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drawings/drawing1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59" r:id="rId6"/>
    <p:sldId id="260" r:id="rId7"/>
    <p:sldId id="281" r:id="rId8"/>
    <p:sldId id="262" r:id="rId9"/>
    <p:sldId id="264" r:id="rId10"/>
    <p:sldId id="268" r:id="rId11"/>
    <p:sldId id="271" r:id="rId12"/>
    <p:sldId id="272" r:id="rId13"/>
    <p:sldId id="298" r:id="rId14"/>
    <p:sldId id="283" r:id="rId15"/>
    <p:sldId id="284" r:id="rId16"/>
    <p:sldId id="285" r:id="rId17"/>
    <p:sldId id="273" r:id="rId18"/>
    <p:sldId id="274" r:id="rId19"/>
    <p:sldId id="280" r:id="rId20"/>
    <p:sldId id="288" r:id="rId21"/>
    <p:sldId id="295" r:id="rId22"/>
    <p:sldId id="299" r:id="rId23"/>
    <p:sldId id="291" r:id="rId24"/>
    <p:sldId id="292" r:id="rId25"/>
    <p:sldId id="293" r:id="rId26"/>
    <p:sldId id="294" r:id="rId27"/>
    <p:sldId id="296" r:id="rId28"/>
    <p:sldId id="297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275" autoAdjust="0"/>
  </p:normalViewPr>
  <p:slideViewPr>
    <p:cSldViewPr snapToGrid="0" showGuides="1">
      <p:cViewPr varScale="1">
        <p:scale>
          <a:sx n="86" d="100"/>
          <a:sy n="86" d="100"/>
        </p:scale>
        <p:origin x="1382" y="72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imon\SRIF\21%20Flow%20Recommendations\2017-18\SWI%20-%20three%20types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Simon\SRIF\Hydrology\Data\Snowy%20flow%20data%20NSW-Vict%201968-2016-%20July%202016-v4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Simon\SRIF\Hydrology\Data\Snowy%20flow%20data%20NSW-Vict%201968-2016-%20July%202016-v5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Simon\SRIF\Hydrology\Snowy%20flow%20data%20NSW-Vict%201968-2016-%20July%202016-v4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Simon\SRIF\Hydrology\Snowy%20flow%20data%20NSW-Vict%201968-2016-%20July%202016-v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Simon\SRIF\Hydrology\Snowy%20flow%20data%20NSW-Vict%201968-2016-%20July%202016-v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Simon\SRIF\Hydrology\Snowy%20flow%20data%20NSW-Vict%201968-2016-%20July%202016-v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Simon\SRIF\Hydrology\Snowy%20flow%20data%20NSW-Vict%201968-2016-%20July%202016-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mon\SRIF\Hydrology\Data\Modelled\Dalgety%20discharge-1900-200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mon\SRIF\Hydrology\Data\Modelled\Dalgety%20discharge-1900-2005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imon-2017\SRIF\Hydrology\Snowy%20flow%20data-%20modelled%20natural%201890-2016-%20March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Simon\SRIF\Hydrology\Data\Reference%20%20River%20Annual%20Total%20Volum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Simon\SRIF\Hydrology\Data\Snowy%20flow%20data%20NSW-Vict%201968-2016-%20July%202016-v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Simon\SRIF\Hydrology\Data\Snowy%20flow%20data%20NSW-Vict%201968-2016-%20July%202016-v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Simon\SRIF\Hydrology\Data\Snowy%20flow%20data%20NSW-Vict%201968-2016-%20July%202016-v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Simon\SRIF\Hydrology\Data\Snowy%20flow%20data%20NSW-Vict%201968-2016-%20July%202016-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4022F"/>
              </a:solidFill>
            </c:spPr>
            <c:extLst>
              <c:ext xmlns:c16="http://schemas.microsoft.com/office/drawing/2014/chart" uri="{C3380CC4-5D6E-409C-BE32-E72D297353CC}">
                <c16:uniqueId val="{00000001-3CAE-44F0-904B-CB6B2E6F59B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CAE-44F0-904B-CB6B2E6F59B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CAE-44F0-904B-CB6B2E6F59B8}"/>
              </c:ext>
            </c:extLst>
          </c:dPt>
          <c:cat>
            <c:strRef>
              <c:f>Sheet1!$G$8:$G$10</c:f>
              <c:strCache>
                <c:ptCount val="3"/>
                <c:pt idx="0">
                  <c:v>SRIF</c:v>
                </c:pt>
                <c:pt idx="1">
                  <c:v>RMIF</c:v>
                </c:pt>
                <c:pt idx="2">
                  <c:v>SMRIF</c:v>
                </c:pt>
              </c:strCache>
            </c:strRef>
          </c:cat>
          <c:val>
            <c:numRef>
              <c:f>Sheet1!$I$8:$I$10</c:f>
              <c:numCache>
                <c:formatCode>0.00</c:formatCode>
                <c:ptCount val="3"/>
                <c:pt idx="0">
                  <c:v>0.53026513256628316</c:v>
                </c:pt>
                <c:pt idx="1">
                  <c:v>0.17508754377188593</c:v>
                </c:pt>
                <c:pt idx="2">
                  <c:v>0.29464732366183088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AE-44F0-904B-CB6B2E6F59B8}"/>
            </c:ext>
          </c:extLst>
        </c:ser>
        <c:ser>
          <c:idx val="1"/>
          <c:order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3CAE-44F0-904B-CB6B2E6F59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3CAE-44F0-904B-CB6B2E6F59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9-3CAE-44F0-904B-CB6B2E6F59B8}"/>
              </c:ext>
            </c:extLst>
          </c:dPt>
          <c:cat>
            <c:strRef>
              <c:f>Sheet1!$G$8</c:f>
              <c:strCache>
                <c:ptCount val="1"/>
                <c:pt idx="0">
                  <c:v>SRIF</c:v>
                </c:pt>
              </c:strCache>
            </c:strRef>
          </c:cat>
          <c:val>
            <c:numRef>
              <c:f>Sheet1!$I$8</c:f>
              <c:numCache>
                <c:formatCode>0.00</c:formatCode>
                <c:ptCount val="1"/>
                <c:pt idx="0">
                  <c:v>0.53026513256628316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AE-44F0-904B-CB6B2E6F59B8}"/>
            </c:ext>
          </c:extLst>
        </c:ser>
        <c:ser>
          <c:idx val="2"/>
          <c:order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B-3CAE-44F0-904B-CB6B2E6F59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3CAE-44F0-904B-CB6B2E6F59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D-3CAE-44F0-904B-CB6B2E6F59B8}"/>
              </c:ext>
            </c:extLst>
          </c:dPt>
          <c:cat>
            <c:strRef>
              <c:f>Sheet1!$G$8</c:f>
              <c:strCache>
                <c:ptCount val="1"/>
                <c:pt idx="0">
                  <c:v>SRIF</c:v>
                </c:pt>
              </c:strCache>
            </c:strRef>
          </c:cat>
          <c:val>
            <c:numRef>
              <c:f>Sheet1!$I$8</c:f>
              <c:numCache>
                <c:formatCode>0.00</c:formatCode>
                <c:ptCount val="1"/>
                <c:pt idx="0">
                  <c:v>0.53026513256628316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AE-44F0-904B-CB6B2E6F5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195132772460111"/>
          <c:y val="0.32939563605206007"/>
          <c:w val="0.26125596312787125"/>
          <c:h val="0.3186940656808142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64129483814524"/>
          <c:y val="5.1400554097404488E-2"/>
          <c:w val="0.6914487468643723"/>
          <c:h val="0.77838078703703706"/>
        </c:manualLayout>
      </c:layout>
      <c:scatterChart>
        <c:scatterStyle val="lineMarker"/>
        <c:varyColors val="0"/>
        <c:ser>
          <c:idx val="0"/>
          <c:order val="0"/>
          <c:tx>
            <c:v>Reference (222541)</c:v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'Data for analysis- 1998-2016'!$AL$1587:$AL$2839</c:f>
              <c:numCache>
                <c:formatCode>m/d/yyyy</c:formatCode>
                <c:ptCount val="1253"/>
                <c:pt idx="0">
                  <c:v>37496</c:v>
                </c:pt>
                <c:pt idx="1">
                  <c:v>37497</c:v>
                </c:pt>
                <c:pt idx="2">
                  <c:v>37498</c:v>
                </c:pt>
                <c:pt idx="3">
                  <c:v>37499</c:v>
                </c:pt>
                <c:pt idx="4">
                  <c:v>37500</c:v>
                </c:pt>
                <c:pt idx="5">
                  <c:v>37501</c:v>
                </c:pt>
                <c:pt idx="6">
                  <c:v>37502</c:v>
                </c:pt>
                <c:pt idx="7">
                  <c:v>37503</c:v>
                </c:pt>
                <c:pt idx="8">
                  <c:v>37504</c:v>
                </c:pt>
                <c:pt idx="9">
                  <c:v>37505</c:v>
                </c:pt>
                <c:pt idx="10">
                  <c:v>37506</c:v>
                </c:pt>
                <c:pt idx="11">
                  <c:v>37507</c:v>
                </c:pt>
                <c:pt idx="12">
                  <c:v>37508</c:v>
                </c:pt>
                <c:pt idx="13">
                  <c:v>37509</c:v>
                </c:pt>
                <c:pt idx="14">
                  <c:v>37510</c:v>
                </c:pt>
                <c:pt idx="15">
                  <c:v>37511</c:v>
                </c:pt>
                <c:pt idx="16">
                  <c:v>37512</c:v>
                </c:pt>
                <c:pt idx="17">
                  <c:v>37513</c:v>
                </c:pt>
                <c:pt idx="18">
                  <c:v>37514</c:v>
                </c:pt>
                <c:pt idx="19">
                  <c:v>37515</c:v>
                </c:pt>
                <c:pt idx="20">
                  <c:v>37516</c:v>
                </c:pt>
                <c:pt idx="21">
                  <c:v>37517</c:v>
                </c:pt>
                <c:pt idx="22">
                  <c:v>37518</c:v>
                </c:pt>
                <c:pt idx="23">
                  <c:v>37519</c:v>
                </c:pt>
                <c:pt idx="24">
                  <c:v>37520</c:v>
                </c:pt>
                <c:pt idx="25">
                  <c:v>37521</c:v>
                </c:pt>
                <c:pt idx="26">
                  <c:v>37522</c:v>
                </c:pt>
                <c:pt idx="27">
                  <c:v>37523</c:v>
                </c:pt>
                <c:pt idx="28">
                  <c:v>37524</c:v>
                </c:pt>
                <c:pt idx="29">
                  <c:v>37525</c:v>
                </c:pt>
                <c:pt idx="30">
                  <c:v>37526</c:v>
                </c:pt>
                <c:pt idx="31">
                  <c:v>37527</c:v>
                </c:pt>
                <c:pt idx="32">
                  <c:v>37528</c:v>
                </c:pt>
                <c:pt idx="33">
                  <c:v>37529</c:v>
                </c:pt>
                <c:pt idx="34">
                  <c:v>37530</c:v>
                </c:pt>
                <c:pt idx="35">
                  <c:v>37531</c:v>
                </c:pt>
                <c:pt idx="36">
                  <c:v>37532</c:v>
                </c:pt>
                <c:pt idx="37">
                  <c:v>37533</c:v>
                </c:pt>
                <c:pt idx="38">
                  <c:v>37534</c:v>
                </c:pt>
                <c:pt idx="39">
                  <c:v>37535</c:v>
                </c:pt>
                <c:pt idx="40">
                  <c:v>37536</c:v>
                </c:pt>
                <c:pt idx="41">
                  <c:v>37537</c:v>
                </c:pt>
                <c:pt idx="42">
                  <c:v>37538</c:v>
                </c:pt>
                <c:pt idx="43">
                  <c:v>37539</c:v>
                </c:pt>
                <c:pt idx="44">
                  <c:v>37540</c:v>
                </c:pt>
                <c:pt idx="45">
                  <c:v>37541</c:v>
                </c:pt>
                <c:pt idx="46">
                  <c:v>37542</c:v>
                </c:pt>
                <c:pt idx="47">
                  <c:v>37543</c:v>
                </c:pt>
                <c:pt idx="48">
                  <c:v>37544</c:v>
                </c:pt>
                <c:pt idx="49">
                  <c:v>37545</c:v>
                </c:pt>
                <c:pt idx="50">
                  <c:v>37546</c:v>
                </c:pt>
                <c:pt idx="51">
                  <c:v>37547</c:v>
                </c:pt>
                <c:pt idx="52">
                  <c:v>37548</c:v>
                </c:pt>
                <c:pt idx="53">
                  <c:v>37549</c:v>
                </c:pt>
                <c:pt idx="54">
                  <c:v>37550</c:v>
                </c:pt>
                <c:pt idx="55">
                  <c:v>37551</c:v>
                </c:pt>
                <c:pt idx="56">
                  <c:v>37552</c:v>
                </c:pt>
                <c:pt idx="57">
                  <c:v>37553</c:v>
                </c:pt>
                <c:pt idx="58">
                  <c:v>37554</c:v>
                </c:pt>
                <c:pt idx="59">
                  <c:v>37555</c:v>
                </c:pt>
                <c:pt idx="60">
                  <c:v>37556</c:v>
                </c:pt>
                <c:pt idx="61">
                  <c:v>37557</c:v>
                </c:pt>
                <c:pt idx="62">
                  <c:v>37558</c:v>
                </c:pt>
                <c:pt idx="63">
                  <c:v>37559</c:v>
                </c:pt>
                <c:pt idx="64">
                  <c:v>37560</c:v>
                </c:pt>
                <c:pt idx="65">
                  <c:v>37561</c:v>
                </c:pt>
                <c:pt idx="66">
                  <c:v>37562</c:v>
                </c:pt>
                <c:pt idx="67">
                  <c:v>37563</c:v>
                </c:pt>
                <c:pt idx="68">
                  <c:v>37564</c:v>
                </c:pt>
                <c:pt idx="69">
                  <c:v>37565</c:v>
                </c:pt>
                <c:pt idx="70">
                  <c:v>37566</c:v>
                </c:pt>
                <c:pt idx="71">
                  <c:v>37567</c:v>
                </c:pt>
                <c:pt idx="72">
                  <c:v>37568</c:v>
                </c:pt>
                <c:pt idx="73">
                  <c:v>37569</c:v>
                </c:pt>
                <c:pt idx="74">
                  <c:v>37570</c:v>
                </c:pt>
                <c:pt idx="75">
                  <c:v>37571</c:v>
                </c:pt>
                <c:pt idx="76">
                  <c:v>37572</c:v>
                </c:pt>
                <c:pt idx="77">
                  <c:v>37573</c:v>
                </c:pt>
                <c:pt idx="78">
                  <c:v>37574</c:v>
                </c:pt>
                <c:pt idx="79">
                  <c:v>37575</c:v>
                </c:pt>
                <c:pt idx="80">
                  <c:v>37576</c:v>
                </c:pt>
                <c:pt idx="81">
                  <c:v>37577</c:v>
                </c:pt>
                <c:pt idx="82">
                  <c:v>37578</c:v>
                </c:pt>
                <c:pt idx="83">
                  <c:v>37579</c:v>
                </c:pt>
                <c:pt idx="84">
                  <c:v>37580</c:v>
                </c:pt>
                <c:pt idx="85">
                  <c:v>37581</c:v>
                </c:pt>
                <c:pt idx="86">
                  <c:v>37582</c:v>
                </c:pt>
                <c:pt idx="87">
                  <c:v>37583</c:v>
                </c:pt>
                <c:pt idx="88">
                  <c:v>37584</c:v>
                </c:pt>
                <c:pt idx="89">
                  <c:v>37585</c:v>
                </c:pt>
                <c:pt idx="90">
                  <c:v>37586</c:v>
                </c:pt>
                <c:pt idx="91">
                  <c:v>37587</c:v>
                </c:pt>
                <c:pt idx="92">
                  <c:v>37588</c:v>
                </c:pt>
                <c:pt idx="93">
                  <c:v>37589</c:v>
                </c:pt>
                <c:pt idx="94">
                  <c:v>37590</c:v>
                </c:pt>
                <c:pt idx="95">
                  <c:v>37591</c:v>
                </c:pt>
                <c:pt idx="96">
                  <c:v>37592</c:v>
                </c:pt>
                <c:pt idx="97">
                  <c:v>37593</c:v>
                </c:pt>
                <c:pt idx="98">
                  <c:v>37594</c:v>
                </c:pt>
                <c:pt idx="99">
                  <c:v>37595</c:v>
                </c:pt>
                <c:pt idx="100">
                  <c:v>37596</c:v>
                </c:pt>
                <c:pt idx="101">
                  <c:v>37597</c:v>
                </c:pt>
                <c:pt idx="102">
                  <c:v>37598</c:v>
                </c:pt>
                <c:pt idx="103">
                  <c:v>37599</c:v>
                </c:pt>
                <c:pt idx="104">
                  <c:v>37600</c:v>
                </c:pt>
                <c:pt idx="105">
                  <c:v>37601</c:v>
                </c:pt>
                <c:pt idx="106">
                  <c:v>37602</c:v>
                </c:pt>
                <c:pt idx="107">
                  <c:v>37603</c:v>
                </c:pt>
                <c:pt idx="108">
                  <c:v>37604</c:v>
                </c:pt>
                <c:pt idx="109">
                  <c:v>37605</c:v>
                </c:pt>
                <c:pt idx="110">
                  <c:v>37606</c:v>
                </c:pt>
                <c:pt idx="111">
                  <c:v>37607</c:v>
                </c:pt>
                <c:pt idx="112">
                  <c:v>37608</c:v>
                </c:pt>
                <c:pt idx="113">
                  <c:v>37609</c:v>
                </c:pt>
                <c:pt idx="114">
                  <c:v>37610</c:v>
                </c:pt>
                <c:pt idx="115">
                  <c:v>37611</c:v>
                </c:pt>
                <c:pt idx="116">
                  <c:v>37612</c:v>
                </c:pt>
                <c:pt idx="117">
                  <c:v>37613</c:v>
                </c:pt>
                <c:pt idx="118">
                  <c:v>37614</c:v>
                </c:pt>
                <c:pt idx="119">
                  <c:v>37615</c:v>
                </c:pt>
                <c:pt idx="120">
                  <c:v>37616</c:v>
                </c:pt>
                <c:pt idx="121">
                  <c:v>37617</c:v>
                </c:pt>
                <c:pt idx="122">
                  <c:v>37618</c:v>
                </c:pt>
                <c:pt idx="123">
                  <c:v>37619</c:v>
                </c:pt>
                <c:pt idx="124">
                  <c:v>37620</c:v>
                </c:pt>
                <c:pt idx="125">
                  <c:v>37621</c:v>
                </c:pt>
                <c:pt idx="126">
                  <c:v>37622</c:v>
                </c:pt>
                <c:pt idx="127">
                  <c:v>37623</c:v>
                </c:pt>
                <c:pt idx="128">
                  <c:v>37624</c:v>
                </c:pt>
                <c:pt idx="129">
                  <c:v>37625</c:v>
                </c:pt>
                <c:pt idx="130">
                  <c:v>37626</c:v>
                </c:pt>
                <c:pt idx="131">
                  <c:v>37627</c:v>
                </c:pt>
                <c:pt idx="132">
                  <c:v>37628</c:v>
                </c:pt>
                <c:pt idx="133">
                  <c:v>37629</c:v>
                </c:pt>
                <c:pt idx="134">
                  <c:v>37630</c:v>
                </c:pt>
                <c:pt idx="135">
                  <c:v>37631</c:v>
                </c:pt>
                <c:pt idx="136">
                  <c:v>37632</c:v>
                </c:pt>
                <c:pt idx="137">
                  <c:v>37633</c:v>
                </c:pt>
                <c:pt idx="138">
                  <c:v>37634</c:v>
                </c:pt>
                <c:pt idx="139">
                  <c:v>37635</c:v>
                </c:pt>
                <c:pt idx="140">
                  <c:v>37636</c:v>
                </c:pt>
                <c:pt idx="141">
                  <c:v>37637</c:v>
                </c:pt>
                <c:pt idx="142">
                  <c:v>37638</c:v>
                </c:pt>
                <c:pt idx="143">
                  <c:v>37639</c:v>
                </c:pt>
                <c:pt idx="144">
                  <c:v>37640</c:v>
                </c:pt>
                <c:pt idx="145">
                  <c:v>37641</c:v>
                </c:pt>
                <c:pt idx="146">
                  <c:v>37642</c:v>
                </c:pt>
                <c:pt idx="147">
                  <c:v>37643</c:v>
                </c:pt>
                <c:pt idx="148">
                  <c:v>37644</c:v>
                </c:pt>
                <c:pt idx="149">
                  <c:v>37645</c:v>
                </c:pt>
                <c:pt idx="150">
                  <c:v>37646</c:v>
                </c:pt>
                <c:pt idx="151">
                  <c:v>37647</c:v>
                </c:pt>
                <c:pt idx="152">
                  <c:v>37648</c:v>
                </c:pt>
                <c:pt idx="153">
                  <c:v>37649</c:v>
                </c:pt>
                <c:pt idx="154">
                  <c:v>37650</c:v>
                </c:pt>
                <c:pt idx="155">
                  <c:v>37651</c:v>
                </c:pt>
                <c:pt idx="156">
                  <c:v>37652</c:v>
                </c:pt>
                <c:pt idx="157">
                  <c:v>37653</c:v>
                </c:pt>
                <c:pt idx="158">
                  <c:v>37654</c:v>
                </c:pt>
                <c:pt idx="159">
                  <c:v>37655</c:v>
                </c:pt>
                <c:pt idx="160">
                  <c:v>37656</c:v>
                </c:pt>
                <c:pt idx="161">
                  <c:v>37657</c:v>
                </c:pt>
                <c:pt idx="162">
                  <c:v>37658</c:v>
                </c:pt>
                <c:pt idx="163">
                  <c:v>37659</c:v>
                </c:pt>
                <c:pt idx="164">
                  <c:v>37660</c:v>
                </c:pt>
                <c:pt idx="165">
                  <c:v>37661</c:v>
                </c:pt>
                <c:pt idx="166">
                  <c:v>37662</c:v>
                </c:pt>
                <c:pt idx="167">
                  <c:v>37663</c:v>
                </c:pt>
                <c:pt idx="168">
                  <c:v>37664</c:v>
                </c:pt>
                <c:pt idx="169">
                  <c:v>37665</c:v>
                </c:pt>
                <c:pt idx="170">
                  <c:v>37666</c:v>
                </c:pt>
                <c:pt idx="171">
                  <c:v>37667</c:v>
                </c:pt>
                <c:pt idx="172">
                  <c:v>37668</c:v>
                </c:pt>
                <c:pt idx="173">
                  <c:v>37669</c:v>
                </c:pt>
                <c:pt idx="174">
                  <c:v>37670</c:v>
                </c:pt>
                <c:pt idx="175">
                  <c:v>37671</c:v>
                </c:pt>
                <c:pt idx="176">
                  <c:v>37672</c:v>
                </c:pt>
                <c:pt idx="177">
                  <c:v>37673</c:v>
                </c:pt>
                <c:pt idx="178">
                  <c:v>37674</c:v>
                </c:pt>
                <c:pt idx="179">
                  <c:v>37675</c:v>
                </c:pt>
                <c:pt idx="180">
                  <c:v>37676</c:v>
                </c:pt>
                <c:pt idx="181">
                  <c:v>37677</c:v>
                </c:pt>
                <c:pt idx="182">
                  <c:v>37678</c:v>
                </c:pt>
                <c:pt idx="183">
                  <c:v>37679</c:v>
                </c:pt>
                <c:pt idx="184">
                  <c:v>37680</c:v>
                </c:pt>
                <c:pt idx="185">
                  <c:v>37681</c:v>
                </c:pt>
                <c:pt idx="186">
                  <c:v>37682</c:v>
                </c:pt>
                <c:pt idx="187">
                  <c:v>37683</c:v>
                </c:pt>
                <c:pt idx="188">
                  <c:v>37684</c:v>
                </c:pt>
                <c:pt idx="189">
                  <c:v>37685</c:v>
                </c:pt>
                <c:pt idx="190">
                  <c:v>37686</c:v>
                </c:pt>
                <c:pt idx="191">
                  <c:v>37687</c:v>
                </c:pt>
                <c:pt idx="192">
                  <c:v>37688</c:v>
                </c:pt>
                <c:pt idx="193">
                  <c:v>37689</c:v>
                </c:pt>
                <c:pt idx="194">
                  <c:v>37690</c:v>
                </c:pt>
                <c:pt idx="195">
                  <c:v>37691</c:v>
                </c:pt>
                <c:pt idx="196">
                  <c:v>37692</c:v>
                </c:pt>
                <c:pt idx="197">
                  <c:v>37693</c:v>
                </c:pt>
                <c:pt idx="198">
                  <c:v>37694</c:v>
                </c:pt>
                <c:pt idx="199">
                  <c:v>37695</c:v>
                </c:pt>
                <c:pt idx="200">
                  <c:v>37696</c:v>
                </c:pt>
                <c:pt idx="201">
                  <c:v>37697</c:v>
                </c:pt>
                <c:pt idx="202">
                  <c:v>37698</c:v>
                </c:pt>
                <c:pt idx="203">
                  <c:v>37699</c:v>
                </c:pt>
                <c:pt idx="204">
                  <c:v>37700</c:v>
                </c:pt>
                <c:pt idx="205">
                  <c:v>37701</c:v>
                </c:pt>
                <c:pt idx="206">
                  <c:v>37702</c:v>
                </c:pt>
                <c:pt idx="207">
                  <c:v>37703</c:v>
                </c:pt>
                <c:pt idx="208">
                  <c:v>37704</c:v>
                </c:pt>
                <c:pt idx="209">
                  <c:v>37705</c:v>
                </c:pt>
                <c:pt idx="210">
                  <c:v>37706</c:v>
                </c:pt>
                <c:pt idx="211">
                  <c:v>37707</c:v>
                </c:pt>
                <c:pt idx="212">
                  <c:v>37708</c:v>
                </c:pt>
                <c:pt idx="213">
                  <c:v>37709</c:v>
                </c:pt>
                <c:pt idx="214">
                  <c:v>37710</c:v>
                </c:pt>
                <c:pt idx="215">
                  <c:v>37711</c:v>
                </c:pt>
                <c:pt idx="216">
                  <c:v>37712</c:v>
                </c:pt>
                <c:pt idx="217">
                  <c:v>37713</c:v>
                </c:pt>
                <c:pt idx="218">
                  <c:v>37714</c:v>
                </c:pt>
                <c:pt idx="219">
                  <c:v>37715</c:v>
                </c:pt>
                <c:pt idx="220">
                  <c:v>37716</c:v>
                </c:pt>
                <c:pt idx="221">
                  <c:v>37717</c:v>
                </c:pt>
                <c:pt idx="222">
                  <c:v>37718</c:v>
                </c:pt>
                <c:pt idx="223">
                  <c:v>37719</c:v>
                </c:pt>
                <c:pt idx="224">
                  <c:v>37720</c:v>
                </c:pt>
                <c:pt idx="225">
                  <c:v>37721</c:v>
                </c:pt>
                <c:pt idx="226">
                  <c:v>37722</c:v>
                </c:pt>
                <c:pt idx="227">
                  <c:v>37723</c:v>
                </c:pt>
                <c:pt idx="228">
                  <c:v>37724</c:v>
                </c:pt>
                <c:pt idx="229">
                  <c:v>37725</c:v>
                </c:pt>
                <c:pt idx="230">
                  <c:v>37726</c:v>
                </c:pt>
                <c:pt idx="231">
                  <c:v>37727</c:v>
                </c:pt>
                <c:pt idx="232">
                  <c:v>37728</c:v>
                </c:pt>
                <c:pt idx="233">
                  <c:v>37729</c:v>
                </c:pt>
                <c:pt idx="234">
                  <c:v>37730</c:v>
                </c:pt>
                <c:pt idx="235">
                  <c:v>37731</c:v>
                </c:pt>
                <c:pt idx="236">
                  <c:v>37732</c:v>
                </c:pt>
                <c:pt idx="237">
                  <c:v>37733</c:v>
                </c:pt>
                <c:pt idx="238">
                  <c:v>37734</c:v>
                </c:pt>
                <c:pt idx="239">
                  <c:v>37735</c:v>
                </c:pt>
                <c:pt idx="240">
                  <c:v>37736</c:v>
                </c:pt>
                <c:pt idx="241">
                  <c:v>37737</c:v>
                </c:pt>
                <c:pt idx="242">
                  <c:v>37738</c:v>
                </c:pt>
                <c:pt idx="243">
                  <c:v>37739</c:v>
                </c:pt>
                <c:pt idx="244">
                  <c:v>37740</c:v>
                </c:pt>
                <c:pt idx="245">
                  <c:v>37741</c:v>
                </c:pt>
                <c:pt idx="246">
                  <c:v>37742</c:v>
                </c:pt>
                <c:pt idx="247">
                  <c:v>37743</c:v>
                </c:pt>
                <c:pt idx="248">
                  <c:v>37744</c:v>
                </c:pt>
                <c:pt idx="249">
                  <c:v>37745</c:v>
                </c:pt>
                <c:pt idx="250">
                  <c:v>37746</c:v>
                </c:pt>
                <c:pt idx="251">
                  <c:v>37747</c:v>
                </c:pt>
                <c:pt idx="252">
                  <c:v>37748</c:v>
                </c:pt>
                <c:pt idx="253">
                  <c:v>37749</c:v>
                </c:pt>
                <c:pt idx="254">
                  <c:v>37750</c:v>
                </c:pt>
                <c:pt idx="255">
                  <c:v>37751</c:v>
                </c:pt>
                <c:pt idx="256">
                  <c:v>37752</c:v>
                </c:pt>
                <c:pt idx="257">
                  <c:v>37753</c:v>
                </c:pt>
                <c:pt idx="258">
                  <c:v>37754</c:v>
                </c:pt>
                <c:pt idx="259">
                  <c:v>37755</c:v>
                </c:pt>
                <c:pt idx="260">
                  <c:v>37756</c:v>
                </c:pt>
                <c:pt idx="261">
                  <c:v>37757</c:v>
                </c:pt>
                <c:pt idx="262">
                  <c:v>37758</c:v>
                </c:pt>
                <c:pt idx="263">
                  <c:v>37759</c:v>
                </c:pt>
                <c:pt idx="264">
                  <c:v>37760</c:v>
                </c:pt>
                <c:pt idx="265">
                  <c:v>37761</c:v>
                </c:pt>
                <c:pt idx="266">
                  <c:v>37762</c:v>
                </c:pt>
                <c:pt idx="267">
                  <c:v>37763</c:v>
                </c:pt>
                <c:pt idx="268">
                  <c:v>37764</c:v>
                </c:pt>
                <c:pt idx="269">
                  <c:v>37765</c:v>
                </c:pt>
                <c:pt idx="270">
                  <c:v>37766</c:v>
                </c:pt>
                <c:pt idx="271">
                  <c:v>37767</c:v>
                </c:pt>
                <c:pt idx="272">
                  <c:v>37768</c:v>
                </c:pt>
                <c:pt idx="273">
                  <c:v>37769</c:v>
                </c:pt>
                <c:pt idx="274">
                  <c:v>37770</c:v>
                </c:pt>
                <c:pt idx="275">
                  <c:v>37771</c:v>
                </c:pt>
                <c:pt idx="276">
                  <c:v>37772</c:v>
                </c:pt>
                <c:pt idx="277">
                  <c:v>37773</c:v>
                </c:pt>
                <c:pt idx="278">
                  <c:v>37774</c:v>
                </c:pt>
                <c:pt idx="279">
                  <c:v>37775</c:v>
                </c:pt>
                <c:pt idx="280">
                  <c:v>37776</c:v>
                </c:pt>
                <c:pt idx="281">
                  <c:v>37777</c:v>
                </c:pt>
                <c:pt idx="282">
                  <c:v>37778</c:v>
                </c:pt>
                <c:pt idx="283">
                  <c:v>37779</c:v>
                </c:pt>
                <c:pt idx="284">
                  <c:v>37780</c:v>
                </c:pt>
                <c:pt idx="285">
                  <c:v>37781</c:v>
                </c:pt>
                <c:pt idx="286">
                  <c:v>37782</c:v>
                </c:pt>
                <c:pt idx="287">
                  <c:v>37783</c:v>
                </c:pt>
                <c:pt idx="288">
                  <c:v>37784</c:v>
                </c:pt>
                <c:pt idx="289">
                  <c:v>37785</c:v>
                </c:pt>
                <c:pt idx="290">
                  <c:v>37786</c:v>
                </c:pt>
                <c:pt idx="291">
                  <c:v>37787</c:v>
                </c:pt>
                <c:pt idx="292">
                  <c:v>37788</c:v>
                </c:pt>
                <c:pt idx="293">
                  <c:v>37789</c:v>
                </c:pt>
                <c:pt idx="294">
                  <c:v>37790</c:v>
                </c:pt>
                <c:pt idx="295">
                  <c:v>37791</c:v>
                </c:pt>
                <c:pt idx="296">
                  <c:v>37792</c:v>
                </c:pt>
                <c:pt idx="297">
                  <c:v>37793</c:v>
                </c:pt>
                <c:pt idx="298">
                  <c:v>37794</c:v>
                </c:pt>
                <c:pt idx="299">
                  <c:v>37795</c:v>
                </c:pt>
                <c:pt idx="300">
                  <c:v>37796</c:v>
                </c:pt>
                <c:pt idx="301">
                  <c:v>37797</c:v>
                </c:pt>
                <c:pt idx="302">
                  <c:v>37798</c:v>
                </c:pt>
                <c:pt idx="303">
                  <c:v>37799</c:v>
                </c:pt>
                <c:pt idx="304">
                  <c:v>37800</c:v>
                </c:pt>
                <c:pt idx="305">
                  <c:v>37801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37807</c:v>
                </c:pt>
                <c:pt idx="312">
                  <c:v>37808</c:v>
                </c:pt>
                <c:pt idx="313">
                  <c:v>37809</c:v>
                </c:pt>
                <c:pt idx="314">
                  <c:v>37810</c:v>
                </c:pt>
                <c:pt idx="315">
                  <c:v>37811</c:v>
                </c:pt>
                <c:pt idx="316">
                  <c:v>37812</c:v>
                </c:pt>
                <c:pt idx="317">
                  <c:v>37813</c:v>
                </c:pt>
                <c:pt idx="318">
                  <c:v>37814</c:v>
                </c:pt>
                <c:pt idx="319">
                  <c:v>37815</c:v>
                </c:pt>
                <c:pt idx="320">
                  <c:v>37816</c:v>
                </c:pt>
                <c:pt idx="321">
                  <c:v>37817</c:v>
                </c:pt>
                <c:pt idx="322">
                  <c:v>37818</c:v>
                </c:pt>
                <c:pt idx="323">
                  <c:v>37819</c:v>
                </c:pt>
                <c:pt idx="324">
                  <c:v>37820</c:v>
                </c:pt>
                <c:pt idx="325">
                  <c:v>37821</c:v>
                </c:pt>
                <c:pt idx="326">
                  <c:v>37822</c:v>
                </c:pt>
                <c:pt idx="327">
                  <c:v>37823</c:v>
                </c:pt>
                <c:pt idx="328">
                  <c:v>37824</c:v>
                </c:pt>
                <c:pt idx="329">
                  <c:v>37825</c:v>
                </c:pt>
                <c:pt idx="330">
                  <c:v>37826</c:v>
                </c:pt>
                <c:pt idx="331">
                  <c:v>37827</c:v>
                </c:pt>
                <c:pt idx="332">
                  <c:v>37828</c:v>
                </c:pt>
                <c:pt idx="333">
                  <c:v>37829</c:v>
                </c:pt>
                <c:pt idx="334">
                  <c:v>37830</c:v>
                </c:pt>
                <c:pt idx="335">
                  <c:v>37831</c:v>
                </c:pt>
                <c:pt idx="336">
                  <c:v>37832</c:v>
                </c:pt>
                <c:pt idx="337">
                  <c:v>37833</c:v>
                </c:pt>
                <c:pt idx="338">
                  <c:v>37834</c:v>
                </c:pt>
                <c:pt idx="339">
                  <c:v>37835</c:v>
                </c:pt>
                <c:pt idx="340">
                  <c:v>37836</c:v>
                </c:pt>
                <c:pt idx="341">
                  <c:v>37837</c:v>
                </c:pt>
                <c:pt idx="342">
                  <c:v>37838</c:v>
                </c:pt>
                <c:pt idx="343">
                  <c:v>37839</c:v>
                </c:pt>
                <c:pt idx="344">
                  <c:v>37840</c:v>
                </c:pt>
                <c:pt idx="345">
                  <c:v>37841</c:v>
                </c:pt>
                <c:pt idx="346">
                  <c:v>37842</c:v>
                </c:pt>
                <c:pt idx="347">
                  <c:v>37843</c:v>
                </c:pt>
                <c:pt idx="348">
                  <c:v>37844</c:v>
                </c:pt>
                <c:pt idx="349">
                  <c:v>37845</c:v>
                </c:pt>
                <c:pt idx="350">
                  <c:v>37846</c:v>
                </c:pt>
                <c:pt idx="351">
                  <c:v>37847</c:v>
                </c:pt>
                <c:pt idx="352">
                  <c:v>37848</c:v>
                </c:pt>
                <c:pt idx="353">
                  <c:v>37849</c:v>
                </c:pt>
                <c:pt idx="354">
                  <c:v>37850</c:v>
                </c:pt>
                <c:pt idx="355">
                  <c:v>37851</c:v>
                </c:pt>
                <c:pt idx="356">
                  <c:v>37852</c:v>
                </c:pt>
                <c:pt idx="357">
                  <c:v>37853</c:v>
                </c:pt>
                <c:pt idx="358">
                  <c:v>37854</c:v>
                </c:pt>
                <c:pt idx="359">
                  <c:v>37855</c:v>
                </c:pt>
                <c:pt idx="360">
                  <c:v>37856</c:v>
                </c:pt>
                <c:pt idx="361">
                  <c:v>37857</c:v>
                </c:pt>
                <c:pt idx="362">
                  <c:v>37858</c:v>
                </c:pt>
                <c:pt idx="363">
                  <c:v>37859</c:v>
                </c:pt>
                <c:pt idx="364">
                  <c:v>37860</c:v>
                </c:pt>
                <c:pt idx="365">
                  <c:v>37861</c:v>
                </c:pt>
                <c:pt idx="366">
                  <c:v>37862</c:v>
                </c:pt>
                <c:pt idx="367">
                  <c:v>37863</c:v>
                </c:pt>
                <c:pt idx="368">
                  <c:v>37864</c:v>
                </c:pt>
                <c:pt idx="369">
                  <c:v>37865</c:v>
                </c:pt>
                <c:pt idx="370">
                  <c:v>37866</c:v>
                </c:pt>
                <c:pt idx="371">
                  <c:v>37867</c:v>
                </c:pt>
                <c:pt idx="372">
                  <c:v>37868</c:v>
                </c:pt>
                <c:pt idx="373">
                  <c:v>37869</c:v>
                </c:pt>
                <c:pt idx="374">
                  <c:v>37870</c:v>
                </c:pt>
                <c:pt idx="375">
                  <c:v>37871</c:v>
                </c:pt>
                <c:pt idx="376">
                  <c:v>37872</c:v>
                </c:pt>
                <c:pt idx="377">
                  <c:v>37873</c:v>
                </c:pt>
                <c:pt idx="378">
                  <c:v>37874</c:v>
                </c:pt>
                <c:pt idx="379">
                  <c:v>37875</c:v>
                </c:pt>
                <c:pt idx="380">
                  <c:v>37876</c:v>
                </c:pt>
                <c:pt idx="381">
                  <c:v>37877</c:v>
                </c:pt>
                <c:pt idx="382">
                  <c:v>37878</c:v>
                </c:pt>
                <c:pt idx="383">
                  <c:v>37879</c:v>
                </c:pt>
                <c:pt idx="384">
                  <c:v>37880</c:v>
                </c:pt>
                <c:pt idx="385">
                  <c:v>37881</c:v>
                </c:pt>
                <c:pt idx="386">
                  <c:v>37882</c:v>
                </c:pt>
                <c:pt idx="387">
                  <c:v>37883</c:v>
                </c:pt>
                <c:pt idx="388">
                  <c:v>37884</c:v>
                </c:pt>
                <c:pt idx="389">
                  <c:v>37885</c:v>
                </c:pt>
                <c:pt idx="390">
                  <c:v>37886</c:v>
                </c:pt>
                <c:pt idx="391">
                  <c:v>37887</c:v>
                </c:pt>
                <c:pt idx="392">
                  <c:v>37888</c:v>
                </c:pt>
                <c:pt idx="393">
                  <c:v>37889</c:v>
                </c:pt>
                <c:pt idx="394">
                  <c:v>37890</c:v>
                </c:pt>
                <c:pt idx="395">
                  <c:v>37891</c:v>
                </c:pt>
                <c:pt idx="396">
                  <c:v>37892</c:v>
                </c:pt>
                <c:pt idx="397">
                  <c:v>37893</c:v>
                </c:pt>
                <c:pt idx="398">
                  <c:v>37894</c:v>
                </c:pt>
                <c:pt idx="399">
                  <c:v>37895</c:v>
                </c:pt>
                <c:pt idx="400">
                  <c:v>37896</c:v>
                </c:pt>
                <c:pt idx="401">
                  <c:v>37897</c:v>
                </c:pt>
                <c:pt idx="402">
                  <c:v>37898</c:v>
                </c:pt>
                <c:pt idx="403">
                  <c:v>37899</c:v>
                </c:pt>
                <c:pt idx="404">
                  <c:v>37900</c:v>
                </c:pt>
                <c:pt idx="405">
                  <c:v>37901</c:v>
                </c:pt>
                <c:pt idx="406">
                  <c:v>37902</c:v>
                </c:pt>
                <c:pt idx="407">
                  <c:v>37903</c:v>
                </c:pt>
                <c:pt idx="408">
                  <c:v>37904</c:v>
                </c:pt>
                <c:pt idx="409">
                  <c:v>37905</c:v>
                </c:pt>
                <c:pt idx="410">
                  <c:v>37906</c:v>
                </c:pt>
                <c:pt idx="411">
                  <c:v>37907</c:v>
                </c:pt>
                <c:pt idx="412">
                  <c:v>37908</c:v>
                </c:pt>
                <c:pt idx="413">
                  <c:v>37909</c:v>
                </c:pt>
                <c:pt idx="414">
                  <c:v>37910</c:v>
                </c:pt>
                <c:pt idx="415">
                  <c:v>37911</c:v>
                </c:pt>
                <c:pt idx="416">
                  <c:v>37912</c:v>
                </c:pt>
                <c:pt idx="417">
                  <c:v>37913</c:v>
                </c:pt>
                <c:pt idx="418">
                  <c:v>37914</c:v>
                </c:pt>
                <c:pt idx="419">
                  <c:v>37915</c:v>
                </c:pt>
                <c:pt idx="420">
                  <c:v>37916</c:v>
                </c:pt>
                <c:pt idx="421">
                  <c:v>37917</c:v>
                </c:pt>
                <c:pt idx="422">
                  <c:v>37918</c:v>
                </c:pt>
                <c:pt idx="423">
                  <c:v>37919</c:v>
                </c:pt>
                <c:pt idx="424">
                  <c:v>37920</c:v>
                </c:pt>
                <c:pt idx="425">
                  <c:v>37921</c:v>
                </c:pt>
                <c:pt idx="426">
                  <c:v>37922</c:v>
                </c:pt>
                <c:pt idx="427">
                  <c:v>37923</c:v>
                </c:pt>
                <c:pt idx="428">
                  <c:v>37924</c:v>
                </c:pt>
                <c:pt idx="429">
                  <c:v>37925</c:v>
                </c:pt>
                <c:pt idx="430">
                  <c:v>37926</c:v>
                </c:pt>
                <c:pt idx="431">
                  <c:v>37927</c:v>
                </c:pt>
                <c:pt idx="432">
                  <c:v>37928</c:v>
                </c:pt>
                <c:pt idx="433">
                  <c:v>37929</c:v>
                </c:pt>
                <c:pt idx="434">
                  <c:v>37930</c:v>
                </c:pt>
                <c:pt idx="435">
                  <c:v>37931</c:v>
                </c:pt>
                <c:pt idx="436">
                  <c:v>37932</c:v>
                </c:pt>
                <c:pt idx="437">
                  <c:v>37933</c:v>
                </c:pt>
                <c:pt idx="438">
                  <c:v>37934</c:v>
                </c:pt>
                <c:pt idx="439">
                  <c:v>37935</c:v>
                </c:pt>
                <c:pt idx="440">
                  <c:v>37936</c:v>
                </c:pt>
                <c:pt idx="441">
                  <c:v>37937</c:v>
                </c:pt>
                <c:pt idx="442">
                  <c:v>37938</c:v>
                </c:pt>
                <c:pt idx="443">
                  <c:v>37939</c:v>
                </c:pt>
                <c:pt idx="444">
                  <c:v>37940</c:v>
                </c:pt>
                <c:pt idx="445">
                  <c:v>37941</c:v>
                </c:pt>
                <c:pt idx="446">
                  <c:v>37942</c:v>
                </c:pt>
                <c:pt idx="447">
                  <c:v>37943</c:v>
                </c:pt>
                <c:pt idx="448">
                  <c:v>37944</c:v>
                </c:pt>
                <c:pt idx="449">
                  <c:v>37945</c:v>
                </c:pt>
                <c:pt idx="450">
                  <c:v>37946</c:v>
                </c:pt>
                <c:pt idx="451">
                  <c:v>37947</c:v>
                </c:pt>
                <c:pt idx="452">
                  <c:v>37948</c:v>
                </c:pt>
                <c:pt idx="453">
                  <c:v>37949</c:v>
                </c:pt>
                <c:pt idx="454">
                  <c:v>37950</c:v>
                </c:pt>
                <c:pt idx="455">
                  <c:v>37951</c:v>
                </c:pt>
                <c:pt idx="456">
                  <c:v>37952</c:v>
                </c:pt>
                <c:pt idx="457">
                  <c:v>37953</c:v>
                </c:pt>
                <c:pt idx="458">
                  <c:v>37954</c:v>
                </c:pt>
                <c:pt idx="459">
                  <c:v>37955</c:v>
                </c:pt>
                <c:pt idx="460">
                  <c:v>37956</c:v>
                </c:pt>
                <c:pt idx="461">
                  <c:v>37957</c:v>
                </c:pt>
                <c:pt idx="462">
                  <c:v>37958</c:v>
                </c:pt>
                <c:pt idx="463">
                  <c:v>37959</c:v>
                </c:pt>
                <c:pt idx="464">
                  <c:v>37960</c:v>
                </c:pt>
                <c:pt idx="465">
                  <c:v>37961</c:v>
                </c:pt>
                <c:pt idx="466">
                  <c:v>37962</c:v>
                </c:pt>
                <c:pt idx="467">
                  <c:v>37963</c:v>
                </c:pt>
                <c:pt idx="468">
                  <c:v>37964</c:v>
                </c:pt>
                <c:pt idx="469">
                  <c:v>37965</c:v>
                </c:pt>
                <c:pt idx="470">
                  <c:v>37966</c:v>
                </c:pt>
                <c:pt idx="471">
                  <c:v>37967</c:v>
                </c:pt>
                <c:pt idx="472">
                  <c:v>37968</c:v>
                </c:pt>
                <c:pt idx="473">
                  <c:v>37969</c:v>
                </c:pt>
                <c:pt idx="474">
                  <c:v>37970</c:v>
                </c:pt>
                <c:pt idx="475">
                  <c:v>37971</c:v>
                </c:pt>
                <c:pt idx="476">
                  <c:v>37972</c:v>
                </c:pt>
                <c:pt idx="477">
                  <c:v>37973</c:v>
                </c:pt>
                <c:pt idx="478">
                  <c:v>37974</c:v>
                </c:pt>
                <c:pt idx="479">
                  <c:v>37975</c:v>
                </c:pt>
                <c:pt idx="480">
                  <c:v>37976</c:v>
                </c:pt>
                <c:pt idx="481">
                  <c:v>37977</c:v>
                </c:pt>
                <c:pt idx="482">
                  <c:v>37978</c:v>
                </c:pt>
                <c:pt idx="483">
                  <c:v>37979</c:v>
                </c:pt>
                <c:pt idx="484">
                  <c:v>37980</c:v>
                </c:pt>
                <c:pt idx="485">
                  <c:v>37981</c:v>
                </c:pt>
                <c:pt idx="486">
                  <c:v>37982</c:v>
                </c:pt>
                <c:pt idx="487">
                  <c:v>37983</c:v>
                </c:pt>
                <c:pt idx="488">
                  <c:v>37984</c:v>
                </c:pt>
                <c:pt idx="489">
                  <c:v>37985</c:v>
                </c:pt>
                <c:pt idx="490">
                  <c:v>37986</c:v>
                </c:pt>
                <c:pt idx="491">
                  <c:v>37987</c:v>
                </c:pt>
                <c:pt idx="492">
                  <c:v>37988</c:v>
                </c:pt>
                <c:pt idx="493">
                  <c:v>37989</c:v>
                </c:pt>
                <c:pt idx="494">
                  <c:v>37990</c:v>
                </c:pt>
                <c:pt idx="495">
                  <c:v>37991</c:v>
                </c:pt>
                <c:pt idx="496">
                  <c:v>37992</c:v>
                </c:pt>
                <c:pt idx="497">
                  <c:v>37993</c:v>
                </c:pt>
                <c:pt idx="498">
                  <c:v>37994</c:v>
                </c:pt>
                <c:pt idx="499">
                  <c:v>37995</c:v>
                </c:pt>
                <c:pt idx="500">
                  <c:v>37996</c:v>
                </c:pt>
                <c:pt idx="501">
                  <c:v>37997</c:v>
                </c:pt>
                <c:pt idx="502">
                  <c:v>37998</c:v>
                </c:pt>
                <c:pt idx="503">
                  <c:v>37999</c:v>
                </c:pt>
                <c:pt idx="504">
                  <c:v>38000</c:v>
                </c:pt>
                <c:pt idx="505">
                  <c:v>38001</c:v>
                </c:pt>
                <c:pt idx="506">
                  <c:v>38002</c:v>
                </c:pt>
                <c:pt idx="507">
                  <c:v>38003</c:v>
                </c:pt>
                <c:pt idx="508">
                  <c:v>38004</c:v>
                </c:pt>
                <c:pt idx="509">
                  <c:v>38005</c:v>
                </c:pt>
                <c:pt idx="510">
                  <c:v>38006</c:v>
                </c:pt>
                <c:pt idx="511">
                  <c:v>38007</c:v>
                </c:pt>
                <c:pt idx="512">
                  <c:v>38008</c:v>
                </c:pt>
                <c:pt idx="513">
                  <c:v>38009</c:v>
                </c:pt>
                <c:pt idx="514">
                  <c:v>38010</c:v>
                </c:pt>
                <c:pt idx="515">
                  <c:v>38011</c:v>
                </c:pt>
                <c:pt idx="516">
                  <c:v>38012</c:v>
                </c:pt>
                <c:pt idx="517">
                  <c:v>38013</c:v>
                </c:pt>
                <c:pt idx="518">
                  <c:v>38014</c:v>
                </c:pt>
                <c:pt idx="519">
                  <c:v>38015</c:v>
                </c:pt>
                <c:pt idx="520">
                  <c:v>38016</c:v>
                </c:pt>
                <c:pt idx="521">
                  <c:v>38017</c:v>
                </c:pt>
                <c:pt idx="522">
                  <c:v>38018</c:v>
                </c:pt>
                <c:pt idx="523">
                  <c:v>38019</c:v>
                </c:pt>
                <c:pt idx="524">
                  <c:v>38020</c:v>
                </c:pt>
                <c:pt idx="525">
                  <c:v>38021</c:v>
                </c:pt>
                <c:pt idx="526">
                  <c:v>38022</c:v>
                </c:pt>
                <c:pt idx="527">
                  <c:v>38023</c:v>
                </c:pt>
                <c:pt idx="528">
                  <c:v>38024</c:v>
                </c:pt>
                <c:pt idx="529">
                  <c:v>38025</c:v>
                </c:pt>
                <c:pt idx="530">
                  <c:v>38026</c:v>
                </c:pt>
                <c:pt idx="531">
                  <c:v>38027</c:v>
                </c:pt>
                <c:pt idx="532">
                  <c:v>38028</c:v>
                </c:pt>
                <c:pt idx="533">
                  <c:v>38029</c:v>
                </c:pt>
                <c:pt idx="534">
                  <c:v>38030</c:v>
                </c:pt>
                <c:pt idx="535">
                  <c:v>38031</c:v>
                </c:pt>
                <c:pt idx="536">
                  <c:v>38032</c:v>
                </c:pt>
                <c:pt idx="537">
                  <c:v>38033</c:v>
                </c:pt>
                <c:pt idx="538">
                  <c:v>38034</c:v>
                </c:pt>
                <c:pt idx="539">
                  <c:v>38035</c:v>
                </c:pt>
                <c:pt idx="540">
                  <c:v>38036</c:v>
                </c:pt>
                <c:pt idx="541">
                  <c:v>38037</c:v>
                </c:pt>
                <c:pt idx="542">
                  <c:v>38038</c:v>
                </c:pt>
                <c:pt idx="543">
                  <c:v>38039</c:v>
                </c:pt>
                <c:pt idx="544">
                  <c:v>38040</c:v>
                </c:pt>
                <c:pt idx="545">
                  <c:v>38041</c:v>
                </c:pt>
                <c:pt idx="546">
                  <c:v>38042</c:v>
                </c:pt>
                <c:pt idx="547">
                  <c:v>38043</c:v>
                </c:pt>
                <c:pt idx="548">
                  <c:v>38044</c:v>
                </c:pt>
                <c:pt idx="549">
                  <c:v>38045</c:v>
                </c:pt>
                <c:pt idx="550">
                  <c:v>38046</c:v>
                </c:pt>
                <c:pt idx="551">
                  <c:v>38047</c:v>
                </c:pt>
                <c:pt idx="552">
                  <c:v>38048</c:v>
                </c:pt>
                <c:pt idx="553">
                  <c:v>38049</c:v>
                </c:pt>
                <c:pt idx="554">
                  <c:v>38050</c:v>
                </c:pt>
                <c:pt idx="555">
                  <c:v>38051</c:v>
                </c:pt>
                <c:pt idx="556">
                  <c:v>38052</c:v>
                </c:pt>
                <c:pt idx="557">
                  <c:v>38053</c:v>
                </c:pt>
                <c:pt idx="558">
                  <c:v>38054</c:v>
                </c:pt>
                <c:pt idx="559">
                  <c:v>38055</c:v>
                </c:pt>
                <c:pt idx="560">
                  <c:v>38056</c:v>
                </c:pt>
                <c:pt idx="561">
                  <c:v>38057</c:v>
                </c:pt>
                <c:pt idx="562">
                  <c:v>38058</c:v>
                </c:pt>
                <c:pt idx="563">
                  <c:v>38059</c:v>
                </c:pt>
                <c:pt idx="564">
                  <c:v>38060</c:v>
                </c:pt>
                <c:pt idx="565">
                  <c:v>38061</c:v>
                </c:pt>
                <c:pt idx="566">
                  <c:v>38062</c:v>
                </c:pt>
                <c:pt idx="567">
                  <c:v>38063</c:v>
                </c:pt>
                <c:pt idx="568">
                  <c:v>38064</c:v>
                </c:pt>
                <c:pt idx="569">
                  <c:v>38065</c:v>
                </c:pt>
                <c:pt idx="570">
                  <c:v>38066</c:v>
                </c:pt>
                <c:pt idx="571">
                  <c:v>38067</c:v>
                </c:pt>
                <c:pt idx="572">
                  <c:v>38068</c:v>
                </c:pt>
                <c:pt idx="573">
                  <c:v>38069</c:v>
                </c:pt>
                <c:pt idx="574">
                  <c:v>38070</c:v>
                </c:pt>
                <c:pt idx="575">
                  <c:v>38071</c:v>
                </c:pt>
                <c:pt idx="576">
                  <c:v>38072</c:v>
                </c:pt>
                <c:pt idx="577">
                  <c:v>38073</c:v>
                </c:pt>
                <c:pt idx="578">
                  <c:v>38074</c:v>
                </c:pt>
                <c:pt idx="579">
                  <c:v>38075</c:v>
                </c:pt>
                <c:pt idx="580">
                  <c:v>38076</c:v>
                </c:pt>
                <c:pt idx="581">
                  <c:v>38077</c:v>
                </c:pt>
                <c:pt idx="582">
                  <c:v>38078</c:v>
                </c:pt>
                <c:pt idx="583">
                  <c:v>38079</c:v>
                </c:pt>
                <c:pt idx="584">
                  <c:v>38080</c:v>
                </c:pt>
                <c:pt idx="585">
                  <c:v>38081</c:v>
                </c:pt>
                <c:pt idx="586">
                  <c:v>38082</c:v>
                </c:pt>
                <c:pt idx="587">
                  <c:v>38083</c:v>
                </c:pt>
                <c:pt idx="588">
                  <c:v>38084</c:v>
                </c:pt>
                <c:pt idx="589">
                  <c:v>38085</c:v>
                </c:pt>
                <c:pt idx="590">
                  <c:v>38086</c:v>
                </c:pt>
                <c:pt idx="591">
                  <c:v>38087</c:v>
                </c:pt>
                <c:pt idx="592">
                  <c:v>38088</c:v>
                </c:pt>
                <c:pt idx="593">
                  <c:v>38089</c:v>
                </c:pt>
                <c:pt idx="594">
                  <c:v>38090</c:v>
                </c:pt>
                <c:pt idx="595">
                  <c:v>38091</c:v>
                </c:pt>
                <c:pt idx="596">
                  <c:v>38092</c:v>
                </c:pt>
                <c:pt idx="597">
                  <c:v>38093</c:v>
                </c:pt>
                <c:pt idx="598">
                  <c:v>38094</c:v>
                </c:pt>
                <c:pt idx="599">
                  <c:v>38095</c:v>
                </c:pt>
                <c:pt idx="600">
                  <c:v>38096</c:v>
                </c:pt>
                <c:pt idx="601">
                  <c:v>38097</c:v>
                </c:pt>
                <c:pt idx="602">
                  <c:v>38098</c:v>
                </c:pt>
                <c:pt idx="603">
                  <c:v>38099</c:v>
                </c:pt>
                <c:pt idx="604">
                  <c:v>38100</c:v>
                </c:pt>
                <c:pt idx="605">
                  <c:v>38101</c:v>
                </c:pt>
                <c:pt idx="606">
                  <c:v>38102</c:v>
                </c:pt>
                <c:pt idx="607">
                  <c:v>38103</c:v>
                </c:pt>
                <c:pt idx="608">
                  <c:v>38104</c:v>
                </c:pt>
                <c:pt idx="609">
                  <c:v>38105</c:v>
                </c:pt>
                <c:pt idx="610">
                  <c:v>38106</c:v>
                </c:pt>
                <c:pt idx="611">
                  <c:v>38107</c:v>
                </c:pt>
                <c:pt idx="612">
                  <c:v>38108</c:v>
                </c:pt>
                <c:pt idx="613">
                  <c:v>38109</c:v>
                </c:pt>
                <c:pt idx="614">
                  <c:v>38110</c:v>
                </c:pt>
                <c:pt idx="615">
                  <c:v>38111</c:v>
                </c:pt>
                <c:pt idx="616">
                  <c:v>38112</c:v>
                </c:pt>
                <c:pt idx="617">
                  <c:v>38113</c:v>
                </c:pt>
                <c:pt idx="618">
                  <c:v>38114</c:v>
                </c:pt>
                <c:pt idx="619">
                  <c:v>38115</c:v>
                </c:pt>
                <c:pt idx="620">
                  <c:v>38116</c:v>
                </c:pt>
                <c:pt idx="621">
                  <c:v>38117</c:v>
                </c:pt>
                <c:pt idx="622">
                  <c:v>38118</c:v>
                </c:pt>
                <c:pt idx="623">
                  <c:v>38119</c:v>
                </c:pt>
                <c:pt idx="624">
                  <c:v>38120</c:v>
                </c:pt>
                <c:pt idx="625">
                  <c:v>38121</c:v>
                </c:pt>
                <c:pt idx="626">
                  <c:v>38122</c:v>
                </c:pt>
                <c:pt idx="627">
                  <c:v>38123</c:v>
                </c:pt>
                <c:pt idx="628">
                  <c:v>38124</c:v>
                </c:pt>
                <c:pt idx="629">
                  <c:v>38125</c:v>
                </c:pt>
                <c:pt idx="630">
                  <c:v>38126</c:v>
                </c:pt>
                <c:pt idx="631">
                  <c:v>38127</c:v>
                </c:pt>
                <c:pt idx="632">
                  <c:v>38128</c:v>
                </c:pt>
                <c:pt idx="633">
                  <c:v>38129</c:v>
                </c:pt>
                <c:pt idx="634">
                  <c:v>38130</c:v>
                </c:pt>
                <c:pt idx="635">
                  <c:v>38131</c:v>
                </c:pt>
                <c:pt idx="636">
                  <c:v>38132</c:v>
                </c:pt>
                <c:pt idx="637">
                  <c:v>38133</c:v>
                </c:pt>
                <c:pt idx="638">
                  <c:v>38134</c:v>
                </c:pt>
                <c:pt idx="639">
                  <c:v>38135</c:v>
                </c:pt>
                <c:pt idx="640">
                  <c:v>38136</c:v>
                </c:pt>
                <c:pt idx="641">
                  <c:v>38137</c:v>
                </c:pt>
                <c:pt idx="642">
                  <c:v>38138</c:v>
                </c:pt>
                <c:pt idx="643">
                  <c:v>38139</c:v>
                </c:pt>
                <c:pt idx="644">
                  <c:v>38140</c:v>
                </c:pt>
                <c:pt idx="645">
                  <c:v>38141</c:v>
                </c:pt>
                <c:pt idx="646">
                  <c:v>38142</c:v>
                </c:pt>
                <c:pt idx="647">
                  <c:v>38143</c:v>
                </c:pt>
                <c:pt idx="648">
                  <c:v>38144</c:v>
                </c:pt>
                <c:pt idx="649">
                  <c:v>38145</c:v>
                </c:pt>
                <c:pt idx="650">
                  <c:v>38146</c:v>
                </c:pt>
                <c:pt idx="651">
                  <c:v>38147</c:v>
                </c:pt>
                <c:pt idx="652">
                  <c:v>38148</c:v>
                </c:pt>
                <c:pt idx="653">
                  <c:v>38149</c:v>
                </c:pt>
                <c:pt idx="654">
                  <c:v>38150</c:v>
                </c:pt>
                <c:pt idx="655">
                  <c:v>38151</c:v>
                </c:pt>
                <c:pt idx="656">
                  <c:v>38152</c:v>
                </c:pt>
                <c:pt idx="657">
                  <c:v>38153</c:v>
                </c:pt>
                <c:pt idx="658">
                  <c:v>38154</c:v>
                </c:pt>
                <c:pt idx="659">
                  <c:v>38155</c:v>
                </c:pt>
                <c:pt idx="660">
                  <c:v>38156</c:v>
                </c:pt>
                <c:pt idx="661">
                  <c:v>38157</c:v>
                </c:pt>
                <c:pt idx="662">
                  <c:v>38158</c:v>
                </c:pt>
                <c:pt idx="663">
                  <c:v>38159</c:v>
                </c:pt>
                <c:pt idx="664">
                  <c:v>38160</c:v>
                </c:pt>
                <c:pt idx="665">
                  <c:v>38161</c:v>
                </c:pt>
                <c:pt idx="666">
                  <c:v>38162</c:v>
                </c:pt>
                <c:pt idx="667">
                  <c:v>38163</c:v>
                </c:pt>
                <c:pt idx="668">
                  <c:v>38164</c:v>
                </c:pt>
                <c:pt idx="669">
                  <c:v>38165</c:v>
                </c:pt>
                <c:pt idx="670">
                  <c:v>38166</c:v>
                </c:pt>
                <c:pt idx="671">
                  <c:v>38167</c:v>
                </c:pt>
                <c:pt idx="672">
                  <c:v>38168</c:v>
                </c:pt>
                <c:pt idx="673">
                  <c:v>38169</c:v>
                </c:pt>
                <c:pt idx="674">
                  <c:v>38170</c:v>
                </c:pt>
                <c:pt idx="675">
                  <c:v>38171</c:v>
                </c:pt>
                <c:pt idx="676">
                  <c:v>38172</c:v>
                </c:pt>
                <c:pt idx="677">
                  <c:v>38173</c:v>
                </c:pt>
                <c:pt idx="678">
                  <c:v>38174</c:v>
                </c:pt>
                <c:pt idx="679">
                  <c:v>38175</c:v>
                </c:pt>
                <c:pt idx="680">
                  <c:v>38176</c:v>
                </c:pt>
                <c:pt idx="681">
                  <c:v>38177</c:v>
                </c:pt>
                <c:pt idx="682">
                  <c:v>38178</c:v>
                </c:pt>
                <c:pt idx="683">
                  <c:v>38179</c:v>
                </c:pt>
                <c:pt idx="684">
                  <c:v>38180</c:v>
                </c:pt>
                <c:pt idx="685">
                  <c:v>38181</c:v>
                </c:pt>
                <c:pt idx="686">
                  <c:v>38182</c:v>
                </c:pt>
                <c:pt idx="687">
                  <c:v>38183</c:v>
                </c:pt>
                <c:pt idx="688">
                  <c:v>38184</c:v>
                </c:pt>
                <c:pt idx="689">
                  <c:v>38185</c:v>
                </c:pt>
                <c:pt idx="690">
                  <c:v>38186</c:v>
                </c:pt>
                <c:pt idx="691">
                  <c:v>38187</c:v>
                </c:pt>
                <c:pt idx="692">
                  <c:v>38188</c:v>
                </c:pt>
                <c:pt idx="693">
                  <c:v>38189</c:v>
                </c:pt>
                <c:pt idx="694">
                  <c:v>38190</c:v>
                </c:pt>
                <c:pt idx="695">
                  <c:v>38191</c:v>
                </c:pt>
                <c:pt idx="696">
                  <c:v>38192</c:v>
                </c:pt>
                <c:pt idx="697">
                  <c:v>38193</c:v>
                </c:pt>
                <c:pt idx="698">
                  <c:v>38194</c:v>
                </c:pt>
                <c:pt idx="699">
                  <c:v>38195</c:v>
                </c:pt>
                <c:pt idx="700">
                  <c:v>38196</c:v>
                </c:pt>
                <c:pt idx="701">
                  <c:v>38197</c:v>
                </c:pt>
                <c:pt idx="702">
                  <c:v>38198</c:v>
                </c:pt>
                <c:pt idx="703">
                  <c:v>38199</c:v>
                </c:pt>
                <c:pt idx="704">
                  <c:v>38200</c:v>
                </c:pt>
                <c:pt idx="705">
                  <c:v>38201</c:v>
                </c:pt>
                <c:pt idx="706">
                  <c:v>38202</c:v>
                </c:pt>
                <c:pt idx="707">
                  <c:v>38203</c:v>
                </c:pt>
                <c:pt idx="708">
                  <c:v>38204</c:v>
                </c:pt>
                <c:pt idx="709">
                  <c:v>38205</c:v>
                </c:pt>
                <c:pt idx="710">
                  <c:v>38206</c:v>
                </c:pt>
                <c:pt idx="711">
                  <c:v>38207</c:v>
                </c:pt>
                <c:pt idx="712">
                  <c:v>38208</c:v>
                </c:pt>
                <c:pt idx="713">
                  <c:v>38209</c:v>
                </c:pt>
                <c:pt idx="714">
                  <c:v>38210</c:v>
                </c:pt>
                <c:pt idx="715">
                  <c:v>38211</c:v>
                </c:pt>
                <c:pt idx="716">
                  <c:v>38212</c:v>
                </c:pt>
                <c:pt idx="717">
                  <c:v>38213</c:v>
                </c:pt>
                <c:pt idx="718">
                  <c:v>38214</c:v>
                </c:pt>
                <c:pt idx="719">
                  <c:v>38215</c:v>
                </c:pt>
                <c:pt idx="720">
                  <c:v>38216</c:v>
                </c:pt>
                <c:pt idx="721">
                  <c:v>38217</c:v>
                </c:pt>
                <c:pt idx="722">
                  <c:v>38218</c:v>
                </c:pt>
                <c:pt idx="723">
                  <c:v>38219</c:v>
                </c:pt>
                <c:pt idx="724">
                  <c:v>38220</c:v>
                </c:pt>
                <c:pt idx="725">
                  <c:v>38221</c:v>
                </c:pt>
                <c:pt idx="726">
                  <c:v>38222</c:v>
                </c:pt>
                <c:pt idx="727">
                  <c:v>38223</c:v>
                </c:pt>
                <c:pt idx="728">
                  <c:v>38224</c:v>
                </c:pt>
                <c:pt idx="729">
                  <c:v>38225</c:v>
                </c:pt>
                <c:pt idx="730">
                  <c:v>38226</c:v>
                </c:pt>
                <c:pt idx="731">
                  <c:v>38227</c:v>
                </c:pt>
                <c:pt idx="732">
                  <c:v>38228</c:v>
                </c:pt>
                <c:pt idx="733">
                  <c:v>38229</c:v>
                </c:pt>
                <c:pt idx="734">
                  <c:v>38230</c:v>
                </c:pt>
                <c:pt idx="735">
                  <c:v>38231</c:v>
                </c:pt>
                <c:pt idx="736">
                  <c:v>38232</c:v>
                </c:pt>
                <c:pt idx="737">
                  <c:v>38233</c:v>
                </c:pt>
                <c:pt idx="738">
                  <c:v>38234</c:v>
                </c:pt>
                <c:pt idx="739">
                  <c:v>38235</c:v>
                </c:pt>
                <c:pt idx="740">
                  <c:v>38236</c:v>
                </c:pt>
                <c:pt idx="741">
                  <c:v>38237</c:v>
                </c:pt>
                <c:pt idx="742">
                  <c:v>38238</c:v>
                </c:pt>
                <c:pt idx="743">
                  <c:v>38239</c:v>
                </c:pt>
                <c:pt idx="744">
                  <c:v>38240</c:v>
                </c:pt>
                <c:pt idx="745">
                  <c:v>38241</c:v>
                </c:pt>
                <c:pt idx="746">
                  <c:v>38242</c:v>
                </c:pt>
                <c:pt idx="747">
                  <c:v>38243</c:v>
                </c:pt>
                <c:pt idx="748">
                  <c:v>38244</c:v>
                </c:pt>
                <c:pt idx="749">
                  <c:v>38245</c:v>
                </c:pt>
                <c:pt idx="750">
                  <c:v>38246</c:v>
                </c:pt>
                <c:pt idx="751">
                  <c:v>38247</c:v>
                </c:pt>
                <c:pt idx="752">
                  <c:v>38248</c:v>
                </c:pt>
                <c:pt idx="753">
                  <c:v>38249</c:v>
                </c:pt>
                <c:pt idx="754">
                  <c:v>38250</c:v>
                </c:pt>
                <c:pt idx="755">
                  <c:v>38251</c:v>
                </c:pt>
                <c:pt idx="756">
                  <c:v>38252</c:v>
                </c:pt>
                <c:pt idx="757">
                  <c:v>38253</c:v>
                </c:pt>
                <c:pt idx="758">
                  <c:v>38254</c:v>
                </c:pt>
                <c:pt idx="759">
                  <c:v>38255</c:v>
                </c:pt>
                <c:pt idx="760">
                  <c:v>38256</c:v>
                </c:pt>
                <c:pt idx="761">
                  <c:v>38257</c:v>
                </c:pt>
                <c:pt idx="762">
                  <c:v>38258</c:v>
                </c:pt>
                <c:pt idx="763">
                  <c:v>38259</c:v>
                </c:pt>
                <c:pt idx="764">
                  <c:v>38260</c:v>
                </c:pt>
                <c:pt idx="765">
                  <c:v>38261</c:v>
                </c:pt>
                <c:pt idx="766">
                  <c:v>38262</c:v>
                </c:pt>
                <c:pt idx="767">
                  <c:v>38263</c:v>
                </c:pt>
                <c:pt idx="768">
                  <c:v>38264</c:v>
                </c:pt>
                <c:pt idx="769">
                  <c:v>38265</c:v>
                </c:pt>
                <c:pt idx="770">
                  <c:v>38266</c:v>
                </c:pt>
                <c:pt idx="771">
                  <c:v>38267</c:v>
                </c:pt>
                <c:pt idx="772">
                  <c:v>38268</c:v>
                </c:pt>
                <c:pt idx="773">
                  <c:v>38269</c:v>
                </c:pt>
                <c:pt idx="774">
                  <c:v>38270</c:v>
                </c:pt>
                <c:pt idx="775">
                  <c:v>38271</c:v>
                </c:pt>
                <c:pt idx="776">
                  <c:v>38272</c:v>
                </c:pt>
                <c:pt idx="777">
                  <c:v>38273</c:v>
                </c:pt>
                <c:pt idx="778">
                  <c:v>38274</c:v>
                </c:pt>
                <c:pt idx="779">
                  <c:v>38275</c:v>
                </c:pt>
                <c:pt idx="780">
                  <c:v>38276</c:v>
                </c:pt>
                <c:pt idx="781">
                  <c:v>38277</c:v>
                </c:pt>
                <c:pt idx="782">
                  <c:v>38278</c:v>
                </c:pt>
                <c:pt idx="783">
                  <c:v>38279</c:v>
                </c:pt>
                <c:pt idx="784">
                  <c:v>38280</c:v>
                </c:pt>
                <c:pt idx="785">
                  <c:v>38281</c:v>
                </c:pt>
                <c:pt idx="786">
                  <c:v>38282</c:v>
                </c:pt>
                <c:pt idx="787">
                  <c:v>38283</c:v>
                </c:pt>
                <c:pt idx="788">
                  <c:v>38284</c:v>
                </c:pt>
                <c:pt idx="789">
                  <c:v>38285</c:v>
                </c:pt>
                <c:pt idx="790">
                  <c:v>38286</c:v>
                </c:pt>
                <c:pt idx="791">
                  <c:v>38287</c:v>
                </c:pt>
                <c:pt idx="792">
                  <c:v>38288</c:v>
                </c:pt>
                <c:pt idx="793">
                  <c:v>38289</c:v>
                </c:pt>
                <c:pt idx="794">
                  <c:v>38290</c:v>
                </c:pt>
                <c:pt idx="795">
                  <c:v>38291</c:v>
                </c:pt>
                <c:pt idx="796">
                  <c:v>38292</c:v>
                </c:pt>
                <c:pt idx="797">
                  <c:v>38293</c:v>
                </c:pt>
                <c:pt idx="798">
                  <c:v>38294</c:v>
                </c:pt>
                <c:pt idx="799">
                  <c:v>38295</c:v>
                </c:pt>
                <c:pt idx="800">
                  <c:v>38296</c:v>
                </c:pt>
                <c:pt idx="801">
                  <c:v>38297</c:v>
                </c:pt>
                <c:pt idx="802">
                  <c:v>38298</c:v>
                </c:pt>
                <c:pt idx="803">
                  <c:v>38299</c:v>
                </c:pt>
                <c:pt idx="804">
                  <c:v>38300</c:v>
                </c:pt>
                <c:pt idx="805">
                  <c:v>38301</c:v>
                </c:pt>
                <c:pt idx="806">
                  <c:v>38302</c:v>
                </c:pt>
                <c:pt idx="807">
                  <c:v>38303</c:v>
                </c:pt>
                <c:pt idx="808">
                  <c:v>38304</c:v>
                </c:pt>
                <c:pt idx="809">
                  <c:v>38305</c:v>
                </c:pt>
                <c:pt idx="810">
                  <c:v>38306</c:v>
                </c:pt>
                <c:pt idx="811">
                  <c:v>38307</c:v>
                </c:pt>
                <c:pt idx="812">
                  <c:v>38308</c:v>
                </c:pt>
                <c:pt idx="813">
                  <c:v>38309</c:v>
                </c:pt>
                <c:pt idx="814">
                  <c:v>38310</c:v>
                </c:pt>
                <c:pt idx="815">
                  <c:v>38311</c:v>
                </c:pt>
                <c:pt idx="816">
                  <c:v>38312</c:v>
                </c:pt>
                <c:pt idx="817">
                  <c:v>38313</c:v>
                </c:pt>
                <c:pt idx="818">
                  <c:v>38314</c:v>
                </c:pt>
                <c:pt idx="819">
                  <c:v>38315</c:v>
                </c:pt>
                <c:pt idx="820">
                  <c:v>38316</c:v>
                </c:pt>
                <c:pt idx="821">
                  <c:v>38317</c:v>
                </c:pt>
                <c:pt idx="822">
                  <c:v>38318</c:v>
                </c:pt>
                <c:pt idx="823">
                  <c:v>38319</c:v>
                </c:pt>
                <c:pt idx="824">
                  <c:v>38320</c:v>
                </c:pt>
                <c:pt idx="825">
                  <c:v>38321</c:v>
                </c:pt>
                <c:pt idx="826">
                  <c:v>38322</c:v>
                </c:pt>
                <c:pt idx="827">
                  <c:v>38323</c:v>
                </c:pt>
                <c:pt idx="828">
                  <c:v>38324</c:v>
                </c:pt>
                <c:pt idx="829">
                  <c:v>38325</c:v>
                </c:pt>
                <c:pt idx="830">
                  <c:v>38326</c:v>
                </c:pt>
                <c:pt idx="831">
                  <c:v>38327</c:v>
                </c:pt>
                <c:pt idx="832">
                  <c:v>38328</c:v>
                </c:pt>
                <c:pt idx="833">
                  <c:v>38329</c:v>
                </c:pt>
                <c:pt idx="834">
                  <c:v>38330</c:v>
                </c:pt>
                <c:pt idx="835">
                  <c:v>38331</c:v>
                </c:pt>
                <c:pt idx="836">
                  <c:v>38332</c:v>
                </c:pt>
                <c:pt idx="837">
                  <c:v>38333</c:v>
                </c:pt>
                <c:pt idx="838">
                  <c:v>38334</c:v>
                </c:pt>
                <c:pt idx="839">
                  <c:v>38335</c:v>
                </c:pt>
                <c:pt idx="840">
                  <c:v>38336</c:v>
                </c:pt>
                <c:pt idx="841">
                  <c:v>38337</c:v>
                </c:pt>
                <c:pt idx="842">
                  <c:v>38338</c:v>
                </c:pt>
                <c:pt idx="843">
                  <c:v>38339</c:v>
                </c:pt>
                <c:pt idx="844">
                  <c:v>38340</c:v>
                </c:pt>
                <c:pt idx="845">
                  <c:v>38341</c:v>
                </c:pt>
                <c:pt idx="846">
                  <c:v>38342</c:v>
                </c:pt>
                <c:pt idx="847">
                  <c:v>38343</c:v>
                </c:pt>
                <c:pt idx="848">
                  <c:v>38344</c:v>
                </c:pt>
                <c:pt idx="849">
                  <c:v>38345</c:v>
                </c:pt>
                <c:pt idx="850">
                  <c:v>38346</c:v>
                </c:pt>
                <c:pt idx="851">
                  <c:v>38347</c:v>
                </c:pt>
                <c:pt idx="852">
                  <c:v>38348</c:v>
                </c:pt>
                <c:pt idx="853">
                  <c:v>38349</c:v>
                </c:pt>
                <c:pt idx="854">
                  <c:v>38350</c:v>
                </c:pt>
                <c:pt idx="855">
                  <c:v>38351</c:v>
                </c:pt>
                <c:pt idx="856">
                  <c:v>38352</c:v>
                </c:pt>
                <c:pt idx="857">
                  <c:v>38353</c:v>
                </c:pt>
                <c:pt idx="858">
                  <c:v>38354</c:v>
                </c:pt>
                <c:pt idx="859">
                  <c:v>38355</c:v>
                </c:pt>
                <c:pt idx="860">
                  <c:v>38356</c:v>
                </c:pt>
                <c:pt idx="861">
                  <c:v>38357</c:v>
                </c:pt>
                <c:pt idx="862">
                  <c:v>38358</c:v>
                </c:pt>
                <c:pt idx="863">
                  <c:v>38359</c:v>
                </c:pt>
                <c:pt idx="864">
                  <c:v>38360</c:v>
                </c:pt>
                <c:pt idx="865">
                  <c:v>38361</c:v>
                </c:pt>
                <c:pt idx="866">
                  <c:v>38362</c:v>
                </c:pt>
                <c:pt idx="867">
                  <c:v>38363</c:v>
                </c:pt>
                <c:pt idx="868">
                  <c:v>38364</c:v>
                </c:pt>
                <c:pt idx="869">
                  <c:v>38365</c:v>
                </c:pt>
                <c:pt idx="870">
                  <c:v>38366</c:v>
                </c:pt>
                <c:pt idx="871">
                  <c:v>38367</c:v>
                </c:pt>
                <c:pt idx="872">
                  <c:v>38368</c:v>
                </c:pt>
                <c:pt idx="873">
                  <c:v>38369</c:v>
                </c:pt>
                <c:pt idx="874">
                  <c:v>38370</c:v>
                </c:pt>
                <c:pt idx="875">
                  <c:v>38371</c:v>
                </c:pt>
                <c:pt idx="876">
                  <c:v>38372</c:v>
                </c:pt>
                <c:pt idx="877">
                  <c:v>38373</c:v>
                </c:pt>
                <c:pt idx="878">
                  <c:v>38374</c:v>
                </c:pt>
                <c:pt idx="879">
                  <c:v>38375</c:v>
                </c:pt>
                <c:pt idx="880">
                  <c:v>38376</c:v>
                </c:pt>
                <c:pt idx="881">
                  <c:v>38377</c:v>
                </c:pt>
                <c:pt idx="882">
                  <c:v>38378</c:v>
                </c:pt>
                <c:pt idx="883">
                  <c:v>38379</c:v>
                </c:pt>
                <c:pt idx="884">
                  <c:v>38380</c:v>
                </c:pt>
                <c:pt idx="885">
                  <c:v>38381</c:v>
                </c:pt>
                <c:pt idx="886">
                  <c:v>38382</c:v>
                </c:pt>
                <c:pt idx="887">
                  <c:v>38383</c:v>
                </c:pt>
                <c:pt idx="888">
                  <c:v>38384</c:v>
                </c:pt>
                <c:pt idx="889">
                  <c:v>38385</c:v>
                </c:pt>
                <c:pt idx="890">
                  <c:v>38386</c:v>
                </c:pt>
                <c:pt idx="891">
                  <c:v>38387</c:v>
                </c:pt>
                <c:pt idx="892">
                  <c:v>38388</c:v>
                </c:pt>
                <c:pt idx="893">
                  <c:v>38389</c:v>
                </c:pt>
                <c:pt idx="894">
                  <c:v>38390</c:v>
                </c:pt>
                <c:pt idx="895">
                  <c:v>38391</c:v>
                </c:pt>
                <c:pt idx="896">
                  <c:v>38392</c:v>
                </c:pt>
                <c:pt idx="897">
                  <c:v>38393</c:v>
                </c:pt>
                <c:pt idx="898">
                  <c:v>38394</c:v>
                </c:pt>
                <c:pt idx="899">
                  <c:v>38395</c:v>
                </c:pt>
                <c:pt idx="900">
                  <c:v>38396</c:v>
                </c:pt>
                <c:pt idx="901">
                  <c:v>38397</c:v>
                </c:pt>
                <c:pt idx="902">
                  <c:v>38398</c:v>
                </c:pt>
                <c:pt idx="903">
                  <c:v>38399</c:v>
                </c:pt>
                <c:pt idx="904">
                  <c:v>38400</c:v>
                </c:pt>
                <c:pt idx="905">
                  <c:v>38401</c:v>
                </c:pt>
                <c:pt idx="906">
                  <c:v>38402</c:v>
                </c:pt>
                <c:pt idx="907">
                  <c:v>38403</c:v>
                </c:pt>
                <c:pt idx="908">
                  <c:v>38404</c:v>
                </c:pt>
                <c:pt idx="909">
                  <c:v>38405</c:v>
                </c:pt>
                <c:pt idx="910">
                  <c:v>38406</c:v>
                </c:pt>
                <c:pt idx="911">
                  <c:v>38407</c:v>
                </c:pt>
                <c:pt idx="912">
                  <c:v>38408</c:v>
                </c:pt>
                <c:pt idx="913">
                  <c:v>38409</c:v>
                </c:pt>
                <c:pt idx="914">
                  <c:v>38410</c:v>
                </c:pt>
                <c:pt idx="915">
                  <c:v>38411</c:v>
                </c:pt>
                <c:pt idx="916">
                  <c:v>38412</c:v>
                </c:pt>
                <c:pt idx="917">
                  <c:v>38413</c:v>
                </c:pt>
                <c:pt idx="918">
                  <c:v>38414</c:v>
                </c:pt>
                <c:pt idx="919">
                  <c:v>38415</c:v>
                </c:pt>
                <c:pt idx="920">
                  <c:v>38416</c:v>
                </c:pt>
                <c:pt idx="921">
                  <c:v>38417</c:v>
                </c:pt>
                <c:pt idx="922">
                  <c:v>38418</c:v>
                </c:pt>
                <c:pt idx="923">
                  <c:v>38419</c:v>
                </c:pt>
                <c:pt idx="924">
                  <c:v>38420</c:v>
                </c:pt>
                <c:pt idx="925">
                  <c:v>38421</c:v>
                </c:pt>
                <c:pt idx="926">
                  <c:v>38422</c:v>
                </c:pt>
                <c:pt idx="927">
                  <c:v>38423</c:v>
                </c:pt>
                <c:pt idx="928">
                  <c:v>38424</c:v>
                </c:pt>
                <c:pt idx="929">
                  <c:v>38425</c:v>
                </c:pt>
                <c:pt idx="930">
                  <c:v>38426</c:v>
                </c:pt>
                <c:pt idx="931">
                  <c:v>38427</c:v>
                </c:pt>
                <c:pt idx="932">
                  <c:v>38428</c:v>
                </c:pt>
                <c:pt idx="933">
                  <c:v>38429</c:v>
                </c:pt>
                <c:pt idx="934">
                  <c:v>38430</c:v>
                </c:pt>
                <c:pt idx="935">
                  <c:v>38431</c:v>
                </c:pt>
                <c:pt idx="936">
                  <c:v>38432</c:v>
                </c:pt>
                <c:pt idx="937">
                  <c:v>38433</c:v>
                </c:pt>
                <c:pt idx="938">
                  <c:v>38434</c:v>
                </c:pt>
                <c:pt idx="939">
                  <c:v>38435</c:v>
                </c:pt>
                <c:pt idx="940">
                  <c:v>38436</c:v>
                </c:pt>
                <c:pt idx="941">
                  <c:v>38437</c:v>
                </c:pt>
                <c:pt idx="942">
                  <c:v>38438</c:v>
                </c:pt>
                <c:pt idx="943">
                  <c:v>38439</c:v>
                </c:pt>
                <c:pt idx="944">
                  <c:v>38440</c:v>
                </c:pt>
                <c:pt idx="945">
                  <c:v>38441</c:v>
                </c:pt>
                <c:pt idx="946">
                  <c:v>38442</c:v>
                </c:pt>
                <c:pt idx="947">
                  <c:v>38443</c:v>
                </c:pt>
                <c:pt idx="948">
                  <c:v>38444</c:v>
                </c:pt>
                <c:pt idx="949">
                  <c:v>38445</c:v>
                </c:pt>
                <c:pt idx="950">
                  <c:v>38446</c:v>
                </c:pt>
                <c:pt idx="951">
                  <c:v>38447</c:v>
                </c:pt>
                <c:pt idx="952">
                  <c:v>38448</c:v>
                </c:pt>
                <c:pt idx="953">
                  <c:v>38449</c:v>
                </c:pt>
                <c:pt idx="954">
                  <c:v>38450</c:v>
                </c:pt>
                <c:pt idx="955">
                  <c:v>38451</c:v>
                </c:pt>
                <c:pt idx="956">
                  <c:v>38452</c:v>
                </c:pt>
                <c:pt idx="957">
                  <c:v>38453</c:v>
                </c:pt>
                <c:pt idx="958">
                  <c:v>38454</c:v>
                </c:pt>
                <c:pt idx="959">
                  <c:v>38455</c:v>
                </c:pt>
                <c:pt idx="960">
                  <c:v>38456</c:v>
                </c:pt>
                <c:pt idx="961">
                  <c:v>38457</c:v>
                </c:pt>
                <c:pt idx="962">
                  <c:v>38458</c:v>
                </c:pt>
                <c:pt idx="963">
                  <c:v>38459</c:v>
                </c:pt>
                <c:pt idx="964">
                  <c:v>38460</c:v>
                </c:pt>
                <c:pt idx="965">
                  <c:v>38461</c:v>
                </c:pt>
                <c:pt idx="966">
                  <c:v>38462</c:v>
                </c:pt>
                <c:pt idx="967">
                  <c:v>38463</c:v>
                </c:pt>
                <c:pt idx="968">
                  <c:v>38464</c:v>
                </c:pt>
                <c:pt idx="969">
                  <c:v>38465</c:v>
                </c:pt>
                <c:pt idx="970">
                  <c:v>38466</c:v>
                </c:pt>
                <c:pt idx="971">
                  <c:v>38467</c:v>
                </c:pt>
                <c:pt idx="972">
                  <c:v>38468</c:v>
                </c:pt>
                <c:pt idx="973">
                  <c:v>38469</c:v>
                </c:pt>
                <c:pt idx="974">
                  <c:v>38470</c:v>
                </c:pt>
                <c:pt idx="975">
                  <c:v>38471</c:v>
                </c:pt>
                <c:pt idx="976">
                  <c:v>38472</c:v>
                </c:pt>
                <c:pt idx="977">
                  <c:v>38473</c:v>
                </c:pt>
                <c:pt idx="978">
                  <c:v>38474</c:v>
                </c:pt>
                <c:pt idx="979">
                  <c:v>38475</c:v>
                </c:pt>
                <c:pt idx="980">
                  <c:v>38476</c:v>
                </c:pt>
                <c:pt idx="981">
                  <c:v>38477</c:v>
                </c:pt>
                <c:pt idx="982">
                  <c:v>38478</c:v>
                </c:pt>
                <c:pt idx="983">
                  <c:v>38479</c:v>
                </c:pt>
                <c:pt idx="984">
                  <c:v>38480</c:v>
                </c:pt>
                <c:pt idx="985">
                  <c:v>38481</c:v>
                </c:pt>
                <c:pt idx="986">
                  <c:v>38482</c:v>
                </c:pt>
                <c:pt idx="987">
                  <c:v>38483</c:v>
                </c:pt>
                <c:pt idx="988">
                  <c:v>38484</c:v>
                </c:pt>
                <c:pt idx="989">
                  <c:v>38485</c:v>
                </c:pt>
                <c:pt idx="990">
                  <c:v>38486</c:v>
                </c:pt>
                <c:pt idx="991">
                  <c:v>38487</c:v>
                </c:pt>
                <c:pt idx="992">
                  <c:v>38488</c:v>
                </c:pt>
                <c:pt idx="993">
                  <c:v>38489</c:v>
                </c:pt>
                <c:pt idx="994">
                  <c:v>38490</c:v>
                </c:pt>
                <c:pt idx="995">
                  <c:v>38491</c:v>
                </c:pt>
                <c:pt idx="996">
                  <c:v>38492</c:v>
                </c:pt>
                <c:pt idx="997">
                  <c:v>38493</c:v>
                </c:pt>
                <c:pt idx="998">
                  <c:v>38494</c:v>
                </c:pt>
                <c:pt idx="999">
                  <c:v>38495</c:v>
                </c:pt>
                <c:pt idx="1000">
                  <c:v>38496</c:v>
                </c:pt>
                <c:pt idx="1001">
                  <c:v>38497</c:v>
                </c:pt>
                <c:pt idx="1002">
                  <c:v>38498</c:v>
                </c:pt>
                <c:pt idx="1003">
                  <c:v>38499</c:v>
                </c:pt>
                <c:pt idx="1004">
                  <c:v>38500</c:v>
                </c:pt>
                <c:pt idx="1005">
                  <c:v>38501</c:v>
                </c:pt>
                <c:pt idx="1006">
                  <c:v>38502</c:v>
                </c:pt>
                <c:pt idx="1007">
                  <c:v>38503</c:v>
                </c:pt>
                <c:pt idx="1008">
                  <c:v>38504</c:v>
                </c:pt>
                <c:pt idx="1009">
                  <c:v>38505</c:v>
                </c:pt>
                <c:pt idx="1010">
                  <c:v>38506</c:v>
                </c:pt>
                <c:pt idx="1011">
                  <c:v>38507</c:v>
                </c:pt>
                <c:pt idx="1012">
                  <c:v>38508</c:v>
                </c:pt>
                <c:pt idx="1013">
                  <c:v>38509</c:v>
                </c:pt>
                <c:pt idx="1014">
                  <c:v>38510</c:v>
                </c:pt>
                <c:pt idx="1015">
                  <c:v>38511</c:v>
                </c:pt>
                <c:pt idx="1016">
                  <c:v>38512</c:v>
                </c:pt>
                <c:pt idx="1017">
                  <c:v>38513</c:v>
                </c:pt>
                <c:pt idx="1018">
                  <c:v>38514</c:v>
                </c:pt>
                <c:pt idx="1019">
                  <c:v>38515</c:v>
                </c:pt>
                <c:pt idx="1020">
                  <c:v>38516</c:v>
                </c:pt>
                <c:pt idx="1021">
                  <c:v>38517</c:v>
                </c:pt>
                <c:pt idx="1022">
                  <c:v>38518</c:v>
                </c:pt>
                <c:pt idx="1023">
                  <c:v>38519</c:v>
                </c:pt>
                <c:pt idx="1024">
                  <c:v>38520</c:v>
                </c:pt>
                <c:pt idx="1025">
                  <c:v>38521</c:v>
                </c:pt>
                <c:pt idx="1026">
                  <c:v>38522</c:v>
                </c:pt>
                <c:pt idx="1027">
                  <c:v>38523</c:v>
                </c:pt>
                <c:pt idx="1028">
                  <c:v>38524</c:v>
                </c:pt>
                <c:pt idx="1029">
                  <c:v>38525</c:v>
                </c:pt>
                <c:pt idx="1030">
                  <c:v>38526</c:v>
                </c:pt>
                <c:pt idx="1031">
                  <c:v>38527</c:v>
                </c:pt>
                <c:pt idx="1032">
                  <c:v>38528</c:v>
                </c:pt>
                <c:pt idx="1033">
                  <c:v>38529</c:v>
                </c:pt>
                <c:pt idx="1034">
                  <c:v>38530</c:v>
                </c:pt>
                <c:pt idx="1035">
                  <c:v>38531</c:v>
                </c:pt>
                <c:pt idx="1036">
                  <c:v>38532</c:v>
                </c:pt>
                <c:pt idx="1037">
                  <c:v>38533</c:v>
                </c:pt>
                <c:pt idx="1038">
                  <c:v>38534</c:v>
                </c:pt>
                <c:pt idx="1039">
                  <c:v>38535</c:v>
                </c:pt>
                <c:pt idx="1040">
                  <c:v>38536</c:v>
                </c:pt>
                <c:pt idx="1041">
                  <c:v>38537</c:v>
                </c:pt>
                <c:pt idx="1042">
                  <c:v>38538</c:v>
                </c:pt>
                <c:pt idx="1043">
                  <c:v>38539</c:v>
                </c:pt>
                <c:pt idx="1044">
                  <c:v>38540</c:v>
                </c:pt>
                <c:pt idx="1045">
                  <c:v>38541</c:v>
                </c:pt>
                <c:pt idx="1046">
                  <c:v>38542</c:v>
                </c:pt>
                <c:pt idx="1047">
                  <c:v>38543</c:v>
                </c:pt>
                <c:pt idx="1048">
                  <c:v>38544</c:v>
                </c:pt>
                <c:pt idx="1049">
                  <c:v>38545</c:v>
                </c:pt>
                <c:pt idx="1050">
                  <c:v>38546</c:v>
                </c:pt>
                <c:pt idx="1051">
                  <c:v>38547</c:v>
                </c:pt>
                <c:pt idx="1052">
                  <c:v>38548</c:v>
                </c:pt>
                <c:pt idx="1053">
                  <c:v>38549</c:v>
                </c:pt>
                <c:pt idx="1054">
                  <c:v>38550</c:v>
                </c:pt>
                <c:pt idx="1055">
                  <c:v>38551</c:v>
                </c:pt>
                <c:pt idx="1056">
                  <c:v>38552</c:v>
                </c:pt>
                <c:pt idx="1057">
                  <c:v>38553</c:v>
                </c:pt>
                <c:pt idx="1058">
                  <c:v>38554</c:v>
                </c:pt>
                <c:pt idx="1059">
                  <c:v>38555</c:v>
                </c:pt>
                <c:pt idx="1060">
                  <c:v>38556</c:v>
                </c:pt>
                <c:pt idx="1061">
                  <c:v>38557</c:v>
                </c:pt>
                <c:pt idx="1062">
                  <c:v>38558</c:v>
                </c:pt>
                <c:pt idx="1063">
                  <c:v>38559</c:v>
                </c:pt>
                <c:pt idx="1064">
                  <c:v>38560</c:v>
                </c:pt>
                <c:pt idx="1065">
                  <c:v>38561</c:v>
                </c:pt>
                <c:pt idx="1066">
                  <c:v>38562</c:v>
                </c:pt>
                <c:pt idx="1067">
                  <c:v>38563</c:v>
                </c:pt>
                <c:pt idx="1068">
                  <c:v>38564</c:v>
                </c:pt>
                <c:pt idx="1069">
                  <c:v>38565</c:v>
                </c:pt>
                <c:pt idx="1070">
                  <c:v>38566</c:v>
                </c:pt>
                <c:pt idx="1071">
                  <c:v>38567</c:v>
                </c:pt>
                <c:pt idx="1072">
                  <c:v>38568</c:v>
                </c:pt>
                <c:pt idx="1073">
                  <c:v>38569</c:v>
                </c:pt>
                <c:pt idx="1074">
                  <c:v>38570</c:v>
                </c:pt>
                <c:pt idx="1075">
                  <c:v>38571</c:v>
                </c:pt>
                <c:pt idx="1076">
                  <c:v>38572</c:v>
                </c:pt>
                <c:pt idx="1077">
                  <c:v>38573</c:v>
                </c:pt>
                <c:pt idx="1078">
                  <c:v>38574</c:v>
                </c:pt>
                <c:pt idx="1079">
                  <c:v>38575</c:v>
                </c:pt>
                <c:pt idx="1080">
                  <c:v>38576</c:v>
                </c:pt>
                <c:pt idx="1081">
                  <c:v>38577</c:v>
                </c:pt>
                <c:pt idx="1082">
                  <c:v>38578</c:v>
                </c:pt>
                <c:pt idx="1083">
                  <c:v>38579</c:v>
                </c:pt>
                <c:pt idx="1084">
                  <c:v>38580</c:v>
                </c:pt>
                <c:pt idx="1085">
                  <c:v>38581</c:v>
                </c:pt>
                <c:pt idx="1086">
                  <c:v>38582</c:v>
                </c:pt>
                <c:pt idx="1087">
                  <c:v>38583</c:v>
                </c:pt>
                <c:pt idx="1088">
                  <c:v>38584</c:v>
                </c:pt>
                <c:pt idx="1089">
                  <c:v>38585</c:v>
                </c:pt>
                <c:pt idx="1090">
                  <c:v>38586</c:v>
                </c:pt>
                <c:pt idx="1091">
                  <c:v>38587</c:v>
                </c:pt>
                <c:pt idx="1092">
                  <c:v>38588</c:v>
                </c:pt>
                <c:pt idx="1093">
                  <c:v>38589</c:v>
                </c:pt>
                <c:pt idx="1094">
                  <c:v>38590</c:v>
                </c:pt>
                <c:pt idx="1095">
                  <c:v>38591</c:v>
                </c:pt>
                <c:pt idx="1096">
                  <c:v>38592</c:v>
                </c:pt>
                <c:pt idx="1097">
                  <c:v>38593</c:v>
                </c:pt>
                <c:pt idx="1098">
                  <c:v>38594</c:v>
                </c:pt>
                <c:pt idx="1099">
                  <c:v>38595</c:v>
                </c:pt>
                <c:pt idx="1100">
                  <c:v>38596</c:v>
                </c:pt>
                <c:pt idx="1101">
                  <c:v>38597</c:v>
                </c:pt>
                <c:pt idx="1102">
                  <c:v>38598</c:v>
                </c:pt>
                <c:pt idx="1103">
                  <c:v>38599</c:v>
                </c:pt>
                <c:pt idx="1104">
                  <c:v>38600</c:v>
                </c:pt>
                <c:pt idx="1105">
                  <c:v>38601</c:v>
                </c:pt>
                <c:pt idx="1106">
                  <c:v>38602</c:v>
                </c:pt>
                <c:pt idx="1107">
                  <c:v>38603</c:v>
                </c:pt>
                <c:pt idx="1108">
                  <c:v>38604</c:v>
                </c:pt>
                <c:pt idx="1109">
                  <c:v>38605</c:v>
                </c:pt>
                <c:pt idx="1110">
                  <c:v>38606</c:v>
                </c:pt>
                <c:pt idx="1111">
                  <c:v>38607</c:v>
                </c:pt>
                <c:pt idx="1112">
                  <c:v>38608</c:v>
                </c:pt>
                <c:pt idx="1113">
                  <c:v>38609</c:v>
                </c:pt>
                <c:pt idx="1114">
                  <c:v>38610</c:v>
                </c:pt>
                <c:pt idx="1115">
                  <c:v>38611</c:v>
                </c:pt>
                <c:pt idx="1116">
                  <c:v>38612</c:v>
                </c:pt>
                <c:pt idx="1117">
                  <c:v>38613</c:v>
                </c:pt>
                <c:pt idx="1118">
                  <c:v>38614</c:v>
                </c:pt>
                <c:pt idx="1119">
                  <c:v>38615</c:v>
                </c:pt>
                <c:pt idx="1120">
                  <c:v>38616</c:v>
                </c:pt>
                <c:pt idx="1121">
                  <c:v>38617</c:v>
                </c:pt>
                <c:pt idx="1122">
                  <c:v>38618</c:v>
                </c:pt>
                <c:pt idx="1123">
                  <c:v>38619</c:v>
                </c:pt>
                <c:pt idx="1124">
                  <c:v>38620</c:v>
                </c:pt>
                <c:pt idx="1125">
                  <c:v>38621</c:v>
                </c:pt>
                <c:pt idx="1126">
                  <c:v>38622</c:v>
                </c:pt>
                <c:pt idx="1127">
                  <c:v>38623</c:v>
                </c:pt>
                <c:pt idx="1128">
                  <c:v>38624</c:v>
                </c:pt>
                <c:pt idx="1129">
                  <c:v>38625</c:v>
                </c:pt>
                <c:pt idx="1130">
                  <c:v>38626</c:v>
                </c:pt>
                <c:pt idx="1131">
                  <c:v>38627</c:v>
                </c:pt>
                <c:pt idx="1132">
                  <c:v>38628</c:v>
                </c:pt>
                <c:pt idx="1133">
                  <c:v>38629</c:v>
                </c:pt>
                <c:pt idx="1134">
                  <c:v>38630</c:v>
                </c:pt>
                <c:pt idx="1135">
                  <c:v>38631</c:v>
                </c:pt>
                <c:pt idx="1136">
                  <c:v>38632</c:v>
                </c:pt>
                <c:pt idx="1137">
                  <c:v>38633</c:v>
                </c:pt>
                <c:pt idx="1138">
                  <c:v>38634</c:v>
                </c:pt>
                <c:pt idx="1139">
                  <c:v>38635</c:v>
                </c:pt>
                <c:pt idx="1140">
                  <c:v>38636</c:v>
                </c:pt>
                <c:pt idx="1141">
                  <c:v>38637</c:v>
                </c:pt>
                <c:pt idx="1142">
                  <c:v>38638</c:v>
                </c:pt>
                <c:pt idx="1143">
                  <c:v>38639</c:v>
                </c:pt>
                <c:pt idx="1144">
                  <c:v>38640</c:v>
                </c:pt>
                <c:pt idx="1145">
                  <c:v>38641</c:v>
                </c:pt>
                <c:pt idx="1146">
                  <c:v>38642</c:v>
                </c:pt>
                <c:pt idx="1147">
                  <c:v>38643</c:v>
                </c:pt>
                <c:pt idx="1148">
                  <c:v>38644</c:v>
                </c:pt>
                <c:pt idx="1149">
                  <c:v>38645</c:v>
                </c:pt>
                <c:pt idx="1150">
                  <c:v>38646</c:v>
                </c:pt>
                <c:pt idx="1151">
                  <c:v>38647</c:v>
                </c:pt>
                <c:pt idx="1152">
                  <c:v>38648</c:v>
                </c:pt>
                <c:pt idx="1153">
                  <c:v>38649</c:v>
                </c:pt>
                <c:pt idx="1154">
                  <c:v>38650</c:v>
                </c:pt>
                <c:pt idx="1155">
                  <c:v>38651</c:v>
                </c:pt>
                <c:pt idx="1156">
                  <c:v>38652</c:v>
                </c:pt>
                <c:pt idx="1157">
                  <c:v>38653</c:v>
                </c:pt>
                <c:pt idx="1158">
                  <c:v>38654</c:v>
                </c:pt>
                <c:pt idx="1159">
                  <c:v>38655</c:v>
                </c:pt>
                <c:pt idx="1160">
                  <c:v>38656</c:v>
                </c:pt>
                <c:pt idx="1161">
                  <c:v>38657</c:v>
                </c:pt>
                <c:pt idx="1162">
                  <c:v>38658</c:v>
                </c:pt>
                <c:pt idx="1163">
                  <c:v>38659</c:v>
                </c:pt>
                <c:pt idx="1164">
                  <c:v>38660</c:v>
                </c:pt>
                <c:pt idx="1165">
                  <c:v>38661</c:v>
                </c:pt>
                <c:pt idx="1166">
                  <c:v>38662</c:v>
                </c:pt>
                <c:pt idx="1167">
                  <c:v>38663</c:v>
                </c:pt>
                <c:pt idx="1168">
                  <c:v>38664</c:v>
                </c:pt>
                <c:pt idx="1169">
                  <c:v>38665</c:v>
                </c:pt>
                <c:pt idx="1170">
                  <c:v>38666</c:v>
                </c:pt>
                <c:pt idx="1171">
                  <c:v>38667</c:v>
                </c:pt>
                <c:pt idx="1172">
                  <c:v>38668</c:v>
                </c:pt>
                <c:pt idx="1173">
                  <c:v>38669</c:v>
                </c:pt>
                <c:pt idx="1174">
                  <c:v>38670</c:v>
                </c:pt>
                <c:pt idx="1175">
                  <c:v>38671</c:v>
                </c:pt>
                <c:pt idx="1176">
                  <c:v>38672</c:v>
                </c:pt>
                <c:pt idx="1177">
                  <c:v>38673</c:v>
                </c:pt>
                <c:pt idx="1178">
                  <c:v>38674</c:v>
                </c:pt>
                <c:pt idx="1179">
                  <c:v>38675</c:v>
                </c:pt>
                <c:pt idx="1180">
                  <c:v>38676</c:v>
                </c:pt>
                <c:pt idx="1181">
                  <c:v>38677</c:v>
                </c:pt>
                <c:pt idx="1182">
                  <c:v>38678</c:v>
                </c:pt>
                <c:pt idx="1183">
                  <c:v>38679</c:v>
                </c:pt>
                <c:pt idx="1184">
                  <c:v>38680</c:v>
                </c:pt>
                <c:pt idx="1185">
                  <c:v>38681</c:v>
                </c:pt>
                <c:pt idx="1186">
                  <c:v>38682</c:v>
                </c:pt>
                <c:pt idx="1187">
                  <c:v>38683</c:v>
                </c:pt>
                <c:pt idx="1188">
                  <c:v>38684</c:v>
                </c:pt>
                <c:pt idx="1189">
                  <c:v>38685</c:v>
                </c:pt>
                <c:pt idx="1190">
                  <c:v>38686</c:v>
                </c:pt>
                <c:pt idx="1191">
                  <c:v>38687</c:v>
                </c:pt>
                <c:pt idx="1192">
                  <c:v>38688</c:v>
                </c:pt>
                <c:pt idx="1193">
                  <c:v>38689</c:v>
                </c:pt>
                <c:pt idx="1194">
                  <c:v>38690</c:v>
                </c:pt>
                <c:pt idx="1195">
                  <c:v>38691</c:v>
                </c:pt>
                <c:pt idx="1196">
                  <c:v>38692</c:v>
                </c:pt>
                <c:pt idx="1197">
                  <c:v>38693</c:v>
                </c:pt>
                <c:pt idx="1198">
                  <c:v>38694</c:v>
                </c:pt>
                <c:pt idx="1199">
                  <c:v>38695</c:v>
                </c:pt>
                <c:pt idx="1200">
                  <c:v>38696</c:v>
                </c:pt>
                <c:pt idx="1201">
                  <c:v>38697</c:v>
                </c:pt>
                <c:pt idx="1202">
                  <c:v>38698</c:v>
                </c:pt>
                <c:pt idx="1203">
                  <c:v>38699</c:v>
                </c:pt>
                <c:pt idx="1204">
                  <c:v>38700</c:v>
                </c:pt>
                <c:pt idx="1205">
                  <c:v>38701</c:v>
                </c:pt>
                <c:pt idx="1206">
                  <c:v>38702</c:v>
                </c:pt>
                <c:pt idx="1207">
                  <c:v>38703</c:v>
                </c:pt>
                <c:pt idx="1208">
                  <c:v>38704</c:v>
                </c:pt>
                <c:pt idx="1209">
                  <c:v>38705</c:v>
                </c:pt>
                <c:pt idx="1210">
                  <c:v>38706</c:v>
                </c:pt>
                <c:pt idx="1211">
                  <c:v>38707</c:v>
                </c:pt>
                <c:pt idx="1212">
                  <c:v>38708</c:v>
                </c:pt>
                <c:pt idx="1213">
                  <c:v>38709</c:v>
                </c:pt>
                <c:pt idx="1214">
                  <c:v>38710</c:v>
                </c:pt>
                <c:pt idx="1215">
                  <c:v>38711</c:v>
                </c:pt>
                <c:pt idx="1216">
                  <c:v>38712</c:v>
                </c:pt>
                <c:pt idx="1217">
                  <c:v>38713</c:v>
                </c:pt>
                <c:pt idx="1218">
                  <c:v>38714</c:v>
                </c:pt>
                <c:pt idx="1219">
                  <c:v>38715</c:v>
                </c:pt>
                <c:pt idx="1220">
                  <c:v>38716</c:v>
                </c:pt>
                <c:pt idx="1221">
                  <c:v>38717</c:v>
                </c:pt>
                <c:pt idx="1222">
                  <c:v>38718</c:v>
                </c:pt>
                <c:pt idx="1223">
                  <c:v>38719</c:v>
                </c:pt>
                <c:pt idx="1224">
                  <c:v>38720</c:v>
                </c:pt>
                <c:pt idx="1225">
                  <c:v>38721</c:v>
                </c:pt>
                <c:pt idx="1226">
                  <c:v>38722</c:v>
                </c:pt>
                <c:pt idx="1227">
                  <c:v>38723</c:v>
                </c:pt>
                <c:pt idx="1228">
                  <c:v>38724</c:v>
                </c:pt>
                <c:pt idx="1229">
                  <c:v>38725</c:v>
                </c:pt>
                <c:pt idx="1230">
                  <c:v>38726</c:v>
                </c:pt>
                <c:pt idx="1231">
                  <c:v>38727</c:v>
                </c:pt>
                <c:pt idx="1232">
                  <c:v>38728</c:v>
                </c:pt>
                <c:pt idx="1233">
                  <c:v>38729</c:v>
                </c:pt>
                <c:pt idx="1234">
                  <c:v>38730</c:v>
                </c:pt>
                <c:pt idx="1235">
                  <c:v>38731</c:v>
                </c:pt>
                <c:pt idx="1236">
                  <c:v>38732</c:v>
                </c:pt>
                <c:pt idx="1237">
                  <c:v>38733</c:v>
                </c:pt>
                <c:pt idx="1238">
                  <c:v>38734</c:v>
                </c:pt>
                <c:pt idx="1239">
                  <c:v>38735</c:v>
                </c:pt>
                <c:pt idx="1240">
                  <c:v>38736</c:v>
                </c:pt>
                <c:pt idx="1241">
                  <c:v>38737</c:v>
                </c:pt>
                <c:pt idx="1242">
                  <c:v>38738</c:v>
                </c:pt>
                <c:pt idx="1243">
                  <c:v>38739</c:v>
                </c:pt>
                <c:pt idx="1244">
                  <c:v>38740</c:v>
                </c:pt>
                <c:pt idx="1245">
                  <c:v>38741</c:v>
                </c:pt>
                <c:pt idx="1246">
                  <c:v>38742</c:v>
                </c:pt>
                <c:pt idx="1247">
                  <c:v>38743</c:v>
                </c:pt>
                <c:pt idx="1248">
                  <c:v>38744</c:v>
                </c:pt>
                <c:pt idx="1249">
                  <c:v>38745</c:v>
                </c:pt>
                <c:pt idx="1250">
                  <c:v>38746</c:v>
                </c:pt>
                <c:pt idx="1251">
                  <c:v>38747</c:v>
                </c:pt>
                <c:pt idx="1252">
                  <c:v>38748</c:v>
                </c:pt>
              </c:numCache>
            </c:numRef>
          </c:xVal>
          <c:yVal>
            <c:numRef>
              <c:f>'Data for analysis- 1998-2016'!$AM$1587:$AM$2839</c:f>
              <c:numCache>
                <c:formatCode>#,##0</c:formatCode>
                <c:ptCount val="1253"/>
                <c:pt idx="0">
                  <c:v>291.51360000000005</c:v>
                </c:pt>
                <c:pt idx="1">
                  <c:v>356.40000000000003</c:v>
                </c:pt>
                <c:pt idx="2">
                  <c:v>395.62560000000002</c:v>
                </c:pt>
                <c:pt idx="3">
                  <c:v>328.83840000000004</c:v>
                </c:pt>
                <c:pt idx="4">
                  <c:v>337.99680000000001</c:v>
                </c:pt>
                <c:pt idx="5">
                  <c:v>340.84800000000001</c:v>
                </c:pt>
                <c:pt idx="6">
                  <c:v>1524.0960000000002</c:v>
                </c:pt>
                <c:pt idx="7">
                  <c:v>952.56000000000006</c:v>
                </c:pt>
                <c:pt idx="8">
                  <c:v>891.73440000000005</c:v>
                </c:pt>
                <c:pt idx="9">
                  <c:v>871.86239999999998</c:v>
                </c:pt>
                <c:pt idx="10">
                  <c:v>875.49119999999994</c:v>
                </c:pt>
                <c:pt idx="11">
                  <c:v>802.91520000000003</c:v>
                </c:pt>
                <c:pt idx="12">
                  <c:v>684.11520000000007</c:v>
                </c:pt>
                <c:pt idx="13">
                  <c:v>616.11840000000007</c:v>
                </c:pt>
                <c:pt idx="14">
                  <c:v>560.56320000000005</c:v>
                </c:pt>
                <c:pt idx="15">
                  <c:v>542.93759999999997</c:v>
                </c:pt>
                <c:pt idx="16">
                  <c:v>535.50720000000013</c:v>
                </c:pt>
                <c:pt idx="17">
                  <c:v>524.62080000000003</c:v>
                </c:pt>
                <c:pt idx="18">
                  <c:v>531.18719999999996</c:v>
                </c:pt>
                <c:pt idx="19">
                  <c:v>1245.4559999999999</c:v>
                </c:pt>
                <c:pt idx="20">
                  <c:v>3031.5168000000003</c:v>
                </c:pt>
                <c:pt idx="21">
                  <c:v>1596.0672</c:v>
                </c:pt>
                <c:pt idx="22">
                  <c:v>2054.8512000000001</c:v>
                </c:pt>
                <c:pt idx="23">
                  <c:v>1205.712</c:v>
                </c:pt>
                <c:pt idx="24">
                  <c:v>1051.2288000000001</c:v>
                </c:pt>
                <c:pt idx="25">
                  <c:v>997.14240000000007</c:v>
                </c:pt>
                <c:pt idx="26">
                  <c:v>1200.4416000000001</c:v>
                </c:pt>
                <c:pt idx="27">
                  <c:v>1247.7888</c:v>
                </c:pt>
                <c:pt idx="28">
                  <c:v>1286.4960000000001</c:v>
                </c:pt>
                <c:pt idx="29">
                  <c:v>1009.6704000000001</c:v>
                </c:pt>
                <c:pt idx="30">
                  <c:v>883.09440000000006</c:v>
                </c:pt>
                <c:pt idx="31">
                  <c:v>1120.8672000000001</c:v>
                </c:pt>
                <c:pt idx="32">
                  <c:v>913.24800000000005</c:v>
                </c:pt>
                <c:pt idx="33">
                  <c:v>838.68480000000011</c:v>
                </c:pt>
                <c:pt idx="34">
                  <c:v>781.14240000000007</c:v>
                </c:pt>
                <c:pt idx="35">
                  <c:v>722.47680000000003</c:v>
                </c:pt>
                <c:pt idx="36">
                  <c:v>700.44479999999999</c:v>
                </c:pt>
                <c:pt idx="37">
                  <c:v>729.30240000000015</c:v>
                </c:pt>
                <c:pt idx="38">
                  <c:v>880.93439999999998</c:v>
                </c:pt>
                <c:pt idx="39">
                  <c:v>810.08640000000003</c:v>
                </c:pt>
                <c:pt idx="40">
                  <c:v>1044.576</c:v>
                </c:pt>
                <c:pt idx="41">
                  <c:v>1041.6384</c:v>
                </c:pt>
                <c:pt idx="42">
                  <c:v>741.2256000000001</c:v>
                </c:pt>
                <c:pt idx="43">
                  <c:v>588.12480000000005</c:v>
                </c:pt>
                <c:pt idx="44">
                  <c:v>652.57920000000001</c:v>
                </c:pt>
                <c:pt idx="45">
                  <c:v>697.42079999999999</c:v>
                </c:pt>
                <c:pt idx="46">
                  <c:v>817.86239999999998</c:v>
                </c:pt>
                <c:pt idx="47">
                  <c:v>777.51360000000011</c:v>
                </c:pt>
                <c:pt idx="48">
                  <c:v>734.74559999999997</c:v>
                </c:pt>
                <c:pt idx="49">
                  <c:v>709.43040000000008</c:v>
                </c:pt>
                <c:pt idx="50">
                  <c:v>815.96160000000009</c:v>
                </c:pt>
                <c:pt idx="51">
                  <c:v>734.31360000000006</c:v>
                </c:pt>
                <c:pt idx="52">
                  <c:v>735.52320000000009</c:v>
                </c:pt>
                <c:pt idx="53">
                  <c:v>671.93280000000004</c:v>
                </c:pt>
                <c:pt idx="54">
                  <c:v>637.20000000000005</c:v>
                </c:pt>
                <c:pt idx="55">
                  <c:v>591.84</c:v>
                </c:pt>
                <c:pt idx="56">
                  <c:v>686.10239999999999</c:v>
                </c:pt>
                <c:pt idx="57">
                  <c:v>620.17920000000004</c:v>
                </c:pt>
                <c:pt idx="58">
                  <c:v>516.84480000000008</c:v>
                </c:pt>
                <c:pt idx="59">
                  <c:v>476.32320000000004</c:v>
                </c:pt>
                <c:pt idx="60">
                  <c:v>469.06560000000007</c:v>
                </c:pt>
                <c:pt idx="61">
                  <c:v>455.67360000000002</c:v>
                </c:pt>
                <c:pt idx="62">
                  <c:v>454.98240000000004</c:v>
                </c:pt>
                <c:pt idx="63">
                  <c:v>456.10560000000004</c:v>
                </c:pt>
                <c:pt idx="64">
                  <c:v>468.72</c:v>
                </c:pt>
                <c:pt idx="65">
                  <c:v>448.15680000000003</c:v>
                </c:pt>
                <c:pt idx="66">
                  <c:v>416.53440000000001</c:v>
                </c:pt>
                <c:pt idx="67">
                  <c:v>447.37920000000003</c:v>
                </c:pt>
                <c:pt idx="68">
                  <c:v>471.6576</c:v>
                </c:pt>
                <c:pt idx="69">
                  <c:v>368.66880000000003</c:v>
                </c:pt>
                <c:pt idx="70">
                  <c:v>350.78399999999999</c:v>
                </c:pt>
                <c:pt idx="71">
                  <c:v>347.76000000000005</c:v>
                </c:pt>
                <c:pt idx="72">
                  <c:v>355.36320000000006</c:v>
                </c:pt>
                <c:pt idx="73">
                  <c:v>382.32</c:v>
                </c:pt>
                <c:pt idx="74">
                  <c:v>389.1456</c:v>
                </c:pt>
                <c:pt idx="75">
                  <c:v>340.15680000000003</c:v>
                </c:pt>
                <c:pt idx="76">
                  <c:v>329.01120000000003</c:v>
                </c:pt>
                <c:pt idx="77">
                  <c:v>359.33760000000001</c:v>
                </c:pt>
                <c:pt idx="78">
                  <c:v>313.9776</c:v>
                </c:pt>
                <c:pt idx="79">
                  <c:v>278.38080000000002</c:v>
                </c:pt>
                <c:pt idx="80">
                  <c:v>265.68</c:v>
                </c:pt>
                <c:pt idx="81">
                  <c:v>249.5232</c:v>
                </c:pt>
                <c:pt idx="82">
                  <c:v>245.11680000000004</c:v>
                </c:pt>
                <c:pt idx="83">
                  <c:v>248.14080000000001</c:v>
                </c:pt>
                <c:pt idx="84">
                  <c:v>252.11520000000002</c:v>
                </c:pt>
                <c:pt idx="85">
                  <c:v>480.03840000000002</c:v>
                </c:pt>
                <c:pt idx="86">
                  <c:v>286.67520000000002</c:v>
                </c:pt>
                <c:pt idx="87">
                  <c:v>255.13920000000002</c:v>
                </c:pt>
                <c:pt idx="88">
                  <c:v>231.12</c:v>
                </c:pt>
                <c:pt idx="89">
                  <c:v>292.55040000000002</c:v>
                </c:pt>
                <c:pt idx="90">
                  <c:v>337.56480000000005</c:v>
                </c:pt>
                <c:pt idx="91">
                  <c:v>541.38240000000008</c:v>
                </c:pt>
                <c:pt idx="92">
                  <c:v>310.60800000000006</c:v>
                </c:pt>
                <c:pt idx="93">
                  <c:v>271.9008</c:v>
                </c:pt>
                <c:pt idx="94">
                  <c:v>359.42400000000004</c:v>
                </c:pt>
                <c:pt idx="95">
                  <c:v>630.28800000000001</c:v>
                </c:pt>
                <c:pt idx="96">
                  <c:v>328.66559999999998</c:v>
                </c:pt>
                <c:pt idx="97">
                  <c:v>266.19839999999999</c:v>
                </c:pt>
                <c:pt idx="98">
                  <c:v>270.9504</c:v>
                </c:pt>
                <c:pt idx="99">
                  <c:v>458.43840000000006</c:v>
                </c:pt>
                <c:pt idx="100">
                  <c:v>617.32799999999997</c:v>
                </c:pt>
                <c:pt idx="101">
                  <c:v>351.04320000000001</c:v>
                </c:pt>
                <c:pt idx="102">
                  <c:v>280.54079999999999</c:v>
                </c:pt>
                <c:pt idx="103">
                  <c:v>248.65920000000003</c:v>
                </c:pt>
                <c:pt idx="104">
                  <c:v>232.67520000000002</c:v>
                </c:pt>
                <c:pt idx="105">
                  <c:v>219.80160000000001</c:v>
                </c:pt>
                <c:pt idx="106">
                  <c:v>205.63200000000001</c:v>
                </c:pt>
                <c:pt idx="107">
                  <c:v>191.11680000000004</c:v>
                </c:pt>
                <c:pt idx="108">
                  <c:v>177.03360000000001</c:v>
                </c:pt>
                <c:pt idx="109">
                  <c:v>167.18400000000003</c:v>
                </c:pt>
                <c:pt idx="110">
                  <c:v>153.10080000000002</c:v>
                </c:pt>
                <c:pt idx="111">
                  <c:v>146.96640000000002</c:v>
                </c:pt>
                <c:pt idx="112">
                  <c:v>147.48480000000001</c:v>
                </c:pt>
                <c:pt idx="113">
                  <c:v>173.92320000000001</c:v>
                </c:pt>
                <c:pt idx="114">
                  <c:v>143.7696</c:v>
                </c:pt>
                <c:pt idx="115">
                  <c:v>130.3776</c:v>
                </c:pt>
                <c:pt idx="116">
                  <c:v>119.0592</c:v>
                </c:pt>
                <c:pt idx="117">
                  <c:v>112.66560000000001</c:v>
                </c:pt>
                <c:pt idx="118">
                  <c:v>115.6896</c:v>
                </c:pt>
                <c:pt idx="119">
                  <c:v>109.9008</c:v>
                </c:pt>
                <c:pt idx="120">
                  <c:v>104.28480000000002</c:v>
                </c:pt>
                <c:pt idx="121">
                  <c:v>106.70400000000002</c:v>
                </c:pt>
                <c:pt idx="122">
                  <c:v>105.49440000000001</c:v>
                </c:pt>
                <c:pt idx="123">
                  <c:v>101.2608</c:v>
                </c:pt>
                <c:pt idx="124">
                  <c:v>92.7072</c:v>
                </c:pt>
                <c:pt idx="125">
                  <c:v>89.423999999999992</c:v>
                </c:pt>
                <c:pt idx="126">
                  <c:v>191.03039999999999</c:v>
                </c:pt>
                <c:pt idx="127">
                  <c:v>143.85600000000002</c:v>
                </c:pt>
                <c:pt idx="128">
                  <c:v>107.39520000000002</c:v>
                </c:pt>
                <c:pt idx="129">
                  <c:v>96.59520000000002</c:v>
                </c:pt>
                <c:pt idx="130">
                  <c:v>90.115200000000002</c:v>
                </c:pt>
                <c:pt idx="131">
                  <c:v>85.622399999999999</c:v>
                </c:pt>
                <c:pt idx="132">
                  <c:v>81.561599999999999</c:v>
                </c:pt>
                <c:pt idx="133">
                  <c:v>78.969600000000014</c:v>
                </c:pt>
                <c:pt idx="134">
                  <c:v>81.734400000000008</c:v>
                </c:pt>
                <c:pt idx="135">
                  <c:v>80.784000000000006</c:v>
                </c:pt>
                <c:pt idx="136">
                  <c:v>78.278400000000005</c:v>
                </c:pt>
                <c:pt idx="137">
                  <c:v>77.155200000000008</c:v>
                </c:pt>
                <c:pt idx="138">
                  <c:v>72.230400000000003</c:v>
                </c:pt>
                <c:pt idx="139">
                  <c:v>69.465600000000009</c:v>
                </c:pt>
                <c:pt idx="140">
                  <c:v>69.12</c:v>
                </c:pt>
                <c:pt idx="141">
                  <c:v>67.996800000000007</c:v>
                </c:pt>
                <c:pt idx="142">
                  <c:v>65.836800000000011</c:v>
                </c:pt>
                <c:pt idx="143">
                  <c:v>64.108800000000002</c:v>
                </c:pt>
                <c:pt idx="144">
                  <c:v>58.49280000000001</c:v>
                </c:pt>
                <c:pt idx="145">
                  <c:v>57.801600000000008</c:v>
                </c:pt>
                <c:pt idx="146">
                  <c:v>55.036800000000007</c:v>
                </c:pt>
                <c:pt idx="147">
                  <c:v>55.036800000000007</c:v>
                </c:pt>
                <c:pt idx="148">
                  <c:v>55.728000000000009</c:v>
                </c:pt>
                <c:pt idx="149">
                  <c:v>56.332800000000006</c:v>
                </c:pt>
                <c:pt idx="150">
                  <c:v>57.71520000000001</c:v>
                </c:pt>
                <c:pt idx="151">
                  <c:v>52.444800000000001</c:v>
                </c:pt>
                <c:pt idx="152">
                  <c:v>50.198399999999999</c:v>
                </c:pt>
                <c:pt idx="153">
                  <c:v>55.123200000000004</c:v>
                </c:pt>
                <c:pt idx="154">
                  <c:v>57.801600000000008</c:v>
                </c:pt>
                <c:pt idx="155">
                  <c:v>54.345600000000005</c:v>
                </c:pt>
                <c:pt idx="156">
                  <c:v>68.601600000000005</c:v>
                </c:pt>
                <c:pt idx="157">
                  <c:v>74.044800000000009</c:v>
                </c:pt>
                <c:pt idx="158">
                  <c:v>62.64</c:v>
                </c:pt>
                <c:pt idx="159">
                  <c:v>59.961599999999997</c:v>
                </c:pt>
                <c:pt idx="160">
                  <c:v>56.419200000000004</c:v>
                </c:pt>
                <c:pt idx="161">
                  <c:v>55.036800000000007</c:v>
                </c:pt>
                <c:pt idx="162">
                  <c:v>53.827200000000005</c:v>
                </c:pt>
                <c:pt idx="163">
                  <c:v>54.432000000000002</c:v>
                </c:pt>
                <c:pt idx="164">
                  <c:v>56.851200000000006</c:v>
                </c:pt>
                <c:pt idx="165">
                  <c:v>57.628800000000005</c:v>
                </c:pt>
                <c:pt idx="166">
                  <c:v>64.022400000000005</c:v>
                </c:pt>
                <c:pt idx="167">
                  <c:v>59.788800000000002</c:v>
                </c:pt>
                <c:pt idx="168">
                  <c:v>54.086400000000005</c:v>
                </c:pt>
                <c:pt idx="169">
                  <c:v>51.84</c:v>
                </c:pt>
                <c:pt idx="170">
                  <c:v>51.667200000000001</c:v>
                </c:pt>
                <c:pt idx="171">
                  <c:v>51.667200000000001</c:v>
                </c:pt>
                <c:pt idx="172">
                  <c:v>51.84</c:v>
                </c:pt>
                <c:pt idx="173">
                  <c:v>54.864000000000004</c:v>
                </c:pt>
                <c:pt idx="174">
                  <c:v>53.913600000000002</c:v>
                </c:pt>
                <c:pt idx="175">
                  <c:v>52.704000000000001</c:v>
                </c:pt>
                <c:pt idx="176">
                  <c:v>52.099200000000003</c:v>
                </c:pt>
                <c:pt idx="177">
                  <c:v>58.147200000000005</c:v>
                </c:pt>
                <c:pt idx="178">
                  <c:v>119.7504</c:v>
                </c:pt>
                <c:pt idx="179">
                  <c:v>391.73759999999999</c:v>
                </c:pt>
                <c:pt idx="180">
                  <c:v>148.69440000000003</c:v>
                </c:pt>
                <c:pt idx="181">
                  <c:v>86.4</c:v>
                </c:pt>
                <c:pt idx="182">
                  <c:v>73.094400000000007</c:v>
                </c:pt>
                <c:pt idx="183">
                  <c:v>100.9152</c:v>
                </c:pt>
                <c:pt idx="184">
                  <c:v>99.792000000000016</c:v>
                </c:pt>
                <c:pt idx="185">
                  <c:v>172.97280000000001</c:v>
                </c:pt>
                <c:pt idx="186">
                  <c:v>151.11360000000002</c:v>
                </c:pt>
                <c:pt idx="187">
                  <c:v>113.9616</c:v>
                </c:pt>
                <c:pt idx="188">
                  <c:v>89.164800000000014</c:v>
                </c:pt>
                <c:pt idx="189">
                  <c:v>78.537600000000012</c:v>
                </c:pt>
                <c:pt idx="190">
                  <c:v>70.761600000000001</c:v>
                </c:pt>
                <c:pt idx="191">
                  <c:v>70.243200000000002</c:v>
                </c:pt>
                <c:pt idx="192">
                  <c:v>124.67520000000002</c:v>
                </c:pt>
                <c:pt idx="193">
                  <c:v>177.03360000000001</c:v>
                </c:pt>
                <c:pt idx="194">
                  <c:v>108</c:v>
                </c:pt>
                <c:pt idx="195">
                  <c:v>180.2304</c:v>
                </c:pt>
                <c:pt idx="196">
                  <c:v>194.22720000000004</c:v>
                </c:pt>
                <c:pt idx="197">
                  <c:v>110.85120000000001</c:v>
                </c:pt>
                <c:pt idx="198">
                  <c:v>91.670400000000001</c:v>
                </c:pt>
                <c:pt idx="199">
                  <c:v>131.5008</c:v>
                </c:pt>
                <c:pt idx="200">
                  <c:v>187.74720000000002</c:v>
                </c:pt>
                <c:pt idx="201">
                  <c:v>104.11200000000001</c:v>
                </c:pt>
                <c:pt idx="202">
                  <c:v>87.955200000000005</c:v>
                </c:pt>
                <c:pt idx="203">
                  <c:v>79.920000000000016</c:v>
                </c:pt>
                <c:pt idx="204">
                  <c:v>136.16640000000001</c:v>
                </c:pt>
                <c:pt idx="205">
                  <c:v>125.97120000000001</c:v>
                </c:pt>
                <c:pt idx="206">
                  <c:v>94.608000000000004</c:v>
                </c:pt>
                <c:pt idx="207">
                  <c:v>89.423999999999992</c:v>
                </c:pt>
                <c:pt idx="208">
                  <c:v>93.916800000000009</c:v>
                </c:pt>
                <c:pt idx="209">
                  <c:v>90.028800000000004</c:v>
                </c:pt>
                <c:pt idx="210">
                  <c:v>82.944000000000003</c:v>
                </c:pt>
                <c:pt idx="211">
                  <c:v>99.619200000000006</c:v>
                </c:pt>
                <c:pt idx="212">
                  <c:v>91.324799999999996</c:v>
                </c:pt>
                <c:pt idx="213">
                  <c:v>100.7424</c:v>
                </c:pt>
                <c:pt idx="214">
                  <c:v>127.1808</c:v>
                </c:pt>
                <c:pt idx="215">
                  <c:v>101.2608</c:v>
                </c:pt>
                <c:pt idx="216">
                  <c:v>89.251199999999997</c:v>
                </c:pt>
                <c:pt idx="217">
                  <c:v>86.4</c:v>
                </c:pt>
                <c:pt idx="218">
                  <c:v>122.1696</c:v>
                </c:pt>
                <c:pt idx="219">
                  <c:v>124.93440000000001</c:v>
                </c:pt>
                <c:pt idx="220">
                  <c:v>105.66720000000001</c:v>
                </c:pt>
                <c:pt idx="221">
                  <c:v>101.34720000000002</c:v>
                </c:pt>
                <c:pt idx="222">
                  <c:v>90.547200000000004</c:v>
                </c:pt>
                <c:pt idx="223">
                  <c:v>85.190400000000011</c:v>
                </c:pt>
                <c:pt idx="224">
                  <c:v>83.289600000000007</c:v>
                </c:pt>
                <c:pt idx="225">
                  <c:v>83.808000000000007</c:v>
                </c:pt>
                <c:pt idx="226">
                  <c:v>90.374400000000009</c:v>
                </c:pt>
                <c:pt idx="227">
                  <c:v>94.089600000000004</c:v>
                </c:pt>
                <c:pt idx="228">
                  <c:v>90.633600000000001</c:v>
                </c:pt>
                <c:pt idx="229">
                  <c:v>229.99680000000001</c:v>
                </c:pt>
                <c:pt idx="230">
                  <c:v>184.03200000000001</c:v>
                </c:pt>
                <c:pt idx="231">
                  <c:v>230.25600000000003</c:v>
                </c:pt>
                <c:pt idx="232">
                  <c:v>155.952</c:v>
                </c:pt>
                <c:pt idx="233">
                  <c:v>148.95359999999999</c:v>
                </c:pt>
                <c:pt idx="234">
                  <c:v>172.2816</c:v>
                </c:pt>
                <c:pt idx="235">
                  <c:v>134.00640000000001</c:v>
                </c:pt>
                <c:pt idx="236">
                  <c:v>116.98560000000002</c:v>
                </c:pt>
                <c:pt idx="237">
                  <c:v>105.84000000000002</c:v>
                </c:pt>
                <c:pt idx="238">
                  <c:v>101.86560000000001</c:v>
                </c:pt>
                <c:pt idx="239">
                  <c:v>97.718400000000003</c:v>
                </c:pt>
                <c:pt idx="240">
                  <c:v>95.904000000000011</c:v>
                </c:pt>
                <c:pt idx="241">
                  <c:v>95.904000000000011</c:v>
                </c:pt>
                <c:pt idx="242">
                  <c:v>100.224</c:v>
                </c:pt>
                <c:pt idx="243">
                  <c:v>175.13280000000003</c:v>
                </c:pt>
                <c:pt idx="244">
                  <c:v>130.03200000000001</c:v>
                </c:pt>
                <c:pt idx="245">
                  <c:v>106.70400000000002</c:v>
                </c:pt>
                <c:pt idx="246">
                  <c:v>97.8048</c:v>
                </c:pt>
                <c:pt idx="247">
                  <c:v>95.126400000000004</c:v>
                </c:pt>
                <c:pt idx="248">
                  <c:v>91.584000000000017</c:v>
                </c:pt>
                <c:pt idx="249">
                  <c:v>88.905599999999993</c:v>
                </c:pt>
                <c:pt idx="250">
                  <c:v>86.918400000000005</c:v>
                </c:pt>
                <c:pt idx="251">
                  <c:v>86.572800000000001</c:v>
                </c:pt>
                <c:pt idx="252">
                  <c:v>85.708800000000011</c:v>
                </c:pt>
                <c:pt idx="253">
                  <c:v>83.721600000000009</c:v>
                </c:pt>
                <c:pt idx="254">
                  <c:v>87.436800000000005</c:v>
                </c:pt>
                <c:pt idx="255">
                  <c:v>179.97120000000004</c:v>
                </c:pt>
                <c:pt idx="256">
                  <c:v>153.61920000000001</c:v>
                </c:pt>
                <c:pt idx="257">
                  <c:v>112.49280000000002</c:v>
                </c:pt>
                <c:pt idx="258">
                  <c:v>103.8528</c:v>
                </c:pt>
                <c:pt idx="259">
                  <c:v>123.46560000000001</c:v>
                </c:pt>
                <c:pt idx="260">
                  <c:v>127.78560000000002</c:v>
                </c:pt>
                <c:pt idx="261">
                  <c:v>219.45600000000002</c:v>
                </c:pt>
                <c:pt idx="262">
                  <c:v>183.77279999999999</c:v>
                </c:pt>
                <c:pt idx="263">
                  <c:v>142.30080000000001</c:v>
                </c:pt>
                <c:pt idx="264">
                  <c:v>364.26240000000001</c:v>
                </c:pt>
                <c:pt idx="265">
                  <c:v>613.00800000000004</c:v>
                </c:pt>
                <c:pt idx="266">
                  <c:v>471.39840000000004</c:v>
                </c:pt>
                <c:pt idx="267">
                  <c:v>330.56640000000004</c:v>
                </c:pt>
                <c:pt idx="268">
                  <c:v>262.22400000000005</c:v>
                </c:pt>
                <c:pt idx="269">
                  <c:v>237.3408</c:v>
                </c:pt>
                <c:pt idx="270">
                  <c:v>215.82720000000003</c:v>
                </c:pt>
                <c:pt idx="271">
                  <c:v>196.38720000000004</c:v>
                </c:pt>
                <c:pt idx="272">
                  <c:v>177.29280000000003</c:v>
                </c:pt>
                <c:pt idx="273">
                  <c:v>168.39360000000002</c:v>
                </c:pt>
                <c:pt idx="274">
                  <c:v>161.91360000000003</c:v>
                </c:pt>
                <c:pt idx="275">
                  <c:v>148.7808</c:v>
                </c:pt>
                <c:pt idx="276">
                  <c:v>137.4624</c:v>
                </c:pt>
                <c:pt idx="277">
                  <c:v>136.5984</c:v>
                </c:pt>
                <c:pt idx="278">
                  <c:v>306.80640000000005</c:v>
                </c:pt>
                <c:pt idx="279">
                  <c:v>294.19200000000001</c:v>
                </c:pt>
                <c:pt idx="280">
                  <c:v>235.69920000000002</c:v>
                </c:pt>
                <c:pt idx="281">
                  <c:v>257.04000000000002</c:v>
                </c:pt>
                <c:pt idx="282">
                  <c:v>302.31360000000001</c:v>
                </c:pt>
                <c:pt idx="283">
                  <c:v>343.09440000000001</c:v>
                </c:pt>
                <c:pt idx="284">
                  <c:v>276.9984</c:v>
                </c:pt>
                <c:pt idx="285">
                  <c:v>244.77120000000002</c:v>
                </c:pt>
                <c:pt idx="286">
                  <c:v>215.74080000000001</c:v>
                </c:pt>
                <c:pt idx="287">
                  <c:v>200.88000000000002</c:v>
                </c:pt>
                <c:pt idx="288">
                  <c:v>202.52160000000001</c:v>
                </c:pt>
                <c:pt idx="289">
                  <c:v>737.68320000000006</c:v>
                </c:pt>
                <c:pt idx="290">
                  <c:v>420.07680000000005</c:v>
                </c:pt>
                <c:pt idx="291">
                  <c:v>315.61920000000003</c:v>
                </c:pt>
                <c:pt idx="292">
                  <c:v>281.3184</c:v>
                </c:pt>
                <c:pt idx="293">
                  <c:v>283.65120000000002</c:v>
                </c:pt>
                <c:pt idx="294">
                  <c:v>334.0224</c:v>
                </c:pt>
                <c:pt idx="295">
                  <c:v>292.11840000000001</c:v>
                </c:pt>
                <c:pt idx="296">
                  <c:v>273.28320000000002</c:v>
                </c:pt>
                <c:pt idx="297">
                  <c:v>250.90560000000002</c:v>
                </c:pt>
                <c:pt idx="298">
                  <c:v>233.97120000000004</c:v>
                </c:pt>
                <c:pt idx="299">
                  <c:v>221.9616</c:v>
                </c:pt>
                <c:pt idx="300">
                  <c:v>211.50720000000001</c:v>
                </c:pt>
                <c:pt idx="301">
                  <c:v>200.7072</c:v>
                </c:pt>
                <c:pt idx="302">
                  <c:v>198.6336</c:v>
                </c:pt>
                <c:pt idx="303">
                  <c:v>224.46719999999999</c:v>
                </c:pt>
                <c:pt idx="304">
                  <c:v>482.19840000000005</c:v>
                </c:pt>
                <c:pt idx="305">
                  <c:v>461.98080000000004</c:v>
                </c:pt>
                <c:pt idx="306">
                  <c:v>391.39200000000005</c:v>
                </c:pt>
                <c:pt idx="307">
                  <c:v>384.56639999999999</c:v>
                </c:pt>
                <c:pt idx="308">
                  <c:v>344.13120000000004</c:v>
                </c:pt>
                <c:pt idx="309">
                  <c:v>301.01760000000002</c:v>
                </c:pt>
                <c:pt idx="310">
                  <c:v>267.75360000000006</c:v>
                </c:pt>
                <c:pt idx="311">
                  <c:v>252.02879999999999</c:v>
                </c:pt>
                <c:pt idx="312">
                  <c:v>245.20320000000001</c:v>
                </c:pt>
                <c:pt idx="313">
                  <c:v>236.82240000000002</c:v>
                </c:pt>
                <c:pt idx="314">
                  <c:v>232.416</c:v>
                </c:pt>
                <c:pt idx="315">
                  <c:v>244.42560000000003</c:v>
                </c:pt>
                <c:pt idx="316">
                  <c:v>219.88800000000001</c:v>
                </c:pt>
                <c:pt idx="317">
                  <c:v>217.9008</c:v>
                </c:pt>
                <c:pt idx="318">
                  <c:v>1236.9888000000001</c:v>
                </c:pt>
                <c:pt idx="319">
                  <c:v>641.60640000000001</c:v>
                </c:pt>
                <c:pt idx="320">
                  <c:v>456.71039999999999</c:v>
                </c:pt>
                <c:pt idx="321">
                  <c:v>391.13280000000003</c:v>
                </c:pt>
                <c:pt idx="322">
                  <c:v>362.18880000000001</c:v>
                </c:pt>
                <c:pt idx="323">
                  <c:v>359.76960000000003</c:v>
                </c:pt>
                <c:pt idx="324">
                  <c:v>313.20000000000005</c:v>
                </c:pt>
                <c:pt idx="325">
                  <c:v>289.52640000000002</c:v>
                </c:pt>
                <c:pt idx="326">
                  <c:v>280.54079999999999</c:v>
                </c:pt>
                <c:pt idx="327">
                  <c:v>274.83840000000004</c:v>
                </c:pt>
                <c:pt idx="328">
                  <c:v>412.04160000000002</c:v>
                </c:pt>
                <c:pt idx="329">
                  <c:v>530.928</c:v>
                </c:pt>
                <c:pt idx="330">
                  <c:v>724.03200000000015</c:v>
                </c:pt>
                <c:pt idx="331">
                  <c:v>482.80320000000006</c:v>
                </c:pt>
                <c:pt idx="332">
                  <c:v>443.75040000000001</c:v>
                </c:pt>
                <c:pt idx="333">
                  <c:v>391.47840000000002</c:v>
                </c:pt>
                <c:pt idx="334">
                  <c:v>360.72</c:v>
                </c:pt>
                <c:pt idx="335">
                  <c:v>366.85440000000006</c:v>
                </c:pt>
                <c:pt idx="336">
                  <c:v>341.79840000000002</c:v>
                </c:pt>
                <c:pt idx="337">
                  <c:v>321.14880000000005</c:v>
                </c:pt>
                <c:pt idx="338">
                  <c:v>314.84160000000003</c:v>
                </c:pt>
                <c:pt idx="339">
                  <c:v>305.6832</c:v>
                </c:pt>
                <c:pt idx="340">
                  <c:v>326.50560000000002</c:v>
                </c:pt>
                <c:pt idx="341">
                  <c:v>335.49120000000005</c:v>
                </c:pt>
                <c:pt idx="342">
                  <c:v>521.5104</c:v>
                </c:pt>
                <c:pt idx="343">
                  <c:v>708.22079999999994</c:v>
                </c:pt>
                <c:pt idx="344">
                  <c:v>463.01760000000002</c:v>
                </c:pt>
                <c:pt idx="345">
                  <c:v>415.23840000000001</c:v>
                </c:pt>
                <c:pt idx="346">
                  <c:v>400.464</c:v>
                </c:pt>
                <c:pt idx="347">
                  <c:v>354.75839999999999</c:v>
                </c:pt>
                <c:pt idx="348">
                  <c:v>354.84480000000002</c:v>
                </c:pt>
                <c:pt idx="349">
                  <c:v>386.46719999999999</c:v>
                </c:pt>
                <c:pt idx="350">
                  <c:v>1842.2208000000001</c:v>
                </c:pt>
                <c:pt idx="351">
                  <c:v>3796.3296</c:v>
                </c:pt>
                <c:pt idx="352">
                  <c:v>1309.3920000000001</c:v>
                </c:pt>
                <c:pt idx="353">
                  <c:v>974.24639999999999</c:v>
                </c:pt>
                <c:pt idx="354">
                  <c:v>824.16960000000006</c:v>
                </c:pt>
                <c:pt idx="355">
                  <c:v>752.45760000000007</c:v>
                </c:pt>
                <c:pt idx="356">
                  <c:v>675.82080000000008</c:v>
                </c:pt>
                <c:pt idx="357">
                  <c:v>615.8592000000001</c:v>
                </c:pt>
                <c:pt idx="358">
                  <c:v>574.7328</c:v>
                </c:pt>
                <c:pt idx="359">
                  <c:v>566.0064000000001</c:v>
                </c:pt>
                <c:pt idx="360">
                  <c:v>548.98560000000009</c:v>
                </c:pt>
                <c:pt idx="361">
                  <c:v>2582.8416000000002</c:v>
                </c:pt>
                <c:pt idx="362">
                  <c:v>1614.7296000000001</c:v>
                </c:pt>
                <c:pt idx="363">
                  <c:v>1156.6368000000002</c:v>
                </c:pt>
                <c:pt idx="364">
                  <c:v>922.32000000000016</c:v>
                </c:pt>
                <c:pt idx="365">
                  <c:v>824.16960000000006</c:v>
                </c:pt>
                <c:pt idx="366">
                  <c:v>766.62720000000002</c:v>
                </c:pt>
                <c:pt idx="367">
                  <c:v>771.98400000000004</c:v>
                </c:pt>
                <c:pt idx="368">
                  <c:v>705.88800000000003</c:v>
                </c:pt>
                <c:pt idx="369">
                  <c:v>660.78719999999998</c:v>
                </c:pt>
                <c:pt idx="370">
                  <c:v>616.11840000000007</c:v>
                </c:pt>
                <c:pt idx="371">
                  <c:v>591.92640000000006</c:v>
                </c:pt>
                <c:pt idx="372">
                  <c:v>565.05600000000004</c:v>
                </c:pt>
                <c:pt idx="373">
                  <c:v>547.68960000000004</c:v>
                </c:pt>
                <c:pt idx="374">
                  <c:v>544.23360000000002</c:v>
                </c:pt>
                <c:pt idx="375">
                  <c:v>529.8048</c:v>
                </c:pt>
                <c:pt idx="376">
                  <c:v>513.64800000000002</c:v>
                </c:pt>
                <c:pt idx="377">
                  <c:v>506.90880000000004</c:v>
                </c:pt>
                <c:pt idx="378">
                  <c:v>498.44160000000005</c:v>
                </c:pt>
                <c:pt idx="379">
                  <c:v>577.49760000000003</c:v>
                </c:pt>
                <c:pt idx="380">
                  <c:v>669.5136</c:v>
                </c:pt>
                <c:pt idx="381">
                  <c:v>675.1296000000001</c:v>
                </c:pt>
                <c:pt idx="382">
                  <c:v>667.44</c:v>
                </c:pt>
                <c:pt idx="383">
                  <c:v>595.55520000000001</c:v>
                </c:pt>
                <c:pt idx="384">
                  <c:v>619.22879999999998</c:v>
                </c:pt>
                <c:pt idx="385">
                  <c:v>863.39520000000005</c:v>
                </c:pt>
                <c:pt idx="386">
                  <c:v>1001.1168</c:v>
                </c:pt>
                <c:pt idx="387">
                  <c:v>1070.3232</c:v>
                </c:pt>
                <c:pt idx="388">
                  <c:v>1006.5600000000001</c:v>
                </c:pt>
                <c:pt idx="389">
                  <c:v>1009.8432000000001</c:v>
                </c:pt>
                <c:pt idx="390">
                  <c:v>1220.4000000000001</c:v>
                </c:pt>
                <c:pt idx="391">
                  <c:v>1538.4384000000002</c:v>
                </c:pt>
                <c:pt idx="392">
                  <c:v>3366.4895999999999</c:v>
                </c:pt>
                <c:pt idx="393">
                  <c:v>1710.9792000000002</c:v>
                </c:pt>
                <c:pt idx="394">
                  <c:v>3013.0272</c:v>
                </c:pt>
                <c:pt idx="395">
                  <c:v>1709.4240000000002</c:v>
                </c:pt>
                <c:pt idx="396">
                  <c:v>1403.8272000000002</c:v>
                </c:pt>
                <c:pt idx="397">
                  <c:v>1238.5440000000001</c:v>
                </c:pt>
                <c:pt idx="398">
                  <c:v>1095.6384</c:v>
                </c:pt>
                <c:pt idx="399">
                  <c:v>1043.7984000000001</c:v>
                </c:pt>
                <c:pt idx="400">
                  <c:v>1881.7920000000001</c:v>
                </c:pt>
                <c:pt idx="401">
                  <c:v>1575.4176000000002</c:v>
                </c:pt>
                <c:pt idx="402">
                  <c:v>1264.1184000000001</c:v>
                </c:pt>
                <c:pt idx="403">
                  <c:v>1183.5072</c:v>
                </c:pt>
                <c:pt idx="404">
                  <c:v>1110.4128000000001</c:v>
                </c:pt>
                <c:pt idx="405">
                  <c:v>1071.0144000000003</c:v>
                </c:pt>
                <c:pt idx="406">
                  <c:v>1022.8896000000001</c:v>
                </c:pt>
                <c:pt idx="407">
                  <c:v>969.40800000000013</c:v>
                </c:pt>
                <c:pt idx="408">
                  <c:v>903.48480000000018</c:v>
                </c:pt>
                <c:pt idx="409">
                  <c:v>864.60480000000007</c:v>
                </c:pt>
                <c:pt idx="410">
                  <c:v>812.85120000000006</c:v>
                </c:pt>
                <c:pt idx="411">
                  <c:v>772.41600000000005</c:v>
                </c:pt>
                <c:pt idx="412">
                  <c:v>745.63200000000006</c:v>
                </c:pt>
                <c:pt idx="413">
                  <c:v>850.26239999999996</c:v>
                </c:pt>
                <c:pt idx="414">
                  <c:v>1195.5168000000001</c:v>
                </c:pt>
                <c:pt idx="415">
                  <c:v>1003.1904000000001</c:v>
                </c:pt>
                <c:pt idx="416">
                  <c:v>1036.0224000000001</c:v>
                </c:pt>
                <c:pt idx="417">
                  <c:v>1727.4816000000001</c:v>
                </c:pt>
                <c:pt idx="418">
                  <c:v>1707.6960000000001</c:v>
                </c:pt>
                <c:pt idx="419">
                  <c:v>1132.0992000000001</c:v>
                </c:pt>
                <c:pt idx="420">
                  <c:v>1230.336</c:v>
                </c:pt>
                <c:pt idx="421">
                  <c:v>964.8288</c:v>
                </c:pt>
                <c:pt idx="422">
                  <c:v>874.02240000000006</c:v>
                </c:pt>
                <c:pt idx="423">
                  <c:v>998.17920000000015</c:v>
                </c:pt>
                <c:pt idx="424">
                  <c:v>1262.6496000000002</c:v>
                </c:pt>
                <c:pt idx="425">
                  <c:v>935.02080000000001</c:v>
                </c:pt>
                <c:pt idx="426">
                  <c:v>855.01440000000014</c:v>
                </c:pt>
                <c:pt idx="427">
                  <c:v>1005.3504</c:v>
                </c:pt>
                <c:pt idx="428">
                  <c:v>819.67680000000007</c:v>
                </c:pt>
                <c:pt idx="429">
                  <c:v>839.89440000000002</c:v>
                </c:pt>
                <c:pt idx="430">
                  <c:v>922.32000000000016</c:v>
                </c:pt>
                <c:pt idx="431">
                  <c:v>917.82719999999995</c:v>
                </c:pt>
                <c:pt idx="432">
                  <c:v>816.04800000000012</c:v>
                </c:pt>
                <c:pt idx="433">
                  <c:v>773.88480000000015</c:v>
                </c:pt>
                <c:pt idx="434">
                  <c:v>730.85760000000005</c:v>
                </c:pt>
                <c:pt idx="435">
                  <c:v>754.96320000000003</c:v>
                </c:pt>
                <c:pt idx="436">
                  <c:v>812.59199999999998</c:v>
                </c:pt>
                <c:pt idx="437">
                  <c:v>841.88160000000005</c:v>
                </c:pt>
                <c:pt idx="438">
                  <c:v>882.57600000000002</c:v>
                </c:pt>
                <c:pt idx="439">
                  <c:v>844.12800000000004</c:v>
                </c:pt>
                <c:pt idx="440">
                  <c:v>776.90880000000016</c:v>
                </c:pt>
                <c:pt idx="441">
                  <c:v>724.72320000000002</c:v>
                </c:pt>
                <c:pt idx="442">
                  <c:v>659.14560000000006</c:v>
                </c:pt>
                <c:pt idx="443">
                  <c:v>635.64480000000003</c:v>
                </c:pt>
                <c:pt idx="444">
                  <c:v>676.94400000000007</c:v>
                </c:pt>
                <c:pt idx="445">
                  <c:v>706.40640000000008</c:v>
                </c:pt>
                <c:pt idx="446">
                  <c:v>675.99360000000001</c:v>
                </c:pt>
                <c:pt idx="447">
                  <c:v>550.97280000000001</c:v>
                </c:pt>
                <c:pt idx="448">
                  <c:v>551.66399999999999</c:v>
                </c:pt>
                <c:pt idx="449">
                  <c:v>750.12480000000005</c:v>
                </c:pt>
                <c:pt idx="450">
                  <c:v>1019.1744</c:v>
                </c:pt>
                <c:pt idx="451">
                  <c:v>1181.6064000000001</c:v>
                </c:pt>
                <c:pt idx="452">
                  <c:v>1492.2144000000001</c:v>
                </c:pt>
                <c:pt idx="453">
                  <c:v>969.40800000000013</c:v>
                </c:pt>
                <c:pt idx="454">
                  <c:v>763.94880000000012</c:v>
                </c:pt>
                <c:pt idx="455">
                  <c:v>776.90880000000016</c:v>
                </c:pt>
                <c:pt idx="456">
                  <c:v>650.07360000000006</c:v>
                </c:pt>
                <c:pt idx="457">
                  <c:v>595.1232</c:v>
                </c:pt>
                <c:pt idx="458">
                  <c:v>577.92960000000005</c:v>
                </c:pt>
                <c:pt idx="459">
                  <c:v>557.97120000000007</c:v>
                </c:pt>
                <c:pt idx="460">
                  <c:v>700.70399999999995</c:v>
                </c:pt>
                <c:pt idx="461">
                  <c:v>1014.8544000000001</c:v>
                </c:pt>
                <c:pt idx="462">
                  <c:v>918.77760000000012</c:v>
                </c:pt>
                <c:pt idx="463">
                  <c:v>769.04640000000006</c:v>
                </c:pt>
                <c:pt idx="464">
                  <c:v>1110.4128000000001</c:v>
                </c:pt>
                <c:pt idx="465">
                  <c:v>705.62880000000007</c:v>
                </c:pt>
                <c:pt idx="466">
                  <c:v>604.28160000000003</c:v>
                </c:pt>
                <c:pt idx="467">
                  <c:v>555.37920000000008</c:v>
                </c:pt>
                <c:pt idx="468">
                  <c:v>523.58399999999995</c:v>
                </c:pt>
                <c:pt idx="469">
                  <c:v>505.61280000000005</c:v>
                </c:pt>
                <c:pt idx="470">
                  <c:v>485.74080000000004</c:v>
                </c:pt>
                <c:pt idx="471">
                  <c:v>449.53920000000005</c:v>
                </c:pt>
                <c:pt idx="472">
                  <c:v>422.23680000000002</c:v>
                </c:pt>
                <c:pt idx="473">
                  <c:v>406.59840000000008</c:v>
                </c:pt>
                <c:pt idx="474">
                  <c:v>390.35520000000002</c:v>
                </c:pt>
                <c:pt idx="475">
                  <c:v>402.96960000000001</c:v>
                </c:pt>
                <c:pt idx="476">
                  <c:v>378.08640000000003</c:v>
                </c:pt>
                <c:pt idx="477">
                  <c:v>357.69599999999997</c:v>
                </c:pt>
                <c:pt idx="478">
                  <c:v>388.10880000000003</c:v>
                </c:pt>
                <c:pt idx="479">
                  <c:v>918.34559999999999</c:v>
                </c:pt>
                <c:pt idx="480">
                  <c:v>768.61440000000016</c:v>
                </c:pt>
                <c:pt idx="481">
                  <c:v>2224.3680000000004</c:v>
                </c:pt>
                <c:pt idx="482">
                  <c:v>900.6336</c:v>
                </c:pt>
                <c:pt idx="483">
                  <c:v>662.86080000000004</c:v>
                </c:pt>
                <c:pt idx="484">
                  <c:v>562.11840000000007</c:v>
                </c:pt>
                <c:pt idx="485">
                  <c:v>501.12</c:v>
                </c:pt>
                <c:pt idx="486">
                  <c:v>466.30080000000004</c:v>
                </c:pt>
                <c:pt idx="487">
                  <c:v>436.14720000000005</c:v>
                </c:pt>
                <c:pt idx="488">
                  <c:v>409.79520000000008</c:v>
                </c:pt>
                <c:pt idx="489">
                  <c:v>387.07200000000006</c:v>
                </c:pt>
                <c:pt idx="490">
                  <c:v>371.26080000000002</c:v>
                </c:pt>
                <c:pt idx="491">
                  <c:v>353.20320000000004</c:v>
                </c:pt>
                <c:pt idx="492">
                  <c:v>334.1952</c:v>
                </c:pt>
                <c:pt idx="493">
                  <c:v>315.10079999999999</c:v>
                </c:pt>
                <c:pt idx="494">
                  <c:v>300.49920000000003</c:v>
                </c:pt>
                <c:pt idx="495">
                  <c:v>301.27680000000004</c:v>
                </c:pt>
                <c:pt idx="496">
                  <c:v>285.37920000000003</c:v>
                </c:pt>
                <c:pt idx="497">
                  <c:v>354.32640000000004</c:v>
                </c:pt>
                <c:pt idx="498">
                  <c:v>518.31359999999995</c:v>
                </c:pt>
                <c:pt idx="499">
                  <c:v>360.46080000000001</c:v>
                </c:pt>
                <c:pt idx="500">
                  <c:v>295.74720000000002</c:v>
                </c:pt>
                <c:pt idx="501">
                  <c:v>279.15840000000003</c:v>
                </c:pt>
                <c:pt idx="502">
                  <c:v>265.24799999999999</c:v>
                </c:pt>
                <c:pt idx="503">
                  <c:v>258.33600000000001</c:v>
                </c:pt>
                <c:pt idx="504">
                  <c:v>250.6464</c:v>
                </c:pt>
                <c:pt idx="505">
                  <c:v>235.69920000000002</c:v>
                </c:pt>
                <c:pt idx="506">
                  <c:v>226.88640000000001</c:v>
                </c:pt>
                <c:pt idx="507">
                  <c:v>238.80959999999999</c:v>
                </c:pt>
                <c:pt idx="508">
                  <c:v>220.14720000000003</c:v>
                </c:pt>
                <c:pt idx="509">
                  <c:v>211.16160000000002</c:v>
                </c:pt>
                <c:pt idx="510">
                  <c:v>201.744</c:v>
                </c:pt>
                <c:pt idx="511">
                  <c:v>255.91680000000002</c:v>
                </c:pt>
                <c:pt idx="512">
                  <c:v>425.26080000000002</c:v>
                </c:pt>
                <c:pt idx="513">
                  <c:v>237.16800000000003</c:v>
                </c:pt>
                <c:pt idx="514">
                  <c:v>213.40800000000004</c:v>
                </c:pt>
                <c:pt idx="515">
                  <c:v>199.6704</c:v>
                </c:pt>
                <c:pt idx="516">
                  <c:v>366.42239999999998</c:v>
                </c:pt>
                <c:pt idx="517">
                  <c:v>268.96320000000003</c:v>
                </c:pt>
                <c:pt idx="518">
                  <c:v>219.71520000000004</c:v>
                </c:pt>
                <c:pt idx="519">
                  <c:v>198.6336</c:v>
                </c:pt>
                <c:pt idx="520">
                  <c:v>211.68000000000004</c:v>
                </c:pt>
                <c:pt idx="521">
                  <c:v>239.84639999999999</c:v>
                </c:pt>
                <c:pt idx="522">
                  <c:v>242.87040000000002</c:v>
                </c:pt>
                <c:pt idx="523">
                  <c:v>208.39680000000001</c:v>
                </c:pt>
                <c:pt idx="524">
                  <c:v>250.04160000000002</c:v>
                </c:pt>
                <c:pt idx="525">
                  <c:v>203.99040000000002</c:v>
                </c:pt>
                <c:pt idx="526">
                  <c:v>183.85920000000002</c:v>
                </c:pt>
                <c:pt idx="527">
                  <c:v>168.65280000000001</c:v>
                </c:pt>
                <c:pt idx="528">
                  <c:v>157.42080000000001</c:v>
                </c:pt>
                <c:pt idx="529">
                  <c:v>151.02720000000002</c:v>
                </c:pt>
                <c:pt idx="530">
                  <c:v>149.99040000000002</c:v>
                </c:pt>
                <c:pt idx="531">
                  <c:v>149.04000000000002</c:v>
                </c:pt>
                <c:pt idx="532">
                  <c:v>143.07840000000002</c:v>
                </c:pt>
                <c:pt idx="533">
                  <c:v>166.2336</c:v>
                </c:pt>
                <c:pt idx="534">
                  <c:v>141.5232</c:v>
                </c:pt>
                <c:pt idx="535">
                  <c:v>128.64960000000002</c:v>
                </c:pt>
                <c:pt idx="536">
                  <c:v>123.63840000000002</c:v>
                </c:pt>
                <c:pt idx="537">
                  <c:v>154.39680000000001</c:v>
                </c:pt>
                <c:pt idx="538">
                  <c:v>132.4512</c:v>
                </c:pt>
                <c:pt idx="539">
                  <c:v>120.6144</c:v>
                </c:pt>
                <c:pt idx="540">
                  <c:v>116.0352</c:v>
                </c:pt>
                <c:pt idx="541">
                  <c:v>105.14880000000001</c:v>
                </c:pt>
                <c:pt idx="542">
                  <c:v>101.34720000000002</c:v>
                </c:pt>
                <c:pt idx="543">
                  <c:v>176.51520000000002</c:v>
                </c:pt>
                <c:pt idx="544">
                  <c:v>140.91840000000002</c:v>
                </c:pt>
                <c:pt idx="545">
                  <c:v>120.2688</c:v>
                </c:pt>
                <c:pt idx="546">
                  <c:v>127.00800000000001</c:v>
                </c:pt>
                <c:pt idx="547">
                  <c:v>139.01760000000002</c:v>
                </c:pt>
                <c:pt idx="548">
                  <c:v>121.56480000000001</c:v>
                </c:pt>
                <c:pt idx="549">
                  <c:v>112.32000000000001</c:v>
                </c:pt>
                <c:pt idx="550">
                  <c:v>105.9264</c:v>
                </c:pt>
                <c:pt idx="551">
                  <c:v>102.816</c:v>
                </c:pt>
                <c:pt idx="552">
                  <c:v>103.16160000000001</c:v>
                </c:pt>
                <c:pt idx="553">
                  <c:v>101.60640000000001</c:v>
                </c:pt>
                <c:pt idx="554">
                  <c:v>99.187200000000004</c:v>
                </c:pt>
                <c:pt idx="555">
                  <c:v>97.113600000000019</c:v>
                </c:pt>
                <c:pt idx="556">
                  <c:v>95.731200000000015</c:v>
                </c:pt>
                <c:pt idx="557">
                  <c:v>95.04000000000002</c:v>
                </c:pt>
                <c:pt idx="558">
                  <c:v>100.65600000000001</c:v>
                </c:pt>
                <c:pt idx="559">
                  <c:v>95.55840000000002</c:v>
                </c:pt>
                <c:pt idx="560">
                  <c:v>114.9984</c:v>
                </c:pt>
                <c:pt idx="561">
                  <c:v>102.55680000000001</c:v>
                </c:pt>
                <c:pt idx="562">
                  <c:v>98.236800000000002</c:v>
                </c:pt>
                <c:pt idx="563">
                  <c:v>99.446400000000011</c:v>
                </c:pt>
                <c:pt idx="564">
                  <c:v>95.385600000000011</c:v>
                </c:pt>
                <c:pt idx="565">
                  <c:v>91.584000000000017</c:v>
                </c:pt>
                <c:pt idx="566">
                  <c:v>89.942400000000006</c:v>
                </c:pt>
                <c:pt idx="567">
                  <c:v>88.732799999999997</c:v>
                </c:pt>
                <c:pt idx="568">
                  <c:v>87.695999999999998</c:v>
                </c:pt>
                <c:pt idx="569">
                  <c:v>85.881600000000006</c:v>
                </c:pt>
                <c:pt idx="570">
                  <c:v>83.0304</c:v>
                </c:pt>
                <c:pt idx="571">
                  <c:v>84.153599999999997</c:v>
                </c:pt>
                <c:pt idx="572">
                  <c:v>89.856000000000009</c:v>
                </c:pt>
                <c:pt idx="573">
                  <c:v>86.486400000000003</c:v>
                </c:pt>
                <c:pt idx="574">
                  <c:v>82.08</c:v>
                </c:pt>
                <c:pt idx="575">
                  <c:v>79.833600000000004</c:v>
                </c:pt>
                <c:pt idx="576">
                  <c:v>76.723200000000006</c:v>
                </c:pt>
                <c:pt idx="577">
                  <c:v>74.908799999999999</c:v>
                </c:pt>
                <c:pt idx="578">
                  <c:v>76.55040000000001</c:v>
                </c:pt>
                <c:pt idx="579">
                  <c:v>76.032000000000011</c:v>
                </c:pt>
                <c:pt idx="580">
                  <c:v>76.55040000000001</c:v>
                </c:pt>
                <c:pt idx="581">
                  <c:v>78.883200000000002</c:v>
                </c:pt>
                <c:pt idx="582">
                  <c:v>78.019200000000012</c:v>
                </c:pt>
                <c:pt idx="583">
                  <c:v>74.995200000000011</c:v>
                </c:pt>
                <c:pt idx="584">
                  <c:v>74.908799999999999</c:v>
                </c:pt>
                <c:pt idx="585">
                  <c:v>76.464000000000013</c:v>
                </c:pt>
                <c:pt idx="586">
                  <c:v>128.13120000000001</c:v>
                </c:pt>
                <c:pt idx="587">
                  <c:v>110.6784</c:v>
                </c:pt>
                <c:pt idx="588">
                  <c:v>91.929600000000008</c:v>
                </c:pt>
                <c:pt idx="589">
                  <c:v>85.536000000000001</c:v>
                </c:pt>
                <c:pt idx="590">
                  <c:v>82.771200000000007</c:v>
                </c:pt>
                <c:pt idx="591">
                  <c:v>79.574400000000011</c:v>
                </c:pt>
                <c:pt idx="592">
                  <c:v>78.019200000000012</c:v>
                </c:pt>
                <c:pt idx="593">
                  <c:v>79.056000000000012</c:v>
                </c:pt>
                <c:pt idx="594">
                  <c:v>78.796800000000005</c:v>
                </c:pt>
                <c:pt idx="595">
                  <c:v>77.760000000000005</c:v>
                </c:pt>
                <c:pt idx="596">
                  <c:v>76.032000000000011</c:v>
                </c:pt>
                <c:pt idx="597">
                  <c:v>75.340800000000002</c:v>
                </c:pt>
                <c:pt idx="598">
                  <c:v>78.10560000000001</c:v>
                </c:pt>
                <c:pt idx="599">
                  <c:v>84.0672</c:v>
                </c:pt>
                <c:pt idx="600">
                  <c:v>80.524800000000013</c:v>
                </c:pt>
                <c:pt idx="601">
                  <c:v>78.624000000000009</c:v>
                </c:pt>
                <c:pt idx="602">
                  <c:v>76.204800000000006</c:v>
                </c:pt>
                <c:pt idx="603">
                  <c:v>78.10560000000001</c:v>
                </c:pt>
                <c:pt idx="604">
                  <c:v>77.9328</c:v>
                </c:pt>
                <c:pt idx="605">
                  <c:v>133.74720000000002</c:v>
                </c:pt>
                <c:pt idx="606">
                  <c:v>144.97919999999999</c:v>
                </c:pt>
                <c:pt idx="607">
                  <c:v>127.00800000000001</c:v>
                </c:pt>
                <c:pt idx="608">
                  <c:v>99.878399999999999</c:v>
                </c:pt>
                <c:pt idx="609">
                  <c:v>92.448000000000008</c:v>
                </c:pt>
                <c:pt idx="610">
                  <c:v>89.164800000000014</c:v>
                </c:pt>
                <c:pt idx="611">
                  <c:v>90.633600000000001</c:v>
                </c:pt>
                <c:pt idx="612">
                  <c:v>119.5776</c:v>
                </c:pt>
                <c:pt idx="613">
                  <c:v>161.48160000000001</c:v>
                </c:pt>
                <c:pt idx="614">
                  <c:v>117.67680000000001</c:v>
                </c:pt>
                <c:pt idx="615">
                  <c:v>110.5056</c:v>
                </c:pt>
                <c:pt idx="616">
                  <c:v>134.69759999999999</c:v>
                </c:pt>
                <c:pt idx="617">
                  <c:v>121.6512</c:v>
                </c:pt>
                <c:pt idx="618">
                  <c:v>101.2608</c:v>
                </c:pt>
                <c:pt idx="619">
                  <c:v>95.990400000000008</c:v>
                </c:pt>
                <c:pt idx="620">
                  <c:v>95.04000000000002</c:v>
                </c:pt>
                <c:pt idx="621">
                  <c:v>96.07680000000002</c:v>
                </c:pt>
                <c:pt idx="622">
                  <c:v>93.830400000000012</c:v>
                </c:pt>
                <c:pt idx="623">
                  <c:v>156.7296</c:v>
                </c:pt>
                <c:pt idx="624">
                  <c:v>188.87040000000002</c:v>
                </c:pt>
                <c:pt idx="625">
                  <c:v>118.88639999999999</c:v>
                </c:pt>
                <c:pt idx="626">
                  <c:v>101.08799999999999</c:v>
                </c:pt>
                <c:pt idx="627">
                  <c:v>107.91360000000002</c:v>
                </c:pt>
                <c:pt idx="628">
                  <c:v>125.62560000000001</c:v>
                </c:pt>
                <c:pt idx="629">
                  <c:v>101.86560000000001</c:v>
                </c:pt>
                <c:pt idx="630">
                  <c:v>208.7424</c:v>
                </c:pt>
                <c:pt idx="631">
                  <c:v>132.88320000000002</c:v>
                </c:pt>
                <c:pt idx="632">
                  <c:v>110.6784</c:v>
                </c:pt>
                <c:pt idx="633">
                  <c:v>108.9504</c:v>
                </c:pt>
                <c:pt idx="634">
                  <c:v>101.952</c:v>
                </c:pt>
                <c:pt idx="635">
                  <c:v>106.18560000000001</c:v>
                </c:pt>
                <c:pt idx="636">
                  <c:v>256.26240000000001</c:v>
                </c:pt>
                <c:pt idx="637">
                  <c:v>255.48480000000001</c:v>
                </c:pt>
                <c:pt idx="638">
                  <c:v>193.27680000000001</c:v>
                </c:pt>
                <c:pt idx="639">
                  <c:v>155.952</c:v>
                </c:pt>
                <c:pt idx="640">
                  <c:v>140.7456</c:v>
                </c:pt>
                <c:pt idx="641">
                  <c:v>122.94720000000001</c:v>
                </c:pt>
                <c:pt idx="642">
                  <c:v>121.56480000000001</c:v>
                </c:pt>
                <c:pt idx="643">
                  <c:v>120.00960000000001</c:v>
                </c:pt>
                <c:pt idx="644">
                  <c:v>106.27200000000001</c:v>
                </c:pt>
                <c:pt idx="645">
                  <c:v>151.63200000000001</c:v>
                </c:pt>
                <c:pt idx="646">
                  <c:v>135.12960000000001</c:v>
                </c:pt>
                <c:pt idx="647">
                  <c:v>112.83840000000001</c:v>
                </c:pt>
                <c:pt idx="648">
                  <c:v>96.59520000000002</c:v>
                </c:pt>
                <c:pt idx="649">
                  <c:v>98.150400000000005</c:v>
                </c:pt>
                <c:pt idx="650">
                  <c:v>105.58080000000001</c:v>
                </c:pt>
                <c:pt idx="651">
                  <c:v>118.19520000000001</c:v>
                </c:pt>
                <c:pt idx="652">
                  <c:v>381.97440000000006</c:v>
                </c:pt>
                <c:pt idx="653">
                  <c:v>237.94560000000001</c:v>
                </c:pt>
                <c:pt idx="654">
                  <c:v>162.864</c:v>
                </c:pt>
                <c:pt idx="655">
                  <c:v>142.90559999999999</c:v>
                </c:pt>
                <c:pt idx="656">
                  <c:v>635.47200000000009</c:v>
                </c:pt>
                <c:pt idx="657">
                  <c:v>619.83360000000005</c:v>
                </c:pt>
                <c:pt idx="658">
                  <c:v>336.44160000000005</c:v>
                </c:pt>
                <c:pt idx="659">
                  <c:v>267.06240000000003</c:v>
                </c:pt>
                <c:pt idx="660">
                  <c:v>230.51520000000002</c:v>
                </c:pt>
                <c:pt idx="661">
                  <c:v>361.23840000000001</c:v>
                </c:pt>
                <c:pt idx="662">
                  <c:v>253.06559999999999</c:v>
                </c:pt>
                <c:pt idx="663">
                  <c:v>223.17120000000003</c:v>
                </c:pt>
                <c:pt idx="664">
                  <c:v>210.64320000000004</c:v>
                </c:pt>
                <c:pt idx="665">
                  <c:v>202.8672</c:v>
                </c:pt>
                <c:pt idx="666">
                  <c:v>208.65600000000001</c:v>
                </c:pt>
                <c:pt idx="667">
                  <c:v>225.67680000000001</c:v>
                </c:pt>
                <c:pt idx="668">
                  <c:v>207.96480000000003</c:v>
                </c:pt>
                <c:pt idx="669">
                  <c:v>194.65920000000003</c:v>
                </c:pt>
                <c:pt idx="670">
                  <c:v>177.12</c:v>
                </c:pt>
                <c:pt idx="671">
                  <c:v>179.36640000000003</c:v>
                </c:pt>
                <c:pt idx="672">
                  <c:v>187.92</c:v>
                </c:pt>
                <c:pt idx="673">
                  <c:v>274.75200000000001</c:v>
                </c:pt>
                <c:pt idx="674">
                  <c:v>200.7936</c:v>
                </c:pt>
                <c:pt idx="675">
                  <c:v>183.60000000000002</c:v>
                </c:pt>
                <c:pt idx="676">
                  <c:v>181.78560000000002</c:v>
                </c:pt>
                <c:pt idx="677">
                  <c:v>177.03360000000001</c:v>
                </c:pt>
                <c:pt idx="678">
                  <c:v>167.87520000000001</c:v>
                </c:pt>
                <c:pt idx="679">
                  <c:v>159.66720000000001</c:v>
                </c:pt>
                <c:pt idx="680">
                  <c:v>157.42080000000001</c:v>
                </c:pt>
                <c:pt idx="681">
                  <c:v>151.7184</c:v>
                </c:pt>
                <c:pt idx="682">
                  <c:v>161.04960000000003</c:v>
                </c:pt>
                <c:pt idx="683">
                  <c:v>226.45440000000002</c:v>
                </c:pt>
                <c:pt idx="684">
                  <c:v>225.76320000000001</c:v>
                </c:pt>
                <c:pt idx="685">
                  <c:v>203.38560000000001</c:v>
                </c:pt>
                <c:pt idx="686">
                  <c:v>181.61279999999999</c:v>
                </c:pt>
                <c:pt idx="687">
                  <c:v>169.51680000000002</c:v>
                </c:pt>
                <c:pt idx="688">
                  <c:v>158.45760000000001</c:v>
                </c:pt>
                <c:pt idx="689">
                  <c:v>161.30880000000002</c:v>
                </c:pt>
                <c:pt idx="690">
                  <c:v>154.65600000000001</c:v>
                </c:pt>
                <c:pt idx="691">
                  <c:v>148.7808</c:v>
                </c:pt>
                <c:pt idx="692">
                  <c:v>143.33760000000001</c:v>
                </c:pt>
                <c:pt idx="693">
                  <c:v>146.27520000000001</c:v>
                </c:pt>
                <c:pt idx="694">
                  <c:v>147.31200000000001</c:v>
                </c:pt>
                <c:pt idx="695">
                  <c:v>142.4736</c:v>
                </c:pt>
                <c:pt idx="696">
                  <c:v>193.4496</c:v>
                </c:pt>
                <c:pt idx="697">
                  <c:v>221.70240000000001</c:v>
                </c:pt>
                <c:pt idx="698">
                  <c:v>211.50720000000001</c:v>
                </c:pt>
                <c:pt idx="699">
                  <c:v>180.4896</c:v>
                </c:pt>
                <c:pt idx="700">
                  <c:v>164.24640000000002</c:v>
                </c:pt>
                <c:pt idx="701">
                  <c:v>159.9264</c:v>
                </c:pt>
                <c:pt idx="702">
                  <c:v>157.07520000000002</c:v>
                </c:pt>
                <c:pt idx="703">
                  <c:v>151.11360000000002</c:v>
                </c:pt>
                <c:pt idx="704">
                  <c:v>147.6576</c:v>
                </c:pt>
                <c:pt idx="705">
                  <c:v>146.27520000000001</c:v>
                </c:pt>
                <c:pt idx="706">
                  <c:v>182.99520000000001</c:v>
                </c:pt>
                <c:pt idx="707">
                  <c:v>174.70079999999999</c:v>
                </c:pt>
                <c:pt idx="708">
                  <c:v>169.25760000000002</c:v>
                </c:pt>
                <c:pt idx="709">
                  <c:v>171.67680000000001</c:v>
                </c:pt>
                <c:pt idx="710">
                  <c:v>165.024</c:v>
                </c:pt>
                <c:pt idx="711">
                  <c:v>161.48160000000001</c:v>
                </c:pt>
                <c:pt idx="712">
                  <c:v>163.55520000000001</c:v>
                </c:pt>
                <c:pt idx="713">
                  <c:v>158.37120000000002</c:v>
                </c:pt>
                <c:pt idx="714">
                  <c:v>156.9888</c:v>
                </c:pt>
                <c:pt idx="715">
                  <c:v>160.9632</c:v>
                </c:pt>
                <c:pt idx="716">
                  <c:v>162.51840000000001</c:v>
                </c:pt>
                <c:pt idx="717">
                  <c:v>222.13440000000003</c:v>
                </c:pt>
                <c:pt idx="718">
                  <c:v>225.67680000000001</c:v>
                </c:pt>
                <c:pt idx="719">
                  <c:v>179.02080000000001</c:v>
                </c:pt>
                <c:pt idx="720">
                  <c:v>179.88480000000001</c:v>
                </c:pt>
                <c:pt idx="721">
                  <c:v>195.00480000000002</c:v>
                </c:pt>
                <c:pt idx="722">
                  <c:v>192.15360000000004</c:v>
                </c:pt>
                <c:pt idx="723">
                  <c:v>175.99680000000001</c:v>
                </c:pt>
                <c:pt idx="724">
                  <c:v>175.3056</c:v>
                </c:pt>
                <c:pt idx="725">
                  <c:v>350.00640000000004</c:v>
                </c:pt>
                <c:pt idx="726">
                  <c:v>337.91040000000004</c:v>
                </c:pt>
                <c:pt idx="727">
                  <c:v>287.71200000000005</c:v>
                </c:pt>
                <c:pt idx="728">
                  <c:v>251.42400000000004</c:v>
                </c:pt>
                <c:pt idx="729">
                  <c:v>251.07840000000002</c:v>
                </c:pt>
                <c:pt idx="730">
                  <c:v>305.6832</c:v>
                </c:pt>
                <c:pt idx="731">
                  <c:v>365.7312</c:v>
                </c:pt>
                <c:pt idx="732">
                  <c:v>309.22560000000004</c:v>
                </c:pt>
                <c:pt idx="733">
                  <c:v>2781.7343999999998</c:v>
                </c:pt>
                <c:pt idx="734">
                  <c:v>1568.0736000000002</c:v>
                </c:pt>
                <c:pt idx="735">
                  <c:v>847.84320000000014</c:v>
                </c:pt>
                <c:pt idx="736">
                  <c:v>663.55200000000002</c:v>
                </c:pt>
                <c:pt idx="737">
                  <c:v>573.69600000000003</c:v>
                </c:pt>
                <c:pt idx="738">
                  <c:v>508.63679999999999</c:v>
                </c:pt>
                <c:pt idx="739">
                  <c:v>519.43679999999995</c:v>
                </c:pt>
                <c:pt idx="740">
                  <c:v>497.23200000000003</c:v>
                </c:pt>
                <c:pt idx="741">
                  <c:v>484.79040000000003</c:v>
                </c:pt>
                <c:pt idx="742">
                  <c:v>2522.0160000000001</c:v>
                </c:pt>
                <c:pt idx="743">
                  <c:v>1813.7952</c:v>
                </c:pt>
                <c:pt idx="744">
                  <c:v>1235.2608000000002</c:v>
                </c:pt>
                <c:pt idx="745">
                  <c:v>1108.1664000000001</c:v>
                </c:pt>
                <c:pt idx="746">
                  <c:v>933.98400000000015</c:v>
                </c:pt>
                <c:pt idx="747">
                  <c:v>824.77440000000001</c:v>
                </c:pt>
                <c:pt idx="748">
                  <c:v>794.18880000000001</c:v>
                </c:pt>
                <c:pt idx="749">
                  <c:v>773.88480000000015</c:v>
                </c:pt>
                <c:pt idx="750">
                  <c:v>697.33440000000007</c:v>
                </c:pt>
                <c:pt idx="751">
                  <c:v>674.09280000000001</c:v>
                </c:pt>
                <c:pt idx="752">
                  <c:v>664.07040000000006</c:v>
                </c:pt>
                <c:pt idx="753">
                  <c:v>623.63520000000005</c:v>
                </c:pt>
                <c:pt idx="754">
                  <c:v>627.09120000000007</c:v>
                </c:pt>
                <c:pt idx="755">
                  <c:v>643.50720000000013</c:v>
                </c:pt>
                <c:pt idx="756">
                  <c:v>705.02400000000011</c:v>
                </c:pt>
                <c:pt idx="757">
                  <c:v>893.54880000000014</c:v>
                </c:pt>
                <c:pt idx="758">
                  <c:v>959.81760000000008</c:v>
                </c:pt>
                <c:pt idx="759">
                  <c:v>852.76800000000003</c:v>
                </c:pt>
                <c:pt idx="760">
                  <c:v>846.72000000000014</c:v>
                </c:pt>
                <c:pt idx="761">
                  <c:v>1233.7056</c:v>
                </c:pt>
                <c:pt idx="762">
                  <c:v>1627.4304</c:v>
                </c:pt>
                <c:pt idx="763">
                  <c:v>1785.5424</c:v>
                </c:pt>
                <c:pt idx="764">
                  <c:v>1736.3808000000001</c:v>
                </c:pt>
                <c:pt idx="765">
                  <c:v>1465.6032000000002</c:v>
                </c:pt>
                <c:pt idx="766">
                  <c:v>1302.48</c:v>
                </c:pt>
                <c:pt idx="767">
                  <c:v>1155.8592000000001</c:v>
                </c:pt>
                <c:pt idx="768">
                  <c:v>1080.0863999999999</c:v>
                </c:pt>
                <c:pt idx="769">
                  <c:v>996.62400000000002</c:v>
                </c:pt>
                <c:pt idx="770">
                  <c:v>941.84640000000002</c:v>
                </c:pt>
                <c:pt idx="771">
                  <c:v>892.68480000000011</c:v>
                </c:pt>
                <c:pt idx="772">
                  <c:v>1106.8704</c:v>
                </c:pt>
                <c:pt idx="773">
                  <c:v>850.3488000000001</c:v>
                </c:pt>
                <c:pt idx="774">
                  <c:v>821.75040000000001</c:v>
                </c:pt>
                <c:pt idx="775">
                  <c:v>839.37600000000009</c:v>
                </c:pt>
                <c:pt idx="776">
                  <c:v>968.11200000000008</c:v>
                </c:pt>
                <c:pt idx="777">
                  <c:v>1132.3584000000001</c:v>
                </c:pt>
                <c:pt idx="778">
                  <c:v>1498.1760000000002</c:v>
                </c:pt>
                <c:pt idx="779">
                  <c:v>954.46080000000006</c:v>
                </c:pt>
                <c:pt idx="780">
                  <c:v>750.03840000000002</c:v>
                </c:pt>
                <c:pt idx="781">
                  <c:v>656.55360000000007</c:v>
                </c:pt>
                <c:pt idx="782">
                  <c:v>616.72320000000002</c:v>
                </c:pt>
                <c:pt idx="783">
                  <c:v>654.56640000000004</c:v>
                </c:pt>
                <c:pt idx="784">
                  <c:v>594</c:v>
                </c:pt>
                <c:pt idx="785">
                  <c:v>597.19680000000005</c:v>
                </c:pt>
                <c:pt idx="786">
                  <c:v>1091.2320000000002</c:v>
                </c:pt>
                <c:pt idx="787">
                  <c:v>1005.9552000000001</c:v>
                </c:pt>
                <c:pt idx="788">
                  <c:v>773.19360000000006</c:v>
                </c:pt>
                <c:pt idx="789">
                  <c:v>667.52640000000008</c:v>
                </c:pt>
                <c:pt idx="790">
                  <c:v>637.28640000000007</c:v>
                </c:pt>
                <c:pt idx="791">
                  <c:v>947.98080000000004</c:v>
                </c:pt>
                <c:pt idx="792">
                  <c:v>890.4384</c:v>
                </c:pt>
                <c:pt idx="793">
                  <c:v>684.72</c:v>
                </c:pt>
                <c:pt idx="794">
                  <c:v>598.66560000000004</c:v>
                </c:pt>
                <c:pt idx="795">
                  <c:v>563.32799999999997</c:v>
                </c:pt>
                <c:pt idx="796">
                  <c:v>634.17600000000004</c:v>
                </c:pt>
                <c:pt idx="797">
                  <c:v>836.35199999999998</c:v>
                </c:pt>
                <c:pt idx="798">
                  <c:v>1202.4288000000001</c:v>
                </c:pt>
                <c:pt idx="799">
                  <c:v>758.50560000000007</c:v>
                </c:pt>
                <c:pt idx="800">
                  <c:v>1949.7024000000001</c:v>
                </c:pt>
                <c:pt idx="801">
                  <c:v>2304.6336000000001</c:v>
                </c:pt>
                <c:pt idx="802">
                  <c:v>1220.9184</c:v>
                </c:pt>
                <c:pt idx="803">
                  <c:v>959.81760000000008</c:v>
                </c:pt>
                <c:pt idx="804">
                  <c:v>927.67680000000007</c:v>
                </c:pt>
                <c:pt idx="805">
                  <c:v>892.16640000000007</c:v>
                </c:pt>
                <c:pt idx="806">
                  <c:v>917.30880000000013</c:v>
                </c:pt>
                <c:pt idx="807">
                  <c:v>1549.9296000000002</c:v>
                </c:pt>
                <c:pt idx="808">
                  <c:v>1332.0288</c:v>
                </c:pt>
                <c:pt idx="809">
                  <c:v>1124.8416000000002</c:v>
                </c:pt>
                <c:pt idx="810">
                  <c:v>973.03680000000008</c:v>
                </c:pt>
                <c:pt idx="811">
                  <c:v>832.03200000000015</c:v>
                </c:pt>
                <c:pt idx="812">
                  <c:v>745.45920000000001</c:v>
                </c:pt>
                <c:pt idx="813">
                  <c:v>693.53279999999995</c:v>
                </c:pt>
                <c:pt idx="814">
                  <c:v>1433.2896000000001</c:v>
                </c:pt>
                <c:pt idx="815">
                  <c:v>991.87200000000007</c:v>
                </c:pt>
                <c:pt idx="816">
                  <c:v>774.92160000000001</c:v>
                </c:pt>
                <c:pt idx="817">
                  <c:v>697.16160000000013</c:v>
                </c:pt>
                <c:pt idx="818">
                  <c:v>628.7328</c:v>
                </c:pt>
                <c:pt idx="819">
                  <c:v>594.60479999999995</c:v>
                </c:pt>
                <c:pt idx="820">
                  <c:v>558.92160000000001</c:v>
                </c:pt>
                <c:pt idx="821">
                  <c:v>535.42079999999999</c:v>
                </c:pt>
                <c:pt idx="822">
                  <c:v>514.25279999999998</c:v>
                </c:pt>
                <c:pt idx="823">
                  <c:v>493.94880000000001</c:v>
                </c:pt>
                <c:pt idx="824">
                  <c:v>474.42239999999998</c:v>
                </c:pt>
                <c:pt idx="825">
                  <c:v>443.40480000000002</c:v>
                </c:pt>
                <c:pt idx="826">
                  <c:v>695.08800000000008</c:v>
                </c:pt>
                <c:pt idx="827">
                  <c:v>605.23200000000008</c:v>
                </c:pt>
                <c:pt idx="828">
                  <c:v>443.05920000000003</c:v>
                </c:pt>
                <c:pt idx="829">
                  <c:v>405.12960000000004</c:v>
                </c:pt>
                <c:pt idx="830">
                  <c:v>380.41919999999999</c:v>
                </c:pt>
                <c:pt idx="831">
                  <c:v>367.8048</c:v>
                </c:pt>
                <c:pt idx="832">
                  <c:v>425.52000000000004</c:v>
                </c:pt>
                <c:pt idx="833">
                  <c:v>605.57760000000007</c:v>
                </c:pt>
                <c:pt idx="834">
                  <c:v>1396.2240000000002</c:v>
                </c:pt>
                <c:pt idx="835">
                  <c:v>1129.1616000000001</c:v>
                </c:pt>
                <c:pt idx="836">
                  <c:v>1164.9312000000002</c:v>
                </c:pt>
                <c:pt idx="837">
                  <c:v>721.44</c:v>
                </c:pt>
                <c:pt idx="838">
                  <c:v>891.56160000000011</c:v>
                </c:pt>
                <c:pt idx="839">
                  <c:v>1034.6400000000001</c:v>
                </c:pt>
                <c:pt idx="840">
                  <c:v>726.01920000000007</c:v>
                </c:pt>
                <c:pt idx="841">
                  <c:v>592.18560000000002</c:v>
                </c:pt>
                <c:pt idx="842">
                  <c:v>527.04</c:v>
                </c:pt>
                <c:pt idx="843">
                  <c:v>477.8784</c:v>
                </c:pt>
                <c:pt idx="844">
                  <c:v>443.05920000000003</c:v>
                </c:pt>
                <c:pt idx="845">
                  <c:v>412.30080000000004</c:v>
                </c:pt>
                <c:pt idx="846">
                  <c:v>383.61600000000004</c:v>
                </c:pt>
                <c:pt idx="847">
                  <c:v>362.62080000000003</c:v>
                </c:pt>
                <c:pt idx="848">
                  <c:v>342.66240000000005</c:v>
                </c:pt>
                <c:pt idx="849">
                  <c:v>327.28320000000002</c:v>
                </c:pt>
                <c:pt idx="850">
                  <c:v>349.05600000000004</c:v>
                </c:pt>
                <c:pt idx="851">
                  <c:v>313.11360000000002</c:v>
                </c:pt>
                <c:pt idx="852">
                  <c:v>304.04160000000002</c:v>
                </c:pt>
                <c:pt idx="853">
                  <c:v>339.2928</c:v>
                </c:pt>
                <c:pt idx="854">
                  <c:v>327.02400000000006</c:v>
                </c:pt>
                <c:pt idx="855">
                  <c:v>315.87840000000006</c:v>
                </c:pt>
                <c:pt idx="856">
                  <c:v>274.23360000000002</c:v>
                </c:pt>
                <c:pt idx="857">
                  <c:v>255.22560000000004</c:v>
                </c:pt>
                <c:pt idx="858">
                  <c:v>239.32800000000003</c:v>
                </c:pt>
                <c:pt idx="859">
                  <c:v>221.09760000000003</c:v>
                </c:pt>
                <c:pt idx="860">
                  <c:v>319.16160000000002</c:v>
                </c:pt>
                <c:pt idx="861">
                  <c:v>428.71679999999998</c:v>
                </c:pt>
                <c:pt idx="862">
                  <c:v>292.03199999999998</c:v>
                </c:pt>
                <c:pt idx="863">
                  <c:v>245.54880000000003</c:v>
                </c:pt>
                <c:pt idx="864">
                  <c:v>233.36640000000003</c:v>
                </c:pt>
                <c:pt idx="865">
                  <c:v>223.94880000000003</c:v>
                </c:pt>
                <c:pt idx="866">
                  <c:v>215.39520000000002</c:v>
                </c:pt>
                <c:pt idx="867">
                  <c:v>214.09920000000002</c:v>
                </c:pt>
                <c:pt idx="868">
                  <c:v>190.6848</c:v>
                </c:pt>
                <c:pt idx="869">
                  <c:v>172.62720000000002</c:v>
                </c:pt>
                <c:pt idx="870">
                  <c:v>159.75360000000001</c:v>
                </c:pt>
                <c:pt idx="871">
                  <c:v>154.22399999999999</c:v>
                </c:pt>
                <c:pt idx="872">
                  <c:v>227.05920000000003</c:v>
                </c:pt>
                <c:pt idx="873">
                  <c:v>231.29280000000003</c:v>
                </c:pt>
                <c:pt idx="874">
                  <c:v>181.2672</c:v>
                </c:pt>
                <c:pt idx="875">
                  <c:v>168.91200000000001</c:v>
                </c:pt>
                <c:pt idx="876">
                  <c:v>522.46080000000006</c:v>
                </c:pt>
                <c:pt idx="877">
                  <c:v>457.14240000000007</c:v>
                </c:pt>
                <c:pt idx="878">
                  <c:v>247.4496</c:v>
                </c:pt>
                <c:pt idx="879">
                  <c:v>216.60480000000001</c:v>
                </c:pt>
                <c:pt idx="880">
                  <c:v>202.7808</c:v>
                </c:pt>
                <c:pt idx="881">
                  <c:v>179.1936</c:v>
                </c:pt>
                <c:pt idx="882">
                  <c:v>168.82560000000001</c:v>
                </c:pt>
                <c:pt idx="883">
                  <c:v>179.97120000000004</c:v>
                </c:pt>
                <c:pt idx="884">
                  <c:v>348.01920000000001</c:v>
                </c:pt>
                <c:pt idx="885">
                  <c:v>200.7936</c:v>
                </c:pt>
                <c:pt idx="886">
                  <c:v>233.28000000000003</c:v>
                </c:pt>
                <c:pt idx="887">
                  <c:v>184.2912</c:v>
                </c:pt>
                <c:pt idx="888">
                  <c:v>156.816</c:v>
                </c:pt>
                <c:pt idx="889">
                  <c:v>252.72</c:v>
                </c:pt>
                <c:pt idx="890">
                  <c:v>606.78719999999998</c:v>
                </c:pt>
                <c:pt idx="891">
                  <c:v>563.50080000000003</c:v>
                </c:pt>
                <c:pt idx="892">
                  <c:v>812.76480000000004</c:v>
                </c:pt>
                <c:pt idx="893">
                  <c:v>519.86880000000008</c:v>
                </c:pt>
                <c:pt idx="894">
                  <c:v>416.18880000000001</c:v>
                </c:pt>
                <c:pt idx="895">
                  <c:v>365.90400000000005</c:v>
                </c:pt>
                <c:pt idx="896">
                  <c:v>331.08480000000003</c:v>
                </c:pt>
                <c:pt idx="897">
                  <c:v>300.49920000000003</c:v>
                </c:pt>
                <c:pt idx="898">
                  <c:v>262.74240000000003</c:v>
                </c:pt>
                <c:pt idx="899">
                  <c:v>242.17920000000001</c:v>
                </c:pt>
                <c:pt idx="900">
                  <c:v>221.78880000000004</c:v>
                </c:pt>
                <c:pt idx="901">
                  <c:v>202.00320000000002</c:v>
                </c:pt>
                <c:pt idx="902">
                  <c:v>191.28960000000001</c:v>
                </c:pt>
                <c:pt idx="903">
                  <c:v>227.05920000000003</c:v>
                </c:pt>
                <c:pt idx="904">
                  <c:v>193.01760000000002</c:v>
                </c:pt>
                <c:pt idx="905">
                  <c:v>178.93440000000004</c:v>
                </c:pt>
                <c:pt idx="906">
                  <c:v>168.65280000000001</c:v>
                </c:pt>
                <c:pt idx="907">
                  <c:v>211.24799999999999</c:v>
                </c:pt>
                <c:pt idx="908">
                  <c:v>709.17120000000011</c:v>
                </c:pt>
                <c:pt idx="909">
                  <c:v>393.20640000000003</c:v>
                </c:pt>
                <c:pt idx="910">
                  <c:v>256.00320000000005</c:v>
                </c:pt>
                <c:pt idx="911">
                  <c:v>208.91520000000003</c:v>
                </c:pt>
                <c:pt idx="912">
                  <c:v>187.83360000000002</c:v>
                </c:pt>
                <c:pt idx="913">
                  <c:v>174.70079999999999</c:v>
                </c:pt>
                <c:pt idx="914">
                  <c:v>165.1968</c:v>
                </c:pt>
                <c:pt idx="915">
                  <c:v>157.07520000000002</c:v>
                </c:pt>
                <c:pt idx="916">
                  <c:v>148.69440000000003</c:v>
                </c:pt>
                <c:pt idx="917">
                  <c:v>207.53280000000004</c:v>
                </c:pt>
                <c:pt idx="918">
                  <c:v>181.1808</c:v>
                </c:pt>
                <c:pt idx="919">
                  <c:v>147.744</c:v>
                </c:pt>
                <c:pt idx="920">
                  <c:v>430.0992</c:v>
                </c:pt>
                <c:pt idx="921">
                  <c:v>446.1696</c:v>
                </c:pt>
                <c:pt idx="922">
                  <c:v>251.94240000000002</c:v>
                </c:pt>
                <c:pt idx="923">
                  <c:v>209.52</c:v>
                </c:pt>
                <c:pt idx="924">
                  <c:v>189.648</c:v>
                </c:pt>
                <c:pt idx="925">
                  <c:v>175.3056</c:v>
                </c:pt>
                <c:pt idx="926">
                  <c:v>168.56640000000002</c:v>
                </c:pt>
                <c:pt idx="927">
                  <c:v>156.29760000000002</c:v>
                </c:pt>
                <c:pt idx="928">
                  <c:v>148.00320000000002</c:v>
                </c:pt>
                <c:pt idx="929">
                  <c:v>141.35040000000001</c:v>
                </c:pt>
                <c:pt idx="930">
                  <c:v>134.26560000000001</c:v>
                </c:pt>
                <c:pt idx="931">
                  <c:v>185.5008</c:v>
                </c:pt>
                <c:pt idx="932">
                  <c:v>248.14080000000001</c:v>
                </c:pt>
                <c:pt idx="933">
                  <c:v>205.37279999999998</c:v>
                </c:pt>
                <c:pt idx="934">
                  <c:v>175.99680000000001</c:v>
                </c:pt>
                <c:pt idx="935">
                  <c:v>160.0992</c:v>
                </c:pt>
                <c:pt idx="936">
                  <c:v>151.20000000000002</c:v>
                </c:pt>
                <c:pt idx="937">
                  <c:v>170.81280000000001</c:v>
                </c:pt>
                <c:pt idx="938">
                  <c:v>266.11200000000002</c:v>
                </c:pt>
                <c:pt idx="939">
                  <c:v>211.07520000000002</c:v>
                </c:pt>
                <c:pt idx="940">
                  <c:v>173.40480000000002</c:v>
                </c:pt>
                <c:pt idx="941">
                  <c:v>158.11200000000002</c:v>
                </c:pt>
                <c:pt idx="942">
                  <c:v>148.608</c:v>
                </c:pt>
                <c:pt idx="943">
                  <c:v>143.42400000000001</c:v>
                </c:pt>
                <c:pt idx="944">
                  <c:v>143.5104</c:v>
                </c:pt>
                <c:pt idx="945">
                  <c:v>140.31360000000001</c:v>
                </c:pt>
                <c:pt idx="946">
                  <c:v>134.17920000000001</c:v>
                </c:pt>
                <c:pt idx="947">
                  <c:v>128.82240000000002</c:v>
                </c:pt>
                <c:pt idx="948">
                  <c:v>123.7248</c:v>
                </c:pt>
                <c:pt idx="949">
                  <c:v>120.44159999999999</c:v>
                </c:pt>
                <c:pt idx="950">
                  <c:v>209.60640000000004</c:v>
                </c:pt>
                <c:pt idx="951">
                  <c:v>153.96480000000003</c:v>
                </c:pt>
                <c:pt idx="952">
                  <c:v>134.5248</c:v>
                </c:pt>
                <c:pt idx="953">
                  <c:v>124.84800000000001</c:v>
                </c:pt>
                <c:pt idx="954">
                  <c:v>124.416</c:v>
                </c:pt>
                <c:pt idx="955">
                  <c:v>120.70080000000002</c:v>
                </c:pt>
                <c:pt idx="956">
                  <c:v>117.15840000000001</c:v>
                </c:pt>
                <c:pt idx="957">
                  <c:v>237.60000000000002</c:v>
                </c:pt>
                <c:pt idx="958">
                  <c:v>174.3552</c:v>
                </c:pt>
                <c:pt idx="959">
                  <c:v>138.93120000000002</c:v>
                </c:pt>
                <c:pt idx="960">
                  <c:v>128.99520000000001</c:v>
                </c:pt>
                <c:pt idx="961">
                  <c:v>266.45760000000001</c:v>
                </c:pt>
                <c:pt idx="962">
                  <c:v>216.1728</c:v>
                </c:pt>
                <c:pt idx="963">
                  <c:v>167.18400000000003</c:v>
                </c:pt>
                <c:pt idx="964">
                  <c:v>146.18880000000001</c:v>
                </c:pt>
                <c:pt idx="965">
                  <c:v>130.3776</c:v>
                </c:pt>
                <c:pt idx="966">
                  <c:v>128.82240000000002</c:v>
                </c:pt>
                <c:pt idx="967">
                  <c:v>126.14400000000001</c:v>
                </c:pt>
                <c:pt idx="968">
                  <c:v>119.5776</c:v>
                </c:pt>
                <c:pt idx="969">
                  <c:v>116.5536</c:v>
                </c:pt>
                <c:pt idx="970">
                  <c:v>116.29440000000001</c:v>
                </c:pt>
                <c:pt idx="971">
                  <c:v>114.30720000000001</c:v>
                </c:pt>
                <c:pt idx="972">
                  <c:v>111.88800000000001</c:v>
                </c:pt>
                <c:pt idx="973">
                  <c:v>107.56800000000001</c:v>
                </c:pt>
                <c:pt idx="974">
                  <c:v>104.63040000000001</c:v>
                </c:pt>
                <c:pt idx="975">
                  <c:v>108.432</c:v>
                </c:pt>
                <c:pt idx="976">
                  <c:v>124.15680000000002</c:v>
                </c:pt>
                <c:pt idx="977">
                  <c:v>109.1232</c:v>
                </c:pt>
                <c:pt idx="978">
                  <c:v>111.024</c:v>
                </c:pt>
                <c:pt idx="979">
                  <c:v>105.66720000000001</c:v>
                </c:pt>
                <c:pt idx="980">
                  <c:v>102.2976</c:v>
                </c:pt>
                <c:pt idx="981">
                  <c:v>101.2608</c:v>
                </c:pt>
                <c:pt idx="982">
                  <c:v>99.014399999999995</c:v>
                </c:pt>
                <c:pt idx="983">
                  <c:v>101.952</c:v>
                </c:pt>
                <c:pt idx="984">
                  <c:v>101.08799999999999</c:v>
                </c:pt>
                <c:pt idx="985">
                  <c:v>98.236800000000002</c:v>
                </c:pt>
                <c:pt idx="986">
                  <c:v>97.2</c:v>
                </c:pt>
                <c:pt idx="987">
                  <c:v>96.163200000000003</c:v>
                </c:pt>
                <c:pt idx="988">
                  <c:v>93.398400000000009</c:v>
                </c:pt>
                <c:pt idx="989">
                  <c:v>94.694400000000016</c:v>
                </c:pt>
                <c:pt idx="990">
                  <c:v>94.608000000000004</c:v>
                </c:pt>
                <c:pt idx="991">
                  <c:v>94.521600000000007</c:v>
                </c:pt>
                <c:pt idx="992">
                  <c:v>95.731200000000015</c:v>
                </c:pt>
                <c:pt idx="993">
                  <c:v>107.30880000000001</c:v>
                </c:pt>
                <c:pt idx="994">
                  <c:v>133.22880000000001</c:v>
                </c:pt>
                <c:pt idx="995">
                  <c:v>117.41760000000001</c:v>
                </c:pt>
                <c:pt idx="996">
                  <c:v>114.6528</c:v>
                </c:pt>
                <c:pt idx="997">
                  <c:v>105.9264</c:v>
                </c:pt>
                <c:pt idx="998">
                  <c:v>99.014399999999995</c:v>
                </c:pt>
                <c:pt idx="999">
                  <c:v>96.854400000000012</c:v>
                </c:pt>
                <c:pt idx="1000">
                  <c:v>95.55840000000002</c:v>
                </c:pt>
                <c:pt idx="1001">
                  <c:v>102.2976</c:v>
                </c:pt>
                <c:pt idx="1002">
                  <c:v>96.94080000000001</c:v>
                </c:pt>
                <c:pt idx="1003">
                  <c:v>93.398400000000009</c:v>
                </c:pt>
                <c:pt idx="1004">
                  <c:v>91.843199999999996</c:v>
                </c:pt>
                <c:pt idx="1005">
                  <c:v>91.152000000000001</c:v>
                </c:pt>
                <c:pt idx="1006">
                  <c:v>92.88</c:v>
                </c:pt>
                <c:pt idx="1007">
                  <c:v>90.115200000000002</c:v>
                </c:pt>
                <c:pt idx="1008">
                  <c:v>88.214399999999998</c:v>
                </c:pt>
                <c:pt idx="1009">
                  <c:v>86.140799999999999</c:v>
                </c:pt>
                <c:pt idx="1010">
                  <c:v>83.980800000000002</c:v>
                </c:pt>
                <c:pt idx="1011">
                  <c:v>83.721600000000009</c:v>
                </c:pt>
                <c:pt idx="1012">
                  <c:v>81.647999999999996</c:v>
                </c:pt>
                <c:pt idx="1013">
                  <c:v>81.907200000000003</c:v>
                </c:pt>
                <c:pt idx="1014">
                  <c:v>86.054400000000001</c:v>
                </c:pt>
                <c:pt idx="1015">
                  <c:v>88.646400000000014</c:v>
                </c:pt>
                <c:pt idx="1016">
                  <c:v>88.041600000000003</c:v>
                </c:pt>
                <c:pt idx="1017">
                  <c:v>100.56959999999999</c:v>
                </c:pt>
                <c:pt idx="1018">
                  <c:v>346.20479999999998</c:v>
                </c:pt>
                <c:pt idx="1019">
                  <c:v>429.32160000000005</c:v>
                </c:pt>
                <c:pt idx="1020">
                  <c:v>177.20640000000003</c:v>
                </c:pt>
                <c:pt idx="1021">
                  <c:v>418.34879999999998</c:v>
                </c:pt>
                <c:pt idx="1022">
                  <c:v>248.74560000000002</c:v>
                </c:pt>
                <c:pt idx="1023">
                  <c:v>208.56960000000004</c:v>
                </c:pt>
                <c:pt idx="1024">
                  <c:v>211.42080000000001</c:v>
                </c:pt>
                <c:pt idx="1025">
                  <c:v>182.13120000000001</c:v>
                </c:pt>
                <c:pt idx="1026">
                  <c:v>168.04800000000003</c:v>
                </c:pt>
                <c:pt idx="1027">
                  <c:v>418.17599999999999</c:v>
                </c:pt>
                <c:pt idx="1028">
                  <c:v>565.14240000000007</c:v>
                </c:pt>
                <c:pt idx="1029">
                  <c:v>360.20159999999998</c:v>
                </c:pt>
                <c:pt idx="1030">
                  <c:v>324.69120000000004</c:v>
                </c:pt>
                <c:pt idx="1031">
                  <c:v>343.2672</c:v>
                </c:pt>
                <c:pt idx="1032">
                  <c:v>258.8544</c:v>
                </c:pt>
                <c:pt idx="1033">
                  <c:v>251.33760000000001</c:v>
                </c:pt>
                <c:pt idx="1034">
                  <c:v>240.36480000000003</c:v>
                </c:pt>
                <c:pt idx="1035">
                  <c:v>222.39359999999999</c:v>
                </c:pt>
                <c:pt idx="1036">
                  <c:v>214.27200000000002</c:v>
                </c:pt>
                <c:pt idx="1037">
                  <c:v>771.63839999999993</c:v>
                </c:pt>
                <c:pt idx="1038">
                  <c:v>1383.3504</c:v>
                </c:pt>
                <c:pt idx="1039">
                  <c:v>750.21120000000008</c:v>
                </c:pt>
                <c:pt idx="1040">
                  <c:v>523.41120000000001</c:v>
                </c:pt>
                <c:pt idx="1041">
                  <c:v>416.01600000000008</c:v>
                </c:pt>
                <c:pt idx="1042">
                  <c:v>360.54720000000003</c:v>
                </c:pt>
                <c:pt idx="1043">
                  <c:v>326.76480000000004</c:v>
                </c:pt>
                <c:pt idx="1044">
                  <c:v>581.73120000000006</c:v>
                </c:pt>
                <c:pt idx="1045">
                  <c:v>496.54080000000005</c:v>
                </c:pt>
                <c:pt idx="1046">
                  <c:v>457.05600000000004</c:v>
                </c:pt>
                <c:pt idx="1047">
                  <c:v>439.43040000000008</c:v>
                </c:pt>
                <c:pt idx="1048">
                  <c:v>425.43360000000007</c:v>
                </c:pt>
                <c:pt idx="1049">
                  <c:v>354.75839999999999</c:v>
                </c:pt>
                <c:pt idx="1050">
                  <c:v>355.27680000000004</c:v>
                </c:pt>
                <c:pt idx="1051">
                  <c:v>371.34720000000004</c:v>
                </c:pt>
                <c:pt idx="1052">
                  <c:v>355.96800000000002</c:v>
                </c:pt>
                <c:pt idx="1053">
                  <c:v>336.61439999999999</c:v>
                </c:pt>
                <c:pt idx="1054">
                  <c:v>321.06240000000003</c:v>
                </c:pt>
                <c:pt idx="1055">
                  <c:v>302.57280000000003</c:v>
                </c:pt>
                <c:pt idx="1056">
                  <c:v>287.28000000000003</c:v>
                </c:pt>
                <c:pt idx="1057">
                  <c:v>282.44160000000005</c:v>
                </c:pt>
                <c:pt idx="1058">
                  <c:v>274.23360000000002</c:v>
                </c:pt>
                <c:pt idx="1059">
                  <c:v>267.49440000000004</c:v>
                </c:pt>
                <c:pt idx="1060">
                  <c:v>265.59359999999998</c:v>
                </c:pt>
                <c:pt idx="1061">
                  <c:v>273.36960000000005</c:v>
                </c:pt>
                <c:pt idx="1062">
                  <c:v>412.81919999999997</c:v>
                </c:pt>
                <c:pt idx="1063">
                  <c:v>630.54720000000009</c:v>
                </c:pt>
                <c:pt idx="1064">
                  <c:v>731.37600000000009</c:v>
                </c:pt>
                <c:pt idx="1065">
                  <c:v>473.99040000000002</c:v>
                </c:pt>
                <c:pt idx="1066">
                  <c:v>432.1728</c:v>
                </c:pt>
                <c:pt idx="1067">
                  <c:v>422.15040000000005</c:v>
                </c:pt>
                <c:pt idx="1068">
                  <c:v>393.03360000000004</c:v>
                </c:pt>
                <c:pt idx="1069">
                  <c:v>381.62880000000001</c:v>
                </c:pt>
                <c:pt idx="1070">
                  <c:v>357.35040000000004</c:v>
                </c:pt>
                <c:pt idx="1071">
                  <c:v>595.1232</c:v>
                </c:pt>
                <c:pt idx="1072">
                  <c:v>4078.9440000000004</c:v>
                </c:pt>
                <c:pt idx="1073">
                  <c:v>1357.3440000000001</c:v>
                </c:pt>
                <c:pt idx="1074">
                  <c:v>987.98400000000015</c:v>
                </c:pt>
                <c:pt idx="1075">
                  <c:v>836.35199999999998</c:v>
                </c:pt>
                <c:pt idx="1076">
                  <c:v>737.94240000000013</c:v>
                </c:pt>
                <c:pt idx="1077">
                  <c:v>700.53120000000013</c:v>
                </c:pt>
                <c:pt idx="1078">
                  <c:v>875.14560000000006</c:v>
                </c:pt>
                <c:pt idx="1079">
                  <c:v>667.44</c:v>
                </c:pt>
                <c:pt idx="1080">
                  <c:v>612.40320000000008</c:v>
                </c:pt>
                <c:pt idx="1081">
                  <c:v>581.29920000000004</c:v>
                </c:pt>
                <c:pt idx="1082">
                  <c:v>584.84160000000008</c:v>
                </c:pt>
                <c:pt idx="1083">
                  <c:v>551.40480000000002</c:v>
                </c:pt>
                <c:pt idx="1084">
                  <c:v>518.40000000000009</c:v>
                </c:pt>
                <c:pt idx="1085">
                  <c:v>493.60320000000002</c:v>
                </c:pt>
                <c:pt idx="1086">
                  <c:v>480.21120000000002</c:v>
                </c:pt>
                <c:pt idx="1087">
                  <c:v>501.55200000000002</c:v>
                </c:pt>
                <c:pt idx="1088">
                  <c:v>746.75520000000006</c:v>
                </c:pt>
                <c:pt idx="1089">
                  <c:v>647.65440000000012</c:v>
                </c:pt>
                <c:pt idx="1090">
                  <c:v>673.57440000000008</c:v>
                </c:pt>
                <c:pt idx="1091">
                  <c:v>550.80000000000007</c:v>
                </c:pt>
                <c:pt idx="1092">
                  <c:v>514.85760000000005</c:v>
                </c:pt>
                <c:pt idx="1093">
                  <c:v>478.56959999999998</c:v>
                </c:pt>
                <c:pt idx="1094">
                  <c:v>462.24</c:v>
                </c:pt>
                <c:pt idx="1095">
                  <c:v>446.1696</c:v>
                </c:pt>
                <c:pt idx="1096">
                  <c:v>441.84960000000001</c:v>
                </c:pt>
                <c:pt idx="1097">
                  <c:v>448.76160000000004</c:v>
                </c:pt>
                <c:pt idx="1098">
                  <c:v>705.45600000000002</c:v>
                </c:pt>
                <c:pt idx="1099">
                  <c:v>3470.6880000000006</c:v>
                </c:pt>
                <c:pt idx="1100">
                  <c:v>1352.5920000000001</c:v>
                </c:pt>
                <c:pt idx="1101">
                  <c:v>1066.0896</c:v>
                </c:pt>
                <c:pt idx="1102">
                  <c:v>916.61760000000004</c:v>
                </c:pt>
                <c:pt idx="1103">
                  <c:v>850.43520000000001</c:v>
                </c:pt>
                <c:pt idx="1104">
                  <c:v>768.78719999999998</c:v>
                </c:pt>
                <c:pt idx="1105">
                  <c:v>713.75040000000001</c:v>
                </c:pt>
                <c:pt idx="1106">
                  <c:v>675.38880000000006</c:v>
                </c:pt>
                <c:pt idx="1107">
                  <c:v>685.3248000000001</c:v>
                </c:pt>
                <c:pt idx="1108">
                  <c:v>923.44320000000016</c:v>
                </c:pt>
                <c:pt idx="1109">
                  <c:v>2255.5584000000003</c:v>
                </c:pt>
                <c:pt idx="1110">
                  <c:v>5114.7072000000007</c:v>
                </c:pt>
                <c:pt idx="1111">
                  <c:v>1685.3184000000001</c:v>
                </c:pt>
                <c:pt idx="1112">
                  <c:v>1323.1296</c:v>
                </c:pt>
                <c:pt idx="1113">
                  <c:v>1143.5904</c:v>
                </c:pt>
                <c:pt idx="1114">
                  <c:v>1117.3248000000001</c:v>
                </c:pt>
                <c:pt idx="1115">
                  <c:v>1006.4736</c:v>
                </c:pt>
                <c:pt idx="1116">
                  <c:v>937.26720000000012</c:v>
                </c:pt>
                <c:pt idx="1117">
                  <c:v>891.47519999999997</c:v>
                </c:pt>
                <c:pt idx="1118">
                  <c:v>848.01599999999996</c:v>
                </c:pt>
                <c:pt idx="1119">
                  <c:v>799.02719999999999</c:v>
                </c:pt>
                <c:pt idx="1120">
                  <c:v>782.52480000000014</c:v>
                </c:pt>
                <c:pt idx="1121">
                  <c:v>754.35840000000007</c:v>
                </c:pt>
                <c:pt idx="1122">
                  <c:v>774.48960000000011</c:v>
                </c:pt>
                <c:pt idx="1123">
                  <c:v>820.80000000000007</c:v>
                </c:pt>
                <c:pt idx="1124">
                  <c:v>799.45920000000001</c:v>
                </c:pt>
                <c:pt idx="1125">
                  <c:v>900.89280000000008</c:v>
                </c:pt>
                <c:pt idx="1126">
                  <c:v>939.68640000000005</c:v>
                </c:pt>
                <c:pt idx="1127">
                  <c:v>830.64960000000008</c:v>
                </c:pt>
                <c:pt idx="1128">
                  <c:v>5024.16</c:v>
                </c:pt>
                <c:pt idx="1129">
                  <c:v>1720.4832000000001</c:v>
                </c:pt>
                <c:pt idx="1130">
                  <c:v>1320.5376000000001</c:v>
                </c:pt>
                <c:pt idx="1131">
                  <c:v>1160.3520000000001</c:v>
                </c:pt>
                <c:pt idx="1132">
                  <c:v>1176.1632</c:v>
                </c:pt>
                <c:pt idx="1133">
                  <c:v>1087.9488000000001</c:v>
                </c:pt>
                <c:pt idx="1134">
                  <c:v>942.79680000000008</c:v>
                </c:pt>
                <c:pt idx="1135">
                  <c:v>1308.7872</c:v>
                </c:pt>
                <c:pt idx="1136">
                  <c:v>938.39040000000011</c:v>
                </c:pt>
                <c:pt idx="1137">
                  <c:v>1987.1136000000001</c:v>
                </c:pt>
                <c:pt idx="1138">
                  <c:v>1350.4320000000002</c:v>
                </c:pt>
                <c:pt idx="1139">
                  <c:v>1115.856</c:v>
                </c:pt>
                <c:pt idx="1140">
                  <c:v>962.06400000000008</c:v>
                </c:pt>
                <c:pt idx="1141">
                  <c:v>873.41760000000011</c:v>
                </c:pt>
                <c:pt idx="1142">
                  <c:v>798.94080000000008</c:v>
                </c:pt>
                <c:pt idx="1143">
                  <c:v>771.72480000000007</c:v>
                </c:pt>
                <c:pt idx="1144">
                  <c:v>718.41600000000005</c:v>
                </c:pt>
                <c:pt idx="1145">
                  <c:v>689.64480000000003</c:v>
                </c:pt>
                <c:pt idx="1146">
                  <c:v>657.84960000000001</c:v>
                </c:pt>
                <c:pt idx="1147">
                  <c:v>632.01600000000008</c:v>
                </c:pt>
                <c:pt idx="1148">
                  <c:v>611.53920000000005</c:v>
                </c:pt>
                <c:pt idx="1149">
                  <c:v>685.49760000000003</c:v>
                </c:pt>
                <c:pt idx="1150">
                  <c:v>718.76160000000016</c:v>
                </c:pt>
                <c:pt idx="1151">
                  <c:v>672.8832000000001</c:v>
                </c:pt>
                <c:pt idx="1152">
                  <c:v>643.33440000000007</c:v>
                </c:pt>
                <c:pt idx="1153">
                  <c:v>705.88800000000003</c:v>
                </c:pt>
                <c:pt idx="1154">
                  <c:v>879.8112000000001</c:v>
                </c:pt>
                <c:pt idx="1155">
                  <c:v>993.77280000000007</c:v>
                </c:pt>
                <c:pt idx="1156">
                  <c:v>752.11200000000008</c:v>
                </c:pt>
                <c:pt idx="1157">
                  <c:v>596.07360000000006</c:v>
                </c:pt>
                <c:pt idx="1158">
                  <c:v>544.06079999999997</c:v>
                </c:pt>
                <c:pt idx="1159">
                  <c:v>1452.0384000000001</c:v>
                </c:pt>
                <c:pt idx="1160">
                  <c:v>2419.6320000000001</c:v>
                </c:pt>
                <c:pt idx="1161">
                  <c:v>1733.9616000000001</c:v>
                </c:pt>
                <c:pt idx="1162">
                  <c:v>1131.0624</c:v>
                </c:pt>
                <c:pt idx="1163">
                  <c:v>1079.2224000000001</c:v>
                </c:pt>
                <c:pt idx="1164">
                  <c:v>1036.6271999999999</c:v>
                </c:pt>
                <c:pt idx="1165">
                  <c:v>742.52160000000003</c:v>
                </c:pt>
                <c:pt idx="1166">
                  <c:v>679.19040000000007</c:v>
                </c:pt>
                <c:pt idx="1167">
                  <c:v>637.63200000000006</c:v>
                </c:pt>
                <c:pt idx="1168">
                  <c:v>933.20640000000003</c:v>
                </c:pt>
                <c:pt idx="1169">
                  <c:v>701.39520000000005</c:v>
                </c:pt>
                <c:pt idx="1170">
                  <c:v>661.56479999999999</c:v>
                </c:pt>
                <c:pt idx="1171">
                  <c:v>647.91359999999997</c:v>
                </c:pt>
                <c:pt idx="1172">
                  <c:v>540.69119999999998</c:v>
                </c:pt>
                <c:pt idx="1173">
                  <c:v>492.13440000000003</c:v>
                </c:pt>
                <c:pt idx="1174">
                  <c:v>463.36320000000006</c:v>
                </c:pt>
                <c:pt idx="1175">
                  <c:v>778.55039999999997</c:v>
                </c:pt>
                <c:pt idx="1176">
                  <c:v>657.59040000000005</c:v>
                </c:pt>
                <c:pt idx="1177">
                  <c:v>501.72480000000007</c:v>
                </c:pt>
                <c:pt idx="1178">
                  <c:v>455.50080000000003</c:v>
                </c:pt>
                <c:pt idx="1179">
                  <c:v>429.23520000000002</c:v>
                </c:pt>
                <c:pt idx="1180">
                  <c:v>417.57120000000003</c:v>
                </c:pt>
                <c:pt idx="1181">
                  <c:v>393.89760000000007</c:v>
                </c:pt>
                <c:pt idx="1182">
                  <c:v>377.0496</c:v>
                </c:pt>
                <c:pt idx="1183">
                  <c:v>365.12640000000005</c:v>
                </c:pt>
                <c:pt idx="1184">
                  <c:v>361.584</c:v>
                </c:pt>
                <c:pt idx="1185">
                  <c:v>353.72160000000002</c:v>
                </c:pt>
                <c:pt idx="1186">
                  <c:v>428.37120000000004</c:v>
                </c:pt>
                <c:pt idx="1187">
                  <c:v>475.45920000000007</c:v>
                </c:pt>
                <c:pt idx="1188">
                  <c:v>378</c:v>
                </c:pt>
                <c:pt idx="1189">
                  <c:v>1219.7088000000001</c:v>
                </c:pt>
                <c:pt idx="1190">
                  <c:v>636.85440000000006</c:v>
                </c:pt>
                <c:pt idx="1191">
                  <c:v>510.62400000000002</c:v>
                </c:pt>
                <c:pt idx="1192">
                  <c:v>463.10400000000004</c:v>
                </c:pt>
                <c:pt idx="1193">
                  <c:v>797.1264000000001</c:v>
                </c:pt>
                <c:pt idx="1194">
                  <c:v>593.91359999999997</c:v>
                </c:pt>
                <c:pt idx="1195">
                  <c:v>447.63840000000005</c:v>
                </c:pt>
                <c:pt idx="1196">
                  <c:v>395.02080000000001</c:v>
                </c:pt>
                <c:pt idx="1197">
                  <c:v>614.21760000000006</c:v>
                </c:pt>
                <c:pt idx="1198">
                  <c:v>443.05920000000003</c:v>
                </c:pt>
                <c:pt idx="1199">
                  <c:v>377.65440000000007</c:v>
                </c:pt>
                <c:pt idx="1200">
                  <c:v>346.89600000000002</c:v>
                </c:pt>
                <c:pt idx="1201">
                  <c:v>325.1232</c:v>
                </c:pt>
                <c:pt idx="1202">
                  <c:v>304.47360000000003</c:v>
                </c:pt>
                <c:pt idx="1203">
                  <c:v>289.00800000000004</c:v>
                </c:pt>
                <c:pt idx="1204">
                  <c:v>273.1968</c:v>
                </c:pt>
                <c:pt idx="1205">
                  <c:v>254.7072</c:v>
                </c:pt>
                <c:pt idx="1206">
                  <c:v>260.928</c:v>
                </c:pt>
                <c:pt idx="1207">
                  <c:v>287.28000000000003</c:v>
                </c:pt>
                <c:pt idx="1208">
                  <c:v>343.95839999999998</c:v>
                </c:pt>
                <c:pt idx="1209">
                  <c:v>271.98720000000003</c:v>
                </c:pt>
                <c:pt idx="1210">
                  <c:v>239.4144</c:v>
                </c:pt>
                <c:pt idx="1211">
                  <c:v>229.99680000000001</c:v>
                </c:pt>
                <c:pt idx="1212">
                  <c:v>216.51839999999999</c:v>
                </c:pt>
                <c:pt idx="1213">
                  <c:v>199.84320000000002</c:v>
                </c:pt>
                <c:pt idx="1214">
                  <c:v>275.52960000000002</c:v>
                </c:pt>
                <c:pt idx="1215">
                  <c:v>249.17760000000001</c:v>
                </c:pt>
                <c:pt idx="1216">
                  <c:v>201.39840000000001</c:v>
                </c:pt>
                <c:pt idx="1217">
                  <c:v>189.648</c:v>
                </c:pt>
                <c:pt idx="1218">
                  <c:v>175.99680000000001</c:v>
                </c:pt>
                <c:pt idx="1219">
                  <c:v>164.0736</c:v>
                </c:pt>
                <c:pt idx="1220">
                  <c:v>156.29760000000002</c:v>
                </c:pt>
                <c:pt idx="1221">
                  <c:v>149.73120000000003</c:v>
                </c:pt>
                <c:pt idx="1222">
                  <c:v>142.21440000000001</c:v>
                </c:pt>
                <c:pt idx="1223">
                  <c:v>145.92960000000002</c:v>
                </c:pt>
                <c:pt idx="1224">
                  <c:v>135.82080000000002</c:v>
                </c:pt>
                <c:pt idx="1225">
                  <c:v>130.11840000000001</c:v>
                </c:pt>
                <c:pt idx="1226">
                  <c:v>135.90720000000002</c:v>
                </c:pt>
                <c:pt idx="1227">
                  <c:v>140.4864</c:v>
                </c:pt>
                <c:pt idx="1228">
                  <c:v>132.71040000000002</c:v>
                </c:pt>
                <c:pt idx="1229">
                  <c:v>123.29280000000001</c:v>
                </c:pt>
                <c:pt idx="1230">
                  <c:v>118.36800000000002</c:v>
                </c:pt>
                <c:pt idx="1231">
                  <c:v>112.9248</c:v>
                </c:pt>
                <c:pt idx="1232">
                  <c:v>110.07360000000001</c:v>
                </c:pt>
                <c:pt idx="1233">
                  <c:v>154.22399999999999</c:v>
                </c:pt>
                <c:pt idx="1234">
                  <c:v>127.6992</c:v>
                </c:pt>
                <c:pt idx="1235">
                  <c:v>116.208</c:v>
                </c:pt>
                <c:pt idx="1236">
                  <c:v>102.7296</c:v>
                </c:pt>
                <c:pt idx="1237">
                  <c:v>137.20320000000001</c:v>
                </c:pt>
                <c:pt idx="1238">
                  <c:v>221.44320000000002</c:v>
                </c:pt>
                <c:pt idx="1239">
                  <c:v>276.13440000000003</c:v>
                </c:pt>
                <c:pt idx="1240">
                  <c:v>252.11520000000002</c:v>
                </c:pt>
                <c:pt idx="1241">
                  <c:v>164.85120000000001</c:v>
                </c:pt>
                <c:pt idx="1242">
                  <c:v>132.5376</c:v>
                </c:pt>
                <c:pt idx="1243">
                  <c:v>115.1712</c:v>
                </c:pt>
                <c:pt idx="1244">
                  <c:v>104.71680000000001</c:v>
                </c:pt>
                <c:pt idx="1245">
                  <c:v>101.00160000000001</c:v>
                </c:pt>
                <c:pt idx="1246">
                  <c:v>106.9632</c:v>
                </c:pt>
                <c:pt idx="1247">
                  <c:v>99.532799999999995</c:v>
                </c:pt>
                <c:pt idx="1248">
                  <c:v>94.176000000000016</c:v>
                </c:pt>
                <c:pt idx="1249">
                  <c:v>151.37280000000001</c:v>
                </c:pt>
                <c:pt idx="1250">
                  <c:v>151.45920000000001</c:v>
                </c:pt>
                <c:pt idx="1251">
                  <c:v>113.87520000000001</c:v>
                </c:pt>
                <c:pt idx="1252">
                  <c:v>102.03840000000001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26-4F12-8A01-0E8B0DC5DE20}"/>
            </c:ext>
          </c:extLst>
        </c:ser>
        <c:ser>
          <c:idx val="1"/>
          <c:order val="1"/>
          <c:tx>
            <c:v>SRIF</c:v>
          </c:tx>
          <c:spPr>
            <a:ln w="127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'Data for analysis- 1998-2016'!$AL$1587:$AL$2839</c:f>
              <c:numCache>
                <c:formatCode>m/d/yyyy</c:formatCode>
                <c:ptCount val="1253"/>
                <c:pt idx="0">
                  <c:v>37496</c:v>
                </c:pt>
                <c:pt idx="1">
                  <c:v>37497</c:v>
                </c:pt>
                <c:pt idx="2">
                  <c:v>37498</c:v>
                </c:pt>
                <c:pt idx="3">
                  <c:v>37499</c:v>
                </c:pt>
                <c:pt idx="4">
                  <c:v>37500</c:v>
                </c:pt>
                <c:pt idx="5">
                  <c:v>37501</c:v>
                </c:pt>
                <c:pt idx="6">
                  <c:v>37502</c:v>
                </c:pt>
                <c:pt idx="7">
                  <c:v>37503</c:v>
                </c:pt>
                <c:pt idx="8">
                  <c:v>37504</c:v>
                </c:pt>
                <c:pt idx="9">
                  <c:v>37505</c:v>
                </c:pt>
                <c:pt idx="10">
                  <c:v>37506</c:v>
                </c:pt>
                <c:pt idx="11">
                  <c:v>37507</c:v>
                </c:pt>
                <c:pt idx="12">
                  <c:v>37508</c:v>
                </c:pt>
                <c:pt idx="13">
                  <c:v>37509</c:v>
                </c:pt>
                <c:pt idx="14">
                  <c:v>37510</c:v>
                </c:pt>
                <c:pt idx="15">
                  <c:v>37511</c:v>
                </c:pt>
                <c:pt idx="16">
                  <c:v>37512</c:v>
                </c:pt>
                <c:pt idx="17">
                  <c:v>37513</c:v>
                </c:pt>
                <c:pt idx="18">
                  <c:v>37514</c:v>
                </c:pt>
                <c:pt idx="19">
                  <c:v>37515</c:v>
                </c:pt>
                <c:pt idx="20">
                  <c:v>37516</c:v>
                </c:pt>
                <c:pt idx="21">
                  <c:v>37517</c:v>
                </c:pt>
                <c:pt idx="22">
                  <c:v>37518</c:v>
                </c:pt>
                <c:pt idx="23">
                  <c:v>37519</c:v>
                </c:pt>
                <c:pt idx="24">
                  <c:v>37520</c:v>
                </c:pt>
                <c:pt idx="25">
                  <c:v>37521</c:v>
                </c:pt>
                <c:pt idx="26">
                  <c:v>37522</c:v>
                </c:pt>
                <c:pt idx="27">
                  <c:v>37523</c:v>
                </c:pt>
                <c:pt idx="28">
                  <c:v>37524</c:v>
                </c:pt>
                <c:pt idx="29">
                  <c:v>37525</c:v>
                </c:pt>
                <c:pt idx="30">
                  <c:v>37526</c:v>
                </c:pt>
                <c:pt idx="31">
                  <c:v>37527</c:v>
                </c:pt>
                <c:pt idx="32">
                  <c:v>37528</c:v>
                </c:pt>
                <c:pt idx="33">
                  <c:v>37529</c:v>
                </c:pt>
                <c:pt idx="34">
                  <c:v>37530</c:v>
                </c:pt>
                <c:pt idx="35">
                  <c:v>37531</c:v>
                </c:pt>
                <c:pt idx="36">
                  <c:v>37532</c:v>
                </c:pt>
                <c:pt idx="37">
                  <c:v>37533</c:v>
                </c:pt>
                <c:pt idx="38">
                  <c:v>37534</c:v>
                </c:pt>
                <c:pt idx="39">
                  <c:v>37535</c:v>
                </c:pt>
                <c:pt idx="40">
                  <c:v>37536</c:v>
                </c:pt>
                <c:pt idx="41">
                  <c:v>37537</c:v>
                </c:pt>
                <c:pt idx="42">
                  <c:v>37538</c:v>
                </c:pt>
                <c:pt idx="43">
                  <c:v>37539</c:v>
                </c:pt>
                <c:pt idx="44">
                  <c:v>37540</c:v>
                </c:pt>
                <c:pt idx="45">
                  <c:v>37541</c:v>
                </c:pt>
                <c:pt idx="46">
                  <c:v>37542</c:v>
                </c:pt>
                <c:pt idx="47">
                  <c:v>37543</c:v>
                </c:pt>
                <c:pt idx="48">
                  <c:v>37544</c:v>
                </c:pt>
                <c:pt idx="49">
                  <c:v>37545</c:v>
                </c:pt>
                <c:pt idx="50">
                  <c:v>37546</c:v>
                </c:pt>
                <c:pt idx="51">
                  <c:v>37547</c:v>
                </c:pt>
                <c:pt idx="52">
                  <c:v>37548</c:v>
                </c:pt>
                <c:pt idx="53">
                  <c:v>37549</c:v>
                </c:pt>
                <c:pt idx="54">
                  <c:v>37550</c:v>
                </c:pt>
                <c:pt idx="55">
                  <c:v>37551</c:v>
                </c:pt>
                <c:pt idx="56">
                  <c:v>37552</c:v>
                </c:pt>
                <c:pt idx="57">
                  <c:v>37553</c:v>
                </c:pt>
                <c:pt idx="58">
                  <c:v>37554</c:v>
                </c:pt>
                <c:pt idx="59">
                  <c:v>37555</c:v>
                </c:pt>
                <c:pt idx="60">
                  <c:v>37556</c:v>
                </c:pt>
                <c:pt idx="61">
                  <c:v>37557</c:v>
                </c:pt>
                <c:pt idx="62">
                  <c:v>37558</c:v>
                </c:pt>
                <c:pt idx="63">
                  <c:v>37559</c:v>
                </c:pt>
                <c:pt idx="64">
                  <c:v>37560</c:v>
                </c:pt>
                <c:pt idx="65">
                  <c:v>37561</c:v>
                </c:pt>
                <c:pt idx="66">
                  <c:v>37562</c:v>
                </c:pt>
                <c:pt idx="67">
                  <c:v>37563</c:v>
                </c:pt>
                <c:pt idx="68">
                  <c:v>37564</c:v>
                </c:pt>
                <c:pt idx="69">
                  <c:v>37565</c:v>
                </c:pt>
                <c:pt idx="70">
                  <c:v>37566</c:v>
                </c:pt>
                <c:pt idx="71">
                  <c:v>37567</c:v>
                </c:pt>
                <c:pt idx="72">
                  <c:v>37568</c:v>
                </c:pt>
                <c:pt idx="73">
                  <c:v>37569</c:v>
                </c:pt>
                <c:pt idx="74">
                  <c:v>37570</c:v>
                </c:pt>
                <c:pt idx="75">
                  <c:v>37571</c:v>
                </c:pt>
                <c:pt idx="76">
                  <c:v>37572</c:v>
                </c:pt>
                <c:pt idx="77">
                  <c:v>37573</c:v>
                </c:pt>
                <c:pt idx="78">
                  <c:v>37574</c:v>
                </c:pt>
                <c:pt idx="79">
                  <c:v>37575</c:v>
                </c:pt>
                <c:pt idx="80">
                  <c:v>37576</c:v>
                </c:pt>
                <c:pt idx="81">
                  <c:v>37577</c:v>
                </c:pt>
                <c:pt idx="82">
                  <c:v>37578</c:v>
                </c:pt>
                <c:pt idx="83">
                  <c:v>37579</c:v>
                </c:pt>
                <c:pt idx="84">
                  <c:v>37580</c:v>
                </c:pt>
                <c:pt idx="85">
                  <c:v>37581</c:v>
                </c:pt>
                <c:pt idx="86">
                  <c:v>37582</c:v>
                </c:pt>
                <c:pt idx="87">
                  <c:v>37583</c:v>
                </c:pt>
                <c:pt idx="88">
                  <c:v>37584</c:v>
                </c:pt>
                <c:pt idx="89">
                  <c:v>37585</c:v>
                </c:pt>
                <c:pt idx="90">
                  <c:v>37586</c:v>
                </c:pt>
                <c:pt idx="91">
                  <c:v>37587</c:v>
                </c:pt>
                <c:pt idx="92">
                  <c:v>37588</c:v>
                </c:pt>
                <c:pt idx="93">
                  <c:v>37589</c:v>
                </c:pt>
                <c:pt idx="94">
                  <c:v>37590</c:v>
                </c:pt>
                <c:pt idx="95">
                  <c:v>37591</c:v>
                </c:pt>
                <c:pt idx="96">
                  <c:v>37592</c:v>
                </c:pt>
                <c:pt idx="97">
                  <c:v>37593</c:v>
                </c:pt>
                <c:pt idx="98">
                  <c:v>37594</c:v>
                </c:pt>
                <c:pt idx="99">
                  <c:v>37595</c:v>
                </c:pt>
                <c:pt idx="100">
                  <c:v>37596</c:v>
                </c:pt>
                <c:pt idx="101">
                  <c:v>37597</c:v>
                </c:pt>
                <c:pt idx="102">
                  <c:v>37598</c:v>
                </c:pt>
                <c:pt idx="103">
                  <c:v>37599</c:v>
                </c:pt>
                <c:pt idx="104">
                  <c:v>37600</c:v>
                </c:pt>
                <c:pt idx="105">
                  <c:v>37601</c:v>
                </c:pt>
                <c:pt idx="106">
                  <c:v>37602</c:v>
                </c:pt>
                <c:pt idx="107">
                  <c:v>37603</c:v>
                </c:pt>
                <c:pt idx="108">
                  <c:v>37604</c:v>
                </c:pt>
                <c:pt idx="109">
                  <c:v>37605</c:v>
                </c:pt>
                <c:pt idx="110">
                  <c:v>37606</c:v>
                </c:pt>
                <c:pt idx="111">
                  <c:v>37607</c:v>
                </c:pt>
                <c:pt idx="112">
                  <c:v>37608</c:v>
                </c:pt>
                <c:pt idx="113">
                  <c:v>37609</c:v>
                </c:pt>
                <c:pt idx="114">
                  <c:v>37610</c:v>
                </c:pt>
                <c:pt idx="115">
                  <c:v>37611</c:v>
                </c:pt>
                <c:pt idx="116">
                  <c:v>37612</c:v>
                </c:pt>
                <c:pt idx="117">
                  <c:v>37613</c:v>
                </c:pt>
                <c:pt idx="118">
                  <c:v>37614</c:v>
                </c:pt>
                <c:pt idx="119">
                  <c:v>37615</c:v>
                </c:pt>
                <c:pt idx="120">
                  <c:v>37616</c:v>
                </c:pt>
                <c:pt idx="121">
                  <c:v>37617</c:v>
                </c:pt>
                <c:pt idx="122">
                  <c:v>37618</c:v>
                </c:pt>
                <c:pt idx="123">
                  <c:v>37619</c:v>
                </c:pt>
                <c:pt idx="124">
                  <c:v>37620</c:v>
                </c:pt>
                <c:pt idx="125">
                  <c:v>37621</c:v>
                </c:pt>
                <c:pt idx="126">
                  <c:v>37622</c:v>
                </c:pt>
                <c:pt idx="127">
                  <c:v>37623</c:v>
                </c:pt>
                <c:pt idx="128">
                  <c:v>37624</c:v>
                </c:pt>
                <c:pt idx="129">
                  <c:v>37625</c:v>
                </c:pt>
                <c:pt idx="130">
                  <c:v>37626</c:v>
                </c:pt>
                <c:pt idx="131">
                  <c:v>37627</c:v>
                </c:pt>
                <c:pt idx="132">
                  <c:v>37628</c:v>
                </c:pt>
                <c:pt idx="133">
                  <c:v>37629</c:v>
                </c:pt>
                <c:pt idx="134">
                  <c:v>37630</c:v>
                </c:pt>
                <c:pt idx="135">
                  <c:v>37631</c:v>
                </c:pt>
                <c:pt idx="136">
                  <c:v>37632</c:v>
                </c:pt>
                <c:pt idx="137">
                  <c:v>37633</c:v>
                </c:pt>
                <c:pt idx="138">
                  <c:v>37634</c:v>
                </c:pt>
                <c:pt idx="139">
                  <c:v>37635</c:v>
                </c:pt>
                <c:pt idx="140">
                  <c:v>37636</c:v>
                </c:pt>
                <c:pt idx="141">
                  <c:v>37637</c:v>
                </c:pt>
                <c:pt idx="142">
                  <c:v>37638</c:v>
                </c:pt>
                <c:pt idx="143">
                  <c:v>37639</c:v>
                </c:pt>
                <c:pt idx="144">
                  <c:v>37640</c:v>
                </c:pt>
                <c:pt idx="145">
                  <c:v>37641</c:v>
                </c:pt>
                <c:pt idx="146">
                  <c:v>37642</c:v>
                </c:pt>
                <c:pt idx="147">
                  <c:v>37643</c:v>
                </c:pt>
                <c:pt idx="148">
                  <c:v>37644</c:v>
                </c:pt>
                <c:pt idx="149">
                  <c:v>37645</c:v>
                </c:pt>
                <c:pt idx="150">
                  <c:v>37646</c:v>
                </c:pt>
                <c:pt idx="151">
                  <c:v>37647</c:v>
                </c:pt>
                <c:pt idx="152">
                  <c:v>37648</c:v>
                </c:pt>
                <c:pt idx="153">
                  <c:v>37649</c:v>
                </c:pt>
                <c:pt idx="154">
                  <c:v>37650</c:v>
                </c:pt>
                <c:pt idx="155">
                  <c:v>37651</c:v>
                </c:pt>
                <c:pt idx="156">
                  <c:v>37652</c:v>
                </c:pt>
                <c:pt idx="157">
                  <c:v>37653</c:v>
                </c:pt>
                <c:pt idx="158">
                  <c:v>37654</c:v>
                </c:pt>
                <c:pt idx="159">
                  <c:v>37655</c:v>
                </c:pt>
                <c:pt idx="160">
                  <c:v>37656</c:v>
                </c:pt>
                <c:pt idx="161">
                  <c:v>37657</c:v>
                </c:pt>
                <c:pt idx="162">
                  <c:v>37658</c:v>
                </c:pt>
                <c:pt idx="163">
                  <c:v>37659</c:v>
                </c:pt>
                <c:pt idx="164">
                  <c:v>37660</c:v>
                </c:pt>
                <c:pt idx="165">
                  <c:v>37661</c:v>
                </c:pt>
                <c:pt idx="166">
                  <c:v>37662</c:v>
                </c:pt>
                <c:pt idx="167">
                  <c:v>37663</c:v>
                </c:pt>
                <c:pt idx="168">
                  <c:v>37664</c:v>
                </c:pt>
                <c:pt idx="169">
                  <c:v>37665</c:v>
                </c:pt>
                <c:pt idx="170">
                  <c:v>37666</c:v>
                </c:pt>
                <c:pt idx="171">
                  <c:v>37667</c:v>
                </c:pt>
                <c:pt idx="172">
                  <c:v>37668</c:v>
                </c:pt>
                <c:pt idx="173">
                  <c:v>37669</c:v>
                </c:pt>
                <c:pt idx="174">
                  <c:v>37670</c:v>
                </c:pt>
                <c:pt idx="175">
                  <c:v>37671</c:v>
                </c:pt>
                <c:pt idx="176">
                  <c:v>37672</c:v>
                </c:pt>
                <c:pt idx="177">
                  <c:v>37673</c:v>
                </c:pt>
                <c:pt idx="178">
                  <c:v>37674</c:v>
                </c:pt>
                <c:pt idx="179">
                  <c:v>37675</c:v>
                </c:pt>
                <c:pt idx="180">
                  <c:v>37676</c:v>
                </c:pt>
                <c:pt idx="181">
                  <c:v>37677</c:v>
                </c:pt>
                <c:pt idx="182">
                  <c:v>37678</c:v>
                </c:pt>
                <c:pt idx="183">
                  <c:v>37679</c:v>
                </c:pt>
                <c:pt idx="184">
                  <c:v>37680</c:v>
                </c:pt>
                <c:pt idx="185">
                  <c:v>37681</c:v>
                </c:pt>
                <c:pt idx="186">
                  <c:v>37682</c:v>
                </c:pt>
                <c:pt idx="187">
                  <c:v>37683</c:v>
                </c:pt>
                <c:pt idx="188">
                  <c:v>37684</c:v>
                </c:pt>
                <c:pt idx="189">
                  <c:v>37685</c:v>
                </c:pt>
                <c:pt idx="190">
                  <c:v>37686</c:v>
                </c:pt>
                <c:pt idx="191">
                  <c:v>37687</c:v>
                </c:pt>
                <c:pt idx="192">
                  <c:v>37688</c:v>
                </c:pt>
                <c:pt idx="193">
                  <c:v>37689</c:v>
                </c:pt>
                <c:pt idx="194">
                  <c:v>37690</c:v>
                </c:pt>
                <c:pt idx="195">
                  <c:v>37691</c:v>
                </c:pt>
                <c:pt idx="196">
                  <c:v>37692</c:v>
                </c:pt>
                <c:pt idx="197">
                  <c:v>37693</c:v>
                </c:pt>
                <c:pt idx="198">
                  <c:v>37694</c:v>
                </c:pt>
                <c:pt idx="199">
                  <c:v>37695</c:v>
                </c:pt>
                <c:pt idx="200">
                  <c:v>37696</c:v>
                </c:pt>
                <c:pt idx="201">
                  <c:v>37697</c:v>
                </c:pt>
                <c:pt idx="202">
                  <c:v>37698</c:v>
                </c:pt>
                <c:pt idx="203">
                  <c:v>37699</c:v>
                </c:pt>
                <c:pt idx="204">
                  <c:v>37700</c:v>
                </c:pt>
                <c:pt idx="205">
                  <c:v>37701</c:v>
                </c:pt>
                <c:pt idx="206">
                  <c:v>37702</c:v>
                </c:pt>
                <c:pt idx="207">
                  <c:v>37703</c:v>
                </c:pt>
                <c:pt idx="208">
                  <c:v>37704</c:v>
                </c:pt>
                <c:pt idx="209">
                  <c:v>37705</c:v>
                </c:pt>
                <c:pt idx="210">
                  <c:v>37706</c:v>
                </c:pt>
                <c:pt idx="211">
                  <c:v>37707</c:v>
                </c:pt>
                <c:pt idx="212">
                  <c:v>37708</c:v>
                </c:pt>
                <c:pt idx="213">
                  <c:v>37709</c:v>
                </c:pt>
                <c:pt idx="214">
                  <c:v>37710</c:v>
                </c:pt>
                <c:pt idx="215">
                  <c:v>37711</c:v>
                </c:pt>
                <c:pt idx="216">
                  <c:v>37712</c:v>
                </c:pt>
                <c:pt idx="217">
                  <c:v>37713</c:v>
                </c:pt>
                <c:pt idx="218">
                  <c:v>37714</c:v>
                </c:pt>
                <c:pt idx="219">
                  <c:v>37715</c:v>
                </c:pt>
                <c:pt idx="220">
                  <c:v>37716</c:v>
                </c:pt>
                <c:pt idx="221">
                  <c:v>37717</c:v>
                </c:pt>
                <c:pt idx="222">
                  <c:v>37718</c:v>
                </c:pt>
                <c:pt idx="223">
                  <c:v>37719</c:v>
                </c:pt>
                <c:pt idx="224">
                  <c:v>37720</c:v>
                </c:pt>
                <c:pt idx="225">
                  <c:v>37721</c:v>
                </c:pt>
                <c:pt idx="226">
                  <c:v>37722</c:v>
                </c:pt>
                <c:pt idx="227">
                  <c:v>37723</c:v>
                </c:pt>
                <c:pt idx="228">
                  <c:v>37724</c:v>
                </c:pt>
                <c:pt idx="229">
                  <c:v>37725</c:v>
                </c:pt>
                <c:pt idx="230">
                  <c:v>37726</c:v>
                </c:pt>
                <c:pt idx="231">
                  <c:v>37727</c:v>
                </c:pt>
                <c:pt idx="232">
                  <c:v>37728</c:v>
                </c:pt>
                <c:pt idx="233">
                  <c:v>37729</c:v>
                </c:pt>
                <c:pt idx="234">
                  <c:v>37730</c:v>
                </c:pt>
                <c:pt idx="235">
                  <c:v>37731</c:v>
                </c:pt>
                <c:pt idx="236">
                  <c:v>37732</c:v>
                </c:pt>
                <c:pt idx="237">
                  <c:v>37733</c:v>
                </c:pt>
                <c:pt idx="238">
                  <c:v>37734</c:v>
                </c:pt>
                <c:pt idx="239">
                  <c:v>37735</c:v>
                </c:pt>
                <c:pt idx="240">
                  <c:v>37736</c:v>
                </c:pt>
                <c:pt idx="241">
                  <c:v>37737</c:v>
                </c:pt>
                <c:pt idx="242">
                  <c:v>37738</c:v>
                </c:pt>
                <c:pt idx="243">
                  <c:v>37739</c:v>
                </c:pt>
                <c:pt idx="244">
                  <c:v>37740</c:v>
                </c:pt>
                <c:pt idx="245">
                  <c:v>37741</c:v>
                </c:pt>
                <c:pt idx="246">
                  <c:v>37742</c:v>
                </c:pt>
                <c:pt idx="247">
                  <c:v>37743</c:v>
                </c:pt>
                <c:pt idx="248">
                  <c:v>37744</c:v>
                </c:pt>
                <c:pt idx="249">
                  <c:v>37745</c:v>
                </c:pt>
                <c:pt idx="250">
                  <c:v>37746</c:v>
                </c:pt>
                <c:pt idx="251">
                  <c:v>37747</c:v>
                </c:pt>
                <c:pt idx="252">
                  <c:v>37748</c:v>
                </c:pt>
                <c:pt idx="253">
                  <c:v>37749</c:v>
                </c:pt>
                <c:pt idx="254">
                  <c:v>37750</c:v>
                </c:pt>
                <c:pt idx="255">
                  <c:v>37751</c:v>
                </c:pt>
                <c:pt idx="256">
                  <c:v>37752</c:v>
                </c:pt>
                <c:pt idx="257">
                  <c:v>37753</c:v>
                </c:pt>
                <c:pt idx="258">
                  <c:v>37754</c:v>
                </c:pt>
                <c:pt idx="259">
                  <c:v>37755</c:v>
                </c:pt>
                <c:pt idx="260">
                  <c:v>37756</c:v>
                </c:pt>
                <c:pt idx="261">
                  <c:v>37757</c:v>
                </c:pt>
                <c:pt idx="262">
                  <c:v>37758</c:v>
                </c:pt>
                <c:pt idx="263">
                  <c:v>37759</c:v>
                </c:pt>
                <c:pt idx="264">
                  <c:v>37760</c:v>
                </c:pt>
                <c:pt idx="265">
                  <c:v>37761</c:v>
                </c:pt>
                <c:pt idx="266">
                  <c:v>37762</c:v>
                </c:pt>
                <c:pt idx="267">
                  <c:v>37763</c:v>
                </c:pt>
                <c:pt idx="268">
                  <c:v>37764</c:v>
                </c:pt>
                <c:pt idx="269">
                  <c:v>37765</c:v>
                </c:pt>
                <c:pt idx="270">
                  <c:v>37766</c:v>
                </c:pt>
                <c:pt idx="271">
                  <c:v>37767</c:v>
                </c:pt>
                <c:pt idx="272">
                  <c:v>37768</c:v>
                </c:pt>
                <c:pt idx="273">
                  <c:v>37769</c:v>
                </c:pt>
                <c:pt idx="274">
                  <c:v>37770</c:v>
                </c:pt>
                <c:pt idx="275">
                  <c:v>37771</c:v>
                </c:pt>
                <c:pt idx="276">
                  <c:v>37772</c:v>
                </c:pt>
                <c:pt idx="277">
                  <c:v>37773</c:v>
                </c:pt>
                <c:pt idx="278">
                  <c:v>37774</c:v>
                </c:pt>
                <c:pt idx="279">
                  <c:v>37775</c:v>
                </c:pt>
                <c:pt idx="280">
                  <c:v>37776</c:v>
                </c:pt>
                <c:pt idx="281">
                  <c:v>37777</c:v>
                </c:pt>
                <c:pt idx="282">
                  <c:v>37778</c:v>
                </c:pt>
                <c:pt idx="283">
                  <c:v>37779</c:v>
                </c:pt>
                <c:pt idx="284">
                  <c:v>37780</c:v>
                </c:pt>
                <c:pt idx="285">
                  <c:v>37781</c:v>
                </c:pt>
                <c:pt idx="286">
                  <c:v>37782</c:v>
                </c:pt>
                <c:pt idx="287">
                  <c:v>37783</c:v>
                </c:pt>
                <c:pt idx="288">
                  <c:v>37784</c:v>
                </c:pt>
                <c:pt idx="289">
                  <c:v>37785</c:v>
                </c:pt>
                <c:pt idx="290">
                  <c:v>37786</c:v>
                </c:pt>
                <c:pt idx="291">
                  <c:v>37787</c:v>
                </c:pt>
                <c:pt idx="292">
                  <c:v>37788</c:v>
                </c:pt>
                <c:pt idx="293">
                  <c:v>37789</c:v>
                </c:pt>
                <c:pt idx="294">
                  <c:v>37790</c:v>
                </c:pt>
                <c:pt idx="295">
                  <c:v>37791</c:v>
                </c:pt>
                <c:pt idx="296">
                  <c:v>37792</c:v>
                </c:pt>
                <c:pt idx="297">
                  <c:v>37793</c:v>
                </c:pt>
                <c:pt idx="298">
                  <c:v>37794</c:v>
                </c:pt>
                <c:pt idx="299">
                  <c:v>37795</c:v>
                </c:pt>
                <c:pt idx="300">
                  <c:v>37796</c:v>
                </c:pt>
                <c:pt idx="301">
                  <c:v>37797</c:v>
                </c:pt>
                <c:pt idx="302">
                  <c:v>37798</c:v>
                </c:pt>
                <c:pt idx="303">
                  <c:v>37799</c:v>
                </c:pt>
                <c:pt idx="304">
                  <c:v>37800</c:v>
                </c:pt>
                <c:pt idx="305">
                  <c:v>37801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37807</c:v>
                </c:pt>
                <c:pt idx="312">
                  <c:v>37808</c:v>
                </c:pt>
                <c:pt idx="313">
                  <c:v>37809</c:v>
                </c:pt>
                <c:pt idx="314">
                  <c:v>37810</c:v>
                </c:pt>
                <c:pt idx="315">
                  <c:v>37811</c:v>
                </c:pt>
                <c:pt idx="316">
                  <c:v>37812</c:v>
                </c:pt>
                <c:pt idx="317">
                  <c:v>37813</c:v>
                </c:pt>
                <c:pt idx="318">
                  <c:v>37814</c:v>
                </c:pt>
                <c:pt idx="319">
                  <c:v>37815</c:v>
                </c:pt>
                <c:pt idx="320">
                  <c:v>37816</c:v>
                </c:pt>
                <c:pt idx="321">
                  <c:v>37817</c:v>
                </c:pt>
                <c:pt idx="322">
                  <c:v>37818</c:v>
                </c:pt>
                <c:pt idx="323">
                  <c:v>37819</c:v>
                </c:pt>
                <c:pt idx="324">
                  <c:v>37820</c:v>
                </c:pt>
                <c:pt idx="325">
                  <c:v>37821</c:v>
                </c:pt>
                <c:pt idx="326">
                  <c:v>37822</c:v>
                </c:pt>
                <c:pt idx="327">
                  <c:v>37823</c:v>
                </c:pt>
                <c:pt idx="328">
                  <c:v>37824</c:v>
                </c:pt>
                <c:pt idx="329">
                  <c:v>37825</c:v>
                </c:pt>
                <c:pt idx="330">
                  <c:v>37826</c:v>
                </c:pt>
                <c:pt idx="331">
                  <c:v>37827</c:v>
                </c:pt>
                <c:pt idx="332">
                  <c:v>37828</c:v>
                </c:pt>
                <c:pt idx="333">
                  <c:v>37829</c:v>
                </c:pt>
                <c:pt idx="334">
                  <c:v>37830</c:v>
                </c:pt>
                <c:pt idx="335">
                  <c:v>37831</c:v>
                </c:pt>
                <c:pt idx="336">
                  <c:v>37832</c:v>
                </c:pt>
                <c:pt idx="337">
                  <c:v>37833</c:v>
                </c:pt>
                <c:pt idx="338">
                  <c:v>37834</c:v>
                </c:pt>
                <c:pt idx="339">
                  <c:v>37835</c:v>
                </c:pt>
                <c:pt idx="340">
                  <c:v>37836</c:v>
                </c:pt>
                <c:pt idx="341">
                  <c:v>37837</c:v>
                </c:pt>
                <c:pt idx="342">
                  <c:v>37838</c:v>
                </c:pt>
                <c:pt idx="343">
                  <c:v>37839</c:v>
                </c:pt>
                <c:pt idx="344">
                  <c:v>37840</c:v>
                </c:pt>
                <c:pt idx="345">
                  <c:v>37841</c:v>
                </c:pt>
                <c:pt idx="346">
                  <c:v>37842</c:v>
                </c:pt>
                <c:pt idx="347">
                  <c:v>37843</c:v>
                </c:pt>
                <c:pt idx="348">
                  <c:v>37844</c:v>
                </c:pt>
                <c:pt idx="349">
                  <c:v>37845</c:v>
                </c:pt>
                <c:pt idx="350">
                  <c:v>37846</c:v>
                </c:pt>
                <c:pt idx="351">
                  <c:v>37847</c:v>
                </c:pt>
                <c:pt idx="352">
                  <c:v>37848</c:v>
                </c:pt>
                <c:pt idx="353">
                  <c:v>37849</c:v>
                </c:pt>
                <c:pt idx="354">
                  <c:v>37850</c:v>
                </c:pt>
                <c:pt idx="355">
                  <c:v>37851</c:v>
                </c:pt>
                <c:pt idx="356">
                  <c:v>37852</c:v>
                </c:pt>
                <c:pt idx="357">
                  <c:v>37853</c:v>
                </c:pt>
                <c:pt idx="358">
                  <c:v>37854</c:v>
                </c:pt>
                <c:pt idx="359">
                  <c:v>37855</c:v>
                </c:pt>
                <c:pt idx="360">
                  <c:v>37856</c:v>
                </c:pt>
                <c:pt idx="361">
                  <c:v>37857</c:v>
                </c:pt>
                <c:pt idx="362">
                  <c:v>37858</c:v>
                </c:pt>
                <c:pt idx="363">
                  <c:v>37859</c:v>
                </c:pt>
                <c:pt idx="364">
                  <c:v>37860</c:v>
                </c:pt>
                <c:pt idx="365">
                  <c:v>37861</c:v>
                </c:pt>
                <c:pt idx="366">
                  <c:v>37862</c:v>
                </c:pt>
                <c:pt idx="367">
                  <c:v>37863</c:v>
                </c:pt>
                <c:pt idx="368">
                  <c:v>37864</c:v>
                </c:pt>
                <c:pt idx="369">
                  <c:v>37865</c:v>
                </c:pt>
                <c:pt idx="370">
                  <c:v>37866</c:v>
                </c:pt>
                <c:pt idx="371">
                  <c:v>37867</c:v>
                </c:pt>
                <c:pt idx="372">
                  <c:v>37868</c:v>
                </c:pt>
                <c:pt idx="373">
                  <c:v>37869</c:v>
                </c:pt>
                <c:pt idx="374">
                  <c:v>37870</c:v>
                </c:pt>
                <c:pt idx="375">
                  <c:v>37871</c:v>
                </c:pt>
                <c:pt idx="376">
                  <c:v>37872</c:v>
                </c:pt>
                <c:pt idx="377">
                  <c:v>37873</c:v>
                </c:pt>
                <c:pt idx="378">
                  <c:v>37874</c:v>
                </c:pt>
                <c:pt idx="379">
                  <c:v>37875</c:v>
                </c:pt>
                <c:pt idx="380">
                  <c:v>37876</c:v>
                </c:pt>
                <c:pt idx="381">
                  <c:v>37877</c:v>
                </c:pt>
                <c:pt idx="382">
                  <c:v>37878</c:v>
                </c:pt>
                <c:pt idx="383">
                  <c:v>37879</c:v>
                </c:pt>
                <c:pt idx="384">
                  <c:v>37880</c:v>
                </c:pt>
                <c:pt idx="385">
                  <c:v>37881</c:v>
                </c:pt>
                <c:pt idx="386">
                  <c:v>37882</c:v>
                </c:pt>
                <c:pt idx="387">
                  <c:v>37883</c:v>
                </c:pt>
                <c:pt idx="388">
                  <c:v>37884</c:v>
                </c:pt>
                <c:pt idx="389">
                  <c:v>37885</c:v>
                </c:pt>
                <c:pt idx="390">
                  <c:v>37886</c:v>
                </c:pt>
                <c:pt idx="391">
                  <c:v>37887</c:v>
                </c:pt>
                <c:pt idx="392">
                  <c:v>37888</c:v>
                </c:pt>
                <c:pt idx="393">
                  <c:v>37889</c:v>
                </c:pt>
                <c:pt idx="394">
                  <c:v>37890</c:v>
                </c:pt>
                <c:pt idx="395">
                  <c:v>37891</c:v>
                </c:pt>
                <c:pt idx="396">
                  <c:v>37892</c:v>
                </c:pt>
                <c:pt idx="397">
                  <c:v>37893</c:v>
                </c:pt>
                <c:pt idx="398">
                  <c:v>37894</c:v>
                </c:pt>
                <c:pt idx="399">
                  <c:v>37895</c:v>
                </c:pt>
                <c:pt idx="400">
                  <c:v>37896</c:v>
                </c:pt>
                <c:pt idx="401">
                  <c:v>37897</c:v>
                </c:pt>
                <c:pt idx="402">
                  <c:v>37898</c:v>
                </c:pt>
                <c:pt idx="403">
                  <c:v>37899</c:v>
                </c:pt>
                <c:pt idx="404">
                  <c:v>37900</c:v>
                </c:pt>
                <c:pt idx="405">
                  <c:v>37901</c:v>
                </c:pt>
                <c:pt idx="406">
                  <c:v>37902</c:v>
                </c:pt>
                <c:pt idx="407">
                  <c:v>37903</c:v>
                </c:pt>
                <c:pt idx="408">
                  <c:v>37904</c:v>
                </c:pt>
                <c:pt idx="409">
                  <c:v>37905</c:v>
                </c:pt>
                <c:pt idx="410">
                  <c:v>37906</c:v>
                </c:pt>
                <c:pt idx="411">
                  <c:v>37907</c:v>
                </c:pt>
                <c:pt idx="412">
                  <c:v>37908</c:v>
                </c:pt>
                <c:pt idx="413">
                  <c:v>37909</c:v>
                </c:pt>
                <c:pt idx="414">
                  <c:v>37910</c:v>
                </c:pt>
                <c:pt idx="415">
                  <c:v>37911</c:v>
                </c:pt>
                <c:pt idx="416">
                  <c:v>37912</c:v>
                </c:pt>
                <c:pt idx="417">
                  <c:v>37913</c:v>
                </c:pt>
                <c:pt idx="418">
                  <c:v>37914</c:v>
                </c:pt>
                <c:pt idx="419">
                  <c:v>37915</c:v>
                </c:pt>
                <c:pt idx="420">
                  <c:v>37916</c:v>
                </c:pt>
                <c:pt idx="421">
                  <c:v>37917</c:v>
                </c:pt>
                <c:pt idx="422">
                  <c:v>37918</c:v>
                </c:pt>
                <c:pt idx="423">
                  <c:v>37919</c:v>
                </c:pt>
                <c:pt idx="424">
                  <c:v>37920</c:v>
                </c:pt>
                <c:pt idx="425">
                  <c:v>37921</c:v>
                </c:pt>
                <c:pt idx="426">
                  <c:v>37922</c:v>
                </c:pt>
                <c:pt idx="427">
                  <c:v>37923</c:v>
                </c:pt>
                <c:pt idx="428">
                  <c:v>37924</c:v>
                </c:pt>
                <c:pt idx="429">
                  <c:v>37925</c:v>
                </c:pt>
                <c:pt idx="430">
                  <c:v>37926</c:v>
                </c:pt>
                <c:pt idx="431">
                  <c:v>37927</c:v>
                </c:pt>
                <c:pt idx="432">
                  <c:v>37928</c:v>
                </c:pt>
                <c:pt idx="433">
                  <c:v>37929</c:v>
                </c:pt>
                <c:pt idx="434">
                  <c:v>37930</c:v>
                </c:pt>
                <c:pt idx="435">
                  <c:v>37931</c:v>
                </c:pt>
                <c:pt idx="436">
                  <c:v>37932</c:v>
                </c:pt>
                <c:pt idx="437">
                  <c:v>37933</c:v>
                </c:pt>
                <c:pt idx="438">
                  <c:v>37934</c:v>
                </c:pt>
                <c:pt idx="439">
                  <c:v>37935</c:v>
                </c:pt>
                <c:pt idx="440">
                  <c:v>37936</c:v>
                </c:pt>
                <c:pt idx="441">
                  <c:v>37937</c:v>
                </c:pt>
                <c:pt idx="442">
                  <c:v>37938</c:v>
                </c:pt>
                <c:pt idx="443">
                  <c:v>37939</c:v>
                </c:pt>
                <c:pt idx="444">
                  <c:v>37940</c:v>
                </c:pt>
                <c:pt idx="445">
                  <c:v>37941</c:v>
                </c:pt>
                <c:pt idx="446">
                  <c:v>37942</c:v>
                </c:pt>
                <c:pt idx="447">
                  <c:v>37943</c:v>
                </c:pt>
                <c:pt idx="448">
                  <c:v>37944</c:v>
                </c:pt>
                <c:pt idx="449">
                  <c:v>37945</c:v>
                </c:pt>
                <c:pt idx="450">
                  <c:v>37946</c:v>
                </c:pt>
                <c:pt idx="451">
                  <c:v>37947</c:v>
                </c:pt>
                <c:pt idx="452">
                  <c:v>37948</c:v>
                </c:pt>
                <c:pt idx="453">
                  <c:v>37949</c:v>
                </c:pt>
                <c:pt idx="454">
                  <c:v>37950</c:v>
                </c:pt>
                <c:pt idx="455">
                  <c:v>37951</c:v>
                </c:pt>
                <c:pt idx="456">
                  <c:v>37952</c:v>
                </c:pt>
                <c:pt idx="457">
                  <c:v>37953</c:v>
                </c:pt>
                <c:pt idx="458">
                  <c:v>37954</c:v>
                </c:pt>
                <c:pt idx="459">
                  <c:v>37955</c:v>
                </c:pt>
                <c:pt idx="460">
                  <c:v>37956</c:v>
                </c:pt>
                <c:pt idx="461">
                  <c:v>37957</c:v>
                </c:pt>
                <c:pt idx="462">
                  <c:v>37958</c:v>
                </c:pt>
                <c:pt idx="463">
                  <c:v>37959</c:v>
                </c:pt>
                <c:pt idx="464">
                  <c:v>37960</c:v>
                </c:pt>
                <c:pt idx="465">
                  <c:v>37961</c:v>
                </c:pt>
                <c:pt idx="466">
                  <c:v>37962</c:v>
                </c:pt>
                <c:pt idx="467">
                  <c:v>37963</c:v>
                </c:pt>
                <c:pt idx="468">
                  <c:v>37964</c:v>
                </c:pt>
                <c:pt idx="469">
                  <c:v>37965</c:v>
                </c:pt>
                <c:pt idx="470">
                  <c:v>37966</c:v>
                </c:pt>
                <c:pt idx="471">
                  <c:v>37967</c:v>
                </c:pt>
                <c:pt idx="472">
                  <c:v>37968</c:v>
                </c:pt>
                <c:pt idx="473">
                  <c:v>37969</c:v>
                </c:pt>
                <c:pt idx="474">
                  <c:v>37970</c:v>
                </c:pt>
                <c:pt idx="475">
                  <c:v>37971</c:v>
                </c:pt>
                <c:pt idx="476">
                  <c:v>37972</c:v>
                </c:pt>
                <c:pt idx="477">
                  <c:v>37973</c:v>
                </c:pt>
                <c:pt idx="478">
                  <c:v>37974</c:v>
                </c:pt>
                <c:pt idx="479">
                  <c:v>37975</c:v>
                </c:pt>
                <c:pt idx="480">
                  <c:v>37976</c:v>
                </c:pt>
                <c:pt idx="481">
                  <c:v>37977</c:v>
                </c:pt>
                <c:pt idx="482">
                  <c:v>37978</c:v>
                </c:pt>
                <c:pt idx="483">
                  <c:v>37979</c:v>
                </c:pt>
                <c:pt idx="484">
                  <c:v>37980</c:v>
                </c:pt>
                <c:pt idx="485">
                  <c:v>37981</c:v>
                </c:pt>
                <c:pt idx="486">
                  <c:v>37982</c:v>
                </c:pt>
                <c:pt idx="487">
                  <c:v>37983</c:v>
                </c:pt>
                <c:pt idx="488">
                  <c:v>37984</c:v>
                </c:pt>
                <c:pt idx="489">
                  <c:v>37985</c:v>
                </c:pt>
                <c:pt idx="490">
                  <c:v>37986</c:v>
                </c:pt>
                <c:pt idx="491">
                  <c:v>37987</c:v>
                </c:pt>
                <c:pt idx="492">
                  <c:v>37988</c:v>
                </c:pt>
                <c:pt idx="493">
                  <c:v>37989</c:v>
                </c:pt>
                <c:pt idx="494">
                  <c:v>37990</c:v>
                </c:pt>
                <c:pt idx="495">
                  <c:v>37991</c:v>
                </c:pt>
                <c:pt idx="496">
                  <c:v>37992</c:v>
                </c:pt>
                <c:pt idx="497">
                  <c:v>37993</c:v>
                </c:pt>
                <c:pt idx="498">
                  <c:v>37994</c:v>
                </c:pt>
                <c:pt idx="499">
                  <c:v>37995</c:v>
                </c:pt>
                <c:pt idx="500">
                  <c:v>37996</c:v>
                </c:pt>
                <c:pt idx="501">
                  <c:v>37997</c:v>
                </c:pt>
                <c:pt idx="502">
                  <c:v>37998</c:v>
                </c:pt>
                <c:pt idx="503">
                  <c:v>37999</c:v>
                </c:pt>
                <c:pt idx="504">
                  <c:v>38000</c:v>
                </c:pt>
                <c:pt idx="505">
                  <c:v>38001</c:v>
                </c:pt>
                <c:pt idx="506">
                  <c:v>38002</c:v>
                </c:pt>
                <c:pt idx="507">
                  <c:v>38003</c:v>
                </c:pt>
                <c:pt idx="508">
                  <c:v>38004</c:v>
                </c:pt>
                <c:pt idx="509">
                  <c:v>38005</c:v>
                </c:pt>
                <c:pt idx="510">
                  <c:v>38006</c:v>
                </c:pt>
                <c:pt idx="511">
                  <c:v>38007</c:v>
                </c:pt>
                <c:pt idx="512">
                  <c:v>38008</c:v>
                </c:pt>
                <c:pt idx="513">
                  <c:v>38009</c:v>
                </c:pt>
                <c:pt idx="514">
                  <c:v>38010</c:v>
                </c:pt>
                <c:pt idx="515">
                  <c:v>38011</c:v>
                </c:pt>
                <c:pt idx="516">
                  <c:v>38012</c:v>
                </c:pt>
                <c:pt idx="517">
                  <c:v>38013</c:v>
                </c:pt>
                <c:pt idx="518">
                  <c:v>38014</c:v>
                </c:pt>
                <c:pt idx="519">
                  <c:v>38015</c:v>
                </c:pt>
                <c:pt idx="520">
                  <c:v>38016</c:v>
                </c:pt>
                <c:pt idx="521">
                  <c:v>38017</c:v>
                </c:pt>
                <c:pt idx="522">
                  <c:v>38018</c:v>
                </c:pt>
                <c:pt idx="523">
                  <c:v>38019</c:v>
                </c:pt>
                <c:pt idx="524">
                  <c:v>38020</c:v>
                </c:pt>
                <c:pt idx="525">
                  <c:v>38021</c:v>
                </c:pt>
                <c:pt idx="526">
                  <c:v>38022</c:v>
                </c:pt>
                <c:pt idx="527">
                  <c:v>38023</c:v>
                </c:pt>
                <c:pt idx="528">
                  <c:v>38024</c:v>
                </c:pt>
                <c:pt idx="529">
                  <c:v>38025</c:v>
                </c:pt>
                <c:pt idx="530">
                  <c:v>38026</c:v>
                </c:pt>
                <c:pt idx="531">
                  <c:v>38027</c:v>
                </c:pt>
                <c:pt idx="532">
                  <c:v>38028</c:v>
                </c:pt>
                <c:pt idx="533">
                  <c:v>38029</c:v>
                </c:pt>
                <c:pt idx="534">
                  <c:v>38030</c:v>
                </c:pt>
                <c:pt idx="535">
                  <c:v>38031</c:v>
                </c:pt>
                <c:pt idx="536">
                  <c:v>38032</c:v>
                </c:pt>
                <c:pt idx="537">
                  <c:v>38033</c:v>
                </c:pt>
                <c:pt idx="538">
                  <c:v>38034</c:v>
                </c:pt>
                <c:pt idx="539">
                  <c:v>38035</c:v>
                </c:pt>
                <c:pt idx="540">
                  <c:v>38036</c:v>
                </c:pt>
                <c:pt idx="541">
                  <c:v>38037</c:v>
                </c:pt>
                <c:pt idx="542">
                  <c:v>38038</c:v>
                </c:pt>
                <c:pt idx="543">
                  <c:v>38039</c:v>
                </c:pt>
                <c:pt idx="544">
                  <c:v>38040</c:v>
                </c:pt>
                <c:pt idx="545">
                  <c:v>38041</c:v>
                </c:pt>
                <c:pt idx="546">
                  <c:v>38042</c:v>
                </c:pt>
                <c:pt idx="547">
                  <c:v>38043</c:v>
                </c:pt>
                <c:pt idx="548">
                  <c:v>38044</c:v>
                </c:pt>
                <c:pt idx="549">
                  <c:v>38045</c:v>
                </c:pt>
                <c:pt idx="550">
                  <c:v>38046</c:v>
                </c:pt>
                <c:pt idx="551">
                  <c:v>38047</c:v>
                </c:pt>
                <c:pt idx="552">
                  <c:v>38048</c:v>
                </c:pt>
                <c:pt idx="553">
                  <c:v>38049</c:v>
                </c:pt>
                <c:pt idx="554">
                  <c:v>38050</c:v>
                </c:pt>
                <c:pt idx="555">
                  <c:v>38051</c:v>
                </c:pt>
                <c:pt idx="556">
                  <c:v>38052</c:v>
                </c:pt>
                <c:pt idx="557">
                  <c:v>38053</c:v>
                </c:pt>
                <c:pt idx="558">
                  <c:v>38054</c:v>
                </c:pt>
                <c:pt idx="559">
                  <c:v>38055</c:v>
                </c:pt>
                <c:pt idx="560">
                  <c:v>38056</c:v>
                </c:pt>
                <c:pt idx="561">
                  <c:v>38057</c:v>
                </c:pt>
                <c:pt idx="562">
                  <c:v>38058</c:v>
                </c:pt>
                <c:pt idx="563">
                  <c:v>38059</c:v>
                </c:pt>
                <c:pt idx="564">
                  <c:v>38060</c:v>
                </c:pt>
                <c:pt idx="565">
                  <c:v>38061</c:v>
                </c:pt>
                <c:pt idx="566">
                  <c:v>38062</c:v>
                </c:pt>
                <c:pt idx="567">
                  <c:v>38063</c:v>
                </c:pt>
                <c:pt idx="568">
                  <c:v>38064</c:v>
                </c:pt>
                <c:pt idx="569">
                  <c:v>38065</c:v>
                </c:pt>
                <c:pt idx="570">
                  <c:v>38066</c:v>
                </c:pt>
                <c:pt idx="571">
                  <c:v>38067</c:v>
                </c:pt>
                <c:pt idx="572">
                  <c:v>38068</c:v>
                </c:pt>
                <c:pt idx="573">
                  <c:v>38069</c:v>
                </c:pt>
                <c:pt idx="574">
                  <c:v>38070</c:v>
                </c:pt>
                <c:pt idx="575">
                  <c:v>38071</c:v>
                </c:pt>
                <c:pt idx="576">
                  <c:v>38072</c:v>
                </c:pt>
                <c:pt idx="577">
                  <c:v>38073</c:v>
                </c:pt>
                <c:pt idx="578">
                  <c:v>38074</c:v>
                </c:pt>
                <c:pt idx="579">
                  <c:v>38075</c:v>
                </c:pt>
                <c:pt idx="580">
                  <c:v>38076</c:v>
                </c:pt>
                <c:pt idx="581">
                  <c:v>38077</c:v>
                </c:pt>
                <c:pt idx="582">
                  <c:v>38078</c:v>
                </c:pt>
                <c:pt idx="583">
                  <c:v>38079</c:v>
                </c:pt>
                <c:pt idx="584">
                  <c:v>38080</c:v>
                </c:pt>
                <c:pt idx="585">
                  <c:v>38081</c:v>
                </c:pt>
                <c:pt idx="586">
                  <c:v>38082</c:v>
                </c:pt>
                <c:pt idx="587">
                  <c:v>38083</c:v>
                </c:pt>
                <c:pt idx="588">
                  <c:v>38084</c:v>
                </c:pt>
                <c:pt idx="589">
                  <c:v>38085</c:v>
                </c:pt>
                <c:pt idx="590">
                  <c:v>38086</c:v>
                </c:pt>
                <c:pt idx="591">
                  <c:v>38087</c:v>
                </c:pt>
                <c:pt idx="592">
                  <c:v>38088</c:v>
                </c:pt>
                <c:pt idx="593">
                  <c:v>38089</c:v>
                </c:pt>
                <c:pt idx="594">
                  <c:v>38090</c:v>
                </c:pt>
                <c:pt idx="595">
                  <c:v>38091</c:v>
                </c:pt>
                <c:pt idx="596">
                  <c:v>38092</c:v>
                </c:pt>
                <c:pt idx="597">
                  <c:v>38093</c:v>
                </c:pt>
                <c:pt idx="598">
                  <c:v>38094</c:v>
                </c:pt>
                <c:pt idx="599">
                  <c:v>38095</c:v>
                </c:pt>
                <c:pt idx="600">
                  <c:v>38096</c:v>
                </c:pt>
                <c:pt idx="601">
                  <c:v>38097</c:v>
                </c:pt>
                <c:pt idx="602">
                  <c:v>38098</c:v>
                </c:pt>
                <c:pt idx="603">
                  <c:v>38099</c:v>
                </c:pt>
                <c:pt idx="604">
                  <c:v>38100</c:v>
                </c:pt>
                <c:pt idx="605">
                  <c:v>38101</c:v>
                </c:pt>
                <c:pt idx="606">
                  <c:v>38102</c:v>
                </c:pt>
                <c:pt idx="607">
                  <c:v>38103</c:v>
                </c:pt>
                <c:pt idx="608">
                  <c:v>38104</c:v>
                </c:pt>
                <c:pt idx="609">
                  <c:v>38105</c:v>
                </c:pt>
                <c:pt idx="610">
                  <c:v>38106</c:v>
                </c:pt>
                <c:pt idx="611">
                  <c:v>38107</c:v>
                </c:pt>
                <c:pt idx="612">
                  <c:v>38108</c:v>
                </c:pt>
                <c:pt idx="613">
                  <c:v>38109</c:v>
                </c:pt>
                <c:pt idx="614">
                  <c:v>38110</c:v>
                </c:pt>
                <c:pt idx="615">
                  <c:v>38111</c:v>
                </c:pt>
                <c:pt idx="616">
                  <c:v>38112</c:v>
                </c:pt>
                <c:pt idx="617">
                  <c:v>38113</c:v>
                </c:pt>
                <c:pt idx="618">
                  <c:v>38114</c:v>
                </c:pt>
                <c:pt idx="619">
                  <c:v>38115</c:v>
                </c:pt>
                <c:pt idx="620">
                  <c:v>38116</c:v>
                </c:pt>
                <c:pt idx="621">
                  <c:v>38117</c:v>
                </c:pt>
                <c:pt idx="622">
                  <c:v>38118</c:v>
                </c:pt>
                <c:pt idx="623">
                  <c:v>38119</c:v>
                </c:pt>
                <c:pt idx="624">
                  <c:v>38120</c:v>
                </c:pt>
                <c:pt idx="625">
                  <c:v>38121</c:v>
                </c:pt>
                <c:pt idx="626">
                  <c:v>38122</c:v>
                </c:pt>
                <c:pt idx="627">
                  <c:v>38123</c:v>
                </c:pt>
                <c:pt idx="628">
                  <c:v>38124</c:v>
                </c:pt>
                <c:pt idx="629">
                  <c:v>38125</c:v>
                </c:pt>
                <c:pt idx="630">
                  <c:v>38126</c:v>
                </c:pt>
                <c:pt idx="631">
                  <c:v>38127</c:v>
                </c:pt>
                <c:pt idx="632">
                  <c:v>38128</c:v>
                </c:pt>
                <c:pt idx="633">
                  <c:v>38129</c:v>
                </c:pt>
                <c:pt idx="634">
                  <c:v>38130</c:v>
                </c:pt>
                <c:pt idx="635">
                  <c:v>38131</c:v>
                </c:pt>
                <c:pt idx="636">
                  <c:v>38132</c:v>
                </c:pt>
                <c:pt idx="637">
                  <c:v>38133</c:v>
                </c:pt>
                <c:pt idx="638">
                  <c:v>38134</c:v>
                </c:pt>
                <c:pt idx="639">
                  <c:v>38135</c:v>
                </c:pt>
                <c:pt idx="640">
                  <c:v>38136</c:v>
                </c:pt>
                <c:pt idx="641">
                  <c:v>38137</c:v>
                </c:pt>
                <c:pt idx="642">
                  <c:v>38138</c:v>
                </c:pt>
                <c:pt idx="643">
                  <c:v>38139</c:v>
                </c:pt>
                <c:pt idx="644">
                  <c:v>38140</c:v>
                </c:pt>
                <c:pt idx="645">
                  <c:v>38141</c:v>
                </c:pt>
                <c:pt idx="646">
                  <c:v>38142</c:v>
                </c:pt>
                <c:pt idx="647">
                  <c:v>38143</c:v>
                </c:pt>
                <c:pt idx="648">
                  <c:v>38144</c:v>
                </c:pt>
                <c:pt idx="649">
                  <c:v>38145</c:v>
                </c:pt>
                <c:pt idx="650">
                  <c:v>38146</c:v>
                </c:pt>
                <c:pt idx="651">
                  <c:v>38147</c:v>
                </c:pt>
                <c:pt idx="652">
                  <c:v>38148</c:v>
                </c:pt>
                <c:pt idx="653">
                  <c:v>38149</c:v>
                </c:pt>
                <c:pt idx="654">
                  <c:v>38150</c:v>
                </c:pt>
                <c:pt idx="655">
                  <c:v>38151</c:v>
                </c:pt>
                <c:pt idx="656">
                  <c:v>38152</c:v>
                </c:pt>
                <c:pt idx="657">
                  <c:v>38153</c:v>
                </c:pt>
                <c:pt idx="658">
                  <c:v>38154</c:v>
                </c:pt>
                <c:pt idx="659">
                  <c:v>38155</c:v>
                </c:pt>
                <c:pt idx="660">
                  <c:v>38156</c:v>
                </c:pt>
                <c:pt idx="661">
                  <c:v>38157</c:v>
                </c:pt>
                <c:pt idx="662">
                  <c:v>38158</c:v>
                </c:pt>
                <c:pt idx="663">
                  <c:v>38159</c:v>
                </c:pt>
                <c:pt idx="664">
                  <c:v>38160</c:v>
                </c:pt>
                <c:pt idx="665">
                  <c:v>38161</c:v>
                </c:pt>
                <c:pt idx="666">
                  <c:v>38162</c:v>
                </c:pt>
                <c:pt idx="667">
                  <c:v>38163</c:v>
                </c:pt>
                <c:pt idx="668">
                  <c:v>38164</c:v>
                </c:pt>
                <c:pt idx="669">
                  <c:v>38165</c:v>
                </c:pt>
                <c:pt idx="670">
                  <c:v>38166</c:v>
                </c:pt>
                <c:pt idx="671">
                  <c:v>38167</c:v>
                </c:pt>
                <c:pt idx="672">
                  <c:v>38168</c:v>
                </c:pt>
                <c:pt idx="673">
                  <c:v>38169</c:v>
                </c:pt>
                <c:pt idx="674">
                  <c:v>38170</c:v>
                </c:pt>
                <c:pt idx="675">
                  <c:v>38171</c:v>
                </c:pt>
                <c:pt idx="676">
                  <c:v>38172</c:v>
                </c:pt>
                <c:pt idx="677">
                  <c:v>38173</c:v>
                </c:pt>
                <c:pt idx="678">
                  <c:v>38174</c:v>
                </c:pt>
                <c:pt idx="679">
                  <c:v>38175</c:v>
                </c:pt>
                <c:pt idx="680">
                  <c:v>38176</c:v>
                </c:pt>
                <c:pt idx="681">
                  <c:v>38177</c:v>
                </c:pt>
                <c:pt idx="682">
                  <c:v>38178</c:v>
                </c:pt>
                <c:pt idx="683">
                  <c:v>38179</c:v>
                </c:pt>
                <c:pt idx="684">
                  <c:v>38180</c:v>
                </c:pt>
                <c:pt idx="685">
                  <c:v>38181</c:v>
                </c:pt>
                <c:pt idx="686">
                  <c:v>38182</c:v>
                </c:pt>
                <c:pt idx="687">
                  <c:v>38183</c:v>
                </c:pt>
                <c:pt idx="688">
                  <c:v>38184</c:v>
                </c:pt>
                <c:pt idx="689">
                  <c:v>38185</c:v>
                </c:pt>
                <c:pt idx="690">
                  <c:v>38186</c:v>
                </c:pt>
                <c:pt idx="691">
                  <c:v>38187</c:v>
                </c:pt>
                <c:pt idx="692">
                  <c:v>38188</c:v>
                </c:pt>
                <c:pt idx="693">
                  <c:v>38189</c:v>
                </c:pt>
                <c:pt idx="694">
                  <c:v>38190</c:v>
                </c:pt>
                <c:pt idx="695">
                  <c:v>38191</c:v>
                </c:pt>
                <c:pt idx="696">
                  <c:v>38192</c:v>
                </c:pt>
                <c:pt idx="697">
                  <c:v>38193</c:v>
                </c:pt>
                <c:pt idx="698">
                  <c:v>38194</c:v>
                </c:pt>
                <c:pt idx="699">
                  <c:v>38195</c:v>
                </c:pt>
                <c:pt idx="700">
                  <c:v>38196</c:v>
                </c:pt>
                <c:pt idx="701">
                  <c:v>38197</c:v>
                </c:pt>
                <c:pt idx="702">
                  <c:v>38198</c:v>
                </c:pt>
                <c:pt idx="703">
                  <c:v>38199</c:v>
                </c:pt>
                <c:pt idx="704">
                  <c:v>38200</c:v>
                </c:pt>
                <c:pt idx="705">
                  <c:v>38201</c:v>
                </c:pt>
                <c:pt idx="706">
                  <c:v>38202</c:v>
                </c:pt>
                <c:pt idx="707">
                  <c:v>38203</c:v>
                </c:pt>
                <c:pt idx="708">
                  <c:v>38204</c:v>
                </c:pt>
                <c:pt idx="709">
                  <c:v>38205</c:v>
                </c:pt>
                <c:pt idx="710">
                  <c:v>38206</c:v>
                </c:pt>
                <c:pt idx="711">
                  <c:v>38207</c:v>
                </c:pt>
                <c:pt idx="712">
                  <c:v>38208</c:v>
                </c:pt>
                <c:pt idx="713">
                  <c:v>38209</c:v>
                </c:pt>
                <c:pt idx="714">
                  <c:v>38210</c:v>
                </c:pt>
                <c:pt idx="715">
                  <c:v>38211</c:v>
                </c:pt>
                <c:pt idx="716">
                  <c:v>38212</c:v>
                </c:pt>
                <c:pt idx="717">
                  <c:v>38213</c:v>
                </c:pt>
                <c:pt idx="718">
                  <c:v>38214</c:v>
                </c:pt>
                <c:pt idx="719">
                  <c:v>38215</c:v>
                </c:pt>
                <c:pt idx="720">
                  <c:v>38216</c:v>
                </c:pt>
                <c:pt idx="721">
                  <c:v>38217</c:v>
                </c:pt>
                <c:pt idx="722">
                  <c:v>38218</c:v>
                </c:pt>
                <c:pt idx="723">
                  <c:v>38219</c:v>
                </c:pt>
                <c:pt idx="724">
                  <c:v>38220</c:v>
                </c:pt>
                <c:pt idx="725">
                  <c:v>38221</c:v>
                </c:pt>
                <c:pt idx="726">
                  <c:v>38222</c:v>
                </c:pt>
                <c:pt idx="727">
                  <c:v>38223</c:v>
                </c:pt>
                <c:pt idx="728">
                  <c:v>38224</c:v>
                </c:pt>
                <c:pt idx="729">
                  <c:v>38225</c:v>
                </c:pt>
                <c:pt idx="730">
                  <c:v>38226</c:v>
                </c:pt>
                <c:pt idx="731">
                  <c:v>38227</c:v>
                </c:pt>
                <c:pt idx="732">
                  <c:v>38228</c:v>
                </c:pt>
                <c:pt idx="733">
                  <c:v>38229</c:v>
                </c:pt>
                <c:pt idx="734">
                  <c:v>38230</c:v>
                </c:pt>
                <c:pt idx="735">
                  <c:v>38231</c:v>
                </c:pt>
                <c:pt idx="736">
                  <c:v>38232</c:v>
                </c:pt>
                <c:pt idx="737">
                  <c:v>38233</c:v>
                </c:pt>
                <c:pt idx="738">
                  <c:v>38234</c:v>
                </c:pt>
                <c:pt idx="739">
                  <c:v>38235</c:v>
                </c:pt>
                <c:pt idx="740">
                  <c:v>38236</c:v>
                </c:pt>
                <c:pt idx="741">
                  <c:v>38237</c:v>
                </c:pt>
                <c:pt idx="742">
                  <c:v>38238</c:v>
                </c:pt>
                <c:pt idx="743">
                  <c:v>38239</c:v>
                </c:pt>
                <c:pt idx="744">
                  <c:v>38240</c:v>
                </c:pt>
                <c:pt idx="745">
                  <c:v>38241</c:v>
                </c:pt>
                <c:pt idx="746">
                  <c:v>38242</c:v>
                </c:pt>
                <c:pt idx="747">
                  <c:v>38243</c:v>
                </c:pt>
                <c:pt idx="748">
                  <c:v>38244</c:v>
                </c:pt>
                <c:pt idx="749">
                  <c:v>38245</c:v>
                </c:pt>
                <c:pt idx="750">
                  <c:v>38246</c:v>
                </c:pt>
                <c:pt idx="751">
                  <c:v>38247</c:v>
                </c:pt>
                <c:pt idx="752">
                  <c:v>38248</c:v>
                </c:pt>
                <c:pt idx="753">
                  <c:v>38249</c:v>
                </c:pt>
                <c:pt idx="754">
                  <c:v>38250</c:v>
                </c:pt>
                <c:pt idx="755">
                  <c:v>38251</c:v>
                </c:pt>
                <c:pt idx="756">
                  <c:v>38252</c:v>
                </c:pt>
                <c:pt idx="757">
                  <c:v>38253</c:v>
                </c:pt>
                <c:pt idx="758">
                  <c:v>38254</c:v>
                </c:pt>
                <c:pt idx="759">
                  <c:v>38255</c:v>
                </c:pt>
                <c:pt idx="760">
                  <c:v>38256</c:v>
                </c:pt>
                <c:pt idx="761">
                  <c:v>38257</c:v>
                </c:pt>
                <c:pt idx="762">
                  <c:v>38258</c:v>
                </c:pt>
                <c:pt idx="763">
                  <c:v>38259</c:v>
                </c:pt>
                <c:pt idx="764">
                  <c:v>38260</c:v>
                </c:pt>
                <c:pt idx="765">
                  <c:v>38261</c:v>
                </c:pt>
                <c:pt idx="766">
                  <c:v>38262</c:v>
                </c:pt>
                <c:pt idx="767">
                  <c:v>38263</c:v>
                </c:pt>
                <c:pt idx="768">
                  <c:v>38264</c:v>
                </c:pt>
                <c:pt idx="769">
                  <c:v>38265</c:v>
                </c:pt>
                <c:pt idx="770">
                  <c:v>38266</c:v>
                </c:pt>
                <c:pt idx="771">
                  <c:v>38267</c:v>
                </c:pt>
                <c:pt idx="772">
                  <c:v>38268</c:v>
                </c:pt>
                <c:pt idx="773">
                  <c:v>38269</c:v>
                </c:pt>
                <c:pt idx="774">
                  <c:v>38270</c:v>
                </c:pt>
                <c:pt idx="775">
                  <c:v>38271</c:v>
                </c:pt>
                <c:pt idx="776">
                  <c:v>38272</c:v>
                </c:pt>
                <c:pt idx="777">
                  <c:v>38273</c:v>
                </c:pt>
                <c:pt idx="778">
                  <c:v>38274</c:v>
                </c:pt>
                <c:pt idx="779">
                  <c:v>38275</c:v>
                </c:pt>
                <c:pt idx="780">
                  <c:v>38276</c:v>
                </c:pt>
                <c:pt idx="781">
                  <c:v>38277</c:v>
                </c:pt>
                <c:pt idx="782">
                  <c:v>38278</c:v>
                </c:pt>
                <c:pt idx="783">
                  <c:v>38279</c:v>
                </c:pt>
                <c:pt idx="784">
                  <c:v>38280</c:v>
                </c:pt>
                <c:pt idx="785">
                  <c:v>38281</c:v>
                </c:pt>
                <c:pt idx="786">
                  <c:v>38282</c:v>
                </c:pt>
                <c:pt idx="787">
                  <c:v>38283</c:v>
                </c:pt>
                <c:pt idx="788">
                  <c:v>38284</c:v>
                </c:pt>
                <c:pt idx="789">
                  <c:v>38285</c:v>
                </c:pt>
                <c:pt idx="790">
                  <c:v>38286</c:v>
                </c:pt>
                <c:pt idx="791">
                  <c:v>38287</c:v>
                </c:pt>
                <c:pt idx="792">
                  <c:v>38288</c:v>
                </c:pt>
                <c:pt idx="793">
                  <c:v>38289</c:v>
                </c:pt>
                <c:pt idx="794">
                  <c:v>38290</c:v>
                </c:pt>
                <c:pt idx="795">
                  <c:v>38291</c:v>
                </c:pt>
                <c:pt idx="796">
                  <c:v>38292</c:v>
                </c:pt>
                <c:pt idx="797">
                  <c:v>38293</c:v>
                </c:pt>
                <c:pt idx="798">
                  <c:v>38294</c:v>
                </c:pt>
                <c:pt idx="799">
                  <c:v>38295</c:v>
                </c:pt>
                <c:pt idx="800">
                  <c:v>38296</c:v>
                </c:pt>
                <c:pt idx="801">
                  <c:v>38297</c:v>
                </c:pt>
                <c:pt idx="802">
                  <c:v>38298</c:v>
                </c:pt>
                <c:pt idx="803">
                  <c:v>38299</c:v>
                </c:pt>
                <c:pt idx="804">
                  <c:v>38300</c:v>
                </c:pt>
                <c:pt idx="805">
                  <c:v>38301</c:v>
                </c:pt>
                <c:pt idx="806">
                  <c:v>38302</c:v>
                </c:pt>
                <c:pt idx="807">
                  <c:v>38303</c:v>
                </c:pt>
                <c:pt idx="808">
                  <c:v>38304</c:v>
                </c:pt>
                <c:pt idx="809">
                  <c:v>38305</c:v>
                </c:pt>
                <c:pt idx="810">
                  <c:v>38306</c:v>
                </c:pt>
                <c:pt idx="811">
                  <c:v>38307</c:v>
                </c:pt>
                <c:pt idx="812">
                  <c:v>38308</c:v>
                </c:pt>
                <c:pt idx="813">
                  <c:v>38309</c:v>
                </c:pt>
                <c:pt idx="814">
                  <c:v>38310</c:v>
                </c:pt>
                <c:pt idx="815">
                  <c:v>38311</c:v>
                </c:pt>
                <c:pt idx="816">
                  <c:v>38312</c:v>
                </c:pt>
                <c:pt idx="817">
                  <c:v>38313</c:v>
                </c:pt>
                <c:pt idx="818">
                  <c:v>38314</c:v>
                </c:pt>
                <c:pt idx="819">
                  <c:v>38315</c:v>
                </c:pt>
                <c:pt idx="820">
                  <c:v>38316</c:v>
                </c:pt>
                <c:pt idx="821">
                  <c:v>38317</c:v>
                </c:pt>
                <c:pt idx="822">
                  <c:v>38318</c:v>
                </c:pt>
                <c:pt idx="823">
                  <c:v>38319</c:v>
                </c:pt>
                <c:pt idx="824">
                  <c:v>38320</c:v>
                </c:pt>
                <c:pt idx="825">
                  <c:v>38321</c:v>
                </c:pt>
                <c:pt idx="826">
                  <c:v>38322</c:v>
                </c:pt>
                <c:pt idx="827">
                  <c:v>38323</c:v>
                </c:pt>
                <c:pt idx="828">
                  <c:v>38324</c:v>
                </c:pt>
                <c:pt idx="829">
                  <c:v>38325</c:v>
                </c:pt>
                <c:pt idx="830">
                  <c:v>38326</c:v>
                </c:pt>
                <c:pt idx="831">
                  <c:v>38327</c:v>
                </c:pt>
                <c:pt idx="832">
                  <c:v>38328</c:v>
                </c:pt>
                <c:pt idx="833">
                  <c:v>38329</c:v>
                </c:pt>
                <c:pt idx="834">
                  <c:v>38330</c:v>
                </c:pt>
                <c:pt idx="835">
                  <c:v>38331</c:v>
                </c:pt>
                <c:pt idx="836">
                  <c:v>38332</c:v>
                </c:pt>
                <c:pt idx="837">
                  <c:v>38333</c:v>
                </c:pt>
                <c:pt idx="838">
                  <c:v>38334</c:v>
                </c:pt>
                <c:pt idx="839">
                  <c:v>38335</c:v>
                </c:pt>
                <c:pt idx="840">
                  <c:v>38336</c:v>
                </c:pt>
                <c:pt idx="841">
                  <c:v>38337</c:v>
                </c:pt>
                <c:pt idx="842">
                  <c:v>38338</c:v>
                </c:pt>
                <c:pt idx="843">
                  <c:v>38339</c:v>
                </c:pt>
                <c:pt idx="844">
                  <c:v>38340</c:v>
                </c:pt>
                <c:pt idx="845">
                  <c:v>38341</c:v>
                </c:pt>
                <c:pt idx="846">
                  <c:v>38342</c:v>
                </c:pt>
                <c:pt idx="847">
                  <c:v>38343</c:v>
                </c:pt>
                <c:pt idx="848">
                  <c:v>38344</c:v>
                </c:pt>
                <c:pt idx="849">
                  <c:v>38345</c:v>
                </c:pt>
                <c:pt idx="850">
                  <c:v>38346</c:v>
                </c:pt>
                <c:pt idx="851">
                  <c:v>38347</c:v>
                </c:pt>
                <c:pt idx="852">
                  <c:v>38348</c:v>
                </c:pt>
                <c:pt idx="853">
                  <c:v>38349</c:v>
                </c:pt>
                <c:pt idx="854">
                  <c:v>38350</c:v>
                </c:pt>
                <c:pt idx="855">
                  <c:v>38351</c:v>
                </c:pt>
                <c:pt idx="856">
                  <c:v>38352</c:v>
                </c:pt>
                <c:pt idx="857">
                  <c:v>38353</c:v>
                </c:pt>
                <c:pt idx="858">
                  <c:v>38354</c:v>
                </c:pt>
                <c:pt idx="859">
                  <c:v>38355</c:v>
                </c:pt>
                <c:pt idx="860">
                  <c:v>38356</c:v>
                </c:pt>
                <c:pt idx="861">
                  <c:v>38357</c:v>
                </c:pt>
                <c:pt idx="862">
                  <c:v>38358</c:v>
                </c:pt>
                <c:pt idx="863">
                  <c:v>38359</c:v>
                </c:pt>
                <c:pt idx="864">
                  <c:v>38360</c:v>
                </c:pt>
                <c:pt idx="865">
                  <c:v>38361</c:v>
                </c:pt>
                <c:pt idx="866">
                  <c:v>38362</c:v>
                </c:pt>
                <c:pt idx="867">
                  <c:v>38363</c:v>
                </c:pt>
                <c:pt idx="868">
                  <c:v>38364</c:v>
                </c:pt>
                <c:pt idx="869">
                  <c:v>38365</c:v>
                </c:pt>
                <c:pt idx="870">
                  <c:v>38366</c:v>
                </c:pt>
                <c:pt idx="871">
                  <c:v>38367</c:v>
                </c:pt>
                <c:pt idx="872">
                  <c:v>38368</c:v>
                </c:pt>
                <c:pt idx="873">
                  <c:v>38369</c:v>
                </c:pt>
                <c:pt idx="874">
                  <c:v>38370</c:v>
                </c:pt>
                <c:pt idx="875">
                  <c:v>38371</c:v>
                </c:pt>
                <c:pt idx="876">
                  <c:v>38372</c:v>
                </c:pt>
                <c:pt idx="877">
                  <c:v>38373</c:v>
                </c:pt>
                <c:pt idx="878">
                  <c:v>38374</c:v>
                </c:pt>
                <c:pt idx="879">
                  <c:v>38375</c:v>
                </c:pt>
                <c:pt idx="880">
                  <c:v>38376</c:v>
                </c:pt>
                <c:pt idx="881">
                  <c:v>38377</c:v>
                </c:pt>
                <c:pt idx="882">
                  <c:v>38378</c:v>
                </c:pt>
                <c:pt idx="883">
                  <c:v>38379</c:v>
                </c:pt>
                <c:pt idx="884">
                  <c:v>38380</c:v>
                </c:pt>
                <c:pt idx="885">
                  <c:v>38381</c:v>
                </c:pt>
                <c:pt idx="886">
                  <c:v>38382</c:v>
                </c:pt>
                <c:pt idx="887">
                  <c:v>38383</c:v>
                </c:pt>
                <c:pt idx="888">
                  <c:v>38384</c:v>
                </c:pt>
                <c:pt idx="889">
                  <c:v>38385</c:v>
                </c:pt>
                <c:pt idx="890">
                  <c:v>38386</c:v>
                </c:pt>
                <c:pt idx="891">
                  <c:v>38387</c:v>
                </c:pt>
                <c:pt idx="892">
                  <c:v>38388</c:v>
                </c:pt>
                <c:pt idx="893">
                  <c:v>38389</c:v>
                </c:pt>
                <c:pt idx="894">
                  <c:v>38390</c:v>
                </c:pt>
                <c:pt idx="895">
                  <c:v>38391</c:v>
                </c:pt>
                <c:pt idx="896">
                  <c:v>38392</c:v>
                </c:pt>
                <c:pt idx="897">
                  <c:v>38393</c:v>
                </c:pt>
                <c:pt idx="898">
                  <c:v>38394</c:v>
                </c:pt>
                <c:pt idx="899">
                  <c:v>38395</c:v>
                </c:pt>
                <c:pt idx="900">
                  <c:v>38396</c:v>
                </c:pt>
                <c:pt idx="901">
                  <c:v>38397</c:v>
                </c:pt>
                <c:pt idx="902">
                  <c:v>38398</c:v>
                </c:pt>
                <c:pt idx="903">
                  <c:v>38399</c:v>
                </c:pt>
                <c:pt idx="904">
                  <c:v>38400</c:v>
                </c:pt>
                <c:pt idx="905">
                  <c:v>38401</c:v>
                </c:pt>
                <c:pt idx="906">
                  <c:v>38402</c:v>
                </c:pt>
                <c:pt idx="907">
                  <c:v>38403</c:v>
                </c:pt>
                <c:pt idx="908">
                  <c:v>38404</c:v>
                </c:pt>
                <c:pt idx="909">
                  <c:v>38405</c:v>
                </c:pt>
                <c:pt idx="910">
                  <c:v>38406</c:v>
                </c:pt>
                <c:pt idx="911">
                  <c:v>38407</c:v>
                </c:pt>
                <c:pt idx="912">
                  <c:v>38408</c:v>
                </c:pt>
                <c:pt idx="913">
                  <c:v>38409</c:v>
                </c:pt>
                <c:pt idx="914">
                  <c:v>38410</c:v>
                </c:pt>
                <c:pt idx="915">
                  <c:v>38411</c:v>
                </c:pt>
                <c:pt idx="916">
                  <c:v>38412</c:v>
                </c:pt>
                <c:pt idx="917">
                  <c:v>38413</c:v>
                </c:pt>
                <c:pt idx="918">
                  <c:v>38414</c:v>
                </c:pt>
                <c:pt idx="919">
                  <c:v>38415</c:v>
                </c:pt>
                <c:pt idx="920">
                  <c:v>38416</c:v>
                </c:pt>
                <c:pt idx="921">
                  <c:v>38417</c:v>
                </c:pt>
                <c:pt idx="922">
                  <c:v>38418</c:v>
                </c:pt>
                <c:pt idx="923">
                  <c:v>38419</c:v>
                </c:pt>
                <c:pt idx="924">
                  <c:v>38420</c:v>
                </c:pt>
                <c:pt idx="925">
                  <c:v>38421</c:v>
                </c:pt>
                <c:pt idx="926">
                  <c:v>38422</c:v>
                </c:pt>
                <c:pt idx="927">
                  <c:v>38423</c:v>
                </c:pt>
                <c:pt idx="928">
                  <c:v>38424</c:v>
                </c:pt>
                <c:pt idx="929">
                  <c:v>38425</c:v>
                </c:pt>
                <c:pt idx="930">
                  <c:v>38426</c:v>
                </c:pt>
                <c:pt idx="931">
                  <c:v>38427</c:v>
                </c:pt>
                <c:pt idx="932">
                  <c:v>38428</c:v>
                </c:pt>
                <c:pt idx="933">
                  <c:v>38429</c:v>
                </c:pt>
                <c:pt idx="934">
                  <c:v>38430</c:v>
                </c:pt>
                <c:pt idx="935">
                  <c:v>38431</c:v>
                </c:pt>
                <c:pt idx="936">
                  <c:v>38432</c:v>
                </c:pt>
                <c:pt idx="937">
                  <c:v>38433</c:v>
                </c:pt>
                <c:pt idx="938">
                  <c:v>38434</c:v>
                </c:pt>
                <c:pt idx="939">
                  <c:v>38435</c:v>
                </c:pt>
                <c:pt idx="940">
                  <c:v>38436</c:v>
                </c:pt>
                <c:pt idx="941">
                  <c:v>38437</c:v>
                </c:pt>
                <c:pt idx="942">
                  <c:v>38438</c:v>
                </c:pt>
                <c:pt idx="943">
                  <c:v>38439</c:v>
                </c:pt>
                <c:pt idx="944">
                  <c:v>38440</c:v>
                </c:pt>
                <c:pt idx="945">
                  <c:v>38441</c:v>
                </c:pt>
                <c:pt idx="946">
                  <c:v>38442</c:v>
                </c:pt>
                <c:pt idx="947">
                  <c:v>38443</c:v>
                </c:pt>
                <c:pt idx="948">
                  <c:v>38444</c:v>
                </c:pt>
                <c:pt idx="949">
                  <c:v>38445</c:v>
                </c:pt>
                <c:pt idx="950">
                  <c:v>38446</c:v>
                </c:pt>
                <c:pt idx="951">
                  <c:v>38447</c:v>
                </c:pt>
                <c:pt idx="952">
                  <c:v>38448</c:v>
                </c:pt>
                <c:pt idx="953">
                  <c:v>38449</c:v>
                </c:pt>
                <c:pt idx="954">
                  <c:v>38450</c:v>
                </c:pt>
                <c:pt idx="955">
                  <c:v>38451</c:v>
                </c:pt>
                <c:pt idx="956">
                  <c:v>38452</c:v>
                </c:pt>
                <c:pt idx="957">
                  <c:v>38453</c:v>
                </c:pt>
                <c:pt idx="958">
                  <c:v>38454</c:v>
                </c:pt>
                <c:pt idx="959">
                  <c:v>38455</c:v>
                </c:pt>
                <c:pt idx="960">
                  <c:v>38456</c:v>
                </c:pt>
                <c:pt idx="961">
                  <c:v>38457</c:v>
                </c:pt>
                <c:pt idx="962">
                  <c:v>38458</c:v>
                </c:pt>
                <c:pt idx="963">
                  <c:v>38459</c:v>
                </c:pt>
                <c:pt idx="964">
                  <c:v>38460</c:v>
                </c:pt>
                <c:pt idx="965">
                  <c:v>38461</c:v>
                </c:pt>
                <c:pt idx="966">
                  <c:v>38462</c:v>
                </c:pt>
                <c:pt idx="967">
                  <c:v>38463</c:v>
                </c:pt>
                <c:pt idx="968">
                  <c:v>38464</c:v>
                </c:pt>
                <c:pt idx="969">
                  <c:v>38465</c:v>
                </c:pt>
                <c:pt idx="970">
                  <c:v>38466</c:v>
                </c:pt>
                <c:pt idx="971">
                  <c:v>38467</c:v>
                </c:pt>
                <c:pt idx="972">
                  <c:v>38468</c:v>
                </c:pt>
                <c:pt idx="973">
                  <c:v>38469</c:v>
                </c:pt>
                <c:pt idx="974">
                  <c:v>38470</c:v>
                </c:pt>
                <c:pt idx="975">
                  <c:v>38471</c:v>
                </c:pt>
                <c:pt idx="976">
                  <c:v>38472</c:v>
                </c:pt>
                <c:pt idx="977">
                  <c:v>38473</c:v>
                </c:pt>
                <c:pt idx="978">
                  <c:v>38474</c:v>
                </c:pt>
                <c:pt idx="979">
                  <c:v>38475</c:v>
                </c:pt>
                <c:pt idx="980">
                  <c:v>38476</c:v>
                </c:pt>
                <c:pt idx="981">
                  <c:v>38477</c:v>
                </c:pt>
                <c:pt idx="982">
                  <c:v>38478</c:v>
                </c:pt>
                <c:pt idx="983">
                  <c:v>38479</c:v>
                </c:pt>
                <c:pt idx="984">
                  <c:v>38480</c:v>
                </c:pt>
                <c:pt idx="985">
                  <c:v>38481</c:v>
                </c:pt>
                <c:pt idx="986">
                  <c:v>38482</c:v>
                </c:pt>
                <c:pt idx="987">
                  <c:v>38483</c:v>
                </c:pt>
                <c:pt idx="988">
                  <c:v>38484</c:v>
                </c:pt>
                <c:pt idx="989">
                  <c:v>38485</c:v>
                </c:pt>
                <c:pt idx="990">
                  <c:v>38486</c:v>
                </c:pt>
                <c:pt idx="991">
                  <c:v>38487</c:v>
                </c:pt>
                <c:pt idx="992">
                  <c:v>38488</c:v>
                </c:pt>
                <c:pt idx="993">
                  <c:v>38489</c:v>
                </c:pt>
                <c:pt idx="994">
                  <c:v>38490</c:v>
                </c:pt>
                <c:pt idx="995">
                  <c:v>38491</c:v>
                </c:pt>
                <c:pt idx="996">
                  <c:v>38492</c:v>
                </c:pt>
                <c:pt idx="997">
                  <c:v>38493</c:v>
                </c:pt>
                <c:pt idx="998">
                  <c:v>38494</c:v>
                </c:pt>
                <c:pt idx="999">
                  <c:v>38495</c:v>
                </c:pt>
                <c:pt idx="1000">
                  <c:v>38496</c:v>
                </c:pt>
                <c:pt idx="1001">
                  <c:v>38497</c:v>
                </c:pt>
                <c:pt idx="1002">
                  <c:v>38498</c:v>
                </c:pt>
                <c:pt idx="1003">
                  <c:v>38499</c:v>
                </c:pt>
                <c:pt idx="1004">
                  <c:v>38500</c:v>
                </c:pt>
                <c:pt idx="1005">
                  <c:v>38501</c:v>
                </c:pt>
                <c:pt idx="1006">
                  <c:v>38502</c:v>
                </c:pt>
                <c:pt idx="1007">
                  <c:v>38503</c:v>
                </c:pt>
                <c:pt idx="1008">
                  <c:v>38504</c:v>
                </c:pt>
                <c:pt idx="1009">
                  <c:v>38505</c:v>
                </c:pt>
                <c:pt idx="1010">
                  <c:v>38506</c:v>
                </c:pt>
                <c:pt idx="1011">
                  <c:v>38507</c:v>
                </c:pt>
                <c:pt idx="1012">
                  <c:v>38508</c:v>
                </c:pt>
                <c:pt idx="1013">
                  <c:v>38509</c:v>
                </c:pt>
                <c:pt idx="1014">
                  <c:v>38510</c:v>
                </c:pt>
                <c:pt idx="1015">
                  <c:v>38511</c:v>
                </c:pt>
                <c:pt idx="1016">
                  <c:v>38512</c:v>
                </c:pt>
                <c:pt idx="1017">
                  <c:v>38513</c:v>
                </c:pt>
                <c:pt idx="1018">
                  <c:v>38514</c:v>
                </c:pt>
                <c:pt idx="1019">
                  <c:v>38515</c:v>
                </c:pt>
                <c:pt idx="1020">
                  <c:v>38516</c:v>
                </c:pt>
                <c:pt idx="1021">
                  <c:v>38517</c:v>
                </c:pt>
                <c:pt idx="1022">
                  <c:v>38518</c:v>
                </c:pt>
                <c:pt idx="1023">
                  <c:v>38519</c:v>
                </c:pt>
                <c:pt idx="1024">
                  <c:v>38520</c:v>
                </c:pt>
                <c:pt idx="1025">
                  <c:v>38521</c:v>
                </c:pt>
                <c:pt idx="1026">
                  <c:v>38522</c:v>
                </c:pt>
                <c:pt idx="1027">
                  <c:v>38523</c:v>
                </c:pt>
                <c:pt idx="1028">
                  <c:v>38524</c:v>
                </c:pt>
                <c:pt idx="1029">
                  <c:v>38525</c:v>
                </c:pt>
                <c:pt idx="1030">
                  <c:v>38526</c:v>
                </c:pt>
                <c:pt idx="1031">
                  <c:v>38527</c:v>
                </c:pt>
                <c:pt idx="1032">
                  <c:v>38528</c:v>
                </c:pt>
                <c:pt idx="1033">
                  <c:v>38529</c:v>
                </c:pt>
                <c:pt idx="1034">
                  <c:v>38530</c:v>
                </c:pt>
                <c:pt idx="1035">
                  <c:v>38531</c:v>
                </c:pt>
                <c:pt idx="1036">
                  <c:v>38532</c:v>
                </c:pt>
                <c:pt idx="1037">
                  <c:v>38533</c:v>
                </c:pt>
                <c:pt idx="1038">
                  <c:v>38534</c:v>
                </c:pt>
                <c:pt idx="1039">
                  <c:v>38535</c:v>
                </c:pt>
                <c:pt idx="1040">
                  <c:v>38536</c:v>
                </c:pt>
                <c:pt idx="1041">
                  <c:v>38537</c:v>
                </c:pt>
                <c:pt idx="1042">
                  <c:v>38538</c:v>
                </c:pt>
                <c:pt idx="1043">
                  <c:v>38539</c:v>
                </c:pt>
                <c:pt idx="1044">
                  <c:v>38540</c:v>
                </c:pt>
                <c:pt idx="1045">
                  <c:v>38541</c:v>
                </c:pt>
                <c:pt idx="1046">
                  <c:v>38542</c:v>
                </c:pt>
                <c:pt idx="1047">
                  <c:v>38543</c:v>
                </c:pt>
                <c:pt idx="1048">
                  <c:v>38544</c:v>
                </c:pt>
                <c:pt idx="1049">
                  <c:v>38545</c:v>
                </c:pt>
                <c:pt idx="1050">
                  <c:v>38546</c:v>
                </c:pt>
                <c:pt idx="1051">
                  <c:v>38547</c:v>
                </c:pt>
                <c:pt idx="1052">
                  <c:v>38548</c:v>
                </c:pt>
                <c:pt idx="1053">
                  <c:v>38549</c:v>
                </c:pt>
                <c:pt idx="1054">
                  <c:v>38550</c:v>
                </c:pt>
                <c:pt idx="1055">
                  <c:v>38551</c:v>
                </c:pt>
                <c:pt idx="1056">
                  <c:v>38552</c:v>
                </c:pt>
                <c:pt idx="1057">
                  <c:v>38553</c:v>
                </c:pt>
                <c:pt idx="1058">
                  <c:v>38554</c:v>
                </c:pt>
                <c:pt idx="1059">
                  <c:v>38555</c:v>
                </c:pt>
                <c:pt idx="1060">
                  <c:v>38556</c:v>
                </c:pt>
                <c:pt idx="1061">
                  <c:v>38557</c:v>
                </c:pt>
                <c:pt idx="1062">
                  <c:v>38558</c:v>
                </c:pt>
                <c:pt idx="1063">
                  <c:v>38559</c:v>
                </c:pt>
                <c:pt idx="1064">
                  <c:v>38560</c:v>
                </c:pt>
                <c:pt idx="1065">
                  <c:v>38561</c:v>
                </c:pt>
                <c:pt idx="1066">
                  <c:v>38562</c:v>
                </c:pt>
                <c:pt idx="1067">
                  <c:v>38563</c:v>
                </c:pt>
                <c:pt idx="1068">
                  <c:v>38564</c:v>
                </c:pt>
                <c:pt idx="1069">
                  <c:v>38565</c:v>
                </c:pt>
                <c:pt idx="1070">
                  <c:v>38566</c:v>
                </c:pt>
                <c:pt idx="1071">
                  <c:v>38567</c:v>
                </c:pt>
                <c:pt idx="1072">
                  <c:v>38568</c:v>
                </c:pt>
                <c:pt idx="1073">
                  <c:v>38569</c:v>
                </c:pt>
                <c:pt idx="1074">
                  <c:v>38570</c:v>
                </c:pt>
                <c:pt idx="1075">
                  <c:v>38571</c:v>
                </c:pt>
                <c:pt idx="1076">
                  <c:v>38572</c:v>
                </c:pt>
                <c:pt idx="1077">
                  <c:v>38573</c:v>
                </c:pt>
                <c:pt idx="1078">
                  <c:v>38574</c:v>
                </c:pt>
                <c:pt idx="1079">
                  <c:v>38575</c:v>
                </c:pt>
                <c:pt idx="1080">
                  <c:v>38576</c:v>
                </c:pt>
                <c:pt idx="1081">
                  <c:v>38577</c:v>
                </c:pt>
                <c:pt idx="1082">
                  <c:v>38578</c:v>
                </c:pt>
                <c:pt idx="1083">
                  <c:v>38579</c:v>
                </c:pt>
                <c:pt idx="1084">
                  <c:v>38580</c:v>
                </c:pt>
                <c:pt idx="1085">
                  <c:v>38581</c:v>
                </c:pt>
                <c:pt idx="1086">
                  <c:v>38582</c:v>
                </c:pt>
                <c:pt idx="1087">
                  <c:v>38583</c:v>
                </c:pt>
                <c:pt idx="1088">
                  <c:v>38584</c:v>
                </c:pt>
                <c:pt idx="1089">
                  <c:v>38585</c:v>
                </c:pt>
                <c:pt idx="1090">
                  <c:v>38586</c:v>
                </c:pt>
                <c:pt idx="1091">
                  <c:v>38587</c:v>
                </c:pt>
                <c:pt idx="1092">
                  <c:v>38588</c:v>
                </c:pt>
                <c:pt idx="1093">
                  <c:v>38589</c:v>
                </c:pt>
                <c:pt idx="1094">
                  <c:v>38590</c:v>
                </c:pt>
                <c:pt idx="1095">
                  <c:v>38591</c:v>
                </c:pt>
                <c:pt idx="1096">
                  <c:v>38592</c:v>
                </c:pt>
                <c:pt idx="1097">
                  <c:v>38593</c:v>
                </c:pt>
                <c:pt idx="1098">
                  <c:v>38594</c:v>
                </c:pt>
                <c:pt idx="1099">
                  <c:v>38595</c:v>
                </c:pt>
                <c:pt idx="1100">
                  <c:v>38596</c:v>
                </c:pt>
                <c:pt idx="1101">
                  <c:v>38597</c:v>
                </c:pt>
                <c:pt idx="1102">
                  <c:v>38598</c:v>
                </c:pt>
                <c:pt idx="1103">
                  <c:v>38599</c:v>
                </c:pt>
                <c:pt idx="1104">
                  <c:v>38600</c:v>
                </c:pt>
                <c:pt idx="1105">
                  <c:v>38601</c:v>
                </c:pt>
                <c:pt idx="1106">
                  <c:v>38602</c:v>
                </c:pt>
                <c:pt idx="1107">
                  <c:v>38603</c:v>
                </c:pt>
                <c:pt idx="1108">
                  <c:v>38604</c:v>
                </c:pt>
                <c:pt idx="1109">
                  <c:v>38605</c:v>
                </c:pt>
                <c:pt idx="1110">
                  <c:v>38606</c:v>
                </c:pt>
                <c:pt idx="1111">
                  <c:v>38607</c:v>
                </c:pt>
                <c:pt idx="1112">
                  <c:v>38608</c:v>
                </c:pt>
                <c:pt idx="1113">
                  <c:v>38609</c:v>
                </c:pt>
                <c:pt idx="1114">
                  <c:v>38610</c:v>
                </c:pt>
                <c:pt idx="1115">
                  <c:v>38611</c:v>
                </c:pt>
                <c:pt idx="1116">
                  <c:v>38612</c:v>
                </c:pt>
                <c:pt idx="1117">
                  <c:v>38613</c:v>
                </c:pt>
                <c:pt idx="1118">
                  <c:v>38614</c:v>
                </c:pt>
                <c:pt idx="1119">
                  <c:v>38615</c:v>
                </c:pt>
                <c:pt idx="1120">
                  <c:v>38616</c:v>
                </c:pt>
                <c:pt idx="1121">
                  <c:v>38617</c:v>
                </c:pt>
                <c:pt idx="1122">
                  <c:v>38618</c:v>
                </c:pt>
                <c:pt idx="1123">
                  <c:v>38619</c:v>
                </c:pt>
                <c:pt idx="1124">
                  <c:v>38620</c:v>
                </c:pt>
                <c:pt idx="1125">
                  <c:v>38621</c:v>
                </c:pt>
                <c:pt idx="1126">
                  <c:v>38622</c:v>
                </c:pt>
                <c:pt idx="1127">
                  <c:v>38623</c:v>
                </c:pt>
                <c:pt idx="1128">
                  <c:v>38624</c:v>
                </c:pt>
                <c:pt idx="1129">
                  <c:v>38625</c:v>
                </c:pt>
                <c:pt idx="1130">
                  <c:v>38626</c:v>
                </c:pt>
                <c:pt idx="1131">
                  <c:v>38627</c:v>
                </c:pt>
                <c:pt idx="1132">
                  <c:v>38628</c:v>
                </c:pt>
                <c:pt idx="1133">
                  <c:v>38629</c:v>
                </c:pt>
                <c:pt idx="1134">
                  <c:v>38630</c:v>
                </c:pt>
                <c:pt idx="1135">
                  <c:v>38631</c:v>
                </c:pt>
                <c:pt idx="1136">
                  <c:v>38632</c:v>
                </c:pt>
                <c:pt idx="1137">
                  <c:v>38633</c:v>
                </c:pt>
                <c:pt idx="1138">
                  <c:v>38634</c:v>
                </c:pt>
                <c:pt idx="1139">
                  <c:v>38635</c:v>
                </c:pt>
                <c:pt idx="1140">
                  <c:v>38636</c:v>
                </c:pt>
                <c:pt idx="1141">
                  <c:v>38637</c:v>
                </c:pt>
                <c:pt idx="1142">
                  <c:v>38638</c:v>
                </c:pt>
                <c:pt idx="1143">
                  <c:v>38639</c:v>
                </c:pt>
                <c:pt idx="1144">
                  <c:v>38640</c:v>
                </c:pt>
                <c:pt idx="1145">
                  <c:v>38641</c:v>
                </c:pt>
                <c:pt idx="1146">
                  <c:v>38642</c:v>
                </c:pt>
                <c:pt idx="1147">
                  <c:v>38643</c:v>
                </c:pt>
                <c:pt idx="1148">
                  <c:v>38644</c:v>
                </c:pt>
                <c:pt idx="1149">
                  <c:v>38645</c:v>
                </c:pt>
                <c:pt idx="1150">
                  <c:v>38646</c:v>
                </c:pt>
                <c:pt idx="1151">
                  <c:v>38647</c:v>
                </c:pt>
                <c:pt idx="1152">
                  <c:v>38648</c:v>
                </c:pt>
                <c:pt idx="1153">
                  <c:v>38649</c:v>
                </c:pt>
                <c:pt idx="1154">
                  <c:v>38650</c:v>
                </c:pt>
                <c:pt idx="1155">
                  <c:v>38651</c:v>
                </c:pt>
                <c:pt idx="1156">
                  <c:v>38652</c:v>
                </c:pt>
                <c:pt idx="1157">
                  <c:v>38653</c:v>
                </c:pt>
                <c:pt idx="1158">
                  <c:v>38654</c:v>
                </c:pt>
                <c:pt idx="1159">
                  <c:v>38655</c:v>
                </c:pt>
                <c:pt idx="1160">
                  <c:v>38656</c:v>
                </c:pt>
                <c:pt idx="1161">
                  <c:v>38657</c:v>
                </c:pt>
                <c:pt idx="1162">
                  <c:v>38658</c:v>
                </c:pt>
                <c:pt idx="1163">
                  <c:v>38659</c:v>
                </c:pt>
                <c:pt idx="1164">
                  <c:v>38660</c:v>
                </c:pt>
                <c:pt idx="1165">
                  <c:v>38661</c:v>
                </c:pt>
                <c:pt idx="1166">
                  <c:v>38662</c:v>
                </c:pt>
                <c:pt idx="1167">
                  <c:v>38663</c:v>
                </c:pt>
                <c:pt idx="1168">
                  <c:v>38664</c:v>
                </c:pt>
                <c:pt idx="1169">
                  <c:v>38665</c:v>
                </c:pt>
                <c:pt idx="1170">
                  <c:v>38666</c:v>
                </c:pt>
                <c:pt idx="1171">
                  <c:v>38667</c:v>
                </c:pt>
                <c:pt idx="1172">
                  <c:v>38668</c:v>
                </c:pt>
                <c:pt idx="1173">
                  <c:v>38669</c:v>
                </c:pt>
                <c:pt idx="1174">
                  <c:v>38670</c:v>
                </c:pt>
                <c:pt idx="1175">
                  <c:v>38671</c:v>
                </c:pt>
                <c:pt idx="1176">
                  <c:v>38672</c:v>
                </c:pt>
                <c:pt idx="1177">
                  <c:v>38673</c:v>
                </c:pt>
                <c:pt idx="1178">
                  <c:v>38674</c:v>
                </c:pt>
                <c:pt idx="1179">
                  <c:v>38675</c:v>
                </c:pt>
                <c:pt idx="1180">
                  <c:v>38676</c:v>
                </c:pt>
                <c:pt idx="1181">
                  <c:v>38677</c:v>
                </c:pt>
                <c:pt idx="1182">
                  <c:v>38678</c:v>
                </c:pt>
                <c:pt idx="1183">
                  <c:v>38679</c:v>
                </c:pt>
                <c:pt idx="1184">
                  <c:v>38680</c:v>
                </c:pt>
                <c:pt idx="1185">
                  <c:v>38681</c:v>
                </c:pt>
                <c:pt idx="1186">
                  <c:v>38682</c:v>
                </c:pt>
                <c:pt idx="1187">
                  <c:v>38683</c:v>
                </c:pt>
                <c:pt idx="1188">
                  <c:v>38684</c:v>
                </c:pt>
                <c:pt idx="1189">
                  <c:v>38685</c:v>
                </c:pt>
                <c:pt idx="1190">
                  <c:v>38686</c:v>
                </c:pt>
                <c:pt idx="1191">
                  <c:v>38687</c:v>
                </c:pt>
                <c:pt idx="1192">
                  <c:v>38688</c:v>
                </c:pt>
                <c:pt idx="1193">
                  <c:v>38689</c:v>
                </c:pt>
                <c:pt idx="1194">
                  <c:v>38690</c:v>
                </c:pt>
                <c:pt idx="1195">
                  <c:v>38691</c:v>
                </c:pt>
                <c:pt idx="1196">
                  <c:v>38692</c:v>
                </c:pt>
                <c:pt idx="1197">
                  <c:v>38693</c:v>
                </c:pt>
                <c:pt idx="1198">
                  <c:v>38694</c:v>
                </c:pt>
                <c:pt idx="1199">
                  <c:v>38695</c:v>
                </c:pt>
                <c:pt idx="1200">
                  <c:v>38696</c:v>
                </c:pt>
                <c:pt idx="1201">
                  <c:v>38697</c:v>
                </c:pt>
                <c:pt idx="1202">
                  <c:v>38698</c:v>
                </c:pt>
                <c:pt idx="1203">
                  <c:v>38699</c:v>
                </c:pt>
                <c:pt idx="1204">
                  <c:v>38700</c:v>
                </c:pt>
                <c:pt idx="1205">
                  <c:v>38701</c:v>
                </c:pt>
                <c:pt idx="1206">
                  <c:v>38702</c:v>
                </c:pt>
                <c:pt idx="1207">
                  <c:v>38703</c:v>
                </c:pt>
                <c:pt idx="1208">
                  <c:v>38704</c:v>
                </c:pt>
                <c:pt idx="1209">
                  <c:v>38705</c:v>
                </c:pt>
                <c:pt idx="1210">
                  <c:v>38706</c:v>
                </c:pt>
                <c:pt idx="1211">
                  <c:v>38707</c:v>
                </c:pt>
                <c:pt idx="1212">
                  <c:v>38708</c:v>
                </c:pt>
                <c:pt idx="1213">
                  <c:v>38709</c:v>
                </c:pt>
                <c:pt idx="1214">
                  <c:v>38710</c:v>
                </c:pt>
                <c:pt idx="1215">
                  <c:v>38711</c:v>
                </c:pt>
                <c:pt idx="1216">
                  <c:v>38712</c:v>
                </c:pt>
                <c:pt idx="1217">
                  <c:v>38713</c:v>
                </c:pt>
                <c:pt idx="1218">
                  <c:v>38714</c:v>
                </c:pt>
                <c:pt idx="1219">
                  <c:v>38715</c:v>
                </c:pt>
                <c:pt idx="1220">
                  <c:v>38716</c:v>
                </c:pt>
                <c:pt idx="1221">
                  <c:v>38717</c:v>
                </c:pt>
                <c:pt idx="1222">
                  <c:v>38718</c:v>
                </c:pt>
                <c:pt idx="1223">
                  <c:v>38719</c:v>
                </c:pt>
                <c:pt idx="1224">
                  <c:v>38720</c:v>
                </c:pt>
                <c:pt idx="1225">
                  <c:v>38721</c:v>
                </c:pt>
                <c:pt idx="1226">
                  <c:v>38722</c:v>
                </c:pt>
                <c:pt idx="1227">
                  <c:v>38723</c:v>
                </c:pt>
                <c:pt idx="1228">
                  <c:v>38724</c:v>
                </c:pt>
                <c:pt idx="1229">
                  <c:v>38725</c:v>
                </c:pt>
                <c:pt idx="1230">
                  <c:v>38726</c:v>
                </c:pt>
                <c:pt idx="1231">
                  <c:v>38727</c:v>
                </c:pt>
                <c:pt idx="1232">
                  <c:v>38728</c:v>
                </c:pt>
                <c:pt idx="1233">
                  <c:v>38729</c:v>
                </c:pt>
                <c:pt idx="1234">
                  <c:v>38730</c:v>
                </c:pt>
                <c:pt idx="1235">
                  <c:v>38731</c:v>
                </c:pt>
                <c:pt idx="1236">
                  <c:v>38732</c:v>
                </c:pt>
                <c:pt idx="1237">
                  <c:v>38733</c:v>
                </c:pt>
                <c:pt idx="1238">
                  <c:v>38734</c:v>
                </c:pt>
                <c:pt idx="1239">
                  <c:v>38735</c:v>
                </c:pt>
                <c:pt idx="1240">
                  <c:v>38736</c:v>
                </c:pt>
                <c:pt idx="1241">
                  <c:v>38737</c:v>
                </c:pt>
                <c:pt idx="1242">
                  <c:v>38738</c:v>
                </c:pt>
                <c:pt idx="1243">
                  <c:v>38739</c:v>
                </c:pt>
                <c:pt idx="1244">
                  <c:v>38740</c:v>
                </c:pt>
                <c:pt idx="1245">
                  <c:v>38741</c:v>
                </c:pt>
                <c:pt idx="1246">
                  <c:v>38742</c:v>
                </c:pt>
                <c:pt idx="1247">
                  <c:v>38743</c:v>
                </c:pt>
                <c:pt idx="1248">
                  <c:v>38744</c:v>
                </c:pt>
                <c:pt idx="1249">
                  <c:v>38745</c:v>
                </c:pt>
                <c:pt idx="1250">
                  <c:v>38746</c:v>
                </c:pt>
                <c:pt idx="1251">
                  <c:v>38747</c:v>
                </c:pt>
                <c:pt idx="1252">
                  <c:v>38748</c:v>
                </c:pt>
              </c:numCache>
            </c:numRef>
          </c:xVal>
          <c:yVal>
            <c:numRef>
              <c:f>'Data for analysis- 1998-2016'!$AN$1587:$AN$2839</c:f>
              <c:numCache>
                <c:formatCode>#,##0</c:formatCode>
                <c:ptCount val="1253"/>
                <c:pt idx="0">
                  <c:v>47.273000000000003</c:v>
                </c:pt>
                <c:pt idx="1">
                  <c:v>30.274600000000003</c:v>
                </c:pt>
                <c:pt idx="2">
                  <c:v>25.4574</c:v>
                </c:pt>
                <c:pt idx="3">
                  <c:v>60.4758</c:v>
                </c:pt>
                <c:pt idx="4">
                  <c:v>83.683000000000007</c:v>
                </c:pt>
                <c:pt idx="5">
                  <c:v>71.241</c:v>
                </c:pt>
                <c:pt idx="6">
                  <c:v>63.988</c:v>
                </c:pt>
                <c:pt idx="7">
                  <c:v>61.6708</c:v>
                </c:pt>
                <c:pt idx="8">
                  <c:v>238.34959999999998</c:v>
                </c:pt>
                <c:pt idx="9">
                  <c:v>345.82819999999998</c:v>
                </c:pt>
                <c:pt idx="10">
                  <c:v>180.5318</c:v>
                </c:pt>
                <c:pt idx="11">
                  <c:v>123.1044</c:v>
                </c:pt>
                <c:pt idx="12">
                  <c:v>141.26899999999998</c:v>
                </c:pt>
                <c:pt idx="13">
                  <c:v>117.971</c:v>
                </c:pt>
                <c:pt idx="14">
                  <c:v>100.568</c:v>
                </c:pt>
                <c:pt idx="15">
                  <c:v>91.947000000000003</c:v>
                </c:pt>
                <c:pt idx="16">
                  <c:v>82.682000000000002</c:v>
                </c:pt>
                <c:pt idx="17">
                  <c:v>77.429600000000008</c:v>
                </c:pt>
                <c:pt idx="18">
                  <c:v>73.802599999999998</c:v>
                </c:pt>
                <c:pt idx="19">
                  <c:v>69.860600000000005</c:v>
                </c:pt>
                <c:pt idx="20">
                  <c:v>66.472999999999999</c:v>
                </c:pt>
                <c:pt idx="21">
                  <c:v>64.378799999999998</c:v>
                </c:pt>
                <c:pt idx="22">
                  <c:v>262.40539999999999</c:v>
                </c:pt>
                <c:pt idx="23">
                  <c:v>208.98740000000001</c:v>
                </c:pt>
                <c:pt idx="24">
                  <c:v>288.887</c:v>
                </c:pt>
                <c:pt idx="25">
                  <c:v>209.75199999999998</c:v>
                </c:pt>
                <c:pt idx="26">
                  <c:v>141.6566</c:v>
                </c:pt>
                <c:pt idx="27">
                  <c:v>114.89100000000001</c:v>
                </c:pt>
                <c:pt idx="28">
                  <c:v>111.504</c:v>
                </c:pt>
                <c:pt idx="29">
                  <c:v>129.56459999999998</c:v>
                </c:pt>
                <c:pt idx="30">
                  <c:v>103.42660000000001</c:v>
                </c:pt>
                <c:pt idx="31">
                  <c:v>94.331600000000009</c:v>
                </c:pt>
                <c:pt idx="32">
                  <c:v>83.8566</c:v>
                </c:pt>
                <c:pt idx="33">
                  <c:v>106.9256</c:v>
                </c:pt>
                <c:pt idx="34">
                  <c:v>134.24959999999999</c:v>
                </c:pt>
                <c:pt idx="35">
                  <c:v>127.56060000000001</c:v>
                </c:pt>
                <c:pt idx="36">
                  <c:v>108.9556</c:v>
                </c:pt>
                <c:pt idx="37">
                  <c:v>93.596600000000009</c:v>
                </c:pt>
                <c:pt idx="38">
                  <c:v>81.85560000000001</c:v>
                </c:pt>
                <c:pt idx="39">
                  <c:v>77.668800000000005</c:v>
                </c:pt>
                <c:pt idx="40">
                  <c:v>105.5612</c:v>
                </c:pt>
                <c:pt idx="41">
                  <c:v>96.058999999999997</c:v>
                </c:pt>
                <c:pt idx="42">
                  <c:v>79.539600000000007</c:v>
                </c:pt>
                <c:pt idx="43">
                  <c:v>79.235600000000005</c:v>
                </c:pt>
                <c:pt idx="44">
                  <c:v>71.955600000000004</c:v>
                </c:pt>
                <c:pt idx="45">
                  <c:v>77.784599999999998</c:v>
                </c:pt>
                <c:pt idx="46">
                  <c:v>85.904600000000002</c:v>
                </c:pt>
                <c:pt idx="47">
                  <c:v>73.070599999999999</c:v>
                </c:pt>
                <c:pt idx="48">
                  <c:v>67.196600000000004</c:v>
                </c:pt>
                <c:pt idx="49">
                  <c:v>76.150600000000011</c:v>
                </c:pt>
                <c:pt idx="50">
                  <c:v>72.360600000000005</c:v>
                </c:pt>
                <c:pt idx="51">
                  <c:v>71.025600000000011</c:v>
                </c:pt>
                <c:pt idx="52">
                  <c:v>68.166600000000003</c:v>
                </c:pt>
                <c:pt idx="53">
                  <c:v>63.679200000000002</c:v>
                </c:pt>
                <c:pt idx="54">
                  <c:v>55.894199999999998</c:v>
                </c:pt>
                <c:pt idx="55">
                  <c:v>52.607199999999999</c:v>
                </c:pt>
                <c:pt idx="56">
                  <c:v>50.420200000000001</c:v>
                </c:pt>
                <c:pt idx="57">
                  <c:v>50.767200000000003</c:v>
                </c:pt>
                <c:pt idx="58">
                  <c:v>49.543199999999999</c:v>
                </c:pt>
                <c:pt idx="59">
                  <c:v>71.2072</c:v>
                </c:pt>
                <c:pt idx="60">
                  <c:v>55.341200000000001</c:v>
                </c:pt>
                <c:pt idx="61">
                  <c:v>51.8322</c:v>
                </c:pt>
                <c:pt idx="62">
                  <c:v>50.166199999999996</c:v>
                </c:pt>
                <c:pt idx="63">
                  <c:v>46.693199999999997</c:v>
                </c:pt>
                <c:pt idx="64">
                  <c:v>45.119199999999999</c:v>
                </c:pt>
                <c:pt idx="65">
                  <c:v>43.3992</c:v>
                </c:pt>
                <c:pt idx="66">
                  <c:v>40.245199999999997</c:v>
                </c:pt>
                <c:pt idx="67">
                  <c:v>37.676200000000001</c:v>
                </c:pt>
                <c:pt idx="68">
                  <c:v>35.965200000000003</c:v>
                </c:pt>
                <c:pt idx="69">
                  <c:v>34.297199999999997</c:v>
                </c:pt>
                <c:pt idx="70">
                  <c:v>33.748199999999997</c:v>
                </c:pt>
                <c:pt idx="71">
                  <c:v>33.087200000000003</c:v>
                </c:pt>
                <c:pt idx="72">
                  <c:v>32.041200000000003</c:v>
                </c:pt>
                <c:pt idx="73">
                  <c:v>30.820799999999998</c:v>
                </c:pt>
                <c:pt idx="74">
                  <c:v>28.844799999999999</c:v>
                </c:pt>
                <c:pt idx="75">
                  <c:v>27.2258</c:v>
                </c:pt>
                <c:pt idx="76">
                  <c:v>27.0198</c:v>
                </c:pt>
                <c:pt idx="77">
                  <c:v>27.2288</c:v>
                </c:pt>
                <c:pt idx="78">
                  <c:v>26.282799999999998</c:v>
                </c:pt>
                <c:pt idx="79">
                  <c:v>25.370799999999999</c:v>
                </c:pt>
                <c:pt idx="80">
                  <c:v>24.712799999999998</c:v>
                </c:pt>
                <c:pt idx="81">
                  <c:v>24.959799999999998</c:v>
                </c:pt>
                <c:pt idx="82">
                  <c:v>24.759799999999998</c:v>
                </c:pt>
                <c:pt idx="83">
                  <c:v>24.011799999999997</c:v>
                </c:pt>
                <c:pt idx="84">
                  <c:v>23.127799999999997</c:v>
                </c:pt>
                <c:pt idx="85">
                  <c:v>22.310199999999998</c:v>
                </c:pt>
                <c:pt idx="86">
                  <c:v>24.903199999999998</c:v>
                </c:pt>
                <c:pt idx="87">
                  <c:v>54.877800000000001</c:v>
                </c:pt>
                <c:pt idx="88">
                  <c:v>43.781800000000004</c:v>
                </c:pt>
                <c:pt idx="89">
                  <c:v>31.315799999999999</c:v>
                </c:pt>
                <c:pt idx="90">
                  <c:v>27.598799999999997</c:v>
                </c:pt>
                <c:pt idx="91">
                  <c:v>25.585799999999999</c:v>
                </c:pt>
                <c:pt idx="92">
                  <c:v>27.727799999999998</c:v>
                </c:pt>
                <c:pt idx="93">
                  <c:v>45.4602</c:v>
                </c:pt>
                <c:pt idx="94">
                  <c:v>42.377599999999994</c:v>
                </c:pt>
                <c:pt idx="95">
                  <c:v>37.1736</c:v>
                </c:pt>
                <c:pt idx="96">
                  <c:v>49.408200000000001</c:v>
                </c:pt>
                <c:pt idx="97">
                  <c:v>152.38719999999998</c:v>
                </c:pt>
                <c:pt idx="98">
                  <c:v>98.739200000000011</c:v>
                </c:pt>
                <c:pt idx="99">
                  <c:v>54.787199999999999</c:v>
                </c:pt>
                <c:pt idx="100">
                  <c:v>40.069200000000002</c:v>
                </c:pt>
                <c:pt idx="101">
                  <c:v>42.3292</c:v>
                </c:pt>
                <c:pt idx="102">
                  <c:v>65.045200000000008</c:v>
                </c:pt>
                <c:pt idx="103">
                  <c:v>52.180199999999999</c:v>
                </c:pt>
                <c:pt idx="104">
                  <c:v>41.665199999999999</c:v>
                </c:pt>
                <c:pt idx="105">
                  <c:v>36.309199999999997</c:v>
                </c:pt>
                <c:pt idx="106">
                  <c:v>33.1342</c:v>
                </c:pt>
                <c:pt idx="107">
                  <c:v>32.150199999999998</c:v>
                </c:pt>
                <c:pt idx="108">
                  <c:v>30.2728</c:v>
                </c:pt>
                <c:pt idx="109">
                  <c:v>27.847799999999999</c:v>
                </c:pt>
                <c:pt idx="110">
                  <c:v>25.974799999999998</c:v>
                </c:pt>
                <c:pt idx="111">
                  <c:v>24.273799999999998</c:v>
                </c:pt>
                <c:pt idx="112">
                  <c:v>22.084400000000002</c:v>
                </c:pt>
                <c:pt idx="113">
                  <c:v>22.277799999999999</c:v>
                </c:pt>
                <c:pt idx="114">
                  <c:v>24.133799999999997</c:v>
                </c:pt>
                <c:pt idx="115">
                  <c:v>35.681800000000003</c:v>
                </c:pt>
                <c:pt idx="116">
                  <c:v>25.884799999999998</c:v>
                </c:pt>
                <c:pt idx="117">
                  <c:v>20.7864</c:v>
                </c:pt>
                <c:pt idx="118">
                  <c:v>19.128400000000003</c:v>
                </c:pt>
                <c:pt idx="119">
                  <c:v>18.775400000000001</c:v>
                </c:pt>
                <c:pt idx="120">
                  <c:v>19.1708</c:v>
                </c:pt>
                <c:pt idx="121">
                  <c:v>19.9298</c:v>
                </c:pt>
                <c:pt idx="122">
                  <c:v>18.730799999999999</c:v>
                </c:pt>
                <c:pt idx="123">
                  <c:v>19.219799999999999</c:v>
                </c:pt>
                <c:pt idx="124">
                  <c:v>18.937799999999999</c:v>
                </c:pt>
                <c:pt idx="125">
                  <c:v>19.505799999999997</c:v>
                </c:pt>
                <c:pt idx="126">
                  <c:v>18.357799999999997</c:v>
                </c:pt>
                <c:pt idx="127">
                  <c:v>16.146799999999999</c:v>
                </c:pt>
                <c:pt idx="128">
                  <c:v>16.187799999999999</c:v>
                </c:pt>
                <c:pt idx="129">
                  <c:v>22.040799999999997</c:v>
                </c:pt>
                <c:pt idx="130">
                  <c:v>19.0108</c:v>
                </c:pt>
                <c:pt idx="131">
                  <c:v>16.518799999999999</c:v>
                </c:pt>
                <c:pt idx="132">
                  <c:v>15.3858</c:v>
                </c:pt>
                <c:pt idx="133">
                  <c:v>15.523800000000001</c:v>
                </c:pt>
                <c:pt idx="134">
                  <c:v>13.511800000000001</c:v>
                </c:pt>
                <c:pt idx="135">
                  <c:v>13.7308</c:v>
                </c:pt>
                <c:pt idx="136">
                  <c:v>13.1358</c:v>
                </c:pt>
                <c:pt idx="137">
                  <c:v>14.8408</c:v>
                </c:pt>
                <c:pt idx="138">
                  <c:v>14.261800000000001</c:v>
                </c:pt>
                <c:pt idx="139">
                  <c:v>13.660399999999999</c:v>
                </c:pt>
                <c:pt idx="140">
                  <c:v>12.8658</c:v>
                </c:pt>
                <c:pt idx="141">
                  <c:v>12.0588</c:v>
                </c:pt>
                <c:pt idx="142">
                  <c:v>11.6714</c:v>
                </c:pt>
                <c:pt idx="143">
                  <c:v>11.2904</c:v>
                </c:pt>
                <c:pt idx="144">
                  <c:v>11.377800000000001</c:v>
                </c:pt>
                <c:pt idx="145">
                  <c:v>11.242800000000001</c:v>
                </c:pt>
                <c:pt idx="146">
                  <c:v>10.549800000000001</c:v>
                </c:pt>
                <c:pt idx="147">
                  <c:v>9.2728000000000002</c:v>
                </c:pt>
                <c:pt idx="148">
                  <c:v>9.8903999999999996</c:v>
                </c:pt>
                <c:pt idx="149">
                  <c:v>9.0553999999999988</c:v>
                </c:pt>
                <c:pt idx="150">
                  <c:v>8.5248000000000008</c:v>
                </c:pt>
                <c:pt idx="151">
                  <c:v>9.0118000000000009</c:v>
                </c:pt>
                <c:pt idx="152">
                  <c:v>8.6088000000000005</c:v>
                </c:pt>
                <c:pt idx="153">
                  <c:v>8.6468000000000007</c:v>
                </c:pt>
                <c:pt idx="154">
                  <c:v>9.4698000000000011</c:v>
                </c:pt>
                <c:pt idx="155">
                  <c:v>8.1958000000000002</c:v>
                </c:pt>
                <c:pt idx="156">
                  <c:v>8.8548000000000009</c:v>
                </c:pt>
                <c:pt idx="157">
                  <c:v>9.530800000000001</c:v>
                </c:pt>
                <c:pt idx="158">
                  <c:v>9.2088000000000001</c:v>
                </c:pt>
                <c:pt idx="159">
                  <c:v>9.1577999999999999</c:v>
                </c:pt>
                <c:pt idx="160">
                  <c:v>10.389800000000001</c:v>
                </c:pt>
                <c:pt idx="161">
                  <c:v>9.6878000000000011</c:v>
                </c:pt>
                <c:pt idx="162">
                  <c:v>9.3158000000000012</c:v>
                </c:pt>
                <c:pt idx="163">
                  <c:v>8.9568000000000012</c:v>
                </c:pt>
                <c:pt idx="164">
                  <c:v>8.8768000000000011</c:v>
                </c:pt>
                <c:pt idx="165">
                  <c:v>8.5498000000000012</c:v>
                </c:pt>
                <c:pt idx="166">
                  <c:v>9.2788000000000004</c:v>
                </c:pt>
                <c:pt idx="167">
                  <c:v>9.7452000000000005</c:v>
                </c:pt>
                <c:pt idx="168">
                  <c:v>10.732800000000001</c:v>
                </c:pt>
                <c:pt idx="169">
                  <c:v>10.719800000000001</c:v>
                </c:pt>
                <c:pt idx="170">
                  <c:v>8.8818000000000001</c:v>
                </c:pt>
                <c:pt idx="171">
                  <c:v>8.3348000000000013</c:v>
                </c:pt>
                <c:pt idx="172">
                  <c:v>7.7477999999999998</c:v>
                </c:pt>
                <c:pt idx="173">
                  <c:v>7.2437999999999994</c:v>
                </c:pt>
                <c:pt idx="174">
                  <c:v>7.8197999999999999</c:v>
                </c:pt>
                <c:pt idx="175">
                  <c:v>8.2172000000000001</c:v>
                </c:pt>
                <c:pt idx="176">
                  <c:v>8.2981999999999996</c:v>
                </c:pt>
                <c:pt idx="177">
                  <c:v>9.1072000000000006</c:v>
                </c:pt>
                <c:pt idx="178">
                  <c:v>8.9732000000000003</c:v>
                </c:pt>
                <c:pt idx="179">
                  <c:v>10.7652</c:v>
                </c:pt>
                <c:pt idx="180">
                  <c:v>17.536200000000001</c:v>
                </c:pt>
                <c:pt idx="181">
                  <c:v>73.5428</c:v>
                </c:pt>
                <c:pt idx="182">
                  <c:v>51.2438</c:v>
                </c:pt>
                <c:pt idx="183">
                  <c:v>22.9818</c:v>
                </c:pt>
                <c:pt idx="184">
                  <c:v>16.349799999999998</c:v>
                </c:pt>
                <c:pt idx="185">
                  <c:v>14.029199999999999</c:v>
                </c:pt>
                <c:pt idx="186">
                  <c:v>14.959800000000001</c:v>
                </c:pt>
                <c:pt idx="187">
                  <c:v>18.634799999999998</c:v>
                </c:pt>
                <c:pt idx="188">
                  <c:v>24.957799999999999</c:v>
                </c:pt>
                <c:pt idx="189">
                  <c:v>24.470799999999997</c:v>
                </c:pt>
                <c:pt idx="190">
                  <c:v>18.8108</c:v>
                </c:pt>
                <c:pt idx="191">
                  <c:v>16.024799999999999</c:v>
                </c:pt>
                <c:pt idx="192">
                  <c:v>14.1318</c:v>
                </c:pt>
                <c:pt idx="193">
                  <c:v>15.710599999999999</c:v>
                </c:pt>
                <c:pt idx="194">
                  <c:v>15.8672</c:v>
                </c:pt>
                <c:pt idx="195">
                  <c:v>41.037199999999999</c:v>
                </c:pt>
                <c:pt idx="196">
                  <c:v>29.392199999999999</c:v>
                </c:pt>
                <c:pt idx="197">
                  <c:v>26.241799999999998</c:v>
                </c:pt>
                <c:pt idx="198">
                  <c:v>47.186800000000005</c:v>
                </c:pt>
                <c:pt idx="199">
                  <c:v>27.408799999999999</c:v>
                </c:pt>
                <c:pt idx="200">
                  <c:v>20.298200000000001</c:v>
                </c:pt>
                <c:pt idx="201">
                  <c:v>19.104600000000001</c:v>
                </c:pt>
                <c:pt idx="202">
                  <c:v>25.226199999999999</c:v>
                </c:pt>
                <c:pt idx="203">
                  <c:v>27.407799999999998</c:v>
                </c:pt>
                <c:pt idx="204">
                  <c:v>18.520799999999998</c:v>
                </c:pt>
                <c:pt idx="205">
                  <c:v>16.004799999999999</c:v>
                </c:pt>
                <c:pt idx="206">
                  <c:v>15.789800000000001</c:v>
                </c:pt>
                <c:pt idx="207">
                  <c:v>19.608799999999999</c:v>
                </c:pt>
                <c:pt idx="208">
                  <c:v>17.2578</c:v>
                </c:pt>
                <c:pt idx="209">
                  <c:v>16.401799999999998</c:v>
                </c:pt>
                <c:pt idx="210">
                  <c:v>17.024799999999999</c:v>
                </c:pt>
                <c:pt idx="211">
                  <c:v>19.044799999999999</c:v>
                </c:pt>
                <c:pt idx="212">
                  <c:v>17.361799999999999</c:v>
                </c:pt>
                <c:pt idx="213">
                  <c:v>15.7752</c:v>
                </c:pt>
                <c:pt idx="214">
                  <c:v>33.434199999999997</c:v>
                </c:pt>
                <c:pt idx="215">
                  <c:v>26.4682</c:v>
                </c:pt>
                <c:pt idx="216">
                  <c:v>29.200199999999999</c:v>
                </c:pt>
                <c:pt idx="217">
                  <c:v>23.7042</c:v>
                </c:pt>
                <c:pt idx="218">
                  <c:v>19.4192</c:v>
                </c:pt>
                <c:pt idx="219">
                  <c:v>18.3522</c:v>
                </c:pt>
                <c:pt idx="220">
                  <c:v>19.377199999999998</c:v>
                </c:pt>
                <c:pt idx="221">
                  <c:v>33.415199999999999</c:v>
                </c:pt>
                <c:pt idx="222">
                  <c:v>25.558199999999999</c:v>
                </c:pt>
                <c:pt idx="223">
                  <c:v>26.0212</c:v>
                </c:pt>
                <c:pt idx="224">
                  <c:v>20.906199999999998</c:v>
                </c:pt>
                <c:pt idx="225">
                  <c:v>19.734200000000001</c:v>
                </c:pt>
                <c:pt idx="226">
                  <c:v>18.5822</c:v>
                </c:pt>
                <c:pt idx="227">
                  <c:v>18.716200000000001</c:v>
                </c:pt>
                <c:pt idx="228">
                  <c:v>19.612200000000001</c:v>
                </c:pt>
                <c:pt idx="229">
                  <c:v>20.446200000000001</c:v>
                </c:pt>
                <c:pt idx="230">
                  <c:v>20.6678</c:v>
                </c:pt>
                <c:pt idx="231">
                  <c:v>18.7408</c:v>
                </c:pt>
                <c:pt idx="232">
                  <c:v>23.212799999999998</c:v>
                </c:pt>
                <c:pt idx="233">
                  <c:v>20.9848</c:v>
                </c:pt>
                <c:pt idx="234">
                  <c:v>25.1158</c:v>
                </c:pt>
                <c:pt idx="235">
                  <c:v>22.659799999999997</c:v>
                </c:pt>
                <c:pt idx="236">
                  <c:v>29.418799999999997</c:v>
                </c:pt>
                <c:pt idx="237">
                  <c:v>27.357799999999997</c:v>
                </c:pt>
                <c:pt idx="238">
                  <c:v>22.666799999999999</c:v>
                </c:pt>
                <c:pt idx="239">
                  <c:v>20.7608</c:v>
                </c:pt>
                <c:pt idx="240">
                  <c:v>19.771799999999999</c:v>
                </c:pt>
                <c:pt idx="241">
                  <c:v>19.255799999999997</c:v>
                </c:pt>
                <c:pt idx="242">
                  <c:v>18.582799999999999</c:v>
                </c:pt>
                <c:pt idx="243">
                  <c:v>18.517799999999998</c:v>
                </c:pt>
                <c:pt idx="244">
                  <c:v>19.356200000000001</c:v>
                </c:pt>
                <c:pt idx="245">
                  <c:v>31.0518</c:v>
                </c:pt>
                <c:pt idx="246">
                  <c:v>39.916800000000002</c:v>
                </c:pt>
                <c:pt idx="247">
                  <c:v>25.845400000000001</c:v>
                </c:pt>
                <c:pt idx="248">
                  <c:v>23.175999999999998</c:v>
                </c:pt>
                <c:pt idx="249">
                  <c:v>21.63</c:v>
                </c:pt>
                <c:pt idx="250">
                  <c:v>20.606000000000002</c:v>
                </c:pt>
                <c:pt idx="251">
                  <c:v>19.571000000000002</c:v>
                </c:pt>
                <c:pt idx="252">
                  <c:v>19.265999999999998</c:v>
                </c:pt>
                <c:pt idx="253">
                  <c:v>18.350999999999999</c:v>
                </c:pt>
                <c:pt idx="254">
                  <c:v>18.297999999999998</c:v>
                </c:pt>
                <c:pt idx="255">
                  <c:v>18.02</c:v>
                </c:pt>
                <c:pt idx="256">
                  <c:v>18.376000000000001</c:v>
                </c:pt>
                <c:pt idx="257">
                  <c:v>22.87</c:v>
                </c:pt>
                <c:pt idx="258">
                  <c:v>35.869999999999997</c:v>
                </c:pt>
                <c:pt idx="259">
                  <c:v>25.64</c:v>
                </c:pt>
                <c:pt idx="260">
                  <c:v>23.13</c:v>
                </c:pt>
                <c:pt idx="261">
                  <c:v>24.273</c:v>
                </c:pt>
                <c:pt idx="262">
                  <c:v>27.361999999999998</c:v>
                </c:pt>
                <c:pt idx="263">
                  <c:v>50.896000000000001</c:v>
                </c:pt>
                <c:pt idx="264">
                  <c:v>53.158999999999999</c:v>
                </c:pt>
                <c:pt idx="265">
                  <c:v>39.725999999999999</c:v>
                </c:pt>
                <c:pt idx="266">
                  <c:v>32.582999999999998</c:v>
                </c:pt>
                <c:pt idx="267">
                  <c:v>78.307000000000002</c:v>
                </c:pt>
                <c:pt idx="268">
                  <c:v>73.402000000000001</c:v>
                </c:pt>
                <c:pt idx="269">
                  <c:v>49.32</c:v>
                </c:pt>
                <c:pt idx="270">
                  <c:v>37.673999999999999</c:v>
                </c:pt>
                <c:pt idx="271">
                  <c:v>35.466999999999999</c:v>
                </c:pt>
                <c:pt idx="272">
                  <c:v>33.713000000000001</c:v>
                </c:pt>
                <c:pt idx="273">
                  <c:v>30.89</c:v>
                </c:pt>
                <c:pt idx="274">
                  <c:v>28.954000000000001</c:v>
                </c:pt>
                <c:pt idx="275">
                  <c:v>27.617999999999999</c:v>
                </c:pt>
                <c:pt idx="276">
                  <c:v>26.728000000000002</c:v>
                </c:pt>
                <c:pt idx="277">
                  <c:v>26.007999999999999</c:v>
                </c:pt>
                <c:pt idx="278">
                  <c:v>24.227</c:v>
                </c:pt>
                <c:pt idx="279">
                  <c:v>23.882000000000001</c:v>
                </c:pt>
                <c:pt idx="280">
                  <c:v>25.71</c:v>
                </c:pt>
                <c:pt idx="281">
                  <c:v>31.600999999999999</c:v>
                </c:pt>
                <c:pt idx="282">
                  <c:v>29.170999999999999</c:v>
                </c:pt>
                <c:pt idx="283">
                  <c:v>27.228999999999999</c:v>
                </c:pt>
                <c:pt idx="284">
                  <c:v>40.411999999999999</c:v>
                </c:pt>
                <c:pt idx="285">
                  <c:v>52.210999999999999</c:v>
                </c:pt>
                <c:pt idx="286">
                  <c:v>49.045999999999999</c:v>
                </c:pt>
                <c:pt idx="287">
                  <c:v>42.555999999999997</c:v>
                </c:pt>
                <c:pt idx="288">
                  <c:v>37.784999999999997</c:v>
                </c:pt>
                <c:pt idx="289">
                  <c:v>34.116</c:v>
                </c:pt>
                <c:pt idx="290">
                  <c:v>32.375</c:v>
                </c:pt>
                <c:pt idx="291">
                  <c:v>79.905000000000001</c:v>
                </c:pt>
                <c:pt idx="292">
                  <c:v>74.099999999999994</c:v>
                </c:pt>
                <c:pt idx="293">
                  <c:v>51.984999999999999</c:v>
                </c:pt>
                <c:pt idx="294">
                  <c:v>43.524000000000001</c:v>
                </c:pt>
                <c:pt idx="295">
                  <c:v>40.209000000000003</c:v>
                </c:pt>
                <c:pt idx="296">
                  <c:v>45.962000000000003</c:v>
                </c:pt>
                <c:pt idx="297">
                  <c:v>40.445999999999998</c:v>
                </c:pt>
                <c:pt idx="298">
                  <c:v>36.323</c:v>
                </c:pt>
                <c:pt idx="299">
                  <c:v>33.979999999999997</c:v>
                </c:pt>
                <c:pt idx="300">
                  <c:v>32.590000000000003</c:v>
                </c:pt>
                <c:pt idx="301">
                  <c:v>32.131999999999998</c:v>
                </c:pt>
                <c:pt idx="302">
                  <c:v>30.986000000000001</c:v>
                </c:pt>
                <c:pt idx="303">
                  <c:v>30.047000000000001</c:v>
                </c:pt>
                <c:pt idx="304">
                  <c:v>30.321000000000002</c:v>
                </c:pt>
                <c:pt idx="305">
                  <c:v>30.846</c:v>
                </c:pt>
                <c:pt idx="306">
                  <c:v>35.737000000000002</c:v>
                </c:pt>
                <c:pt idx="307">
                  <c:v>44.264000000000003</c:v>
                </c:pt>
                <c:pt idx="308">
                  <c:v>57.825000000000003</c:v>
                </c:pt>
                <c:pt idx="309">
                  <c:v>50.787999999999997</c:v>
                </c:pt>
                <c:pt idx="310">
                  <c:v>62.789000000000001</c:v>
                </c:pt>
                <c:pt idx="311">
                  <c:v>52.579000000000001</c:v>
                </c:pt>
                <c:pt idx="312">
                  <c:v>43.886000000000003</c:v>
                </c:pt>
                <c:pt idx="313">
                  <c:v>38.744999999999997</c:v>
                </c:pt>
                <c:pt idx="314">
                  <c:v>34.987000000000002</c:v>
                </c:pt>
                <c:pt idx="315">
                  <c:v>34.097999999999999</c:v>
                </c:pt>
                <c:pt idx="316">
                  <c:v>33.027999999999999</c:v>
                </c:pt>
                <c:pt idx="317">
                  <c:v>33.174999999999997</c:v>
                </c:pt>
                <c:pt idx="318">
                  <c:v>32.356999999999999</c:v>
                </c:pt>
                <c:pt idx="319">
                  <c:v>30.594000000000001</c:v>
                </c:pt>
                <c:pt idx="320">
                  <c:v>110.577</c:v>
                </c:pt>
                <c:pt idx="321">
                  <c:v>195.88300000000001</c:v>
                </c:pt>
                <c:pt idx="322">
                  <c:v>95.882000000000005</c:v>
                </c:pt>
                <c:pt idx="323">
                  <c:v>63.631999999999998</c:v>
                </c:pt>
                <c:pt idx="324">
                  <c:v>52.118000000000002</c:v>
                </c:pt>
                <c:pt idx="325">
                  <c:v>47.048000000000002</c:v>
                </c:pt>
                <c:pt idx="326">
                  <c:v>43.127000000000002</c:v>
                </c:pt>
                <c:pt idx="327">
                  <c:v>37.636000000000003</c:v>
                </c:pt>
                <c:pt idx="328">
                  <c:v>34.216000000000001</c:v>
                </c:pt>
                <c:pt idx="329">
                  <c:v>33.997999999999998</c:v>
                </c:pt>
                <c:pt idx="330">
                  <c:v>40.661000000000001</c:v>
                </c:pt>
                <c:pt idx="331">
                  <c:v>74.081000000000003</c:v>
                </c:pt>
                <c:pt idx="332">
                  <c:v>63.109000000000002</c:v>
                </c:pt>
                <c:pt idx="333">
                  <c:v>59.469000000000001</c:v>
                </c:pt>
                <c:pt idx="334">
                  <c:v>54.197000000000003</c:v>
                </c:pt>
                <c:pt idx="335">
                  <c:v>49.31</c:v>
                </c:pt>
                <c:pt idx="336">
                  <c:v>42.965000000000003</c:v>
                </c:pt>
                <c:pt idx="337">
                  <c:v>44.566000000000003</c:v>
                </c:pt>
                <c:pt idx="338">
                  <c:v>41.722999999999999</c:v>
                </c:pt>
                <c:pt idx="339">
                  <c:v>39.872</c:v>
                </c:pt>
                <c:pt idx="340">
                  <c:v>39.552999999999997</c:v>
                </c:pt>
                <c:pt idx="341">
                  <c:v>37.002000000000002</c:v>
                </c:pt>
                <c:pt idx="342">
                  <c:v>40</c:v>
                </c:pt>
                <c:pt idx="343">
                  <c:v>41.417000000000002</c:v>
                </c:pt>
                <c:pt idx="344">
                  <c:v>45.006999999999998</c:v>
                </c:pt>
                <c:pt idx="345">
                  <c:v>161.18100000000001</c:v>
                </c:pt>
                <c:pt idx="346">
                  <c:v>95.679000000000002</c:v>
                </c:pt>
                <c:pt idx="347">
                  <c:v>68.686999999999998</c:v>
                </c:pt>
                <c:pt idx="348">
                  <c:v>59.924999999999997</c:v>
                </c:pt>
                <c:pt idx="349">
                  <c:v>55.883000000000003</c:v>
                </c:pt>
                <c:pt idx="350">
                  <c:v>52.920999999999999</c:v>
                </c:pt>
                <c:pt idx="351">
                  <c:v>59.658999999999999</c:v>
                </c:pt>
                <c:pt idx="352">
                  <c:v>71.730999999999995</c:v>
                </c:pt>
                <c:pt idx="353">
                  <c:v>513.02599999999995</c:v>
                </c:pt>
                <c:pt idx="354">
                  <c:v>331.91500000000002</c:v>
                </c:pt>
                <c:pt idx="355">
                  <c:v>160.67400000000001</c:v>
                </c:pt>
                <c:pt idx="356">
                  <c:v>109.749</c:v>
                </c:pt>
                <c:pt idx="357">
                  <c:v>93.799000000000007</c:v>
                </c:pt>
                <c:pt idx="358">
                  <c:v>86.457999999999998</c:v>
                </c:pt>
                <c:pt idx="359">
                  <c:v>76.094999999999999</c:v>
                </c:pt>
                <c:pt idx="360">
                  <c:v>68.391000000000005</c:v>
                </c:pt>
                <c:pt idx="361">
                  <c:v>66.576999999999998</c:v>
                </c:pt>
                <c:pt idx="362">
                  <c:v>67.387</c:v>
                </c:pt>
                <c:pt idx="363">
                  <c:v>259.91800000000001</c:v>
                </c:pt>
                <c:pt idx="364">
                  <c:v>575.30200000000002</c:v>
                </c:pt>
                <c:pt idx="365">
                  <c:v>326.92599999999999</c:v>
                </c:pt>
                <c:pt idx="366">
                  <c:v>196.11500000000001</c:v>
                </c:pt>
                <c:pt idx="367">
                  <c:v>144.042</c:v>
                </c:pt>
                <c:pt idx="368">
                  <c:v>119.514</c:v>
                </c:pt>
                <c:pt idx="369">
                  <c:v>113.35599999999999</c:v>
                </c:pt>
                <c:pt idx="370">
                  <c:v>146.62299999999999</c:v>
                </c:pt>
                <c:pt idx="371">
                  <c:v>122.038</c:v>
                </c:pt>
                <c:pt idx="372">
                  <c:v>105.779</c:v>
                </c:pt>
                <c:pt idx="373">
                  <c:v>96.337999999999994</c:v>
                </c:pt>
                <c:pt idx="374">
                  <c:v>87.438000000000002</c:v>
                </c:pt>
                <c:pt idx="375">
                  <c:v>82.009</c:v>
                </c:pt>
                <c:pt idx="376">
                  <c:v>80.653999999999996</c:v>
                </c:pt>
                <c:pt idx="377">
                  <c:v>80.376000000000005</c:v>
                </c:pt>
                <c:pt idx="378">
                  <c:v>76.02</c:v>
                </c:pt>
                <c:pt idx="379">
                  <c:v>71.451999999999998</c:v>
                </c:pt>
                <c:pt idx="380">
                  <c:v>70.867000000000004</c:v>
                </c:pt>
                <c:pt idx="381">
                  <c:v>76.314999999999998</c:v>
                </c:pt>
                <c:pt idx="382">
                  <c:v>77.745999999999995</c:v>
                </c:pt>
                <c:pt idx="383">
                  <c:v>86.111999999999995</c:v>
                </c:pt>
                <c:pt idx="384">
                  <c:v>91.073999999999998</c:v>
                </c:pt>
                <c:pt idx="385">
                  <c:v>101.836</c:v>
                </c:pt>
                <c:pt idx="386">
                  <c:v>102.824</c:v>
                </c:pt>
                <c:pt idx="387">
                  <c:v>123.77800000000001</c:v>
                </c:pt>
                <c:pt idx="388">
                  <c:v>138.52500000000001</c:v>
                </c:pt>
                <c:pt idx="389">
                  <c:v>115.568</c:v>
                </c:pt>
                <c:pt idx="390">
                  <c:v>171.23099999999999</c:v>
                </c:pt>
                <c:pt idx="391">
                  <c:v>121.581</c:v>
                </c:pt>
                <c:pt idx="392">
                  <c:v>118.59099999999999</c:v>
                </c:pt>
                <c:pt idx="393">
                  <c:v>111.86</c:v>
                </c:pt>
                <c:pt idx="394">
                  <c:v>329.09300000000002</c:v>
                </c:pt>
                <c:pt idx="395">
                  <c:v>280.81200000000001</c:v>
                </c:pt>
                <c:pt idx="396">
                  <c:v>309.88299999999998</c:v>
                </c:pt>
                <c:pt idx="397">
                  <c:v>249.01499999999999</c:v>
                </c:pt>
                <c:pt idx="398">
                  <c:v>220.89400000000001</c:v>
                </c:pt>
                <c:pt idx="399">
                  <c:v>194.31399999999999</c:v>
                </c:pt>
                <c:pt idx="400">
                  <c:v>167.08199999999999</c:v>
                </c:pt>
                <c:pt idx="401">
                  <c:v>151.60300000000001</c:v>
                </c:pt>
                <c:pt idx="402">
                  <c:v>247.19200000000001</c:v>
                </c:pt>
                <c:pt idx="403">
                  <c:v>396.66199999999998</c:v>
                </c:pt>
                <c:pt idx="404">
                  <c:v>282.01299999999998</c:v>
                </c:pt>
                <c:pt idx="405">
                  <c:v>213.85400000000001</c:v>
                </c:pt>
                <c:pt idx="406">
                  <c:v>196.173</c:v>
                </c:pt>
                <c:pt idx="407">
                  <c:v>207.624</c:v>
                </c:pt>
                <c:pt idx="408">
                  <c:v>176.11199999999999</c:v>
                </c:pt>
                <c:pt idx="409">
                  <c:v>154.31</c:v>
                </c:pt>
                <c:pt idx="410">
                  <c:v>147.732</c:v>
                </c:pt>
                <c:pt idx="411">
                  <c:v>154.40799999999999</c:v>
                </c:pt>
                <c:pt idx="412">
                  <c:v>168.929</c:v>
                </c:pt>
                <c:pt idx="413">
                  <c:v>159.80000000000001</c:v>
                </c:pt>
                <c:pt idx="414">
                  <c:v>135.131</c:v>
                </c:pt>
                <c:pt idx="415">
                  <c:v>120.486</c:v>
                </c:pt>
                <c:pt idx="416">
                  <c:v>148.11699999999999</c:v>
                </c:pt>
                <c:pt idx="417">
                  <c:v>129.517</c:v>
                </c:pt>
                <c:pt idx="418">
                  <c:v>108.166</c:v>
                </c:pt>
                <c:pt idx="419">
                  <c:v>99.718000000000004</c:v>
                </c:pt>
                <c:pt idx="420">
                  <c:v>147.465</c:v>
                </c:pt>
                <c:pt idx="421">
                  <c:v>115.67100000000001</c:v>
                </c:pt>
                <c:pt idx="422">
                  <c:v>118.505</c:v>
                </c:pt>
                <c:pt idx="423">
                  <c:v>106.74299999999999</c:v>
                </c:pt>
                <c:pt idx="424">
                  <c:v>97.52</c:v>
                </c:pt>
                <c:pt idx="425">
                  <c:v>93.876999999999995</c:v>
                </c:pt>
                <c:pt idx="426">
                  <c:v>164.37100000000001</c:v>
                </c:pt>
                <c:pt idx="427">
                  <c:v>143.71</c:v>
                </c:pt>
                <c:pt idx="428">
                  <c:v>111.316</c:v>
                </c:pt>
                <c:pt idx="429">
                  <c:v>159.55600000000001</c:v>
                </c:pt>
                <c:pt idx="430">
                  <c:v>186.43100000000001</c:v>
                </c:pt>
                <c:pt idx="431">
                  <c:v>135.161</c:v>
                </c:pt>
                <c:pt idx="432">
                  <c:v>247.78200000000001</c:v>
                </c:pt>
                <c:pt idx="433">
                  <c:v>217.65700000000001</c:v>
                </c:pt>
                <c:pt idx="434">
                  <c:v>176.74100000000001</c:v>
                </c:pt>
                <c:pt idx="435">
                  <c:v>130.63999999999999</c:v>
                </c:pt>
                <c:pt idx="436">
                  <c:v>106.41200000000001</c:v>
                </c:pt>
                <c:pt idx="437">
                  <c:v>95.350999999999999</c:v>
                </c:pt>
                <c:pt idx="438">
                  <c:v>87.213999999999999</c:v>
                </c:pt>
                <c:pt idx="439">
                  <c:v>79.837999999999994</c:v>
                </c:pt>
                <c:pt idx="440">
                  <c:v>74.296000000000006</c:v>
                </c:pt>
                <c:pt idx="441">
                  <c:v>78.337000000000003</c:v>
                </c:pt>
                <c:pt idx="442">
                  <c:v>73.346000000000004</c:v>
                </c:pt>
                <c:pt idx="443">
                  <c:v>68.78</c:v>
                </c:pt>
                <c:pt idx="444">
                  <c:v>64.468000000000004</c:v>
                </c:pt>
                <c:pt idx="445">
                  <c:v>59.764000000000003</c:v>
                </c:pt>
                <c:pt idx="446">
                  <c:v>56.140999999999998</c:v>
                </c:pt>
                <c:pt idx="447">
                  <c:v>58.795999999999999</c:v>
                </c:pt>
                <c:pt idx="448">
                  <c:v>89.44</c:v>
                </c:pt>
                <c:pt idx="449">
                  <c:v>79.254999999999995</c:v>
                </c:pt>
                <c:pt idx="450">
                  <c:v>66.02</c:v>
                </c:pt>
                <c:pt idx="451">
                  <c:v>61.158000000000001</c:v>
                </c:pt>
                <c:pt idx="452">
                  <c:v>99.119</c:v>
                </c:pt>
                <c:pt idx="453">
                  <c:v>103.83199999999999</c:v>
                </c:pt>
                <c:pt idx="454">
                  <c:v>449.851</c:v>
                </c:pt>
                <c:pt idx="455">
                  <c:v>384.31299999999999</c:v>
                </c:pt>
                <c:pt idx="456">
                  <c:v>255.95599999999999</c:v>
                </c:pt>
                <c:pt idx="457">
                  <c:v>226.22900000000001</c:v>
                </c:pt>
                <c:pt idx="458">
                  <c:v>198.494</c:v>
                </c:pt>
                <c:pt idx="459">
                  <c:v>131.57300000000001</c:v>
                </c:pt>
                <c:pt idx="460">
                  <c:v>105.244</c:v>
                </c:pt>
                <c:pt idx="461">
                  <c:v>95.001999999999995</c:v>
                </c:pt>
                <c:pt idx="462">
                  <c:v>106.071</c:v>
                </c:pt>
                <c:pt idx="463">
                  <c:v>289.52</c:v>
                </c:pt>
                <c:pt idx="464">
                  <c:v>252.446</c:v>
                </c:pt>
                <c:pt idx="465">
                  <c:v>270.584</c:v>
                </c:pt>
                <c:pt idx="466">
                  <c:v>387.98599999999999</c:v>
                </c:pt>
                <c:pt idx="467">
                  <c:v>325.44200000000001</c:v>
                </c:pt>
                <c:pt idx="468">
                  <c:v>199.898</c:v>
                </c:pt>
                <c:pt idx="469">
                  <c:v>145.27600000000001</c:v>
                </c:pt>
                <c:pt idx="470">
                  <c:v>118.89700000000001</c:v>
                </c:pt>
                <c:pt idx="471">
                  <c:v>126.21899999999999</c:v>
                </c:pt>
                <c:pt idx="472">
                  <c:v>102.672</c:v>
                </c:pt>
                <c:pt idx="473">
                  <c:v>91.043000000000006</c:v>
                </c:pt>
                <c:pt idx="474">
                  <c:v>83.277000000000001</c:v>
                </c:pt>
                <c:pt idx="475">
                  <c:v>77.489999999999995</c:v>
                </c:pt>
                <c:pt idx="476">
                  <c:v>73.552999999999997</c:v>
                </c:pt>
                <c:pt idx="477">
                  <c:v>72.974000000000004</c:v>
                </c:pt>
                <c:pt idx="478">
                  <c:v>68.207999999999998</c:v>
                </c:pt>
                <c:pt idx="479">
                  <c:v>63.524000000000001</c:v>
                </c:pt>
                <c:pt idx="480">
                  <c:v>62.604999999999997</c:v>
                </c:pt>
                <c:pt idx="481">
                  <c:v>108.364</c:v>
                </c:pt>
                <c:pt idx="482">
                  <c:v>238.14</c:v>
                </c:pt>
                <c:pt idx="483">
                  <c:v>338.44400000000002</c:v>
                </c:pt>
                <c:pt idx="484">
                  <c:v>256.178</c:v>
                </c:pt>
                <c:pt idx="485">
                  <c:v>146.12</c:v>
                </c:pt>
                <c:pt idx="486">
                  <c:v>104.396</c:v>
                </c:pt>
                <c:pt idx="487">
                  <c:v>88.375</c:v>
                </c:pt>
                <c:pt idx="488">
                  <c:v>79.738</c:v>
                </c:pt>
                <c:pt idx="489">
                  <c:v>75.471000000000004</c:v>
                </c:pt>
                <c:pt idx="490">
                  <c:v>69.334000000000003</c:v>
                </c:pt>
                <c:pt idx="491">
                  <c:v>63.844000000000001</c:v>
                </c:pt>
                <c:pt idx="492">
                  <c:v>58.927</c:v>
                </c:pt>
                <c:pt idx="493">
                  <c:v>56.198999999999998</c:v>
                </c:pt>
                <c:pt idx="494">
                  <c:v>52.551000000000002</c:v>
                </c:pt>
                <c:pt idx="495">
                  <c:v>49.923000000000002</c:v>
                </c:pt>
                <c:pt idx="496">
                  <c:v>48.029000000000003</c:v>
                </c:pt>
                <c:pt idx="497">
                  <c:v>48.444000000000003</c:v>
                </c:pt>
                <c:pt idx="498">
                  <c:v>50.195</c:v>
                </c:pt>
                <c:pt idx="499">
                  <c:v>48.896999999999998</c:v>
                </c:pt>
                <c:pt idx="500">
                  <c:v>53.923999999999999</c:v>
                </c:pt>
                <c:pt idx="501">
                  <c:v>53.408000000000001</c:v>
                </c:pt>
                <c:pt idx="502">
                  <c:v>41.634</c:v>
                </c:pt>
                <c:pt idx="503">
                  <c:v>38.551000000000002</c:v>
                </c:pt>
                <c:pt idx="504">
                  <c:v>36.74</c:v>
                </c:pt>
                <c:pt idx="505">
                  <c:v>34.921999999999997</c:v>
                </c:pt>
                <c:pt idx="506">
                  <c:v>34.823</c:v>
                </c:pt>
                <c:pt idx="507">
                  <c:v>32.728999999999999</c:v>
                </c:pt>
                <c:pt idx="508">
                  <c:v>32.189</c:v>
                </c:pt>
                <c:pt idx="509">
                  <c:v>33.078000000000003</c:v>
                </c:pt>
                <c:pt idx="510">
                  <c:v>33.241999999999997</c:v>
                </c:pt>
                <c:pt idx="511">
                  <c:v>30.678000000000001</c:v>
                </c:pt>
                <c:pt idx="512">
                  <c:v>29.802</c:v>
                </c:pt>
                <c:pt idx="513">
                  <c:v>42.841999999999999</c:v>
                </c:pt>
                <c:pt idx="514">
                  <c:v>71.236999999999995</c:v>
                </c:pt>
                <c:pt idx="515">
                  <c:v>41.707999999999998</c:v>
                </c:pt>
                <c:pt idx="516">
                  <c:v>33.113</c:v>
                </c:pt>
                <c:pt idx="517">
                  <c:v>31.661999999999999</c:v>
                </c:pt>
                <c:pt idx="518">
                  <c:v>93.668999999999997</c:v>
                </c:pt>
                <c:pt idx="519">
                  <c:v>70.881</c:v>
                </c:pt>
                <c:pt idx="520">
                  <c:v>47.136000000000003</c:v>
                </c:pt>
                <c:pt idx="521">
                  <c:v>38.332999999999998</c:v>
                </c:pt>
                <c:pt idx="522">
                  <c:v>38.521000000000001</c:v>
                </c:pt>
                <c:pt idx="523">
                  <c:v>43.569000000000003</c:v>
                </c:pt>
                <c:pt idx="524">
                  <c:v>45.918999999999997</c:v>
                </c:pt>
                <c:pt idx="525">
                  <c:v>41.915999999999997</c:v>
                </c:pt>
                <c:pt idx="526">
                  <c:v>41.073</c:v>
                </c:pt>
                <c:pt idx="527">
                  <c:v>37.213999999999999</c:v>
                </c:pt>
                <c:pt idx="528">
                  <c:v>33.045000000000002</c:v>
                </c:pt>
                <c:pt idx="529">
                  <c:v>29.425999999999998</c:v>
                </c:pt>
                <c:pt idx="530">
                  <c:v>27.071000000000002</c:v>
                </c:pt>
                <c:pt idx="531">
                  <c:v>25.457999999999998</c:v>
                </c:pt>
                <c:pt idx="532">
                  <c:v>25.007999999999999</c:v>
                </c:pt>
                <c:pt idx="533">
                  <c:v>26.08</c:v>
                </c:pt>
                <c:pt idx="534">
                  <c:v>27.913</c:v>
                </c:pt>
                <c:pt idx="535">
                  <c:v>30.244</c:v>
                </c:pt>
                <c:pt idx="536">
                  <c:v>28.2</c:v>
                </c:pt>
                <c:pt idx="537">
                  <c:v>23.844999999999999</c:v>
                </c:pt>
                <c:pt idx="538">
                  <c:v>26.959</c:v>
                </c:pt>
                <c:pt idx="539">
                  <c:v>50.472000000000001</c:v>
                </c:pt>
                <c:pt idx="540">
                  <c:v>35.454999999999998</c:v>
                </c:pt>
                <c:pt idx="541">
                  <c:v>26.274999999999999</c:v>
                </c:pt>
                <c:pt idx="542">
                  <c:v>24.675999999999998</c:v>
                </c:pt>
                <c:pt idx="543">
                  <c:v>21.641999999999999</c:v>
                </c:pt>
                <c:pt idx="544">
                  <c:v>19.367000000000001</c:v>
                </c:pt>
                <c:pt idx="545">
                  <c:v>30.062000000000001</c:v>
                </c:pt>
                <c:pt idx="546">
                  <c:v>37.549999999999997</c:v>
                </c:pt>
                <c:pt idx="547">
                  <c:v>27.838000000000001</c:v>
                </c:pt>
                <c:pt idx="548">
                  <c:v>28.102</c:v>
                </c:pt>
                <c:pt idx="549">
                  <c:v>30.021000000000001</c:v>
                </c:pt>
                <c:pt idx="550">
                  <c:v>29.291</c:v>
                </c:pt>
                <c:pt idx="551">
                  <c:v>25.783999999999999</c:v>
                </c:pt>
                <c:pt idx="552">
                  <c:v>25.073</c:v>
                </c:pt>
                <c:pt idx="553">
                  <c:v>23.805</c:v>
                </c:pt>
                <c:pt idx="554">
                  <c:v>23.193999999999999</c:v>
                </c:pt>
                <c:pt idx="555">
                  <c:v>22.456</c:v>
                </c:pt>
                <c:pt idx="556">
                  <c:v>21.204999999999998</c:v>
                </c:pt>
                <c:pt idx="557">
                  <c:v>20.097999999999999</c:v>
                </c:pt>
                <c:pt idx="558">
                  <c:v>19.599</c:v>
                </c:pt>
                <c:pt idx="559">
                  <c:v>19.725000000000001</c:v>
                </c:pt>
                <c:pt idx="560">
                  <c:v>20.003</c:v>
                </c:pt>
                <c:pt idx="561">
                  <c:v>20.812999999999999</c:v>
                </c:pt>
                <c:pt idx="562">
                  <c:v>23.077000000000002</c:v>
                </c:pt>
                <c:pt idx="563">
                  <c:v>23.187999999999999</c:v>
                </c:pt>
                <c:pt idx="564">
                  <c:v>21.382000000000001</c:v>
                </c:pt>
                <c:pt idx="565">
                  <c:v>20.901</c:v>
                </c:pt>
                <c:pt idx="566">
                  <c:v>20.114000000000001</c:v>
                </c:pt>
                <c:pt idx="567">
                  <c:v>19.079000000000001</c:v>
                </c:pt>
                <c:pt idx="568">
                  <c:v>18.585000000000001</c:v>
                </c:pt>
                <c:pt idx="569">
                  <c:v>18.212</c:v>
                </c:pt>
                <c:pt idx="570">
                  <c:v>17.744</c:v>
                </c:pt>
                <c:pt idx="571">
                  <c:v>17.71</c:v>
                </c:pt>
                <c:pt idx="572">
                  <c:v>16.748999999999999</c:v>
                </c:pt>
                <c:pt idx="573">
                  <c:v>17.710999999999999</c:v>
                </c:pt>
                <c:pt idx="574">
                  <c:v>19.175999999999998</c:v>
                </c:pt>
                <c:pt idx="575">
                  <c:v>20.032</c:v>
                </c:pt>
                <c:pt idx="576">
                  <c:v>17.983000000000001</c:v>
                </c:pt>
                <c:pt idx="577">
                  <c:v>16.657</c:v>
                </c:pt>
                <c:pt idx="578">
                  <c:v>15.842000000000001</c:v>
                </c:pt>
                <c:pt idx="579">
                  <c:v>15.544</c:v>
                </c:pt>
                <c:pt idx="580">
                  <c:v>15.103</c:v>
                </c:pt>
                <c:pt idx="581">
                  <c:v>15.821</c:v>
                </c:pt>
                <c:pt idx="582">
                  <c:v>15.756</c:v>
                </c:pt>
                <c:pt idx="583">
                  <c:v>16.064</c:v>
                </c:pt>
                <c:pt idx="584">
                  <c:v>17.030999999999999</c:v>
                </c:pt>
                <c:pt idx="585">
                  <c:v>16.03</c:v>
                </c:pt>
                <c:pt idx="586">
                  <c:v>16.120999999999999</c:v>
                </c:pt>
                <c:pt idx="587">
                  <c:v>16.745999999999999</c:v>
                </c:pt>
                <c:pt idx="588">
                  <c:v>20.895</c:v>
                </c:pt>
                <c:pt idx="589">
                  <c:v>35.023000000000003</c:v>
                </c:pt>
                <c:pt idx="590">
                  <c:v>25.326000000000001</c:v>
                </c:pt>
                <c:pt idx="591">
                  <c:v>22.07</c:v>
                </c:pt>
                <c:pt idx="592">
                  <c:v>20.364000000000001</c:v>
                </c:pt>
                <c:pt idx="593">
                  <c:v>19.657</c:v>
                </c:pt>
                <c:pt idx="594">
                  <c:v>19.38</c:v>
                </c:pt>
                <c:pt idx="595">
                  <c:v>18.763999999999999</c:v>
                </c:pt>
                <c:pt idx="596">
                  <c:v>18.829999999999998</c:v>
                </c:pt>
                <c:pt idx="597">
                  <c:v>18.22</c:v>
                </c:pt>
                <c:pt idx="598">
                  <c:v>17.398</c:v>
                </c:pt>
                <c:pt idx="599">
                  <c:v>16.510000000000002</c:v>
                </c:pt>
                <c:pt idx="600">
                  <c:v>16.972999999999999</c:v>
                </c:pt>
                <c:pt idx="601">
                  <c:v>17.725000000000001</c:v>
                </c:pt>
                <c:pt idx="602">
                  <c:v>17.872</c:v>
                </c:pt>
                <c:pt idx="603">
                  <c:v>17.881</c:v>
                </c:pt>
                <c:pt idx="604">
                  <c:v>16.859000000000002</c:v>
                </c:pt>
                <c:pt idx="605">
                  <c:v>16.46</c:v>
                </c:pt>
                <c:pt idx="606">
                  <c:v>17.123999999999999</c:v>
                </c:pt>
                <c:pt idx="607">
                  <c:v>19.166</c:v>
                </c:pt>
                <c:pt idx="608">
                  <c:v>32.030999999999999</c:v>
                </c:pt>
                <c:pt idx="609">
                  <c:v>24.202000000000002</c:v>
                </c:pt>
                <c:pt idx="610">
                  <c:v>20.815999999999999</c:v>
                </c:pt>
                <c:pt idx="611">
                  <c:v>19.626000000000001</c:v>
                </c:pt>
                <c:pt idx="612">
                  <c:v>19.451000000000001</c:v>
                </c:pt>
                <c:pt idx="613">
                  <c:v>19.524999999999999</c:v>
                </c:pt>
                <c:pt idx="614">
                  <c:v>20.991</c:v>
                </c:pt>
                <c:pt idx="615">
                  <c:v>26.373999999999999</c:v>
                </c:pt>
                <c:pt idx="616">
                  <c:v>26.129000000000001</c:v>
                </c:pt>
                <c:pt idx="617">
                  <c:v>23.44</c:v>
                </c:pt>
                <c:pt idx="618">
                  <c:v>20.821000000000002</c:v>
                </c:pt>
                <c:pt idx="619">
                  <c:v>21.23</c:v>
                </c:pt>
                <c:pt idx="620">
                  <c:v>19.047999999999998</c:v>
                </c:pt>
                <c:pt idx="621">
                  <c:v>18.532</c:v>
                </c:pt>
                <c:pt idx="622">
                  <c:v>18.838000000000001</c:v>
                </c:pt>
                <c:pt idx="623">
                  <c:v>19.177</c:v>
                </c:pt>
                <c:pt idx="624">
                  <c:v>19.437000000000001</c:v>
                </c:pt>
                <c:pt idx="625">
                  <c:v>21.626999999999999</c:v>
                </c:pt>
                <c:pt idx="626">
                  <c:v>43.981999999999999</c:v>
                </c:pt>
                <c:pt idx="627">
                  <c:v>27.504000000000001</c:v>
                </c:pt>
                <c:pt idx="628">
                  <c:v>22.73</c:v>
                </c:pt>
                <c:pt idx="629">
                  <c:v>21.731999999999999</c:v>
                </c:pt>
                <c:pt idx="630">
                  <c:v>23.736999999999998</c:v>
                </c:pt>
                <c:pt idx="631">
                  <c:v>22.568000000000001</c:v>
                </c:pt>
                <c:pt idx="632">
                  <c:v>20.925999999999998</c:v>
                </c:pt>
                <c:pt idx="633">
                  <c:v>22.893999999999998</c:v>
                </c:pt>
                <c:pt idx="634">
                  <c:v>20.655999999999999</c:v>
                </c:pt>
                <c:pt idx="635">
                  <c:v>19.928000000000001</c:v>
                </c:pt>
                <c:pt idx="636">
                  <c:v>19.562999999999999</c:v>
                </c:pt>
                <c:pt idx="637">
                  <c:v>19.675000000000001</c:v>
                </c:pt>
                <c:pt idx="638">
                  <c:v>22.518999999999998</c:v>
                </c:pt>
                <c:pt idx="639">
                  <c:v>29.029</c:v>
                </c:pt>
                <c:pt idx="640">
                  <c:v>31.585999999999999</c:v>
                </c:pt>
                <c:pt idx="641">
                  <c:v>28.504999999999999</c:v>
                </c:pt>
                <c:pt idx="642">
                  <c:v>26.207999999999998</c:v>
                </c:pt>
                <c:pt idx="643">
                  <c:v>24.579000000000001</c:v>
                </c:pt>
                <c:pt idx="644">
                  <c:v>22.344999999999999</c:v>
                </c:pt>
                <c:pt idx="645">
                  <c:v>22.398</c:v>
                </c:pt>
                <c:pt idx="646">
                  <c:v>21.004000000000001</c:v>
                </c:pt>
                <c:pt idx="647">
                  <c:v>20.652000000000001</c:v>
                </c:pt>
                <c:pt idx="648">
                  <c:v>21.498000000000001</c:v>
                </c:pt>
                <c:pt idx="649">
                  <c:v>20.216999999999999</c:v>
                </c:pt>
                <c:pt idx="650">
                  <c:v>17.838999999999999</c:v>
                </c:pt>
                <c:pt idx="651">
                  <c:v>17.548999999999999</c:v>
                </c:pt>
                <c:pt idx="652">
                  <c:v>21.956</c:v>
                </c:pt>
                <c:pt idx="653">
                  <c:v>20.861999999999998</c:v>
                </c:pt>
                <c:pt idx="654">
                  <c:v>23.841000000000001</c:v>
                </c:pt>
                <c:pt idx="655">
                  <c:v>37.146999999999998</c:v>
                </c:pt>
                <c:pt idx="656">
                  <c:v>26.667000000000002</c:v>
                </c:pt>
                <c:pt idx="657">
                  <c:v>23.646000000000001</c:v>
                </c:pt>
                <c:pt idx="658">
                  <c:v>25.591000000000001</c:v>
                </c:pt>
                <c:pt idx="659">
                  <c:v>103.529</c:v>
                </c:pt>
                <c:pt idx="660">
                  <c:v>57.259</c:v>
                </c:pt>
                <c:pt idx="661">
                  <c:v>41.904000000000003</c:v>
                </c:pt>
                <c:pt idx="662">
                  <c:v>37.234000000000002</c:v>
                </c:pt>
                <c:pt idx="663">
                  <c:v>47.759</c:v>
                </c:pt>
                <c:pt idx="664">
                  <c:v>56.261000000000003</c:v>
                </c:pt>
                <c:pt idx="665">
                  <c:v>39.783000000000001</c:v>
                </c:pt>
                <c:pt idx="666">
                  <c:v>36.770000000000003</c:v>
                </c:pt>
                <c:pt idx="667">
                  <c:v>35.32</c:v>
                </c:pt>
                <c:pt idx="668">
                  <c:v>35.023000000000003</c:v>
                </c:pt>
                <c:pt idx="669">
                  <c:v>37.33</c:v>
                </c:pt>
                <c:pt idx="670">
                  <c:v>35.415999999999997</c:v>
                </c:pt>
                <c:pt idx="671">
                  <c:v>32.973999999999997</c:v>
                </c:pt>
                <c:pt idx="672">
                  <c:v>31.417000000000002</c:v>
                </c:pt>
                <c:pt idx="673">
                  <c:v>29.225999999999999</c:v>
                </c:pt>
                <c:pt idx="674">
                  <c:v>29.405999999999999</c:v>
                </c:pt>
                <c:pt idx="675">
                  <c:v>42.786000000000001</c:v>
                </c:pt>
                <c:pt idx="676">
                  <c:v>42.375999999999998</c:v>
                </c:pt>
                <c:pt idx="677">
                  <c:v>32.982999999999997</c:v>
                </c:pt>
                <c:pt idx="678">
                  <c:v>32.070999999999998</c:v>
                </c:pt>
                <c:pt idx="679">
                  <c:v>31.46</c:v>
                </c:pt>
                <c:pt idx="680">
                  <c:v>29.356000000000002</c:v>
                </c:pt>
                <c:pt idx="681">
                  <c:v>28.706</c:v>
                </c:pt>
                <c:pt idx="682">
                  <c:v>28.388999999999999</c:v>
                </c:pt>
                <c:pt idx="683">
                  <c:v>28.327000000000002</c:v>
                </c:pt>
                <c:pt idx="684">
                  <c:v>29.032</c:v>
                </c:pt>
                <c:pt idx="685">
                  <c:v>31.655999999999999</c:v>
                </c:pt>
                <c:pt idx="686">
                  <c:v>37.07</c:v>
                </c:pt>
                <c:pt idx="687">
                  <c:v>33.533999999999999</c:v>
                </c:pt>
                <c:pt idx="688">
                  <c:v>31.027000000000001</c:v>
                </c:pt>
                <c:pt idx="689">
                  <c:v>28.736999999999998</c:v>
                </c:pt>
                <c:pt idx="690">
                  <c:v>26.347999999999999</c:v>
                </c:pt>
                <c:pt idx="691">
                  <c:v>30.245000000000001</c:v>
                </c:pt>
                <c:pt idx="692">
                  <c:v>28.396000000000001</c:v>
                </c:pt>
                <c:pt idx="693">
                  <c:v>28.89</c:v>
                </c:pt>
                <c:pt idx="694">
                  <c:v>25.59</c:v>
                </c:pt>
                <c:pt idx="695">
                  <c:v>28.614999999999998</c:v>
                </c:pt>
                <c:pt idx="696">
                  <c:v>30.076000000000001</c:v>
                </c:pt>
                <c:pt idx="697">
                  <c:v>27.718</c:v>
                </c:pt>
                <c:pt idx="698">
                  <c:v>35.478999999999999</c:v>
                </c:pt>
                <c:pt idx="699">
                  <c:v>49.488999999999997</c:v>
                </c:pt>
                <c:pt idx="700">
                  <c:v>51.573</c:v>
                </c:pt>
                <c:pt idx="701">
                  <c:v>47.154000000000003</c:v>
                </c:pt>
                <c:pt idx="702">
                  <c:v>40.345999999999997</c:v>
                </c:pt>
                <c:pt idx="703">
                  <c:v>35.847000000000001</c:v>
                </c:pt>
                <c:pt idx="704">
                  <c:v>34.526000000000003</c:v>
                </c:pt>
                <c:pt idx="705">
                  <c:v>32.972999999999999</c:v>
                </c:pt>
                <c:pt idx="706">
                  <c:v>31.571999999999999</c:v>
                </c:pt>
                <c:pt idx="707">
                  <c:v>31.082999999999998</c:v>
                </c:pt>
                <c:pt idx="708">
                  <c:v>32.688000000000002</c:v>
                </c:pt>
                <c:pt idx="709">
                  <c:v>35.405999999999999</c:v>
                </c:pt>
                <c:pt idx="710">
                  <c:v>33.142000000000003</c:v>
                </c:pt>
                <c:pt idx="711">
                  <c:v>32.518000000000001</c:v>
                </c:pt>
                <c:pt idx="712">
                  <c:v>32</c:v>
                </c:pt>
                <c:pt idx="713">
                  <c:v>30.959</c:v>
                </c:pt>
                <c:pt idx="714">
                  <c:v>30.559000000000001</c:v>
                </c:pt>
                <c:pt idx="715">
                  <c:v>29.712</c:v>
                </c:pt>
                <c:pt idx="716">
                  <c:v>28.478000000000002</c:v>
                </c:pt>
                <c:pt idx="717">
                  <c:v>28.881</c:v>
                </c:pt>
                <c:pt idx="718">
                  <c:v>28.763999999999999</c:v>
                </c:pt>
                <c:pt idx="719">
                  <c:v>30.370999999999999</c:v>
                </c:pt>
                <c:pt idx="720">
                  <c:v>37.996000000000002</c:v>
                </c:pt>
                <c:pt idx="721">
                  <c:v>35.366999999999997</c:v>
                </c:pt>
                <c:pt idx="722">
                  <c:v>35.719000000000001</c:v>
                </c:pt>
                <c:pt idx="723">
                  <c:v>40.326000000000001</c:v>
                </c:pt>
                <c:pt idx="724">
                  <c:v>47.057000000000002</c:v>
                </c:pt>
                <c:pt idx="725">
                  <c:v>43.087000000000003</c:v>
                </c:pt>
                <c:pt idx="726">
                  <c:v>40.265000000000001</c:v>
                </c:pt>
                <c:pt idx="727">
                  <c:v>61.927999999999997</c:v>
                </c:pt>
                <c:pt idx="728">
                  <c:v>74.36</c:v>
                </c:pt>
                <c:pt idx="729">
                  <c:v>55.929000000000002</c:v>
                </c:pt>
                <c:pt idx="730">
                  <c:v>47.831000000000003</c:v>
                </c:pt>
                <c:pt idx="731">
                  <c:v>42.951999999999998</c:v>
                </c:pt>
                <c:pt idx="732">
                  <c:v>42.966999999999999</c:v>
                </c:pt>
                <c:pt idx="733">
                  <c:v>51.552</c:v>
                </c:pt>
                <c:pt idx="734">
                  <c:v>43.896999999999998</c:v>
                </c:pt>
                <c:pt idx="735">
                  <c:v>84.798000000000002</c:v>
                </c:pt>
                <c:pt idx="736">
                  <c:v>241.911</c:v>
                </c:pt>
                <c:pt idx="737">
                  <c:v>109.006</c:v>
                </c:pt>
                <c:pt idx="738">
                  <c:v>77.161000000000001</c:v>
                </c:pt>
                <c:pt idx="739">
                  <c:v>63.232999999999997</c:v>
                </c:pt>
                <c:pt idx="740">
                  <c:v>56.89</c:v>
                </c:pt>
                <c:pt idx="741">
                  <c:v>62.222999999999999</c:v>
                </c:pt>
                <c:pt idx="742">
                  <c:v>88.616</c:v>
                </c:pt>
                <c:pt idx="743">
                  <c:v>95.891000000000005</c:v>
                </c:pt>
                <c:pt idx="744">
                  <c:v>248.56399999999999</c:v>
                </c:pt>
                <c:pt idx="745">
                  <c:v>322.38200000000001</c:v>
                </c:pt>
                <c:pt idx="746">
                  <c:v>174.18</c:v>
                </c:pt>
                <c:pt idx="747">
                  <c:v>122.041</c:v>
                </c:pt>
                <c:pt idx="748">
                  <c:v>150.90600000000001</c:v>
                </c:pt>
                <c:pt idx="749">
                  <c:v>112.925</c:v>
                </c:pt>
                <c:pt idx="750">
                  <c:v>100.88800000000001</c:v>
                </c:pt>
                <c:pt idx="751">
                  <c:v>89.483999999999995</c:v>
                </c:pt>
                <c:pt idx="752">
                  <c:v>77.605000000000004</c:v>
                </c:pt>
                <c:pt idx="753">
                  <c:v>69.143000000000001</c:v>
                </c:pt>
                <c:pt idx="754">
                  <c:v>66.001000000000005</c:v>
                </c:pt>
                <c:pt idx="755">
                  <c:v>63.320999999999998</c:v>
                </c:pt>
                <c:pt idx="756">
                  <c:v>61.917999999999999</c:v>
                </c:pt>
                <c:pt idx="757">
                  <c:v>59.701000000000001</c:v>
                </c:pt>
                <c:pt idx="758">
                  <c:v>59.857999999999997</c:v>
                </c:pt>
                <c:pt idx="759">
                  <c:v>60.441000000000003</c:v>
                </c:pt>
                <c:pt idx="760">
                  <c:v>63.981000000000002</c:v>
                </c:pt>
                <c:pt idx="761">
                  <c:v>60.506999999999998</c:v>
                </c:pt>
                <c:pt idx="762">
                  <c:v>57.774000000000001</c:v>
                </c:pt>
                <c:pt idx="763">
                  <c:v>57.015000000000001</c:v>
                </c:pt>
                <c:pt idx="764">
                  <c:v>81.704999999999998</c:v>
                </c:pt>
                <c:pt idx="765">
                  <c:v>71.756</c:v>
                </c:pt>
                <c:pt idx="766">
                  <c:v>100.506</c:v>
                </c:pt>
                <c:pt idx="767">
                  <c:v>90.364999999999995</c:v>
                </c:pt>
                <c:pt idx="768">
                  <c:v>214.44800000000001</c:v>
                </c:pt>
                <c:pt idx="769">
                  <c:v>165.52699999999999</c:v>
                </c:pt>
                <c:pt idx="770">
                  <c:v>124.041</c:v>
                </c:pt>
                <c:pt idx="771">
                  <c:v>92.638999999999996</c:v>
                </c:pt>
                <c:pt idx="772">
                  <c:v>82.738</c:v>
                </c:pt>
                <c:pt idx="773">
                  <c:v>73.045000000000002</c:v>
                </c:pt>
                <c:pt idx="774">
                  <c:v>89.293999999999997</c:v>
                </c:pt>
                <c:pt idx="775">
                  <c:v>82.171000000000006</c:v>
                </c:pt>
                <c:pt idx="776">
                  <c:v>68.491</c:v>
                </c:pt>
                <c:pt idx="777">
                  <c:v>62.985999999999997</c:v>
                </c:pt>
                <c:pt idx="778">
                  <c:v>55.999000000000002</c:v>
                </c:pt>
                <c:pt idx="779">
                  <c:v>51.072000000000003</c:v>
                </c:pt>
                <c:pt idx="780">
                  <c:v>80.084000000000003</c:v>
                </c:pt>
                <c:pt idx="781">
                  <c:v>84.510999999999996</c:v>
                </c:pt>
                <c:pt idx="782">
                  <c:v>65.950999999999993</c:v>
                </c:pt>
                <c:pt idx="783">
                  <c:v>62.313000000000002</c:v>
                </c:pt>
                <c:pt idx="784">
                  <c:v>59.051000000000002</c:v>
                </c:pt>
                <c:pt idx="785">
                  <c:v>61.798999999999999</c:v>
                </c:pt>
                <c:pt idx="786">
                  <c:v>59.119</c:v>
                </c:pt>
                <c:pt idx="787">
                  <c:v>55.606999999999999</c:v>
                </c:pt>
                <c:pt idx="788">
                  <c:v>109.246</c:v>
                </c:pt>
                <c:pt idx="789">
                  <c:v>157.678</c:v>
                </c:pt>
                <c:pt idx="790">
                  <c:v>103.879</c:v>
                </c:pt>
                <c:pt idx="791">
                  <c:v>77.882000000000005</c:v>
                </c:pt>
                <c:pt idx="792">
                  <c:v>64.665000000000006</c:v>
                </c:pt>
                <c:pt idx="793">
                  <c:v>60.213000000000001</c:v>
                </c:pt>
                <c:pt idx="794">
                  <c:v>136.57400000000001</c:v>
                </c:pt>
                <c:pt idx="795">
                  <c:v>86.725999999999999</c:v>
                </c:pt>
                <c:pt idx="796">
                  <c:v>69.563999999999993</c:v>
                </c:pt>
                <c:pt idx="797">
                  <c:v>61.847999999999999</c:v>
                </c:pt>
                <c:pt idx="798">
                  <c:v>57.725000000000001</c:v>
                </c:pt>
                <c:pt idx="799">
                  <c:v>62.564999999999998</c:v>
                </c:pt>
                <c:pt idx="800">
                  <c:v>142.05799999999999</c:v>
                </c:pt>
                <c:pt idx="801">
                  <c:v>111.29</c:v>
                </c:pt>
                <c:pt idx="802">
                  <c:v>98.587000000000003</c:v>
                </c:pt>
                <c:pt idx="803">
                  <c:v>253.982</c:v>
                </c:pt>
                <c:pt idx="804">
                  <c:v>199.81100000000001</c:v>
                </c:pt>
                <c:pt idx="805">
                  <c:v>121.96</c:v>
                </c:pt>
                <c:pt idx="806">
                  <c:v>105.63200000000001</c:v>
                </c:pt>
                <c:pt idx="807">
                  <c:v>117.753</c:v>
                </c:pt>
                <c:pt idx="808">
                  <c:v>102.459</c:v>
                </c:pt>
                <c:pt idx="809">
                  <c:v>154.202</c:v>
                </c:pt>
                <c:pt idx="810">
                  <c:v>162.62299999999999</c:v>
                </c:pt>
                <c:pt idx="811">
                  <c:v>206.554</c:v>
                </c:pt>
                <c:pt idx="812">
                  <c:v>133.88200000000001</c:v>
                </c:pt>
                <c:pt idx="813">
                  <c:v>98.156000000000006</c:v>
                </c:pt>
                <c:pt idx="814">
                  <c:v>81.021000000000001</c:v>
                </c:pt>
                <c:pt idx="815">
                  <c:v>70.950999999999993</c:v>
                </c:pt>
                <c:pt idx="816">
                  <c:v>73.204999999999998</c:v>
                </c:pt>
                <c:pt idx="817">
                  <c:v>139.732</c:v>
                </c:pt>
                <c:pt idx="818">
                  <c:v>83.983000000000004</c:v>
                </c:pt>
                <c:pt idx="819">
                  <c:v>72.364999999999995</c:v>
                </c:pt>
                <c:pt idx="820">
                  <c:v>64.915000000000006</c:v>
                </c:pt>
                <c:pt idx="821">
                  <c:v>60.866</c:v>
                </c:pt>
                <c:pt idx="822">
                  <c:v>56.616999999999997</c:v>
                </c:pt>
                <c:pt idx="823">
                  <c:v>51.756999999999998</c:v>
                </c:pt>
                <c:pt idx="824">
                  <c:v>47.975999999999999</c:v>
                </c:pt>
                <c:pt idx="825">
                  <c:v>43.814999999999998</c:v>
                </c:pt>
                <c:pt idx="826">
                  <c:v>41.188000000000002</c:v>
                </c:pt>
                <c:pt idx="827">
                  <c:v>38.308999999999997</c:v>
                </c:pt>
                <c:pt idx="828">
                  <c:v>38.973999999999997</c:v>
                </c:pt>
                <c:pt idx="829">
                  <c:v>88.448999999999998</c:v>
                </c:pt>
                <c:pt idx="830">
                  <c:v>55.576999999999998</c:v>
                </c:pt>
                <c:pt idx="831">
                  <c:v>49.37</c:v>
                </c:pt>
                <c:pt idx="832">
                  <c:v>45.329000000000001</c:v>
                </c:pt>
                <c:pt idx="833">
                  <c:v>42.258000000000003</c:v>
                </c:pt>
                <c:pt idx="834">
                  <c:v>43.912999999999997</c:v>
                </c:pt>
                <c:pt idx="835">
                  <c:v>116.765</c:v>
                </c:pt>
                <c:pt idx="836">
                  <c:v>751.96100000000001</c:v>
                </c:pt>
                <c:pt idx="837">
                  <c:v>646.37199999999996</c:v>
                </c:pt>
                <c:pt idx="838">
                  <c:v>613.25</c:v>
                </c:pt>
                <c:pt idx="839">
                  <c:v>347.50099999999998</c:v>
                </c:pt>
                <c:pt idx="840">
                  <c:v>254.08</c:v>
                </c:pt>
                <c:pt idx="841">
                  <c:v>351.26799999999997</c:v>
                </c:pt>
                <c:pt idx="842">
                  <c:v>257.92700000000002</c:v>
                </c:pt>
                <c:pt idx="843">
                  <c:v>177.285</c:v>
                </c:pt>
                <c:pt idx="844">
                  <c:v>138.35499999999999</c:v>
                </c:pt>
                <c:pt idx="845">
                  <c:v>113.008</c:v>
                </c:pt>
                <c:pt idx="846">
                  <c:v>97.558999999999997</c:v>
                </c:pt>
                <c:pt idx="847">
                  <c:v>90.992999999999995</c:v>
                </c:pt>
                <c:pt idx="848">
                  <c:v>82.593999999999994</c:v>
                </c:pt>
                <c:pt idx="849">
                  <c:v>75.34</c:v>
                </c:pt>
                <c:pt idx="850">
                  <c:v>69.405000000000001</c:v>
                </c:pt>
                <c:pt idx="851">
                  <c:v>67.427000000000007</c:v>
                </c:pt>
                <c:pt idx="852">
                  <c:v>75.286000000000001</c:v>
                </c:pt>
                <c:pt idx="853">
                  <c:v>65.643000000000001</c:v>
                </c:pt>
                <c:pt idx="854">
                  <c:v>63.709000000000003</c:v>
                </c:pt>
                <c:pt idx="855">
                  <c:v>74.143000000000001</c:v>
                </c:pt>
                <c:pt idx="856">
                  <c:v>70.858000000000004</c:v>
                </c:pt>
                <c:pt idx="857">
                  <c:v>79.472999999999999</c:v>
                </c:pt>
                <c:pt idx="858">
                  <c:v>64.477000000000004</c:v>
                </c:pt>
                <c:pt idx="859">
                  <c:v>58.536000000000001</c:v>
                </c:pt>
                <c:pt idx="860">
                  <c:v>52.866</c:v>
                </c:pt>
                <c:pt idx="861">
                  <c:v>47.441000000000003</c:v>
                </c:pt>
                <c:pt idx="862">
                  <c:v>45.741999999999997</c:v>
                </c:pt>
                <c:pt idx="863">
                  <c:v>103.44199999999999</c:v>
                </c:pt>
                <c:pt idx="864">
                  <c:v>66.018000000000001</c:v>
                </c:pt>
                <c:pt idx="865">
                  <c:v>56.05</c:v>
                </c:pt>
                <c:pt idx="866">
                  <c:v>52.329000000000001</c:v>
                </c:pt>
                <c:pt idx="867">
                  <c:v>50.225999999999999</c:v>
                </c:pt>
                <c:pt idx="868">
                  <c:v>48.311</c:v>
                </c:pt>
                <c:pt idx="869">
                  <c:v>48.433</c:v>
                </c:pt>
                <c:pt idx="870">
                  <c:v>42.008000000000003</c:v>
                </c:pt>
                <c:pt idx="871">
                  <c:v>36.402999999999999</c:v>
                </c:pt>
                <c:pt idx="872">
                  <c:v>32.762999999999998</c:v>
                </c:pt>
                <c:pt idx="873">
                  <c:v>31.484999999999999</c:v>
                </c:pt>
                <c:pt idx="874">
                  <c:v>33.604999999999997</c:v>
                </c:pt>
                <c:pt idx="875">
                  <c:v>61.307000000000002</c:v>
                </c:pt>
                <c:pt idx="876">
                  <c:v>41.776000000000003</c:v>
                </c:pt>
                <c:pt idx="877">
                  <c:v>37.456000000000003</c:v>
                </c:pt>
                <c:pt idx="878">
                  <c:v>41.357999999999997</c:v>
                </c:pt>
                <c:pt idx="879">
                  <c:v>130.11500000000001</c:v>
                </c:pt>
                <c:pt idx="880">
                  <c:v>59.396999999999998</c:v>
                </c:pt>
                <c:pt idx="881">
                  <c:v>47.017000000000003</c:v>
                </c:pt>
                <c:pt idx="882">
                  <c:v>45.357999999999997</c:v>
                </c:pt>
                <c:pt idx="883">
                  <c:v>40.767000000000003</c:v>
                </c:pt>
                <c:pt idx="884">
                  <c:v>36.412999999999997</c:v>
                </c:pt>
                <c:pt idx="885">
                  <c:v>34.968000000000004</c:v>
                </c:pt>
                <c:pt idx="886">
                  <c:v>50.6</c:v>
                </c:pt>
                <c:pt idx="887">
                  <c:v>46.731000000000002</c:v>
                </c:pt>
                <c:pt idx="888">
                  <c:v>42.902000000000001</c:v>
                </c:pt>
                <c:pt idx="889">
                  <c:v>39.195999999999998</c:v>
                </c:pt>
                <c:pt idx="890">
                  <c:v>32.262999999999998</c:v>
                </c:pt>
                <c:pt idx="891">
                  <c:v>34.802999999999997</c:v>
                </c:pt>
                <c:pt idx="892">
                  <c:v>184.066</c:v>
                </c:pt>
                <c:pt idx="893">
                  <c:v>123.29</c:v>
                </c:pt>
                <c:pt idx="894">
                  <c:v>109.04600000000001</c:v>
                </c:pt>
                <c:pt idx="895">
                  <c:v>74.061000000000007</c:v>
                </c:pt>
                <c:pt idx="896">
                  <c:v>54.177999999999997</c:v>
                </c:pt>
                <c:pt idx="897">
                  <c:v>44.021000000000001</c:v>
                </c:pt>
                <c:pt idx="898">
                  <c:v>42.414999999999999</c:v>
                </c:pt>
                <c:pt idx="899">
                  <c:v>43.134999999999998</c:v>
                </c:pt>
                <c:pt idx="900">
                  <c:v>40.045000000000002</c:v>
                </c:pt>
                <c:pt idx="901">
                  <c:v>37.784999999999997</c:v>
                </c:pt>
                <c:pt idx="902">
                  <c:v>36.418999999999997</c:v>
                </c:pt>
                <c:pt idx="903">
                  <c:v>33.521999999999998</c:v>
                </c:pt>
                <c:pt idx="904">
                  <c:v>32.026000000000003</c:v>
                </c:pt>
                <c:pt idx="905">
                  <c:v>34.26</c:v>
                </c:pt>
                <c:pt idx="906">
                  <c:v>36.356999999999999</c:v>
                </c:pt>
                <c:pt idx="907">
                  <c:v>32.087000000000003</c:v>
                </c:pt>
                <c:pt idx="908">
                  <c:v>30.282</c:v>
                </c:pt>
                <c:pt idx="909">
                  <c:v>40.253</c:v>
                </c:pt>
                <c:pt idx="910">
                  <c:v>141.37700000000001</c:v>
                </c:pt>
                <c:pt idx="911">
                  <c:v>178.11799999999999</c:v>
                </c:pt>
                <c:pt idx="912">
                  <c:v>101.998</c:v>
                </c:pt>
                <c:pt idx="913">
                  <c:v>61.494999999999997</c:v>
                </c:pt>
                <c:pt idx="914">
                  <c:v>46.994</c:v>
                </c:pt>
                <c:pt idx="915">
                  <c:v>40.801000000000002</c:v>
                </c:pt>
                <c:pt idx="916">
                  <c:v>38.442999999999998</c:v>
                </c:pt>
                <c:pt idx="917">
                  <c:v>35.555999999999997</c:v>
                </c:pt>
                <c:pt idx="918">
                  <c:v>32.555</c:v>
                </c:pt>
                <c:pt idx="919">
                  <c:v>35.856000000000002</c:v>
                </c:pt>
                <c:pt idx="920">
                  <c:v>43.832999999999998</c:v>
                </c:pt>
                <c:pt idx="921">
                  <c:v>34.436</c:v>
                </c:pt>
                <c:pt idx="922">
                  <c:v>32.237000000000002</c:v>
                </c:pt>
                <c:pt idx="923">
                  <c:v>89.77</c:v>
                </c:pt>
                <c:pt idx="924">
                  <c:v>52.213000000000001</c:v>
                </c:pt>
                <c:pt idx="925">
                  <c:v>40.695</c:v>
                </c:pt>
                <c:pt idx="926">
                  <c:v>36.880000000000003</c:v>
                </c:pt>
                <c:pt idx="927">
                  <c:v>34.265000000000001</c:v>
                </c:pt>
                <c:pt idx="928">
                  <c:v>32.087000000000003</c:v>
                </c:pt>
                <c:pt idx="929">
                  <c:v>29.911999999999999</c:v>
                </c:pt>
                <c:pt idx="930">
                  <c:v>27.773</c:v>
                </c:pt>
                <c:pt idx="931">
                  <c:v>26.19</c:v>
                </c:pt>
                <c:pt idx="932">
                  <c:v>25.016999999999999</c:v>
                </c:pt>
                <c:pt idx="933">
                  <c:v>26.931999999999999</c:v>
                </c:pt>
                <c:pt idx="934">
                  <c:v>41.703000000000003</c:v>
                </c:pt>
                <c:pt idx="935">
                  <c:v>39.476999999999997</c:v>
                </c:pt>
                <c:pt idx="936">
                  <c:v>35.098999999999997</c:v>
                </c:pt>
                <c:pt idx="937">
                  <c:v>31.738</c:v>
                </c:pt>
                <c:pt idx="938">
                  <c:v>30.132999999999999</c:v>
                </c:pt>
                <c:pt idx="939">
                  <c:v>30.923999999999999</c:v>
                </c:pt>
                <c:pt idx="940">
                  <c:v>48.392000000000003</c:v>
                </c:pt>
                <c:pt idx="941">
                  <c:v>48.107999999999997</c:v>
                </c:pt>
                <c:pt idx="942">
                  <c:v>38.338000000000001</c:v>
                </c:pt>
                <c:pt idx="943">
                  <c:v>33.786999999999999</c:v>
                </c:pt>
                <c:pt idx="944">
                  <c:v>31.701000000000001</c:v>
                </c:pt>
                <c:pt idx="945">
                  <c:v>29.562999999999999</c:v>
                </c:pt>
                <c:pt idx="946">
                  <c:v>29.116</c:v>
                </c:pt>
                <c:pt idx="947">
                  <c:v>28.32</c:v>
                </c:pt>
                <c:pt idx="948">
                  <c:v>27.196999999999999</c:v>
                </c:pt>
                <c:pt idx="949">
                  <c:v>26.053000000000001</c:v>
                </c:pt>
                <c:pt idx="950">
                  <c:v>24.204000000000001</c:v>
                </c:pt>
                <c:pt idx="951">
                  <c:v>22.911999999999999</c:v>
                </c:pt>
                <c:pt idx="952">
                  <c:v>28.291</c:v>
                </c:pt>
                <c:pt idx="953">
                  <c:v>30.257000000000001</c:v>
                </c:pt>
                <c:pt idx="954">
                  <c:v>25.010999999999999</c:v>
                </c:pt>
                <c:pt idx="955">
                  <c:v>22.831</c:v>
                </c:pt>
                <c:pt idx="956">
                  <c:v>22.603000000000002</c:v>
                </c:pt>
                <c:pt idx="957">
                  <c:v>22.303000000000001</c:v>
                </c:pt>
                <c:pt idx="958">
                  <c:v>21.600999999999999</c:v>
                </c:pt>
                <c:pt idx="959">
                  <c:v>26.234000000000002</c:v>
                </c:pt>
                <c:pt idx="960">
                  <c:v>36.273000000000003</c:v>
                </c:pt>
                <c:pt idx="961">
                  <c:v>25.582000000000001</c:v>
                </c:pt>
                <c:pt idx="962">
                  <c:v>23.916</c:v>
                </c:pt>
                <c:pt idx="963">
                  <c:v>32.911999999999999</c:v>
                </c:pt>
                <c:pt idx="964">
                  <c:v>47.137</c:v>
                </c:pt>
                <c:pt idx="965">
                  <c:v>35.616</c:v>
                </c:pt>
                <c:pt idx="966">
                  <c:v>29.652999999999999</c:v>
                </c:pt>
                <c:pt idx="967">
                  <c:v>25.882999999999999</c:v>
                </c:pt>
                <c:pt idx="968">
                  <c:v>24.140999999999998</c:v>
                </c:pt>
                <c:pt idx="969">
                  <c:v>24.265999999999998</c:v>
                </c:pt>
                <c:pt idx="970">
                  <c:v>23.402000000000001</c:v>
                </c:pt>
                <c:pt idx="971">
                  <c:v>22.154</c:v>
                </c:pt>
                <c:pt idx="972">
                  <c:v>21.698</c:v>
                </c:pt>
                <c:pt idx="973">
                  <c:v>22.001999999999999</c:v>
                </c:pt>
                <c:pt idx="974">
                  <c:v>21.170999999999999</c:v>
                </c:pt>
                <c:pt idx="975">
                  <c:v>20.52</c:v>
                </c:pt>
                <c:pt idx="976">
                  <c:v>19.863</c:v>
                </c:pt>
                <c:pt idx="977">
                  <c:v>19.483000000000001</c:v>
                </c:pt>
                <c:pt idx="978">
                  <c:v>21.308</c:v>
                </c:pt>
                <c:pt idx="979">
                  <c:v>20.896000000000001</c:v>
                </c:pt>
                <c:pt idx="980">
                  <c:v>20.484000000000002</c:v>
                </c:pt>
                <c:pt idx="981">
                  <c:v>20.798999999999999</c:v>
                </c:pt>
                <c:pt idx="982">
                  <c:v>19.638000000000002</c:v>
                </c:pt>
                <c:pt idx="983">
                  <c:v>19.367999999999999</c:v>
                </c:pt>
                <c:pt idx="984">
                  <c:v>19.103999999999999</c:v>
                </c:pt>
                <c:pt idx="985">
                  <c:v>20.257000000000001</c:v>
                </c:pt>
                <c:pt idx="986">
                  <c:v>20.303000000000001</c:v>
                </c:pt>
                <c:pt idx="987">
                  <c:v>20.443000000000001</c:v>
                </c:pt>
                <c:pt idx="988">
                  <c:v>19.277999999999999</c:v>
                </c:pt>
                <c:pt idx="989">
                  <c:v>18.751999999999999</c:v>
                </c:pt>
                <c:pt idx="990">
                  <c:v>18.306000000000001</c:v>
                </c:pt>
                <c:pt idx="991">
                  <c:v>18.327999999999999</c:v>
                </c:pt>
                <c:pt idx="992">
                  <c:v>18.542999999999999</c:v>
                </c:pt>
                <c:pt idx="993">
                  <c:v>18.643000000000001</c:v>
                </c:pt>
                <c:pt idx="994">
                  <c:v>19.097000000000001</c:v>
                </c:pt>
                <c:pt idx="995">
                  <c:v>20.51</c:v>
                </c:pt>
                <c:pt idx="996">
                  <c:v>26.884</c:v>
                </c:pt>
                <c:pt idx="997">
                  <c:v>27.742000000000001</c:v>
                </c:pt>
                <c:pt idx="998">
                  <c:v>26.728000000000002</c:v>
                </c:pt>
                <c:pt idx="999">
                  <c:v>24.369</c:v>
                </c:pt>
                <c:pt idx="1000">
                  <c:v>22.381</c:v>
                </c:pt>
                <c:pt idx="1001">
                  <c:v>21.501999999999999</c:v>
                </c:pt>
                <c:pt idx="1002">
                  <c:v>20.864000000000001</c:v>
                </c:pt>
                <c:pt idx="1003">
                  <c:v>20.565999999999999</c:v>
                </c:pt>
                <c:pt idx="1004">
                  <c:v>19.988</c:v>
                </c:pt>
                <c:pt idx="1005">
                  <c:v>19.157</c:v>
                </c:pt>
                <c:pt idx="1006">
                  <c:v>18.626999999999999</c:v>
                </c:pt>
                <c:pt idx="1007">
                  <c:v>18.568000000000001</c:v>
                </c:pt>
                <c:pt idx="1008">
                  <c:v>18.998000000000001</c:v>
                </c:pt>
                <c:pt idx="1009">
                  <c:v>18.199000000000002</c:v>
                </c:pt>
                <c:pt idx="1010">
                  <c:v>17.574999999999999</c:v>
                </c:pt>
                <c:pt idx="1011">
                  <c:v>17.899000000000001</c:v>
                </c:pt>
                <c:pt idx="1012">
                  <c:v>17.361999999999998</c:v>
                </c:pt>
                <c:pt idx="1013">
                  <c:v>17.425999999999998</c:v>
                </c:pt>
                <c:pt idx="1014">
                  <c:v>18.114999999999998</c:v>
                </c:pt>
                <c:pt idx="1015">
                  <c:v>17.652000000000001</c:v>
                </c:pt>
                <c:pt idx="1016">
                  <c:v>18.065000000000001</c:v>
                </c:pt>
                <c:pt idx="1017">
                  <c:v>17.998999999999999</c:v>
                </c:pt>
                <c:pt idx="1018">
                  <c:v>18.120999999999999</c:v>
                </c:pt>
                <c:pt idx="1019">
                  <c:v>18.68</c:v>
                </c:pt>
                <c:pt idx="1020">
                  <c:v>20.105</c:v>
                </c:pt>
                <c:pt idx="1021">
                  <c:v>30.183</c:v>
                </c:pt>
                <c:pt idx="1022">
                  <c:v>25.353000000000002</c:v>
                </c:pt>
                <c:pt idx="1023">
                  <c:v>22.172000000000001</c:v>
                </c:pt>
                <c:pt idx="1024">
                  <c:v>40.234999999999999</c:v>
                </c:pt>
                <c:pt idx="1025">
                  <c:v>25.937999999999999</c:v>
                </c:pt>
                <c:pt idx="1026">
                  <c:v>25.864999999999998</c:v>
                </c:pt>
                <c:pt idx="1027">
                  <c:v>25.369</c:v>
                </c:pt>
                <c:pt idx="1028">
                  <c:v>24.86</c:v>
                </c:pt>
                <c:pt idx="1029">
                  <c:v>37.753</c:v>
                </c:pt>
                <c:pt idx="1030">
                  <c:v>82.51</c:v>
                </c:pt>
                <c:pt idx="1031">
                  <c:v>57.76</c:v>
                </c:pt>
                <c:pt idx="1032">
                  <c:v>48.103999999999999</c:v>
                </c:pt>
                <c:pt idx="1033">
                  <c:v>104.715</c:v>
                </c:pt>
                <c:pt idx="1034">
                  <c:v>81.358000000000004</c:v>
                </c:pt>
                <c:pt idx="1035">
                  <c:v>58.695999999999998</c:v>
                </c:pt>
                <c:pt idx="1036">
                  <c:v>56.198999999999998</c:v>
                </c:pt>
                <c:pt idx="1037">
                  <c:v>46.994</c:v>
                </c:pt>
                <c:pt idx="1038">
                  <c:v>41.8</c:v>
                </c:pt>
                <c:pt idx="1039">
                  <c:v>83.429000000000002</c:v>
                </c:pt>
                <c:pt idx="1040">
                  <c:v>370.58800000000002</c:v>
                </c:pt>
                <c:pt idx="1041">
                  <c:v>217.81899999999999</c:v>
                </c:pt>
                <c:pt idx="1042">
                  <c:v>113.21</c:v>
                </c:pt>
                <c:pt idx="1043">
                  <c:v>75.721999999999994</c:v>
                </c:pt>
                <c:pt idx="1044">
                  <c:v>62.05</c:v>
                </c:pt>
                <c:pt idx="1045">
                  <c:v>52.936</c:v>
                </c:pt>
                <c:pt idx="1046">
                  <c:v>51.344999999999999</c:v>
                </c:pt>
                <c:pt idx="1047">
                  <c:v>55.773000000000003</c:v>
                </c:pt>
                <c:pt idx="1048">
                  <c:v>64.741</c:v>
                </c:pt>
                <c:pt idx="1049">
                  <c:v>84.015000000000001</c:v>
                </c:pt>
                <c:pt idx="1050">
                  <c:v>115.19799999999999</c:v>
                </c:pt>
                <c:pt idx="1051">
                  <c:v>103.45099999999999</c:v>
                </c:pt>
                <c:pt idx="1052">
                  <c:v>81.013999999999996</c:v>
                </c:pt>
                <c:pt idx="1053">
                  <c:v>78.774000000000001</c:v>
                </c:pt>
                <c:pt idx="1054">
                  <c:v>78.12</c:v>
                </c:pt>
                <c:pt idx="1055">
                  <c:v>72.244</c:v>
                </c:pt>
                <c:pt idx="1056">
                  <c:v>69.747</c:v>
                </c:pt>
                <c:pt idx="1057">
                  <c:v>65.260000000000005</c:v>
                </c:pt>
                <c:pt idx="1058">
                  <c:v>58.963000000000001</c:v>
                </c:pt>
                <c:pt idx="1059">
                  <c:v>55.887</c:v>
                </c:pt>
                <c:pt idx="1060">
                  <c:v>54.857999999999997</c:v>
                </c:pt>
                <c:pt idx="1061">
                  <c:v>52.66</c:v>
                </c:pt>
                <c:pt idx="1062">
                  <c:v>50.095999999999997</c:v>
                </c:pt>
                <c:pt idx="1063">
                  <c:v>53.326000000000001</c:v>
                </c:pt>
                <c:pt idx="1064">
                  <c:v>74.804000000000002</c:v>
                </c:pt>
                <c:pt idx="1065">
                  <c:v>124.78400000000001</c:v>
                </c:pt>
                <c:pt idx="1066">
                  <c:v>173.477</c:v>
                </c:pt>
                <c:pt idx="1067">
                  <c:v>110.783</c:v>
                </c:pt>
                <c:pt idx="1068">
                  <c:v>85.849000000000004</c:v>
                </c:pt>
                <c:pt idx="1069">
                  <c:v>77.281999999999996</c:v>
                </c:pt>
                <c:pt idx="1070">
                  <c:v>67.891999999999996</c:v>
                </c:pt>
                <c:pt idx="1071">
                  <c:v>63.954000000000001</c:v>
                </c:pt>
                <c:pt idx="1072">
                  <c:v>57.753</c:v>
                </c:pt>
                <c:pt idx="1073">
                  <c:v>55.77</c:v>
                </c:pt>
                <c:pt idx="1074">
                  <c:v>501.32900000000001</c:v>
                </c:pt>
                <c:pt idx="1075">
                  <c:v>518.21100000000001</c:v>
                </c:pt>
                <c:pt idx="1076">
                  <c:v>245.02600000000001</c:v>
                </c:pt>
                <c:pt idx="1077">
                  <c:v>170.60599999999999</c:v>
                </c:pt>
                <c:pt idx="1078">
                  <c:v>129.245</c:v>
                </c:pt>
                <c:pt idx="1079">
                  <c:v>108.265</c:v>
                </c:pt>
                <c:pt idx="1080">
                  <c:v>163.34100000000001</c:v>
                </c:pt>
                <c:pt idx="1081">
                  <c:v>167.20500000000001</c:v>
                </c:pt>
                <c:pt idx="1082">
                  <c:v>113.80800000000001</c:v>
                </c:pt>
                <c:pt idx="1083">
                  <c:v>98.102000000000004</c:v>
                </c:pt>
                <c:pt idx="1084">
                  <c:v>99.605999999999995</c:v>
                </c:pt>
                <c:pt idx="1085">
                  <c:v>94.087000000000003</c:v>
                </c:pt>
                <c:pt idx="1086">
                  <c:v>84.459000000000003</c:v>
                </c:pt>
                <c:pt idx="1087">
                  <c:v>78.3</c:v>
                </c:pt>
                <c:pt idx="1088">
                  <c:v>71.948999999999998</c:v>
                </c:pt>
                <c:pt idx="1089">
                  <c:v>69.98</c:v>
                </c:pt>
                <c:pt idx="1090">
                  <c:v>84.180999999999997</c:v>
                </c:pt>
                <c:pt idx="1091">
                  <c:v>111.61</c:v>
                </c:pt>
                <c:pt idx="1092">
                  <c:v>102.127</c:v>
                </c:pt>
                <c:pt idx="1093">
                  <c:v>103.285</c:v>
                </c:pt>
                <c:pt idx="1094">
                  <c:v>90.138999999999996</c:v>
                </c:pt>
                <c:pt idx="1095">
                  <c:v>80.468999999999994</c:v>
                </c:pt>
                <c:pt idx="1096">
                  <c:v>71.504999999999995</c:v>
                </c:pt>
                <c:pt idx="1097">
                  <c:v>66.983000000000004</c:v>
                </c:pt>
                <c:pt idx="1098">
                  <c:v>64.84</c:v>
                </c:pt>
                <c:pt idx="1099">
                  <c:v>63.631999999999998</c:v>
                </c:pt>
                <c:pt idx="1100">
                  <c:v>64.195999999999998</c:v>
                </c:pt>
                <c:pt idx="1101">
                  <c:v>250.43100000000001</c:v>
                </c:pt>
                <c:pt idx="1102">
                  <c:v>421.21199999999999</c:v>
                </c:pt>
                <c:pt idx="1103">
                  <c:v>243.43899999999999</c:v>
                </c:pt>
                <c:pt idx="1104">
                  <c:v>228.767</c:v>
                </c:pt>
                <c:pt idx="1105">
                  <c:v>177.96700000000001</c:v>
                </c:pt>
                <c:pt idx="1106">
                  <c:v>145.31100000000001</c:v>
                </c:pt>
                <c:pt idx="1107">
                  <c:v>118.90900000000001</c:v>
                </c:pt>
                <c:pt idx="1108">
                  <c:v>108.33</c:v>
                </c:pt>
                <c:pt idx="1109">
                  <c:v>100.95699999999999</c:v>
                </c:pt>
                <c:pt idx="1110">
                  <c:v>99.346000000000004</c:v>
                </c:pt>
                <c:pt idx="1111">
                  <c:v>116.86</c:v>
                </c:pt>
                <c:pt idx="1112">
                  <c:v>452.26799999999997</c:v>
                </c:pt>
                <c:pt idx="1113">
                  <c:v>392.01600000000002</c:v>
                </c:pt>
                <c:pt idx="1114">
                  <c:v>239.96299999999999</c:v>
                </c:pt>
                <c:pt idx="1115">
                  <c:v>200.18799999999999</c:v>
                </c:pt>
                <c:pt idx="1116">
                  <c:v>175.94300000000001</c:v>
                </c:pt>
                <c:pt idx="1117">
                  <c:v>189.96700000000001</c:v>
                </c:pt>
                <c:pt idx="1118">
                  <c:v>159.583</c:v>
                </c:pt>
                <c:pt idx="1119">
                  <c:v>150.72499999999999</c:v>
                </c:pt>
                <c:pt idx="1120">
                  <c:v>138.38300000000001</c:v>
                </c:pt>
                <c:pt idx="1121">
                  <c:v>125.137</c:v>
                </c:pt>
                <c:pt idx="1122">
                  <c:v>120.718</c:v>
                </c:pt>
                <c:pt idx="1123">
                  <c:v>109.489</c:v>
                </c:pt>
                <c:pt idx="1124">
                  <c:v>102.767</c:v>
                </c:pt>
                <c:pt idx="1125">
                  <c:v>99.798000000000002</c:v>
                </c:pt>
                <c:pt idx="1126">
                  <c:v>97.617000000000004</c:v>
                </c:pt>
                <c:pt idx="1127">
                  <c:v>100.55200000000001</c:v>
                </c:pt>
                <c:pt idx="1128">
                  <c:v>114.19199999999999</c:v>
                </c:pt>
                <c:pt idx="1129">
                  <c:v>110.363</c:v>
                </c:pt>
                <c:pt idx="1130">
                  <c:v>622.34699999999998</c:v>
                </c:pt>
                <c:pt idx="1131">
                  <c:v>589.59799999999996</c:v>
                </c:pt>
                <c:pt idx="1132">
                  <c:v>289.947</c:v>
                </c:pt>
                <c:pt idx="1133">
                  <c:v>208.51400000000001</c:v>
                </c:pt>
                <c:pt idx="1134">
                  <c:v>166.30699999999999</c:v>
                </c:pt>
                <c:pt idx="1135">
                  <c:v>141.41999999999999</c:v>
                </c:pt>
                <c:pt idx="1136">
                  <c:v>128.16</c:v>
                </c:pt>
                <c:pt idx="1137">
                  <c:v>195.785</c:v>
                </c:pt>
                <c:pt idx="1138">
                  <c:v>177.13499999999999</c:v>
                </c:pt>
                <c:pt idx="1139">
                  <c:v>239.48400000000001</c:v>
                </c:pt>
                <c:pt idx="1140">
                  <c:v>277.12200000000001</c:v>
                </c:pt>
                <c:pt idx="1141">
                  <c:v>194.59200000000001</c:v>
                </c:pt>
                <c:pt idx="1142">
                  <c:v>148.61600000000001</c:v>
                </c:pt>
                <c:pt idx="1143">
                  <c:v>128.37299999999999</c:v>
                </c:pt>
                <c:pt idx="1144">
                  <c:v>115.69799999999999</c:v>
                </c:pt>
                <c:pt idx="1145">
                  <c:v>108.169</c:v>
                </c:pt>
                <c:pt idx="1146">
                  <c:v>100.161</c:v>
                </c:pt>
                <c:pt idx="1147">
                  <c:v>96.114000000000004</c:v>
                </c:pt>
                <c:pt idx="1148">
                  <c:v>92.736000000000004</c:v>
                </c:pt>
                <c:pt idx="1149">
                  <c:v>87.259</c:v>
                </c:pt>
                <c:pt idx="1150">
                  <c:v>82.929000000000002</c:v>
                </c:pt>
                <c:pt idx="1151">
                  <c:v>80.981999999999999</c:v>
                </c:pt>
                <c:pt idx="1152">
                  <c:v>81.942999999999998</c:v>
                </c:pt>
                <c:pt idx="1153">
                  <c:v>79.290999999999997</c:v>
                </c:pt>
                <c:pt idx="1154">
                  <c:v>74.353999999999999</c:v>
                </c:pt>
                <c:pt idx="1155">
                  <c:v>71.988</c:v>
                </c:pt>
                <c:pt idx="1156">
                  <c:v>78.096999999999994</c:v>
                </c:pt>
                <c:pt idx="1157">
                  <c:v>101.645</c:v>
                </c:pt>
                <c:pt idx="1158">
                  <c:v>102.142</c:v>
                </c:pt>
                <c:pt idx="1159">
                  <c:v>78.677000000000007</c:v>
                </c:pt>
                <c:pt idx="1160">
                  <c:v>69.397000000000006</c:v>
                </c:pt>
                <c:pt idx="1161">
                  <c:v>90.448999999999998</c:v>
                </c:pt>
                <c:pt idx="1162">
                  <c:v>623.15700000000004</c:v>
                </c:pt>
                <c:pt idx="1163">
                  <c:v>843.95</c:v>
                </c:pt>
                <c:pt idx="1164">
                  <c:v>420.09399999999999</c:v>
                </c:pt>
                <c:pt idx="1165">
                  <c:v>236.441</c:v>
                </c:pt>
                <c:pt idx="1166">
                  <c:v>190.864</c:v>
                </c:pt>
                <c:pt idx="1167">
                  <c:v>144.483</c:v>
                </c:pt>
                <c:pt idx="1168">
                  <c:v>121.033</c:v>
                </c:pt>
                <c:pt idx="1169">
                  <c:v>112.286</c:v>
                </c:pt>
                <c:pt idx="1170">
                  <c:v>154.38200000000001</c:v>
                </c:pt>
                <c:pt idx="1171">
                  <c:v>136.65100000000001</c:v>
                </c:pt>
                <c:pt idx="1172">
                  <c:v>105.663</c:v>
                </c:pt>
                <c:pt idx="1173">
                  <c:v>104.78</c:v>
                </c:pt>
                <c:pt idx="1174">
                  <c:v>93.111999999999995</c:v>
                </c:pt>
                <c:pt idx="1175">
                  <c:v>84.884</c:v>
                </c:pt>
                <c:pt idx="1176">
                  <c:v>79.247</c:v>
                </c:pt>
                <c:pt idx="1177">
                  <c:v>104.774</c:v>
                </c:pt>
                <c:pt idx="1178">
                  <c:v>201.54599999999999</c:v>
                </c:pt>
                <c:pt idx="1179">
                  <c:v>131.74799999999999</c:v>
                </c:pt>
                <c:pt idx="1180">
                  <c:v>93.183000000000007</c:v>
                </c:pt>
                <c:pt idx="1181">
                  <c:v>78.027000000000001</c:v>
                </c:pt>
                <c:pt idx="1182">
                  <c:v>71.977999999999994</c:v>
                </c:pt>
                <c:pt idx="1183">
                  <c:v>68.721999999999994</c:v>
                </c:pt>
                <c:pt idx="1184">
                  <c:v>65.573999999999998</c:v>
                </c:pt>
                <c:pt idx="1185">
                  <c:v>63.331000000000003</c:v>
                </c:pt>
                <c:pt idx="1186">
                  <c:v>64.959000000000003</c:v>
                </c:pt>
                <c:pt idx="1187">
                  <c:v>64.638000000000005</c:v>
                </c:pt>
                <c:pt idx="1188">
                  <c:v>66.63</c:v>
                </c:pt>
                <c:pt idx="1189">
                  <c:v>87.5</c:v>
                </c:pt>
                <c:pt idx="1190">
                  <c:v>77.385000000000005</c:v>
                </c:pt>
                <c:pt idx="1191">
                  <c:v>267.50599999999997</c:v>
                </c:pt>
                <c:pt idx="1192">
                  <c:v>351.41500000000002</c:v>
                </c:pt>
                <c:pt idx="1193">
                  <c:v>193.583</c:v>
                </c:pt>
                <c:pt idx="1194">
                  <c:v>137.226</c:v>
                </c:pt>
                <c:pt idx="1195">
                  <c:v>159.874</c:v>
                </c:pt>
                <c:pt idx="1196">
                  <c:v>127.723</c:v>
                </c:pt>
                <c:pt idx="1197">
                  <c:v>90.277000000000001</c:v>
                </c:pt>
                <c:pt idx="1198">
                  <c:v>73.129000000000005</c:v>
                </c:pt>
                <c:pt idx="1199">
                  <c:v>81.748999999999995</c:v>
                </c:pt>
                <c:pt idx="1200">
                  <c:v>89.531999999999996</c:v>
                </c:pt>
                <c:pt idx="1201">
                  <c:v>69.784000000000006</c:v>
                </c:pt>
                <c:pt idx="1202">
                  <c:v>63.11</c:v>
                </c:pt>
                <c:pt idx="1203">
                  <c:v>58.177999999999997</c:v>
                </c:pt>
                <c:pt idx="1204">
                  <c:v>54.183999999999997</c:v>
                </c:pt>
                <c:pt idx="1205">
                  <c:v>53.219000000000001</c:v>
                </c:pt>
                <c:pt idx="1206">
                  <c:v>53.018999999999998</c:v>
                </c:pt>
                <c:pt idx="1207">
                  <c:v>47.744999999999997</c:v>
                </c:pt>
                <c:pt idx="1208">
                  <c:v>44.854999999999997</c:v>
                </c:pt>
                <c:pt idx="1209">
                  <c:v>48.939</c:v>
                </c:pt>
                <c:pt idx="1210">
                  <c:v>55.61</c:v>
                </c:pt>
                <c:pt idx="1211">
                  <c:v>51.03</c:v>
                </c:pt>
                <c:pt idx="1212">
                  <c:v>44.368000000000002</c:v>
                </c:pt>
                <c:pt idx="1213">
                  <c:v>40.573999999999998</c:v>
                </c:pt>
                <c:pt idx="1214">
                  <c:v>37.725000000000001</c:v>
                </c:pt>
                <c:pt idx="1215">
                  <c:v>34.656999999999996</c:v>
                </c:pt>
                <c:pt idx="1216">
                  <c:v>35.201999999999998</c:v>
                </c:pt>
                <c:pt idx="1217">
                  <c:v>59.234999999999999</c:v>
                </c:pt>
                <c:pt idx="1218">
                  <c:v>38.398000000000003</c:v>
                </c:pt>
                <c:pt idx="1219">
                  <c:v>34.488</c:v>
                </c:pt>
                <c:pt idx="1220">
                  <c:v>32.268999999999998</c:v>
                </c:pt>
                <c:pt idx="1221">
                  <c:v>29.741</c:v>
                </c:pt>
                <c:pt idx="1222">
                  <c:v>27.303999999999998</c:v>
                </c:pt>
                <c:pt idx="1223">
                  <c:v>25.67</c:v>
                </c:pt>
                <c:pt idx="1224">
                  <c:v>24.318000000000001</c:v>
                </c:pt>
                <c:pt idx="1225">
                  <c:v>25.077999999999999</c:v>
                </c:pt>
                <c:pt idx="1226">
                  <c:v>25.574000000000002</c:v>
                </c:pt>
                <c:pt idx="1227">
                  <c:v>24.753</c:v>
                </c:pt>
                <c:pt idx="1228">
                  <c:v>25.673999999999999</c:v>
                </c:pt>
                <c:pt idx="1229">
                  <c:v>27.35</c:v>
                </c:pt>
                <c:pt idx="1230">
                  <c:v>26.38</c:v>
                </c:pt>
                <c:pt idx="1231">
                  <c:v>24.395</c:v>
                </c:pt>
                <c:pt idx="1232">
                  <c:v>22.413</c:v>
                </c:pt>
                <c:pt idx="1233">
                  <c:v>21.044</c:v>
                </c:pt>
                <c:pt idx="1234">
                  <c:v>22.123999999999999</c:v>
                </c:pt>
                <c:pt idx="1235">
                  <c:v>28.693999999999999</c:v>
                </c:pt>
                <c:pt idx="1236">
                  <c:v>30.376999999999999</c:v>
                </c:pt>
                <c:pt idx="1237">
                  <c:v>24.013000000000002</c:v>
                </c:pt>
                <c:pt idx="1238">
                  <c:v>22.588999999999999</c:v>
                </c:pt>
                <c:pt idx="1239">
                  <c:v>26.061</c:v>
                </c:pt>
                <c:pt idx="1240">
                  <c:v>37.808999999999997</c:v>
                </c:pt>
                <c:pt idx="1241">
                  <c:v>60.125</c:v>
                </c:pt>
                <c:pt idx="1242">
                  <c:v>81.215999999999994</c:v>
                </c:pt>
                <c:pt idx="1243">
                  <c:v>47.048000000000002</c:v>
                </c:pt>
                <c:pt idx="1244">
                  <c:v>27.934999999999999</c:v>
                </c:pt>
                <c:pt idx="1245">
                  <c:v>16.427</c:v>
                </c:pt>
                <c:pt idx="1246">
                  <c:v>22.878</c:v>
                </c:pt>
                <c:pt idx="1247">
                  <c:v>22.946000000000002</c:v>
                </c:pt>
                <c:pt idx="1248">
                  <c:v>23.494</c:v>
                </c:pt>
                <c:pt idx="1249">
                  <c:v>23.722999999999999</c:v>
                </c:pt>
                <c:pt idx="1250">
                  <c:v>21.704000000000001</c:v>
                </c:pt>
                <c:pt idx="1251">
                  <c:v>81.165999999999997</c:v>
                </c:pt>
                <c:pt idx="1252">
                  <c:v>60.09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26-4F12-8A01-0E8B0DC5DE20}"/>
            </c:ext>
          </c:extLst>
        </c:ser>
        <c:ser>
          <c:idx val="3"/>
          <c:order val="2"/>
          <c:tx>
            <c:v>Snowy R (222026)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analysis- 1998-2016'!$AL$1587:$AL$2839</c:f>
              <c:numCache>
                <c:formatCode>m/d/yyyy</c:formatCode>
                <c:ptCount val="1253"/>
                <c:pt idx="0">
                  <c:v>37496</c:v>
                </c:pt>
                <c:pt idx="1">
                  <c:v>37497</c:v>
                </c:pt>
                <c:pt idx="2">
                  <c:v>37498</c:v>
                </c:pt>
                <c:pt idx="3">
                  <c:v>37499</c:v>
                </c:pt>
                <c:pt idx="4">
                  <c:v>37500</c:v>
                </c:pt>
                <c:pt idx="5">
                  <c:v>37501</c:v>
                </c:pt>
                <c:pt idx="6">
                  <c:v>37502</c:v>
                </c:pt>
                <c:pt idx="7">
                  <c:v>37503</c:v>
                </c:pt>
                <c:pt idx="8">
                  <c:v>37504</c:v>
                </c:pt>
                <c:pt idx="9">
                  <c:v>37505</c:v>
                </c:pt>
                <c:pt idx="10">
                  <c:v>37506</c:v>
                </c:pt>
                <c:pt idx="11">
                  <c:v>37507</c:v>
                </c:pt>
                <c:pt idx="12">
                  <c:v>37508</c:v>
                </c:pt>
                <c:pt idx="13">
                  <c:v>37509</c:v>
                </c:pt>
                <c:pt idx="14">
                  <c:v>37510</c:v>
                </c:pt>
                <c:pt idx="15">
                  <c:v>37511</c:v>
                </c:pt>
                <c:pt idx="16">
                  <c:v>37512</c:v>
                </c:pt>
                <c:pt idx="17">
                  <c:v>37513</c:v>
                </c:pt>
                <c:pt idx="18">
                  <c:v>37514</c:v>
                </c:pt>
                <c:pt idx="19">
                  <c:v>37515</c:v>
                </c:pt>
                <c:pt idx="20">
                  <c:v>37516</c:v>
                </c:pt>
                <c:pt idx="21">
                  <c:v>37517</c:v>
                </c:pt>
                <c:pt idx="22">
                  <c:v>37518</c:v>
                </c:pt>
                <c:pt idx="23">
                  <c:v>37519</c:v>
                </c:pt>
                <c:pt idx="24">
                  <c:v>37520</c:v>
                </c:pt>
                <c:pt idx="25">
                  <c:v>37521</c:v>
                </c:pt>
                <c:pt idx="26">
                  <c:v>37522</c:v>
                </c:pt>
                <c:pt idx="27">
                  <c:v>37523</c:v>
                </c:pt>
                <c:pt idx="28">
                  <c:v>37524</c:v>
                </c:pt>
                <c:pt idx="29">
                  <c:v>37525</c:v>
                </c:pt>
                <c:pt idx="30">
                  <c:v>37526</c:v>
                </c:pt>
                <c:pt idx="31">
                  <c:v>37527</c:v>
                </c:pt>
                <c:pt idx="32">
                  <c:v>37528</c:v>
                </c:pt>
                <c:pt idx="33">
                  <c:v>37529</c:v>
                </c:pt>
                <c:pt idx="34">
                  <c:v>37530</c:v>
                </c:pt>
                <c:pt idx="35">
                  <c:v>37531</c:v>
                </c:pt>
                <c:pt idx="36">
                  <c:v>37532</c:v>
                </c:pt>
                <c:pt idx="37">
                  <c:v>37533</c:v>
                </c:pt>
                <c:pt idx="38">
                  <c:v>37534</c:v>
                </c:pt>
                <c:pt idx="39">
                  <c:v>37535</c:v>
                </c:pt>
                <c:pt idx="40">
                  <c:v>37536</c:v>
                </c:pt>
                <c:pt idx="41">
                  <c:v>37537</c:v>
                </c:pt>
                <c:pt idx="42">
                  <c:v>37538</c:v>
                </c:pt>
                <c:pt idx="43">
                  <c:v>37539</c:v>
                </c:pt>
                <c:pt idx="44">
                  <c:v>37540</c:v>
                </c:pt>
                <c:pt idx="45">
                  <c:v>37541</c:v>
                </c:pt>
                <c:pt idx="46">
                  <c:v>37542</c:v>
                </c:pt>
                <c:pt idx="47">
                  <c:v>37543</c:v>
                </c:pt>
                <c:pt idx="48">
                  <c:v>37544</c:v>
                </c:pt>
                <c:pt idx="49">
                  <c:v>37545</c:v>
                </c:pt>
                <c:pt idx="50">
                  <c:v>37546</c:v>
                </c:pt>
                <c:pt idx="51">
                  <c:v>37547</c:v>
                </c:pt>
                <c:pt idx="52">
                  <c:v>37548</c:v>
                </c:pt>
                <c:pt idx="53">
                  <c:v>37549</c:v>
                </c:pt>
                <c:pt idx="54">
                  <c:v>37550</c:v>
                </c:pt>
                <c:pt idx="55">
                  <c:v>37551</c:v>
                </c:pt>
                <c:pt idx="56">
                  <c:v>37552</c:v>
                </c:pt>
                <c:pt idx="57">
                  <c:v>37553</c:v>
                </c:pt>
                <c:pt idx="58">
                  <c:v>37554</c:v>
                </c:pt>
                <c:pt idx="59">
                  <c:v>37555</c:v>
                </c:pt>
                <c:pt idx="60">
                  <c:v>37556</c:v>
                </c:pt>
                <c:pt idx="61">
                  <c:v>37557</c:v>
                </c:pt>
                <c:pt idx="62">
                  <c:v>37558</c:v>
                </c:pt>
                <c:pt idx="63">
                  <c:v>37559</c:v>
                </c:pt>
                <c:pt idx="64">
                  <c:v>37560</c:v>
                </c:pt>
                <c:pt idx="65">
                  <c:v>37561</c:v>
                </c:pt>
                <c:pt idx="66">
                  <c:v>37562</c:v>
                </c:pt>
                <c:pt idx="67">
                  <c:v>37563</c:v>
                </c:pt>
                <c:pt idx="68">
                  <c:v>37564</c:v>
                </c:pt>
                <c:pt idx="69">
                  <c:v>37565</c:v>
                </c:pt>
                <c:pt idx="70">
                  <c:v>37566</c:v>
                </c:pt>
                <c:pt idx="71">
                  <c:v>37567</c:v>
                </c:pt>
                <c:pt idx="72">
                  <c:v>37568</c:v>
                </c:pt>
                <c:pt idx="73">
                  <c:v>37569</c:v>
                </c:pt>
                <c:pt idx="74">
                  <c:v>37570</c:v>
                </c:pt>
                <c:pt idx="75">
                  <c:v>37571</c:v>
                </c:pt>
                <c:pt idx="76">
                  <c:v>37572</c:v>
                </c:pt>
                <c:pt idx="77">
                  <c:v>37573</c:v>
                </c:pt>
                <c:pt idx="78">
                  <c:v>37574</c:v>
                </c:pt>
                <c:pt idx="79">
                  <c:v>37575</c:v>
                </c:pt>
                <c:pt idx="80">
                  <c:v>37576</c:v>
                </c:pt>
                <c:pt idx="81">
                  <c:v>37577</c:v>
                </c:pt>
                <c:pt idx="82">
                  <c:v>37578</c:v>
                </c:pt>
                <c:pt idx="83">
                  <c:v>37579</c:v>
                </c:pt>
                <c:pt idx="84">
                  <c:v>37580</c:v>
                </c:pt>
                <c:pt idx="85">
                  <c:v>37581</c:v>
                </c:pt>
                <c:pt idx="86">
                  <c:v>37582</c:v>
                </c:pt>
                <c:pt idx="87">
                  <c:v>37583</c:v>
                </c:pt>
                <c:pt idx="88">
                  <c:v>37584</c:v>
                </c:pt>
                <c:pt idx="89">
                  <c:v>37585</c:v>
                </c:pt>
                <c:pt idx="90">
                  <c:v>37586</c:v>
                </c:pt>
                <c:pt idx="91">
                  <c:v>37587</c:v>
                </c:pt>
                <c:pt idx="92">
                  <c:v>37588</c:v>
                </c:pt>
                <c:pt idx="93">
                  <c:v>37589</c:v>
                </c:pt>
                <c:pt idx="94">
                  <c:v>37590</c:v>
                </c:pt>
                <c:pt idx="95">
                  <c:v>37591</c:v>
                </c:pt>
                <c:pt idx="96">
                  <c:v>37592</c:v>
                </c:pt>
                <c:pt idx="97">
                  <c:v>37593</c:v>
                </c:pt>
                <c:pt idx="98">
                  <c:v>37594</c:v>
                </c:pt>
                <c:pt idx="99">
                  <c:v>37595</c:v>
                </c:pt>
                <c:pt idx="100">
                  <c:v>37596</c:v>
                </c:pt>
                <c:pt idx="101">
                  <c:v>37597</c:v>
                </c:pt>
                <c:pt idx="102">
                  <c:v>37598</c:v>
                </c:pt>
                <c:pt idx="103">
                  <c:v>37599</c:v>
                </c:pt>
                <c:pt idx="104">
                  <c:v>37600</c:v>
                </c:pt>
                <c:pt idx="105">
                  <c:v>37601</c:v>
                </c:pt>
                <c:pt idx="106">
                  <c:v>37602</c:v>
                </c:pt>
                <c:pt idx="107">
                  <c:v>37603</c:v>
                </c:pt>
                <c:pt idx="108">
                  <c:v>37604</c:v>
                </c:pt>
                <c:pt idx="109">
                  <c:v>37605</c:v>
                </c:pt>
                <c:pt idx="110">
                  <c:v>37606</c:v>
                </c:pt>
                <c:pt idx="111">
                  <c:v>37607</c:v>
                </c:pt>
                <c:pt idx="112">
                  <c:v>37608</c:v>
                </c:pt>
                <c:pt idx="113">
                  <c:v>37609</c:v>
                </c:pt>
                <c:pt idx="114">
                  <c:v>37610</c:v>
                </c:pt>
                <c:pt idx="115">
                  <c:v>37611</c:v>
                </c:pt>
                <c:pt idx="116">
                  <c:v>37612</c:v>
                </c:pt>
                <c:pt idx="117">
                  <c:v>37613</c:v>
                </c:pt>
                <c:pt idx="118">
                  <c:v>37614</c:v>
                </c:pt>
                <c:pt idx="119">
                  <c:v>37615</c:v>
                </c:pt>
                <c:pt idx="120">
                  <c:v>37616</c:v>
                </c:pt>
                <c:pt idx="121">
                  <c:v>37617</c:v>
                </c:pt>
                <c:pt idx="122">
                  <c:v>37618</c:v>
                </c:pt>
                <c:pt idx="123">
                  <c:v>37619</c:v>
                </c:pt>
                <c:pt idx="124">
                  <c:v>37620</c:v>
                </c:pt>
                <c:pt idx="125">
                  <c:v>37621</c:v>
                </c:pt>
                <c:pt idx="126">
                  <c:v>37622</c:v>
                </c:pt>
                <c:pt idx="127">
                  <c:v>37623</c:v>
                </c:pt>
                <c:pt idx="128">
                  <c:v>37624</c:v>
                </c:pt>
                <c:pt idx="129">
                  <c:v>37625</c:v>
                </c:pt>
                <c:pt idx="130">
                  <c:v>37626</c:v>
                </c:pt>
                <c:pt idx="131">
                  <c:v>37627</c:v>
                </c:pt>
                <c:pt idx="132">
                  <c:v>37628</c:v>
                </c:pt>
                <c:pt idx="133">
                  <c:v>37629</c:v>
                </c:pt>
                <c:pt idx="134">
                  <c:v>37630</c:v>
                </c:pt>
                <c:pt idx="135">
                  <c:v>37631</c:v>
                </c:pt>
                <c:pt idx="136">
                  <c:v>37632</c:v>
                </c:pt>
                <c:pt idx="137">
                  <c:v>37633</c:v>
                </c:pt>
                <c:pt idx="138">
                  <c:v>37634</c:v>
                </c:pt>
                <c:pt idx="139">
                  <c:v>37635</c:v>
                </c:pt>
                <c:pt idx="140">
                  <c:v>37636</c:v>
                </c:pt>
                <c:pt idx="141">
                  <c:v>37637</c:v>
                </c:pt>
                <c:pt idx="142">
                  <c:v>37638</c:v>
                </c:pt>
                <c:pt idx="143">
                  <c:v>37639</c:v>
                </c:pt>
                <c:pt idx="144">
                  <c:v>37640</c:v>
                </c:pt>
                <c:pt idx="145">
                  <c:v>37641</c:v>
                </c:pt>
                <c:pt idx="146">
                  <c:v>37642</c:v>
                </c:pt>
                <c:pt idx="147">
                  <c:v>37643</c:v>
                </c:pt>
                <c:pt idx="148">
                  <c:v>37644</c:v>
                </c:pt>
                <c:pt idx="149">
                  <c:v>37645</c:v>
                </c:pt>
                <c:pt idx="150">
                  <c:v>37646</c:v>
                </c:pt>
                <c:pt idx="151">
                  <c:v>37647</c:v>
                </c:pt>
                <c:pt idx="152">
                  <c:v>37648</c:v>
                </c:pt>
                <c:pt idx="153">
                  <c:v>37649</c:v>
                </c:pt>
                <c:pt idx="154">
                  <c:v>37650</c:v>
                </c:pt>
                <c:pt idx="155">
                  <c:v>37651</c:v>
                </c:pt>
                <c:pt idx="156">
                  <c:v>37652</c:v>
                </c:pt>
                <c:pt idx="157">
                  <c:v>37653</c:v>
                </c:pt>
                <c:pt idx="158">
                  <c:v>37654</c:v>
                </c:pt>
                <c:pt idx="159">
                  <c:v>37655</c:v>
                </c:pt>
                <c:pt idx="160">
                  <c:v>37656</c:v>
                </c:pt>
                <c:pt idx="161">
                  <c:v>37657</c:v>
                </c:pt>
                <c:pt idx="162">
                  <c:v>37658</c:v>
                </c:pt>
                <c:pt idx="163">
                  <c:v>37659</c:v>
                </c:pt>
                <c:pt idx="164">
                  <c:v>37660</c:v>
                </c:pt>
                <c:pt idx="165">
                  <c:v>37661</c:v>
                </c:pt>
                <c:pt idx="166">
                  <c:v>37662</c:v>
                </c:pt>
                <c:pt idx="167">
                  <c:v>37663</c:v>
                </c:pt>
                <c:pt idx="168">
                  <c:v>37664</c:v>
                </c:pt>
                <c:pt idx="169">
                  <c:v>37665</c:v>
                </c:pt>
                <c:pt idx="170">
                  <c:v>37666</c:v>
                </c:pt>
                <c:pt idx="171">
                  <c:v>37667</c:v>
                </c:pt>
                <c:pt idx="172">
                  <c:v>37668</c:v>
                </c:pt>
                <c:pt idx="173">
                  <c:v>37669</c:v>
                </c:pt>
                <c:pt idx="174">
                  <c:v>37670</c:v>
                </c:pt>
                <c:pt idx="175">
                  <c:v>37671</c:v>
                </c:pt>
                <c:pt idx="176">
                  <c:v>37672</c:v>
                </c:pt>
                <c:pt idx="177">
                  <c:v>37673</c:v>
                </c:pt>
                <c:pt idx="178">
                  <c:v>37674</c:v>
                </c:pt>
                <c:pt idx="179">
                  <c:v>37675</c:v>
                </c:pt>
                <c:pt idx="180">
                  <c:v>37676</c:v>
                </c:pt>
                <c:pt idx="181">
                  <c:v>37677</c:v>
                </c:pt>
                <c:pt idx="182">
                  <c:v>37678</c:v>
                </c:pt>
                <c:pt idx="183">
                  <c:v>37679</c:v>
                </c:pt>
                <c:pt idx="184">
                  <c:v>37680</c:v>
                </c:pt>
                <c:pt idx="185">
                  <c:v>37681</c:v>
                </c:pt>
                <c:pt idx="186">
                  <c:v>37682</c:v>
                </c:pt>
                <c:pt idx="187">
                  <c:v>37683</c:v>
                </c:pt>
                <c:pt idx="188">
                  <c:v>37684</c:v>
                </c:pt>
                <c:pt idx="189">
                  <c:v>37685</c:v>
                </c:pt>
                <c:pt idx="190">
                  <c:v>37686</c:v>
                </c:pt>
                <c:pt idx="191">
                  <c:v>37687</c:v>
                </c:pt>
                <c:pt idx="192">
                  <c:v>37688</c:v>
                </c:pt>
                <c:pt idx="193">
                  <c:v>37689</c:v>
                </c:pt>
                <c:pt idx="194">
                  <c:v>37690</c:v>
                </c:pt>
                <c:pt idx="195">
                  <c:v>37691</c:v>
                </c:pt>
                <c:pt idx="196">
                  <c:v>37692</c:v>
                </c:pt>
                <c:pt idx="197">
                  <c:v>37693</c:v>
                </c:pt>
                <c:pt idx="198">
                  <c:v>37694</c:v>
                </c:pt>
                <c:pt idx="199">
                  <c:v>37695</c:v>
                </c:pt>
                <c:pt idx="200">
                  <c:v>37696</c:v>
                </c:pt>
                <c:pt idx="201">
                  <c:v>37697</c:v>
                </c:pt>
                <c:pt idx="202">
                  <c:v>37698</c:v>
                </c:pt>
                <c:pt idx="203">
                  <c:v>37699</c:v>
                </c:pt>
                <c:pt idx="204">
                  <c:v>37700</c:v>
                </c:pt>
                <c:pt idx="205">
                  <c:v>37701</c:v>
                </c:pt>
                <c:pt idx="206">
                  <c:v>37702</c:v>
                </c:pt>
                <c:pt idx="207">
                  <c:v>37703</c:v>
                </c:pt>
                <c:pt idx="208">
                  <c:v>37704</c:v>
                </c:pt>
                <c:pt idx="209">
                  <c:v>37705</c:v>
                </c:pt>
                <c:pt idx="210">
                  <c:v>37706</c:v>
                </c:pt>
                <c:pt idx="211">
                  <c:v>37707</c:v>
                </c:pt>
                <c:pt idx="212">
                  <c:v>37708</c:v>
                </c:pt>
                <c:pt idx="213">
                  <c:v>37709</c:v>
                </c:pt>
                <c:pt idx="214">
                  <c:v>37710</c:v>
                </c:pt>
                <c:pt idx="215">
                  <c:v>37711</c:v>
                </c:pt>
                <c:pt idx="216">
                  <c:v>37712</c:v>
                </c:pt>
                <c:pt idx="217">
                  <c:v>37713</c:v>
                </c:pt>
                <c:pt idx="218">
                  <c:v>37714</c:v>
                </c:pt>
                <c:pt idx="219">
                  <c:v>37715</c:v>
                </c:pt>
                <c:pt idx="220">
                  <c:v>37716</c:v>
                </c:pt>
                <c:pt idx="221">
                  <c:v>37717</c:v>
                </c:pt>
                <c:pt idx="222">
                  <c:v>37718</c:v>
                </c:pt>
                <c:pt idx="223">
                  <c:v>37719</c:v>
                </c:pt>
                <c:pt idx="224">
                  <c:v>37720</c:v>
                </c:pt>
                <c:pt idx="225">
                  <c:v>37721</c:v>
                </c:pt>
                <c:pt idx="226">
                  <c:v>37722</c:v>
                </c:pt>
                <c:pt idx="227">
                  <c:v>37723</c:v>
                </c:pt>
                <c:pt idx="228">
                  <c:v>37724</c:v>
                </c:pt>
                <c:pt idx="229">
                  <c:v>37725</c:v>
                </c:pt>
                <c:pt idx="230">
                  <c:v>37726</c:v>
                </c:pt>
                <c:pt idx="231">
                  <c:v>37727</c:v>
                </c:pt>
                <c:pt idx="232">
                  <c:v>37728</c:v>
                </c:pt>
                <c:pt idx="233">
                  <c:v>37729</c:v>
                </c:pt>
                <c:pt idx="234">
                  <c:v>37730</c:v>
                </c:pt>
                <c:pt idx="235">
                  <c:v>37731</c:v>
                </c:pt>
                <c:pt idx="236">
                  <c:v>37732</c:v>
                </c:pt>
                <c:pt idx="237">
                  <c:v>37733</c:v>
                </c:pt>
                <c:pt idx="238">
                  <c:v>37734</c:v>
                </c:pt>
                <c:pt idx="239">
                  <c:v>37735</c:v>
                </c:pt>
                <c:pt idx="240">
                  <c:v>37736</c:v>
                </c:pt>
                <c:pt idx="241">
                  <c:v>37737</c:v>
                </c:pt>
                <c:pt idx="242">
                  <c:v>37738</c:v>
                </c:pt>
                <c:pt idx="243">
                  <c:v>37739</c:v>
                </c:pt>
                <c:pt idx="244">
                  <c:v>37740</c:v>
                </c:pt>
                <c:pt idx="245">
                  <c:v>37741</c:v>
                </c:pt>
                <c:pt idx="246">
                  <c:v>37742</c:v>
                </c:pt>
                <c:pt idx="247">
                  <c:v>37743</c:v>
                </c:pt>
                <c:pt idx="248">
                  <c:v>37744</c:v>
                </c:pt>
                <c:pt idx="249">
                  <c:v>37745</c:v>
                </c:pt>
                <c:pt idx="250">
                  <c:v>37746</c:v>
                </c:pt>
                <c:pt idx="251">
                  <c:v>37747</c:v>
                </c:pt>
                <c:pt idx="252">
                  <c:v>37748</c:v>
                </c:pt>
                <c:pt idx="253">
                  <c:v>37749</c:v>
                </c:pt>
                <c:pt idx="254">
                  <c:v>37750</c:v>
                </c:pt>
                <c:pt idx="255">
                  <c:v>37751</c:v>
                </c:pt>
                <c:pt idx="256">
                  <c:v>37752</c:v>
                </c:pt>
                <c:pt idx="257">
                  <c:v>37753</c:v>
                </c:pt>
                <c:pt idx="258">
                  <c:v>37754</c:v>
                </c:pt>
                <c:pt idx="259">
                  <c:v>37755</c:v>
                </c:pt>
                <c:pt idx="260">
                  <c:v>37756</c:v>
                </c:pt>
                <c:pt idx="261">
                  <c:v>37757</c:v>
                </c:pt>
                <c:pt idx="262">
                  <c:v>37758</c:v>
                </c:pt>
                <c:pt idx="263">
                  <c:v>37759</c:v>
                </c:pt>
                <c:pt idx="264">
                  <c:v>37760</c:v>
                </c:pt>
                <c:pt idx="265">
                  <c:v>37761</c:v>
                </c:pt>
                <c:pt idx="266">
                  <c:v>37762</c:v>
                </c:pt>
                <c:pt idx="267">
                  <c:v>37763</c:v>
                </c:pt>
                <c:pt idx="268">
                  <c:v>37764</c:v>
                </c:pt>
                <c:pt idx="269">
                  <c:v>37765</c:v>
                </c:pt>
                <c:pt idx="270">
                  <c:v>37766</c:v>
                </c:pt>
                <c:pt idx="271">
                  <c:v>37767</c:v>
                </c:pt>
                <c:pt idx="272">
                  <c:v>37768</c:v>
                </c:pt>
                <c:pt idx="273">
                  <c:v>37769</c:v>
                </c:pt>
                <c:pt idx="274">
                  <c:v>37770</c:v>
                </c:pt>
                <c:pt idx="275">
                  <c:v>37771</c:v>
                </c:pt>
                <c:pt idx="276">
                  <c:v>37772</c:v>
                </c:pt>
                <c:pt idx="277">
                  <c:v>37773</c:v>
                </c:pt>
                <c:pt idx="278">
                  <c:v>37774</c:v>
                </c:pt>
                <c:pt idx="279">
                  <c:v>37775</c:v>
                </c:pt>
                <c:pt idx="280">
                  <c:v>37776</c:v>
                </c:pt>
                <c:pt idx="281">
                  <c:v>37777</c:v>
                </c:pt>
                <c:pt idx="282">
                  <c:v>37778</c:v>
                </c:pt>
                <c:pt idx="283">
                  <c:v>37779</c:v>
                </c:pt>
                <c:pt idx="284">
                  <c:v>37780</c:v>
                </c:pt>
                <c:pt idx="285">
                  <c:v>37781</c:v>
                </c:pt>
                <c:pt idx="286">
                  <c:v>37782</c:v>
                </c:pt>
                <c:pt idx="287">
                  <c:v>37783</c:v>
                </c:pt>
                <c:pt idx="288">
                  <c:v>37784</c:v>
                </c:pt>
                <c:pt idx="289">
                  <c:v>37785</c:v>
                </c:pt>
                <c:pt idx="290">
                  <c:v>37786</c:v>
                </c:pt>
                <c:pt idx="291">
                  <c:v>37787</c:v>
                </c:pt>
                <c:pt idx="292">
                  <c:v>37788</c:v>
                </c:pt>
                <c:pt idx="293">
                  <c:v>37789</c:v>
                </c:pt>
                <c:pt idx="294">
                  <c:v>37790</c:v>
                </c:pt>
                <c:pt idx="295">
                  <c:v>37791</c:v>
                </c:pt>
                <c:pt idx="296">
                  <c:v>37792</c:v>
                </c:pt>
                <c:pt idx="297">
                  <c:v>37793</c:v>
                </c:pt>
                <c:pt idx="298">
                  <c:v>37794</c:v>
                </c:pt>
                <c:pt idx="299">
                  <c:v>37795</c:v>
                </c:pt>
                <c:pt idx="300">
                  <c:v>37796</c:v>
                </c:pt>
                <c:pt idx="301">
                  <c:v>37797</c:v>
                </c:pt>
                <c:pt idx="302">
                  <c:v>37798</c:v>
                </c:pt>
                <c:pt idx="303">
                  <c:v>37799</c:v>
                </c:pt>
                <c:pt idx="304">
                  <c:v>37800</c:v>
                </c:pt>
                <c:pt idx="305">
                  <c:v>37801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37807</c:v>
                </c:pt>
                <c:pt idx="312">
                  <c:v>37808</c:v>
                </c:pt>
                <c:pt idx="313">
                  <c:v>37809</c:v>
                </c:pt>
                <c:pt idx="314">
                  <c:v>37810</c:v>
                </c:pt>
                <c:pt idx="315">
                  <c:v>37811</c:v>
                </c:pt>
                <c:pt idx="316">
                  <c:v>37812</c:v>
                </c:pt>
                <c:pt idx="317">
                  <c:v>37813</c:v>
                </c:pt>
                <c:pt idx="318">
                  <c:v>37814</c:v>
                </c:pt>
                <c:pt idx="319">
                  <c:v>37815</c:v>
                </c:pt>
                <c:pt idx="320">
                  <c:v>37816</c:v>
                </c:pt>
                <c:pt idx="321">
                  <c:v>37817</c:v>
                </c:pt>
                <c:pt idx="322">
                  <c:v>37818</c:v>
                </c:pt>
                <c:pt idx="323">
                  <c:v>37819</c:v>
                </c:pt>
                <c:pt idx="324">
                  <c:v>37820</c:v>
                </c:pt>
                <c:pt idx="325">
                  <c:v>37821</c:v>
                </c:pt>
                <c:pt idx="326">
                  <c:v>37822</c:v>
                </c:pt>
                <c:pt idx="327">
                  <c:v>37823</c:v>
                </c:pt>
                <c:pt idx="328">
                  <c:v>37824</c:v>
                </c:pt>
                <c:pt idx="329">
                  <c:v>37825</c:v>
                </c:pt>
                <c:pt idx="330">
                  <c:v>37826</c:v>
                </c:pt>
                <c:pt idx="331">
                  <c:v>37827</c:v>
                </c:pt>
                <c:pt idx="332">
                  <c:v>37828</c:v>
                </c:pt>
                <c:pt idx="333">
                  <c:v>37829</c:v>
                </c:pt>
                <c:pt idx="334">
                  <c:v>37830</c:v>
                </c:pt>
                <c:pt idx="335">
                  <c:v>37831</c:v>
                </c:pt>
                <c:pt idx="336">
                  <c:v>37832</c:v>
                </c:pt>
                <c:pt idx="337">
                  <c:v>37833</c:v>
                </c:pt>
                <c:pt idx="338">
                  <c:v>37834</c:v>
                </c:pt>
                <c:pt idx="339">
                  <c:v>37835</c:v>
                </c:pt>
                <c:pt idx="340">
                  <c:v>37836</c:v>
                </c:pt>
                <c:pt idx="341">
                  <c:v>37837</c:v>
                </c:pt>
                <c:pt idx="342">
                  <c:v>37838</c:v>
                </c:pt>
                <c:pt idx="343">
                  <c:v>37839</c:v>
                </c:pt>
                <c:pt idx="344">
                  <c:v>37840</c:v>
                </c:pt>
                <c:pt idx="345">
                  <c:v>37841</c:v>
                </c:pt>
                <c:pt idx="346">
                  <c:v>37842</c:v>
                </c:pt>
                <c:pt idx="347">
                  <c:v>37843</c:v>
                </c:pt>
                <c:pt idx="348">
                  <c:v>37844</c:v>
                </c:pt>
                <c:pt idx="349">
                  <c:v>37845</c:v>
                </c:pt>
                <c:pt idx="350">
                  <c:v>37846</c:v>
                </c:pt>
                <c:pt idx="351">
                  <c:v>37847</c:v>
                </c:pt>
                <c:pt idx="352">
                  <c:v>37848</c:v>
                </c:pt>
                <c:pt idx="353">
                  <c:v>37849</c:v>
                </c:pt>
                <c:pt idx="354">
                  <c:v>37850</c:v>
                </c:pt>
                <c:pt idx="355">
                  <c:v>37851</c:v>
                </c:pt>
                <c:pt idx="356">
                  <c:v>37852</c:v>
                </c:pt>
                <c:pt idx="357">
                  <c:v>37853</c:v>
                </c:pt>
                <c:pt idx="358">
                  <c:v>37854</c:v>
                </c:pt>
                <c:pt idx="359">
                  <c:v>37855</c:v>
                </c:pt>
                <c:pt idx="360">
                  <c:v>37856</c:v>
                </c:pt>
                <c:pt idx="361">
                  <c:v>37857</c:v>
                </c:pt>
                <c:pt idx="362">
                  <c:v>37858</c:v>
                </c:pt>
                <c:pt idx="363">
                  <c:v>37859</c:v>
                </c:pt>
                <c:pt idx="364">
                  <c:v>37860</c:v>
                </c:pt>
                <c:pt idx="365">
                  <c:v>37861</c:v>
                </c:pt>
                <c:pt idx="366">
                  <c:v>37862</c:v>
                </c:pt>
                <c:pt idx="367">
                  <c:v>37863</c:v>
                </c:pt>
                <c:pt idx="368">
                  <c:v>37864</c:v>
                </c:pt>
                <c:pt idx="369">
                  <c:v>37865</c:v>
                </c:pt>
                <c:pt idx="370">
                  <c:v>37866</c:v>
                </c:pt>
                <c:pt idx="371">
                  <c:v>37867</c:v>
                </c:pt>
                <c:pt idx="372">
                  <c:v>37868</c:v>
                </c:pt>
                <c:pt idx="373">
                  <c:v>37869</c:v>
                </c:pt>
                <c:pt idx="374">
                  <c:v>37870</c:v>
                </c:pt>
                <c:pt idx="375">
                  <c:v>37871</c:v>
                </c:pt>
                <c:pt idx="376">
                  <c:v>37872</c:v>
                </c:pt>
                <c:pt idx="377">
                  <c:v>37873</c:v>
                </c:pt>
                <c:pt idx="378">
                  <c:v>37874</c:v>
                </c:pt>
                <c:pt idx="379">
                  <c:v>37875</c:v>
                </c:pt>
                <c:pt idx="380">
                  <c:v>37876</c:v>
                </c:pt>
                <c:pt idx="381">
                  <c:v>37877</c:v>
                </c:pt>
                <c:pt idx="382">
                  <c:v>37878</c:v>
                </c:pt>
                <c:pt idx="383">
                  <c:v>37879</c:v>
                </c:pt>
                <c:pt idx="384">
                  <c:v>37880</c:v>
                </c:pt>
                <c:pt idx="385">
                  <c:v>37881</c:v>
                </c:pt>
                <c:pt idx="386">
                  <c:v>37882</c:v>
                </c:pt>
                <c:pt idx="387">
                  <c:v>37883</c:v>
                </c:pt>
                <c:pt idx="388">
                  <c:v>37884</c:v>
                </c:pt>
                <c:pt idx="389">
                  <c:v>37885</c:v>
                </c:pt>
                <c:pt idx="390">
                  <c:v>37886</c:v>
                </c:pt>
                <c:pt idx="391">
                  <c:v>37887</c:v>
                </c:pt>
                <c:pt idx="392">
                  <c:v>37888</c:v>
                </c:pt>
                <c:pt idx="393">
                  <c:v>37889</c:v>
                </c:pt>
                <c:pt idx="394">
                  <c:v>37890</c:v>
                </c:pt>
                <c:pt idx="395">
                  <c:v>37891</c:v>
                </c:pt>
                <c:pt idx="396">
                  <c:v>37892</c:v>
                </c:pt>
                <c:pt idx="397">
                  <c:v>37893</c:v>
                </c:pt>
                <c:pt idx="398">
                  <c:v>37894</c:v>
                </c:pt>
                <c:pt idx="399">
                  <c:v>37895</c:v>
                </c:pt>
                <c:pt idx="400">
                  <c:v>37896</c:v>
                </c:pt>
                <c:pt idx="401">
                  <c:v>37897</c:v>
                </c:pt>
                <c:pt idx="402">
                  <c:v>37898</c:v>
                </c:pt>
                <c:pt idx="403">
                  <c:v>37899</c:v>
                </c:pt>
                <c:pt idx="404">
                  <c:v>37900</c:v>
                </c:pt>
                <c:pt idx="405">
                  <c:v>37901</c:v>
                </c:pt>
                <c:pt idx="406">
                  <c:v>37902</c:v>
                </c:pt>
                <c:pt idx="407">
                  <c:v>37903</c:v>
                </c:pt>
                <c:pt idx="408">
                  <c:v>37904</c:v>
                </c:pt>
                <c:pt idx="409">
                  <c:v>37905</c:v>
                </c:pt>
                <c:pt idx="410">
                  <c:v>37906</c:v>
                </c:pt>
                <c:pt idx="411">
                  <c:v>37907</c:v>
                </c:pt>
                <c:pt idx="412">
                  <c:v>37908</c:v>
                </c:pt>
                <c:pt idx="413">
                  <c:v>37909</c:v>
                </c:pt>
                <c:pt idx="414">
                  <c:v>37910</c:v>
                </c:pt>
                <c:pt idx="415">
                  <c:v>37911</c:v>
                </c:pt>
                <c:pt idx="416">
                  <c:v>37912</c:v>
                </c:pt>
                <c:pt idx="417">
                  <c:v>37913</c:v>
                </c:pt>
                <c:pt idx="418">
                  <c:v>37914</c:v>
                </c:pt>
                <c:pt idx="419">
                  <c:v>37915</c:v>
                </c:pt>
                <c:pt idx="420">
                  <c:v>37916</c:v>
                </c:pt>
                <c:pt idx="421">
                  <c:v>37917</c:v>
                </c:pt>
                <c:pt idx="422">
                  <c:v>37918</c:v>
                </c:pt>
                <c:pt idx="423">
                  <c:v>37919</c:v>
                </c:pt>
                <c:pt idx="424">
                  <c:v>37920</c:v>
                </c:pt>
                <c:pt idx="425">
                  <c:v>37921</c:v>
                </c:pt>
                <c:pt idx="426">
                  <c:v>37922</c:v>
                </c:pt>
                <c:pt idx="427">
                  <c:v>37923</c:v>
                </c:pt>
                <c:pt idx="428">
                  <c:v>37924</c:v>
                </c:pt>
                <c:pt idx="429">
                  <c:v>37925</c:v>
                </c:pt>
                <c:pt idx="430">
                  <c:v>37926</c:v>
                </c:pt>
                <c:pt idx="431">
                  <c:v>37927</c:v>
                </c:pt>
                <c:pt idx="432">
                  <c:v>37928</c:v>
                </c:pt>
                <c:pt idx="433">
                  <c:v>37929</c:v>
                </c:pt>
                <c:pt idx="434">
                  <c:v>37930</c:v>
                </c:pt>
                <c:pt idx="435">
                  <c:v>37931</c:v>
                </c:pt>
                <c:pt idx="436">
                  <c:v>37932</c:v>
                </c:pt>
                <c:pt idx="437">
                  <c:v>37933</c:v>
                </c:pt>
                <c:pt idx="438">
                  <c:v>37934</c:v>
                </c:pt>
                <c:pt idx="439">
                  <c:v>37935</c:v>
                </c:pt>
                <c:pt idx="440">
                  <c:v>37936</c:v>
                </c:pt>
                <c:pt idx="441">
                  <c:v>37937</c:v>
                </c:pt>
                <c:pt idx="442">
                  <c:v>37938</c:v>
                </c:pt>
                <c:pt idx="443">
                  <c:v>37939</c:v>
                </c:pt>
                <c:pt idx="444">
                  <c:v>37940</c:v>
                </c:pt>
                <c:pt idx="445">
                  <c:v>37941</c:v>
                </c:pt>
                <c:pt idx="446">
                  <c:v>37942</c:v>
                </c:pt>
                <c:pt idx="447">
                  <c:v>37943</c:v>
                </c:pt>
                <c:pt idx="448">
                  <c:v>37944</c:v>
                </c:pt>
                <c:pt idx="449">
                  <c:v>37945</c:v>
                </c:pt>
                <c:pt idx="450">
                  <c:v>37946</c:v>
                </c:pt>
                <c:pt idx="451">
                  <c:v>37947</c:v>
                </c:pt>
                <c:pt idx="452">
                  <c:v>37948</c:v>
                </c:pt>
                <c:pt idx="453">
                  <c:v>37949</c:v>
                </c:pt>
                <c:pt idx="454">
                  <c:v>37950</c:v>
                </c:pt>
                <c:pt idx="455">
                  <c:v>37951</c:v>
                </c:pt>
                <c:pt idx="456">
                  <c:v>37952</c:v>
                </c:pt>
                <c:pt idx="457">
                  <c:v>37953</c:v>
                </c:pt>
                <c:pt idx="458">
                  <c:v>37954</c:v>
                </c:pt>
                <c:pt idx="459">
                  <c:v>37955</c:v>
                </c:pt>
                <c:pt idx="460">
                  <c:v>37956</c:v>
                </c:pt>
                <c:pt idx="461">
                  <c:v>37957</c:v>
                </c:pt>
                <c:pt idx="462">
                  <c:v>37958</c:v>
                </c:pt>
                <c:pt idx="463">
                  <c:v>37959</c:v>
                </c:pt>
                <c:pt idx="464">
                  <c:v>37960</c:v>
                </c:pt>
                <c:pt idx="465">
                  <c:v>37961</c:v>
                </c:pt>
                <c:pt idx="466">
                  <c:v>37962</c:v>
                </c:pt>
                <c:pt idx="467">
                  <c:v>37963</c:v>
                </c:pt>
                <c:pt idx="468">
                  <c:v>37964</c:v>
                </c:pt>
                <c:pt idx="469">
                  <c:v>37965</c:v>
                </c:pt>
                <c:pt idx="470">
                  <c:v>37966</c:v>
                </c:pt>
                <c:pt idx="471">
                  <c:v>37967</c:v>
                </c:pt>
                <c:pt idx="472">
                  <c:v>37968</c:v>
                </c:pt>
                <c:pt idx="473">
                  <c:v>37969</c:v>
                </c:pt>
                <c:pt idx="474">
                  <c:v>37970</c:v>
                </c:pt>
                <c:pt idx="475">
                  <c:v>37971</c:v>
                </c:pt>
                <c:pt idx="476">
                  <c:v>37972</c:v>
                </c:pt>
                <c:pt idx="477">
                  <c:v>37973</c:v>
                </c:pt>
                <c:pt idx="478">
                  <c:v>37974</c:v>
                </c:pt>
                <c:pt idx="479">
                  <c:v>37975</c:v>
                </c:pt>
                <c:pt idx="480">
                  <c:v>37976</c:v>
                </c:pt>
                <c:pt idx="481">
                  <c:v>37977</c:v>
                </c:pt>
                <c:pt idx="482">
                  <c:v>37978</c:v>
                </c:pt>
                <c:pt idx="483">
                  <c:v>37979</c:v>
                </c:pt>
                <c:pt idx="484">
                  <c:v>37980</c:v>
                </c:pt>
                <c:pt idx="485">
                  <c:v>37981</c:v>
                </c:pt>
                <c:pt idx="486">
                  <c:v>37982</c:v>
                </c:pt>
                <c:pt idx="487">
                  <c:v>37983</c:v>
                </c:pt>
                <c:pt idx="488">
                  <c:v>37984</c:v>
                </c:pt>
                <c:pt idx="489">
                  <c:v>37985</c:v>
                </c:pt>
                <c:pt idx="490">
                  <c:v>37986</c:v>
                </c:pt>
                <c:pt idx="491">
                  <c:v>37987</c:v>
                </c:pt>
                <c:pt idx="492">
                  <c:v>37988</c:v>
                </c:pt>
                <c:pt idx="493">
                  <c:v>37989</c:v>
                </c:pt>
                <c:pt idx="494">
                  <c:v>37990</c:v>
                </c:pt>
                <c:pt idx="495">
                  <c:v>37991</c:v>
                </c:pt>
                <c:pt idx="496">
                  <c:v>37992</c:v>
                </c:pt>
                <c:pt idx="497">
                  <c:v>37993</c:v>
                </c:pt>
                <c:pt idx="498">
                  <c:v>37994</c:v>
                </c:pt>
                <c:pt idx="499">
                  <c:v>37995</c:v>
                </c:pt>
                <c:pt idx="500">
                  <c:v>37996</c:v>
                </c:pt>
                <c:pt idx="501">
                  <c:v>37997</c:v>
                </c:pt>
                <c:pt idx="502">
                  <c:v>37998</c:v>
                </c:pt>
                <c:pt idx="503">
                  <c:v>37999</c:v>
                </c:pt>
                <c:pt idx="504">
                  <c:v>38000</c:v>
                </c:pt>
                <c:pt idx="505">
                  <c:v>38001</c:v>
                </c:pt>
                <c:pt idx="506">
                  <c:v>38002</c:v>
                </c:pt>
                <c:pt idx="507">
                  <c:v>38003</c:v>
                </c:pt>
                <c:pt idx="508">
                  <c:v>38004</c:v>
                </c:pt>
                <c:pt idx="509">
                  <c:v>38005</c:v>
                </c:pt>
                <c:pt idx="510">
                  <c:v>38006</c:v>
                </c:pt>
                <c:pt idx="511">
                  <c:v>38007</c:v>
                </c:pt>
                <c:pt idx="512">
                  <c:v>38008</c:v>
                </c:pt>
                <c:pt idx="513">
                  <c:v>38009</c:v>
                </c:pt>
                <c:pt idx="514">
                  <c:v>38010</c:v>
                </c:pt>
                <c:pt idx="515">
                  <c:v>38011</c:v>
                </c:pt>
                <c:pt idx="516">
                  <c:v>38012</c:v>
                </c:pt>
                <c:pt idx="517">
                  <c:v>38013</c:v>
                </c:pt>
                <c:pt idx="518">
                  <c:v>38014</c:v>
                </c:pt>
                <c:pt idx="519">
                  <c:v>38015</c:v>
                </c:pt>
                <c:pt idx="520">
                  <c:v>38016</c:v>
                </c:pt>
                <c:pt idx="521">
                  <c:v>38017</c:v>
                </c:pt>
                <c:pt idx="522">
                  <c:v>38018</c:v>
                </c:pt>
                <c:pt idx="523">
                  <c:v>38019</c:v>
                </c:pt>
                <c:pt idx="524">
                  <c:v>38020</c:v>
                </c:pt>
                <c:pt idx="525">
                  <c:v>38021</c:v>
                </c:pt>
                <c:pt idx="526">
                  <c:v>38022</c:v>
                </c:pt>
                <c:pt idx="527">
                  <c:v>38023</c:v>
                </c:pt>
                <c:pt idx="528">
                  <c:v>38024</c:v>
                </c:pt>
                <c:pt idx="529">
                  <c:v>38025</c:v>
                </c:pt>
                <c:pt idx="530">
                  <c:v>38026</c:v>
                </c:pt>
                <c:pt idx="531">
                  <c:v>38027</c:v>
                </c:pt>
                <c:pt idx="532">
                  <c:v>38028</c:v>
                </c:pt>
                <c:pt idx="533">
                  <c:v>38029</c:v>
                </c:pt>
                <c:pt idx="534">
                  <c:v>38030</c:v>
                </c:pt>
                <c:pt idx="535">
                  <c:v>38031</c:v>
                </c:pt>
                <c:pt idx="536">
                  <c:v>38032</c:v>
                </c:pt>
                <c:pt idx="537">
                  <c:v>38033</c:v>
                </c:pt>
                <c:pt idx="538">
                  <c:v>38034</c:v>
                </c:pt>
                <c:pt idx="539">
                  <c:v>38035</c:v>
                </c:pt>
                <c:pt idx="540">
                  <c:v>38036</c:v>
                </c:pt>
                <c:pt idx="541">
                  <c:v>38037</c:v>
                </c:pt>
                <c:pt idx="542">
                  <c:v>38038</c:v>
                </c:pt>
                <c:pt idx="543">
                  <c:v>38039</c:v>
                </c:pt>
                <c:pt idx="544">
                  <c:v>38040</c:v>
                </c:pt>
                <c:pt idx="545">
                  <c:v>38041</c:v>
                </c:pt>
                <c:pt idx="546">
                  <c:v>38042</c:v>
                </c:pt>
                <c:pt idx="547">
                  <c:v>38043</c:v>
                </c:pt>
                <c:pt idx="548">
                  <c:v>38044</c:v>
                </c:pt>
                <c:pt idx="549">
                  <c:v>38045</c:v>
                </c:pt>
                <c:pt idx="550">
                  <c:v>38046</c:v>
                </c:pt>
                <c:pt idx="551">
                  <c:v>38047</c:v>
                </c:pt>
                <c:pt idx="552">
                  <c:v>38048</c:v>
                </c:pt>
                <c:pt idx="553">
                  <c:v>38049</c:v>
                </c:pt>
                <c:pt idx="554">
                  <c:v>38050</c:v>
                </c:pt>
                <c:pt idx="555">
                  <c:v>38051</c:v>
                </c:pt>
                <c:pt idx="556">
                  <c:v>38052</c:v>
                </c:pt>
                <c:pt idx="557">
                  <c:v>38053</c:v>
                </c:pt>
                <c:pt idx="558">
                  <c:v>38054</c:v>
                </c:pt>
                <c:pt idx="559">
                  <c:v>38055</c:v>
                </c:pt>
                <c:pt idx="560">
                  <c:v>38056</c:v>
                </c:pt>
                <c:pt idx="561">
                  <c:v>38057</c:v>
                </c:pt>
                <c:pt idx="562">
                  <c:v>38058</c:v>
                </c:pt>
                <c:pt idx="563">
                  <c:v>38059</c:v>
                </c:pt>
                <c:pt idx="564">
                  <c:v>38060</c:v>
                </c:pt>
                <c:pt idx="565">
                  <c:v>38061</c:v>
                </c:pt>
                <c:pt idx="566">
                  <c:v>38062</c:v>
                </c:pt>
                <c:pt idx="567">
                  <c:v>38063</c:v>
                </c:pt>
                <c:pt idx="568">
                  <c:v>38064</c:v>
                </c:pt>
                <c:pt idx="569">
                  <c:v>38065</c:v>
                </c:pt>
                <c:pt idx="570">
                  <c:v>38066</c:v>
                </c:pt>
                <c:pt idx="571">
                  <c:v>38067</c:v>
                </c:pt>
                <c:pt idx="572">
                  <c:v>38068</c:v>
                </c:pt>
                <c:pt idx="573">
                  <c:v>38069</c:v>
                </c:pt>
                <c:pt idx="574">
                  <c:v>38070</c:v>
                </c:pt>
                <c:pt idx="575">
                  <c:v>38071</c:v>
                </c:pt>
                <c:pt idx="576">
                  <c:v>38072</c:v>
                </c:pt>
                <c:pt idx="577">
                  <c:v>38073</c:v>
                </c:pt>
                <c:pt idx="578">
                  <c:v>38074</c:v>
                </c:pt>
                <c:pt idx="579">
                  <c:v>38075</c:v>
                </c:pt>
                <c:pt idx="580">
                  <c:v>38076</c:v>
                </c:pt>
                <c:pt idx="581">
                  <c:v>38077</c:v>
                </c:pt>
                <c:pt idx="582">
                  <c:v>38078</c:v>
                </c:pt>
                <c:pt idx="583">
                  <c:v>38079</c:v>
                </c:pt>
                <c:pt idx="584">
                  <c:v>38080</c:v>
                </c:pt>
                <c:pt idx="585">
                  <c:v>38081</c:v>
                </c:pt>
                <c:pt idx="586">
                  <c:v>38082</c:v>
                </c:pt>
                <c:pt idx="587">
                  <c:v>38083</c:v>
                </c:pt>
                <c:pt idx="588">
                  <c:v>38084</c:v>
                </c:pt>
                <c:pt idx="589">
                  <c:v>38085</c:v>
                </c:pt>
                <c:pt idx="590">
                  <c:v>38086</c:v>
                </c:pt>
                <c:pt idx="591">
                  <c:v>38087</c:v>
                </c:pt>
                <c:pt idx="592">
                  <c:v>38088</c:v>
                </c:pt>
                <c:pt idx="593">
                  <c:v>38089</c:v>
                </c:pt>
                <c:pt idx="594">
                  <c:v>38090</c:v>
                </c:pt>
                <c:pt idx="595">
                  <c:v>38091</c:v>
                </c:pt>
                <c:pt idx="596">
                  <c:v>38092</c:v>
                </c:pt>
                <c:pt idx="597">
                  <c:v>38093</c:v>
                </c:pt>
                <c:pt idx="598">
                  <c:v>38094</c:v>
                </c:pt>
                <c:pt idx="599">
                  <c:v>38095</c:v>
                </c:pt>
                <c:pt idx="600">
                  <c:v>38096</c:v>
                </c:pt>
                <c:pt idx="601">
                  <c:v>38097</c:v>
                </c:pt>
                <c:pt idx="602">
                  <c:v>38098</c:v>
                </c:pt>
                <c:pt idx="603">
                  <c:v>38099</c:v>
                </c:pt>
                <c:pt idx="604">
                  <c:v>38100</c:v>
                </c:pt>
                <c:pt idx="605">
                  <c:v>38101</c:v>
                </c:pt>
                <c:pt idx="606">
                  <c:v>38102</c:v>
                </c:pt>
                <c:pt idx="607">
                  <c:v>38103</c:v>
                </c:pt>
                <c:pt idx="608">
                  <c:v>38104</c:v>
                </c:pt>
                <c:pt idx="609">
                  <c:v>38105</c:v>
                </c:pt>
                <c:pt idx="610">
                  <c:v>38106</c:v>
                </c:pt>
                <c:pt idx="611">
                  <c:v>38107</c:v>
                </c:pt>
                <c:pt idx="612">
                  <c:v>38108</c:v>
                </c:pt>
                <c:pt idx="613">
                  <c:v>38109</c:v>
                </c:pt>
                <c:pt idx="614">
                  <c:v>38110</c:v>
                </c:pt>
                <c:pt idx="615">
                  <c:v>38111</c:v>
                </c:pt>
                <c:pt idx="616">
                  <c:v>38112</c:v>
                </c:pt>
                <c:pt idx="617">
                  <c:v>38113</c:v>
                </c:pt>
                <c:pt idx="618">
                  <c:v>38114</c:v>
                </c:pt>
                <c:pt idx="619">
                  <c:v>38115</c:v>
                </c:pt>
                <c:pt idx="620">
                  <c:v>38116</c:v>
                </c:pt>
                <c:pt idx="621">
                  <c:v>38117</c:v>
                </c:pt>
                <c:pt idx="622">
                  <c:v>38118</c:v>
                </c:pt>
                <c:pt idx="623">
                  <c:v>38119</c:v>
                </c:pt>
                <c:pt idx="624">
                  <c:v>38120</c:v>
                </c:pt>
                <c:pt idx="625">
                  <c:v>38121</c:v>
                </c:pt>
                <c:pt idx="626">
                  <c:v>38122</c:v>
                </c:pt>
                <c:pt idx="627">
                  <c:v>38123</c:v>
                </c:pt>
                <c:pt idx="628">
                  <c:v>38124</c:v>
                </c:pt>
                <c:pt idx="629">
                  <c:v>38125</c:v>
                </c:pt>
                <c:pt idx="630">
                  <c:v>38126</c:v>
                </c:pt>
                <c:pt idx="631">
                  <c:v>38127</c:v>
                </c:pt>
                <c:pt idx="632">
                  <c:v>38128</c:v>
                </c:pt>
                <c:pt idx="633">
                  <c:v>38129</c:v>
                </c:pt>
                <c:pt idx="634">
                  <c:v>38130</c:v>
                </c:pt>
                <c:pt idx="635">
                  <c:v>38131</c:v>
                </c:pt>
                <c:pt idx="636">
                  <c:v>38132</c:v>
                </c:pt>
                <c:pt idx="637">
                  <c:v>38133</c:v>
                </c:pt>
                <c:pt idx="638">
                  <c:v>38134</c:v>
                </c:pt>
                <c:pt idx="639">
                  <c:v>38135</c:v>
                </c:pt>
                <c:pt idx="640">
                  <c:v>38136</c:v>
                </c:pt>
                <c:pt idx="641">
                  <c:v>38137</c:v>
                </c:pt>
                <c:pt idx="642">
                  <c:v>38138</c:v>
                </c:pt>
                <c:pt idx="643">
                  <c:v>38139</c:v>
                </c:pt>
                <c:pt idx="644">
                  <c:v>38140</c:v>
                </c:pt>
                <c:pt idx="645">
                  <c:v>38141</c:v>
                </c:pt>
                <c:pt idx="646">
                  <c:v>38142</c:v>
                </c:pt>
                <c:pt idx="647">
                  <c:v>38143</c:v>
                </c:pt>
                <c:pt idx="648">
                  <c:v>38144</c:v>
                </c:pt>
                <c:pt idx="649">
                  <c:v>38145</c:v>
                </c:pt>
                <c:pt idx="650">
                  <c:v>38146</c:v>
                </c:pt>
                <c:pt idx="651">
                  <c:v>38147</c:v>
                </c:pt>
                <c:pt idx="652">
                  <c:v>38148</c:v>
                </c:pt>
                <c:pt idx="653">
                  <c:v>38149</c:v>
                </c:pt>
                <c:pt idx="654">
                  <c:v>38150</c:v>
                </c:pt>
                <c:pt idx="655">
                  <c:v>38151</c:v>
                </c:pt>
                <c:pt idx="656">
                  <c:v>38152</c:v>
                </c:pt>
                <c:pt idx="657">
                  <c:v>38153</c:v>
                </c:pt>
                <c:pt idx="658">
                  <c:v>38154</c:v>
                </c:pt>
                <c:pt idx="659">
                  <c:v>38155</c:v>
                </c:pt>
                <c:pt idx="660">
                  <c:v>38156</c:v>
                </c:pt>
                <c:pt idx="661">
                  <c:v>38157</c:v>
                </c:pt>
                <c:pt idx="662">
                  <c:v>38158</c:v>
                </c:pt>
                <c:pt idx="663">
                  <c:v>38159</c:v>
                </c:pt>
                <c:pt idx="664">
                  <c:v>38160</c:v>
                </c:pt>
                <c:pt idx="665">
                  <c:v>38161</c:v>
                </c:pt>
                <c:pt idx="666">
                  <c:v>38162</c:v>
                </c:pt>
                <c:pt idx="667">
                  <c:v>38163</c:v>
                </c:pt>
                <c:pt idx="668">
                  <c:v>38164</c:v>
                </c:pt>
                <c:pt idx="669">
                  <c:v>38165</c:v>
                </c:pt>
                <c:pt idx="670">
                  <c:v>38166</c:v>
                </c:pt>
                <c:pt idx="671">
                  <c:v>38167</c:v>
                </c:pt>
                <c:pt idx="672">
                  <c:v>38168</c:v>
                </c:pt>
                <c:pt idx="673">
                  <c:v>38169</c:v>
                </c:pt>
                <c:pt idx="674">
                  <c:v>38170</c:v>
                </c:pt>
                <c:pt idx="675">
                  <c:v>38171</c:v>
                </c:pt>
                <c:pt idx="676">
                  <c:v>38172</c:v>
                </c:pt>
                <c:pt idx="677">
                  <c:v>38173</c:v>
                </c:pt>
                <c:pt idx="678">
                  <c:v>38174</c:v>
                </c:pt>
                <c:pt idx="679">
                  <c:v>38175</c:v>
                </c:pt>
                <c:pt idx="680">
                  <c:v>38176</c:v>
                </c:pt>
                <c:pt idx="681">
                  <c:v>38177</c:v>
                </c:pt>
                <c:pt idx="682">
                  <c:v>38178</c:v>
                </c:pt>
                <c:pt idx="683">
                  <c:v>38179</c:v>
                </c:pt>
                <c:pt idx="684">
                  <c:v>38180</c:v>
                </c:pt>
                <c:pt idx="685">
                  <c:v>38181</c:v>
                </c:pt>
                <c:pt idx="686">
                  <c:v>38182</c:v>
                </c:pt>
                <c:pt idx="687">
                  <c:v>38183</c:v>
                </c:pt>
                <c:pt idx="688">
                  <c:v>38184</c:v>
                </c:pt>
                <c:pt idx="689">
                  <c:v>38185</c:v>
                </c:pt>
                <c:pt idx="690">
                  <c:v>38186</c:v>
                </c:pt>
                <c:pt idx="691">
                  <c:v>38187</c:v>
                </c:pt>
                <c:pt idx="692">
                  <c:v>38188</c:v>
                </c:pt>
                <c:pt idx="693">
                  <c:v>38189</c:v>
                </c:pt>
                <c:pt idx="694">
                  <c:v>38190</c:v>
                </c:pt>
                <c:pt idx="695">
                  <c:v>38191</c:v>
                </c:pt>
                <c:pt idx="696">
                  <c:v>38192</c:v>
                </c:pt>
                <c:pt idx="697">
                  <c:v>38193</c:v>
                </c:pt>
                <c:pt idx="698">
                  <c:v>38194</c:v>
                </c:pt>
                <c:pt idx="699">
                  <c:v>38195</c:v>
                </c:pt>
                <c:pt idx="700">
                  <c:v>38196</c:v>
                </c:pt>
                <c:pt idx="701">
                  <c:v>38197</c:v>
                </c:pt>
                <c:pt idx="702">
                  <c:v>38198</c:v>
                </c:pt>
                <c:pt idx="703">
                  <c:v>38199</c:v>
                </c:pt>
                <c:pt idx="704">
                  <c:v>38200</c:v>
                </c:pt>
                <c:pt idx="705">
                  <c:v>38201</c:v>
                </c:pt>
                <c:pt idx="706">
                  <c:v>38202</c:v>
                </c:pt>
                <c:pt idx="707">
                  <c:v>38203</c:v>
                </c:pt>
                <c:pt idx="708">
                  <c:v>38204</c:v>
                </c:pt>
                <c:pt idx="709">
                  <c:v>38205</c:v>
                </c:pt>
                <c:pt idx="710">
                  <c:v>38206</c:v>
                </c:pt>
                <c:pt idx="711">
                  <c:v>38207</c:v>
                </c:pt>
                <c:pt idx="712">
                  <c:v>38208</c:v>
                </c:pt>
                <c:pt idx="713">
                  <c:v>38209</c:v>
                </c:pt>
                <c:pt idx="714">
                  <c:v>38210</c:v>
                </c:pt>
                <c:pt idx="715">
                  <c:v>38211</c:v>
                </c:pt>
                <c:pt idx="716">
                  <c:v>38212</c:v>
                </c:pt>
                <c:pt idx="717">
                  <c:v>38213</c:v>
                </c:pt>
                <c:pt idx="718">
                  <c:v>38214</c:v>
                </c:pt>
                <c:pt idx="719">
                  <c:v>38215</c:v>
                </c:pt>
                <c:pt idx="720">
                  <c:v>38216</c:v>
                </c:pt>
                <c:pt idx="721">
                  <c:v>38217</c:v>
                </c:pt>
                <c:pt idx="722">
                  <c:v>38218</c:v>
                </c:pt>
                <c:pt idx="723">
                  <c:v>38219</c:v>
                </c:pt>
                <c:pt idx="724">
                  <c:v>38220</c:v>
                </c:pt>
                <c:pt idx="725">
                  <c:v>38221</c:v>
                </c:pt>
                <c:pt idx="726">
                  <c:v>38222</c:v>
                </c:pt>
                <c:pt idx="727">
                  <c:v>38223</c:v>
                </c:pt>
                <c:pt idx="728">
                  <c:v>38224</c:v>
                </c:pt>
                <c:pt idx="729">
                  <c:v>38225</c:v>
                </c:pt>
                <c:pt idx="730">
                  <c:v>38226</c:v>
                </c:pt>
                <c:pt idx="731">
                  <c:v>38227</c:v>
                </c:pt>
                <c:pt idx="732">
                  <c:v>38228</c:v>
                </c:pt>
                <c:pt idx="733">
                  <c:v>38229</c:v>
                </c:pt>
                <c:pt idx="734">
                  <c:v>38230</c:v>
                </c:pt>
                <c:pt idx="735">
                  <c:v>38231</c:v>
                </c:pt>
                <c:pt idx="736">
                  <c:v>38232</c:v>
                </c:pt>
                <c:pt idx="737">
                  <c:v>38233</c:v>
                </c:pt>
                <c:pt idx="738">
                  <c:v>38234</c:v>
                </c:pt>
                <c:pt idx="739">
                  <c:v>38235</c:v>
                </c:pt>
                <c:pt idx="740">
                  <c:v>38236</c:v>
                </c:pt>
                <c:pt idx="741">
                  <c:v>38237</c:v>
                </c:pt>
                <c:pt idx="742">
                  <c:v>38238</c:v>
                </c:pt>
                <c:pt idx="743">
                  <c:v>38239</c:v>
                </c:pt>
                <c:pt idx="744">
                  <c:v>38240</c:v>
                </c:pt>
                <c:pt idx="745">
                  <c:v>38241</c:v>
                </c:pt>
                <c:pt idx="746">
                  <c:v>38242</c:v>
                </c:pt>
                <c:pt idx="747">
                  <c:v>38243</c:v>
                </c:pt>
                <c:pt idx="748">
                  <c:v>38244</c:v>
                </c:pt>
                <c:pt idx="749">
                  <c:v>38245</c:v>
                </c:pt>
                <c:pt idx="750">
                  <c:v>38246</c:v>
                </c:pt>
                <c:pt idx="751">
                  <c:v>38247</c:v>
                </c:pt>
                <c:pt idx="752">
                  <c:v>38248</c:v>
                </c:pt>
                <c:pt idx="753">
                  <c:v>38249</c:v>
                </c:pt>
                <c:pt idx="754">
                  <c:v>38250</c:v>
                </c:pt>
                <c:pt idx="755">
                  <c:v>38251</c:v>
                </c:pt>
                <c:pt idx="756">
                  <c:v>38252</c:v>
                </c:pt>
                <c:pt idx="757">
                  <c:v>38253</c:v>
                </c:pt>
                <c:pt idx="758">
                  <c:v>38254</c:v>
                </c:pt>
                <c:pt idx="759">
                  <c:v>38255</c:v>
                </c:pt>
                <c:pt idx="760">
                  <c:v>38256</c:v>
                </c:pt>
                <c:pt idx="761">
                  <c:v>38257</c:v>
                </c:pt>
                <c:pt idx="762">
                  <c:v>38258</c:v>
                </c:pt>
                <c:pt idx="763">
                  <c:v>38259</c:v>
                </c:pt>
                <c:pt idx="764">
                  <c:v>38260</c:v>
                </c:pt>
                <c:pt idx="765">
                  <c:v>38261</c:v>
                </c:pt>
                <c:pt idx="766">
                  <c:v>38262</c:v>
                </c:pt>
                <c:pt idx="767">
                  <c:v>38263</c:v>
                </c:pt>
                <c:pt idx="768">
                  <c:v>38264</c:v>
                </c:pt>
                <c:pt idx="769">
                  <c:v>38265</c:v>
                </c:pt>
                <c:pt idx="770">
                  <c:v>38266</c:v>
                </c:pt>
                <c:pt idx="771">
                  <c:v>38267</c:v>
                </c:pt>
                <c:pt idx="772">
                  <c:v>38268</c:v>
                </c:pt>
                <c:pt idx="773">
                  <c:v>38269</c:v>
                </c:pt>
                <c:pt idx="774">
                  <c:v>38270</c:v>
                </c:pt>
                <c:pt idx="775">
                  <c:v>38271</c:v>
                </c:pt>
                <c:pt idx="776">
                  <c:v>38272</c:v>
                </c:pt>
                <c:pt idx="777">
                  <c:v>38273</c:v>
                </c:pt>
                <c:pt idx="778">
                  <c:v>38274</c:v>
                </c:pt>
                <c:pt idx="779">
                  <c:v>38275</c:v>
                </c:pt>
                <c:pt idx="780">
                  <c:v>38276</c:v>
                </c:pt>
                <c:pt idx="781">
                  <c:v>38277</c:v>
                </c:pt>
                <c:pt idx="782">
                  <c:v>38278</c:v>
                </c:pt>
                <c:pt idx="783">
                  <c:v>38279</c:v>
                </c:pt>
                <c:pt idx="784">
                  <c:v>38280</c:v>
                </c:pt>
                <c:pt idx="785">
                  <c:v>38281</c:v>
                </c:pt>
                <c:pt idx="786">
                  <c:v>38282</c:v>
                </c:pt>
                <c:pt idx="787">
                  <c:v>38283</c:v>
                </c:pt>
                <c:pt idx="788">
                  <c:v>38284</c:v>
                </c:pt>
                <c:pt idx="789">
                  <c:v>38285</c:v>
                </c:pt>
                <c:pt idx="790">
                  <c:v>38286</c:v>
                </c:pt>
                <c:pt idx="791">
                  <c:v>38287</c:v>
                </c:pt>
                <c:pt idx="792">
                  <c:v>38288</c:v>
                </c:pt>
                <c:pt idx="793">
                  <c:v>38289</c:v>
                </c:pt>
                <c:pt idx="794">
                  <c:v>38290</c:v>
                </c:pt>
                <c:pt idx="795">
                  <c:v>38291</c:v>
                </c:pt>
                <c:pt idx="796">
                  <c:v>38292</c:v>
                </c:pt>
                <c:pt idx="797">
                  <c:v>38293</c:v>
                </c:pt>
                <c:pt idx="798">
                  <c:v>38294</c:v>
                </c:pt>
                <c:pt idx="799">
                  <c:v>38295</c:v>
                </c:pt>
                <c:pt idx="800">
                  <c:v>38296</c:v>
                </c:pt>
                <c:pt idx="801">
                  <c:v>38297</c:v>
                </c:pt>
                <c:pt idx="802">
                  <c:v>38298</c:v>
                </c:pt>
                <c:pt idx="803">
                  <c:v>38299</c:v>
                </c:pt>
                <c:pt idx="804">
                  <c:v>38300</c:v>
                </c:pt>
                <c:pt idx="805">
                  <c:v>38301</c:v>
                </c:pt>
                <c:pt idx="806">
                  <c:v>38302</c:v>
                </c:pt>
                <c:pt idx="807">
                  <c:v>38303</c:v>
                </c:pt>
                <c:pt idx="808">
                  <c:v>38304</c:v>
                </c:pt>
                <c:pt idx="809">
                  <c:v>38305</c:v>
                </c:pt>
                <c:pt idx="810">
                  <c:v>38306</c:v>
                </c:pt>
                <c:pt idx="811">
                  <c:v>38307</c:v>
                </c:pt>
                <c:pt idx="812">
                  <c:v>38308</c:v>
                </c:pt>
                <c:pt idx="813">
                  <c:v>38309</c:v>
                </c:pt>
                <c:pt idx="814">
                  <c:v>38310</c:v>
                </c:pt>
                <c:pt idx="815">
                  <c:v>38311</c:v>
                </c:pt>
                <c:pt idx="816">
                  <c:v>38312</c:v>
                </c:pt>
                <c:pt idx="817">
                  <c:v>38313</c:v>
                </c:pt>
                <c:pt idx="818">
                  <c:v>38314</c:v>
                </c:pt>
                <c:pt idx="819">
                  <c:v>38315</c:v>
                </c:pt>
                <c:pt idx="820">
                  <c:v>38316</c:v>
                </c:pt>
                <c:pt idx="821">
                  <c:v>38317</c:v>
                </c:pt>
                <c:pt idx="822">
                  <c:v>38318</c:v>
                </c:pt>
                <c:pt idx="823">
                  <c:v>38319</c:v>
                </c:pt>
                <c:pt idx="824">
                  <c:v>38320</c:v>
                </c:pt>
                <c:pt idx="825">
                  <c:v>38321</c:v>
                </c:pt>
                <c:pt idx="826">
                  <c:v>38322</c:v>
                </c:pt>
                <c:pt idx="827">
                  <c:v>38323</c:v>
                </c:pt>
                <c:pt idx="828">
                  <c:v>38324</c:v>
                </c:pt>
                <c:pt idx="829">
                  <c:v>38325</c:v>
                </c:pt>
                <c:pt idx="830">
                  <c:v>38326</c:v>
                </c:pt>
                <c:pt idx="831">
                  <c:v>38327</c:v>
                </c:pt>
                <c:pt idx="832">
                  <c:v>38328</c:v>
                </c:pt>
                <c:pt idx="833">
                  <c:v>38329</c:v>
                </c:pt>
                <c:pt idx="834">
                  <c:v>38330</c:v>
                </c:pt>
                <c:pt idx="835">
                  <c:v>38331</c:v>
                </c:pt>
                <c:pt idx="836">
                  <c:v>38332</c:v>
                </c:pt>
                <c:pt idx="837">
                  <c:v>38333</c:v>
                </c:pt>
                <c:pt idx="838">
                  <c:v>38334</c:v>
                </c:pt>
                <c:pt idx="839">
                  <c:v>38335</c:v>
                </c:pt>
                <c:pt idx="840">
                  <c:v>38336</c:v>
                </c:pt>
                <c:pt idx="841">
                  <c:v>38337</c:v>
                </c:pt>
                <c:pt idx="842">
                  <c:v>38338</c:v>
                </c:pt>
                <c:pt idx="843">
                  <c:v>38339</c:v>
                </c:pt>
                <c:pt idx="844">
                  <c:v>38340</c:v>
                </c:pt>
                <c:pt idx="845">
                  <c:v>38341</c:v>
                </c:pt>
                <c:pt idx="846">
                  <c:v>38342</c:v>
                </c:pt>
                <c:pt idx="847">
                  <c:v>38343</c:v>
                </c:pt>
                <c:pt idx="848">
                  <c:v>38344</c:v>
                </c:pt>
                <c:pt idx="849">
                  <c:v>38345</c:v>
                </c:pt>
                <c:pt idx="850">
                  <c:v>38346</c:v>
                </c:pt>
                <c:pt idx="851">
                  <c:v>38347</c:v>
                </c:pt>
                <c:pt idx="852">
                  <c:v>38348</c:v>
                </c:pt>
                <c:pt idx="853">
                  <c:v>38349</c:v>
                </c:pt>
                <c:pt idx="854">
                  <c:v>38350</c:v>
                </c:pt>
                <c:pt idx="855">
                  <c:v>38351</c:v>
                </c:pt>
                <c:pt idx="856">
                  <c:v>38352</c:v>
                </c:pt>
                <c:pt idx="857">
                  <c:v>38353</c:v>
                </c:pt>
                <c:pt idx="858">
                  <c:v>38354</c:v>
                </c:pt>
                <c:pt idx="859">
                  <c:v>38355</c:v>
                </c:pt>
                <c:pt idx="860">
                  <c:v>38356</c:v>
                </c:pt>
                <c:pt idx="861">
                  <c:v>38357</c:v>
                </c:pt>
                <c:pt idx="862">
                  <c:v>38358</c:v>
                </c:pt>
                <c:pt idx="863">
                  <c:v>38359</c:v>
                </c:pt>
                <c:pt idx="864">
                  <c:v>38360</c:v>
                </c:pt>
                <c:pt idx="865">
                  <c:v>38361</c:v>
                </c:pt>
                <c:pt idx="866">
                  <c:v>38362</c:v>
                </c:pt>
                <c:pt idx="867">
                  <c:v>38363</c:v>
                </c:pt>
                <c:pt idx="868">
                  <c:v>38364</c:v>
                </c:pt>
                <c:pt idx="869">
                  <c:v>38365</c:v>
                </c:pt>
                <c:pt idx="870">
                  <c:v>38366</c:v>
                </c:pt>
                <c:pt idx="871">
                  <c:v>38367</c:v>
                </c:pt>
                <c:pt idx="872">
                  <c:v>38368</c:v>
                </c:pt>
                <c:pt idx="873">
                  <c:v>38369</c:v>
                </c:pt>
                <c:pt idx="874">
                  <c:v>38370</c:v>
                </c:pt>
                <c:pt idx="875">
                  <c:v>38371</c:v>
                </c:pt>
                <c:pt idx="876">
                  <c:v>38372</c:v>
                </c:pt>
                <c:pt idx="877">
                  <c:v>38373</c:v>
                </c:pt>
                <c:pt idx="878">
                  <c:v>38374</c:v>
                </c:pt>
                <c:pt idx="879">
                  <c:v>38375</c:v>
                </c:pt>
                <c:pt idx="880">
                  <c:v>38376</c:v>
                </c:pt>
                <c:pt idx="881">
                  <c:v>38377</c:v>
                </c:pt>
                <c:pt idx="882">
                  <c:v>38378</c:v>
                </c:pt>
                <c:pt idx="883">
                  <c:v>38379</c:v>
                </c:pt>
                <c:pt idx="884">
                  <c:v>38380</c:v>
                </c:pt>
                <c:pt idx="885">
                  <c:v>38381</c:v>
                </c:pt>
                <c:pt idx="886">
                  <c:v>38382</c:v>
                </c:pt>
                <c:pt idx="887">
                  <c:v>38383</c:v>
                </c:pt>
                <c:pt idx="888">
                  <c:v>38384</c:v>
                </c:pt>
                <c:pt idx="889">
                  <c:v>38385</c:v>
                </c:pt>
                <c:pt idx="890">
                  <c:v>38386</c:v>
                </c:pt>
                <c:pt idx="891">
                  <c:v>38387</c:v>
                </c:pt>
                <c:pt idx="892">
                  <c:v>38388</c:v>
                </c:pt>
                <c:pt idx="893">
                  <c:v>38389</c:v>
                </c:pt>
                <c:pt idx="894">
                  <c:v>38390</c:v>
                </c:pt>
                <c:pt idx="895">
                  <c:v>38391</c:v>
                </c:pt>
                <c:pt idx="896">
                  <c:v>38392</c:v>
                </c:pt>
                <c:pt idx="897">
                  <c:v>38393</c:v>
                </c:pt>
                <c:pt idx="898">
                  <c:v>38394</c:v>
                </c:pt>
                <c:pt idx="899">
                  <c:v>38395</c:v>
                </c:pt>
                <c:pt idx="900">
                  <c:v>38396</c:v>
                </c:pt>
                <c:pt idx="901">
                  <c:v>38397</c:v>
                </c:pt>
                <c:pt idx="902">
                  <c:v>38398</c:v>
                </c:pt>
                <c:pt idx="903">
                  <c:v>38399</c:v>
                </c:pt>
                <c:pt idx="904">
                  <c:v>38400</c:v>
                </c:pt>
                <c:pt idx="905">
                  <c:v>38401</c:v>
                </c:pt>
                <c:pt idx="906">
                  <c:v>38402</c:v>
                </c:pt>
                <c:pt idx="907">
                  <c:v>38403</c:v>
                </c:pt>
                <c:pt idx="908">
                  <c:v>38404</c:v>
                </c:pt>
                <c:pt idx="909">
                  <c:v>38405</c:v>
                </c:pt>
                <c:pt idx="910">
                  <c:v>38406</c:v>
                </c:pt>
                <c:pt idx="911">
                  <c:v>38407</c:v>
                </c:pt>
                <c:pt idx="912">
                  <c:v>38408</c:v>
                </c:pt>
                <c:pt idx="913">
                  <c:v>38409</c:v>
                </c:pt>
                <c:pt idx="914">
                  <c:v>38410</c:v>
                </c:pt>
                <c:pt idx="915">
                  <c:v>38411</c:v>
                </c:pt>
                <c:pt idx="916">
                  <c:v>38412</c:v>
                </c:pt>
                <c:pt idx="917">
                  <c:v>38413</c:v>
                </c:pt>
                <c:pt idx="918">
                  <c:v>38414</c:v>
                </c:pt>
                <c:pt idx="919">
                  <c:v>38415</c:v>
                </c:pt>
                <c:pt idx="920">
                  <c:v>38416</c:v>
                </c:pt>
                <c:pt idx="921">
                  <c:v>38417</c:v>
                </c:pt>
                <c:pt idx="922">
                  <c:v>38418</c:v>
                </c:pt>
                <c:pt idx="923">
                  <c:v>38419</c:v>
                </c:pt>
                <c:pt idx="924">
                  <c:v>38420</c:v>
                </c:pt>
                <c:pt idx="925">
                  <c:v>38421</c:v>
                </c:pt>
                <c:pt idx="926">
                  <c:v>38422</c:v>
                </c:pt>
                <c:pt idx="927">
                  <c:v>38423</c:v>
                </c:pt>
                <c:pt idx="928">
                  <c:v>38424</c:v>
                </c:pt>
                <c:pt idx="929">
                  <c:v>38425</c:v>
                </c:pt>
                <c:pt idx="930">
                  <c:v>38426</c:v>
                </c:pt>
                <c:pt idx="931">
                  <c:v>38427</c:v>
                </c:pt>
                <c:pt idx="932">
                  <c:v>38428</c:v>
                </c:pt>
                <c:pt idx="933">
                  <c:v>38429</c:v>
                </c:pt>
                <c:pt idx="934">
                  <c:v>38430</c:v>
                </c:pt>
                <c:pt idx="935">
                  <c:v>38431</c:v>
                </c:pt>
                <c:pt idx="936">
                  <c:v>38432</c:v>
                </c:pt>
                <c:pt idx="937">
                  <c:v>38433</c:v>
                </c:pt>
                <c:pt idx="938">
                  <c:v>38434</c:v>
                </c:pt>
                <c:pt idx="939">
                  <c:v>38435</c:v>
                </c:pt>
                <c:pt idx="940">
                  <c:v>38436</c:v>
                </c:pt>
                <c:pt idx="941">
                  <c:v>38437</c:v>
                </c:pt>
                <c:pt idx="942">
                  <c:v>38438</c:v>
                </c:pt>
                <c:pt idx="943">
                  <c:v>38439</c:v>
                </c:pt>
                <c:pt idx="944">
                  <c:v>38440</c:v>
                </c:pt>
                <c:pt idx="945">
                  <c:v>38441</c:v>
                </c:pt>
                <c:pt idx="946">
                  <c:v>38442</c:v>
                </c:pt>
                <c:pt idx="947">
                  <c:v>38443</c:v>
                </c:pt>
                <c:pt idx="948">
                  <c:v>38444</c:v>
                </c:pt>
                <c:pt idx="949">
                  <c:v>38445</c:v>
                </c:pt>
                <c:pt idx="950">
                  <c:v>38446</c:v>
                </c:pt>
                <c:pt idx="951">
                  <c:v>38447</c:v>
                </c:pt>
                <c:pt idx="952">
                  <c:v>38448</c:v>
                </c:pt>
                <c:pt idx="953">
                  <c:v>38449</c:v>
                </c:pt>
                <c:pt idx="954">
                  <c:v>38450</c:v>
                </c:pt>
                <c:pt idx="955">
                  <c:v>38451</c:v>
                </c:pt>
                <c:pt idx="956">
                  <c:v>38452</c:v>
                </c:pt>
                <c:pt idx="957">
                  <c:v>38453</c:v>
                </c:pt>
                <c:pt idx="958">
                  <c:v>38454</c:v>
                </c:pt>
                <c:pt idx="959">
                  <c:v>38455</c:v>
                </c:pt>
                <c:pt idx="960">
                  <c:v>38456</c:v>
                </c:pt>
                <c:pt idx="961">
                  <c:v>38457</c:v>
                </c:pt>
                <c:pt idx="962">
                  <c:v>38458</c:v>
                </c:pt>
                <c:pt idx="963">
                  <c:v>38459</c:v>
                </c:pt>
                <c:pt idx="964">
                  <c:v>38460</c:v>
                </c:pt>
                <c:pt idx="965">
                  <c:v>38461</c:v>
                </c:pt>
                <c:pt idx="966">
                  <c:v>38462</c:v>
                </c:pt>
                <c:pt idx="967">
                  <c:v>38463</c:v>
                </c:pt>
                <c:pt idx="968">
                  <c:v>38464</c:v>
                </c:pt>
                <c:pt idx="969">
                  <c:v>38465</c:v>
                </c:pt>
                <c:pt idx="970">
                  <c:v>38466</c:v>
                </c:pt>
                <c:pt idx="971">
                  <c:v>38467</c:v>
                </c:pt>
                <c:pt idx="972">
                  <c:v>38468</c:v>
                </c:pt>
                <c:pt idx="973">
                  <c:v>38469</c:v>
                </c:pt>
                <c:pt idx="974">
                  <c:v>38470</c:v>
                </c:pt>
                <c:pt idx="975">
                  <c:v>38471</c:v>
                </c:pt>
                <c:pt idx="976">
                  <c:v>38472</c:v>
                </c:pt>
                <c:pt idx="977">
                  <c:v>38473</c:v>
                </c:pt>
                <c:pt idx="978">
                  <c:v>38474</c:v>
                </c:pt>
                <c:pt idx="979">
                  <c:v>38475</c:v>
                </c:pt>
                <c:pt idx="980">
                  <c:v>38476</c:v>
                </c:pt>
                <c:pt idx="981">
                  <c:v>38477</c:v>
                </c:pt>
                <c:pt idx="982">
                  <c:v>38478</c:v>
                </c:pt>
                <c:pt idx="983">
                  <c:v>38479</c:v>
                </c:pt>
                <c:pt idx="984">
                  <c:v>38480</c:v>
                </c:pt>
                <c:pt idx="985">
                  <c:v>38481</c:v>
                </c:pt>
                <c:pt idx="986">
                  <c:v>38482</c:v>
                </c:pt>
                <c:pt idx="987">
                  <c:v>38483</c:v>
                </c:pt>
                <c:pt idx="988">
                  <c:v>38484</c:v>
                </c:pt>
                <c:pt idx="989">
                  <c:v>38485</c:v>
                </c:pt>
                <c:pt idx="990">
                  <c:v>38486</c:v>
                </c:pt>
                <c:pt idx="991">
                  <c:v>38487</c:v>
                </c:pt>
                <c:pt idx="992">
                  <c:v>38488</c:v>
                </c:pt>
                <c:pt idx="993">
                  <c:v>38489</c:v>
                </c:pt>
                <c:pt idx="994">
                  <c:v>38490</c:v>
                </c:pt>
                <c:pt idx="995">
                  <c:v>38491</c:v>
                </c:pt>
                <c:pt idx="996">
                  <c:v>38492</c:v>
                </c:pt>
                <c:pt idx="997">
                  <c:v>38493</c:v>
                </c:pt>
                <c:pt idx="998">
                  <c:v>38494</c:v>
                </c:pt>
                <c:pt idx="999">
                  <c:v>38495</c:v>
                </c:pt>
                <c:pt idx="1000">
                  <c:v>38496</c:v>
                </c:pt>
                <c:pt idx="1001">
                  <c:v>38497</c:v>
                </c:pt>
                <c:pt idx="1002">
                  <c:v>38498</c:v>
                </c:pt>
                <c:pt idx="1003">
                  <c:v>38499</c:v>
                </c:pt>
                <c:pt idx="1004">
                  <c:v>38500</c:v>
                </c:pt>
                <c:pt idx="1005">
                  <c:v>38501</c:v>
                </c:pt>
                <c:pt idx="1006">
                  <c:v>38502</c:v>
                </c:pt>
                <c:pt idx="1007">
                  <c:v>38503</c:v>
                </c:pt>
                <c:pt idx="1008">
                  <c:v>38504</c:v>
                </c:pt>
                <c:pt idx="1009">
                  <c:v>38505</c:v>
                </c:pt>
                <c:pt idx="1010">
                  <c:v>38506</c:v>
                </c:pt>
                <c:pt idx="1011">
                  <c:v>38507</c:v>
                </c:pt>
                <c:pt idx="1012">
                  <c:v>38508</c:v>
                </c:pt>
                <c:pt idx="1013">
                  <c:v>38509</c:v>
                </c:pt>
                <c:pt idx="1014">
                  <c:v>38510</c:v>
                </c:pt>
                <c:pt idx="1015">
                  <c:v>38511</c:v>
                </c:pt>
                <c:pt idx="1016">
                  <c:v>38512</c:v>
                </c:pt>
                <c:pt idx="1017">
                  <c:v>38513</c:v>
                </c:pt>
                <c:pt idx="1018">
                  <c:v>38514</c:v>
                </c:pt>
                <c:pt idx="1019">
                  <c:v>38515</c:v>
                </c:pt>
                <c:pt idx="1020">
                  <c:v>38516</c:v>
                </c:pt>
                <c:pt idx="1021">
                  <c:v>38517</c:v>
                </c:pt>
                <c:pt idx="1022">
                  <c:v>38518</c:v>
                </c:pt>
                <c:pt idx="1023">
                  <c:v>38519</c:v>
                </c:pt>
                <c:pt idx="1024">
                  <c:v>38520</c:v>
                </c:pt>
                <c:pt idx="1025">
                  <c:v>38521</c:v>
                </c:pt>
                <c:pt idx="1026">
                  <c:v>38522</c:v>
                </c:pt>
                <c:pt idx="1027">
                  <c:v>38523</c:v>
                </c:pt>
                <c:pt idx="1028">
                  <c:v>38524</c:v>
                </c:pt>
                <c:pt idx="1029">
                  <c:v>38525</c:v>
                </c:pt>
                <c:pt idx="1030">
                  <c:v>38526</c:v>
                </c:pt>
                <c:pt idx="1031">
                  <c:v>38527</c:v>
                </c:pt>
                <c:pt idx="1032">
                  <c:v>38528</c:v>
                </c:pt>
                <c:pt idx="1033">
                  <c:v>38529</c:v>
                </c:pt>
                <c:pt idx="1034">
                  <c:v>38530</c:v>
                </c:pt>
                <c:pt idx="1035">
                  <c:v>38531</c:v>
                </c:pt>
                <c:pt idx="1036">
                  <c:v>38532</c:v>
                </c:pt>
                <c:pt idx="1037">
                  <c:v>38533</c:v>
                </c:pt>
                <c:pt idx="1038">
                  <c:v>38534</c:v>
                </c:pt>
                <c:pt idx="1039">
                  <c:v>38535</c:v>
                </c:pt>
                <c:pt idx="1040">
                  <c:v>38536</c:v>
                </c:pt>
                <c:pt idx="1041">
                  <c:v>38537</c:v>
                </c:pt>
                <c:pt idx="1042">
                  <c:v>38538</c:v>
                </c:pt>
                <c:pt idx="1043">
                  <c:v>38539</c:v>
                </c:pt>
                <c:pt idx="1044">
                  <c:v>38540</c:v>
                </c:pt>
                <c:pt idx="1045">
                  <c:v>38541</c:v>
                </c:pt>
                <c:pt idx="1046">
                  <c:v>38542</c:v>
                </c:pt>
                <c:pt idx="1047">
                  <c:v>38543</c:v>
                </c:pt>
                <c:pt idx="1048">
                  <c:v>38544</c:v>
                </c:pt>
                <c:pt idx="1049">
                  <c:v>38545</c:v>
                </c:pt>
                <c:pt idx="1050">
                  <c:v>38546</c:v>
                </c:pt>
                <c:pt idx="1051">
                  <c:v>38547</c:v>
                </c:pt>
                <c:pt idx="1052">
                  <c:v>38548</c:v>
                </c:pt>
                <c:pt idx="1053">
                  <c:v>38549</c:v>
                </c:pt>
                <c:pt idx="1054">
                  <c:v>38550</c:v>
                </c:pt>
                <c:pt idx="1055">
                  <c:v>38551</c:v>
                </c:pt>
                <c:pt idx="1056">
                  <c:v>38552</c:v>
                </c:pt>
                <c:pt idx="1057">
                  <c:v>38553</c:v>
                </c:pt>
                <c:pt idx="1058">
                  <c:v>38554</c:v>
                </c:pt>
                <c:pt idx="1059">
                  <c:v>38555</c:v>
                </c:pt>
                <c:pt idx="1060">
                  <c:v>38556</c:v>
                </c:pt>
                <c:pt idx="1061">
                  <c:v>38557</c:v>
                </c:pt>
                <c:pt idx="1062">
                  <c:v>38558</c:v>
                </c:pt>
                <c:pt idx="1063">
                  <c:v>38559</c:v>
                </c:pt>
                <c:pt idx="1064">
                  <c:v>38560</c:v>
                </c:pt>
                <c:pt idx="1065">
                  <c:v>38561</c:v>
                </c:pt>
                <c:pt idx="1066">
                  <c:v>38562</c:v>
                </c:pt>
                <c:pt idx="1067">
                  <c:v>38563</c:v>
                </c:pt>
                <c:pt idx="1068">
                  <c:v>38564</c:v>
                </c:pt>
                <c:pt idx="1069">
                  <c:v>38565</c:v>
                </c:pt>
                <c:pt idx="1070">
                  <c:v>38566</c:v>
                </c:pt>
                <c:pt idx="1071">
                  <c:v>38567</c:v>
                </c:pt>
                <c:pt idx="1072">
                  <c:v>38568</c:v>
                </c:pt>
                <c:pt idx="1073">
                  <c:v>38569</c:v>
                </c:pt>
                <c:pt idx="1074">
                  <c:v>38570</c:v>
                </c:pt>
                <c:pt idx="1075">
                  <c:v>38571</c:v>
                </c:pt>
                <c:pt idx="1076">
                  <c:v>38572</c:v>
                </c:pt>
                <c:pt idx="1077">
                  <c:v>38573</c:v>
                </c:pt>
                <c:pt idx="1078">
                  <c:v>38574</c:v>
                </c:pt>
                <c:pt idx="1079">
                  <c:v>38575</c:v>
                </c:pt>
                <c:pt idx="1080">
                  <c:v>38576</c:v>
                </c:pt>
                <c:pt idx="1081">
                  <c:v>38577</c:v>
                </c:pt>
                <c:pt idx="1082">
                  <c:v>38578</c:v>
                </c:pt>
                <c:pt idx="1083">
                  <c:v>38579</c:v>
                </c:pt>
                <c:pt idx="1084">
                  <c:v>38580</c:v>
                </c:pt>
                <c:pt idx="1085">
                  <c:v>38581</c:v>
                </c:pt>
                <c:pt idx="1086">
                  <c:v>38582</c:v>
                </c:pt>
                <c:pt idx="1087">
                  <c:v>38583</c:v>
                </c:pt>
                <c:pt idx="1088">
                  <c:v>38584</c:v>
                </c:pt>
                <c:pt idx="1089">
                  <c:v>38585</c:v>
                </c:pt>
                <c:pt idx="1090">
                  <c:v>38586</c:v>
                </c:pt>
                <c:pt idx="1091">
                  <c:v>38587</c:v>
                </c:pt>
                <c:pt idx="1092">
                  <c:v>38588</c:v>
                </c:pt>
                <c:pt idx="1093">
                  <c:v>38589</c:v>
                </c:pt>
                <c:pt idx="1094">
                  <c:v>38590</c:v>
                </c:pt>
                <c:pt idx="1095">
                  <c:v>38591</c:v>
                </c:pt>
                <c:pt idx="1096">
                  <c:v>38592</c:v>
                </c:pt>
                <c:pt idx="1097">
                  <c:v>38593</c:v>
                </c:pt>
                <c:pt idx="1098">
                  <c:v>38594</c:v>
                </c:pt>
                <c:pt idx="1099">
                  <c:v>38595</c:v>
                </c:pt>
                <c:pt idx="1100">
                  <c:v>38596</c:v>
                </c:pt>
                <c:pt idx="1101">
                  <c:v>38597</c:v>
                </c:pt>
                <c:pt idx="1102">
                  <c:v>38598</c:v>
                </c:pt>
                <c:pt idx="1103">
                  <c:v>38599</c:v>
                </c:pt>
                <c:pt idx="1104">
                  <c:v>38600</c:v>
                </c:pt>
                <c:pt idx="1105">
                  <c:v>38601</c:v>
                </c:pt>
                <c:pt idx="1106">
                  <c:v>38602</c:v>
                </c:pt>
                <c:pt idx="1107">
                  <c:v>38603</c:v>
                </c:pt>
                <c:pt idx="1108">
                  <c:v>38604</c:v>
                </c:pt>
                <c:pt idx="1109">
                  <c:v>38605</c:v>
                </c:pt>
                <c:pt idx="1110">
                  <c:v>38606</c:v>
                </c:pt>
                <c:pt idx="1111">
                  <c:v>38607</c:v>
                </c:pt>
                <c:pt idx="1112">
                  <c:v>38608</c:v>
                </c:pt>
                <c:pt idx="1113">
                  <c:v>38609</c:v>
                </c:pt>
                <c:pt idx="1114">
                  <c:v>38610</c:v>
                </c:pt>
                <c:pt idx="1115">
                  <c:v>38611</c:v>
                </c:pt>
                <c:pt idx="1116">
                  <c:v>38612</c:v>
                </c:pt>
                <c:pt idx="1117">
                  <c:v>38613</c:v>
                </c:pt>
                <c:pt idx="1118">
                  <c:v>38614</c:v>
                </c:pt>
                <c:pt idx="1119">
                  <c:v>38615</c:v>
                </c:pt>
                <c:pt idx="1120">
                  <c:v>38616</c:v>
                </c:pt>
                <c:pt idx="1121">
                  <c:v>38617</c:v>
                </c:pt>
                <c:pt idx="1122">
                  <c:v>38618</c:v>
                </c:pt>
                <c:pt idx="1123">
                  <c:v>38619</c:v>
                </c:pt>
                <c:pt idx="1124">
                  <c:v>38620</c:v>
                </c:pt>
                <c:pt idx="1125">
                  <c:v>38621</c:v>
                </c:pt>
                <c:pt idx="1126">
                  <c:v>38622</c:v>
                </c:pt>
                <c:pt idx="1127">
                  <c:v>38623</c:v>
                </c:pt>
                <c:pt idx="1128">
                  <c:v>38624</c:v>
                </c:pt>
                <c:pt idx="1129">
                  <c:v>38625</c:v>
                </c:pt>
                <c:pt idx="1130">
                  <c:v>38626</c:v>
                </c:pt>
                <c:pt idx="1131">
                  <c:v>38627</c:v>
                </c:pt>
                <c:pt idx="1132">
                  <c:v>38628</c:v>
                </c:pt>
                <c:pt idx="1133">
                  <c:v>38629</c:v>
                </c:pt>
                <c:pt idx="1134">
                  <c:v>38630</c:v>
                </c:pt>
                <c:pt idx="1135">
                  <c:v>38631</c:v>
                </c:pt>
                <c:pt idx="1136">
                  <c:v>38632</c:v>
                </c:pt>
                <c:pt idx="1137">
                  <c:v>38633</c:v>
                </c:pt>
                <c:pt idx="1138">
                  <c:v>38634</c:v>
                </c:pt>
                <c:pt idx="1139">
                  <c:v>38635</c:v>
                </c:pt>
                <c:pt idx="1140">
                  <c:v>38636</c:v>
                </c:pt>
                <c:pt idx="1141">
                  <c:v>38637</c:v>
                </c:pt>
                <c:pt idx="1142">
                  <c:v>38638</c:v>
                </c:pt>
                <c:pt idx="1143">
                  <c:v>38639</c:v>
                </c:pt>
                <c:pt idx="1144">
                  <c:v>38640</c:v>
                </c:pt>
                <c:pt idx="1145">
                  <c:v>38641</c:v>
                </c:pt>
                <c:pt idx="1146">
                  <c:v>38642</c:v>
                </c:pt>
                <c:pt idx="1147">
                  <c:v>38643</c:v>
                </c:pt>
                <c:pt idx="1148">
                  <c:v>38644</c:v>
                </c:pt>
                <c:pt idx="1149">
                  <c:v>38645</c:v>
                </c:pt>
                <c:pt idx="1150">
                  <c:v>38646</c:v>
                </c:pt>
                <c:pt idx="1151">
                  <c:v>38647</c:v>
                </c:pt>
                <c:pt idx="1152">
                  <c:v>38648</c:v>
                </c:pt>
                <c:pt idx="1153">
                  <c:v>38649</c:v>
                </c:pt>
                <c:pt idx="1154">
                  <c:v>38650</c:v>
                </c:pt>
                <c:pt idx="1155">
                  <c:v>38651</c:v>
                </c:pt>
                <c:pt idx="1156">
                  <c:v>38652</c:v>
                </c:pt>
                <c:pt idx="1157">
                  <c:v>38653</c:v>
                </c:pt>
                <c:pt idx="1158">
                  <c:v>38654</c:v>
                </c:pt>
                <c:pt idx="1159">
                  <c:v>38655</c:v>
                </c:pt>
                <c:pt idx="1160">
                  <c:v>38656</c:v>
                </c:pt>
                <c:pt idx="1161">
                  <c:v>38657</c:v>
                </c:pt>
                <c:pt idx="1162">
                  <c:v>38658</c:v>
                </c:pt>
                <c:pt idx="1163">
                  <c:v>38659</c:v>
                </c:pt>
                <c:pt idx="1164">
                  <c:v>38660</c:v>
                </c:pt>
                <c:pt idx="1165">
                  <c:v>38661</c:v>
                </c:pt>
                <c:pt idx="1166">
                  <c:v>38662</c:v>
                </c:pt>
                <c:pt idx="1167">
                  <c:v>38663</c:v>
                </c:pt>
                <c:pt idx="1168">
                  <c:v>38664</c:v>
                </c:pt>
                <c:pt idx="1169">
                  <c:v>38665</c:v>
                </c:pt>
                <c:pt idx="1170">
                  <c:v>38666</c:v>
                </c:pt>
                <c:pt idx="1171">
                  <c:v>38667</c:v>
                </c:pt>
                <c:pt idx="1172">
                  <c:v>38668</c:v>
                </c:pt>
                <c:pt idx="1173">
                  <c:v>38669</c:v>
                </c:pt>
                <c:pt idx="1174">
                  <c:v>38670</c:v>
                </c:pt>
                <c:pt idx="1175">
                  <c:v>38671</c:v>
                </c:pt>
                <c:pt idx="1176">
                  <c:v>38672</c:v>
                </c:pt>
                <c:pt idx="1177">
                  <c:v>38673</c:v>
                </c:pt>
                <c:pt idx="1178">
                  <c:v>38674</c:v>
                </c:pt>
                <c:pt idx="1179">
                  <c:v>38675</c:v>
                </c:pt>
                <c:pt idx="1180">
                  <c:v>38676</c:v>
                </c:pt>
                <c:pt idx="1181">
                  <c:v>38677</c:v>
                </c:pt>
                <c:pt idx="1182">
                  <c:v>38678</c:v>
                </c:pt>
                <c:pt idx="1183">
                  <c:v>38679</c:v>
                </c:pt>
                <c:pt idx="1184">
                  <c:v>38680</c:v>
                </c:pt>
                <c:pt idx="1185">
                  <c:v>38681</c:v>
                </c:pt>
                <c:pt idx="1186">
                  <c:v>38682</c:v>
                </c:pt>
                <c:pt idx="1187">
                  <c:v>38683</c:v>
                </c:pt>
                <c:pt idx="1188">
                  <c:v>38684</c:v>
                </c:pt>
                <c:pt idx="1189">
                  <c:v>38685</c:v>
                </c:pt>
                <c:pt idx="1190">
                  <c:v>38686</c:v>
                </c:pt>
                <c:pt idx="1191">
                  <c:v>38687</c:v>
                </c:pt>
                <c:pt idx="1192">
                  <c:v>38688</c:v>
                </c:pt>
                <c:pt idx="1193">
                  <c:v>38689</c:v>
                </c:pt>
                <c:pt idx="1194">
                  <c:v>38690</c:v>
                </c:pt>
                <c:pt idx="1195">
                  <c:v>38691</c:v>
                </c:pt>
                <c:pt idx="1196">
                  <c:v>38692</c:v>
                </c:pt>
                <c:pt idx="1197">
                  <c:v>38693</c:v>
                </c:pt>
                <c:pt idx="1198">
                  <c:v>38694</c:v>
                </c:pt>
                <c:pt idx="1199">
                  <c:v>38695</c:v>
                </c:pt>
                <c:pt idx="1200">
                  <c:v>38696</c:v>
                </c:pt>
                <c:pt idx="1201">
                  <c:v>38697</c:v>
                </c:pt>
                <c:pt idx="1202">
                  <c:v>38698</c:v>
                </c:pt>
                <c:pt idx="1203">
                  <c:v>38699</c:v>
                </c:pt>
                <c:pt idx="1204">
                  <c:v>38700</c:v>
                </c:pt>
                <c:pt idx="1205">
                  <c:v>38701</c:v>
                </c:pt>
                <c:pt idx="1206">
                  <c:v>38702</c:v>
                </c:pt>
                <c:pt idx="1207">
                  <c:v>38703</c:v>
                </c:pt>
                <c:pt idx="1208">
                  <c:v>38704</c:v>
                </c:pt>
                <c:pt idx="1209">
                  <c:v>38705</c:v>
                </c:pt>
                <c:pt idx="1210">
                  <c:v>38706</c:v>
                </c:pt>
                <c:pt idx="1211">
                  <c:v>38707</c:v>
                </c:pt>
                <c:pt idx="1212">
                  <c:v>38708</c:v>
                </c:pt>
                <c:pt idx="1213">
                  <c:v>38709</c:v>
                </c:pt>
                <c:pt idx="1214">
                  <c:v>38710</c:v>
                </c:pt>
                <c:pt idx="1215">
                  <c:v>38711</c:v>
                </c:pt>
                <c:pt idx="1216">
                  <c:v>38712</c:v>
                </c:pt>
                <c:pt idx="1217">
                  <c:v>38713</c:v>
                </c:pt>
                <c:pt idx="1218">
                  <c:v>38714</c:v>
                </c:pt>
                <c:pt idx="1219">
                  <c:v>38715</c:v>
                </c:pt>
                <c:pt idx="1220">
                  <c:v>38716</c:v>
                </c:pt>
                <c:pt idx="1221">
                  <c:v>38717</c:v>
                </c:pt>
                <c:pt idx="1222">
                  <c:v>38718</c:v>
                </c:pt>
                <c:pt idx="1223">
                  <c:v>38719</c:v>
                </c:pt>
                <c:pt idx="1224">
                  <c:v>38720</c:v>
                </c:pt>
                <c:pt idx="1225">
                  <c:v>38721</c:v>
                </c:pt>
                <c:pt idx="1226">
                  <c:v>38722</c:v>
                </c:pt>
                <c:pt idx="1227">
                  <c:v>38723</c:v>
                </c:pt>
                <c:pt idx="1228">
                  <c:v>38724</c:v>
                </c:pt>
                <c:pt idx="1229">
                  <c:v>38725</c:v>
                </c:pt>
                <c:pt idx="1230">
                  <c:v>38726</c:v>
                </c:pt>
                <c:pt idx="1231">
                  <c:v>38727</c:v>
                </c:pt>
                <c:pt idx="1232">
                  <c:v>38728</c:v>
                </c:pt>
                <c:pt idx="1233">
                  <c:v>38729</c:v>
                </c:pt>
                <c:pt idx="1234">
                  <c:v>38730</c:v>
                </c:pt>
                <c:pt idx="1235">
                  <c:v>38731</c:v>
                </c:pt>
                <c:pt idx="1236">
                  <c:v>38732</c:v>
                </c:pt>
                <c:pt idx="1237">
                  <c:v>38733</c:v>
                </c:pt>
                <c:pt idx="1238">
                  <c:v>38734</c:v>
                </c:pt>
                <c:pt idx="1239">
                  <c:v>38735</c:v>
                </c:pt>
                <c:pt idx="1240">
                  <c:v>38736</c:v>
                </c:pt>
                <c:pt idx="1241">
                  <c:v>38737</c:v>
                </c:pt>
                <c:pt idx="1242">
                  <c:v>38738</c:v>
                </c:pt>
                <c:pt idx="1243">
                  <c:v>38739</c:v>
                </c:pt>
                <c:pt idx="1244">
                  <c:v>38740</c:v>
                </c:pt>
                <c:pt idx="1245">
                  <c:v>38741</c:v>
                </c:pt>
                <c:pt idx="1246">
                  <c:v>38742</c:v>
                </c:pt>
                <c:pt idx="1247">
                  <c:v>38743</c:v>
                </c:pt>
                <c:pt idx="1248">
                  <c:v>38744</c:v>
                </c:pt>
                <c:pt idx="1249">
                  <c:v>38745</c:v>
                </c:pt>
                <c:pt idx="1250">
                  <c:v>38746</c:v>
                </c:pt>
                <c:pt idx="1251">
                  <c:v>38747</c:v>
                </c:pt>
                <c:pt idx="1252">
                  <c:v>38748</c:v>
                </c:pt>
              </c:numCache>
            </c:numRef>
          </c:xVal>
          <c:yVal>
            <c:numRef>
              <c:f>'Data for analysis- 1998-2016'!$AP$1587:$AP$2839</c:f>
              <c:numCache>
                <c:formatCode>#,##0</c:formatCode>
                <c:ptCount val="1253"/>
                <c:pt idx="0">
                  <c:v>38.808</c:v>
                </c:pt>
                <c:pt idx="1">
                  <c:v>39.252000000000002</c:v>
                </c:pt>
                <c:pt idx="2">
                  <c:v>40.069000000000003</c:v>
                </c:pt>
                <c:pt idx="3">
                  <c:v>45.238</c:v>
                </c:pt>
                <c:pt idx="4">
                  <c:v>93.46</c:v>
                </c:pt>
                <c:pt idx="5">
                  <c:v>114.214</c:v>
                </c:pt>
                <c:pt idx="6">
                  <c:v>110.67100000000001</c:v>
                </c:pt>
                <c:pt idx="7">
                  <c:v>108.758</c:v>
                </c:pt>
                <c:pt idx="8">
                  <c:v>267.71899999999999</c:v>
                </c:pt>
                <c:pt idx="9">
                  <c:v>324.69799999999998</c:v>
                </c:pt>
                <c:pt idx="10">
                  <c:v>223.22200000000001</c:v>
                </c:pt>
                <c:pt idx="11">
                  <c:v>176.684</c:v>
                </c:pt>
                <c:pt idx="12">
                  <c:v>177.197</c:v>
                </c:pt>
                <c:pt idx="13">
                  <c:v>165.292</c:v>
                </c:pt>
                <c:pt idx="14">
                  <c:v>156.214</c:v>
                </c:pt>
                <c:pt idx="15">
                  <c:v>141.20699999999999</c:v>
                </c:pt>
                <c:pt idx="16">
                  <c:v>133.684</c:v>
                </c:pt>
                <c:pt idx="17">
                  <c:v>127.74</c:v>
                </c:pt>
                <c:pt idx="18">
                  <c:v>125.17400000000001</c:v>
                </c:pt>
                <c:pt idx="19">
                  <c:v>120.26900000000001</c:v>
                </c:pt>
                <c:pt idx="20">
                  <c:v>113.419</c:v>
                </c:pt>
                <c:pt idx="21">
                  <c:v>112.136</c:v>
                </c:pt>
                <c:pt idx="22">
                  <c:v>253.21899999999999</c:v>
                </c:pt>
                <c:pt idx="23">
                  <c:v>239.37</c:v>
                </c:pt>
                <c:pt idx="24">
                  <c:v>304.16699999999997</c:v>
                </c:pt>
                <c:pt idx="25">
                  <c:v>242.26300000000001</c:v>
                </c:pt>
                <c:pt idx="26">
                  <c:v>187.21799999999999</c:v>
                </c:pt>
                <c:pt idx="27">
                  <c:v>165.33500000000001</c:v>
                </c:pt>
                <c:pt idx="28">
                  <c:v>154.965</c:v>
                </c:pt>
                <c:pt idx="29">
                  <c:v>164.495</c:v>
                </c:pt>
                <c:pt idx="30">
                  <c:v>151.73699999999999</c:v>
                </c:pt>
                <c:pt idx="31">
                  <c:v>140.56399999999999</c:v>
                </c:pt>
                <c:pt idx="32">
                  <c:v>129.99299999999999</c:v>
                </c:pt>
                <c:pt idx="33">
                  <c:v>128.982</c:v>
                </c:pt>
                <c:pt idx="34">
                  <c:v>161.74700000000001</c:v>
                </c:pt>
                <c:pt idx="35">
                  <c:v>159.018</c:v>
                </c:pt>
                <c:pt idx="36">
                  <c:v>151.16200000000001</c:v>
                </c:pt>
                <c:pt idx="37">
                  <c:v>137.72300000000001</c:v>
                </c:pt>
                <c:pt idx="38">
                  <c:v>128.47499999999999</c:v>
                </c:pt>
                <c:pt idx="39">
                  <c:v>131.09200000000001</c:v>
                </c:pt>
                <c:pt idx="40">
                  <c:v>136.20699999999999</c:v>
                </c:pt>
                <c:pt idx="41">
                  <c:v>143.71700000000001</c:v>
                </c:pt>
                <c:pt idx="42">
                  <c:v>129.321</c:v>
                </c:pt>
                <c:pt idx="43">
                  <c:v>121.506</c:v>
                </c:pt>
                <c:pt idx="44">
                  <c:v>119.819</c:v>
                </c:pt>
                <c:pt idx="45">
                  <c:v>114.343</c:v>
                </c:pt>
                <c:pt idx="46">
                  <c:v>115.90300000000001</c:v>
                </c:pt>
                <c:pt idx="47">
                  <c:v>118.254</c:v>
                </c:pt>
                <c:pt idx="48">
                  <c:v>111.33799999999999</c:v>
                </c:pt>
                <c:pt idx="49">
                  <c:v>108.358</c:v>
                </c:pt>
                <c:pt idx="50">
                  <c:v>110.97</c:v>
                </c:pt>
                <c:pt idx="51">
                  <c:v>111.96</c:v>
                </c:pt>
                <c:pt idx="52">
                  <c:v>111.36799999999999</c:v>
                </c:pt>
                <c:pt idx="53">
                  <c:v>106.93</c:v>
                </c:pt>
                <c:pt idx="54">
                  <c:v>100.73099999999999</c:v>
                </c:pt>
                <c:pt idx="55">
                  <c:v>94.305000000000007</c:v>
                </c:pt>
                <c:pt idx="56">
                  <c:v>89.656000000000006</c:v>
                </c:pt>
                <c:pt idx="57">
                  <c:v>85.228999999999999</c:v>
                </c:pt>
                <c:pt idx="58">
                  <c:v>84.451999999999998</c:v>
                </c:pt>
                <c:pt idx="59">
                  <c:v>85.677999999999997</c:v>
                </c:pt>
                <c:pt idx="60">
                  <c:v>99.995999999999995</c:v>
                </c:pt>
                <c:pt idx="61">
                  <c:v>91.07</c:v>
                </c:pt>
                <c:pt idx="62">
                  <c:v>85.795000000000002</c:v>
                </c:pt>
                <c:pt idx="63">
                  <c:v>82.272000000000006</c:v>
                </c:pt>
                <c:pt idx="64">
                  <c:v>79.045000000000002</c:v>
                </c:pt>
                <c:pt idx="65">
                  <c:v>74.725999999999999</c:v>
                </c:pt>
                <c:pt idx="66">
                  <c:v>72.524000000000001</c:v>
                </c:pt>
                <c:pt idx="67">
                  <c:v>69.590999999999994</c:v>
                </c:pt>
                <c:pt idx="68">
                  <c:v>65.843000000000004</c:v>
                </c:pt>
                <c:pt idx="69">
                  <c:v>63.133000000000003</c:v>
                </c:pt>
                <c:pt idx="70">
                  <c:v>61.206000000000003</c:v>
                </c:pt>
                <c:pt idx="71">
                  <c:v>61.012999999999998</c:v>
                </c:pt>
                <c:pt idx="72">
                  <c:v>59.667999999999999</c:v>
                </c:pt>
                <c:pt idx="73">
                  <c:v>59.34</c:v>
                </c:pt>
                <c:pt idx="74">
                  <c:v>57.548999999999999</c:v>
                </c:pt>
                <c:pt idx="75">
                  <c:v>54.469000000000001</c:v>
                </c:pt>
                <c:pt idx="76">
                  <c:v>53.715000000000003</c:v>
                </c:pt>
                <c:pt idx="77">
                  <c:v>51.679000000000002</c:v>
                </c:pt>
                <c:pt idx="78">
                  <c:v>53.533000000000001</c:v>
                </c:pt>
                <c:pt idx="79">
                  <c:v>50.74</c:v>
                </c:pt>
                <c:pt idx="80">
                  <c:v>49.274999999999999</c:v>
                </c:pt>
                <c:pt idx="81">
                  <c:v>48.406999999999996</c:v>
                </c:pt>
                <c:pt idx="82">
                  <c:v>45.972000000000001</c:v>
                </c:pt>
                <c:pt idx="83">
                  <c:v>45.972000000000001</c:v>
                </c:pt>
                <c:pt idx="84">
                  <c:v>45.972000000000001</c:v>
                </c:pt>
                <c:pt idx="85">
                  <c:v>46.634999999999998</c:v>
                </c:pt>
                <c:pt idx="86">
                  <c:v>47.741</c:v>
                </c:pt>
                <c:pt idx="87">
                  <c:v>48.424999999999997</c:v>
                </c:pt>
                <c:pt idx="88">
                  <c:v>63.704999999999998</c:v>
                </c:pt>
                <c:pt idx="89">
                  <c:v>70.206000000000003</c:v>
                </c:pt>
                <c:pt idx="90">
                  <c:v>58.448</c:v>
                </c:pt>
                <c:pt idx="91">
                  <c:v>53.353000000000002</c:v>
                </c:pt>
                <c:pt idx="92">
                  <c:v>51.226999999999997</c:v>
                </c:pt>
                <c:pt idx="93">
                  <c:v>50.238999999999997</c:v>
                </c:pt>
                <c:pt idx="94">
                  <c:v>58.661000000000001</c:v>
                </c:pt>
                <c:pt idx="95">
                  <c:v>75.506</c:v>
                </c:pt>
                <c:pt idx="96">
                  <c:v>84.418000000000006</c:v>
                </c:pt>
                <c:pt idx="97">
                  <c:v>112.616</c:v>
                </c:pt>
                <c:pt idx="98">
                  <c:v>144.11000000000001</c:v>
                </c:pt>
                <c:pt idx="99">
                  <c:v>107.134</c:v>
                </c:pt>
                <c:pt idx="100">
                  <c:v>83.534000000000006</c:v>
                </c:pt>
                <c:pt idx="101">
                  <c:v>71.06</c:v>
                </c:pt>
                <c:pt idx="102">
                  <c:v>65.242000000000004</c:v>
                </c:pt>
                <c:pt idx="103">
                  <c:v>81.385999999999996</c:v>
                </c:pt>
                <c:pt idx="104">
                  <c:v>76.926000000000002</c:v>
                </c:pt>
                <c:pt idx="105">
                  <c:v>69.457999999999998</c:v>
                </c:pt>
                <c:pt idx="106">
                  <c:v>63.094000000000001</c:v>
                </c:pt>
                <c:pt idx="107">
                  <c:v>59.19</c:v>
                </c:pt>
                <c:pt idx="108">
                  <c:v>56.006</c:v>
                </c:pt>
                <c:pt idx="109">
                  <c:v>53.529000000000003</c:v>
                </c:pt>
                <c:pt idx="110">
                  <c:v>51.365000000000002</c:v>
                </c:pt>
                <c:pt idx="111">
                  <c:v>48.534999999999997</c:v>
                </c:pt>
                <c:pt idx="112">
                  <c:v>47.055</c:v>
                </c:pt>
                <c:pt idx="113">
                  <c:v>45.741</c:v>
                </c:pt>
                <c:pt idx="114">
                  <c:v>44.835999999999999</c:v>
                </c:pt>
                <c:pt idx="115">
                  <c:v>44.835999999999999</c:v>
                </c:pt>
                <c:pt idx="116">
                  <c:v>49.68</c:v>
                </c:pt>
                <c:pt idx="117">
                  <c:v>49.125999999999998</c:v>
                </c:pt>
                <c:pt idx="118">
                  <c:v>45.476999999999997</c:v>
                </c:pt>
                <c:pt idx="119">
                  <c:v>44.695999999999998</c:v>
                </c:pt>
                <c:pt idx="120">
                  <c:v>42.523000000000003</c:v>
                </c:pt>
                <c:pt idx="121">
                  <c:v>40.597999999999999</c:v>
                </c:pt>
                <c:pt idx="122">
                  <c:v>54.470999999999997</c:v>
                </c:pt>
                <c:pt idx="123">
                  <c:v>71.048000000000002</c:v>
                </c:pt>
                <c:pt idx="124">
                  <c:v>60.768999999999998</c:v>
                </c:pt>
                <c:pt idx="125">
                  <c:v>57.789000000000001</c:v>
                </c:pt>
                <c:pt idx="126">
                  <c:v>54.497999999999998</c:v>
                </c:pt>
                <c:pt idx="127">
                  <c:v>52.353999999999999</c:v>
                </c:pt>
                <c:pt idx="128">
                  <c:v>52.353999999999999</c:v>
                </c:pt>
                <c:pt idx="129">
                  <c:v>51.933999999999997</c:v>
                </c:pt>
                <c:pt idx="130">
                  <c:v>51.01</c:v>
                </c:pt>
                <c:pt idx="131">
                  <c:v>51.01</c:v>
                </c:pt>
                <c:pt idx="132">
                  <c:v>50.302999999999997</c:v>
                </c:pt>
                <c:pt idx="133">
                  <c:v>49.033000000000001</c:v>
                </c:pt>
                <c:pt idx="134">
                  <c:v>47.478999999999999</c:v>
                </c:pt>
                <c:pt idx="135">
                  <c:v>46.546999999999997</c:v>
                </c:pt>
                <c:pt idx="136">
                  <c:v>46.546999999999997</c:v>
                </c:pt>
                <c:pt idx="137">
                  <c:v>46.546999999999997</c:v>
                </c:pt>
                <c:pt idx="138">
                  <c:v>46.546999999999997</c:v>
                </c:pt>
                <c:pt idx="139">
                  <c:v>46.18</c:v>
                </c:pt>
                <c:pt idx="140">
                  <c:v>45.972000000000001</c:v>
                </c:pt>
                <c:pt idx="141">
                  <c:v>45.972000000000001</c:v>
                </c:pt>
                <c:pt idx="142">
                  <c:v>45.972000000000001</c:v>
                </c:pt>
                <c:pt idx="143">
                  <c:v>45.972000000000001</c:v>
                </c:pt>
                <c:pt idx="144">
                  <c:v>45.972000000000001</c:v>
                </c:pt>
                <c:pt idx="145">
                  <c:v>45.972000000000001</c:v>
                </c:pt>
                <c:pt idx="146">
                  <c:v>45.972000000000001</c:v>
                </c:pt>
                <c:pt idx="147">
                  <c:v>45.335000000000001</c:v>
                </c:pt>
                <c:pt idx="148">
                  <c:v>44.274000000000001</c:v>
                </c:pt>
                <c:pt idx="149">
                  <c:v>43.765000000000001</c:v>
                </c:pt>
                <c:pt idx="150">
                  <c:v>43.162999999999997</c:v>
                </c:pt>
                <c:pt idx="151">
                  <c:v>43.162999999999997</c:v>
                </c:pt>
                <c:pt idx="152">
                  <c:v>42.982999999999997</c:v>
                </c:pt>
                <c:pt idx="153">
                  <c:v>42.613999999999997</c:v>
                </c:pt>
                <c:pt idx="154">
                  <c:v>42.613999999999997</c:v>
                </c:pt>
                <c:pt idx="155">
                  <c:v>42.613999999999997</c:v>
                </c:pt>
                <c:pt idx="156">
                  <c:v>42.412999999999997</c:v>
                </c:pt>
                <c:pt idx="157">
                  <c:v>42.078000000000003</c:v>
                </c:pt>
                <c:pt idx="158">
                  <c:v>42.078000000000003</c:v>
                </c:pt>
                <c:pt idx="159">
                  <c:v>42.078000000000003</c:v>
                </c:pt>
                <c:pt idx="160">
                  <c:v>42.767000000000003</c:v>
                </c:pt>
                <c:pt idx="161">
                  <c:v>44.207999999999998</c:v>
                </c:pt>
                <c:pt idx="162">
                  <c:v>44.835999999999999</c:v>
                </c:pt>
                <c:pt idx="163">
                  <c:v>44.835999999999999</c:v>
                </c:pt>
                <c:pt idx="164">
                  <c:v>44.835999999999999</c:v>
                </c:pt>
                <c:pt idx="165">
                  <c:v>44.835999999999999</c:v>
                </c:pt>
                <c:pt idx="166">
                  <c:v>45.481000000000002</c:v>
                </c:pt>
                <c:pt idx="167">
                  <c:v>47.51</c:v>
                </c:pt>
                <c:pt idx="168">
                  <c:v>47.433</c:v>
                </c:pt>
                <c:pt idx="169">
                  <c:v>47.664000000000001</c:v>
                </c:pt>
                <c:pt idx="170">
                  <c:v>47.51</c:v>
                </c:pt>
                <c:pt idx="171">
                  <c:v>47.125</c:v>
                </c:pt>
                <c:pt idx="172">
                  <c:v>47.125</c:v>
                </c:pt>
                <c:pt idx="173">
                  <c:v>47.125</c:v>
                </c:pt>
                <c:pt idx="174">
                  <c:v>47.125</c:v>
                </c:pt>
                <c:pt idx="175">
                  <c:v>47.125</c:v>
                </c:pt>
                <c:pt idx="176">
                  <c:v>46.627000000000002</c:v>
                </c:pt>
                <c:pt idx="177">
                  <c:v>45.83</c:v>
                </c:pt>
                <c:pt idx="178">
                  <c:v>45.831000000000003</c:v>
                </c:pt>
                <c:pt idx="179">
                  <c:v>50.097000000000001</c:v>
                </c:pt>
                <c:pt idx="180">
                  <c:v>54.786999999999999</c:v>
                </c:pt>
                <c:pt idx="181">
                  <c:v>57.411000000000001</c:v>
                </c:pt>
                <c:pt idx="182">
                  <c:v>104.81100000000001</c:v>
                </c:pt>
                <c:pt idx="183">
                  <c:v>92.153999999999996</c:v>
                </c:pt>
                <c:pt idx="184">
                  <c:v>72.492999999999995</c:v>
                </c:pt>
                <c:pt idx="185">
                  <c:v>64.757000000000005</c:v>
                </c:pt>
                <c:pt idx="186">
                  <c:v>60.689</c:v>
                </c:pt>
                <c:pt idx="187">
                  <c:v>57.207999999999998</c:v>
                </c:pt>
                <c:pt idx="188">
                  <c:v>57.106999999999999</c:v>
                </c:pt>
                <c:pt idx="189">
                  <c:v>59.37</c:v>
                </c:pt>
                <c:pt idx="190">
                  <c:v>62.755000000000003</c:v>
                </c:pt>
                <c:pt idx="191">
                  <c:v>62.323999999999998</c:v>
                </c:pt>
                <c:pt idx="192">
                  <c:v>814.28499999999997</c:v>
                </c:pt>
                <c:pt idx="193">
                  <c:v>642.68700000000001</c:v>
                </c:pt>
                <c:pt idx="194">
                  <c:v>143.94</c:v>
                </c:pt>
                <c:pt idx="195">
                  <c:v>92.356999999999999</c:v>
                </c:pt>
                <c:pt idx="196">
                  <c:v>104.79</c:v>
                </c:pt>
                <c:pt idx="197">
                  <c:v>94.86</c:v>
                </c:pt>
                <c:pt idx="198">
                  <c:v>85.328000000000003</c:v>
                </c:pt>
                <c:pt idx="199">
                  <c:v>97.694999999999993</c:v>
                </c:pt>
                <c:pt idx="200">
                  <c:v>84.62</c:v>
                </c:pt>
                <c:pt idx="201">
                  <c:v>303.82299999999998</c:v>
                </c:pt>
                <c:pt idx="202">
                  <c:v>137.34</c:v>
                </c:pt>
                <c:pt idx="203">
                  <c:v>90.869</c:v>
                </c:pt>
                <c:pt idx="204">
                  <c:v>79.507999999999996</c:v>
                </c:pt>
                <c:pt idx="205">
                  <c:v>69.349999999999994</c:v>
                </c:pt>
                <c:pt idx="206">
                  <c:v>66.783000000000001</c:v>
                </c:pt>
                <c:pt idx="207">
                  <c:v>64.677999999999997</c:v>
                </c:pt>
                <c:pt idx="208">
                  <c:v>63.16</c:v>
                </c:pt>
                <c:pt idx="209">
                  <c:v>63.16</c:v>
                </c:pt>
                <c:pt idx="210">
                  <c:v>63.16</c:v>
                </c:pt>
                <c:pt idx="211">
                  <c:v>63.16</c:v>
                </c:pt>
                <c:pt idx="212">
                  <c:v>64.301000000000002</c:v>
                </c:pt>
                <c:pt idx="213">
                  <c:v>465.30399999999997</c:v>
                </c:pt>
                <c:pt idx="214">
                  <c:v>464.66899999999998</c:v>
                </c:pt>
                <c:pt idx="215">
                  <c:v>198.39599999999999</c:v>
                </c:pt>
                <c:pt idx="216">
                  <c:v>127.523</c:v>
                </c:pt>
                <c:pt idx="217">
                  <c:v>98.697999999999993</c:v>
                </c:pt>
                <c:pt idx="218">
                  <c:v>89.597999999999999</c:v>
                </c:pt>
                <c:pt idx="219">
                  <c:v>79.844999999999999</c:v>
                </c:pt>
                <c:pt idx="220">
                  <c:v>76.274000000000001</c:v>
                </c:pt>
                <c:pt idx="221">
                  <c:v>72.867000000000004</c:v>
                </c:pt>
                <c:pt idx="222">
                  <c:v>70.123999999999995</c:v>
                </c:pt>
                <c:pt idx="223">
                  <c:v>69.528999999999996</c:v>
                </c:pt>
                <c:pt idx="224">
                  <c:v>68.343000000000004</c:v>
                </c:pt>
                <c:pt idx="225">
                  <c:v>65.825999999999993</c:v>
                </c:pt>
                <c:pt idx="226">
                  <c:v>62.052</c:v>
                </c:pt>
                <c:pt idx="227">
                  <c:v>60.936</c:v>
                </c:pt>
                <c:pt idx="228">
                  <c:v>60.936</c:v>
                </c:pt>
                <c:pt idx="229">
                  <c:v>60.484999999999999</c:v>
                </c:pt>
                <c:pt idx="230">
                  <c:v>57.334000000000003</c:v>
                </c:pt>
                <c:pt idx="231">
                  <c:v>58.581000000000003</c:v>
                </c:pt>
                <c:pt idx="232">
                  <c:v>58.759</c:v>
                </c:pt>
                <c:pt idx="233">
                  <c:v>59.029000000000003</c:v>
                </c:pt>
                <c:pt idx="234">
                  <c:v>60.113999999999997</c:v>
                </c:pt>
                <c:pt idx="235">
                  <c:v>61.768000000000001</c:v>
                </c:pt>
                <c:pt idx="236">
                  <c:v>62.412999999999997</c:v>
                </c:pt>
                <c:pt idx="237">
                  <c:v>67.338999999999999</c:v>
                </c:pt>
                <c:pt idx="238">
                  <c:v>70.123999999999995</c:v>
                </c:pt>
                <c:pt idx="239">
                  <c:v>70.123999999999995</c:v>
                </c:pt>
                <c:pt idx="240">
                  <c:v>68.06</c:v>
                </c:pt>
                <c:pt idx="241">
                  <c:v>66.200999999999993</c:v>
                </c:pt>
                <c:pt idx="242">
                  <c:v>66.200999999999993</c:v>
                </c:pt>
                <c:pt idx="243">
                  <c:v>66.200999999999993</c:v>
                </c:pt>
                <c:pt idx="244">
                  <c:v>66.200999999999993</c:v>
                </c:pt>
                <c:pt idx="245">
                  <c:v>66.105000000000004</c:v>
                </c:pt>
                <c:pt idx="246">
                  <c:v>74.415000000000006</c:v>
                </c:pt>
                <c:pt idx="247">
                  <c:v>88.600999999999999</c:v>
                </c:pt>
                <c:pt idx="248">
                  <c:v>80.105999999999995</c:v>
                </c:pt>
                <c:pt idx="249">
                  <c:v>72.358000000000004</c:v>
                </c:pt>
                <c:pt idx="250">
                  <c:v>68.837000000000003</c:v>
                </c:pt>
                <c:pt idx="251">
                  <c:v>67.171999999999997</c:v>
                </c:pt>
                <c:pt idx="252">
                  <c:v>65.721000000000004</c:v>
                </c:pt>
                <c:pt idx="253">
                  <c:v>65.337000000000003</c:v>
                </c:pt>
                <c:pt idx="254">
                  <c:v>64.67</c:v>
                </c:pt>
                <c:pt idx="255">
                  <c:v>64.67</c:v>
                </c:pt>
                <c:pt idx="256">
                  <c:v>64.67</c:v>
                </c:pt>
                <c:pt idx="257">
                  <c:v>64.295000000000002</c:v>
                </c:pt>
                <c:pt idx="258">
                  <c:v>58.497</c:v>
                </c:pt>
                <c:pt idx="259">
                  <c:v>63.941000000000003</c:v>
                </c:pt>
                <c:pt idx="260">
                  <c:v>65.433000000000007</c:v>
                </c:pt>
                <c:pt idx="261">
                  <c:v>63.545999999999999</c:v>
                </c:pt>
                <c:pt idx="262">
                  <c:v>62.412999999999997</c:v>
                </c:pt>
                <c:pt idx="263">
                  <c:v>62.134999999999998</c:v>
                </c:pt>
                <c:pt idx="264">
                  <c:v>80.356999999999999</c:v>
                </c:pt>
                <c:pt idx="265">
                  <c:v>94.617000000000004</c:v>
                </c:pt>
                <c:pt idx="266">
                  <c:v>89.378</c:v>
                </c:pt>
                <c:pt idx="267">
                  <c:v>79.025999999999996</c:v>
                </c:pt>
                <c:pt idx="268">
                  <c:v>104.235</c:v>
                </c:pt>
                <c:pt idx="269">
                  <c:v>107.011</c:v>
                </c:pt>
                <c:pt idx="270">
                  <c:v>87.614000000000004</c:v>
                </c:pt>
                <c:pt idx="271">
                  <c:v>75.337000000000003</c:v>
                </c:pt>
                <c:pt idx="272">
                  <c:v>68.966999999999999</c:v>
                </c:pt>
                <c:pt idx="273">
                  <c:v>65.055000000000007</c:v>
                </c:pt>
                <c:pt idx="274">
                  <c:v>62.042999999999999</c:v>
                </c:pt>
                <c:pt idx="275">
                  <c:v>60.579000000000001</c:v>
                </c:pt>
                <c:pt idx="276">
                  <c:v>58.759</c:v>
                </c:pt>
                <c:pt idx="277">
                  <c:v>57.427999999999997</c:v>
                </c:pt>
                <c:pt idx="278">
                  <c:v>55.847999999999999</c:v>
                </c:pt>
                <c:pt idx="279">
                  <c:v>54.546999999999997</c:v>
                </c:pt>
                <c:pt idx="280">
                  <c:v>54.546999999999997</c:v>
                </c:pt>
                <c:pt idx="281">
                  <c:v>54.546999999999997</c:v>
                </c:pt>
                <c:pt idx="282">
                  <c:v>55.94</c:v>
                </c:pt>
                <c:pt idx="283">
                  <c:v>53.078000000000003</c:v>
                </c:pt>
                <c:pt idx="284">
                  <c:v>48</c:v>
                </c:pt>
                <c:pt idx="285">
                  <c:v>55.21</c:v>
                </c:pt>
                <c:pt idx="286">
                  <c:v>69.991</c:v>
                </c:pt>
                <c:pt idx="287">
                  <c:v>74.182000000000002</c:v>
                </c:pt>
                <c:pt idx="288">
                  <c:v>74.182000000000002</c:v>
                </c:pt>
                <c:pt idx="289">
                  <c:v>70.367999999999995</c:v>
                </c:pt>
                <c:pt idx="290">
                  <c:v>65.536000000000001</c:v>
                </c:pt>
                <c:pt idx="291">
                  <c:v>62.412999999999997</c:v>
                </c:pt>
                <c:pt idx="292">
                  <c:v>103.788</c:v>
                </c:pt>
                <c:pt idx="293">
                  <c:v>103.741</c:v>
                </c:pt>
                <c:pt idx="294">
                  <c:v>86.131</c:v>
                </c:pt>
                <c:pt idx="295">
                  <c:v>76.218000000000004</c:v>
                </c:pt>
                <c:pt idx="296">
                  <c:v>72.650000000000006</c:v>
                </c:pt>
                <c:pt idx="297">
                  <c:v>72.650000000000006</c:v>
                </c:pt>
                <c:pt idx="298">
                  <c:v>73.876000000000005</c:v>
                </c:pt>
                <c:pt idx="299">
                  <c:v>70.525000000000006</c:v>
                </c:pt>
                <c:pt idx="300">
                  <c:v>69.33</c:v>
                </c:pt>
                <c:pt idx="301">
                  <c:v>67.463999999999999</c:v>
                </c:pt>
                <c:pt idx="302">
                  <c:v>66.200999999999993</c:v>
                </c:pt>
                <c:pt idx="303">
                  <c:v>65.626999999999995</c:v>
                </c:pt>
                <c:pt idx="304">
                  <c:v>64.010000000000005</c:v>
                </c:pt>
                <c:pt idx="305">
                  <c:v>62.412999999999997</c:v>
                </c:pt>
                <c:pt idx="306">
                  <c:v>62.412999999999997</c:v>
                </c:pt>
                <c:pt idx="307">
                  <c:v>65.572999999999993</c:v>
                </c:pt>
                <c:pt idx="308">
                  <c:v>77.135000000000005</c:v>
                </c:pt>
                <c:pt idx="309">
                  <c:v>89.992999999999995</c:v>
                </c:pt>
                <c:pt idx="310">
                  <c:v>89.54</c:v>
                </c:pt>
                <c:pt idx="311">
                  <c:v>87.754999999999995</c:v>
                </c:pt>
                <c:pt idx="312">
                  <c:v>88.715000000000003</c:v>
                </c:pt>
                <c:pt idx="313">
                  <c:v>85.073999999999998</c:v>
                </c:pt>
                <c:pt idx="314">
                  <c:v>78.62</c:v>
                </c:pt>
                <c:pt idx="315">
                  <c:v>73.78</c:v>
                </c:pt>
                <c:pt idx="316">
                  <c:v>71.635000000000005</c:v>
                </c:pt>
                <c:pt idx="317">
                  <c:v>70.123999999999995</c:v>
                </c:pt>
                <c:pt idx="318">
                  <c:v>67.968000000000004</c:v>
                </c:pt>
                <c:pt idx="319">
                  <c:v>65.433000000000007</c:v>
                </c:pt>
                <c:pt idx="320">
                  <c:v>74.738</c:v>
                </c:pt>
                <c:pt idx="321">
                  <c:v>207.40700000000001</c:v>
                </c:pt>
                <c:pt idx="322">
                  <c:v>155.46700000000001</c:v>
                </c:pt>
                <c:pt idx="323">
                  <c:v>121.846</c:v>
                </c:pt>
                <c:pt idx="324">
                  <c:v>103.23399999999999</c:v>
                </c:pt>
                <c:pt idx="325">
                  <c:v>91.671999999999997</c:v>
                </c:pt>
                <c:pt idx="326">
                  <c:v>87.516999999999996</c:v>
                </c:pt>
                <c:pt idx="327">
                  <c:v>86.798000000000002</c:v>
                </c:pt>
                <c:pt idx="328">
                  <c:v>83.870999999999995</c:v>
                </c:pt>
                <c:pt idx="329">
                  <c:v>82.114999999999995</c:v>
                </c:pt>
                <c:pt idx="330">
                  <c:v>82.346999999999994</c:v>
                </c:pt>
                <c:pt idx="331">
                  <c:v>101.218</c:v>
                </c:pt>
                <c:pt idx="332">
                  <c:v>123.624</c:v>
                </c:pt>
                <c:pt idx="333">
                  <c:v>122.321</c:v>
                </c:pt>
                <c:pt idx="334">
                  <c:v>118.11</c:v>
                </c:pt>
                <c:pt idx="335">
                  <c:v>112.43</c:v>
                </c:pt>
                <c:pt idx="336">
                  <c:v>105.479</c:v>
                </c:pt>
                <c:pt idx="337">
                  <c:v>97.302999999999997</c:v>
                </c:pt>
                <c:pt idx="338">
                  <c:v>94.617000000000004</c:v>
                </c:pt>
                <c:pt idx="339">
                  <c:v>92.754999999999995</c:v>
                </c:pt>
                <c:pt idx="340">
                  <c:v>91.637</c:v>
                </c:pt>
                <c:pt idx="341">
                  <c:v>91.272000000000006</c:v>
                </c:pt>
                <c:pt idx="342">
                  <c:v>87.516999999999996</c:v>
                </c:pt>
                <c:pt idx="343">
                  <c:v>88.622</c:v>
                </c:pt>
                <c:pt idx="344">
                  <c:v>95.623000000000005</c:v>
                </c:pt>
                <c:pt idx="345">
                  <c:v>162.476</c:v>
                </c:pt>
                <c:pt idx="346">
                  <c:v>166.61699999999999</c:v>
                </c:pt>
                <c:pt idx="347">
                  <c:v>133.69</c:v>
                </c:pt>
                <c:pt idx="348">
                  <c:v>116.104</c:v>
                </c:pt>
                <c:pt idx="349">
                  <c:v>103.746</c:v>
                </c:pt>
                <c:pt idx="350">
                  <c:v>91.06</c:v>
                </c:pt>
                <c:pt idx="351">
                  <c:v>87.977000000000004</c:v>
                </c:pt>
                <c:pt idx="352">
                  <c:v>119.902</c:v>
                </c:pt>
                <c:pt idx="353">
                  <c:v>522.68600000000004</c:v>
                </c:pt>
                <c:pt idx="354">
                  <c:v>308.24900000000002</c:v>
                </c:pt>
                <c:pt idx="355">
                  <c:v>208.28700000000001</c:v>
                </c:pt>
                <c:pt idx="356">
                  <c:v>166.53399999999999</c:v>
                </c:pt>
                <c:pt idx="357">
                  <c:v>146.30600000000001</c:v>
                </c:pt>
                <c:pt idx="358">
                  <c:v>138.02799999999999</c:v>
                </c:pt>
                <c:pt idx="359">
                  <c:v>117.32</c:v>
                </c:pt>
                <c:pt idx="360">
                  <c:v>115.30500000000001</c:v>
                </c:pt>
                <c:pt idx="361">
                  <c:v>110.35</c:v>
                </c:pt>
                <c:pt idx="362">
                  <c:v>121.761</c:v>
                </c:pt>
                <c:pt idx="363">
                  <c:v>388.649</c:v>
                </c:pt>
                <c:pt idx="364">
                  <c:v>458.435</c:v>
                </c:pt>
                <c:pt idx="365">
                  <c:v>315.30200000000002</c:v>
                </c:pt>
                <c:pt idx="366">
                  <c:v>239.41900000000001</c:v>
                </c:pt>
                <c:pt idx="367">
                  <c:v>196.57400000000001</c:v>
                </c:pt>
                <c:pt idx="368">
                  <c:v>171.05099999999999</c:v>
                </c:pt>
                <c:pt idx="369">
                  <c:v>164.52799999999999</c:v>
                </c:pt>
                <c:pt idx="370">
                  <c:v>178.75800000000001</c:v>
                </c:pt>
                <c:pt idx="371">
                  <c:v>174.303</c:v>
                </c:pt>
                <c:pt idx="372">
                  <c:v>160.01</c:v>
                </c:pt>
                <c:pt idx="373">
                  <c:v>147.709</c:v>
                </c:pt>
                <c:pt idx="374">
                  <c:v>136.11699999999999</c:v>
                </c:pt>
                <c:pt idx="375">
                  <c:v>130.74</c:v>
                </c:pt>
                <c:pt idx="376">
                  <c:v>128.11099999999999</c:v>
                </c:pt>
                <c:pt idx="377">
                  <c:v>126.163</c:v>
                </c:pt>
                <c:pt idx="378">
                  <c:v>124.55</c:v>
                </c:pt>
                <c:pt idx="379">
                  <c:v>122.167</c:v>
                </c:pt>
                <c:pt idx="380">
                  <c:v>119.173</c:v>
                </c:pt>
                <c:pt idx="381">
                  <c:v>118.235</c:v>
                </c:pt>
                <c:pt idx="382">
                  <c:v>120.58799999999999</c:v>
                </c:pt>
                <c:pt idx="383">
                  <c:v>128.702</c:v>
                </c:pt>
                <c:pt idx="384">
                  <c:v>136.94</c:v>
                </c:pt>
                <c:pt idx="385">
                  <c:v>149.68299999999999</c:v>
                </c:pt>
                <c:pt idx="386">
                  <c:v>151.816</c:v>
                </c:pt>
                <c:pt idx="387">
                  <c:v>159.636</c:v>
                </c:pt>
                <c:pt idx="388">
                  <c:v>178.29499999999999</c:v>
                </c:pt>
                <c:pt idx="389">
                  <c:v>169.84</c:v>
                </c:pt>
                <c:pt idx="390">
                  <c:v>197.357</c:v>
                </c:pt>
                <c:pt idx="391">
                  <c:v>175.92699999999999</c:v>
                </c:pt>
                <c:pt idx="392">
                  <c:v>165.77</c:v>
                </c:pt>
                <c:pt idx="393">
                  <c:v>162.273</c:v>
                </c:pt>
                <c:pt idx="394">
                  <c:v>339.678</c:v>
                </c:pt>
                <c:pt idx="395">
                  <c:v>270.76</c:v>
                </c:pt>
                <c:pt idx="396">
                  <c:v>314.47500000000002</c:v>
                </c:pt>
                <c:pt idx="397">
                  <c:v>263.71499999999997</c:v>
                </c:pt>
                <c:pt idx="398">
                  <c:v>235.01400000000001</c:v>
                </c:pt>
                <c:pt idx="399">
                  <c:v>217.458</c:v>
                </c:pt>
                <c:pt idx="400">
                  <c:v>198.55099999999999</c:v>
                </c:pt>
                <c:pt idx="401">
                  <c:v>189.99</c:v>
                </c:pt>
                <c:pt idx="402">
                  <c:v>267.28800000000001</c:v>
                </c:pt>
                <c:pt idx="403">
                  <c:v>360.935</c:v>
                </c:pt>
                <c:pt idx="404">
                  <c:v>287.202</c:v>
                </c:pt>
                <c:pt idx="405">
                  <c:v>242.58099999999999</c:v>
                </c:pt>
                <c:pt idx="406">
                  <c:v>229.953</c:v>
                </c:pt>
                <c:pt idx="407">
                  <c:v>226.428</c:v>
                </c:pt>
                <c:pt idx="408">
                  <c:v>214.28100000000001</c:v>
                </c:pt>
                <c:pt idx="409">
                  <c:v>191.64599999999999</c:v>
                </c:pt>
                <c:pt idx="410">
                  <c:v>187.34299999999999</c:v>
                </c:pt>
                <c:pt idx="411">
                  <c:v>184.71700000000001</c:v>
                </c:pt>
                <c:pt idx="412">
                  <c:v>189.078</c:v>
                </c:pt>
                <c:pt idx="413">
                  <c:v>195.34800000000001</c:v>
                </c:pt>
                <c:pt idx="414">
                  <c:v>187.02799999999999</c:v>
                </c:pt>
                <c:pt idx="415">
                  <c:v>174.81399999999999</c:v>
                </c:pt>
                <c:pt idx="416">
                  <c:v>171.036</c:v>
                </c:pt>
                <c:pt idx="417">
                  <c:v>169.20099999999999</c:v>
                </c:pt>
                <c:pt idx="418">
                  <c:v>167.31899999999999</c:v>
                </c:pt>
                <c:pt idx="419">
                  <c:v>165.44900000000001</c:v>
                </c:pt>
                <c:pt idx="420">
                  <c:v>163.59200000000001</c:v>
                </c:pt>
                <c:pt idx="421">
                  <c:v>158.251</c:v>
                </c:pt>
                <c:pt idx="422">
                  <c:v>149.667</c:v>
                </c:pt>
                <c:pt idx="423">
                  <c:v>149.31100000000001</c:v>
                </c:pt>
                <c:pt idx="424">
                  <c:v>141.56200000000001</c:v>
                </c:pt>
                <c:pt idx="425">
                  <c:v>137.44900000000001</c:v>
                </c:pt>
                <c:pt idx="426">
                  <c:v>163.42699999999999</c:v>
                </c:pt>
                <c:pt idx="427">
                  <c:v>180.70699999999999</c:v>
                </c:pt>
                <c:pt idx="428">
                  <c:v>163.74199999999999</c:v>
                </c:pt>
                <c:pt idx="429">
                  <c:v>171.714</c:v>
                </c:pt>
                <c:pt idx="430">
                  <c:v>202.70500000000001</c:v>
                </c:pt>
                <c:pt idx="431">
                  <c:v>170.79499999999999</c:v>
                </c:pt>
                <c:pt idx="432">
                  <c:v>236.07</c:v>
                </c:pt>
                <c:pt idx="433">
                  <c:v>226.178</c:v>
                </c:pt>
                <c:pt idx="434">
                  <c:v>195.85</c:v>
                </c:pt>
                <c:pt idx="435">
                  <c:v>166.05799999999999</c:v>
                </c:pt>
                <c:pt idx="436">
                  <c:v>144.05799999999999</c:v>
                </c:pt>
                <c:pt idx="437">
                  <c:v>130.131</c:v>
                </c:pt>
                <c:pt idx="438">
                  <c:v>121.236</c:v>
                </c:pt>
                <c:pt idx="439">
                  <c:v>111.7</c:v>
                </c:pt>
                <c:pt idx="440">
                  <c:v>103.985</c:v>
                </c:pt>
                <c:pt idx="441">
                  <c:v>99.070999999999998</c:v>
                </c:pt>
                <c:pt idx="442">
                  <c:v>101.672</c:v>
                </c:pt>
                <c:pt idx="443">
                  <c:v>97.013999999999996</c:v>
                </c:pt>
                <c:pt idx="444">
                  <c:v>90.32</c:v>
                </c:pt>
                <c:pt idx="445">
                  <c:v>83.415999999999997</c:v>
                </c:pt>
                <c:pt idx="446">
                  <c:v>80.284999999999997</c:v>
                </c:pt>
                <c:pt idx="447">
                  <c:v>78.489000000000004</c:v>
                </c:pt>
                <c:pt idx="448">
                  <c:v>77.545000000000002</c:v>
                </c:pt>
                <c:pt idx="449">
                  <c:v>102.935</c:v>
                </c:pt>
                <c:pt idx="450">
                  <c:v>92.334999999999994</c:v>
                </c:pt>
                <c:pt idx="451">
                  <c:v>89.828999999999994</c:v>
                </c:pt>
                <c:pt idx="452">
                  <c:v>128.06399999999999</c:v>
                </c:pt>
                <c:pt idx="453">
                  <c:v>185.994</c:v>
                </c:pt>
                <c:pt idx="454">
                  <c:v>416.20100000000002</c:v>
                </c:pt>
                <c:pt idx="455">
                  <c:v>375.005</c:v>
                </c:pt>
                <c:pt idx="456">
                  <c:v>288.37799999999999</c:v>
                </c:pt>
                <c:pt idx="457">
                  <c:v>246.72499999999999</c:v>
                </c:pt>
                <c:pt idx="458">
                  <c:v>240.47800000000001</c:v>
                </c:pt>
                <c:pt idx="459">
                  <c:v>202.17</c:v>
                </c:pt>
                <c:pt idx="460">
                  <c:v>167.93899999999999</c:v>
                </c:pt>
                <c:pt idx="461">
                  <c:v>168.261</c:v>
                </c:pt>
                <c:pt idx="462">
                  <c:v>252.15</c:v>
                </c:pt>
                <c:pt idx="463">
                  <c:v>572.81899999999996</c:v>
                </c:pt>
                <c:pt idx="464">
                  <c:v>403.20299999999997</c:v>
                </c:pt>
                <c:pt idx="465">
                  <c:v>359.32499999999999</c:v>
                </c:pt>
                <c:pt idx="466">
                  <c:v>397.59</c:v>
                </c:pt>
                <c:pt idx="467">
                  <c:v>349.93900000000002</c:v>
                </c:pt>
                <c:pt idx="468">
                  <c:v>260.803</c:v>
                </c:pt>
                <c:pt idx="469">
                  <c:v>210.791</c:v>
                </c:pt>
                <c:pt idx="470">
                  <c:v>179.77699999999999</c:v>
                </c:pt>
                <c:pt idx="471">
                  <c:v>173.00299999999999</c:v>
                </c:pt>
                <c:pt idx="472">
                  <c:v>160.036</c:v>
                </c:pt>
                <c:pt idx="473">
                  <c:v>145.25700000000001</c:v>
                </c:pt>
                <c:pt idx="474">
                  <c:v>133.988</c:v>
                </c:pt>
                <c:pt idx="475">
                  <c:v>124.875</c:v>
                </c:pt>
                <c:pt idx="476">
                  <c:v>121.074</c:v>
                </c:pt>
                <c:pt idx="477">
                  <c:v>115.30500000000001</c:v>
                </c:pt>
                <c:pt idx="478">
                  <c:v>114.54</c:v>
                </c:pt>
                <c:pt idx="479">
                  <c:v>110.34699999999999</c:v>
                </c:pt>
                <c:pt idx="480">
                  <c:v>119.544</c:v>
                </c:pt>
                <c:pt idx="481">
                  <c:v>146.32</c:v>
                </c:pt>
                <c:pt idx="482">
                  <c:v>243.15899999999999</c:v>
                </c:pt>
                <c:pt idx="483">
                  <c:v>297.649</c:v>
                </c:pt>
                <c:pt idx="484">
                  <c:v>289.06599999999997</c:v>
                </c:pt>
                <c:pt idx="485">
                  <c:v>201.57900000000001</c:v>
                </c:pt>
                <c:pt idx="486">
                  <c:v>161.483</c:v>
                </c:pt>
                <c:pt idx="487">
                  <c:v>141.28899999999999</c:v>
                </c:pt>
                <c:pt idx="488">
                  <c:v>128.80199999999999</c:v>
                </c:pt>
                <c:pt idx="489">
                  <c:v>121.687</c:v>
                </c:pt>
                <c:pt idx="490">
                  <c:v>116.569</c:v>
                </c:pt>
                <c:pt idx="491">
                  <c:v>108.86</c:v>
                </c:pt>
                <c:pt idx="492">
                  <c:v>103.009</c:v>
                </c:pt>
                <c:pt idx="493">
                  <c:v>99.710999999999999</c:v>
                </c:pt>
                <c:pt idx="494">
                  <c:v>99.710999999999999</c:v>
                </c:pt>
                <c:pt idx="495">
                  <c:v>98.043999999999997</c:v>
                </c:pt>
                <c:pt idx="496">
                  <c:v>95.504000000000005</c:v>
                </c:pt>
                <c:pt idx="497">
                  <c:v>93.617999999999995</c:v>
                </c:pt>
                <c:pt idx="498">
                  <c:v>93.245000000000005</c:v>
                </c:pt>
                <c:pt idx="499">
                  <c:v>90.786000000000001</c:v>
                </c:pt>
                <c:pt idx="500">
                  <c:v>89.804000000000002</c:v>
                </c:pt>
                <c:pt idx="501">
                  <c:v>99.626000000000005</c:v>
                </c:pt>
                <c:pt idx="502">
                  <c:v>98.971999999999994</c:v>
                </c:pt>
                <c:pt idx="503">
                  <c:v>89.94</c:v>
                </c:pt>
                <c:pt idx="504">
                  <c:v>86.926000000000002</c:v>
                </c:pt>
                <c:pt idx="505">
                  <c:v>84.906000000000006</c:v>
                </c:pt>
                <c:pt idx="506">
                  <c:v>82.938999999999993</c:v>
                </c:pt>
                <c:pt idx="507">
                  <c:v>80.284999999999997</c:v>
                </c:pt>
                <c:pt idx="508">
                  <c:v>80.284999999999997</c:v>
                </c:pt>
                <c:pt idx="509">
                  <c:v>80.284999999999997</c:v>
                </c:pt>
                <c:pt idx="510">
                  <c:v>80.284999999999997</c:v>
                </c:pt>
                <c:pt idx="511">
                  <c:v>77.608000000000004</c:v>
                </c:pt>
                <c:pt idx="512">
                  <c:v>81.599000000000004</c:v>
                </c:pt>
                <c:pt idx="513">
                  <c:v>191.85499999999999</c:v>
                </c:pt>
                <c:pt idx="514">
                  <c:v>141.267</c:v>
                </c:pt>
                <c:pt idx="515">
                  <c:v>118.47199999999999</c:v>
                </c:pt>
                <c:pt idx="516">
                  <c:v>92.798000000000002</c:v>
                </c:pt>
                <c:pt idx="517">
                  <c:v>207.304</c:v>
                </c:pt>
                <c:pt idx="518">
                  <c:v>189.464</c:v>
                </c:pt>
                <c:pt idx="519">
                  <c:v>165.928</c:v>
                </c:pt>
                <c:pt idx="520">
                  <c:v>128.74100000000001</c:v>
                </c:pt>
                <c:pt idx="521">
                  <c:v>105.4</c:v>
                </c:pt>
                <c:pt idx="522">
                  <c:v>96.527000000000001</c:v>
                </c:pt>
                <c:pt idx="523">
                  <c:v>93.001999999999995</c:v>
                </c:pt>
                <c:pt idx="524">
                  <c:v>92.38</c:v>
                </c:pt>
                <c:pt idx="525">
                  <c:v>94.748999999999995</c:v>
                </c:pt>
                <c:pt idx="526">
                  <c:v>93.757999999999996</c:v>
                </c:pt>
                <c:pt idx="527">
                  <c:v>89.822000000000003</c:v>
                </c:pt>
                <c:pt idx="528">
                  <c:v>86.441999999999993</c:v>
                </c:pt>
                <c:pt idx="529">
                  <c:v>81.358999999999995</c:v>
                </c:pt>
                <c:pt idx="530">
                  <c:v>75.465999999999994</c:v>
                </c:pt>
                <c:pt idx="531">
                  <c:v>70.924000000000007</c:v>
                </c:pt>
                <c:pt idx="532">
                  <c:v>70.924000000000007</c:v>
                </c:pt>
                <c:pt idx="533">
                  <c:v>70.924000000000007</c:v>
                </c:pt>
                <c:pt idx="534">
                  <c:v>71.63</c:v>
                </c:pt>
                <c:pt idx="535">
                  <c:v>72.441000000000003</c:v>
                </c:pt>
                <c:pt idx="536">
                  <c:v>74.510999999999996</c:v>
                </c:pt>
                <c:pt idx="537">
                  <c:v>76.06</c:v>
                </c:pt>
                <c:pt idx="538">
                  <c:v>243.19399999999999</c:v>
                </c:pt>
                <c:pt idx="539">
                  <c:v>113.88</c:v>
                </c:pt>
                <c:pt idx="540">
                  <c:v>99.998000000000005</c:v>
                </c:pt>
                <c:pt idx="541">
                  <c:v>84.174000000000007</c:v>
                </c:pt>
                <c:pt idx="542">
                  <c:v>72.491</c:v>
                </c:pt>
                <c:pt idx="543">
                  <c:v>68.445999999999998</c:v>
                </c:pt>
                <c:pt idx="544">
                  <c:v>66.397000000000006</c:v>
                </c:pt>
                <c:pt idx="545">
                  <c:v>65.147000000000006</c:v>
                </c:pt>
                <c:pt idx="546">
                  <c:v>73.483000000000004</c:v>
                </c:pt>
                <c:pt idx="547">
                  <c:v>78.456000000000003</c:v>
                </c:pt>
                <c:pt idx="548">
                  <c:v>73.263000000000005</c:v>
                </c:pt>
                <c:pt idx="549">
                  <c:v>71.128</c:v>
                </c:pt>
                <c:pt idx="550">
                  <c:v>70.623999999999995</c:v>
                </c:pt>
                <c:pt idx="551">
                  <c:v>70.823999999999998</c:v>
                </c:pt>
                <c:pt idx="552">
                  <c:v>69.132999999999996</c:v>
                </c:pt>
                <c:pt idx="553">
                  <c:v>66.218999999999994</c:v>
                </c:pt>
                <c:pt idx="554">
                  <c:v>63.911999999999999</c:v>
                </c:pt>
                <c:pt idx="555">
                  <c:v>63.911999999999999</c:v>
                </c:pt>
                <c:pt idx="556">
                  <c:v>63.213999999999999</c:v>
                </c:pt>
                <c:pt idx="557">
                  <c:v>61.671999999999997</c:v>
                </c:pt>
                <c:pt idx="558">
                  <c:v>61.17</c:v>
                </c:pt>
                <c:pt idx="559">
                  <c:v>59.72</c:v>
                </c:pt>
                <c:pt idx="560">
                  <c:v>60.951999999999998</c:v>
                </c:pt>
                <c:pt idx="561">
                  <c:v>61.671999999999997</c:v>
                </c:pt>
                <c:pt idx="562">
                  <c:v>61.207999999999998</c:v>
                </c:pt>
                <c:pt idx="563">
                  <c:v>61.911000000000001</c:v>
                </c:pt>
                <c:pt idx="564">
                  <c:v>63.134</c:v>
                </c:pt>
                <c:pt idx="565">
                  <c:v>60.74</c:v>
                </c:pt>
                <c:pt idx="566">
                  <c:v>57.313000000000002</c:v>
                </c:pt>
                <c:pt idx="567">
                  <c:v>54.546999999999997</c:v>
                </c:pt>
                <c:pt idx="568">
                  <c:v>56.292999999999999</c:v>
                </c:pt>
                <c:pt idx="569">
                  <c:v>57.334000000000003</c:v>
                </c:pt>
                <c:pt idx="570">
                  <c:v>57.334000000000003</c:v>
                </c:pt>
                <c:pt idx="571">
                  <c:v>57.334000000000003</c:v>
                </c:pt>
                <c:pt idx="572">
                  <c:v>57.334000000000003</c:v>
                </c:pt>
                <c:pt idx="573">
                  <c:v>57.334000000000003</c:v>
                </c:pt>
                <c:pt idx="574">
                  <c:v>57.334000000000003</c:v>
                </c:pt>
                <c:pt idx="575">
                  <c:v>58.502000000000002</c:v>
                </c:pt>
                <c:pt idx="576">
                  <c:v>60.204999999999998</c:v>
                </c:pt>
                <c:pt idx="577">
                  <c:v>60.204999999999998</c:v>
                </c:pt>
                <c:pt idx="578">
                  <c:v>57.533000000000001</c:v>
                </c:pt>
                <c:pt idx="579">
                  <c:v>46.649000000000001</c:v>
                </c:pt>
                <c:pt idx="580">
                  <c:v>43.127000000000002</c:v>
                </c:pt>
                <c:pt idx="581">
                  <c:v>41.838999999999999</c:v>
                </c:pt>
                <c:pt idx="582">
                  <c:v>41.537999999999997</c:v>
                </c:pt>
                <c:pt idx="583">
                  <c:v>41.005000000000003</c:v>
                </c:pt>
                <c:pt idx="584">
                  <c:v>37.972000000000001</c:v>
                </c:pt>
                <c:pt idx="585">
                  <c:v>35.779000000000003</c:v>
                </c:pt>
                <c:pt idx="586">
                  <c:v>35.682000000000002</c:v>
                </c:pt>
                <c:pt idx="587">
                  <c:v>35.682000000000002</c:v>
                </c:pt>
                <c:pt idx="588">
                  <c:v>37.136000000000003</c:v>
                </c:pt>
                <c:pt idx="589">
                  <c:v>40.250999999999998</c:v>
                </c:pt>
                <c:pt idx="590">
                  <c:v>50.331000000000003</c:v>
                </c:pt>
                <c:pt idx="591">
                  <c:v>50.381999999999998</c:v>
                </c:pt>
                <c:pt idx="592">
                  <c:v>46.33</c:v>
                </c:pt>
                <c:pt idx="593">
                  <c:v>44.944000000000003</c:v>
                </c:pt>
                <c:pt idx="594">
                  <c:v>43.36</c:v>
                </c:pt>
                <c:pt idx="595">
                  <c:v>42.686</c:v>
                </c:pt>
                <c:pt idx="596">
                  <c:v>41.9</c:v>
                </c:pt>
                <c:pt idx="597">
                  <c:v>41.061</c:v>
                </c:pt>
                <c:pt idx="598">
                  <c:v>42.267000000000003</c:v>
                </c:pt>
                <c:pt idx="599">
                  <c:v>42.991</c:v>
                </c:pt>
                <c:pt idx="600">
                  <c:v>42.991</c:v>
                </c:pt>
                <c:pt idx="601">
                  <c:v>42.991</c:v>
                </c:pt>
                <c:pt idx="602">
                  <c:v>43.216999999999999</c:v>
                </c:pt>
                <c:pt idx="603">
                  <c:v>43.481000000000002</c:v>
                </c:pt>
                <c:pt idx="604">
                  <c:v>43.481000000000002</c:v>
                </c:pt>
                <c:pt idx="605">
                  <c:v>43.667999999999999</c:v>
                </c:pt>
                <c:pt idx="606">
                  <c:v>45.18</c:v>
                </c:pt>
                <c:pt idx="607">
                  <c:v>45.984999999999999</c:v>
                </c:pt>
                <c:pt idx="608">
                  <c:v>47.067</c:v>
                </c:pt>
                <c:pt idx="609">
                  <c:v>54.146000000000001</c:v>
                </c:pt>
                <c:pt idx="610">
                  <c:v>55.591999999999999</c:v>
                </c:pt>
                <c:pt idx="611">
                  <c:v>53.530999999999999</c:v>
                </c:pt>
                <c:pt idx="612">
                  <c:v>50.798000000000002</c:v>
                </c:pt>
                <c:pt idx="613">
                  <c:v>50.552999999999997</c:v>
                </c:pt>
                <c:pt idx="614">
                  <c:v>50.552999999999997</c:v>
                </c:pt>
                <c:pt idx="615">
                  <c:v>50.552999999999997</c:v>
                </c:pt>
                <c:pt idx="616">
                  <c:v>53.381999999999998</c:v>
                </c:pt>
                <c:pt idx="617">
                  <c:v>57.334000000000003</c:v>
                </c:pt>
                <c:pt idx="618">
                  <c:v>56.433999999999997</c:v>
                </c:pt>
                <c:pt idx="619">
                  <c:v>53.97</c:v>
                </c:pt>
                <c:pt idx="620">
                  <c:v>51.86</c:v>
                </c:pt>
                <c:pt idx="621">
                  <c:v>51.86</c:v>
                </c:pt>
                <c:pt idx="622">
                  <c:v>51.86</c:v>
                </c:pt>
                <c:pt idx="623">
                  <c:v>51.86</c:v>
                </c:pt>
                <c:pt idx="624">
                  <c:v>51.86</c:v>
                </c:pt>
                <c:pt idx="625">
                  <c:v>51.86</c:v>
                </c:pt>
                <c:pt idx="626">
                  <c:v>54.247</c:v>
                </c:pt>
                <c:pt idx="627">
                  <c:v>66.492999999999995</c:v>
                </c:pt>
                <c:pt idx="628">
                  <c:v>67.991</c:v>
                </c:pt>
                <c:pt idx="629">
                  <c:v>61.927</c:v>
                </c:pt>
                <c:pt idx="630">
                  <c:v>59.478999999999999</c:v>
                </c:pt>
                <c:pt idx="631">
                  <c:v>59.478999999999999</c:v>
                </c:pt>
                <c:pt idx="632">
                  <c:v>58.274000000000001</c:v>
                </c:pt>
                <c:pt idx="633">
                  <c:v>56.893000000000001</c:v>
                </c:pt>
                <c:pt idx="634">
                  <c:v>56.628999999999998</c:v>
                </c:pt>
                <c:pt idx="635">
                  <c:v>56.628999999999998</c:v>
                </c:pt>
                <c:pt idx="636">
                  <c:v>55.152999999999999</c:v>
                </c:pt>
                <c:pt idx="637">
                  <c:v>54.546999999999997</c:v>
                </c:pt>
                <c:pt idx="638">
                  <c:v>54.546999999999997</c:v>
                </c:pt>
                <c:pt idx="639">
                  <c:v>56.823</c:v>
                </c:pt>
                <c:pt idx="640">
                  <c:v>64.477000000000004</c:v>
                </c:pt>
                <c:pt idx="641">
                  <c:v>68.537999999999997</c:v>
                </c:pt>
                <c:pt idx="642">
                  <c:v>68.048000000000002</c:v>
                </c:pt>
                <c:pt idx="643">
                  <c:v>66.302999999999997</c:v>
                </c:pt>
                <c:pt idx="644">
                  <c:v>64.956000000000003</c:v>
                </c:pt>
                <c:pt idx="645">
                  <c:v>63.545999999999999</c:v>
                </c:pt>
                <c:pt idx="646">
                  <c:v>60.301000000000002</c:v>
                </c:pt>
                <c:pt idx="647">
                  <c:v>59.3</c:v>
                </c:pt>
                <c:pt idx="648">
                  <c:v>57.16</c:v>
                </c:pt>
                <c:pt idx="649">
                  <c:v>56.628999999999998</c:v>
                </c:pt>
                <c:pt idx="650">
                  <c:v>56.628999999999998</c:v>
                </c:pt>
                <c:pt idx="651">
                  <c:v>56.628999999999998</c:v>
                </c:pt>
                <c:pt idx="652">
                  <c:v>56.628999999999998</c:v>
                </c:pt>
                <c:pt idx="653">
                  <c:v>56.366999999999997</c:v>
                </c:pt>
                <c:pt idx="654">
                  <c:v>52.975999999999999</c:v>
                </c:pt>
                <c:pt idx="655">
                  <c:v>51.204000000000001</c:v>
                </c:pt>
                <c:pt idx="656">
                  <c:v>56.122999999999998</c:v>
                </c:pt>
                <c:pt idx="657">
                  <c:v>54.423000000000002</c:v>
                </c:pt>
                <c:pt idx="658">
                  <c:v>50.070999999999998</c:v>
                </c:pt>
                <c:pt idx="659">
                  <c:v>51.076000000000001</c:v>
                </c:pt>
                <c:pt idx="660">
                  <c:v>102.342</c:v>
                </c:pt>
                <c:pt idx="661">
                  <c:v>87.926000000000002</c:v>
                </c:pt>
                <c:pt idx="662">
                  <c:v>69.668999999999997</c:v>
                </c:pt>
                <c:pt idx="663">
                  <c:v>64.67</c:v>
                </c:pt>
                <c:pt idx="664">
                  <c:v>72.070999999999998</c:v>
                </c:pt>
                <c:pt idx="665">
                  <c:v>80.084000000000003</c:v>
                </c:pt>
                <c:pt idx="666">
                  <c:v>70.763999999999996</c:v>
                </c:pt>
                <c:pt idx="667">
                  <c:v>65.631</c:v>
                </c:pt>
                <c:pt idx="668">
                  <c:v>63.072000000000003</c:v>
                </c:pt>
                <c:pt idx="669">
                  <c:v>60.755000000000003</c:v>
                </c:pt>
                <c:pt idx="670">
                  <c:v>60.204999999999998</c:v>
                </c:pt>
                <c:pt idx="671">
                  <c:v>59.539000000000001</c:v>
                </c:pt>
                <c:pt idx="672">
                  <c:v>58.311999999999998</c:v>
                </c:pt>
                <c:pt idx="673">
                  <c:v>54.19</c:v>
                </c:pt>
                <c:pt idx="674">
                  <c:v>50.552999999999997</c:v>
                </c:pt>
                <c:pt idx="675">
                  <c:v>50.552999999999997</c:v>
                </c:pt>
                <c:pt idx="676">
                  <c:v>58.606999999999999</c:v>
                </c:pt>
                <c:pt idx="677">
                  <c:v>67.754000000000005</c:v>
                </c:pt>
                <c:pt idx="678">
                  <c:v>62.232999999999997</c:v>
                </c:pt>
                <c:pt idx="679">
                  <c:v>57.698</c:v>
                </c:pt>
                <c:pt idx="680">
                  <c:v>55.328000000000003</c:v>
                </c:pt>
                <c:pt idx="681">
                  <c:v>54.546999999999997</c:v>
                </c:pt>
                <c:pt idx="682">
                  <c:v>53.539000000000001</c:v>
                </c:pt>
                <c:pt idx="683">
                  <c:v>51.86</c:v>
                </c:pt>
                <c:pt idx="684">
                  <c:v>51.86</c:v>
                </c:pt>
                <c:pt idx="685">
                  <c:v>51.86</c:v>
                </c:pt>
                <c:pt idx="686">
                  <c:v>52.357999999999997</c:v>
                </c:pt>
                <c:pt idx="687">
                  <c:v>55.345999999999997</c:v>
                </c:pt>
                <c:pt idx="688">
                  <c:v>58.043999999999997</c:v>
                </c:pt>
                <c:pt idx="689">
                  <c:v>57.6</c:v>
                </c:pt>
                <c:pt idx="690">
                  <c:v>57.334000000000003</c:v>
                </c:pt>
                <c:pt idx="691">
                  <c:v>57.334000000000003</c:v>
                </c:pt>
                <c:pt idx="692">
                  <c:v>57.334000000000003</c:v>
                </c:pt>
                <c:pt idx="693">
                  <c:v>57.334000000000003</c:v>
                </c:pt>
                <c:pt idx="694">
                  <c:v>57.334000000000003</c:v>
                </c:pt>
                <c:pt idx="695">
                  <c:v>55.164000000000001</c:v>
                </c:pt>
                <c:pt idx="696">
                  <c:v>53.863</c:v>
                </c:pt>
                <c:pt idx="697">
                  <c:v>53.863</c:v>
                </c:pt>
                <c:pt idx="698">
                  <c:v>53.863</c:v>
                </c:pt>
                <c:pt idx="699">
                  <c:v>54.64</c:v>
                </c:pt>
                <c:pt idx="700">
                  <c:v>67.075000000000003</c:v>
                </c:pt>
                <c:pt idx="701">
                  <c:v>72.046999999999997</c:v>
                </c:pt>
                <c:pt idx="702">
                  <c:v>74.182000000000002</c:v>
                </c:pt>
                <c:pt idx="703">
                  <c:v>73.668000000000006</c:v>
                </c:pt>
                <c:pt idx="704">
                  <c:v>71.442999999999998</c:v>
                </c:pt>
                <c:pt idx="705">
                  <c:v>67.061000000000007</c:v>
                </c:pt>
                <c:pt idx="706">
                  <c:v>63.091999999999999</c:v>
                </c:pt>
                <c:pt idx="707">
                  <c:v>59.301000000000002</c:v>
                </c:pt>
                <c:pt idx="708">
                  <c:v>56.923000000000002</c:v>
                </c:pt>
                <c:pt idx="709">
                  <c:v>53.863</c:v>
                </c:pt>
                <c:pt idx="710">
                  <c:v>53.863</c:v>
                </c:pt>
                <c:pt idx="711">
                  <c:v>53.863</c:v>
                </c:pt>
                <c:pt idx="712">
                  <c:v>53.863</c:v>
                </c:pt>
                <c:pt idx="713">
                  <c:v>53.863</c:v>
                </c:pt>
                <c:pt idx="714">
                  <c:v>53.863</c:v>
                </c:pt>
                <c:pt idx="715">
                  <c:v>53.863</c:v>
                </c:pt>
                <c:pt idx="716">
                  <c:v>53.863</c:v>
                </c:pt>
                <c:pt idx="717">
                  <c:v>51.073</c:v>
                </c:pt>
                <c:pt idx="718">
                  <c:v>48.631</c:v>
                </c:pt>
                <c:pt idx="719">
                  <c:v>48.631</c:v>
                </c:pt>
                <c:pt idx="720">
                  <c:v>48.631</c:v>
                </c:pt>
                <c:pt idx="721">
                  <c:v>57.331000000000003</c:v>
                </c:pt>
                <c:pt idx="722">
                  <c:v>68.445999999999998</c:v>
                </c:pt>
                <c:pt idx="723">
                  <c:v>69.73</c:v>
                </c:pt>
                <c:pt idx="724">
                  <c:v>72.542000000000002</c:v>
                </c:pt>
                <c:pt idx="725">
                  <c:v>75.051000000000002</c:v>
                </c:pt>
                <c:pt idx="726">
                  <c:v>77.585999999999999</c:v>
                </c:pt>
                <c:pt idx="727">
                  <c:v>76.561999999999998</c:v>
                </c:pt>
                <c:pt idx="728">
                  <c:v>94.564999999999998</c:v>
                </c:pt>
                <c:pt idx="729">
                  <c:v>105.789</c:v>
                </c:pt>
                <c:pt idx="730">
                  <c:v>97.090999999999994</c:v>
                </c:pt>
                <c:pt idx="731">
                  <c:v>86.221000000000004</c:v>
                </c:pt>
                <c:pt idx="732">
                  <c:v>80.891000000000005</c:v>
                </c:pt>
                <c:pt idx="733">
                  <c:v>79.977999999999994</c:v>
                </c:pt>
                <c:pt idx="734">
                  <c:v>77.605000000000004</c:v>
                </c:pt>
                <c:pt idx="735">
                  <c:v>70.415999999999997</c:v>
                </c:pt>
                <c:pt idx="736">
                  <c:v>185.59800000000001</c:v>
                </c:pt>
                <c:pt idx="737">
                  <c:v>165.41</c:v>
                </c:pt>
                <c:pt idx="738">
                  <c:v>129.71799999999999</c:v>
                </c:pt>
                <c:pt idx="739">
                  <c:v>106.40600000000001</c:v>
                </c:pt>
                <c:pt idx="740">
                  <c:v>98.68</c:v>
                </c:pt>
                <c:pt idx="741">
                  <c:v>98.68</c:v>
                </c:pt>
                <c:pt idx="742">
                  <c:v>99.617999999999995</c:v>
                </c:pt>
                <c:pt idx="743">
                  <c:v>117.50700000000001</c:v>
                </c:pt>
                <c:pt idx="744">
                  <c:v>222.26300000000001</c:v>
                </c:pt>
                <c:pt idx="745">
                  <c:v>298.14800000000002</c:v>
                </c:pt>
                <c:pt idx="746">
                  <c:v>201.99199999999999</c:v>
                </c:pt>
                <c:pt idx="747">
                  <c:v>156.465</c:v>
                </c:pt>
                <c:pt idx="748">
                  <c:v>157.922</c:v>
                </c:pt>
                <c:pt idx="749">
                  <c:v>149.63800000000001</c:v>
                </c:pt>
                <c:pt idx="750">
                  <c:v>129.703</c:v>
                </c:pt>
                <c:pt idx="751">
                  <c:v>118.22</c:v>
                </c:pt>
                <c:pt idx="752">
                  <c:v>113.053</c:v>
                </c:pt>
                <c:pt idx="753">
                  <c:v>111.879</c:v>
                </c:pt>
                <c:pt idx="754">
                  <c:v>110.73099999999999</c:v>
                </c:pt>
                <c:pt idx="755">
                  <c:v>107.048</c:v>
                </c:pt>
                <c:pt idx="756">
                  <c:v>99.652000000000001</c:v>
                </c:pt>
                <c:pt idx="757">
                  <c:v>94.238</c:v>
                </c:pt>
                <c:pt idx="758">
                  <c:v>91.031999999999996</c:v>
                </c:pt>
                <c:pt idx="759">
                  <c:v>90.736000000000004</c:v>
                </c:pt>
                <c:pt idx="760">
                  <c:v>102.212</c:v>
                </c:pt>
                <c:pt idx="761">
                  <c:v>108.283</c:v>
                </c:pt>
                <c:pt idx="762">
                  <c:v>102.608</c:v>
                </c:pt>
                <c:pt idx="763">
                  <c:v>101.242</c:v>
                </c:pt>
                <c:pt idx="764">
                  <c:v>104.864</c:v>
                </c:pt>
                <c:pt idx="765">
                  <c:v>128.18700000000001</c:v>
                </c:pt>
                <c:pt idx="766">
                  <c:v>132.54599999999999</c:v>
                </c:pt>
                <c:pt idx="767">
                  <c:v>149.63200000000001</c:v>
                </c:pt>
                <c:pt idx="768">
                  <c:v>226.285</c:v>
                </c:pt>
                <c:pt idx="769">
                  <c:v>227.69399999999999</c:v>
                </c:pt>
                <c:pt idx="770">
                  <c:v>190.57</c:v>
                </c:pt>
                <c:pt idx="771">
                  <c:v>158.98699999999999</c:v>
                </c:pt>
                <c:pt idx="772">
                  <c:v>139.98500000000001</c:v>
                </c:pt>
                <c:pt idx="773">
                  <c:v>129.74700000000001</c:v>
                </c:pt>
                <c:pt idx="774">
                  <c:v>118.62</c:v>
                </c:pt>
                <c:pt idx="775">
                  <c:v>121.874</c:v>
                </c:pt>
                <c:pt idx="776">
                  <c:v>115.15</c:v>
                </c:pt>
                <c:pt idx="777">
                  <c:v>106.753</c:v>
                </c:pt>
                <c:pt idx="778">
                  <c:v>98.061999999999998</c:v>
                </c:pt>
                <c:pt idx="779">
                  <c:v>87.763999999999996</c:v>
                </c:pt>
                <c:pt idx="780">
                  <c:v>81.665999999999997</c:v>
                </c:pt>
                <c:pt idx="781">
                  <c:v>118.02</c:v>
                </c:pt>
                <c:pt idx="782">
                  <c:v>112.52200000000001</c:v>
                </c:pt>
                <c:pt idx="783">
                  <c:v>101.794</c:v>
                </c:pt>
                <c:pt idx="784">
                  <c:v>101.794</c:v>
                </c:pt>
                <c:pt idx="785">
                  <c:v>95.986999999999995</c:v>
                </c:pt>
                <c:pt idx="786">
                  <c:v>92.631</c:v>
                </c:pt>
                <c:pt idx="787">
                  <c:v>100.32299999999999</c:v>
                </c:pt>
                <c:pt idx="788">
                  <c:v>118.714</c:v>
                </c:pt>
                <c:pt idx="789">
                  <c:v>182.28200000000001</c:v>
                </c:pt>
                <c:pt idx="790">
                  <c:v>168.29499999999999</c:v>
                </c:pt>
                <c:pt idx="791">
                  <c:v>129.10400000000001</c:v>
                </c:pt>
                <c:pt idx="792">
                  <c:v>94.147000000000006</c:v>
                </c:pt>
                <c:pt idx="793">
                  <c:v>81.494</c:v>
                </c:pt>
                <c:pt idx="794">
                  <c:v>109.33499999999999</c:v>
                </c:pt>
                <c:pt idx="795">
                  <c:v>138.73099999999999</c:v>
                </c:pt>
                <c:pt idx="796">
                  <c:v>115.542</c:v>
                </c:pt>
                <c:pt idx="797">
                  <c:v>91.26</c:v>
                </c:pt>
                <c:pt idx="798">
                  <c:v>75.111999999999995</c:v>
                </c:pt>
                <c:pt idx="799">
                  <c:v>69.132999999999996</c:v>
                </c:pt>
                <c:pt idx="800">
                  <c:v>88.876999999999995</c:v>
                </c:pt>
                <c:pt idx="801">
                  <c:v>141.65</c:v>
                </c:pt>
                <c:pt idx="802">
                  <c:v>117.706</c:v>
                </c:pt>
                <c:pt idx="803">
                  <c:v>188.376</c:v>
                </c:pt>
                <c:pt idx="804">
                  <c:v>210.523</c:v>
                </c:pt>
                <c:pt idx="805">
                  <c:v>165.5</c:v>
                </c:pt>
                <c:pt idx="806">
                  <c:v>157.084</c:v>
                </c:pt>
                <c:pt idx="807">
                  <c:v>148.58699999999999</c:v>
                </c:pt>
                <c:pt idx="808">
                  <c:v>140.78299999999999</c:v>
                </c:pt>
                <c:pt idx="809">
                  <c:v>139.613</c:v>
                </c:pt>
                <c:pt idx="810">
                  <c:v>159.07499999999999</c:v>
                </c:pt>
                <c:pt idx="811">
                  <c:v>203.501</c:v>
                </c:pt>
                <c:pt idx="812">
                  <c:v>166.04599999999999</c:v>
                </c:pt>
                <c:pt idx="813">
                  <c:v>134.28399999999999</c:v>
                </c:pt>
                <c:pt idx="814">
                  <c:v>109.508</c:v>
                </c:pt>
                <c:pt idx="815">
                  <c:v>93.995000000000005</c:v>
                </c:pt>
                <c:pt idx="816">
                  <c:v>89.093000000000004</c:v>
                </c:pt>
                <c:pt idx="817">
                  <c:v>116.559</c:v>
                </c:pt>
                <c:pt idx="818">
                  <c:v>116.176</c:v>
                </c:pt>
                <c:pt idx="819">
                  <c:v>93.396000000000001</c:v>
                </c:pt>
                <c:pt idx="820">
                  <c:v>82.143000000000001</c:v>
                </c:pt>
                <c:pt idx="821">
                  <c:v>74.308000000000007</c:v>
                </c:pt>
                <c:pt idx="822">
                  <c:v>69.260999999999996</c:v>
                </c:pt>
                <c:pt idx="823">
                  <c:v>64.759</c:v>
                </c:pt>
                <c:pt idx="824">
                  <c:v>59.018999999999998</c:v>
                </c:pt>
                <c:pt idx="825">
                  <c:v>55.057000000000002</c:v>
                </c:pt>
                <c:pt idx="826">
                  <c:v>50.015000000000001</c:v>
                </c:pt>
                <c:pt idx="827">
                  <c:v>46.371000000000002</c:v>
                </c:pt>
                <c:pt idx="828">
                  <c:v>44.975999999999999</c:v>
                </c:pt>
                <c:pt idx="829">
                  <c:v>49.194000000000003</c:v>
                </c:pt>
                <c:pt idx="830">
                  <c:v>73.706000000000003</c:v>
                </c:pt>
                <c:pt idx="831">
                  <c:v>61.356000000000002</c:v>
                </c:pt>
                <c:pt idx="832">
                  <c:v>54.393999999999998</c:v>
                </c:pt>
                <c:pt idx="833">
                  <c:v>52.107999999999997</c:v>
                </c:pt>
                <c:pt idx="834">
                  <c:v>52.521000000000001</c:v>
                </c:pt>
                <c:pt idx="835">
                  <c:v>67.322000000000003</c:v>
                </c:pt>
                <c:pt idx="836">
                  <c:v>739.76900000000001</c:v>
                </c:pt>
                <c:pt idx="837">
                  <c:v>583.18899999999996</c:v>
                </c:pt>
                <c:pt idx="838">
                  <c:v>538.21100000000001</c:v>
                </c:pt>
                <c:pt idx="839">
                  <c:v>361.44499999999999</c:v>
                </c:pt>
                <c:pt idx="840">
                  <c:v>284.90499999999997</c:v>
                </c:pt>
                <c:pt idx="841">
                  <c:v>310.69799999999998</c:v>
                </c:pt>
                <c:pt idx="842">
                  <c:v>265.55</c:v>
                </c:pt>
                <c:pt idx="843">
                  <c:v>206.023</c:v>
                </c:pt>
                <c:pt idx="844">
                  <c:v>167.29400000000001</c:v>
                </c:pt>
                <c:pt idx="845">
                  <c:v>142.81700000000001</c:v>
                </c:pt>
                <c:pt idx="846">
                  <c:v>125.29900000000001</c:v>
                </c:pt>
                <c:pt idx="847">
                  <c:v>113.94799999999999</c:v>
                </c:pt>
                <c:pt idx="848">
                  <c:v>103.938</c:v>
                </c:pt>
                <c:pt idx="849">
                  <c:v>97.016999999999996</c:v>
                </c:pt>
                <c:pt idx="850">
                  <c:v>90.837000000000003</c:v>
                </c:pt>
                <c:pt idx="851">
                  <c:v>89.683000000000007</c:v>
                </c:pt>
                <c:pt idx="852">
                  <c:v>89.03</c:v>
                </c:pt>
                <c:pt idx="853">
                  <c:v>84.191000000000003</c:v>
                </c:pt>
                <c:pt idx="854">
                  <c:v>80.417000000000002</c:v>
                </c:pt>
                <c:pt idx="855">
                  <c:v>76.188000000000002</c:v>
                </c:pt>
                <c:pt idx="856">
                  <c:v>80.558999999999997</c:v>
                </c:pt>
                <c:pt idx="857">
                  <c:v>81.197000000000003</c:v>
                </c:pt>
                <c:pt idx="858">
                  <c:v>83.069000000000003</c:v>
                </c:pt>
                <c:pt idx="859">
                  <c:v>75.113</c:v>
                </c:pt>
                <c:pt idx="860">
                  <c:v>67.378</c:v>
                </c:pt>
                <c:pt idx="861">
                  <c:v>60.728000000000002</c:v>
                </c:pt>
                <c:pt idx="862">
                  <c:v>56.435000000000002</c:v>
                </c:pt>
                <c:pt idx="863">
                  <c:v>66.150000000000006</c:v>
                </c:pt>
                <c:pt idx="864">
                  <c:v>86.828999999999994</c:v>
                </c:pt>
                <c:pt idx="865">
                  <c:v>71.37</c:v>
                </c:pt>
                <c:pt idx="866">
                  <c:v>61.987000000000002</c:v>
                </c:pt>
                <c:pt idx="867">
                  <c:v>58.515000000000001</c:v>
                </c:pt>
                <c:pt idx="868">
                  <c:v>56.837000000000003</c:v>
                </c:pt>
                <c:pt idx="869">
                  <c:v>53.043999999999997</c:v>
                </c:pt>
                <c:pt idx="870">
                  <c:v>51.204000000000001</c:v>
                </c:pt>
                <c:pt idx="871">
                  <c:v>47.566000000000003</c:v>
                </c:pt>
                <c:pt idx="872">
                  <c:v>42.161999999999999</c:v>
                </c:pt>
                <c:pt idx="873">
                  <c:v>39.648000000000003</c:v>
                </c:pt>
                <c:pt idx="874">
                  <c:v>38.040999999999997</c:v>
                </c:pt>
                <c:pt idx="875">
                  <c:v>37.942</c:v>
                </c:pt>
                <c:pt idx="876">
                  <c:v>51.665999999999997</c:v>
                </c:pt>
                <c:pt idx="877">
                  <c:v>47.695</c:v>
                </c:pt>
                <c:pt idx="878">
                  <c:v>46.377000000000002</c:v>
                </c:pt>
                <c:pt idx="879">
                  <c:v>66.177999999999997</c:v>
                </c:pt>
                <c:pt idx="880">
                  <c:v>88.481999999999999</c:v>
                </c:pt>
                <c:pt idx="881">
                  <c:v>61.030999999999999</c:v>
                </c:pt>
                <c:pt idx="882">
                  <c:v>49.365000000000002</c:v>
                </c:pt>
                <c:pt idx="883">
                  <c:v>46</c:v>
                </c:pt>
                <c:pt idx="884">
                  <c:v>313.82499999999999</c:v>
                </c:pt>
                <c:pt idx="885">
                  <c:v>407.77199999999999</c:v>
                </c:pt>
                <c:pt idx="886">
                  <c:v>277.60899999999998</c:v>
                </c:pt>
                <c:pt idx="887">
                  <c:v>517.21900000000005</c:v>
                </c:pt>
                <c:pt idx="888">
                  <c:v>149.58500000000001</c:v>
                </c:pt>
                <c:pt idx="889">
                  <c:v>82.012</c:v>
                </c:pt>
                <c:pt idx="890">
                  <c:v>69.668999999999997</c:v>
                </c:pt>
                <c:pt idx="891">
                  <c:v>71.730999999999995</c:v>
                </c:pt>
                <c:pt idx="892">
                  <c:v>111.916</c:v>
                </c:pt>
                <c:pt idx="893">
                  <c:v>159.71</c:v>
                </c:pt>
                <c:pt idx="894">
                  <c:v>132.203</c:v>
                </c:pt>
                <c:pt idx="895">
                  <c:v>150.93</c:v>
                </c:pt>
                <c:pt idx="896">
                  <c:v>134.94499999999999</c:v>
                </c:pt>
                <c:pt idx="897">
                  <c:v>118.66200000000001</c:v>
                </c:pt>
                <c:pt idx="898">
                  <c:v>111.925</c:v>
                </c:pt>
                <c:pt idx="899">
                  <c:v>108.09099999999999</c:v>
                </c:pt>
                <c:pt idx="900">
                  <c:v>107.36</c:v>
                </c:pt>
                <c:pt idx="901">
                  <c:v>104.82299999999999</c:v>
                </c:pt>
                <c:pt idx="902">
                  <c:v>100.843</c:v>
                </c:pt>
                <c:pt idx="903">
                  <c:v>99.710999999999999</c:v>
                </c:pt>
                <c:pt idx="904">
                  <c:v>77.227999999999994</c:v>
                </c:pt>
                <c:pt idx="905">
                  <c:v>47.594999999999999</c:v>
                </c:pt>
                <c:pt idx="906">
                  <c:v>51.914000000000001</c:v>
                </c:pt>
                <c:pt idx="907">
                  <c:v>90.061999999999998</c:v>
                </c:pt>
                <c:pt idx="908">
                  <c:v>96.605000000000004</c:v>
                </c:pt>
                <c:pt idx="909">
                  <c:v>128.17500000000001</c:v>
                </c:pt>
                <c:pt idx="910">
                  <c:v>173.59200000000001</c:v>
                </c:pt>
                <c:pt idx="911">
                  <c:v>234.91</c:v>
                </c:pt>
                <c:pt idx="912">
                  <c:v>194.81800000000001</c:v>
                </c:pt>
                <c:pt idx="913">
                  <c:v>154.43100000000001</c:v>
                </c:pt>
                <c:pt idx="914">
                  <c:v>129.24299999999999</c:v>
                </c:pt>
                <c:pt idx="915">
                  <c:v>118.729</c:v>
                </c:pt>
                <c:pt idx="916">
                  <c:v>111.967</c:v>
                </c:pt>
                <c:pt idx="917">
                  <c:v>107.637</c:v>
                </c:pt>
                <c:pt idx="918">
                  <c:v>106.191</c:v>
                </c:pt>
                <c:pt idx="919">
                  <c:v>106.191</c:v>
                </c:pt>
                <c:pt idx="920">
                  <c:v>106.191</c:v>
                </c:pt>
                <c:pt idx="921">
                  <c:v>106.191</c:v>
                </c:pt>
                <c:pt idx="922">
                  <c:v>103.285</c:v>
                </c:pt>
                <c:pt idx="923">
                  <c:v>124.203</c:v>
                </c:pt>
                <c:pt idx="924">
                  <c:v>141.19800000000001</c:v>
                </c:pt>
                <c:pt idx="925">
                  <c:v>121.41200000000001</c:v>
                </c:pt>
                <c:pt idx="926">
                  <c:v>113.386</c:v>
                </c:pt>
                <c:pt idx="927">
                  <c:v>108.65600000000001</c:v>
                </c:pt>
                <c:pt idx="928">
                  <c:v>105.199</c:v>
                </c:pt>
                <c:pt idx="929">
                  <c:v>102.929</c:v>
                </c:pt>
                <c:pt idx="930">
                  <c:v>100.456</c:v>
                </c:pt>
                <c:pt idx="931">
                  <c:v>97.346000000000004</c:v>
                </c:pt>
                <c:pt idx="932">
                  <c:v>94.617000000000004</c:v>
                </c:pt>
                <c:pt idx="933">
                  <c:v>94.617000000000004</c:v>
                </c:pt>
                <c:pt idx="934">
                  <c:v>95.757000000000005</c:v>
                </c:pt>
                <c:pt idx="935">
                  <c:v>102.85899999999999</c:v>
                </c:pt>
                <c:pt idx="936">
                  <c:v>105.47499999999999</c:v>
                </c:pt>
                <c:pt idx="937">
                  <c:v>107.36</c:v>
                </c:pt>
                <c:pt idx="938">
                  <c:v>106.04</c:v>
                </c:pt>
                <c:pt idx="939">
                  <c:v>103.902</c:v>
                </c:pt>
                <c:pt idx="940">
                  <c:v>105.04300000000001</c:v>
                </c:pt>
                <c:pt idx="941">
                  <c:v>121.89</c:v>
                </c:pt>
                <c:pt idx="942">
                  <c:v>121.687</c:v>
                </c:pt>
                <c:pt idx="943">
                  <c:v>112.58</c:v>
                </c:pt>
                <c:pt idx="944">
                  <c:v>107.36</c:v>
                </c:pt>
                <c:pt idx="945">
                  <c:v>106.629</c:v>
                </c:pt>
                <c:pt idx="946">
                  <c:v>104.1</c:v>
                </c:pt>
                <c:pt idx="947">
                  <c:v>102.845</c:v>
                </c:pt>
                <c:pt idx="948">
                  <c:v>102.845</c:v>
                </c:pt>
                <c:pt idx="949">
                  <c:v>100.521</c:v>
                </c:pt>
                <c:pt idx="950">
                  <c:v>93.757999999999996</c:v>
                </c:pt>
                <c:pt idx="951">
                  <c:v>91.637</c:v>
                </c:pt>
                <c:pt idx="952">
                  <c:v>91.637</c:v>
                </c:pt>
                <c:pt idx="953">
                  <c:v>96.355999999999995</c:v>
                </c:pt>
                <c:pt idx="954">
                  <c:v>99.710999999999999</c:v>
                </c:pt>
                <c:pt idx="955">
                  <c:v>98.426000000000002</c:v>
                </c:pt>
                <c:pt idx="956">
                  <c:v>97.653999999999996</c:v>
                </c:pt>
                <c:pt idx="957">
                  <c:v>95.131</c:v>
                </c:pt>
                <c:pt idx="958">
                  <c:v>94.546999999999997</c:v>
                </c:pt>
                <c:pt idx="959">
                  <c:v>97.653999999999996</c:v>
                </c:pt>
                <c:pt idx="960">
                  <c:v>105.015</c:v>
                </c:pt>
                <c:pt idx="961">
                  <c:v>110.28400000000001</c:v>
                </c:pt>
                <c:pt idx="962">
                  <c:v>109.247</c:v>
                </c:pt>
                <c:pt idx="963">
                  <c:v>107.614</c:v>
                </c:pt>
                <c:pt idx="964">
                  <c:v>105.943</c:v>
                </c:pt>
                <c:pt idx="965">
                  <c:v>104.35599999999999</c:v>
                </c:pt>
                <c:pt idx="966">
                  <c:v>100.48099999999999</c:v>
                </c:pt>
                <c:pt idx="967">
                  <c:v>93.894000000000005</c:v>
                </c:pt>
                <c:pt idx="968">
                  <c:v>88.613</c:v>
                </c:pt>
                <c:pt idx="969">
                  <c:v>85.614999999999995</c:v>
                </c:pt>
                <c:pt idx="970">
                  <c:v>83.665000000000006</c:v>
                </c:pt>
                <c:pt idx="971">
                  <c:v>80.971000000000004</c:v>
                </c:pt>
                <c:pt idx="972">
                  <c:v>79.853999999999999</c:v>
                </c:pt>
                <c:pt idx="973">
                  <c:v>79.379000000000005</c:v>
                </c:pt>
                <c:pt idx="974">
                  <c:v>79.379000000000005</c:v>
                </c:pt>
                <c:pt idx="975">
                  <c:v>78.259</c:v>
                </c:pt>
                <c:pt idx="976">
                  <c:v>77.213999999999999</c:v>
                </c:pt>
                <c:pt idx="977">
                  <c:v>75.885999999999996</c:v>
                </c:pt>
                <c:pt idx="978">
                  <c:v>73.263000000000005</c:v>
                </c:pt>
                <c:pt idx="979">
                  <c:v>71.730999999999995</c:v>
                </c:pt>
                <c:pt idx="980">
                  <c:v>71.730999999999995</c:v>
                </c:pt>
                <c:pt idx="981">
                  <c:v>71.730999999999995</c:v>
                </c:pt>
                <c:pt idx="982">
                  <c:v>71.730999999999995</c:v>
                </c:pt>
                <c:pt idx="983">
                  <c:v>71.730999999999995</c:v>
                </c:pt>
                <c:pt idx="984">
                  <c:v>71.730999999999995</c:v>
                </c:pt>
                <c:pt idx="985">
                  <c:v>71.730999999999995</c:v>
                </c:pt>
                <c:pt idx="986">
                  <c:v>71.730999999999995</c:v>
                </c:pt>
                <c:pt idx="987">
                  <c:v>71.730999999999995</c:v>
                </c:pt>
                <c:pt idx="988">
                  <c:v>84.831000000000003</c:v>
                </c:pt>
                <c:pt idx="989">
                  <c:v>95.623000000000005</c:v>
                </c:pt>
                <c:pt idx="990">
                  <c:v>95.623000000000005</c:v>
                </c:pt>
                <c:pt idx="991">
                  <c:v>95.623000000000005</c:v>
                </c:pt>
                <c:pt idx="992">
                  <c:v>95.623000000000005</c:v>
                </c:pt>
                <c:pt idx="993">
                  <c:v>96.385000000000005</c:v>
                </c:pt>
                <c:pt idx="994">
                  <c:v>99.206999999999994</c:v>
                </c:pt>
                <c:pt idx="995">
                  <c:v>101.794</c:v>
                </c:pt>
                <c:pt idx="996">
                  <c:v>102.637</c:v>
                </c:pt>
                <c:pt idx="997">
                  <c:v>108.538</c:v>
                </c:pt>
                <c:pt idx="998">
                  <c:v>108.538</c:v>
                </c:pt>
                <c:pt idx="999">
                  <c:v>108.538</c:v>
                </c:pt>
                <c:pt idx="1000">
                  <c:v>108.538</c:v>
                </c:pt>
                <c:pt idx="1001">
                  <c:v>108.538</c:v>
                </c:pt>
                <c:pt idx="1002">
                  <c:v>108.538</c:v>
                </c:pt>
                <c:pt idx="1003">
                  <c:v>108.538</c:v>
                </c:pt>
                <c:pt idx="1004">
                  <c:v>107.80200000000001</c:v>
                </c:pt>
                <c:pt idx="1005">
                  <c:v>107.36</c:v>
                </c:pt>
                <c:pt idx="1006">
                  <c:v>107.36</c:v>
                </c:pt>
                <c:pt idx="1007">
                  <c:v>105.90300000000001</c:v>
                </c:pt>
                <c:pt idx="1008">
                  <c:v>103.664</c:v>
                </c:pt>
                <c:pt idx="1009">
                  <c:v>102.845</c:v>
                </c:pt>
                <c:pt idx="1010">
                  <c:v>102.845</c:v>
                </c:pt>
                <c:pt idx="1011">
                  <c:v>102.845</c:v>
                </c:pt>
                <c:pt idx="1012">
                  <c:v>102.845</c:v>
                </c:pt>
                <c:pt idx="1013">
                  <c:v>102.845</c:v>
                </c:pt>
                <c:pt idx="1014">
                  <c:v>102.845</c:v>
                </c:pt>
                <c:pt idx="1015">
                  <c:v>102.845</c:v>
                </c:pt>
                <c:pt idx="1016">
                  <c:v>102.845</c:v>
                </c:pt>
                <c:pt idx="1017">
                  <c:v>102.845</c:v>
                </c:pt>
                <c:pt idx="1018">
                  <c:v>102.188</c:v>
                </c:pt>
                <c:pt idx="1019">
                  <c:v>101.794</c:v>
                </c:pt>
                <c:pt idx="1020">
                  <c:v>101.794</c:v>
                </c:pt>
                <c:pt idx="1021">
                  <c:v>102.49</c:v>
                </c:pt>
                <c:pt idx="1022">
                  <c:v>114.408</c:v>
                </c:pt>
                <c:pt idx="1023">
                  <c:v>113.324</c:v>
                </c:pt>
                <c:pt idx="1024">
                  <c:v>116.578</c:v>
                </c:pt>
                <c:pt idx="1025">
                  <c:v>119.497</c:v>
                </c:pt>
                <c:pt idx="1026">
                  <c:v>112.729</c:v>
                </c:pt>
                <c:pt idx="1027">
                  <c:v>109.723</c:v>
                </c:pt>
                <c:pt idx="1028">
                  <c:v>109.723</c:v>
                </c:pt>
                <c:pt idx="1029">
                  <c:v>109.723</c:v>
                </c:pt>
                <c:pt idx="1030">
                  <c:v>145.45599999999999</c:v>
                </c:pt>
                <c:pt idx="1031">
                  <c:v>165.947</c:v>
                </c:pt>
                <c:pt idx="1032">
                  <c:v>140.59800000000001</c:v>
                </c:pt>
                <c:pt idx="1033">
                  <c:v>153.40100000000001</c:v>
                </c:pt>
                <c:pt idx="1034">
                  <c:v>159.75700000000001</c:v>
                </c:pt>
                <c:pt idx="1035">
                  <c:v>112.129</c:v>
                </c:pt>
                <c:pt idx="1036">
                  <c:v>84.688000000000002</c:v>
                </c:pt>
                <c:pt idx="1037">
                  <c:v>107.60299999999999</c:v>
                </c:pt>
                <c:pt idx="1038">
                  <c:v>139.42699999999999</c:v>
                </c:pt>
                <c:pt idx="1039">
                  <c:v>192.81800000000001</c:v>
                </c:pt>
                <c:pt idx="1040">
                  <c:v>409.90899999999999</c:v>
                </c:pt>
                <c:pt idx="1041">
                  <c:v>312.322</c:v>
                </c:pt>
                <c:pt idx="1042">
                  <c:v>243.90600000000001</c:v>
                </c:pt>
                <c:pt idx="1043">
                  <c:v>195.077</c:v>
                </c:pt>
                <c:pt idx="1044">
                  <c:v>173.429</c:v>
                </c:pt>
                <c:pt idx="1045">
                  <c:v>160.876</c:v>
                </c:pt>
                <c:pt idx="1046">
                  <c:v>152.35599999999999</c:v>
                </c:pt>
                <c:pt idx="1047">
                  <c:v>174.77500000000001</c:v>
                </c:pt>
                <c:pt idx="1048">
                  <c:v>228.79599999999999</c:v>
                </c:pt>
                <c:pt idx="1049">
                  <c:v>275.089</c:v>
                </c:pt>
                <c:pt idx="1050">
                  <c:v>289.35199999999998</c:v>
                </c:pt>
                <c:pt idx="1051">
                  <c:v>283.86799999999999</c:v>
                </c:pt>
                <c:pt idx="1052">
                  <c:v>256.36700000000002</c:v>
                </c:pt>
                <c:pt idx="1053">
                  <c:v>229.09</c:v>
                </c:pt>
                <c:pt idx="1054">
                  <c:v>215.57900000000001</c:v>
                </c:pt>
                <c:pt idx="1055">
                  <c:v>206.97800000000001</c:v>
                </c:pt>
                <c:pt idx="1056">
                  <c:v>194.411</c:v>
                </c:pt>
                <c:pt idx="1057">
                  <c:v>188.09899999999999</c:v>
                </c:pt>
                <c:pt idx="1058">
                  <c:v>178.31700000000001</c:v>
                </c:pt>
                <c:pt idx="1059">
                  <c:v>171.21700000000001</c:v>
                </c:pt>
                <c:pt idx="1060">
                  <c:v>170.14599999999999</c:v>
                </c:pt>
                <c:pt idx="1061">
                  <c:v>166.995</c:v>
                </c:pt>
                <c:pt idx="1062">
                  <c:v>160.685</c:v>
                </c:pt>
                <c:pt idx="1063">
                  <c:v>153.261</c:v>
                </c:pt>
                <c:pt idx="1064">
                  <c:v>153.261</c:v>
                </c:pt>
                <c:pt idx="1065">
                  <c:v>180.494</c:v>
                </c:pt>
                <c:pt idx="1066">
                  <c:v>228.708</c:v>
                </c:pt>
                <c:pt idx="1067">
                  <c:v>235.63</c:v>
                </c:pt>
                <c:pt idx="1068">
                  <c:v>211.22900000000001</c:v>
                </c:pt>
                <c:pt idx="1069">
                  <c:v>193.928</c:v>
                </c:pt>
                <c:pt idx="1070">
                  <c:v>186.214</c:v>
                </c:pt>
                <c:pt idx="1071">
                  <c:v>183.738</c:v>
                </c:pt>
                <c:pt idx="1072">
                  <c:v>170.94800000000001</c:v>
                </c:pt>
                <c:pt idx="1073">
                  <c:v>165.91399999999999</c:v>
                </c:pt>
                <c:pt idx="1074">
                  <c:v>494.98899999999998</c:v>
                </c:pt>
                <c:pt idx="1075">
                  <c:v>510.92500000000001</c:v>
                </c:pt>
                <c:pt idx="1076">
                  <c:v>359.67899999999997</c:v>
                </c:pt>
                <c:pt idx="1077">
                  <c:v>296.54300000000001</c:v>
                </c:pt>
                <c:pt idx="1078">
                  <c:v>262.63200000000001</c:v>
                </c:pt>
                <c:pt idx="1079">
                  <c:v>231.96899999999999</c:v>
                </c:pt>
                <c:pt idx="1080">
                  <c:v>224.90799999999999</c:v>
                </c:pt>
                <c:pt idx="1081">
                  <c:v>231.97</c:v>
                </c:pt>
                <c:pt idx="1082">
                  <c:v>236.72399999999999</c:v>
                </c:pt>
                <c:pt idx="1083">
                  <c:v>220.422</c:v>
                </c:pt>
                <c:pt idx="1084">
                  <c:v>206.14699999999999</c:v>
                </c:pt>
                <c:pt idx="1085">
                  <c:v>204.745</c:v>
                </c:pt>
                <c:pt idx="1086">
                  <c:v>200.928</c:v>
                </c:pt>
                <c:pt idx="1087">
                  <c:v>188.62899999999999</c:v>
                </c:pt>
                <c:pt idx="1088">
                  <c:v>184.53800000000001</c:v>
                </c:pt>
                <c:pt idx="1089">
                  <c:v>181.745</c:v>
                </c:pt>
                <c:pt idx="1090">
                  <c:v>181.745</c:v>
                </c:pt>
                <c:pt idx="1091">
                  <c:v>212.953</c:v>
                </c:pt>
                <c:pt idx="1092">
                  <c:v>215.744</c:v>
                </c:pt>
                <c:pt idx="1093">
                  <c:v>211.15799999999999</c:v>
                </c:pt>
                <c:pt idx="1094">
                  <c:v>206.55799999999999</c:v>
                </c:pt>
                <c:pt idx="1095">
                  <c:v>194.208</c:v>
                </c:pt>
                <c:pt idx="1096">
                  <c:v>183.79499999999999</c:v>
                </c:pt>
                <c:pt idx="1097">
                  <c:v>176.489</c:v>
                </c:pt>
                <c:pt idx="1098">
                  <c:v>173.80199999999999</c:v>
                </c:pt>
                <c:pt idx="1099">
                  <c:v>167.33799999999999</c:v>
                </c:pt>
                <c:pt idx="1100">
                  <c:v>164.179</c:v>
                </c:pt>
                <c:pt idx="1101">
                  <c:v>346.41199999999998</c:v>
                </c:pt>
                <c:pt idx="1102">
                  <c:v>421.19099999999997</c:v>
                </c:pt>
                <c:pt idx="1103">
                  <c:v>331.94200000000001</c:v>
                </c:pt>
                <c:pt idx="1104">
                  <c:v>307.16000000000003</c:v>
                </c:pt>
                <c:pt idx="1105">
                  <c:v>275.15100000000001</c:v>
                </c:pt>
                <c:pt idx="1106">
                  <c:v>252.12</c:v>
                </c:pt>
                <c:pt idx="1107">
                  <c:v>232.917</c:v>
                </c:pt>
                <c:pt idx="1108">
                  <c:v>225.779</c:v>
                </c:pt>
                <c:pt idx="1109">
                  <c:v>215.1</c:v>
                </c:pt>
                <c:pt idx="1110">
                  <c:v>210.35</c:v>
                </c:pt>
                <c:pt idx="1111">
                  <c:v>239.05199999999999</c:v>
                </c:pt>
                <c:pt idx="1112">
                  <c:v>590.04600000000005</c:v>
                </c:pt>
                <c:pt idx="1113">
                  <c:v>462.23599999999999</c:v>
                </c:pt>
                <c:pt idx="1114">
                  <c:v>352.185</c:v>
                </c:pt>
                <c:pt idx="1115">
                  <c:v>309.90699999999998</c:v>
                </c:pt>
                <c:pt idx="1116">
                  <c:v>285.99900000000002</c:v>
                </c:pt>
                <c:pt idx="1117">
                  <c:v>287.14400000000001</c:v>
                </c:pt>
                <c:pt idx="1118">
                  <c:v>270.887</c:v>
                </c:pt>
                <c:pt idx="1119">
                  <c:v>265.66699999999997</c:v>
                </c:pt>
                <c:pt idx="1120">
                  <c:v>258.15300000000002</c:v>
                </c:pt>
                <c:pt idx="1121">
                  <c:v>247.08799999999999</c:v>
                </c:pt>
                <c:pt idx="1122">
                  <c:v>241.21100000000001</c:v>
                </c:pt>
                <c:pt idx="1123">
                  <c:v>232.61199999999999</c:v>
                </c:pt>
                <c:pt idx="1124">
                  <c:v>226.94</c:v>
                </c:pt>
                <c:pt idx="1125">
                  <c:v>222.74100000000001</c:v>
                </c:pt>
                <c:pt idx="1126">
                  <c:v>219.501</c:v>
                </c:pt>
                <c:pt idx="1127">
                  <c:v>217.803</c:v>
                </c:pt>
                <c:pt idx="1128">
                  <c:v>215.911</c:v>
                </c:pt>
                <c:pt idx="1129">
                  <c:v>236.191</c:v>
                </c:pt>
                <c:pt idx="1130">
                  <c:v>820.452</c:v>
                </c:pt>
                <c:pt idx="1131">
                  <c:v>488.096</c:v>
                </c:pt>
                <c:pt idx="1132">
                  <c:v>353.37</c:v>
                </c:pt>
                <c:pt idx="1133">
                  <c:v>301.839</c:v>
                </c:pt>
                <c:pt idx="1134">
                  <c:v>268.01100000000002</c:v>
                </c:pt>
                <c:pt idx="1135">
                  <c:v>247.98500000000001</c:v>
                </c:pt>
                <c:pt idx="1136">
                  <c:v>240.82900000000001</c:v>
                </c:pt>
                <c:pt idx="1137">
                  <c:v>256.71699999999998</c:v>
                </c:pt>
                <c:pt idx="1138">
                  <c:v>290.89299999999997</c:v>
                </c:pt>
                <c:pt idx="1139">
                  <c:v>375.64400000000001</c:v>
                </c:pt>
                <c:pt idx="1140">
                  <c:v>336.37400000000002</c:v>
                </c:pt>
                <c:pt idx="1141">
                  <c:v>276.68799999999999</c:v>
                </c:pt>
                <c:pt idx="1142">
                  <c:v>254.17699999999999</c:v>
                </c:pt>
                <c:pt idx="1143">
                  <c:v>242.19900000000001</c:v>
                </c:pt>
                <c:pt idx="1144">
                  <c:v>231.09800000000001</c:v>
                </c:pt>
                <c:pt idx="1145">
                  <c:v>225.571</c:v>
                </c:pt>
                <c:pt idx="1146">
                  <c:v>216.392</c:v>
                </c:pt>
                <c:pt idx="1147">
                  <c:v>208.10300000000001</c:v>
                </c:pt>
                <c:pt idx="1148">
                  <c:v>205.59399999999999</c:v>
                </c:pt>
                <c:pt idx="1149">
                  <c:v>199.39400000000001</c:v>
                </c:pt>
                <c:pt idx="1150">
                  <c:v>194.77</c:v>
                </c:pt>
                <c:pt idx="1151">
                  <c:v>193.80699999999999</c:v>
                </c:pt>
                <c:pt idx="1152">
                  <c:v>193.80699999999999</c:v>
                </c:pt>
                <c:pt idx="1153">
                  <c:v>190.80099999999999</c:v>
                </c:pt>
                <c:pt idx="1154">
                  <c:v>184.54900000000001</c:v>
                </c:pt>
                <c:pt idx="1155">
                  <c:v>180.27</c:v>
                </c:pt>
                <c:pt idx="1156">
                  <c:v>181.589</c:v>
                </c:pt>
                <c:pt idx="1157">
                  <c:v>193.03399999999999</c:v>
                </c:pt>
                <c:pt idx="1158">
                  <c:v>157.964</c:v>
                </c:pt>
                <c:pt idx="1159">
                  <c:v>182.251</c:v>
                </c:pt>
                <c:pt idx="1160">
                  <c:v>186.41</c:v>
                </c:pt>
                <c:pt idx="1161">
                  <c:v>289.565</c:v>
                </c:pt>
                <c:pt idx="1162">
                  <c:v>967.87199999999996</c:v>
                </c:pt>
                <c:pt idx="1163">
                  <c:v>824.81399999999996</c:v>
                </c:pt>
                <c:pt idx="1164">
                  <c:v>469.827</c:v>
                </c:pt>
                <c:pt idx="1165">
                  <c:v>349.67700000000002</c:v>
                </c:pt>
                <c:pt idx="1166">
                  <c:v>316.55700000000002</c:v>
                </c:pt>
                <c:pt idx="1167">
                  <c:v>274.43</c:v>
                </c:pt>
                <c:pt idx="1168">
                  <c:v>248.649</c:v>
                </c:pt>
                <c:pt idx="1169">
                  <c:v>251.05099999999999</c:v>
                </c:pt>
                <c:pt idx="1170">
                  <c:v>260.81200000000001</c:v>
                </c:pt>
                <c:pt idx="1171">
                  <c:v>235.69900000000001</c:v>
                </c:pt>
                <c:pt idx="1172">
                  <c:v>200.435</c:v>
                </c:pt>
                <c:pt idx="1173">
                  <c:v>192.38300000000001</c:v>
                </c:pt>
                <c:pt idx="1174">
                  <c:v>181.89699999999999</c:v>
                </c:pt>
                <c:pt idx="1175">
                  <c:v>172.33099999999999</c:v>
                </c:pt>
                <c:pt idx="1176">
                  <c:v>173.20599999999999</c:v>
                </c:pt>
                <c:pt idx="1177">
                  <c:v>190.524</c:v>
                </c:pt>
                <c:pt idx="1178">
                  <c:v>256.81</c:v>
                </c:pt>
                <c:pt idx="1179">
                  <c:v>222.22900000000001</c:v>
                </c:pt>
                <c:pt idx="1180">
                  <c:v>185.85</c:v>
                </c:pt>
                <c:pt idx="1181">
                  <c:v>167.74799999999999</c:v>
                </c:pt>
                <c:pt idx="1182">
                  <c:v>158.21199999999999</c:v>
                </c:pt>
                <c:pt idx="1183">
                  <c:v>153.62899999999999</c:v>
                </c:pt>
                <c:pt idx="1184">
                  <c:v>151.81299999999999</c:v>
                </c:pt>
                <c:pt idx="1185">
                  <c:v>150.202</c:v>
                </c:pt>
                <c:pt idx="1186">
                  <c:v>150.655</c:v>
                </c:pt>
                <c:pt idx="1187">
                  <c:v>154.71799999999999</c:v>
                </c:pt>
                <c:pt idx="1188">
                  <c:v>153.81100000000001</c:v>
                </c:pt>
                <c:pt idx="1189">
                  <c:v>166.88200000000001</c:v>
                </c:pt>
                <c:pt idx="1190">
                  <c:v>184.36699999999999</c:v>
                </c:pt>
                <c:pt idx="1191">
                  <c:v>314.45499999999998</c:v>
                </c:pt>
                <c:pt idx="1192">
                  <c:v>374.07</c:v>
                </c:pt>
                <c:pt idx="1193">
                  <c:v>271.18</c:v>
                </c:pt>
                <c:pt idx="1194">
                  <c:v>243.93799999999999</c:v>
                </c:pt>
                <c:pt idx="1195">
                  <c:v>240.483</c:v>
                </c:pt>
                <c:pt idx="1196">
                  <c:v>221.02600000000001</c:v>
                </c:pt>
                <c:pt idx="1197">
                  <c:v>189.21199999999999</c:v>
                </c:pt>
                <c:pt idx="1198">
                  <c:v>170.63</c:v>
                </c:pt>
                <c:pt idx="1199">
                  <c:v>166.423</c:v>
                </c:pt>
                <c:pt idx="1200">
                  <c:v>175.995</c:v>
                </c:pt>
                <c:pt idx="1201">
                  <c:v>163.08500000000001</c:v>
                </c:pt>
                <c:pt idx="1202">
                  <c:v>151.946</c:v>
                </c:pt>
                <c:pt idx="1203">
                  <c:v>141.387</c:v>
                </c:pt>
                <c:pt idx="1204">
                  <c:v>136.613</c:v>
                </c:pt>
                <c:pt idx="1205">
                  <c:v>135.06299999999999</c:v>
                </c:pt>
                <c:pt idx="1206">
                  <c:v>132.80099999999999</c:v>
                </c:pt>
                <c:pt idx="1207">
                  <c:v>130.00899999999999</c:v>
                </c:pt>
                <c:pt idx="1208">
                  <c:v>124.398</c:v>
                </c:pt>
                <c:pt idx="1209">
                  <c:v>122</c:v>
                </c:pt>
                <c:pt idx="1210">
                  <c:v>122.749</c:v>
                </c:pt>
                <c:pt idx="1211">
                  <c:v>125.837</c:v>
                </c:pt>
                <c:pt idx="1212">
                  <c:v>122.247</c:v>
                </c:pt>
                <c:pt idx="1213">
                  <c:v>117.33799999999999</c:v>
                </c:pt>
                <c:pt idx="1214">
                  <c:v>115.267</c:v>
                </c:pt>
                <c:pt idx="1215">
                  <c:v>111.67100000000001</c:v>
                </c:pt>
                <c:pt idx="1216">
                  <c:v>108.142</c:v>
                </c:pt>
                <c:pt idx="1217">
                  <c:v>123.312</c:v>
                </c:pt>
                <c:pt idx="1218">
                  <c:v>108.699</c:v>
                </c:pt>
                <c:pt idx="1219">
                  <c:v>87.897999999999996</c:v>
                </c:pt>
                <c:pt idx="1220">
                  <c:v>80.58</c:v>
                </c:pt>
                <c:pt idx="1221">
                  <c:v>75.695999999999998</c:v>
                </c:pt>
                <c:pt idx="1222">
                  <c:v>71.114000000000004</c:v>
                </c:pt>
                <c:pt idx="1223">
                  <c:v>69.084999999999994</c:v>
                </c:pt>
                <c:pt idx="1224">
                  <c:v>70.123999999999995</c:v>
                </c:pt>
                <c:pt idx="1225">
                  <c:v>68.506</c:v>
                </c:pt>
                <c:pt idx="1226">
                  <c:v>66.974999999999994</c:v>
                </c:pt>
                <c:pt idx="1227">
                  <c:v>65.117999999999995</c:v>
                </c:pt>
                <c:pt idx="1228">
                  <c:v>46.323999999999998</c:v>
                </c:pt>
                <c:pt idx="1229">
                  <c:v>31.661999999999999</c:v>
                </c:pt>
                <c:pt idx="1230">
                  <c:v>27.965</c:v>
                </c:pt>
                <c:pt idx="1231">
                  <c:v>26.675999999999998</c:v>
                </c:pt>
                <c:pt idx="1232">
                  <c:v>24.582000000000001</c:v>
                </c:pt>
                <c:pt idx="1233">
                  <c:v>23.042999999999999</c:v>
                </c:pt>
                <c:pt idx="1234">
                  <c:v>22.423999999999999</c:v>
                </c:pt>
                <c:pt idx="1235">
                  <c:v>21.375</c:v>
                </c:pt>
                <c:pt idx="1236">
                  <c:v>52.569000000000003</c:v>
                </c:pt>
                <c:pt idx="1237">
                  <c:v>75.010000000000005</c:v>
                </c:pt>
                <c:pt idx="1238">
                  <c:v>83.268000000000001</c:v>
                </c:pt>
                <c:pt idx="1239">
                  <c:v>136.71100000000001</c:v>
                </c:pt>
                <c:pt idx="1240">
                  <c:v>112.072</c:v>
                </c:pt>
                <c:pt idx="1241">
                  <c:v>112.77800000000001</c:v>
                </c:pt>
                <c:pt idx="1242">
                  <c:v>137.84899999999999</c:v>
                </c:pt>
                <c:pt idx="1243">
                  <c:v>127.402</c:v>
                </c:pt>
                <c:pt idx="1244">
                  <c:v>103.20699999999999</c:v>
                </c:pt>
                <c:pt idx="1245">
                  <c:v>82.308000000000007</c:v>
                </c:pt>
                <c:pt idx="1246">
                  <c:v>75.116</c:v>
                </c:pt>
                <c:pt idx="1247">
                  <c:v>75.010000000000005</c:v>
                </c:pt>
                <c:pt idx="1248">
                  <c:v>75.945999999999998</c:v>
                </c:pt>
                <c:pt idx="1249">
                  <c:v>78.876999999999995</c:v>
                </c:pt>
                <c:pt idx="1250">
                  <c:v>102.80500000000001</c:v>
                </c:pt>
                <c:pt idx="1251">
                  <c:v>268.17700000000002</c:v>
                </c:pt>
                <c:pt idx="1252">
                  <c:v>185.46600000000001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F26-4F12-8A01-0E8B0DC5D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297856"/>
        <c:axId val="156311936"/>
      </c:scatterChart>
      <c:valAx>
        <c:axId val="156297856"/>
        <c:scaling>
          <c:orientation val="minMax"/>
          <c:max val="38837"/>
          <c:min val="37012"/>
        </c:scaling>
        <c:delete val="0"/>
        <c:axPos val="b"/>
        <c:numFmt formatCode="mm\-yyyy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6311936"/>
        <c:crosses val="autoZero"/>
        <c:crossBetween val="midCat"/>
      </c:valAx>
      <c:valAx>
        <c:axId val="156311936"/>
        <c:scaling>
          <c:logBase val="10"/>
          <c:orientation val="minMax"/>
          <c:max val="100000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5629785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0380077098267"/>
          <c:y val="4.6856783925073163E-2"/>
          <c:w val="0.67738265369833361"/>
          <c:h val="0.86648073331720787"/>
        </c:manualLayout>
      </c:layout>
      <c:scatterChart>
        <c:scatterStyle val="lineMarker"/>
        <c:varyColors val="0"/>
        <c:ser>
          <c:idx val="0"/>
          <c:order val="0"/>
          <c:tx>
            <c:v>SRIF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analysis- 1998-2016'!$D$4390:$D$4785</c:f>
              <c:numCache>
                <c:formatCode>m/d/yyyy</c:formatCode>
                <c:ptCount val="396"/>
                <c:pt idx="0">
                  <c:v>40299</c:v>
                </c:pt>
                <c:pt idx="1">
                  <c:v>40300</c:v>
                </c:pt>
                <c:pt idx="2">
                  <c:v>40301</c:v>
                </c:pt>
                <c:pt idx="3">
                  <c:v>40302</c:v>
                </c:pt>
                <c:pt idx="4">
                  <c:v>40303</c:v>
                </c:pt>
                <c:pt idx="5">
                  <c:v>40304</c:v>
                </c:pt>
                <c:pt idx="6">
                  <c:v>40305</c:v>
                </c:pt>
                <c:pt idx="7">
                  <c:v>40306</c:v>
                </c:pt>
                <c:pt idx="8">
                  <c:v>40307</c:v>
                </c:pt>
                <c:pt idx="9">
                  <c:v>40308</c:v>
                </c:pt>
                <c:pt idx="10">
                  <c:v>40309</c:v>
                </c:pt>
                <c:pt idx="11">
                  <c:v>40310</c:v>
                </c:pt>
                <c:pt idx="12">
                  <c:v>40311</c:v>
                </c:pt>
                <c:pt idx="13">
                  <c:v>40312</c:v>
                </c:pt>
                <c:pt idx="14">
                  <c:v>40313</c:v>
                </c:pt>
                <c:pt idx="15">
                  <c:v>40314</c:v>
                </c:pt>
                <c:pt idx="16">
                  <c:v>40315</c:v>
                </c:pt>
                <c:pt idx="17">
                  <c:v>40316</c:v>
                </c:pt>
                <c:pt idx="18">
                  <c:v>40317</c:v>
                </c:pt>
                <c:pt idx="19">
                  <c:v>40318</c:v>
                </c:pt>
                <c:pt idx="20">
                  <c:v>40319</c:v>
                </c:pt>
                <c:pt idx="21">
                  <c:v>40320</c:v>
                </c:pt>
                <c:pt idx="22">
                  <c:v>40321</c:v>
                </c:pt>
                <c:pt idx="23">
                  <c:v>40322</c:v>
                </c:pt>
                <c:pt idx="24">
                  <c:v>40323</c:v>
                </c:pt>
                <c:pt idx="25">
                  <c:v>40324</c:v>
                </c:pt>
                <c:pt idx="26">
                  <c:v>40325</c:v>
                </c:pt>
                <c:pt idx="27">
                  <c:v>40326</c:v>
                </c:pt>
                <c:pt idx="28">
                  <c:v>40327</c:v>
                </c:pt>
                <c:pt idx="29">
                  <c:v>40328</c:v>
                </c:pt>
                <c:pt idx="30">
                  <c:v>40329</c:v>
                </c:pt>
                <c:pt idx="31">
                  <c:v>40330</c:v>
                </c:pt>
                <c:pt idx="32">
                  <c:v>40331</c:v>
                </c:pt>
                <c:pt idx="33">
                  <c:v>40332</c:v>
                </c:pt>
                <c:pt idx="34">
                  <c:v>40333</c:v>
                </c:pt>
                <c:pt idx="35">
                  <c:v>40334</c:v>
                </c:pt>
                <c:pt idx="36">
                  <c:v>40335</c:v>
                </c:pt>
                <c:pt idx="37">
                  <c:v>40336</c:v>
                </c:pt>
                <c:pt idx="38">
                  <c:v>40337</c:v>
                </c:pt>
                <c:pt idx="39">
                  <c:v>40338</c:v>
                </c:pt>
                <c:pt idx="40">
                  <c:v>40339</c:v>
                </c:pt>
                <c:pt idx="41">
                  <c:v>40340</c:v>
                </c:pt>
                <c:pt idx="42">
                  <c:v>40341</c:v>
                </c:pt>
                <c:pt idx="43">
                  <c:v>40342</c:v>
                </c:pt>
                <c:pt idx="44">
                  <c:v>40343</c:v>
                </c:pt>
                <c:pt idx="45">
                  <c:v>40344</c:v>
                </c:pt>
                <c:pt idx="46">
                  <c:v>40345</c:v>
                </c:pt>
                <c:pt idx="47">
                  <c:v>40346</c:v>
                </c:pt>
                <c:pt idx="48">
                  <c:v>40347</c:v>
                </c:pt>
                <c:pt idx="49">
                  <c:v>40348</c:v>
                </c:pt>
                <c:pt idx="50">
                  <c:v>40349</c:v>
                </c:pt>
                <c:pt idx="51">
                  <c:v>40350</c:v>
                </c:pt>
                <c:pt idx="52">
                  <c:v>40351</c:v>
                </c:pt>
                <c:pt idx="53">
                  <c:v>40352</c:v>
                </c:pt>
                <c:pt idx="54">
                  <c:v>40353</c:v>
                </c:pt>
                <c:pt idx="55">
                  <c:v>40354</c:v>
                </c:pt>
                <c:pt idx="56">
                  <c:v>40355</c:v>
                </c:pt>
                <c:pt idx="57">
                  <c:v>40356</c:v>
                </c:pt>
                <c:pt idx="58">
                  <c:v>40357</c:v>
                </c:pt>
                <c:pt idx="59">
                  <c:v>40358</c:v>
                </c:pt>
                <c:pt idx="60">
                  <c:v>40359</c:v>
                </c:pt>
                <c:pt idx="61">
                  <c:v>40360</c:v>
                </c:pt>
                <c:pt idx="62">
                  <c:v>40361</c:v>
                </c:pt>
                <c:pt idx="63">
                  <c:v>40362</c:v>
                </c:pt>
                <c:pt idx="64">
                  <c:v>40363</c:v>
                </c:pt>
                <c:pt idx="65">
                  <c:v>40364</c:v>
                </c:pt>
                <c:pt idx="66">
                  <c:v>40365</c:v>
                </c:pt>
                <c:pt idx="67">
                  <c:v>40366</c:v>
                </c:pt>
                <c:pt idx="68">
                  <c:v>40367</c:v>
                </c:pt>
                <c:pt idx="69">
                  <c:v>40368</c:v>
                </c:pt>
                <c:pt idx="70">
                  <c:v>40369</c:v>
                </c:pt>
                <c:pt idx="71">
                  <c:v>40370</c:v>
                </c:pt>
                <c:pt idx="72">
                  <c:v>40371</c:v>
                </c:pt>
                <c:pt idx="73">
                  <c:v>40372</c:v>
                </c:pt>
                <c:pt idx="74">
                  <c:v>40373</c:v>
                </c:pt>
                <c:pt idx="75">
                  <c:v>40374</c:v>
                </c:pt>
                <c:pt idx="76">
                  <c:v>40375</c:v>
                </c:pt>
                <c:pt idx="77">
                  <c:v>40376</c:v>
                </c:pt>
                <c:pt idx="78">
                  <c:v>40377</c:v>
                </c:pt>
                <c:pt idx="79">
                  <c:v>40378</c:v>
                </c:pt>
                <c:pt idx="80">
                  <c:v>40379</c:v>
                </c:pt>
                <c:pt idx="81">
                  <c:v>40380</c:v>
                </c:pt>
                <c:pt idx="82">
                  <c:v>40381</c:v>
                </c:pt>
                <c:pt idx="83">
                  <c:v>40382</c:v>
                </c:pt>
                <c:pt idx="84">
                  <c:v>40383</c:v>
                </c:pt>
                <c:pt idx="85">
                  <c:v>40384</c:v>
                </c:pt>
                <c:pt idx="86">
                  <c:v>40385</c:v>
                </c:pt>
                <c:pt idx="87">
                  <c:v>40386</c:v>
                </c:pt>
                <c:pt idx="88">
                  <c:v>40387</c:v>
                </c:pt>
                <c:pt idx="89">
                  <c:v>40388</c:v>
                </c:pt>
                <c:pt idx="90">
                  <c:v>40389</c:v>
                </c:pt>
                <c:pt idx="91">
                  <c:v>40390</c:v>
                </c:pt>
                <c:pt idx="92">
                  <c:v>40391</c:v>
                </c:pt>
                <c:pt idx="93">
                  <c:v>40392</c:v>
                </c:pt>
                <c:pt idx="94">
                  <c:v>40393</c:v>
                </c:pt>
                <c:pt idx="95">
                  <c:v>40394</c:v>
                </c:pt>
                <c:pt idx="96">
                  <c:v>40395</c:v>
                </c:pt>
                <c:pt idx="97">
                  <c:v>40396</c:v>
                </c:pt>
                <c:pt idx="98">
                  <c:v>40397</c:v>
                </c:pt>
                <c:pt idx="99">
                  <c:v>40398</c:v>
                </c:pt>
                <c:pt idx="100">
                  <c:v>40399</c:v>
                </c:pt>
                <c:pt idx="101">
                  <c:v>40400</c:v>
                </c:pt>
                <c:pt idx="102">
                  <c:v>40401</c:v>
                </c:pt>
                <c:pt idx="103">
                  <c:v>40402</c:v>
                </c:pt>
                <c:pt idx="104">
                  <c:v>40403</c:v>
                </c:pt>
                <c:pt idx="105">
                  <c:v>40404</c:v>
                </c:pt>
                <c:pt idx="106">
                  <c:v>40405</c:v>
                </c:pt>
                <c:pt idx="107">
                  <c:v>40406</c:v>
                </c:pt>
                <c:pt idx="108">
                  <c:v>40407</c:v>
                </c:pt>
                <c:pt idx="109">
                  <c:v>40408</c:v>
                </c:pt>
                <c:pt idx="110">
                  <c:v>40409</c:v>
                </c:pt>
                <c:pt idx="111">
                  <c:v>40410</c:v>
                </c:pt>
                <c:pt idx="112">
                  <c:v>40411</c:v>
                </c:pt>
                <c:pt idx="113">
                  <c:v>40412</c:v>
                </c:pt>
                <c:pt idx="114">
                  <c:v>40413</c:v>
                </c:pt>
                <c:pt idx="115">
                  <c:v>40414</c:v>
                </c:pt>
                <c:pt idx="116">
                  <c:v>40415</c:v>
                </c:pt>
                <c:pt idx="117">
                  <c:v>40416</c:v>
                </c:pt>
                <c:pt idx="118">
                  <c:v>40417</c:v>
                </c:pt>
                <c:pt idx="119">
                  <c:v>40418</c:v>
                </c:pt>
                <c:pt idx="120">
                  <c:v>40419</c:v>
                </c:pt>
                <c:pt idx="121">
                  <c:v>40420</c:v>
                </c:pt>
                <c:pt idx="122">
                  <c:v>40421</c:v>
                </c:pt>
                <c:pt idx="123">
                  <c:v>40422</c:v>
                </c:pt>
                <c:pt idx="124">
                  <c:v>40423</c:v>
                </c:pt>
                <c:pt idx="125">
                  <c:v>40424</c:v>
                </c:pt>
                <c:pt idx="126">
                  <c:v>40425</c:v>
                </c:pt>
                <c:pt idx="127">
                  <c:v>40426</c:v>
                </c:pt>
                <c:pt idx="128">
                  <c:v>40427</c:v>
                </c:pt>
                <c:pt idx="129">
                  <c:v>40428</c:v>
                </c:pt>
                <c:pt idx="130">
                  <c:v>40429</c:v>
                </c:pt>
                <c:pt idx="131">
                  <c:v>40430</c:v>
                </c:pt>
                <c:pt idx="132">
                  <c:v>40431</c:v>
                </c:pt>
                <c:pt idx="133">
                  <c:v>40432</c:v>
                </c:pt>
                <c:pt idx="134">
                  <c:v>40433</c:v>
                </c:pt>
                <c:pt idx="135">
                  <c:v>40434</c:v>
                </c:pt>
                <c:pt idx="136">
                  <c:v>40435</c:v>
                </c:pt>
                <c:pt idx="137">
                  <c:v>40436</c:v>
                </c:pt>
                <c:pt idx="138">
                  <c:v>40437</c:v>
                </c:pt>
                <c:pt idx="139">
                  <c:v>40438</c:v>
                </c:pt>
                <c:pt idx="140">
                  <c:v>40439</c:v>
                </c:pt>
                <c:pt idx="141">
                  <c:v>40440</c:v>
                </c:pt>
                <c:pt idx="142">
                  <c:v>40441</c:v>
                </c:pt>
                <c:pt idx="143">
                  <c:v>40442</c:v>
                </c:pt>
                <c:pt idx="144">
                  <c:v>40443</c:v>
                </c:pt>
                <c:pt idx="145">
                  <c:v>40444</c:v>
                </c:pt>
                <c:pt idx="146">
                  <c:v>40445</c:v>
                </c:pt>
                <c:pt idx="147">
                  <c:v>40446</c:v>
                </c:pt>
                <c:pt idx="148">
                  <c:v>40447</c:v>
                </c:pt>
                <c:pt idx="149">
                  <c:v>40448</c:v>
                </c:pt>
                <c:pt idx="150">
                  <c:v>40449</c:v>
                </c:pt>
                <c:pt idx="151">
                  <c:v>40450</c:v>
                </c:pt>
                <c:pt idx="152">
                  <c:v>40451</c:v>
                </c:pt>
                <c:pt idx="153">
                  <c:v>40452</c:v>
                </c:pt>
                <c:pt idx="154">
                  <c:v>40453</c:v>
                </c:pt>
                <c:pt idx="155">
                  <c:v>40454</c:v>
                </c:pt>
                <c:pt idx="156">
                  <c:v>40455</c:v>
                </c:pt>
                <c:pt idx="157">
                  <c:v>40456</c:v>
                </c:pt>
                <c:pt idx="158">
                  <c:v>40457</c:v>
                </c:pt>
                <c:pt idx="159">
                  <c:v>40458</c:v>
                </c:pt>
                <c:pt idx="160">
                  <c:v>40459</c:v>
                </c:pt>
                <c:pt idx="161">
                  <c:v>40460</c:v>
                </c:pt>
                <c:pt idx="162">
                  <c:v>40461</c:v>
                </c:pt>
                <c:pt idx="163">
                  <c:v>40462</c:v>
                </c:pt>
                <c:pt idx="164">
                  <c:v>40463</c:v>
                </c:pt>
                <c:pt idx="165">
                  <c:v>40464</c:v>
                </c:pt>
                <c:pt idx="166">
                  <c:v>40465</c:v>
                </c:pt>
                <c:pt idx="167">
                  <c:v>40466</c:v>
                </c:pt>
                <c:pt idx="168">
                  <c:v>40467</c:v>
                </c:pt>
                <c:pt idx="169">
                  <c:v>40468</c:v>
                </c:pt>
                <c:pt idx="170">
                  <c:v>40469</c:v>
                </c:pt>
                <c:pt idx="171">
                  <c:v>40470</c:v>
                </c:pt>
                <c:pt idx="172">
                  <c:v>40471</c:v>
                </c:pt>
                <c:pt idx="173">
                  <c:v>40472</c:v>
                </c:pt>
                <c:pt idx="174">
                  <c:v>40473</c:v>
                </c:pt>
                <c:pt idx="175">
                  <c:v>40474</c:v>
                </c:pt>
                <c:pt idx="176">
                  <c:v>40475</c:v>
                </c:pt>
                <c:pt idx="177">
                  <c:v>40476</c:v>
                </c:pt>
                <c:pt idx="178">
                  <c:v>40477</c:v>
                </c:pt>
                <c:pt idx="179">
                  <c:v>40478</c:v>
                </c:pt>
                <c:pt idx="180">
                  <c:v>40479</c:v>
                </c:pt>
                <c:pt idx="181">
                  <c:v>40480</c:v>
                </c:pt>
                <c:pt idx="182">
                  <c:v>40481</c:v>
                </c:pt>
                <c:pt idx="183">
                  <c:v>40482</c:v>
                </c:pt>
                <c:pt idx="184">
                  <c:v>40483</c:v>
                </c:pt>
                <c:pt idx="185">
                  <c:v>40484</c:v>
                </c:pt>
                <c:pt idx="186">
                  <c:v>40485</c:v>
                </c:pt>
                <c:pt idx="187">
                  <c:v>40486</c:v>
                </c:pt>
                <c:pt idx="188">
                  <c:v>40487</c:v>
                </c:pt>
                <c:pt idx="189">
                  <c:v>40488</c:v>
                </c:pt>
                <c:pt idx="190">
                  <c:v>40489</c:v>
                </c:pt>
                <c:pt idx="191">
                  <c:v>40490</c:v>
                </c:pt>
                <c:pt idx="192">
                  <c:v>40491</c:v>
                </c:pt>
                <c:pt idx="193">
                  <c:v>40492</c:v>
                </c:pt>
                <c:pt idx="194">
                  <c:v>40493</c:v>
                </c:pt>
                <c:pt idx="195">
                  <c:v>40494</c:v>
                </c:pt>
                <c:pt idx="196">
                  <c:v>40495</c:v>
                </c:pt>
                <c:pt idx="197">
                  <c:v>40496</c:v>
                </c:pt>
                <c:pt idx="198">
                  <c:v>40497</c:v>
                </c:pt>
                <c:pt idx="199">
                  <c:v>40498</c:v>
                </c:pt>
                <c:pt idx="200">
                  <c:v>40499</c:v>
                </c:pt>
                <c:pt idx="201">
                  <c:v>40500</c:v>
                </c:pt>
                <c:pt idx="202">
                  <c:v>40501</c:v>
                </c:pt>
                <c:pt idx="203">
                  <c:v>40502</c:v>
                </c:pt>
                <c:pt idx="204">
                  <c:v>40503</c:v>
                </c:pt>
                <c:pt idx="205">
                  <c:v>40504</c:v>
                </c:pt>
                <c:pt idx="206">
                  <c:v>40505</c:v>
                </c:pt>
                <c:pt idx="207">
                  <c:v>40506</c:v>
                </c:pt>
                <c:pt idx="208">
                  <c:v>40507</c:v>
                </c:pt>
                <c:pt idx="209">
                  <c:v>40508</c:v>
                </c:pt>
                <c:pt idx="210">
                  <c:v>40509</c:v>
                </c:pt>
                <c:pt idx="211">
                  <c:v>40510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40516</c:v>
                </c:pt>
                <c:pt idx="218">
                  <c:v>40517</c:v>
                </c:pt>
                <c:pt idx="219">
                  <c:v>40518</c:v>
                </c:pt>
                <c:pt idx="220">
                  <c:v>40519</c:v>
                </c:pt>
                <c:pt idx="221">
                  <c:v>40520</c:v>
                </c:pt>
                <c:pt idx="222">
                  <c:v>40521</c:v>
                </c:pt>
                <c:pt idx="223">
                  <c:v>40522</c:v>
                </c:pt>
                <c:pt idx="224">
                  <c:v>40523</c:v>
                </c:pt>
                <c:pt idx="225">
                  <c:v>40524</c:v>
                </c:pt>
                <c:pt idx="226">
                  <c:v>40525</c:v>
                </c:pt>
                <c:pt idx="227">
                  <c:v>40526</c:v>
                </c:pt>
                <c:pt idx="228">
                  <c:v>40527</c:v>
                </c:pt>
                <c:pt idx="229">
                  <c:v>40528</c:v>
                </c:pt>
                <c:pt idx="230">
                  <c:v>40529</c:v>
                </c:pt>
                <c:pt idx="231">
                  <c:v>40530</c:v>
                </c:pt>
                <c:pt idx="232">
                  <c:v>40531</c:v>
                </c:pt>
                <c:pt idx="233">
                  <c:v>40532</c:v>
                </c:pt>
                <c:pt idx="234">
                  <c:v>40533</c:v>
                </c:pt>
                <c:pt idx="235">
                  <c:v>40534</c:v>
                </c:pt>
                <c:pt idx="236">
                  <c:v>40535</c:v>
                </c:pt>
                <c:pt idx="237">
                  <c:v>40536</c:v>
                </c:pt>
                <c:pt idx="238">
                  <c:v>40537</c:v>
                </c:pt>
                <c:pt idx="239">
                  <c:v>40538</c:v>
                </c:pt>
                <c:pt idx="240">
                  <c:v>40539</c:v>
                </c:pt>
                <c:pt idx="241">
                  <c:v>40540</c:v>
                </c:pt>
                <c:pt idx="242">
                  <c:v>40541</c:v>
                </c:pt>
                <c:pt idx="243">
                  <c:v>40542</c:v>
                </c:pt>
                <c:pt idx="244">
                  <c:v>40543</c:v>
                </c:pt>
                <c:pt idx="245">
                  <c:v>40544</c:v>
                </c:pt>
                <c:pt idx="246">
                  <c:v>40545</c:v>
                </c:pt>
                <c:pt idx="247">
                  <c:v>40546</c:v>
                </c:pt>
                <c:pt idx="248">
                  <c:v>40547</c:v>
                </c:pt>
                <c:pt idx="249">
                  <c:v>40548</c:v>
                </c:pt>
                <c:pt idx="250">
                  <c:v>40549</c:v>
                </c:pt>
                <c:pt idx="251">
                  <c:v>40550</c:v>
                </c:pt>
                <c:pt idx="252">
                  <c:v>40551</c:v>
                </c:pt>
                <c:pt idx="253">
                  <c:v>40552</c:v>
                </c:pt>
                <c:pt idx="254">
                  <c:v>40553</c:v>
                </c:pt>
                <c:pt idx="255">
                  <c:v>40554</c:v>
                </c:pt>
                <c:pt idx="256">
                  <c:v>40555</c:v>
                </c:pt>
                <c:pt idx="257">
                  <c:v>40556</c:v>
                </c:pt>
                <c:pt idx="258">
                  <c:v>40557</c:v>
                </c:pt>
                <c:pt idx="259">
                  <c:v>40558</c:v>
                </c:pt>
                <c:pt idx="260">
                  <c:v>40559</c:v>
                </c:pt>
                <c:pt idx="261">
                  <c:v>40560</c:v>
                </c:pt>
                <c:pt idx="262">
                  <c:v>40561</c:v>
                </c:pt>
                <c:pt idx="263">
                  <c:v>40562</c:v>
                </c:pt>
                <c:pt idx="264">
                  <c:v>40563</c:v>
                </c:pt>
                <c:pt idx="265">
                  <c:v>40564</c:v>
                </c:pt>
                <c:pt idx="266">
                  <c:v>40565</c:v>
                </c:pt>
                <c:pt idx="267">
                  <c:v>40566</c:v>
                </c:pt>
                <c:pt idx="268">
                  <c:v>40567</c:v>
                </c:pt>
                <c:pt idx="269">
                  <c:v>40568</c:v>
                </c:pt>
                <c:pt idx="270">
                  <c:v>40569</c:v>
                </c:pt>
                <c:pt idx="271">
                  <c:v>40570</c:v>
                </c:pt>
                <c:pt idx="272">
                  <c:v>40571</c:v>
                </c:pt>
                <c:pt idx="273">
                  <c:v>40572</c:v>
                </c:pt>
                <c:pt idx="274">
                  <c:v>40573</c:v>
                </c:pt>
                <c:pt idx="275">
                  <c:v>40574</c:v>
                </c:pt>
                <c:pt idx="276">
                  <c:v>40575</c:v>
                </c:pt>
                <c:pt idx="277">
                  <c:v>40576</c:v>
                </c:pt>
                <c:pt idx="278">
                  <c:v>40577</c:v>
                </c:pt>
                <c:pt idx="279">
                  <c:v>40578</c:v>
                </c:pt>
                <c:pt idx="280">
                  <c:v>40579</c:v>
                </c:pt>
                <c:pt idx="281">
                  <c:v>40580</c:v>
                </c:pt>
                <c:pt idx="282">
                  <c:v>40581</c:v>
                </c:pt>
                <c:pt idx="283">
                  <c:v>40582</c:v>
                </c:pt>
                <c:pt idx="284">
                  <c:v>40583</c:v>
                </c:pt>
                <c:pt idx="285">
                  <c:v>40584</c:v>
                </c:pt>
                <c:pt idx="286">
                  <c:v>40585</c:v>
                </c:pt>
                <c:pt idx="287">
                  <c:v>40586</c:v>
                </c:pt>
                <c:pt idx="288">
                  <c:v>40587</c:v>
                </c:pt>
                <c:pt idx="289">
                  <c:v>40588</c:v>
                </c:pt>
                <c:pt idx="290">
                  <c:v>40589</c:v>
                </c:pt>
                <c:pt idx="291">
                  <c:v>40590</c:v>
                </c:pt>
                <c:pt idx="292">
                  <c:v>40591</c:v>
                </c:pt>
                <c:pt idx="293">
                  <c:v>40592</c:v>
                </c:pt>
                <c:pt idx="294">
                  <c:v>40593</c:v>
                </c:pt>
                <c:pt idx="295">
                  <c:v>40594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40600</c:v>
                </c:pt>
                <c:pt idx="302">
                  <c:v>40601</c:v>
                </c:pt>
                <c:pt idx="303">
                  <c:v>40602</c:v>
                </c:pt>
                <c:pt idx="304">
                  <c:v>40603</c:v>
                </c:pt>
                <c:pt idx="305">
                  <c:v>40604</c:v>
                </c:pt>
                <c:pt idx="306">
                  <c:v>40605</c:v>
                </c:pt>
                <c:pt idx="307">
                  <c:v>40606</c:v>
                </c:pt>
                <c:pt idx="308">
                  <c:v>40607</c:v>
                </c:pt>
                <c:pt idx="309">
                  <c:v>40608</c:v>
                </c:pt>
                <c:pt idx="310">
                  <c:v>40609</c:v>
                </c:pt>
                <c:pt idx="311">
                  <c:v>40610</c:v>
                </c:pt>
                <c:pt idx="312">
                  <c:v>40611</c:v>
                </c:pt>
                <c:pt idx="313">
                  <c:v>40612</c:v>
                </c:pt>
                <c:pt idx="314">
                  <c:v>40613</c:v>
                </c:pt>
                <c:pt idx="315">
                  <c:v>40614</c:v>
                </c:pt>
                <c:pt idx="316">
                  <c:v>40615</c:v>
                </c:pt>
                <c:pt idx="317">
                  <c:v>40616</c:v>
                </c:pt>
                <c:pt idx="318">
                  <c:v>40617</c:v>
                </c:pt>
                <c:pt idx="319">
                  <c:v>40618</c:v>
                </c:pt>
                <c:pt idx="320">
                  <c:v>40619</c:v>
                </c:pt>
                <c:pt idx="321">
                  <c:v>40620</c:v>
                </c:pt>
                <c:pt idx="322">
                  <c:v>40621</c:v>
                </c:pt>
                <c:pt idx="323">
                  <c:v>40622</c:v>
                </c:pt>
                <c:pt idx="324">
                  <c:v>40623</c:v>
                </c:pt>
                <c:pt idx="325">
                  <c:v>40624</c:v>
                </c:pt>
                <c:pt idx="326">
                  <c:v>40625</c:v>
                </c:pt>
                <c:pt idx="327">
                  <c:v>40626</c:v>
                </c:pt>
                <c:pt idx="328">
                  <c:v>40627</c:v>
                </c:pt>
                <c:pt idx="329">
                  <c:v>40628</c:v>
                </c:pt>
                <c:pt idx="330">
                  <c:v>40629</c:v>
                </c:pt>
                <c:pt idx="331">
                  <c:v>40630</c:v>
                </c:pt>
                <c:pt idx="332">
                  <c:v>40631</c:v>
                </c:pt>
                <c:pt idx="333">
                  <c:v>40632</c:v>
                </c:pt>
                <c:pt idx="334">
                  <c:v>40633</c:v>
                </c:pt>
                <c:pt idx="335">
                  <c:v>40634</c:v>
                </c:pt>
                <c:pt idx="336">
                  <c:v>40635</c:v>
                </c:pt>
                <c:pt idx="337">
                  <c:v>40636</c:v>
                </c:pt>
                <c:pt idx="338">
                  <c:v>40637</c:v>
                </c:pt>
                <c:pt idx="339">
                  <c:v>40638</c:v>
                </c:pt>
                <c:pt idx="340">
                  <c:v>40639</c:v>
                </c:pt>
                <c:pt idx="341">
                  <c:v>40640</c:v>
                </c:pt>
                <c:pt idx="342">
                  <c:v>40641</c:v>
                </c:pt>
                <c:pt idx="343">
                  <c:v>40642</c:v>
                </c:pt>
                <c:pt idx="344">
                  <c:v>40643</c:v>
                </c:pt>
                <c:pt idx="345">
                  <c:v>40644</c:v>
                </c:pt>
                <c:pt idx="346">
                  <c:v>40645</c:v>
                </c:pt>
                <c:pt idx="347">
                  <c:v>40646</c:v>
                </c:pt>
                <c:pt idx="348">
                  <c:v>40647</c:v>
                </c:pt>
                <c:pt idx="349">
                  <c:v>40648</c:v>
                </c:pt>
                <c:pt idx="350">
                  <c:v>40649</c:v>
                </c:pt>
                <c:pt idx="351">
                  <c:v>40650</c:v>
                </c:pt>
                <c:pt idx="352">
                  <c:v>40651</c:v>
                </c:pt>
                <c:pt idx="353">
                  <c:v>40652</c:v>
                </c:pt>
                <c:pt idx="354">
                  <c:v>40653</c:v>
                </c:pt>
                <c:pt idx="355">
                  <c:v>40654</c:v>
                </c:pt>
                <c:pt idx="356">
                  <c:v>40655</c:v>
                </c:pt>
                <c:pt idx="357">
                  <c:v>40656</c:v>
                </c:pt>
                <c:pt idx="358">
                  <c:v>40657</c:v>
                </c:pt>
                <c:pt idx="359">
                  <c:v>40658</c:v>
                </c:pt>
                <c:pt idx="360">
                  <c:v>40659</c:v>
                </c:pt>
                <c:pt idx="361">
                  <c:v>40660</c:v>
                </c:pt>
                <c:pt idx="362">
                  <c:v>40661</c:v>
                </c:pt>
                <c:pt idx="363">
                  <c:v>40662</c:v>
                </c:pt>
                <c:pt idx="364">
                  <c:v>40663</c:v>
                </c:pt>
                <c:pt idx="365">
                  <c:v>40664</c:v>
                </c:pt>
                <c:pt idx="366">
                  <c:v>40665</c:v>
                </c:pt>
                <c:pt idx="367">
                  <c:v>40666</c:v>
                </c:pt>
                <c:pt idx="368">
                  <c:v>40667</c:v>
                </c:pt>
                <c:pt idx="369">
                  <c:v>40668</c:v>
                </c:pt>
                <c:pt idx="370">
                  <c:v>40669</c:v>
                </c:pt>
                <c:pt idx="371">
                  <c:v>40670</c:v>
                </c:pt>
                <c:pt idx="372">
                  <c:v>40671</c:v>
                </c:pt>
                <c:pt idx="373">
                  <c:v>40672</c:v>
                </c:pt>
                <c:pt idx="374">
                  <c:v>40673</c:v>
                </c:pt>
                <c:pt idx="375">
                  <c:v>40674</c:v>
                </c:pt>
                <c:pt idx="376">
                  <c:v>40675</c:v>
                </c:pt>
                <c:pt idx="377">
                  <c:v>40676</c:v>
                </c:pt>
                <c:pt idx="378">
                  <c:v>40677</c:v>
                </c:pt>
                <c:pt idx="379">
                  <c:v>40678</c:v>
                </c:pt>
                <c:pt idx="380">
                  <c:v>40679</c:v>
                </c:pt>
                <c:pt idx="381">
                  <c:v>40680</c:v>
                </c:pt>
                <c:pt idx="382">
                  <c:v>40681</c:v>
                </c:pt>
                <c:pt idx="383">
                  <c:v>40682</c:v>
                </c:pt>
                <c:pt idx="384">
                  <c:v>40683</c:v>
                </c:pt>
                <c:pt idx="385">
                  <c:v>40684</c:v>
                </c:pt>
                <c:pt idx="386">
                  <c:v>40685</c:v>
                </c:pt>
                <c:pt idx="387">
                  <c:v>40686</c:v>
                </c:pt>
                <c:pt idx="388">
                  <c:v>40687</c:v>
                </c:pt>
                <c:pt idx="389">
                  <c:v>40688</c:v>
                </c:pt>
                <c:pt idx="390">
                  <c:v>40689</c:v>
                </c:pt>
                <c:pt idx="391">
                  <c:v>40690</c:v>
                </c:pt>
                <c:pt idx="392">
                  <c:v>40691</c:v>
                </c:pt>
                <c:pt idx="393">
                  <c:v>40692</c:v>
                </c:pt>
                <c:pt idx="394">
                  <c:v>40693</c:v>
                </c:pt>
                <c:pt idx="395">
                  <c:v>40694</c:v>
                </c:pt>
              </c:numCache>
            </c:numRef>
          </c:xVal>
          <c:yVal>
            <c:numRef>
              <c:f>'Data for analysis- 1998-2016'!$E$4390:$E$4785</c:f>
              <c:numCache>
                <c:formatCode>#,##0</c:formatCode>
                <c:ptCount val="39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140</c:v>
                </c:pt>
                <c:pt idx="46">
                  <c:v>140</c:v>
                </c:pt>
                <c:pt idx="47">
                  <c:v>140</c:v>
                </c:pt>
                <c:pt idx="48">
                  <c:v>140</c:v>
                </c:pt>
                <c:pt idx="49">
                  <c:v>140</c:v>
                </c:pt>
                <c:pt idx="50">
                  <c:v>140</c:v>
                </c:pt>
                <c:pt idx="51">
                  <c:v>140</c:v>
                </c:pt>
                <c:pt idx="52">
                  <c:v>170</c:v>
                </c:pt>
                <c:pt idx="53">
                  <c:v>170</c:v>
                </c:pt>
                <c:pt idx="54">
                  <c:v>170</c:v>
                </c:pt>
                <c:pt idx="55">
                  <c:v>170</c:v>
                </c:pt>
                <c:pt idx="56">
                  <c:v>170</c:v>
                </c:pt>
                <c:pt idx="57">
                  <c:v>170</c:v>
                </c:pt>
                <c:pt idx="58">
                  <c:v>170</c:v>
                </c:pt>
                <c:pt idx="59">
                  <c:v>140</c:v>
                </c:pt>
                <c:pt idx="60">
                  <c:v>140</c:v>
                </c:pt>
                <c:pt idx="61">
                  <c:v>140</c:v>
                </c:pt>
                <c:pt idx="62">
                  <c:v>140</c:v>
                </c:pt>
                <c:pt idx="63">
                  <c:v>140</c:v>
                </c:pt>
                <c:pt idx="64">
                  <c:v>140</c:v>
                </c:pt>
                <c:pt idx="65">
                  <c:v>140</c:v>
                </c:pt>
                <c:pt idx="66">
                  <c:v>170</c:v>
                </c:pt>
                <c:pt idx="67">
                  <c:v>170</c:v>
                </c:pt>
                <c:pt idx="68">
                  <c:v>170</c:v>
                </c:pt>
                <c:pt idx="69">
                  <c:v>170</c:v>
                </c:pt>
                <c:pt idx="70">
                  <c:v>170</c:v>
                </c:pt>
                <c:pt idx="71">
                  <c:v>170</c:v>
                </c:pt>
                <c:pt idx="72">
                  <c:v>170</c:v>
                </c:pt>
                <c:pt idx="73">
                  <c:v>140</c:v>
                </c:pt>
                <c:pt idx="74">
                  <c:v>140</c:v>
                </c:pt>
                <c:pt idx="75">
                  <c:v>260</c:v>
                </c:pt>
                <c:pt idx="76">
                  <c:v>260</c:v>
                </c:pt>
                <c:pt idx="77">
                  <c:v>260</c:v>
                </c:pt>
                <c:pt idx="78">
                  <c:v>260</c:v>
                </c:pt>
                <c:pt idx="79">
                  <c:v>260</c:v>
                </c:pt>
                <c:pt idx="80">
                  <c:v>260</c:v>
                </c:pt>
                <c:pt idx="81">
                  <c:v>260</c:v>
                </c:pt>
                <c:pt idx="82">
                  <c:v>330</c:v>
                </c:pt>
                <c:pt idx="83">
                  <c:v>330</c:v>
                </c:pt>
                <c:pt idx="84">
                  <c:v>330</c:v>
                </c:pt>
                <c:pt idx="85">
                  <c:v>330</c:v>
                </c:pt>
                <c:pt idx="86">
                  <c:v>330</c:v>
                </c:pt>
                <c:pt idx="87">
                  <c:v>330</c:v>
                </c:pt>
                <c:pt idx="88">
                  <c:v>330</c:v>
                </c:pt>
                <c:pt idx="89">
                  <c:v>260</c:v>
                </c:pt>
                <c:pt idx="90">
                  <c:v>260</c:v>
                </c:pt>
                <c:pt idx="91">
                  <c:v>260</c:v>
                </c:pt>
                <c:pt idx="92">
                  <c:v>260</c:v>
                </c:pt>
                <c:pt idx="93">
                  <c:v>260</c:v>
                </c:pt>
                <c:pt idx="94">
                  <c:v>260</c:v>
                </c:pt>
                <c:pt idx="95">
                  <c:v>260</c:v>
                </c:pt>
                <c:pt idx="96">
                  <c:v>320</c:v>
                </c:pt>
                <c:pt idx="97">
                  <c:v>320</c:v>
                </c:pt>
                <c:pt idx="98">
                  <c:v>320</c:v>
                </c:pt>
                <c:pt idx="99">
                  <c:v>320</c:v>
                </c:pt>
                <c:pt idx="100">
                  <c:v>320</c:v>
                </c:pt>
                <c:pt idx="101">
                  <c:v>320</c:v>
                </c:pt>
                <c:pt idx="102">
                  <c:v>320</c:v>
                </c:pt>
                <c:pt idx="103">
                  <c:v>260</c:v>
                </c:pt>
                <c:pt idx="104">
                  <c:v>260</c:v>
                </c:pt>
                <c:pt idx="105">
                  <c:v>260</c:v>
                </c:pt>
                <c:pt idx="106">
                  <c:v>150</c:v>
                </c:pt>
                <c:pt idx="107">
                  <c:v>150</c:v>
                </c:pt>
                <c:pt idx="108">
                  <c:v>150</c:v>
                </c:pt>
                <c:pt idx="109">
                  <c:v>150</c:v>
                </c:pt>
                <c:pt idx="110">
                  <c:v>150</c:v>
                </c:pt>
                <c:pt idx="111">
                  <c:v>150</c:v>
                </c:pt>
                <c:pt idx="112">
                  <c:v>150</c:v>
                </c:pt>
                <c:pt idx="113">
                  <c:v>180</c:v>
                </c:pt>
                <c:pt idx="114">
                  <c:v>180</c:v>
                </c:pt>
                <c:pt idx="115">
                  <c:v>180</c:v>
                </c:pt>
                <c:pt idx="116">
                  <c:v>180</c:v>
                </c:pt>
                <c:pt idx="117">
                  <c:v>180</c:v>
                </c:pt>
                <c:pt idx="118">
                  <c:v>180</c:v>
                </c:pt>
                <c:pt idx="119">
                  <c:v>180</c:v>
                </c:pt>
                <c:pt idx="120">
                  <c:v>150</c:v>
                </c:pt>
                <c:pt idx="121">
                  <c:v>150</c:v>
                </c:pt>
                <c:pt idx="122">
                  <c:v>150</c:v>
                </c:pt>
                <c:pt idx="123">
                  <c:v>140</c:v>
                </c:pt>
                <c:pt idx="124">
                  <c:v>140</c:v>
                </c:pt>
                <c:pt idx="125">
                  <c:v>140</c:v>
                </c:pt>
                <c:pt idx="126">
                  <c:v>140</c:v>
                </c:pt>
                <c:pt idx="127">
                  <c:v>170</c:v>
                </c:pt>
                <c:pt idx="128">
                  <c:v>170</c:v>
                </c:pt>
                <c:pt idx="129">
                  <c:v>170</c:v>
                </c:pt>
                <c:pt idx="130">
                  <c:v>170</c:v>
                </c:pt>
                <c:pt idx="131">
                  <c:v>170</c:v>
                </c:pt>
                <c:pt idx="132">
                  <c:v>150</c:v>
                </c:pt>
                <c:pt idx="133">
                  <c:v>150</c:v>
                </c:pt>
                <c:pt idx="134">
                  <c:v>120</c:v>
                </c:pt>
                <c:pt idx="135">
                  <c:v>120</c:v>
                </c:pt>
                <c:pt idx="136">
                  <c:v>120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200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80</c:v>
                </c:pt>
                <c:pt idx="147">
                  <c:v>80</c:v>
                </c:pt>
                <c:pt idx="148">
                  <c:v>80</c:v>
                </c:pt>
                <c:pt idx="149">
                  <c:v>80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80</c:v>
                </c:pt>
                <c:pt idx="158">
                  <c:v>80</c:v>
                </c:pt>
                <c:pt idx="159">
                  <c:v>80</c:v>
                </c:pt>
                <c:pt idx="160">
                  <c:v>80</c:v>
                </c:pt>
                <c:pt idx="161">
                  <c:v>80</c:v>
                </c:pt>
                <c:pt idx="162">
                  <c:v>80</c:v>
                </c:pt>
                <c:pt idx="163">
                  <c:v>80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 formatCode="General">
                  <c:v>80</c:v>
                </c:pt>
                <c:pt idx="172" formatCode="General">
                  <c:v>80</c:v>
                </c:pt>
                <c:pt idx="173" formatCode="General">
                  <c:v>80</c:v>
                </c:pt>
                <c:pt idx="174" formatCode="General">
                  <c:v>80</c:v>
                </c:pt>
                <c:pt idx="175" formatCode="General">
                  <c:v>80</c:v>
                </c:pt>
                <c:pt idx="176" formatCode="General">
                  <c:v>80</c:v>
                </c:pt>
                <c:pt idx="177" formatCode="General">
                  <c:v>80</c:v>
                </c:pt>
                <c:pt idx="178" formatCode="General">
                  <c:v>100</c:v>
                </c:pt>
                <c:pt idx="179" formatCode="General">
                  <c:v>100</c:v>
                </c:pt>
                <c:pt idx="180" formatCode="General">
                  <c:v>100</c:v>
                </c:pt>
                <c:pt idx="181" formatCode="General">
                  <c:v>100</c:v>
                </c:pt>
                <c:pt idx="182">
                  <c:v>100</c:v>
                </c:pt>
                <c:pt idx="183">
                  <c:v>100</c:v>
                </c:pt>
                <c:pt idx="184" formatCode="General">
                  <c:v>100</c:v>
                </c:pt>
                <c:pt idx="185" formatCode="General">
                  <c:v>180</c:v>
                </c:pt>
                <c:pt idx="186" formatCode="General">
                  <c:v>580</c:v>
                </c:pt>
                <c:pt idx="187" formatCode="General">
                  <c:v>1080</c:v>
                </c:pt>
                <c:pt idx="188" formatCode="General">
                  <c:v>3080</c:v>
                </c:pt>
                <c:pt idx="189" formatCode="General">
                  <c:v>3080</c:v>
                </c:pt>
                <c:pt idx="190" formatCode="General">
                  <c:v>3080</c:v>
                </c:pt>
                <c:pt idx="191" formatCode="General">
                  <c:v>3080</c:v>
                </c:pt>
                <c:pt idx="192" formatCode="General">
                  <c:v>1600</c:v>
                </c:pt>
                <c:pt idx="193" formatCode="General">
                  <c:v>900</c:v>
                </c:pt>
                <c:pt idx="194" formatCode="General">
                  <c:v>600</c:v>
                </c:pt>
                <c:pt idx="195" formatCode="General">
                  <c:v>300</c:v>
                </c:pt>
                <c:pt idx="196" formatCode="General">
                  <c:v>100</c:v>
                </c:pt>
                <c:pt idx="197" formatCode="General">
                  <c:v>100</c:v>
                </c:pt>
                <c:pt idx="198" formatCode="General">
                  <c:v>100</c:v>
                </c:pt>
                <c:pt idx="199" formatCode="General">
                  <c:v>80</c:v>
                </c:pt>
                <c:pt idx="200" formatCode="General">
                  <c:v>80</c:v>
                </c:pt>
                <c:pt idx="201" formatCode="General">
                  <c:v>80</c:v>
                </c:pt>
                <c:pt idx="202" formatCode="General">
                  <c:v>80</c:v>
                </c:pt>
                <c:pt idx="203" formatCode="General">
                  <c:v>80</c:v>
                </c:pt>
                <c:pt idx="204" formatCode="General">
                  <c:v>80</c:v>
                </c:pt>
                <c:pt idx="205" formatCode="General">
                  <c:v>80</c:v>
                </c:pt>
                <c:pt idx="206" formatCode="General">
                  <c:v>100</c:v>
                </c:pt>
                <c:pt idx="207" formatCode="General">
                  <c:v>100</c:v>
                </c:pt>
                <c:pt idx="208" formatCode="General">
                  <c:v>100</c:v>
                </c:pt>
                <c:pt idx="209" formatCode="General">
                  <c:v>100</c:v>
                </c:pt>
                <c:pt idx="210" formatCode="General">
                  <c:v>100</c:v>
                </c:pt>
                <c:pt idx="211" formatCode="General">
                  <c:v>100</c:v>
                </c:pt>
                <c:pt idx="212" formatCode="General">
                  <c:v>100</c:v>
                </c:pt>
                <c:pt idx="213" formatCode="General">
                  <c:v>80</c:v>
                </c:pt>
                <c:pt idx="214">
                  <c:v>80</c:v>
                </c:pt>
                <c:pt idx="215">
                  <c:v>80</c:v>
                </c:pt>
                <c:pt idx="216">
                  <c:v>80</c:v>
                </c:pt>
                <c:pt idx="217">
                  <c:v>80</c:v>
                </c:pt>
                <c:pt idx="218">
                  <c:v>80</c:v>
                </c:pt>
                <c:pt idx="219">
                  <c:v>80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80</c:v>
                </c:pt>
                <c:pt idx="228">
                  <c:v>80</c:v>
                </c:pt>
                <c:pt idx="229">
                  <c:v>80</c:v>
                </c:pt>
                <c:pt idx="230">
                  <c:v>80</c:v>
                </c:pt>
                <c:pt idx="231">
                  <c:v>80</c:v>
                </c:pt>
                <c:pt idx="232">
                  <c:v>80</c:v>
                </c:pt>
                <c:pt idx="233">
                  <c:v>80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80</c:v>
                </c:pt>
                <c:pt idx="246">
                  <c:v>80</c:v>
                </c:pt>
                <c:pt idx="247">
                  <c:v>80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80</c:v>
                </c:pt>
                <c:pt idx="256">
                  <c:v>80</c:v>
                </c:pt>
                <c:pt idx="257">
                  <c:v>80</c:v>
                </c:pt>
                <c:pt idx="258">
                  <c:v>80</c:v>
                </c:pt>
                <c:pt idx="259">
                  <c:v>80</c:v>
                </c:pt>
                <c:pt idx="260">
                  <c:v>80</c:v>
                </c:pt>
                <c:pt idx="261">
                  <c:v>80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80</c:v>
                </c:pt>
                <c:pt idx="270">
                  <c:v>80</c:v>
                </c:pt>
                <c:pt idx="271">
                  <c:v>80</c:v>
                </c:pt>
                <c:pt idx="272">
                  <c:v>80</c:v>
                </c:pt>
                <c:pt idx="273">
                  <c:v>591</c:v>
                </c:pt>
                <c:pt idx="274">
                  <c:v>870</c:v>
                </c:pt>
                <c:pt idx="275">
                  <c:v>356</c:v>
                </c:pt>
                <c:pt idx="276">
                  <c:v>80</c:v>
                </c:pt>
                <c:pt idx="277">
                  <c:v>80</c:v>
                </c:pt>
                <c:pt idx="278">
                  <c:v>90</c:v>
                </c:pt>
                <c:pt idx="279">
                  <c:v>90</c:v>
                </c:pt>
                <c:pt idx="280">
                  <c:v>90</c:v>
                </c:pt>
                <c:pt idx="281">
                  <c:v>90</c:v>
                </c:pt>
                <c:pt idx="282">
                  <c:v>90</c:v>
                </c:pt>
                <c:pt idx="283">
                  <c:v>70</c:v>
                </c:pt>
                <c:pt idx="284">
                  <c:v>70</c:v>
                </c:pt>
                <c:pt idx="285">
                  <c:v>70</c:v>
                </c:pt>
                <c:pt idx="286">
                  <c:v>70</c:v>
                </c:pt>
                <c:pt idx="287">
                  <c:v>70</c:v>
                </c:pt>
                <c:pt idx="288">
                  <c:v>70</c:v>
                </c:pt>
                <c:pt idx="289">
                  <c:v>70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80</c:v>
                </c:pt>
                <c:pt idx="298">
                  <c:v>80</c:v>
                </c:pt>
                <c:pt idx="299">
                  <c:v>80</c:v>
                </c:pt>
                <c:pt idx="300">
                  <c:v>80</c:v>
                </c:pt>
                <c:pt idx="301">
                  <c:v>591</c:v>
                </c:pt>
                <c:pt idx="302">
                  <c:v>870</c:v>
                </c:pt>
                <c:pt idx="303">
                  <c:v>356</c:v>
                </c:pt>
                <c:pt idx="304">
                  <c:v>80</c:v>
                </c:pt>
                <c:pt idx="305">
                  <c:v>80</c:v>
                </c:pt>
                <c:pt idx="306">
                  <c:v>90</c:v>
                </c:pt>
                <c:pt idx="307">
                  <c:v>90</c:v>
                </c:pt>
                <c:pt idx="308">
                  <c:v>90</c:v>
                </c:pt>
                <c:pt idx="309">
                  <c:v>90</c:v>
                </c:pt>
                <c:pt idx="310">
                  <c:v>90</c:v>
                </c:pt>
                <c:pt idx="311">
                  <c:v>70</c:v>
                </c:pt>
                <c:pt idx="312">
                  <c:v>70</c:v>
                </c:pt>
                <c:pt idx="313">
                  <c:v>70</c:v>
                </c:pt>
                <c:pt idx="314">
                  <c:v>70</c:v>
                </c:pt>
                <c:pt idx="315">
                  <c:v>70</c:v>
                </c:pt>
                <c:pt idx="316">
                  <c:v>70</c:v>
                </c:pt>
                <c:pt idx="317">
                  <c:v>70</c:v>
                </c:pt>
                <c:pt idx="318">
                  <c:v>90</c:v>
                </c:pt>
                <c:pt idx="319">
                  <c:v>90</c:v>
                </c:pt>
                <c:pt idx="320">
                  <c:v>90</c:v>
                </c:pt>
                <c:pt idx="321">
                  <c:v>90</c:v>
                </c:pt>
                <c:pt idx="322">
                  <c:v>90</c:v>
                </c:pt>
                <c:pt idx="323">
                  <c:v>90</c:v>
                </c:pt>
                <c:pt idx="324">
                  <c:v>90</c:v>
                </c:pt>
                <c:pt idx="325">
                  <c:v>70</c:v>
                </c:pt>
                <c:pt idx="326">
                  <c:v>70</c:v>
                </c:pt>
                <c:pt idx="327">
                  <c:v>70</c:v>
                </c:pt>
                <c:pt idx="328">
                  <c:v>70</c:v>
                </c:pt>
                <c:pt idx="329">
                  <c:v>70</c:v>
                </c:pt>
                <c:pt idx="330">
                  <c:v>70</c:v>
                </c:pt>
                <c:pt idx="331">
                  <c:v>70</c:v>
                </c:pt>
                <c:pt idx="332">
                  <c:v>90</c:v>
                </c:pt>
                <c:pt idx="333">
                  <c:v>90</c:v>
                </c:pt>
                <c:pt idx="334">
                  <c:v>90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150</c:v>
                </c:pt>
                <c:pt idx="344">
                  <c:v>150</c:v>
                </c:pt>
                <c:pt idx="345">
                  <c:v>150</c:v>
                </c:pt>
                <c:pt idx="346">
                  <c:v>150</c:v>
                </c:pt>
                <c:pt idx="347">
                  <c:v>150</c:v>
                </c:pt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250</c:v>
                </c:pt>
                <c:pt idx="355">
                  <c:v>380</c:v>
                </c:pt>
                <c:pt idx="356">
                  <c:v>1000</c:v>
                </c:pt>
                <c:pt idx="357">
                  <c:v>1500</c:v>
                </c:pt>
                <c:pt idx="358">
                  <c:v>1500</c:v>
                </c:pt>
                <c:pt idx="359">
                  <c:v>1000</c:v>
                </c:pt>
                <c:pt idx="360">
                  <c:v>380</c:v>
                </c:pt>
                <c:pt idx="361">
                  <c:v>350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80</c:v>
                </c:pt>
                <c:pt idx="366">
                  <c:v>80</c:v>
                </c:pt>
                <c:pt idx="367">
                  <c:v>80</c:v>
                </c:pt>
                <c:pt idx="368">
                  <c:v>80</c:v>
                </c:pt>
                <c:pt idx="369">
                  <c:v>80</c:v>
                </c:pt>
                <c:pt idx="370">
                  <c:v>80</c:v>
                </c:pt>
                <c:pt idx="371">
                  <c:v>80</c:v>
                </c:pt>
                <c:pt idx="372">
                  <c:v>80</c:v>
                </c:pt>
                <c:pt idx="373">
                  <c:v>80</c:v>
                </c:pt>
                <c:pt idx="374">
                  <c:v>80</c:v>
                </c:pt>
                <c:pt idx="375">
                  <c:v>80</c:v>
                </c:pt>
                <c:pt idx="376">
                  <c:v>170</c:v>
                </c:pt>
                <c:pt idx="377">
                  <c:v>300</c:v>
                </c:pt>
                <c:pt idx="378">
                  <c:v>170</c:v>
                </c:pt>
                <c:pt idx="379">
                  <c:v>80</c:v>
                </c:pt>
                <c:pt idx="380">
                  <c:v>80</c:v>
                </c:pt>
                <c:pt idx="381">
                  <c:v>80</c:v>
                </c:pt>
                <c:pt idx="382">
                  <c:v>80</c:v>
                </c:pt>
                <c:pt idx="383">
                  <c:v>80</c:v>
                </c:pt>
                <c:pt idx="384">
                  <c:v>80</c:v>
                </c:pt>
                <c:pt idx="385">
                  <c:v>80</c:v>
                </c:pt>
                <c:pt idx="386">
                  <c:v>80</c:v>
                </c:pt>
                <c:pt idx="387">
                  <c:v>80</c:v>
                </c:pt>
                <c:pt idx="388">
                  <c:v>80</c:v>
                </c:pt>
                <c:pt idx="389">
                  <c:v>80</c:v>
                </c:pt>
                <c:pt idx="390">
                  <c:v>170</c:v>
                </c:pt>
                <c:pt idx="391">
                  <c:v>300</c:v>
                </c:pt>
                <c:pt idx="392">
                  <c:v>170</c:v>
                </c:pt>
                <c:pt idx="393">
                  <c:v>150</c:v>
                </c:pt>
                <c:pt idx="394">
                  <c:v>150</c:v>
                </c:pt>
                <c:pt idx="395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04-4D13-A947-6979796B35B7}"/>
            </c:ext>
          </c:extLst>
        </c:ser>
        <c:ser>
          <c:idx val="1"/>
          <c:order val="1"/>
          <c:tx>
            <c:v>Thredbo River</c:v>
          </c:tx>
          <c:spPr>
            <a:ln w="1905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'Data for analysis- 1998-2016'!$D$4390:$D$4785</c:f>
              <c:numCache>
                <c:formatCode>m/d/yyyy</c:formatCode>
                <c:ptCount val="396"/>
                <c:pt idx="0">
                  <c:v>40299</c:v>
                </c:pt>
                <c:pt idx="1">
                  <c:v>40300</c:v>
                </c:pt>
                <c:pt idx="2">
                  <c:v>40301</c:v>
                </c:pt>
                <c:pt idx="3">
                  <c:v>40302</c:v>
                </c:pt>
                <c:pt idx="4">
                  <c:v>40303</c:v>
                </c:pt>
                <c:pt idx="5">
                  <c:v>40304</c:v>
                </c:pt>
                <c:pt idx="6">
                  <c:v>40305</c:v>
                </c:pt>
                <c:pt idx="7">
                  <c:v>40306</c:v>
                </c:pt>
                <c:pt idx="8">
                  <c:v>40307</c:v>
                </c:pt>
                <c:pt idx="9">
                  <c:v>40308</c:v>
                </c:pt>
                <c:pt idx="10">
                  <c:v>40309</c:v>
                </c:pt>
                <c:pt idx="11">
                  <c:v>40310</c:v>
                </c:pt>
                <c:pt idx="12">
                  <c:v>40311</c:v>
                </c:pt>
                <c:pt idx="13">
                  <c:v>40312</c:v>
                </c:pt>
                <c:pt idx="14">
                  <c:v>40313</c:v>
                </c:pt>
                <c:pt idx="15">
                  <c:v>40314</c:v>
                </c:pt>
                <c:pt idx="16">
                  <c:v>40315</c:v>
                </c:pt>
                <c:pt idx="17">
                  <c:v>40316</c:v>
                </c:pt>
                <c:pt idx="18">
                  <c:v>40317</c:v>
                </c:pt>
                <c:pt idx="19">
                  <c:v>40318</c:v>
                </c:pt>
                <c:pt idx="20">
                  <c:v>40319</c:v>
                </c:pt>
                <c:pt idx="21">
                  <c:v>40320</c:v>
                </c:pt>
                <c:pt idx="22">
                  <c:v>40321</c:v>
                </c:pt>
                <c:pt idx="23">
                  <c:v>40322</c:v>
                </c:pt>
                <c:pt idx="24">
                  <c:v>40323</c:v>
                </c:pt>
                <c:pt idx="25">
                  <c:v>40324</c:v>
                </c:pt>
                <c:pt idx="26">
                  <c:v>40325</c:v>
                </c:pt>
                <c:pt idx="27">
                  <c:v>40326</c:v>
                </c:pt>
                <c:pt idx="28">
                  <c:v>40327</c:v>
                </c:pt>
                <c:pt idx="29">
                  <c:v>40328</c:v>
                </c:pt>
                <c:pt idx="30">
                  <c:v>40329</c:v>
                </c:pt>
                <c:pt idx="31">
                  <c:v>40330</c:v>
                </c:pt>
                <c:pt idx="32">
                  <c:v>40331</c:v>
                </c:pt>
                <c:pt idx="33">
                  <c:v>40332</c:v>
                </c:pt>
                <c:pt idx="34">
                  <c:v>40333</c:v>
                </c:pt>
                <c:pt idx="35">
                  <c:v>40334</c:v>
                </c:pt>
                <c:pt idx="36">
                  <c:v>40335</c:v>
                </c:pt>
                <c:pt idx="37">
                  <c:v>40336</c:v>
                </c:pt>
                <c:pt idx="38">
                  <c:v>40337</c:v>
                </c:pt>
                <c:pt idx="39">
                  <c:v>40338</c:v>
                </c:pt>
                <c:pt idx="40">
                  <c:v>40339</c:v>
                </c:pt>
                <c:pt idx="41">
                  <c:v>40340</c:v>
                </c:pt>
                <c:pt idx="42">
                  <c:v>40341</c:v>
                </c:pt>
                <c:pt idx="43">
                  <c:v>40342</c:v>
                </c:pt>
                <c:pt idx="44">
                  <c:v>40343</c:v>
                </c:pt>
                <c:pt idx="45">
                  <c:v>40344</c:v>
                </c:pt>
                <c:pt idx="46">
                  <c:v>40345</c:v>
                </c:pt>
                <c:pt idx="47">
                  <c:v>40346</c:v>
                </c:pt>
                <c:pt idx="48">
                  <c:v>40347</c:v>
                </c:pt>
                <c:pt idx="49">
                  <c:v>40348</c:v>
                </c:pt>
                <c:pt idx="50">
                  <c:v>40349</c:v>
                </c:pt>
                <c:pt idx="51">
                  <c:v>40350</c:v>
                </c:pt>
                <c:pt idx="52">
                  <c:v>40351</c:v>
                </c:pt>
                <c:pt idx="53">
                  <c:v>40352</c:v>
                </c:pt>
                <c:pt idx="54">
                  <c:v>40353</c:v>
                </c:pt>
                <c:pt idx="55">
                  <c:v>40354</c:v>
                </c:pt>
                <c:pt idx="56">
                  <c:v>40355</c:v>
                </c:pt>
                <c:pt idx="57">
                  <c:v>40356</c:v>
                </c:pt>
                <c:pt idx="58">
                  <c:v>40357</c:v>
                </c:pt>
                <c:pt idx="59">
                  <c:v>40358</c:v>
                </c:pt>
                <c:pt idx="60">
                  <c:v>40359</c:v>
                </c:pt>
                <c:pt idx="61">
                  <c:v>40360</c:v>
                </c:pt>
                <c:pt idx="62">
                  <c:v>40361</c:v>
                </c:pt>
                <c:pt idx="63">
                  <c:v>40362</c:v>
                </c:pt>
                <c:pt idx="64">
                  <c:v>40363</c:v>
                </c:pt>
                <c:pt idx="65">
                  <c:v>40364</c:v>
                </c:pt>
                <c:pt idx="66">
                  <c:v>40365</c:v>
                </c:pt>
                <c:pt idx="67">
                  <c:v>40366</c:v>
                </c:pt>
                <c:pt idx="68">
                  <c:v>40367</c:v>
                </c:pt>
                <c:pt idx="69">
                  <c:v>40368</c:v>
                </c:pt>
                <c:pt idx="70">
                  <c:v>40369</c:v>
                </c:pt>
                <c:pt idx="71">
                  <c:v>40370</c:v>
                </c:pt>
                <c:pt idx="72">
                  <c:v>40371</c:v>
                </c:pt>
                <c:pt idx="73">
                  <c:v>40372</c:v>
                </c:pt>
                <c:pt idx="74">
                  <c:v>40373</c:v>
                </c:pt>
                <c:pt idx="75">
                  <c:v>40374</c:v>
                </c:pt>
                <c:pt idx="76">
                  <c:v>40375</c:v>
                </c:pt>
                <c:pt idx="77">
                  <c:v>40376</c:v>
                </c:pt>
                <c:pt idx="78">
                  <c:v>40377</c:v>
                </c:pt>
                <c:pt idx="79">
                  <c:v>40378</c:v>
                </c:pt>
                <c:pt idx="80">
                  <c:v>40379</c:v>
                </c:pt>
                <c:pt idx="81">
                  <c:v>40380</c:v>
                </c:pt>
                <c:pt idx="82">
                  <c:v>40381</c:v>
                </c:pt>
                <c:pt idx="83">
                  <c:v>40382</c:v>
                </c:pt>
                <c:pt idx="84">
                  <c:v>40383</c:v>
                </c:pt>
                <c:pt idx="85">
                  <c:v>40384</c:v>
                </c:pt>
                <c:pt idx="86">
                  <c:v>40385</c:v>
                </c:pt>
                <c:pt idx="87">
                  <c:v>40386</c:v>
                </c:pt>
                <c:pt idx="88">
                  <c:v>40387</c:v>
                </c:pt>
                <c:pt idx="89">
                  <c:v>40388</c:v>
                </c:pt>
                <c:pt idx="90">
                  <c:v>40389</c:v>
                </c:pt>
                <c:pt idx="91">
                  <c:v>40390</c:v>
                </c:pt>
                <c:pt idx="92">
                  <c:v>40391</c:v>
                </c:pt>
                <c:pt idx="93">
                  <c:v>40392</c:v>
                </c:pt>
                <c:pt idx="94">
                  <c:v>40393</c:v>
                </c:pt>
                <c:pt idx="95">
                  <c:v>40394</c:v>
                </c:pt>
                <c:pt idx="96">
                  <c:v>40395</c:v>
                </c:pt>
                <c:pt idx="97">
                  <c:v>40396</c:v>
                </c:pt>
                <c:pt idx="98">
                  <c:v>40397</c:v>
                </c:pt>
                <c:pt idx="99">
                  <c:v>40398</c:v>
                </c:pt>
                <c:pt idx="100">
                  <c:v>40399</c:v>
                </c:pt>
                <c:pt idx="101">
                  <c:v>40400</c:v>
                </c:pt>
                <c:pt idx="102">
                  <c:v>40401</c:v>
                </c:pt>
                <c:pt idx="103">
                  <c:v>40402</c:v>
                </c:pt>
                <c:pt idx="104">
                  <c:v>40403</c:v>
                </c:pt>
                <c:pt idx="105">
                  <c:v>40404</c:v>
                </c:pt>
                <c:pt idx="106">
                  <c:v>40405</c:v>
                </c:pt>
                <c:pt idx="107">
                  <c:v>40406</c:v>
                </c:pt>
                <c:pt idx="108">
                  <c:v>40407</c:v>
                </c:pt>
                <c:pt idx="109">
                  <c:v>40408</c:v>
                </c:pt>
                <c:pt idx="110">
                  <c:v>40409</c:v>
                </c:pt>
                <c:pt idx="111">
                  <c:v>40410</c:v>
                </c:pt>
                <c:pt idx="112">
                  <c:v>40411</c:v>
                </c:pt>
                <c:pt idx="113">
                  <c:v>40412</c:v>
                </c:pt>
                <c:pt idx="114">
                  <c:v>40413</c:v>
                </c:pt>
                <c:pt idx="115">
                  <c:v>40414</c:v>
                </c:pt>
                <c:pt idx="116">
                  <c:v>40415</c:v>
                </c:pt>
                <c:pt idx="117">
                  <c:v>40416</c:v>
                </c:pt>
                <c:pt idx="118">
                  <c:v>40417</c:v>
                </c:pt>
                <c:pt idx="119">
                  <c:v>40418</c:v>
                </c:pt>
                <c:pt idx="120">
                  <c:v>40419</c:v>
                </c:pt>
                <c:pt idx="121">
                  <c:v>40420</c:v>
                </c:pt>
                <c:pt idx="122">
                  <c:v>40421</c:v>
                </c:pt>
                <c:pt idx="123">
                  <c:v>40422</c:v>
                </c:pt>
                <c:pt idx="124">
                  <c:v>40423</c:v>
                </c:pt>
                <c:pt idx="125">
                  <c:v>40424</c:v>
                </c:pt>
                <c:pt idx="126">
                  <c:v>40425</c:v>
                </c:pt>
                <c:pt idx="127">
                  <c:v>40426</c:v>
                </c:pt>
                <c:pt idx="128">
                  <c:v>40427</c:v>
                </c:pt>
                <c:pt idx="129">
                  <c:v>40428</c:v>
                </c:pt>
                <c:pt idx="130">
                  <c:v>40429</c:v>
                </c:pt>
                <c:pt idx="131">
                  <c:v>40430</c:v>
                </c:pt>
                <c:pt idx="132">
                  <c:v>40431</c:v>
                </c:pt>
                <c:pt idx="133">
                  <c:v>40432</c:v>
                </c:pt>
                <c:pt idx="134">
                  <c:v>40433</c:v>
                </c:pt>
                <c:pt idx="135">
                  <c:v>40434</c:v>
                </c:pt>
                <c:pt idx="136">
                  <c:v>40435</c:v>
                </c:pt>
                <c:pt idx="137">
                  <c:v>40436</c:v>
                </c:pt>
                <c:pt idx="138">
                  <c:v>40437</c:v>
                </c:pt>
                <c:pt idx="139">
                  <c:v>40438</c:v>
                </c:pt>
                <c:pt idx="140">
                  <c:v>40439</c:v>
                </c:pt>
                <c:pt idx="141">
                  <c:v>40440</c:v>
                </c:pt>
                <c:pt idx="142">
                  <c:v>40441</c:v>
                </c:pt>
                <c:pt idx="143">
                  <c:v>40442</c:v>
                </c:pt>
                <c:pt idx="144">
                  <c:v>40443</c:v>
                </c:pt>
                <c:pt idx="145">
                  <c:v>40444</c:v>
                </c:pt>
                <c:pt idx="146">
                  <c:v>40445</c:v>
                </c:pt>
                <c:pt idx="147">
                  <c:v>40446</c:v>
                </c:pt>
                <c:pt idx="148">
                  <c:v>40447</c:v>
                </c:pt>
                <c:pt idx="149">
                  <c:v>40448</c:v>
                </c:pt>
                <c:pt idx="150">
                  <c:v>40449</c:v>
                </c:pt>
                <c:pt idx="151">
                  <c:v>40450</c:v>
                </c:pt>
                <c:pt idx="152">
                  <c:v>40451</c:v>
                </c:pt>
                <c:pt idx="153">
                  <c:v>40452</c:v>
                </c:pt>
                <c:pt idx="154">
                  <c:v>40453</c:v>
                </c:pt>
                <c:pt idx="155">
                  <c:v>40454</c:v>
                </c:pt>
                <c:pt idx="156">
                  <c:v>40455</c:v>
                </c:pt>
                <c:pt idx="157">
                  <c:v>40456</c:v>
                </c:pt>
                <c:pt idx="158">
                  <c:v>40457</c:v>
                </c:pt>
                <c:pt idx="159">
                  <c:v>40458</c:v>
                </c:pt>
                <c:pt idx="160">
                  <c:v>40459</c:v>
                </c:pt>
                <c:pt idx="161">
                  <c:v>40460</c:v>
                </c:pt>
                <c:pt idx="162">
                  <c:v>40461</c:v>
                </c:pt>
                <c:pt idx="163">
                  <c:v>40462</c:v>
                </c:pt>
                <c:pt idx="164">
                  <c:v>40463</c:v>
                </c:pt>
                <c:pt idx="165">
                  <c:v>40464</c:v>
                </c:pt>
                <c:pt idx="166">
                  <c:v>40465</c:v>
                </c:pt>
                <c:pt idx="167">
                  <c:v>40466</c:v>
                </c:pt>
                <c:pt idx="168">
                  <c:v>40467</c:v>
                </c:pt>
                <c:pt idx="169">
                  <c:v>40468</c:v>
                </c:pt>
                <c:pt idx="170">
                  <c:v>40469</c:v>
                </c:pt>
                <c:pt idx="171">
                  <c:v>40470</c:v>
                </c:pt>
                <c:pt idx="172">
                  <c:v>40471</c:v>
                </c:pt>
                <c:pt idx="173">
                  <c:v>40472</c:v>
                </c:pt>
                <c:pt idx="174">
                  <c:v>40473</c:v>
                </c:pt>
                <c:pt idx="175">
                  <c:v>40474</c:v>
                </c:pt>
                <c:pt idx="176">
                  <c:v>40475</c:v>
                </c:pt>
                <c:pt idx="177">
                  <c:v>40476</c:v>
                </c:pt>
                <c:pt idx="178">
                  <c:v>40477</c:v>
                </c:pt>
                <c:pt idx="179">
                  <c:v>40478</c:v>
                </c:pt>
                <c:pt idx="180">
                  <c:v>40479</c:v>
                </c:pt>
                <c:pt idx="181">
                  <c:v>40480</c:v>
                </c:pt>
                <c:pt idx="182">
                  <c:v>40481</c:v>
                </c:pt>
                <c:pt idx="183">
                  <c:v>40482</c:v>
                </c:pt>
                <c:pt idx="184">
                  <c:v>40483</c:v>
                </c:pt>
                <c:pt idx="185">
                  <c:v>40484</c:v>
                </c:pt>
                <c:pt idx="186">
                  <c:v>40485</c:v>
                </c:pt>
                <c:pt idx="187">
                  <c:v>40486</c:v>
                </c:pt>
                <c:pt idx="188">
                  <c:v>40487</c:v>
                </c:pt>
                <c:pt idx="189">
                  <c:v>40488</c:v>
                </c:pt>
                <c:pt idx="190">
                  <c:v>40489</c:v>
                </c:pt>
                <c:pt idx="191">
                  <c:v>40490</c:v>
                </c:pt>
                <c:pt idx="192">
                  <c:v>40491</c:v>
                </c:pt>
                <c:pt idx="193">
                  <c:v>40492</c:v>
                </c:pt>
                <c:pt idx="194">
                  <c:v>40493</c:v>
                </c:pt>
                <c:pt idx="195">
                  <c:v>40494</c:v>
                </c:pt>
                <c:pt idx="196">
                  <c:v>40495</c:v>
                </c:pt>
                <c:pt idx="197">
                  <c:v>40496</c:v>
                </c:pt>
                <c:pt idx="198">
                  <c:v>40497</c:v>
                </c:pt>
                <c:pt idx="199">
                  <c:v>40498</c:v>
                </c:pt>
                <c:pt idx="200">
                  <c:v>40499</c:v>
                </c:pt>
                <c:pt idx="201">
                  <c:v>40500</c:v>
                </c:pt>
                <c:pt idx="202">
                  <c:v>40501</c:v>
                </c:pt>
                <c:pt idx="203">
                  <c:v>40502</c:v>
                </c:pt>
                <c:pt idx="204">
                  <c:v>40503</c:v>
                </c:pt>
                <c:pt idx="205">
                  <c:v>40504</c:v>
                </c:pt>
                <c:pt idx="206">
                  <c:v>40505</c:v>
                </c:pt>
                <c:pt idx="207">
                  <c:v>40506</c:v>
                </c:pt>
                <c:pt idx="208">
                  <c:v>40507</c:v>
                </c:pt>
                <c:pt idx="209">
                  <c:v>40508</c:v>
                </c:pt>
                <c:pt idx="210">
                  <c:v>40509</c:v>
                </c:pt>
                <c:pt idx="211">
                  <c:v>40510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40516</c:v>
                </c:pt>
                <c:pt idx="218">
                  <c:v>40517</c:v>
                </c:pt>
                <c:pt idx="219">
                  <c:v>40518</c:v>
                </c:pt>
                <c:pt idx="220">
                  <c:v>40519</c:v>
                </c:pt>
                <c:pt idx="221">
                  <c:v>40520</c:v>
                </c:pt>
                <c:pt idx="222">
                  <c:v>40521</c:v>
                </c:pt>
                <c:pt idx="223">
                  <c:v>40522</c:v>
                </c:pt>
                <c:pt idx="224">
                  <c:v>40523</c:v>
                </c:pt>
                <c:pt idx="225">
                  <c:v>40524</c:v>
                </c:pt>
                <c:pt idx="226">
                  <c:v>40525</c:v>
                </c:pt>
                <c:pt idx="227">
                  <c:v>40526</c:v>
                </c:pt>
                <c:pt idx="228">
                  <c:v>40527</c:v>
                </c:pt>
                <c:pt idx="229">
                  <c:v>40528</c:v>
                </c:pt>
                <c:pt idx="230">
                  <c:v>40529</c:v>
                </c:pt>
                <c:pt idx="231">
                  <c:v>40530</c:v>
                </c:pt>
                <c:pt idx="232">
                  <c:v>40531</c:v>
                </c:pt>
                <c:pt idx="233">
                  <c:v>40532</c:v>
                </c:pt>
                <c:pt idx="234">
                  <c:v>40533</c:v>
                </c:pt>
                <c:pt idx="235">
                  <c:v>40534</c:v>
                </c:pt>
                <c:pt idx="236">
                  <c:v>40535</c:v>
                </c:pt>
                <c:pt idx="237">
                  <c:v>40536</c:v>
                </c:pt>
                <c:pt idx="238">
                  <c:v>40537</c:v>
                </c:pt>
                <c:pt idx="239">
                  <c:v>40538</c:v>
                </c:pt>
                <c:pt idx="240">
                  <c:v>40539</c:v>
                </c:pt>
                <c:pt idx="241">
                  <c:v>40540</c:v>
                </c:pt>
                <c:pt idx="242">
                  <c:v>40541</c:v>
                </c:pt>
                <c:pt idx="243">
                  <c:v>40542</c:v>
                </c:pt>
                <c:pt idx="244">
                  <c:v>40543</c:v>
                </c:pt>
                <c:pt idx="245">
                  <c:v>40544</c:v>
                </c:pt>
                <c:pt idx="246">
                  <c:v>40545</c:v>
                </c:pt>
                <c:pt idx="247">
                  <c:v>40546</c:v>
                </c:pt>
                <c:pt idx="248">
                  <c:v>40547</c:v>
                </c:pt>
                <c:pt idx="249">
                  <c:v>40548</c:v>
                </c:pt>
                <c:pt idx="250">
                  <c:v>40549</c:v>
                </c:pt>
                <c:pt idx="251">
                  <c:v>40550</c:v>
                </c:pt>
                <c:pt idx="252">
                  <c:v>40551</c:v>
                </c:pt>
                <c:pt idx="253">
                  <c:v>40552</c:v>
                </c:pt>
                <c:pt idx="254">
                  <c:v>40553</c:v>
                </c:pt>
                <c:pt idx="255">
                  <c:v>40554</c:v>
                </c:pt>
                <c:pt idx="256">
                  <c:v>40555</c:v>
                </c:pt>
                <c:pt idx="257">
                  <c:v>40556</c:v>
                </c:pt>
                <c:pt idx="258">
                  <c:v>40557</c:v>
                </c:pt>
                <c:pt idx="259">
                  <c:v>40558</c:v>
                </c:pt>
                <c:pt idx="260">
                  <c:v>40559</c:v>
                </c:pt>
                <c:pt idx="261">
                  <c:v>40560</c:v>
                </c:pt>
                <c:pt idx="262">
                  <c:v>40561</c:v>
                </c:pt>
                <c:pt idx="263">
                  <c:v>40562</c:v>
                </c:pt>
                <c:pt idx="264">
                  <c:v>40563</c:v>
                </c:pt>
                <c:pt idx="265">
                  <c:v>40564</c:v>
                </c:pt>
                <c:pt idx="266">
                  <c:v>40565</c:v>
                </c:pt>
                <c:pt idx="267">
                  <c:v>40566</c:v>
                </c:pt>
                <c:pt idx="268">
                  <c:v>40567</c:v>
                </c:pt>
                <c:pt idx="269">
                  <c:v>40568</c:v>
                </c:pt>
                <c:pt idx="270">
                  <c:v>40569</c:v>
                </c:pt>
                <c:pt idx="271">
                  <c:v>40570</c:v>
                </c:pt>
                <c:pt idx="272">
                  <c:v>40571</c:v>
                </c:pt>
                <c:pt idx="273">
                  <c:v>40572</c:v>
                </c:pt>
                <c:pt idx="274">
                  <c:v>40573</c:v>
                </c:pt>
                <c:pt idx="275">
                  <c:v>40574</c:v>
                </c:pt>
                <c:pt idx="276">
                  <c:v>40575</c:v>
                </c:pt>
                <c:pt idx="277">
                  <c:v>40576</c:v>
                </c:pt>
                <c:pt idx="278">
                  <c:v>40577</c:v>
                </c:pt>
                <c:pt idx="279">
                  <c:v>40578</c:v>
                </c:pt>
                <c:pt idx="280">
                  <c:v>40579</c:v>
                </c:pt>
                <c:pt idx="281">
                  <c:v>40580</c:v>
                </c:pt>
                <c:pt idx="282">
                  <c:v>40581</c:v>
                </c:pt>
                <c:pt idx="283">
                  <c:v>40582</c:v>
                </c:pt>
                <c:pt idx="284">
                  <c:v>40583</c:v>
                </c:pt>
                <c:pt idx="285">
                  <c:v>40584</c:v>
                </c:pt>
                <c:pt idx="286">
                  <c:v>40585</c:v>
                </c:pt>
                <c:pt idx="287">
                  <c:v>40586</c:v>
                </c:pt>
                <c:pt idx="288">
                  <c:v>40587</c:v>
                </c:pt>
                <c:pt idx="289">
                  <c:v>40588</c:v>
                </c:pt>
                <c:pt idx="290">
                  <c:v>40589</c:v>
                </c:pt>
                <c:pt idx="291">
                  <c:v>40590</c:v>
                </c:pt>
                <c:pt idx="292">
                  <c:v>40591</c:v>
                </c:pt>
                <c:pt idx="293">
                  <c:v>40592</c:v>
                </c:pt>
                <c:pt idx="294">
                  <c:v>40593</c:v>
                </c:pt>
                <c:pt idx="295">
                  <c:v>40594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40600</c:v>
                </c:pt>
                <c:pt idx="302">
                  <c:v>40601</c:v>
                </c:pt>
                <c:pt idx="303">
                  <c:v>40602</c:v>
                </c:pt>
                <c:pt idx="304">
                  <c:v>40603</c:v>
                </c:pt>
                <c:pt idx="305">
                  <c:v>40604</c:v>
                </c:pt>
                <c:pt idx="306">
                  <c:v>40605</c:v>
                </c:pt>
                <c:pt idx="307">
                  <c:v>40606</c:v>
                </c:pt>
                <c:pt idx="308">
                  <c:v>40607</c:v>
                </c:pt>
                <c:pt idx="309">
                  <c:v>40608</c:v>
                </c:pt>
                <c:pt idx="310">
                  <c:v>40609</c:v>
                </c:pt>
                <c:pt idx="311">
                  <c:v>40610</c:v>
                </c:pt>
                <c:pt idx="312">
                  <c:v>40611</c:v>
                </c:pt>
                <c:pt idx="313">
                  <c:v>40612</c:v>
                </c:pt>
                <c:pt idx="314">
                  <c:v>40613</c:v>
                </c:pt>
                <c:pt idx="315">
                  <c:v>40614</c:v>
                </c:pt>
                <c:pt idx="316">
                  <c:v>40615</c:v>
                </c:pt>
                <c:pt idx="317">
                  <c:v>40616</c:v>
                </c:pt>
                <c:pt idx="318">
                  <c:v>40617</c:v>
                </c:pt>
                <c:pt idx="319">
                  <c:v>40618</c:v>
                </c:pt>
                <c:pt idx="320">
                  <c:v>40619</c:v>
                </c:pt>
                <c:pt idx="321">
                  <c:v>40620</c:v>
                </c:pt>
                <c:pt idx="322">
                  <c:v>40621</c:v>
                </c:pt>
                <c:pt idx="323">
                  <c:v>40622</c:v>
                </c:pt>
                <c:pt idx="324">
                  <c:v>40623</c:v>
                </c:pt>
                <c:pt idx="325">
                  <c:v>40624</c:v>
                </c:pt>
                <c:pt idx="326">
                  <c:v>40625</c:v>
                </c:pt>
                <c:pt idx="327">
                  <c:v>40626</c:v>
                </c:pt>
                <c:pt idx="328">
                  <c:v>40627</c:v>
                </c:pt>
                <c:pt idx="329">
                  <c:v>40628</c:v>
                </c:pt>
                <c:pt idx="330">
                  <c:v>40629</c:v>
                </c:pt>
                <c:pt idx="331">
                  <c:v>40630</c:v>
                </c:pt>
                <c:pt idx="332">
                  <c:v>40631</c:v>
                </c:pt>
                <c:pt idx="333">
                  <c:v>40632</c:v>
                </c:pt>
                <c:pt idx="334">
                  <c:v>40633</c:v>
                </c:pt>
                <c:pt idx="335">
                  <c:v>40634</c:v>
                </c:pt>
                <c:pt idx="336">
                  <c:v>40635</c:v>
                </c:pt>
                <c:pt idx="337">
                  <c:v>40636</c:v>
                </c:pt>
                <c:pt idx="338">
                  <c:v>40637</c:v>
                </c:pt>
                <c:pt idx="339">
                  <c:v>40638</c:v>
                </c:pt>
                <c:pt idx="340">
                  <c:v>40639</c:v>
                </c:pt>
                <c:pt idx="341">
                  <c:v>40640</c:v>
                </c:pt>
                <c:pt idx="342">
                  <c:v>40641</c:v>
                </c:pt>
                <c:pt idx="343">
                  <c:v>40642</c:v>
                </c:pt>
                <c:pt idx="344">
                  <c:v>40643</c:v>
                </c:pt>
                <c:pt idx="345">
                  <c:v>40644</c:v>
                </c:pt>
                <c:pt idx="346">
                  <c:v>40645</c:v>
                </c:pt>
                <c:pt idx="347">
                  <c:v>40646</c:v>
                </c:pt>
                <c:pt idx="348">
                  <c:v>40647</c:v>
                </c:pt>
                <c:pt idx="349">
                  <c:v>40648</c:v>
                </c:pt>
                <c:pt idx="350">
                  <c:v>40649</c:v>
                </c:pt>
                <c:pt idx="351">
                  <c:v>40650</c:v>
                </c:pt>
                <c:pt idx="352">
                  <c:v>40651</c:v>
                </c:pt>
                <c:pt idx="353">
                  <c:v>40652</c:v>
                </c:pt>
                <c:pt idx="354">
                  <c:v>40653</c:v>
                </c:pt>
                <c:pt idx="355">
                  <c:v>40654</c:v>
                </c:pt>
                <c:pt idx="356">
                  <c:v>40655</c:v>
                </c:pt>
                <c:pt idx="357">
                  <c:v>40656</c:v>
                </c:pt>
                <c:pt idx="358">
                  <c:v>40657</c:v>
                </c:pt>
                <c:pt idx="359">
                  <c:v>40658</c:v>
                </c:pt>
                <c:pt idx="360">
                  <c:v>40659</c:v>
                </c:pt>
                <c:pt idx="361">
                  <c:v>40660</c:v>
                </c:pt>
                <c:pt idx="362">
                  <c:v>40661</c:v>
                </c:pt>
                <c:pt idx="363">
                  <c:v>40662</c:v>
                </c:pt>
                <c:pt idx="364">
                  <c:v>40663</c:v>
                </c:pt>
                <c:pt idx="365">
                  <c:v>40664</c:v>
                </c:pt>
                <c:pt idx="366">
                  <c:v>40665</c:v>
                </c:pt>
                <c:pt idx="367">
                  <c:v>40666</c:v>
                </c:pt>
                <c:pt idx="368">
                  <c:v>40667</c:v>
                </c:pt>
                <c:pt idx="369">
                  <c:v>40668</c:v>
                </c:pt>
                <c:pt idx="370">
                  <c:v>40669</c:v>
                </c:pt>
                <c:pt idx="371">
                  <c:v>40670</c:v>
                </c:pt>
                <c:pt idx="372">
                  <c:v>40671</c:v>
                </c:pt>
                <c:pt idx="373">
                  <c:v>40672</c:v>
                </c:pt>
                <c:pt idx="374">
                  <c:v>40673</c:v>
                </c:pt>
                <c:pt idx="375">
                  <c:v>40674</c:v>
                </c:pt>
                <c:pt idx="376">
                  <c:v>40675</c:v>
                </c:pt>
                <c:pt idx="377">
                  <c:v>40676</c:v>
                </c:pt>
                <c:pt idx="378">
                  <c:v>40677</c:v>
                </c:pt>
                <c:pt idx="379">
                  <c:v>40678</c:v>
                </c:pt>
                <c:pt idx="380">
                  <c:v>40679</c:v>
                </c:pt>
                <c:pt idx="381">
                  <c:v>40680</c:v>
                </c:pt>
                <c:pt idx="382">
                  <c:v>40681</c:v>
                </c:pt>
                <c:pt idx="383">
                  <c:v>40682</c:v>
                </c:pt>
                <c:pt idx="384">
                  <c:v>40683</c:v>
                </c:pt>
                <c:pt idx="385">
                  <c:v>40684</c:v>
                </c:pt>
                <c:pt idx="386">
                  <c:v>40685</c:v>
                </c:pt>
                <c:pt idx="387">
                  <c:v>40686</c:v>
                </c:pt>
                <c:pt idx="388">
                  <c:v>40687</c:v>
                </c:pt>
                <c:pt idx="389">
                  <c:v>40688</c:v>
                </c:pt>
                <c:pt idx="390">
                  <c:v>40689</c:v>
                </c:pt>
                <c:pt idx="391">
                  <c:v>40690</c:v>
                </c:pt>
                <c:pt idx="392">
                  <c:v>40691</c:v>
                </c:pt>
                <c:pt idx="393">
                  <c:v>40692</c:v>
                </c:pt>
                <c:pt idx="394">
                  <c:v>40693</c:v>
                </c:pt>
                <c:pt idx="395">
                  <c:v>40694</c:v>
                </c:pt>
              </c:numCache>
            </c:numRef>
          </c:xVal>
          <c:yVal>
            <c:numRef>
              <c:f>'Data for analysis- 1998-2016'!$M$4390:$M$4785</c:f>
              <c:numCache>
                <c:formatCode>#,##0</c:formatCode>
                <c:ptCount val="396"/>
                <c:pt idx="0">
                  <c:v>178.84799999999998</c:v>
                </c:pt>
                <c:pt idx="1">
                  <c:v>165.54240000000001</c:v>
                </c:pt>
                <c:pt idx="2">
                  <c:v>154.48320000000001</c:v>
                </c:pt>
                <c:pt idx="3">
                  <c:v>152.15039999999999</c:v>
                </c:pt>
                <c:pt idx="4">
                  <c:v>405.5616</c:v>
                </c:pt>
                <c:pt idx="5">
                  <c:v>282.78720000000004</c:v>
                </c:pt>
                <c:pt idx="6">
                  <c:v>226.36800000000002</c:v>
                </c:pt>
                <c:pt idx="7">
                  <c:v>202.52160000000001</c:v>
                </c:pt>
                <c:pt idx="8">
                  <c:v>192.84480000000002</c:v>
                </c:pt>
                <c:pt idx="9">
                  <c:v>173.57759999999999</c:v>
                </c:pt>
                <c:pt idx="10">
                  <c:v>175.65120000000002</c:v>
                </c:pt>
                <c:pt idx="11">
                  <c:v>147.48480000000001</c:v>
                </c:pt>
                <c:pt idx="12">
                  <c:v>150.76800000000003</c:v>
                </c:pt>
                <c:pt idx="13">
                  <c:v>176.94720000000001</c:v>
                </c:pt>
                <c:pt idx="14">
                  <c:v>165.80160000000001</c:v>
                </c:pt>
                <c:pt idx="15">
                  <c:v>152.32320000000001</c:v>
                </c:pt>
                <c:pt idx="16">
                  <c:v>145.6704</c:v>
                </c:pt>
                <c:pt idx="17">
                  <c:v>143.5104</c:v>
                </c:pt>
                <c:pt idx="18">
                  <c:v>136.4256</c:v>
                </c:pt>
                <c:pt idx="19">
                  <c:v>132.3648</c:v>
                </c:pt>
                <c:pt idx="20">
                  <c:v>131.4144</c:v>
                </c:pt>
                <c:pt idx="21">
                  <c:v>131.328</c:v>
                </c:pt>
                <c:pt idx="22">
                  <c:v>127.3536</c:v>
                </c:pt>
                <c:pt idx="23">
                  <c:v>123.55200000000001</c:v>
                </c:pt>
                <c:pt idx="24">
                  <c:v>129.34080000000003</c:v>
                </c:pt>
                <c:pt idx="25">
                  <c:v>307.84320000000002</c:v>
                </c:pt>
                <c:pt idx="26">
                  <c:v>284.25600000000003</c:v>
                </c:pt>
                <c:pt idx="27">
                  <c:v>193.62240000000003</c:v>
                </c:pt>
                <c:pt idx="28">
                  <c:v>219.11040000000003</c:v>
                </c:pt>
                <c:pt idx="29">
                  <c:v>1821.0528000000002</c:v>
                </c:pt>
                <c:pt idx="30">
                  <c:v>2161.3824</c:v>
                </c:pt>
                <c:pt idx="31">
                  <c:v>765.84960000000012</c:v>
                </c:pt>
                <c:pt idx="32">
                  <c:v>543.54240000000004</c:v>
                </c:pt>
                <c:pt idx="33">
                  <c:v>455.06880000000007</c:v>
                </c:pt>
                <c:pt idx="34">
                  <c:v>404.78399999999999</c:v>
                </c:pt>
                <c:pt idx="35">
                  <c:v>370.31040000000002</c:v>
                </c:pt>
                <c:pt idx="36">
                  <c:v>345.77280000000002</c:v>
                </c:pt>
                <c:pt idx="37">
                  <c:v>342.92160000000001</c:v>
                </c:pt>
                <c:pt idx="38">
                  <c:v>309.13920000000002</c:v>
                </c:pt>
                <c:pt idx="39">
                  <c:v>286.416</c:v>
                </c:pt>
                <c:pt idx="40">
                  <c:v>272.33280000000002</c:v>
                </c:pt>
                <c:pt idx="41">
                  <c:v>271.38240000000002</c:v>
                </c:pt>
                <c:pt idx="42">
                  <c:v>265.68</c:v>
                </c:pt>
                <c:pt idx="43">
                  <c:v>241.05600000000001</c:v>
                </c:pt>
                <c:pt idx="44">
                  <c:v>231.55200000000002</c:v>
                </c:pt>
                <c:pt idx="45">
                  <c:v>220.83840000000001</c:v>
                </c:pt>
                <c:pt idx="46">
                  <c:v>242.87040000000002</c:v>
                </c:pt>
                <c:pt idx="47">
                  <c:v>1400.8896</c:v>
                </c:pt>
                <c:pt idx="48">
                  <c:v>793.15200000000004</c:v>
                </c:pt>
                <c:pt idx="49">
                  <c:v>545.70240000000001</c:v>
                </c:pt>
                <c:pt idx="50">
                  <c:v>506.30400000000009</c:v>
                </c:pt>
                <c:pt idx="51">
                  <c:v>436.14720000000005</c:v>
                </c:pt>
                <c:pt idx="52">
                  <c:v>390.44160000000005</c:v>
                </c:pt>
                <c:pt idx="53">
                  <c:v>370.31040000000002</c:v>
                </c:pt>
                <c:pt idx="54">
                  <c:v>355.79520000000008</c:v>
                </c:pt>
                <c:pt idx="55">
                  <c:v>360.11520000000002</c:v>
                </c:pt>
                <c:pt idx="56">
                  <c:v>947.28960000000006</c:v>
                </c:pt>
                <c:pt idx="57">
                  <c:v>580.00319999999999</c:v>
                </c:pt>
                <c:pt idx="58">
                  <c:v>432.25920000000002</c:v>
                </c:pt>
                <c:pt idx="59">
                  <c:v>387.41760000000005</c:v>
                </c:pt>
                <c:pt idx="60">
                  <c:v>369.18720000000002</c:v>
                </c:pt>
                <c:pt idx="61">
                  <c:v>355.79520000000008</c:v>
                </c:pt>
                <c:pt idx="62">
                  <c:v>330.048</c:v>
                </c:pt>
                <c:pt idx="63">
                  <c:v>317.69280000000003</c:v>
                </c:pt>
                <c:pt idx="64">
                  <c:v>311.55840000000001</c:v>
                </c:pt>
                <c:pt idx="65">
                  <c:v>296.09280000000001</c:v>
                </c:pt>
                <c:pt idx="66">
                  <c:v>297.99360000000001</c:v>
                </c:pt>
                <c:pt idx="67">
                  <c:v>285.81119999999999</c:v>
                </c:pt>
                <c:pt idx="68">
                  <c:v>281.75040000000001</c:v>
                </c:pt>
                <c:pt idx="69">
                  <c:v>262.22400000000005</c:v>
                </c:pt>
                <c:pt idx="70">
                  <c:v>267.40800000000002</c:v>
                </c:pt>
                <c:pt idx="71">
                  <c:v>859.0752</c:v>
                </c:pt>
                <c:pt idx="72">
                  <c:v>492.82560000000001</c:v>
                </c:pt>
                <c:pt idx="73">
                  <c:v>377.39520000000005</c:v>
                </c:pt>
                <c:pt idx="74">
                  <c:v>3753.5616000000005</c:v>
                </c:pt>
                <c:pt idx="75">
                  <c:v>1210.8096</c:v>
                </c:pt>
                <c:pt idx="76">
                  <c:v>846.37440000000004</c:v>
                </c:pt>
                <c:pt idx="77">
                  <c:v>719.7120000000001</c:v>
                </c:pt>
                <c:pt idx="78">
                  <c:v>634.26240000000007</c:v>
                </c:pt>
                <c:pt idx="79">
                  <c:v>589.8528</c:v>
                </c:pt>
                <c:pt idx="80">
                  <c:v>532.56960000000004</c:v>
                </c:pt>
                <c:pt idx="81">
                  <c:v>482.37120000000004</c:v>
                </c:pt>
                <c:pt idx="82">
                  <c:v>468.28800000000001</c:v>
                </c:pt>
                <c:pt idx="83">
                  <c:v>468.63360000000006</c:v>
                </c:pt>
                <c:pt idx="84">
                  <c:v>463.62240000000003</c:v>
                </c:pt>
                <c:pt idx="85">
                  <c:v>437.61600000000004</c:v>
                </c:pt>
                <c:pt idx="86">
                  <c:v>408.49920000000003</c:v>
                </c:pt>
                <c:pt idx="87">
                  <c:v>381.28320000000002</c:v>
                </c:pt>
                <c:pt idx="88">
                  <c:v>368.928</c:v>
                </c:pt>
                <c:pt idx="89">
                  <c:v>395.45280000000002</c:v>
                </c:pt>
                <c:pt idx="90">
                  <c:v>489.54240000000004</c:v>
                </c:pt>
                <c:pt idx="91">
                  <c:v>535.24800000000005</c:v>
                </c:pt>
                <c:pt idx="92">
                  <c:v>604.45440000000008</c:v>
                </c:pt>
                <c:pt idx="93">
                  <c:v>533.34720000000004</c:v>
                </c:pt>
                <c:pt idx="94">
                  <c:v>602.38080000000002</c:v>
                </c:pt>
                <c:pt idx="95">
                  <c:v>528.16320000000007</c:v>
                </c:pt>
                <c:pt idx="96">
                  <c:v>445.99680000000001</c:v>
                </c:pt>
                <c:pt idx="97">
                  <c:v>411.60960000000006</c:v>
                </c:pt>
                <c:pt idx="98">
                  <c:v>388.88640000000004</c:v>
                </c:pt>
                <c:pt idx="99">
                  <c:v>368.32320000000004</c:v>
                </c:pt>
                <c:pt idx="100">
                  <c:v>355.7088</c:v>
                </c:pt>
                <c:pt idx="101">
                  <c:v>385.17120000000006</c:v>
                </c:pt>
                <c:pt idx="102">
                  <c:v>605.40480000000002</c:v>
                </c:pt>
                <c:pt idx="103">
                  <c:v>451.00799999999998</c:v>
                </c:pt>
                <c:pt idx="104">
                  <c:v>413.42400000000004</c:v>
                </c:pt>
                <c:pt idx="105">
                  <c:v>407.46240000000006</c:v>
                </c:pt>
                <c:pt idx="106">
                  <c:v>490.66560000000004</c:v>
                </c:pt>
                <c:pt idx="107">
                  <c:v>533.77920000000006</c:v>
                </c:pt>
                <c:pt idx="108">
                  <c:v>431.39520000000005</c:v>
                </c:pt>
                <c:pt idx="109">
                  <c:v>410.05440000000004</c:v>
                </c:pt>
                <c:pt idx="110">
                  <c:v>1436.7456000000002</c:v>
                </c:pt>
                <c:pt idx="111">
                  <c:v>909.61920000000009</c:v>
                </c:pt>
                <c:pt idx="112">
                  <c:v>654.30720000000008</c:v>
                </c:pt>
                <c:pt idx="113">
                  <c:v>580.78080000000011</c:v>
                </c:pt>
                <c:pt idx="114">
                  <c:v>533.26080000000002</c:v>
                </c:pt>
                <c:pt idx="115">
                  <c:v>509.06880000000007</c:v>
                </c:pt>
                <c:pt idx="116">
                  <c:v>495.7632000000001</c:v>
                </c:pt>
                <c:pt idx="117">
                  <c:v>477.8784</c:v>
                </c:pt>
                <c:pt idx="118">
                  <c:v>470.53440000000001</c:v>
                </c:pt>
                <c:pt idx="119">
                  <c:v>452.90880000000004</c:v>
                </c:pt>
                <c:pt idx="120">
                  <c:v>443.66399999999999</c:v>
                </c:pt>
                <c:pt idx="121">
                  <c:v>442.54080000000005</c:v>
                </c:pt>
                <c:pt idx="122">
                  <c:v>433.72800000000001</c:v>
                </c:pt>
                <c:pt idx="123">
                  <c:v>465.52320000000003</c:v>
                </c:pt>
                <c:pt idx="124">
                  <c:v>1153.6128000000001</c:v>
                </c:pt>
                <c:pt idx="125">
                  <c:v>923.35680000000002</c:v>
                </c:pt>
                <c:pt idx="126">
                  <c:v>4259.1743999999999</c:v>
                </c:pt>
                <c:pt idx="127">
                  <c:v>7338.6432000000004</c:v>
                </c:pt>
                <c:pt idx="128">
                  <c:v>2924.7264</c:v>
                </c:pt>
                <c:pt idx="129">
                  <c:v>2047.5072000000002</c:v>
                </c:pt>
                <c:pt idx="130">
                  <c:v>1656.6336000000001</c:v>
                </c:pt>
                <c:pt idx="131">
                  <c:v>1445.9904000000001</c:v>
                </c:pt>
                <c:pt idx="132">
                  <c:v>1591.5744</c:v>
                </c:pt>
                <c:pt idx="133">
                  <c:v>1348.9632000000001</c:v>
                </c:pt>
                <c:pt idx="134">
                  <c:v>1177.7184000000002</c:v>
                </c:pt>
                <c:pt idx="135">
                  <c:v>1115.2511999999999</c:v>
                </c:pt>
                <c:pt idx="136">
                  <c:v>1081.9008000000001</c:v>
                </c:pt>
                <c:pt idx="137">
                  <c:v>1022.1120000000001</c:v>
                </c:pt>
                <c:pt idx="138">
                  <c:v>933.29280000000006</c:v>
                </c:pt>
                <c:pt idx="139">
                  <c:v>839.63520000000005</c:v>
                </c:pt>
                <c:pt idx="140">
                  <c:v>808.53120000000013</c:v>
                </c:pt>
                <c:pt idx="141">
                  <c:v>785.54880000000014</c:v>
                </c:pt>
                <c:pt idx="142">
                  <c:v>755.65440000000012</c:v>
                </c:pt>
                <c:pt idx="143">
                  <c:v>766.80000000000007</c:v>
                </c:pt>
                <c:pt idx="144">
                  <c:v>788.0544000000001</c:v>
                </c:pt>
                <c:pt idx="145">
                  <c:v>797.904</c:v>
                </c:pt>
                <c:pt idx="146">
                  <c:v>765.33120000000008</c:v>
                </c:pt>
                <c:pt idx="147">
                  <c:v>721.95839999999998</c:v>
                </c:pt>
                <c:pt idx="148">
                  <c:v>744.16319999999996</c:v>
                </c:pt>
                <c:pt idx="149">
                  <c:v>747.01440000000014</c:v>
                </c:pt>
                <c:pt idx="150">
                  <c:v>780.19200000000001</c:v>
                </c:pt>
                <c:pt idx="151">
                  <c:v>675.9072000000001</c:v>
                </c:pt>
                <c:pt idx="152">
                  <c:v>611.45280000000002</c:v>
                </c:pt>
                <c:pt idx="153">
                  <c:v>590.28480000000002</c:v>
                </c:pt>
                <c:pt idx="154">
                  <c:v>583.11360000000002</c:v>
                </c:pt>
                <c:pt idx="155">
                  <c:v>627.69600000000003</c:v>
                </c:pt>
                <c:pt idx="156">
                  <c:v>758.16000000000008</c:v>
                </c:pt>
                <c:pt idx="157">
                  <c:v>865.72800000000007</c:v>
                </c:pt>
                <c:pt idx="158">
                  <c:v>933.89760000000001</c:v>
                </c:pt>
                <c:pt idx="159">
                  <c:v>1811.2896000000001</c:v>
                </c:pt>
                <c:pt idx="160">
                  <c:v>1019.8656000000001</c:v>
                </c:pt>
                <c:pt idx="161">
                  <c:v>829.69920000000002</c:v>
                </c:pt>
                <c:pt idx="162">
                  <c:v>811.38240000000008</c:v>
                </c:pt>
                <c:pt idx="163">
                  <c:v>805.24800000000005</c:v>
                </c:pt>
                <c:pt idx="164">
                  <c:v>915.84</c:v>
                </c:pt>
                <c:pt idx="165">
                  <c:v>1340.4960000000001</c:v>
                </c:pt>
                <c:pt idx="166">
                  <c:v>2090.1024000000002</c:v>
                </c:pt>
                <c:pt idx="167">
                  <c:v>4978.8</c:v>
                </c:pt>
                <c:pt idx="168">
                  <c:v>3179.2608</c:v>
                </c:pt>
                <c:pt idx="169">
                  <c:v>1628.3808000000001</c:v>
                </c:pt>
                <c:pt idx="170">
                  <c:v>1323.9936</c:v>
                </c:pt>
                <c:pt idx="171">
                  <c:v>1083.7152000000001</c:v>
                </c:pt>
                <c:pt idx="172">
                  <c:v>945.21600000000001</c:v>
                </c:pt>
                <c:pt idx="173">
                  <c:v>869.27040000000011</c:v>
                </c:pt>
                <c:pt idx="174">
                  <c:v>836.26560000000006</c:v>
                </c:pt>
                <c:pt idx="175">
                  <c:v>1142.7264000000002</c:v>
                </c:pt>
                <c:pt idx="176">
                  <c:v>1106.8704</c:v>
                </c:pt>
                <c:pt idx="177">
                  <c:v>854.15039999999999</c:v>
                </c:pt>
                <c:pt idx="178">
                  <c:v>809.65440000000012</c:v>
                </c:pt>
                <c:pt idx="179">
                  <c:v>981.24480000000005</c:v>
                </c:pt>
                <c:pt idx="180">
                  <c:v>784.68480000000011</c:v>
                </c:pt>
                <c:pt idx="181">
                  <c:v>697.68</c:v>
                </c:pt>
                <c:pt idx="182">
                  <c:v>941.84640000000002</c:v>
                </c:pt>
                <c:pt idx="183">
                  <c:v>3121.9776000000002</c:v>
                </c:pt>
                <c:pt idx="184">
                  <c:v>1420.1568000000002</c:v>
                </c:pt>
                <c:pt idx="185">
                  <c:v>1388.6207999999999</c:v>
                </c:pt>
                <c:pt idx="186">
                  <c:v>1002.3264000000001</c:v>
                </c:pt>
                <c:pt idx="187">
                  <c:v>874.97280000000012</c:v>
                </c:pt>
                <c:pt idx="188">
                  <c:v>967.68</c:v>
                </c:pt>
                <c:pt idx="189">
                  <c:v>854.06400000000008</c:v>
                </c:pt>
                <c:pt idx="190">
                  <c:v>761.18400000000008</c:v>
                </c:pt>
                <c:pt idx="191">
                  <c:v>1063.9296000000002</c:v>
                </c:pt>
                <c:pt idx="192">
                  <c:v>938.56320000000005</c:v>
                </c:pt>
                <c:pt idx="193">
                  <c:v>876.44160000000011</c:v>
                </c:pt>
                <c:pt idx="194">
                  <c:v>1236.0383999999999</c:v>
                </c:pt>
                <c:pt idx="195">
                  <c:v>884.30399999999997</c:v>
                </c:pt>
                <c:pt idx="196">
                  <c:v>839.20320000000004</c:v>
                </c:pt>
                <c:pt idx="197">
                  <c:v>2483.0496000000003</c:v>
                </c:pt>
                <c:pt idx="198">
                  <c:v>1601.7696000000003</c:v>
                </c:pt>
                <c:pt idx="199">
                  <c:v>1045.0944000000002</c:v>
                </c:pt>
                <c:pt idx="200">
                  <c:v>852.94080000000008</c:v>
                </c:pt>
                <c:pt idx="201">
                  <c:v>747.61920000000009</c:v>
                </c:pt>
                <c:pt idx="202">
                  <c:v>688.17600000000004</c:v>
                </c:pt>
                <c:pt idx="203">
                  <c:v>629.07839999999999</c:v>
                </c:pt>
                <c:pt idx="204">
                  <c:v>582.33600000000001</c:v>
                </c:pt>
                <c:pt idx="205">
                  <c:v>558.05759999999998</c:v>
                </c:pt>
                <c:pt idx="206">
                  <c:v>512.35199999999998</c:v>
                </c:pt>
                <c:pt idx="207">
                  <c:v>486.1728</c:v>
                </c:pt>
                <c:pt idx="208">
                  <c:v>461.03040000000004</c:v>
                </c:pt>
                <c:pt idx="209">
                  <c:v>474.50880000000001</c:v>
                </c:pt>
                <c:pt idx="210">
                  <c:v>476.7552</c:v>
                </c:pt>
                <c:pt idx="211">
                  <c:v>826.93439999999998</c:v>
                </c:pt>
                <c:pt idx="212">
                  <c:v>1389.0528000000002</c:v>
                </c:pt>
                <c:pt idx="213">
                  <c:v>1147.3056000000001</c:v>
                </c:pt>
                <c:pt idx="214">
                  <c:v>1932.4224000000002</c:v>
                </c:pt>
                <c:pt idx="215">
                  <c:v>1481.2416000000001</c:v>
                </c:pt>
                <c:pt idx="216">
                  <c:v>1051.1424000000002</c:v>
                </c:pt>
                <c:pt idx="217">
                  <c:v>968.02560000000017</c:v>
                </c:pt>
                <c:pt idx="218">
                  <c:v>836.26560000000006</c:v>
                </c:pt>
                <c:pt idx="219">
                  <c:v>787.44960000000015</c:v>
                </c:pt>
                <c:pt idx="220">
                  <c:v>838.25280000000009</c:v>
                </c:pt>
                <c:pt idx="221">
                  <c:v>1028.0735999999999</c:v>
                </c:pt>
                <c:pt idx="222">
                  <c:v>4116.7008000000005</c:v>
                </c:pt>
                <c:pt idx="223">
                  <c:v>1446.5952</c:v>
                </c:pt>
                <c:pt idx="224">
                  <c:v>1112.5728000000001</c:v>
                </c:pt>
                <c:pt idx="225">
                  <c:v>939.77280000000007</c:v>
                </c:pt>
                <c:pt idx="226">
                  <c:v>824.77440000000001</c:v>
                </c:pt>
                <c:pt idx="227">
                  <c:v>750.98880000000008</c:v>
                </c:pt>
                <c:pt idx="228">
                  <c:v>694.3968000000001</c:v>
                </c:pt>
                <c:pt idx="229">
                  <c:v>775.78559999999993</c:v>
                </c:pt>
                <c:pt idx="230">
                  <c:v>627.69600000000003</c:v>
                </c:pt>
                <c:pt idx="231">
                  <c:v>775.18079999999998</c:v>
                </c:pt>
                <c:pt idx="232">
                  <c:v>915.49440000000004</c:v>
                </c:pt>
                <c:pt idx="233">
                  <c:v>1107.3024</c:v>
                </c:pt>
                <c:pt idx="234">
                  <c:v>1029.2832000000001</c:v>
                </c:pt>
                <c:pt idx="235">
                  <c:v>808.70399999999995</c:v>
                </c:pt>
                <c:pt idx="236">
                  <c:v>702.34559999999999</c:v>
                </c:pt>
                <c:pt idx="237">
                  <c:v>614.13120000000004</c:v>
                </c:pt>
                <c:pt idx="238">
                  <c:v>579.13920000000007</c:v>
                </c:pt>
                <c:pt idx="239">
                  <c:v>629.16480000000001</c:v>
                </c:pt>
                <c:pt idx="240">
                  <c:v>821.31840000000011</c:v>
                </c:pt>
                <c:pt idx="241">
                  <c:v>532.65600000000006</c:v>
                </c:pt>
                <c:pt idx="242">
                  <c:v>471.91680000000002</c:v>
                </c:pt>
                <c:pt idx="243">
                  <c:v>427.33440000000002</c:v>
                </c:pt>
                <c:pt idx="244">
                  <c:v>388.19520000000006</c:v>
                </c:pt>
                <c:pt idx="245">
                  <c:v>355.88159999999999</c:v>
                </c:pt>
                <c:pt idx="246">
                  <c:v>351.64800000000002</c:v>
                </c:pt>
                <c:pt idx="247">
                  <c:v>327.71520000000004</c:v>
                </c:pt>
                <c:pt idx="248">
                  <c:v>323.65440000000001</c:v>
                </c:pt>
                <c:pt idx="249">
                  <c:v>307.41120000000001</c:v>
                </c:pt>
                <c:pt idx="250">
                  <c:v>297.38880000000006</c:v>
                </c:pt>
                <c:pt idx="251">
                  <c:v>283.13280000000003</c:v>
                </c:pt>
                <c:pt idx="252">
                  <c:v>268.53120000000001</c:v>
                </c:pt>
                <c:pt idx="253">
                  <c:v>281.92320000000001</c:v>
                </c:pt>
                <c:pt idx="254">
                  <c:v>798.2496000000001</c:v>
                </c:pt>
                <c:pt idx="255">
                  <c:v>723.77280000000007</c:v>
                </c:pt>
                <c:pt idx="256">
                  <c:v>599.09760000000006</c:v>
                </c:pt>
                <c:pt idx="257">
                  <c:v>566.09280000000001</c:v>
                </c:pt>
                <c:pt idx="258">
                  <c:v>526.95360000000005</c:v>
                </c:pt>
                <c:pt idx="259">
                  <c:v>593.48160000000007</c:v>
                </c:pt>
                <c:pt idx="260">
                  <c:v>398.99520000000007</c:v>
                </c:pt>
                <c:pt idx="261">
                  <c:v>339.46559999999999</c:v>
                </c:pt>
                <c:pt idx="262">
                  <c:v>306.11520000000002</c:v>
                </c:pt>
                <c:pt idx="263">
                  <c:v>289.35360000000003</c:v>
                </c:pt>
                <c:pt idx="264">
                  <c:v>271.9008</c:v>
                </c:pt>
                <c:pt idx="265">
                  <c:v>253.23840000000001</c:v>
                </c:pt>
                <c:pt idx="266">
                  <c:v>243.12960000000001</c:v>
                </c:pt>
                <c:pt idx="267">
                  <c:v>361.23840000000001</c:v>
                </c:pt>
                <c:pt idx="268">
                  <c:v>264.9024</c:v>
                </c:pt>
                <c:pt idx="269">
                  <c:v>228.87360000000001</c:v>
                </c:pt>
                <c:pt idx="270">
                  <c:v>218.59199999999998</c:v>
                </c:pt>
                <c:pt idx="271">
                  <c:v>208.31040000000002</c:v>
                </c:pt>
                <c:pt idx="272">
                  <c:v>183.42720000000003</c:v>
                </c:pt>
                <c:pt idx="273">
                  <c:v>178.93440000000004</c:v>
                </c:pt>
                <c:pt idx="274">
                  <c:v>169.77600000000001</c:v>
                </c:pt>
                <c:pt idx="275">
                  <c:v>160.44480000000001</c:v>
                </c:pt>
                <c:pt idx="276">
                  <c:v>150.33600000000001</c:v>
                </c:pt>
                <c:pt idx="277">
                  <c:v>146.79360000000003</c:v>
                </c:pt>
                <c:pt idx="278">
                  <c:v>381.80160000000001</c:v>
                </c:pt>
                <c:pt idx="279">
                  <c:v>499.56480000000005</c:v>
                </c:pt>
                <c:pt idx="280">
                  <c:v>3391.1136000000006</c:v>
                </c:pt>
                <c:pt idx="281">
                  <c:v>2656.0224000000003</c:v>
                </c:pt>
                <c:pt idx="282">
                  <c:v>1052.2656000000002</c:v>
                </c:pt>
                <c:pt idx="283">
                  <c:v>698.5440000000001</c:v>
                </c:pt>
                <c:pt idx="284">
                  <c:v>558.14400000000001</c:v>
                </c:pt>
                <c:pt idx="285">
                  <c:v>490.75200000000001</c:v>
                </c:pt>
                <c:pt idx="286">
                  <c:v>1665.1007999999999</c:v>
                </c:pt>
                <c:pt idx="287">
                  <c:v>1363.3920000000001</c:v>
                </c:pt>
                <c:pt idx="288">
                  <c:v>803.952</c:v>
                </c:pt>
                <c:pt idx="289">
                  <c:v>639.10080000000005</c:v>
                </c:pt>
                <c:pt idx="290">
                  <c:v>551.57760000000007</c:v>
                </c:pt>
                <c:pt idx="291">
                  <c:v>526.60800000000006</c:v>
                </c:pt>
                <c:pt idx="292">
                  <c:v>750.7296</c:v>
                </c:pt>
                <c:pt idx="293">
                  <c:v>718.67520000000002</c:v>
                </c:pt>
                <c:pt idx="294">
                  <c:v>3057.3504000000003</c:v>
                </c:pt>
                <c:pt idx="295">
                  <c:v>1738.4544000000001</c:v>
                </c:pt>
                <c:pt idx="296">
                  <c:v>1055.4624000000001</c:v>
                </c:pt>
                <c:pt idx="297">
                  <c:v>846.80640000000005</c:v>
                </c:pt>
                <c:pt idx="298">
                  <c:v>728.4384</c:v>
                </c:pt>
                <c:pt idx="299">
                  <c:v>638.928</c:v>
                </c:pt>
                <c:pt idx="300">
                  <c:v>589.0752</c:v>
                </c:pt>
                <c:pt idx="301">
                  <c:v>540.95040000000006</c:v>
                </c:pt>
                <c:pt idx="302">
                  <c:v>546.22080000000005</c:v>
                </c:pt>
                <c:pt idx="303">
                  <c:v>538.35840000000007</c:v>
                </c:pt>
                <c:pt idx="304">
                  <c:v>477.44640000000004</c:v>
                </c:pt>
                <c:pt idx="305">
                  <c:v>437.27040000000005</c:v>
                </c:pt>
                <c:pt idx="306">
                  <c:v>406.6848</c:v>
                </c:pt>
                <c:pt idx="307">
                  <c:v>382.57920000000001</c:v>
                </c:pt>
                <c:pt idx="308">
                  <c:v>371.69279999999998</c:v>
                </c:pt>
                <c:pt idx="309">
                  <c:v>361.84320000000002</c:v>
                </c:pt>
                <c:pt idx="310">
                  <c:v>338.86080000000004</c:v>
                </c:pt>
                <c:pt idx="311">
                  <c:v>320.45760000000001</c:v>
                </c:pt>
                <c:pt idx="312">
                  <c:v>305.33760000000001</c:v>
                </c:pt>
                <c:pt idx="313">
                  <c:v>335.49120000000005</c:v>
                </c:pt>
                <c:pt idx="314">
                  <c:v>526.08960000000002</c:v>
                </c:pt>
                <c:pt idx="315">
                  <c:v>406.85759999999999</c:v>
                </c:pt>
                <c:pt idx="316">
                  <c:v>345.85920000000004</c:v>
                </c:pt>
                <c:pt idx="317">
                  <c:v>355.36320000000006</c:v>
                </c:pt>
                <c:pt idx="318">
                  <c:v>318.12479999999999</c:v>
                </c:pt>
                <c:pt idx="319">
                  <c:v>326.41920000000005</c:v>
                </c:pt>
                <c:pt idx="320">
                  <c:v>349.40159999999997</c:v>
                </c:pt>
                <c:pt idx="321">
                  <c:v>290.82240000000002</c:v>
                </c:pt>
                <c:pt idx="322">
                  <c:v>282.35520000000002</c:v>
                </c:pt>
                <c:pt idx="323">
                  <c:v>281.23200000000003</c:v>
                </c:pt>
                <c:pt idx="324">
                  <c:v>581.38560000000007</c:v>
                </c:pt>
                <c:pt idx="325">
                  <c:v>1503.7920000000001</c:v>
                </c:pt>
                <c:pt idx="326">
                  <c:v>616.63679999999999</c:v>
                </c:pt>
                <c:pt idx="327">
                  <c:v>523.3248000000001</c:v>
                </c:pt>
                <c:pt idx="328">
                  <c:v>583.45920000000001</c:v>
                </c:pt>
                <c:pt idx="329">
                  <c:v>466.90560000000005</c:v>
                </c:pt>
                <c:pt idx="330">
                  <c:v>407.46240000000006</c:v>
                </c:pt>
                <c:pt idx="331">
                  <c:v>368.66880000000003</c:v>
                </c:pt>
                <c:pt idx="332">
                  <c:v>342.23040000000003</c:v>
                </c:pt>
                <c:pt idx="333">
                  <c:v>327.71520000000004</c:v>
                </c:pt>
                <c:pt idx="334">
                  <c:v>331.68960000000004</c:v>
                </c:pt>
                <c:pt idx="335">
                  <c:v>309.91680000000002</c:v>
                </c:pt>
                <c:pt idx="336">
                  <c:v>291.60000000000002</c:v>
                </c:pt>
                <c:pt idx="337">
                  <c:v>278.81279999999998</c:v>
                </c:pt>
                <c:pt idx="338">
                  <c:v>265.24799999999999</c:v>
                </c:pt>
                <c:pt idx="339">
                  <c:v>262.05119999999999</c:v>
                </c:pt>
                <c:pt idx="340">
                  <c:v>257.99040000000002</c:v>
                </c:pt>
                <c:pt idx="341">
                  <c:v>246.75839999999999</c:v>
                </c:pt>
                <c:pt idx="342">
                  <c:v>238.20480000000003</c:v>
                </c:pt>
                <c:pt idx="343">
                  <c:v>227.05920000000003</c:v>
                </c:pt>
                <c:pt idx="344">
                  <c:v>451.2672</c:v>
                </c:pt>
                <c:pt idx="345">
                  <c:v>404.17920000000004</c:v>
                </c:pt>
                <c:pt idx="346">
                  <c:v>312.24959999999999</c:v>
                </c:pt>
                <c:pt idx="347">
                  <c:v>434.16000000000008</c:v>
                </c:pt>
                <c:pt idx="348">
                  <c:v>362.70720000000006</c:v>
                </c:pt>
                <c:pt idx="349">
                  <c:v>327.62880000000001</c:v>
                </c:pt>
                <c:pt idx="350">
                  <c:v>345.6</c:v>
                </c:pt>
                <c:pt idx="351">
                  <c:v>315.36</c:v>
                </c:pt>
                <c:pt idx="352">
                  <c:v>281.40480000000002</c:v>
                </c:pt>
                <c:pt idx="353">
                  <c:v>261.44639999999998</c:v>
                </c:pt>
                <c:pt idx="354">
                  <c:v>251.76960000000003</c:v>
                </c:pt>
                <c:pt idx="355">
                  <c:v>284.25600000000003</c:v>
                </c:pt>
                <c:pt idx="356">
                  <c:v>275.87520000000001</c:v>
                </c:pt>
                <c:pt idx="357">
                  <c:v>252.37440000000001</c:v>
                </c:pt>
                <c:pt idx="358">
                  <c:v>236.2176</c:v>
                </c:pt>
                <c:pt idx="359">
                  <c:v>229.04640000000001</c:v>
                </c:pt>
                <c:pt idx="360">
                  <c:v>223.60320000000002</c:v>
                </c:pt>
                <c:pt idx="361">
                  <c:v>220.40640000000002</c:v>
                </c:pt>
                <c:pt idx="362">
                  <c:v>213.9264</c:v>
                </c:pt>
                <c:pt idx="363">
                  <c:v>212.28479999999999</c:v>
                </c:pt>
                <c:pt idx="364">
                  <c:v>205.20000000000002</c:v>
                </c:pt>
                <c:pt idx="365">
                  <c:v>207.27360000000002</c:v>
                </c:pt>
                <c:pt idx="366">
                  <c:v>208.13759999999999</c:v>
                </c:pt>
                <c:pt idx="367">
                  <c:v>251.07840000000002</c:v>
                </c:pt>
                <c:pt idx="368">
                  <c:v>301.79520000000002</c:v>
                </c:pt>
                <c:pt idx="369">
                  <c:v>227.83680000000001</c:v>
                </c:pt>
                <c:pt idx="370">
                  <c:v>207.44639999999998</c:v>
                </c:pt>
                <c:pt idx="371">
                  <c:v>194.74560000000002</c:v>
                </c:pt>
                <c:pt idx="372">
                  <c:v>187.14240000000001</c:v>
                </c:pt>
                <c:pt idx="373">
                  <c:v>186.62400000000002</c:v>
                </c:pt>
                <c:pt idx="374">
                  <c:v>204.07680000000002</c:v>
                </c:pt>
                <c:pt idx="375">
                  <c:v>202.08960000000002</c:v>
                </c:pt>
                <c:pt idx="376">
                  <c:v>196.56</c:v>
                </c:pt>
                <c:pt idx="377">
                  <c:v>204.07680000000002</c:v>
                </c:pt>
                <c:pt idx="378">
                  <c:v>243.5616</c:v>
                </c:pt>
                <c:pt idx="379">
                  <c:v>206.15040000000002</c:v>
                </c:pt>
                <c:pt idx="380">
                  <c:v>196.99199999999999</c:v>
                </c:pt>
                <c:pt idx="381">
                  <c:v>183.42720000000003</c:v>
                </c:pt>
                <c:pt idx="382">
                  <c:v>179.62560000000002</c:v>
                </c:pt>
                <c:pt idx="383">
                  <c:v>175.392</c:v>
                </c:pt>
                <c:pt idx="384">
                  <c:v>172.8</c:v>
                </c:pt>
                <c:pt idx="385">
                  <c:v>172.54080000000002</c:v>
                </c:pt>
                <c:pt idx="386">
                  <c:v>191.11680000000004</c:v>
                </c:pt>
                <c:pt idx="387">
                  <c:v>777.25440000000003</c:v>
                </c:pt>
                <c:pt idx="388">
                  <c:v>1275.3504</c:v>
                </c:pt>
                <c:pt idx="389">
                  <c:v>593.13600000000008</c:v>
                </c:pt>
                <c:pt idx="390">
                  <c:v>444.35520000000002</c:v>
                </c:pt>
                <c:pt idx="391">
                  <c:v>389.83679999999998</c:v>
                </c:pt>
                <c:pt idx="392">
                  <c:v>340.15680000000003</c:v>
                </c:pt>
                <c:pt idx="393">
                  <c:v>311.7312</c:v>
                </c:pt>
                <c:pt idx="394">
                  <c:v>296.26560000000001</c:v>
                </c:pt>
                <c:pt idx="395">
                  <c:v>300.49920000000003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04-4D13-A947-6979796B3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69664"/>
        <c:axId val="156371200"/>
      </c:scatterChart>
      <c:valAx>
        <c:axId val="156369664"/>
        <c:scaling>
          <c:orientation val="minMax"/>
          <c:max val="40694"/>
          <c:min val="4029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371200"/>
        <c:crosses val="autoZero"/>
        <c:crossBetween val="midCat"/>
      </c:valAx>
      <c:valAx>
        <c:axId val="156371200"/>
        <c:scaling>
          <c:logBase val="10"/>
          <c:orientation val="minMax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Discharge (MLd</a:t>
                </a:r>
                <a:r>
                  <a:rPr lang="en-US" sz="1800" baseline="30000"/>
                  <a:t>-1</a:t>
                </a:r>
                <a:r>
                  <a:rPr lang="en-US" sz="1800"/>
                  <a:t>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369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693001280905216"/>
          <c:y val="2.9241328739749967E-2"/>
          <c:w val="0.21351520428844808"/>
          <c:h val="0.1585696043373189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6674329162205"/>
          <c:y val="5.1400554097404488E-2"/>
          <c:w val="0.54247665068538697"/>
          <c:h val="0.75553623505395162"/>
        </c:manualLayout>
      </c:layout>
      <c:scatterChart>
        <c:scatterStyle val="lineMarker"/>
        <c:varyColors val="0"/>
        <c:ser>
          <c:idx val="5"/>
          <c:order val="0"/>
          <c:tx>
            <c:v>Pre - SRIF</c:v>
          </c:tx>
          <c:spPr>
            <a:ln w="25400">
              <a:solidFill>
                <a:schemeClr val="bg1">
                  <a:lumMod val="8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'FDC- Dalgety'!$D$4:$D$1583</c:f>
              <c:numCache>
                <c:formatCode>0.0</c:formatCode>
                <c:ptCount val="1580"/>
                <c:pt idx="0">
                  <c:v>0</c:v>
                </c:pt>
                <c:pt idx="1">
                  <c:v>6.3331222292590306E-2</c:v>
                </c:pt>
                <c:pt idx="2">
                  <c:v>0.12666244458518061</c:v>
                </c:pt>
                <c:pt idx="3">
                  <c:v>0.18999366687777092</c:v>
                </c:pt>
                <c:pt idx="4">
                  <c:v>0.25332488917036122</c:v>
                </c:pt>
                <c:pt idx="5">
                  <c:v>0.31665611146295153</c:v>
                </c:pt>
                <c:pt idx="6">
                  <c:v>0.37998733375554183</c:v>
                </c:pt>
                <c:pt idx="7">
                  <c:v>0.44331855604813214</c:v>
                </c:pt>
                <c:pt idx="8">
                  <c:v>0.50664977834072245</c:v>
                </c:pt>
                <c:pt idx="9">
                  <c:v>0.56998100063331281</c:v>
                </c:pt>
                <c:pt idx="10">
                  <c:v>0.63331222292590306</c:v>
                </c:pt>
                <c:pt idx="11">
                  <c:v>0.69664344521849331</c:v>
                </c:pt>
                <c:pt idx="12">
                  <c:v>0.75997466751108367</c:v>
                </c:pt>
                <c:pt idx="13">
                  <c:v>0.82330588980367403</c:v>
                </c:pt>
                <c:pt idx="14">
                  <c:v>0.88663711209626428</c:v>
                </c:pt>
                <c:pt idx="15">
                  <c:v>0.94996833438885453</c:v>
                </c:pt>
                <c:pt idx="16">
                  <c:v>1.0132995566814449</c:v>
                </c:pt>
                <c:pt idx="17">
                  <c:v>1.0766307789740353</c:v>
                </c:pt>
                <c:pt idx="18">
                  <c:v>1.1399620012666256</c:v>
                </c:pt>
                <c:pt idx="19">
                  <c:v>1.2032932235592158</c:v>
                </c:pt>
                <c:pt idx="20">
                  <c:v>1.2666244458518061</c:v>
                </c:pt>
                <c:pt idx="21">
                  <c:v>1.3299556681443965</c:v>
                </c:pt>
                <c:pt idx="22">
                  <c:v>1.3932868904369866</c:v>
                </c:pt>
                <c:pt idx="23">
                  <c:v>1.456618112729577</c:v>
                </c:pt>
                <c:pt idx="24">
                  <c:v>1.5199493350221673</c:v>
                </c:pt>
                <c:pt idx="25">
                  <c:v>1.5832805573147577</c:v>
                </c:pt>
                <c:pt idx="26">
                  <c:v>1.6466117796073481</c:v>
                </c:pt>
                <c:pt idx="27">
                  <c:v>1.7099430018999382</c:v>
                </c:pt>
                <c:pt idx="28">
                  <c:v>1.7732742241925286</c:v>
                </c:pt>
                <c:pt idx="29">
                  <c:v>1.8366054464851189</c:v>
                </c:pt>
                <c:pt idx="30">
                  <c:v>1.8999366687777091</c:v>
                </c:pt>
                <c:pt idx="31">
                  <c:v>1.9632678910702994</c:v>
                </c:pt>
                <c:pt idx="32">
                  <c:v>2.0265991133628898</c:v>
                </c:pt>
                <c:pt idx="33">
                  <c:v>2.0899303356554801</c:v>
                </c:pt>
                <c:pt idx="34">
                  <c:v>2.1532615579480705</c:v>
                </c:pt>
                <c:pt idx="35">
                  <c:v>2.2165927802406609</c:v>
                </c:pt>
                <c:pt idx="36">
                  <c:v>2.2799240025332512</c:v>
                </c:pt>
                <c:pt idx="37">
                  <c:v>2.3432552248258411</c:v>
                </c:pt>
                <c:pt idx="38">
                  <c:v>2.4065864471184315</c:v>
                </c:pt>
                <c:pt idx="39">
                  <c:v>2.4699176694110219</c:v>
                </c:pt>
                <c:pt idx="40">
                  <c:v>2.5332488917036122</c:v>
                </c:pt>
                <c:pt idx="41">
                  <c:v>2.5965801139962026</c:v>
                </c:pt>
                <c:pt idx="42">
                  <c:v>2.6599113362887929</c:v>
                </c:pt>
                <c:pt idx="43">
                  <c:v>2.7232425585813833</c:v>
                </c:pt>
                <c:pt idx="44">
                  <c:v>2.7865737808739732</c:v>
                </c:pt>
                <c:pt idx="45">
                  <c:v>2.8499050031665636</c:v>
                </c:pt>
                <c:pt idx="46">
                  <c:v>2.9132362254591539</c:v>
                </c:pt>
                <c:pt idx="47">
                  <c:v>2.9765674477517443</c:v>
                </c:pt>
                <c:pt idx="48">
                  <c:v>3.0398986700443347</c:v>
                </c:pt>
                <c:pt idx="49">
                  <c:v>3.103229892336925</c:v>
                </c:pt>
                <c:pt idx="50">
                  <c:v>3.1665611146295154</c:v>
                </c:pt>
                <c:pt idx="51">
                  <c:v>3.2298923369221058</c:v>
                </c:pt>
                <c:pt idx="52">
                  <c:v>3.2932235592146961</c:v>
                </c:pt>
                <c:pt idx="53">
                  <c:v>3.356554781507286</c:v>
                </c:pt>
                <c:pt idx="54">
                  <c:v>3.4198860037998764</c:v>
                </c:pt>
                <c:pt idx="55">
                  <c:v>3.4832172260924668</c:v>
                </c:pt>
                <c:pt idx="56">
                  <c:v>3.5465484483850571</c:v>
                </c:pt>
                <c:pt idx="57">
                  <c:v>3.6098796706776475</c:v>
                </c:pt>
                <c:pt idx="58">
                  <c:v>3.6732108929702378</c:v>
                </c:pt>
                <c:pt idx="59">
                  <c:v>3.7365421152628282</c:v>
                </c:pt>
                <c:pt idx="60">
                  <c:v>3.7998733375554181</c:v>
                </c:pt>
                <c:pt idx="61">
                  <c:v>3.8632045598480085</c:v>
                </c:pt>
                <c:pt idx="62">
                  <c:v>3.9265357821405988</c:v>
                </c:pt>
                <c:pt idx="63">
                  <c:v>3.9898670044331892</c:v>
                </c:pt>
                <c:pt idx="64">
                  <c:v>4.0531982267257796</c:v>
                </c:pt>
                <c:pt idx="65">
                  <c:v>4.1165294490183699</c:v>
                </c:pt>
                <c:pt idx="66">
                  <c:v>4.1798606713109603</c:v>
                </c:pt>
                <c:pt idx="67">
                  <c:v>4.2431918936035506</c:v>
                </c:pt>
                <c:pt idx="68">
                  <c:v>4.306523115896141</c:v>
                </c:pt>
                <c:pt idx="69">
                  <c:v>4.3698543381887314</c:v>
                </c:pt>
                <c:pt idx="70">
                  <c:v>4.4331855604813217</c:v>
                </c:pt>
                <c:pt idx="71">
                  <c:v>4.4965167827739121</c:v>
                </c:pt>
                <c:pt idx="72">
                  <c:v>4.5598480050665025</c:v>
                </c:pt>
                <c:pt idx="73">
                  <c:v>4.6231792273590919</c:v>
                </c:pt>
                <c:pt idx="74">
                  <c:v>4.6865104496516823</c:v>
                </c:pt>
                <c:pt idx="75">
                  <c:v>4.7498416719442726</c:v>
                </c:pt>
                <c:pt idx="76">
                  <c:v>4.813172894236863</c:v>
                </c:pt>
                <c:pt idx="77">
                  <c:v>4.8765041165294534</c:v>
                </c:pt>
                <c:pt idx="78">
                  <c:v>4.9398353388220437</c:v>
                </c:pt>
                <c:pt idx="79">
                  <c:v>5.0031665611146341</c:v>
                </c:pt>
                <c:pt idx="80">
                  <c:v>5.0664977834072245</c:v>
                </c:pt>
                <c:pt idx="81">
                  <c:v>5.1298290056998148</c:v>
                </c:pt>
                <c:pt idx="82">
                  <c:v>5.1931602279924052</c:v>
                </c:pt>
                <c:pt idx="83">
                  <c:v>5.2564914502849955</c:v>
                </c:pt>
                <c:pt idx="84">
                  <c:v>5.3198226725775859</c:v>
                </c:pt>
                <c:pt idx="85">
                  <c:v>5.3831538948701763</c:v>
                </c:pt>
                <c:pt idx="86">
                  <c:v>5.4464851171627666</c:v>
                </c:pt>
                <c:pt idx="87">
                  <c:v>5.509816339455357</c:v>
                </c:pt>
                <c:pt idx="88">
                  <c:v>5.5731475617479465</c:v>
                </c:pt>
                <c:pt idx="89">
                  <c:v>5.6364787840405368</c:v>
                </c:pt>
                <c:pt idx="90">
                  <c:v>5.6998100063331272</c:v>
                </c:pt>
                <c:pt idx="91">
                  <c:v>5.7631412286257175</c:v>
                </c:pt>
                <c:pt idx="92">
                  <c:v>5.8264724509183079</c:v>
                </c:pt>
                <c:pt idx="93">
                  <c:v>5.8898036732108983</c:v>
                </c:pt>
                <c:pt idx="94">
                  <c:v>5.9531348955034886</c:v>
                </c:pt>
                <c:pt idx="95">
                  <c:v>6.016466117796079</c:v>
                </c:pt>
                <c:pt idx="96">
                  <c:v>6.0797973400886693</c:v>
                </c:pt>
                <c:pt idx="97">
                  <c:v>6.1431285623812597</c:v>
                </c:pt>
                <c:pt idx="98">
                  <c:v>6.2064597846738501</c:v>
                </c:pt>
                <c:pt idx="99">
                  <c:v>6.2697910069664404</c:v>
                </c:pt>
                <c:pt idx="100">
                  <c:v>6.3331222292590308</c:v>
                </c:pt>
                <c:pt idx="101">
                  <c:v>6.3964534515516211</c:v>
                </c:pt>
                <c:pt idx="102">
                  <c:v>6.4597846738442115</c:v>
                </c:pt>
                <c:pt idx="103">
                  <c:v>6.5231158961368019</c:v>
                </c:pt>
                <c:pt idx="104">
                  <c:v>6.5864471184293922</c:v>
                </c:pt>
                <c:pt idx="105">
                  <c:v>6.6497783407219817</c:v>
                </c:pt>
                <c:pt idx="106">
                  <c:v>6.7131095630145721</c:v>
                </c:pt>
                <c:pt idx="107">
                  <c:v>6.7764407853071624</c:v>
                </c:pt>
                <c:pt idx="108">
                  <c:v>6.8397720075997528</c:v>
                </c:pt>
                <c:pt idx="109">
                  <c:v>6.9031032298923432</c:v>
                </c:pt>
                <c:pt idx="110">
                  <c:v>6.9664344521849335</c:v>
                </c:pt>
                <c:pt idx="111">
                  <c:v>7.0297656744775239</c:v>
                </c:pt>
                <c:pt idx="112">
                  <c:v>7.0930968967701142</c:v>
                </c:pt>
                <c:pt idx="113">
                  <c:v>7.1564281190627046</c:v>
                </c:pt>
                <c:pt idx="114">
                  <c:v>7.219759341355295</c:v>
                </c:pt>
                <c:pt idx="115">
                  <c:v>7.2830905636478853</c:v>
                </c:pt>
                <c:pt idx="116">
                  <c:v>7.3464217859404757</c:v>
                </c:pt>
                <c:pt idx="117">
                  <c:v>7.409753008233066</c:v>
                </c:pt>
                <c:pt idx="118">
                  <c:v>7.4730842305256564</c:v>
                </c:pt>
                <c:pt idx="119">
                  <c:v>7.5364154528182468</c:v>
                </c:pt>
                <c:pt idx="120">
                  <c:v>7.5997466751108362</c:v>
                </c:pt>
                <c:pt idx="121">
                  <c:v>7.6630778974034266</c:v>
                </c:pt>
                <c:pt idx="122">
                  <c:v>7.726409119696017</c:v>
                </c:pt>
                <c:pt idx="123">
                  <c:v>7.7897403419886073</c:v>
                </c:pt>
                <c:pt idx="124">
                  <c:v>7.8530715642811977</c:v>
                </c:pt>
                <c:pt idx="125">
                  <c:v>7.916402786573788</c:v>
                </c:pt>
                <c:pt idx="126">
                  <c:v>7.9797340088663784</c:v>
                </c:pt>
                <c:pt idx="127">
                  <c:v>8.0430652311589697</c:v>
                </c:pt>
                <c:pt idx="128">
                  <c:v>8.1063964534515591</c:v>
                </c:pt>
                <c:pt idx="129">
                  <c:v>8.1697276757441486</c:v>
                </c:pt>
                <c:pt idx="130">
                  <c:v>8.2330588980367398</c:v>
                </c:pt>
                <c:pt idx="131">
                  <c:v>8.2963901203293293</c:v>
                </c:pt>
                <c:pt idx="132">
                  <c:v>8.3597213426219206</c:v>
                </c:pt>
                <c:pt idx="133">
                  <c:v>8.42305256491451</c:v>
                </c:pt>
                <c:pt idx="134">
                  <c:v>8.4863837872071013</c:v>
                </c:pt>
                <c:pt idx="135">
                  <c:v>8.5497150094996908</c:v>
                </c:pt>
                <c:pt idx="136">
                  <c:v>8.613046231792282</c:v>
                </c:pt>
                <c:pt idx="137">
                  <c:v>8.6763774540848715</c:v>
                </c:pt>
                <c:pt idx="138">
                  <c:v>8.7397086763774627</c:v>
                </c:pt>
                <c:pt idx="139">
                  <c:v>8.8030398986700522</c:v>
                </c:pt>
                <c:pt idx="140">
                  <c:v>8.8663711209626435</c:v>
                </c:pt>
                <c:pt idx="141">
                  <c:v>8.9297023432552329</c:v>
                </c:pt>
                <c:pt idx="142">
                  <c:v>8.9930335655478242</c:v>
                </c:pt>
                <c:pt idx="143">
                  <c:v>9.0563647878404137</c:v>
                </c:pt>
                <c:pt idx="144">
                  <c:v>9.1196960101330049</c:v>
                </c:pt>
                <c:pt idx="145">
                  <c:v>9.1830272324255944</c:v>
                </c:pt>
                <c:pt idx="146">
                  <c:v>9.2463584547181839</c:v>
                </c:pt>
                <c:pt idx="147">
                  <c:v>9.3096896770107751</c:v>
                </c:pt>
                <c:pt idx="148">
                  <c:v>9.3730208993033646</c:v>
                </c:pt>
                <c:pt idx="149">
                  <c:v>9.4363521215959558</c:v>
                </c:pt>
                <c:pt idx="150">
                  <c:v>9.4996833438885453</c:v>
                </c:pt>
                <c:pt idx="151">
                  <c:v>9.5630145661811365</c:v>
                </c:pt>
                <c:pt idx="152">
                  <c:v>9.626345788473726</c:v>
                </c:pt>
                <c:pt idx="153">
                  <c:v>9.6896770107663173</c:v>
                </c:pt>
                <c:pt idx="154">
                  <c:v>9.7530082330589067</c:v>
                </c:pt>
                <c:pt idx="155">
                  <c:v>9.816339455351498</c:v>
                </c:pt>
                <c:pt idx="156">
                  <c:v>9.8796706776440875</c:v>
                </c:pt>
                <c:pt idx="157">
                  <c:v>9.9430018999366787</c:v>
                </c:pt>
                <c:pt idx="158">
                  <c:v>10.006333122229268</c:v>
                </c:pt>
                <c:pt idx="159">
                  <c:v>10.069664344521859</c:v>
                </c:pt>
                <c:pt idx="160">
                  <c:v>10.132995566814449</c:v>
                </c:pt>
                <c:pt idx="161">
                  <c:v>10.196326789107038</c:v>
                </c:pt>
                <c:pt idx="162">
                  <c:v>10.25965801139963</c:v>
                </c:pt>
                <c:pt idx="163">
                  <c:v>10.322989233692219</c:v>
                </c:pt>
                <c:pt idx="164">
                  <c:v>10.38632045598481</c:v>
                </c:pt>
                <c:pt idx="165">
                  <c:v>10.4496516782774</c:v>
                </c:pt>
                <c:pt idx="166">
                  <c:v>10.512982900569991</c:v>
                </c:pt>
                <c:pt idx="167">
                  <c:v>10.576314122862581</c:v>
                </c:pt>
                <c:pt idx="168">
                  <c:v>10.639645345155172</c:v>
                </c:pt>
                <c:pt idx="169">
                  <c:v>10.702976567447761</c:v>
                </c:pt>
                <c:pt idx="170">
                  <c:v>10.766307789740353</c:v>
                </c:pt>
                <c:pt idx="171">
                  <c:v>10.829639012032942</c:v>
                </c:pt>
                <c:pt idx="172">
                  <c:v>10.892970234325533</c:v>
                </c:pt>
                <c:pt idx="173">
                  <c:v>10.956301456618123</c:v>
                </c:pt>
                <c:pt idx="174">
                  <c:v>11.019632678910714</c:v>
                </c:pt>
                <c:pt idx="175">
                  <c:v>11.082963901203303</c:v>
                </c:pt>
                <c:pt idx="176">
                  <c:v>11.146295123495893</c:v>
                </c:pt>
                <c:pt idx="177">
                  <c:v>11.209626345788484</c:v>
                </c:pt>
                <c:pt idx="178">
                  <c:v>11.272957568081074</c:v>
                </c:pt>
                <c:pt idx="179">
                  <c:v>11.336288790373665</c:v>
                </c:pt>
                <c:pt idx="180">
                  <c:v>11.399620012666254</c:v>
                </c:pt>
                <c:pt idx="181">
                  <c:v>11.462951234958846</c:v>
                </c:pt>
                <c:pt idx="182">
                  <c:v>11.526282457251435</c:v>
                </c:pt>
                <c:pt idx="183">
                  <c:v>11.589613679544026</c:v>
                </c:pt>
                <c:pt idx="184">
                  <c:v>11.652944901836616</c:v>
                </c:pt>
                <c:pt idx="185">
                  <c:v>11.716276124129207</c:v>
                </c:pt>
                <c:pt idx="186">
                  <c:v>11.779607346421797</c:v>
                </c:pt>
                <c:pt idx="187">
                  <c:v>11.842938568714388</c:v>
                </c:pt>
                <c:pt idx="188">
                  <c:v>11.906269791006977</c:v>
                </c:pt>
                <c:pt idx="189">
                  <c:v>11.969601013299568</c:v>
                </c:pt>
                <c:pt idx="190">
                  <c:v>12.032932235592158</c:v>
                </c:pt>
                <c:pt idx="191">
                  <c:v>12.096263457884749</c:v>
                </c:pt>
                <c:pt idx="192">
                  <c:v>12.159594680177339</c:v>
                </c:pt>
                <c:pt idx="193">
                  <c:v>12.222925902469928</c:v>
                </c:pt>
                <c:pt idx="194">
                  <c:v>12.286257124762519</c:v>
                </c:pt>
                <c:pt idx="195">
                  <c:v>12.349588347055109</c:v>
                </c:pt>
                <c:pt idx="196">
                  <c:v>12.4129195693477</c:v>
                </c:pt>
                <c:pt idx="197">
                  <c:v>12.47625079164029</c:v>
                </c:pt>
                <c:pt idx="198">
                  <c:v>12.539582013932881</c:v>
                </c:pt>
                <c:pt idx="199">
                  <c:v>12.60291323622547</c:v>
                </c:pt>
                <c:pt idx="200">
                  <c:v>12.666244458518062</c:v>
                </c:pt>
                <c:pt idx="201">
                  <c:v>12.729575680810651</c:v>
                </c:pt>
                <c:pt idx="202">
                  <c:v>12.792906903103242</c:v>
                </c:pt>
                <c:pt idx="203">
                  <c:v>12.856238125395832</c:v>
                </c:pt>
                <c:pt idx="204">
                  <c:v>12.919569347688423</c:v>
                </c:pt>
                <c:pt idx="205">
                  <c:v>12.982900569981012</c:v>
                </c:pt>
                <c:pt idx="206">
                  <c:v>13.046231792273604</c:v>
                </c:pt>
                <c:pt idx="207">
                  <c:v>13.109563014566193</c:v>
                </c:pt>
                <c:pt idx="208">
                  <c:v>13.172894236858784</c:v>
                </c:pt>
                <c:pt idx="209">
                  <c:v>13.236225459151374</c:v>
                </c:pt>
                <c:pt idx="210">
                  <c:v>13.299556681443963</c:v>
                </c:pt>
                <c:pt idx="211">
                  <c:v>13.362887903736555</c:v>
                </c:pt>
                <c:pt idx="212">
                  <c:v>13.426219126029144</c:v>
                </c:pt>
                <c:pt idx="213">
                  <c:v>13.489550348321735</c:v>
                </c:pt>
                <c:pt idx="214">
                  <c:v>13.552881570614325</c:v>
                </c:pt>
                <c:pt idx="215">
                  <c:v>13.616212792906916</c:v>
                </c:pt>
                <c:pt idx="216">
                  <c:v>13.679544015199506</c:v>
                </c:pt>
                <c:pt idx="217">
                  <c:v>13.742875237492097</c:v>
                </c:pt>
                <c:pt idx="218">
                  <c:v>13.806206459784686</c:v>
                </c:pt>
                <c:pt idx="219">
                  <c:v>13.869537682077278</c:v>
                </c:pt>
                <c:pt idx="220">
                  <c:v>13.932868904369867</c:v>
                </c:pt>
                <c:pt idx="221">
                  <c:v>13.996200126662458</c:v>
                </c:pt>
                <c:pt idx="222">
                  <c:v>14.059531348955048</c:v>
                </c:pt>
                <c:pt idx="223">
                  <c:v>14.122862571247639</c:v>
                </c:pt>
                <c:pt idx="224">
                  <c:v>14.186193793540228</c:v>
                </c:pt>
                <c:pt idx="225">
                  <c:v>14.249525015832818</c:v>
                </c:pt>
                <c:pt idx="226">
                  <c:v>14.312856238125409</c:v>
                </c:pt>
                <c:pt idx="227">
                  <c:v>14.376187460417999</c:v>
                </c:pt>
                <c:pt idx="228">
                  <c:v>14.43951868271059</c:v>
                </c:pt>
                <c:pt idx="229">
                  <c:v>14.502849905003179</c:v>
                </c:pt>
                <c:pt idx="230">
                  <c:v>14.566181127295771</c:v>
                </c:pt>
                <c:pt idx="231">
                  <c:v>14.62951234958836</c:v>
                </c:pt>
                <c:pt idx="232">
                  <c:v>14.692843571880951</c:v>
                </c:pt>
                <c:pt idx="233">
                  <c:v>14.756174794173541</c:v>
                </c:pt>
                <c:pt idx="234">
                  <c:v>14.819506016466132</c:v>
                </c:pt>
                <c:pt idx="235">
                  <c:v>14.882837238758722</c:v>
                </c:pt>
                <c:pt idx="236">
                  <c:v>14.946168461051313</c:v>
                </c:pt>
                <c:pt idx="237">
                  <c:v>15.009499683343902</c:v>
                </c:pt>
                <c:pt idx="238">
                  <c:v>15.072830905636494</c:v>
                </c:pt>
                <c:pt idx="239">
                  <c:v>15.136162127929083</c:v>
                </c:pt>
                <c:pt idx="240">
                  <c:v>15.199493350221672</c:v>
                </c:pt>
                <c:pt idx="241">
                  <c:v>15.262824572514264</c:v>
                </c:pt>
                <c:pt idx="242">
                  <c:v>15.326155794806853</c:v>
                </c:pt>
                <c:pt idx="243">
                  <c:v>15.389487017099444</c:v>
                </c:pt>
                <c:pt idx="244">
                  <c:v>15.452818239392034</c:v>
                </c:pt>
                <c:pt idx="245">
                  <c:v>15.516149461684625</c:v>
                </c:pt>
                <c:pt idx="246">
                  <c:v>15.579480683977215</c:v>
                </c:pt>
                <c:pt idx="247">
                  <c:v>15.642811906269806</c:v>
                </c:pt>
                <c:pt idx="248">
                  <c:v>15.706143128562395</c:v>
                </c:pt>
                <c:pt idx="249">
                  <c:v>15.769474350854987</c:v>
                </c:pt>
                <c:pt idx="250">
                  <c:v>15.832805573147576</c:v>
                </c:pt>
                <c:pt idx="251">
                  <c:v>15.896136795440167</c:v>
                </c:pt>
                <c:pt idx="252">
                  <c:v>15.959468017732757</c:v>
                </c:pt>
                <c:pt idx="253">
                  <c:v>16.022799240025346</c:v>
                </c:pt>
                <c:pt idx="254">
                  <c:v>16.086130462317939</c:v>
                </c:pt>
                <c:pt idx="255">
                  <c:v>16.149461684610529</c:v>
                </c:pt>
                <c:pt idx="256">
                  <c:v>16.212792906903118</c:v>
                </c:pt>
                <c:pt idx="257">
                  <c:v>16.276124129195708</c:v>
                </c:pt>
                <c:pt idx="258">
                  <c:v>16.339455351488297</c:v>
                </c:pt>
                <c:pt idx="259">
                  <c:v>16.40278657378089</c:v>
                </c:pt>
                <c:pt idx="260">
                  <c:v>16.46611779607348</c:v>
                </c:pt>
                <c:pt idx="261">
                  <c:v>16.529449018366069</c:v>
                </c:pt>
                <c:pt idx="262">
                  <c:v>16.592780240658659</c:v>
                </c:pt>
                <c:pt idx="263">
                  <c:v>16.656111462951252</c:v>
                </c:pt>
                <c:pt idx="264">
                  <c:v>16.719442685243841</c:v>
                </c:pt>
                <c:pt idx="265">
                  <c:v>16.782773907536431</c:v>
                </c:pt>
                <c:pt idx="266">
                  <c:v>16.84610512982902</c:v>
                </c:pt>
                <c:pt idx="267">
                  <c:v>16.909436352121613</c:v>
                </c:pt>
                <c:pt idx="268">
                  <c:v>16.972767574414203</c:v>
                </c:pt>
                <c:pt idx="269">
                  <c:v>17.036098796706792</c:v>
                </c:pt>
                <c:pt idx="270">
                  <c:v>17.099430018999382</c:v>
                </c:pt>
                <c:pt idx="271">
                  <c:v>17.162761241291975</c:v>
                </c:pt>
                <c:pt idx="272">
                  <c:v>17.226092463584564</c:v>
                </c:pt>
                <c:pt idx="273">
                  <c:v>17.289423685877154</c:v>
                </c:pt>
                <c:pt idx="274">
                  <c:v>17.352754908169743</c:v>
                </c:pt>
                <c:pt idx="275">
                  <c:v>17.416086130462332</c:v>
                </c:pt>
                <c:pt idx="276">
                  <c:v>17.479417352754925</c:v>
                </c:pt>
                <c:pt idx="277">
                  <c:v>17.542748575047515</c:v>
                </c:pt>
                <c:pt idx="278">
                  <c:v>17.606079797340104</c:v>
                </c:pt>
                <c:pt idx="279">
                  <c:v>17.669411019632694</c:v>
                </c:pt>
                <c:pt idx="280">
                  <c:v>17.732742241925287</c:v>
                </c:pt>
                <c:pt idx="281">
                  <c:v>17.796073464217876</c:v>
                </c:pt>
                <c:pt idx="282">
                  <c:v>17.859404686510466</c:v>
                </c:pt>
                <c:pt idx="283">
                  <c:v>17.922735908803055</c:v>
                </c:pt>
                <c:pt idx="284">
                  <c:v>17.986067131095648</c:v>
                </c:pt>
                <c:pt idx="285">
                  <c:v>18.049398353388238</c:v>
                </c:pt>
                <c:pt idx="286">
                  <c:v>18.112729575680827</c:v>
                </c:pt>
                <c:pt idx="287">
                  <c:v>18.176060797973417</c:v>
                </c:pt>
                <c:pt idx="288">
                  <c:v>18.23939202026601</c:v>
                </c:pt>
                <c:pt idx="289">
                  <c:v>18.302723242558599</c:v>
                </c:pt>
                <c:pt idx="290">
                  <c:v>18.366054464851189</c:v>
                </c:pt>
                <c:pt idx="291">
                  <c:v>18.429385687143778</c:v>
                </c:pt>
                <c:pt idx="292">
                  <c:v>18.492716909436368</c:v>
                </c:pt>
                <c:pt idx="293">
                  <c:v>18.556048131728961</c:v>
                </c:pt>
                <c:pt idx="294">
                  <c:v>18.61937935402155</c:v>
                </c:pt>
                <c:pt idx="295">
                  <c:v>18.68271057631414</c:v>
                </c:pt>
                <c:pt idx="296">
                  <c:v>18.746041798606729</c:v>
                </c:pt>
                <c:pt idx="297">
                  <c:v>18.809373020899322</c:v>
                </c:pt>
                <c:pt idx="298">
                  <c:v>18.872704243191912</c:v>
                </c:pt>
                <c:pt idx="299">
                  <c:v>18.936035465484501</c:v>
                </c:pt>
                <c:pt idx="300">
                  <c:v>18.999366687777091</c:v>
                </c:pt>
                <c:pt idx="301">
                  <c:v>19.062697910069684</c:v>
                </c:pt>
                <c:pt idx="302">
                  <c:v>19.126029132362273</c:v>
                </c:pt>
                <c:pt idx="303">
                  <c:v>19.189360354654863</c:v>
                </c:pt>
                <c:pt idx="304">
                  <c:v>19.252691576947452</c:v>
                </c:pt>
                <c:pt idx="305">
                  <c:v>19.316022799240042</c:v>
                </c:pt>
                <c:pt idx="306">
                  <c:v>19.379354021532635</c:v>
                </c:pt>
                <c:pt idx="307">
                  <c:v>19.442685243825224</c:v>
                </c:pt>
                <c:pt idx="308">
                  <c:v>19.506016466117813</c:v>
                </c:pt>
                <c:pt idx="309">
                  <c:v>19.569347688410403</c:v>
                </c:pt>
                <c:pt idx="310">
                  <c:v>19.632678910702996</c:v>
                </c:pt>
                <c:pt idx="311">
                  <c:v>19.696010132995585</c:v>
                </c:pt>
                <c:pt idx="312">
                  <c:v>19.759341355288175</c:v>
                </c:pt>
                <c:pt idx="313">
                  <c:v>19.822672577580764</c:v>
                </c:pt>
                <c:pt idx="314">
                  <c:v>19.886003799873357</c:v>
                </c:pt>
                <c:pt idx="315">
                  <c:v>19.949335022165947</c:v>
                </c:pt>
                <c:pt idx="316">
                  <c:v>20.012666244458536</c:v>
                </c:pt>
                <c:pt idx="317">
                  <c:v>20.075997466751126</c:v>
                </c:pt>
                <c:pt idx="318">
                  <c:v>20.139328689043719</c:v>
                </c:pt>
                <c:pt idx="319">
                  <c:v>20.202659911336308</c:v>
                </c:pt>
                <c:pt idx="320">
                  <c:v>20.265991133628898</c:v>
                </c:pt>
                <c:pt idx="321">
                  <c:v>20.329322355921487</c:v>
                </c:pt>
                <c:pt idx="322">
                  <c:v>20.392653578214077</c:v>
                </c:pt>
                <c:pt idx="323">
                  <c:v>20.45598480050667</c:v>
                </c:pt>
                <c:pt idx="324">
                  <c:v>20.519316022799259</c:v>
                </c:pt>
                <c:pt idx="325">
                  <c:v>20.582647245091849</c:v>
                </c:pt>
                <c:pt idx="326">
                  <c:v>20.645978467384438</c:v>
                </c:pt>
                <c:pt idx="327">
                  <c:v>20.709309689677031</c:v>
                </c:pt>
                <c:pt idx="328">
                  <c:v>20.772640911969621</c:v>
                </c:pt>
                <c:pt idx="329">
                  <c:v>20.83597213426221</c:v>
                </c:pt>
                <c:pt idx="330">
                  <c:v>20.8993033565548</c:v>
                </c:pt>
                <c:pt idx="331">
                  <c:v>20.962634578847393</c:v>
                </c:pt>
                <c:pt idx="332">
                  <c:v>21.025965801139982</c:v>
                </c:pt>
                <c:pt idx="333">
                  <c:v>21.089297023432572</c:v>
                </c:pt>
                <c:pt idx="334">
                  <c:v>21.152628245725161</c:v>
                </c:pt>
                <c:pt idx="335">
                  <c:v>21.215959468017754</c:v>
                </c:pt>
                <c:pt idx="336">
                  <c:v>21.279290690310344</c:v>
                </c:pt>
                <c:pt idx="337">
                  <c:v>21.342621912602933</c:v>
                </c:pt>
                <c:pt idx="338">
                  <c:v>21.405953134895523</c:v>
                </c:pt>
                <c:pt idx="339">
                  <c:v>21.469284357188112</c:v>
                </c:pt>
                <c:pt idx="340">
                  <c:v>21.532615579480705</c:v>
                </c:pt>
                <c:pt idx="341">
                  <c:v>21.595946801773295</c:v>
                </c:pt>
                <c:pt idx="342">
                  <c:v>21.659278024065884</c:v>
                </c:pt>
                <c:pt idx="343">
                  <c:v>21.722609246358473</c:v>
                </c:pt>
                <c:pt idx="344">
                  <c:v>21.785940468651066</c:v>
                </c:pt>
                <c:pt idx="345">
                  <c:v>21.849271690943656</c:v>
                </c:pt>
                <c:pt idx="346">
                  <c:v>21.912602913236245</c:v>
                </c:pt>
                <c:pt idx="347">
                  <c:v>21.975934135528835</c:v>
                </c:pt>
                <c:pt idx="348">
                  <c:v>22.039265357821428</c:v>
                </c:pt>
                <c:pt idx="349">
                  <c:v>22.102596580114017</c:v>
                </c:pt>
                <c:pt idx="350">
                  <c:v>22.165927802406607</c:v>
                </c:pt>
                <c:pt idx="351">
                  <c:v>22.229259024699196</c:v>
                </c:pt>
                <c:pt idx="352">
                  <c:v>22.292590246991786</c:v>
                </c:pt>
                <c:pt idx="353">
                  <c:v>22.355921469284379</c:v>
                </c:pt>
                <c:pt idx="354">
                  <c:v>22.419252691576968</c:v>
                </c:pt>
                <c:pt idx="355">
                  <c:v>22.482583913869558</c:v>
                </c:pt>
                <c:pt idx="356">
                  <c:v>22.545915136162147</c:v>
                </c:pt>
                <c:pt idx="357">
                  <c:v>22.60924635845474</c:v>
                </c:pt>
                <c:pt idx="358">
                  <c:v>22.67257758074733</c:v>
                </c:pt>
                <c:pt idx="359">
                  <c:v>22.735908803039919</c:v>
                </c:pt>
                <c:pt idx="360">
                  <c:v>22.799240025332509</c:v>
                </c:pt>
                <c:pt idx="361">
                  <c:v>22.862571247625102</c:v>
                </c:pt>
                <c:pt idx="362">
                  <c:v>22.925902469917691</c:v>
                </c:pt>
                <c:pt idx="363">
                  <c:v>22.989233692210281</c:v>
                </c:pt>
                <c:pt idx="364">
                  <c:v>23.05256491450287</c:v>
                </c:pt>
                <c:pt idx="365">
                  <c:v>23.115896136795463</c:v>
                </c:pt>
                <c:pt idx="366">
                  <c:v>23.179227359088053</c:v>
                </c:pt>
                <c:pt idx="367">
                  <c:v>23.242558581380642</c:v>
                </c:pt>
                <c:pt idx="368">
                  <c:v>23.305889803673232</c:v>
                </c:pt>
                <c:pt idx="369">
                  <c:v>23.369221025965821</c:v>
                </c:pt>
                <c:pt idx="370">
                  <c:v>23.432552248258414</c:v>
                </c:pt>
                <c:pt idx="371">
                  <c:v>23.495883470551004</c:v>
                </c:pt>
                <c:pt idx="372">
                  <c:v>23.559214692843593</c:v>
                </c:pt>
                <c:pt idx="373">
                  <c:v>23.622545915136183</c:v>
                </c:pt>
                <c:pt idx="374">
                  <c:v>23.685877137428776</c:v>
                </c:pt>
                <c:pt idx="375">
                  <c:v>23.749208359721365</c:v>
                </c:pt>
                <c:pt idx="376">
                  <c:v>23.812539582013954</c:v>
                </c:pt>
                <c:pt idx="377">
                  <c:v>23.875870804306544</c:v>
                </c:pt>
                <c:pt idx="378">
                  <c:v>23.939202026599137</c:v>
                </c:pt>
                <c:pt idx="379">
                  <c:v>24.002533248891726</c:v>
                </c:pt>
                <c:pt idx="380">
                  <c:v>24.065864471184316</c:v>
                </c:pt>
                <c:pt idx="381">
                  <c:v>24.129195693476905</c:v>
                </c:pt>
                <c:pt idx="382">
                  <c:v>24.192526915769498</c:v>
                </c:pt>
                <c:pt idx="383">
                  <c:v>24.255858138062088</c:v>
                </c:pt>
                <c:pt idx="384">
                  <c:v>24.319189360354677</c:v>
                </c:pt>
                <c:pt idx="385">
                  <c:v>24.382520582647267</c:v>
                </c:pt>
                <c:pt idx="386">
                  <c:v>24.445851804939856</c:v>
                </c:pt>
                <c:pt idx="387">
                  <c:v>24.509183027232449</c:v>
                </c:pt>
                <c:pt idx="388">
                  <c:v>24.572514249525039</c:v>
                </c:pt>
                <c:pt idx="389">
                  <c:v>24.635845471817628</c:v>
                </c:pt>
                <c:pt idx="390">
                  <c:v>24.699176694110218</c:v>
                </c:pt>
                <c:pt idx="391">
                  <c:v>24.762507916402811</c:v>
                </c:pt>
                <c:pt idx="392">
                  <c:v>24.8258391386954</c:v>
                </c:pt>
                <c:pt idx="393">
                  <c:v>24.88917036098799</c:v>
                </c:pt>
                <c:pt idx="394">
                  <c:v>24.952501583280579</c:v>
                </c:pt>
                <c:pt idx="395">
                  <c:v>25.015832805573172</c:v>
                </c:pt>
                <c:pt idx="396">
                  <c:v>25.079164027865762</c:v>
                </c:pt>
                <c:pt idx="397">
                  <c:v>25.142495250158351</c:v>
                </c:pt>
                <c:pt idx="398">
                  <c:v>25.205826472450941</c:v>
                </c:pt>
                <c:pt idx="399">
                  <c:v>25.269157694743534</c:v>
                </c:pt>
                <c:pt idx="400">
                  <c:v>25.332488917036123</c:v>
                </c:pt>
                <c:pt idx="401">
                  <c:v>25.395820139328713</c:v>
                </c:pt>
                <c:pt idx="402">
                  <c:v>25.459151361621302</c:v>
                </c:pt>
                <c:pt idx="403">
                  <c:v>25.522482583913892</c:v>
                </c:pt>
                <c:pt idx="404">
                  <c:v>25.585813806206485</c:v>
                </c:pt>
                <c:pt idx="405">
                  <c:v>25.649145028499074</c:v>
                </c:pt>
                <c:pt idx="406">
                  <c:v>25.712476250791664</c:v>
                </c:pt>
                <c:pt idx="407">
                  <c:v>25.775807473084253</c:v>
                </c:pt>
                <c:pt idx="408">
                  <c:v>25.839138695376846</c:v>
                </c:pt>
                <c:pt idx="409">
                  <c:v>25.902469917669436</c:v>
                </c:pt>
                <c:pt idx="410">
                  <c:v>25.965801139962025</c:v>
                </c:pt>
                <c:pt idx="411">
                  <c:v>26.029132362254614</c:v>
                </c:pt>
                <c:pt idx="412">
                  <c:v>26.092463584547207</c:v>
                </c:pt>
                <c:pt idx="413">
                  <c:v>26.155794806839797</c:v>
                </c:pt>
                <c:pt idx="414">
                  <c:v>26.219126029132386</c:v>
                </c:pt>
                <c:pt idx="415">
                  <c:v>26.282457251424976</c:v>
                </c:pt>
                <c:pt idx="416">
                  <c:v>26.345788473717569</c:v>
                </c:pt>
                <c:pt idx="417">
                  <c:v>26.409119696010158</c:v>
                </c:pt>
                <c:pt idx="418">
                  <c:v>26.472450918302748</c:v>
                </c:pt>
                <c:pt idx="419">
                  <c:v>26.535782140595337</c:v>
                </c:pt>
                <c:pt idx="420">
                  <c:v>26.599113362887927</c:v>
                </c:pt>
                <c:pt idx="421">
                  <c:v>26.66244458518052</c:v>
                </c:pt>
                <c:pt idx="422">
                  <c:v>26.725775807473109</c:v>
                </c:pt>
                <c:pt idx="423">
                  <c:v>26.789107029765699</c:v>
                </c:pt>
                <c:pt idx="424">
                  <c:v>26.852438252058288</c:v>
                </c:pt>
                <c:pt idx="425">
                  <c:v>26.915769474350881</c:v>
                </c:pt>
                <c:pt idx="426">
                  <c:v>26.979100696643471</c:v>
                </c:pt>
                <c:pt idx="427">
                  <c:v>27.04243191893606</c:v>
                </c:pt>
                <c:pt idx="428">
                  <c:v>27.10576314122865</c:v>
                </c:pt>
                <c:pt idx="429">
                  <c:v>27.169094363521243</c:v>
                </c:pt>
                <c:pt idx="430">
                  <c:v>27.232425585813832</c:v>
                </c:pt>
                <c:pt idx="431">
                  <c:v>27.295756808106422</c:v>
                </c:pt>
                <c:pt idx="432">
                  <c:v>27.359088030399011</c:v>
                </c:pt>
                <c:pt idx="433">
                  <c:v>27.422419252691601</c:v>
                </c:pt>
                <c:pt idx="434">
                  <c:v>27.485750474984194</c:v>
                </c:pt>
                <c:pt idx="435">
                  <c:v>27.549081697276783</c:v>
                </c:pt>
                <c:pt idx="436">
                  <c:v>27.612412919569373</c:v>
                </c:pt>
                <c:pt idx="437">
                  <c:v>27.675744141861962</c:v>
                </c:pt>
                <c:pt idx="438">
                  <c:v>27.739075364154555</c:v>
                </c:pt>
                <c:pt idx="439">
                  <c:v>27.802406586447145</c:v>
                </c:pt>
                <c:pt idx="440">
                  <c:v>27.865737808739734</c:v>
                </c:pt>
                <c:pt idx="441">
                  <c:v>27.929069031032324</c:v>
                </c:pt>
                <c:pt idx="442">
                  <c:v>27.992400253324917</c:v>
                </c:pt>
                <c:pt idx="443">
                  <c:v>28.055731475617506</c:v>
                </c:pt>
                <c:pt idx="444">
                  <c:v>28.119062697910095</c:v>
                </c:pt>
                <c:pt idx="445">
                  <c:v>28.182393920202685</c:v>
                </c:pt>
                <c:pt idx="446">
                  <c:v>28.245725142495278</c:v>
                </c:pt>
                <c:pt idx="447">
                  <c:v>28.309056364787867</c:v>
                </c:pt>
                <c:pt idx="448">
                  <c:v>28.372387587080457</c:v>
                </c:pt>
                <c:pt idx="449">
                  <c:v>28.435718809373046</c:v>
                </c:pt>
                <c:pt idx="450">
                  <c:v>28.499050031665636</c:v>
                </c:pt>
                <c:pt idx="451">
                  <c:v>28.562381253958229</c:v>
                </c:pt>
                <c:pt idx="452">
                  <c:v>28.625712476250818</c:v>
                </c:pt>
                <c:pt idx="453">
                  <c:v>28.689043698543408</c:v>
                </c:pt>
                <c:pt idx="454">
                  <c:v>28.752374920835997</c:v>
                </c:pt>
                <c:pt idx="455">
                  <c:v>28.81570614312859</c:v>
                </c:pt>
                <c:pt idx="456">
                  <c:v>28.87903736542118</c:v>
                </c:pt>
                <c:pt idx="457">
                  <c:v>28.942368587713769</c:v>
                </c:pt>
                <c:pt idx="458">
                  <c:v>29.005699810006359</c:v>
                </c:pt>
                <c:pt idx="459">
                  <c:v>29.069031032298952</c:v>
                </c:pt>
                <c:pt idx="460">
                  <c:v>29.132362254591541</c:v>
                </c:pt>
                <c:pt idx="461">
                  <c:v>29.195693476884131</c:v>
                </c:pt>
                <c:pt idx="462">
                  <c:v>29.25902469917672</c:v>
                </c:pt>
                <c:pt idx="463">
                  <c:v>29.322355921469313</c:v>
                </c:pt>
                <c:pt idx="464">
                  <c:v>29.385687143761903</c:v>
                </c:pt>
                <c:pt idx="465">
                  <c:v>29.449018366054492</c:v>
                </c:pt>
                <c:pt idx="466">
                  <c:v>29.512349588347082</c:v>
                </c:pt>
                <c:pt idx="467">
                  <c:v>29.575680810639671</c:v>
                </c:pt>
                <c:pt idx="468">
                  <c:v>29.639012032932264</c:v>
                </c:pt>
                <c:pt idx="469">
                  <c:v>29.702343255224854</c:v>
                </c:pt>
                <c:pt idx="470">
                  <c:v>29.765674477517443</c:v>
                </c:pt>
                <c:pt idx="471">
                  <c:v>29.829005699810033</c:v>
                </c:pt>
                <c:pt idx="472">
                  <c:v>29.892336922102626</c:v>
                </c:pt>
                <c:pt idx="473">
                  <c:v>29.955668144395215</c:v>
                </c:pt>
                <c:pt idx="474">
                  <c:v>30.018999366687805</c:v>
                </c:pt>
                <c:pt idx="475">
                  <c:v>30.082330588980394</c:v>
                </c:pt>
                <c:pt idx="476">
                  <c:v>30.145661811272987</c:v>
                </c:pt>
                <c:pt idx="477">
                  <c:v>30.208993033565577</c:v>
                </c:pt>
                <c:pt idx="478">
                  <c:v>30.272324255858166</c:v>
                </c:pt>
                <c:pt idx="479">
                  <c:v>30.335655478150755</c:v>
                </c:pt>
                <c:pt idx="480">
                  <c:v>30.398986700443345</c:v>
                </c:pt>
                <c:pt idx="481">
                  <c:v>30.462317922735938</c:v>
                </c:pt>
                <c:pt idx="482">
                  <c:v>30.525649145028527</c:v>
                </c:pt>
                <c:pt idx="483">
                  <c:v>30.588980367321117</c:v>
                </c:pt>
                <c:pt idx="484">
                  <c:v>30.652311589613706</c:v>
                </c:pt>
                <c:pt idx="485">
                  <c:v>30.715642811906299</c:v>
                </c:pt>
                <c:pt idx="486">
                  <c:v>30.778974034198889</c:v>
                </c:pt>
                <c:pt idx="487">
                  <c:v>30.842305256491478</c:v>
                </c:pt>
                <c:pt idx="488">
                  <c:v>30.905636478784068</c:v>
                </c:pt>
                <c:pt idx="489">
                  <c:v>30.968967701076661</c:v>
                </c:pt>
                <c:pt idx="490">
                  <c:v>31.03229892336925</c:v>
                </c:pt>
                <c:pt idx="491">
                  <c:v>31.09563014566184</c:v>
                </c:pt>
                <c:pt idx="492">
                  <c:v>31.158961367954429</c:v>
                </c:pt>
                <c:pt idx="493">
                  <c:v>31.222292590247022</c:v>
                </c:pt>
                <c:pt idx="494">
                  <c:v>31.285623812539612</c:v>
                </c:pt>
                <c:pt idx="495">
                  <c:v>31.348955034832201</c:v>
                </c:pt>
                <c:pt idx="496">
                  <c:v>31.412286257124791</c:v>
                </c:pt>
                <c:pt idx="497">
                  <c:v>31.47561747941738</c:v>
                </c:pt>
                <c:pt idx="498">
                  <c:v>31.538948701709973</c:v>
                </c:pt>
                <c:pt idx="499">
                  <c:v>31.602279924002563</c:v>
                </c:pt>
                <c:pt idx="500">
                  <c:v>31.665611146295152</c:v>
                </c:pt>
                <c:pt idx="501">
                  <c:v>31.728942368587742</c:v>
                </c:pt>
                <c:pt idx="502">
                  <c:v>31.792273590880335</c:v>
                </c:pt>
                <c:pt idx="503">
                  <c:v>31.855604813172924</c:v>
                </c:pt>
                <c:pt idx="504">
                  <c:v>31.918936035465514</c:v>
                </c:pt>
                <c:pt idx="505">
                  <c:v>31.982267257758103</c:v>
                </c:pt>
                <c:pt idx="506">
                  <c:v>32.045598480050693</c:v>
                </c:pt>
                <c:pt idx="507">
                  <c:v>32.108929702343282</c:v>
                </c:pt>
                <c:pt idx="508">
                  <c:v>32.172260924635879</c:v>
                </c:pt>
                <c:pt idx="509">
                  <c:v>32.235592146928468</c:v>
                </c:pt>
                <c:pt idx="510">
                  <c:v>32.298923369221058</c:v>
                </c:pt>
                <c:pt idx="511">
                  <c:v>32.362254591513647</c:v>
                </c:pt>
                <c:pt idx="512">
                  <c:v>32.425585813806237</c:v>
                </c:pt>
                <c:pt idx="513">
                  <c:v>32.488917036098826</c:v>
                </c:pt>
                <c:pt idx="514">
                  <c:v>32.552248258391415</c:v>
                </c:pt>
                <c:pt idx="515">
                  <c:v>32.615579480684005</c:v>
                </c:pt>
                <c:pt idx="516">
                  <c:v>32.678910702976594</c:v>
                </c:pt>
                <c:pt idx="517">
                  <c:v>32.742241925269191</c:v>
                </c:pt>
                <c:pt idx="518">
                  <c:v>32.80557314756178</c:v>
                </c:pt>
                <c:pt idx="519">
                  <c:v>32.86890436985437</c:v>
                </c:pt>
                <c:pt idx="520">
                  <c:v>32.932235592146959</c:v>
                </c:pt>
                <c:pt idx="521">
                  <c:v>32.995566814439549</c:v>
                </c:pt>
                <c:pt idx="522">
                  <c:v>33.058898036732138</c:v>
                </c:pt>
                <c:pt idx="523">
                  <c:v>33.122229259024728</c:v>
                </c:pt>
                <c:pt idx="524">
                  <c:v>33.185560481317317</c:v>
                </c:pt>
                <c:pt idx="525">
                  <c:v>33.248891703609914</c:v>
                </c:pt>
                <c:pt idx="526">
                  <c:v>33.312222925902503</c:v>
                </c:pt>
                <c:pt idx="527">
                  <c:v>33.375554148195093</c:v>
                </c:pt>
                <c:pt idx="528">
                  <c:v>33.438885370487682</c:v>
                </c:pt>
                <c:pt idx="529">
                  <c:v>33.502216592780272</c:v>
                </c:pt>
                <c:pt idx="530">
                  <c:v>33.565547815072861</c:v>
                </c:pt>
                <c:pt idx="531">
                  <c:v>33.628879037365451</c:v>
                </c:pt>
                <c:pt idx="532">
                  <c:v>33.69221025965804</c:v>
                </c:pt>
                <c:pt idx="533">
                  <c:v>33.75554148195063</c:v>
                </c:pt>
                <c:pt idx="534">
                  <c:v>33.818872704243226</c:v>
                </c:pt>
                <c:pt idx="535">
                  <c:v>33.882203926535816</c:v>
                </c:pt>
                <c:pt idx="536">
                  <c:v>33.945535148828405</c:v>
                </c:pt>
                <c:pt idx="537">
                  <c:v>34.008866371120995</c:v>
                </c:pt>
                <c:pt idx="538">
                  <c:v>34.072197593413584</c:v>
                </c:pt>
                <c:pt idx="539">
                  <c:v>34.135528815706174</c:v>
                </c:pt>
                <c:pt idx="540">
                  <c:v>34.198860037998763</c:v>
                </c:pt>
                <c:pt idx="541">
                  <c:v>34.262191260291353</c:v>
                </c:pt>
                <c:pt idx="542">
                  <c:v>34.325522482583949</c:v>
                </c:pt>
                <c:pt idx="543">
                  <c:v>34.388853704876539</c:v>
                </c:pt>
                <c:pt idx="544">
                  <c:v>34.452184927169128</c:v>
                </c:pt>
                <c:pt idx="545">
                  <c:v>34.515516149461718</c:v>
                </c:pt>
                <c:pt idx="546">
                  <c:v>34.578847371754307</c:v>
                </c:pt>
                <c:pt idx="547">
                  <c:v>34.642178594046896</c:v>
                </c:pt>
                <c:pt idx="548">
                  <c:v>34.705509816339486</c:v>
                </c:pt>
                <c:pt idx="549">
                  <c:v>34.768841038632075</c:v>
                </c:pt>
                <c:pt idx="550">
                  <c:v>34.832172260924665</c:v>
                </c:pt>
                <c:pt idx="551">
                  <c:v>34.895503483217261</c:v>
                </c:pt>
                <c:pt idx="552">
                  <c:v>34.958834705509851</c:v>
                </c:pt>
                <c:pt idx="553">
                  <c:v>35.02216592780244</c:v>
                </c:pt>
                <c:pt idx="554">
                  <c:v>35.08549715009503</c:v>
                </c:pt>
                <c:pt idx="555">
                  <c:v>35.148828372387619</c:v>
                </c:pt>
                <c:pt idx="556">
                  <c:v>35.212159594680209</c:v>
                </c:pt>
                <c:pt idx="557">
                  <c:v>35.275490816972798</c:v>
                </c:pt>
                <c:pt idx="558">
                  <c:v>35.338822039265388</c:v>
                </c:pt>
                <c:pt idx="559">
                  <c:v>35.402153261557984</c:v>
                </c:pt>
                <c:pt idx="560">
                  <c:v>35.465484483850574</c:v>
                </c:pt>
                <c:pt idx="561">
                  <c:v>35.528815706143163</c:v>
                </c:pt>
                <c:pt idx="562">
                  <c:v>35.592146928435753</c:v>
                </c:pt>
                <c:pt idx="563">
                  <c:v>35.655478150728342</c:v>
                </c:pt>
                <c:pt idx="564">
                  <c:v>35.718809373020932</c:v>
                </c:pt>
                <c:pt idx="565">
                  <c:v>35.782140595313521</c:v>
                </c:pt>
                <c:pt idx="566">
                  <c:v>35.845471817606111</c:v>
                </c:pt>
                <c:pt idx="567">
                  <c:v>35.9088030398987</c:v>
                </c:pt>
                <c:pt idx="568">
                  <c:v>35.972134262191297</c:v>
                </c:pt>
                <c:pt idx="569">
                  <c:v>36.035465484483886</c:v>
                </c:pt>
                <c:pt idx="570">
                  <c:v>36.098796706776476</c:v>
                </c:pt>
                <c:pt idx="571">
                  <c:v>36.162127929069065</c:v>
                </c:pt>
                <c:pt idx="572">
                  <c:v>36.225459151361655</c:v>
                </c:pt>
                <c:pt idx="573">
                  <c:v>36.288790373654244</c:v>
                </c:pt>
                <c:pt idx="574">
                  <c:v>36.352121595946834</c:v>
                </c:pt>
                <c:pt idx="575">
                  <c:v>36.415452818239423</c:v>
                </c:pt>
                <c:pt idx="576">
                  <c:v>36.47878404053202</c:v>
                </c:pt>
                <c:pt idx="577">
                  <c:v>36.542115262824609</c:v>
                </c:pt>
                <c:pt idx="578">
                  <c:v>36.605446485117199</c:v>
                </c:pt>
                <c:pt idx="579">
                  <c:v>36.668777707409788</c:v>
                </c:pt>
                <c:pt idx="580">
                  <c:v>36.732108929702378</c:v>
                </c:pt>
                <c:pt idx="581">
                  <c:v>36.795440151994967</c:v>
                </c:pt>
                <c:pt idx="582">
                  <c:v>36.858771374287556</c:v>
                </c:pt>
                <c:pt idx="583">
                  <c:v>36.922102596580146</c:v>
                </c:pt>
                <c:pt idx="584">
                  <c:v>36.985433818872735</c:v>
                </c:pt>
                <c:pt idx="585">
                  <c:v>37.048765041165332</c:v>
                </c:pt>
                <c:pt idx="586">
                  <c:v>37.112096263457921</c:v>
                </c:pt>
                <c:pt idx="587">
                  <c:v>37.175427485750511</c:v>
                </c:pt>
                <c:pt idx="588">
                  <c:v>37.2387587080431</c:v>
                </c:pt>
                <c:pt idx="589">
                  <c:v>37.30208993033569</c:v>
                </c:pt>
                <c:pt idx="590">
                  <c:v>37.365421152628279</c:v>
                </c:pt>
                <c:pt idx="591">
                  <c:v>37.428752374920869</c:v>
                </c:pt>
                <c:pt idx="592">
                  <c:v>37.492083597213458</c:v>
                </c:pt>
                <c:pt idx="593">
                  <c:v>37.555414819506048</c:v>
                </c:pt>
                <c:pt idx="594">
                  <c:v>37.618746041798644</c:v>
                </c:pt>
                <c:pt idx="595">
                  <c:v>37.682077264091234</c:v>
                </c:pt>
                <c:pt idx="596">
                  <c:v>37.745408486383823</c:v>
                </c:pt>
                <c:pt idx="597">
                  <c:v>37.808739708676413</c:v>
                </c:pt>
                <c:pt idx="598">
                  <c:v>37.872070930969002</c:v>
                </c:pt>
                <c:pt idx="599">
                  <c:v>37.935402153261592</c:v>
                </c:pt>
                <c:pt idx="600">
                  <c:v>37.998733375554181</c:v>
                </c:pt>
                <c:pt idx="601">
                  <c:v>38.062064597846771</c:v>
                </c:pt>
                <c:pt idx="602">
                  <c:v>38.125395820139367</c:v>
                </c:pt>
                <c:pt idx="603">
                  <c:v>38.188727042431957</c:v>
                </c:pt>
                <c:pt idx="604">
                  <c:v>38.252058264724546</c:v>
                </c:pt>
                <c:pt idx="605">
                  <c:v>38.315389487017136</c:v>
                </c:pt>
                <c:pt idx="606">
                  <c:v>38.378720709309725</c:v>
                </c:pt>
                <c:pt idx="607">
                  <c:v>38.442051931602315</c:v>
                </c:pt>
                <c:pt idx="608">
                  <c:v>38.505383153894904</c:v>
                </c:pt>
                <c:pt idx="609">
                  <c:v>38.568714376187494</c:v>
                </c:pt>
                <c:pt idx="610">
                  <c:v>38.632045598480083</c:v>
                </c:pt>
                <c:pt idx="611">
                  <c:v>38.69537682077268</c:v>
                </c:pt>
                <c:pt idx="612">
                  <c:v>38.758708043065269</c:v>
                </c:pt>
                <c:pt idx="613">
                  <c:v>38.822039265357859</c:v>
                </c:pt>
                <c:pt idx="614">
                  <c:v>38.885370487650448</c:v>
                </c:pt>
                <c:pt idx="615">
                  <c:v>38.948701709943037</c:v>
                </c:pt>
                <c:pt idx="616">
                  <c:v>39.012032932235627</c:v>
                </c:pt>
                <c:pt idx="617">
                  <c:v>39.075364154528216</c:v>
                </c:pt>
                <c:pt idx="618">
                  <c:v>39.138695376820806</c:v>
                </c:pt>
                <c:pt idx="619">
                  <c:v>39.202026599113402</c:v>
                </c:pt>
                <c:pt idx="620">
                  <c:v>39.265357821405992</c:v>
                </c:pt>
                <c:pt idx="621">
                  <c:v>39.328689043698581</c:v>
                </c:pt>
                <c:pt idx="622">
                  <c:v>39.392020265991171</c:v>
                </c:pt>
                <c:pt idx="623">
                  <c:v>39.45535148828376</c:v>
                </c:pt>
                <c:pt idx="624">
                  <c:v>39.51868271057635</c:v>
                </c:pt>
                <c:pt idx="625">
                  <c:v>39.582013932868939</c:v>
                </c:pt>
                <c:pt idx="626">
                  <c:v>39.645345155161529</c:v>
                </c:pt>
                <c:pt idx="627">
                  <c:v>39.708676377454118</c:v>
                </c:pt>
                <c:pt idx="628">
                  <c:v>39.772007599746715</c:v>
                </c:pt>
                <c:pt idx="629">
                  <c:v>39.835338822039304</c:v>
                </c:pt>
                <c:pt idx="630">
                  <c:v>39.898670044331894</c:v>
                </c:pt>
                <c:pt idx="631">
                  <c:v>39.962001266624483</c:v>
                </c:pt>
                <c:pt idx="632">
                  <c:v>40.025332488917073</c:v>
                </c:pt>
                <c:pt idx="633">
                  <c:v>40.088663711209662</c:v>
                </c:pt>
                <c:pt idx="634">
                  <c:v>40.151994933502252</c:v>
                </c:pt>
                <c:pt idx="635">
                  <c:v>40.215326155794841</c:v>
                </c:pt>
                <c:pt idx="636">
                  <c:v>40.278657378087438</c:v>
                </c:pt>
                <c:pt idx="637">
                  <c:v>40.341988600380027</c:v>
                </c:pt>
                <c:pt idx="638">
                  <c:v>40.405319822672617</c:v>
                </c:pt>
                <c:pt idx="639">
                  <c:v>40.468651044965206</c:v>
                </c:pt>
                <c:pt idx="640">
                  <c:v>40.531982267257796</c:v>
                </c:pt>
                <c:pt idx="641">
                  <c:v>40.595313489550385</c:v>
                </c:pt>
                <c:pt idx="642">
                  <c:v>40.658644711842975</c:v>
                </c:pt>
                <c:pt idx="643">
                  <c:v>40.721975934135564</c:v>
                </c:pt>
                <c:pt idx="644">
                  <c:v>40.785307156428154</c:v>
                </c:pt>
                <c:pt idx="645">
                  <c:v>40.84863837872075</c:v>
                </c:pt>
                <c:pt idx="646">
                  <c:v>40.91196960101334</c:v>
                </c:pt>
                <c:pt idx="647">
                  <c:v>40.975300823305929</c:v>
                </c:pt>
                <c:pt idx="648">
                  <c:v>41.038632045598519</c:v>
                </c:pt>
                <c:pt idx="649">
                  <c:v>41.101963267891108</c:v>
                </c:pt>
                <c:pt idx="650">
                  <c:v>41.165294490183697</c:v>
                </c:pt>
                <c:pt idx="651">
                  <c:v>41.228625712476287</c:v>
                </c:pt>
                <c:pt idx="652">
                  <c:v>41.291956934768876</c:v>
                </c:pt>
                <c:pt idx="653">
                  <c:v>41.355288157061473</c:v>
                </c:pt>
                <c:pt idx="654">
                  <c:v>41.418619379354062</c:v>
                </c:pt>
                <c:pt idx="655">
                  <c:v>41.481950601646652</c:v>
                </c:pt>
                <c:pt idx="656">
                  <c:v>41.545281823939241</c:v>
                </c:pt>
                <c:pt idx="657">
                  <c:v>41.608613046231831</c:v>
                </c:pt>
                <c:pt idx="658">
                  <c:v>41.67194426852442</c:v>
                </c:pt>
                <c:pt idx="659">
                  <c:v>41.73527549081701</c:v>
                </c:pt>
                <c:pt idx="660">
                  <c:v>41.798606713109599</c:v>
                </c:pt>
                <c:pt idx="661">
                  <c:v>41.861937935402189</c:v>
                </c:pt>
                <c:pt idx="662">
                  <c:v>41.925269157694785</c:v>
                </c:pt>
                <c:pt idx="663">
                  <c:v>41.988600379987375</c:v>
                </c:pt>
                <c:pt idx="664">
                  <c:v>42.051931602279964</c:v>
                </c:pt>
                <c:pt idx="665">
                  <c:v>42.115262824572554</c:v>
                </c:pt>
                <c:pt idx="666">
                  <c:v>42.178594046865143</c:v>
                </c:pt>
                <c:pt idx="667">
                  <c:v>42.241925269157733</c:v>
                </c:pt>
                <c:pt idx="668">
                  <c:v>42.305256491450322</c:v>
                </c:pt>
                <c:pt idx="669">
                  <c:v>42.368587713742912</c:v>
                </c:pt>
                <c:pt idx="670">
                  <c:v>42.431918936035508</c:v>
                </c:pt>
                <c:pt idx="671">
                  <c:v>42.495250158328098</c:v>
                </c:pt>
                <c:pt idx="672">
                  <c:v>42.558581380620687</c:v>
                </c:pt>
                <c:pt idx="673">
                  <c:v>42.621912602913277</c:v>
                </c:pt>
                <c:pt idx="674">
                  <c:v>42.685243825205866</c:v>
                </c:pt>
                <c:pt idx="675">
                  <c:v>42.748575047498456</c:v>
                </c:pt>
                <c:pt idx="676">
                  <c:v>42.811906269791045</c:v>
                </c:pt>
                <c:pt idx="677">
                  <c:v>42.875237492083635</c:v>
                </c:pt>
                <c:pt idx="678">
                  <c:v>42.938568714376224</c:v>
                </c:pt>
                <c:pt idx="679">
                  <c:v>43.001899936668821</c:v>
                </c:pt>
                <c:pt idx="680">
                  <c:v>43.06523115896141</c:v>
                </c:pt>
                <c:pt idx="681">
                  <c:v>43.128562381254</c:v>
                </c:pt>
                <c:pt idx="682">
                  <c:v>43.191893603546589</c:v>
                </c:pt>
                <c:pt idx="683">
                  <c:v>43.255224825839178</c:v>
                </c:pt>
                <c:pt idx="684">
                  <c:v>43.318556048131768</c:v>
                </c:pt>
                <c:pt idx="685">
                  <c:v>43.381887270424357</c:v>
                </c:pt>
                <c:pt idx="686">
                  <c:v>43.445218492716947</c:v>
                </c:pt>
                <c:pt idx="687">
                  <c:v>43.508549715009543</c:v>
                </c:pt>
                <c:pt idx="688">
                  <c:v>43.571880937302133</c:v>
                </c:pt>
                <c:pt idx="689">
                  <c:v>43.635212159594722</c:v>
                </c:pt>
                <c:pt idx="690">
                  <c:v>43.698543381887312</c:v>
                </c:pt>
                <c:pt idx="691">
                  <c:v>43.761874604179901</c:v>
                </c:pt>
                <c:pt idx="692">
                  <c:v>43.825205826472491</c:v>
                </c:pt>
                <c:pt idx="693">
                  <c:v>43.88853704876508</c:v>
                </c:pt>
                <c:pt idx="694">
                  <c:v>43.95186827105767</c:v>
                </c:pt>
                <c:pt idx="695">
                  <c:v>44.015199493350259</c:v>
                </c:pt>
                <c:pt idx="696">
                  <c:v>44.078530715642856</c:v>
                </c:pt>
                <c:pt idx="697">
                  <c:v>44.141861937935445</c:v>
                </c:pt>
                <c:pt idx="698">
                  <c:v>44.205193160228035</c:v>
                </c:pt>
                <c:pt idx="699">
                  <c:v>44.268524382520624</c:v>
                </c:pt>
                <c:pt idx="700">
                  <c:v>44.331855604813214</c:v>
                </c:pt>
                <c:pt idx="701">
                  <c:v>44.395186827105803</c:v>
                </c:pt>
                <c:pt idx="702">
                  <c:v>44.458518049398393</c:v>
                </c:pt>
                <c:pt idx="703">
                  <c:v>44.521849271690982</c:v>
                </c:pt>
                <c:pt idx="704">
                  <c:v>44.585180493983572</c:v>
                </c:pt>
                <c:pt idx="705">
                  <c:v>44.648511716276168</c:v>
                </c:pt>
                <c:pt idx="706">
                  <c:v>44.711842938568758</c:v>
                </c:pt>
                <c:pt idx="707">
                  <c:v>44.775174160861347</c:v>
                </c:pt>
                <c:pt idx="708">
                  <c:v>44.838505383153937</c:v>
                </c:pt>
                <c:pt idx="709">
                  <c:v>44.901836605446526</c:v>
                </c:pt>
                <c:pt idx="710">
                  <c:v>44.965167827739116</c:v>
                </c:pt>
                <c:pt idx="711">
                  <c:v>45.028499050031705</c:v>
                </c:pt>
                <c:pt idx="712">
                  <c:v>45.091830272324295</c:v>
                </c:pt>
                <c:pt idx="713">
                  <c:v>45.155161494616891</c:v>
                </c:pt>
                <c:pt idx="714">
                  <c:v>45.218492716909481</c:v>
                </c:pt>
                <c:pt idx="715">
                  <c:v>45.28182393920207</c:v>
                </c:pt>
                <c:pt idx="716">
                  <c:v>45.34515516149466</c:v>
                </c:pt>
                <c:pt idx="717">
                  <c:v>45.408486383787249</c:v>
                </c:pt>
                <c:pt idx="718">
                  <c:v>45.471817606079838</c:v>
                </c:pt>
                <c:pt idx="719">
                  <c:v>45.535148828372428</c:v>
                </c:pt>
                <c:pt idx="720">
                  <c:v>45.598480050665017</c:v>
                </c:pt>
                <c:pt idx="721">
                  <c:v>45.661811272957607</c:v>
                </c:pt>
                <c:pt idx="722">
                  <c:v>45.725142495250203</c:v>
                </c:pt>
                <c:pt idx="723">
                  <c:v>45.788473717542793</c:v>
                </c:pt>
                <c:pt idx="724">
                  <c:v>45.851804939835382</c:v>
                </c:pt>
                <c:pt idx="725">
                  <c:v>45.915136162127972</c:v>
                </c:pt>
                <c:pt idx="726">
                  <c:v>45.978467384420561</c:v>
                </c:pt>
                <c:pt idx="727">
                  <c:v>46.041798606713151</c:v>
                </c:pt>
                <c:pt idx="728">
                  <c:v>46.10512982900574</c:v>
                </c:pt>
                <c:pt idx="729">
                  <c:v>46.16846105129833</c:v>
                </c:pt>
                <c:pt idx="730">
                  <c:v>46.231792273590926</c:v>
                </c:pt>
                <c:pt idx="731">
                  <c:v>46.295123495883516</c:v>
                </c:pt>
                <c:pt idx="732">
                  <c:v>46.358454718176105</c:v>
                </c:pt>
                <c:pt idx="733">
                  <c:v>46.421785940468695</c:v>
                </c:pt>
                <c:pt idx="734">
                  <c:v>46.485117162761284</c:v>
                </c:pt>
                <c:pt idx="735">
                  <c:v>46.548448385053874</c:v>
                </c:pt>
                <c:pt idx="736">
                  <c:v>46.611779607346463</c:v>
                </c:pt>
                <c:pt idx="737">
                  <c:v>46.675110829639053</c:v>
                </c:pt>
                <c:pt idx="738">
                  <c:v>46.738442051931642</c:v>
                </c:pt>
                <c:pt idx="739">
                  <c:v>46.801773274224239</c:v>
                </c:pt>
                <c:pt idx="740">
                  <c:v>46.865104496516828</c:v>
                </c:pt>
                <c:pt idx="741">
                  <c:v>46.928435718809418</c:v>
                </c:pt>
                <c:pt idx="742">
                  <c:v>46.991766941102007</c:v>
                </c:pt>
                <c:pt idx="743">
                  <c:v>47.055098163394597</c:v>
                </c:pt>
                <c:pt idx="744">
                  <c:v>47.118429385687186</c:v>
                </c:pt>
                <c:pt idx="745">
                  <c:v>47.181760607979776</c:v>
                </c:pt>
                <c:pt idx="746">
                  <c:v>47.245091830272365</c:v>
                </c:pt>
                <c:pt idx="747">
                  <c:v>47.308423052564962</c:v>
                </c:pt>
                <c:pt idx="748">
                  <c:v>47.371754274857551</c:v>
                </c:pt>
                <c:pt idx="749">
                  <c:v>47.435085497150141</c:v>
                </c:pt>
                <c:pt idx="750">
                  <c:v>47.49841671944273</c:v>
                </c:pt>
                <c:pt idx="751">
                  <c:v>47.56174794173532</c:v>
                </c:pt>
                <c:pt idx="752">
                  <c:v>47.625079164027909</c:v>
                </c:pt>
                <c:pt idx="753">
                  <c:v>47.688410386320498</c:v>
                </c:pt>
                <c:pt idx="754">
                  <c:v>47.751741608613088</c:v>
                </c:pt>
                <c:pt idx="755">
                  <c:v>47.815072830905677</c:v>
                </c:pt>
                <c:pt idx="756">
                  <c:v>47.878404053198274</c:v>
                </c:pt>
                <c:pt idx="757">
                  <c:v>47.941735275490863</c:v>
                </c:pt>
                <c:pt idx="758">
                  <c:v>48.005066497783453</c:v>
                </c:pt>
                <c:pt idx="759">
                  <c:v>48.068397720076042</c:v>
                </c:pt>
                <c:pt idx="760">
                  <c:v>48.131728942368632</c:v>
                </c:pt>
                <c:pt idx="761">
                  <c:v>48.195060164661221</c:v>
                </c:pt>
                <c:pt idx="762">
                  <c:v>48.258391386953811</c:v>
                </c:pt>
                <c:pt idx="763">
                  <c:v>48.3217226092464</c:v>
                </c:pt>
                <c:pt idx="764">
                  <c:v>48.385053831538997</c:v>
                </c:pt>
                <c:pt idx="765">
                  <c:v>48.448385053831586</c:v>
                </c:pt>
                <c:pt idx="766">
                  <c:v>48.511716276124176</c:v>
                </c:pt>
                <c:pt idx="767">
                  <c:v>48.575047498416765</c:v>
                </c:pt>
                <c:pt idx="768">
                  <c:v>48.638378720709355</c:v>
                </c:pt>
                <c:pt idx="769">
                  <c:v>48.701709943001944</c:v>
                </c:pt>
                <c:pt idx="770">
                  <c:v>48.765041165294534</c:v>
                </c:pt>
                <c:pt idx="771">
                  <c:v>48.828372387587123</c:v>
                </c:pt>
                <c:pt idx="772">
                  <c:v>48.891703609879713</c:v>
                </c:pt>
                <c:pt idx="773">
                  <c:v>48.955034832172309</c:v>
                </c:pt>
                <c:pt idx="774">
                  <c:v>49.018366054464899</c:v>
                </c:pt>
                <c:pt idx="775">
                  <c:v>49.081697276757488</c:v>
                </c:pt>
                <c:pt idx="776">
                  <c:v>49.145028499050078</c:v>
                </c:pt>
                <c:pt idx="777">
                  <c:v>49.208359721342667</c:v>
                </c:pt>
                <c:pt idx="778">
                  <c:v>49.271690943635257</c:v>
                </c:pt>
                <c:pt idx="779">
                  <c:v>49.335022165927846</c:v>
                </c:pt>
                <c:pt idx="780">
                  <c:v>49.398353388220436</c:v>
                </c:pt>
                <c:pt idx="781">
                  <c:v>49.461684610513032</c:v>
                </c:pt>
                <c:pt idx="782">
                  <c:v>49.525015832805622</c:v>
                </c:pt>
                <c:pt idx="783">
                  <c:v>49.588347055098211</c:v>
                </c:pt>
                <c:pt idx="784">
                  <c:v>49.651678277390801</c:v>
                </c:pt>
                <c:pt idx="785">
                  <c:v>49.71500949968339</c:v>
                </c:pt>
                <c:pt idx="786">
                  <c:v>49.778340721975979</c:v>
                </c:pt>
                <c:pt idx="787">
                  <c:v>49.841671944268569</c:v>
                </c:pt>
                <c:pt idx="788">
                  <c:v>49.905003166561158</c:v>
                </c:pt>
                <c:pt idx="789">
                  <c:v>49.968334388853748</c:v>
                </c:pt>
                <c:pt idx="790">
                  <c:v>50.031665611146344</c:v>
                </c:pt>
                <c:pt idx="791">
                  <c:v>50.094996833438934</c:v>
                </c:pt>
                <c:pt idx="792">
                  <c:v>50.158328055731523</c:v>
                </c:pt>
                <c:pt idx="793">
                  <c:v>50.221659278024113</c:v>
                </c:pt>
                <c:pt idx="794">
                  <c:v>50.284990500316702</c:v>
                </c:pt>
                <c:pt idx="795">
                  <c:v>50.348321722609292</c:v>
                </c:pt>
                <c:pt idx="796">
                  <c:v>50.411652944901881</c:v>
                </c:pt>
                <c:pt idx="797">
                  <c:v>50.474984167194471</c:v>
                </c:pt>
                <c:pt idx="798">
                  <c:v>50.538315389487067</c:v>
                </c:pt>
                <c:pt idx="799">
                  <c:v>50.601646611779657</c:v>
                </c:pt>
                <c:pt idx="800">
                  <c:v>50.664977834072246</c:v>
                </c:pt>
                <c:pt idx="801">
                  <c:v>50.728309056364836</c:v>
                </c:pt>
                <c:pt idx="802">
                  <c:v>50.791640278657425</c:v>
                </c:pt>
                <c:pt idx="803">
                  <c:v>50.854971500950015</c:v>
                </c:pt>
                <c:pt idx="804">
                  <c:v>50.918302723242604</c:v>
                </c:pt>
                <c:pt idx="805">
                  <c:v>50.981633945535194</c:v>
                </c:pt>
                <c:pt idx="806">
                  <c:v>51.044965167827783</c:v>
                </c:pt>
                <c:pt idx="807">
                  <c:v>51.10829639012038</c:v>
                </c:pt>
                <c:pt idx="808">
                  <c:v>51.171627612412969</c:v>
                </c:pt>
                <c:pt idx="809">
                  <c:v>51.234958834705559</c:v>
                </c:pt>
                <c:pt idx="810">
                  <c:v>51.298290056998148</c:v>
                </c:pt>
                <c:pt idx="811">
                  <c:v>51.361621279290738</c:v>
                </c:pt>
                <c:pt idx="812">
                  <c:v>51.424952501583327</c:v>
                </c:pt>
                <c:pt idx="813">
                  <c:v>51.488283723875917</c:v>
                </c:pt>
                <c:pt idx="814">
                  <c:v>51.551614946168506</c:v>
                </c:pt>
                <c:pt idx="815">
                  <c:v>51.614946168461103</c:v>
                </c:pt>
                <c:pt idx="816">
                  <c:v>51.678277390753692</c:v>
                </c:pt>
                <c:pt idx="817">
                  <c:v>51.741608613046282</c:v>
                </c:pt>
                <c:pt idx="818">
                  <c:v>51.804939835338871</c:v>
                </c:pt>
                <c:pt idx="819">
                  <c:v>51.868271057631461</c:v>
                </c:pt>
                <c:pt idx="820">
                  <c:v>51.93160227992405</c:v>
                </c:pt>
                <c:pt idx="821">
                  <c:v>51.994933502216639</c:v>
                </c:pt>
                <c:pt idx="822">
                  <c:v>52.058264724509229</c:v>
                </c:pt>
                <c:pt idx="823">
                  <c:v>52.121595946801818</c:v>
                </c:pt>
                <c:pt idx="824">
                  <c:v>52.184927169094415</c:v>
                </c:pt>
                <c:pt idx="825">
                  <c:v>52.248258391387004</c:v>
                </c:pt>
                <c:pt idx="826">
                  <c:v>52.311589613679594</c:v>
                </c:pt>
                <c:pt idx="827">
                  <c:v>52.374920835972183</c:v>
                </c:pt>
                <c:pt idx="828">
                  <c:v>52.438252058264773</c:v>
                </c:pt>
                <c:pt idx="829">
                  <c:v>52.501583280557362</c:v>
                </c:pt>
                <c:pt idx="830">
                  <c:v>52.564914502849952</c:v>
                </c:pt>
                <c:pt idx="831">
                  <c:v>52.628245725142541</c:v>
                </c:pt>
                <c:pt idx="832">
                  <c:v>52.691576947435138</c:v>
                </c:pt>
                <c:pt idx="833">
                  <c:v>52.754908169727727</c:v>
                </c:pt>
                <c:pt idx="834">
                  <c:v>52.818239392020317</c:v>
                </c:pt>
                <c:pt idx="835">
                  <c:v>52.881570614312906</c:v>
                </c:pt>
                <c:pt idx="836">
                  <c:v>52.944901836605496</c:v>
                </c:pt>
                <c:pt idx="837">
                  <c:v>53.008233058898085</c:v>
                </c:pt>
                <c:pt idx="838">
                  <c:v>53.071564281190675</c:v>
                </c:pt>
                <c:pt idx="839">
                  <c:v>53.134895503483264</c:v>
                </c:pt>
                <c:pt idx="840">
                  <c:v>53.198226725775854</c:v>
                </c:pt>
                <c:pt idx="841">
                  <c:v>53.26155794806845</c:v>
                </c:pt>
                <c:pt idx="842">
                  <c:v>53.32488917036104</c:v>
                </c:pt>
                <c:pt idx="843">
                  <c:v>53.388220392653629</c:v>
                </c:pt>
                <c:pt idx="844">
                  <c:v>53.451551614946219</c:v>
                </c:pt>
                <c:pt idx="845">
                  <c:v>53.514882837238808</c:v>
                </c:pt>
                <c:pt idx="846">
                  <c:v>53.578214059531398</c:v>
                </c:pt>
                <c:pt idx="847">
                  <c:v>53.641545281823987</c:v>
                </c:pt>
                <c:pt idx="848">
                  <c:v>53.704876504116577</c:v>
                </c:pt>
                <c:pt idx="849">
                  <c:v>53.768207726409166</c:v>
                </c:pt>
                <c:pt idx="850">
                  <c:v>53.831538948701763</c:v>
                </c:pt>
                <c:pt idx="851">
                  <c:v>53.894870170994352</c:v>
                </c:pt>
                <c:pt idx="852">
                  <c:v>53.958201393286942</c:v>
                </c:pt>
                <c:pt idx="853">
                  <c:v>54.021532615579531</c:v>
                </c:pt>
                <c:pt idx="854">
                  <c:v>54.08486383787212</c:v>
                </c:pt>
                <c:pt idx="855">
                  <c:v>54.14819506016471</c:v>
                </c:pt>
                <c:pt idx="856">
                  <c:v>54.211526282457299</c:v>
                </c:pt>
                <c:pt idx="857">
                  <c:v>54.274857504749889</c:v>
                </c:pt>
                <c:pt idx="858">
                  <c:v>54.338188727042485</c:v>
                </c:pt>
                <c:pt idx="859">
                  <c:v>54.401519949335075</c:v>
                </c:pt>
                <c:pt idx="860">
                  <c:v>54.464851171627664</c:v>
                </c:pt>
                <c:pt idx="861">
                  <c:v>54.528182393920254</c:v>
                </c:pt>
                <c:pt idx="862">
                  <c:v>54.591513616212843</c:v>
                </c:pt>
                <c:pt idx="863">
                  <c:v>54.654844838505433</c:v>
                </c:pt>
                <c:pt idx="864">
                  <c:v>54.718176060798022</c:v>
                </c:pt>
                <c:pt idx="865">
                  <c:v>54.781507283090612</c:v>
                </c:pt>
                <c:pt idx="866">
                  <c:v>54.844838505383201</c:v>
                </c:pt>
                <c:pt idx="867">
                  <c:v>54.908169727675798</c:v>
                </c:pt>
                <c:pt idx="868">
                  <c:v>54.971500949968387</c:v>
                </c:pt>
                <c:pt idx="869">
                  <c:v>55.034832172260977</c:v>
                </c:pt>
                <c:pt idx="870">
                  <c:v>55.098163394553566</c:v>
                </c:pt>
                <c:pt idx="871">
                  <c:v>55.161494616846156</c:v>
                </c:pt>
                <c:pt idx="872">
                  <c:v>55.224825839138745</c:v>
                </c:pt>
                <c:pt idx="873">
                  <c:v>55.288157061431335</c:v>
                </c:pt>
                <c:pt idx="874">
                  <c:v>55.351488283723924</c:v>
                </c:pt>
                <c:pt idx="875">
                  <c:v>55.414819506016521</c:v>
                </c:pt>
                <c:pt idx="876">
                  <c:v>55.47815072830911</c:v>
                </c:pt>
                <c:pt idx="877">
                  <c:v>55.5414819506017</c:v>
                </c:pt>
                <c:pt idx="878">
                  <c:v>55.604813172894289</c:v>
                </c:pt>
                <c:pt idx="879">
                  <c:v>55.668144395186879</c:v>
                </c:pt>
                <c:pt idx="880">
                  <c:v>55.731475617479468</c:v>
                </c:pt>
                <c:pt idx="881">
                  <c:v>55.794806839772058</c:v>
                </c:pt>
                <c:pt idx="882">
                  <c:v>55.858138062064647</c:v>
                </c:pt>
                <c:pt idx="883">
                  <c:v>55.921469284357237</c:v>
                </c:pt>
                <c:pt idx="884">
                  <c:v>55.984800506649833</c:v>
                </c:pt>
                <c:pt idx="885">
                  <c:v>56.048131728942423</c:v>
                </c:pt>
                <c:pt idx="886">
                  <c:v>56.111462951235012</c:v>
                </c:pt>
                <c:pt idx="887">
                  <c:v>56.174794173527602</c:v>
                </c:pt>
                <c:pt idx="888">
                  <c:v>56.238125395820191</c:v>
                </c:pt>
                <c:pt idx="889">
                  <c:v>56.30145661811278</c:v>
                </c:pt>
                <c:pt idx="890">
                  <c:v>56.36478784040537</c:v>
                </c:pt>
                <c:pt idx="891">
                  <c:v>56.428119062697959</c:v>
                </c:pt>
                <c:pt idx="892">
                  <c:v>56.491450284990556</c:v>
                </c:pt>
                <c:pt idx="893">
                  <c:v>56.554781507283145</c:v>
                </c:pt>
                <c:pt idx="894">
                  <c:v>56.618112729575735</c:v>
                </c:pt>
                <c:pt idx="895">
                  <c:v>56.681443951868324</c:v>
                </c:pt>
                <c:pt idx="896">
                  <c:v>56.744775174160914</c:v>
                </c:pt>
                <c:pt idx="897">
                  <c:v>56.808106396453503</c:v>
                </c:pt>
                <c:pt idx="898">
                  <c:v>56.871437618746093</c:v>
                </c:pt>
                <c:pt idx="899">
                  <c:v>56.934768841038682</c:v>
                </c:pt>
                <c:pt idx="900">
                  <c:v>56.998100063331272</c:v>
                </c:pt>
                <c:pt idx="901">
                  <c:v>57.061431285623868</c:v>
                </c:pt>
                <c:pt idx="902">
                  <c:v>57.124762507916458</c:v>
                </c:pt>
                <c:pt idx="903">
                  <c:v>57.188093730209047</c:v>
                </c:pt>
                <c:pt idx="904">
                  <c:v>57.251424952501637</c:v>
                </c:pt>
                <c:pt idx="905">
                  <c:v>57.314756174794226</c:v>
                </c:pt>
                <c:pt idx="906">
                  <c:v>57.378087397086816</c:v>
                </c:pt>
                <c:pt idx="907">
                  <c:v>57.441418619379405</c:v>
                </c:pt>
                <c:pt idx="908">
                  <c:v>57.504749841671995</c:v>
                </c:pt>
                <c:pt idx="909">
                  <c:v>57.568081063964591</c:v>
                </c:pt>
                <c:pt idx="910">
                  <c:v>57.631412286257181</c:v>
                </c:pt>
                <c:pt idx="911">
                  <c:v>57.69474350854977</c:v>
                </c:pt>
                <c:pt idx="912">
                  <c:v>57.75807473084236</c:v>
                </c:pt>
                <c:pt idx="913">
                  <c:v>57.821405953134949</c:v>
                </c:pt>
                <c:pt idx="914">
                  <c:v>57.884737175427539</c:v>
                </c:pt>
                <c:pt idx="915">
                  <c:v>57.948068397720128</c:v>
                </c:pt>
                <c:pt idx="916">
                  <c:v>58.011399620012718</c:v>
                </c:pt>
                <c:pt idx="917">
                  <c:v>58.074730842305307</c:v>
                </c:pt>
                <c:pt idx="918">
                  <c:v>58.138062064597904</c:v>
                </c:pt>
                <c:pt idx="919">
                  <c:v>58.201393286890493</c:v>
                </c:pt>
                <c:pt idx="920">
                  <c:v>58.264724509183083</c:v>
                </c:pt>
                <c:pt idx="921">
                  <c:v>58.328055731475672</c:v>
                </c:pt>
                <c:pt idx="922">
                  <c:v>58.391386953768261</c:v>
                </c:pt>
                <c:pt idx="923">
                  <c:v>58.454718176060851</c:v>
                </c:pt>
                <c:pt idx="924">
                  <c:v>58.51804939835344</c:v>
                </c:pt>
                <c:pt idx="925">
                  <c:v>58.58138062064603</c:v>
                </c:pt>
                <c:pt idx="926">
                  <c:v>58.644711842938626</c:v>
                </c:pt>
                <c:pt idx="927">
                  <c:v>58.708043065231216</c:v>
                </c:pt>
                <c:pt idx="928">
                  <c:v>58.771374287523805</c:v>
                </c:pt>
                <c:pt idx="929">
                  <c:v>58.834705509816395</c:v>
                </c:pt>
                <c:pt idx="930">
                  <c:v>58.898036732108984</c:v>
                </c:pt>
                <c:pt idx="931">
                  <c:v>58.961367954401574</c:v>
                </c:pt>
                <c:pt idx="932">
                  <c:v>59.024699176694163</c:v>
                </c:pt>
                <c:pt idx="933">
                  <c:v>59.088030398986753</c:v>
                </c:pt>
                <c:pt idx="934">
                  <c:v>59.151361621279342</c:v>
                </c:pt>
                <c:pt idx="935">
                  <c:v>59.214692843571939</c:v>
                </c:pt>
                <c:pt idx="936">
                  <c:v>59.278024065864528</c:v>
                </c:pt>
                <c:pt idx="937">
                  <c:v>59.341355288157118</c:v>
                </c:pt>
                <c:pt idx="938">
                  <c:v>59.404686510449707</c:v>
                </c:pt>
                <c:pt idx="939">
                  <c:v>59.468017732742297</c:v>
                </c:pt>
                <c:pt idx="940">
                  <c:v>59.531348955034886</c:v>
                </c:pt>
                <c:pt idx="941">
                  <c:v>59.594680177327476</c:v>
                </c:pt>
                <c:pt idx="942">
                  <c:v>59.658011399620065</c:v>
                </c:pt>
                <c:pt idx="943">
                  <c:v>59.721342621912662</c:v>
                </c:pt>
                <c:pt idx="944">
                  <c:v>59.784673844205251</c:v>
                </c:pt>
                <c:pt idx="945">
                  <c:v>59.848005066497841</c:v>
                </c:pt>
                <c:pt idx="946">
                  <c:v>59.91133628879043</c:v>
                </c:pt>
                <c:pt idx="947">
                  <c:v>59.97466751108302</c:v>
                </c:pt>
                <c:pt idx="948">
                  <c:v>60.037998733375609</c:v>
                </c:pt>
                <c:pt idx="949">
                  <c:v>60.101329955668199</c:v>
                </c:pt>
                <c:pt idx="950">
                  <c:v>60.164661177960788</c:v>
                </c:pt>
                <c:pt idx="951">
                  <c:v>60.227992400253378</c:v>
                </c:pt>
                <c:pt idx="952">
                  <c:v>60.291323622545974</c:v>
                </c:pt>
                <c:pt idx="953">
                  <c:v>60.354654844838564</c:v>
                </c:pt>
                <c:pt idx="954">
                  <c:v>60.417986067131153</c:v>
                </c:pt>
                <c:pt idx="955">
                  <c:v>60.481317289423743</c:v>
                </c:pt>
                <c:pt idx="956">
                  <c:v>60.544648511716332</c:v>
                </c:pt>
                <c:pt idx="957">
                  <c:v>60.607979734008921</c:v>
                </c:pt>
                <c:pt idx="958">
                  <c:v>60.671310956301511</c:v>
                </c:pt>
                <c:pt idx="959">
                  <c:v>60.7346421785941</c:v>
                </c:pt>
                <c:pt idx="960">
                  <c:v>60.79797340088669</c:v>
                </c:pt>
                <c:pt idx="961">
                  <c:v>60.861304623179286</c:v>
                </c:pt>
                <c:pt idx="962">
                  <c:v>60.924635845471876</c:v>
                </c:pt>
                <c:pt idx="963">
                  <c:v>60.987967067764465</c:v>
                </c:pt>
                <c:pt idx="964">
                  <c:v>61.051298290057055</c:v>
                </c:pt>
                <c:pt idx="965">
                  <c:v>61.114629512349644</c:v>
                </c:pt>
                <c:pt idx="966">
                  <c:v>61.177960734642234</c:v>
                </c:pt>
                <c:pt idx="967">
                  <c:v>61.241291956934823</c:v>
                </c:pt>
                <c:pt idx="968">
                  <c:v>61.304623179227413</c:v>
                </c:pt>
                <c:pt idx="969">
                  <c:v>61.367954401520009</c:v>
                </c:pt>
                <c:pt idx="970">
                  <c:v>61.431285623812599</c:v>
                </c:pt>
                <c:pt idx="971">
                  <c:v>61.494616846105188</c:v>
                </c:pt>
                <c:pt idx="972">
                  <c:v>61.557948068397778</c:v>
                </c:pt>
                <c:pt idx="973">
                  <c:v>61.621279290690367</c:v>
                </c:pt>
                <c:pt idx="974">
                  <c:v>61.684610512982957</c:v>
                </c:pt>
                <c:pt idx="975">
                  <c:v>61.747941735275546</c:v>
                </c:pt>
                <c:pt idx="976">
                  <c:v>61.811272957568136</c:v>
                </c:pt>
                <c:pt idx="977">
                  <c:v>61.874604179860725</c:v>
                </c:pt>
                <c:pt idx="978">
                  <c:v>61.937935402153322</c:v>
                </c:pt>
                <c:pt idx="979">
                  <c:v>62.001266624445911</c:v>
                </c:pt>
                <c:pt idx="980">
                  <c:v>62.064597846738501</c:v>
                </c:pt>
                <c:pt idx="981">
                  <c:v>62.12792906903109</c:v>
                </c:pt>
                <c:pt idx="982">
                  <c:v>62.19126029132368</c:v>
                </c:pt>
                <c:pt idx="983">
                  <c:v>62.254591513616269</c:v>
                </c:pt>
                <c:pt idx="984">
                  <c:v>62.317922735908859</c:v>
                </c:pt>
                <c:pt idx="985">
                  <c:v>62.381253958201448</c:v>
                </c:pt>
                <c:pt idx="986">
                  <c:v>62.444585180494045</c:v>
                </c:pt>
                <c:pt idx="987">
                  <c:v>62.507916402786634</c:v>
                </c:pt>
                <c:pt idx="988">
                  <c:v>62.571247625079224</c:v>
                </c:pt>
                <c:pt idx="989">
                  <c:v>62.634578847371813</c:v>
                </c:pt>
                <c:pt idx="990">
                  <c:v>62.697910069664402</c:v>
                </c:pt>
                <c:pt idx="991">
                  <c:v>62.761241291956992</c:v>
                </c:pt>
                <c:pt idx="992">
                  <c:v>62.824572514249581</c:v>
                </c:pt>
                <c:pt idx="993">
                  <c:v>62.887903736542171</c:v>
                </c:pt>
                <c:pt idx="994">
                  <c:v>62.95123495883476</c:v>
                </c:pt>
                <c:pt idx="995">
                  <c:v>63.014566181127357</c:v>
                </c:pt>
                <c:pt idx="996">
                  <c:v>63.077897403419946</c:v>
                </c:pt>
                <c:pt idx="997">
                  <c:v>63.141228625712536</c:v>
                </c:pt>
                <c:pt idx="998">
                  <c:v>63.204559848005125</c:v>
                </c:pt>
                <c:pt idx="999">
                  <c:v>63.267891070297715</c:v>
                </c:pt>
                <c:pt idx="1000">
                  <c:v>63.331222292590304</c:v>
                </c:pt>
                <c:pt idx="1001">
                  <c:v>63.394553514882894</c:v>
                </c:pt>
                <c:pt idx="1002">
                  <c:v>63.457884737175483</c:v>
                </c:pt>
                <c:pt idx="1003">
                  <c:v>63.52121595946808</c:v>
                </c:pt>
                <c:pt idx="1004">
                  <c:v>63.584547181760669</c:v>
                </c:pt>
                <c:pt idx="1005">
                  <c:v>63.647878404053259</c:v>
                </c:pt>
                <c:pt idx="1006">
                  <c:v>63.711209626345848</c:v>
                </c:pt>
                <c:pt idx="1007">
                  <c:v>63.774540848638438</c:v>
                </c:pt>
                <c:pt idx="1008">
                  <c:v>63.837872070931027</c:v>
                </c:pt>
                <c:pt idx="1009">
                  <c:v>63.901203293223617</c:v>
                </c:pt>
                <c:pt idx="1010">
                  <c:v>63.964534515516206</c:v>
                </c:pt>
                <c:pt idx="1011">
                  <c:v>64.027865737808796</c:v>
                </c:pt>
                <c:pt idx="1012">
                  <c:v>64.091196960101385</c:v>
                </c:pt>
                <c:pt idx="1013">
                  <c:v>64.154528182393975</c:v>
                </c:pt>
                <c:pt idx="1014">
                  <c:v>64.217859404686564</c:v>
                </c:pt>
                <c:pt idx="1015">
                  <c:v>64.281190626979154</c:v>
                </c:pt>
                <c:pt idx="1016">
                  <c:v>64.344521849271757</c:v>
                </c:pt>
                <c:pt idx="1017">
                  <c:v>64.407853071564347</c:v>
                </c:pt>
                <c:pt idx="1018">
                  <c:v>64.471184293856936</c:v>
                </c:pt>
                <c:pt idx="1019">
                  <c:v>64.534515516149526</c:v>
                </c:pt>
                <c:pt idx="1020">
                  <c:v>64.597846738442115</c:v>
                </c:pt>
                <c:pt idx="1021">
                  <c:v>64.661177960734705</c:v>
                </c:pt>
                <c:pt idx="1022">
                  <c:v>64.724509183027294</c:v>
                </c:pt>
                <c:pt idx="1023">
                  <c:v>64.787840405319884</c:v>
                </c:pt>
                <c:pt idx="1024">
                  <c:v>64.851171627612473</c:v>
                </c:pt>
                <c:pt idx="1025">
                  <c:v>64.914502849905062</c:v>
                </c:pt>
                <c:pt idx="1026">
                  <c:v>64.977834072197652</c:v>
                </c:pt>
                <c:pt idx="1027">
                  <c:v>65.041165294490241</c:v>
                </c:pt>
                <c:pt idx="1028">
                  <c:v>65.104496516782831</c:v>
                </c:pt>
                <c:pt idx="1029">
                  <c:v>65.16782773907542</c:v>
                </c:pt>
                <c:pt idx="1030">
                  <c:v>65.23115896136801</c:v>
                </c:pt>
                <c:pt idx="1031">
                  <c:v>65.294490183660599</c:v>
                </c:pt>
                <c:pt idx="1032">
                  <c:v>65.357821405953189</c:v>
                </c:pt>
                <c:pt idx="1033">
                  <c:v>65.421152628245792</c:v>
                </c:pt>
                <c:pt idx="1034">
                  <c:v>65.484483850538382</c:v>
                </c:pt>
                <c:pt idx="1035">
                  <c:v>65.547815072830971</c:v>
                </c:pt>
                <c:pt idx="1036">
                  <c:v>65.611146295123561</c:v>
                </c:pt>
                <c:pt idx="1037">
                  <c:v>65.67447751741615</c:v>
                </c:pt>
                <c:pt idx="1038">
                  <c:v>65.73780873970874</c:v>
                </c:pt>
                <c:pt idx="1039">
                  <c:v>65.801139962001329</c:v>
                </c:pt>
                <c:pt idx="1040">
                  <c:v>65.864471184293919</c:v>
                </c:pt>
                <c:pt idx="1041">
                  <c:v>65.927802406586508</c:v>
                </c:pt>
                <c:pt idx="1042">
                  <c:v>65.991133628879098</c:v>
                </c:pt>
                <c:pt idx="1043">
                  <c:v>66.054464851171687</c:v>
                </c:pt>
                <c:pt idx="1044">
                  <c:v>66.117796073464277</c:v>
                </c:pt>
                <c:pt idx="1045">
                  <c:v>66.181127295756866</c:v>
                </c:pt>
                <c:pt idx="1046">
                  <c:v>66.244458518049456</c:v>
                </c:pt>
                <c:pt idx="1047">
                  <c:v>66.307789740342045</c:v>
                </c:pt>
                <c:pt idx="1048">
                  <c:v>66.371120962634635</c:v>
                </c:pt>
                <c:pt idx="1049">
                  <c:v>66.434452184927224</c:v>
                </c:pt>
                <c:pt idx="1050">
                  <c:v>66.497783407219828</c:v>
                </c:pt>
                <c:pt idx="1051">
                  <c:v>66.561114629512417</c:v>
                </c:pt>
                <c:pt idx="1052">
                  <c:v>66.624445851805007</c:v>
                </c:pt>
                <c:pt idx="1053">
                  <c:v>66.687777074097596</c:v>
                </c:pt>
                <c:pt idx="1054">
                  <c:v>66.751108296390186</c:v>
                </c:pt>
                <c:pt idx="1055">
                  <c:v>66.814439518682775</c:v>
                </c:pt>
                <c:pt idx="1056">
                  <c:v>66.877770740975365</c:v>
                </c:pt>
                <c:pt idx="1057">
                  <c:v>66.941101963267954</c:v>
                </c:pt>
                <c:pt idx="1058">
                  <c:v>67.004433185560544</c:v>
                </c:pt>
                <c:pt idx="1059">
                  <c:v>67.067764407853133</c:v>
                </c:pt>
                <c:pt idx="1060">
                  <c:v>67.131095630145722</c:v>
                </c:pt>
                <c:pt idx="1061">
                  <c:v>67.194426852438312</c:v>
                </c:pt>
                <c:pt idx="1062">
                  <c:v>67.257758074730901</c:v>
                </c:pt>
                <c:pt idx="1063">
                  <c:v>67.321089297023491</c:v>
                </c:pt>
                <c:pt idx="1064">
                  <c:v>67.38442051931608</c:v>
                </c:pt>
                <c:pt idx="1065">
                  <c:v>67.44775174160867</c:v>
                </c:pt>
                <c:pt idx="1066">
                  <c:v>67.511082963901259</c:v>
                </c:pt>
                <c:pt idx="1067">
                  <c:v>67.574414186193863</c:v>
                </c:pt>
                <c:pt idx="1068">
                  <c:v>67.637745408486452</c:v>
                </c:pt>
                <c:pt idx="1069">
                  <c:v>67.701076630779042</c:v>
                </c:pt>
                <c:pt idx="1070">
                  <c:v>67.764407853071631</c:v>
                </c:pt>
                <c:pt idx="1071">
                  <c:v>67.827739075364221</c:v>
                </c:pt>
                <c:pt idx="1072">
                  <c:v>67.89107029765681</c:v>
                </c:pt>
                <c:pt idx="1073">
                  <c:v>67.9544015199494</c:v>
                </c:pt>
                <c:pt idx="1074">
                  <c:v>68.017732742241989</c:v>
                </c:pt>
                <c:pt idx="1075">
                  <c:v>68.081063964534579</c:v>
                </c:pt>
                <c:pt idx="1076">
                  <c:v>68.144395186827168</c:v>
                </c:pt>
                <c:pt idx="1077">
                  <c:v>68.207726409119758</c:v>
                </c:pt>
                <c:pt idx="1078">
                  <c:v>68.271057631412347</c:v>
                </c:pt>
                <c:pt idx="1079">
                  <c:v>68.334388853704937</c:v>
                </c:pt>
                <c:pt idx="1080">
                  <c:v>68.397720075997526</c:v>
                </c:pt>
                <c:pt idx="1081">
                  <c:v>68.461051298290116</c:v>
                </c:pt>
                <c:pt idx="1082">
                  <c:v>68.524382520582705</c:v>
                </c:pt>
                <c:pt idx="1083">
                  <c:v>68.587713742875295</c:v>
                </c:pt>
                <c:pt idx="1084">
                  <c:v>68.651044965167898</c:v>
                </c:pt>
                <c:pt idx="1085">
                  <c:v>68.714376187460488</c:v>
                </c:pt>
                <c:pt idx="1086">
                  <c:v>68.777707409753077</c:v>
                </c:pt>
                <c:pt idx="1087">
                  <c:v>68.841038632045667</c:v>
                </c:pt>
                <c:pt idx="1088">
                  <c:v>68.904369854338256</c:v>
                </c:pt>
                <c:pt idx="1089">
                  <c:v>68.967701076630846</c:v>
                </c:pt>
                <c:pt idx="1090">
                  <c:v>69.031032298923435</c:v>
                </c:pt>
                <c:pt idx="1091">
                  <c:v>69.094363521216025</c:v>
                </c:pt>
                <c:pt idx="1092">
                  <c:v>69.157694743508614</c:v>
                </c:pt>
                <c:pt idx="1093">
                  <c:v>69.221025965801203</c:v>
                </c:pt>
                <c:pt idx="1094">
                  <c:v>69.284357188093793</c:v>
                </c:pt>
                <c:pt idx="1095">
                  <c:v>69.347688410386382</c:v>
                </c:pt>
                <c:pt idx="1096">
                  <c:v>69.411019632678972</c:v>
                </c:pt>
                <c:pt idx="1097">
                  <c:v>69.474350854971561</c:v>
                </c:pt>
                <c:pt idx="1098">
                  <c:v>69.537682077264151</c:v>
                </c:pt>
                <c:pt idx="1099">
                  <c:v>69.60101329955674</c:v>
                </c:pt>
                <c:pt idx="1100">
                  <c:v>69.66434452184933</c:v>
                </c:pt>
                <c:pt idx="1101">
                  <c:v>69.727675744141933</c:v>
                </c:pt>
                <c:pt idx="1102">
                  <c:v>69.791006966434523</c:v>
                </c:pt>
                <c:pt idx="1103">
                  <c:v>69.854338188727112</c:v>
                </c:pt>
                <c:pt idx="1104">
                  <c:v>69.917669411019702</c:v>
                </c:pt>
                <c:pt idx="1105">
                  <c:v>69.981000633312291</c:v>
                </c:pt>
                <c:pt idx="1106">
                  <c:v>70.044331855604881</c:v>
                </c:pt>
                <c:pt idx="1107">
                  <c:v>70.10766307789747</c:v>
                </c:pt>
                <c:pt idx="1108">
                  <c:v>70.17099430019006</c:v>
                </c:pt>
                <c:pt idx="1109">
                  <c:v>70.234325522482649</c:v>
                </c:pt>
                <c:pt idx="1110">
                  <c:v>70.297656744775239</c:v>
                </c:pt>
                <c:pt idx="1111">
                  <c:v>70.360987967067828</c:v>
                </c:pt>
                <c:pt idx="1112">
                  <c:v>70.424319189360418</c:v>
                </c:pt>
                <c:pt idx="1113">
                  <c:v>70.487650411653007</c:v>
                </c:pt>
                <c:pt idx="1114">
                  <c:v>70.550981633945597</c:v>
                </c:pt>
                <c:pt idx="1115">
                  <c:v>70.614312856238186</c:v>
                </c:pt>
                <c:pt idx="1116">
                  <c:v>70.677644078530776</c:v>
                </c:pt>
                <c:pt idx="1117">
                  <c:v>70.740975300823365</c:v>
                </c:pt>
                <c:pt idx="1118">
                  <c:v>70.804306523115969</c:v>
                </c:pt>
                <c:pt idx="1119">
                  <c:v>70.867637745408558</c:v>
                </c:pt>
                <c:pt idx="1120">
                  <c:v>70.930968967701148</c:v>
                </c:pt>
                <c:pt idx="1121">
                  <c:v>70.994300189993737</c:v>
                </c:pt>
                <c:pt idx="1122">
                  <c:v>71.057631412286327</c:v>
                </c:pt>
                <c:pt idx="1123">
                  <c:v>71.120962634578916</c:v>
                </c:pt>
                <c:pt idx="1124">
                  <c:v>71.184293856871506</c:v>
                </c:pt>
                <c:pt idx="1125">
                  <c:v>71.247625079164095</c:v>
                </c:pt>
                <c:pt idx="1126">
                  <c:v>71.310956301456685</c:v>
                </c:pt>
                <c:pt idx="1127">
                  <c:v>71.374287523749274</c:v>
                </c:pt>
                <c:pt idx="1128">
                  <c:v>71.437618746041863</c:v>
                </c:pt>
                <c:pt idx="1129">
                  <c:v>71.500949968334453</c:v>
                </c:pt>
                <c:pt idx="1130">
                  <c:v>71.564281190627042</c:v>
                </c:pt>
                <c:pt idx="1131">
                  <c:v>71.627612412919632</c:v>
                </c:pt>
                <c:pt idx="1132">
                  <c:v>71.690943635212221</c:v>
                </c:pt>
                <c:pt idx="1133">
                  <c:v>71.754274857504811</c:v>
                </c:pt>
                <c:pt idx="1134">
                  <c:v>71.8176060797974</c:v>
                </c:pt>
                <c:pt idx="1135">
                  <c:v>71.880937302090004</c:v>
                </c:pt>
                <c:pt idx="1136">
                  <c:v>71.944268524382593</c:v>
                </c:pt>
                <c:pt idx="1137">
                  <c:v>72.007599746675183</c:v>
                </c:pt>
                <c:pt idx="1138">
                  <c:v>72.070930968967772</c:v>
                </c:pt>
                <c:pt idx="1139">
                  <c:v>72.134262191260362</c:v>
                </c:pt>
                <c:pt idx="1140">
                  <c:v>72.197593413552951</c:v>
                </c:pt>
                <c:pt idx="1141">
                  <c:v>72.260924635845541</c:v>
                </c:pt>
                <c:pt idx="1142">
                  <c:v>72.32425585813813</c:v>
                </c:pt>
                <c:pt idx="1143">
                  <c:v>72.38758708043072</c:v>
                </c:pt>
                <c:pt idx="1144">
                  <c:v>72.450918302723309</c:v>
                </c:pt>
                <c:pt idx="1145">
                  <c:v>72.514249525015899</c:v>
                </c:pt>
                <c:pt idx="1146">
                  <c:v>72.577580747308488</c:v>
                </c:pt>
                <c:pt idx="1147">
                  <c:v>72.640911969601078</c:v>
                </c:pt>
                <c:pt idx="1148">
                  <c:v>72.704243191893667</c:v>
                </c:pt>
                <c:pt idx="1149">
                  <c:v>72.767574414186257</c:v>
                </c:pt>
                <c:pt idx="1150">
                  <c:v>72.830905636478846</c:v>
                </c:pt>
                <c:pt idx="1151">
                  <c:v>72.894236858771436</c:v>
                </c:pt>
                <c:pt idx="1152">
                  <c:v>72.957568081064039</c:v>
                </c:pt>
                <c:pt idx="1153">
                  <c:v>73.020899303356629</c:v>
                </c:pt>
                <c:pt idx="1154">
                  <c:v>73.084230525649218</c:v>
                </c:pt>
                <c:pt idx="1155">
                  <c:v>73.147561747941808</c:v>
                </c:pt>
                <c:pt idx="1156">
                  <c:v>73.210892970234397</c:v>
                </c:pt>
                <c:pt idx="1157">
                  <c:v>73.274224192526987</c:v>
                </c:pt>
                <c:pt idx="1158">
                  <c:v>73.337555414819576</c:v>
                </c:pt>
                <c:pt idx="1159">
                  <c:v>73.400886637112166</c:v>
                </c:pt>
                <c:pt idx="1160">
                  <c:v>73.464217859404755</c:v>
                </c:pt>
                <c:pt idx="1161">
                  <c:v>73.527549081697344</c:v>
                </c:pt>
                <c:pt idx="1162">
                  <c:v>73.590880303989934</c:v>
                </c:pt>
                <c:pt idx="1163">
                  <c:v>73.654211526282523</c:v>
                </c:pt>
                <c:pt idx="1164">
                  <c:v>73.717542748575113</c:v>
                </c:pt>
                <c:pt idx="1165">
                  <c:v>73.780873970867702</c:v>
                </c:pt>
                <c:pt idx="1166">
                  <c:v>73.844205193160292</c:v>
                </c:pt>
                <c:pt idx="1167">
                  <c:v>73.907536415452881</c:v>
                </c:pt>
                <c:pt idx="1168">
                  <c:v>73.970867637745471</c:v>
                </c:pt>
                <c:pt idx="1169">
                  <c:v>74.03419886003806</c:v>
                </c:pt>
                <c:pt idx="1170">
                  <c:v>74.097530082330664</c:v>
                </c:pt>
                <c:pt idx="1171">
                  <c:v>74.160861304623253</c:v>
                </c:pt>
                <c:pt idx="1172">
                  <c:v>74.224192526915843</c:v>
                </c:pt>
                <c:pt idx="1173">
                  <c:v>74.287523749208432</c:v>
                </c:pt>
                <c:pt idx="1174">
                  <c:v>74.350854971501022</c:v>
                </c:pt>
                <c:pt idx="1175">
                  <c:v>74.414186193793611</c:v>
                </c:pt>
                <c:pt idx="1176">
                  <c:v>74.477517416086201</c:v>
                </c:pt>
                <c:pt idx="1177">
                  <c:v>74.54084863837879</c:v>
                </c:pt>
                <c:pt idx="1178">
                  <c:v>74.60417986067138</c:v>
                </c:pt>
                <c:pt idx="1179">
                  <c:v>74.667511082963969</c:v>
                </c:pt>
                <c:pt idx="1180">
                  <c:v>74.730842305256559</c:v>
                </c:pt>
                <c:pt idx="1181">
                  <c:v>74.794173527549148</c:v>
                </c:pt>
                <c:pt idx="1182">
                  <c:v>74.857504749841738</c:v>
                </c:pt>
                <c:pt idx="1183">
                  <c:v>74.920835972134327</c:v>
                </c:pt>
                <c:pt idx="1184">
                  <c:v>74.984167194426917</c:v>
                </c:pt>
                <c:pt idx="1185">
                  <c:v>75.047498416719506</c:v>
                </c:pt>
                <c:pt idx="1186">
                  <c:v>75.110829639012096</c:v>
                </c:pt>
                <c:pt idx="1187">
                  <c:v>75.174160861304699</c:v>
                </c:pt>
                <c:pt idx="1188">
                  <c:v>75.237492083597289</c:v>
                </c:pt>
                <c:pt idx="1189">
                  <c:v>75.300823305889878</c:v>
                </c:pt>
                <c:pt idx="1190">
                  <c:v>75.364154528182468</c:v>
                </c:pt>
                <c:pt idx="1191">
                  <c:v>75.427485750475057</c:v>
                </c:pt>
                <c:pt idx="1192">
                  <c:v>75.490816972767647</c:v>
                </c:pt>
                <c:pt idx="1193">
                  <c:v>75.554148195060236</c:v>
                </c:pt>
                <c:pt idx="1194">
                  <c:v>75.617479417352826</c:v>
                </c:pt>
                <c:pt idx="1195">
                  <c:v>75.680810639645415</c:v>
                </c:pt>
                <c:pt idx="1196">
                  <c:v>75.744141861938004</c:v>
                </c:pt>
                <c:pt idx="1197">
                  <c:v>75.807473084230594</c:v>
                </c:pt>
                <c:pt idx="1198">
                  <c:v>75.870804306523183</c:v>
                </c:pt>
                <c:pt idx="1199">
                  <c:v>75.934135528815773</c:v>
                </c:pt>
                <c:pt idx="1200">
                  <c:v>75.997466751108362</c:v>
                </c:pt>
                <c:pt idx="1201">
                  <c:v>76.060797973400952</c:v>
                </c:pt>
                <c:pt idx="1202">
                  <c:v>76.124129195693541</c:v>
                </c:pt>
                <c:pt idx="1203">
                  <c:v>76.187460417986131</c:v>
                </c:pt>
                <c:pt idx="1204">
                  <c:v>76.250791640278734</c:v>
                </c:pt>
                <c:pt idx="1205">
                  <c:v>76.314122862571324</c:v>
                </c:pt>
                <c:pt idx="1206">
                  <c:v>76.377454084863913</c:v>
                </c:pt>
                <c:pt idx="1207">
                  <c:v>76.440785307156503</c:v>
                </c:pt>
                <c:pt idx="1208">
                  <c:v>76.504116529449092</c:v>
                </c:pt>
                <c:pt idx="1209">
                  <c:v>76.567447751741682</c:v>
                </c:pt>
                <c:pt idx="1210">
                  <c:v>76.630778974034271</c:v>
                </c:pt>
                <c:pt idx="1211">
                  <c:v>76.694110196326861</c:v>
                </c:pt>
                <c:pt idx="1212">
                  <c:v>76.75744141861945</c:v>
                </c:pt>
                <c:pt idx="1213">
                  <c:v>76.82077264091204</c:v>
                </c:pt>
                <c:pt idx="1214">
                  <c:v>76.884103863204629</c:v>
                </c:pt>
                <c:pt idx="1215">
                  <c:v>76.947435085497219</c:v>
                </c:pt>
                <c:pt idx="1216">
                  <c:v>77.010766307789808</c:v>
                </c:pt>
                <c:pt idx="1217">
                  <c:v>77.074097530082398</c:v>
                </c:pt>
                <c:pt idx="1218">
                  <c:v>77.137428752374987</c:v>
                </c:pt>
                <c:pt idx="1219">
                  <c:v>77.200759974667577</c:v>
                </c:pt>
                <c:pt idx="1220">
                  <c:v>77.264091196960166</c:v>
                </c:pt>
                <c:pt idx="1221">
                  <c:v>77.32742241925277</c:v>
                </c:pt>
                <c:pt idx="1222">
                  <c:v>77.390753641545359</c:v>
                </c:pt>
                <c:pt idx="1223">
                  <c:v>77.454084863837949</c:v>
                </c:pt>
                <c:pt idx="1224">
                  <c:v>77.517416086130538</c:v>
                </c:pt>
                <c:pt idx="1225">
                  <c:v>77.580747308423128</c:v>
                </c:pt>
                <c:pt idx="1226">
                  <c:v>77.644078530715717</c:v>
                </c:pt>
                <c:pt idx="1227">
                  <c:v>77.707409753008307</c:v>
                </c:pt>
                <c:pt idx="1228">
                  <c:v>77.770740975300896</c:v>
                </c:pt>
                <c:pt idx="1229">
                  <c:v>77.834072197593485</c:v>
                </c:pt>
                <c:pt idx="1230">
                  <c:v>77.897403419886075</c:v>
                </c:pt>
                <c:pt idx="1231">
                  <c:v>77.960734642178664</c:v>
                </c:pt>
                <c:pt idx="1232">
                  <c:v>78.024065864471254</c:v>
                </c:pt>
                <c:pt idx="1233">
                  <c:v>78.087397086763843</c:v>
                </c:pt>
                <c:pt idx="1234">
                  <c:v>78.150728309056433</c:v>
                </c:pt>
                <c:pt idx="1235">
                  <c:v>78.214059531349022</c:v>
                </c:pt>
                <c:pt idx="1236">
                  <c:v>78.277390753641612</c:v>
                </c:pt>
                <c:pt idx="1237">
                  <c:v>78.340721975934201</c:v>
                </c:pt>
                <c:pt idx="1238">
                  <c:v>78.404053198226805</c:v>
                </c:pt>
                <c:pt idx="1239">
                  <c:v>78.467384420519394</c:v>
                </c:pt>
                <c:pt idx="1240">
                  <c:v>78.530715642811984</c:v>
                </c:pt>
                <c:pt idx="1241">
                  <c:v>78.594046865104573</c:v>
                </c:pt>
                <c:pt idx="1242">
                  <c:v>78.657378087397163</c:v>
                </c:pt>
                <c:pt idx="1243">
                  <c:v>78.720709309689752</c:v>
                </c:pt>
                <c:pt idx="1244">
                  <c:v>78.784040531982342</c:v>
                </c:pt>
                <c:pt idx="1245">
                  <c:v>78.847371754274931</c:v>
                </c:pt>
                <c:pt idx="1246">
                  <c:v>78.910702976567521</c:v>
                </c:pt>
                <c:pt idx="1247">
                  <c:v>78.97403419886011</c:v>
                </c:pt>
                <c:pt idx="1248">
                  <c:v>79.0373654211527</c:v>
                </c:pt>
                <c:pt idx="1249">
                  <c:v>79.100696643445289</c:v>
                </c:pt>
                <c:pt idx="1250">
                  <c:v>79.164027865737879</c:v>
                </c:pt>
                <c:pt idx="1251">
                  <c:v>79.227359088030468</c:v>
                </c:pt>
                <c:pt idx="1252">
                  <c:v>79.290690310323058</c:v>
                </c:pt>
                <c:pt idx="1253">
                  <c:v>79.354021532615647</c:v>
                </c:pt>
                <c:pt idx="1254">
                  <c:v>79.417352754908237</c:v>
                </c:pt>
                <c:pt idx="1255">
                  <c:v>79.48068397720084</c:v>
                </c:pt>
                <c:pt idx="1256">
                  <c:v>79.54401519949343</c:v>
                </c:pt>
                <c:pt idx="1257">
                  <c:v>79.607346421786019</c:v>
                </c:pt>
                <c:pt idx="1258">
                  <c:v>79.670677644078609</c:v>
                </c:pt>
                <c:pt idx="1259">
                  <c:v>79.734008866371198</c:v>
                </c:pt>
                <c:pt idx="1260">
                  <c:v>79.797340088663788</c:v>
                </c:pt>
                <c:pt idx="1261">
                  <c:v>79.860671310956377</c:v>
                </c:pt>
                <c:pt idx="1262">
                  <c:v>79.924002533248967</c:v>
                </c:pt>
                <c:pt idx="1263">
                  <c:v>79.987333755541556</c:v>
                </c:pt>
                <c:pt idx="1264">
                  <c:v>80.050664977834145</c:v>
                </c:pt>
                <c:pt idx="1265">
                  <c:v>80.113996200126735</c:v>
                </c:pt>
                <c:pt idx="1266">
                  <c:v>80.177327422419324</c:v>
                </c:pt>
                <c:pt idx="1267">
                  <c:v>80.240658644711914</c:v>
                </c:pt>
                <c:pt idx="1268">
                  <c:v>80.303989867004503</c:v>
                </c:pt>
                <c:pt idx="1269">
                  <c:v>80.367321089297093</c:v>
                </c:pt>
                <c:pt idx="1270">
                  <c:v>80.430652311589682</c:v>
                </c:pt>
                <c:pt idx="1271">
                  <c:v>80.493983533882272</c:v>
                </c:pt>
                <c:pt idx="1272">
                  <c:v>80.557314756174875</c:v>
                </c:pt>
                <c:pt idx="1273">
                  <c:v>80.620645978467465</c:v>
                </c:pt>
                <c:pt idx="1274">
                  <c:v>80.683977200760054</c:v>
                </c:pt>
                <c:pt idx="1275">
                  <c:v>80.747308423052644</c:v>
                </c:pt>
                <c:pt idx="1276">
                  <c:v>80.810639645345233</c:v>
                </c:pt>
                <c:pt idx="1277">
                  <c:v>80.873970867637823</c:v>
                </c:pt>
                <c:pt idx="1278">
                  <c:v>80.937302089930412</c:v>
                </c:pt>
                <c:pt idx="1279">
                  <c:v>81.000633312223002</c:v>
                </c:pt>
                <c:pt idx="1280">
                  <c:v>81.063964534515591</c:v>
                </c:pt>
                <c:pt idx="1281">
                  <c:v>81.127295756808181</c:v>
                </c:pt>
                <c:pt idx="1282">
                  <c:v>81.19062697910077</c:v>
                </c:pt>
                <c:pt idx="1283">
                  <c:v>81.25395820139336</c:v>
                </c:pt>
                <c:pt idx="1284">
                  <c:v>81.317289423685949</c:v>
                </c:pt>
                <c:pt idx="1285">
                  <c:v>81.380620645978539</c:v>
                </c:pt>
                <c:pt idx="1286">
                  <c:v>81.443951868271128</c:v>
                </c:pt>
                <c:pt idx="1287">
                  <c:v>81.507283090563718</c:v>
                </c:pt>
                <c:pt idx="1288">
                  <c:v>81.570614312856307</c:v>
                </c:pt>
                <c:pt idx="1289">
                  <c:v>81.633945535148911</c:v>
                </c:pt>
                <c:pt idx="1290">
                  <c:v>81.6972767574415</c:v>
                </c:pt>
                <c:pt idx="1291">
                  <c:v>81.76060797973409</c:v>
                </c:pt>
                <c:pt idx="1292">
                  <c:v>81.823939202026679</c:v>
                </c:pt>
                <c:pt idx="1293">
                  <c:v>81.887270424319269</c:v>
                </c:pt>
                <c:pt idx="1294">
                  <c:v>81.950601646611858</c:v>
                </c:pt>
                <c:pt idx="1295">
                  <c:v>82.013932868904448</c:v>
                </c:pt>
                <c:pt idx="1296">
                  <c:v>82.077264091197037</c:v>
                </c:pt>
                <c:pt idx="1297">
                  <c:v>82.140595313489627</c:v>
                </c:pt>
                <c:pt idx="1298">
                  <c:v>82.203926535782216</c:v>
                </c:pt>
                <c:pt idx="1299">
                  <c:v>82.267257758074805</c:v>
                </c:pt>
                <c:pt idx="1300">
                  <c:v>82.330588980367395</c:v>
                </c:pt>
                <c:pt idx="1301">
                  <c:v>82.393920202659984</c:v>
                </c:pt>
                <c:pt idx="1302">
                  <c:v>82.457251424952574</c:v>
                </c:pt>
                <c:pt idx="1303">
                  <c:v>82.520582647245163</c:v>
                </c:pt>
                <c:pt idx="1304">
                  <c:v>82.583913869537753</c:v>
                </c:pt>
                <c:pt idx="1305">
                  <c:v>82.647245091830342</c:v>
                </c:pt>
                <c:pt idx="1306">
                  <c:v>82.710576314122946</c:v>
                </c:pt>
                <c:pt idx="1307">
                  <c:v>82.773907536415535</c:v>
                </c:pt>
                <c:pt idx="1308">
                  <c:v>82.837238758708125</c:v>
                </c:pt>
                <c:pt idx="1309">
                  <c:v>82.900569981000714</c:v>
                </c:pt>
                <c:pt idx="1310">
                  <c:v>82.963901203293304</c:v>
                </c:pt>
                <c:pt idx="1311">
                  <c:v>83.027232425585893</c:v>
                </c:pt>
                <c:pt idx="1312">
                  <c:v>83.090563647878483</c:v>
                </c:pt>
                <c:pt idx="1313">
                  <c:v>83.153894870171072</c:v>
                </c:pt>
                <c:pt idx="1314">
                  <c:v>83.217226092463662</c:v>
                </c:pt>
                <c:pt idx="1315">
                  <c:v>83.280557314756251</c:v>
                </c:pt>
                <c:pt idx="1316">
                  <c:v>83.343888537048841</c:v>
                </c:pt>
                <c:pt idx="1317">
                  <c:v>83.40721975934143</c:v>
                </c:pt>
                <c:pt idx="1318">
                  <c:v>83.47055098163402</c:v>
                </c:pt>
                <c:pt idx="1319">
                  <c:v>83.533882203926609</c:v>
                </c:pt>
                <c:pt idx="1320">
                  <c:v>83.597213426219199</c:v>
                </c:pt>
                <c:pt idx="1321">
                  <c:v>83.660544648511788</c:v>
                </c:pt>
                <c:pt idx="1322">
                  <c:v>83.723875870804378</c:v>
                </c:pt>
                <c:pt idx="1323">
                  <c:v>83.787207093096981</c:v>
                </c:pt>
                <c:pt idx="1324">
                  <c:v>83.850538315389571</c:v>
                </c:pt>
                <c:pt idx="1325">
                  <c:v>83.91386953768216</c:v>
                </c:pt>
                <c:pt idx="1326">
                  <c:v>83.97720075997475</c:v>
                </c:pt>
                <c:pt idx="1327">
                  <c:v>84.040531982267339</c:v>
                </c:pt>
                <c:pt idx="1328">
                  <c:v>84.103863204559929</c:v>
                </c:pt>
                <c:pt idx="1329">
                  <c:v>84.167194426852518</c:v>
                </c:pt>
                <c:pt idx="1330">
                  <c:v>84.230525649145108</c:v>
                </c:pt>
                <c:pt idx="1331">
                  <c:v>84.293856871437697</c:v>
                </c:pt>
                <c:pt idx="1332">
                  <c:v>84.357188093730286</c:v>
                </c:pt>
                <c:pt idx="1333">
                  <c:v>84.420519316022876</c:v>
                </c:pt>
                <c:pt idx="1334">
                  <c:v>84.483850538315465</c:v>
                </c:pt>
                <c:pt idx="1335">
                  <c:v>84.547181760608055</c:v>
                </c:pt>
                <c:pt idx="1336">
                  <c:v>84.610512982900644</c:v>
                </c:pt>
                <c:pt idx="1337">
                  <c:v>84.673844205193234</c:v>
                </c:pt>
                <c:pt idx="1338">
                  <c:v>84.737175427485823</c:v>
                </c:pt>
                <c:pt idx="1339">
                  <c:v>84.800506649778413</c:v>
                </c:pt>
                <c:pt idx="1340">
                  <c:v>84.863837872071016</c:v>
                </c:pt>
                <c:pt idx="1341">
                  <c:v>84.927169094363606</c:v>
                </c:pt>
                <c:pt idx="1342">
                  <c:v>84.990500316656195</c:v>
                </c:pt>
                <c:pt idx="1343">
                  <c:v>85.053831538948785</c:v>
                </c:pt>
                <c:pt idx="1344">
                  <c:v>85.117162761241374</c:v>
                </c:pt>
                <c:pt idx="1345">
                  <c:v>85.180493983533964</c:v>
                </c:pt>
                <c:pt idx="1346">
                  <c:v>85.243825205826553</c:v>
                </c:pt>
                <c:pt idx="1347">
                  <c:v>85.307156428119143</c:v>
                </c:pt>
                <c:pt idx="1348">
                  <c:v>85.370487650411732</c:v>
                </c:pt>
                <c:pt idx="1349">
                  <c:v>85.433818872704322</c:v>
                </c:pt>
                <c:pt idx="1350">
                  <c:v>85.497150094996911</c:v>
                </c:pt>
                <c:pt idx="1351">
                  <c:v>85.560481317289501</c:v>
                </c:pt>
                <c:pt idx="1352">
                  <c:v>85.62381253958209</c:v>
                </c:pt>
                <c:pt idx="1353">
                  <c:v>85.68714376187468</c:v>
                </c:pt>
                <c:pt idx="1354">
                  <c:v>85.750474984167269</c:v>
                </c:pt>
                <c:pt idx="1355">
                  <c:v>85.813806206459859</c:v>
                </c:pt>
                <c:pt idx="1356">
                  <c:v>85.877137428752448</c:v>
                </c:pt>
                <c:pt idx="1357">
                  <c:v>85.940468651045052</c:v>
                </c:pt>
                <c:pt idx="1358">
                  <c:v>86.003799873337641</c:v>
                </c:pt>
                <c:pt idx="1359">
                  <c:v>86.067131095630231</c:v>
                </c:pt>
                <c:pt idx="1360">
                  <c:v>86.13046231792282</c:v>
                </c:pt>
                <c:pt idx="1361">
                  <c:v>86.19379354021541</c:v>
                </c:pt>
                <c:pt idx="1362">
                  <c:v>86.257124762507999</c:v>
                </c:pt>
                <c:pt idx="1363">
                  <c:v>86.320455984800589</c:v>
                </c:pt>
                <c:pt idx="1364">
                  <c:v>86.383787207093178</c:v>
                </c:pt>
                <c:pt idx="1365">
                  <c:v>86.447118429385768</c:v>
                </c:pt>
                <c:pt idx="1366">
                  <c:v>86.510449651678357</c:v>
                </c:pt>
                <c:pt idx="1367">
                  <c:v>86.573780873970946</c:v>
                </c:pt>
                <c:pt idx="1368">
                  <c:v>86.637112096263536</c:v>
                </c:pt>
                <c:pt idx="1369">
                  <c:v>86.700443318556125</c:v>
                </c:pt>
                <c:pt idx="1370">
                  <c:v>86.763774540848715</c:v>
                </c:pt>
                <c:pt idx="1371">
                  <c:v>86.827105763141304</c:v>
                </c:pt>
                <c:pt idx="1372">
                  <c:v>86.890436985433894</c:v>
                </c:pt>
                <c:pt idx="1373">
                  <c:v>86.953768207726483</c:v>
                </c:pt>
                <c:pt idx="1374">
                  <c:v>87.017099430019087</c:v>
                </c:pt>
                <c:pt idx="1375">
                  <c:v>87.080430652311676</c:v>
                </c:pt>
                <c:pt idx="1376">
                  <c:v>87.143761874604266</c:v>
                </c:pt>
                <c:pt idx="1377">
                  <c:v>87.207093096896855</c:v>
                </c:pt>
                <c:pt idx="1378">
                  <c:v>87.270424319189445</c:v>
                </c:pt>
                <c:pt idx="1379">
                  <c:v>87.333755541482034</c:v>
                </c:pt>
                <c:pt idx="1380">
                  <c:v>87.397086763774624</c:v>
                </c:pt>
                <c:pt idx="1381">
                  <c:v>87.460417986067213</c:v>
                </c:pt>
                <c:pt idx="1382">
                  <c:v>87.523749208359803</c:v>
                </c:pt>
                <c:pt idx="1383">
                  <c:v>87.587080430652392</c:v>
                </c:pt>
                <c:pt idx="1384">
                  <c:v>87.650411652944982</c:v>
                </c:pt>
                <c:pt idx="1385">
                  <c:v>87.713742875237571</c:v>
                </c:pt>
                <c:pt idx="1386">
                  <c:v>87.777074097530161</c:v>
                </c:pt>
                <c:pt idx="1387">
                  <c:v>87.84040531982275</c:v>
                </c:pt>
                <c:pt idx="1388">
                  <c:v>87.90373654211534</c:v>
                </c:pt>
                <c:pt idx="1389">
                  <c:v>87.967067764407929</c:v>
                </c:pt>
                <c:pt idx="1390">
                  <c:v>88.030398986700519</c:v>
                </c:pt>
                <c:pt idx="1391">
                  <c:v>88.093730208993122</c:v>
                </c:pt>
                <c:pt idx="1392">
                  <c:v>88.157061431285712</c:v>
                </c:pt>
                <c:pt idx="1393">
                  <c:v>88.220392653578301</c:v>
                </c:pt>
                <c:pt idx="1394">
                  <c:v>88.283723875870891</c:v>
                </c:pt>
                <c:pt idx="1395">
                  <c:v>88.34705509816348</c:v>
                </c:pt>
                <c:pt idx="1396">
                  <c:v>88.41038632045607</c:v>
                </c:pt>
                <c:pt idx="1397">
                  <c:v>88.473717542748659</c:v>
                </c:pt>
                <c:pt idx="1398">
                  <c:v>88.537048765041249</c:v>
                </c:pt>
                <c:pt idx="1399">
                  <c:v>88.600379987333838</c:v>
                </c:pt>
                <c:pt idx="1400">
                  <c:v>88.663711209626427</c:v>
                </c:pt>
                <c:pt idx="1401">
                  <c:v>88.727042431919017</c:v>
                </c:pt>
                <c:pt idx="1402">
                  <c:v>88.790373654211606</c:v>
                </c:pt>
                <c:pt idx="1403">
                  <c:v>88.853704876504196</c:v>
                </c:pt>
                <c:pt idx="1404">
                  <c:v>88.917036098796785</c:v>
                </c:pt>
                <c:pt idx="1405">
                  <c:v>88.980367321089375</c:v>
                </c:pt>
                <c:pt idx="1406">
                  <c:v>89.043698543381964</c:v>
                </c:pt>
                <c:pt idx="1407">
                  <c:v>89.107029765674554</c:v>
                </c:pt>
                <c:pt idx="1408">
                  <c:v>89.170360987967143</c:v>
                </c:pt>
                <c:pt idx="1409">
                  <c:v>89.233692210259747</c:v>
                </c:pt>
                <c:pt idx="1410">
                  <c:v>89.297023432552336</c:v>
                </c:pt>
                <c:pt idx="1411">
                  <c:v>89.360354654844926</c:v>
                </c:pt>
                <c:pt idx="1412">
                  <c:v>89.423685877137515</c:v>
                </c:pt>
                <c:pt idx="1413">
                  <c:v>89.487017099430105</c:v>
                </c:pt>
                <c:pt idx="1414">
                  <c:v>89.550348321722694</c:v>
                </c:pt>
                <c:pt idx="1415">
                  <c:v>89.613679544015284</c:v>
                </c:pt>
                <c:pt idx="1416">
                  <c:v>89.677010766307873</c:v>
                </c:pt>
                <c:pt idx="1417">
                  <c:v>89.740341988600463</c:v>
                </c:pt>
                <c:pt idx="1418">
                  <c:v>89.803673210893052</c:v>
                </c:pt>
                <c:pt idx="1419">
                  <c:v>89.867004433185642</c:v>
                </c:pt>
                <c:pt idx="1420">
                  <c:v>89.930335655478231</c:v>
                </c:pt>
                <c:pt idx="1421">
                  <c:v>89.993666877770821</c:v>
                </c:pt>
                <c:pt idx="1422">
                  <c:v>90.05699810006341</c:v>
                </c:pt>
                <c:pt idx="1423">
                  <c:v>90.120329322356</c:v>
                </c:pt>
                <c:pt idx="1424">
                  <c:v>90.183660544648589</c:v>
                </c:pt>
                <c:pt idx="1425">
                  <c:v>90.246991766941179</c:v>
                </c:pt>
                <c:pt idx="1426">
                  <c:v>90.310322989233782</c:v>
                </c:pt>
                <c:pt idx="1427">
                  <c:v>90.373654211526372</c:v>
                </c:pt>
                <c:pt idx="1428">
                  <c:v>90.436985433818961</c:v>
                </c:pt>
                <c:pt idx="1429">
                  <c:v>90.500316656111551</c:v>
                </c:pt>
                <c:pt idx="1430">
                  <c:v>90.56364787840414</c:v>
                </c:pt>
                <c:pt idx="1431">
                  <c:v>90.62697910069673</c:v>
                </c:pt>
                <c:pt idx="1432">
                  <c:v>90.690310322989319</c:v>
                </c:pt>
                <c:pt idx="1433">
                  <c:v>90.753641545281909</c:v>
                </c:pt>
                <c:pt idx="1434">
                  <c:v>90.816972767574498</c:v>
                </c:pt>
                <c:pt idx="1435">
                  <c:v>90.880303989867087</c:v>
                </c:pt>
                <c:pt idx="1436">
                  <c:v>90.943635212159677</c:v>
                </c:pt>
                <c:pt idx="1437">
                  <c:v>91.006966434452266</c:v>
                </c:pt>
                <c:pt idx="1438">
                  <c:v>91.070297656744856</c:v>
                </c:pt>
                <c:pt idx="1439">
                  <c:v>91.133628879037445</c:v>
                </c:pt>
                <c:pt idx="1440">
                  <c:v>91.196960101330035</c:v>
                </c:pt>
                <c:pt idx="1441">
                  <c:v>91.260291323622624</c:v>
                </c:pt>
                <c:pt idx="1442">
                  <c:v>91.323622545915214</c:v>
                </c:pt>
                <c:pt idx="1443">
                  <c:v>91.386953768207817</c:v>
                </c:pt>
                <c:pt idx="1444">
                  <c:v>91.450284990500407</c:v>
                </c:pt>
                <c:pt idx="1445">
                  <c:v>91.513616212792996</c:v>
                </c:pt>
                <c:pt idx="1446">
                  <c:v>91.576947435085586</c:v>
                </c:pt>
                <c:pt idx="1447">
                  <c:v>91.640278657378175</c:v>
                </c:pt>
                <c:pt idx="1448">
                  <c:v>91.703609879670765</c:v>
                </c:pt>
                <c:pt idx="1449">
                  <c:v>91.766941101963354</c:v>
                </c:pt>
                <c:pt idx="1450">
                  <c:v>91.830272324255944</c:v>
                </c:pt>
                <c:pt idx="1451">
                  <c:v>91.893603546548533</c:v>
                </c:pt>
                <c:pt idx="1452">
                  <c:v>91.956934768841123</c:v>
                </c:pt>
                <c:pt idx="1453">
                  <c:v>92.020265991133712</c:v>
                </c:pt>
                <c:pt idx="1454">
                  <c:v>92.083597213426302</c:v>
                </c:pt>
                <c:pt idx="1455">
                  <c:v>92.146928435718891</c:v>
                </c:pt>
                <c:pt idx="1456">
                  <c:v>92.210259658011481</c:v>
                </c:pt>
                <c:pt idx="1457">
                  <c:v>92.27359088030407</c:v>
                </c:pt>
                <c:pt idx="1458">
                  <c:v>92.33692210259666</c:v>
                </c:pt>
                <c:pt idx="1459">
                  <c:v>92.400253324889249</c:v>
                </c:pt>
                <c:pt idx="1460">
                  <c:v>92.463584547181853</c:v>
                </c:pt>
                <c:pt idx="1461">
                  <c:v>92.526915769474442</c:v>
                </c:pt>
                <c:pt idx="1462">
                  <c:v>92.590246991767032</c:v>
                </c:pt>
                <c:pt idx="1463">
                  <c:v>92.653578214059621</c:v>
                </c:pt>
                <c:pt idx="1464">
                  <c:v>92.716909436352211</c:v>
                </c:pt>
                <c:pt idx="1465">
                  <c:v>92.7802406586448</c:v>
                </c:pt>
                <c:pt idx="1466">
                  <c:v>92.84357188093739</c:v>
                </c:pt>
                <c:pt idx="1467">
                  <c:v>92.906903103229979</c:v>
                </c:pt>
                <c:pt idx="1468">
                  <c:v>92.970234325522568</c:v>
                </c:pt>
                <c:pt idx="1469">
                  <c:v>93.033565547815158</c:v>
                </c:pt>
                <c:pt idx="1470">
                  <c:v>93.096896770107747</c:v>
                </c:pt>
                <c:pt idx="1471">
                  <c:v>93.160227992400337</c:v>
                </c:pt>
                <c:pt idx="1472">
                  <c:v>93.223559214692926</c:v>
                </c:pt>
                <c:pt idx="1473">
                  <c:v>93.286890436985516</c:v>
                </c:pt>
                <c:pt idx="1474">
                  <c:v>93.350221659278105</c:v>
                </c:pt>
                <c:pt idx="1475">
                  <c:v>93.413552881570695</c:v>
                </c:pt>
                <c:pt idx="1476">
                  <c:v>93.476884103863284</c:v>
                </c:pt>
                <c:pt idx="1477">
                  <c:v>93.540215326155888</c:v>
                </c:pt>
                <c:pt idx="1478">
                  <c:v>93.603546548448477</c:v>
                </c:pt>
                <c:pt idx="1479">
                  <c:v>93.666877770741067</c:v>
                </c:pt>
                <c:pt idx="1480">
                  <c:v>93.730208993033656</c:v>
                </c:pt>
                <c:pt idx="1481">
                  <c:v>93.793540215326246</c:v>
                </c:pt>
                <c:pt idx="1482">
                  <c:v>93.856871437618835</c:v>
                </c:pt>
                <c:pt idx="1483">
                  <c:v>93.920202659911425</c:v>
                </c:pt>
                <c:pt idx="1484">
                  <c:v>93.983533882204014</c:v>
                </c:pt>
                <c:pt idx="1485">
                  <c:v>94.046865104496604</c:v>
                </c:pt>
                <c:pt idx="1486">
                  <c:v>94.110196326789193</c:v>
                </c:pt>
                <c:pt idx="1487">
                  <c:v>94.173527549081783</c:v>
                </c:pt>
                <c:pt idx="1488">
                  <c:v>94.236858771374372</c:v>
                </c:pt>
                <c:pt idx="1489">
                  <c:v>94.300189993666962</c:v>
                </c:pt>
                <c:pt idx="1490">
                  <c:v>94.363521215959551</c:v>
                </c:pt>
                <c:pt idx="1491">
                  <c:v>94.426852438252141</c:v>
                </c:pt>
                <c:pt idx="1492">
                  <c:v>94.49018366054473</c:v>
                </c:pt>
                <c:pt idx="1493">
                  <c:v>94.55351488283732</c:v>
                </c:pt>
                <c:pt idx="1494">
                  <c:v>94.616846105129923</c:v>
                </c:pt>
                <c:pt idx="1495">
                  <c:v>94.680177327422513</c:v>
                </c:pt>
                <c:pt idx="1496">
                  <c:v>94.743508549715102</c:v>
                </c:pt>
                <c:pt idx="1497">
                  <c:v>94.806839772007692</c:v>
                </c:pt>
                <c:pt idx="1498">
                  <c:v>94.870170994300281</c:v>
                </c:pt>
                <c:pt idx="1499">
                  <c:v>94.933502216592871</c:v>
                </c:pt>
                <c:pt idx="1500">
                  <c:v>94.99683343888546</c:v>
                </c:pt>
                <c:pt idx="1501">
                  <c:v>95.06016466117805</c:v>
                </c:pt>
                <c:pt idx="1502">
                  <c:v>95.123495883470639</c:v>
                </c:pt>
                <c:pt idx="1503">
                  <c:v>95.186827105763228</c:v>
                </c:pt>
                <c:pt idx="1504">
                  <c:v>95.250158328055818</c:v>
                </c:pt>
                <c:pt idx="1505">
                  <c:v>95.313489550348407</c:v>
                </c:pt>
                <c:pt idx="1506">
                  <c:v>95.376820772640997</c:v>
                </c:pt>
                <c:pt idx="1507">
                  <c:v>95.440151994933586</c:v>
                </c:pt>
                <c:pt idx="1508">
                  <c:v>95.503483217226176</c:v>
                </c:pt>
                <c:pt idx="1509">
                  <c:v>95.566814439518765</c:v>
                </c:pt>
                <c:pt idx="1510">
                  <c:v>95.630145661811355</c:v>
                </c:pt>
                <c:pt idx="1511">
                  <c:v>95.693476884103958</c:v>
                </c:pt>
                <c:pt idx="1512">
                  <c:v>95.756808106396548</c:v>
                </c:pt>
                <c:pt idx="1513">
                  <c:v>95.820139328689137</c:v>
                </c:pt>
                <c:pt idx="1514">
                  <c:v>95.883470550981727</c:v>
                </c:pt>
                <c:pt idx="1515">
                  <c:v>95.946801773274316</c:v>
                </c:pt>
                <c:pt idx="1516">
                  <c:v>96.010132995566906</c:v>
                </c:pt>
                <c:pt idx="1517">
                  <c:v>96.073464217859495</c:v>
                </c:pt>
                <c:pt idx="1518">
                  <c:v>96.136795440152085</c:v>
                </c:pt>
                <c:pt idx="1519">
                  <c:v>96.200126662444674</c:v>
                </c:pt>
                <c:pt idx="1520">
                  <c:v>96.263457884737264</c:v>
                </c:pt>
                <c:pt idx="1521">
                  <c:v>96.326789107029853</c:v>
                </c:pt>
                <c:pt idx="1522">
                  <c:v>96.390120329322443</c:v>
                </c:pt>
                <c:pt idx="1523">
                  <c:v>96.453451551615032</c:v>
                </c:pt>
                <c:pt idx="1524">
                  <c:v>96.516782773907622</c:v>
                </c:pt>
                <c:pt idx="1525">
                  <c:v>96.580113996200211</c:v>
                </c:pt>
                <c:pt idx="1526">
                  <c:v>96.643445218492801</c:v>
                </c:pt>
                <c:pt idx="1527">
                  <c:v>96.70677644078539</c:v>
                </c:pt>
                <c:pt idx="1528">
                  <c:v>96.770107663077994</c:v>
                </c:pt>
                <c:pt idx="1529">
                  <c:v>96.833438885370583</c:v>
                </c:pt>
                <c:pt idx="1530">
                  <c:v>96.896770107663173</c:v>
                </c:pt>
                <c:pt idx="1531">
                  <c:v>96.960101329955762</c:v>
                </c:pt>
                <c:pt idx="1532">
                  <c:v>97.023432552248352</c:v>
                </c:pt>
                <c:pt idx="1533">
                  <c:v>97.086763774540941</c:v>
                </c:pt>
                <c:pt idx="1534">
                  <c:v>97.150094996833531</c:v>
                </c:pt>
                <c:pt idx="1535">
                  <c:v>97.21342621912612</c:v>
                </c:pt>
                <c:pt idx="1536">
                  <c:v>97.27675744141871</c:v>
                </c:pt>
                <c:pt idx="1537">
                  <c:v>97.340088663711299</c:v>
                </c:pt>
                <c:pt idx="1538">
                  <c:v>97.403419886003888</c:v>
                </c:pt>
                <c:pt idx="1539">
                  <c:v>97.466751108296478</c:v>
                </c:pt>
                <c:pt idx="1540">
                  <c:v>97.530082330589067</c:v>
                </c:pt>
                <c:pt idx="1541">
                  <c:v>97.593413552881657</c:v>
                </c:pt>
                <c:pt idx="1542">
                  <c:v>97.656744775174246</c:v>
                </c:pt>
                <c:pt idx="1543">
                  <c:v>97.720075997466836</c:v>
                </c:pt>
                <c:pt idx="1544">
                  <c:v>97.783407219759425</c:v>
                </c:pt>
                <c:pt idx="1545">
                  <c:v>97.846738442052029</c:v>
                </c:pt>
                <c:pt idx="1546">
                  <c:v>97.910069664344618</c:v>
                </c:pt>
                <c:pt idx="1547">
                  <c:v>97.973400886637208</c:v>
                </c:pt>
                <c:pt idx="1548">
                  <c:v>98.036732108929797</c:v>
                </c:pt>
                <c:pt idx="1549">
                  <c:v>98.100063331222387</c:v>
                </c:pt>
                <c:pt idx="1550">
                  <c:v>98.163394553514976</c:v>
                </c:pt>
                <c:pt idx="1551">
                  <c:v>98.226725775807566</c:v>
                </c:pt>
                <c:pt idx="1552">
                  <c:v>98.290056998100155</c:v>
                </c:pt>
                <c:pt idx="1553">
                  <c:v>98.353388220392745</c:v>
                </c:pt>
                <c:pt idx="1554">
                  <c:v>98.416719442685334</c:v>
                </c:pt>
                <c:pt idx="1555">
                  <c:v>98.480050664977924</c:v>
                </c:pt>
                <c:pt idx="1556">
                  <c:v>98.543381887270513</c:v>
                </c:pt>
                <c:pt idx="1557">
                  <c:v>98.606713109563103</c:v>
                </c:pt>
                <c:pt idx="1558">
                  <c:v>98.670044331855692</c:v>
                </c:pt>
                <c:pt idx="1559">
                  <c:v>98.733375554148282</c:v>
                </c:pt>
                <c:pt idx="1560">
                  <c:v>98.796706776440871</c:v>
                </c:pt>
                <c:pt idx="1561">
                  <c:v>98.860037998733461</c:v>
                </c:pt>
                <c:pt idx="1562">
                  <c:v>98.923369221026064</c:v>
                </c:pt>
                <c:pt idx="1563">
                  <c:v>98.986700443318654</c:v>
                </c:pt>
                <c:pt idx="1564">
                  <c:v>99.050031665611243</c:v>
                </c:pt>
                <c:pt idx="1565">
                  <c:v>99.113362887903833</c:v>
                </c:pt>
                <c:pt idx="1566">
                  <c:v>99.176694110196422</c:v>
                </c:pt>
                <c:pt idx="1567">
                  <c:v>99.240025332489012</c:v>
                </c:pt>
                <c:pt idx="1568">
                  <c:v>99.303356554781601</c:v>
                </c:pt>
                <c:pt idx="1569">
                  <c:v>99.366687777074191</c:v>
                </c:pt>
                <c:pt idx="1570">
                  <c:v>99.43001899936678</c:v>
                </c:pt>
                <c:pt idx="1571">
                  <c:v>99.493350221659369</c:v>
                </c:pt>
                <c:pt idx="1572">
                  <c:v>99.556681443951959</c:v>
                </c:pt>
                <c:pt idx="1573">
                  <c:v>99.620012666244548</c:v>
                </c:pt>
                <c:pt idx="1574">
                  <c:v>99.683343888537138</c:v>
                </c:pt>
                <c:pt idx="1575">
                  <c:v>99.746675110829727</c:v>
                </c:pt>
                <c:pt idx="1576">
                  <c:v>99.810006333122317</c:v>
                </c:pt>
                <c:pt idx="1577">
                  <c:v>99.873337555414906</c:v>
                </c:pt>
                <c:pt idx="1578">
                  <c:v>99.936668777707496</c:v>
                </c:pt>
                <c:pt idx="1579">
                  <c:v>100.0000000000001</c:v>
                </c:pt>
              </c:numCache>
            </c:numRef>
          </c:xVal>
          <c:yVal>
            <c:numRef>
              <c:f>'FDC- Dalgety'!$E$4:$E$1583</c:f>
              <c:numCache>
                <c:formatCode>General</c:formatCode>
                <c:ptCount val="1580"/>
                <c:pt idx="0">
                  <c:v>2683.1990000000001</c:v>
                </c:pt>
                <c:pt idx="1">
                  <c:v>1696.941</c:v>
                </c:pt>
                <c:pt idx="2">
                  <c:v>1221.03</c:v>
                </c:pt>
                <c:pt idx="3">
                  <c:v>1142.8599999999999</c:v>
                </c:pt>
                <c:pt idx="4">
                  <c:v>1020.3819999999999</c:v>
                </c:pt>
                <c:pt idx="5">
                  <c:v>848.37699999999995</c:v>
                </c:pt>
                <c:pt idx="6">
                  <c:v>807.77200000000005</c:v>
                </c:pt>
                <c:pt idx="7">
                  <c:v>755.48299999999995</c:v>
                </c:pt>
                <c:pt idx="8">
                  <c:v>660.34799999999996</c:v>
                </c:pt>
                <c:pt idx="9">
                  <c:v>582.178</c:v>
                </c:pt>
                <c:pt idx="10">
                  <c:v>551.36599999999999</c:v>
                </c:pt>
                <c:pt idx="11">
                  <c:v>539.22500000000002</c:v>
                </c:pt>
                <c:pt idx="12">
                  <c:v>534.31799999999998</c:v>
                </c:pt>
                <c:pt idx="13">
                  <c:v>533.553</c:v>
                </c:pt>
                <c:pt idx="14">
                  <c:v>478.52499999999998</c:v>
                </c:pt>
                <c:pt idx="15">
                  <c:v>426.70600000000002</c:v>
                </c:pt>
                <c:pt idx="16">
                  <c:v>416.27699999999999</c:v>
                </c:pt>
                <c:pt idx="17">
                  <c:v>406.76900000000001</c:v>
                </c:pt>
                <c:pt idx="18">
                  <c:v>388.17899999999997</c:v>
                </c:pt>
                <c:pt idx="19">
                  <c:v>343.73599999999999</c:v>
                </c:pt>
                <c:pt idx="20">
                  <c:v>328.44799999999998</c:v>
                </c:pt>
                <c:pt idx="21">
                  <c:v>294.83800000000002</c:v>
                </c:pt>
                <c:pt idx="22">
                  <c:v>277.56099999999998</c:v>
                </c:pt>
                <c:pt idx="23">
                  <c:v>271.54899999999998</c:v>
                </c:pt>
                <c:pt idx="24">
                  <c:v>257.14699999999999</c:v>
                </c:pt>
                <c:pt idx="25">
                  <c:v>240.11500000000001</c:v>
                </c:pt>
                <c:pt idx="26">
                  <c:v>228.15100000000001</c:v>
                </c:pt>
                <c:pt idx="27">
                  <c:v>224.18600000000001</c:v>
                </c:pt>
                <c:pt idx="28">
                  <c:v>213.44800000000001</c:v>
                </c:pt>
                <c:pt idx="29">
                  <c:v>212.32300000000001</c:v>
                </c:pt>
                <c:pt idx="30">
                  <c:v>206.49600000000001</c:v>
                </c:pt>
                <c:pt idx="31">
                  <c:v>203.45</c:v>
                </c:pt>
                <c:pt idx="32">
                  <c:v>200.98099999999999</c:v>
                </c:pt>
                <c:pt idx="33">
                  <c:v>193.73599999999999</c:v>
                </c:pt>
                <c:pt idx="34">
                  <c:v>188.23400000000001</c:v>
                </c:pt>
                <c:pt idx="35">
                  <c:v>183.75800000000001</c:v>
                </c:pt>
                <c:pt idx="36">
                  <c:v>172.89099999999999</c:v>
                </c:pt>
                <c:pt idx="37">
                  <c:v>162.61799999999999</c:v>
                </c:pt>
                <c:pt idx="38">
                  <c:v>160.13300000000001</c:v>
                </c:pt>
                <c:pt idx="39">
                  <c:v>159.255</c:v>
                </c:pt>
                <c:pt idx="40">
                  <c:v>151.78800000000001</c:v>
                </c:pt>
                <c:pt idx="41">
                  <c:v>150.59700000000001</c:v>
                </c:pt>
                <c:pt idx="42">
                  <c:v>149.13</c:v>
                </c:pt>
                <c:pt idx="43">
                  <c:v>144.881</c:v>
                </c:pt>
                <c:pt idx="44">
                  <c:v>142.054</c:v>
                </c:pt>
                <c:pt idx="45">
                  <c:v>141.68299999999999</c:v>
                </c:pt>
                <c:pt idx="46">
                  <c:v>140.387</c:v>
                </c:pt>
                <c:pt idx="47">
                  <c:v>138.232</c:v>
                </c:pt>
                <c:pt idx="48">
                  <c:v>134.45699999999999</c:v>
                </c:pt>
                <c:pt idx="49">
                  <c:v>132.31800000000001</c:v>
                </c:pt>
                <c:pt idx="50">
                  <c:v>131.24199999999999</c:v>
                </c:pt>
                <c:pt idx="51">
                  <c:v>130.86000000000001</c:v>
                </c:pt>
                <c:pt idx="52">
                  <c:v>130.154</c:v>
                </c:pt>
                <c:pt idx="53">
                  <c:v>127.57299999999999</c:v>
                </c:pt>
                <c:pt idx="54">
                  <c:v>126.07899999999999</c:v>
                </c:pt>
                <c:pt idx="55">
                  <c:v>122.85599999999999</c:v>
                </c:pt>
                <c:pt idx="56">
                  <c:v>121.43</c:v>
                </c:pt>
                <c:pt idx="57">
                  <c:v>121.004</c:v>
                </c:pt>
                <c:pt idx="58">
                  <c:v>120.208</c:v>
                </c:pt>
                <c:pt idx="59">
                  <c:v>114.285</c:v>
                </c:pt>
                <c:pt idx="60">
                  <c:v>113.2</c:v>
                </c:pt>
                <c:pt idx="61">
                  <c:v>111.73099999999999</c:v>
                </c:pt>
                <c:pt idx="62">
                  <c:v>111.43600000000001</c:v>
                </c:pt>
                <c:pt idx="63">
                  <c:v>110.64100000000001</c:v>
                </c:pt>
                <c:pt idx="64">
                  <c:v>110.459</c:v>
                </c:pt>
                <c:pt idx="65">
                  <c:v>109.637</c:v>
                </c:pt>
                <c:pt idx="66">
                  <c:v>107.84099999999999</c:v>
                </c:pt>
                <c:pt idx="67">
                  <c:v>106.574</c:v>
                </c:pt>
                <c:pt idx="68">
                  <c:v>106.48699999999999</c:v>
                </c:pt>
                <c:pt idx="69">
                  <c:v>106.02800000000001</c:v>
                </c:pt>
                <c:pt idx="70">
                  <c:v>104.806</c:v>
                </c:pt>
                <c:pt idx="71">
                  <c:v>101.824</c:v>
                </c:pt>
                <c:pt idx="72">
                  <c:v>100.982</c:v>
                </c:pt>
                <c:pt idx="73">
                  <c:v>100.97199999999999</c:v>
                </c:pt>
                <c:pt idx="74">
                  <c:v>100.586</c:v>
                </c:pt>
                <c:pt idx="75">
                  <c:v>99.769000000000005</c:v>
                </c:pt>
                <c:pt idx="76">
                  <c:v>98.337999999999994</c:v>
                </c:pt>
                <c:pt idx="77">
                  <c:v>97.745000000000005</c:v>
                </c:pt>
                <c:pt idx="78">
                  <c:v>94.641999999999996</c:v>
                </c:pt>
                <c:pt idx="79">
                  <c:v>93.986000000000004</c:v>
                </c:pt>
                <c:pt idx="80">
                  <c:v>93.619</c:v>
                </c:pt>
                <c:pt idx="81">
                  <c:v>93.602999999999994</c:v>
                </c:pt>
                <c:pt idx="82">
                  <c:v>93.381</c:v>
                </c:pt>
                <c:pt idx="83">
                  <c:v>92.766000000000005</c:v>
                </c:pt>
                <c:pt idx="84">
                  <c:v>92.756</c:v>
                </c:pt>
                <c:pt idx="85">
                  <c:v>92.686000000000007</c:v>
                </c:pt>
                <c:pt idx="86">
                  <c:v>91.442999999999998</c:v>
                </c:pt>
                <c:pt idx="87">
                  <c:v>90.716999999999999</c:v>
                </c:pt>
                <c:pt idx="88">
                  <c:v>90.631</c:v>
                </c:pt>
                <c:pt idx="89">
                  <c:v>90.448999999999998</c:v>
                </c:pt>
                <c:pt idx="90">
                  <c:v>89.858000000000004</c:v>
                </c:pt>
                <c:pt idx="91">
                  <c:v>89.507000000000005</c:v>
                </c:pt>
                <c:pt idx="92">
                  <c:v>89.295000000000002</c:v>
                </c:pt>
                <c:pt idx="93">
                  <c:v>88.409000000000006</c:v>
                </c:pt>
                <c:pt idx="94">
                  <c:v>87.551000000000002</c:v>
                </c:pt>
                <c:pt idx="95">
                  <c:v>86.427999999999997</c:v>
                </c:pt>
                <c:pt idx="96">
                  <c:v>86.260999999999996</c:v>
                </c:pt>
                <c:pt idx="97">
                  <c:v>85.108999999999995</c:v>
                </c:pt>
                <c:pt idx="98">
                  <c:v>84.947999999999993</c:v>
                </c:pt>
                <c:pt idx="99">
                  <c:v>84.396000000000001</c:v>
                </c:pt>
                <c:pt idx="100">
                  <c:v>83.296000000000006</c:v>
                </c:pt>
                <c:pt idx="101">
                  <c:v>82.995000000000005</c:v>
                </c:pt>
                <c:pt idx="102">
                  <c:v>82.653000000000006</c:v>
                </c:pt>
                <c:pt idx="103">
                  <c:v>81.906999999999996</c:v>
                </c:pt>
                <c:pt idx="104">
                  <c:v>80.757000000000005</c:v>
                </c:pt>
                <c:pt idx="105">
                  <c:v>80.441999999999993</c:v>
                </c:pt>
                <c:pt idx="106">
                  <c:v>80.421000000000006</c:v>
                </c:pt>
                <c:pt idx="107">
                  <c:v>79.453000000000003</c:v>
                </c:pt>
                <c:pt idx="108">
                  <c:v>78.614999999999995</c:v>
                </c:pt>
                <c:pt idx="109">
                  <c:v>78.326999999999998</c:v>
                </c:pt>
                <c:pt idx="110">
                  <c:v>77.245999999999995</c:v>
                </c:pt>
                <c:pt idx="111">
                  <c:v>76.531000000000006</c:v>
                </c:pt>
                <c:pt idx="112">
                  <c:v>76.024000000000001</c:v>
                </c:pt>
                <c:pt idx="113">
                  <c:v>75.835999999999999</c:v>
                </c:pt>
                <c:pt idx="114">
                  <c:v>75.561999999999998</c:v>
                </c:pt>
                <c:pt idx="115">
                  <c:v>75.236000000000004</c:v>
                </c:pt>
                <c:pt idx="116">
                  <c:v>75.195999999999998</c:v>
                </c:pt>
                <c:pt idx="117">
                  <c:v>73.608000000000004</c:v>
                </c:pt>
                <c:pt idx="118">
                  <c:v>73.222999999999999</c:v>
                </c:pt>
                <c:pt idx="119">
                  <c:v>72.977000000000004</c:v>
                </c:pt>
                <c:pt idx="120">
                  <c:v>72.760000000000005</c:v>
                </c:pt>
                <c:pt idx="121">
                  <c:v>72.462999999999994</c:v>
                </c:pt>
                <c:pt idx="122">
                  <c:v>72.052999999999997</c:v>
                </c:pt>
                <c:pt idx="123">
                  <c:v>72.010000000000005</c:v>
                </c:pt>
                <c:pt idx="124">
                  <c:v>71.930000000000007</c:v>
                </c:pt>
                <c:pt idx="125">
                  <c:v>71.602000000000004</c:v>
                </c:pt>
                <c:pt idx="126">
                  <c:v>70.548000000000002</c:v>
                </c:pt>
                <c:pt idx="127">
                  <c:v>70.340999999999994</c:v>
                </c:pt>
                <c:pt idx="128">
                  <c:v>70.162000000000006</c:v>
                </c:pt>
                <c:pt idx="129">
                  <c:v>70.113</c:v>
                </c:pt>
                <c:pt idx="130">
                  <c:v>70.105000000000004</c:v>
                </c:pt>
                <c:pt idx="131">
                  <c:v>70.105000000000004</c:v>
                </c:pt>
                <c:pt idx="132">
                  <c:v>70.105000000000004</c:v>
                </c:pt>
                <c:pt idx="133">
                  <c:v>69.703000000000003</c:v>
                </c:pt>
                <c:pt idx="134">
                  <c:v>69.387</c:v>
                </c:pt>
                <c:pt idx="135">
                  <c:v>69.319000000000003</c:v>
                </c:pt>
                <c:pt idx="136">
                  <c:v>69.266000000000005</c:v>
                </c:pt>
                <c:pt idx="137">
                  <c:v>69.263000000000005</c:v>
                </c:pt>
                <c:pt idx="138">
                  <c:v>68.545000000000002</c:v>
                </c:pt>
                <c:pt idx="139">
                  <c:v>68.498000000000005</c:v>
                </c:pt>
                <c:pt idx="140">
                  <c:v>68.427999999999997</c:v>
                </c:pt>
                <c:pt idx="141">
                  <c:v>68.427999999999997</c:v>
                </c:pt>
                <c:pt idx="142">
                  <c:v>68.427999999999997</c:v>
                </c:pt>
                <c:pt idx="143">
                  <c:v>68.013999999999996</c:v>
                </c:pt>
                <c:pt idx="144">
                  <c:v>67.658000000000001</c:v>
                </c:pt>
                <c:pt idx="145">
                  <c:v>67.355999999999995</c:v>
                </c:pt>
                <c:pt idx="146">
                  <c:v>67.12</c:v>
                </c:pt>
                <c:pt idx="147">
                  <c:v>66.831000000000003</c:v>
                </c:pt>
                <c:pt idx="148">
                  <c:v>66.786000000000001</c:v>
                </c:pt>
                <c:pt idx="149">
                  <c:v>66.676000000000002</c:v>
                </c:pt>
                <c:pt idx="150">
                  <c:v>66.519000000000005</c:v>
                </c:pt>
                <c:pt idx="151">
                  <c:v>66.266000000000005</c:v>
                </c:pt>
                <c:pt idx="152">
                  <c:v>66.061999999999998</c:v>
                </c:pt>
                <c:pt idx="153">
                  <c:v>65.986000000000004</c:v>
                </c:pt>
                <c:pt idx="154">
                  <c:v>65.384</c:v>
                </c:pt>
                <c:pt idx="155">
                  <c:v>65.28</c:v>
                </c:pt>
                <c:pt idx="156">
                  <c:v>65.23</c:v>
                </c:pt>
                <c:pt idx="157">
                  <c:v>65.153000000000006</c:v>
                </c:pt>
                <c:pt idx="158">
                  <c:v>65.153000000000006</c:v>
                </c:pt>
                <c:pt idx="159">
                  <c:v>64.686999999999998</c:v>
                </c:pt>
                <c:pt idx="160">
                  <c:v>64.554000000000002</c:v>
                </c:pt>
                <c:pt idx="161">
                  <c:v>64.549000000000007</c:v>
                </c:pt>
                <c:pt idx="162">
                  <c:v>64.394999999999996</c:v>
                </c:pt>
                <c:pt idx="163">
                  <c:v>64.287000000000006</c:v>
                </c:pt>
                <c:pt idx="164">
                  <c:v>63.744999999999997</c:v>
                </c:pt>
                <c:pt idx="165">
                  <c:v>63.555999999999997</c:v>
                </c:pt>
                <c:pt idx="166">
                  <c:v>63.555999999999997</c:v>
                </c:pt>
                <c:pt idx="167">
                  <c:v>63.555999999999997</c:v>
                </c:pt>
                <c:pt idx="168">
                  <c:v>63.468000000000004</c:v>
                </c:pt>
                <c:pt idx="169">
                  <c:v>63.136000000000003</c:v>
                </c:pt>
                <c:pt idx="170">
                  <c:v>62.965000000000003</c:v>
                </c:pt>
                <c:pt idx="171">
                  <c:v>62.832000000000001</c:v>
                </c:pt>
                <c:pt idx="172">
                  <c:v>62.802</c:v>
                </c:pt>
                <c:pt idx="173">
                  <c:v>62.767000000000003</c:v>
                </c:pt>
                <c:pt idx="174">
                  <c:v>62.415999999999997</c:v>
                </c:pt>
                <c:pt idx="175">
                  <c:v>62.281999999999996</c:v>
                </c:pt>
                <c:pt idx="176">
                  <c:v>62.131</c:v>
                </c:pt>
                <c:pt idx="177">
                  <c:v>62.039000000000001</c:v>
                </c:pt>
                <c:pt idx="178">
                  <c:v>61.982999999999997</c:v>
                </c:pt>
                <c:pt idx="179">
                  <c:v>61.576999999999998</c:v>
                </c:pt>
                <c:pt idx="180">
                  <c:v>61.533999999999999</c:v>
                </c:pt>
                <c:pt idx="181">
                  <c:v>61.508000000000003</c:v>
                </c:pt>
                <c:pt idx="182">
                  <c:v>61.206000000000003</c:v>
                </c:pt>
                <c:pt idx="183">
                  <c:v>60.764000000000003</c:v>
                </c:pt>
                <c:pt idx="184">
                  <c:v>60.656999999999996</c:v>
                </c:pt>
                <c:pt idx="185">
                  <c:v>60.651000000000003</c:v>
                </c:pt>
                <c:pt idx="186">
                  <c:v>60.344000000000001</c:v>
                </c:pt>
                <c:pt idx="187">
                  <c:v>59.393999999999998</c:v>
                </c:pt>
                <c:pt idx="188">
                  <c:v>59.012999999999998</c:v>
                </c:pt>
                <c:pt idx="189">
                  <c:v>58.932000000000002</c:v>
                </c:pt>
                <c:pt idx="190">
                  <c:v>58.908000000000001</c:v>
                </c:pt>
                <c:pt idx="191">
                  <c:v>58.798999999999999</c:v>
                </c:pt>
                <c:pt idx="192">
                  <c:v>58.542000000000002</c:v>
                </c:pt>
                <c:pt idx="193">
                  <c:v>58.415999999999997</c:v>
                </c:pt>
                <c:pt idx="194">
                  <c:v>58.347999999999999</c:v>
                </c:pt>
                <c:pt idx="195">
                  <c:v>58.183999999999997</c:v>
                </c:pt>
                <c:pt idx="196">
                  <c:v>58.087000000000003</c:v>
                </c:pt>
                <c:pt idx="197">
                  <c:v>57.966999999999999</c:v>
                </c:pt>
                <c:pt idx="198">
                  <c:v>57.484999999999999</c:v>
                </c:pt>
                <c:pt idx="199">
                  <c:v>57.405000000000001</c:v>
                </c:pt>
                <c:pt idx="200">
                  <c:v>57.237000000000002</c:v>
                </c:pt>
                <c:pt idx="201">
                  <c:v>57.151000000000003</c:v>
                </c:pt>
                <c:pt idx="202">
                  <c:v>56.948</c:v>
                </c:pt>
                <c:pt idx="203">
                  <c:v>56.915999999999997</c:v>
                </c:pt>
                <c:pt idx="204">
                  <c:v>56.661999999999999</c:v>
                </c:pt>
                <c:pt idx="205">
                  <c:v>56.661999999999999</c:v>
                </c:pt>
                <c:pt idx="206">
                  <c:v>56.225000000000001</c:v>
                </c:pt>
                <c:pt idx="207">
                  <c:v>56.15</c:v>
                </c:pt>
                <c:pt idx="208">
                  <c:v>55.987000000000002</c:v>
                </c:pt>
                <c:pt idx="209">
                  <c:v>55.951000000000001</c:v>
                </c:pt>
                <c:pt idx="210">
                  <c:v>55.926000000000002</c:v>
                </c:pt>
                <c:pt idx="211">
                  <c:v>55.926000000000002</c:v>
                </c:pt>
                <c:pt idx="212">
                  <c:v>55.926000000000002</c:v>
                </c:pt>
                <c:pt idx="213">
                  <c:v>55.843000000000004</c:v>
                </c:pt>
                <c:pt idx="214">
                  <c:v>55.819000000000003</c:v>
                </c:pt>
                <c:pt idx="215">
                  <c:v>55.707000000000001</c:v>
                </c:pt>
                <c:pt idx="216">
                  <c:v>55.654000000000003</c:v>
                </c:pt>
                <c:pt idx="217">
                  <c:v>55.49</c:v>
                </c:pt>
                <c:pt idx="218">
                  <c:v>55.295000000000002</c:v>
                </c:pt>
                <c:pt idx="219">
                  <c:v>55.292000000000002</c:v>
                </c:pt>
                <c:pt idx="220">
                  <c:v>55.261000000000003</c:v>
                </c:pt>
                <c:pt idx="221">
                  <c:v>55.113999999999997</c:v>
                </c:pt>
                <c:pt idx="222">
                  <c:v>54.874000000000002</c:v>
                </c:pt>
                <c:pt idx="223">
                  <c:v>54.642000000000003</c:v>
                </c:pt>
                <c:pt idx="224">
                  <c:v>54.469000000000001</c:v>
                </c:pt>
                <c:pt idx="225">
                  <c:v>54.469000000000001</c:v>
                </c:pt>
                <c:pt idx="226">
                  <c:v>54.469000000000001</c:v>
                </c:pt>
                <c:pt idx="227">
                  <c:v>54.256</c:v>
                </c:pt>
                <c:pt idx="228">
                  <c:v>54.106999999999999</c:v>
                </c:pt>
                <c:pt idx="229">
                  <c:v>53.994999999999997</c:v>
                </c:pt>
                <c:pt idx="230">
                  <c:v>53.881</c:v>
                </c:pt>
                <c:pt idx="231">
                  <c:v>53.826999999999998</c:v>
                </c:pt>
                <c:pt idx="232">
                  <c:v>53.793999999999997</c:v>
                </c:pt>
                <c:pt idx="233">
                  <c:v>53.75</c:v>
                </c:pt>
                <c:pt idx="234">
                  <c:v>53.75</c:v>
                </c:pt>
                <c:pt idx="235">
                  <c:v>53.75</c:v>
                </c:pt>
                <c:pt idx="236">
                  <c:v>53.707999999999998</c:v>
                </c:pt>
                <c:pt idx="237">
                  <c:v>53.688000000000002</c:v>
                </c:pt>
                <c:pt idx="238">
                  <c:v>53.683999999999997</c:v>
                </c:pt>
                <c:pt idx="239">
                  <c:v>53.676000000000002</c:v>
                </c:pt>
                <c:pt idx="240">
                  <c:v>53.595999999999997</c:v>
                </c:pt>
                <c:pt idx="241">
                  <c:v>53.575000000000003</c:v>
                </c:pt>
                <c:pt idx="242">
                  <c:v>53.447000000000003</c:v>
                </c:pt>
                <c:pt idx="243">
                  <c:v>53.173999999999999</c:v>
                </c:pt>
                <c:pt idx="244">
                  <c:v>53.064999999999998</c:v>
                </c:pt>
                <c:pt idx="245">
                  <c:v>53.058</c:v>
                </c:pt>
                <c:pt idx="246">
                  <c:v>53.036000000000001</c:v>
                </c:pt>
                <c:pt idx="247">
                  <c:v>53.036000000000001</c:v>
                </c:pt>
                <c:pt idx="248">
                  <c:v>53.036000000000001</c:v>
                </c:pt>
                <c:pt idx="249">
                  <c:v>53.036000000000001</c:v>
                </c:pt>
                <c:pt idx="250">
                  <c:v>53.036000000000001</c:v>
                </c:pt>
                <c:pt idx="251">
                  <c:v>53.036000000000001</c:v>
                </c:pt>
                <c:pt idx="252">
                  <c:v>53.036000000000001</c:v>
                </c:pt>
                <c:pt idx="253">
                  <c:v>53.036000000000001</c:v>
                </c:pt>
                <c:pt idx="254">
                  <c:v>52.997</c:v>
                </c:pt>
                <c:pt idx="255">
                  <c:v>52.697000000000003</c:v>
                </c:pt>
                <c:pt idx="256">
                  <c:v>52.628999999999998</c:v>
                </c:pt>
                <c:pt idx="257">
                  <c:v>52.506</c:v>
                </c:pt>
                <c:pt idx="258">
                  <c:v>52.372999999999998</c:v>
                </c:pt>
                <c:pt idx="259">
                  <c:v>52.268000000000001</c:v>
                </c:pt>
                <c:pt idx="260">
                  <c:v>52.100999999999999</c:v>
                </c:pt>
                <c:pt idx="261">
                  <c:v>52.097000000000001</c:v>
                </c:pt>
                <c:pt idx="262">
                  <c:v>51.956000000000003</c:v>
                </c:pt>
                <c:pt idx="263">
                  <c:v>51.935000000000002</c:v>
                </c:pt>
                <c:pt idx="264">
                  <c:v>51.798999999999999</c:v>
                </c:pt>
                <c:pt idx="265">
                  <c:v>51.764000000000003</c:v>
                </c:pt>
                <c:pt idx="266">
                  <c:v>51.609000000000002</c:v>
                </c:pt>
                <c:pt idx="267">
                  <c:v>51.603999999999999</c:v>
                </c:pt>
                <c:pt idx="268">
                  <c:v>51.575000000000003</c:v>
                </c:pt>
                <c:pt idx="269">
                  <c:v>51.41</c:v>
                </c:pt>
                <c:pt idx="270">
                  <c:v>51.405000000000001</c:v>
                </c:pt>
                <c:pt idx="271">
                  <c:v>51.265000000000001</c:v>
                </c:pt>
                <c:pt idx="272">
                  <c:v>51.034999999999997</c:v>
                </c:pt>
                <c:pt idx="273">
                  <c:v>51.01</c:v>
                </c:pt>
                <c:pt idx="274">
                  <c:v>51.01</c:v>
                </c:pt>
                <c:pt idx="275">
                  <c:v>51.01</c:v>
                </c:pt>
                <c:pt idx="276">
                  <c:v>50.927</c:v>
                </c:pt>
                <c:pt idx="277">
                  <c:v>50.759</c:v>
                </c:pt>
                <c:pt idx="278">
                  <c:v>50.734000000000002</c:v>
                </c:pt>
                <c:pt idx="279">
                  <c:v>50.67</c:v>
                </c:pt>
                <c:pt idx="280">
                  <c:v>50.514000000000003</c:v>
                </c:pt>
                <c:pt idx="281">
                  <c:v>50.433999999999997</c:v>
                </c:pt>
                <c:pt idx="282">
                  <c:v>50.41</c:v>
                </c:pt>
                <c:pt idx="283">
                  <c:v>50.268999999999998</c:v>
                </c:pt>
                <c:pt idx="284">
                  <c:v>50.231000000000002</c:v>
                </c:pt>
                <c:pt idx="285">
                  <c:v>50.104999999999997</c:v>
                </c:pt>
                <c:pt idx="286">
                  <c:v>49.853000000000002</c:v>
                </c:pt>
                <c:pt idx="287">
                  <c:v>49.828000000000003</c:v>
                </c:pt>
                <c:pt idx="288">
                  <c:v>49.783999999999999</c:v>
                </c:pt>
                <c:pt idx="289">
                  <c:v>49.771999999999998</c:v>
                </c:pt>
                <c:pt idx="290">
                  <c:v>49.768999999999998</c:v>
                </c:pt>
                <c:pt idx="291">
                  <c:v>49.728999999999999</c:v>
                </c:pt>
                <c:pt idx="292">
                  <c:v>49.686999999999998</c:v>
                </c:pt>
                <c:pt idx="293">
                  <c:v>49.686999999999998</c:v>
                </c:pt>
                <c:pt idx="294">
                  <c:v>49.686999999999998</c:v>
                </c:pt>
                <c:pt idx="295">
                  <c:v>49.686999999999998</c:v>
                </c:pt>
                <c:pt idx="296">
                  <c:v>49.686999999999998</c:v>
                </c:pt>
                <c:pt idx="297">
                  <c:v>49.615000000000002</c:v>
                </c:pt>
                <c:pt idx="298">
                  <c:v>49.517000000000003</c:v>
                </c:pt>
                <c:pt idx="299">
                  <c:v>49.281999999999996</c:v>
                </c:pt>
                <c:pt idx="300">
                  <c:v>49.28</c:v>
                </c:pt>
                <c:pt idx="301">
                  <c:v>49.02</c:v>
                </c:pt>
                <c:pt idx="302">
                  <c:v>48.933999999999997</c:v>
                </c:pt>
                <c:pt idx="303">
                  <c:v>48.933999999999997</c:v>
                </c:pt>
                <c:pt idx="304">
                  <c:v>48.872</c:v>
                </c:pt>
                <c:pt idx="305">
                  <c:v>48.81</c:v>
                </c:pt>
                <c:pt idx="306">
                  <c:v>48.779000000000003</c:v>
                </c:pt>
                <c:pt idx="307">
                  <c:v>48.698</c:v>
                </c:pt>
                <c:pt idx="308">
                  <c:v>48.673999999999999</c:v>
                </c:pt>
                <c:pt idx="309">
                  <c:v>48.610999999999997</c:v>
                </c:pt>
                <c:pt idx="310">
                  <c:v>48.588999999999999</c:v>
                </c:pt>
                <c:pt idx="311">
                  <c:v>48.470999999999997</c:v>
                </c:pt>
                <c:pt idx="312">
                  <c:v>48.47</c:v>
                </c:pt>
                <c:pt idx="313">
                  <c:v>48.466000000000001</c:v>
                </c:pt>
                <c:pt idx="314">
                  <c:v>48.366</c:v>
                </c:pt>
                <c:pt idx="315">
                  <c:v>48.357999999999997</c:v>
                </c:pt>
                <c:pt idx="316">
                  <c:v>48.326999999999998</c:v>
                </c:pt>
                <c:pt idx="317">
                  <c:v>48.317999999999998</c:v>
                </c:pt>
                <c:pt idx="318">
                  <c:v>48.304000000000002</c:v>
                </c:pt>
                <c:pt idx="319">
                  <c:v>48.298000000000002</c:v>
                </c:pt>
                <c:pt idx="320">
                  <c:v>48.207000000000001</c:v>
                </c:pt>
                <c:pt idx="321">
                  <c:v>48.173999999999999</c:v>
                </c:pt>
                <c:pt idx="322">
                  <c:v>48.164000000000001</c:v>
                </c:pt>
                <c:pt idx="323">
                  <c:v>47.94</c:v>
                </c:pt>
                <c:pt idx="324">
                  <c:v>47.862000000000002</c:v>
                </c:pt>
                <c:pt idx="325">
                  <c:v>47.85</c:v>
                </c:pt>
                <c:pt idx="326">
                  <c:v>47.741</c:v>
                </c:pt>
                <c:pt idx="327">
                  <c:v>47.741</c:v>
                </c:pt>
                <c:pt idx="328">
                  <c:v>47.741</c:v>
                </c:pt>
                <c:pt idx="329">
                  <c:v>47.741</c:v>
                </c:pt>
                <c:pt idx="330">
                  <c:v>47.741</c:v>
                </c:pt>
                <c:pt idx="331">
                  <c:v>47.741</c:v>
                </c:pt>
                <c:pt idx="332">
                  <c:v>47.741</c:v>
                </c:pt>
                <c:pt idx="333">
                  <c:v>47.683</c:v>
                </c:pt>
                <c:pt idx="334">
                  <c:v>47.62</c:v>
                </c:pt>
                <c:pt idx="335">
                  <c:v>47.534999999999997</c:v>
                </c:pt>
                <c:pt idx="336">
                  <c:v>47.533999999999999</c:v>
                </c:pt>
                <c:pt idx="337">
                  <c:v>47.488999999999997</c:v>
                </c:pt>
                <c:pt idx="338">
                  <c:v>47.463999999999999</c:v>
                </c:pt>
                <c:pt idx="339">
                  <c:v>47.38</c:v>
                </c:pt>
                <c:pt idx="340">
                  <c:v>47.365000000000002</c:v>
                </c:pt>
                <c:pt idx="341">
                  <c:v>47.292999999999999</c:v>
                </c:pt>
                <c:pt idx="342">
                  <c:v>47.125</c:v>
                </c:pt>
                <c:pt idx="343">
                  <c:v>47.125</c:v>
                </c:pt>
                <c:pt idx="344">
                  <c:v>47.125</c:v>
                </c:pt>
                <c:pt idx="345">
                  <c:v>47.1</c:v>
                </c:pt>
                <c:pt idx="346">
                  <c:v>46.994999999999997</c:v>
                </c:pt>
                <c:pt idx="347">
                  <c:v>46.951000000000001</c:v>
                </c:pt>
                <c:pt idx="348">
                  <c:v>46.941000000000003</c:v>
                </c:pt>
                <c:pt idx="349">
                  <c:v>46.841999999999999</c:v>
                </c:pt>
                <c:pt idx="350">
                  <c:v>46.764000000000003</c:v>
                </c:pt>
                <c:pt idx="351">
                  <c:v>46.634999999999998</c:v>
                </c:pt>
                <c:pt idx="352">
                  <c:v>46.600999999999999</c:v>
                </c:pt>
                <c:pt idx="353">
                  <c:v>46.594000000000001</c:v>
                </c:pt>
                <c:pt idx="354">
                  <c:v>46.546999999999997</c:v>
                </c:pt>
                <c:pt idx="355">
                  <c:v>46.546999999999997</c:v>
                </c:pt>
                <c:pt idx="356">
                  <c:v>46.546999999999997</c:v>
                </c:pt>
                <c:pt idx="357">
                  <c:v>46.546999999999997</c:v>
                </c:pt>
                <c:pt idx="358">
                  <c:v>46.546999999999997</c:v>
                </c:pt>
                <c:pt idx="359">
                  <c:v>46.546999999999997</c:v>
                </c:pt>
                <c:pt idx="360">
                  <c:v>46.542999999999999</c:v>
                </c:pt>
                <c:pt idx="361">
                  <c:v>46.481000000000002</c:v>
                </c:pt>
                <c:pt idx="362">
                  <c:v>46.454999999999998</c:v>
                </c:pt>
                <c:pt idx="363">
                  <c:v>46.405000000000001</c:v>
                </c:pt>
                <c:pt idx="364">
                  <c:v>46.402999999999999</c:v>
                </c:pt>
                <c:pt idx="365">
                  <c:v>46.402999999999999</c:v>
                </c:pt>
                <c:pt idx="366">
                  <c:v>46.362000000000002</c:v>
                </c:pt>
                <c:pt idx="367">
                  <c:v>46.279000000000003</c:v>
                </c:pt>
                <c:pt idx="368">
                  <c:v>46.238</c:v>
                </c:pt>
                <c:pt idx="369">
                  <c:v>46.191000000000003</c:v>
                </c:pt>
                <c:pt idx="370">
                  <c:v>46.116999999999997</c:v>
                </c:pt>
                <c:pt idx="371">
                  <c:v>46.091000000000001</c:v>
                </c:pt>
                <c:pt idx="372">
                  <c:v>46.048000000000002</c:v>
                </c:pt>
                <c:pt idx="373">
                  <c:v>45.975000000000001</c:v>
                </c:pt>
                <c:pt idx="374">
                  <c:v>45.972000000000001</c:v>
                </c:pt>
                <c:pt idx="375">
                  <c:v>45.972000000000001</c:v>
                </c:pt>
                <c:pt idx="376">
                  <c:v>45.972000000000001</c:v>
                </c:pt>
                <c:pt idx="377">
                  <c:v>45.972000000000001</c:v>
                </c:pt>
                <c:pt idx="378">
                  <c:v>45.972000000000001</c:v>
                </c:pt>
                <c:pt idx="379">
                  <c:v>45.972000000000001</c:v>
                </c:pt>
                <c:pt idx="380">
                  <c:v>45.972000000000001</c:v>
                </c:pt>
                <c:pt idx="381">
                  <c:v>45.972000000000001</c:v>
                </c:pt>
                <c:pt idx="382">
                  <c:v>45.972000000000001</c:v>
                </c:pt>
                <c:pt idx="383">
                  <c:v>45.972000000000001</c:v>
                </c:pt>
                <c:pt idx="384">
                  <c:v>45.954000000000001</c:v>
                </c:pt>
                <c:pt idx="385">
                  <c:v>45.948999999999998</c:v>
                </c:pt>
                <c:pt idx="386">
                  <c:v>45.917000000000002</c:v>
                </c:pt>
                <c:pt idx="387">
                  <c:v>45.905000000000001</c:v>
                </c:pt>
                <c:pt idx="388">
                  <c:v>45.844999999999999</c:v>
                </c:pt>
                <c:pt idx="389">
                  <c:v>45.829000000000001</c:v>
                </c:pt>
                <c:pt idx="390">
                  <c:v>45.625</c:v>
                </c:pt>
                <c:pt idx="391">
                  <c:v>45.618000000000002</c:v>
                </c:pt>
                <c:pt idx="392">
                  <c:v>45.545999999999999</c:v>
                </c:pt>
                <c:pt idx="393">
                  <c:v>45.505000000000003</c:v>
                </c:pt>
                <c:pt idx="394">
                  <c:v>45.456000000000003</c:v>
                </c:pt>
                <c:pt idx="395">
                  <c:v>45.405000000000001</c:v>
                </c:pt>
                <c:pt idx="396">
                  <c:v>45.402000000000001</c:v>
                </c:pt>
                <c:pt idx="397">
                  <c:v>45.402000000000001</c:v>
                </c:pt>
                <c:pt idx="398">
                  <c:v>45.402000000000001</c:v>
                </c:pt>
                <c:pt idx="399">
                  <c:v>45.402000000000001</c:v>
                </c:pt>
                <c:pt idx="400">
                  <c:v>45.402000000000001</c:v>
                </c:pt>
                <c:pt idx="401">
                  <c:v>45.402000000000001</c:v>
                </c:pt>
                <c:pt idx="402">
                  <c:v>45.402000000000001</c:v>
                </c:pt>
                <c:pt idx="403">
                  <c:v>45.402000000000001</c:v>
                </c:pt>
                <c:pt idx="404">
                  <c:v>45.402000000000001</c:v>
                </c:pt>
                <c:pt idx="405">
                  <c:v>45.402000000000001</c:v>
                </c:pt>
                <c:pt idx="406">
                  <c:v>45.4</c:v>
                </c:pt>
                <c:pt idx="407">
                  <c:v>45.354999999999997</c:v>
                </c:pt>
                <c:pt idx="408">
                  <c:v>45.281999999999996</c:v>
                </c:pt>
                <c:pt idx="409">
                  <c:v>45.262</c:v>
                </c:pt>
                <c:pt idx="410">
                  <c:v>45.189</c:v>
                </c:pt>
                <c:pt idx="411">
                  <c:v>45.162999999999997</c:v>
                </c:pt>
                <c:pt idx="412">
                  <c:v>45.137999999999998</c:v>
                </c:pt>
                <c:pt idx="413">
                  <c:v>45.128</c:v>
                </c:pt>
                <c:pt idx="414">
                  <c:v>45.094000000000001</c:v>
                </c:pt>
                <c:pt idx="415">
                  <c:v>45.085000000000001</c:v>
                </c:pt>
                <c:pt idx="416">
                  <c:v>45.048000000000002</c:v>
                </c:pt>
                <c:pt idx="417">
                  <c:v>45.030999999999999</c:v>
                </c:pt>
                <c:pt idx="418">
                  <c:v>44.993000000000002</c:v>
                </c:pt>
                <c:pt idx="419">
                  <c:v>44.978999999999999</c:v>
                </c:pt>
                <c:pt idx="420">
                  <c:v>44.963999999999999</c:v>
                </c:pt>
                <c:pt idx="421">
                  <c:v>44.933</c:v>
                </c:pt>
                <c:pt idx="422">
                  <c:v>44.835999999999999</c:v>
                </c:pt>
                <c:pt idx="423">
                  <c:v>44.835999999999999</c:v>
                </c:pt>
                <c:pt idx="424">
                  <c:v>44.835999999999999</c:v>
                </c:pt>
                <c:pt idx="425">
                  <c:v>44.835999999999999</c:v>
                </c:pt>
                <c:pt idx="426">
                  <c:v>44.835999999999999</c:v>
                </c:pt>
                <c:pt idx="427">
                  <c:v>44.835999999999999</c:v>
                </c:pt>
                <c:pt idx="428">
                  <c:v>44.835999999999999</c:v>
                </c:pt>
                <c:pt idx="429">
                  <c:v>44.787999999999997</c:v>
                </c:pt>
                <c:pt idx="430">
                  <c:v>44.77</c:v>
                </c:pt>
                <c:pt idx="431">
                  <c:v>44.765000000000001</c:v>
                </c:pt>
                <c:pt idx="432">
                  <c:v>44.732999999999997</c:v>
                </c:pt>
                <c:pt idx="433">
                  <c:v>44.697000000000003</c:v>
                </c:pt>
                <c:pt idx="434">
                  <c:v>44.689</c:v>
                </c:pt>
                <c:pt idx="435">
                  <c:v>44.670999999999999</c:v>
                </c:pt>
                <c:pt idx="436">
                  <c:v>44.646999999999998</c:v>
                </c:pt>
                <c:pt idx="437">
                  <c:v>44.639000000000003</c:v>
                </c:pt>
                <c:pt idx="438">
                  <c:v>44.625</c:v>
                </c:pt>
                <c:pt idx="439">
                  <c:v>44.625</c:v>
                </c:pt>
                <c:pt idx="440">
                  <c:v>44.622999999999998</c:v>
                </c:pt>
                <c:pt idx="441">
                  <c:v>44.557000000000002</c:v>
                </c:pt>
                <c:pt idx="442">
                  <c:v>44.555</c:v>
                </c:pt>
                <c:pt idx="443">
                  <c:v>44.555</c:v>
                </c:pt>
                <c:pt idx="444">
                  <c:v>44.554000000000002</c:v>
                </c:pt>
                <c:pt idx="445">
                  <c:v>44.531999999999996</c:v>
                </c:pt>
                <c:pt idx="446">
                  <c:v>44.485999999999997</c:v>
                </c:pt>
                <c:pt idx="447">
                  <c:v>44.484999999999999</c:v>
                </c:pt>
                <c:pt idx="448">
                  <c:v>44.478999999999999</c:v>
                </c:pt>
                <c:pt idx="449">
                  <c:v>44.472999999999999</c:v>
                </c:pt>
                <c:pt idx="450">
                  <c:v>44.472000000000001</c:v>
                </c:pt>
                <c:pt idx="451">
                  <c:v>44.415999999999997</c:v>
                </c:pt>
                <c:pt idx="452">
                  <c:v>44.414999999999999</c:v>
                </c:pt>
                <c:pt idx="453">
                  <c:v>44.33</c:v>
                </c:pt>
                <c:pt idx="454">
                  <c:v>44.295000000000002</c:v>
                </c:pt>
                <c:pt idx="455">
                  <c:v>44.277999999999999</c:v>
                </c:pt>
                <c:pt idx="456">
                  <c:v>44.274999999999999</c:v>
                </c:pt>
                <c:pt idx="457">
                  <c:v>44.274000000000001</c:v>
                </c:pt>
                <c:pt idx="458">
                  <c:v>44.274000000000001</c:v>
                </c:pt>
                <c:pt idx="459">
                  <c:v>44.274000000000001</c:v>
                </c:pt>
                <c:pt idx="460">
                  <c:v>44.274000000000001</c:v>
                </c:pt>
                <c:pt idx="461">
                  <c:v>44.274000000000001</c:v>
                </c:pt>
                <c:pt idx="462">
                  <c:v>44.274000000000001</c:v>
                </c:pt>
                <c:pt idx="463">
                  <c:v>44.274000000000001</c:v>
                </c:pt>
                <c:pt idx="464">
                  <c:v>44.274000000000001</c:v>
                </c:pt>
                <c:pt idx="465">
                  <c:v>44.274000000000001</c:v>
                </c:pt>
                <c:pt idx="466">
                  <c:v>44.274000000000001</c:v>
                </c:pt>
                <c:pt idx="467">
                  <c:v>44.274000000000001</c:v>
                </c:pt>
                <c:pt idx="468">
                  <c:v>44.231000000000002</c:v>
                </c:pt>
                <c:pt idx="469">
                  <c:v>44.228999999999999</c:v>
                </c:pt>
                <c:pt idx="470">
                  <c:v>44.204000000000001</c:v>
                </c:pt>
                <c:pt idx="471">
                  <c:v>43.929000000000002</c:v>
                </c:pt>
                <c:pt idx="472">
                  <c:v>43.908999999999999</c:v>
                </c:pt>
                <c:pt idx="473">
                  <c:v>43.856999999999999</c:v>
                </c:pt>
                <c:pt idx="474">
                  <c:v>43.84</c:v>
                </c:pt>
                <c:pt idx="475">
                  <c:v>43.79</c:v>
                </c:pt>
                <c:pt idx="476">
                  <c:v>43.749000000000002</c:v>
                </c:pt>
                <c:pt idx="477">
                  <c:v>43.746000000000002</c:v>
                </c:pt>
                <c:pt idx="478">
                  <c:v>43.738</c:v>
                </c:pt>
                <c:pt idx="479">
                  <c:v>43.716000000000001</c:v>
                </c:pt>
                <c:pt idx="480">
                  <c:v>43.716000000000001</c:v>
                </c:pt>
                <c:pt idx="481">
                  <c:v>43.716000000000001</c:v>
                </c:pt>
                <c:pt idx="482">
                  <c:v>43.716000000000001</c:v>
                </c:pt>
                <c:pt idx="483">
                  <c:v>43.716000000000001</c:v>
                </c:pt>
                <c:pt idx="484">
                  <c:v>43.716000000000001</c:v>
                </c:pt>
                <c:pt idx="485">
                  <c:v>43.716000000000001</c:v>
                </c:pt>
                <c:pt idx="486">
                  <c:v>43.716000000000001</c:v>
                </c:pt>
                <c:pt idx="487">
                  <c:v>43.716000000000001</c:v>
                </c:pt>
                <c:pt idx="488">
                  <c:v>43.716000000000001</c:v>
                </c:pt>
                <c:pt idx="489">
                  <c:v>43.716000000000001</c:v>
                </c:pt>
                <c:pt idx="490">
                  <c:v>43.716000000000001</c:v>
                </c:pt>
                <c:pt idx="491">
                  <c:v>43.716000000000001</c:v>
                </c:pt>
                <c:pt idx="492">
                  <c:v>43.716000000000001</c:v>
                </c:pt>
                <c:pt idx="493">
                  <c:v>43.716000000000001</c:v>
                </c:pt>
                <c:pt idx="494">
                  <c:v>43.679000000000002</c:v>
                </c:pt>
                <c:pt idx="495">
                  <c:v>43.651000000000003</c:v>
                </c:pt>
                <c:pt idx="496">
                  <c:v>43.648000000000003</c:v>
                </c:pt>
                <c:pt idx="497">
                  <c:v>43.646999999999998</c:v>
                </c:pt>
                <c:pt idx="498">
                  <c:v>43.584000000000003</c:v>
                </c:pt>
                <c:pt idx="499">
                  <c:v>43.579000000000001</c:v>
                </c:pt>
                <c:pt idx="500">
                  <c:v>43.52</c:v>
                </c:pt>
                <c:pt idx="501">
                  <c:v>43.518999999999998</c:v>
                </c:pt>
                <c:pt idx="502">
                  <c:v>43.515999999999998</c:v>
                </c:pt>
                <c:pt idx="503">
                  <c:v>43.514000000000003</c:v>
                </c:pt>
                <c:pt idx="504">
                  <c:v>43.512</c:v>
                </c:pt>
                <c:pt idx="505">
                  <c:v>43.505000000000003</c:v>
                </c:pt>
                <c:pt idx="506">
                  <c:v>43.49</c:v>
                </c:pt>
                <c:pt idx="507">
                  <c:v>43.47</c:v>
                </c:pt>
                <c:pt idx="508">
                  <c:v>43.417999999999999</c:v>
                </c:pt>
                <c:pt idx="509">
                  <c:v>43.372999999999998</c:v>
                </c:pt>
                <c:pt idx="510">
                  <c:v>43.371000000000002</c:v>
                </c:pt>
                <c:pt idx="511">
                  <c:v>43.213999999999999</c:v>
                </c:pt>
                <c:pt idx="512">
                  <c:v>43.198999999999998</c:v>
                </c:pt>
                <c:pt idx="513">
                  <c:v>43.18</c:v>
                </c:pt>
                <c:pt idx="514">
                  <c:v>43.162999999999997</c:v>
                </c:pt>
                <c:pt idx="515">
                  <c:v>43.162999999999997</c:v>
                </c:pt>
                <c:pt idx="516">
                  <c:v>43.162999999999997</c:v>
                </c:pt>
                <c:pt idx="517">
                  <c:v>43.162999999999997</c:v>
                </c:pt>
                <c:pt idx="518">
                  <c:v>43.162999999999997</c:v>
                </c:pt>
                <c:pt idx="519">
                  <c:v>43.162999999999997</c:v>
                </c:pt>
                <c:pt idx="520">
                  <c:v>43.162999999999997</c:v>
                </c:pt>
                <c:pt idx="521">
                  <c:v>43.162999999999997</c:v>
                </c:pt>
                <c:pt idx="522">
                  <c:v>43.162999999999997</c:v>
                </c:pt>
                <c:pt idx="523">
                  <c:v>43.162999999999997</c:v>
                </c:pt>
                <c:pt idx="524">
                  <c:v>43.162999999999997</c:v>
                </c:pt>
                <c:pt idx="525">
                  <c:v>43.162999999999997</c:v>
                </c:pt>
                <c:pt idx="526">
                  <c:v>43.162999999999997</c:v>
                </c:pt>
                <c:pt idx="527">
                  <c:v>43.162999999999997</c:v>
                </c:pt>
                <c:pt idx="528">
                  <c:v>43.162999999999997</c:v>
                </c:pt>
                <c:pt idx="529">
                  <c:v>43.155000000000001</c:v>
                </c:pt>
                <c:pt idx="530">
                  <c:v>43.152999999999999</c:v>
                </c:pt>
                <c:pt idx="531">
                  <c:v>43.118000000000002</c:v>
                </c:pt>
                <c:pt idx="532">
                  <c:v>43.094000000000001</c:v>
                </c:pt>
                <c:pt idx="533">
                  <c:v>42.997999999999998</c:v>
                </c:pt>
                <c:pt idx="534">
                  <c:v>42.982999999999997</c:v>
                </c:pt>
                <c:pt idx="535">
                  <c:v>42.957000000000001</c:v>
                </c:pt>
                <c:pt idx="536">
                  <c:v>42.957000000000001</c:v>
                </c:pt>
                <c:pt idx="537">
                  <c:v>42.902999999999999</c:v>
                </c:pt>
                <c:pt idx="538">
                  <c:v>42.896999999999998</c:v>
                </c:pt>
                <c:pt idx="539">
                  <c:v>42.889000000000003</c:v>
                </c:pt>
                <c:pt idx="540">
                  <c:v>42.878</c:v>
                </c:pt>
                <c:pt idx="541">
                  <c:v>42.851999999999997</c:v>
                </c:pt>
                <c:pt idx="542">
                  <c:v>42.850999999999999</c:v>
                </c:pt>
                <c:pt idx="543">
                  <c:v>42.704999999999998</c:v>
                </c:pt>
                <c:pt idx="544">
                  <c:v>42.631</c:v>
                </c:pt>
                <c:pt idx="545">
                  <c:v>42.622</c:v>
                </c:pt>
                <c:pt idx="546">
                  <c:v>42.613999999999997</c:v>
                </c:pt>
                <c:pt idx="547">
                  <c:v>42.613999999999997</c:v>
                </c:pt>
                <c:pt idx="548">
                  <c:v>42.613999999999997</c:v>
                </c:pt>
                <c:pt idx="549">
                  <c:v>42.613999999999997</c:v>
                </c:pt>
                <c:pt idx="550">
                  <c:v>42.613999999999997</c:v>
                </c:pt>
                <c:pt idx="551">
                  <c:v>42.613999999999997</c:v>
                </c:pt>
                <c:pt idx="552">
                  <c:v>42.613999999999997</c:v>
                </c:pt>
                <c:pt idx="553">
                  <c:v>42.613999999999997</c:v>
                </c:pt>
                <c:pt idx="554">
                  <c:v>42.613999999999997</c:v>
                </c:pt>
                <c:pt idx="555">
                  <c:v>42.613999999999997</c:v>
                </c:pt>
                <c:pt idx="556">
                  <c:v>42.613999999999997</c:v>
                </c:pt>
                <c:pt idx="557">
                  <c:v>42.613999999999997</c:v>
                </c:pt>
                <c:pt idx="558">
                  <c:v>42.613999999999997</c:v>
                </c:pt>
                <c:pt idx="559">
                  <c:v>42.613999999999997</c:v>
                </c:pt>
                <c:pt idx="560">
                  <c:v>42.613999999999997</c:v>
                </c:pt>
                <c:pt idx="561">
                  <c:v>42.613999999999997</c:v>
                </c:pt>
                <c:pt idx="562">
                  <c:v>42.613999999999997</c:v>
                </c:pt>
                <c:pt idx="563">
                  <c:v>42.613999999999997</c:v>
                </c:pt>
                <c:pt idx="564">
                  <c:v>42.613999999999997</c:v>
                </c:pt>
                <c:pt idx="565">
                  <c:v>42.613999999999997</c:v>
                </c:pt>
                <c:pt idx="566">
                  <c:v>42.533000000000001</c:v>
                </c:pt>
                <c:pt idx="567">
                  <c:v>42.472000000000001</c:v>
                </c:pt>
                <c:pt idx="568">
                  <c:v>42.448999999999998</c:v>
                </c:pt>
                <c:pt idx="569">
                  <c:v>42.338000000000001</c:v>
                </c:pt>
                <c:pt idx="570">
                  <c:v>42.305999999999997</c:v>
                </c:pt>
                <c:pt idx="571">
                  <c:v>42.284999999999997</c:v>
                </c:pt>
                <c:pt idx="572">
                  <c:v>42.283999999999999</c:v>
                </c:pt>
                <c:pt idx="573">
                  <c:v>42.279000000000003</c:v>
                </c:pt>
                <c:pt idx="574">
                  <c:v>42.262</c:v>
                </c:pt>
                <c:pt idx="575">
                  <c:v>42.243000000000002</c:v>
                </c:pt>
                <c:pt idx="576">
                  <c:v>42.243000000000002</c:v>
                </c:pt>
                <c:pt idx="577">
                  <c:v>42.218000000000004</c:v>
                </c:pt>
                <c:pt idx="578">
                  <c:v>42.216000000000001</c:v>
                </c:pt>
                <c:pt idx="579">
                  <c:v>42.201999999999998</c:v>
                </c:pt>
                <c:pt idx="580">
                  <c:v>42.186999999999998</c:v>
                </c:pt>
                <c:pt idx="581">
                  <c:v>42.174999999999997</c:v>
                </c:pt>
                <c:pt idx="582">
                  <c:v>42.152999999999999</c:v>
                </c:pt>
                <c:pt idx="583">
                  <c:v>42.113</c:v>
                </c:pt>
                <c:pt idx="584">
                  <c:v>42.078000000000003</c:v>
                </c:pt>
                <c:pt idx="585">
                  <c:v>42.078000000000003</c:v>
                </c:pt>
                <c:pt idx="586">
                  <c:v>42.078000000000003</c:v>
                </c:pt>
                <c:pt idx="587">
                  <c:v>42.078000000000003</c:v>
                </c:pt>
                <c:pt idx="588">
                  <c:v>42.075000000000003</c:v>
                </c:pt>
                <c:pt idx="589">
                  <c:v>42.034999999999997</c:v>
                </c:pt>
                <c:pt idx="590">
                  <c:v>42.030999999999999</c:v>
                </c:pt>
                <c:pt idx="591">
                  <c:v>42.021000000000001</c:v>
                </c:pt>
                <c:pt idx="592">
                  <c:v>42.005000000000003</c:v>
                </c:pt>
                <c:pt idx="593">
                  <c:v>41.972000000000001</c:v>
                </c:pt>
                <c:pt idx="594">
                  <c:v>41.951999999999998</c:v>
                </c:pt>
                <c:pt idx="595">
                  <c:v>41.908999999999999</c:v>
                </c:pt>
                <c:pt idx="596">
                  <c:v>41.908000000000001</c:v>
                </c:pt>
                <c:pt idx="597">
                  <c:v>41.905999999999999</c:v>
                </c:pt>
                <c:pt idx="598">
                  <c:v>41.905000000000001</c:v>
                </c:pt>
                <c:pt idx="599">
                  <c:v>41.877000000000002</c:v>
                </c:pt>
                <c:pt idx="600">
                  <c:v>41.875</c:v>
                </c:pt>
                <c:pt idx="601">
                  <c:v>41.874000000000002</c:v>
                </c:pt>
                <c:pt idx="602">
                  <c:v>41.872</c:v>
                </c:pt>
                <c:pt idx="603">
                  <c:v>41.795000000000002</c:v>
                </c:pt>
                <c:pt idx="604">
                  <c:v>41.648000000000003</c:v>
                </c:pt>
                <c:pt idx="605">
                  <c:v>41.637</c:v>
                </c:pt>
                <c:pt idx="606">
                  <c:v>41.628</c:v>
                </c:pt>
                <c:pt idx="607">
                  <c:v>41.625999999999998</c:v>
                </c:pt>
                <c:pt idx="608">
                  <c:v>41.625</c:v>
                </c:pt>
                <c:pt idx="609">
                  <c:v>41.625</c:v>
                </c:pt>
                <c:pt idx="610">
                  <c:v>41.625</c:v>
                </c:pt>
                <c:pt idx="611">
                  <c:v>41.625</c:v>
                </c:pt>
                <c:pt idx="612">
                  <c:v>41.606000000000002</c:v>
                </c:pt>
                <c:pt idx="613">
                  <c:v>41.569000000000003</c:v>
                </c:pt>
                <c:pt idx="614">
                  <c:v>41.56</c:v>
                </c:pt>
                <c:pt idx="615">
                  <c:v>41.546999999999997</c:v>
                </c:pt>
                <c:pt idx="616">
                  <c:v>41.53</c:v>
                </c:pt>
                <c:pt idx="617">
                  <c:v>41.515000000000001</c:v>
                </c:pt>
                <c:pt idx="618">
                  <c:v>41.514000000000003</c:v>
                </c:pt>
                <c:pt idx="619">
                  <c:v>41.473999999999997</c:v>
                </c:pt>
                <c:pt idx="620">
                  <c:v>41.472999999999999</c:v>
                </c:pt>
                <c:pt idx="621">
                  <c:v>41.445</c:v>
                </c:pt>
                <c:pt idx="622">
                  <c:v>41.41</c:v>
                </c:pt>
                <c:pt idx="623">
                  <c:v>41.39</c:v>
                </c:pt>
                <c:pt idx="624">
                  <c:v>41.344000000000001</c:v>
                </c:pt>
                <c:pt idx="625">
                  <c:v>41.337000000000003</c:v>
                </c:pt>
                <c:pt idx="626">
                  <c:v>41.337000000000003</c:v>
                </c:pt>
                <c:pt idx="627">
                  <c:v>41.337000000000003</c:v>
                </c:pt>
                <c:pt idx="628">
                  <c:v>41.337000000000003</c:v>
                </c:pt>
                <c:pt idx="629">
                  <c:v>41.337000000000003</c:v>
                </c:pt>
                <c:pt idx="630">
                  <c:v>41.337000000000003</c:v>
                </c:pt>
                <c:pt idx="631">
                  <c:v>41.337000000000003</c:v>
                </c:pt>
                <c:pt idx="632">
                  <c:v>41.337000000000003</c:v>
                </c:pt>
                <c:pt idx="633">
                  <c:v>41.326000000000001</c:v>
                </c:pt>
                <c:pt idx="634">
                  <c:v>41.316000000000003</c:v>
                </c:pt>
                <c:pt idx="635">
                  <c:v>41.307000000000002</c:v>
                </c:pt>
                <c:pt idx="636">
                  <c:v>41.301000000000002</c:v>
                </c:pt>
                <c:pt idx="637">
                  <c:v>41.286999999999999</c:v>
                </c:pt>
                <c:pt idx="638">
                  <c:v>41.28</c:v>
                </c:pt>
                <c:pt idx="639">
                  <c:v>41.244999999999997</c:v>
                </c:pt>
                <c:pt idx="640">
                  <c:v>41.23</c:v>
                </c:pt>
                <c:pt idx="641">
                  <c:v>41.183999999999997</c:v>
                </c:pt>
                <c:pt idx="642">
                  <c:v>41.177</c:v>
                </c:pt>
                <c:pt idx="643">
                  <c:v>41.174999999999997</c:v>
                </c:pt>
                <c:pt idx="644">
                  <c:v>41.174999999999997</c:v>
                </c:pt>
                <c:pt idx="645">
                  <c:v>41.174999999999997</c:v>
                </c:pt>
                <c:pt idx="646">
                  <c:v>41.174999999999997</c:v>
                </c:pt>
                <c:pt idx="647">
                  <c:v>41.174999999999997</c:v>
                </c:pt>
                <c:pt idx="648">
                  <c:v>41.174999999999997</c:v>
                </c:pt>
                <c:pt idx="649">
                  <c:v>41.174999999999997</c:v>
                </c:pt>
                <c:pt idx="650">
                  <c:v>41.174999999999997</c:v>
                </c:pt>
                <c:pt idx="651">
                  <c:v>41.143000000000001</c:v>
                </c:pt>
                <c:pt idx="652">
                  <c:v>41.134999999999998</c:v>
                </c:pt>
                <c:pt idx="653">
                  <c:v>41.064999999999998</c:v>
                </c:pt>
                <c:pt idx="654">
                  <c:v>41.042999999999999</c:v>
                </c:pt>
                <c:pt idx="655">
                  <c:v>41.042000000000002</c:v>
                </c:pt>
                <c:pt idx="656">
                  <c:v>41.031999999999996</c:v>
                </c:pt>
                <c:pt idx="657">
                  <c:v>41.031999999999996</c:v>
                </c:pt>
                <c:pt idx="658">
                  <c:v>41.01</c:v>
                </c:pt>
                <c:pt idx="659">
                  <c:v>41.009</c:v>
                </c:pt>
                <c:pt idx="660">
                  <c:v>41.003</c:v>
                </c:pt>
                <c:pt idx="661">
                  <c:v>40.997</c:v>
                </c:pt>
                <c:pt idx="662">
                  <c:v>40.991999999999997</c:v>
                </c:pt>
                <c:pt idx="663">
                  <c:v>40.988</c:v>
                </c:pt>
                <c:pt idx="664">
                  <c:v>40.981000000000002</c:v>
                </c:pt>
                <c:pt idx="665">
                  <c:v>40.966999999999999</c:v>
                </c:pt>
                <c:pt idx="666">
                  <c:v>40.957000000000001</c:v>
                </c:pt>
                <c:pt idx="667">
                  <c:v>40.929000000000002</c:v>
                </c:pt>
                <c:pt idx="668">
                  <c:v>40.896000000000001</c:v>
                </c:pt>
                <c:pt idx="669">
                  <c:v>40.896000000000001</c:v>
                </c:pt>
                <c:pt idx="670">
                  <c:v>40.831000000000003</c:v>
                </c:pt>
                <c:pt idx="671">
                  <c:v>40.786000000000001</c:v>
                </c:pt>
                <c:pt idx="672">
                  <c:v>40.74</c:v>
                </c:pt>
                <c:pt idx="673">
                  <c:v>40.728999999999999</c:v>
                </c:pt>
                <c:pt idx="674">
                  <c:v>40.728999999999999</c:v>
                </c:pt>
                <c:pt idx="675">
                  <c:v>40.728999999999999</c:v>
                </c:pt>
                <c:pt idx="676">
                  <c:v>40.728999999999999</c:v>
                </c:pt>
                <c:pt idx="677">
                  <c:v>40.728999999999999</c:v>
                </c:pt>
                <c:pt idx="678">
                  <c:v>40.728999999999999</c:v>
                </c:pt>
                <c:pt idx="679">
                  <c:v>40.728999999999999</c:v>
                </c:pt>
                <c:pt idx="680">
                  <c:v>40.728999999999999</c:v>
                </c:pt>
                <c:pt idx="681">
                  <c:v>40.728999999999999</c:v>
                </c:pt>
                <c:pt idx="682">
                  <c:v>40.728999999999999</c:v>
                </c:pt>
                <c:pt idx="683">
                  <c:v>40.728999999999999</c:v>
                </c:pt>
                <c:pt idx="684">
                  <c:v>40.728999999999999</c:v>
                </c:pt>
                <c:pt idx="685">
                  <c:v>40.728999999999999</c:v>
                </c:pt>
                <c:pt idx="686">
                  <c:v>40.728999999999999</c:v>
                </c:pt>
                <c:pt idx="687">
                  <c:v>40.728999999999999</c:v>
                </c:pt>
                <c:pt idx="688">
                  <c:v>40.728999999999999</c:v>
                </c:pt>
                <c:pt idx="689">
                  <c:v>40.728999999999999</c:v>
                </c:pt>
                <c:pt idx="690">
                  <c:v>40.728999999999999</c:v>
                </c:pt>
                <c:pt idx="691">
                  <c:v>40.728999999999999</c:v>
                </c:pt>
                <c:pt idx="692">
                  <c:v>40.728999999999999</c:v>
                </c:pt>
                <c:pt idx="693">
                  <c:v>40.728999999999999</c:v>
                </c:pt>
                <c:pt idx="694">
                  <c:v>40.728999999999999</c:v>
                </c:pt>
                <c:pt idx="695">
                  <c:v>40.728999999999999</c:v>
                </c:pt>
                <c:pt idx="696">
                  <c:v>40.728999999999999</c:v>
                </c:pt>
                <c:pt idx="697">
                  <c:v>40.728999999999999</c:v>
                </c:pt>
                <c:pt idx="698">
                  <c:v>40.728999999999999</c:v>
                </c:pt>
                <c:pt idx="699">
                  <c:v>40.728999999999999</c:v>
                </c:pt>
                <c:pt idx="700">
                  <c:v>40.682000000000002</c:v>
                </c:pt>
                <c:pt idx="701">
                  <c:v>40.674999999999997</c:v>
                </c:pt>
                <c:pt idx="702">
                  <c:v>40.673999999999999</c:v>
                </c:pt>
                <c:pt idx="703">
                  <c:v>40.673000000000002</c:v>
                </c:pt>
                <c:pt idx="704">
                  <c:v>40.64</c:v>
                </c:pt>
                <c:pt idx="705">
                  <c:v>40.618000000000002</c:v>
                </c:pt>
                <c:pt idx="706">
                  <c:v>40.61</c:v>
                </c:pt>
                <c:pt idx="707">
                  <c:v>40.603999999999999</c:v>
                </c:pt>
                <c:pt idx="708">
                  <c:v>40.573</c:v>
                </c:pt>
                <c:pt idx="709">
                  <c:v>40.561999999999998</c:v>
                </c:pt>
                <c:pt idx="710">
                  <c:v>40.561999999999998</c:v>
                </c:pt>
                <c:pt idx="711">
                  <c:v>40.555</c:v>
                </c:pt>
                <c:pt idx="712">
                  <c:v>40.526000000000003</c:v>
                </c:pt>
                <c:pt idx="713">
                  <c:v>40.524000000000001</c:v>
                </c:pt>
                <c:pt idx="714">
                  <c:v>40.523000000000003</c:v>
                </c:pt>
                <c:pt idx="715">
                  <c:v>40.523000000000003</c:v>
                </c:pt>
                <c:pt idx="716">
                  <c:v>40.523000000000003</c:v>
                </c:pt>
                <c:pt idx="717">
                  <c:v>40.523000000000003</c:v>
                </c:pt>
                <c:pt idx="718">
                  <c:v>40.508000000000003</c:v>
                </c:pt>
                <c:pt idx="719">
                  <c:v>40.488999999999997</c:v>
                </c:pt>
                <c:pt idx="720">
                  <c:v>40.47</c:v>
                </c:pt>
                <c:pt idx="721">
                  <c:v>40.460999999999999</c:v>
                </c:pt>
                <c:pt idx="722">
                  <c:v>40.433</c:v>
                </c:pt>
                <c:pt idx="723">
                  <c:v>40.429000000000002</c:v>
                </c:pt>
                <c:pt idx="724">
                  <c:v>40.402999999999999</c:v>
                </c:pt>
                <c:pt idx="725">
                  <c:v>40.396999999999998</c:v>
                </c:pt>
                <c:pt idx="726">
                  <c:v>40.396999999999998</c:v>
                </c:pt>
                <c:pt idx="727">
                  <c:v>40.396999999999998</c:v>
                </c:pt>
                <c:pt idx="728">
                  <c:v>40.371000000000002</c:v>
                </c:pt>
                <c:pt idx="729">
                  <c:v>40.299999999999997</c:v>
                </c:pt>
                <c:pt idx="730">
                  <c:v>40.29</c:v>
                </c:pt>
                <c:pt idx="731">
                  <c:v>40.289000000000001</c:v>
                </c:pt>
                <c:pt idx="732">
                  <c:v>40.284999999999997</c:v>
                </c:pt>
                <c:pt idx="733">
                  <c:v>40.284999999999997</c:v>
                </c:pt>
                <c:pt idx="734">
                  <c:v>40.284999999999997</c:v>
                </c:pt>
                <c:pt idx="735">
                  <c:v>40.284999999999997</c:v>
                </c:pt>
                <c:pt idx="736">
                  <c:v>40.284999999999997</c:v>
                </c:pt>
                <c:pt idx="737">
                  <c:v>40.284999999999997</c:v>
                </c:pt>
                <c:pt idx="738">
                  <c:v>40.284999999999997</c:v>
                </c:pt>
                <c:pt idx="739">
                  <c:v>40.284999999999997</c:v>
                </c:pt>
                <c:pt idx="740">
                  <c:v>40.284999999999997</c:v>
                </c:pt>
                <c:pt idx="741">
                  <c:v>40.284999999999997</c:v>
                </c:pt>
                <c:pt idx="742">
                  <c:v>40.284999999999997</c:v>
                </c:pt>
                <c:pt idx="743">
                  <c:v>40.284999999999997</c:v>
                </c:pt>
                <c:pt idx="744">
                  <c:v>40.284999999999997</c:v>
                </c:pt>
                <c:pt idx="745">
                  <c:v>40.284999999999997</c:v>
                </c:pt>
                <c:pt idx="746">
                  <c:v>40.284999999999997</c:v>
                </c:pt>
                <c:pt idx="747">
                  <c:v>40.284999999999997</c:v>
                </c:pt>
                <c:pt idx="748">
                  <c:v>40.284999999999997</c:v>
                </c:pt>
                <c:pt idx="749">
                  <c:v>40.268999999999998</c:v>
                </c:pt>
                <c:pt idx="750">
                  <c:v>40.253999999999998</c:v>
                </c:pt>
                <c:pt idx="751">
                  <c:v>40.246000000000002</c:v>
                </c:pt>
                <c:pt idx="752">
                  <c:v>40.231000000000002</c:v>
                </c:pt>
                <c:pt idx="753">
                  <c:v>40.185000000000002</c:v>
                </c:pt>
                <c:pt idx="754">
                  <c:v>40.177</c:v>
                </c:pt>
                <c:pt idx="755">
                  <c:v>40.130000000000003</c:v>
                </c:pt>
                <c:pt idx="756">
                  <c:v>40.128</c:v>
                </c:pt>
                <c:pt idx="757">
                  <c:v>40.122</c:v>
                </c:pt>
                <c:pt idx="758">
                  <c:v>40.119999999999997</c:v>
                </c:pt>
                <c:pt idx="759">
                  <c:v>40.119</c:v>
                </c:pt>
                <c:pt idx="760">
                  <c:v>40.119</c:v>
                </c:pt>
                <c:pt idx="761">
                  <c:v>40.119</c:v>
                </c:pt>
                <c:pt idx="762">
                  <c:v>40.113999999999997</c:v>
                </c:pt>
                <c:pt idx="763">
                  <c:v>40.11</c:v>
                </c:pt>
                <c:pt idx="764">
                  <c:v>40.097000000000001</c:v>
                </c:pt>
                <c:pt idx="765">
                  <c:v>40.064999999999998</c:v>
                </c:pt>
                <c:pt idx="766">
                  <c:v>40.015999999999998</c:v>
                </c:pt>
                <c:pt idx="767">
                  <c:v>39.99</c:v>
                </c:pt>
                <c:pt idx="768">
                  <c:v>39.914000000000001</c:v>
                </c:pt>
                <c:pt idx="769">
                  <c:v>39.902000000000001</c:v>
                </c:pt>
                <c:pt idx="770">
                  <c:v>39.854999999999997</c:v>
                </c:pt>
                <c:pt idx="771">
                  <c:v>39.848999999999997</c:v>
                </c:pt>
                <c:pt idx="772">
                  <c:v>39.848999999999997</c:v>
                </c:pt>
                <c:pt idx="773">
                  <c:v>39.847999999999999</c:v>
                </c:pt>
                <c:pt idx="774">
                  <c:v>39.844000000000001</c:v>
                </c:pt>
                <c:pt idx="775">
                  <c:v>39.844000000000001</c:v>
                </c:pt>
                <c:pt idx="776">
                  <c:v>39.844000000000001</c:v>
                </c:pt>
                <c:pt idx="777">
                  <c:v>39.844000000000001</c:v>
                </c:pt>
                <c:pt idx="778">
                  <c:v>39.844000000000001</c:v>
                </c:pt>
                <c:pt idx="779">
                  <c:v>39.844000000000001</c:v>
                </c:pt>
                <c:pt idx="780">
                  <c:v>39.844000000000001</c:v>
                </c:pt>
                <c:pt idx="781">
                  <c:v>39.844000000000001</c:v>
                </c:pt>
                <c:pt idx="782">
                  <c:v>39.844000000000001</c:v>
                </c:pt>
                <c:pt idx="783">
                  <c:v>39.844000000000001</c:v>
                </c:pt>
                <c:pt idx="784">
                  <c:v>39.844000000000001</c:v>
                </c:pt>
                <c:pt idx="785">
                  <c:v>39.844000000000001</c:v>
                </c:pt>
                <c:pt idx="786">
                  <c:v>39.844000000000001</c:v>
                </c:pt>
                <c:pt idx="787">
                  <c:v>39.844000000000001</c:v>
                </c:pt>
                <c:pt idx="788">
                  <c:v>39.844000000000001</c:v>
                </c:pt>
                <c:pt idx="789">
                  <c:v>39.844000000000001</c:v>
                </c:pt>
                <c:pt idx="790">
                  <c:v>39.844000000000001</c:v>
                </c:pt>
                <c:pt idx="791">
                  <c:v>39.844000000000001</c:v>
                </c:pt>
                <c:pt idx="792">
                  <c:v>39.844000000000001</c:v>
                </c:pt>
                <c:pt idx="793">
                  <c:v>39.844000000000001</c:v>
                </c:pt>
                <c:pt idx="794">
                  <c:v>39.844000000000001</c:v>
                </c:pt>
                <c:pt idx="795">
                  <c:v>39.834000000000003</c:v>
                </c:pt>
                <c:pt idx="796">
                  <c:v>39.792000000000002</c:v>
                </c:pt>
                <c:pt idx="797">
                  <c:v>39.789000000000001</c:v>
                </c:pt>
                <c:pt idx="798">
                  <c:v>39.789000000000001</c:v>
                </c:pt>
                <c:pt idx="799">
                  <c:v>39.777999999999999</c:v>
                </c:pt>
                <c:pt idx="800">
                  <c:v>39.771000000000001</c:v>
                </c:pt>
                <c:pt idx="801">
                  <c:v>39.741</c:v>
                </c:pt>
                <c:pt idx="802">
                  <c:v>39.683</c:v>
                </c:pt>
                <c:pt idx="803">
                  <c:v>39.679000000000002</c:v>
                </c:pt>
                <c:pt idx="804">
                  <c:v>39.679000000000002</c:v>
                </c:pt>
                <c:pt idx="805">
                  <c:v>39.665999999999997</c:v>
                </c:pt>
                <c:pt idx="806">
                  <c:v>39.661999999999999</c:v>
                </c:pt>
                <c:pt idx="807">
                  <c:v>39.65</c:v>
                </c:pt>
                <c:pt idx="808">
                  <c:v>39.642000000000003</c:v>
                </c:pt>
                <c:pt idx="809">
                  <c:v>39.642000000000003</c:v>
                </c:pt>
                <c:pt idx="810">
                  <c:v>39.625</c:v>
                </c:pt>
                <c:pt idx="811">
                  <c:v>39.616999999999997</c:v>
                </c:pt>
                <c:pt idx="812">
                  <c:v>39.598999999999997</c:v>
                </c:pt>
                <c:pt idx="813">
                  <c:v>39.582999999999998</c:v>
                </c:pt>
                <c:pt idx="814">
                  <c:v>39.57</c:v>
                </c:pt>
                <c:pt idx="815">
                  <c:v>39.548000000000002</c:v>
                </c:pt>
                <c:pt idx="816">
                  <c:v>39.515999999999998</c:v>
                </c:pt>
                <c:pt idx="817">
                  <c:v>39.472999999999999</c:v>
                </c:pt>
                <c:pt idx="818">
                  <c:v>39.463000000000001</c:v>
                </c:pt>
                <c:pt idx="819">
                  <c:v>39.46</c:v>
                </c:pt>
                <c:pt idx="820">
                  <c:v>39.448999999999998</c:v>
                </c:pt>
                <c:pt idx="821">
                  <c:v>39.417000000000002</c:v>
                </c:pt>
                <c:pt idx="822">
                  <c:v>39.417000000000002</c:v>
                </c:pt>
                <c:pt idx="823">
                  <c:v>39.409999999999997</c:v>
                </c:pt>
                <c:pt idx="824">
                  <c:v>39.405000000000001</c:v>
                </c:pt>
                <c:pt idx="825">
                  <c:v>39.405000000000001</c:v>
                </c:pt>
                <c:pt idx="826">
                  <c:v>39.405000000000001</c:v>
                </c:pt>
                <c:pt idx="827">
                  <c:v>39.405000000000001</c:v>
                </c:pt>
                <c:pt idx="828">
                  <c:v>39.405000000000001</c:v>
                </c:pt>
                <c:pt idx="829">
                  <c:v>39.405000000000001</c:v>
                </c:pt>
                <c:pt idx="830">
                  <c:v>39.405000000000001</c:v>
                </c:pt>
                <c:pt idx="831">
                  <c:v>39.405000000000001</c:v>
                </c:pt>
                <c:pt idx="832">
                  <c:v>39.405000000000001</c:v>
                </c:pt>
                <c:pt idx="833">
                  <c:v>39.405000000000001</c:v>
                </c:pt>
                <c:pt idx="834">
                  <c:v>39.405000000000001</c:v>
                </c:pt>
                <c:pt idx="835">
                  <c:v>39.405000000000001</c:v>
                </c:pt>
                <c:pt idx="836">
                  <c:v>39.387</c:v>
                </c:pt>
                <c:pt idx="837">
                  <c:v>39.356000000000002</c:v>
                </c:pt>
                <c:pt idx="838">
                  <c:v>39.350999999999999</c:v>
                </c:pt>
                <c:pt idx="839">
                  <c:v>39.343000000000004</c:v>
                </c:pt>
                <c:pt idx="840">
                  <c:v>39.341999999999999</c:v>
                </c:pt>
                <c:pt idx="841">
                  <c:v>39.314999999999998</c:v>
                </c:pt>
                <c:pt idx="842">
                  <c:v>39.26</c:v>
                </c:pt>
                <c:pt idx="843">
                  <c:v>39.253999999999998</c:v>
                </c:pt>
                <c:pt idx="844">
                  <c:v>39.249000000000002</c:v>
                </c:pt>
                <c:pt idx="845">
                  <c:v>39.241999999999997</c:v>
                </c:pt>
                <c:pt idx="846">
                  <c:v>39.241999999999997</c:v>
                </c:pt>
                <c:pt idx="847">
                  <c:v>39.241999999999997</c:v>
                </c:pt>
                <c:pt idx="848">
                  <c:v>39.207000000000001</c:v>
                </c:pt>
                <c:pt idx="849">
                  <c:v>39.19</c:v>
                </c:pt>
                <c:pt idx="850">
                  <c:v>39.183</c:v>
                </c:pt>
                <c:pt idx="851">
                  <c:v>39.156999999999996</c:v>
                </c:pt>
                <c:pt idx="852">
                  <c:v>39.115000000000002</c:v>
                </c:pt>
                <c:pt idx="853">
                  <c:v>39.094999999999999</c:v>
                </c:pt>
                <c:pt idx="854">
                  <c:v>39.094000000000001</c:v>
                </c:pt>
                <c:pt idx="855">
                  <c:v>39.079000000000001</c:v>
                </c:pt>
                <c:pt idx="856">
                  <c:v>39.067</c:v>
                </c:pt>
                <c:pt idx="857">
                  <c:v>39.052</c:v>
                </c:pt>
                <c:pt idx="858">
                  <c:v>39.045999999999999</c:v>
                </c:pt>
                <c:pt idx="859">
                  <c:v>39.039000000000001</c:v>
                </c:pt>
                <c:pt idx="860">
                  <c:v>39.011000000000003</c:v>
                </c:pt>
                <c:pt idx="861">
                  <c:v>38.981000000000002</c:v>
                </c:pt>
                <c:pt idx="862">
                  <c:v>38.97</c:v>
                </c:pt>
                <c:pt idx="863">
                  <c:v>38.97</c:v>
                </c:pt>
                <c:pt idx="864">
                  <c:v>38.97</c:v>
                </c:pt>
                <c:pt idx="865">
                  <c:v>38.97</c:v>
                </c:pt>
                <c:pt idx="866">
                  <c:v>38.97</c:v>
                </c:pt>
                <c:pt idx="867">
                  <c:v>38.97</c:v>
                </c:pt>
                <c:pt idx="868">
                  <c:v>38.97</c:v>
                </c:pt>
                <c:pt idx="869">
                  <c:v>38.97</c:v>
                </c:pt>
                <c:pt idx="870">
                  <c:v>38.97</c:v>
                </c:pt>
                <c:pt idx="871">
                  <c:v>38.97</c:v>
                </c:pt>
                <c:pt idx="872">
                  <c:v>38.97</c:v>
                </c:pt>
                <c:pt idx="873">
                  <c:v>38.97</c:v>
                </c:pt>
                <c:pt idx="874">
                  <c:v>38.97</c:v>
                </c:pt>
                <c:pt idx="875">
                  <c:v>38.97</c:v>
                </c:pt>
                <c:pt idx="876">
                  <c:v>38.97</c:v>
                </c:pt>
                <c:pt idx="877">
                  <c:v>38.97</c:v>
                </c:pt>
                <c:pt idx="878">
                  <c:v>38.97</c:v>
                </c:pt>
                <c:pt idx="879">
                  <c:v>38.97</c:v>
                </c:pt>
                <c:pt idx="880">
                  <c:v>38.97</c:v>
                </c:pt>
                <c:pt idx="881">
                  <c:v>38.97</c:v>
                </c:pt>
                <c:pt idx="882">
                  <c:v>38.97</c:v>
                </c:pt>
                <c:pt idx="883">
                  <c:v>38.97</c:v>
                </c:pt>
                <c:pt idx="884">
                  <c:v>38.97</c:v>
                </c:pt>
                <c:pt idx="885">
                  <c:v>38.97</c:v>
                </c:pt>
                <c:pt idx="886">
                  <c:v>38.97</c:v>
                </c:pt>
                <c:pt idx="887">
                  <c:v>38.966000000000001</c:v>
                </c:pt>
                <c:pt idx="888">
                  <c:v>38.939</c:v>
                </c:pt>
                <c:pt idx="889">
                  <c:v>38.863</c:v>
                </c:pt>
                <c:pt idx="890">
                  <c:v>38.862000000000002</c:v>
                </c:pt>
                <c:pt idx="891">
                  <c:v>38.835999999999999</c:v>
                </c:pt>
                <c:pt idx="892">
                  <c:v>38.828000000000003</c:v>
                </c:pt>
                <c:pt idx="893">
                  <c:v>38.816000000000003</c:v>
                </c:pt>
                <c:pt idx="894">
                  <c:v>38.805999999999997</c:v>
                </c:pt>
                <c:pt idx="895">
                  <c:v>38.802999999999997</c:v>
                </c:pt>
                <c:pt idx="896">
                  <c:v>38.786999999999999</c:v>
                </c:pt>
                <c:pt idx="897">
                  <c:v>38.753999999999998</c:v>
                </c:pt>
                <c:pt idx="898">
                  <c:v>38.737000000000002</c:v>
                </c:pt>
                <c:pt idx="899">
                  <c:v>38.69</c:v>
                </c:pt>
                <c:pt idx="900">
                  <c:v>38.658999999999999</c:v>
                </c:pt>
                <c:pt idx="901">
                  <c:v>38.646000000000001</c:v>
                </c:pt>
                <c:pt idx="902">
                  <c:v>38.593000000000004</c:v>
                </c:pt>
                <c:pt idx="903">
                  <c:v>38.551000000000002</c:v>
                </c:pt>
                <c:pt idx="904">
                  <c:v>38.540999999999997</c:v>
                </c:pt>
                <c:pt idx="905">
                  <c:v>38.537999999999997</c:v>
                </c:pt>
                <c:pt idx="906">
                  <c:v>38.537999999999997</c:v>
                </c:pt>
                <c:pt idx="907">
                  <c:v>38.537999999999997</c:v>
                </c:pt>
                <c:pt idx="908">
                  <c:v>38.537999999999997</c:v>
                </c:pt>
                <c:pt idx="909">
                  <c:v>38.537999999999997</c:v>
                </c:pt>
                <c:pt idx="910">
                  <c:v>38.537999999999997</c:v>
                </c:pt>
                <c:pt idx="911">
                  <c:v>38.537999999999997</c:v>
                </c:pt>
                <c:pt idx="912">
                  <c:v>38.537999999999997</c:v>
                </c:pt>
                <c:pt idx="913">
                  <c:v>38.537999999999997</c:v>
                </c:pt>
                <c:pt idx="914">
                  <c:v>38.537999999999997</c:v>
                </c:pt>
                <c:pt idx="915">
                  <c:v>38.537999999999997</c:v>
                </c:pt>
                <c:pt idx="916">
                  <c:v>38.537999999999997</c:v>
                </c:pt>
                <c:pt idx="917">
                  <c:v>38.537999999999997</c:v>
                </c:pt>
                <c:pt idx="918">
                  <c:v>38.537999999999997</c:v>
                </c:pt>
                <c:pt idx="919">
                  <c:v>38.537999999999997</c:v>
                </c:pt>
                <c:pt idx="920">
                  <c:v>38.537999999999997</c:v>
                </c:pt>
                <c:pt idx="921">
                  <c:v>38.537999999999997</c:v>
                </c:pt>
                <c:pt idx="922">
                  <c:v>38.537999999999997</c:v>
                </c:pt>
                <c:pt idx="923">
                  <c:v>38.537999999999997</c:v>
                </c:pt>
                <c:pt idx="924">
                  <c:v>38.537999999999997</c:v>
                </c:pt>
                <c:pt idx="925">
                  <c:v>38.537999999999997</c:v>
                </c:pt>
                <c:pt idx="926">
                  <c:v>38.537999999999997</c:v>
                </c:pt>
                <c:pt idx="927">
                  <c:v>38.537999999999997</c:v>
                </c:pt>
                <c:pt idx="928">
                  <c:v>38.537999999999997</c:v>
                </c:pt>
                <c:pt idx="929">
                  <c:v>38.520000000000003</c:v>
                </c:pt>
                <c:pt idx="930">
                  <c:v>38.487000000000002</c:v>
                </c:pt>
                <c:pt idx="931">
                  <c:v>38.378999999999998</c:v>
                </c:pt>
                <c:pt idx="932">
                  <c:v>38.366</c:v>
                </c:pt>
                <c:pt idx="933">
                  <c:v>38.337000000000003</c:v>
                </c:pt>
                <c:pt idx="934">
                  <c:v>38.33</c:v>
                </c:pt>
                <c:pt idx="935">
                  <c:v>38.295999999999999</c:v>
                </c:pt>
                <c:pt idx="936">
                  <c:v>38.295000000000002</c:v>
                </c:pt>
                <c:pt idx="937">
                  <c:v>38.256</c:v>
                </c:pt>
                <c:pt idx="938">
                  <c:v>38.25</c:v>
                </c:pt>
                <c:pt idx="939">
                  <c:v>38.234999999999999</c:v>
                </c:pt>
                <c:pt idx="940">
                  <c:v>38.231999999999999</c:v>
                </c:pt>
                <c:pt idx="941">
                  <c:v>38.216999999999999</c:v>
                </c:pt>
                <c:pt idx="942">
                  <c:v>38.183999999999997</c:v>
                </c:pt>
                <c:pt idx="943">
                  <c:v>38.177999999999997</c:v>
                </c:pt>
                <c:pt idx="944">
                  <c:v>38.17</c:v>
                </c:pt>
                <c:pt idx="945">
                  <c:v>38.168999999999997</c:v>
                </c:pt>
                <c:pt idx="946">
                  <c:v>38.107999999999997</c:v>
                </c:pt>
                <c:pt idx="947">
                  <c:v>38.107999999999997</c:v>
                </c:pt>
                <c:pt idx="948">
                  <c:v>38.107999999999997</c:v>
                </c:pt>
                <c:pt idx="949">
                  <c:v>38.107999999999997</c:v>
                </c:pt>
                <c:pt idx="950">
                  <c:v>38.088000000000001</c:v>
                </c:pt>
                <c:pt idx="951">
                  <c:v>38.079000000000001</c:v>
                </c:pt>
                <c:pt idx="952">
                  <c:v>38.04</c:v>
                </c:pt>
                <c:pt idx="953">
                  <c:v>38.027000000000001</c:v>
                </c:pt>
                <c:pt idx="954">
                  <c:v>38.000999999999998</c:v>
                </c:pt>
                <c:pt idx="955">
                  <c:v>37.963000000000001</c:v>
                </c:pt>
                <c:pt idx="956">
                  <c:v>37.951999999999998</c:v>
                </c:pt>
                <c:pt idx="957">
                  <c:v>37.938000000000002</c:v>
                </c:pt>
                <c:pt idx="958">
                  <c:v>37.923999999999999</c:v>
                </c:pt>
                <c:pt idx="959">
                  <c:v>37.905999999999999</c:v>
                </c:pt>
                <c:pt idx="960">
                  <c:v>37.9</c:v>
                </c:pt>
                <c:pt idx="961">
                  <c:v>37.898000000000003</c:v>
                </c:pt>
                <c:pt idx="962">
                  <c:v>37.896999999999998</c:v>
                </c:pt>
                <c:pt idx="963">
                  <c:v>37.884999999999998</c:v>
                </c:pt>
                <c:pt idx="964">
                  <c:v>37.863999999999997</c:v>
                </c:pt>
                <c:pt idx="965">
                  <c:v>37.845999999999997</c:v>
                </c:pt>
                <c:pt idx="966">
                  <c:v>37.843000000000004</c:v>
                </c:pt>
                <c:pt idx="967">
                  <c:v>37.816000000000003</c:v>
                </c:pt>
                <c:pt idx="968">
                  <c:v>37.813000000000002</c:v>
                </c:pt>
                <c:pt idx="969">
                  <c:v>37.808</c:v>
                </c:pt>
                <c:pt idx="970">
                  <c:v>37.771999999999998</c:v>
                </c:pt>
                <c:pt idx="971">
                  <c:v>37.768999999999998</c:v>
                </c:pt>
                <c:pt idx="972">
                  <c:v>37.768000000000001</c:v>
                </c:pt>
                <c:pt idx="973">
                  <c:v>37.767000000000003</c:v>
                </c:pt>
                <c:pt idx="974">
                  <c:v>37.747999999999998</c:v>
                </c:pt>
                <c:pt idx="975">
                  <c:v>37.741999999999997</c:v>
                </c:pt>
                <c:pt idx="976">
                  <c:v>37.729999999999997</c:v>
                </c:pt>
                <c:pt idx="977">
                  <c:v>37.683999999999997</c:v>
                </c:pt>
                <c:pt idx="978">
                  <c:v>37.682000000000002</c:v>
                </c:pt>
                <c:pt idx="979">
                  <c:v>37.682000000000002</c:v>
                </c:pt>
                <c:pt idx="980">
                  <c:v>37.682000000000002</c:v>
                </c:pt>
                <c:pt idx="981">
                  <c:v>37.682000000000002</c:v>
                </c:pt>
                <c:pt idx="982">
                  <c:v>37.682000000000002</c:v>
                </c:pt>
                <c:pt idx="983">
                  <c:v>37.682000000000002</c:v>
                </c:pt>
                <c:pt idx="984">
                  <c:v>37.682000000000002</c:v>
                </c:pt>
                <c:pt idx="985">
                  <c:v>37.665999999999997</c:v>
                </c:pt>
                <c:pt idx="986">
                  <c:v>37.655000000000001</c:v>
                </c:pt>
                <c:pt idx="987">
                  <c:v>37.637999999999998</c:v>
                </c:pt>
                <c:pt idx="988">
                  <c:v>37.637</c:v>
                </c:pt>
                <c:pt idx="989">
                  <c:v>37.604999999999997</c:v>
                </c:pt>
                <c:pt idx="990">
                  <c:v>37.533999999999999</c:v>
                </c:pt>
                <c:pt idx="991">
                  <c:v>37.506999999999998</c:v>
                </c:pt>
                <c:pt idx="992">
                  <c:v>37.503999999999998</c:v>
                </c:pt>
                <c:pt idx="993">
                  <c:v>37.493000000000002</c:v>
                </c:pt>
                <c:pt idx="994">
                  <c:v>37.49</c:v>
                </c:pt>
                <c:pt idx="995">
                  <c:v>37.479999999999997</c:v>
                </c:pt>
                <c:pt idx="996">
                  <c:v>37.470999999999997</c:v>
                </c:pt>
                <c:pt idx="997">
                  <c:v>37.372999999999998</c:v>
                </c:pt>
                <c:pt idx="998">
                  <c:v>37.335999999999999</c:v>
                </c:pt>
                <c:pt idx="999">
                  <c:v>37.334000000000003</c:v>
                </c:pt>
                <c:pt idx="1000">
                  <c:v>37.262999999999998</c:v>
                </c:pt>
                <c:pt idx="1001">
                  <c:v>37.262999999999998</c:v>
                </c:pt>
                <c:pt idx="1002">
                  <c:v>37.262999999999998</c:v>
                </c:pt>
                <c:pt idx="1003">
                  <c:v>37.262999999999998</c:v>
                </c:pt>
                <c:pt idx="1004">
                  <c:v>37.262999999999998</c:v>
                </c:pt>
                <c:pt idx="1005">
                  <c:v>37.262999999999998</c:v>
                </c:pt>
                <c:pt idx="1006">
                  <c:v>37.200000000000003</c:v>
                </c:pt>
                <c:pt idx="1007">
                  <c:v>37.180999999999997</c:v>
                </c:pt>
                <c:pt idx="1008">
                  <c:v>37.167999999999999</c:v>
                </c:pt>
                <c:pt idx="1009">
                  <c:v>37.161999999999999</c:v>
                </c:pt>
                <c:pt idx="1010">
                  <c:v>37.146000000000001</c:v>
                </c:pt>
                <c:pt idx="1011">
                  <c:v>37.121000000000002</c:v>
                </c:pt>
                <c:pt idx="1012">
                  <c:v>37.119999999999997</c:v>
                </c:pt>
                <c:pt idx="1013">
                  <c:v>37.110999999999997</c:v>
                </c:pt>
                <c:pt idx="1014">
                  <c:v>37.090000000000003</c:v>
                </c:pt>
                <c:pt idx="1015">
                  <c:v>37.073</c:v>
                </c:pt>
                <c:pt idx="1016">
                  <c:v>37.063000000000002</c:v>
                </c:pt>
                <c:pt idx="1017">
                  <c:v>36.997</c:v>
                </c:pt>
                <c:pt idx="1018">
                  <c:v>36.918999999999997</c:v>
                </c:pt>
                <c:pt idx="1019">
                  <c:v>36.901000000000003</c:v>
                </c:pt>
                <c:pt idx="1020">
                  <c:v>36.889000000000003</c:v>
                </c:pt>
                <c:pt idx="1021">
                  <c:v>36.881999999999998</c:v>
                </c:pt>
                <c:pt idx="1022">
                  <c:v>36.878999999999998</c:v>
                </c:pt>
                <c:pt idx="1023">
                  <c:v>36.872</c:v>
                </c:pt>
                <c:pt idx="1024">
                  <c:v>36.863</c:v>
                </c:pt>
                <c:pt idx="1025">
                  <c:v>36.862000000000002</c:v>
                </c:pt>
                <c:pt idx="1026">
                  <c:v>36.859000000000002</c:v>
                </c:pt>
                <c:pt idx="1027">
                  <c:v>36.859000000000002</c:v>
                </c:pt>
                <c:pt idx="1028">
                  <c:v>36.859000000000002</c:v>
                </c:pt>
                <c:pt idx="1029">
                  <c:v>36.859000000000002</c:v>
                </c:pt>
                <c:pt idx="1030">
                  <c:v>36.859000000000002</c:v>
                </c:pt>
                <c:pt idx="1031">
                  <c:v>36.859000000000002</c:v>
                </c:pt>
                <c:pt idx="1032">
                  <c:v>36.859000000000002</c:v>
                </c:pt>
                <c:pt idx="1033">
                  <c:v>36.859000000000002</c:v>
                </c:pt>
                <c:pt idx="1034">
                  <c:v>36.859000000000002</c:v>
                </c:pt>
                <c:pt idx="1035">
                  <c:v>36.859000000000002</c:v>
                </c:pt>
                <c:pt idx="1036">
                  <c:v>36.859000000000002</c:v>
                </c:pt>
                <c:pt idx="1037">
                  <c:v>36.859000000000002</c:v>
                </c:pt>
                <c:pt idx="1038">
                  <c:v>36.859000000000002</c:v>
                </c:pt>
                <c:pt idx="1039">
                  <c:v>36.859000000000002</c:v>
                </c:pt>
                <c:pt idx="1040">
                  <c:v>36.859000000000002</c:v>
                </c:pt>
                <c:pt idx="1041">
                  <c:v>36.859000000000002</c:v>
                </c:pt>
                <c:pt idx="1042">
                  <c:v>36.859000000000002</c:v>
                </c:pt>
                <c:pt idx="1043">
                  <c:v>36.859000000000002</c:v>
                </c:pt>
                <c:pt idx="1044">
                  <c:v>36.859000000000002</c:v>
                </c:pt>
                <c:pt idx="1045">
                  <c:v>36.838000000000001</c:v>
                </c:pt>
                <c:pt idx="1046">
                  <c:v>36.834000000000003</c:v>
                </c:pt>
                <c:pt idx="1047">
                  <c:v>36.802999999999997</c:v>
                </c:pt>
                <c:pt idx="1048">
                  <c:v>36.771999999999998</c:v>
                </c:pt>
                <c:pt idx="1049">
                  <c:v>36.76</c:v>
                </c:pt>
                <c:pt idx="1050">
                  <c:v>36.759</c:v>
                </c:pt>
                <c:pt idx="1051">
                  <c:v>36.741999999999997</c:v>
                </c:pt>
                <c:pt idx="1052">
                  <c:v>36.734999999999999</c:v>
                </c:pt>
                <c:pt idx="1053">
                  <c:v>36.726999999999997</c:v>
                </c:pt>
                <c:pt idx="1054">
                  <c:v>36.720999999999997</c:v>
                </c:pt>
                <c:pt idx="1055">
                  <c:v>36.710999999999999</c:v>
                </c:pt>
                <c:pt idx="1056">
                  <c:v>36.709000000000003</c:v>
                </c:pt>
                <c:pt idx="1057">
                  <c:v>36.686999999999998</c:v>
                </c:pt>
                <c:pt idx="1058">
                  <c:v>36.68</c:v>
                </c:pt>
                <c:pt idx="1059">
                  <c:v>36.677</c:v>
                </c:pt>
                <c:pt idx="1060">
                  <c:v>36.673999999999999</c:v>
                </c:pt>
                <c:pt idx="1061">
                  <c:v>36.649000000000001</c:v>
                </c:pt>
                <c:pt idx="1062">
                  <c:v>36.633000000000003</c:v>
                </c:pt>
                <c:pt idx="1063">
                  <c:v>36.619</c:v>
                </c:pt>
                <c:pt idx="1064">
                  <c:v>36.61</c:v>
                </c:pt>
                <c:pt idx="1065">
                  <c:v>36.594000000000001</c:v>
                </c:pt>
                <c:pt idx="1066">
                  <c:v>36.593000000000004</c:v>
                </c:pt>
                <c:pt idx="1067">
                  <c:v>36.588000000000001</c:v>
                </c:pt>
                <c:pt idx="1068">
                  <c:v>36.587000000000003</c:v>
                </c:pt>
                <c:pt idx="1069">
                  <c:v>36.558999999999997</c:v>
                </c:pt>
                <c:pt idx="1070">
                  <c:v>36.557000000000002</c:v>
                </c:pt>
                <c:pt idx="1071">
                  <c:v>36.551000000000002</c:v>
                </c:pt>
                <c:pt idx="1072">
                  <c:v>36.534999999999997</c:v>
                </c:pt>
                <c:pt idx="1073">
                  <c:v>36.527000000000001</c:v>
                </c:pt>
                <c:pt idx="1074">
                  <c:v>36.515000000000001</c:v>
                </c:pt>
                <c:pt idx="1075">
                  <c:v>36.511000000000003</c:v>
                </c:pt>
                <c:pt idx="1076">
                  <c:v>36.51</c:v>
                </c:pt>
                <c:pt idx="1077">
                  <c:v>36.496000000000002</c:v>
                </c:pt>
                <c:pt idx="1078">
                  <c:v>36.475999999999999</c:v>
                </c:pt>
                <c:pt idx="1079">
                  <c:v>36.475999999999999</c:v>
                </c:pt>
                <c:pt idx="1080">
                  <c:v>36.466000000000001</c:v>
                </c:pt>
                <c:pt idx="1081">
                  <c:v>36.457999999999998</c:v>
                </c:pt>
                <c:pt idx="1082">
                  <c:v>36.457999999999998</c:v>
                </c:pt>
                <c:pt idx="1083">
                  <c:v>36.435000000000002</c:v>
                </c:pt>
                <c:pt idx="1084">
                  <c:v>36.404000000000003</c:v>
                </c:pt>
                <c:pt idx="1085">
                  <c:v>36.374000000000002</c:v>
                </c:pt>
                <c:pt idx="1086">
                  <c:v>36.344000000000001</c:v>
                </c:pt>
                <c:pt idx="1087">
                  <c:v>36.343000000000004</c:v>
                </c:pt>
                <c:pt idx="1088">
                  <c:v>36.341000000000001</c:v>
                </c:pt>
                <c:pt idx="1089">
                  <c:v>36.33</c:v>
                </c:pt>
                <c:pt idx="1090">
                  <c:v>36.317999999999998</c:v>
                </c:pt>
                <c:pt idx="1091">
                  <c:v>36.313000000000002</c:v>
                </c:pt>
                <c:pt idx="1092">
                  <c:v>36.308999999999997</c:v>
                </c:pt>
                <c:pt idx="1093">
                  <c:v>36.293999999999997</c:v>
                </c:pt>
                <c:pt idx="1094">
                  <c:v>36.281999999999996</c:v>
                </c:pt>
                <c:pt idx="1095">
                  <c:v>36.271999999999998</c:v>
                </c:pt>
                <c:pt idx="1096">
                  <c:v>36.262999999999998</c:v>
                </c:pt>
                <c:pt idx="1097">
                  <c:v>36.252000000000002</c:v>
                </c:pt>
                <c:pt idx="1098">
                  <c:v>36.231000000000002</c:v>
                </c:pt>
                <c:pt idx="1099">
                  <c:v>36.228999999999999</c:v>
                </c:pt>
                <c:pt idx="1100">
                  <c:v>36.220999999999997</c:v>
                </c:pt>
                <c:pt idx="1101">
                  <c:v>36.209000000000003</c:v>
                </c:pt>
                <c:pt idx="1102">
                  <c:v>36.209000000000003</c:v>
                </c:pt>
                <c:pt idx="1103">
                  <c:v>36.191000000000003</c:v>
                </c:pt>
                <c:pt idx="1104">
                  <c:v>36.173000000000002</c:v>
                </c:pt>
                <c:pt idx="1105">
                  <c:v>36.161000000000001</c:v>
                </c:pt>
                <c:pt idx="1106">
                  <c:v>36.158000000000001</c:v>
                </c:pt>
                <c:pt idx="1107">
                  <c:v>36.130000000000003</c:v>
                </c:pt>
                <c:pt idx="1108">
                  <c:v>36.11</c:v>
                </c:pt>
                <c:pt idx="1109">
                  <c:v>36.1</c:v>
                </c:pt>
                <c:pt idx="1110">
                  <c:v>36.097999999999999</c:v>
                </c:pt>
                <c:pt idx="1111">
                  <c:v>36.095999999999997</c:v>
                </c:pt>
                <c:pt idx="1112">
                  <c:v>36.079000000000001</c:v>
                </c:pt>
                <c:pt idx="1113">
                  <c:v>36.07</c:v>
                </c:pt>
                <c:pt idx="1114">
                  <c:v>36.06</c:v>
                </c:pt>
                <c:pt idx="1115">
                  <c:v>36.06</c:v>
                </c:pt>
                <c:pt idx="1116">
                  <c:v>36.06</c:v>
                </c:pt>
                <c:pt idx="1117">
                  <c:v>36.06</c:v>
                </c:pt>
                <c:pt idx="1118">
                  <c:v>36.06</c:v>
                </c:pt>
                <c:pt idx="1119">
                  <c:v>36.06</c:v>
                </c:pt>
                <c:pt idx="1120">
                  <c:v>36.06</c:v>
                </c:pt>
                <c:pt idx="1121">
                  <c:v>36.06</c:v>
                </c:pt>
                <c:pt idx="1122">
                  <c:v>36.06</c:v>
                </c:pt>
                <c:pt idx="1123">
                  <c:v>36.06</c:v>
                </c:pt>
                <c:pt idx="1124">
                  <c:v>36.06</c:v>
                </c:pt>
                <c:pt idx="1125">
                  <c:v>36.06</c:v>
                </c:pt>
                <c:pt idx="1126">
                  <c:v>36.06</c:v>
                </c:pt>
                <c:pt idx="1127">
                  <c:v>36.06</c:v>
                </c:pt>
                <c:pt idx="1128">
                  <c:v>36.06</c:v>
                </c:pt>
                <c:pt idx="1129">
                  <c:v>36.06</c:v>
                </c:pt>
                <c:pt idx="1130">
                  <c:v>36.06</c:v>
                </c:pt>
                <c:pt idx="1131">
                  <c:v>36.06</c:v>
                </c:pt>
                <c:pt idx="1132">
                  <c:v>36.06</c:v>
                </c:pt>
                <c:pt idx="1133">
                  <c:v>36.06</c:v>
                </c:pt>
                <c:pt idx="1134">
                  <c:v>36.06</c:v>
                </c:pt>
                <c:pt idx="1135">
                  <c:v>36.06</c:v>
                </c:pt>
                <c:pt idx="1136">
                  <c:v>36.06</c:v>
                </c:pt>
                <c:pt idx="1137">
                  <c:v>36.06</c:v>
                </c:pt>
                <c:pt idx="1138">
                  <c:v>36.06</c:v>
                </c:pt>
                <c:pt idx="1139">
                  <c:v>36.06</c:v>
                </c:pt>
                <c:pt idx="1140">
                  <c:v>36.06</c:v>
                </c:pt>
                <c:pt idx="1141">
                  <c:v>36.06</c:v>
                </c:pt>
                <c:pt idx="1142">
                  <c:v>36.06</c:v>
                </c:pt>
                <c:pt idx="1143">
                  <c:v>36.06</c:v>
                </c:pt>
                <c:pt idx="1144">
                  <c:v>36.06</c:v>
                </c:pt>
                <c:pt idx="1145">
                  <c:v>36.06</c:v>
                </c:pt>
                <c:pt idx="1146">
                  <c:v>36.06</c:v>
                </c:pt>
                <c:pt idx="1147">
                  <c:v>36.06</c:v>
                </c:pt>
                <c:pt idx="1148">
                  <c:v>36.06</c:v>
                </c:pt>
                <c:pt idx="1149">
                  <c:v>36.06</c:v>
                </c:pt>
                <c:pt idx="1150">
                  <c:v>36.06</c:v>
                </c:pt>
                <c:pt idx="1151">
                  <c:v>36.06</c:v>
                </c:pt>
                <c:pt idx="1152">
                  <c:v>36.06</c:v>
                </c:pt>
                <c:pt idx="1153">
                  <c:v>36.06</c:v>
                </c:pt>
                <c:pt idx="1154">
                  <c:v>36.06</c:v>
                </c:pt>
                <c:pt idx="1155">
                  <c:v>36.06</c:v>
                </c:pt>
                <c:pt idx="1156">
                  <c:v>36.06</c:v>
                </c:pt>
                <c:pt idx="1157">
                  <c:v>36.06</c:v>
                </c:pt>
                <c:pt idx="1158">
                  <c:v>36.06</c:v>
                </c:pt>
                <c:pt idx="1159">
                  <c:v>36.06</c:v>
                </c:pt>
                <c:pt idx="1160">
                  <c:v>36.058999999999997</c:v>
                </c:pt>
                <c:pt idx="1161">
                  <c:v>36.052999999999997</c:v>
                </c:pt>
                <c:pt idx="1162">
                  <c:v>36.040999999999997</c:v>
                </c:pt>
                <c:pt idx="1163">
                  <c:v>36.034999999999997</c:v>
                </c:pt>
                <c:pt idx="1164">
                  <c:v>36.015999999999998</c:v>
                </c:pt>
                <c:pt idx="1165">
                  <c:v>36.01</c:v>
                </c:pt>
                <c:pt idx="1166">
                  <c:v>36.003</c:v>
                </c:pt>
                <c:pt idx="1167">
                  <c:v>35.991</c:v>
                </c:pt>
                <c:pt idx="1168">
                  <c:v>35.984999999999999</c:v>
                </c:pt>
                <c:pt idx="1169">
                  <c:v>35.965000000000003</c:v>
                </c:pt>
                <c:pt idx="1170">
                  <c:v>35.954999999999998</c:v>
                </c:pt>
                <c:pt idx="1171">
                  <c:v>35.953000000000003</c:v>
                </c:pt>
                <c:pt idx="1172">
                  <c:v>35.94</c:v>
                </c:pt>
                <c:pt idx="1173">
                  <c:v>35.914999999999999</c:v>
                </c:pt>
                <c:pt idx="1174">
                  <c:v>35.911000000000001</c:v>
                </c:pt>
                <c:pt idx="1175">
                  <c:v>35.89</c:v>
                </c:pt>
                <c:pt idx="1176">
                  <c:v>35.866999999999997</c:v>
                </c:pt>
                <c:pt idx="1177">
                  <c:v>35.865000000000002</c:v>
                </c:pt>
                <c:pt idx="1178">
                  <c:v>35.863</c:v>
                </c:pt>
                <c:pt idx="1179">
                  <c:v>35.840000000000003</c:v>
                </c:pt>
                <c:pt idx="1180">
                  <c:v>35.832999999999998</c:v>
                </c:pt>
                <c:pt idx="1181">
                  <c:v>35.814999999999998</c:v>
                </c:pt>
                <c:pt idx="1182">
                  <c:v>35.811999999999998</c:v>
                </c:pt>
                <c:pt idx="1183">
                  <c:v>35.789000000000001</c:v>
                </c:pt>
                <c:pt idx="1184">
                  <c:v>35.764000000000003</c:v>
                </c:pt>
                <c:pt idx="1185">
                  <c:v>35.756999999999998</c:v>
                </c:pt>
                <c:pt idx="1186">
                  <c:v>35.738999999999997</c:v>
                </c:pt>
                <c:pt idx="1187">
                  <c:v>35.734000000000002</c:v>
                </c:pt>
                <c:pt idx="1188">
                  <c:v>35.713999999999999</c:v>
                </c:pt>
                <c:pt idx="1189">
                  <c:v>35.707999999999998</c:v>
                </c:pt>
                <c:pt idx="1190">
                  <c:v>35.692</c:v>
                </c:pt>
                <c:pt idx="1191">
                  <c:v>35.689</c:v>
                </c:pt>
                <c:pt idx="1192">
                  <c:v>35.685000000000002</c:v>
                </c:pt>
                <c:pt idx="1193">
                  <c:v>35.664000000000001</c:v>
                </c:pt>
                <c:pt idx="1194">
                  <c:v>35.664000000000001</c:v>
                </c:pt>
                <c:pt idx="1195">
                  <c:v>35.664000000000001</c:v>
                </c:pt>
                <c:pt idx="1196">
                  <c:v>35.664000000000001</c:v>
                </c:pt>
                <c:pt idx="1197">
                  <c:v>35.664000000000001</c:v>
                </c:pt>
                <c:pt idx="1198">
                  <c:v>35.664000000000001</c:v>
                </c:pt>
                <c:pt idx="1199">
                  <c:v>35.664000000000001</c:v>
                </c:pt>
                <c:pt idx="1200">
                  <c:v>35.664000000000001</c:v>
                </c:pt>
                <c:pt idx="1201">
                  <c:v>35.664000000000001</c:v>
                </c:pt>
                <c:pt idx="1202">
                  <c:v>35.664000000000001</c:v>
                </c:pt>
                <c:pt idx="1203">
                  <c:v>35.664000000000001</c:v>
                </c:pt>
                <c:pt idx="1204">
                  <c:v>35.664000000000001</c:v>
                </c:pt>
                <c:pt idx="1205">
                  <c:v>35.664000000000001</c:v>
                </c:pt>
                <c:pt idx="1206">
                  <c:v>35.664000000000001</c:v>
                </c:pt>
                <c:pt idx="1207">
                  <c:v>35.664000000000001</c:v>
                </c:pt>
                <c:pt idx="1208">
                  <c:v>35.664000000000001</c:v>
                </c:pt>
                <c:pt idx="1209">
                  <c:v>35.664000000000001</c:v>
                </c:pt>
                <c:pt idx="1210">
                  <c:v>35.664000000000001</c:v>
                </c:pt>
                <c:pt idx="1211">
                  <c:v>35.664000000000001</c:v>
                </c:pt>
                <c:pt idx="1212">
                  <c:v>35.664000000000001</c:v>
                </c:pt>
                <c:pt idx="1213">
                  <c:v>35.664000000000001</c:v>
                </c:pt>
                <c:pt idx="1214">
                  <c:v>35.664000000000001</c:v>
                </c:pt>
                <c:pt idx="1215">
                  <c:v>35.664000000000001</c:v>
                </c:pt>
                <c:pt idx="1216">
                  <c:v>35.664000000000001</c:v>
                </c:pt>
                <c:pt idx="1217">
                  <c:v>35.664000000000001</c:v>
                </c:pt>
                <c:pt idx="1218">
                  <c:v>35.664000000000001</c:v>
                </c:pt>
                <c:pt idx="1219">
                  <c:v>35.664000000000001</c:v>
                </c:pt>
                <c:pt idx="1220">
                  <c:v>35.634999999999998</c:v>
                </c:pt>
                <c:pt idx="1221">
                  <c:v>35.634</c:v>
                </c:pt>
                <c:pt idx="1222">
                  <c:v>35.618000000000002</c:v>
                </c:pt>
                <c:pt idx="1223">
                  <c:v>35.576999999999998</c:v>
                </c:pt>
                <c:pt idx="1224">
                  <c:v>35.552</c:v>
                </c:pt>
                <c:pt idx="1225">
                  <c:v>35.543999999999997</c:v>
                </c:pt>
                <c:pt idx="1226">
                  <c:v>35.520000000000003</c:v>
                </c:pt>
                <c:pt idx="1227">
                  <c:v>35.518999999999998</c:v>
                </c:pt>
                <c:pt idx="1228">
                  <c:v>35.439</c:v>
                </c:pt>
                <c:pt idx="1229">
                  <c:v>35.396000000000001</c:v>
                </c:pt>
                <c:pt idx="1230">
                  <c:v>35.384</c:v>
                </c:pt>
                <c:pt idx="1231">
                  <c:v>35.375</c:v>
                </c:pt>
                <c:pt idx="1232">
                  <c:v>35.369999999999997</c:v>
                </c:pt>
                <c:pt idx="1233">
                  <c:v>35.337000000000003</c:v>
                </c:pt>
                <c:pt idx="1234">
                  <c:v>35.326999999999998</c:v>
                </c:pt>
                <c:pt idx="1235">
                  <c:v>35.271000000000001</c:v>
                </c:pt>
                <c:pt idx="1236">
                  <c:v>35.271000000000001</c:v>
                </c:pt>
                <c:pt idx="1237">
                  <c:v>35.271000000000001</c:v>
                </c:pt>
                <c:pt idx="1238">
                  <c:v>35.271000000000001</c:v>
                </c:pt>
                <c:pt idx="1239">
                  <c:v>35.271000000000001</c:v>
                </c:pt>
                <c:pt idx="1240">
                  <c:v>35.271000000000001</c:v>
                </c:pt>
                <c:pt idx="1241">
                  <c:v>35.271000000000001</c:v>
                </c:pt>
                <c:pt idx="1242">
                  <c:v>35.271000000000001</c:v>
                </c:pt>
                <c:pt idx="1243">
                  <c:v>35.264000000000003</c:v>
                </c:pt>
                <c:pt idx="1244">
                  <c:v>35.247999999999998</c:v>
                </c:pt>
                <c:pt idx="1245">
                  <c:v>35.231000000000002</c:v>
                </c:pt>
                <c:pt idx="1246">
                  <c:v>35.222000000000001</c:v>
                </c:pt>
                <c:pt idx="1247">
                  <c:v>35.215000000000003</c:v>
                </c:pt>
                <c:pt idx="1248">
                  <c:v>35.210999999999999</c:v>
                </c:pt>
                <c:pt idx="1249">
                  <c:v>35.173999999999999</c:v>
                </c:pt>
                <c:pt idx="1250">
                  <c:v>35.173999999999999</c:v>
                </c:pt>
                <c:pt idx="1251">
                  <c:v>35.125</c:v>
                </c:pt>
                <c:pt idx="1252">
                  <c:v>35.103999999999999</c:v>
                </c:pt>
                <c:pt idx="1253">
                  <c:v>35.103000000000002</c:v>
                </c:pt>
                <c:pt idx="1254">
                  <c:v>35.100999999999999</c:v>
                </c:pt>
                <c:pt idx="1255">
                  <c:v>35.095999999999997</c:v>
                </c:pt>
                <c:pt idx="1256">
                  <c:v>35.091999999999999</c:v>
                </c:pt>
                <c:pt idx="1257">
                  <c:v>35.076000000000001</c:v>
                </c:pt>
                <c:pt idx="1258">
                  <c:v>35.052</c:v>
                </c:pt>
                <c:pt idx="1259">
                  <c:v>35.027000000000001</c:v>
                </c:pt>
                <c:pt idx="1260">
                  <c:v>35.003</c:v>
                </c:pt>
                <c:pt idx="1261">
                  <c:v>34.991999999999997</c:v>
                </c:pt>
                <c:pt idx="1262">
                  <c:v>34.978999999999999</c:v>
                </c:pt>
                <c:pt idx="1263">
                  <c:v>34.978999999999999</c:v>
                </c:pt>
                <c:pt idx="1264">
                  <c:v>34.96</c:v>
                </c:pt>
                <c:pt idx="1265">
                  <c:v>34.947000000000003</c:v>
                </c:pt>
                <c:pt idx="1266">
                  <c:v>34.945999999999998</c:v>
                </c:pt>
                <c:pt idx="1267">
                  <c:v>34.924999999999997</c:v>
                </c:pt>
                <c:pt idx="1268">
                  <c:v>34.905000000000001</c:v>
                </c:pt>
                <c:pt idx="1269">
                  <c:v>34.884999999999998</c:v>
                </c:pt>
                <c:pt idx="1270">
                  <c:v>34.884</c:v>
                </c:pt>
                <c:pt idx="1271">
                  <c:v>34.881</c:v>
                </c:pt>
                <c:pt idx="1272">
                  <c:v>34.881</c:v>
                </c:pt>
                <c:pt idx="1273">
                  <c:v>34.881</c:v>
                </c:pt>
                <c:pt idx="1274">
                  <c:v>34.881</c:v>
                </c:pt>
                <c:pt idx="1275">
                  <c:v>34.881</c:v>
                </c:pt>
                <c:pt idx="1276">
                  <c:v>34.881</c:v>
                </c:pt>
                <c:pt idx="1277">
                  <c:v>34.881</c:v>
                </c:pt>
                <c:pt idx="1278">
                  <c:v>34.881</c:v>
                </c:pt>
                <c:pt idx="1279">
                  <c:v>34.878</c:v>
                </c:pt>
                <c:pt idx="1280">
                  <c:v>34.76</c:v>
                </c:pt>
                <c:pt idx="1281">
                  <c:v>34.704999999999998</c:v>
                </c:pt>
                <c:pt idx="1282">
                  <c:v>34.701999999999998</c:v>
                </c:pt>
                <c:pt idx="1283">
                  <c:v>34.667999999999999</c:v>
                </c:pt>
                <c:pt idx="1284">
                  <c:v>34.658999999999999</c:v>
                </c:pt>
                <c:pt idx="1285">
                  <c:v>34.642000000000003</c:v>
                </c:pt>
                <c:pt idx="1286">
                  <c:v>34.639000000000003</c:v>
                </c:pt>
                <c:pt idx="1287">
                  <c:v>34.578000000000003</c:v>
                </c:pt>
                <c:pt idx="1288">
                  <c:v>34.57</c:v>
                </c:pt>
                <c:pt idx="1289">
                  <c:v>34.540999999999997</c:v>
                </c:pt>
                <c:pt idx="1290">
                  <c:v>34.540999999999997</c:v>
                </c:pt>
                <c:pt idx="1291">
                  <c:v>34.518999999999998</c:v>
                </c:pt>
                <c:pt idx="1292">
                  <c:v>34.518999999999998</c:v>
                </c:pt>
                <c:pt idx="1293">
                  <c:v>34.518999999999998</c:v>
                </c:pt>
                <c:pt idx="1294">
                  <c:v>34.518999999999998</c:v>
                </c:pt>
                <c:pt idx="1295">
                  <c:v>34.518999999999998</c:v>
                </c:pt>
                <c:pt idx="1296">
                  <c:v>34.518999999999998</c:v>
                </c:pt>
                <c:pt idx="1297">
                  <c:v>34.51</c:v>
                </c:pt>
                <c:pt idx="1298">
                  <c:v>34.506999999999998</c:v>
                </c:pt>
                <c:pt idx="1299">
                  <c:v>34.494</c:v>
                </c:pt>
                <c:pt idx="1300">
                  <c:v>34.493000000000002</c:v>
                </c:pt>
                <c:pt idx="1301">
                  <c:v>34.493000000000002</c:v>
                </c:pt>
                <c:pt idx="1302">
                  <c:v>34.493000000000002</c:v>
                </c:pt>
                <c:pt idx="1303">
                  <c:v>34.493000000000002</c:v>
                </c:pt>
                <c:pt idx="1304">
                  <c:v>34.493000000000002</c:v>
                </c:pt>
                <c:pt idx="1305">
                  <c:v>34.493000000000002</c:v>
                </c:pt>
                <c:pt idx="1306">
                  <c:v>34.493000000000002</c:v>
                </c:pt>
                <c:pt idx="1307">
                  <c:v>34.493000000000002</c:v>
                </c:pt>
                <c:pt idx="1308">
                  <c:v>34.493000000000002</c:v>
                </c:pt>
                <c:pt idx="1309">
                  <c:v>34.493000000000002</c:v>
                </c:pt>
                <c:pt idx="1310">
                  <c:v>34.493000000000002</c:v>
                </c:pt>
                <c:pt idx="1311">
                  <c:v>34.493000000000002</c:v>
                </c:pt>
                <c:pt idx="1312">
                  <c:v>34.493000000000002</c:v>
                </c:pt>
                <c:pt idx="1313">
                  <c:v>34.493000000000002</c:v>
                </c:pt>
                <c:pt idx="1314">
                  <c:v>34.493000000000002</c:v>
                </c:pt>
                <c:pt idx="1315">
                  <c:v>34.417999999999999</c:v>
                </c:pt>
                <c:pt idx="1316">
                  <c:v>34.4</c:v>
                </c:pt>
                <c:pt idx="1317">
                  <c:v>34.396999999999998</c:v>
                </c:pt>
                <c:pt idx="1318">
                  <c:v>34.387</c:v>
                </c:pt>
                <c:pt idx="1319">
                  <c:v>34.375999999999998</c:v>
                </c:pt>
                <c:pt idx="1320">
                  <c:v>34.375</c:v>
                </c:pt>
                <c:pt idx="1321">
                  <c:v>34.375</c:v>
                </c:pt>
                <c:pt idx="1322">
                  <c:v>34.375</c:v>
                </c:pt>
                <c:pt idx="1323">
                  <c:v>34.350999999999999</c:v>
                </c:pt>
                <c:pt idx="1324">
                  <c:v>34.348999999999997</c:v>
                </c:pt>
                <c:pt idx="1325">
                  <c:v>34.329000000000001</c:v>
                </c:pt>
                <c:pt idx="1326">
                  <c:v>34.316000000000003</c:v>
                </c:pt>
                <c:pt idx="1327">
                  <c:v>34.302</c:v>
                </c:pt>
                <c:pt idx="1328">
                  <c:v>34.262</c:v>
                </c:pt>
                <c:pt idx="1329">
                  <c:v>34.235999999999997</c:v>
                </c:pt>
                <c:pt idx="1330">
                  <c:v>34.218000000000004</c:v>
                </c:pt>
                <c:pt idx="1331">
                  <c:v>34.173000000000002</c:v>
                </c:pt>
                <c:pt idx="1332">
                  <c:v>34.158000000000001</c:v>
                </c:pt>
                <c:pt idx="1333">
                  <c:v>34.155999999999999</c:v>
                </c:pt>
                <c:pt idx="1334">
                  <c:v>34.155999999999999</c:v>
                </c:pt>
                <c:pt idx="1335">
                  <c:v>34.155000000000001</c:v>
                </c:pt>
                <c:pt idx="1336">
                  <c:v>34.136000000000003</c:v>
                </c:pt>
                <c:pt idx="1337">
                  <c:v>34.134999999999998</c:v>
                </c:pt>
                <c:pt idx="1338">
                  <c:v>34.134999999999998</c:v>
                </c:pt>
                <c:pt idx="1339">
                  <c:v>34.134999999999998</c:v>
                </c:pt>
                <c:pt idx="1340">
                  <c:v>34.134999999999998</c:v>
                </c:pt>
                <c:pt idx="1341">
                  <c:v>34.134999999999998</c:v>
                </c:pt>
                <c:pt idx="1342">
                  <c:v>34.119999999999997</c:v>
                </c:pt>
                <c:pt idx="1343">
                  <c:v>34.109000000000002</c:v>
                </c:pt>
                <c:pt idx="1344">
                  <c:v>34.107999999999997</c:v>
                </c:pt>
                <c:pt idx="1345">
                  <c:v>34.107999999999997</c:v>
                </c:pt>
                <c:pt idx="1346">
                  <c:v>34.107999999999997</c:v>
                </c:pt>
                <c:pt idx="1347">
                  <c:v>34.107999999999997</c:v>
                </c:pt>
                <c:pt idx="1348">
                  <c:v>34.107999999999997</c:v>
                </c:pt>
                <c:pt idx="1349">
                  <c:v>34.107999999999997</c:v>
                </c:pt>
                <c:pt idx="1350">
                  <c:v>34.107999999999997</c:v>
                </c:pt>
                <c:pt idx="1351">
                  <c:v>34.107999999999997</c:v>
                </c:pt>
                <c:pt idx="1352">
                  <c:v>34.076999999999998</c:v>
                </c:pt>
                <c:pt idx="1353">
                  <c:v>34.04</c:v>
                </c:pt>
                <c:pt idx="1354">
                  <c:v>34.027999999999999</c:v>
                </c:pt>
                <c:pt idx="1355">
                  <c:v>33.976999999999997</c:v>
                </c:pt>
                <c:pt idx="1356">
                  <c:v>33.963999999999999</c:v>
                </c:pt>
                <c:pt idx="1357">
                  <c:v>33.941000000000003</c:v>
                </c:pt>
                <c:pt idx="1358">
                  <c:v>33.923000000000002</c:v>
                </c:pt>
                <c:pt idx="1359">
                  <c:v>33.823</c:v>
                </c:pt>
                <c:pt idx="1360">
                  <c:v>33.808</c:v>
                </c:pt>
                <c:pt idx="1361">
                  <c:v>33.802</c:v>
                </c:pt>
                <c:pt idx="1362">
                  <c:v>33.802</c:v>
                </c:pt>
                <c:pt idx="1363">
                  <c:v>33.792000000000002</c:v>
                </c:pt>
                <c:pt idx="1364">
                  <c:v>33.78</c:v>
                </c:pt>
                <c:pt idx="1365">
                  <c:v>33.753999999999998</c:v>
                </c:pt>
                <c:pt idx="1366">
                  <c:v>33.753999999999998</c:v>
                </c:pt>
                <c:pt idx="1367">
                  <c:v>33.753999999999998</c:v>
                </c:pt>
                <c:pt idx="1368">
                  <c:v>33.744999999999997</c:v>
                </c:pt>
                <c:pt idx="1369">
                  <c:v>33.729999999999997</c:v>
                </c:pt>
                <c:pt idx="1370">
                  <c:v>33.725000000000001</c:v>
                </c:pt>
                <c:pt idx="1371">
                  <c:v>33.725000000000001</c:v>
                </c:pt>
                <c:pt idx="1372">
                  <c:v>33.725000000000001</c:v>
                </c:pt>
                <c:pt idx="1373">
                  <c:v>33.725000000000001</c:v>
                </c:pt>
                <c:pt idx="1374">
                  <c:v>33.725000000000001</c:v>
                </c:pt>
                <c:pt idx="1375">
                  <c:v>33.725000000000001</c:v>
                </c:pt>
                <c:pt idx="1376">
                  <c:v>33.725000000000001</c:v>
                </c:pt>
                <c:pt idx="1377">
                  <c:v>33.688000000000002</c:v>
                </c:pt>
                <c:pt idx="1378">
                  <c:v>33.677999999999997</c:v>
                </c:pt>
                <c:pt idx="1379">
                  <c:v>33.674999999999997</c:v>
                </c:pt>
                <c:pt idx="1380">
                  <c:v>33.670999999999999</c:v>
                </c:pt>
                <c:pt idx="1381">
                  <c:v>33.595999999999997</c:v>
                </c:pt>
                <c:pt idx="1382">
                  <c:v>33.584000000000003</c:v>
                </c:pt>
                <c:pt idx="1383">
                  <c:v>33.554000000000002</c:v>
                </c:pt>
                <c:pt idx="1384">
                  <c:v>33.542999999999999</c:v>
                </c:pt>
                <c:pt idx="1385">
                  <c:v>33.536999999999999</c:v>
                </c:pt>
                <c:pt idx="1386">
                  <c:v>33.509</c:v>
                </c:pt>
                <c:pt idx="1387">
                  <c:v>33.479999999999997</c:v>
                </c:pt>
                <c:pt idx="1388">
                  <c:v>33.47</c:v>
                </c:pt>
                <c:pt idx="1389">
                  <c:v>33.412999999999997</c:v>
                </c:pt>
                <c:pt idx="1390">
                  <c:v>33.395000000000003</c:v>
                </c:pt>
                <c:pt idx="1391">
                  <c:v>33.351999999999997</c:v>
                </c:pt>
                <c:pt idx="1392">
                  <c:v>33.347999999999999</c:v>
                </c:pt>
                <c:pt idx="1393">
                  <c:v>33.347999999999999</c:v>
                </c:pt>
                <c:pt idx="1394">
                  <c:v>33.347999999999999</c:v>
                </c:pt>
                <c:pt idx="1395">
                  <c:v>33.347999999999999</c:v>
                </c:pt>
                <c:pt idx="1396">
                  <c:v>33.347999999999999</c:v>
                </c:pt>
                <c:pt idx="1397">
                  <c:v>33.347999999999999</c:v>
                </c:pt>
                <c:pt idx="1398">
                  <c:v>33.347999999999999</c:v>
                </c:pt>
                <c:pt idx="1399">
                  <c:v>33.347999999999999</c:v>
                </c:pt>
                <c:pt idx="1400">
                  <c:v>33.338000000000001</c:v>
                </c:pt>
                <c:pt idx="1401">
                  <c:v>33.326000000000001</c:v>
                </c:pt>
                <c:pt idx="1402">
                  <c:v>33.326000000000001</c:v>
                </c:pt>
                <c:pt idx="1403">
                  <c:v>33.295999999999999</c:v>
                </c:pt>
                <c:pt idx="1404">
                  <c:v>33.277999999999999</c:v>
                </c:pt>
                <c:pt idx="1405">
                  <c:v>33.271999999999998</c:v>
                </c:pt>
                <c:pt idx="1406">
                  <c:v>33.265000000000001</c:v>
                </c:pt>
                <c:pt idx="1407">
                  <c:v>33.259</c:v>
                </c:pt>
                <c:pt idx="1408">
                  <c:v>33.258000000000003</c:v>
                </c:pt>
                <c:pt idx="1409">
                  <c:v>33.25</c:v>
                </c:pt>
                <c:pt idx="1410">
                  <c:v>33.24</c:v>
                </c:pt>
                <c:pt idx="1411">
                  <c:v>33.234999999999999</c:v>
                </c:pt>
                <c:pt idx="1412">
                  <c:v>33.204999999999998</c:v>
                </c:pt>
                <c:pt idx="1413">
                  <c:v>33.197000000000003</c:v>
                </c:pt>
                <c:pt idx="1414">
                  <c:v>33.195999999999998</c:v>
                </c:pt>
                <c:pt idx="1415">
                  <c:v>33.191000000000003</c:v>
                </c:pt>
                <c:pt idx="1416">
                  <c:v>33.180999999999997</c:v>
                </c:pt>
                <c:pt idx="1417">
                  <c:v>33.174999999999997</c:v>
                </c:pt>
                <c:pt idx="1418">
                  <c:v>33.167999999999999</c:v>
                </c:pt>
                <c:pt idx="1419">
                  <c:v>33.167999999999999</c:v>
                </c:pt>
                <c:pt idx="1420">
                  <c:v>33.145000000000003</c:v>
                </c:pt>
                <c:pt idx="1421">
                  <c:v>33.121000000000002</c:v>
                </c:pt>
                <c:pt idx="1422">
                  <c:v>33.119999999999997</c:v>
                </c:pt>
                <c:pt idx="1423">
                  <c:v>33.118000000000002</c:v>
                </c:pt>
                <c:pt idx="1424">
                  <c:v>33.115000000000002</c:v>
                </c:pt>
                <c:pt idx="1425">
                  <c:v>33.085000000000001</c:v>
                </c:pt>
                <c:pt idx="1426">
                  <c:v>33.076999999999998</c:v>
                </c:pt>
                <c:pt idx="1427">
                  <c:v>33.055</c:v>
                </c:pt>
                <c:pt idx="1428">
                  <c:v>33.043999999999997</c:v>
                </c:pt>
                <c:pt idx="1429">
                  <c:v>33.033000000000001</c:v>
                </c:pt>
                <c:pt idx="1430">
                  <c:v>33.024999999999999</c:v>
                </c:pt>
                <c:pt idx="1431">
                  <c:v>33.015000000000001</c:v>
                </c:pt>
                <c:pt idx="1432">
                  <c:v>32.999000000000002</c:v>
                </c:pt>
                <c:pt idx="1433">
                  <c:v>32.996000000000002</c:v>
                </c:pt>
                <c:pt idx="1434">
                  <c:v>32.987000000000002</c:v>
                </c:pt>
                <c:pt idx="1435">
                  <c:v>32.987000000000002</c:v>
                </c:pt>
                <c:pt idx="1436">
                  <c:v>32.987000000000002</c:v>
                </c:pt>
                <c:pt idx="1437">
                  <c:v>32.987000000000002</c:v>
                </c:pt>
                <c:pt idx="1438">
                  <c:v>32.987000000000002</c:v>
                </c:pt>
                <c:pt idx="1439">
                  <c:v>32.987000000000002</c:v>
                </c:pt>
                <c:pt idx="1440">
                  <c:v>32.987000000000002</c:v>
                </c:pt>
                <c:pt idx="1441">
                  <c:v>32.987000000000002</c:v>
                </c:pt>
                <c:pt idx="1442">
                  <c:v>32.987000000000002</c:v>
                </c:pt>
                <c:pt idx="1443">
                  <c:v>32.987000000000002</c:v>
                </c:pt>
                <c:pt idx="1444">
                  <c:v>32.987000000000002</c:v>
                </c:pt>
                <c:pt idx="1445">
                  <c:v>32.987000000000002</c:v>
                </c:pt>
                <c:pt idx="1446">
                  <c:v>32.987000000000002</c:v>
                </c:pt>
                <c:pt idx="1447">
                  <c:v>32.987000000000002</c:v>
                </c:pt>
                <c:pt idx="1448">
                  <c:v>32.987000000000002</c:v>
                </c:pt>
                <c:pt idx="1449">
                  <c:v>32.984999999999999</c:v>
                </c:pt>
                <c:pt idx="1450">
                  <c:v>32.975999999999999</c:v>
                </c:pt>
                <c:pt idx="1451">
                  <c:v>32.973999999999997</c:v>
                </c:pt>
                <c:pt idx="1452">
                  <c:v>32.973999999999997</c:v>
                </c:pt>
                <c:pt idx="1453">
                  <c:v>32.936</c:v>
                </c:pt>
                <c:pt idx="1454">
                  <c:v>32.902000000000001</c:v>
                </c:pt>
                <c:pt idx="1455">
                  <c:v>32.874000000000002</c:v>
                </c:pt>
                <c:pt idx="1456">
                  <c:v>32.853000000000002</c:v>
                </c:pt>
                <c:pt idx="1457">
                  <c:v>32.85</c:v>
                </c:pt>
                <c:pt idx="1458">
                  <c:v>32.734999999999999</c:v>
                </c:pt>
                <c:pt idx="1459">
                  <c:v>32.704000000000001</c:v>
                </c:pt>
                <c:pt idx="1460">
                  <c:v>32.677999999999997</c:v>
                </c:pt>
                <c:pt idx="1461">
                  <c:v>32.676000000000002</c:v>
                </c:pt>
                <c:pt idx="1462">
                  <c:v>32.642000000000003</c:v>
                </c:pt>
                <c:pt idx="1463">
                  <c:v>32.628999999999998</c:v>
                </c:pt>
                <c:pt idx="1464">
                  <c:v>32.628999999999998</c:v>
                </c:pt>
                <c:pt idx="1465">
                  <c:v>32.628999999999998</c:v>
                </c:pt>
                <c:pt idx="1466">
                  <c:v>32.628999999999998</c:v>
                </c:pt>
                <c:pt idx="1467">
                  <c:v>32.628999999999998</c:v>
                </c:pt>
                <c:pt idx="1468">
                  <c:v>32.628999999999998</c:v>
                </c:pt>
                <c:pt idx="1469">
                  <c:v>32.628999999999998</c:v>
                </c:pt>
                <c:pt idx="1470">
                  <c:v>32.604999999999997</c:v>
                </c:pt>
                <c:pt idx="1471">
                  <c:v>32.573</c:v>
                </c:pt>
                <c:pt idx="1472">
                  <c:v>32.573</c:v>
                </c:pt>
                <c:pt idx="1473">
                  <c:v>32.536000000000001</c:v>
                </c:pt>
                <c:pt idx="1474">
                  <c:v>32.457000000000001</c:v>
                </c:pt>
                <c:pt idx="1475">
                  <c:v>32.451000000000001</c:v>
                </c:pt>
                <c:pt idx="1476">
                  <c:v>32.429000000000002</c:v>
                </c:pt>
                <c:pt idx="1477">
                  <c:v>32.406999999999996</c:v>
                </c:pt>
                <c:pt idx="1478">
                  <c:v>32.405999999999999</c:v>
                </c:pt>
                <c:pt idx="1479">
                  <c:v>32.399000000000001</c:v>
                </c:pt>
                <c:pt idx="1480">
                  <c:v>32.273000000000003</c:v>
                </c:pt>
                <c:pt idx="1481">
                  <c:v>32.273000000000003</c:v>
                </c:pt>
                <c:pt idx="1482">
                  <c:v>32.273000000000003</c:v>
                </c:pt>
                <c:pt idx="1483">
                  <c:v>32.256999999999998</c:v>
                </c:pt>
                <c:pt idx="1484">
                  <c:v>32.200000000000003</c:v>
                </c:pt>
                <c:pt idx="1485">
                  <c:v>32.167000000000002</c:v>
                </c:pt>
                <c:pt idx="1486">
                  <c:v>32.164000000000001</c:v>
                </c:pt>
                <c:pt idx="1487">
                  <c:v>32.131999999999998</c:v>
                </c:pt>
                <c:pt idx="1488">
                  <c:v>32.045000000000002</c:v>
                </c:pt>
                <c:pt idx="1489">
                  <c:v>31.963000000000001</c:v>
                </c:pt>
                <c:pt idx="1490">
                  <c:v>31.943000000000001</c:v>
                </c:pt>
                <c:pt idx="1491">
                  <c:v>31.922999999999998</c:v>
                </c:pt>
                <c:pt idx="1492">
                  <c:v>31.919</c:v>
                </c:pt>
                <c:pt idx="1493">
                  <c:v>31.919</c:v>
                </c:pt>
                <c:pt idx="1494">
                  <c:v>31.919</c:v>
                </c:pt>
                <c:pt idx="1495">
                  <c:v>31.919</c:v>
                </c:pt>
                <c:pt idx="1496">
                  <c:v>31.919</c:v>
                </c:pt>
                <c:pt idx="1497">
                  <c:v>31.919</c:v>
                </c:pt>
                <c:pt idx="1498">
                  <c:v>31.919</c:v>
                </c:pt>
                <c:pt idx="1499">
                  <c:v>31.919</c:v>
                </c:pt>
                <c:pt idx="1500">
                  <c:v>31.919</c:v>
                </c:pt>
                <c:pt idx="1501">
                  <c:v>31.917999999999999</c:v>
                </c:pt>
                <c:pt idx="1502">
                  <c:v>31.873000000000001</c:v>
                </c:pt>
                <c:pt idx="1503">
                  <c:v>31.847000000000001</c:v>
                </c:pt>
                <c:pt idx="1504">
                  <c:v>31.844000000000001</c:v>
                </c:pt>
                <c:pt idx="1505">
                  <c:v>31.835999999999999</c:v>
                </c:pt>
                <c:pt idx="1506">
                  <c:v>31.812000000000001</c:v>
                </c:pt>
                <c:pt idx="1507">
                  <c:v>31.768000000000001</c:v>
                </c:pt>
                <c:pt idx="1508">
                  <c:v>31.75</c:v>
                </c:pt>
                <c:pt idx="1509">
                  <c:v>31.689</c:v>
                </c:pt>
                <c:pt idx="1510">
                  <c:v>31.658000000000001</c:v>
                </c:pt>
                <c:pt idx="1511">
                  <c:v>31.628</c:v>
                </c:pt>
                <c:pt idx="1512">
                  <c:v>31.591999999999999</c:v>
                </c:pt>
                <c:pt idx="1513">
                  <c:v>31.567</c:v>
                </c:pt>
                <c:pt idx="1514">
                  <c:v>31.567</c:v>
                </c:pt>
                <c:pt idx="1515">
                  <c:v>31.567</c:v>
                </c:pt>
                <c:pt idx="1516">
                  <c:v>31.567</c:v>
                </c:pt>
                <c:pt idx="1517">
                  <c:v>31.567</c:v>
                </c:pt>
                <c:pt idx="1518">
                  <c:v>31.567</c:v>
                </c:pt>
                <c:pt idx="1519">
                  <c:v>31.567</c:v>
                </c:pt>
                <c:pt idx="1520">
                  <c:v>31.567</c:v>
                </c:pt>
                <c:pt idx="1521">
                  <c:v>31.567</c:v>
                </c:pt>
                <c:pt idx="1522">
                  <c:v>31.567</c:v>
                </c:pt>
                <c:pt idx="1523">
                  <c:v>31.567</c:v>
                </c:pt>
                <c:pt idx="1524">
                  <c:v>31.567</c:v>
                </c:pt>
                <c:pt idx="1525">
                  <c:v>31.567</c:v>
                </c:pt>
                <c:pt idx="1526">
                  <c:v>31.567</c:v>
                </c:pt>
                <c:pt idx="1527">
                  <c:v>31.530999999999999</c:v>
                </c:pt>
                <c:pt idx="1528">
                  <c:v>31.446999999999999</c:v>
                </c:pt>
                <c:pt idx="1529">
                  <c:v>31.436</c:v>
                </c:pt>
                <c:pt idx="1530">
                  <c:v>31.414999999999999</c:v>
                </c:pt>
                <c:pt idx="1531">
                  <c:v>31.350999999999999</c:v>
                </c:pt>
                <c:pt idx="1532">
                  <c:v>31.349</c:v>
                </c:pt>
                <c:pt idx="1533">
                  <c:v>31.329000000000001</c:v>
                </c:pt>
                <c:pt idx="1534">
                  <c:v>31.248000000000001</c:v>
                </c:pt>
                <c:pt idx="1535">
                  <c:v>31.218</c:v>
                </c:pt>
                <c:pt idx="1536">
                  <c:v>31.218</c:v>
                </c:pt>
                <c:pt idx="1537">
                  <c:v>31.218</c:v>
                </c:pt>
                <c:pt idx="1538">
                  <c:v>31.204000000000001</c:v>
                </c:pt>
                <c:pt idx="1539">
                  <c:v>31.048999999999999</c:v>
                </c:pt>
                <c:pt idx="1540">
                  <c:v>31.001000000000001</c:v>
                </c:pt>
                <c:pt idx="1541">
                  <c:v>30.870999999999999</c:v>
                </c:pt>
                <c:pt idx="1542">
                  <c:v>30.870999999999999</c:v>
                </c:pt>
                <c:pt idx="1543">
                  <c:v>30.664000000000001</c:v>
                </c:pt>
                <c:pt idx="1544">
                  <c:v>30.596</c:v>
                </c:pt>
                <c:pt idx="1545">
                  <c:v>30.527000000000001</c:v>
                </c:pt>
                <c:pt idx="1546">
                  <c:v>30.527000000000001</c:v>
                </c:pt>
                <c:pt idx="1547">
                  <c:v>30.47</c:v>
                </c:pt>
                <c:pt idx="1548">
                  <c:v>30.416</c:v>
                </c:pt>
                <c:pt idx="1549">
                  <c:v>30.358000000000001</c:v>
                </c:pt>
                <c:pt idx="1550">
                  <c:v>30.306999999999999</c:v>
                </c:pt>
                <c:pt idx="1551">
                  <c:v>30.209</c:v>
                </c:pt>
                <c:pt idx="1552">
                  <c:v>30.184000000000001</c:v>
                </c:pt>
                <c:pt idx="1553">
                  <c:v>30.184000000000001</c:v>
                </c:pt>
                <c:pt idx="1554">
                  <c:v>30.184000000000001</c:v>
                </c:pt>
                <c:pt idx="1555">
                  <c:v>30.184000000000001</c:v>
                </c:pt>
                <c:pt idx="1556">
                  <c:v>30.184000000000001</c:v>
                </c:pt>
                <c:pt idx="1557">
                  <c:v>29.93</c:v>
                </c:pt>
                <c:pt idx="1558">
                  <c:v>29.916</c:v>
                </c:pt>
                <c:pt idx="1559">
                  <c:v>29.861000000000001</c:v>
                </c:pt>
                <c:pt idx="1560">
                  <c:v>29.844000000000001</c:v>
                </c:pt>
                <c:pt idx="1561">
                  <c:v>29.844000000000001</c:v>
                </c:pt>
                <c:pt idx="1562">
                  <c:v>29.844000000000001</c:v>
                </c:pt>
                <c:pt idx="1563">
                  <c:v>29.844000000000001</c:v>
                </c:pt>
                <c:pt idx="1564">
                  <c:v>29.844000000000001</c:v>
                </c:pt>
                <c:pt idx="1565">
                  <c:v>29.844000000000001</c:v>
                </c:pt>
                <c:pt idx="1566">
                  <c:v>29.844000000000001</c:v>
                </c:pt>
                <c:pt idx="1567">
                  <c:v>29.844000000000001</c:v>
                </c:pt>
                <c:pt idx="1568">
                  <c:v>29.844000000000001</c:v>
                </c:pt>
                <c:pt idx="1569">
                  <c:v>29.844000000000001</c:v>
                </c:pt>
                <c:pt idx="1570">
                  <c:v>29.234000000000002</c:v>
                </c:pt>
                <c:pt idx="1571">
                  <c:v>28.43</c:v>
                </c:pt>
                <c:pt idx="1572">
                  <c:v>28.385000000000002</c:v>
                </c:pt>
                <c:pt idx="1573">
                  <c:v>27.311</c:v>
                </c:pt>
                <c:pt idx="1574">
                  <c:v>25.448</c:v>
                </c:pt>
                <c:pt idx="1575">
                  <c:v>24.123000000000001</c:v>
                </c:pt>
                <c:pt idx="1576">
                  <c:v>23.593</c:v>
                </c:pt>
                <c:pt idx="1577">
                  <c:v>22.951000000000001</c:v>
                </c:pt>
                <c:pt idx="1578">
                  <c:v>22.375</c:v>
                </c:pt>
                <c:pt idx="1579">
                  <c:v>22.375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F9-4059-A5AF-E1641CB85317}"/>
            </c:ext>
          </c:extLst>
        </c:ser>
        <c:ser>
          <c:idx val="4"/>
          <c:order val="1"/>
          <c:tx>
            <c:v>Stage 1</c:v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'FDC- Dalgety'!$F$4:$F$1256</c:f>
              <c:numCache>
                <c:formatCode>0.0</c:formatCode>
                <c:ptCount val="1253"/>
                <c:pt idx="0">
                  <c:v>0</c:v>
                </c:pt>
                <c:pt idx="1">
                  <c:v>7.9872204472843406E-2</c:v>
                </c:pt>
                <c:pt idx="2">
                  <c:v>0.15974440894568681</c:v>
                </c:pt>
                <c:pt idx="3">
                  <c:v>0.23961661341853022</c:v>
                </c:pt>
                <c:pt idx="4">
                  <c:v>0.31948881789137362</c:v>
                </c:pt>
                <c:pt idx="5">
                  <c:v>0.399361022364217</c:v>
                </c:pt>
                <c:pt idx="6">
                  <c:v>0.47923322683706043</c:v>
                </c:pt>
                <c:pt idx="7">
                  <c:v>0.55910543130990387</c:v>
                </c:pt>
                <c:pt idx="8">
                  <c:v>0.63897763578274724</c:v>
                </c:pt>
                <c:pt idx="9">
                  <c:v>0.71884984025559062</c:v>
                </c:pt>
                <c:pt idx="10">
                  <c:v>0.798722044728434</c:v>
                </c:pt>
                <c:pt idx="11">
                  <c:v>0.87859424920127749</c:v>
                </c:pt>
                <c:pt idx="12">
                  <c:v>0.95846645367412087</c:v>
                </c:pt>
                <c:pt idx="13">
                  <c:v>1.0383386581469642</c:v>
                </c:pt>
                <c:pt idx="14">
                  <c:v>1.1182108626198077</c:v>
                </c:pt>
                <c:pt idx="15">
                  <c:v>1.198083067092651</c:v>
                </c:pt>
                <c:pt idx="16">
                  <c:v>1.2779552715654945</c:v>
                </c:pt>
                <c:pt idx="17">
                  <c:v>1.357827476038338</c:v>
                </c:pt>
                <c:pt idx="18">
                  <c:v>1.4376996805111812</c:v>
                </c:pt>
                <c:pt idx="19">
                  <c:v>1.5175718849840247</c:v>
                </c:pt>
                <c:pt idx="20">
                  <c:v>1.597444089456868</c:v>
                </c:pt>
                <c:pt idx="21">
                  <c:v>1.6773162939297115</c:v>
                </c:pt>
                <c:pt idx="22">
                  <c:v>1.757188498402555</c:v>
                </c:pt>
                <c:pt idx="23">
                  <c:v>1.8370607028753982</c:v>
                </c:pt>
                <c:pt idx="24">
                  <c:v>1.9169329073482417</c:v>
                </c:pt>
                <c:pt idx="25">
                  <c:v>1.9968051118210852</c:v>
                </c:pt>
                <c:pt idx="26">
                  <c:v>2.0766773162939285</c:v>
                </c:pt>
                <c:pt idx="27">
                  <c:v>2.156549520766772</c:v>
                </c:pt>
                <c:pt idx="28">
                  <c:v>2.2364217252396155</c:v>
                </c:pt>
                <c:pt idx="29">
                  <c:v>2.316293929712459</c:v>
                </c:pt>
                <c:pt idx="30">
                  <c:v>2.396166134185302</c:v>
                </c:pt>
                <c:pt idx="31">
                  <c:v>2.4760383386581455</c:v>
                </c:pt>
                <c:pt idx="32">
                  <c:v>2.555910543130989</c:v>
                </c:pt>
                <c:pt idx="33">
                  <c:v>2.6357827476038325</c:v>
                </c:pt>
                <c:pt idx="34">
                  <c:v>2.715654952076676</c:v>
                </c:pt>
                <c:pt idx="35">
                  <c:v>2.795527156549519</c:v>
                </c:pt>
                <c:pt idx="36">
                  <c:v>2.8753993610223625</c:v>
                </c:pt>
                <c:pt idx="37">
                  <c:v>2.955271565495206</c:v>
                </c:pt>
                <c:pt idx="38">
                  <c:v>3.0351437699680495</c:v>
                </c:pt>
                <c:pt idx="39">
                  <c:v>3.115015974440893</c:v>
                </c:pt>
                <c:pt idx="40">
                  <c:v>3.194888178913736</c:v>
                </c:pt>
                <c:pt idx="41">
                  <c:v>3.2747603833865795</c:v>
                </c:pt>
                <c:pt idx="42">
                  <c:v>3.354632587859423</c:v>
                </c:pt>
                <c:pt idx="43">
                  <c:v>3.4345047923322665</c:v>
                </c:pt>
                <c:pt idx="44">
                  <c:v>3.51437699680511</c:v>
                </c:pt>
                <c:pt idx="45">
                  <c:v>3.5942492012779534</c:v>
                </c:pt>
                <c:pt idx="46">
                  <c:v>3.6741214057507965</c:v>
                </c:pt>
                <c:pt idx="47">
                  <c:v>3.75399361022364</c:v>
                </c:pt>
                <c:pt idx="48">
                  <c:v>3.8338658146964835</c:v>
                </c:pt>
                <c:pt idx="49">
                  <c:v>3.913738019169327</c:v>
                </c:pt>
                <c:pt idx="50">
                  <c:v>3.9936102236421704</c:v>
                </c:pt>
                <c:pt idx="51">
                  <c:v>4.0734824281150139</c:v>
                </c:pt>
                <c:pt idx="52">
                  <c:v>4.153354632587857</c:v>
                </c:pt>
                <c:pt idx="53">
                  <c:v>4.2332268370607009</c:v>
                </c:pt>
                <c:pt idx="54">
                  <c:v>4.313099041533544</c:v>
                </c:pt>
                <c:pt idx="55">
                  <c:v>4.392971246006387</c:v>
                </c:pt>
                <c:pt idx="56">
                  <c:v>4.4728434504792309</c:v>
                </c:pt>
                <c:pt idx="57">
                  <c:v>4.552715654952074</c:v>
                </c:pt>
                <c:pt idx="58">
                  <c:v>4.6325878594249179</c:v>
                </c:pt>
                <c:pt idx="59">
                  <c:v>4.712460063897761</c:v>
                </c:pt>
                <c:pt idx="60">
                  <c:v>4.792332268370604</c:v>
                </c:pt>
                <c:pt idx="61">
                  <c:v>4.8722044728434479</c:v>
                </c:pt>
                <c:pt idx="62">
                  <c:v>4.952076677316291</c:v>
                </c:pt>
                <c:pt idx="63">
                  <c:v>5.0319488817891349</c:v>
                </c:pt>
                <c:pt idx="64">
                  <c:v>5.111821086261978</c:v>
                </c:pt>
                <c:pt idx="65">
                  <c:v>5.191693290734821</c:v>
                </c:pt>
                <c:pt idx="66">
                  <c:v>5.2715654952076649</c:v>
                </c:pt>
                <c:pt idx="67">
                  <c:v>5.351437699680508</c:v>
                </c:pt>
                <c:pt idx="68">
                  <c:v>5.4313099041533519</c:v>
                </c:pt>
                <c:pt idx="69">
                  <c:v>5.511182108626195</c:v>
                </c:pt>
                <c:pt idx="70">
                  <c:v>5.591054313099038</c:v>
                </c:pt>
                <c:pt idx="71">
                  <c:v>5.6709265175718819</c:v>
                </c:pt>
                <c:pt idx="72">
                  <c:v>5.750798722044725</c:v>
                </c:pt>
                <c:pt idx="73">
                  <c:v>5.8306709265175689</c:v>
                </c:pt>
                <c:pt idx="74">
                  <c:v>5.910543130990412</c:v>
                </c:pt>
                <c:pt idx="75">
                  <c:v>5.990415335463255</c:v>
                </c:pt>
                <c:pt idx="76">
                  <c:v>6.0702875399360989</c:v>
                </c:pt>
                <c:pt idx="77">
                  <c:v>6.150159744408942</c:v>
                </c:pt>
                <c:pt idx="78">
                  <c:v>6.2300319488817859</c:v>
                </c:pt>
                <c:pt idx="79">
                  <c:v>6.309904153354629</c:v>
                </c:pt>
                <c:pt idx="80">
                  <c:v>6.389776357827472</c:v>
                </c:pt>
                <c:pt idx="81">
                  <c:v>6.4696485623003159</c:v>
                </c:pt>
                <c:pt idx="82">
                  <c:v>6.549520766773159</c:v>
                </c:pt>
                <c:pt idx="83">
                  <c:v>6.6293929712460029</c:v>
                </c:pt>
                <c:pt idx="84">
                  <c:v>6.709265175718846</c:v>
                </c:pt>
                <c:pt idx="85">
                  <c:v>6.7891373801916899</c:v>
                </c:pt>
                <c:pt idx="86">
                  <c:v>6.8690095846645329</c:v>
                </c:pt>
                <c:pt idx="87">
                  <c:v>6.948881789137376</c:v>
                </c:pt>
                <c:pt idx="88">
                  <c:v>7.0287539936102199</c:v>
                </c:pt>
                <c:pt idx="89">
                  <c:v>7.108626198083063</c:v>
                </c:pt>
                <c:pt idx="90">
                  <c:v>7.1884984025559069</c:v>
                </c:pt>
                <c:pt idx="91">
                  <c:v>7.2683706070287499</c:v>
                </c:pt>
                <c:pt idx="92">
                  <c:v>7.348242811501593</c:v>
                </c:pt>
                <c:pt idx="93">
                  <c:v>7.4281150159744369</c:v>
                </c:pt>
                <c:pt idx="94">
                  <c:v>7.50798722044728</c:v>
                </c:pt>
                <c:pt idx="95">
                  <c:v>7.5878594249201239</c:v>
                </c:pt>
                <c:pt idx="96">
                  <c:v>7.6677316293929669</c:v>
                </c:pt>
                <c:pt idx="97">
                  <c:v>7.74760383386581</c:v>
                </c:pt>
                <c:pt idx="98">
                  <c:v>7.8274760383386539</c:v>
                </c:pt>
                <c:pt idx="99">
                  <c:v>7.907348242811497</c:v>
                </c:pt>
                <c:pt idx="100">
                  <c:v>7.9872204472843409</c:v>
                </c:pt>
                <c:pt idx="101">
                  <c:v>8.0670926517571839</c:v>
                </c:pt>
                <c:pt idx="102">
                  <c:v>8.1469648562300279</c:v>
                </c:pt>
                <c:pt idx="103">
                  <c:v>8.22683706070287</c:v>
                </c:pt>
                <c:pt idx="104">
                  <c:v>8.306709265175714</c:v>
                </c:pt>
                <c:pt idx="105">
                  <c:v>8.3865814696485579</c:v>
                </c:pt>
                <c:pt idx="106">
                  <c:v>8.4664536741214018</c:v>
                </c:pt>
                <c:pt idx="107">
                  <c:v>8.546325878594244</c:v>
                </c:pt>
                <c:pt idx="108">
                  <c:v>8.6261980830670879</c:v>
                </c:pt>
                <c:pt idx="109">
                  <c:v>8.7060702875399318</c:v>
                </c:pt>
                <c:pt idx="110">
                  <c:v>8.785942492012774</c:v>
                </c:pt>
                <c:pt idx="111">
                  <c:v>8.8658146964856179</c:v>
                </c:pt>
                <c:pt idx="112">
                  <c:v>8.9456869009584619</c:v>
                </c:pt>
                <c:pt idx="113">
                  <c:v>9.025559105431304</c:v>
                </c:pt>
                <c:pt idx="114">
                  <c:v>9.105431309904148</c:v>
                </c:pt>
                <c:pt idx="115">
                  <c:v>9.1853035143769919</c:v>
                </c:pt>
                <c:pt idx="116">
                  <c:v>9.2651757188498358</c:v>
                </c:pt>
                <c:pt idx="117">
                  <c:v>9.345047923322678</c:v>
                </c:pt>
                <c:pt idx="118">
                  <c:v>9.4249201277955219</c:v>
                </c:pt>
                <c:pt idx="119">
                  <c:v>9.5047923322683658</c:v>
                </c:pt>
                <c:pt idx="120">
                  <c:v>9.584664536741208</c:v>
                </c:pt>
                <c:pt idx="121">
                  <c:v>9.6645367412140519</c:v>
                </c:pt>
                <c:pt idx="122">
                  <c:v>9.7444089456868959</c:v>
                </c:pt>
                <c:pt idx="123">
                  <c:v>9.824281150159738</c:v>
                </c:pt>
                <c:pt idx="124">
                  <c:v>9.904153354632582</c:v>
                </c:pt>
                <c:pt idx="125">
                  <c:v>9.9840255591054259</c:v>
                </c:pt>
                <c:pt idx="126">
                  <c:v>10.06389776357827</c:v>
                </c:pt>
                <c:pt idx="127">
                  <c:v>10.143769968051112</c:v>
                </c:pt>
                <c:pt idx="128">
                  <c:v>10.223642172523956</c:v>
                </c:pt>
                <c:pt idx="129">
                  <c:v>10.3035143769968</c:v>
                </c:pt>
                <c:pt idx="130">
                  <c:v>10.383386581469642</c:v>
                </c:pt>
                <c:pt idx="131">
                  <c:v>10.463258785942486</c:v>
                </c:pt>
                <c:pt idx="132">
                  <c:v>10.54313099041533</c:v>
                </c:pt>
                <c:pt idx="133">
                  <c:v>10.623003194888174</c:v>
                </c:pt>
                <c:pt idx="134">
                  <c:v>10.702875399361016</c:v>
                </c:pt>
                <c:pt idx="135">
                  <c:v>10.78274760383386</c:v>
                </c:pt>
                <c:pt idx="136">
                  <c:v>10.862619808306704</c:v>
                </c:pt>
                <c:pt idx="137">
                  <c:v>10.942492012779546</c:v>
                </c:pt>
                <c:pt idx="138">
                  <c:v>11.02236421725239</c:v>
                </c:pt>
                <c:pt idx="139">
                  <c:v>11.102236421725234</c:v>
                </c:pt>
                <c:pt idx="140">
                  <c:v>11.182108626198076</c:v>
                </c:pt>
                <c:pt idx="141">
                  <c:v>11.26198083067092</c:v>
                </c:pt>
                <c:pt idx="142">
                  <c:v>11.341853035143764</c:v>
                </c:pt>
                <c:pt idx="143">
                  <c:v>11.421725239616608</c:v>
                </c:pt>
                <c:pt idx="144">
                  <c:v>11.50159744408945</c:v>
                </c:pt>
                <c:pt idx="145">
                  <c:v>11.581469648562294</c:v>
                </c:pt>
                <c:pt idx="146">
                  <c:v>11.661341853035138</c:v>
                </c:pt>
                <c:pt idx="147">
                  <c:v>11.74121405750798</c:v>
                </c:pt>
                <c:pt idx="148">
                  <c:v>11.821086261980824</c:v>
                </c:pt>
                <c:pt idx="149">
                  <c:v>11.900958466453668</c:v>
                </c:pt>
                <c:pt idx="150">
                  <c:v>11.98083067092651</c:v>
                </c:pt>
                <c:pt idx="151">
                  <c:v>12.060702875399354</c:v>
                </c:pt>
                <c:pt idx="152">
                  <c:v>12.140575079872198</c:v>
                </c:pt>
                <c:pt idx="153">
                  <c:v>12.220447284345042</c:v>
                </c:pt>
                <c:pt idx="154">
                  <c:v>12.300319488817884</c:v>
                </c:pt>
                <c:pt idx="155">
                  <c:v>12.380191693290728</c:v>
                </c:pt>
                <c:pt idx="156">
                  <c:v>12.460063897763572</c:v>
                </c:pt>
                <c:pt idx="157">
                  <c:v>12.539936102236414</c:v>
                </c:pt>
                <c:pt idx="158">
                  <c:v>12.619808306709258</c:v>
                </c:pt>
                <c:pt idx="159">
                  <c:v>12.699680511182102</c:v>
                </c:pt>
                <c:pt idx="160">
                  <c:v>12.779552715654944</c:v>
                </c:pt>
                <c:pt idx="161">
                  <c:v>12.859424920127788</c:v>
                </c:pt>
                <c:pt idx="162">
                  <c:v>12.939297124600632</c:v>
                </c:pt>
                <c:pt idx="163">
                  <c:v>13.019169329073476</c:v>
                </c:pt>
                <c:pt idx="164">
                  <c:v>13.099041533546318</c:v>
                </c:pt>
                <c:pt idx="165">
                  <c:v>13.178913738019162</c:v>
                </c:pt>
                <c:pt idx="166">
                  <c:v>13.258785942492006</c:v>
                </c:pt>
                <c:pt idx="167">
                  <c:v>13.338658146964848</c:v>
                </c:pt>
                <c:pt idx="168">
                  <c:v>13.418530351437692</c:v>
                </c:pt>
                <c:pt idx="169">
                  <c:v>13.498402555910536</c:v>
                </c:pt>
                <c:pt idx="170">
                  <c:v>13.57827476038338</c:v>
                </c:pt>
                <c:pt idx="171">
                  <c:v>13.658146964856222</c:v>
                </c:pt>
                <c:pt idx="172">
                  <c:v>13.738019169329066</c:v>
                </c:pt>
                <c:pt idx="173">
                  <c:v>13.81789137380191</c:v>
                </c:pt>
                <c:pt idx="174">
                  <c:v>13.897763578274752</c:v>
                </c:pt>
                <c:pt idx="175">
                  <c:v>13.977635782747596</c:v>
                </c:pt>
                <c:pt idx="176">
                  <c:v>14.05750798722044</c:v>
                </c:pt>
                <c:pt idx="177">
                  <c:v>14.137380191693282</c:v>
                </c:pt>
                <c:pt idx="178">
                  <c:v>14.217252396166126</c:v>
                </c:pt>
                <c:pt idx="179">
                  <c:v>14.29712460063897</c:v>
                </c:pt>
                <c:pt idx="180">
                  <c:v>14.376996805111814</c:v>
                </c:pt>
                <c:pt idx="181">
                  <c:v>14.456869009584656</c:v>
                </c:pt>
                <c:pt idx="182">
                  <c:v>14.5367412140575</c:v>
                </c:pt>
                <c:pt idx="183">
                  <c:v>14.616613418530344</c:v>
                </c:pt>
                <c:pt idx="184">
                  <c:v>14.696485623003186</c:v>
                </c:pt>
                <c:pt idx="185">
                  <c:v>14.77635782747603</c:v>
                </c:pt>
                <c:pt idx="186">
                  <c:v>14.856230031948874</c:v>
                </c:pt>
                <c:pt idx="187">
                  <c:v>14.936102236421716</c:v>
                </c:pt>
                <c:pt idx="188">
                  <c:v>15.01597444089456</c:v>
                </c:pt>
                <c:pt idx="189">
                  <c:v>15.095846645367404</c:v>
                </c:pt>
                <c:pt idx="190">
                  <c:v>15.175718849840248</c:v>
                </c:pt>
                <c:pt idx="191">
                  <c:v>15.25559105431309</c:v>
                </c:pt>
                <c:pt idx="192">
                  <c:v>15.335463258785934</c:v>
                </c:pt>
                <c:pt idx="193">
                  <c:v>15.415335463258778</c:v>
                </c:pt>
                <c:pt idx="194">
                  <c:v>15.49520766773162</c:v>
                </c:pt>
                <c:pt idx="195">
                  <c:v>15.575079872204464</c:v>
                </c:pt>
                <c:pt idx="196">
                  <c:v>15.654952076677308</c:v>
                </c:pt>
                <c:pt idx="197">
                  <c:v>15.734824281150152</c:v>
                </c:pt>
                <c:pt idx="198">
                  <c:v>15.814696485622994</c:v>
                </c:pt>
                <c:pt idx="199">
                  <c:v>15.894568690095838</c:v>
                </c:pt>
                <c:pt idx="200">
                  <c:v>15.974440894568682</c:v>
                </c:pt>
                <c:pt idx="201">
                  <c:v>16.054313099041526</c:v>
                </c:pt>
                <c:pt idx="202">
                  <c:v>16.134185303514368</c:v>
                </c:pt>
                <c:pt idx="203">
                  <c:v>16.21405750798721</c:v>
                </c:pt>
                <c:pt idx="204">
                  <c:v>16.293929712460056</c:v>
                </c:pt>
                <c:pt idx="205">
                  <c:v>16.373801916932898</c:v>
                </c:pt>
                <c:pt idx="206">
                  <c:v>16.45367412140574</c:v>
                </c:pt>
                <c:pt idx="207">
                  <c:v>16.533546325878586</c:v>
                </c:pt>
                <c:pt idx="208">
                  <c:v>16.613418530351428</c:v>
                </c:pt>
                <c:pt idx="209">
                  <c:v>16.69329073482427</c:v>
                </c:pt>
                <c:pt idx="210">
                  <c:v>16.773162939297116</c:v>
                </c:pt>
                <c:pt idx="211">
                  <c:v>16.853035143769958</c:v>
                </c:pt>
                <c:pt idx="212">
                  <c:v>16.932907348242804</c:v>
                </c:pt>
                <c:pt idx="213">
                  <c:v>17.012779552715646</c:v>
                </c:pt>
                <c:pt idx="214">
                  <c:v>17.092651757188488</c:v>
                </c:pt>
                <c:pt idx="215">
                  <c:v>17.172523961661334</c:v>
                </c:pt>
                <c:pt idx="216">
                  <c:v>17.252396166134176</c:v>
                </c:pt>
                <c:pt idx="217">
                  <c:v>17.332268370607018</c:v>
                </c:pt>
                <c:pt idx="218">
                  <c:v>17.412140575079864</c:v>
                </c:pt>
                <c:pt idx="219">
                  <c:v>17.492012779552706</c:v>
                </c:pt>
                <c:pt idx="220">
                  <c:v>17.571884984025548</c:v>
                </c:pt>
                <c:pt idx="221">
                  <c:v>17.651757188498394</c:v>
                </c:pt>
                <c:pt idx="222">
                  <c:v>17.731629392971236</c:v>
                </c:pt>
                <c:pt idx="223">
                  <c:v>17.811501597444078</c:v>
                </c:pt>
                <c:pt idx="224">
                  <c:v>17.891373801916924</c:v>
                </c:pt>
                <c:pt idx="225">
                  <c:v>17.971246006389766</c:v>
                </c:pt>
                <c:pt idx="226">
                  <c:v>18.051118210862608</c:v>
                </c:pt>
                <c:pt idx="227">
                  <c:v>18.130990415335454</c:v>
                </c:pt>
                <c:pt idx="228">
                  <c:v>18.210862619808296</c:v>
                </c:pt>
                <c:pt idx="229">
                  <c:v>18.290734824281142</c:v>
                </c:pt>
                <c:pt idx="230">
                  <c:v>18.370607028753984</c:v>
                </c:pt>
                <c:pt idx="231">
                  <c:v>18.450479233226826</c:v>
                </c:pt>
                <c:pt idx="232">
                  <c:v>18.530351437699672</c:v>
                </c:pt>
                <c:pt idx="233">
                  <c:v>18.610223642172514</c:v>
                </c:pt>
                <c:pt idx="234">
                  <c:v>18.690095846645356</c:v>
                </c:pt>
                <c:pt idx="235">
                  <c:v>18.769968051118202</c:v>
                </c:pt>
                <c:pt idx="236">
                  <c:v>18.849840255591044</c:v>
                </c:pt>
                <c:pt idx="237">
                  <c:v>18.929712460063886</c:v>
                </c:pt>
                <c:pt idx="238">
                  <c:v>19.009584664536732</c:v>
                </c:pt>
                <c:pt idx="239">
                  <c:v>19.089456869009574</c:v>
                </c:pt>
                <c:pt idx="240">
                  <c:v>19.169329073482416</c:v>
                </c:pt>
                <c:pt idx="241">
                  <c:v>19.249201277955262</c:v>
                </c:pt>
                <c:pt idx="242">
                  <c:v>19.329073482428104</c:v>
                </c:pt>
                <c:pt idx="243">
                  <c:v>19.408945686900946</c:v>
                </c:pt>
                <c:pt idx="244">
                  <c:v>19.488817891373792</c:v>
                </c:pt>
                <c:pt idx="245">
                  <c:v>19.568690095846634</c:v>
                </c:pt>
                <c:pt idx="246">
                  <c:v>19.648562300319476</c:v>
                </c:pt>
                <c:pt idx="247">
                  <c:v>19.728434504792322</c:v>
                </c:pt>
                <c:pt idx="248">
                  <c:v>19.808306709265164</c:v>
                </c:pt>
                <c:pt idx="249">
                  <c:v>19.88817891373801</c:v>
                </c:pt>
                <c:pt idx="250">
                  <c:v>19.968051118210852</c:v>
                </c:pt>
                <c:pt idx="251">
                  <c:v>20.047923322683694</c:v>
                </c:pt>
                <c:pt idx="252">
                  <c:v>20.12779552715654</c:v>
                </c:pt>
                <c:pt idx="253">
                  <c:v>20.207667731629382</c:v>
                </c:pt>
                <c:pt idx="254">
                  <c:v>20.287539936102224</c:v>
                </c:pt>
                <c:pt idx="255">
                  <c:v>20.36741214057507</c:v>
                </c:pt>
                <c:pt idx="256">
                  <c:v>20.447284345047912</c:v>
                </c:pt>
                <c:pt idx="257">
                  <c:v>20.527156549520754</c:v>
                </c:pt>
                <c:pt idx="258">
                  <c:v>20.6070287539936</c:v>
                </c:pt>
                <c:pt idx="259">
                  <c:v>20.686900958466442</c:v>
                </c:pt>
                <c:pt idx="260">
                  <c:v>20.766773162939284</c:v>
                </c:pt>
                <c:pt idx="261">
                  <c:v>20.84664536741213</c:v>
                </c:pt>
                <c:pt idx="262">
                  <c:v>20.926517571884972</c:v>
                </c:pt>
                <c:pt idx="263">
                  <c:v>21.006389776357814</c:v>
                </c:pt>
                <c:pt idx="264">
                  <c:v>21.08626198083066</c:v>
                </c:pt>
                <c:pt idx="265">
                  <c:v>21.166134185303502</c:v>
                </c:pt>
                <c:pt idx="266">
                  <c:v>21.246006389776348</c:v>
                </c:pt>
                <c:pt idx="267">
                  <c:v>21.32587859424919</c:v>
                </c:pt>
                <c:pt idx="268">
                  <c:v>21.405750798722032</c:v>
                </c:pt>
                <c:pt idx="269">
                  <c:v>21.485623003194878</c:v>
                </c:pt>
                <c:pt idx="270">
                  <c:v>21.56549520766772</c:v>
                </c:pt>
                <c:pt idx="271">
                  <c:v>21.645367412140562</c:v>
                </c:pt>
                <c:pt idx="272">
                  <c:v>21.725239616613408</c:v>
                </c:pt>
                <c:pt idx="273">
                  <c:v>21.80511182108625</c:v>
                </c:pt>
                <c:pt idx="274">
                  <c:v>21.884984025559092</c:v>
                </c:pt>
                <c:pt idx="275">
                  <c:v>21.964856230031938</c:v>
                </c:pt>
                <c:pt idx="276">
                  <c:v>22.04472843450478</c:v>
                </c:pt>
                <c:pt idx="277">
                  <c:v>22.124600638977622</c:v>
                </c:pt>
                <c:pt idx="278">
                  <c:v>22.204472843450468</c:v>
                </c:pt>
                <c:pt idx="279">
                  <c:v>22.28434504792331</c:v>
                </c:pt>
                <c:pt idx="280">
                  <c:v>22.364217252396152</c:v>
                </c:pt>
                <c:pt idx="281">
                  <c:v>22.444089456868998</c:v>
                </c:pt>
                <c:pt idx="282">
                  <c:v>22.52396166134184</c:v>
                </c:pt>
                <c:pt idx="283">
                  <c:v>22.603833865814682</c:v>
                </c:pt>
                <c:pt idx="284">
                  <c:v>22.683706070287528</c:v>
                </c:pt>
                <c:pt idx="285">
                  <c:v>22.76357827476037</c:v>
                </c:pt>
                <c:pt idx="286">
                  <c:v>22.843450479233216</c:v>
                </c:pt>
                <c:pt idx="287">
                  <c:v>22.923322683706058</c:v>
                </c:pt>
                <c:pt idx="288">
                  <c:v>23.0031948881789</c:v>
                </c:pt>
                <c:pt idx="289">
                  <c:v>23.083067092651746</c:v>
                </c:pt>
                <c:pt idx="290">
                  <c:v>23.162939297124588</c:v>
                </c:pt>
                <c:pt idx="291">
                  <c:v>23.24281150159743</c:v>
                </c:pt>
                <c:pt idx="292">
                  <c:v>23.322683706070276</c:v>
                </c:pt>
                <c:pt idx="293">
                  <c:v>23.402555910543118</c:v>
                </c:pt>
                <c:pt idx="294">
                  <c:v>23.48242811501596</c:v>
                </c:pt>
                <c:pt idx="295">
                  <c:v>23.562300319488806</c:v>
                </c:pt>
                <c:pt idx="296">
                  <c:v>23.642172523961648</c:v>
                </c:pt>
                <c:pt idx="297">
                  <c:v>23.72204472843449</c:v>
                </c:pt>
                <c:pt idx="298">
                  <c:v>23.801916932907336</c:v>
                </c:pt>
                <c:pt idx="299">
                  <c:v>23.881789137380178</c:v>
                </c:pt>
                <c:pt idx="300">
                  <c:v>23.96166134185302</c:v>
                </c:pt>
                <c:pt idx="301">
                  <c:v>24.041533546325866</c:v>
                </c:pt>
                <c:pt idx="302">
                  <c:v>24.121405750798708</c:v>
                </c:pt>
                <c:pt idx="303">
                  <c:v>24.201277955271554</c:v>
                </c:pt>
                <c:pt idx="304">
                  <c:v>24.281150159744396</c:v>
                </c:pt>
                <c:pt idx="305">
                  <c:v>24.361022364217238</c:v>
                </c:pt>
                <c:pt idx="306">
                  <c:v>24.440894568690084</c:v>
                </c:pt>
                <c:pt idx="307">
                  <c:v>24.520766773162926</c:v>
                </c:pt>
                <c:pt idx="308">
                  <c:v>24.600638977635768</c:v>
                </c:pt>
                <c:pt idx="309">
                  <c:v>24.680511182108614</c:v>
                </c:pt>
                <c:pt idx="310">
                  <c:v>24.760383386581456</c:v>
                </c:pt>
                <c:pt idx="311">
                  <c:v>24.840255591054298</c:v>
                </c:pt>
                <c:pt idx="312">
                  <c:v>24.920127795527144</c:v>
                </c:pt>
                <c:pt idx="313">
                  <c:v>24.999999999999986</c:v>
                </c:pt>
                <c:pt idx="314">
                  <c:v>25.079872204472828</c:v>
                </c:pt>
                <c:pt idx="315">
                  <c:v>25.159744408945674</c:v>
                </c:pt>
                <c:pt idx="316">
                  <c:v>25.239616613418516</c:v>
                </c:pt>
                <c:pt idx="317">
                  <c:v>25.319488817891358</c:v>
                </c:pt>
                <c:pt idx="318">
                  <c:v>25.399361022364204</c:v>
                </c:pt>
                <c:pt idx="319">
                  <c:v>25.479233226837046</c:v>
                </c:pt>
                <c:pt idx="320">
                  <c:v>25.559105431309888</c:v>
                </c:pt>
                <c:pt idx="321">
                  <c:v>25.638977635782734</c:v>
                </c:pt>
                <c:pt idx="322">
                  <c:v>25.718849840255576</c:v>
                </c:pt>
                <c:pt idx="323">
                  <c:v>25.798722044728422</c:v>
                </c:pt>
                <c:pt idx="324">
                  <c:v>25.878594249201264</c:v>
                </c:pt>
                <c:pt idx="325">
                  <c:v>25.958466453674106</c:v>
                </c:pt>
                <c:pt idx="326">
                  <c:v>26.038338658146952</c:v>
                </c:pt>
                <c:pt idx="327">
                  <c:v>26.118210862619794</c:v>
                </c:pt>
                <c:pt idx="328">
                  <c:v>26.198083067092636</c:v>
                </c:pt>
                <c:pt idx="329">
                  <c:v>26.277955271565482</c:v>
                </c:pt>
                <c:pt idx="330">
                  <c:v>26.357827476038324</c:v>
                </c:pt>
                <c:pt idx="331">
                  <c:v>26.437699680511166</c:v>
                </c:pt>
                <c:pt idx="332">
                  <c:v>26.517571884984012</c:v>
                </c:pt>
                <c:pt idx="333">
                  <c:v>26.597444089456854</c:v>
                </c:pt>
                <c:pt idx="334">
                  <c:v>26.677316293929696</c:v>
                </c:pt>
                <c:pt idx="335">
                  <c:v>26.757188498402542</c:v>
                </c:pt>
                <c:pt idx="336">
                  <c:v>26.837060702875384</c:v>
                </c:pt>
                <c:pt idx="337">
                  <c:v>26.916932907348226</c:v>
                </c:pt>
                <c:pt idx="338">
                  <c:v>26.996805111821072</c:v>
                </c:pt>
                <c:pt idx="339">
                  <c:v>27.076677316293914</c:v>
                </c:pt>
                <c:pt idx="340">
                  <c:v>27.15654952076676</c:v>
                </c:pt>
                <c:pt idx="341">
                  <c:v>27.236421725239602</c:v>
                </c:pt>
                <c:pt idx="342">
                  <c:v>27.316293929712444</c:v>
                </c:pt>
                <c:pt idx="343">
                  <c:v>27.39616613418529</c:v>
                </c:pt>
                <c:pt idx="344">
                  <c:v>27.476038338658132</c:v>
                </c:pt>
                <c:pt idx="345">
                  <c:v>27.555910543130974</c:v>
                </c:pt>
                <c:pt idx="346">
                  <c:v>27.63578274760382</c:v>
                </c:pt>
                <c:pt idx="347">
                  <c:v>27.715654952076662</c:v>
                </c:pt>
                <c:pt idx="348">
                  <c:v>27.795527156549504</c:v>
                </c:pt>
                <c:pt idx="349">
                  <c:v>27.87539936102235</c:v>
                </c:pt>
                <c:pt idx="350">
                  <c:v>27.955271565495192</c:v>
                </c:pt>
                <c:pt idx="351">
                  <c:v>28.035143769968034</c:v>
                </c:pt>
                <c:pt idx="352">
                  <c:v>28.11501597444088</c:v>
                </c:pt>
                <c:pt idx="353">
                  <c:v>28.194888178913722</c:v>
                </c:pt>
                <c:pt idx="354">
                  <c:v>28.274760383386564</c:v>
                </c:pt>
                <c:pt idx="355">
                  <c:v>28.35463258785941</c:v>
                </c:pt>
                <c:pt idx="356">
                  <c:v>28.434504792332252</c:v>
                </c:pt>
                <c:pt idx="357">
                  <c:v>28.514376996805098</c:v>
                </c:pt>
                <c:pt idx="358">
                  <c:v>28.59424920127794</c:v>
                </c:pt>
                <c:pt idx="359">
                  <c:v>28.674121405750782</c:v>
                </c:pt>
                <c:pt idx="360">
                  <c:v>28.753993610223628</c:v>
                </c:pt>
                <c:pt idx="361">
                  <c:v>28.83386581469647</c:v>
                </c:pt>
                <c:pt idx="362">
                  <c:v>28.913738019169312</c:v>
                </c:pt>
                <c:pt idx="363">
                  <c:v>28.993610223642158</c:v>
                </c:pt>
                <c:pt idx="364">
                  <c:v>29.073482428115</c:v>
                </c:pt>
                <c:pt idx="365">
                  <c:v>29.153354632587842</c:v>
                </c:pt>
                <c:pt idx="366">
                  <c:v>29.233226837060688</c:v>
                </c:pt>
                <c:pt idx="367">
                  <c:v>29.31309904153353</c:v>
                </c:pt>
                <c:pt idx="368">
                  <c:v>29.392971246006372</c:v>
                </c:pt>
                <c:pt idx="369">
                  <c:v>29.472843450479218</c:v>
                </c:pt>
                <c:pt idx="370">
                  <c:v>29.55271565495206</c:v>
                </c:pt>
                <c:pt idx="371">
                  <c:v>29.632587859424902</c:v>
                </c:pt>
                <c:pt idx="372">
                  <c:v>29.712460063897748</c:v>
                </c:pt>
                <c:pt idx="373">
                  <c:v>29.79233226837059</c:v>
                </c:pt>
                <c:pt idx="374">
                  <c:v>29.872204472843432</c:v>
                </c:pt>
                <c:pt idx="375">
                  <c:v>29.952076677316278</c:v>
                </c:pt>
                <c:pt idx="376">
                  <c:v>30.03194888178912</c:v>
                </c:pt>
                <c:pt idx="377">
                  <c:v>30.111821086261966</c:v>
                </c:pt>
                <c:pt idx="378">
                  <c:v>30.191693290734808</c:v>
                </c:pt>
                <c:pt idx="379">
                  <c:v>30.27156549520765</c:v>
                </c:pt>
                <c:pt idx="380">
                  <c:v>30.351437699680496</c:v>
                </c:pt>
                <c:pt idx="381">
                  <c:v>30.431309904153338</c:v>
                </c:pt>
                <c:pt idx="382">
                  <c:v>30.51118210862618</c:v>
                </c:pt>
                <c:pt idx="383">
                  <c:v>30.591054313099026</c:v>
                </c:pt>
                <c:pt idx="384">
                  <c:v>30.670926517571868</c:v>
                </c:pt>
                <c:pt idx="385">
                  <c:v>30.75079872204471</c:v>
                </c:pt>
                <c:pt idx="386">
                  <c:v>30.830670926517556</c:v>
                </c:pt>
                <c:pt idx="387">
                  <c:v>30.910543130990398</c:v>
                </c:pt>
                <c:pt idx="388">
                  <c:v>30.99041533546324</c:v>
                </c:pt>
                <c:pt idx="389">
                  <c:v>31.070287539936086</c:v>
                </c:pt>
                <c:pt idx="390">
                  <c:v>31.150159744408928</c:v>
                </c:pt>
                <c:pt idx="391">
                  <c:v>31.23003194888177</c:v>
                </c:pt>
                <c:pt idx="392">
                  <c:v>31.309904153354616</c:v>
                </c:pt>
                <c:pt idx="393">
                  <c:v>31.389776357827458</c:v>
                </c:pt>
                <c:pt idx="394">
                  <c:v>31.469648562300303</c:v>
                </c:pt>
                <c:pt idx="395">
                  <c:v>31.549520766773146</c:v>
                </c:pt>
                <c:pt idx="396">
                  <c:v>31.629392971245988</c:v>
                </c:pt>
                <c:pt idx="397">
                  <c:v>31.709265175718834</c:v>
                </c:pt>
                <c:pt idx="398">
                  <c:v>31.789137380191676</c:v>
                </c:pt>
                <c:pt idx="399">
                  <c:v>31.869009584664518</c:v>
                </c:pt>
                <c:pt idx="400">
                  <c:v>31.948881789137364</c:v>
                </c:pt>
                <c:pt idx="401">
                  <c:v>32.028753993610202</c:v>
                </c:pt>
                <c:pt idx="402">
                  <c:v>32.108626198083051</c:v>
                </c:pt>
                <c:pt idx="403">
                  <c:v>32.188498402555894</c:v>
                </c:pt>
                <c:pt idx="404">
                  <c:v>32.268370607028736</c:v>
                </c:pt>
                <c:pt idx="405">
                  <c:v>32.348242811501578</c:v>
                </c:pt>
                <c:pt idx="406">
                  <c:v>32.42811501597442</c:v>
                </c:pt>
                <c:pt idx="407">
                  <c:v>32.507987220447269</c:v>
                </c:pt>
                <c:pt idx="408">
                  <c:v>32.587859424920111</c:v>
                </c:pt>
                <c:pt idx="409">
                  <c:v>32.667731629392954</c:v>
                </c:pt>
                <c:pt idx="410">
                  <c:v>32.747603833865796</c:v>
                </c:pt>
                <c:pt idx="411">
                  <c:v>32.827476038338638</c:v>
                </c:pt>
                <c:pt idx="412">
                  <c:v>32.90734824281148</c:v>
                </c:pt>
                <c:pt idx="413">
                  <c:v>32.987220447284329</c:v>
                </c:pt>
                <c:pt idx="414">
                  <c:v>33.067092651757171</c:v>
                </c:pt>
                <c:pt idx="415">
                  <c:v>33.146964856230014</c:v>
                </c:pt>
                <c:pt idx="416">
                  <c:v>33.226837060702856</c:v>
                </c:pt>
                <c:pt idx="417">
                  <c:v>33.306709265175698</c:v>
                </c:pt>
                <c:pt idx="418">
                  <c:v>33.38658146964854</c:v>
                </c:pt>
                <c:pt idx="419">
                  <c:v>33.466453674121389</c:v>
                </c:pt>
                <c:pt idx="420">
                  <c:v>33.546325878594232</c:v>
                </c:pt>
                <c:pt idx="421">
                  <c:v>33.626198083067074</c:v>
                </c:pt>
                <c:pt idx="422">
                  <c:v>33.706070287539916</c:v>
                </c:pt>
                <c:pt idx="423">
                  <c:v>33.785942492012758</c:v>
                </c:pt>
                <c:pt idx="424">
                  <c:v>33.865814696485607</c:v>
                </c:pt>
                <c:pt idx="425">
                  <c:v>33.945686900958449</c:v>
                </c:pt>
                <c:pt idx="426">
                  <c:v>34.025559105431292</c:v>
                </c:pt>
                <c:pt idx="427">
                  <c:v>34.105431309904134</c:v>
                </c:pt>
                <c:pt idx="428">
                  <c:v>34.185303514376976</c:v>
                </c:pt>
                <c:pt idx="429">
                  <c:v>34.265175718849818</c:v>
                </c:pt>
                <c:pt idx="430">
                  <c:v>34.345047923322667</c:v>
                </c:pt>
                <c:pt idx="431">
                  <c:v>34.424920127795509</c:v>
                </c:pt>
                <c:pt idx="432">
                  <c:v>34.504792332268352</c:v>
                </c:pt>
                <c:pt idx="433">
                  <c:v>34.584664536741194</c:v>
                </c:pt>
                <c:pt idx="434">
                  <c:v>34.664536741214036</c:v>
                </c:pt>
                <c:pt idx="435">
                  <c:v>34.744408945686878</c:v>
                </c:pt>
                <c:pt idx="436">
                  <c:v>34.824281150159727</c:v>
                </c:pt>
                <c:pt idx="437">
                  <c:v>34.90415335463257</c:v>
                </c:pt>
                <c:pt idx="438">
                  <c:v>34.984025559105412</c:v>
                </c:pt>
                <c:pt idx="439">
                  <c:v>35.063897763578254</c:v>
                </c:pt>
                <c:pt idx="440">
                  <c:v>35.143769968051096</c:v>
                </c:pt>
                <c:pt idx="441">
                  <c:v>35.223642172523945</c:v>
                </c:pt>
                <c:pt idx="442">
                  <c:v>35.303514376996787</c:v>
                </c:pt>
                <c:pt idx="443">
                  <c:v>35.38338658146963</c:v>
                </c:pt>
                <c:pt idx="444">
                  <c:v>35.463258785942472</c:v>
                </c:pt>
                <c:pt idx="445">
                  <c:v>35.543130990415314</c:v>
                </c:pt>
                <c:pt idx="446">
                  <c:v>35.623003194888156</c:v>
                </c:pt>
                <c:pt idx="447">
                  <c:v>35.702875399361005</c:v>
                </c:pt>
                <c:pt idx="448">
                  <c:v>35.782747603833847</c:v>
                </c:pt>
                <c:pt idx="449">
                  <c:v>35.86261980830669</c:v>
                </c:pt>
                <c:pt idx="450">
                  <c:v>35.942492012779532</c:v>
                </c:pt>
                <c:pt idx="451">
                  <c:v>36.022364217252374</c:v>
                </c:pt>
                <c:pt idx="452">
                  <c:v>36.102236421725216</c:v>
                </c:pt>
                <c:pt idx="453">
                  <c:v>36.182108626198065</c:v>
                </c:pt>
                <c:pt idx="454">
                  <c:v>36.261980830670907</c:v>
                </c:pt>
                <c:pt idx="455">
                  <c:v>36.34185303514375</c:v>
                </c:pt>
                <c:pt idx="456">
                  <c:v>36.421725239616592</c:v>
                </c:pt>
                <c:pt idx="457">
                  <c:v>36.501597444089434</c:v>
                </c:pt>
                <c:pt idx="458">
                  <c:v>36.581469648562283</c:v>
                </c:pt>
                <c:pt idx="459">
                  <c:v>36.661341853035125</c:v>
                </c:pt>
                <c:pt idx="460">
                  <c:v>36.741214057507968</c:v>
                </c:pt>
                <c:pt idx="461">
                  <c:v>36.82108626198081</c:v>
                </c:pt>
                <c:pt idx="462">
                  <c:v>36.900958466453652</c:v>
                </c:pt>
                <c:pt idx="463">
                  <c:v>36.980830670926494</c:v>
                </c:pt>
                <c:pt idx="464">
                  <c:v>37.060702875399343</c:v>
                </c:pt>
                <c:pt idx="465">
                  <c:v>37.140575079872185</c:v>
                </c:pt>
                <c:pt idx="466">
                  <c:v>37.220447284345028</c:v>
                </c:pt>
                <c:pt idx="467">
                  <c:v>37.30031948881787</c:v>
                </c:pt>
                <c:pt idx="468">
                  <c:v>37.380191693290712</c:v>
                </c:pt>
                <c:pt idx="469">
                  <c:v>37.460063897763554</c:v>
                </c:pt>
                <c:pt idx="470">
                  <c:v>37.539936102236403</c:v>
                </c:pt>
                <c:pt idx="471">
                  <c:v>37.619808306709245</c:v>
                </c:pt>
                <c:pt idx="472">
                  <c:v>37.699680511182088</c:v>
                </c:pt>
                <c:pt idx="473">
                  <c:v>37.77955271565493</c:v>
                </c:pt>
                <c:pt idx="474">
                  <c:v>37.859424920127772</c:v>
                </c:pt>
                <c:pt idx="475">
                  <c:v>37.939297124600614</c:v>
                </c:pt>
                <c:pt idx="476">
                  <c:v>38.019169329073463</c:v>
                </c:pt>
                <c:pt idx="477">
                  <c:v>38.099041533546306</c:v>
                </c:pt>
                <c:pt idx="478">
                  <c:v>38.178913738019148</c:v>
                </c:pt>
                <c:pt idx="479">
                  <c:v>38.25878594249199</c:v>
                </c:pt>
                <c:pt idx="480">
                  <c:v>38.338658146964832</c:v>
                </c:pt>
                <c:pt idx="481">
                  <c:v>38.418530351437681</c:v>
                </c:pt>
                <c:pt idx="482">
                  <c:v>38.498402555910523</c:v>
                </c:pt>
                <c:pt idx="483">
                  <c:v>38.578274760383366</c:v>
                </c:pt>
                <c:pt idx="484">
                  <c:v>38.658146964856208</c:v>
                </c:pt>
                <c:pt idx="485">
                  <c:v>38.73801916932905</c:v>
                </c:pt>
                <c:pt idx="486">
                  <c:v>38.817891373801892</c:v>
                </c:pt>
                <c:pt idx="487">
                  <c:v>38.897763578274741</c:v>
                </c:pt>
                <c:pt idx="488">
                  <c:v>38.977635782747583</c:v>
                </c:pt>
                <c:pt idx="489">
                  <c:v>39.057507987220426</c:v>
                </c:pt>
                <c:pt idx="490">
                  <c:v>39.137380191693268</c:v>
                </c:pt>
                <c:pt idx="491">
                  <c:v>39.21725239616611</c:v>
                </c:pt>
                <c:pt idx="492">
                  <c:v>39.297124600638952</c:v>
                </c:pt>
                <c:pt idx="493">
                  <c:v>39.376996805111801</c:v>
                </c:pt>
                <c:pt idx="494">
                  <c:v>39.456869009584643</c:v>
                </c:pt>
                <c:pt idx="495">
                  <c:v>39.536741214057486</c:v>
                </c:pt>
                <c:pt idx="496">
                  <c:v>39.616613418530328</c:v>
                </c:pt>
                <c:pt idx="497">
                  <c:v>39.69648562300317</c:v>
                </c:pt>
                <c:pt idx="498">
                  <c:v>39.776357827476019</c:v>
                </c:pt>
                <c:pt idx="499">
                  <c:v>39.856230031948861</c:v>
                </c:pt>
                <c:pt idx="500">
                  <c:v>39.936102236421704</c:v>
                </c:pt>
                <c:pt idx="501">
                  <c:v>40.015974440894546</c:v>
                </c:pt>
                <c:pt idx="502">
                  <c:v>40.095846645367388</c:v>
                </c:pt>
                <c:pt idx="503">
                  <c:v>40.17571884984023</c:v>
                </c:pt>
                <c:pt idx="504">
                  <c:v>40.255591054313079</c:v>
                </c:pt>
                <c:pt idx="505">
                  <c:v>40.335463258785921</c:v>
                </c:pt>
                <c:pt idx="506">
                  <c:v>40.415335463258764</c:v>
                </c:pt>
                <c:pt idx="507">
                  <c:v>40.495207667731606</c:v>
                </c:pt>
                <c:pt idx="508">
                  <c:v>40.575079872204448</c:v>
                </c:pt>
                <c:pt idx="509">
                  <c:v>40.65495207667729</c:v>
                </c:pt>
                <c:pt idx="510">
                  <c:v>40.734824281150139</c:v>
                </c:pt>
                <c:pt idx="511">
                  <c:v>40.814696485622981</c:v>
                </c:pt>
                <c:pt idx="512">
                  <c:v>40.894568690095824</c:v>
                </c:pt>
                <c:pt idx="513">
                  <c:v>40.974440894568666</c:v>
                </c:pt>
                <c:pt idx="514">
                  <c:v>41.054313099041508</c:v>
                </c:pt>
                <c:pt idx="515">
                  <c:v>41.134185303514357</c:v>
                </c:pt>
                <c:pt idx="516">
                  <c:v>41.214057507987199</c:v>
                </c:pt>
                <c:pt idx="517">
                  <c:v>41.293929712460042</c:v>
                </c:pt>
                <c:pt idx="518">
                  <c:v>41.373801916932884</c:v>
                </c:pt>
                <c:pt idx="519">
                  <c:v>41.453674121405726</c:v>
                </c:pt>
                <c:pt idx="520">
                  <c:v>41.533546325878568</c:v>
                </c:pt>
                <c:pt idx="521">
                  <c:v>41.613418530351417</c:v>
                </c:pt>
                <c:pt idx="522">
                  <c:v>41.693290734824259</c:v>
                </c:pt>
                <c:pt idx="523">
                  <c:v>41.773162939297102</c:v>
                </c:pt>
                <c:pt idx="524">
                  <c:v>41.853035143769944</c:v>
                </c:pt>
                <c:pt idx="525">
                  <c:v>41.932907348242786</c:v>
                </c:pt>
                <c:pt idx="526">
                  <c:v>42.012779552715628</c:v>
                </c:pt>
                <c:pt idx="527">
                  <c:v>42.092651757188477</c:v>
                </c:pt>
                <c:pt idx="528">
                  <c:v>42.172523961661319</c:v>
                </c:pt>
                <c:pt idx="529">
                  <c:v>42.252396166134162</c:v>
                </c:pt>
                <c:pt idx="530">
                  <c:v>42.332268370607004</c:v>
                </c:pt>
                <c:pt idx="531">
                  <c:v>42.412140575079846</c:v>
                </c:pt>
                <c:pt idx="532">
                  <c:v>42.492012779552695</c:v>
                </c:pt>
                <c:pt idx="533">
                  <c:v>42.571884984025537</c:v>
                </c:pt>
                <c:pt idx="534">
                  <c:v>42.651757188498379</c:v>
                </c:pt>
                <c:pt idx="535">
                  <c:v>42.731629392971222</c:v>
                </c:pt>
                <c:pt idx="536">
                  <c:v>42.811501597444064</c:v>
                </c:pt>
                <c:pt idx="537">
                  <c:v>42.891373801916906</c:v>
                </c:pt>
                <c:pt idx="538">
                  <c:v>42.971246006389755</c:v>
                </c:pt>
                <c:pt idx="539">
                  <c:v>43.051118210862597</c:v>
                </c:pt>
                <c:pt idx="540">
                  <c:v>43.13099041533544</c:v>
                </c:pt>
                <c:pt idx="541">
                  <c:v>43.210862619808282</c:v>
                </c:pt>
                <c:pt idx="542">
                  <c:v>43.290734824281124</c:v>
                </c:pt>
                <c:pt idx="543">
                  <c:v>43.370607028753966</c:v>
                </c:pt>
                <c:pt idx="544">
                  <c:v>43.450479233226815</c:v>
                </c:pt>
                <c:pt idx="545">
                  <c:v>43.530351437699657</c:v>
                </c:pt>
                <c:pt idx="546">
                  <c:v>43.6102236421725</c:v>
                </c:pt>
                <c:pt idx="547">
                  <c:v>43.690095846645342</c:v>
                </c:pt>
                <c:pt idx="548">
                  <c:v>43.769968051118184</c:v>
                </c:pt>
                <c:pt idx="549">
                  <c:v>43.849840255591033</c:v>
                </c:pt>
                <c:pt idx="550">
                  <c:v>43.929712460063875</c:v>
                </c:pt>
                <c:pt idx="551">
                  <c:v>44.009584664536717</c:v>
                </c:pt>
                <c:pt idx="552">
                  <c:v>44.08945686900956</c:v>
                </c:pt>
                <c:pt idx="553">
                  <c:v>44.169329073482402</c:v>
                </c:pt>
                <c:pt idx="554">
                  <c:v>44.249201277955244</c:v>
                </c:pt>
                <c:pt idx="555">
                  <c:v>44.329073482428093</c:v>
                </c:pt>
                <c:pt idx="556">
                  <c:v>44.408945686900935</c:v>
                </c:pt>
                <c:pt idx="557">
                  <c:v>44.488817891373778</c:v>
                </c:pt>
                <c:pt idx="558">
                  <c:v>44.56869009584662</c:v>
                </c:pt>
                <c:pt idx="559">
                  <c:v>44.648562300319462</c:v>
                </c:pt>
                <c:pt idx="560">
                  <c:v>44.728434504792304</c:v>
                </c:pt>
                <c:pt idx="561">
                  <c:v>44.808306709265153</c:v>
                </c:pt>
                <c:pt idx="562">
                  <c:v>44.888178913737995</c:v>
                </c:pt>
                <c:pt idx="563">
                  <c:v>44.968051118210838</c:v>
                </c:pt>
                <c:pt idx="564">
                  <c:v>45.04792332268368</c:v>
                </c:pt>
                <c:pt idx="565">
                  <c:v>45.127795527156522</c:v>
                </c:pt>
                <c:pt idx="566">
                  <c:v>45.207667731629364</c:v>
                </c:pt>
                <c:pt idx="567">
                  <c:v>45.287539936102213</c:v>
                </c:pt>
                <c:pt idx="568">
                  <c:v>45.367412140575055</c:v>
                </c:pt>
                <c:pt idx="569">
                  <c:v>45.447284345047898</c:v>
                </c:pt>
                <c:pt idx="570">
                  <c:v>45.52715654952074</c:v>
                </c:pt>
                <c:pt idx="571">
                  <c:v>45.607028753993582</c:v>
                </c:pt>
                <c:pt idx="572">
                  <c:v>45.686900958466431</c:v>
                </c:pt>
                <c:pt idx="573">
                  <c:v>45.766773162939273</c:v>
                </c:pt>
                <c:pt idx="574">
                  <c:v>45.846645367412115</c:v>
                </c:pt>
                <c:pt idx="575">
                  <c:v>45.926517571884958</c:v>
                </c:pt>
                <c:pt idx="576">
                  <c:v>46.0063897763578</c:v>
                </c:pt>
                <c:pt idx="577">
                  <c:v>46.086261980830642</c:v>
                </c:pt>
                <c:pt idx="578">
                  <c:v>46.166134185303491</c:v>
                </c:pt>
                <c:pt idx="579">
                  <c:v>46.246006389776333</c:v>
                </c:pt>
                <c:pt idx="580">
                  <c:v>46.325878594249176</c:v>
                </c:pt>
                <c:pt idx="581">
                  <c:v>46.405750798722018</c:v>
                </c:pt>
                <c:pt idx="582">
                  <c:v>46.48562300319486</c:v>
                </c:pt>
                <c:pt idx="583">
                  <c:v>46.565495207667702</c:v>
                </c:pt>
                <c:pt idx="584">
                  <c:v>46.645367412140551</c:v>
                </c:pt>
                <c:pt idx="585">
                  <c:v>46.725239616613393</c:v>
                </c:pt>
                <c:pt idx="586">
                  <c:v>46.805111821086236</c:v>
                </c:pt>
                <c:pt idx="587">
                  <c:v>46.884984025559078</c:v>
                </c:pt>
                <c:pt idx="588">
                  <c:v>46.96485623003192</c:v>
                </c:pt>
                <c:pt idx="589">
                  <c:v>47.044728434504769</c:v>
                </c:pt>
                <c:pt idx="590">
                  <c:v>47.124600638977611</c:v>
                </c:pt>
                <c:pt idx="591">
                  <c:v>47.204472843450453</c:v>
                </c:pt>
                <c:pt idx="592">
                  <c:v>47.284345047923296</c:v>
                </c:pt>
                <c:pt idx="593">
                  <c:v>47.364217252396138</c:v>
                </c:pt>
                <c:pt idx="594">
                  <c:v>47.44408945686898</c:v>
                </c:pt>
                <c:pt idx="595">
                  <c:v>47.523961661341829</c:v>
                </c:pt>
                <c:pt idx="596">
                  <c:v>47.603833865814671</c:v>
                </c:pt>
                <c:pt idx="597">
                  <c:v>47.683706070287514</c:v>
                </c:pt>
                <c:pt idx="598">
                  <c:v>47.763578274760356</c:v>
                </c:pt>
                <c:pt idx="599">
                  <c:v>47.843450479233198</c:v>
                </c:pt>
                <c:pt idx="600">
                  <c:v>47.92332268370604</c:v>
                </c:pt>
                <c:pt idx="601">
                  <c:v>48.003194888178889</c:v>
                </c:pt>
                <c:pt idx="602">
                  <c:v>48.083067092651731</c:v>
                </c:pt>
                <c:pt idx="603">
                  <c:v>48.162939297124574</c:v>
                </c:pt>
                <c:pt idx="604">
                  <c:v>48.242811501597416</c:v>
                </c:pt>
                <c:pt idx="605">
                  <c:v>48.322683706070258</c:v>
                </c:pt>
                <c:pt idx="606">
                  <c:v>48.402555910543107</c:v>
                </c:pt>
                <c:pt idx="607">
                  <c:v>48.482428115015949</c:v>
                </c:pt>
                <c:pt idx="608">
                  <c:v>48.562300319488791</c:v>
                </c:pt>
                <c:pt idx="609">
                  <c:v>48.642172523961634</c:v>
                </c:pt>
                <c:pt idx="610">
                  <c:v>48.722044728434476</c:v>
                </c:pt>
                <c:pt idx="611">
                  <c:v>48.801916932907318</c:v>
                </c:pt>
                <c:pt idx="612">
                  <c:v>48.881789137380167</c:v>
                </c:pt>
                <c:pt idx="613">
                  <c:v>48.961661341853009</c:v>
                </c:pt>
                <c:pt idx="614">
                  <c:v>49.041533546325851</c:v>
                </c:pt>
                <c:pt idx="615">
                  <c:v>49.121405750798694</c:v>
                </c:pt>
                <c:pt idx="616">
                  <c:v>49.201277955271536</c:v>
                </c:pt>
                <c:pt idx="617">
                  <c:v>49.281150159744378</c:v>
                </c:pt>
                <c:pt idx="618">
                  <c:v>49.361022364217227</c:v>
                </c:pt>
                <c:pt idx="619">
                  <c:v>49.440894568690069</c:v>
                </c:pt>
                <c:pt idx="620">
                  <c:v>49.520766773162912</c:v>
                </c:pt>
                <c:pt idx="621">
                  <c:v>49.600638977635754</c:v>
                </c:pt>
                <c:pt idx="622">
                  <c:v>49.680511182108596</c:v>
                </c:pt>
                <c:pt idx="623">
                  <c:v>49.760383386581445</c:v>
                </c:pt>
                <c:pt idx="624">
                  <c:v>49.840255591054287</c:v>
                </c:pt>
                <c:pt idx="625">
                  <c:v>49.920127795527129</c:v>
                </c:pt>
                <c:pt idx="626">
                  <c:v>49.999999999999972</c:v>
                </c:pt>
                <c:pt idx="627">
                  <c:v>50.079872204472814</c:v>
                </c:pt>
                <c:pt idx="628">
                  <c:v>50.159744408945656</c:v>
                </c:pt>
                <c:pt idx="629">
                  <c:v>50.239616613418505</c:v>
                </c:pt>
                <c:pt idx="630">
                  <c:v>50.319488817891347</c:v>
                </c:pt>
                <c:pt idx="631">
                  <c:v>50.399361022364189</c:v>
                </c:pt>
                <c:pt idx="632">
                  <c:v>50.479233226837032</c:v>
                </c:pt>
                <c:pt idx="633">
                  <c:v>50.559105431309874</c:v>
                </c:pt>
                <c:pt idx="634">
                  <c:v>50.638977635782716</c:v>
                </c:pt>
                <c:pt idx="635">
                  <c:v>50.718849840255565</c:v>
                </c:pt>
                <c:pt idx="636">
                  <c:v>50.798722044728407</c:v>
                </c:pt>
                <c:pt idx="637">
                  <c:v>50.87859424920125</c:v>
                </c:pt>
                <c:pt idx="638">
                  <c:v>50.958466453674092</c:v>
                </c:pt>
                <c:pt idx="639">
                  <c:v>51.038338658146934</c:v>
                </c:pt>
                <c:pt idx="640">
                  <c:v>51.118210862619776</c:v>
                </c:pt>
                <c:pt idx="641">
                  <c:v>51.198083067092625</c:v>
                </c:pt>
                <c:pt idx="642">
                  <c:v>51.277955271565467</c:v>
                </c:pt>
                <c:pt idx="643">
                  <c:v>51.35782747603831</c:v>
                </c:pt>
                <c:pt idx="644">
                  <c:v>51.437699680511152</c:v>
                </c:pt>
                <c:pt idx="645">
                  <c:v>51.517571884983994</c:v>
                </c:pt>
                <c:pt idx="646">
                  <c:v>51.597444089456843</c:v>
                </c:pt>
                <c:pt idx="647">
                  <c:v>51.677316293929685</c:v>
                </c:pt>
                <c:pt idx="648">
                  <c:v>51.757188498402527</c:v>
                </c:pt>
                <c:pt idx="649">
                  <c:v>51.83706070287537</c:v>
                </c:pt>
                <c:pt idx="650">
                  <c:v>51.916932907348212</c:v>
                </c:pt>
                <c:pt idx="651">
                  <c:v>51.996805111821054</c:v>
                </c:pt>
                <c:pt idx="652">
                  <c:v>52.076677316293903</c:v>
                </c:pt>
                <c:pt idx="653">
                  <c:v>52.156549520766745</c:v>
                </c:pt>
                <c:pt idx="654">
                  <c:v>52.236421725239587</c:v>
                </c:pt>
                <c:pt idx="655">
                  <c:v>52.31629392971243</c:v>
                </c:pt>
                <c:pt idx="656">
                  <c:v>52.396166134185272</c:v>
                </c:pt>
                <c:pt idx="657">
                  <c:v>52.476038338658114</c:v>
                </c:pt>
                <c:pt idx="658">
                  <c:v>52.555910543130963</c:v>
                </c:pt>
                <c:pt idx="659">
                  <c:v>52.635782747603805</c:v>
                </c:pt>
                <c:pt idx="660">
                  <c:v>52.715654952076648</c:v>
                </c:pt>
                <c:pt idx="661">
                  <c:v>52.79552715654949</c:v>
                </c:pt>
                <c:pt idx="662">
                  <c:v>52.875399361022332</c:v>
                </c:pt>
                <c:pt idx="663">
                  <c:v>52.955271565495181</c:v>
                </c:pt>
                <c:pt idx="664">
                  <c:v>53.035143769968023</c:v>
                </c:pt>
                <c:pt idx="665">
                  <c:v>53.115015974440865</c:v>
                </c:pt>
                <c:pt idx="666">
                  <c:v>53.194888178913708</c:v>
                </c:pt>
                <c:pt idx="667">
                  <c:v>53.27476038338655</c:v>
                </c:pt>
                <c:pt idx="668">
                  <c:v>53.354632587859392</c:v>
                </c:pt>
                <c:pt idx="669">
                  <c:v>53.434504792332241</c:v>
                </c:pt>
                <c:pt idx="670">
                  <c:v>53.514376996805083</c:v>
                </c:pt>
                <c:pt idx="671">
                  <c:v>53.594249201277925</c:v>
                </c:pt>
                <c:pt idx="672">
                  <c:v>53.674121405750768</c:v>
                </c:pt>
                <c:pt idx="673">
                  <c:v>53.75399361022361</c:v>
                </c:pt>
                <c:pt idx="674">
                  <c:v>53.833865814696452</c:v>
                </c:pt>
                <c:pt idx="675">
                  <c:v>53.913738019169301</c:v>
                </c:pt>
                <c:pt idx="676">
                  <c:v>53.993610223642143</c:v>
                </c:pt>
                <c:pt idx="677">
                  <c:v>54.073482428114986</c:v>
                </c:pt>
                <c:pt idx="678">
                  <c:v>54.153354632587828</c:v>
                </c:pt>
                <c:pt idx="679">
                  <c:v>54.23322683706067</c:v>
                </c:pt>
                <c:pt idx="680">
                  <c:v>54.313099041533519</c:v>
                </c:pt>
                <c:pt idx="681">
                  <c:v>54.392971246006361</c:v>
                </c:pt>
                <c:pt idx="682">
                  <c:v>54.472843450479203</c:v>
                </c:pt>
                <c:pt idx="683">
                  <c:v>54.552715654952046</c:v>
                </c:pt>
                <c:pt idx="684">
                  <c:v>54.632587859424888</c:v>
                </c:pt>
                <c:pt idx="685">
                  <c:v>54.71246006389773</c:v>
                </c:pt>
                <c:pt idx="686">
                  <c:v>54.792332268370579</c:v>
                </c:pt>
                <c:pt idx="687">
                  <c:v>54.872204472843421</c:v>
                </c:pt>
                <c:pt idx="688">
                  <c:v>54.952076677316263</c:v>
                </c:pt>
                <c:pt idx="689">
                  <c:v>55.031948881789106</c:v>
                </c:pt>
                <c:pt idx="690">
                  <c:v>55.111821086261948</c:v>
                </c:pt>
                <c:pt idx="691">
                  <c:v>55.19169329073479</c:v>
                </c:pt>
                <c:pt idx="692">
                  <c:v>55.271565495207639</c:v>
                </c:pt>
                <c:pt idx="693">
                  <c:v>55.351437699680481</c:v>
                </c:pt>
                <c:pt idx="694">
                  <c:v>55.431309904153323</c:v>
                </c:pt>
                <c:pt idx="695">
                  <c:v>55.511182108626166</c:v>
                </c:pt>
                <c:pt idx="696">
                  <c:v>55.591054313099008</c:v>
                </c:pt>
                <c:pt idx="697">
                  <c:v>55.670926517571857</c:v>
                </c:pt>
                <c:pt idx="698">
                  <c:v>55.750798722044699</c:v>
                </c:pt>
                <c:pt idx="699">
                  <c:v>55.830670926517541</c:v>
                </c:pt>
                <c:pt idx="700">
                  <c:v>55.910543130990384</c:v>
                </c:pt>
                <c:pt idx="701">
                  <c:v>55.990415335463226</c:v>
                </c:pt>
                <c:pt idx="702">
                  <c:v>56.070287539936068</c:v>
                </c:pt>
                <c:pt idx="703">
                  <c:v>56.150159744408917</c:v>
                </c:pt>
                <c:pt idx="704">
                  <c:v>56.230031948881759</c:v>
                </c:pt>
                <c:pt idx="705">
                  <c:v>56.309904153354601</c:v>
                </c:pt>
                <c:pt idx="706">
                  <c:v>56.389776357827444</c:v>
                </c:pt>
                <c:pt idx="707">
                  <c:v>56.469648562300286</c:v>
                </c:pt>
                <c:pt idx="708">
                  <c:v>56.549520766773128</c:v>
                </c:pt>
                <c:pt idx="709">
                  <c:v>56.629392971245977</c:v>
                </c:pt>
                <c:pt idx="710">
                  <c:v>56.709265175718819</c:v>
                </c:pt>
                <c:pt idx="711">
                  <c:v>56.789137380191661</c:v>
                </c:pt>
                <c:pt idx="712">
                  <c:v>56.869009584664504</c:v>
                </c:pt>
                <c:pt idx="713">
                  <c:v>56.948881789137346</c:v>
                </c:pt>
                <c:pt idx="714">
                  <c:v>57.028753993610195</c:v>
                </c:pt>
                <c:pt idx="715">
                  <c:v>57.108626198083037</c:v>
                </c:pt>
                <c:pt idx="716">
                  <c:v>57.188498402555879</c:v>
                </c:pt>
                <c:pt idx="717">
                  <c:v>57.268370607028722</c:v>
                </c:pt>
                <c:pt idx="718">
                  <c:v>57.348242811501564</c:v>
                </c:pt>
                <c:pt idx="719">
                  <c:v>57.428115015974406</c:v>
                </c:pt>
                <c:pt idx="720">
                  <c:v>57.507987220447255</c:v>
                </c:pt>
                <c:pt idx="721">
                  <c:v>57.587859424920097</c:v>
                </c:pt>
                <c:pt idx="722">
                  <c:v>57.667731629392939</c:v>
                </c:pt>
                <c:pt idx="723">
                  <c:v>57.747603833865782</c:v>
                </c:pt>
                <c:pt idx="724">
                  <c:v>57.827476038338624</c:v>
                </c:pt>
                <c:pt idx="725">
                  <c:v>57.907348242811466</c:v>
                </c:pt>
                <c:pt idx="726">
                  <c:v>57.987220447284315</c:v>
                </c:pt>
                <c:pt idx="727">
                  <c:v>58.067092651757157</c:v>
                </c:pt>
                <c:pt idx="728">
                  <c:v>58.146964856229999</c:v>
                </c:pt>
                <c:pt idx="729">
                  <c:v>58.226837060702842</c:v>
                </c:pt>
                <c:pt idx="730">
                  <c:v>58.306709265175684</c:v>
                </c:pt>
                <c:pt idx="731">
                  <c:v>58.386581469648526</c:v>
                </c:pt>
                <c:pt idx="732">
                  <c:v>58.466453674121375</c:v>
                </c:pt>
                <c:pt idx="733">
                  <c:v>58.546325878594217</c:v>
                </c:pt>
                <c:pt idx="734">
                  <c:v>58.626198083067059</c:v>
                </c:pt>
                <c:pt idx="735">
                  <c:v>58.706070287539902</c:v>
                </c:pt>
                <c:pt idx="736">
                  <c:v>58.785942492012744</c:v>
                </c:pt>
                <c:pt idx="737">
                  <c:v>58.865814696485593</c:v>
                </c:pt>
                <c:pt idx="738">
                  <c:v>58.945686900958435</c:v>
                </c:pt>
                <c:pt idx="739">
                  <c:v>59.025559105431277</c:v>
                </c:pt>
                <c:pt idx="740">
                  <c:v>59.10543130990412</c:v>
                </c:pt>
                <c:pt idx="741">
                  <c:v>59.185303514376962</c:v>
                </c:pt>
                <c:pt idx="742">
                  <c:v>59.265175718849804</c:v>
                </c:pt>
                <c:pt idx="743">
                  <c:v>59.345047923322653</c:v>
                </c:pt>
                <c:pt idx="744">
                  <c:v>59.424920127795495</c:v>
                </c:pt>
                <c:pt idx="745">
                  <c:v>59.504792332268337</c:v>
                </c:pt>
                <c:pt idx="746">
                  <c:v>59.58466453674118</c:v>
                </c:pt>
                <c:pt idx="747">
                  <c:v>59.664536741214022</c:v>
                </c:pt>
                <c:pt idx="748">
                  <c:v>59.744408945686864</c:v>
                </c:pt>
                <c:pt idx="749">
                  <c:v>59.824281150159713</c:v>
                </c:pt>
                <c:pt idx="750">
                  <c:v>59.904153354632555</c:v>
                </c:pt>
                <c:pt idx="751">
                  <c:v>59.984025559105397</c:v>
                </c:pt>
                <c:pt idx="752">
                  <c:v>60.06389776357824</c:v>
                </c:pt>
                <c:pt idx="753">
                  <c:v>60.143769968051082</c:v>
                </c:pt>
                <c:pt idx="754">
                  <c:v>60.223642172523931</c:v>
                </c:pt>
                <c:pt idx="755">
                  <c:v>60.303514376996773</c:v>
                </c:pt>
                <c:pt idx="756">
                  <c:v>60.383386581469615</c:v>
                </c:pt>
                <c:pt idx="757">
                  <c:v>60.463258785942458</c:v>
                </c:pt>
                <c:pt idx="758">
                  <c:v>60.5431309904153</c:v>
                </c:pt>
                <c:pt idx="759">
                  <c:v>60.623003194888142</c:v>
                </c:pt>
                <c:pt idx="760">
                  <c:v>60.702875399360991</c:v>
                </c:pt>
                <c:pt idx="761">
                  <c:v>60.782747603833833</c:v>
                </c:pt>
                <c:pt idx="762">
                  <c:v>60.862619808306675</c:v>
                </c:pt>
                <c:pt idx="763">
                  <c:v>60.942492012779518</c:v>
                </c:pt>
                <c:pt idx="764">
                  <c:v>61.02236421725236</c:v>
                </c:pt>
                <c:pt idx="765">
                  <c:v>61.102236421725202</c:v>
                </c:pt>
                <c:pt idx="766">
                  <c:v>61.182108626198051</c:v>
                </c:pt>
                <c:pt idx="767">
                  <c:v>61.261980830670893</c:v>
                </c:pt>
                <c:pt idx="768">
                  <c:v>61.341853035143735</c:v>
                </c:pt>
                <c:pt idx="769">
                  <c:v>61.421725239616578</c:v>
                </c:pt>
                <c:pt idx="770">
                  <c:v>61.50159744408942</c:v>
                </c:pt>
                <c:pt idx="771">
                  <c:v>61.581469648562269</c:v>
                </c:pt>
                <c:pt idx="772">
                  <c:v>61.661341853035111</c:v>
                </c:pt>
                <c:pt idx="773">
                  <c:v>61.741214057507953</c:v>
                </c:pt>
                <c:pt idx="774">
                  <c:v>61.821086261980795</c:v>
                </c:pt>
                <c:pt idx="775">
                  <c:v>61.900958466453638</c:v>
                </c:pt>
                <c:pt idx="776">
                  <c:v>61.98083067092648</c:v>
                </c:pt>
                <c:pt idx="777">
                  <c:v>62.060702875399329</c:v>
                </c:pt>
                <c:pt idx="778">
                  <c:v>62.140575079872171</c:v>
                </c:pt>
                <c:pt idx="779">
                  <c:v>62.220447284345013</c:v>
                </c:pt>
                <c:pt idx="780">
                  <c:v>62.300319488817856</c:v>
                </c:pt>
                <c:pt idx="781">
                  <c:v>62.380191693290698</c:v>
                </c:pt>
                <c:pt idx="782">
                  <c:v>62.46006389776354</c:v>
                </c:pt>
                <c:pt idx="783">
                  <c:v>62.539936102236389</c:v>
                </c:pt>
                <c:pt idx="784">
                  <c:v>62.619808306709231</c:v>
                </c:pt>
                <c:pt idx="785">
                  <c:v>62.699680511182073</c:v>
                </c:pt>
                <c:pt idx="786">
                  <c:v>62.779552715654916</c:v>
                </c:pt>
                <c:pt idx="787">
                  <c:v>62.859424920127758</c:v>
                </c:pt>
                <c:pt idx="788">
                  <c:v>62.939297124600607</c:v>
                </c:pt>
                <c:pt idx="789">
                  <c:v>63.019169329073449</c:v>
                </c:pt>
                <c:pt idx="790">
                  <c:v>63.099041533546291</c:v>
                </c:pt>
                <c:pt idx="791">
                  <c:v>63.178913738019133</c:v>
                </c:pt>
                <c:pt idx="792">
                  <c:v>63.258785942491976</c:v>
                </c:pt>
                <c:pt idx="793">
                  <c:v>63.338658146964818</c:v>
                </c:pt>
                <c:pt idx="794">
                  <c:v>63.418530351437667</c:v>
                </c:pt>
                <c:pt idx="795">
                  <c:v>63.498402555910509</c:v>
                </c:pt>
                <c:pt idx="796">
                  <c:v>63.578274760383351</c:v>
                </c:pt>
                <c:pt idx="797">
                  <c:v>63.658146964856194</c:v>
                </c:pt>
                <c:pt idx="798">
                  <c:v>63.738019169329036</c:v>
                </c:pt>
                <c:pt idx="799">
                  <c:v>63.817891373801878</c:v>
                </c:pt>
                <c:pt idx="800">
                  <c:v>63.897763578274727</c:v>
                </c:pt>
                <c:pt idx="801">
                  <c:v>63.977635782747569</c:v>
                </c:pt>
                <c:pt idx="802">
                  <c:v>64.057507987220404</c:v>
                </c:pt>
                <c:pt idx="803">
                  <c:v>64.137380191693254</c:v>
                </c:pt>
                <c:pt idx="804">
                  <c:v>64.217252396166103</c:v>
                </c:pt>
                <c:pt idx="805">
                  <c:v>64.297124600638938</c:v>
                </c:pt>
                <c:pt idx="806">
                  <c:v>64.376996805111787</c:v>
                </c:pt>
                <c:pt idx="807">
                  <c:v>64.456869009584622</c:v>
                </c:pt>
                <c:pt idx="808">
                  <c:v>64.536741214057471</c:v>
                </c:pt>
                <c:pt idx="809">
                  <c:v>64.616613418530321</c:v>
                </c:pt>
                <c:pt idx="810">
                  <c:v>64.696485623003156</c:v>
                </c:pt>
                <c:pt idx="811">
                  <c:v>64.776357827476005</c:v>
                </c:pt>
                <c:pt idx="812">
                  <c:v>64.85623003194884</c:v>
                </c:pt>
                <c:pt idx="813">
                  <c:v>64.936102236421689</c:v>
                </c:pt>
                <c:pt idx="814">
                  <c:v>65.015974440894539</c:v>
                </c:pt>
                <c:pt idx="815">
                  <c:v>65.095846645367374</c:v>
                </c:pt>
                <c:pt idx="816">
                  <c:v>65.175718849840223</c:v>
                </c:pt>
                <c:pt idx="817">
                  <c:v>65.255591054313058</c:v>
                </c:pt>
                <c:pt idx="818">
                  <c:v>65.335463258785907</c:v>
                </c:pt>
                <c:pt idx="819">
                  <c:v>65.415335463258742</c:v>
                </c:pt>
                <c:pt idx="820">
                  <c:v>65.495207667731592</c:v>
                </c:pt>
                <c:pt idx="821">
                  <c:v>65.575079872204441</c:v>
                </c:pt>
                <c:pt idx="822">
                  <c:v>65.654952076677276</c:v>
                </c:pt>
                <c:pt idx="823">
                  <c:v>65.734824281150125</c:v>
                </c:pt>
                <c:pt idx="824">
                  <c:v>65.81469648562296</c:v>
                </c:pt>
                <c:pt idx="825">
                  <c:v>65.894568690095809</c:v>
                </c:pt>
                <c:pt idx="826">
                  <c:v>65.974440894568659</c:v>
                </c:pt>
                <c:pt idx="827">
                  <c:v>66.054313099041494</c:v>
                </c:pt>
                <c:pt idx="828">
                  <c:v>66.134185303514343</c:v>
                </c:pt>
                <c:pt idx="829">
                  <c:v>66.214057507987178</c:v>
                </c:pt>
                <c:pt idx="830">
                  <c:v>66.293929712460027</c:v>
                </c:pt>
                <c:pt idx="831">
                  <c:v>66.373801916932877</c:v>
                </c:pt>
                <c:pt idx="832">
                  <c:v>66.453674121405712</c:v>
                </c:pt>
                <c:pt idx="833">
                  <c:v>66.533546325878561</c:v>
                </c:pt>
                <c:pt idx="834">
                  <c:v>66.613418530351396</c:v>
                </c:pt>
                <c:pt idx="835">
                  <c:v>66.693290734824245</c:v>
                </c:pt>
                <c:pt idx="836">
                  <c:v>66.77316293929708</c:v>
                </c:pt>
                <c:pt idx="837">
                  <c:v>66.85303514376993</c:v>
                </c:pt>
                <c:pt idx="838">
                  <c:v>66.932907348242779</c:v>
                </c:pt>
                <c:pt idx="839">
                  <c:v>67.012779552715614</c:v>
                </c:pt>
                <c:pt idx="840">
                  <c:v>67.092651757188463</c:v>
                </c:pt>
                <c:pt idx="841">
                  <c:v>67.172523961661298</c:v>
                </c:pt>
                <c:pt idx="842">
                  <c:v>67.252396166134147</c:v>
                </c:pt>
                <c:pt idx="843">
                  <c:v>67.332268370606997</c:v>
                </c:pt>
                <c:pt idx="844">
                  <c:v>67.412140575079832</c:v>
                </c:pt>
                <c:pt idx="845">
                  <c:v>67.492012779552681</c:v>
                </c:pt>
                <c:pt idx="846">
                  <c:v>67.571884984025516</c:v>
                </c:pt>
                <c:pt idx="847">
                  <c:v>67.651757188498365</c:v>
                </c:pt>
                <c:pt idx="848">
                  <c:v>67.731629392971215</c:v>
                </c:pt>
                <c:pt idx="849">
                  <c:v>67.81150159744405</c:v>
                </c:pt>
                <c:pt idx="850">
                  <c:v>67.891373801916899</c:v>
                </c:pt>
                <c:pt idx="851">
                  <c:v>67.971246006389734</c:v>
                </c:pt>
                <c:pt idx="852">
                  <c:v>68.051118210862583</c:v>
                </c:pt>
                <c:pt idx="853">
                  <c:v>68.130990415335418</c:v>
                </c:pt>
                <c:pt idx="854">
                  <c:v>68.210862619808267</c:v>
                </c:pt>
                <c:pt idx="855">
                  <c:v>68.290734824281117</c:v>
                </c:pt>
                <c:pt idx="856">
                  <c:v>68.370607028753952</c:v>
                </c:pt>
                <c:pt idx="857">
                  <c:v>68.450479233226801</c:v>
                </c:pt>
                <c:pt idx="858">
                  <c:v>68.530351437699636</c:v>
                </c:pt>
                <c:pt idx="859">
                  <c:v>68.610223642172485</c:v>
                </c:pt>
                <c:pt idx="860">
                  <c:v>68.690095846645335</c:v>
                </c:pt>
                <c:pt idx="861">
                  <c:v>68.76996805111817</c:v>
                </c:pt>
                <c:pt idx="862">
                  <c:v>68.849840255591019</c:v>
                </c:pt>
                <c:pt idx="863">
                  <c:v>68.929712460063854</c:v>
                </c:pt>
                <c:pt idx="864">
                  <c:v>69.009584664536703</c:v>
                </c:pt>
                <c:pt idx="865">
                  <c:v>69.089456869009553</c:v>
                </c:pt>
                <c:pt idx="866">
                  <c:v>69.169329073482388</c:v>
                </c:pt>
                <c:pt idx="867">
                  <c:v>69.249201277955237</c:v>
                </c:pt>
                <c:pt idx="868">
                  <c:v>69.329073482428072</c:v>
                </c:pt>
                <c:pt idx="869">
                  <c:v>69.408945686900921</c:v>
                </c:pt>
                <c:pt idx="870">
                  <c:v>69.488817891373756</c:v>
                </c:pt>
                <c:pt idx="871">
                  <c:v>69.568690095846605</c:v>
                </c:pt>
                <c:pt idx="872">
                  <c:v>69.648562300319455</c:v>
                </c:pt>
                <c:pt idx="873">
                  <c:v>69.72843450479229</c:v>
                </c:pt>
                <c:pt idx="874">
                  <c:v>69.808306709265139</c:v>
                </c:pt>
                <c:pt idx="875">
                  <c:v>69.888178913737974</c:v>
                </c:pt>
                <c:pt idx="876">
                  <c:v>69.968051118210823</c:v>
                </c:pt>
                <c:pt idx="877">
                  <c:v>70.047923322683673</c:v>
                </c:pt>
                <c:pt idx="878">
                  <c:v>70.127795527156508</c:v>
                </c:pt>
                <c:pt idx="879">
                  <c:v>70.207667731629357</c:v>
                </c:pt>
                <c:pt idx="880">
                  <c:v>70.287539936102192</c:v>
                </c:pt>
                <c:pt idx="881">
                  <c:v>70.367412140575041</c:v>
                </c:pt>
                <c:pt idx="882">
                  <c:v>70.44728434504789</c:v>
                </c:pt>
                <c:pt idx="883">
                  <c:v>70.527156549520726</c:v>
                </c:pt>
                <c:pt idx="884">
                  <c:v>70.607028753993575</c:v>
                </c:pt>
                <c:pt idx="885">
                  <c:v>70.68690095846641</c:v>
                </c:pt>
                <c:pt idx="886">
                  <c:v>70.766773162939259</c:v>
                </c:pt>
                <c:pt idx="887">
                  <c:v>70.846645367412094</c:v>
                </c:pt>
                <c:pt idx="888">
                  <c:v>70.926517571884943</c:v>
                </c:pt>
                <c:pt idx="889">
                  <c:v>71.006389776357793</c:v>
                </c:pt>
                <c:pt idx="890">
                  <c:v>71.086261980830628</c:v>
                </c:pt>
                <c:pt idx="891">
                  <c:v>71.166134185303477</c:v>
                </c:pt>
                <c:pt idx="892">
                  <c:v>71.246006389776312</c:v>
                </c:pt>
                <c:pt idx="893">
                  <c:v>71.325878594249161</c:v>
                </c:pt>
                <c:pt idx="894">
                  <c:v>71.405750798722011</c:v>
                </c:pt>
                <c:pt idx="895">
                  <c:v>71.485623003194846</c:v>
                </c:pt>
                <c:pt idx="896">
                  <c:v>71.565495207667695</c:v>
                </c:pt>
                <c:pt idx="897">
                  <c:v>71.64536741214053</c:v>
                </c:pt>
                <c:pt idx="898">
                  <c:v>71.725239616613379</c:v>
                </c:pt>
                <c:pt idx="899">
                  <c:v>71.805111821086228</c:v>
                </c:pt>
                <c:pt idx="900">
                  <c:v>71.884984025559064</c:v>
                </c:pt>
                <c:pt idx="901">
                  <c:v>71.964856230031913</c:v>
                </c:pt>
                <c:pt idx="902">
                  <c:v>72.044728434504748</c:v>
                </c:pt>
                <c:pt idx="903">
                  <c:v>72.124600638977597</c:v>
                </c:pt>
                <c:pt idx="904">
                  <c:v>72.204472843450432</c:v>
                </c:pt>
                <c:pt idx="905">
                  <c:v>72.284345047923281</c:v>
                </c:pt>
                <c:pt idx="906">
                  <c:v>72.364217252396131</c:v>
                </c:pt>
                <c:pt idx="907">
                  <c:v>72.444089456868966</c:v>
                </c:pt>
                <c:pt idx="908">
                  <c:v>72.523961661341815</c:v>
                </c:pt>
                <c:pt idx="909">
                  <c:v>72.60383386581465</c:v>
                </c:pt>
                <c:pt idx="910">
                  <c:v>72.683706070287499</c:v>
                </c:pt>
                <c:pt idx="911">
                  <c:v>72.763578274760349</c:v>
                </c:pt>
                <c:pt idx="912">
                  <c:v>72.843450479233184</c:v>
                </c:pt>
                <c:pt idx="913">
                  <c:v>72.923322683706033</c:v>
                </c:pt>
                <c:pt idx="914">
                  <c:v>73.003194888178868</c:v>
                </c:pt>
                <c:pt idx="915">
                  <c:v>73.083067092651717</c:v>
                </c:pt>
                <c:pt idx="916">
                  <c:v>73.162939297124566</c:v>
                </c:pt>
                <c:pt idx="917">
                  <c:v>73.242811501597402</c:v>
                </c:pt>
                <c:pt idx="918">
                  <c:v>73.322683706070251</c:v>
                </c:pt>
                <c:pt idx="919">
                  <c:v>73.402555910543086</c:v>
                </c:pt>
                <c:pt idx="920">
                  <c:v>73.482428115015935</c:v>
                </c:pt>
                <c:pt idx="921">
                  <c:v>73.56230031948877</c:v>
                </c:pt>
                <c:pt idx="922">
                  <c:v>73.642172523961619</c:v>
                </c:pt>
                <c:pt idx="923">
                  <c:v>73.722044728434469</c:v>
                </c:pt>
                <c:pt idx="924">
                  <c:v>73.801916932907304</c:v>
                </c:pt>
                <c:pt idx="925">
                  <c:v>73.881789137380153</c:v>
                </c:pt>
                <c:pt idx="926">
                  <c:v>73.961661341852988</c:v>
                </c:pt>
                <c:pt idx="927">
                  <c:v>74.041533546325837</c:v>
                </c:pt>
                <c:pt idx="928">
                  <c:v>74.121405750798687</c:v>
                </c:pt>
                <c:pt idx="929">
                  <c:v>74.201277955271522</c:v>
                </c:pt>
                <c:pt idx="930">
                  <c:v>74.281150159744371</c:v>
                </c:pt>
                <c:pt idx="931">
                  <c:v>74.361022364217206</c:v>
                </c:pt>
                <c:pt idx="932">
                  <c:v>74.440894568690055</c:v>
                </c:pt>
                <c:pt idx="933">
                  <c:v>74.520766773162904</c:v>
                </c:pt>
                <c:pt idx="934">
                  <c:v>74.600638977635739</c:v>
                </c:pt>
                <c:pt idx="935">
                  <c:v>74.680511182108589</c:v>
                </c:pt>
                <c:pt idx="936">
                  <c:v>74.760383386581424</c:v>
                </c:pt>
                <c:pt idx="937">
                  <c:v>74.840255591054273</c:v>
                </c:pt>
                <c:pt idx="938">
                  <c:v>74.920127795527108</c:v>
                </c:pt>
                <c:pt idx="939">
                  <c:v>74.999999999999957</c:v>
                </c:pt>
                <c:pt idx="940">
                  <c:v>75.079872204472807</c:v>
                </c:pt>
                <c:pt idx="941">
                  <c:v>75.159744408945642</c:v>
                </c:pt>
                <c:pt idx="942">
                  <c:v>75.239616613418491</c:v>
                </c:pt>
                <c:pt idx="943">
                  <c:v>75.319488817891326</c:v>
                </c:pt>
                <c:pt idx="944">
                  <c:v>75.399361022364175</c:v>
                </c:pt>
                <c:pt idx="945">
                  <c:v>75.479233226837025</c:v>
                </c:pt>
                <c:pt idx="946">
                  <c:v>75.55910543130986</c:v>
                </c:pt>
                <c:pt idx="947">
                  <c:v>75.638977635782709</c:v>
                </c:pt>
                <c:pt idx="948">
                  <c:v>75.718849840255544</c:v>
                </c:pt>
                <c:pt idx="949">
                  <c:v>75.798722044728393</c:v>
                </c:pt>
                <c:pt idx="950">
                  <c:v>75.878594249201228</c:v>
                </c:pt>
                <c:pt idx="951">
                  <c:v>75.958466453674077</c:v>
                </c:pt>
                <c:pt idx="952">
                  <c:v>76.038338658146927</c:v>
                </c:pt>
                <c:pt idx="953">
                  <c:v>76.118210862619762</c:v>
                </c:pt>
                <c:pt idx="954">
                  <c:v>76.198083067092611</c:v>
                </c:pt>
                <c:pt idx="955">
                  <c:v>76.277955271565446</c:v>
                </c:pt>
                <c:pt idx="956">
                  <c:v>76.357827476038295</c:v>
                </c:pt>
                <c:pt idx="957">
                  <c:v>76.437699680511145</c:v>
                </c:pt>
                <c:pt idx="958">
                  <c:v>76.51757188498398</c:v>
                </c:pt>
                <c:pt idx="959">
                  <c:v>76.597444089456829</c:v>
                </c:pt>
                <c:pt idx="960">
                  <c:v>76.677316293929664</c:v>
                </c:pt>
                <c:pt idx="961">
                  <c:v>76.757188498402513</c:v>
                </c:pt>
                <c:pt idx="962">
                  <c:v>76.837060702875362</c:v>
                </c:pt>
                <c:pt idx="963">
                  <c:v>76.916932907348198</c:v>
                </c:pt>
                <c:pt idx="964">
                  <c:v>76.996805111821047</c:v>
                </c:pt>
                <c:pt idx="965">
                  <c:v>77.076677316293882</c:v>
                </c:pt>
                <c:pt idx="966">
                  <c:v>77.156549520766731</c:v>
                </c:pt>
                <c:pt idx="967">
                  <c:v>77.236421725239566</c:v>
                </c:pt>
                <c:pt idx="968">
                  <c:v>77.316293929712415</c:v>
                </c:pt>
                <c:pt idx="969">
                  <c:v>77.396166134185265</c:v>
                </c:pt>
                <c:pt idx="970">
                  <c:v>77.4760383386581</c:v>
                </c:pt>
                <c:pt idx="971">
                  <c:v>77.555910543130949</c:v>
                </c:pt>
                <c:pt idx="972">
                  <c:v>77.635782747603784</c:v>
                </c:pt>
                <c:pt idx="973">
                  <c:v>77.715654952076633</c:v>
                </c:pt>
                <c:pt idx="974">
                  <c:v>77.795527156549483</c:v>
                </c:pt>
                <c:pt idx="975">
                  <c:v>77.875399361022318</c:v>
                </c:pt>
                <c:pt idx="976">
                  <c:v>77.955271565495167</c:v>
                </c:pt>
                <c:pt idx="977">
                  <c:v>78.035143769968002</c:v>
                </c:pt>
                <c:pt idx="978">
                  <c:v>78.115015974440851</c:v>
                </c:pt>
                <c:pt idx="979">
                  <c:v>78.1948881789137</c:v>
                </c:pt>
                <c:pt idx="980">
                  <c:v>78.274760383386536</c:v>
                </c:pt>
                <c:pt idx="981">
                  <c:v>78.354632587859385</c:v>
                </c:pt>
                <c:pt idx="982">
                  <c:v>78.43450479233222</c:v>
                </c:pt>
                <c:pt idx="983">
                  <c:v>78.514376996805069</c:v>
                </c:pt>
                <c:pt idx="984">
                  <c:v>78.594249201277904</c:v>
                </c:pt>
                <c:pt idx="985">
                  <c:v>78.674121405750753</c:v>
                </c:pt>
                <c:pt idx="986">
                  <c:v>78.753993610223603</c:v>
                </c:pt>
                <c:pt idx="987">
                  <c:v>78.833865814696438</c:v>
                </c:pt>
                <c:pt idx="988">
                  <c:v>78.913738019169287</c:v>
                </c:pt>
                <c:pt idx="989">
                  <c:v>78.993610223642122</c:v>
                </c:pt>
                <c:pt idx="990">
                  <c:v>79.073482428114971</c:v>
                </c:pt>
                <c:pt idx="991">
                  <c:v>79.153354632587821</c:v>
                </c:pt>
                <c:pt idx="992">
                  <c:v>79.233226837060656</c:v>
                </c:pt>
                <c:pt idx="993">
                  <c:v>79.313099041533505</c:v>
                </c:pt>
                <c:pt idx="994">
                  <c:v>79.39297124600634</c:v>
                </c:pt>
                <c:pt idx="995">
                  <c:v>79.472843450479189</c:v>
                </c:pt>
                <c:pt idx="996">
                  <c:v>79.552715654952038</c:v>
                </c:pt>
                <c:pt idx="997">
                  <c:v>79.632587859424873</c:v>
                </c:pt>
                <c:pt idx="998">
                  <c:v>79.712460063897723</c:v>
                </c:pt>
                <c:pt idx="999">
                  <c:v>79.792332268370558</c:v>
                </c:pt>
                <c:pt idx="1000">
                  <c:v>79.872204472843407</c:v>
                </c:pt>
                <c:pt idx="1001">
                  <c:v>79.952076677316242</c:v>
                </c:pt>
                <c:pt idx="1002">
                  <c:v>80.031948881789091</c:v>
                </c:pt>
                <c:pt idx="1003">
                  <c:v>80.111821086261941</c:v>
                </c:pt>
                <c:pt idx="1004">
                  <c:v>80.191693290734776</c:v>
                </c:pt>
                <c:pt idx="1005">
                  <c:v>80.271565495207625</c:v>
                </c:pt>
                <c:pt idx="1006">
                  <c:v>80.35143769968046</c:v>
                </c:pt>
                <c:pt idx="1007">
                  <c:v>80.431309904153309</c:v>
                </c:pt>
                <c:pt idx="1008">
                  <c:v>80.511182108626159</c:v>
                </c:pt>
                <c:pt idx="1009">
                  <c:v>80.591054313098994</c:v>
                </c:pt>
                <c:pt idx="1010">
                  <c:v>80.670926517571843</c:v>
                </c:pt>
                <c:pt idx="1011">
                  <c:v>80.750798722044678</c:v>
                </c:pt>
                <c:pt idx="1012">
                  <c:v>80.830670926517527</c:v>
                </c:pt>
                <c:pt idx="1013">
                  <c:v>80.910543130990376</c:v>
                </c:pt>
                <c:pt idx="1014">
                  <c:v>80.990415335463211</c:v>
                </c:pt>
                <c:pt idx="1015">
                  <c:v>81.070287539936061</c:v>
                </c:pt>
                <c:pt idx="1016">
                  <c:v>81.150159744408896</c:v>
                </c:pt>
                <c:pt idx="1017">
                  <c:v>81.230031948881745</c:v>
                </c:pt>
                <c:pt idx="1018">
                  <c:v>81.30990415335458</c:v>
                </c:pt>
                <c:pt idx="1019">
                  <c:v>81.389776357827429</c:v>
                </c:pt>
                <c:pt idx="1020">
                  <c:v>81.469648562300279</c:v>
                </c:pt>
                <c:pt idx="1021">
                  <c:v>81.549520766773114</c:v>
                </c:pt>
                <c:pt idx="1022">
                  <c:v>81.629392971245963</c:v>
                </c:pt>
                <c:pt idx="1023">
                  <c:v>81.709265175718798</c:v>
                </c:pt>
                <c:pt idx="1024">
                  <c:v>81.789137380191647</c:v>
                </c:pt>
                <c:pt idx="1025">
                  <c:v>81.869009584664497</c:v>
                </c:pt>
                <c:pt idx="1026">
                  <c:v>81.948881789137332</c:v>
                </c:pt>
                <c:pt idx="1027">
                  <c:v>82.028753993610181</c:v>
                </c:pt>
                <c:pt idx="1028">
                  <c:v>82.108626198083016</c:v>
                </c:pt>
                <c:pt idx="1029">
                  <c:v>82.188498402555865</c:v>
                </c:pt>
                <c:pt idx="1030">
                  <c:v>82.268370607028714</c:v>
                </c:pt>
                <c:pt idx="1031">
                  <c:v>82.348242811501549</c:v>
                </c:pt>
                <c:pt idx="1032">
                  <c:v>82.428115015974399</c:v>
                </c:pt>
                <c:pt idx="1033">
                  <c:v>82.507987220447234</c:v>
                </c:pt>
                <c:pt idx="1034">
                  <c:v>82.587859424920083</c:v>
                </c:pt>
                <c:pt idx="1035">
                  <c:v>82.667731629392918</c:v>
                </c:pt>
                <c:pt idx="1036">
                  <c:v>82.747603833865767</c:v>
                </c:pt>
                <c:pt idx="1037">
                  <c:v>82.827476038338617</c:v>
                </c:pt>
                <c:pt idx="1038">
                  <c:v>82.907348242811452</c:v>
                </c:pt>
                <c:pt idx="1039">
                  <c:v>82.987220447284301</c:v>
                </c:pt>
                <c:pt idx="1040">
                  <c:v>83.067092651757136</c:v>
                </c:pt>
                <c:pt idx="1041">
                  <c:v>83.146964856229985</c:v>
                </c:pt>
                <c:pt idx="1042">
                  <c:v>83.226837060702834</c:v>
                </c:pt>
                <c:pt idx="1043">
                  <c:v>83.30670926517567</c:v>
                </c:pt>
                <c:pt idx="1044">
                  <c:v>83.386581469648519</c:v>
                </c:pt>
                <c:pt idx="1045">
                  <c:v>83.466453674121354</c:v>
                </c:pt>
                <c:pt idx="1046">
                  <c:v>83.546325878594203</c:v>
                </c:pt>
                <c:pt idx="1047">
                  <c:v>83.626198083067052</c:v>
                </c:pt>
                <c:pt idx="1048">
                  <c:v>83.706070287539887</c:v>
                </c:pt>
                <c:pt idx="1049">
                  <c:v>83.785942492012737</c:v>
                </c:pt>
                <c:pt idx="1050">
                  <c:v>83.865814696485572</c:v>
                </c:pt>
                <c:pt idx="1051">
                  <c:v>83.945686900958421</c:v>
                </c:pt>
                <c:pt idx="1052">
                  <c:v>84.025559105431256</c:v>
                </c:pt>
                <c:pt idx="1053">
                  <c:v>84.105431309904105</c:v>
                </c:pt>
                <c:pt idx="1054">
                  <c:v>84.185303514376955</c:v>
                </c:pt>
                <c:pt idx="1055">
                  <c:v>84.26517571884979</c:v>
                </c:pt>
                <c:pt idx="1056">
                  <c:v>84.345047923322639</c:v>
                </c:pt>
                <c:pt idx="1057">
                  <c:v>84.424920127795474</c:v>
                </c:pt>
                <c:pt idx="1058">
                  <c:v>84.504792332268323</c:v>
                </c:pt>
                <c:pt idx="1059">
                  <c:v>84.584664536741172</c:v>
                </c:pt>
                <c:pt idx="1060">
                  <c:v>84.664536741214008</c:v>
                </c:pt>
                <c:pt idx="1061">
                  <c:v>84.744408945686857</c:v>
                </c:pt>
                <c:pt idx="1062">
                  <c:v>84.824281150159692</c:v>
                </c:pt>
                <c:pt idx="1063">
                  <c:v>84.904153354632541</c:v>
                </c:pt>
                <c:pt idx="1064">
                  <c:v>84.98402555910539</c:v>
                </c:pt>
                <c:pt idx="1065">
                  <c:v>85.063897763578225</c:v>
                </c:pt>
                <c:pt idx="1066">
                  <c:v>85.143769968051075</c:v>
                </c:pt>
                <c:pt idx="1067">
                  <c:v>85.22364217252391</c:v>
                </c:pt>
                <c:pt idx="1068">
                  <c:v>85.303514376996759</c:v>
                </c:pt>
                <c:pt idx="1069">
                  <c:v>85.383386581469594</c:v>
                </c:pt>
                <c:pt idx="1070">
                  <c:v>85.463258785942443</c:v>
                </c:pt>
                <c:pt idx="1071">
                  <c:v>85.543130990415293</c:v>
                </c:pt>
                <c:pt idx="1072">
                  <c:v>85.623003194888128</c:v>
                </c:pt>
                <c:pt idx="1073">
                  <c:v>85.702875399360977</c:v>
                </c:pt>
                <c:pt idx="1074">
                  <c:v>85.782747603833812</c:v>
                </c:pt>
                <c:pt idx="1075">
                  <c:v>85.862619808306661</c:v>
                </c:pt>
                <c:pt idx="1076">
                  <c:v>85.94249201277951</c:v>
                </c:pt>
                <c:pt idx="1077">
                  <c:v>86.022364217252345</c:v>
                </c:pt>
                <c:pt idx="1078">
                  <c:v>86.102236421725195</c:v>
                </c:pt>
                <c:pt idx="1079">
                  <c:v>86.18210862619803</c:v>
                </c:pt>
                <c:pt idx="1080">
                  <c:v>86.261980830670879</c:v>
                </c:pt>
                <c:pt idx="1081">
                  <c:v>86.341853035143728</c:v>
                </c:pt>
                <c:pt idx="1082">
                  <c:v>86.421725239616563</c:v>
                </c:pt>
                <c:pt idx="1083">
                  <c:v>86.501597444089413</c:v>
                </c:pt>
                <c:pt idx="1084">
                  <c:v>86.581469648562248</c:v>
                </c:pt>
                <c:pt idx="1085">
                  <c:v>86.661341853035097</c:v>
                </c:pt>
                <c:pt idx="1086">
                  <c:v>86.741214057507932</c:v>
                </c:pt>
                <c:pt idx="1087">
                  <c:v>86.821086261980781</c:v>
                </c:pt>
                <c:pt idx="1088">
                  <c:v>86.900958466453631</c:v>
                </c:pt>
                <c:pt idx="1089">
                  <c:v>86.980830670926466</c:v>
                </c:pt>
                <c:pt idx="1090">
                  <c:v>87.060702875399315</c:v>
                </c:pt>
                <c:pt idx="1091">
                  <c:v>87.14057507987215</c:v>
                </c:pt>
                <c:pt idx="1092">
                  <c:v>87.220447284344999</c:v>
                </c:pt>
                <c:pt idx="1093">
                  <c:v>87.300319488817848</c:v>
                </c:pt>
                <c:pt idx="1094">
                  <c:v>87.380191693290683</c:v>
                </c:pt>
                <c:pt idx="1095">
                  <c:v>87.460063897763533</c:v>
                </c:pt>
                <c:pt idx="1096">
                  <c:v>87.539936102236368</c:v>
                </c:pt>
                <c:pt idx="1097">
                  <c:v>87.619808306709217</c:v>
                </c:pt>
                <c:pt idx="1098">
                  <c:v>87.699680511182066</c:v>
                </c:pt>
                <c:pt idx="1099">
                  <c:v>87.779552715654901</c:v>
                </c:pt>
                <c:pt idx="1100">
                  <c:v>87.859424920127751</c:v>
                </c:pt>
                <c:pt idx="1101">
                  <c:v>87.939297124600586</c:v>
                </c:pt>
                <c:pt idx="1102">
                  <c:v>88.019169329073435</c:v>
                </c:pt>
                <c:pt idx="1103">
                  <c:v>88.09904153354627</c:v>
                </c:pt>
                <c:pt idx="1104">
                  <c:v>88.178913738019119</c:v>
                </c:pt>
                <c:pt idx="1105">
                  <c:v>88.258785942491969</c:v>
                </c:pt>
                <c:pt idx="1106">
                  <c:v>88.338658146964804</c:v>
                </c:pt>
                <c:pt idx="1107">
                  <c:v>88.418530351437653</c:v>
                </c:pt>
                <c:pt idx="1108">
                  <c:v>88.498402555910488</c:v>
                </c:pt>
                <c:pt idx="1109">
                  <c:v>88.578274760383337</c:v>
                </c:pt>
                <c:pt idx="1110">
                  <c:v>88.658146964856186</c:v>
                </c:pt>
                <c:pt idx="1111">
                  <c:v>88.738019169329021</c:v>
                </c:pt>
                <c:pt idx="1112">
                  <c:v>88.817891373801871</c:v>
                </c:pt>
                <c:pt idx="1113">
                  <c:v>88.897763578274706</c:v>
                </c:pt>
                <c:pt idx="1114">
                  <c:v>88.977635782747555</c:v>
                </c:pt>
                <c:pt idx="1115">
                  <c:v>89.05750798722039</c:v>
                </c:pt>
                <c:pt idx="1116">
                  <c:v>89.137380191693239</c:v>
                </c:pt>
                <c:pt idx="1117">
                  <c:v>89.217252396166089</c:v>
                </c:pt>
                <c:pt idx="1118">
                  <c:v>89.297124600638924</c:v>
                </c:pt>
                <c:pt idx="1119">
                  <c:v>89.376996805111773</c:v>
                </c:pt>
                <c:pt idx="1120">
                  <c:v>89.456869009584608</c:v>
                </c:pt>
                <c:pt idx="1121">
                  <c:v>89.536741214057457</c:v>
                </c:pt>
                <c:pt idx="1122">
                  <c:v>89.616613418530306</c:v>
                </c:pt>
                <c:pt idx="1123">
                  <c:v>89.696485623003142</c:v>
                </c:pt>
                <c:pt idx="1124">
                  <c:v>89.776357827475991</c:v>
                </c:pt>
                <c:pt idx="1125">
                  <c:v>89.856230031948826</c:v>
                </c:pt>
                <c:pt idx="1126">
                  <c:v>89.936102236421675</c:v>
                </c:pt>
                <c:pt idx="1127">
                  <c:v>90.015974440894524</c:v>
                </c:pt>
                <c:pt idx="1128">
                  <c:v>90.095846645367359</c:v>
                </c:pt>
                <c:pt idx="1129">
                  <c:v>90.175718849840209</c:v>
                </c:pt>
                <c:pt idx="1130">
                  <c:v>90.255591054313044</c:v>
                </c:pt>
                <c:pt idx="1131">
                  <c:v>90.335463258785893</c:v>
                </c:pt>
                <c:pt idx="1132">
                  <c:v>90.415335463258728</c:v>
                </c:pt>
                <c:pt idx="1133">
                  <c:v>90.495207667731577</c:v>
                </c:pt>
                <c:pt idx="1134">
                  <c:v>90.575079872204427</c:v>
                </c:pt>
                <c:pt idx="1135">
                  <c:v>90.654952076677262</c:v>
                </c:pt>
                <c:pt idx="1136">
                  <c:v>90.734824281150111</c:v>
                </c:pt>
                <c:pt idx="1137">
                  <c:v>90.814696485622946</c:v>
                </c:pt>
                <c:pt idx="1138">
                  <c:v>90.894568690095795</c:v>
                </c:pt>
                <c:pt idx="1139">
                  <c:v>90.974440894568644</c:v>
                </c:pt>
                <c:pt idx="1140">
                  <c:v>91.05431309904148</c:v>
                </c:pt>
                <c:pt idx="1141">
                  <c:v>91.134185303514329</c:v>
                </c:pt>
                <c:pt idx="1142">
                  <c:v>91.214057507987164</c:v>
                </c:pt>
                <c:pt idx="1143">
                  <c:v>91.293929712460013</c:v>
                </c:pt>
                <c:pt idx="1144">
                  <c:v>91.373801916932862</c:v>
                </c:pt>
                <c:pt idx="1145">
                  <c:v>91.453674121405697</c:v>
                </c:pt>
                <c:pt idx="1146">
                  <c:v>91.533546325878547</c:v>
                </c:pt>
                <c:pt idx="1147">
                  <c:v>91.613418530351382</c:v>
                </c:pt>
                <c:pt idx="1148">
                  <c:v>91.693290734824231</c:v>
                </c:pt>
                <c:pt idx="1149">
                  <c:v>91.773162939297066</c:v>
                </c:pt>
                <c:pt idx="1150">
                  <c:v>91.853035143769915</c:v>
                </c:pt>
                <c:pt idx="1151">
                  <c:v>91.932907348242765</c:v>
                </c:pt>
                <c:pt idx="1152">
                  <c:v>92.0127795527156</c:v>
                </c:pt>
                <c:pt idx="1153">
                  <c:v>92.092651757188449</c:v>
                </c:pt>
                <c:pt idx="1154">
                  <c:v>92.172523961661284</c:v>
                </c:pt>
                <c:pt idx="1155">
                  <c:v>92.252396166134133</c:v>
                </c:pt>
                <c:pt idx="1156">
                  <c:v>92.332268370606982</c:v>
                </c:pt>
                <c:pt idx="1157">
                  <c:v>92.412140575079817</c:v>
                </c:pt>
                <c:pt idx="1158">
                  <c:v>92.492012779552667</c:v>
                </c:pt>
                <c:pt idx="1159">
                  <c:v>92.571884984025502</c:v>
                </c:pt>
                <c:pt idx="1160">
                  <c:v>92.651757188498351</c:v>
                </c:pt>
                <c:pt idx="1161">
                  <c:v>92.7316293929712</c:v>
                </c:pt>
                <c:pt idx="1162">
                  <c:v>92.811501597444035</c:v>
                </c:pt>
                <c:pt idx="1163">
                  <c:v>92.891373801916885</c:v>
                </c:pt>
                <c:pt idx="1164">
                  <c:v>92.97124600638972</c:v>
                </c:pt>
                <c:pt idx="1165">
                  <c:v>93.051118210862569</c:v>
                </c:pt>
                <c:pt idx="1166">
                  <c:v>93.130990415335404</c:v>
                </c:pt>
                <c:pt idx="1167">
                  <c:v>93.210862619808253</c:v>
                </c:pt>
                <c:pt idx="1168">
                  <c:v>93.290734824281103</c:v>
                </c:pt>
                <c:pt idx="1169">
                  <c:v>93.370607028753938</c:v>
                </c:pt>
                <c:pt idx="1170">
                  <c:v>93.450479233226787</c:v>
                </c:pt>
                <c:pt idx="1171">
                  <c:v>93.530351437699622</c:v>
                </c:pt>
                <c:pt idx="1172">
                  <c:v>93.610223642172471</c:v>
                </c:pt>
                <c:pt idx="1173">
                  <c:v>93.69009584664532</c:v>
                </c:pt>
                <c:pt idx="1174">
                  <c:v>93.769968051118155</c:v>
                </c:pt>
                <c:pt idx="1175">
                  <c:v>93.849840255591005</c:v>
                </c:pt>
                <c:pt idx="1176">
                  <c:v>93.92971246006384</c:v>
                </c:pt>
                <c:pt idx="1177">
                  <c:v>94.009584664536689</c:v>
                </c:pt>
                <c:pt idx="1178">
                  <c:v>94.089456869009538</c:v>
                </c:pt>
                <c:pt idx="1179">
                  <c:v>94.169329073482373</c:v>
                </c:pt>
                <c:pt idx="1180">
                  <c:v>94.249201277955223</c:v>
                </c:pt>
                <c:pt idx="1181">
                  <c:v>94.329073482428058</c:v>
                </c:pt>
                <c:pt idx="1182">
                  <c:v>94.408945686900907</c:v>
                </c:pt>
                <c:pt idx="1183">
                  <c:v>94.488817891373742</c:v>
                </c:pt>
                <c:pt idx="1184">
                  <c:v>94.568690095846591</c:v>
                </c:pt>
                <c:pt idx="1185">
                  <c:v>94.648562300319441</c:v>
                </c:pt>
                <c:pt idx="1186">
                  <c:v>94.728434504792276</c:v>
                </c:pt>
                <c:pt idx="1187">
                  <c:v>94.808306709265125</c:v>
                </c:pt>
                <c:pt idx="1188">
                  <c:v>94.88817891373796</c:v>
                </c:pt>
                <c:pt idx="1189">
                  <c:v>94.968051118210809</c:v>
                </c:pt>
                <c:pt idx="1190">
                  <c:v>95.047923322683658</c:v>
                </c:pt>
                <c:pt idx="1191">
                  <c:v>95.127795527156493</c:v>
                </c:pt>
                <c:pt idx="1192">
                  <c:v>95.207667731629343</c:v>
                </c:pt>
                <c:pt idx="1193">
                  <c:v>95.287539936102178</c:v>
                </c:pt>
                <c:pt idx="1194">
                  <c:v>95.367412140575027</c:v>
                </c:pt>
                <c:pt idx="1195">
                  <c:v>95.447284345047876</c:v>
                </c:pt>
                <c:pt idx="1196">
                  <c:v>95.527156549520711</c:v>
                </c:pt>
                <c:pt idx="1197">
                  <c:v>95.607028753993561</c:v>
                </c:pt>
                <c:pt idx="1198">
                  <c:v>95.686900958466396</c:v>
                </c:pt>
                <c:pt idx="1199">
                  <c:v>95.766773162939245</c:v>
                </c:pt>
                <c:pt idx="1200">
                  <c:v>95.84664536741208</c:v>
                </c:pt>
                <c:pt idx="1201">
                  <c:v>95.926517571884929</c:v>
                </c:pt>
                <c:pt idx="1202">
                  <c:v>96.006389776357778</c:v>
                </c:pt>
                <c:pt idx="1203">
                  <c:v>96.086261980830614</c:v>
                </c:pt>
                <c:pt idx="1204">
                  <c:v>96.166134185303463</c:v>
                </c:pt>
                <c:pt idx="1205">
                  <c:v>96.246006389776298</c:v>
                </c:pt>
                <c:pt idx="1206">
                  <c:v>96.325878594249147</c:v>
                </c:pt>
                <c:pt idx="1207">
                  <c:v>96.405750798721996</c:v>
                </c:pt>
                <c:pt idx="1208">
                  <c:v>96.485623003194831</c:v>
                </c:pt>
                <c:pt idx="1209">
                  <c:v>96.565495207667681</c:v>
                </c:pt>
                <c:pt idx="1210">
                  <c:v>96.645367412140516</c:v>
                </c:pt>
                <c:pt idx="1211">
                  <c:v>96.725239616613365</c:v>
                </c:pt>
                <c:pt idx="1212">
                  <c:v>96.805111821086214</c:v>
                </c:pt>
                <c:pt idx="1213">
                  <c:v>96.884984025559049</c:v>
                </c:pt>
                <c:pt idx="1214">
                  <c:v>96.964856230031899</c:v>
                </c:pt>
                <c:pt idx="1215">
                  <c:v>97.044728434504734</c:v>
                </c:pt>
                <c:pt idx="1216">
                  <c:v>97.124600638977583</c:v>
                </c:pt>
                <c:pt idx="1217">
                  <c:v>97.204472843450418</c:v>
                </c:pt>
                <c:pt idx="1218">
                  <c:v>97.284345047923267</c:v>
                </c:pt>
                <c:pt idx="1219">
                  <c:v>97.364217252396116</c:v>
                </c:pt>
                <c:pt idx="1220">
                  <c:v>97.444089456868952</c:v>
                </c:pt>
                <c:pt idx="1221">
                  <c:v>97.523961661341801</c:v>
                </c:pt>
                <c:pt idx="1222">
                  <c:v>97.603833865814636</c:v>
                </c:pt>
                <c:pt idx="1223">
                  <c:v>97.683706070287485</c:v>
                </c:pt>
                <c:pt idx="1224">
                  <c:v>97.763578274760334</c:v>
                </c:pt>
                <c:pt idx="1225">
                  <c:v>97.843450479233169</c:v>
                </c:pt>
                <c:pt idx="1226">
                  <c:v>97.923322683706019</c:v>
                </c:pt>
                <c:pt idx="1227">
                  <c:v>98.003194888178854</c:v>
                </c:pt>
                <c:pt idx="1228">
                  <c:v>98.083067092651703</c:v>
                </c:pt>
                <c:pt idx="1229">
                  <c:v>98.162939297124552</c:v>
                </c:pt>
                <c:pt idx="1230">
                  <c:v>98.242811501597387</c:v>
                </c:pt>
                <c:pt idx="1231">
                  <c:v>98.322683706070237</c:v>
                </c:pt>
                <c:pt idx="1232">
                  <c:v>98.402555910543072</c:v>
                </c:pt>
                <c:pt idx="1233">
                  <c:v>98.482428115015921</c:v>
                </c:pt>
                <c:pt idx="1234">
                  <c:v>98.562300319488756</c:v>
                </c:pt>
                <c:pt idx="1235">
                  <c:v>98.642172523961605</c:v>
                </c:pt>
                <c:pt idx="1236">
                  <c:v>98.722044728434454</c:v>
                </c:pt>
                <c:pt idx="1237">
                  <c:v>98.801916932907289</c:v>
                </c:pt>
                <c:pt idx="1238">
                  <c:v>98.881789137380139</c:v>
                </c:pt>
                <c:pt idx="1239">
                  <c:v>98.961661341852974</c:v>
                </c:pt>
                <c:pt idx="1240">
                  <c:v>99.041533546325823</c:v>
                </c:pt>
                <c:pt idx="1241">
                  <c:v>99.121405750798672</c:v>
                </c:pt>
                <c:pt idx="1242">
                  <c:v>99.201277955271507</c:v>
                </c:pt>
                <c:pt idx="1243">
                  <c:v>99.281150159744357</c:v>
                </c:pt>
                <c:pt idx="1244">
                  <c:v>99.361022364217192</c:v>
                </c:pt>
                <c:pt idx="1245">
                  <c:v>99.440894568690041</c:v>
                </c:pt>
                <c:pt idx="1246">
                  <c:v>99.52076677316289</c:v>
                </c:pt>
                <c:pt idx="1247">
                  <c:v>99.600638977635725</c:v>
                </c:pt>
                <c:pt idx="1248">
                  <c:v>99.680511182108575</c:v>
                </c:pt>
                <c:pt idx="1249">
                  <c:v>99.76038338658141</c:v>
                </c:pt>
                <c:pt idx="1250">
                  <c:v>99.840255591054259</c:v>
                </c:pt>
                <c:pt idx="1251">
                  <c:v>99.920127795527094</c:v>
                </c:pt>
                <c:pt idx="1252">
                  <c:v>99.999999999999943</c:v>
                </c:pt>
              </c:numCache>
            </c:numRef>
          </c:xVal>
          <c:yVal>
            <c:numRef>
              <c:f>'FDC- Dalgety'!$G$4:$G$1256</c:f>
              <c:numCache>
                <c:formatCode>General</c:formatCode>
                <c:ptCount val="1253"/>
                <c:pt idx="0">
                  <c:v>967.87199999999996</c:v>
                </c:pt>
                <c:pt idx="1">
                  <c:v>824.81399999999996</c:v>
                </c:pt>
                <c:pt idx="2">
                  <c:v>820.452</c:v>
                </c:pt>
                <c:pt idx="3">
                  <c:v>814.28499999999997</c:v>
                </c:pt>
                <c:pt idx="4">
                  <c:v>739.76900000000001</c:v>
                </c:pt>
                <c:pt idx="5">
                  <c:v>642.68700000000001</c:v>
                </c:pt>
                <c:pt idx="6">
                  <c:v>590.04600000000005</c:v>
                </c:pt>
                <c:pt idx="7">
                  <c:v>583.18899999999996</c:v>
                </c:pt>
                <c:pt idx="8">
                  <c:v>572.81899999999996</c:v>
                </c:pt>
                <c:pt idx="9">
                  <c:v>538.21100000000001</c:v>
                </c:pt>
                <c:pt idx="10">
                  <c:v>522.68600000000004</c:v>
                </c:pt>
                <c:pt idx="11">
                  <c:v>517.21900000000005</c:v>
                </c:pt>
                <c:pt idx="12">
                  <c:v>510.92500000000001</c:v>
                </c:pt>
                <c:pt idx="13">
                  <c:v>494.98899999999998</c:v>
                </c:pt>
                <c:pt idx="14">
                  <c:v>488.096</c:v>
                </c:pt>
                <c:pt idx="15">
                  <c:v>469.827</c:v>
                </c:pt>
                <c:pt idx="16">
                  <c:v>465.30399999999997</c:v>
                </c:pt>
                <c:pt idx="17">
                  <c:v>464.66899999999998</c:v>
                </c:pt>
                <c:pt idx="18">
                  <c:v>462.23599999999999</c:v>
                </c:pt>
                <c:pt idx="19">
                  <c:v>458.435</c:v>
                </c:pt>
                <c:pt idx="20">
                  <c:v>421.19099999999997</c:v>
                </c:pt>
                <c:pt idx="21">
                  <c:v>416.20100000000002</c:v>
                </c:pt>
                <c:pt idx="22">
                  <c:v>409.90899999999999</c:v>
                </c:pt>
                <c:pt idx="23">
                  <c:v>407.77199999999999</c:v>
                </c:pt>
                <c:pt idx="24">
                  <c:v>403.20299999999997</c:v>
                </c:pt>
                <c:pt idx="25">
                  <c:v>397.59</c:v>
                </c:pt>
                <c:pt idx="26">
                  <c:v>388.649</c:v>
                </c:pt>
                <c:pt idx="27">
                  <c:v>375.64400000000001</c:v>
                </c:pt>
                <c:pt idx="28">
                  <c:v>375.005</c:v>
                </c:pt>
                <c:pt idx="29">
                  <c:v>374.07</c:v>
                </c:pt>
                <c:pt idx="30">
                  <c:v>361.44499999999999</c:v>
                </c:pt>
                <c:pt idx="31">
                  <c:v>360.935</c:v>
                </c:pt>
                <c:pt idx="32">
                  <c:v>359.67899999999997</c:v>
                </c:pt>
                <c:pt idx="33">
                  <c:v>359.32499999999999</c:v>
                </c:pt>
                <c:pt idx="34">
                  <c:v>353.37</c:v>
                </c:pt>
                <c:pt idx="35">
                  <c:v>352.185</c:v>
                </c:pt>
                <c:pt idx="36">
                  <c:v>349.93900000000002</c:v>
                </c:pt>
                <c:pt idx="37">
                  <c:v>349.67700000000002</c:v>
                </c:pt>
                <c:pt idx="38">
                  <c:v>346.41199999999998</c:v>
                </c:pt>
                <c:pt idx="39">
                  <c:v>339.678</c:v>
                </c:pt>
                <c:pt idx="40">
                  <c:v>336.37400000000002</c:v>
                </c:pt>
                <c:pt idx="41">
                  <c:v>331.94200000000001</c:v>
                </c:pt>
                <c:pt idx="42">
                  <c:v>324.69799999999998</c:v>
                </c:pt>
                <c:pt idx="43">
                  <c:v>316.55700000000002</c:v>
                </c:pt>
                <c:pt idx="44">
                  <c:v>315.30200000000002</c:v>
                </c:pt>
                <c:pt idx="45">
                  <c:v>314.47500000000002</c:v>
                </c:pt>
                <c:pt idx="46">
                  <c:v>314.45499999999998</c:v>
                </c:pt>
                <c:pt idx="47">
                  <c:v>313.82499999999999</c:v>
                </c:pt>
                <c:pt idx="48">
                  <c:v>312.322</c:v>
                </c:pt>
                <c:pt idx="49">
                  <c:v>310.69799999999998</c:v>
                </c:pt>
                <c:pt idx="50">
                  <c:v>309.90699999999998</c:v>
                </c:pt>
                <c:pt idx="51">
                  <c:v>308.24900000000002</c:v>
                </c:pt>
                <c:pt idx="52">
                  <c:v>307.16000000000003</c:v>
                </c:pt>
                <c:pt idx="53">
                  <c:v>304.16699999999997</c:v>
                </c:pt>
                <c:pt idx="54">
                  <c:v>303.82299999999998</c:v>
                </c:pt>
                <c:pt idx="55">
                  <c:v>301.839</c:v>
                </c:pt>
                <c:pt idx="56">
                  <c:v>298.14800000000002</c:v>
                </c:pt>
                <c:pt idx="57">
                  <c:v>297.649</c:v>
                </c:pt>
                <c:pt idx="58">
                  <c:v>296.54300000000001</c:v>
                </c:pt>
                <c:pt idx="59">
                  <c:v>290.89299999999997</c:v>
                </c:pt>
                <c:pt idx="60">
                  <c:v>289.565</c:v>
                </c:pt>
                <c:pt idx="61">
                  <c:v>289.35199999999998</c:v>
                </c:pt>
                <c:pt idx="62">
                  <c:v>289.06599999999997</c:v>
                </c:pt>
                <c:pt idx="63">
                  <c:v>288.37799999999999</c:v>
                </c:pt>
                <c:pt idx="64">
                  <c:v>287.202</c:v>
                </c:pt>
                <c:pt idx="65">
                  <c:v>287.14400000000001</c:v>
                </c:pt>
                <c:pt idx="66">
                  <c:v>285.99900000000002</c:v>
                </c:pt>
                <c:pt idx="67">
                  <c:v>284.90499999999997</c:v>
                </c:pt>
                <c:pt idx="68">
                  <c:v>283.86799999999999</c:v>
                </c:pt>
                <c:pt idx="69">
                  <c:v>277.60899999999998</c:v>
                </c:pt>
                <c:pt idx="70">
                  <c:v>276.68799999999999</c:v>
                </c:pt>
                <c:pt idx="71">
                  <c:v>275.15100000000001</c:v>
                </c:pt>
                <c:pt idx="72">
                  <c:v>275.089</c:v>
                </c:pt>
                <c:pt idx="73">
                  <c:v>274.43</c:v>
                </c:pt>
                <c:pt idx="74">
                  <c:v>271.18</c:v>
                </c:pt>
                <c:pt idx="75">
                  <c:v>270.887</c:v>
                </c:pt>
                <c:pt idx="76">
                  <c:v>270.76</c:v>
                </c:pt>
                <c:pt idx="77">
                  <c:v>268.17700000000002</c:v>
                </c:pt>
                <c:pt idx="78">
                  <c:v>268.01100000000002</c:v>
                </c:pt>
                <c:pt idx="79">
                  <c:v>267.71899999999999</c:v>
                </c:pt>
                <c:pt idx="80">
                  <c:v>267.28800000000001</c:v>
                </c:pt>
                <c:pt idx="81">
                  <c:v>265.66699999999997</c:v>
                </c:pt>
                <c:pt idx="82">
                  <c:v>265.55</c:v>
                </c:pt>
                <c:pt idx="83">
                  <c:v>263.71499999999997</c:v>
                </c:pt>
                <c:pt idx="84">
                  <c:v>262.63200000000001</c:v>
                </c:pt>
                <c:pt idx="85">
                  <c:v>260.81200000000001</c:v>
                </c:pt>
                <c:pt idx="86">
                  <c:v>260.803</c:v>
                </c:pt>
                <c:pt idx="87">
                  <c:v>258.15300000000002</c:v>
                </c:pt>
                <c:pt idx="88">
                  <c:v>256.81</c:v>
                </c:pt>
                <c:pt idx="89">
                  <c:v>256.71699999999998</c:v>
                </c:pt>
                <c:pt idx="90">
                  <c:v>256.36700000000002</c:v>
                </c:pt>
                <c:pt idx="91">
                  <c:v>254.17699999999999</c:v>
                </c:pt>
                <c:pt idx="92">
                  <c:v>253.21899999999999</c:v>
                </c:pt>
                <c:pt idx="93">
                  <c:v>252.15</c:v>
                </c:pt>
                <c:pt idx="94">
                  <c:v>252.12</c:v>
                </c:pt>
                <c:pt idx="95">
                  <c:v>251.05099999999999</c:v>
                </c:pt>
                <c:pt idx="96">
                  <c:v>248.649</c:v>
                </c:pt>
                <c:pt idx="97">
                  <c:v>247.98500000000001</c:v>
                </c:pt>
                <c:pt idx="98">
                  <c:v>247.08799999999999</c:v>
                </c:pt>
                <c:pt idx="99">
                  <c:v>246.72499999999999</c:v>
                </c:pt>
                <c:pt idx="100">
                  <c:v>243.93799999999999</c:v>
                </c:pt>
                <c:pt idx="101">
                  <c:v>243.90600000000001</c:v>
                </c:pt>
                <c:pt idx="102">
                  <c:v>243.19399999999999</c:v>
                </c:pt>
                <c:pt idx="103">
                  <c:v>243.15899999999999</c:v>
                </c:pt>
                <c:pt idx="104">
                  <c:v>242.58099999999999</c:v>
                </c:pt>
                <c:pt idx="105">
                  <c:v>242.26300000000001</c:v>
                </c:pt>
                <c:pt idx="106">
                  <c:v>242.19900000000001</c:v>
                </c:pt>
                <c:pt idx="107">
                  <c:v>241.21100000000001</c:v>
                </c:pt>
                <c:pt idx="108">
                  <c:v>240.82900000000001</c:v>
                </c:pt>
                <c:pt idx="109">
                  <c:v>240.483</c:v>
                </c:pt>
                <c:pt idx="110">
                  <c:v>240.47800000000001</c:v>
                </c:pt>
                <c:pt idx="111">
                  <c:v>239.41900000000001</c:v>
                </c:pt>
                <c:pt idx="112">
                  <c:v>239.37</c:v>
                </c:pt>
                <c:pt idx="113">
                  <c:v>239.05199999999999</c:v>
                </c:pt>
                <c:pt idx="114">
                  <c:v>236.72399999999999</c:v>
                </c:pt>
                <c:pt idx="115">
                  <c:v>236.191</c:v>
                </c:pt>
                <c:pt idx="116">
                  <c:v>236.07</c:v>
                </c:pt>
                <c:pt idx="117">
                  <c:v>235.69900000000001</c:v>
                </c:pt>
                <c:pt idx="118">
                  <c:v>235.63</c:v>
                </c:pt>
                <c:pt idx="119">
                  <c:v>235.01400000000001</c:v>
                </c:pt>
                <c:pt idx="120">
                  <c:v>234.91</c:v>
                </c:pt>
                <c:pt idx="121">
                  <c:v>232.917</c:v>
                </c:pt>
                <c:pt idx="122">
                  <c:v>232.61199999999999</c:v>
                </c:pt>
                <c:pt idx="123">
                  <c:v>231.97</c:v>
                </c:pt>
                <c:pt idx="124">
                  <c:v>231.96899999999999</c:v>
                </c:pt>
                <c:pt idx="125">
                  <c:v>231.09800000000001</c:v>
                </c:pt>
                <c:pt idx="126">
                  <c:v>229.953</c:v>
                </c:pt>
                <c:pt idx="127">
                  <c:v>229.09</c:v>
                </c:pt>
                <c:pt idx="128">
                  <c:v>228.79599999999999</c:v>
                </c:pt>
                <c:pt idx="129">
                  <c:v>228.708</c:v>
                </c:pt>
                <c:pt idx="130">
                  <c:v>227.69399999999999</c:v>
                </c:pt>
                <c:pt idx="131">
                  <c:v>226.94</c:v>
                </c:pt>
                <c:pt idx="132">
                  <c:v>226.428</c:v>
                </c:pt>
                <c:pt idx="133">
                  <c:v>226.285</c:v>
                </c:pt>
                <c:pt idx="134">
                  <c:v>226.178</c:v>
                </c:pt>
                <c:pt idx="135">
                  <c:v>225.779</c:v>
                </c:pt>
                <c:pt idx="136">
                  <c:v>225.571</c:v>
                </c:pt>
                <c:pt idx="137">
                  <c:v>224.90799999999999</c:v>
                </c:pt>
                <c:pt idx="138">
                  <c:v>223.22200000000001</c:v>
                </c:pt>
                <c:pt idx="139">
                  <c:v>222.74100000000001</c:v>
                </c:pt>
                <c:pt idx="140">
                  <c:v>222.26300000000001</c:v>
                </c:pt>
                <c:pt idx="141">
                  <c:v>222.22900000000001</c:v>
                </c:pt>
                <c:pt idx="142">
                  <c:v>221.02600000000001</c:v>
                </c:pt>
                <c:pt idx="143">
                  <c:v>220.422</c:v>
                </c:pt>
                <c:pt idx="144">
                  <c:v>219.501</c:v>
                </c:pt>
                <c:pt idx="145">
                  <c:v>217.803</c:v>
                </c:pt>
                <c:pt idx="146">
                  <c:v>217.458</c:v>
                </c:pt>
                <c:pt idx="147">
                  <c:v>216.392</c:v>
                </c:pt>
                <c:pt idx="148">
                  <c:v>215.911</c:v>
                </c:pt>
                <c:pt idx="149">
                  <c:v>215.744</c:v>
                </c:pt>
                <c:pt idx="150">
                  <c:v>215.57900000000001</c:v>
                </c:pt>
                <c:pt idx="151">
                  <c:v>215.1</c:v>
                </c:pt>
                <c:pt idx="152">
                  <c:v>214.28100000000001</c:v>
                </c:pt>
                <c:pt idx="153">
                  <c:v>212.953</c:v>
                </c:pt>
                <c:pt idx="154">
                  <c:v>211.22900000000001</c:v>
                </c:pt>
                <c:pt idx="155">
                  <c:v>211.15799999999999</c:v>
                </c:pt>
                <c:pt idx="156">
                  <c:v>210.791</c:v>
                </c:pt>
                <c:pt idx="157">
                  <c:v>210.523</c:v>
                </c:pt>
                <c:pt idx="158">
                  <c:v>210.35</c:v>
                </c:pt>
                <c:pt idx="159">
                  <c:v>208.28700000000001</c:v>
                </c:pt>
                <c:pt idx="160">
                  <c:v>208.10300000000001</c:v>
                </c:pt>
                <c:pt idx="161">
                  <c:v>207.40700000000001</c:v>
                </c:pt>
                <c:pt idx="162">
                  <c:v>207.304</c:v>
                </c:pt>
                <c:pt idx="163">
                  <c:v>206.97800000000001</c:v>
                </c:pt>
                <c:pt idx="164">
                  <c:v>206.55799999999999</c:v>
                </c:pt>
                <c:pt idx="165">
                  <c:v>206.14699999999999</c:v>
                </c:pt>
                <c:pt idx="166">
                  <c:v>206.023</c:v>
                </c:pt>
                <c:pt idx="167">
                  <c:v>205.59399999999999</c:v>
                </c:pt>
                <c:pt idx="168">
                  <c:v>204.745</c:v>
                </c:pt>
                <c:pt idx="169">
                  <c:v>203.501</c:v>
                </c:pt>
                <c:pt idx="170">
                  <c:v>202.70500000000001</c:v>
                </c:pt>
                <c:pt idx="171">
                  <c:v>202.17</c:v>
                </c:pt>
                <c:pt idx="172">
                  <c:v>201.99199999999999</c:v>
                </c:pt>
                <c:pt idx="173">
                  <c:v>201.57900000000001</c:v>
                </c:pt>
                <c:pt idx="174">
                  <c:v>200.928</c:v>
                </c:pt>
                <c:pt idx="175">
                  <c:v>200.435</c:v>
                </c:pt>
                <c:pt idx="176">
                  <c:v>199.39400000000001</c:v>
                </c:pt>
                <c:pt idx="177">
                  <c:v>198.55099999999999</c:v>
                </c:pt>
                <c:pt idx="178">
                  <c:v>198.39599999999999</c:v>
                </c:pt>
                <c:pt idx="179">
                  <c:v>197.357</c:v>
                </c:pt>
                <c:pt idx="180">
                  <c:v>196.57400000000001</c:v>
                </c:pt>
                <c:pt idx="181">
                  <c:v>195.85</c:v>
                </c:pt>
                <c:pt idx="182">
                  <c:v>195.34800000000001</c:v>
                </c:pt>
                <c:pt idx="183">
                  <c:v>195.077</c:v>
                </c:pt>
                <c:pt idx="184">
                  <c:v>194.81800000000001</c:v>
                </c:pt>
                <c:pt idx="185">
                  <c:v>194.77</c:v>
                </c:pt>
                <c:pt idx="186">
                  <c:v>194.411</c:v>
                </c:pt>
                <c:pt idx="187">
                  <c:v>194.208</c:v>
                </c:pt>
                <c:pt idx="188">
                  <c:v>193.928</c:v>
                </c:pt>
                <c:pt idx="189">
                  <c:v>193.80699999999999</c:v>
                </c:pt>
                <c:pt idx="190">
                  <c:v>193.80699999999999</c:v>
                </c:pt>
                <c:pt idx="191">
                  <c:v>193.03399999999999</c:v>
                </c:pt>
                <c:pt idx="192">
                  <c:v>192.81800000000001</c:v>
                </c:pt>
                <c:pt idx="193">
                  <c:v>192.38300000000001</c:v>
                </c:pt>
                <c:pt idx="194">
                  <c:v>191.85499999999999</c:v>
                </c:pt>
                <c:pt idx="195">
                  <c:v>191.64599999999999</c:v>
                </c:pt>
                <c:pt idx="196">
                  <c:v>190.80099999999999</c:v>
                </c:pt>
                <c:pt idx="197">
                  <c:v>190.57</c:v>
                </c:pt>
                <c:pt idx="198">
                  <c:v>190.524</c:v>
                </c:pt>
                <c:pt idx="199">
                  <c:v>189.99</c:v>
                </c:pt>
                <c:pt idx="200">
                  <c:v>189.464</c:v>
                </c:pt>
                <c:pt idx="201">
                  <c:v>189.21199999999999</c:v>
                </c:pt>
                <c:pt idx="202">
                  <c:v>189.078</c:v>
                </c:pt>
                <c:pt idx="203">
                  <c:v>188.62899999999999</c:v>
                </c:pt>
                <c:pt idx="204">
                  <c:v>188.376</c:v>
                </c:pt>
                <c:pt idx="205">
                  <c:v>188.09899999999999</c:v>
                </c:pt>
                <c:pt idx="206">
                  <c:v>187.34299999999999</c:v>
                </c:pt>
                <c:pt idx="207">
                  <c:v>187.21799999999999</c:v>
                </c:pt>
                <c:pt idx="208">
                  <c:v>187.02799999999999</c:v>
                </c:pt>
                <c:pt idx="209">
                  <c:v>186.41</c:v>
                </c:pt>
                <c:pt idx="210">
                  <c:v>186.214</c:v>
                </c:pt>
                <c:pt idx="211">
                  <c:v>185.994</c:v>
                </c:pt>
                <c:pt idx="212">
                  <c:v>185.85</c:v>
                </c:pt>
                <c:pt idx="213">
                  <c:v>185.59800000000001</c:v>
                </c:pt>
                <c:pt idx="214">
                  <c:v>185.46600000000001</c:v>
                </c:pt>
                <c:pt idx="215">
                  <c:v>184.71700000000001</c:v>
                </c:pt>
                <c:pt idx="216">
                  <c:v>184.54900000000001</c:v>
                </c:pt>
                <c:pt idx="217">
                  <c:v>184.53800000000001</c:v>
                </c:pt>
                <c:pt idx="218">
                  <c:v>184.36699999999999</c:v>
                </c:pt>
                <c:pt idx="219">
                  <c:v>183.79499999999999</c:v>
                </c:pt>
                <c:pt idx="220">
                  <c:v>183.738</c:v>
                </c:pt>
                <c:pt idx="221">
                  <c:v>182.28200000000001</c:v>
                </c:pt>
                <c:pt idx="222">
                  <c:v>182.251</c:v>
                </c:pt>
                <c:pt idx="223">
                  <c:v>181.89699999999999</c:v>
                </c:pt>
                <c:pt idx="224">
                  <c:v>181.745</c:v>
                </c:pt>
                <c:pt idx="225">
                  <c:v>181.745</c:v>
                </c:pt>
                <c:pt idx="226">
                  <c:v>181.589</c:v>
                </c:pt>
                <c:pt idx="227">
                  <c:v>180.70699999999999</c:v>
                </c:pt>
                <c:pt idx="228">
                  <c:v>180.494</c:v>
                </c:pt>
                <c:pt idx="229">
                  <c:v>180.27</c:v>
                </c:pt>
                <c:pt idx="230">
                  <c:v>179.77699999999999</c:v>
                </c:pt>
                <c:pt idx="231">
                  <c:v>178.75800000000001</c:v>
                </c:pt>
                <c:pt idx="232">
                  <c:v>178.31700000000001</c:v>
                </c:pt>
                <c:pt idx="233">
                  <c:v>178.29499999999999</c:v>
                </c:pt>
                <c:pt idx="234">
                  <c:v>177.197</c:v>
                </c:pt>
                <c:pt idx="235">
                  <c:v>176.684</c:v>
                </c:pt>
                <c:pt idx="236">
                  <c:v>176.489</c:v>
                </c:pt>
                <c:pt idx="237">
                  <c:v>175.995</c:v>
                </c:pt>
                <c:pt idx="238">
                  <c:v>175.92699999999999</c:v>
                </c:pt>
                <c:pt idx="239">
                  <c:v>174.81399999999999</c:v>
                </c:pt>
                <c:pt idx="240">
                  <c:v>174.77500000000001</c:v>
                </c:pt>
                <c:pt idx="241">
                  <c:v>174.303</c:v>
                </c:pt>
                <c:pt idx="242">
                  <c:v>173.80199999999999</c:v>
                </c:pt>
                <c:pt idx="243">
                  <c:v>173.59200000000001</c:v>
                </c:pt>
                <c:pt idx="244">
                  <c:v>173.429</c:v>
                </c:pt>
                <c:pt idx="245">
                  <c:v>173.20599999999999</c:v>
                </c:pt>
                <c:pt idx="246">
                  <c:v>173.00299999999999</c:v>
                </c:pt>
                <c:pt idx="247">
                  <c:v>172.33099999999999</c:v>
                </c:pt>
                <c:pt idx="248">
                  <c:v>171.714</c:v>
                </c:pt>
                <c:pt idx="249">
                  <c:v>171.21700000000001</c:v>
                </c:pt>
                <c:pt idx="250">
                  <c:v>171.05099999999999</c:v>
                </c:pt>
                <c:pt idx="251">
                  <c:v>171.036</c:v>
                </c:pt>
                <c:pt idx="252">
                  <c:v>170.94800000000001</c:v>
                </c:pt>
                <c:pt idx="253">
                  <c:v>170.79499999999999</c:v>
                </c:pt>
                <c:pt idx="254">
                  <c:v>170.63</c:v>
                </c:pt>
                <c:pt idx="255">
                  <c:v>170.14599999999999</c:v>
                </c:pt>
                <c:pt idx="256">
                  <c:v>169.84</c:v>
                </c:pt>
                <c:pt idx="257">
                  <c:v>169.20099999999999</c:v>
                </c:pt>
                <c:pt idx="258">
                  <c:v>168.29499999999999</c:v>
                </c:pt>
                <c:pt idx="259">
                  <c:v>168.261</c:v>
                </c:pt>
                <c:pt idx="260">
                  <c:v>167.93899999999999</c:v>
                </c:pt>
                <c:pt idx="261">
                  <c:v>167.74799999999999</c:v>
                </c:pt>
                <c:pt idx="262">
                  <c:v>167.33799999999999</c:v>
                </c:pt>
                <c:pt idx="263">
                  <c:v>167.31899999999999</c:v>
                </c:pt>
                <c:pt idx="264">
                  <c:v>167.29400000000001</c:v>
                </c:pt>
                <c:pt idx="265">
                  <c:v>166.995</c:v>
                </c:pt>
                <c:pt idx="266">
                  <c:v>166.88200000000001</c:v>
                </c:pt>
                <c:pt idx="267">
                  <c:v>166.61699999999999</c:v>
                </c:pt>
                <c:pt idx="268">
                  <c:v>166.53399999999999</c:v>
                </c:pt>
                <c:pt idx="269">
                  <c:v>166.423</c:v>
                </c:pt>
                <c:pt idx="270">
                  <c:v>166.05799999999999</c:v>
                </c:pt>
                <c:pt idx="271">
                  <c:v>166.04599999999999</c:v>
                </c:pt>
                <c:pt idx="272">
                  <c:v>165.947</c:v>
                </c:pt>
                <c:pt idx="273">
                  <c:v>165.928</c:v>
                </c:pt>
                <c:pt idx="274">
                  <c:v>165.91399999999999</c:v>
                </c:pt>
                <c:pt idx="275">
                  <c:v>165.77</c:v>
                </c:pt>
                <c:pt idx="276">
                  <c:v>165.5</c:v>
                </c:pt>
                <c:pt idx="277">
                  <c:v>165.44900000000001</c:v>
                </c:pt>
                <c:pt idx="278">
                  <c:v>165.41</c:v>
                </c:pt>
                <c:pt idx="279">
                  <c:v>165.33500000000001</c:v>
                </c:pt>
                <c:pt idx="280">
                  <c:v>165.292</c:v>
                </c:pt>
                <c:pt idx="281">
                  <c:v>164.52799999999999</c:v>
                </c:pt>
                <c:pt idx="282">
                  <c:v>164.495</c:v>
                </c:pt>
                <c:pt idx="283">
                  <c:v>164.179</c:v>
                </c:pt>
                <c:pt idx="284">
                  <c:v>163.74199999999999</c:v>
                </c:pt>
                <c:pt idx="285">
                  <c:v>163.59200000000001</c:v>
                </c:pt>
                <c:pt idx="286">
                  <c:v>163.42699999999999</c:v>
                </c:pt>
                <c:pt idx="287">
                  <c:v>163.08500000000001</c:v>
                </c:pt>
                <c:pt idx="288">
                  <c:v>162.476</c:v>
                </c:pt>
                <c:pt idx="289">
                  <c:v>162.273</c:v>
                </c:pt>
                <c:pt idx="290">
                  <c:v>161.74700000000001</c:v>
                </c:pt>
                <c:pt idx="291">
                  <c:v>161.483</c:v>
                </c:pt>
                <c:pt idx="292">
                  <c:v>160.876</c:v>
                </c:pt>
                <c:pt idx="293">
                  <c:v>160.685</c:v>
                </c:pt>
                <c:pt idx="294">
                  <c:v>160.036</c:v>
                </c:pt>
                <c:pt idx="295">
                  <c:v>160.01</c:v>
                </c:pt>
                <c:pt idx="296">
                  <c:v>159.75700000000001</c:v>
                </c:pt>
                <c:pt idx="297">
                  <c:v>159.71</c:v>
                </c:pt>
                <c:pt idx="298">
                  <c:v>159.636</c:v>
                </c:pt>
                <c:pt idx="299">
                  <c:v>159.07499999999999</c:v>
                </c:pt>
                <c:pt idx="300">
                  <c:v>159.018</c:v>
                </c:pt>
                <c:pt idx="301">
                  <c:v>158.98699999999999</c:v>
                </c:pt>
                <c:pt idx="302">
                  <c:v>158.251</c:v>
                </c:pt>
                <c:pt idx="303">
                  <c:v>158.21199999999999</c:v>
                </c:pt>
                <c:pt idx="304">
                  <c:v>157.964</c:v>
                </c:pt>
                <c:pt idx="305">
                  <c:v>157.922</c:v>
                </c:pt>
                <c:pt idx="306">
                  <c:v>157.084</c:v>
                </c:pt>
                <c:pt idx="307">
                  <c:v>156.465</c:v>
                </c:pt>
                <c:pt idx="308">
                  <c:v>156.214</c:v>
                </c:pt>
                <c:pt idx="309">
                  <c:v>155.46700000000001</c:v>
                </c:pt>
                <c:pt idx="310">
                  <c:v>154.965</c:v>
                </c:pt>
                <c:pt idx="311">
                  <c:v>154.71799999999999</c:v>
                </c:pt>
                <c:pt idx="312">
                  <c:v>154.43100000000001</c:v>
                </c:pt>
                <c:pt idx="313">
                  <c:v>153.81100000000001</c:v>
                </c:pt>
                <c:pt idx="314">
                  <c:v>153.62899999999999</c:v>
                </c:pt>
                <c:pt idx="315">
                  <c:v>153.40100000000001</c:v>
                </c:pt>
                <c:pt idx="316">
                  <c:v>153.261</c:v>
                </c:pt>
                <c:pt idx="317">
                  <c:v>153.261</c:v>
                </c:pt>
                <c:pt idx="318">
                  <c:v>152.35599999999999</c:v>
                </c:pt>
                <c:pt idx="319">
                  <c:v>151.946</c:v>
                </c:pt>
                <c:pt idx="320">
                  <c:v>151.816</c:v>
                </c:pt>
                <c:pt idx="321">
                  <c:v>151.81299999999999</c:v>
                </c:pt>
                <c:pt idx="322">
                  <c:v>151.73699999999999</c:v>
                </c:pt>
                <c:pt idx="323">
                  <c:v>151.16200000000001</c:v>
                </c:pt>
                <c:pt idx="324">
                  <c:v>150.93</c:v>
                </c:pt>
                <c:pt idx="325">
                  <c:v>150.655</c:v>
                </c:pt>
                <c:pt idx="326">
                  <c:v>150.202</c:v>
                </c:pt>
                <c:pt idx="327">
                  <c:v>149.68299999999999</c:v>
                </c:pt>
                <c:pt idx="328">
                  <c:v>149.667</c:v>
                </c:pt>
                <c:pt idx="329">
                  <c:v>149.63800000000001</c:v>
                </c:pt>
                <c:pt idx="330">
                  <c:v>149.63200000000001</c:v>
                </c:pt>
                <c:pt idx="331">
                  <c:v>149.58500000000001</c:v>
                </c:pt>
                <c:pt idx="332">
                  <c:v>149.31100000000001</c:v>
                </c:pt>
                <c:pt idx="333">
                  <c:v>148.58699999999999</c:v>
                </c:pt>
                <c:pt idx="334">
                  <c:v>147.709</c:v>
                </c:pt>
                <c:pt idx="335">
                  <c:v>146.32</c:v>
                </c:pt>
                <c:pt idx="336">
                  <c:v>146.30600000000001</c:v>
                </c:pt>
                <c:pt idx="337">
                  <c:v>145.45599999999999</c:v>
                </c:pt>
                <c:pt idx="338">
                  <c:v>145.25700000000001</c:v>
                </c:pt>
                <c:pt idx="339">
                  <c:v>144.11000000000001</c:v>
                </c:pt>
                <c:pt idx="340">
                  <c:v>144.05799999999999</c:v>
                </c:pt>
                <c:pt idx="341">
                  <c:v>143.94</c:v>
                </c:pt>
                <c:pt idx="342">
                  <c:v>143.71700000000001</c:v>
                </c:pt>
                <c:pt idx="343">
                  <c:v>142.81700000000001</c:v>
                </c:pt>
                <c:pt idx="344">
                  <c:v>141.65</c:v>
                </c:pt>
                <c:pt idx="345">
                  <c:v>141.56200000000001</c:v>
                </c:pt>
                <c:pt idx="346">
                  <c:v>141.387</c:v>
                </c:pt>
                <c:pt idx="347">
                  <c:v>141.28899999999999</c:v>
                </c:pt>
                <c:pt idx="348">
                  <c:v>141.267</c:v>
                </c:pt>
                <c:pt idx="349">
                  <c:v>141.20699999999999</c:v>
                </c:pt>
                <c:pt idx="350">
                  <c:v>141.19800000000001</c:v>
                </c:pt>
                <c:pt idx="351">
                  <c:v>140.78299999999999</c:v>
                </c:pt>
                <c:pt idx="352">
                  <c:v>140.59800000000001</c:v>
                </c:pt>
                <c:pt idx="353">
                  <c:v>140.56399999999999</c:v>
                </c:pt>
                <c:pt idx="354">
                  <c:v>139.98500000000001</c:v>
                </c:pt>
                <c:pt idx="355">
                  <c:v>139.613</c:v>
                </c:pt>
                <c:pt idx="356">
                  <c:v>139.42699999999999</c:v>
                </c:pt>
                <c:pt idx="357">
                  <c:v>138.73099999999999</c:v>
                </c:pt>
                <c:pt idx="358">
                  <c:v>138.02799999999999</c:v>
                </c:pt>
                <c:pt idx="359">
                  <c:v>137.84899999999999</c:v>
                </c:pt>
                <c:pt idx="360">
                  <c:v>137.72300000000001</c:v>
                </c:pt>
                <c:pt idx="361">
                  <c:v>137.44900000000001</c:v>
                </c:pt>
                <c:pt idx="362">
                  <c:v>137.34</c:v>
                </c:pt>
                <c:pt idx="363">
                  <c:v>136.94</c:v>
                </c:pt>
                <c:pt idx="364">
                  <c:v>136.71100000000001</c:v>
                </c:pt>
                <c:pt idx="365">
                  <c:v>136.613</c:v>
                </c:pt>
                <c:pt idx="366">
                  <c:v>136.20699999999999</c:v>
                </c:pt>
                <c:pt idx="367">
                  <c:v>136.11699999999999</c:v>
                </c:pt>
                <c:pt idx="368">
                  <c:v>135.06299999999999</c:v>
                </c:pt>
                <c:pt idx="369">
                  <c:v>134.94499999999999</c:v>
                </c:pt>
                <c:pt idx="370">
                  <c:v>134.28399999999999</c:v>
                </c:pt>
                <c:pt idx="371">
                  <c:v>133.988</c:v>
                </c:pt>
                <c:pt idx="372">
                  <c:v>133.69</c:v>
                </c:pt>
                <c:pt idx="373">
                  <c:v>133.684</c:v>
                </c:pt>
                <c:pt idx="374">
                  <c:v>132.80099999999999</c:v>
                </c:pt>
                <c:pt idx="375">
                  <c:v>132.54599999999999</c:v>
                </c:pt>
                <c:pt idx="376">
                  <c:v>132.203</c:v>
                </c:pt>
                <c:pt idx="377">
                  <c:v>131.09200000000001</c:v>
                </c:pt>
                <c:pt idx="378">
                  <c:v>130.74</c:v>
                </c:pt>
                <c:pt idx="379">
                  <c:v>130.131</c:v>
                </c:pt>
                <c:pt idx="380">
                  <c:v>130.00899999999999</c:v>
                </c:pt>
                <c:pt idx="381">
                  <c:v>129.99299999999999</c:v>
                </c:pt>
                <c:pt idx="382">
                  <c:v>129.74700000000001</c:v>
                </c:pt>
                <c:pt idx="383">
                  <c:v>129.71799999999999</c:v>
                </c:pt>
                <c:pt idx="384">
                  <c:v>129.703</c:v>
                </c:pt>
                <c:pt idx="385">
                  <c:v>129.321</c:v>
                </c:pt>
                <c:pt idx="386">
                  <c:v>129.24299999999999</c:v>
                </c:pt>
                <c:pt idx="387">
                  <c:v>129.10400000000001</c:v>
                </c:pt>
                <c:pt idx="388">
                  <c:v>128.982</c:v>
                </c:pt>
                <c:pt idx="389">
                  <c:v>128.80199999999999</c:v>
                </c:pt>
                <c:pt idx="390">
                  <c:v>128.74100000000001</c:v>
                </c:pt>
                <c:pt idx="391">
                  <c:v>128.702</c:v>
                </c:pt>
                <c:pt idx="392">
                  <c:v>128.47499999999999</c:v>
                </c:pt>
                <c:pt idx="393">
                  <c:v>128.18700000000001</c:v>
                </c:pt>
                <c:pt idx="394">
                  <c:v>128.17500000000001</c:v>
                </c:pt>
                <c:pt idx="395">
                  <c:v>128.11099999999999</c:v>
                </c:pt>
                <c:pt idx="396">
                  <c:v>128.06399999999999</c:v>
                </c:pt>
                <c:pt idx="397">
                  <c:v>127.74</c:v>
                </c:pt>
                <c:pt idx="398">
                  <c:v>127.523</c:v>
                </c:pt>
                <c:pt idx="399">
                  <c:v>127.402</c:v>
                </c:pt>
                <c:pt idx="400">
                  <c:v>126.163</c:v>
                </c:pt>
                <c:pt idx="401">
                  <c:v>125.837</c:v>
                </c:pt>
                <c:pt idx="402">
                  <c:v>125.29900000000001</c:v>
                </c:pt>
                <c:pt idx="403">
                  <c:v>125.17400000000001</c:v>
                </c:pt>
                <c:pt idx="404">
                  <c:v>124.875</c:v>
                </c:pt>
                <c:pt idx="405">
                  <c:v>124.55</c:v>
                </c:pt>
                <c:pt idx="406">
                  <c:v>124.398</c:v>
                </c:pt>
                <c:pt idx="407">
                  <c:v>124.203</c:v>
                </c:pt>
                <c:pt idx="408">
                  <c:v>123.624</c:v>
                </c:pt>
                <c:pt idx="409">
                  <c:v>123.312</c:v>
                </c:pt>
                <c:pt idx="410">
                  <c:v>122.749</c:v>
                </c:pt>
                <c:pt idx="411">
                  <c:v>122.321</c:v>
                </c:pt>
                <c:pt idx="412">
                  <c:v>122.247</c:v>
                </c:pt>
                <c:pt idx="413">
                  <c:v>122.167</c:v>
                </c:pt>
                <c:pt idx="414">
                  <c:v>122</c:v>
                </c:pt>
                <c:pt idx="415">
                  <c:v>121.89</c:v>
                </c:pt>
                <c:pt idx="416">
                  <c:v>121.874</c:v>
                </c:pt>
                <c:pt idx="417">
                  <c:v>121.846</c:v>
                </c:pt>
                <c:pt idx="418">
                  <c:v>121.761</c:v>
                </c:pt>
                <c:pt idx="419">
                  <c:v>121.687</c:v>
                </c:pt>
                <c:pt idx="420">
                  <c:v>121.687</c:v>
                </c:pt>
                <c:pt idx="421">
                  <c:v>121.506</c:v>
                </c:pt>
                <c:pt idx="422">
                  <c:v>121.41200000000001</c:v>
                </c:pt>
                <c:pt idx="423">
                  <c:v>121.236</c:v>
                </c:pt>
                <c:pt idx="424">
                  <c:v>121.074</c:v>
                </c:pt>
                <c:pt idx="425">
                  <c:v>120.58799999999999</c:v>
                </c:pt>
                <c:pt idx="426">
                  <c:v>120.26900000000001</c:v>
                </c:pt>
                <c:pt idx="427">
                  <c:v>119.902</c:v>
                </c:pt>
                <c:pt idx="428">
                  <c:v>119.819</c:v>
                </c:pt>
                <c:pt idx="429">
                  <c:v>119.544</c:v>
                </c:pt>
                <c:pt idx="430">
                  <c:v>119.497</c:v>
                </c:pt>
                <c:pt idx="431">
                  <c:v>119.173</c:v>
                </c:pt>
                <c:pt idx="432">
                  <c:v>118.729</c:v>
                </c:pt>
                <c:pt idx="433">
                  <c:v>118.714</c:v>
                </c:pt>
                <c:pt idx="434">
                  <c:v>118.66200000000001</c:v>
                </c:pt>
                <c:pt idx="435">
                  <c:v>118.62</c:v>
                </c:pt>
                <c:pt idx="436">
                  <c:v>118.47199999999999</c:v>
                </c:pt>
                <c:pt idx="437">
                  <c:v>118.254</c:v>
                </c:pt>
                <c:pt idx="438">
                  <c:v>118.235</c:v>
                </c:pt>
                <c:pt idx="439">
                  <c:v>118.22</c:v>
                </c:pt>
                <c:pt idx="440">
                  <c:v>118.11</c:v>
                </c:pt>
                <c:pt idx="441">
                  <c:v>118.02</c:v>
                </c:pt>
                <c:pt idx="442">
                  <c:v>117.706</c:v>
                </c:pt>
                <c:pt idx="443">
                  <c:v>117.50700000000001</c:v>
                </c:pt>
                <c:pt idx="444">
                  <c:v>117.33799999999999</c:v>
                </c:pt>
                <c:pt idx="445">
                  <c:v>117.32</c:v>
                </c:pt>
                <c:pt idx="446">
                  <c:v>116.578</c:v>
                </c:pt>
                <c:pt idx="447">
                  <c:v>116.569</c:v>
                </c:pt>
                <c:pt idx="448">
                  <c:v>116.559</c:v>
                </c:pt>
                <c:pt idx="449">
                  <c:v>116.176</c:v>
                </c:pt>
                <c:pt idx="450">
                  <c:v>116.104</c:v>
                </c:pt>
                <c:pt idx="451">
                  <c:v>115.90300000000001</c:v>
                </c:pt>
                <c:pt idx="452">
                  <c:v>115.542</c:v>
                </c:pt>
                <c:pt idx="453">
                  <c:v>115.30500000000001</c:v>
                </c:pt>
                <c:pt idx="454">
                  <c:v>115.30500000000001</c:v>
                </c:pt>
                <c:pt idx="455">
                  <c:v>115.267</c:v>
                </c:pt>
                <c:pt idx="456">
                  <c:v>115.15</c:v>
                </c:pt>
                <c:pt idx="457">
                  <c:v>114.54</c:v>
                </c:pt>
                <c:pt idx="458">
                  <c:v>114.408</c:v>
                </c:pt>
                <c:pt idx="459">
                  <c:v>114.343</c:v>
                </c:pt>
                <c:pt idx="460">
                  <c:v>114.214</c:v>
                </c:pt>
                <c:pt idx="461">
                  <c:v>113.94799999999999</c:v>
                </c:pt>
                <c:pt idx="462">
                  <c:v>113.88</c:v>
                </c:pt>
                <c:pt idx="463">
                  <c:v>113.419</c:v>
                </c:pt>
                <c:pt idx="464">
                  <c:v>113.386</c:v>
                </c:pt>
                <c:pt idx="465">
                  <c:v>113.324</c:v>
                </c:pt>
                <c:pt idx="466">
                  <c:v>113.053</c:v>
                </c:pt>
                <c:pt idx="467">
                  <c:v>112.77800000000001</c:v>
                </c:pt>
                <c:pt idx="468">
                  <c:v>112.729</c:v>
                </c:pt>
                <c:pt idx="469">
                  <c:v>112.616</c:v>
                </c:pt>
                <c:pt idx="470">
                  <c:v>112.58</c:v>
                </c:pt>
                <c:pt idx="471">
                  <c:v>112.52200000000001</c:v>
                </c:pt>
                <c:pt idx="472">
                  <c:v>112.43</c:v>
                </c:pt>
                <c:pt idx="473">
                  <c:v>112.136</c:v>
                </c:pt>
                <c:pt idx="474">
                  <c:v>112.129</c:v>
                </c:pt>
                <c:pt idx="475">
                  <c:v>112.072</c:v>
                </c:pt>
                <c:pt idx="476">
                  <c:v>111.967</c:v>
                </c:pt>
                <c:pt idx="477">
                  <c:v>111.96</c:v>
                </c:pt>
                <c:pt idx="478">
                  <c:v>111.925</c:v>
                </c:pt>
                <c:pt idx="479">
                  <c:v>111.916</c:v>
                </c:pt>
                <c:pt idx="480">
                  <c:v>111.879</c:v>
                </c:pt>
                <c:pt idx="481">
                  <c:v>111.7</c:v>
                </c:pt>
                <c:pt idx="482">
                  <c:v>111.67100000000001</c:v>
                </c:pt>
                <c:pt idx="483">
                  <c:v>111.36799999999999</c:v>
                </c:pt>
                <c:pt idx="484">
                  <c:v>111.33799999999999</c:v>
                </c:pt>
                <c:pt idx="485">
                  <c:v>110.97</c:v>
                </c:pt>
                <c:pt idx="486">
                  <c:v>110.73099999999999</c:v>
                </c:pt>
                <c:pt idx="487">
                  <c:v>110.67100000000001</c:v>
                </c:pt>
                <c:pt idx="488">
                  <c:v>110.35</c:v>
                </c:pt>
                <c:pt idx="489">
                  <c:v>110.34699999999999</c:v>
                </c:pt>
                <c:pt idx="490">
                  <c:v>110.28400000000001</c:v>
                </c:pt>
                <c:pt idx="491">
                  <c:v>109.723</c:v>
                </c:pt>
                <c:pt idx="492">
                  <c:v>109.723</c:v>
                </c:pt>
                <c:pt idx="493">
                  <c:v>109.723</c:v>
                </c:pt>
                <c:pt idx="494">
                  <c:v>109.508</c:v>
                </c:pt>
                <c:pt idx="495">
                  <c:v>109.33499999999999</c:v>
                </c:pt>
                <c:pt idx="496">
                  <c:v>109.247</c:v>
                </c:pt>
                <c:pt idx="497">
                  <c:v>108.86</c:v>
                </c:pt>
                <c:pt idx="498">
                  <c:v>108.758</c:v>
                </c:pt>
                <c:pt idx="499">
                  <c:v>108.699</c:v>
                </c:pt>
                <c:pt idx="500">
                  <c:v>108.65600000000001</c:v>
                </c:pt>
                <c:pt idx="501">
                  <c:v>108.538</c:v>
                </c:pt>
                <c:pt idx="502">
                  <c:v>108.538</c:v>
                </c:pt>
                <c:pt idx="503">
                  <c:v>108.538</c:v>
                </c:pt>
                <c:pt idx="504">
                  <c:v>108.538</c:v>
                </c:pt>
                <c:pt idx="505">
                  <c:v>108.538</c:v>
                </c:pt>
                <c:pt idx="506">
                  <c:v>108.538</c:v>
                </c:pt>
                <c:pt idx="507">
                  <c:v>108.538</c:v>
                </c:pt>
                <c:pt idx="508">
                  <c:v>108.358</c:v>
                </c:pt>
                <c:pt idx="509">
                  <c:v>108.283</c:v>
                </c:pt>
                <c:pt idx="510">
                  <c:v>108.142</c:v>
                </c:pt>
                <c:pt idx="511">
                  <c:v>108.09099999999999</c:v>
                </c:pt>
                <c:pt idx="512">
                  <c:v>107.80200000000001</c:v>
                </c:pt>
                <c:pt idx="513">
                  <c:v>107.637</c:v>
                </c:pt>
                <c:pt idx="514">
                  <c:v>107.614</c:v>
                </c:pt>
                <c:pt idx="515">
                  <c:v>107.60299999999999</c:v>
                </c:pt>
                <c:pt idx="516">
                  <c:v>107.36</c:v>
                </c:pt>
                <c:pt idx="517">
                  <c:v>107.36</c:v>
                </c:pt>
                <c:pt idx="518">
                  <c:v>107.36</c:v>
                </c:pt>
                <c:pt idx="519">
                  <c:v>107.36</c:v>
                </c:pt>
                <c:pt idx="520">
                  <c:v>107.36</c:v>
                </c:pt>
                <c:pt idx="521">
                  <c:v>107.134</c:v>
                </c:pt>
                <c:pt idx="522">
                  <c:v>107.048</c:v>
                </c:pt>
                <c:pt idx="523">
                  <c:v>107.011</c:v>
                </c:pt>
                <c:pt idx="524">
                  <c:v>106.93</c:v>
                </c:pt>
                <c:pt idx="525">
                  <c:v>106.753</c:v>
                </c:pt>
                <c:pt idx="526">
                  <c:v>106.629</c:v>
                </c:pt>
                <c:pt idx="527">
                  <c:v>106.40600000000001</c:v>
                </c:pt>
                <c:pt idx="528">
                  <c:v>106.191</c:v>
                </c:pt>
                <c:pt idx="529">
                  <c:v>106.191</c:v>
                </c:pt>
                <c:pt idx="530">
                  <c:v>106.191</c:v>
                </c:pt>
                <c:pt idx="531">
                  <c:v>106.191</c:v>
                </c:pt>
                <c:pt idx="532">
                  <c:v>106.04</c:v>
                </c:pt>
                <c:pt idx="533">
                  <c:v>105.943</c:v>
                </c:pt>
                <c:pt idx="534">
                  <c:v>105.90300000000001</c:v>
                </c:pt>
                <c:pt idx="535">
                  <c:v>105.789</c:v>
                </c:pt>
                <c:pt idx="536">
                  <c:v>105.479</c:v>
                </c:pt>
                <c:pt idx="537">
                  <c:v>105.47499999999999</c:v>
                </c:pt>
                <c:pt idx="538">
                  <c:v>105.4</c:v>
                </c:pt>
                <c:pt idx="539">
                  <c:v>105.199</c:v>
                </c:pt>
                <c:pt idx="540">
                  <c:v>105.04300000000001</c:v>
                </c:pt>
                <c:pt idx="541">
                  <c:v>105.015</c:v>
                </c:pt>
                <c:pt idx="542">
                  <c:v>104.864</c:v>
                </c:pt>
                <c:pt idx="543">
                  <c:v>104.82299999999999</c:v>
                </c:pt>
                <c:pt idx="544">
                  <c:v>104.81100000000001</c:v>
                </c:pt>
                <c:pt idx="545">
                  <c:v>104.79</c:v>
                </c:pt>
                <c:pt idx="546">
                  <c:v>104.35599999999999</c:v>
                </c:pt>
                <c:pt idx="547">
                  <c:v>104.235</c:v>
                </c:pt>
                <c:pt idx="548">
                  <c:v>104.1</c:v>
                </c:pt>
                <c:pt idx="549">
                  <c:v>103.985</c:v>
                </c:pt>
                <c:pt idx="550">
                  <c:v>103.938</c:v>
                </c:pt>
                <c:pt idx="551">
                  <c:v>103.902</c:v>
                </c:pt>
                <c:pt idx="552">
                  <c:v>103.788</c:v>
                </c:pt>
                <c:pt idx="553">
                  <c:v>103.746</c:v>
                </c:pt>
                <c:pt idx="554">
                  <c:v>103.741</c:v>
                </c:pt>
                <c:pt idx="555">
                  <c:v>103.664</c:v>
                </c:pt>
                <c:pt idx="556">
                  <c:v>103.285</c:v>
                </c:pt>
                <c:pt idx="557">
                  <c:v>103.23399999999999</c:v>
                </c:pt>
                <c:pt idx="558">
                  <c:v>103.20699999999999</c:v>
                </c:pt>
                <c:pt idx="559">
                  <c:v>103.009</c:v>
                </c:pt>
                <c:pt idx="560">
                  <c:v>102.935</c:v>
                </c:pt>
                <c:pt idx="561">
                  <c:v>102.929</c:v>
                </c:pt>
                <c:pt idx="562">
                  <c:v>102.85899999999999</c:v>
                </c:pt>
                <c:pt idx="563">
                  <c:v>102.845</c:v>
                </c:pt>
                <c:pt idx="564">
                  <c:v>102.845</c:v>
                </c:pt>
                <c:pt idx="565">
                  <c:v>102.845</c:v>
                </c:pt>
                <c:pt idx="566">
                  <c:v>102.845</c:v>
                </c:pt>
                <c:pt idx="567">
                  <c:v>102.845</c:v>
                </c:pt>
                <c:pt idx="568">
                  <c:v>102.845</c:v>
                </c:pt>
                <c:pt idx="569">
                  <c:v>102.845</c:v>
                </c:pt>
                <c:pt idx="570">
                  <c:v>102.845</c:v>
                </c:pt>
                <c:pt idx="571">
                  <c:v>102.845</c:v>
                </c:pt>
                <c:pt idx="572">
                  <c:v>102.845</c:v>
                </c:pt>
                <c:pt idx="573">
                  <c:v>102.845</c:v>
                </c:pt>
                <c:pt idx="574">
                  <c:v>102.80500000000001</c:v>
                </c:pt>
                <c:pt idx="575">
                  <c:v>102.637</c:v>
                </c:pt>
                <c:pt idx="576">
                  <c:v>102.608</c:v>
                </c:pt>
                <c:pt idx="577">
                  <c:v>102.49</c:v>
                </c:pt>
                <c:pt idx="578">
                  <c:v>102.342</c:v>
                </c:pt>
                <c:pt idx="579">
                  <c:v>102.212</c:v>
                </c:pt>
                <c:pt idx="580">
                  <c:v>102.188</c:v>
                </c:pt>
                <c:pt idx="581">
                  <c:v>101.794</c:v>
                </c:pt>
                <c:pt idx="582">
                  <c:v>101.794</c:v>
                </c:pt>
                <c:pt idx="583">
                  <c:v>101.794</c:v>
                </c:pt>
                <c:pt idx="584">
                  <c:v>101.794</c:v>
                </c:pt>
                <c:pt idx="585">
                  <c:v>101.794</c:v>
                </c:pt>
                <c:pt idx="586">
                  <c:v>101.672</c:v>
                </c:pt>
                <c:pt idx="587">
                  <c:v>101.242</c:v>
                </c:pt>
                <c:pt idx="588">
                  <c:v>101.218</c:v>
                </c:pt>
                <c:pt idx="589">
                  <c:v>100.843</c:v>
                </c:pt>
                <c:pt idx="590">
                  <c:v>100.73099999999999</c:v>
                </c:pt>
                <c:pt idx="591">
                  <c:v>100.521</c:v>
                </c:pt>
                <c:pt idx="592">
                  <c:v>100.48099999999999</c:v>
                </c:pt>
                <c:pt idx="593">
                  <c:v>100.456</c:v>
                </c:pt>
                <c:pt idx="594">
                  <c:v>100.32299999999999</c:v>
                </c:pt>
                <c:pt idx="595">
                  <c:v>99.998000000000005</c:v>
                </c:pt>
                <c:pt idx="596">
                  <c:v>99.995999999999995</c:v>
                </c:pt>
                <c:pt idx="597">
                  <c:v>99.710999999999999</c:v>
                </c:pt>
                <c:pt idx="598">
                  <c:v>99.710999999999999</c:v>
                </c:pt>
                <c:pt idx="599">
                  <c:v>99.710999999999999</c:v>
                </c:pt>
                <c:pt idx="600">
                  <c:v>99.710999999999999</c:v>
                </c:pt>
                <c:pt idx="601">
                  <c:v>99.652000000000001</c:v>
                </c:pt>
                <c:pt idx="602">
                  <c:v>99.626000000000005</c:v>
                </c:pt>
                <c:pt idx="603">
                  <c:v>99.617999999999995</c:v>
                </c:pt>
                <c:pt idx="604">
                  <c:v>99.206999999999994</c:v>
                </c:pt>
                <c:pt idx="605">
                  <c:v>99.070999999999998</c:v>
                </c:pt>
                <c:pt idx="606">
                  <c:v>98.971999999999994</c:v>
                </c:pt>
                <c:pt idx="607">
                  <c:v>98.697999999999993</c:v>
                </c:pt>
                <c:pt idx="608">
                  <c:v>98.68</c:v>
                </c:pt>
                <c:pt idx="609">
                  <c:v>98.68</c:v>
                </c:pt>
                <c:pt idx="610">
                  <c:v>98.426000000000002</c:v>
                </c:pt>
                <c:pt idx="611">
                  <c:v>98.061999999999998</c:v>
                </c:pt>
                <c:pt idx="612">
                  <c:v>98.043999999999997</c:v>
                </c:pt>
                <c:pt idx="613">
                  <c:v>97.694999999999993</c:v>
                </c:pt>
                <c:pt idx="614">
                  <c:v>97.653999999999996</c:v>
                </c:pt>
                <c:pt idx="615">
                  <c:v>97.653999999999996</c:v>
                </c:pt>
                <c:pt idx="616">
                  <c:v>97.346000000000004</c:v>
                </c:pt>
                <c:pt idx="617">
                  <c:v>97.302999999999997</c:v>
                </c:pt>
                <c:pt idx="618">
                  <c:v>97.090999999999994</c:v>
                </c:pt>
                <c:pt idx="619">
                  <c:v>97.016999999999996</c:v>
                </c:pt>
                <c:pt idx="620">
                  <c:v>97.013999999999996</c:v>
                </c:pt>
                <c:pt idx="621">
                  <c:v>96.605000000000004</c:v>
                </c:pt>
                <c:pt idx="622">
                  <c:v>96.527000000000001</c:v>
                </c:pt>
                <c:pt idx="623">
                  <c:v>96.385000000000005</c:v>
                </c:pt>
                <c:pt idx="624">
                  <c:v>96.355999999999995</c:v>
                </c:pt>
                <c:pt idx="625">
                  <c:v>95.986999999999995</c:v>
                </c:pt>
                <c:pt idx="626">
                  <c:v>95.757000000000005</c:v>
                </c:pt>
                <c:pt idx="627">
                  <c:v>95.623000000000005</c:v>
                </c:pt>
                <c:pt idx="628">
                  <c:v>95.623000000000005</c:v>
                </c:pt>
                <c:pt idx="629">
                  <c:v>95.623000000000005</c:v>
                </c:pt>
                <c:pt idx="630">
                  <c:v>95.623000000000005</c:v>
                </c:pt>
                <c:pt idx="631">
                  <c:v>95.623000000000005</c:v>
                </c:pt>
                <c:pt idx="632">
                  <c:v>95.504000000000005</c:v>
                </c:pt>
                <c:pt idx="633">
                  <c:v>95.131</c:v>
                </c:pt>
                <c:pt idx="634">
                  <c:v>94.86</c:v>
                </c:pt>
                <c:pt idx="635">
                  <c:v>94.748999999999995</c:v>
                </c:pt>
                <c:pt idx="636">
                  <c:v>94.617000000000004</c:v>
                </c:pt>
                <c:pt idx="637">
                  <c:v>94.617000000000004</c:v>
                </c:pt>
                <c:pt idx="638">
                  <c:v>94.617000000000004</c:v>
                </c:pt>
                <c:pt idx="639">
                  <c:v>94.617000000000004</c:v>
                </c:pt>
                <c:pt idx="640">
                  <c:v>94.564999999999998</c:v>
                </c:pt>
                <c:pt idx="641">
                  <c:v>94.546999999999997</c:v>
                </c:pt>
                <c:pt idx="642">
                  <c:v>94.305000000000007</c:v>
                </c:pt>
                <c:pt idx="643">
                  <c:v>94.238</c:v>
                </c:pt>
                <c:pt idx="644">
                  <c:v>94.147000000000006</c:v>
                </c:pt>
                <c:pt idx="645">
                  <c:v>93.995000000000005</c:v>
                </c:pt>
                <c:pt idx="646">
                  <c:v>93.894000000000005</c:v>
                </c:pt>
                <c:pt idx="647">
                  <c:v>93.757999999999996</c:v>
                </c:pt>
                <c:pt idx="648">
                  <c:v>93.757999999999996</c:v>
                </c:pt>
                <c:pt idx="649">
                  <c:v>93.617999999999995</c:v>
                </c:pt>
                <c:pt idx="650">
                  <c:v>93.46</c:v>
                </c:pt>
                <c:pt idx="651">
                  <c:v>93.396000000000001</c:v>
                </c:pt>
                <c:pt idx="652">
                  <c:v>93.245000000000005</c:v>
                </c:pt>
                <c:pt idx="653">
                  <c:v>93.001999999999995</c:v>
                </c:pt>
                <c:pt idx="654">
                  <c:v>92.798000000000002</c:v>
                </c:pt>
                <c:pt idx="655">
                  <c:v>92.754999999999995</c:v>
                </c:pt>
                <c:pt idx="656">
                  <c:v>92.631</c:v>
                </c:pt>
                <c:pt idx="657">
                  <c:v>92.38</c:v>
                </c:pt>
                <c:pt idx="658">
                  <c:v>92.356999999999999</c:v>
                </c:pt>
                <c:pt idx="659">
                  <c:v>92.334999999999994</c:v>
                </c:pt>
                <c:pt idx="660">
                  <c:v>92.153999999999996</c:v>
                </c:pt>
                <c:pt idx="661">
                  <c:v>91.671999999999997</c:v>
                </c:pt>
                <c:pt idx="662">
                  <c:v>91.637</c:v>
                </c:pt>
                <c:pt idx="663">
                  <c:v>91.637</c:v>
                </c:pt>
                <c:pt idx="664">
                  <c:v>91.637</c:v>
                </c:pt>
                <c:pt idx="665">
                  <c:v>91.272000000000006</c:v>
                </c:pt>
                <c:pt idx="666">
                  <c:v>91.26</c:v>
                </c:pt>
                <c:pt idx="667">
                  <c:v>91.07</c:v>
                </c:pt>
                <c:pt idx="668">
                  <c:v>91.06</c:v>
                </c:pt>
                <c:pt idx="669">
                  <c:v>91.031999999999996</c:v>
                </c:pt>
                <c:pt idx="670">
                  <c:v>90.869</c:v>
                </c:pt>
                <c:pt idx="671">
                  <c:v>90.837000000000003</c:v>
                </c:pt>
                <c:pt idx="672">
                  <c:v>90.786000000000001</c:v>
                </c:pt>
                <c:pt idx="673">
                  <c:v>90.736000000000004</c:v>
                </c:pt>
                <c:pt idx="674">
                  <c:v>90.32</c:v>
                </c:pt>
                <c:pt idx="675">
                  <c:v>90.061999999999998</c:v>
                </c:pt>
                <c:pt idx="676">
                  <c:v>89.992999999999995</c:v>
                </c:pt>
                <c:pt idx="677">
                  <c:v>89.94</c:v>
                </c:pt>
                <c:pt idx="678">
                  <c:v>89.828999999999994</c:v>
                </c:pt>
                <c:pt idx="679">
                  <c:v>89.822000000000003</c:v>
                </c:pt>
                <c:pt idx="680">
                  <c:v>89.804000000000002</c:v>
                </c:pt>
                <c:pt idx="681">
                  <c:v>89.683000000000007</c:v>
                </c:pt>
                <c:pt idx="682">
                  <c:v>89.656000000000006</c:v>
                </c:pt>
                <c:pt idx="683">
                  <c:v>89.597999999999999</c:v>
                </c:pt>
                <c:pt idx="684">
                  <c:v>89.54</c:v>
                </c:pt>
                <c:pt idx="685">
                  <c:v>89.378</c:v>
                </c:pt>
                <c:pt idx="686">
                  <c:v>89.093000000000004</c:v>
                </c:pt>
                <c:pt idx="687">
                  <c:v>89.03</c:v>
                </c:pt>
                <c:pt idx="688">
                  <c:v>88.876999999999995</c:v>
                </c:pt>
                <c:pt idx="689">
                  <c:v>88.715000000000003</c:v>
                </c:pt>
                <c:pt idx="690">
                  <c:v>88.622</c:v>
                </c:pt>
                <c:pt idx="691">
                  <c:v>88.613</c:v>
                </c:pt>
                <c:pt idx="692">
                  <c:v>88.600999999999999</c:v>
                </c:pt>
                <c:pt idx="693">
                  <c:v>88.481999999999999</c:v>
                </c:pt>
                <c:pt idx="694">
                  <c:v>87.977000000000004</c:v>
                </c:pt>
                <c:pt idx="695">
                  <c:v>87.926000000000002</c:v>
                </c:pt>
                <c:pt idx="696">
                  <c:v>87.897999999999996</c:v>
                </c:pt>
                <c:pt idx="697">
                  <c:v>87.763999999999996</c:v>
                </c:pt>
                <c:pt idx="698">
                  <c:v>87.754999999999995</c:v>
                </c:pt>
                <c:pt idx="699">
                  <c:v>87.614000000000004</c:v>
                </c:pt>
                <c:pt idx="700">
                  <c:v>87.516999999999996</c:v>
                </c:pt>
                <c:pt idx="701">
                  <c:v>87.516999999999996</c:v>
                </c:pt>
                <c:pt idx="702">
                  <c:v>86.926000000000002</c:v>
                </c:pt>
                <c:pt idx="703">
                  <c:v>86.828999999999994</c:v>
                </c:pt>
                <c:pt idx="704">
                  <c:v>86.798000000000002</c:v>
                </c:pt>
                <c:pt idx="705">
                  <c:v>86.441999999999993</c:v>
                </c:pt>
                <c:pt idx="706">
                  <c:v>86.221000000000004</c:v>
                </c:pt>
                <c:pt idx="707">
                  <c:v>86.131</c:v>
                </c:pt>
                <c:pt idx="708">
                  <c:v>85.795000000000002</c:v>
                </c:pt>
                <c:pt idx="709">
                  <c:v>85.677999999999997</c:v>
                </c:pt>
                <c:pt idx="710">
                  <c:v>85.614999999999995</c:v>
                </c:pt>
                <c:pt idx="711">
                  <c:v>85.328000000000003</c:v>
                </c:pt>
                <c:pt idx="712">
                  <c:v>85.228999999999999</c:v>
                </c:pt>
                <c:pt idx="713">
                  <c:v>85.073999999999998</c:v>
                </c:pt>
                <c:pt idx="714">
                  <c:v>84.906000000000006</c:v>
                </c:pt>
                <c:pt idx="715">
                  <c:v>84.831000000000003</c:v>
                </c:pt>
                <c:pt idx="716">
                  <c:v>84.688000000000002</c:v>
                </c:pt>
                <c:pt idx="717">
                  <c:v>84.62</c:v>
                </c:pt>
                <c:pt idx="718">
                  <c:v>84.451999999999998</c:v>
                </c:pt>
                <c:pt idx="719">
                  <c:v>84.418000000000006</c:v>
                </c:pt>
                <c:pt idx="720">
                  <c:v>84.191000000000003</c:v>
                </c:pt>
                <c:pt idx="721">
                  <c:v>84.174000000000007</c:v>
                </c:pt>
                <c:pt idx="722">
                  <c:v>83.870999999999995</c:v>
                </c:pt>
                <c:pt idx="723">
                  <c:v>83.665000000000006</c:v>
                </c:pt>
                <c:pt idx="724">
                  <c:v>83.534000000000006</c:v>
                </c:pt>
                <c:pt idx="725">
                  <c:v>83.415999999999997</c:v>
                </c:pt>
                <c:pt idx="726">
                  <c:v>83.268000000000001</c:v>
                </c:pt>
                <c:pt idx="727">
                  <c:v>83.069000000000003</c:v>
                </c:pt>
                <c:pt idx="728">
                  <c:v>82.938999999999993</c:v>
                </c:pt>
                <c:pt idx="729">
                  <c:v>82.346999999999994</c:v>
                </c:pt>
                <c:pt idx="730">
                  <c:v>82.308000000000007</c:v>
                </c:pt>
                <c:pt idx="731">
                  <c:v>82.272000000000006</c:v>
                </c:pt>
                <c:pt idx="732">
                  <c:v>82.143000000000001</c:v>
                </c:pt>
                <c:pt idx="733">
                  <c:v>82.114999999999995</c:v>
                </c:pt>
                <c:pt idx="734">
                  <c:v>82.012</c:v>
                </c:pt>
                <c:pt idx="735">
                  <c:v>81.665999999999997</c:v>
                </c:pt>
                <c:pt idx="736">
                  <c:v>81.599000000000004</c:v>
                </c:pt>
                <c:pt idx="737">
                  <c:v>81.494</c:v>
                </c:pt>
                <c:pt idx="738">
                  <c:v>81.385999999999996</c:v>
                </c:pt>
                <c:pt idx="739">
                  <c:v>81.358999999999995</c:v>
                </c:pt>
                <c:pt idx="740">
                  <c:v>81.197000000000003</c:v>
                </c:pt>
                <c:pt idx="741">
                  <c:v>80.971000000000004</c:v>
                </c:pt>
                <c:pt idx="742">
                  <c:v>80.891000000000005</c:v>
                </c:pt>
                <c:pt idx="743">
                  <c:v>80.58</c:v>
                </c:pt>
                <c:pt idx="744">
                  <c:v>80.558999999999997</c:v>
                </c:pt>
                <c:pt idx="745">
                  <c:v>80.417000000000002</c:v>
                </c:pt>
                <c:pt idx="746">
                  <c:v>80.356999999999999</c:v>
                </c:pt>
                <c:pt idx="747">
                  <c:v>80.284999999999997</c:v>
                </c:pt>
                <c:pt idx="748">
                  <c:v>80.284999999999997</c:v>
                </c:pt>
                <c:pt idx="749">
                  <c:v>80.284999999999997</c:v>
                </c:pt>
                <c:pt idx="750">
                  <c:v>80.284999999999997</c:v>
                </c:pt>
                <c:pt idx="751">
                  <c:v>80.284999999999997</c:v>
                </c:pt>
                <c:pt idx="752">
                  <c:v>80.105999999999995</c:v>
                </c:pt>
                <c:pt idx="753">
                  <c:v>80.084000000000003</c:v>
                </c:pt>
                <c:pt idx="754">
                  <c:v>79.977999999999994</c:v>
                </c:pt>
                <c:pt idx="755">
                  <c:v>79.853999999999999</c:v>
                </c:pt>
                <c:pt idx="756">
                  <c:v>79.844999999999999</c:v>
                </c:pt>
                <c:pt idx="757">
                  <c:v>79.507999999999996</c:v>
                </c:pt>
                <c:pt idx="758">
                  <c:v>79.379000000000005</c:v>
                </c:pt>
                <c:pt idx="759">
                  <c:v>79.379000000000005</c:v>
                </c:pt>
                <c:pt idx="760">
                  <c:v>79.045000000000002</c:v>
                </c:pt>
                <c:pt idx="761">
                  <c:v>79.025999999999996</c:v>
                </c:pt>
                <c:pt idx="762">
                  <c:v>78.876999999999995</c:v>
                </c:pt>
                <c:pt idx="763">
                  <c:v>78.62</c:v>
                </c:pt>
                <c:pt idx="764">
                  <c:v>78.489000000000004</c:v>
                </c:pt>
                <c:pt idx="765">
                  <c:v>78.456000000000003</c:v>
                </c:pt>
                <c:pt idx="766">
                  <c:v>78.259</c:v>
                </c:pt>
                <c:pt idx="767">
                  <c:v>77.608000000000004</c:v>
                </c:pt>
                <c:pt idx="768">
                  <c:v>77.605000000000004</c:v>
                </c:pt>
                <c:pt idx="769">
                  <c:v>77.585999999999999</c:v>
                </c:pt>
                <c:pt idx="770">
                  <c:v>77.545000000000002</c:v>
                </c:pt>
                <c:pt idx="771">
                  <c:v>77.227999999999994</c:v>
                </c:pt>
                <c:pt idx="772">
                  <c:v>77.213999999999999</c:v>
                </c:pt>
                <c:pt idx="773">
                  <c:v>77.135000000000005</c:v>
                </c:pt>
                <c:pt idx="774">
                  <c:v>76.926000000000002</c:v>
                </c:pt>
                <c:pt idx="775">
                  <c:v>76.561999999999998</c:v>
                </c:pt>
                <c:pt idx="776">
                  <c:v>76.274000000000001</c:v>
                </c:pt>
                <c:pt idx="777">
                  <c:v>76.218000000000004</c:v>
                </c:pt>
                <c:pt idx="778">
                  <c:v>76.188000000000002</c:v>
                </c:pt>
                <c:pt idx="779">
                  <c:v>76.06</c:v>
                </c:pt>
                <c:pt idx="780">
                  <c:v>75.945999999999998</c:v>
                </c:pt>
                <c:pt idx="781">
                  <c:v>75.885999999999996</c:v>
                </c:pt>
                <c:pt idx="782">
                  <c:v>75.695999999999998</c:v>
                </c:pt>
                <c:pt idx="783">
                  <c:v>75.506</c:v>
                </c:pt>
                <c:pt idx="784">
                  <c:v>75.465999999999994</c:v>
                </c:pt>
                <c:pt idx="785">
                  <c:v>75.337000000000003</c:v>
                </c:pt>
                <c:pt idx="786">
                  <c:v>75.116</c:v>
                </c:pt>
                <c:pt idx="787">
                  <c:v>75.113</c:v>
                </c:pt>
                <c:pt idx="788">
                  <c:v>75.111999999999995</c:v>
                </c:pt>
                <c:pt idx="789">
                  <c:v>75.051000000000002</c:v>
                </c:pt>
                <c:pt idx="790">
                  <c:v>75.010000000000005</c:v>
                </c:pt>
                <c:pt idx="791">
                  <c:v>75.010000000000005</c:v>
                </c:pt>
                <c:pt idx="792">
                  <c:v>74.738</c:v>
                </c:pt>
                <c:pt idx="793">
                  <c:v>74.725999999999999</c:v>
                </c:pt>
                <c:pt idx="794">
                  <c:v>74.510999999999996</c:v>
                </c:pt>
                <c:pt idx="795">
                  <c:v>74.415000000000006</c:v>
                </c:pt>
                <c:pt idx="796">
                  <c:v>74.308000000000007</c:v>
                </c:pt>
                <c:pt idx="797">
                  <c:v>74.182000000000002</c:v>
                </c:pt>
                <c:pt idx="798">
                  <c:v>74.182000000000002</c:v>
                </c:pt>
                <c:pt idx="799">
                  <c:v>74.182000000000002</c:v>
                </c:pt>
                <c:pt idx="800">
                  <c:v>73.876000000000005</c:v>
                </c:pt>
                <c:pt idx="801">
                  <c:v>73.78</c:v>
                </c:pt>
                <c:pt idx="802">
                  <c:v>73.706000000000003</c:v>
                </c:pt>
                <c:pt idx="803">
                  <c:v>73.668000000000006</c:v>
                </c:pt>
                <c:pt idx="804">
                  <c:v>73.483000000000004</c:v>
                </c:pt>
                <c:pt idx="805">
                  <c:v>73.263000000000005</c:v>
                </c:pt>
                <c:pt idx="806">
                  <c:v>73.263000000000005</c:v>
                </c:pt>
                <c:pt idx="807">
                  <c:v>72.867000000000004</c:v>
                </c:pt>
                <c:pt idx="808">
                  <c:v>72.650000000000006</c:v>
                </c:pt>
                <c:pt idx="809">
                  <c:v>72.650000000000006</c:v>
                </c:pt>
                <c:pt idx="810">
                  <c:v>72.542000000000002</c:v>
                </c:pt>
                <c:pt idx="811">
                  <c:v>72.524000000000001</c:v>
                </c:pt>
                <c:pt idx="812">
                  <c:v>72.492999999999995</c:v>
                </c:pt>
                <c:pt idx="813">
                  <c:v>72.491</c:v>
                </c:pt>
                <c:pt idx="814">
                  <c:v>72.441000000000003</c:v>
                </c:pt>
                <c:pt idx="815">
                  <c:v>72.358000000000004</c:v>
                </c:pt>
                <c:pt idx="816">
                  <c:v>72.070999999999998</c:v>
                </c:pt>
                <c:pt idx="817">
                  <c:v>72.046999999999997</c:v>
                </c:pt>
                <c:pt idx="818">
                  <c:v>71.730999999999995</c:v>
                </c:pt>
                <c:pt idx="819">
                  <c:v>71.730999999999995</c:v>
                </c:pt>
                <c:pt idx="820">
                  <c:v>71.730999999999995</c:v>
                </c:pt>
                <c:pt idx="821">
                  <c:v>71.730999999999995</c:v>
                </c:pt>
                <c:pt idx="822">
                  <c:v>71.730999999999995</c:v>
                </c:pt>
                <c:pt idx="823">
                  <c:v>71.730999999999995</c:v>
                </c:pt>
                <c:pt idx="824">
                  <c:v>71.730999999999995</c:v>
                </c:pt>
                <c:pt idx="825">
                  <c:v>71.730999999999995</c:v>
                </c:pt>
                <c:pt idx="826">
                  <c:v>71.730999999999995</c:v>
                </c:pt>
                <c:pt idx="827">
                  <c:v>71.730999999999995</c:v>
                </c:pt>
                <c:pt idx="828">
                  <c:v>71.635000000000005</c:v>
                </c:pt>
                <c:pt idx="829">
                  <c:v>71.63</c:v>
                </c:pt>
                <c:pt idx="830">
                  <c:v>71.442999999999998</c:v>
                </c:pt>
                <c:pt idx="831">
                  <c:v>71.37</c:v>
                </c:pt>
                <c:pt idx="832">
                  <c:v>71.128</c:v>
                </c:pt>
                <c:pt idx="833">
                  <c:v>71.114000000000004</c:v>
                </c:pt>
                <c:pt idx="834">
                  <c:v>71.06</c:v>
                </c:pt>
                <c:pt idx="835">
                  <c:v>71.048000000000002</c:v>
                </c:pt>
                <c:pt idx="836">
                  <c:v>70.924000000000007</c:v>
                </c:pt>
                <c:pt idx="837">
                  <c:v>70.924000000000007</c:v>
                </c:pt>
                <c:pt idx="838">
                  <c:v>70.924000000000007</c:v>
                </c:pt>
                <c:pt idx="839">
                  <c:v>70.823999999999998</c:v>
                </c:pt>
                <c:pt idx="840">
                  <c:v>70.763999999999996</c:v>
                </c:pt>
                <c:pt idx="841">
                  <c:v>70.623999999999995</c:v>
                </c:pt>
                <c:pt idx="842">
                  <c:v>70.525000000000006</c:v>
                </c:pt>
                <c:pt idx="843">
                  <c:v>70.415999999999997</c:v>
                </c:pt>
                <c:pt idx="844">
                  <c:v>70.367999999999995</c:v>
                </c:pt>
                <c:pt idx="845">
                  <c:v>70.206000000000003</c:v>
                </c:pt>
                <c:pt idx="846">
                  <c:v>70.123999999999995</c:v>
                </c:pt>
                <c:pt idx="847">
                  <c:v>70.123999999999995</c:v>
                </c:pt>
                <c:pt idx="848">
                  <c:v>70.123999999999995</c:v>
                </c:pt>
                <c:pt idx="849">
                  <c:v>70.123999999999995</c:v>
                </c:pt>
                <c:pt idx="850">
                  <c:v>70.123999999999995</c:v>
                </c:pt>
                <c:pt idx="851">
                  <c:v>69.991</c:v>
                </c:pt>
                <c:pt idx="852">
                  <c:v>69.73</c:v>
                </c:pt>
                <c:pt idx="853">
                  <c:v>69.668999999999997</c:v>
                </c:pt>
                <c:pt idx="854">
                  <c:v>69.668999999999997</c:v>
                </c:pt>
                <c:pt idx="855">
                  <c:v>69.590999999999994</c:v>
                </c:pt>
                <c:pt idx="856">
                  <c:v>69.528999999999996</c:v>
                </c:pt>
                <c:pt idx="857">
                  <c:v>69.457999999999998</c:v>
                </c:pt>
                <c:pt idx="858">
                  <c:v>69.349999999999994</c:v>
                </c:pt>
                <c:pt idx="859">
                  <c:v>69.33</c:v>
                </c:pt>
                <c:pt idx="860">
                  <c:v>69.260999999999996</c:v>
                </c:pt>
                <c:pt idx="861">
                  <c:v>69.132999999999996</c:v>
                </c:pt>
                <c:pt idx="862">
                  <c:v>69.132999999999996</c:v>
                </c:pt>
                <c:pt idx="863">
                  <c:v>69.084999999999994</c:v>
                </c:pt>
                <c:pt idx="864">
                  <c:v>68.966999999999999</c:v>
                </c:pt>
                <c:pt idx="865">
                  <c:v>68.837000000000003</c:v>
                </c:pt>
                <c:pt idx="866">
                  <c:v>68.537999999999997</c:v>
                </c:pt>
                <c:pt idx="867">
                  <c:v>68.506</c:v>
                </c:pt>
                <c:pt idx="868">
                  <c:v>68.445999999999998</c:v>
                </c:pt>
                <c:pt idx="869">
                  <c:v>68.445999999999998</c:v>
                </c:pt>
                <c:pt idx="870">
                  <c:v>68.343000000000004</c:v>
                </c:pt>
                <c:pt idx="871">
                  <c:v>68.06</c:v>
                </c:pt>
                <c:pt idx="872">
                  <c:v>68.048000000000002</c:v>
                </c:pt>
                <c:pt idx="873">
                  <c:v>67.991</c:v>
                </c:pt>
                <c:pt idx="874">
                  <c:v>67.968000000000004</c:v>
                </c:pt>
                <c:pt idx="875">
                  <c:v>67.754000000000005</c:v>
                </c:pt>
                <c:pt idx="876">
                  <c:v>67.463999999999999</c:v>
                </c:pt>
                <c:pt idx="877">
                  <c:v>67.378</c:v>
                </c:pt>
                <c:pt idx="878">
                  <c:v>67.338999999999999</c:v>
                </c:pt>
                <c:pt idx="879">
                  <c:v>67.322000000000003</c:v>
                </c:pt>
                <c:pt idx="880">
                  <c:v>67.171999999999997</c:v>
                </c:pt>
                <c:pt idx="881">
                  <c:v>67.075000000000003</c:v>
                </c:pt>
                <c:pt idx="882">
                  <c:v>67.061000000000007</c:v>
                </c:pt>
                <c:pt idx="883">
                  <c:v>66.974999999999994</c:v>
                </c:pt>
                <c:pt idx="884">
                  <c:v>66.783000000000001</c:v>
                </c:pt>
                <c:pt idx="885">
                  <c:v>66.492999999999995</c:v>
                </c:pt>
                <c:pt idx="886">
                  <c:v>66.397000000000006</c:v>
                </c:pt>
                <c:pt idx="887">
                  <c:v>66.302999999999997</c:v>
                </c:pt>
                <c:pt idx="888">
                  <c:v>66.218999999999994</c:v>
                </c:pt>
                <c:pt idx="889">
                  <c:v>66.200999999999993</c:v>
                </c:pt>
                <c:pt idx="890">
                  <c:v>66.200999999999993</c:v>
                </c:pt>
                <c:pt idx="891">
                  <c:v>66.200999999999993</c:v>
                </c:pt>
                <c:pt idx="892">
                  <c:v>66.200999999999993</c:v>
                </c:pt>
                <c:pt idx="893">
                  <c:v>66.200999999999993</c:v>
                </c:pt>
                <c:pt idx="894">
                  <c:v>66.177999999999997</c:v>
                </c:pt>
                <c:pt idx="895">
                  <c:v>66.150000000000006</c:v>
                </c:pt>
                <c:pt idx="896">
                  <c:v>66.105000000000004</c:v>
                </c:pt>
                <c:pt idx="897">
                  <c:v>65.843000000000004</c:v>
                </c:pt>
                <c:pt idx="898">
                  <c:v>65.825999999999993</c:v>
                </c:pt>
                <c:pt idx="899">
                  <c:v>65.721000000000004</c:v>
                </c:pt>
                <c:pt idx="900">
                  <c:v>65.631</c:v>
                </c:pt>
                <c:pt idx="901">
                  <c:v>65.626999999999995</c:v>
                </c:pt>
                <c:pt idx="902">
                  <c:v>65.572999999999993</c:v>
                </c:pt>
                <c:pt idx="903">
                  <c:v>65.536000000000001</c:v>
                </c:pt>
                <c:pt idx="904">
                  <c:v>65.433000000000007</c:v>
                </c:pt>
                <c:pt idx="905">
                  <c:v>65.433000000000007</c:v>
                </c:pt>
                <c:pt idx="906">
                  <c:v>65.337000000000003</c:v>
                </c:pt>
                <c:pt idx="907">
                  <c:v>65.242000000000004</c:v>
                </c:pt>
                <c:pt idx="908">
                  <c:v>65.147000000000006</c:v>
                </c:pt>
                <c:pt idx="909">
                  <c:v>65.117999999999995</c:v>
                </c:pt>
                <c:pt idx="910">
                  <c:v>65.055000000000007</c:v>
                </c:pt>
                <c:pt idx="911">
                  <c:v>64.956000000000003</c:v>
                </c:pt>
                <c:pt idx="912">
                  <c:v>64.759</c:v>
                </c:pt>
                <c:pt idx="913">
                  <c:v>64.757000000000005</c:v>
                </c:pt>
                <c:pt idx="914">
                  <c:v>64.677999999999997</c:v>
                </c:pt>
                <c:pt idx="915">
                  <c:v>64.67</c:v>
                </c:pt>
                <c:pt idx="916">
                  <c:v>64.67</c:v>
                </c:pt>
                <c:pt idx="917">
                  <c:v>64.67</c:v>
                </c:pt>
                <c:pt idx="918">
                  <c:v>64.67</c:v>
                </c:pt>
                <c:pt idx="919">
                  <c:v>64.477000000000004</c:v>
                </c:pt>
                <c:pt idx="920">
                  <c:v>64.301000000000002</c:v>
                </c:pt>
                <c:pt idx="921">
                  <c:v>64.295000000000002</c:v>
                </c:pt>
                <c:pt idx="922">
                  <c:v>64.010000000000005</c:v>
                </c:pt>
                <c:pt idx="923">
                  <c:v>63.941000000000003</c:v>
                </c:pt>
                <c:pt idx="924">
                  <c:v>63.911999999999999</c:v>
                </c:pt>
                <c:pt idx="925">
                  <c:v>63.911999999999999</c:v>
                </c:pt>
                <c:pt idx="926">
                  <c:v>63.704999999999998</c:v>
                </c:pt>
                <c:pt idx="927">
                  <c:v>63.545999999999999</c:v>
                </c:pt>
                <c:pt idx="928">
                  <c:v>63.545999999999999</c:v>
                </c:pt>
                <c:pt idx="929">
                  <c:v>63.213999999999999</c:v>
                </c:pt>
                <c:pt idx="930">
                  <c:v>63.16</c:v>
                </c:pt>
                <c:pt idx="931">
                  <c:v>63.16</c:v>
                </c:pt>
                <c:pt idx="932">
                  <c:v>63.16</c:v>
                </c:pt>
                <c:pt idx="933">
                  <c:v>63.16</c:v>
                </c:pt>
                <c:pt idx="934">
                  <c:v>63.134</c:v>
                </c:pt>
                <c:pt idx="935">
                  <c:v>63.133000000000003</c:v>
                </c:pt>
                <c:pt idx="936">
                  <c:v>63.094000000000001</c:v>
                </c:pt>
                <c:pt idx="937">
                  <c:v>63.091999999999999</c:v>
                </c:pt>
                <c:pt idx="938">
                  <c:v>63.072000000000003</c:v>
                </c:pt>
                <c:pt idx="939">
                  <c:v>62.755000000000003</c:v>
                </c:pt>
                <c:pt idx="940">
                  <c:v>62.412999999999997</c:v>
                </c:pt>
                <c:pt idx="941">
                  <c:v>62.412999999999997</c:v>
                </c:pt>
                <c:pt idx="942">
                  <c:v>62.412999999999997</c:v>
                </c:pt>
                <c:pt idx="943">
                  <c:v>62.412999999999997</c:v>
                </c:pt>
                <c:pt idx="944">
                  <c:v>62.412999999999997</c:v>
                </c:pt>
                <c:pt idx="945">
                  <c:v>62.323999999999998</c:v>
                </c:pt>
                <c:pt idx="946">
                  <c:v>62.232999999999997</c:v>
                </c:pt>
                <c:pt idx="947">
                  <c:v>62.134999999999998</c:v>
                </c:pt>
                <c:pt idx="948">
                  <c:v>62.052</c:v>
                </c:pt>
                <c:pt idx="949">
                  <c:v>62.042999999999999</c:v>
                </c:pt>
                <c:pt idx="950">
                  <c:v>61.987000000000002</c:v>
                </c:pt>
                <c:pt idx="951">
                  <c:v>61.927</c:v>
                </c:pt>
                <c:pt idx="952">
                  <c:v>61.911000000000001</c:v>
                </c:pt>
                <c:pt idx="953">
                  <c:v>61.768000000000001</c:v>
                </c:pt>
                <c:pt idx="954">
                  <c:v>61.671999999999997</c:v>
                </c:pt>
                <c:pt idx="955">
                  <c:v>61.671999999999997</c:v>
                </c:pt>
                <c:pt idx="956">
                  <c:v>61.356000000000002</c:v>
                </c:pt>
                <c:pt idx="957">
                  <c:v>61.207999999999998</c:v>
                </c:pt>
                <c:pt idx="958">
                  <c:v>61.206000000000003</c:v>
                </c:pt>
                <c:pt idx="959">
                  <c:v>61.17</c:v>
                </c:pt>
                <c:pt idx="960">
                  <c:v>61.030999999999999</c:v>
                </c:pt>
                <c:pt idx="961">
                  <c:v>61.012999999999998</c:v>
                </c:pt>
                <c:pt idx="962">
                  <c:v>60.951999999999998</c:v>
                </c:pt>
                <c:pt idx="963">
                  <c:v>60.936</c:v>
                </c:pt>
                <c:pt idx="964">
                  <c:v>60.936</c:v>
                </c:pt>
                <c:pt idx="965">
                  <c:v>60.768999999999998</c:v>
                </c:pt>
                <c:pt idx="966">
                  <c:v>60.755000000000003</c:v>
                </c:pt>
                <c:pt idx="967">
                  <c:v>60.74</c:v>
                </c:pt>
                <c:pt idx="968">
                  <c:v>60.728000000000002</c:v>
                </c:pt>
                <c:pt idx="969">
                  <c:v>60.689</c:v>
                </c:pt>
                <c:pt idx="970">
                  <c:v>60.579000000000001</c:v>
                </c:pt>
                <c:pt idx="971">
                  <c:v>60.484999999999999</c:v>
                </c:pt>
                <c:pt idx="972">
                  <c:v>60.301000000000002</c:v>
                </c:pt>
                <c:pt idx="973">
                  <c:v>60.204999999999998</c:v>
                </c:pt>
                <c:pt idx="974">
                  <c:v>60.204999999999998</c:v>
                </c:pt>
                <c:pt idx="975">
                  <c:v>60.204999999999998</c:v>
                </c:pt>
                <c:pt idx="976">
                  <c:v>60.113999999999997</c:v>
                </c:pt>
                <c:pt idx="977">
                  <c:v>59.72</c:v>
                </c:pt>
                <c:pt idx="978">
                  <c:v>59.667999999999999</c:v>
                </c:pt>
                <c:pt idx="979">
                  <c:v>59.539000000000001</c:v>
                </c:pt>
                <c:pt idx="980">
                  <c:v>59.478999999999999</c:v>
                </c:pt>
                <c:pt idx="981">
                  <c:v>59.478999999999999</c:v>
                </c:pt>
                <c:pt idx="982">
                  <c:v>59.37</c:v>
                </c:pt>
                <c:pt idx="983">
                  <c:v>59.34</c:v>
                </c:pt>
                <c:pt idx="984">
                  <c:v>59.301000000000002</c:v>
                </c:pt>
                <c:pt idx="985">
                  <c:v>59.3</c:v>
                </c:pt>
                <c:pt idx="986">
                  <c:v>59.19</c:v>
                </c:pt>
                <c:pt idx="987">
                  <c:v>59.029000000000003</c:v>
                </c:pt>
                <c:pt idx="988">
                  <c:v>59.018999999999998</c:v>
                </c:pt>
                <c:pt idx="989">
                  <c:v>58.759</c:v>
                </c:pt>
                <c:pt idx="990">
                  <c:v>58.759</c:v>
                </c:pt>
                <c:pt idx="991">
                  <c:v>58.661000000000001</c:v>
                </c:pt>
                <c:pt idx="992">
                  <c:v>58.606999999999999</c:v>
                </c:pt>
                <c:pt idx="993">
                  <c:v>58.581000000000003</c:v>
                </c:pt>
                <c:pt idx="994">
                  <c:v>58.515000000000001</c:v>
                </c:pt>
                <c:pt idx="995">
                  <c:v>58.502000000000002</c:v>
                </c:pt>
                <c:pt idx="996">
                  <c:v>58.497</c:v>
                </c:pt>
                <c:pt idx="997">
                  <c:v>58.448</c:v>
                </c:pt>
                <c:pt idx="998">
                  <c:v>58.311999999999998</c:v>
                </c:pt>
                <c:pt idx="999">
                  <c:v>58.274000000000001</c:v>
                </c:pt>
                <c:pt idx="1000">
                  <c:v>58.043999999999997</c:v>
                </c:pt>
                <c:pt idx="1001">
                  <c:v>57.789000000000001</c:v>
                </c:pt>
                <c:pt idx="1002">
                  <c:v>57.698</c:v>
                </c:pt>
                <c:pt idx="1003">
                  <c:v>57.6</c:v>
                </c:pt>
                <c:pt idx="1004">
                  <c:v>57.548999999999999</c:v>
                </c:pt>
                <c:pt idx="1005">
                  <c:v>57.533000000000001</c:v>
                </c:pt>
                <c:pt idx="1006">
                  <c:v>57.427999999999997</c:v>
                </c:pt>
                <c:pt idx="1007">
                  <c:v>57.411000000000001</c:v>
                </c:pt>
                <c:pt idx="1008">
                  <c:v>57.334000000000003</c:v>
                </c:pt>
                <c:pt idx="1009">
                  <c:v>57.334000000000003</c:v>
                </c:pt>
                <c:pt idx="1010">
                  <c:v>57.334000000000003</c:v>
                </c:pt>
                <c:pt idx="1011">
                  <c:v>57.334000000000003</c:v>
                </c:pt>
                <c:pt idx="1012">
                  <c:v>57.334000000000003</c:v>
                </c:pt>
                <c:pt idx="1013">
                  <c:v>57.334000000000003</c:v>
                </c:pt>
                <c:pt idx="1014">
                  <c:v>57.334000000000003</c:v>
                </c:pt>
                <c:pt idx="1015">
                  <c:v>57.334000000000003</c:v>
                </c:pt>
                <c:pt idx="1016">
                  <c:v>57.334000000000003</c:v>
                </c:pt>
                <c:pt idx="1017">
                  <c:v>57.334000000000003</c:v>
                </c:pt>
                <c:pt idx="1018">
                  <c:v>57.334000000000003</c:v>
                </c:pt>
                <c:pt idx="1019">
                  <c:v>57.334000000000003</c:v>
                </c:pt>
                <c:pt idx="1020">
                  <c:v>57.334000000000003</c:v>
                </c:pt>
                <c:pt idx="1021">
                  <c:v>57.331000000000003</c:v>
                </c:pt>
                <c:pt idx="1022">
                  <c:v>57.313000000000002</c:v>
                </c:pt>
                <c:pt idx="1023">
                  <c:v>57.207999999999998</c:v>
                </c:pt>
                <c:pt idx="1024">
                  <c:v>57.16</c:v>
                </c:pt>
                <c:pt idx="1025">
                  <c:v>57.106999999999999</c:v>
                </c:pt>
                <c:pt idx="1026">
                  <c:v>56.923000000000002</c:v>
                </c:pt>
                <c:pt idx="1027">
                  <c:v>56.893000000000001</c:v>
                </c:pt>
                <c:pt idx="1028">
                  <c:v>56.837000000000003</c:v>
                </c:pt>
                <c:pt idx="1029">
                  <c:v>56.823</c:v>
                </c:pt>
                <c:pt idx="1030">
                  <c:v>56.628999999999998</c:v>
                </c:pt>
                <c:pt idx="1031">
                  <c:v>56.628999999999998</c:v>
                </c:pt>
                <c:pt idx="1032">
                  <c:v>56.628999999999998</c:v>
                </c:pt>
                <c:pt idx="1033">
                  <c:v>56.628999999999998</c:v>
                </c:pt>
                <c:pt idx="1034">
                  <c:v>56.628999999999998</c:v>
                </c:pt>
                <c:pt idx="1035">
                  <c:v>56.628999999999998</c:v>
                </c:pt>
                <c:pt idx="1036">
                  <c:v>56.435000000000002</c:v>
                </c:pt>
                <c:pt idx="1037">
                  <c:v>56.433999999999997</c:v>
                </c:pt>
                <c:pt idx="1038">
                  <c:v>56.366999999999997</c:v>
                </c:pt>
                <c:pt idx="1039">
                  <c:v>56.292999999999999</c:v>
                </c:pt>
                <c:pt idx="1040">
                  <c:v>56.122999999999998</c:v>
                </c:pt>
                <c:pt idx="1041">
                  <c:v>56.006</c:v>
                </c:pt>
                <c:pt idx="1042">
                  <c:v>55.94</c:v>
                </c:pt>
                <c:pt idx="1043">
                  <c:v>55.847999999999999</c:v>
                </c:pt>
                <c:pt idx="1044">
                  <c:v>55.591999999999999</c:v>
                </c:pt>
                <c:pt idx="1045">
                  <c:v>55.345999999999997</c:v>
                </c:pt>
                <c:pt idx="1046">
                  <c:v>55.328000000000003</c:v>
                </c:pt>
                <c:pt idx="1047">
                  <c:v>55.21</c:v>
                </c:pt>
                <c:pt idx="1048">
                  <c:v>55.164000000000001</c:v>
                </c:pt>
                <c:pt idx="1049">
                  <c:v>55.152999999999999</c:v>
                </c:pt>
                <c:pt idx="1050">
                  <c:v>55.057000000000002</c:v>
                </c:pt>
                <c:pt idx="1051">
                  <c:v>54.786999999999999</c:v>
                </c:pt>
                <c:pt idx="1052">
                  <c:v>54.64</c:v>
                </c:pt>
                <c:pt idx="1053">
                  <c:v>54.546999999999997</c:v>
                </c:pt>
                <c:pt idx="1054">
                  <c:v>54.546999999999997</c:v>
                </c:pt>
                <c:pt idx="1055">
                  <c:v>54.546999999999997</c:v>
                </c:pt>
                <c:pt idx="1056">
                  <c:v>54.546999999999997</c:v>
                </c:pt>
                <c:pt idx="1057">
                  <c:v>54.546999999999997</c:v>
                </c:pt>
                <c:pt idx="1058">
                  <c:v>54.546999999999997</c:v>
                </c:pt>
                <c:pt idx="1059">
                  <c:v>54.546999999999997</c:v>
                </c:pt>
                <c:pt idx="1060">
                  <c:v>54.497999999999998</c:v>
                </c:pt>
                <c:pt idx="1061">
                  <c:v>54.470999999999997</c:v>
                </c:pt>
                <c:pt idx="1062">
                  <c:v>54.469000000000001</c:v>
                </c:pt>
                <c:pt idx="1063">
                  <c:v>54.423000000000002</c:v>
                </c:pt>
                <c:pt idx="1064">
                  <c:v>54.393999999999998</c:v>
                </c:pt>
                <c:pt idx="1065">
                  <c:v>54.247</c:v>
                </c:pt>
                <c:pt idx="1066">
                  <c:v>54.19</c:v>
                </c:pt>
                <c:pt idx="1067">
                  <c:v>54.146000000000001</c:v>
                </c:pt>
                <c:pt idx="1068">
                  <c:v>53.97</c:v>
                </c:pt>
                <c:pt idx="1069">
                  <c:v>53.863</c:v>
                </c:pt>
                <c:pt idx="1070">
                  <c:v>53.863</c:v>
                </c:pt>
                <c:pt idx="1071">
                  <c:v>53.863</c:v>
                </c:pt>
                <c:pt idx="1072">
                  <c:v>53.863</c:v>
                </c:pt>
                <c:pt idx="1073">
                  <c:v>53.863</c:v>
                </c:pt>
                <c:pt idx="1074">
                  <c:v>53.863</c:v>
                </c:pt>
                <c:pt idx="1075">
                  <c:v>53.863</c:v>
                </c:pt>
                <c:pt idx="1076">
                  <c:v>53.863</c:v>
                </c:pt>
                <c:pt idx="1077">
                  <c:v>53.863</c:v>
                </c:pt>
                <c:pt idx="1078">
                  <c:v>53.863</c:v>
                </c:pt>
                <c:pt idx="1079">
                  <c:v>53.863</c:v>
                </c:pt>
                <c:pt idx="1080">
                  <c:v>53.715000000000003</c:v>
                </c:pt>
                <c:pt idx="1081">
                  <c:v>53.539000000000001</c:v>
                </c:pt>
                <c:pt idx="1082">
                  <c:v>53.533000000000001</c:v>
                </c:pt>
                <c:pt idx="1083">
                  <c:v>53.530999999999999</c:v>
                </c:pt>
                <c:pt idx="1084">
                  <c:v>53.529000000000003</c:v>
                </c:pt>
                <c:pt idx="1085">
                  <c:v>53.381999999999998</c:v>
                </c:pt>
                <c:pt idx="1086">
                  <c:v>53.353000000000002</c:v>
                </c:pt>
                <c:pt idx="1087">
                  <c:v>53.078000000000003</c:v>
                </c:pt>
                <c:pt idx="1088">
                  <c:v>53.043999999999997</c:v>
                </c:pt>
                <c:pt idx="1089">
                  <c:v>52.975999999999999</c:v>
                </c:pt>
                <c:pt idx="1090">
                  <c:v>52.569000000000003</c:v>
                </c:pt>
                <c:pt idx="1091">
                  <c:v>52.521000000000001</c:v>
                </c:pt>
                <c:pt idx="1092">
                  <c:v>52.357999999999997</c:v>
                </c:pt>
                <c:pt idx="1093">
                  <c:v>52.353999999999999</c:v>
                </c:pt>
                <c:pt idx="1094">
                  <c:v>52.353999999999999</c:v>
                </c:pt>
                <c:pt idx="1095">
                  <c:v>52.107999999999997</c:v>
                </c:pt>
                <c:pt idx="1096">
                  <c:v>51.933999999999997</c:v>
                </c:pt>
                <c:pt idx="1097">
                  <c:v>51.914000000000001</c:v>
                </c:pt>
                <c:pt idx="1098">
                  <c:v>51.86</c:v>
                </c:pt>
                <c:pt idx="1099">
                  <c:v>51.86</c:v>
                </c:pt>
                <c:pt idx="1100">
                  <c:v>51.86</c:v>
                </c:pt>
                <c:pt idx="1101">
                  <c:v>51.86</c:v>
                </c:pt>
                <c:pt idx="1102">
                  <c:v>51.86</c:v>
                </c:pt>
                <c:pt idx="1103">
                  <c:v>51.86</c:v>
                </c:pt>
                <c:pt idx="1104">
                  <c:v>51.86</c:v>
                </c:pt>
                <c:pt idx="1105">
                  <c:v>51.86</c:v>
                </c:pt>
                <c:pt idx="1106">
                  <c:v>51.86</c:v>
                </c:pt>
                <c:pt idx="1107">
                  <c:v>51.679000000000002</c:v>
                </c:pt>
                <c:pt idx="1108">
                  <c:v>51.665999999999997</c:v>
                </c:pt>
                <c:pt idx="1109">
                  <c:v>51.365000000000002</c:v>
                </c:pt>
                <c:pt idx="1110">
                  <c:v>51.226999999999997</c:v>
                </c:pt>
                <c:pt idx="1111">
                  <c:v>51.204000000000001</c:v>
                </c:pt>
                <c:pt idx="1112">
                  <c:v>51.204000000000001</c:v>
                </c:pt>
                <c:pt idx="1113">
                  <c:v>51.076000000000001</c:v>
                </c:pt>
                <c:pt idx="1114">
                  <c:v>51.073</c:v>
                </c:pt>
                <c:pt idx="1115">
                  <c:v>51.01</c:v>
                </c:pt>
                <c:pt idx="1116">
                  <c:v>51.01</c:v>
                </c:pt>
                <c:pt idx="1117">
                  <c:v>50.798000000000002</c:v>
                </c:pt>
                <c:pt idx="1118">
                  <c:v>50.74</c:v>
                </c:pt>
                <c:pt idx="1119">
                  <c:v>50.552999999999997</c:v>
                </c:pt>
                <c:pt idx="1120">
                  <c:v>50.552999999999997</c:v>
                </c:pt>
                <c:pt idx="1121">
                  <c:v>50.552999999999997</c:v>
                </c:pt>
                <c:pt idx="1122">
                  <c:v>50.552999999999997</c:v>
                </c:pt>
                <c:pt idx="1123">
                  <c:v>50.552999999999997</c:v>
                </c:pt>
                <c:pt idx="1124">
                  <c:v>50.381999999999998</c:v>
                </c:pt>
                <c:pt idx="1125">
                  <c:v>50.331000000000003</c:v>
                </c:pt>
                <c:pt idx="1126">
                  <c:v>50.302999999999997</c:v>
                </c:pt>
                <c:pt idx="1127">
                  <c:v>50.238999999999997</c:v>
                </c:pt>
                <c:pt idx="1128">
                  <c:v>50.097000000000001</c:v>
                </c:pt>
                <c:pt idx="1129">
                  <c:v>50.070999999999998</c:v>
                </c:pt>
                <c:pt idx="1130">
                  <c:v>50.015000000000001</c:v>
                </c:pt>
                <c:pt idx="1131">
                  <c:v>49.68</c:v>
                </c:pt>
                <c:pt idx="1132">
                  <c:v>49.365000000000002</c:v>
                </c:pt>
                <c:pt idx="1133">
                  <c:v>49.274999999999999</c:v>
                </c:pt>
                <c:pt idx="1134">
                  <c:v>49.194000000000003</c:v>
                </c:pt>
                <c:pt idx="1135">
                  <c:v>49.125999999999998</c:v>
                </c:pt>
                <c:pt idx="1136">
                  <c:v>49.033000000000001</c:v>
                </c:pt>
                <c:pt idx="1137">
                  <c:v>48.631</c:v>
                </c:pt>
                <c:pt idx="1138">
                  <c:v>48.631</c:v>
                </c:pt>
                <c:pt idx="1139">
                  <c:v>48.631</c:v>
                </c:pt>
                <c:pt idx="1140">
                  <c:v>48.534999999999997</c:v>
                </c:pt>
                <c:pt idx="1141">
                  <c:v>48.424999999999997</c:v>
                </c:pt>
                <c:pt idx="1142">
                  <c:v>48.406999999999996</c:v>
                </c:pt>
                <c:pt idx="1143">
                  <c:v>48</c:v>
                </c:pt>
                <c:pt idx="1144">
                  <c:v>47.741</c:v>
                </c:pt>
                <c:pt idx="1145">
                  <c:v>47.695</c:v>
                </c:pt>
                <c:pt idx="1146">
                  <c:v>47.664000000000001</c:v>
                </c:pt>
                <c:pt idx="1147">
                  <c:v>47.594999999999999</c:v>
                </c:pt>
                <c:pt idx="1148">
                  <c:v>47.566000000000003</c:v>
                </c:pt>
                <c:pt idx="1149">
                  <c:v>47.51</c:v>
                </c:pt>
                <c:pt idx="1150">
                  <c:v>47.51</c:v>
                </c:pt>
                <c:pt idx="1151">
                  <c:v>47.478999999999999</c:v>
                </c:pt>
                <c:pt idx="1152">
                  <c:v>47.433</c:v>
                </c:pt>
                <c:pt idx="1153">
                  <c:v>47.125</c:v>
                </c:pt>
                <c:pt idx="1154">
                  <c:v>47.125</c:v>
                </c:pt>
                <c:pt idx="1155">
                  <c:v>47.125</c:v>
                </c:pt>
                <c:pt idx="1156">
                  <c:v>47.125</c:v>
                </c:pt>
                <c:pt idx="1157">
                  <c:v>47.125</c:v>
                </c:pt>
                <c:pt idx="1158">
                  <c:v>47.067</c:v>
                </c:pt>
                <c:pt idx="1159">
                  <c:v>47.055</c:v>
                </c:pt>
                <c:pt idx="1160">
                  <c:v>46.649000000000001</c:v>
                </c:pt>
                <c:pt idx="1161">
                  <c:v>46.634999999999998</c:v>
                </c:pt>
                <c:pt idx="1162">
                  <c:v>46.627000000000002</c:v>
                </c:pt>
                <c:pt idx="1163">
                  <c:v>46.546999999999997</c:v>
                </c:pt>
                <c:pt idx="1164">
                  <c:v>46.546999999999997</c:v>
                </c:pt>
                <c:pt idx="1165">
                  <c:v>46.546999999999997</c:v>
                </c:pt>
                <c:pt idx="1166">
                  <c:v>46.546999999999997</c:v>
                </c:pt>
                <c:pt idx="1167">
                  <c:v>46.377000000000002</c:v>
                </c:pt>
                <c:pt idx="1168">
                  <c:v>46.371000000000002</c:v>
                </c:pt>
                <c:pt idx="1169">
                  <c:v>46.33</c:v>
                </c:pt>
                <c:pt idx="1170">
                  <c:v>46.323999999999998</c:v>
                </c:pt>
                <c:pt idx="1171">
                  <c:v>46.18</c:v>
                </c:pt>
                <c:pt idx="1172">
                  <c:v>46</c:v>
                </c:pt>
                <c:pt idx="1173">
                  <c:v>45.984999999999999</c:v>
                </c:pt>
                <c:pt idx="1174">
                  <c:v>45.972000000000001</c:v>
                </c:pt>
                <c:pt idx="1175">
                  <c:v>45.972000000000001</c:v>
                </c:pt>
                <c:pt idx="1176">
                  <c:v>45.972000000000001</c:v>
                </c:pt>
                <c:pt idx="1177">
                  <c:v>45.972000000000001</c:v>
                </c:pt>
                <c:pt idx="1178">
                  <c:v>45.972000000000001</c:v>
                </c:pt>
                <c:pt idx="1179">
                  <c:v>45.972000000000001</c:v>
                </c:pt>
                <c:pt idx="1180">
                  <c:v>45.972000000000001</c:v>
                </c:pt>
                <c:pt idx="1181">
                  <c:v>45.972000000000001</c:v>
                </c:pt>
                <c:pt idx="1182">
                  <c:v>45.972000000000001</c:v>
                </c:pt>
                <c:pt idx="1183">
                  <c:v>45.972000000000001</c:v>
                </c:pt>
                <c:pt idx="1184">
                  <c:v>45.831000000000003</c:v>
                </c:pt>
                <c:pt idx="1185">
                  <c:v>45.83</c:v>
                </c:pt>
                <c:pt idx="1186">
                  <c:v>45.741</c:v>
                </c:pt>
                <c:pt idx="1187">
                  <c:v>45.481000000000002</c:v>
                </c:pt>
                <c:pt idx="1188">
                  <c:v>45.476999999999997</c:v>
                </c:pt>
                <c:pt idx="1189">
                  <c:v>45.335000000000001</c:v>
                </c:pt>
                <c:pt idx="1190">
                  <c:v>45.238</c:v>
                </c:pt>
                <c:pt idx="1191">
                  <c:v>45.18</c:v>
                </c:pt>
                <c:pt idx="1192">
                  <c:v>44.975999999999999</c:v>
                </c:pt>
                <c:pt idx="1193">
                  <c:v>44.944000000000003</c:v>
                </c:pt>
                <c:pt idx="1194">
                  <c:v>44.835999999999999</c:v>
                </c:pt>
                <c:pt idx="1195">
                  <c:v>44.835999999999999</c:v>
                </c:pt>
                <c:pt idx="1196">
                  <c:v>44.835999999999999</c:v>
                </c:pt>
                <c:pt idx="1197">
                  <c:v>44.835999999999999</c:v>
                </c:pt>
                <c:pt idx="1198">
                  <c:v>44.835999999999999</c:v>
                </c:pt>
                <c:pt idx="1199">
                  <c:v>44.835999999999999</c:v>
                </c:pt>
                <c:pt idx="1200">
                  <c:v>44.695999999999998</c:v>
                </c:pt>
                <c:pt idx="1201">
                  <c:v>44.274000000000001</c:v>
                </c:pt>
                <c:pt idx="1202">
                  <c:v>44.207999999999998</c:v>
                </c:pt>
                <c:pt idx="1203">
                  <c:v>43.765000000000001</c:v>
                </c:pt>
                <c:pt idx="1204">
                  <c:v>43.667999999999999</c:v>
                </c:pt>
                <c:pt idx="1205">
                  <c:v>43.481000000000002</c:v>
                </c:pt>
                <c:pt idx="1206">
                  <c:v>43.481000000000002</c:v>
                </c:pt>
                <c:pt idx="1207">
                  <c:v>43.36</c:v>
                </c:pt>
                <c:pt idx="1208">
                  <c:v>43.216999999999999</c:v>
                </c:pt>
                <c:pt idx="1209">
                  <c:v>43.162999999999997</c:v>
                </c:pt>
                <c:pt idx="1210">
                  <c:v>43.162999999999997</c:v>
                </c:pt>
                <c:pt idx="1211">
                  <c:v>43.127000000000002</c:v>
                </c:pt>
                <c:pt idx="1212">
                  <c:v>42.991</c:v>
                </c:pt>
                <c:pt idx="1213">
                  <c:v>42.991</c:v>
                </c:pt>
                <c:pt idx="1214">
                  <c:v>42.991</c:v>
                </c:pt>
                <c:pt idx="1215">
                  <c:v>42.982999999999997</c:v>
                </c:pt>
                <c:pt idx="1216">
                  <c:v>42.767000000000003</c:v>
                </c:pt>
                <c:pt idx="1217">
                  <c:v>42.686</c:v>
                </c:pt>
                <c:pt idx="1218">
                  <c:v>42.613999999999997</c:v>
                </c:pt>
                <c:pt idx="1219">
                  <c:v>42.613999999999997</c:v>
                </c:pt>
                <c:pt idx="1220">
                  <c:v>42.613999999999997</c:v>
                </c:pt>
                <c:pt idx="1221">
                  <c:v>42.523000000000003</c:v>
                </c:pt>
                <c:pt idx="1222">
                  <c:v>42.412999999999997</c:v>
                </c:pt>
                <c:pt idx="1223">
                  <c:v>42.267000000000003</c:v>
                </c:pt>
                <c:pt idx="1224">
                  <c:v>42.161999999999999</c:v>
                </c:pt>
                <c:pt idx="1225">
                  <c:v>42.078000000000003</c:v>
                </c:pt>
                <c:pt idx="1226">
                  <c:v>42.078000000000003</c:v>
                </c:pt>
                <c:pt idx="1227">
                  <c:v>42.078000000000003</c:v>
                </c:pt>
                <c:pt idx="1228">
                  <c:v>41.9</c:v>
                </c:pt>
                <c:pt idx="1229">
                  <c:v>41.838999999999999</c:v>
                </c:pt>
                <c:pt idx="1230">
                  <c:v>41.537999999999997</c:v>
                </c:pt>
                <c:pt idx="1231">
                  <c:v>41.061</c:v>
                </c:pt>
                <c:pt idx="1232">
                  <c:v>41.005000000000003</c:v>
                </c:pt>
                <c:pt idx="1233">
                  <c:v>40.597999999999999</c:v>
                </c:pt>
                <c:pt idx="1234">
                  <c:v>40.250999999999998</c:v>
                </c:pt>
                <c:pt idx="1235">
                  <c:v>40.069000000000003</c:v>
                </c:pt>
                <c:pt idx="1236">
                  <c:v>39.648000000000003</c:v>
                </c:pt>
                <c:pt idx="1237">
                  <c:v>39.252000000000002</c:v>
                </c:pt>
                <c:pt idx="1238">
                  <c:v>38.808</c:v>
                </c:pt>
                <c:pt idx="1239">
                  <c:v>38.040999999999997</c:v>
                </c:pt>
                <c:pt idx="1240">
                  <c:v>37.972000000000001</c:v>
                </c:pt>
                <c:pt idx="1241">
                  <c:v>37.942</c:v>
                </c:pt>
                <c:pt idx="1242">
                  <c:v>37.136000000000003</c:v>
                </c:pt>
                <c:pt idx="1243">
                  <c:v>35.779000000000003</c:v>
                </c:pt>
                <c:pt idx="1244">
                  <c:v>35.682000000000002</c:v>
                </c:pt>
                <c:pt idx="1245">
                  <c:v>35.682000000000002</c:v>
                </c:pt>
                <c:pt idx="1246">
                  <c:v>31.661999999999999</c:v>
                </c:pt>
                <c:pt idx="1247">
                  <c:v>27.965</c:v>
                </c:pt>
                <c:pt idx="1248">
                  <c:v>26.675999999999998</c:v>
                </c:pt>
                <c:pt idx="1249">
                  <c:v>24.582000000000001</c:v>
                </c:pt>
                <c:pt idx="1250">
                  <c:v>23.042999999999999</c:v>
                </c:pt>
                <c:pt idx="1251">
                  <c:v>22.423999999999999</c:v>
                </c:pt>
                <c:pt idx="1252">
                  <c:v>21.375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F9-4059-A5AF-E1641CB85317}"/>
            </c:ext>
          </c:extLst>
        </c:ser>
        <c:ser>
          <c:idx val="0"/>
          <c:order val="2"/>
          <c:tx>
            <c:v>Stage 2</c:v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'FDC- Dalgety'!$H$4:$H$1188</c:f>
              <c:numCache>
                <c:formatCode>#,##0.0</c:formatCode>
                <c:ptCount val="1185"/>
                <c:pt idx="0">
                  <c:v>0</c:v>
                </c:pt>
                <c:pt idx="1">
                  <c:v>8.4459459459459499E-2</c:v>
                </c:pt>
                <c:pt idx="2">
                  <c:v>0.168918918918919</c:v>
                </c:pt>
                <c:pt idx="3">
                  <c:v>0.25337837837837851</c:v>
                </c:pt>
                <c:pt idx="4">
                  <c:v>0.337837837837838</c:v>
                </c:pt>
                <c:pt idx="5">
                  <c:v>0.42229729729729748</c:v>
                </c:pt>
                <c:pt idx="6">
                  <c:v>0.50675675675675702</c:v>
                </c:pt>
                <c:pt idx="7">
                  <c:v>0.59121621621621645</c:v>
                </c:pt>
                <c:pt idx="8">
                  <c:v>0.67567567567567599</c:v>
                </c:pt>
                <c:pt idx="9">
                  <c:v>0.76013513513513553</c:v>
                </c:pt>
                <c:pt idx="10">
                  <c:v>0.84459459459459496</c:v>
                </c:pt>
                <c:pt idx="11">
                  <c:v>0.9290540540540545</c:v>
                </c:pt>
                <c:pt idx="12">
                  <c:v>1.013513513513514</c:v>
                </c:pt>
                <c:pt idx="13">
                  <c:v>1.0979729729729735</c:v>
                </c:pt>
                <c:pt idx="14">
                  <c:v>1.1824324324324329</c:v>
                </c:pt>
                <c:pt idx="15">
                  <c:v>1.2668918918918926</c:v>
                </c:pt>
                <c:pt idx="16">
                  <c:v>1.351351351351352</c:v>
                </c:pt>
                <c:pt idx="17">
                  <c:v>1.4358108108108114</c:v>
                </c:pt>
                <c:pt idx="18">
                  <c:v>1.5202702702702711</c:v>
                </c:pt>
                <c:pt idx="19">
                  <c:v>1.6047297297297305</c:v>
                </c:pt>
                <c:pt idx="20">
                  <c:v>1.6891891891891899</c:v>
                </c:pt>
                <c:pt idx="21">
                  <c:v>1.7736486486486496</c:v>
                </c:pt>
                <c:pt idx="22">
                  <c:v>1.858108108108109</c:v>
                </c:pt>
                <c:pt idx="23">
                  <c:v>1.9425675675675684</c:v>
                </c:pt>
                <c:pt idx="24">
                  <c:v>2.0270270270270281</c:v>
                </c:pt>
                <c:pt idx="25">
                  <c:v>2.1114864864864873</c:v>
                </c:pt>
                <c:pt idx="26">
                  <c:v>2.1959459459459469</c:v>
                </c:pt>
                <c:pt idx="27">
                  <c:v>2.2804054054054066</c:v>
                </c:pt>
                <c:pt idx="28">
                  <c:v>2.3648648648648658</c:v>
                </c:pt>
                <c:pt idx="29">
                  <c:v>2.4493243243243255</c:v>
                </c:pt>
                <c:pt idx="30">
                  <c:v>2.5337837837837851</c:v>
                </c:pt>
                <c:pt idx="31">
                  <c:v>2.6182432432432443</c:v>
                </c:pt>
                <c:pt idx="32">
                  <c:v>2.702702702702704</c:v>
                </c:pt>
                <c:pt idx="33">
                  <c:v>2.7871621621621636</c:v>
                </c:pt>
                <c:pt idx="34">
                  <c:v>2.8716216216216228</c:v>
                </c:pt>
                <c:pt idx="35">
                  <c:v>2.9560810810810825</c:v>
                </c:pt>
                <c:pt idx="36">
                  <c:v>3.0405405405405421</c:v>
                </c:pt>
                <c:pt idx="37">
                  <c:v>3.1250000000000013</c:v>
                </c:pt>
                <c:pt idx="38">
                  <c:v>3.209459459459461</c:v>
                </c:pt>
                <c:pt idx="39">
                  <c:v>3.2939189189189206</c:v>
                </c:pt>
                <c:pt idx="40">
                  <c:v>3.3783783783783798</c:v>
                </c:pt>
                <c:pt idx="41">
                  <c:v>3.4628378378378395</c:v>
                </c:pt>
                <c:pt idx="42">
                  <c:v>3.5472972972972991</c:v>
                </c:pt>
                <c:pt idx="43">
                  <c:v>3.6317567567567584</c:v>
                </c:pt>
                <c:pt idx="44">
                  <c:v>3.716216216216218</c:v>
                </c:pt>
                <c:pt idx="45">
                  <c:v>3.8006756756756777</c:v>
                </c:pt>
                <c:pt idx="46">
                  <c:v>3.8851351351351369</c:v>
                </c:pt>
                <c:pt idx="47">
                  <c:v>3.9695945945945965</c:v>
                </c:pt>
                <c:pt idx="48">
                  <c:v>4.0540540540540562</c:v>
                </c:pt>
                <c:pt idx="49">
                  <c:v>4.1385135135135158</c:v>
                </c:pt>
                <c:pt idx="50">
                  <c:v>4.2229729729729746</c:v>
                </c:pt>
                <c:pt idx="51">
                  <c:v>4.3074324324324342</c:v>
                </c:pt>
                <c:pt idx="52">
                  <c:v>4.3918918918918939</c:v>
                </c:pt>
                <c:pt idx="53">
                  <c:v>4.4763513513513535</c:v>
                </c:pt>
                <c:pt idx="54">
                  <c:v>4.5608108108108132</c:v>
                </c:pt>
                <c:pt idx="55">
                  <c:v>4.6452702702702728</c:v>
                </c:pt>
                <c:pt idx="56">
                  <c:v>4.7297297297297316</c:v>
                </c:pt>
                <c:pt idx="57">
                  <c:v>4.8141891891891913</c:v>
                </c:pt>
                <c:pt idx="58">
                  <c:v>4.8986486486486509</c:v>
                </c:pt>
                <c:pt idx="59">
                  <c:v>4.9831081081081106</c:v>
                </c:pt>
                <c:pt idx="60">
                  <c:v>5.0675675675675702</c:v>
                </c:pt>
                <c:pt idx="61">
                  <c:v>5.1520270270270299</c:v>
                </c:pt>
                <c:pt idx="62">
                  <c:v>5.2364864864864886</c:v>
                </c:pt>
                <c:pt idx="63">
                  <c:v>5.3209459459459483</c:v>
                </c:pt>
                <c:pt idx="64">
                  <c:v>5.4054054054054079</c:v>
                </c:pt>
                <c:pt idx="65">
                  <c:v>5.4898648648648676</c:v>
                </c:pt>
                <c:pt idx="66">
                  <c:v>5.5743243243243272</c:v>
                </c:pt>
                <c:pt idx="67">
                  <c:v>5.658783783783786</c:v>
                </c:pt>
                <c:pt idx="68">
                  <c:v>5.7432432432432456</c:v>
                </c:pt>
                <c:pt idx="69">
                  <c:v>5.8277027027027053</c:v>
                </c:pt>
                <c:pt idx="70">
                  <c:v>5.9121621621621649</c:v>
                </c:pt>
                <c:pt idx="71">
                  <c:v>5.9966216216216246</c:v>
                </c:pt>
                <c:pt idx="72">
                  <c:v>6.0810810810810842</c:v>
                </c:pt>
                <c:pt idx="73">
                  <c:v>6.165540540540543</c:v>
                </c:pt>
                <c:pt idx="74">
                  <c:v>6.2500000000000027</c:v>
                </c:pt>
                <c:pt idx="75">
                  <c:v>6.3344594594594623</c:v>
                </c:pt>
                <c:pt idx="76">
                  <c:v>6.418918918918922</c:v>
                </c:pt>
                <c:pt idx="77">
                  <c:v>6.5033783783783816</c:v>
                </c:pt>
                <c:pt idx="78">
                  <c:v>6.5878378378378413</c:v>
                </c:pt>
                <c:pt idx="79">
                  <c:v>6.6722972972973</c:v>
                </c:pt>
                <c:pt idx="80">
                  <c:v>6.7567567567567597</c:v>
                </c:pt>
                <c:pt idx="81">
                  <c:v>6.8412162162162193</c:v>
                </c:pt>
                <c:pt idx="82">
                  <c:v>6.925675675675679</c:v>
                </c:pt>
                <c:pt idx="83">
                  <c:v>7.0101351351351386</c:v>
                </c:pt>
                <c:pt idx="84">
                  <c:v>7.0945945945945983</c:v>
                </c:pt>
                <c:pt idx="85">
                  <c:v>7.1790540540540571</c:v>
                </c:pt>
                <c:pt idx="86">
                  <c:v>7.2635135135135167</c:v>
                </c:pt>
                <c:pt idx="87">
                  <c:v>7.3479729729729764</c:v>
                </c:pt>
                <c:pt idx="88">
                  <c:v>7.432432432432436</c:v>
                </c:pt>
                <c:pt idx="89">
                  <c:v>7.5168918918918957</c:v>
                </c:pt>
                <c:pt idx="90">
                  <c:v>7.6013513513513553</c:v>
                </c:pt>
                <c:pt idx="91">
                  <c:v>7.6858108108108141</c:v>
                </c:pt>
                <c:pt idx="92">
                  <c:v>7.7702702702702737</c:v>
                </c:pt>
                <c:pt idx="93">
                  <c:v>7.8547297297297334</c:v>
                </c:pt>
                <c:pt idx="94">
                  <c:v>7.939189189189193</c:v>
                </c:pt>
                <c:pt idx="95">
                  <c:v>8.0236486486486527</c:v>
                </c:pt>
                <c:pt idx="96">
                  <c:v>8.1081081081081123</c:v>
                </c:pt>
                <c:pt idx="97">
                  <c:v>8.192567567567572</c:v>
                </c:pt>
                <c:pt idx="98">
                  <c:v>8.2770270270270316</c:v>
                </c:pt>
                <c:pt idx="99">
                  <c:v>8.3614864864864895</c:v>
                </c:pt>
                <c:pt idx="100">
                  <c:v>8.4459459459459492</c:v>
                </c:pt>
                <c:pt idx="101">
                  <c:v>8.5304054054054088</c:v>
                </c:pt>
                <c:pt idx="102">
                  <c:v>8.6148648648648685</c:v>
                </c:pt>
                <c:pt idx="103">
                  <c:v>8.6993243243243281</c:v>
                </c:pt>
                <c:pt idx="104">
                  <c:v>8.7837837837837878</c:v>
                </c:pt>
                <c:pt idx="105">
                  <c:v>8.8682432432432474</c:v>
                </c:pt>
                <c:pt idx="106">
                  <c:v>8.9527027027027071</c:v>
                </c:pt>
                <c:pt idx="107">
                  <c:v>9.0371621621621667</c:v>
                </c:pt>
                <c:pt idx="108">
                  <c:v>9.1216216216216264</c:v>
                </c:pt>
                <c:pt idx="109">
                  <c:v>9.206081081081086</c:v>
                </c:pt>
                <c:pt idx="110">
                  <c:v>9.2905405405405457</c:v>
                </c:pt>
                <c:pt idx="111">
                  <c:v>9.3750000000000036</c:v>
                </c:pt>
                <c:pt idx="112">
                  <c:v>9.4594594594594632</c:v>
                </c:pt>
                <c:pt idx="113">
                  <c:v>9.5439189189189229</c:v>
                </c:pt>
                <c:pt idx="114">
                  <c:v>9.6283783783783825</c:v>
                </c:pt>
                <c:pt idx="115">
                  <c:v>9.7128378378378422</c:v>
                </c:pt>
                <c:pt idx="116">
                  <c:v>9.7972972972973018</c:v>
                </c:pt>
                <c:pt idx="117">
                  <c:v>9.8817567567567615</c:v>
                </c:pt>
                <c:pt idx="118">
                  <c:v>9.9662162162162211</c:v>
                </c:pt>
                <c:pt idx="119">
                  <c:v>10.050675675675681</c:v>
                </c:pt>
                <c:pt idx="120">
                  <c:v>10.13513513513514</c:v>
                </c:pt>
                <c:pt idx="121">
                  <c:v>10.2195945945946</c:v>
                </c:pt>
                <c:pt idx="122">
                  <c:v>10.30405405405406</c:v>
                </c:pt>
                <c:pt idx="123">
                  <c:v>10.388513513513518</c:v>
                </c:pt>
                <c:pt idx="124">
                  <c:v>10.472972972972977</c:v>
                </c:pt>
                <c:pt idx="125">
                  <c:v>10.557432432432437</c:v>
                </c:pt>
                <c:pt idx="126">
                  <c:v>10.641891891891897</c:v>
                </c:pt>
                <c:pt idx="127">
                  <c:v>10.726351351351356</c:v>
                </c:pt>
                <c:pt idx="128">
                  <c:v>10.810810810810816</c:v>
                </c:pt>
                <c:pt idx="129">
                  <c:v>10.895270270270276</c:v>
                </c:pt>
                <c:pt idx="130">
                  <c:v>10.979729729729735</c:v>
                </c:pt>
                <c:pt idx="131">
                  <c:v>11.064189189189195</c:v>
                </c:pt>
                <c:pt idx="132">
                  <c:v>11.148648648648654</c:v>
                </c:pt>
                <c:pt idx="133">
                  <c:v>11.233108108108114</c:v>
                </c:pt>
                <c:pt idx="134">
                  <c:v>11.317567567567572</c:v>
                </c:pt>
                <c:pt idx="135">
                  <c:v>11.402027027027032</c:v>
                </c:pt>
                <c:pt idx="136">
                  <c:v>11.486486486486491</c:v>
                </c:pt>
                <c:pt idx="137">
                  <c:v>11.570945945945951</c:v>
                </c:pt>
                <c:pt idx="138">
                  <c:v>11.655405405405411</c:v>
                </c:pt>
                <c:pt idx="139">
                  <c:v>11.73986486486487</c:v>
                </c:pt>
                <c:pt idx="140">
                  <c:v>11.82432432432433</c:v>
                </c:pt>
                <c:pt idx="141">
                  <c:v>11.90878378378379</c:v>
                </c:pt>
                <c:pt idx="142">
                  <c:v>11.993243243243249</c:v>
                </c:pt>
                <c:pt idx="143">
                  <c:v>12.077702702702709</c:v>
                </c:pt>
                <c:pt idx="144">
                  <c:v>12.162162162162168</c:v>
                </c:pt>
                <c:pt idx="145">
                  <c:v>12.246621621621628</c:v>
                </c:pt>
                <c:pt idx="146">
                  <c:v>12.331081081081086</c:v>
                </c:pt>
                <c:pt idx="147">
                  <c:v>12.415540540540546</c:v>
                </c:pt>
                <c:pt idx="148">
                  <c:v>12.500000000000005</c:v>
                </c:pt>
                <c:pt idx="149">
                  <c:v>12.584459459459465</c:v>
                </c:pt>
                <c:pt idx="150">
                  <c:v>12.668918918918925</c:v>
                </c:pt>
                <c:pt idx="151">
                  <c:v>12.753378378378384</c:v>
                </c:pt>
                <c:pt idx="152">
                  <c:v>12.837837837837844</c:v>
                </c:pt>
                <c:pt idx="153">
                  <c:v>12.922297297297304</c:v>
                </c:pt>
                <c:pt idx="154">
                  <c:v>13.006756756756763</c:v>
                </c:pt>
                <c:pt idx="155">
                  <c:v>13.091216216216223</c:v>
                </c:pt>
                <c:pt idx="156">
                  <c:v>13.175675675675683</c:v>
                </c:pt>
                <c:pt idx="157">
                  <c:v>13.260135135135142</c:v>
                </c:pt>
                <c:pt idx="158">
                  <c:v>13.3445945945946</c:v>
                </c:pt>
                <c:pt idx="159">
                  <c:v>13.42905405405406</c:v>
                </c:pt>
                <c:pt idx="160">
                  <c:v>13.513513513513519</c:v>
                </c:pt>
                <c:pt idx="161">
                  <c:v>13.597972972972979</c:v>
                </c:pt>
                <c:pt idx="162">
                  <c:v>13.682432432432439</c:v>
                </c:pt>
                <c:pt idx="163">
                  <c:v>13.766891891891898</c:v>
                </c:pt>
                <c:pt idx="164">
                  <c:v>13.851351351351358</c:v>
                </c:pt>
                <c:pt idx="165">
                  <c:v>13.935810810810818</c:v>
                </c:pt>
                <c:pt idx="166">
                  <c:v>14.020270270270277</c:v>
                </c:pt>
                <c:pt idx="167">
                  <c:v>14.104729729729737</c:v>
                </c:pt>
                <c:pt idx="168">
                  <c:v>14.189189189189197</c:v>
                </c:pt>
                <c:pt idx="169">
                  <c:v>14.273648648648654</c:v>
                </c:pt>
                <c:pt idx="170">
                  <c:v>14.358108108108114</c:v>
                </c:pt>
                <c:pt idx="171">
                  <c:v>14.442567567567574</c:v>
                </c:pt>
                <c:pt idx="172">
                  <c:v>14.527027027027033</c:v>
                </c:pt>
                <c:pt idx="173">
                  <c:v>14.611486486486493</c:v>
                </c:pt>
                <c:pt idx="174">
                  <c:v>14.695945945945953</c:v>
                </c:pt>
                <c:pt idx="175">
                  <c:v>14.780405405405412</c:v>
                </c:pt>
                <c:pt idx="176">
                  <c:v>14.864864864864872</c:v>
                </c:pt>
                <c:pt idx="177">
                  <c:v>14.949324324324332</c:v>
                </c:pt>
                <c:pt idx="178">
                  <c:v>15.033783783783791</c:v>
                </c:pt>
                <c:pt idx="179">
                  <c:v>15.118243243243251</c:v>
                </c:pt>
                <c:pt idx="180">
                  <c:v>15.202702702702711</c:v>
                </c:pt>
                <c:pt idx="181">
                  <c:v>15.287162162162168</c:v>
                </c:pt>
                <c:pt idx="182">
                  <c:v>15.371621621621628</c:v>
                </c:pt>
                <c:pt idx="183">
                  <c:v>15.456081081081088</c:v>
                </c:pt>
                <c:pt idx="184">
                  <c:v>15.540540540540547</c:v>
                </c:pt>
                <c:pt idx="185">
                  <c:v>15.625000000000007</c:v>
                </c:pt>
                <c:pt idx="186">
                  <c:v>15.709459459459467</c:v>
                </c:pt>
                <c:pt idx="187">
                  <c:v>15.793918918918926</c:v>
                </c:pt>
                <c:pt idx="188">
                  <c:v>15.878378378378386</c:v>
                </c:pt>
                <c:pt idx="189">
                  <c:v>15.962837837837846</c:v>
                </c:pt>
                <c:pt idx="190">
                  <c:v>16.047297297297305</c:v>
                </c:pt>
                <c:pt idx="191">
                  <c:v>16.131756756756765</c:v>
                </c:pt>
                <c:pt idx="192">
                  <c:v>16.216216216216225</c:v>
                </c:pt>
                <c:pt idx="193">
                  <c:v>16.300675675675684</c:v>
                </c:pt>
                <c:pt idx="194">
                  <c:v>16.385135135135144</c:v>
                </c:pt>
                <c:pt idx="195">
                  <c:v>16.469594594594604</c:v>
                </c:pt>
                <c:pt idx="196">
                  <c:v>16.554054054054063</c:v>
                </c:pt>
                <c:pt idx="197">
                  <c:v>16.638513513513523</c:v>
                </c:pt>
                <c:pt idx="198">
                  <c:v>16.722972972972979</c:v>
                </c:pt>
                <c:pt idx="199">
                  <c:v>16.807432432432439</c:v>
                </c:pt>
                <c:pt idx="200">
                  <c:v>16.891891891891898</c:v>
                </c:pt>
                <c:pt idx="201">
                  <c:v>16.976351351351358</c:v>
                </c:pt>
                <c:pt idx="202">
                  <c:v>17.060810810810818</c:v>
                </c:pt>
                <c:pt idx="203">
                  <c:v>17.145270270270277</c:v>
                </c:pt>
                <c:pt idx="204">
                  <c:v>17.229729729729737</c:v>
                </c:pt>
                <c:pt idx="205">
                  <c:v>17.314189189189197</c:v>
                </c:pt>
                <c:pt idx="206">
                  <c:v>17.398648648648656</c:v>
                </c:pt>
                <c:pt idx="207">
                  <c:v>17.483108108108116</c:v>
                </c:pt>
                <c:pt idx="208">
                  <c:v>17.567567567567576</c:v>
                </c:pt>
                <c:pt idx="209">
                  <c:v>17.652027027027035</c:v>
                </c:pt>
                <c:pt idx="210">
                  <c:v>17.736486486486495</c:v>
                </c:pt>
                <c:pt idx="211">
                  <c:v>17.820945945945954</c:v>
                </c:pt>
                <c:pt idx="212">
                  <c:v>17.905405405405414</c:v>
                </c:pt>
                <c:pt idx="213">
                  <c:v>17.989864864864874</c:v>
                </c:pt>
                <c:pt idx="214">
                  <c:v>18.074324324324333</c:v>
                </c:pt>
                <c:pt idx="215">
                  <c:v>18.158783783783793</c:v>
                </c:pt>
                <c:pt idx="216">
                  <c:v>18.243243243243253</c:v>
                </c:pt>
                <c:pt idx="217">
                  <c:v>18.327702702702712</c:v>
                </c:pt>
                <c:pt idx="218">
                  <c:v>18.412162162162172</c:v>
                </c:pt>
                <c:pt idx="219">
                  <c:v>18.496621621621632</c:v>
                </c:pt>
                <c:pt idx="220">
                  <c:v>18.581081081081091</c:v>
                </c:pt>
                <c:pt idx="221">
                  <c:v>18.665540540540551</c:v>
                </c:pt>
                <c:pt idx="222">
                  <c:v>18.750000000000007</c:v>
                </c:pt>
                <c:pt idx="223">
                  <c:v>18.834459459459467</c:v>
                </c:pt>
                <c:pt idx="224">
                  <c:v>18.918918918918926</c:v>
                </c:pt>
                <c:pt idx="225">
                  <c:v>19.003378378378386</c:v>
                </c:pt>
                <c:pt idx="226">
                  <c:v>19.087837837837846</c:v>
                </c:pt>
                <c:pt idx="227">
                  <c:v>19.172297297297305</c:v>
                </c:pt>
                <c:pt idx="228">
                  <c:v>19.256756756756765</c:v>
                </c:pt>
                <c:pt idx="229">
                  <c:v>19.341216216216225</c:v>
                </c:pt>
                <c:pt idx="230">
                  <c:v>19.425675675675684</c:v>
                </c:pt>
                <c:pt idx="231">
                  <c:v>19.510135135135144</c:v>
                </c:pt>
                <c:pt idx="232">
                  <c:v>19.594594594594604</c:v>
                </c:pt>
                <c:pt idx="233">
                  <c:v>19.679054054054063</c:v>
                </c:pt>
                <c:pt idx="234">
                  <c:v>19.763513513513523</c:v>
                </c:pt>
                <c:pt idx="235">
                  <c:v>19.847972972972983</c:v>
                </c:pt>
                <c:pt idx="236">
                  <c:v>19.932432432432442</c:v>
                </c:pt>
                <c:pt idx="237">
                  <c:v>20.016891891891902</c:v>
                </c:pt>
                <c:pt idx="238">
                  <c:v>20.101351351351362</c:v>
                </c:pt>
                <c:pt idx="239">
                  <c:v>20.185810810810821</c:v>
                </c:pt>
                <c:pt idx="240">
                  <c:v>20.270270270270281</c:v>
                </c:pt>
                <c:pt idx="241">
                  <c:v>20.35472972972974</c:v>
                </c:pt>
                <c:pt idx="242">
                  <c:v>20.4391891891892</c:v>
                </c:pt>
                <c:pt idx="243">
                  <c:v>20.52364864864866</c:v>
                </c:pt>
                <c:pt idx="244">
                  <c:v>20.608108108108119</c:v>
                </c:pt>
                <c:pt idx="245">
                  <c:v>20.692567567567576</c:v>
                </c:pt>
                <c:pt idx="246">
                  <c:v>20.777027027027035</c:v>
                </c:pt>
                <c:pt idx="247">
                  <c:v>20.861486486486495</c:v>
                </c:pt>
                <c:pt idx="248">
                  <c:v>20.945945945945954</c:v>
                </c:pt>
                <c:pt idx="249">
                  <c:v>21.030405405405414</c:v>
                </c:pt>
                <c:pt idx="250">
                  <c:v>21.114864864864874</c:v>
                </c:pt>
                <c:pt idx="251">
                  <c:v>21.199324324324333</c:v>
                </c:pt>
                <c:pt idx="252">
                  <c:v>21.283783783783793</c:v>
                </c:pt>
                <c:pt idx="253">
                  <c:v>21.368243243243253</c:v>
                </c:pt>
                <c:pt idx="254">
                  <c:v>21.452702702702712</c:v>
                </c:pt>
                <c:pt idx="255">
                  <c:v>21.537162162162172</c:v>
                </c:pt>
                <c:pt idx="256">
                  <c:v>21.621621621621632</c:v>
                </c:pt>
                <c:pt idx="257">
                  <c:v>21.706081081081091</c:v>
                </c:pt>
                <c:pt idx="258">
                  <c:v>21.790540540540551</c:v>
                </c:pt>
                <c:pt idx="259">
                  <c:v>21.875000000000011</c:v>
                </c:pt>
                <c:pt idx="260">
                  <c:v>21.95945945945947</c:v>
                </c:pt>
                <c:pt idx="261">
                  <c:v>22.04391891891893</c:v>
                </c:pt>
                <c:pt idx="262">
                  <c:v>22.12837837837839</c:v>
                </c:pt>
                <c:pt idx="263">
                  <c:v>22.212837837837849</c:v>
                </c:pt>
                <c:pt idx="264">
                  <c:v>22.297297297297309</c:v>
                </c:pt>
                <c:pt idx="265">
                  <c:v>22.381756756756769</c:v>
                </c:pt>
                <c:pt idx="266">
                  <c:v>22.466216216216228</c:v>
                </c:pt>
                <c:pt idx="267">
                  <c:v>22.550675675675688</c:v>
                </c:pt>
                <c:pt idx="268">
                  <c:v>22.635135135135144</c:v>
                </c:pt>
                <c:pt idx="269">
                  <c:v>22.719594594594604</c:v>
                </c:pt>
                <c:pt idx="270">
                  <c:v>22.804054054054063</c:v>
                </c:pt>
                <c:pt idx="271">
                  <c:v>22.888513513513523</c:v>
                </c:pt>
                <c:pt idx="272">
                  <c:v>22.972972972972983</c:v>
                </c:pt>
                <c:pt idx="273">
                  <c:v>23.057432432432442</c:v>
                </c:pt>
                <c:pt idx="274">
                  <c:v>23.141891891891902</c:v>
                </c:pt>
                <c:pt idx="275">
                  <c:v>23.226351351351362</c:v>
                </c:pt>
                <c:pt idx="276">
                  <c:v>23.310810810810821</c:v>
                </c:pt>
                <c:pt idx="277">
                  <c:v>23.395270270270281</c:v>
                </c:pt>
                <c:pt idx="278">
                  <c:v>23.47972972972974</c:v>
                </c:pt>
                <c:pt idx="279">
                  <c:v>23.5641891891892</c:v>
                </c:pt>
                <c:pt idx="280">
                  <c:v>23.64864864864866</c:v>
                </c:pt>
                <c:pt idx="281">
                  <c:v>23.733108108108119</c:v>
                </c:pt>
                <c:pt idx="282">
                  <c:v>23.817567567567579</c:v>
                </c:pt>
                <c:pt idx="283">
                  <c:v>23.902027027027039</c:v>
                </c:pt>
                <c:pt idx="284">
                  <c:v>23.986486486486498</c:v>
                </c:pt>
                <c:pt idx="285">
                  <c:v>24.070945945945958</c:v>
                </c:pt>
                <c:pt idx="286">
                  <c:v>24.155405405405418</c:v>
                </c:pt>
                <c:pt idx="287">
                  <c:v>24.239864864864877</c:v>
                </c:pt>
                <c:pt idx="288">
                  <c:v>24.324324324324337</c:v>
                </c:pt>
                <c:pt idx="289">
                  <c:v>24.408783783783797</c:v>
                </c:pt>
                <c:pt idx="290">
                  <c:v>24.493243243243256</c:v>
                </c:pt>
                <c:pt idx="291">
                  <c:v>24.577702702702712</c:v>
                </c:pt>
                <c:pt idx="292">
                  <c:v>24.662162162162172</c:v>
                </c:pt>
                <c:pt idx="293">
                  <c:v>24.746621621621632</c:v>
                </c:pt>
                <c:pt idx="294">
                  <c:v>24.831081081081091</c:v>
                </c:pt>
                <c:pt idx="295">
                  <c:v>24.915540540540551</c:v>
                </c:pt>
                <c:pt idx="296">
                  <c:v>25.000000000000011</c:v>
                </c:pt>
                <c:pt idx="297">
                  <c:v>25.08445945945947</c:v>
                </c:pt>
                <c:pt idx="298">
                  <c:v>25.16891891891893</c:v>
                </c:pt>
                <c:pt idx="299">
                  <c:v>25.25337837837839</c:v>
                </c:pt>
                <c:pt idx="300">
                  <c:v>25.337837837837849</c:v>
                </c:pt>
                <c:pt idx="301">
                  <c:v>25.422297297297309</c:v>
                </c:pt>
                <c:pt idx="302">
                  <c:v>25.506756756756769</c:v>
                </c:pt>
                <c:pt idx="303">
                  <c:v>25.591216216216228</c:v>
                </c:pt>
                <c:pt idx="304">
                  <c:v>25.675675675675688</c:v>
                </c:pt>
                <c:pt idx="305">
                  <c:v>25.760135135135148</c:v>
                </c:pt>
                <c:pt idx="306">
                  <c:v>25.844594594594607</c:v>
                </c:pt>
                <c:pt idx="307">
                  <c:v>25.929054054054067</c:v>
                </c:pt>
                <c:pt idx="308">
                  <c:v>26.013513513513526</c:v>
                </c:pt>
                <c:pt idx="309">
                  <c:v>26.097972972972986</c:v>
                </c:pt>
                <c:pt idx="310">
                  <c:v>26.182432432432446</c:v>
                </c:pt>
                <c:pt idx="311">
                  <c:v>26.266891891891905</c:v>
                </c:pt>
                <c:pt idx="312">
                  <c:v>26.351351351351365</c:v>
                </c:pt>
                <c:pt idx="313">
                  <c:v>26.435810810810825</c:v>
                </c:pt>
                <c:pt idx="314">
                  <c:v>26.520270270270284</c:v>
                </c:pt>
                <c:pt idx="315">
                  <c:v>26.60472972972974</c:v>
                </c:pt>
                <c:pt idx="316">
                  <c:v>26.6891891891892</c:v>
                </c:pt>
                <c:pt idx="317">
                  <c:v>26.77364864864866</c:v>
                </c:pt>
                <c:pt idx="318">
                  <c:v>26.858108108108119</c:v>
                </c:pt>
                <c:pt idx="319">
                  <c:v>26.942567567567579</c:v>
                </c:pt>
                <c:pt idx="320">
                  <c:v>27.027027027027039</c:v>
                </c:pt>
                <c:pt idx="321">
                  <c:v>27.111486486486498</c:v>
                </c:pt>
                <c:pt idx="322">
                  <c:v>27.195945945945958</c:v>
                </c:pt>
                <c:pt idx="323">
                  <c:v>27.280405405405418</c:v>
                </c:pt>
                <c:pt idx="324">
                  <c:v>27.364864864864877</c:v>
                </c:pt>
                <c:pt idx="325">
                  <c:v>27.449324324324337</c:v>
                </c:pt>
                <c:pt idx="326">
                  <c:v>27.533783783783797</c:v>
                </c:pt>
                <c:pt idx="327">
                  <c:v>27.618243243243256</c:v>
                </c:pt>
                <c:pt idx="328">
                  <c:v>27.702702702702716</c:v>
                </c:pt>
                <c:pt idx="329">
                  <c:v>27.787162162162176</c:v>
                </c:pt>
                <c:pt idx="330">
                  <c:v>27.871621621621635</c:v>
                </c:pt>
                <c:pt idx="331">
                  <c:v>27.956081081081095</c:v>
                </c:pt>
                <c:pt idx="332">
                  <c:v>28.040540540540555</c:v>
                </c:pt>
                <c:pt idx="333">
                  <c:v>28.125000000000014</c:v>
                </c:pt>
                <c:pt idx="334">
                  <c:v>28.209459459459474</c:v>
                </c:pt>
                <c:pt idx="335">
                  <c:v>28.293918918918934</c:v>
                </c:pt>
                <c:pt idx="336">
                  <c:v>28.378378378378393</c:v>
                </c:pt>
                <c:pt idx="337">
                  <c:v>28.462837837837853</c:v>
                </c:pt>
                <c:pt idx="338">
                  <c:v>28.547297297297309</c:v>
                </c:pt>
                <c:pt idx="339">
                  <c:v>28.631756756756769</c:v>
                </c:pt>
                <c:pt idx="340">
                  <c:v>28.716216216216228</c:v>
                </c:pt>
                <c:pt idx="341">
                  <c:v>28.800675675675688</c:v>
                </c:pt>
                <c:pt idx="342">
                  <c:v>28.885135135135148</c:v>
                </c:pt>
                <c:pt idx="343">
                  <c:v>28.969594594594607</c:v>
                </c:pt>
                <c:pt idx="344">
                  <c:v>29.054054054054067</c:v>
                </c:pt>
                <c:pt idx="345">
                  <c:v>29.138513513513526</c:v>
                </c:pt>
                <c:pt idx="346">
                  <c:v>29.222972972972986</c:v>
                </c:pt>
                <c:pt idx="347">
                  <c:v>29.307432432432446</c:v>
                </c:pt>
                <c:pt idx="348">
                  <c:v>29.391891891891905</c:v>
                </c:pt>
                <c:pt idx="349">
                  <c:v>29.476351351351365</c:v>
                </c:pt>
                <c:pt idx="350">
                  <c:v>29.560810810810825</c:v>
                </c:pt>
                <c:pt idx="351">
                  <c:v>29.645270270270284</c:v>
                </c:pt>
                <c:pt idx="352">
                  <c:v>29.729729729729744</c:v>
                </c:pt>
                <c:pt idx="353">
                  <c:v>29.814189189189204</c:v>
                </c:pt>
                <c:pt idx="354">
                  <c:v>29.898648648648663</c:v>
                </c:pt>
                <c:pt idx="355">
                  <c:v>29.983108108108123</c:v>
                </c:pt>
                <c:pt idx="356">
                  <c:v>30.067567567567583</c:v>
                </c:pt>
                <c:pt idx="357">
                  <c:v>30.152027027027042</c:v>
                </c:pt>
                <c:pt idx="358">
                  <c:v>30.236486486486502</c:v>
                </c:pt>
                <c:pt idx="359">
                  <c:v>30.320945945945962</c:v>
                </c:pt>
                <c:pt idx="360">
                  <c:v>30.405405405405421</c:v>
                </c:pt>
                <c:pt idx="361">
                  <c:v>30.489864864864877</c:v>
                </c:pt>
                <c:pt idx="362">
                  <c:v>30.574324324324337</c:v>
                </c:pt>
                <c:pt idx="363">
                  <c:v>30.658783783783797</c:v>
                </c:pt>
                <c:pt idx="364">
                  <c:v>30.743243243243256</c:v>
                </c:pt>
                <c:pt idx="365">
                  <c:v>30.827702702702716</c:v>
                </c:pt>
                <c:pt idx="366">
                  <c:v>30.912162162162176</c:v>
                </c:pt>
                <c:pt idx="367">
                  <c:v>30.996621621621635</c:v>
                </c:pt>
                <c:pt idx="368">
                  <c:v>31.081081081081095</c:v>
                </c:pt>
                <c:pt idx="369">
                  <c:v>31.165540540540555</c:v>
                </c:pt>
                <c:pt idx="370">
                  <c:v>31.250000000000014</c:v>
                </c:pt>
                <c:pt idx="371">
                  <c:v>31.334459459459474</c:v>
                </c:pt>
                <c:pt idx="372">
                  <c:v>31.418918918918934</c:v>
                </c:pt>
                <c:pt idx="373">
                  <c:v>31.503378378378393</c:v>
                </c:pt>
                <c:pt idx="374">
                  <c:v>31.587837837837853</c:v>
                </c:pt>
                <c:pt idx="375">
                  <c:v>31.672297297297312</c:v>
                </c:pt>
                <c:pt idx="376">
                  <c:v>31.756756756756772</c:v>
                </c:pt>
                <c:pt idx="377">
                  <c:v>31.841216216216232</c:v>
                </c:pt>
                <c:pt idx="378">
                  <c:v>31.925675675675691</c:v>
                </c:pt>
                <c:pt idx="379">
                  <c:v>32.010135135135151</c:v>
                </c:pt>
                <c:pt idx="380">
                  <c:v>32.094594594594611</c:v>
                </c:pt>
                <c:pt idx="381">
                  <c:v>32.17905405405407</c:v>
                </c:pt>
                <c:pt idx="382">
                  <c:v>32.26351351351353</c:v>
                </c:pt>
                <c:pt idx="383">
                  <c:v>32.34797297297299</c:v>
                </c:pt>
                <c:pt idx="384">
                  <c:v>32.432432432432449</c:v>
                </c:pt>
                <c:pt idx="385">
                  <c:v>32.516891891891909</c:v>
                </c:pt>
                <c:pt idx="386">
                  <c:v>32.601351351351369</c:v>
                </c:pt>
                <c:pt idx="387">
                  <c:v>32.685810810810828</c:v>
                </c:pt>
                <c:pt idx="388">
                  <c:v>32.770270270270288</c:v>
                </c:pt>
                <c:pt idx="389">
                  <c:v>32.854729729729748</c:v>
                </c:pt>
                <c:pt idx="390">
                  <c:v>32.939189189189207</c:v>
                </c:pt>
                <c:pt idx="391">
                  <c:v>33.023648648648667</c:v>
                </c:pt>
                <c:pt idx="392">
                  <c:v>33.108108108108127</c:v>
                </c:pt>
                <c:pt idx="393">
                  <c:v>33.192567567567586</c:v>
                </c:pt>
                <c:pt idx="394">
                  <c:v>33.277027027027046</c:v>
                </c:pt>
                <c:pt idx="395">
                  <c:v>33.361486486486505</c:v>
                </c:pt>
                <c:pt idx="396">
                  <c:v>33.445945945945958</c:v>
                </c:pt>
                <c:pt idx="397">
                  <c:v>33.530405405405418</c:v>
                </c:pt>
                <c:pt idx="398">
                  <c:v>33.614864864864877</c:v>
                </c:pt>
                <c:pt idx="399">
                  <c:v>33.699324324324337</c:v>
                </c:pt>
                <c:pt idx="400">
                  <c:v>33.783783783783797</c:v>
                </c:pt>
                <c:pt idx="401">
                  <c:v>33.868243243243256</c:v>
                </c:pt>
                <c:pt idx="402">
                  <c:v>33.952702702702716</c:v>
                </c:pt>
                <c:pt idx="403">
                  <c:v>34.037162162162176</c:v>
                </c:pt>
                <c:pt idx="404">
                  <c:v>34.121621621621635</c:v>
                </c:pt>
                <c:pt idx="405">
                  <c:v>34.206081081081095</c:v>
                </c:pt>
                <c:pt idx="406">
                  <c:v>34.290540540540555</c:v>
                </c:pt>
                <c:pt idx="407">
                  <c:v>34.375000000000014</c:v>
                </c:pt>
                <c:pt idx="408">
                  <c:v>34.459459459459474</c:v>
                </c:pt>
                <c:pt idx="409">
                  <c:v>34.543918918918934</c:v>
                </c:pt>
                <c:pt idx="410">
                  <c:v>34.628378378378393</c:v>
                </c:pt>
                <c:pt idx="411">
                  <c:v>34.712837837837853</c:v>
                </c:pt>
                <c:pt idx="412">
                  <c:v>34.797297297297312</c:v>
                </c:pt>
                <c:pt idx="413">
                  <c:v>34.881756756756772</c:v>
                </c:pt>
                <c:pt idx="414">
                  <c:v>34.966216216216232</c:v>
                </c:pt>
                <c:pt idx="415">
                  <c:v>35.050675675675691</c:v>
                </c:pt>
                <c:pt idx="416">
                  <c:v>35.135135135135151</c:v>
                </c:pt>
                <c:pt idx="417">
                  <c:v>35.219594594594611</c:v>
                </c:pt>
                <c:pt idx="418">
                  <c:v>35.30405405405407</c:v>
                </c:pt>
                <c:pt idx="419">
                  <c:v>35.38851351351353</c:v>
                </c:pt>
                <c:pt idx="420">
                  <c:v>35.47297297297299</c:v>
                </c:pt>
                <c:pt idx="421">
                  <c:v>35.557432432432449</c:v>
                </c:pt>
                <c:pt idx="422">
                  <c:v>35.641891891891909</c:v>
                </c:pt>
                <c:pt idx="423">
                  <c:v>35.726351351351369</c:v>
                </c:pt>
                <c:pt idx="424">
                  <c:v>35.810810810810828</c:v>
                </c:pt>
                <c:pt idx="425">
                  <c:v>35.895270270270288</c:v>
                </c:pt>
                <c:pt idx="426">
                  <c:v>35.979729729729748</c:v>
                </c:pt>
                <c:pt idx="427">
                  <c:v>36.064189189189207</c:v>
                </c:pt>
                <c:pt idx="428">
                  <c:v>36.148648648648667</c:v>
                </c:pt>
                <c:pt idx="429">
                  <c:v>36.233108108108127</c:v>
                </c:pt>
                <c:pt idx="430">
                  <c:v>36.317567567567586</c:v>
                </c:pt>
                <c:pt idx="431">
                  <c:v>36.402027027027046</c:v>
                </c:pt>
                <c:pt idx="432">
                  <c:v>36.486486486486505</c:v>
                </c:pt>
                <c:pt idx="433">
                  <c:v>36.570945945945965</c:v>
                </c:pt>
                <c:pt idx="434">
                  <c:v>36.655405405405425</c:v>
                </c:pt>
                <c:pt idx="435">
                  <c:v>36.739864864864884</c:v>
                </c:pt>
                <c:pt idx="436">
                  <c:v>36.824324324324344</c:v>
                </c:pt>
                <c:pt idx="437">
                  <c:v>36.908783783783804</c:v>
                </c:pt>
                <c:pt idx="438">
                  <c:v>36.993243243243263</c:v>
                </c:pt>
                <c:pt idx="439">
                  <c:v>37.077702702702723</c:v>
                </c:pt>
                <c:pt idx="440">
                  <c:v>37.162162162162183</c:v>
                </c:pt>
                <c:pt idx="441">
                  <c:v>37.246621621621642</c:v>
                </c:pt>
                <c:pt idx="442">
                  <c:v>37.331081081081102</c:v>
                </c:pt>
                <c:pt idx="443">
                  <c:v>37.415540540540555</c:v>
                </c:pt>
                <c:pt idx="444">
                  <c:v>37.500000000000014</c:v>
                </c:pt>
                <c:pt idx="445">
                  <c:v>37.584459459459474</c:v>
                </c:pt>
                <c:pt idx="446">
                  <c:v>37.668918918918934</c:v>
                </c:pt>
                <c:pt idx="447">
                  <c:v>37.753378378378393</c:v>
                </c:pt>
                <c:pt idx="448">
                  <c:v>37.837837837837853</c:v>
                </c:pt>
                <c:pt idx="449">
                  <c:v>37.922297297297312</c:v>
                </c:pt>
                <c:pt idx="450">
                  <c:v>38.006756756756772</c:v>
                </c:pt>
                <c:pt idx="451">
                  <c:v>38.091216216216232</c:v>
                </c:pt>
                <c:pt idx="452">
                  <c:v>38.175675675675691</c:v>
                </c:pt>
                <c:pt idx="453">
                  <c:v>38.260135135135151</c:v>
                </c:pt>
                <c:pt idx="454">
                  <c:v>38.344594594594611</c:v>
                </c:pt>
                <c:pt idx="455">
                  <c:v>38.42905405405407</c:v>
                </c:pt>
                <c:pt idx="456">
                  <c:v>38.51351351351353</c:v>
                </c:pt>
                <c:pt idx="457">
                  <c:v>38.59797297297299</c:v>
                </c:pt>
                <c:pt idx="458">
                  <c:v>38.682432432432449</c:v>
                </c:pt>
                <c:pt idx="459">
                  <c:v>38.766891891891909</c:v>
                </c:pt>
                <c:pt idx="460">
                  <c:v>38.851351351351369</c:v>
                </c:pt>
                <c:pt idx="461">
                  <c:v>38.935810810810828</c:v>
                </c:pt>
                <c:pt idx="462">
                  <c:v>39.020270270270288</c:v>
                </c:pt>
                <c:pt idx="463">
                  <c:v>39.104729729729748</c:v>
                </c:pt>
                <c:pt idx="464">
                  <c:v>39.189189189189207</c:v>
                </c:pt>
                <c:pt idx="465">
                  <c:v>39.273648648648667</c:v>
                </c:pt>
                <c:pt idx="466">
                  <c:v>39.358108108108127</c:v>
                </c:pt>
                <c:pt idx="467">
                  <c:v>39.442567567567586</c:v>
                </c:pt>
                <c:pt idx="468">
                  <c:v>39.527027027027046</c:v>
                </c:pt>
                <c:pt idx="469">
                  <c:v>39.611486486486505</c:v>
                </c:pt>
                <c:pt idx="470">
                  <c:v>39.695945945945965</c:v>
                </c:pt>
                <c:pt idx="471">
                  <c:v>39.780405405405425</c:v>
                </c:pt>
                <c:pt idx="472">
                  <c:v>39.864864864864884</c:v>
                </c:pt>
                <c:pt idx="473">
                  <c:v>39.949324324324344</c:v>
                </c:pt>
                <c:pt idx="474">
                  <c:v>40.033783783783804</c:v>
                </c:pt>
                <c:pt idx="475">
                  <c:v>40.118243243243263</c:v>
                </c:pt>
                <c:pt idx="476">
                  <c:v>40.202702702702723</c:v>
                </c:pt>
                <c:pt idx="477">
                  <c:v>40.287162162162183</c:v>
                </c:pt>
                <c:pt idx="478">
                  <c:v>40.371621621621642</c:v>
                </c:pt>
                <c:pt idx="479">
                  <c:v>40.456081081081102</c:v>
                </c:pt>
                <c:pt idx="480">
                  <c:v>40.540540540540562</c:v>
                </c:pt>
                <c:pt idx="481">
                  <c:v>40.625000000000021</c:v>
                </c:pt>
                <c:pt idx="482">
                  <c:v>40.709459459459481</c:v>
                </c:pt>
                <c:pt idx="483">
                  <c:v>40.793918918918941</c:v>
                </c:pt>
                <c:pt idx="484">
                  <c:v>40.8783783783784</c:v>
                </c:pt>
                <c:pt idx="485">
                  <c:v>40.96283783783786</c:v>
                </c:pt>
                <c:pt idx="486">
                  <c:v>41.04729729729732</c:v>
                </c:pt>
                <c:pt idx="487">
                  <c:v>41.131756756756779</c:v>
                </c:pt>
                <c:pt idx="488">
                  <c:v>41.216216216216239</c:v>
                </c:pt>
                <c:pt idx="489">
                  <c:v>41.300675675675691</c:v>
                </c:pt>
                <c:pt idx="490">
                  <c:v>41.385135135135151</c:v>
                </c:pt>
                <c:pt idx="491">
                  <c:v>41.469594594594611</c:v>
                </c:pt>
                <c:pt idx="492">
                  <c:v>41.55405405405407</c:v>
                </c:pt>
                <c:pt idx="493">
                  <c:v>41.63851351351353</c:v>
                </c:pt>
                <c:pt idx="494">
                  <c:v>41.72297297297299</c:v>
                </c:pt>
                <c:pt idx="495">
                  <c:v>41.807432432432449</c:v>
                </c:pt>
                <c:pt idx="496">
                  <c:v>41.891891891891909</c:v>
                </c:pt>
                <c:pt idx="497">
                  <c:v>41.976351351351369</c:v>
                </c:pt>
                <c:pt idx="498">
                  <c:v>42.060810810810828</c:v>
                </c:pt>
                <c:pt idx="499">
                  <c:v>42.145270270270288</c:v>
                </c:pt>
                <c:pt idx="500">
                  <c:v>42.229729729729748</c:v>
                </c:pt>
                <c:pt idx="501">
                  <c:v>42.314189189189207</c:v>
                </c:pt>
                <c:pt idx="502">
                  <c:v>42.398648648648667</c:v>
                </c:pt>
                <c:pt idx="503">
                  <c:v>42.483108108108127</c:v>
                </c:pt>
                <c:pt idx="504">
                  <c:v>42.567567567567586</c:v>
                </c:pt>
                <c:pt idx="505">
                  <c:v>42.652027027027046</c:v>
                </c:pt>
                <c:pt idx="506">
                  <c:v>42.736486486486505</c:v>
                </c:pt>
                <c:pt idx="507">
                  <c:v>42.820945945945965</c:v>
                </c:pt>
                <c:pt idx="508">
                  <c:v>42.905405405405425</c:v>
                </c:pt>
                <c:pt idx="509">
                  <c:v>42.989864864864884</c:v>
                </c:pt>
                <c:pt idx="510">
                  <c:v>43.074324324324344</c:v>
                </c:pt>
                <c:pt idx="511">
                  <c:v>43.158783783783804</c:v>
                </c:pt>
                <c:pt idx="512">
                  <c:v>43.243243243243263</c:v>
                </c:pt>
                <c:pt idx="513">
                  <c:v>43.327702702702723</c:v>
                </c:pt>
                <c:pt idx="514">
                  <c:v>43.412162162162183</c:v>
                </c:pt>
                <c:pt idx="515">
                  <c:v>43.496621621621642</c:v>
                </c:pt>
                <c:pt idx="516">
                  <c:v>43.581081081081102</c:v>
                </c:pt>
                <c:pt idx="517">
                  <c:v>43.665540540540562</c:v>
                </c:pt>
                <c:pt idx="518">
                  <c:v>43.750000000000021</c:v>
                </c:pt>
                <c:pt idx="519">
                  <c:v>43.834459459459481</c:v>
                </c:pt>
                <c:pt idx="520">
                  <c:v>43.918918918918941</c:v>
                </c:pt>
                <c:pt idx="521">
                  <c:v>44.0033783783784</c:v>
                </c:pt>
                <c:pt idx="522">
                  <c:v>44.08783783783786</c:v>
                </c:pt>
                <c:pt idx="523">
                  <c:v>44.17229729729732</c:v>
                </c:pt>
                <c:pt idx="524">
                  <c:v>44.256756756756779</c:v>
                </c:pt>
                <c:pt idx="525">
                  <c:v>44.341216216216239</c:v>
                </c:pt>
                <c:pt idx="526">
                  <c:v>44.425675675675699</c:v>
                </c:pt>
                <c:pt idx="527">
                  <c:v>44.510135135135158</c:v>
                </c:pt>
                <c:pt idx="528">
                  <c:v>44.594594594594618</c:v>
                </c:pt>
                <c:pt idx="529">
                  <c:v>44.679054054054077</c:v>
                </c:pt>
                <c:pt idx="530">
                  <c:v>44.763513513513537</c:v>
                </c:pt>
                <c:pt idx="531">
                  <c:v>44.847972972972997</c:v>
                </c:pt>
                <c:pt idx="532">
                  <c:v>44.932432432432456</c:v>
                </c:pt>
                <c:pt idx="533">
                  <c:v>45.016891891891916</c:v>
                </c:pt>
                <c:pt idx="534">
                  <c:v>45.101351351351376</c:v>
                </c:pt>
                <c:pt idx="535">
                  <c:v>45.185810810810835</c:v>
                </c:pt>
                <c:pt idx="536">
                  <c:v>45.270270270270288</c:v>
                </c:pt>
                <c:pt idx="537">
                  <c:v>45.354729729729748</c:v>
                </c:pt>
                <c:pt idx="538">
                  <c:v>45.439189189189207</c:v>
                </c:pt>
                <c:pt idx="539">
                  <c:v>45.523648648648667</c:v>
                </c:pt>
                <c:pt idx="540">
                  <c:v>45.608108108108127</c:v>
                </c:pt>
                <c:pt idx="541">
                  <c:v>45.692567567567586</c:v>
                </c:pt>
                <c:pt idx="542">
                  <c:v>45.777027027027046</c:v>
                </c:pt>
                <c:pt idx="543">
                  <c:v>45.861486486486505</c:v>
                </c:pt>
                <c:pt idx="544">
                  <c:v>45.945945945945965</c:v>
                </c:pt>
                <c:pt idx="545">
                  <c:v>46.030405405405425</c:v>
                </c:pt>
                <c:pt idx="546">
                  <c:v>46.114864864864884</c:v>
                </c:pt>
                <c:pt idx="547">
                  <c:v>46.199324324324344</c:v>
                </c:pt>
                <c:pt idx="548">
                  <c:v>46.283783783783804</c:v>
                </c:pt>
                <c:pt idx="549">
                  <c:v>46.368243243243263</c:v>
                </c:pt>
                <c:pt idx="550">
                  <c:v>46.452702702702723</c:v>
                </c:pt>
                <c:pt idx="551">
                  <c:v>46.537162162162183</c:v>
                </c:pt>
                <c:pt idx="552">
                  <c:v>46.621621621621642</c:v>
                </c:pt>
                <c:pt idx="553">
                  <c:v>46.706081081081102</c:v>
                </c:pt>
                <c:pt idx="554">
                  <c:v>46.790540540540562</c:v>
                </c:pt>
                <c:pt idx="555">
                  <c:v>46.875000000000021</c:v>
                </c:pt>
                <c:pt idx="556">
                  <c:v>46.959459459459481</c:v>
                </c:pt>
                <c:pt idx="557">
                  <c:v>47.043918918918941</c:v>
                </c:pt>
                <c:pt idx="558">
                  <c:v>47.1283783783784</c:v>
                </c:pt>
                <c:pt idx="559">
                  <c:v>47.21283783783786</c:v>
                </c:pt>
                <c:pt idx="560">
                  <c:v>47.29729729729732</c:v>
                </c:pt>
                <c:pt idx="561">
                  <c:v>47.381756756756779</c:v>
                </c:pt>
                <c:pt idx="562">
                  <c:v>47.466216216216239</c:v>
                </c:pt>
                <c:pt idx="563">
                  <c:v>47.550675675675699</c:v>
                </c:pt>
                <c:pt idx="564">
                  <c:v>47.635135135135158</c:v>
                </c:pt>
                <c:pt idx="565">
                  <c:v>47.719594594594618</c:v>
                </c:pt>
                <c:pt idx="566">
                  <c:v>47.804054054054077</c:v>
                </c:pt>
                <c:pt idx="567">
                  <c:v>47.888513513513537</c:v>
                </c:pt>
                <c:pt idx="568">
                  <c:v>47.972972972972997</c:v>
                </c:pt>
                <c:pt idx="569">
                  <c:v>48.057432432432456</c:v>
                </c:pt>
                <c:pt idx="570">
                  <c:v>48.141891891891916</c:v>
                </c:pt>
                <c:pt idx="571">
                  <c:v>48.226351351351376</c:v>
                </c:pt>
                <c:pt idx="572">
                  <c:v>48.310810810810835</c:v>
                </c:pt>
                <c:pt idx="573">
                  <c:v>48.395270270270295</c:v>
                </c:pt>
                <c:pt idx="574">
                  <c:v>48.479729729729755</c:v>
                </c:pt>
                <c:pt idx="575">
                  <c:v>48.564189189189214</c:v>
                </c:pt>
                <c:pt idx="576">
                  <c:v>48.648648648648674</c:v>
                </c:pt>
                <c:pt idx="577">
                  <c:v>48.733108108108134</c:v>
                </c:pt>
                <c:pt idx="578">
                  <c:v>48.817567567567593</c:v>
                </c:pt>
                <c:pt idx="579">
                  <c:v>48.902027027027053</c:v>
                </c:pt>
                <c:pt idx="580">
                  <c:v>48.986486486486513</c:v>
                </c:pt>
                <c:pt idx="581">
                  <c:v>49.070945945945972</c:v>
                </c:pt>
                <c:pt idx="582">
                  <c:v>49.155405405405425</c:v>
                </c:pt>
                <c:pt idx="583">
                  <c:v>49.239864864864884</c:v>
                </c:pt>
                <c:pt idx="584">
                  <c:v>49.324324324324344</c:v>
                </c:pt>
                <c:pt idx="585">
                  <c:v>49.408783783783804</c:v>
                </c:pt>
                <c:pt idx="586">
                  <c:v>49.493243243243263</c:v>
                </c:pt>
                <c:pt idx="587">
                  <c:v>49.577702702702723</c:v>
                </c:pt>
                <c:pt idx="588">
                  <c:v>49.662162162162183</c:v>
                </c:pt>
                <c:pt idx="589">
                  <c:v>49.746621621621642</c:v>
                </c:pt>
                <c:pt idx="590">
                  <c:v>49.831081081081102</c:v>
                </c:pt>
                <c:pt idx="591">
                  <c:v>49.915540540540562</c:v>
                </c:pt>
                <c:pt idx="592">
                  <c:v>50.000000000000021</c:v>
                </c:pt>
                <c:pt idx="593">
                  <c:v>50.084459459459481</c:v>
                </c:pt>
                <c:pt idx="594">
                  <c:v>50.168918918918941</c:v>
                </c:pt>
                <c:pt idx="595">
                  <c:v>50.2533783783784</c:v>
                </c:pt>
                <c:pt idx="596">
                  <c:v>50.33783783783786</c:v>
                </c:pt>
                <c:pt idx="597">
                  <c:v>50.42229729729732</c:v>
                </c:pt>
                <c:pt idx="598">
                  <c:v>50.506756756756779</c:v>
                </c:pt>
                <c:pt idx="599">
                  <c:v>50.591216216216239</c:v>
                </c:pt>
                <c:pt idx="600">
                  <c:v>50.675675675675699</c:v>
                </c:pt>
                <c:pt idx="601">
                  <c:v>50.760135135135158</c:v>
                </c:pt>
                <c:pt idx="602">
                  <c:v>50.844594594594618</c:v>
                </c:pt>
                <c:pt idx="603">
                  <c:v>50.929054054054077</c:v>
                </c:pt>
                <c:pt idx="604">
                  <c:v>51.013513513513537</c:v>
                </c:pt>
                <c:pt idx="605">
                  <c:v>51.097972972972997</c:v>
                </c:pt>
                <c:pt idx="606">
                  <c:v>51.182432432432456</c:v>
                </c:pt>
                <c:pt idx="607">
                  <c:v>51.266891891891916</c:v>
                </c:pt>
                <c:pt idx="608">
                  <c:v>51.351351351351376</c:v>
                </c:pt>
                <c:pt idx="609">
                  <c:v>51.435810810810835</c:v>
                </c:pt>
                <c:pt idx="610">
                  <c:v>51.520270270270295</c:v>
                </c:pt>
                <c:pt idx="611">
                  <c:v>51.604729729729755</c:v>
                </c:pt>
                <c:pt idx="612">
                  <c:v>51.689189189189214</c:v>
                </c:pt>
                <c:pt idx="613">
                  <c:v>51.773648648648674</c:v>
                </c:pt>
                <c:pt idx="614">
                  <c:v>51.858108108108134</c:v>
                </c:pt>
                <c:pt idx="615">
                  <c:v>51.942567567567593</c:v>
                </c:pt>
                <c:pt idx="616">
                  <c:v>52.027027027027053</c:v>
                </c:pt>
                <c:pt idx="617">
                  <c:v>52.111486486486513</c:v>
                </c:pt>
                <c:pt idx="618">
                  <c:v>52.195945945945972</c:v>
                </c:pt>
                <c:pt idx="619">
                  <c:v>52.280405405405432</c:v>
                </c:pt>
                <c:pt idx="620">
                  <c:v>52.364864864864892</c:v>
                </c:pt>
                <c:pt idx="621">
                  <c:v>52.449324324324351</c:v>
                </c:pt>
                <c:pt idx="622">
                  <c:v>52.533783783783811</c:v>
                </c:pt>
                <c:pt idx="623">
                  <c:v>52.618243243243271</c:v>
                </c:pt>
                <c:pt idx="624">
                  <c:v>52.70270270270273</c:v>
                </c:pt>
                <c:pt idx="625">
                  <c:v>52.78716216216219</c:v>
                </c:pt>
                <c:pt idx="626">
                  <c:v>52.871621621621649</c:v>
                </c:pt>
                <c:pt idx="627">
                  <c:v>52.956081081081109</c:v>
                </c:pt>
                <c:pt idx="628">
                  <c:v>53.040540540540569</c:v>
                </c:pt>
                <c:pt idx="629">
                  <c:v>53.125000000000021</c:v>
                </c:pt>
                <c:pt idx="630">
                  <c:v>53.209459459459481</c:v>
                </c:pt>
                <c:pt idx="631">
                  <c:v>53.293918918918941</c:v>
                </c:pt>
                <c:pt idx="632">
                  <c:v>53.3783783783784</c:v>
                </c:pt>
                <c:pt idx="633">
                  <c:v>53.46283783783786</c:v>
                </c:pt>
                <c:pt idx="634">
                  <c:v>53.54729729729732</c:v>
                </c:pt>
                <c:pt idx="635">
                  <c:v>53.631756756756779</c:v>
                </c:pt>
                <c:pt idx="636">
                  <c:v>53.716216216216239</c:v>
                </c:pt>
                <c:pt idx="637">
                  <c:v>53.800675675675699</c:v>
                </c:pt>
                <c:pt idx="638">
                  <c:v>53.885135135135158</c:v>
                </c:pt>
                <c:pt idx="639">
                  <c:v>53.969594594594618</c:v>
                </c:pt>
                <c:pt idx="640">
                  <c:v>54.054054054054077</c:v>
                </c:pt>
                <c:pt idx="641">
                  <c:v>54.138513513513537</c:v>
                </c:pt>
                <c:pt idx="642">
                  <c:v>54.222972972972997</c:v>
                </c:pt>
                <c:pt idx="643">
                  <c:v>54.307432432432456</c:v>
                </c:pt>
                <c:pt idx="644">
                  <c:v>54.391891891891916</c:v>
                </c:pt>
                <c:pt idx="645">
                  <c:v>54.476351351351376</c:v>
                </c:pt>
                <c:pt idx="646">
                  <c:v>54.560810810810835</c:v>
                </c:pt>
                <c:pt idx="647">
                  <c:v>54.645270270270295</c:v>
                </c:pt>
                <c:pt idx="648">
                  <c:v>54.729729729729755</c:v>
                </c:pt>
                <c:pt idx="649">
                  <c:v>54.814189189189214</c:v>
                </c:pt>
                <c:pt idx="650">
                  <c:v>54.898648648648674</c:v>
                </c:pt>
                <c:pt idx="651">
                  <c:v>54.983108108108134</c:v>
                </c:pt>
                <c:pt idx="652">
                  <c:v>55.067567567567593</c:v>
                </c:pt>
                <c:pt idx="653">
                  <c:v>55.152027027027053</c:v>
                </c:pt>
                <c:pt idx="654">
                  <c:v>55.236486486486513</c:v>
                </c:pt>
                <c:pt idx="655">
                  <c:v>55.320945945945972</c:v>
                </c:pt>
                <c:pt idx="656">
                  <c:v>55.405405405405432</c:v>
                </c:pt>
                <c:pt idx="657">
                  <c:v>55.489864864864892</c:v>
                </c:pt>
                <c:pt idx="658">
                  <c:v>55.574324324324351</c:v>
                </c:pt>
                <c:pt idx="659">
                  <c:v>55.658783783783811</c:v>
                </c:pt>
                <c:pt idx="660">
                  <c:v>55.743243243243271</c:v>
                </c:pt>
                <c:pt idx="661">
                  <c:v>55.82770270270273</c:v>
                </c:pt>
                <c:pt idx="662">
                  <c:v>55.91216216216219</c:v>
                </c:pt>
                <c:pt idx="663">
                  <c:v>55.996621621621649</c:v>
                </c:pt>
                <c:pt idx="664">
                  <c:v>56.081081081081109</c:v>
                </c:pt>
                <c:pt idx="665">
                  <c:v>56.165540540540569</c:v>
                </c:pt>
                <c:pt idx="666">
                  <c:v>56.250000000000028</c:v>
                </c:pt>
                <c:pt idx="667">
                  <c:v>56.334459459459488</c:v>
                </c:pt>
                <c:pt idx="668">
                  <c:v>56.418918918918948</c:v>
                </c:pt>
                <c:pt idx="669">
                  <c:v>56.503378378378407</c:v>
                </c:pt>
                <c:pt idx="670">
                  <c:v>56.587837837837867</c:v>
                </c:pt>
                <c:pt idx="671">
                  <c:v>56.672297297297327</c:v>
                </c:pt>
                <c:pt idx="672">
                  <c:v>56.756756756756786</c:v>
                </c:pt>
                <c:pt idx="673">
                  <c:v>56.841216216216246</c:v>
                </c:pt>
                <c:pt idx="674">
                  <c:v>56.925675675675706</c:v>
                </c:pt>
                <c:pt idx="675">
                  <c:v>57.010135135135158</c:v>
                </c:pt>
                <c:pt idx="676">
                  <c:v>57.094594594594618</c:v>
                </c:pt>
                <c:pt idx="677">
                  <c:v>57.179054054054077</c:v>
                </c:pt>
                <c:pt idx="678">
                  <c:v>57.263513513513537</c:v>
                </c:pt>
                <c:pt idx="679">
                  <c:v>57.347972972972997</c:v>
                </c:pt>
                <c:pt idx="680">
                  <c:v>57.432432432432456</c:v>
                </c:pt>
                <c:pt idx="681">
                  <c:v>57.516891891891916</c:v>
                </c:pt>
                <c:pt idx="682">
                  <c:v>57.601351351351376</c:v>
                </c:pt>
                <c:pt idx="683">
                  <c:v>57.685810810810835</c:v>
                </c:pt>
                <c:pt idx="684">
                  <c:v>57.770270270270295</c:v>
                </c:pt>
                <c:pt idx="685">
                  <c:v>57.854729729729755</c:v>
                </c:pt>
                <c:pt idx="686">
                  <c:v>57.939189189189214</c:v>
                </c:pt>
                <c:pt idx="687">
                  <c:v>58.023648648648674</c:v>
                </c:pt>
                <c:pt idx="688">
                  <c:v>58.108108108108134</c:v>
                </c:pt>
                <c:pt idx="689">
                  <c:v>58.192567567567593</c:v>
                </c:pt>
                <c:pt idx="690">
                  <c:v>58.277027027027053</c:v>
                </c:pt>
                <c:pt idx="691">
                  <c:v>58.361486486486513</c:v>
                </c:pt>
                <c:pt idx="692">
                  <c:v>58.445945945945972</c:v>
                </c:pt>
                <c:pt idx="693">
                  <c:v>58.530405405405432</c:v>
                </c:pt>
                <c:pt idx="694">
                  <c:v>58.614864864864892</c:v>
                </c:pt>
                <c:pt idx="695">
                  <c:v>58.699324324324351</c:v>
                </c:pt>
                <c:pt idx="696">
                  <c:v>58.783783783783811</c:v>
                </c:pt>
                <c:pt idx="697">
                  <c:v>58.868243243243271</c:v>
                </c:pt>
                <c:pt idx="698">
                  <c:v>58.95270270270273</c:v>
                </c:pt>
                <c:pt idx="699">
                  <c:v>59.03716216216219</c:v>
                </c:pt>
                <c:pt idx="700">
                  <c:v>59.121621621621649</c:v>
                </c:pt>
                <c:pt idx="701">
                  <c:v>59.206081081081109</c:v>
                </c:pt>
                <c:pt idx="702">
                  <c:v>59.290540540540569</c:v>
                </c:pt>
                <c:pt idx="703">
                  <c:v>59.375000000000028</c:v>
                </c:pt>
                <c:pt idx="704">
                  <c:v>59.459459459459488</c:v>
                </c:pt>
                <c:pt idx="705">
                  <c:v>59.543918918918948</c:v>
                </c:pt>
                <c:pt idx="706">
                  <c:v>59.628378378378407</c:v>
                </c:pt>
                <c:pt idx="707">
                  <c:v>59.712837837837867</c:v>
                </c:pt>
                <c:pt idx="708">
                  <c:v>59.797297297297327</c:v>
                </c:pt>
                <c:pt idx="709">
                  <c:v>59.881756756756786</c:v>
                </c:pt>
                <c:pt idx="710">
                  <c:v>59.966216216216246</c:v>
                </c:pt>
                <c:pt idx="711">
                  <c:v>60.050675675675706</c:v>
                </c:pt>
                <c:pt idx="712">
                  <c:v>60.135135135135165</c:v>
                </c:pt>
                <c:pt idx="713">
                  <c:v>60.219594594594625</c:v>
                </c:pt>
                <c:pt idx="714">
                  <c:v>60.304054054054085</c:v>
                </c:pt>
                <c:pt idx="715">
                  <c:v>60.388513513513544</c:v>
                </c:pt>
                <c:pt idx="716">
                  <c:v>60.472972972973004</c:v>
                </c:pt>
                <c:pt idx="717">
                  <c:v>60.557432432432464</c:v>
                </c:pt>
                <c:pt idx="718">
                  <c:v>60.641891891891923</c:v>
                </c:pt>
                <c:pt idx="719">
                  <c:v>60.726351351351383</c:v>
                </c:pt>
                <c:pt idx="720">
                  <c:v>60.810810810810842</c:v>
                </c:pt>
                <c:pt idx="721">
                  <c:v>60.895270270270302</c:v>
                </c:pt>
                <c:pt idx="722">
                  <c:v>60.979729729729755</c:v>
                </c:pt>
                <c:pt idx="723">
                  <c:v>61.064189189189214</c:v>
                </c:pt>
                <c:pt idx="724">
                  <c:v>61.148648648648674</c:v>
                </c:pt>
                <c:pt idx="725">
                  <c:v>61.233108108108134</c:v>
                </c:pt>
                <c:pt idx="726">
                  <c:v>61.317567567567593</c:v>
                </c:pt>
                <c:pt idx="727">
                  <c:v>61.402027027027053</c:v>
                </c:pt>
                <c:pt idx="728">
                  <c:v>61.486486486486513</c:v>
                </c:pt>
                <c:pt idx="729">
                  <c:v>61.570945945945972</c:v>
                </c:pt>
                <c:pt idx="730">
                  <c:v>61.655405405405432</c:v>
                </c:pt>
                <c:pt idx="731">
                  <c:v>61.739864864864892</c:v>
                </c:pt>
                <c:pt idx="732">
                  <c:v>61.824324324324351</c:v>
                </c:pt>
                <c:pt idx="733">
                  <c:v>61.908783783783811</c:v>
                </c:pt>
                <c:pt idx="734">
                  <c:v>61.993243243243271</c:v>
                </c:pt>
                <c:pt idx="735">
                  <c:v>62.07770270270273</c:v>
                </c:pt>
                <c:pt idx="736">
                  <c:v>62.16216216216219</c:v>
                </c:pt>
                <c:pt idx="737">
                  <c:v>62.246621621621649</c:v>
                </c:pt>
                <c:pt idx="738">
                  <c:v>62.331081081081109</c:v>
                </c:pt>
                <c:pt idx="739">
                  <c:v>62.415540540540569</c:v>
                </c:pt>
                <c:pt idx="740">
                  <c:v>62.500000000000028</c:v>
                </c:pt>
                <c:pt idx="741">
                  <c:v>62.584459459459488</c:v>
                </c:pt>
                <c:pt idx="742">
                  <c:v>62.668918918918948</c:v>
                </c:pt>
                <c:pt idx="743">
                  <c:v>62.753378378378407</c:v>
                </c:pt>
                <c:pt idx="744">
                  <c:v>62.837837837837867</c:v>
                </c:pt>
                <c:pt idx="745">
                  <c:v>62.922297297297327</c:v>
                </c:pt>
                <c:pt idx="746">
                  <c:v>63.006756756756786</c:v>
                </c:pt>
                <c:pt idx="747">
                  <c:v>63.091216216216246</c:v>
                </c:pt>
                <c:pt idx="748">
                  <c:v>63.175675675675706</c:v>
                </c:pt>
                <c:pt idx="749">
                  <c:v>63.260135135135165</c:v>
                </c:pt>
                <c:pt idx="750">
                  <c:v>63.344594594594625</c:v>
                </c:pt>
                <c:pt idx="751">
                  <c:v>63.429054054054085</c:v>
                </c:pt>
                <c:pt idx="752">
                  <c:v>63.513513513513544</c:v>
                </c:pt>
                <c:pt idx="753">
                  <c:v>63.597972972973004</c:v>
                </c:pt>
                <c:pt idx="754">
                  <c:v>63.682432432432464</c:v>
                </c:pt>
                <c:pt idx="755">
                  <c:v>63.766891891891923</c:v>
                </c:pt>
                <c:pt idx="756">
                  <c:v>63.851351351351383</c:v>
                </c:pt>
                <c:pt idx="757">
                  <c:v>63.935810810810842</c:v>
                </c:pt>
                <c:pt idx="758">
                  <c:v>64.020270270270302</c:v>
                </c:pt>
                <c:pt idx="759">
                  <c:v>64.104729729729755</c:v>
                </c:pt>
                <c:pt idx="760">
                  <c:v>64.189189189189221</c:v>
                </c:pt>
                <c:pt idx="761">
                  <c:v>64.273648648648674</c:v>
                </c:pt>
                <c:pt idx="762">
                  <c:v>64.358108108108141</c:v>
                </c:pt>
                <c:pt idx="763">
                  <c:v>64.442567567567593</c:v>
                </c:pt>
                <c:pt idx="764">
                  <c:v>64.52702702702706</c:v>
                </c:pt>
                <c:pt idx="765">
                  <c:v>64.611486486486513</c:v>
                </c:pt>
                <c:pt idx="766">
                  <c:v>64.695945945945979</c:v>
                </c:pt>
                <c:pt idx="767">
                  <c:v>64.780405405405432</c:v>
                </c:pt>
                <c:pt idx="768">
                  <c:v>64.864864864864899</c:v>
                </c:pt>
                <c:pt idx="769">
                  <c:v>64.949324324324351</c:v>
                </c:pt>
                <c:pt idx="770">
                  <c:v>65.033783783783818</c:v>
                </c:pt>
                <c:pt idx="771">
                  <c:v>65.118243243243271</c:v>
                </c:pt>
                <c:pt idx="772">
                  <c:v>65.202702702702737</c:v>
                </c:pt>
                <c:pt idx="773">
                  <c:v>65.28716216216219</c:v>
                </c:pt>
                <c:pt idx="774">
                  <c:v>65.371621621621657</c:v>
                </c:pt>
                <c:pt idx="775">
                  <c:v>65.456081081081109</c:v>
                </c:pt>
                <c:pt idx="776">
                  <c:v>65.540540540540576</c:v>
                </c:pt>
                <c:pt idx="777">
                  <c:v>65.625000000000028</c:v>
                </c:pt>
                <c:pt idx="778">
                  <c:v>65.709459459459495</c:v>
                </c:pt>
                <c:pt idx="779">
                  <c:v>65.793918918918948</c:v>
                </c:pt>
                <c:pt idx="780">
                  <c:v>65.878378378378414</c:v>
                </c:pt>
                <c:pt idx="781">
                  <c:v>65.962837837837867</c:v>
                </c:pt>
                <c:pt idx="782">
                  <c:v>66.047297297297334</c:v>
                </c:pt>
                <c:pt idx="783">
                  <c:v>66.131756756756786</c:v>
                </c:pt>
                <c:pt idx="784">
                  <c:v>66.216216216216253</c:v>
                </c:pt>
                <c:pt idx="785">
                  <c:v>66.300675675675706</c:v>
                </c:pt>
                <c:pt idx="786">
                  <c:v>66.385135135135172</c:v>
                </c:pt>
                <c:pt idx="787">
                  <c:v>66.469594594594625</c:v>
                </c:pt>
                <c:pt idx="788">
                  <c:v>66.554054054054092</c:v>
                </c:pt>
                <c:pt idx="789">
                  <c:v>66.638513513513544</c:v>
                </c:pt>
                <c:pt idx="790">
                  <c:v>66.722972972973011</c:v>
                </c:pt>
                <c:pt idx="791">
                  <c:v>66.807432432432464</c:v>
                </c:pt>
                <c:pt idx="792">
                  <c:v>66.891891891891916</c:v>
                </c:pt>
                <c:pt idx="793">
                  <c:v>66.976351351351383</c:v>
                </c:pt>
                <c:pt idx="794">
                  <c:v>67.060810810810835</c:v>
                </c:pt>
                <c:pt idx="795">
                  <c:v>67.145270270270302</c:v>
                </c:pt>
                <c:pt idx="796">
                  <c:v>67.229729729729755</c:v>
                </c:pt>
                <c:pt idx="797">
                  <c:v>67.314189189189221</c:v>
                </c:pt>
                <c:pt idx="798">
                  <c:v>67.398648648648674</c:v>
                </c:pt>
                <c:pt idx="799">
                  <c:v>67.483108108108141</c:v>
                </c:pt>
                <c:pt idx="800">
                  <c:v>67.567567567567593</c:v>
                </c:pt>
                <c:pt idx="801">
                  <c:v>67.65202702702706</c:v>
                </c:pt>
                <c:pt idx="802">
                  <c:v>67.736486486486513</c:v>
                </c:pt>
                <c:pt idx="803">
                  <c:v>67.820945945945979</c:v>
                </c:pt>
                <c:pt idx="804">
                  <c:v>67.905405405405432</c:v>
                </c:pt>
                <c:pt idx="805">
                  <c:v>67.989864864864899</c:v>
                </c:pt>
                <c:pt idx="806">
                  <c:v>68.074324324324351</c:v>
                </c:pt>
                <c:pt idx="807">
                  <c:v>68.158783783783818</c:v>
                </c:pt>
                <c:pt idx="808">
                  <c:v>68.243243243243271</c:v>
                </c:pt>
                <c:pt idx="809">
                  <c:v>68.327702702702737</c:v>
                </c:pt>
                <c:pt idx="810">
                  <c:v>68.41216216216219</c:v>
                </c:pt>
                <c:pt idx="811">
                  <c:v>68.496621621621657</c:v>
                </c:pt>
                <c:pt idx="812">
                  <c:v>68.581081081081109</c:v>
                </c:pt>
                <c:pt idx="813">
                  <c:v>68.665540540540576</c:v>
                </c:pt>
                <c:pt idx="814">
                  <c:v>68.750000000000028</c:v>
                </c:pt>
                <c:pt idx="815">
                  <c:v>68.834459459459495</c:v>
                </c:pt>
                <c:pt idx="816">
                  <c:v>68.918918918918948</c:v>
                </c:pt>
                <c:pt idx="817">
                  <c:v>69.003378378378414</c:v>
                </c:pt>
                <c:pt idx="818">
                  <c:v>69.087837837837867</c:v>
                </c:pt>
                <c:pt idx="819">
                  <c:v>69.172297297297334</c:v>
                </c:pt>
                <c:pt idx="820">
                  <c:v>69.256756756756786</c:v>
                </c:pt>
                <c:pt idx="821">
                  <c:v>69.341216216216253</c:v>
                </c:pt>
                <c:pt idx="822">
                  <c:v>69.425675675675706</c:v>
                </c:pt>
                <c:pt idx="823">
                  <c:v>69.510135135135172</c:v>
                </c:pt>
                <c:pt idx="824">
                  <c:v>69.594594594594625</c:v>
                </c:pt>
                <c:pt idx="825">
                  <c:v>69.679054054054092</c:v>
                </c:pt>
                <c:pt idx="826">
                  <c:v>69.763513513513544</c:v>
                </c:pt>
                <c:pt idx="827">
                  <c:v>69.847972972973011</c:v>
                </c:pt>
                <c:pt idx="828">
                  <c:v>69.932432432432464</c:v>
                </c:pt>
                <c:pt idx="829">
                  <c:v>70.01689189189193</c:v>
                </c:pt>
                <c:pt idx="830">
                  <c:v>70.101351351351383</c:v>
                </c:pt>
                <c:pt idx="831">
                  <c:v>70.18581081081085</c:v>
                </c:pt>
                <c:pt idx="832">
                  <c:v>70.270270270270302</c:v>
                </c:pt>
                <c:pt idx="833">
                  <c:v>70.354729729729769</c:v>
                </c:pt>
                <c:pt idx="834">
                  <c:v>70.439189189189221</c:v>
                </c:pt>
                <c:pt idx="835">
                  <c:v>70.523648648648688</c:v>
                </c:pt>
                <c:pt idx="836">
                  <c:v>70.608108108108141</c:v>
                </c:pt>
                <c:pt idx="837">
                  <c:v>70.692567567567608</c:v>
                </c:pt>
                <c:pt idx="838">
                  <c:v>70.77702702702706</c:v>
                </c:pt>
                <c:pt idx="839">
                  <c:v>70.861486486486513</c:v>
                </c:pt>
                <c:pt idx="840">
                  <c:v>70.945945945945979</c:v>
                </c:pt>
                <c:pt idx="841">
                  <c:v>71.030405405405432</c:v>
                </c:pt>
                <c:pt idx="842">
                  <c:v>71.114864864864899</c:v>
                </c:pt>
                <c:pt idx="843">
                  <c:v>71.199324324324351</c:v>
                </c:pt>
                <c:pt idx="844">
                  <c:v>71.283783783783818</c:v>
                </c:pt>
                <c:pt idx="845">
                  <c:v>71.368243243243271</c:v>
                </c:pt>
                <c:pt idx="846">
                  <c:v>71.452702702702737</c:v>
                </c:pt>
                <c:pt idx="847">
                  <c:v>71.53716216216219</c:v>
                </c:pt>
                <c:pt idx="848">
                  <c:v>71.621621621621657</c:v>
                </c:pt>
                <c:pt idx="849">
                  <c:v>71.706081081081109</c:v>
                </c:pt>
                <c:pt idx="850">
                  <c:v>71.790540540540576</c:v>
                </c:pt>
                <c:pt idx="851">
                  <c:v>71.875000000000028</c:v>
                </c:pt>
                <c:pt idx="852">
                  <c:v>71.959459459459495</c:v>
                </c:pt>
                <c:pt idx="853">
                  <c:v>72.043918918918948</c:v>
                </c:pt>
                <c:pt idx="854">
                  <c:v>72.128378378378414</c:v>
                </c:pt>
                <c:pt idx="855">
                  <c:v>72.212837837837867</c:v>
                </c:pt>
                <c:pt idx="856">
                  <c:v>72.297297297297334</c:v>
                </c:pt>
                <c:pt idx="857">
                  <c:v>72.381756756756786</c:v>
                </c:pt>
                <c:pt idx="858">
                  <c:v>72.466216216216253</c:v>
                </c:pt>
                <c:pt idx="859">
                  <c:v>72.550675675675706</c:v>
                </c:pt>
                <c:pt idx="860">
                  <c:v>72.635135135135172</c:v>
                </c:pt>
                <c:pt idx="861">
                  <c:v>72.719594594594625</c:v>
                </c:pt>
                <c:pt idx="862">
                  <c:v>72.804054054054092</c:v>
                </c:pt>
                <c:pt idx="863">
                  <c:v>72.888513513513544</c:v>
                </c:pt>
                <c:pt idx="864">
                  <c:v>72.972972972973011</c:v>
                </c:pt>
                <c:pt idx="865">
                  <c:v>73.057432432432464</c:v>
                </c:pt>
                <c:pt idx="866">
                  <c:v>73.14189189189193</c:v>
                </c:pt>
                <c:pt idx="867">
                  <c:v>73.226351351351383</c:v>
                </c:pt>
                <c:pt idx="868">
                  <c:v>73.31081081081085</c:v>
                </c:pt>
                <c:pt idx="869">
                  <c:v>73.395270270270302</c:v>
                </c:pt>
                <c:pt idx="870">
                  <c:v>73.479729729729769</c:v>
                </c:pt>
                <c:pt idx="871">
                  <c:v>73.564189189189221</c:v>
                </c:pt>
                <c:pt idx="872">
                  <c:v>73.648648648648688</c:v>
                </c:pt>
                <c:pt idx="873">
                  <c:v>73.733108108108141</c:v>
                </c:pt>
                <c:pt idx="874">
                  <c:v>73.817567567567608</c:v>
                </c:pt>
                <c:pt idx="875">
                  <c:v>73.90202702702706</c:v>
                </c:pt>
                <c:pt idx="876">
                  <c:v>73.986486486486527</c:v>
                </c:pt>
                <c:pt idx="877">
                  <c:v>74.070945945945979</c:v>
                </c:pt>
                <c:pt idx="878">
                  <c:v>74.155405405405446</c:v>
                </c:pt>
                <c:pt idx="879">
                  <c:v>74.239864864864899</c:v>
                </c:pt>
                <c:pt idx="880">
                  <c:v>74.324324324324365</c:v>
                </c:pt>
                <c:pt idx="881">
                  <c:v>74.408783783783818</c:v>
                </c:pt>
                <c:pt idx="882">
                  <c:v>74.493243243243285</c:v>
                </c:pt>
                <c:pt idx="883">
                  <c:v>74.577702702702737</c:v>
                </c:pt>
                <c:pt idx="884">
                  <c:v>74.662162162162204</c:v>
                </c:pt>
                <c:pt idx="885">
                  <c:v>74.746621621621657</c:v>
                </c:pt>
                <c:pt idx="886">
                  <c:v>74.831081081081109</c:v>
                </c:pt>
                <c:pt idx="887">
                  <c:v>74.915540540540576</c:v>
                </c:pt>
                <c:pt idx="888">
                  <c:v>75.000000000000028</c:v>
                </c:pt>
                <c:pt idx="889">
                  <c:v>75.084459459459495</c:v>
                </c:pt>
                <c:pt idx="890">
                  <c:v>75.168918918918948</c:v>
                </c:pt>
                <c:pt idx="891">
                  <c:v>75.253378378378414</c:v>
                </c:pt>
                <c:pt idx="892">
                  <c:v>75.337837837837867</c:v>
                </c:pt>
                <c:pt idx="893">
                  <c:v>75.422297297297334</c:v>
                </c:pt>
                <c:pt idx="894">
                  <c:v>75.506756756756786</c:v>
                </c:pt>
                <c:pt idx="895">
                  <c:v>75.591216216216253</c:v>
                </c:pt>
                <c:pt idx="896">
                  <c:v>75.675675675675706</c:v>
                </c:pt>
                <c:pt idx="897">
                  <c:v>75.760135135135172</c:v>
                </c:pt>
                <c:pt idx="898">
                  <c:v>75.844594594594625</c:v>
                </c:pt>
                <c:pt idx="899">
                  <c:v>75.929054054054092</c:v>
                </c:pt>
                <c:pt idx="900">
                  <c:v>76.013513513513544</c:v>
                </c:pt>
                <c:pt idx="901">
                  <c:v>76.097972972973011</c:v>
                </c:pt>
                <c:pt idx="902">
                  <c:v>76.182432432432464</c:v>
                </c:pt>
                <c:pt idx="903">
                  <c:v>76.26689189189193</c:v>
                </c:pt>
                <c:pt idx="904">
                  <c:v>76.351351351351383</c:v>
                </c:pt>
                <c:pt idx="905">
                  <c:v>76.43581081081085</c:v>
                </c:pt>
                <c:pt idx="906">
                  <c:v>76.520270270270302</c:v>
                </c:pt>
                <c:pt idx="907">
                  <c:v>76.604729729729769</c:v>
                </c:pt>
                <c:pt idx="908">
                  <c:v>76.689189189189221</c:v>
                </c:pt>
                <c:pt idx="909">
                  <c:v>76.773648648648688</c:v>
                </c:pt>
                <c:pt idx="910">
                  <c:v>76.858108108108141</c:v>
                </c:pt>
                <c:pt idx="911">
                  <c:v>76.942567567567608</c:v>
                </c:pt>
                <c:pt idx="912">
                  <c:v>77.02702702702706</c:v>
                </c:pt>
                <c:pt idx="913">
                  <c:v>77.111486486486527</c:v>
                </c:pt>
                <c:pt idx="914">
                  <c:v>77.195945945945979</c:v>
                </c:pt>
                <c:pt idx="915">
                  <c:v>77.280405405405446</c:v>
                </c:pt>
                <c:pt idx="916">
                  <c:v>77.364864864864899</c:v>
                </c:pt>
                <c:pt idx="917">
                  <c:v>77.449324324324365</c:v>
                </c:pt>
                <c:pt idx="918">
                  <c:v>77.533783783783818</c:v>
                </c:pt>
                <c:pt idx="919">
                  <c:v>77.618243243243285</c:v>
                </c:pt>
                <c:pt idx="920">
                  <c:v>77.702702702702737</c:v>
                </c:pt>
                <c:pt idx="921">
                  <c:v>77.787162162162204</c:v>
                </c:pt>
                <c:pt idx="922">
                  <c:v>77.871621621621657</c:v>
                </c:pt>
                <c:pt idx="923">
                  <c:v>77.956081081081123</c:v>
                </c:pt>
                <c:pt idx="924">
                  <c:v>78.040540540540576</c:v>
                </c:pt>
                <c:pt idx="925">
                  <c:v>78.125000000000043</c:v>
                </c:pt>
                <c:pt idx="926">
                  <c:v>78.209459459459495</c:v>
                </c:pt>
                <c:pt idx="927">
                  <c:v>78.293918918918962</c:v>
                </c:pt>
                <c:pt idx="928">
                  <c:v>78.378378378378414</c:v>
                </c:pt>
                <c:pt idx="929">
                  <c:v>78.462837837837881</c:v>
                </c:pt>
                <c:pt idx="930">
                  <c:v>78.547297297297334</c:v>
                </c:pt>
                <c:pt idx="931">
                  <c:v>78.631756756756786</c:v>
                </c:pt>
                <c:pt idx="932">
                  <c:v>78.716216216216253</c:v>
                </c:pt>
                <c:pt idx="933">
                  <c:v>78.800675675675706</c:v>
                </c:pt>
                <c:pt idx="934">
                  <c:v>78.885135135135172</c:v>
                </c:pt>
                <c:pt idx="935">
                  <c:v>78.969594594594625</c:v>
                </c:pt>
                <c:pt idx="936">
                  <c:v>79.054054054054092</c:v>
                </c:pt>
                <c:pt idx="937">
                  <c:v>79.138513513513544</c:v>
                </c:pt>
                <c:pt idx="938">
                  <c:v>79.222972972973011</c:v>
                </c:pt>
                <c:pt idx="939">
                  <c:v>79.307432432432464</c:v>
                </c:pt>
                <c:pt idx="940">
                  <c:v>79.39189189189193</c:v>
                </c:pt>
                <c:pt idx="941">
                  <c:v>79.476351351351383</c:v>
                </c:pt>
                <c:pt idx="942">
                  <c:v>79.56081081081085</c:v>
                </c:pt>
                <c:pt idx="943">
                  <c:v>79.645270270270302</c:v>
                </c:pt>
                <c:pt idx="944">
                  <c:v>79.729729729729769</c:v>
                </c:pt>
                <c:pt idx="945">
                  <c:v>79.814189189189221</c:v>
                </c:pt>
                <c:pt idx="946">
                  <c:v>79.898648648648688</c:v>
                </c:pt>
                <c:pt idx="947">
                  <c:v>79.983108108108141</c:v>
                </c:pt>
                <c:pt idx="948">
                  <c:v>80.067567567567608</c:v>
                </c:pt>
                <c:pt idx="949">
                  <c:v>80.15202702702706</c:v>
                </c:pt>
                <c:pt idx="950">
                  <c:v>80.236486486486527</c:v>
                </c:pt>
                <c:pt idx="951">
                  <c:v>80.320945945945979</c:v>
                </c:pt>
                <c:pt idx="952">
                  <c:v>80.405405405405446</c:v>
                </c:pt>
                <c:pt idx="953">
                  <c:v>80.489864864864899</c:v>
                </c:pt>
                <c:pt idx="954">
                  <c:v>80.574324324324365</c:v>
                </c:pt>
                <c:pt idx="955">
                  <c:v>80.658783783783818</c:v>
                </c:pt>
                <c:pt idx="956">
                  <c:v>80.743243243243285</c:v>
                </c:pt>
                <c:pt idx="957">
                  <c:v>80.827702702702737</c:v>
                </c:pt>
                <c:pt idx="958">
                  <c:v>80.912162162162204</c:v>
                </c:pt>
                <c:pt idx="959">
                  <c:v>80.996621621621657</c:v>
                </c:pt>
                <c:pt idx="960">
                  <c:v>81.081081081081123</c:v>
                </c:pt>
                <c:pt idx="961">
                  <c:v>81.165540540540576</c:v>
                </c:pt>
                <c:pt idx="962">
                  <c:v>81.250000000000043</c:v>
                </c:pt>
                <c:pt idx="963">
                  <c:v>81.334459459459495</c:v>
                </c:pt>
                <c:pt idx="964">
                  <c:v>81.418918918918962</c:v>
                </c:pt>
                <c:pt idx="965">
                  <c:v>81.503378378378414</c:v>
                </c:pt>
                <c:pt idx="966">
                  <c:v>81.587837837837881</c:v>
                </c:pt>
                <c:pt idx="967">
                  <c:v>81.672297297297334</c:v>
                </c:pt>
                <c:pt idx="968">
                  <c:v>81.756756756756801</c:v>
                </c:pt>
                <c:pt idx="969">
                  <c:v>81.841216216216253</c:v>
                </c:pt>
                <c:pt idx="970">
                  <c:v>81.92567567567572</c:v>
                </c:pt>
                <c:pt idx="971">
                  <c:v>82.010135135135172</c:v>
                </c:pt>
                <c:pt idx="972">
                  <c:v>82.094594594594639</c:v>
                </c:pt>
                <c:pt idx="973">
                  <c:v>82.179054054054092</c:v>
                </c:pt>
                <c:pt idx="974">
                  <c:v>82.263513513513558</c:v>
                </c:pt>
                <c:pt idx="975">
                  <c:v>82.347972972973011</c:v>
                </c:pt>
                <c:pt idx="976">
                  <c:v>82.432432432432478</c:v>
                </c:pt>
                <c:pt idx="977">
                  <c:v>82.51689189189193</c:v>
                </c:pt>
                <c:pt idx="978">
                  <c:v>82.601351351351383</c:v>
                </c:pt>
                <c:pt idx="979">
                  <c:v>82.68581081081085</c:v>
                </c:pt>
                <c:pt idx="980">
                  <c:v>82.770270270270302</c:v>
                </c:pt>
                <c:pt idx="981">
                  <c:v>82.854729729729769</c:v>
                </c:pt>
                <c:pt idx="982">
                  <c:v>82.939189189189221</c:v>
                </c:pt>
                <c:pt idx="983">
                  <c:v>83.023648648648688</c:v>
                </c:pt>
                <c:pt idx="984">
                  <c:v>83.108108108108141</c:v>
                </c:pt>
                <c:pt idx="985">
                  <c:v>83.192567567567608</c:v>
                </c:pt>
                <c:pt idx="986">
                  <c:v>83.27702702702706</c:v>
                </c:pt>
                <c:pt idx="987">
                  <c:v>83.361486486486527</c:v>
                </c:pt>
                <c:pt idx="988">
                  <c:v>83.445945945945979</c:v>
                </c:pt>
                <c:pt idx="989">
                  <c:v>83.530405405405446</c:v>
                </c:pt>
                <c:pt idx="990">
                  <c:v>83.614864864864899</c:v>
                </c:pt>
                <c:pt idx="991">
                  <c:v>83.699324324324365</c:v>
                </c:pt>
                <c:pt idx="992">
                  <c:v>83.783783783783818</c:v>
                </c:pt>
                <c:pt idx="993">
                  <c:v>83.868243243243285</c:v>
                </c:pt>
                <c:pt idx="994">
                  <c:v>83.952702702702737</c:v>
                </c:pt>
                <c:pt idx="995">
                  <c:v>84.037162162162204</c:v>
                </c:pt>
                <c:pt idx="996">
                  <c:v>84.121621621621657</c:v>
                </c:pt>
                <c:pt idx="997">
                  <c:v>84.206081081081123</c:v>
                </c:pt>
                <c:pt idx="998">
                  <c:v>84.290540540540576</c:v>
                </c:pt>
                <c:pt idx="999">
                  <c:v>84.375000000000043</c:v>
                </c:pt>
                <c:pt idx="1000">
                  <c:v>84.459459459459495</c:v>
                </c:pt>
                <c:pt idx="1001">
                  <c:v>84.543918918918962</c:v>
                </c:pt>
                <c:pt idx="1002">
                  <c:v>84.628378378378414</c:v>
                </c:pt>
                <c:pt idx="1003">
                  <c:v>84.712837837837881</c:v>
                </c:pt>
                <c:pt idx="1004">
                  <c:v>84.797297297297334</c:v>
                </c:pt>
                <c:pt idx="1005">
                  <c:v>84.881756756756801</c:v>
                </c:pt>
                <c:pt idx="1006">
                  <c:v>84.966216216216253</c:v>
                </c:pt>
                <c:pt idx="1007">
                  <c:v>85.05067567567572</c:v>
                </c:pt>
                <c:pt idx="1008">
                  <c:v>85.135135135135172</c:v>
                </c:pt>
                <c:pt idx="1009">
                  <c:v>85.219594594594639</c:v>
                </c:pt>
                <c:pt idx="1010">
                  <c:v>85.304054054054092</c:v>
                </c:pt>
                <c:pt idx="1011">
                  <c:v>85.388513513513558</c:v>
                </c:pt>
                <c:pt idx="1012">
                  <c:v>85.472972972973011</c:v>
                </c:pt>
                <c:pt idx="1013">
                  <c:v>85.557432432432478</c:v>
                </c:pt>
                <c:pt idx="1014">
                  <c:v>85.64189189189193</c:v>
                </c:pt>
                <c:pt idx="1015">
                  <c:v>85.726351351351397</c:v>
                </c:pt>
                <c:pt idx="1016">
                  <c:v>85.81081081081085</c:v>
                </c:pt>
                <c:pt idx="1017">
                  <c:v>85.895270270270316</c:v>
                </c:pt>
                <c:pt idx="1018">
                  <c:v>85.979729729729769</c:v>
                </c:pt>
                <c:pt idx="1019">
                  <c:v>86.064189189189236</c:v>
                </c:pt>
                <c:pt idx="1020">
                  <c:v>86.148648648648688</c:v>
                </c:pt>
                <c:pt idx="1021">
                  <c:v>86.233108108108155</c:v>
                </c:pt>
                <c:pt idx="1022">
                  <c:v>86.317567567567608</c:v>
                </c:pt>
                <c:pt idx="1023">
                  <c:v>86.402027027027074</c:v>
                </c:pt>
                <c:pt idx="1024">
                  <c:v>86.486486486486527</c:v>
                </c:pt>
                <c:pt idx="1025">
                  <c:v>86.570945945945979</c:v>
                </c:pt>
                <c:pt idx="1026">
                  <c:v>86.655405405405446</c:v>
                </c:pt>
                <c:pt idx="1027">
                  <c:v>86.739864864864899</c:v>
                </c:pt>
                <c:pt idx="1028">
                  <c:v>86.824324324324365</c:v>
                </c:pt>
                <c:pt idx="1029">
                  <c:v>86.908783783783818</c:v>
                </c:pt>
                <c:pt idx="1030">
                  <c:v>86.993243243243285</c:v>
                </c:pt>
                <c:pt idx="1031">
                  <c:v>87.077702702702737</c:v>
                </c:pt>
                <c:pt idx="1032">
                  <c:v>87.162162162162204</c:v>
                </c:pt>
                <c:pt idx="1033">
                  <c:v>87.246621621621657</c:v>
                </c:pt>
                <c:pt idx="1034">
                  <c:v>87.331081081081123</c:v>
                </c:pt>
                <c:pt idx="1035">
                  <c:v>87.415540540540576</c:v>
                </c:pt>
                <c:pt idx="1036">
                  <c:v>87.500000000000043</c:v>
                </c:pt>
                <c:pt idx="1037">
                  <c:v>87.584459459459495</c:v>
                </c:pt>
                <c:pt idx="1038">
                  <c:v>87.668918918918962</c:v>
                </c:pt>
                <c:pt idx="1039">
                  <c:v>87.753378378378414</c:v>
                </c:pt>
                <c:pt idx="1040">
                  <c:v>87.837837837837881</c:v>
                </c:pt>
                <c:pt idx="1041">
                  <c:v>87.922297297297334</c:v>
                </c:pt>
                <c:pt idx="1042">
                  <c:v>88.006756756756801</c:v>
                </c:pt>
                <c:pt idx="1043">
                  <c:v>88.091216216216253</c:v>
                </c:pt>
                <c:pt idx="1044">
                  <c:v>88.17567567567572</c:v>
                </c:pt>
                <c:pt idx="1045">
                  <c:v>88.260135135135172</c:v>
                </c:pt>
                <c:pt idx="1046">
                  <c:v>88.344594594594639</c:v>
                </c:pt>
                <c:pt idx="1047">
                  <c:v>88.429054054054092</c:v>
                </c:pt>
                <c:pt idx="1048">
                  <c:v>88.513513513513558</c:v>
                </c:pt>
                <c:pt idx="1049">
                  <c:v>88.597972972973011</c:v>
                </c:pt>
                <c:pt idx="1050">
                  <c:v>88.682432432432478</c:v>
                </c:pt>
                <c:pt idx="1051">
                  <c:v>88.76689189189193</c:v>
                </c:pt>
                <c:pt idx="1052">
                  <c:v>88.851351351351397</c:v>
                </c:pt>
                <c:pt idx="1053">
                  <c:v>88.93581081081085</c:v>
                </c:pt>
                <c:pt idx="1054">
                  <c:v>89.020270270270316</c:v>
                </c:pt>
                <c:pt idx="1055">
                  <c:v>89.104729729729769</c:v>
                </c:pt>
                <c:pt idx="1056">
                  <c:v>89.189189189189236</c:v>
                </c:pt>
                <c:pt idx="1057">
                  <c:v>89.273648648648688</c:v>
                </c:pt>
                <c:pt idx="1058">
                  <c:v>89.358108108108155</c:v>
                </c:pt>
                <c:pt idx="1059">
                  <c:v>89.442567567567608</c:v>
                </c:pt>
                <c:pt idx="1060">
                  <c:v>89.527027027027074</c:v>
                </c:pt>
                <c:pt idx="1061">
                  <c:v>89.611486486486527</c:v>
                </c:pt>
                <c:pt idx="1062">
                  <c:v>89.695945945945994</c:v>
                </c:pt>
                <c:pt idx="1063">
                  <c:v>89.780405405405446</c:v>
                </c:pt>
                <c:pt idx="1064">
                  <c:v>89.864864864864913</c:v>
                </c:pt>
                <c:pt idx="1065">
                  <c:v>89.949324324324365</c:v>
                </c:pt>
                <c:pt idx="1066">
                  <c:v>90.033783783783832</c:v>
                </c:pt>
                <c:pt idx="1067">
                  <c:v>90.118243243243285</c:v>
                </c:pt>
                <c:pt idx="1068">
                  <c:v>90.202702702702751</c:v>
                </c:pt>
                <c:pt idx="1069">
                  <c:v>90.287162162162204</c:v>
                </c:pt>
                <c:pt idx="1070">
                  <c:v>90.371621621621671</c:v>
                </c:pt>
                <c:pt idx="1071">
                  <c:v>90.456081081081123</c:v>
                </c:pt>
                <c:pt idx="1072">
                  <c:v>90.540540540540576</c:v>
                </c:pt>
                <c:pt idx="1073">
                  <c:v>90.625000000000043</c:v>
                </c:pt>
                <c:pt idx="1074">
                  <c:v>90.709459459459495</c:v>
                </c:pt>
                <c:pt idx="1075">
                  <c:v>90.793918918918962</c:v>
                </c:pt>
                <c:pt idx="1076">
                  <c:v>90.878378378378414</c:v>
                </c:pt>
                <c:pt idx="1077">
                  <c:v>90.962837837837881</c:v>
                </c:pt>
                <c:pt idx="1078">
                  <c:v>91.047297297297334</c:v>
                </c:pt>
                <c:pt idx="1079">
                  <c:v>91.131756756756801</c:v>
                </c:pt>
                <c:pt idx="1080">
                  <c:v>91.216216216216253</c:v>
                </c:pt>
                <c:pt idx="1081">
                  <c:v>91.30067567567572</c:v>
                </c:pt>
                <c:pt idx="1082">
                  <c:v>91.385135135135172</c:v>
                </c:pt>
                <c:pt idx="1083">
                  <c:v>91.469594594594639</c:v>
                </c:pt>
                <c:pt idx="1084">
                  <c:v>91.554054054054092</c:v>
                </c:pt>
                <c:pt idx="1085">
                  <c:v>91.638513513513558</c:v>
                </c:pt>
                <c:pt idx="1086">
                  <c:v>91.722972972973011</c:v>
                </c:pt>
                <c:pt idx="1087">
                  <c:v>91.807432432432478</c:v>
                </c:pt>
                <c:pt idx="1088">
                  <c:v>91.89189189189193</c:v>
                </c:pt>
                <c:pt idx="1089">
                  <c:v>91.976351351351397</c:v>
                </c:pt>
                <c:pt idx="1090">
                  <c:v>92.06081081081085</c:v>
                </c:pt>
                <c:pt idx="1091">
                  <c:v>92.145270270270316</c:v>
                </c:pt>
                <c:pt idx="1092">
                  <c:v>92.229729729729769</c:v>
                </c:pt>
                <c:pt idx="1093">
                  <c:v>92.314189189189236</c:v>
                </c:pt>
                <c:pt idx="1094">
                  <c:v>92.398648648648688</c:v>
                </c:pt>
                <c:pt idx="1095">
                  <c:v>92.483108108108155</c:v>
                </c:pt>
                <c:pt idx="1096">
                  <c:v>92.567567567567608</c:v>
                </c:pt>
                <c:pt idx="1097">
                  <c:v>92.652027027027074</c:v>
                </c:pt>
                <c:pt idx="1098">
                  <c:v>92.736486486486527</c:v>
                </c:pt>
                <c:pt idx="1099">
                  <c:v>92.820945945945994</c:v>
                </c:pt>
                <c:pt idx="1100">
                  <c:v>92.905405405405446</c:v>
                </c:pt>
                <c:pt idx="1101">
                  <c:v>92.989864864864913</c:v>
                </c:pt>
                <c:pt idx="1102">
                  <c:v>93.074324324324365</c:v>
                </c:pt>
                <c:pt idx="1103">
                  <c:v>93.158783783783832</c:v>
                </c:pt>
                <c:pt idx="1104">
                  <c:v>93.243243243243285</c:v>
                </c:pt>
                <c:pt idx="1105">
                  <c:v>93.327702702702751</c:v>
                </c:pt>
                <c:pt idx="1106">
                  <c:v>93.412162162162204</c:v>
                </c:pt>
                <c:pt idx="1107">
                  <c:v>93.496621621621671</c:v>
                </c:pt>
                <c:pt idx="1108">
                  <c:v>93.581081081081123</c:v>
                </c:pt>
                <c:pt idx="1109">
                  <c:v>93.66554054054059</c:v>
                </c:pt>
                <c:pt idx="1110">
                  <c:v>93.750000000000043</c:v>
                </c:pt>
                <c:pt idx="1111">
                  <c:v>93.834459459459509</c:v>
                </c:pt>
                <c:pt idx="1112">
                  <c:v>93.918918918918962</c:v>
                </c:pt>
                <c:pt idx="1113">
                  <c:v>94.003378378378429</c:v>
                </c:pt>
                <c:pt idx="1114">
                  <c:v>94.087837837837881</c:v>
                </c:pt>
                <c:pt idx="1115">
                  <c:v>94.172297297297348</c:v>
                </c:pt>
                <c:pt idx="1116">
                  <c:v>94.256756756756801</c:v>
                </c:pt>
                <c:pt idx="1117">
                  <c:v>94.341216216216267</c:v>
                </c:pt>
                <c:pt idx="1118">
                  <c:v>94.42567567567572</c:v>
                </c:pt>
                <c:pt idx="1119">
                  <c:v>94.510135135135172</c:v>
                </c:pt>
                <c:pt idx="1120">
                  <c:v>94.594594594594639</c:v>
                </c:pt>
                <c:pt idx="1121">
                  <c:v>94.679054054054092</c:v>
                </c:pt>
                <c:pt idx="1122">
                  <c:v>94.763513513513558</c:v>
                </c:pt>
                <c:pt idx="1123">
                  <c:v>94.847972972973011</c:v>
                </c:pt>
                <c:pt idx="1124">
                  <c:v>94.932432432432478</c:v>
                </c:pt>
                <c:pt idx="1125">
                  <c:v>95.01689189189193</c:v>
                </c:pt>
                <c:pt idx="1126">
                  <c:v>95.101351351351397</c:v>
                </c:pt>
                <c:pt idx="1127">
                  <c:v>95.18581081081085</c:v>
                </c:pt>
                <c:pt idx="1128">
                  <c:v>95.270270270270316</c:v>
                </c:pt>
                <c:pt idx="1129">
                  <c:v>95.354729729729769</c:v>
                </c:pt>
                <c:pt idx="1130">
                  <c:v>95.439189189189236</c:v>
                </c:pt>
                <c:pt idx="1131">
                  <c:v>95.523648648648688</c:v>
                </c:pt>
                <c:pt idx="1132">
                  <c:v>95.608108108108155</c:v>
                </c:pt>
                <c:pt idx="1133">
                  <c:v>95.692567567567608</c:v>
                </c:pt>
                <c:pt idx="1134">
                  <c:v>95.777027027027074</c:v>
                </c:pt>
                <c:pt idx="1135">
                  <c:v>95.861486486486527</c:v>
                </c:pt>
                <c:pt idx="1136">
                  <c:v>95.945945945945994</c:v>
                </c:pt>
                <c:pt idx="1137">
                  <c:v>96.030405405405446</c:v>
                </c:pt>
                <c:pt idx="1138">
                  <c:v>96.114864864864913</c:v>
                </c:pt>
                <c:pt idx="1139">
                  <c:v>96.199324324324365</c:v>
                </c:pt>
                <c:pt idx="1140">
                  <c:v>96.283783783783832</c:v>
                </c:pt>
                <c:pt idx="1141">
                  <c:v>96.368243243243285</c:v>
                </c:pt>
                <c:pt idx="1142">
                  <c:v>96.452702702702751</c:v>
                </c:pt>
                <c:pt idx="1143">
                  <c:v>96.537162162162204</c:v>
                </c:pt>
                <c:pt idx="1144">
                  <c:v>96.621621621621671</c:v>
                </c:pt>
                <c:pt idx="1145">
                  <c:v>96.706081081081123</c:v>
                </c:pt>
                <c:pt idx="1146">
                  <c:v>96.79054054054059</c:v>
                </c:pt>
                <c:pt idx="1147">
                  <c:v>96.875000000000043</c:v>
                </c:pt>
                <c:pt idx="1148">
                  <c:v>96.959459459459509</c:v>
                </c:pt>
                <c:pt idx="1149">
                  <c:v>97.043918918918962</c:v>
                </c:pt>
                <c:pt idx="1150">
                  <c:v>97.128378378378429</c:v>
                </c:pt>
                <c:pt idx="1151">
                  <c:v>97.212837837837881</c:v>
                </c:pt>
                <c:pt idx="1152">
                  <c:v>97.297297297297348</c:v>
                </c:pt>
                <c:pt idx="1153">
                  <c:v>97.381756756756801</c:v>
                </c:pt>
                <c:pt idx="1154">
                  <c:v>97.466216216216267</c:v>
                </c:pt>
                <c:pt idx="1155">
                  <c:v>97.55067567567572</c:v>
                </c:pt>
                <c:pt idx="1156">
                  <c:v>97.635135135135187</c:v>
                </c:pt>
                <c:pt idx="1157">
                  <c:v>97.719594594594639</c:v>
                </c:pt>
                <c:pt idx="1158">
                  <c:v>97.804054054054106</c:v>
                </c:pt>
                <c:pt idx="1159">
                  <c:v>97.888513513513558</c:v>
                </c:pt>
                <c:pt idx="1160">
                  <c:v>97.972972972973025</c:v>
                </c:pt>
                <c:pt idx="1161">
                  <c:v>98.057432432432478</c:v>
                </c:pt>
                <c:pt idx="1162">
                  <c:v>98.141891891891945</c:v>
                </c:pt>
                <c:pt idx="1163">
                  <c:v>98.226351351351397</c:v>
                </c:pt>
                <c:pt idx="1164">
                  <c:v>98.31081081081085</c:v>
                </c:pt>
                <c:pt idx="1165">
                  <c:v>98.395270270270316</c:v>
                </c:pt>
                <c:pt idx="1166">
                  <c:v>98.479729729729769</c:v>
                </c:pt>
                <c:pt idx="1167">
                  <c:v>98.564189189189236</c:v>
                </c:pt>
                <c:pt idx="1168">
                  <c:v>98.648648648648688</c:v>
                </c:pt>
                <c:pt idx="1169">
                  <c:v>98.733108108108155</c:v>
                </c:pt>
                <c:pt idx="1170">
                  <c:v>98.817567567567608</c:v>
                </c:pt>
                <c:pt idx="1171">
                  <c:v>98.902027027027074</c:v>
                </c:pt>
                <c:pt idx="1172">
                  <c:v>98.986486486486527</c:v>
                </c:pt>
                <c:pt idx="1173">
                  <c:v>99.070945945945994</c:v>
                </c:pt>
                <c:pt idx="1174">
                  <c:v>99.155405405405446</c:v>
                </c:pt>
                <c:pt idx="1175">
                  <c:v>99.239864864864913</c:v>
                </c:pt>
                <c:pt idx="1176">
                  <c:v>99.324324324324365</c:v>
                </c:pt>
                <c:pt idx="1177">
                  <c:v>99.408783783783832</c:v>
                </c:pt>
                <c:pt idx="1178">
                  <c:v>99.493243243243285</c:v>
                </c:pt>
                <c:pt idx="1179">
                  <c:v>99.577702702702751</c:v>
                </c:pt>
                <c:pt idx="1180">
                  <c:v>99.662162162162204</c:v>
                </c:pt>
                <c:pt idx="1181">
                  <c:v>99.746621621621671</c:v>
                </c:pt>
                <c:pt idx="1182">
                  <c:v>99.831081081081123</c:v>
                </c:pt>
                <c:pt idx="1183">
                  <c:v>99.91554054054059</c:v>
                </c:pt>
                <c:pt idx="1184">
                  <c:v>100.00000000000004</c:v>
                </c:pt>
              </c:numCache>
            </c:numRef>
          </c:xVal>
          <c:yVal>
            <c:numRef>
              <c:f>'FDC- Dalgety'!$I$4:$I$1188</c:f>
              <c:numCache>
                <c:formatCode>General</c:formatCode>
                <c:ptCount val="1185"/>
                <c:pt idx="0">
                  <c:v>1567.365</c:v>
                </c:pt>
                <c:pt idx="1">
                  <c:v>1180.56</c:v>
                </c:pt>
                <c:pt idx="2">
                  <c:v>657.90499999999997</c:v>
                </c:pt>
                <c:pt idx="3">
                  <c:v>614.77499999999998</c:v>
                </c:pt>
                <c:pt idx="4">
                  <c:v>595.976</c:v>
                </c:pt>
                <c:pt idx="5">
                  <c:v>591.22900000000004</c:v>
                </c:pt>
                <c:pt idx="6">
                  <c:v>580.68499999999995</c:v>
                </c:pt>
                <c:pt idx="7">
                  <c:v>542.13400000000001</c:v>
                </c:pt>
                <c:pt idx="8">
                  <c:v>483.12700000000001</c:v>
                </c:pt>
                <c:pt idx="9">
                  <c:v>464.32600000000002</c:v>
                </c:pt>
                <c:pt idx="10">
                  <c:v>460.596</c:v>
                </c:pt>
                <c:pt idx="11">
                  <c:v>444.57299999999998</c:v>
                </c:pt>
                <c:pt idx="12">
                  <c:v>431.44</c:v>
                </c:pt>
                <c:pt idx="13">
                  <c:v>430.52100000000002</c:v>
                </c:pt>
                <c:pt idx="14">
                  <c:v>422.64800000000002</c:v>
                </c:pt>
                <c:pt idx="15">
                  <c:v>388.54599999999999</c:v>
                </c:pt>
                <c:pt idx="16">
                  <c:v>377.55099999999999</c:v>
                </c:pt>
                <c:pt idx="17">
                  <c:v>342.09699999999998</c:v>
                </c:pt>
                <c:pt idx="18">
                  <c:v>328.45499999999998</c:v>
                </c:pt>
                <c:pt idx="19">
                  <c:v>318.84399999999999</c:v>
                </c:pt>
                <c:pt idx="20">
                  <c:v>315.92599999999999</c:v>
                </c:pt>
                <c:pt idx="21">
                  <c:v>312.30099999999999</c:v>
                </c:pt>
                <c:pt idx="22">
                  <c:v>312.30099999999999</c:v>
                </c:pt>
                <c:pt idx="23">
                  <c:v>312.30099999999999</c:v>
                </c:pt>
                <c:pt idx="24">
                  <c:v>312.30099999999999</c:v>
                </c:pt>
                <c:pt idx="25">
                  <c:v>312.30099999999999</c:v>
                </c:pt>
                <c:pt idx="26">
                  <c:v>312.30099999999999</c:v>
                </c:pt>
                <c:pt idx="27">
                  <c:v>312.30099999999999</c:v>
                </c:pt>
                <c:pt idx="28">
                  <c:v>312.30099999999999</c:v>
                </c:pt>
                <c:pt idx="29">
                  <c:v>312.30099999999999</c:v>
                </c:pt>
                <c:pt idx="30">
                  <c:v>312.30099999999999</c:v>
                </c:pt>
                <c:pt idx="31">
                  <c:v>312.30099999999999</c:v>
                </c:pt>
                <c:pt idx="32">
                  <c:v>312.30099999999999</c:v>
                </c:pt>
                <c:pt idx="33">
                  <c:v>312.30099999999999</c:v>
                </c:pt>
                <c:pt idx="34">
                  <c:v>312.30099999999999</c:v>
                </c:pt>
                <c:pt idx="35">
                  <c:v>312.30099999999999</c:v>
                </c:pt>
                <c:pt idx="36">
                  <c:v>312.30099999999999</c:v>
                </c:pt>
                <c:pt idx="37">
                  <c:v>312.30099999999999</c:v>
                </c:pt>
                <c:pt idx="38">
                  <c:v>312.30099999999999</c:v>
                </c:pt>
                <c:pt idx="39">
                  <c:v>308.40300000000002</c:v>
                </c:pt>
                <c:pt idx="40">
                  <c:v>307.88099999999997</c:v>
                </c:pt>
                <c:pt idx="41">
                  <c:v>304.45800000000003</c:v>
                </c:pt>
                <c:pt idx="42">
                  <c:v>303.31299999999999</c:v>
                </c:pt>
                <c:pt idx="43">
                  <c:v>297.70400000000001</c:v>
                </c:pt>
                <c:pt idx="44">
                  <c:v>296.75599999999997</c:v>
                </c:pt>
                <c:pt idx="45">
                  <c:v>295.99</c:v>
                </c:pt>
                <c:pt idx="46">
                  <c:v>293.76499999999999</c:v>
                </c:pt>
                <c:pt idx="47">
                  <c:v>292.79500000000002</c:v>
                </c:pt>
                <c:pt idx="48">
                  <c:v>288.45400000000001</c:v>
                </c:pt>
                <c:pt idx="49">
                  <c:v>288.08300000000003</c:v>
                </c:pt>
                <c:pt idx="50">
                  <c:v>286.16399999999999</c:v>
                </c:pt>
                <c:pt idx="51">
                  <c:v>284.584</c:v>
                </c:pt>
                <c:pt idx="52">
                  <c:v>283.858</c:v>
                </c:pt>
                <c:pt idx="53">
                  <c:v>283.858</c:v>
                </c:pt>
                <c:pt idx="54">
                  <c:v>283.858</c:v>
                </c:pt>
                <c:pt idx="55">
                  <c:v>283.858</c:v>
                </c:pt>
                <c:pt idx="56">
                  <c:v>283.858</c:v>
                </c:pt>
                <c:pt idx="57">
                  <c:v>283.858</c:v>
                </c:pt>
                <c:pt idx="58">
                  <c:v>283.858</c:v>
                </c:pt>
                <c:pt idx="59">
                  <c:v>283.858</c:v>
                </c:pt>
                <c:pt idx="60">
                  <c:v>283.858</c:v>
                </c:pt>
                <c:pt idx="61">
                  <c:v>283.858</c:v>
                </c:pt>
                <c:pt idx="62">
                  <c:v>279.548</c:v>
                </c:pt>
                <c:pt idx="63">
                  <c:v>278.23599999999999</c:v>
                </c:pt>
                <c:pt idx="64">
                  <c:v>275.79700000000003</c:v>
                </c:pt>
                <c:pt idx="65">
                  <c:v>273.40199999999999</c:v>
                </c:pt>
                <c:pt idx="66">
                  <c:v>273.40199999999999</c:v>
                </c:pt>
                <c:pt idx="67">
                  <c:v>273.40199999999999</c:v>
                </c:pt>
                <c:pt idx="68">
                  <c:v>273.40199999999999</c:v>
                </c:pt>
                <c:pt idx="69">
                  <c:v>273.40199999999999</c:v>
                </c:pt>
                <c:pt idx="70">
                  <c:v>273.40199999999999</c:v>
                </c:pt>
                <c:pt idx="71">
                  <c:v>273.40199999999999</c:v>
                </c:pt>
                <c:pt idx="72">
                  <c:v>273.40199999999999</c:v>
                </c:pt>
                <c:pt idx="73">
                  <c:v>273.09199999999998</c:v>
                </c:pt>
                <c:pt idx="74">
                  <c:v>267.11799999999999</c:v>
                </c:pt>
                <c:pt idx="75">
                  <c:v>265.27300000000002</c:v>
                </c:pt>
                <c:pt idx="76">
                  <c:v>264.02</c:v>
                </c:pt>
                <c:pt idx="77">
                  <c:v>260.75599999999997</c:v>
                </c:pt>
                <c:pt idx="78">
                  <c:v>250.81399999999999</c:v>
                </c:pt>
                <c:pt idx="79">
                  <c:v>245.36600000000001</c:v>
                </c:pt>
                <c:pt idx="80">
                  <c:v>245.36600000000001</c:v>
                </c:pt>
                <c:pt idx="81">
                  <c:v>245.10400000000001</c:v>
                </c:pt>
                <c:pt idx="82">
                  <c:v>235.50899999999999</c:v>
                </c:pt>
                <c:pt idx="83">
                  <c:v>232.797</c:v>
                </c:pt>
                <c:pt idx="84">
                  <c:v>230.74700000000001</c:v>
                </c:pt>
                <c:pt idx="85">
                  <c:v>229.62200000000001</c:v>
                </c:pt>
                <c:pt idx="86">
                  <c:v>221.774</c:v>
                </c:pt>
                <c:pt idx="87">
                  <c:v>212.35499999999999</c:v>
                </c:pt>
                <c:pt idx="88">
                  <c:v>211.626</c:v>
                </c:pt>
                <c:pt idx="89">
                  <c:v>210.316</c:v>
                </c:pt>
                <c:pt idx="90">
                  <c:v>206.42400000000001</c:v>
                </c:pt>
                <c:pt idx="91">
                  <c:v>203.941</c:v>
                </c:pt>
                <c:pt idx="92">
                  <c:v>202.69300000000001</c:v>
                </c:pt>
                <c:pt idx="93">
                  <c:v>202.64099999999999</c:v>
                </c:pt>
                <c:pt idx="94">
                  <c:v>202.239</c:v>
                </c:pt>
                <c:pt idx="95">
                  <c:v>201.214</c:v>
                </c:pt>
                <c:pt idx="96">
                  <c:v>200.01300000000001</c:v>
                </c:pt>
                <c:pt idx="97">
                  <c:v>200.01300000000001</c:v>
                </c:pt>
                <c:pt idx="98">
                  <c:v>200.01300000000001</c:v>
                </c:pt>
                <c:pt idx="99">
                  <c:v>196.89599999999999</c:v>
                </c:pt>
                <c:pt idx="100">
                  <c:v>196.89599999999999</c:v>
                </c:pt>
                <c:pt idx="101">
                  <c:v>196.84299999999999</c:v>
                </c:pt>
                <c:pt idx="102">
                  <c:v>196.55</c:v>
                </c:pt>
                <c:pt idx="103">
                  <c:v>195.59299999999999</c:v>
                </c:pt>
                <c:pt idx="104">
                  <c:v>195.34800000000001</c:v>
                </c:pt>
                <c:pt idx="105">
                  <c:v>195.34800000000001</c:v>
                </c:pt>
                <c:pt idx="106">
                  <c:v>195.34800000000001</c:v>
                </c:pt>
                <c:pt idx="107">
                  <c:v>194.393</c:v>
                </c:pt>
                <c:pt idx="108">
                  <c:v>194.34800000000001</c:v>
                </c:pt>
                <c:pt idx="109">
                  <c:v>194.20599999999999</c:v>
                </c:pt>
                <c:pt idx="110">
                  <c:v>194.09800000000001</c:v>
                </c:pt>
                <c:pt idx="111">
                  <c:v>193.959</c:v>
                </c:pt>
                <c:pt idx="112">
                  <c:v>193.08500000000001</c:v>
                </c:pt>
                <c:pt idx="113">
                  <c:v>192.89699999999999</c:v>
                </c:pt>
                <c:pt idx="114">
                  <c:v>192.49299999999999</c:v>
                </c:pt>
                <c:pt idx="115">
                  <c:v>192.083</c:v>
                </c:pt>
                <c:pt idx="116">
                  <c:v>191.988</c:v>
                </c:pt>
                <c:pt idx="117">
                  <c:v>191.62299999999999</c:v>
                </c:pt>
                <c:pt idx="118">
                  <c:v>191.364</c:v>
                </c:pt>
                <c:pt idx="119">
                  <c:v>190.79599999999999</c:v>
                </c:pt>
                <c:pt idx="120">
                  <c:v>190.74799999999999</c:v>
                </c:pt>
                <c:pt idx="121">
                  <c:v>190.74799999999999</c:v>
                </c:pt>
                <c:pt idx="122">
                  <c:v>190.74799999999999</c:v>
                </c:pt>
                <c:pt idx="123">
                  <c:v>190.27199999999999</c:v>
                </c:pt>
                <c:pt idx="124">
                  <c:v>190.245</c:v>
                </c:pt>
                <c:pt idx="125">
                  <c:v>190.221</c:v>
                </c:pt>
                <c:pt idx="126">
                  <c:v>189.72499999999999</c:v>
                </c:pt>
                <c:pt idx="127">
                  <c:v>189.62299999999999</c:v>
                </c:pt>
                <c:pt idx="128">
                  <c:v>189.43899999999999</c:v>
                </c:pt>
                <c:pt idx="129">
                  <c:v>189.404</c:v>
                </c:pt>
                <c:pt idx="130">
                  <c:v>189.23</c:v>
                </c:pt>
                <c:pt idx="131">
                  <c:v>189.23</c:v>
                </c:pt>
                <c:pt idx="132">
                  <c:v>189.20099999999999</c:v>
                </c:pt>
                <c:pt idx="133">
                  <c:v>187.97200000000001</c:v>
                </c:pt>
                <c:pt idx="134">
                  <c:v>187.73099999999999</c:v>
                </c:pt>
                <c:pt idx="135">
                  <c:v>187.71799999999999</c:v>
                </c:pt>
                <c:pt idx="136">
                  <c:v>187.71799999999999</c:v>
                </c:pt>
                <c:pt idx="137">
                  <c:v>187.71799999999999</c:v>
                </c:pt>
                <c:pt idx="138">
                  <c:v>187.71799999999999</c:v>
                </c:pt>
                <c:pt idx="139">
                  <c:v>187.71799999999999</c:v>
                </c:pt>
                <c:pt idx="140">
                  <c:v>187.57499999999999</c:v>
                </c:pt>
                <c:pt idx="141">
                  <c:v>186.87299999999999</c:v>
                </c:pt>
                <c:pt idx="142">
                  <c:v>185.44499999999999</c:v>
                </c:pt>
                <c:pt idx="143">
                  <c:v>184.71700000000001</c:v>
                </c:pt>
                <c:pt idx="144">
                  <c:v>184.71700000000001</c:v>
                </c:pt>
                <c:pt idx="145">
                  <c:v>184.71700000000001</c:v>
                </c:pt>
                <c:pt idx="146">
                  <c:v>184.624</c:v>
                </c:pt>
                <c:pt idx="147">
                  <c:v>184.51599999999999</c:v>
                </c:pt>
                <c:pt idx="148">
                  <c:v>184.429</c:v>
                </c:pt>
                <c:pt idx="149">
                  <c:v>183.15700000000001</c:v>
                </c:pt>
                <c:pt idx="150">
                  <c:v>182.58</c:v>
                </c:pt>
                <c:pt idx="151">
                  <c:v>182.435</c:v>
                </c:pt>
                <c:pt idx="152">
                  <c:v>181.745</c:v>
                </c:pt>
                <c:pt idx="153">
                  <c:v>181.745</c:v>
                </c:pt>
                <c:pt idx="154">
                  <c:v>180.53</c:v>
                </c:pt>
                <c:pt idx="155">
                  <c:v>180.50200000000001</c:v>
                </c:pt>
                <c:pt idx="156">
                  <c:v>179.67</c:v>
                </c:pt>
                <c:pt idx="157">
                  <c:v>178.80199999999999</c:v>
                </c:pt>
                <c:pt idx="158">
                  <c:v>178.80199999999999</c:v>
                </c:pt>
                <c:pt idx="159">
                  <c:v>178.80199999999999</c:v>
                </c:pt>
                <c:pt idx="160">
                  <c:v>178.80199999999999</c:v>
                </c:pt>
                <c:pt idx="161">
                  <c:v>178.80199999999999</c:v>
                </c:pt>
                <c:pt idx="162">
                  <c:v>178.80199999999999</c:v>
                </c:pt>
                <c:pt idx="163">
                  <c:v>178.39099999999999</c:v>
                </c:pt>
                <c:pt idx="164">
                  <c:v>177.387</c:v>
                </c:pt>
                <c:pt idx="165">
                  <c:v>177.34200000000001</c:v>
                </c:pt>
                <c:pt idx="166">
                  <c:v>177.34200000000001</c:v>
                </c:pt>
                <c:pt idx="167">
                  <c:v>177.34200000000001</c:v>
                </c:pt>
                <c:pt idx="168">
                  <c:v>176.99100000000001</c:v>
                </c:pt>
                <c:pt idx="169">
                  <c:v>176.62</c:v>
                </c:pt>
                <c:pt idx="170">
                  <c:v>176.33500000000001</c:v>
                </c:pt>
                <c:pt idx="171">
                  <c:v>176.21299999999999</c:v>
                </c:pt>
                <c:pt idx="172">
                  <c:v>176.16499999999999</c:v>
                </c:pt>
                <c:pt idx="173">
                  <c:v>175.94499999999999</c:v>
                </c:pt>
                <c:pt idx="174">
                  <c:v>175.88800000000001</c:v>
                </c:pt>
                <c:pt idx="175">
                  <c:v>175.88800000000001</c:v>
                </c:pt>
                <c:pt idx="176">
                  <c:v>175.88800000000001</c:v>
                </c:pt>
                <c:pt idx="177">
                  <c:v>175.83</c:v>
                </c:pt>
                <c:pt idx="178">
                  <c:v>174.80099999999999</c:v>
                </c:pt>
                <c:pt idx="179">
                  <c:v>172.87</c:v>
                </c:pt>
                <c:pt idx="180">
                  <c:v>172.19399999999999</c:v>
                </c:pt>
                <c:pt idx="181">
                  <c:v>171.74700000000001</c:v>
                </c:pt>
                <c:pt idx="182">
                  <c:v>171.571</c:v>
                </c:pt>
                <c:pt idx="183">
                  <c:v>171.571</c:v>
                </c:pt>
                <c:pt idx="184">
                  <c:v>171.148</c:v>
                </c:pt>
                <c:pt idx="185">
                  <c:v>170.941</c:v>
                </c:pt>
                <c:pt idx="186">
                  <c:v>170.68899999999999</c:v>
                </c:pt>
                <c:pt idx="187">
                  <c:v>169.94300000000001</c:v>
                </c:pt>
                <c:pt idx="188">
                  <c:v>169.876</c:v>
                </c:pt>
                <c:pt idx="189">
                  <c:v>168.774</c:v>
                </c:pt>
                <c:pt idx="190">
                  <c:v>168.64599999999999</c:v>
                </c:pt>
                <c:pt idx="191">
                  <c:v>168.256</c:v>
                </c:pt>
                <c:pt idx="192">
                  <c:v>167.45699999999999</c:v>
                </c:pt>
                <c:pt idx="193">
                  <c:v>167.327</c:v>
                </c:pt>
                <c:pt idx="194">
                  <c:v>167.291</c:v>
                </c:pt>
                <c:pt idx="195">
                  <c:v>166.92500000000001</c:v>
                </c:pt>
                <c:pt idx="196">
                  <c:v>166.916</c:v>
                </c:pt>
                <c:pt idx="197">
                  <c:v>166.44900000000001</c:v>
                </c:pt>
                <c:pt idx="198">
                  <c:v>166.00299999999999</c:v>
                </c:pt>
                <c:pt idx="199">
                  <c:v>165.536</c:v>
                </c:pt>
                <c:pt idx="200">
                  <c:v>165.44900000000001</c:v>
                </c:pt>
                <c:pt idx="201">
                  <c:v>165.411</c:v>
                </c:pt>
                <c:pt idx="202">
                  <c:v>164.98400000000001</c:v>
                </c:pt>
                <c:pt idx="203">
                  <c:v>163.798</c:v>
                </c:pt>
                <c:pt idx="204">
                  <c:v>163.31100000000001</c:v>
                </c:pt>
                <c:pt idx="205">
                  <c:v>163.053</c:v>
                </c:pt>
                <c:pt idx="206">
                  <c:v>161.85400000000001</c:v>
                </c:pt>
                <c:pt idx="207">
                  <c:v>161.69399999999999</c:v>
                </c:pt>
                <c:pt idx="208">
                  <c:v>161.637</c:v>
                </c:pt>
                <c:pt idx="209">
                  <c:v>161.55699999999999</c:v>
                </c:pt>
                <c:pt idx="210">
                  <c:v>161.09899999999999</c:v>
                </c:pt>
                <c:pt idx="211">
                  <c:v>160.851</c:v>
                </c:pt>
                <c:pt idx="212">
                  <c:v>158.25700000000001</c:v>
                </c:pt>
                <c:pt idx="213">
                  <c:v>157.84800000000001</c:v>
                </c:pt>
                <c:pt idx="214">
                  <c:v>157.37700000000001</c:v>
                </c:pt>
                <c:pt idx="215">
                  <c:v>157.244</c:v>
                </c:pt>
                <c:pt idx="216">
                  <c:v>156.869</c:v>
                </c:pt>
                <c:pt idx="217">
                  <c:v>156.708</c:v>
                </c:pt>
                <c:pt idx="218">
                  <c:v>155.697</c:v>
                </c:pt>
                <c:pt idx="219">
                  <c:v>155.21899999999999</c:v>
                </c:pt>
                <c:pt idx="220">
                  <c:v>154.63800000000001</c:v>
                </c:pt>
                <c:pt idx="221">
                  <c:v>154.625</c:v>
                </c:pt>
                <c:pt idx="222">
                  <c:v>154.53899999999999</c:v>
                </c:pt>
                <c:pt idx="223">
                  <c:v>151.61699999999999</c:v>
                </c:pt>
                <c:pt idx="224">
                  <c:v>151.55199999999999</c:v>
                </c:pt>
                <c:pt idx="225">
                  <c:v>150.37200000000001</c:v>
                </c:pt>
                <c:pt idx="226">
                  <c:v>150.37200000000001</c:v>
                </c:pt>
                <c:pt idx="227">
                  <c:v>150.37200000000001</c:v>
                </c:pt>
                <c:pt idx="228">
                  <c:v>150.37200000000001</c:v>
                </c:pt>
                <c:pt idx="229">
                  <c:v>150.37200000000001</c:v>
                </c:pt>
                <c:pt idx="230">
                  <c:v>150.37200000000001</c:v>
                </c:pt>
                <c:pt idx="231">
                  <c:v>150.012</c:v>
                </c:pt>
                <c:pt idx="232">
                  <c:v>150.005</c:v>
                </c:pt>
                <c:pt idx="233">
                  <c:v>149.59299999999999</c:v>
                </c:pt>
                <c:pt idx="234">
                  <c:v>149.46199999999999</c:v>
                </c:pt>
                <c:pt idx="235">
                  <c:v>149.01499999999999</c:v>
                </c:pt>
                <c:pt idx="236">
                  <c:v>149.01300000000001</c:v>
                </c:pt>
                <c:pt idx="237">
                  <c:v>148.94</c:v>
                </c:pt>
                <c:pt idx="238">
                  <c:v>148.94</c:v>
                </c:pt>
                <c:pt idx="239">
                  <c:v>148.745</c:v>
                </c:pt>
                <c:pt idx="240">
                  <c:v>148.71100000000001</c:v>
                </c:pt>
                <c:pt idx="241">
                  <c:v>148.15199999999999</c:v>
                </c:pt>
                <c:pt idx="242">
                  <c:v>147.702</c:v>
                </c:pt>
                <c:pt idx="243">
                  <c:v>147.51599999999999</c:v>
                </c:pt>
                <c:pt idx="244">
                  <c:v>146.51</c:v>
                </c:pt>
                <c:pt idx="245">
                  <c:v>146.28899999999999</c:v>
                </c:pt>
                <c:pt idx="246">
                  <c:v>145.93299999999999</c:v>
                </c:pt>
                <c:pt idx="247">
                  <c:v>145.88300000000001</c:v>
                </c:pt>
                <c:pt idx="248">
                  <c:v>145.23099999999999</c:v>
                </c:pt>
                <c:pt idx="249">
                  <c:v>145.066</c:v>
                </c:pt>
                <c:pt idx="250">
                  <c:v>144.88399999999999</c:v>
                </c:pt>
                <c:pt idx="251">
                  <c:v>144.47800000000001</c:v>
                </c:pt>
                <c:pt idx="252">
                  <c:v>144.03899999999999</c:v>
                </c:pt>
                <c:pt idx="253">
                  <c:v>143.01400000000001</c:v>
                </c:pt>
                <c:pt idx="254">
                  <c:v>142.07599999999999</c:v>
                </c:pt>
                <c:pt idx="255">
                  <c:v>141.982</c:v>
                </c:pt>
                <c:pt idx="256">
                  <c:v>141.90199999999999</c:v>
                </c:pt>
                <c:pt idx="257">
                  <c:v>141.90199999999999</c:v>
                </c:pt>
                <c:pt idx="258">
                  <c:v>141.90199999999999</c:v>
                </c:pt>
                <c:pt idx="259">
                  <c:v>141.90199999999999</c:v>
                </c:pt>
                <c:pt idx="260">
                  <c:v>141.90199999999999</c:v>
                </c:pt>
                <c:pt idx="261">
                  <c:v>141.90199999999999</c:v>
                </c:pt>
                <c:pt idx="262">
                  <c:v>141.90199999999999</c:v>
                </c:pt>
                <c:pt idx="263">
                  <c:v>141.90199999999999</c:v>
                </c:pt>
                <c:pt idx="264">
                  <c:v>141.90199999999999</c:v>
                </c:pt>
                <c:pt idx="265">
                  <c:v>141.90199999999999</c:v>
                </c:pt>
                <c:pt idx="266">
                  <c:v>141.203</c:v>
                </c:pt>
                <c:pt idx="267">
                  <c:v>141.137</c:v>
                </c:pt>
                <c:pt idx="268">
                  <c:v>141.137</c:v>
                </c:pt>
                <c:pt idx="269">
                  <c:v>141.137</c:v>
                </c:pt>
                <c:pt idx="270">
                  <c:v>141.137</c:v>
                </c:pt>
                <c:pt idx="271">
                  <c:v>141.137</c:v>
                </c:pt>
                <c:pt idx="272">
                  <c:v>141.137</c:v>
                </c:pt>
                <c:pt idx="273">
                  <c:v>141.137</c:v>
                </c:pt>
                <c:pt idx="274">
                  <c:v>141.137</c:v>
                </c:pt>
                <c:pt idx="275">
                  <c:v>141.137</c:v>
                </c:pt>
                <c:pt idx="276">
                  <c:v>141.137</c:v>
                </c:pt>
                <c:pt idx="277">
                  <c:v>141.137</c:v>
                </c:pt>
                <c:pt idx="278">
                  <c:v>140.935</c:v>
                </c:pt>
                <c:pt idx="279">
                  <c:v>140.37200000000001</c:v>
                </c:pt>
                <c:pt idx="280">
                  <c:v>139.02099999999999</c:v>
                </c:pt>
                <c:pt idx="281">
                  <c:v>138.91300000000001</c:v>
                </c:pt>
                <c:pt idx="282">
                  <c:v>138.75</c:v>
                </c:pt>
                <c:pt idx="283">
                  <c:v>137.126</c:v>
                </c:pt>
                <c:pt idx="284">
                  <c:v>137.08799999999999</c:v>
                </c:pt>
                <c:pt idx="285">
                  <c:v>136.76900000000001</c:v>
                </c:pt>
                <c:pt idx="286">
                  <c:v>136.47300000000001</c:v>
                </c:pt>
                <c:pt idx="287">
                  <c:v>136.42099999999999</c:v>
                </c:pt>
                <c:pt idx="288">
                  <c:v>135.61600000000001</c:v>
                </c:pt>
                <c:pt idx="289">
                  <c:v>135.23400000000001</c:v>
                </c:pt>
                <c:pt idx="290">
                  <c:v>134.87700000000001</c:v>
                </c:pt>
                <c:pt idx="291">
                  <c:v>134.86699999999999</c:v>
                </c:pt>
                <c:pt idx="292">
                  <c:v>134.85499999999999</c:v>
                </c:pt>
                <c:pt idx="293">
                  <c:v>133.36000000000001</c:v>
                </c:pt>
                <c:pt idx="294">
                  <c:v>133.34899999999999</c:v>
                </c:pt>
                <c:pt idx="295">
                  <c:v>132.43199999999999</c:v>
                </c:pt>
                <c:pt idx="296">
                  <c:v>131.55699999999999</c:v>
                </c:pt>
                <c:pt idx="297">
                  <c:v>131.34</c:v>
                </c:pt>
                <c:pt idx="298">
                  <c:v>131.32300000000001</c:v>
                </c:pt>
                <c:pt idx="299">
                  <c:v>131.27500000000001</c:v>
                </c:pt>
                <c:pt idx="300">
                  <c:v>131.227</c:v>
                </c:pt>
                <c:pt idx="301">
                  <c:v>130.86000000000001</c:v>
                </c:pt>
                <c:pt idx="302">
                  <c:v>130.78399999999999</c:v>
                </c:pt>
                <c:pt idx="303">
                  <c:v>130.33600000000001</c:v>
                </c:pt>
                <c:pt idx="304">
                  <c:v>129.745</c:v>
                </c:pt>
                <c:pt idx="305">
                  <c:v>129.745</c:v>
                </c:pt>
                <c:pt idx="306">
                  <c:v>129.745</c:v>
                </c:pt>
                <c:pt idx="307">
                  <c:v>129.745</c:v>
                </c:pt>
                <c:pt idx="308">
                  <c:v>129.745</c:v>
                </c:pt>
                <c:pt idx="309">
                  <c:v>129.256</c:v>
                </c:pt>
                <c:pt idx="310">
                  <c:v>128.77199999999999</c:v>
                </c:pt>
                <c:pt idx="311">
                  <c:v>128.55699999999999</c:v>
                </c:pt>
                <c:pt idx="312">
                  <c:v>128.19399999999999</c:v>
                </c:pt>
                <c:pt idx="313">
                  <c:v>128.06700000000001</c:v>
                </c:pt>
                <c:pt idx="314">
                  <c:v>127.751</c:v>
                </c:pt>
                <c:pt idx="315">
                  <c:v>127.172</c:v>
                </c:pt>
                <c:pt idx="316">
                  <c:v>127.131</c:v>
                </c:pt>
                <c:pt idx="317">
                  <c:v>127.131</c:v>
                </c:pt>
                <c:pt idx="318">
                  <c:v>127.131</c:v>
                </c:pt>
                <c:pt idx="319">
                  <c:v>127.131</c:v>
                </c:pt>
                <c:pt idx="320">
                  <c:v>127.131</c:v>
                </c:pt>
                <c:pt idx="321">
                  <c:v>127.131</c:v>
                </c:pt>
                <c:pt idx="322">
                  <c:v>127.131</c:v>
                </c:pt>
                <c:pt idx="323">
                  <c:v>127.131</c:v>
                </c:pt>
                <c:pt idx="324">
                  <c:v>127.131</c:v>
                </c:pt>
                <c:pt idx="325">
                  <c:v>127.131</c:v>
                </c:pt>
                <c:pt idx="326">
                  <c:v>127.131</c:v>
                </c:pt>
                <c:pt idx="327">
                  <c:v>126.611</c:v>
                </c:pt>
                <c:pt idx="328">
                  <c:v>126.018</c:v>
                </c:pt>
                <c:pt idx="329">
                  <c:v>125.85299999999999</c:v>
                </c:pt>
                <c:pt idx="330">
                  <c:v>124.55</c:v>
                </c:pt>
                <c:pt idx="331">
                  <c:v>124.4</c:v>
                </c:pt>
                <c:pt idx="332">
                  <c:v>124.224</c:v>
                </c:pt>
                <c:pt idx="333">
                  <c:v>124.224</c:v>
                </c:pt>
                <c:pt idx="334">
                  <c:v>124.224</c:v>
                </c:pt>
                <c:pt idx="335">
                  <c:v>124.224</c:v>
                </c:pt>
                <c:pt idx="336">
                  <c:v>124.224</c:v>
                </c:pt>
                <c:pt idx="337">
                  <c:v>124.224</c:v>
                </c:pt>
                <c:pt idx="338">
                  <c:v>124.224</c:v>
                </c:pt>
                <c:pt idx="339">
                  <c:v>124.224</c:v>
                </c:pt>
                <c:pt idx="340">
                  <c:v>124.224</c:v>
                </c:pt>
                <c:pt idx="341">
                  <c:v>124.224</c:v>
                </c:pt>
                <c:pt idx="342">
                  <c:v>124.224</c:v>
                </c:pt>
                <c:pt idx="343">
                  <c:v>124.224</c:v>
                </c:pt>
                <c:pt idx="344">
                  <c:v>124.224</c:v>
                </c:pt>
                <c:pt idx="345">
                  <c:v>124.224</c:v>
                </c:pt>
                <c:pt idx="346">
                  <c:v>123.852</c:v>
                </c:pt>
                <c:pt idx="347">
                  <c:v>123.401</c:v>
                </c:pt>
                <c:pt idx="348">
                  <c:v>123.08499999999999</c:v>
                </c:pt>
                <c:pt idx="349">
                  <c:v>122.9</c:v>
                </c:pt>
                <c:pt idx="350">
                  <c:v>122.77200000000001</c:v>
                </c:pt>
                <c:pt idx="351">
                  <c:v>122.61499999999999</c:v>
                </c:pt>
                <c:pt idx="352">
                  <c:v>122.57899999999999</c:v>
                </c:pt>
                <c:pt idx="353">
                  <c:v>121.756</c:v>
                </c:pt>
                <c:pt idx="354">
                  <c:v>121.605</c:v>
                </c:pt>
                <c:pt idx="355">
                  <c:v>121.416</c:v>
                </c:pt>
                <c:pt idx="356">
                  <c:v>121.191</c:v>
                </c:pt>
                <c:pt idx="357">
                  <c:v>121.11799999999999</c:v>
                </c:pt>
                <c:pt idx="358">
                  <c:v>121.092</c:v>
                </c:pt>
                <c:pt idx="359">
                  <c:v>121.07299999999999</c:v>
                </c:pt>
                <c:pt idx="360">
                  <c:v>120.85899999999999</c:v>
                </c:pt>
                <c:pt idx="361">
                  <c:v>120.777</c:v>
                </c:pt>
                <c:pt idx="362">
                  <c:v>120.73699999999999</c:v>
                </c:pt>
                <c:pt idx="363">
                  <c:v>120.73699999999999</c:v>
                </c:pt>
                <c:pt idx="364">
                  <c:v>120.73699999999999</c:v>
                </c:pt>
                <c:pt idx="365">
                  <c:v>120.73699999999999</c:v>
                </c:pt>
                <c:pt idx="366">
                  <c:v>120.73699999999999</c:v>
                </c:pt>
                <c:pt idx="367">
                  <c:v>120.73699999999999</c:v>
                </c:pt>
                <c:pt idx="368">
                  <c:v>120.73699999999999</c:v>
                </c:pt>
                <c:pt idx="369">
                  <c:v>120.73699999999999</c:v>
                </c:pt>
                <c:pt idx="370">
                  <c:v>120.73699999999999</c:v>
                </c:pt>
                <c:pt idx="371">
                  <c:v>120.73699999999999</c:v>
                </c:pt>
                <c:pt idx="372">
                  <c:v>120.73699999999999</c:v>
                </c:pt>
                <c:pt idx="373">
                  <c:v>120.602</c:v>
                </c:pt>
                <c:pt idx="374">
                  <c:v>120.161</c:v>
                </c:pt>
                <c:pt idx="375">
                  <c:v>119.482</c:v>
                </c:pt>
                <c:pt idx="376">
                  <c:v>119.482</c:v>
                </c:pt>
                <c:pt idx="377">
                  <c:v>119.482</c:v>
                </c:pt>
                <c:pt idx="378">
                  <c:v>119.482</c:v>
                </c:pt>
                <c:pt idx="379">
                  <c:v>119.274</c:v>
                </c:pt>
                <c:pt idx="380">
                  <c:v>119.241</c:v>
                </c:pt>
                <c:pt idx="381">
                  <c:v>118.895</c:v>
                </c:pt>
                <c:pt idx="382">
                  <c:v>118.708</c:v>
                </c:pt>
                <c:pt idx="383">
                  <c:v>118.64700000000001</c:v>
                </c:pt>
                <c:pt idx="384">
                  <c:v>118.64400000000001</c:v>
                </c:pt>
                <c:pt idx="385">
                  <c:v>118.434</c:v>
                </c:pt>
                <c:pt idx="386">
                  <c:v>118.274</c:v>
                </c:pt>
                <c:pt idx="387">
                  <c:v>117.709</c:v>
                </c:pt>
                <c:pt idx="388">
                  <c:v>117.693</c:v>
                </c:pt>
                <c:pt idx="389">
                  <c:v>117.488</c:v>
                </c:pt>
                <c:pt idx="390">
                  <c:v>117.246</c:v>
                </c:pt>
                <c:pt idx="391">
                  <c:v>116.863</c:v>
                </c:pt>
                <c:pt idx="392">
                  <c:v>116.842</c:v>
                </c:pt>
                <c:pt idx="393">
                  <c:v>116.706</c:v>
                </c:pt>
                <c:pt idx="394">
                  <c:v>116.304</c:v>
                </c:pt>
                <c:pt idx="395">
                  <c:v>116.152</c:v>
                </c:pt>
                <c:pt idx="396">
                  <c:v>116.024</c:v>
                </c:pt>
                <c:pt idx="397">
                  <c:v>115.926</c:v>
                </c:pt>
                <c:pt idx="398">
                  <c:v>115.879</c:v>
                </c:pt>
                <c:pt idx="399">
                  <c:v>115.764</c:v>
                </c:pt>
                <c:pt idx="400">
                  <c:v>115.764</c:v>
                </c:pt>
                <c:pt idx="401">
                  <c:v>115.764</c:v>
                </c:pt>
                <c:pt idx="402">
                  <c:v>115.764</c:v>
                </c:pt>
                <c:pt idx="403">
                  <c:v>115.764</c:v>
                </c:pt>
                <c:pt idx="404">
                  <c:v>115.764</c:v>
                </c:pt>
                <c:pt idx="405">
                  <c:v>115.764</c:v>
                </c:pt>
                <c:pt idx="406">
                  <c:v>115.764</c:v>
                </c:pt>
                <c:pt idx="407">
                  <c:v>115.764</c:v>
                </c:pt>
                <c:pt idx="408">
                  <c:v>115.687</c:v>
                </c:pt>
                <c:pt idx="409">
                  <c:v>115.583</c:v>
                </c:pt>
                <c:pt idx="410">
                  <c:v>115.48399999999999</c:v>
                </c:pt>
                <c:pt idx="411">
                  <c:v>115.419</c:v>
                </c:pt>
                <c:pt idx="412">
                  <c:v>115.36</c:v>
                </c:pt>
                <c:pt idx="413">
                  <c:v>115.265</c:v>
                </c:pt>
                <c:pt idx="414">
                  <c:v>115.229</c:v>
                </c:pt>
                <c:pt idx="415">
                  <c:v>114.90300000000001</c:v>
                </c:pt>
                <c:pt idx="416">
                  <c:v>114.85299999999999</c:v>
                </c:pt>
                <c:pt idx="417">
                  <c:v>114.709</c:v>
                </c:pt>
                <c:pt idx="418">
                  <c:v>114.655</c:v>
                </c:pt>
                <c:pt idx="419">
                  <c:v>114.616</c:v>
                </c:pt>
                <c:pt idx="420">
                  <c:v>114.578</c:v>
                </c:pt>
                <c:pt idx="421">
                  <c:v>114.54</c:v>
                </c:pt>
                <c:pt idx="422">
                  <c:v>114.54</c:v>
                </c:pt>
                <c:pt idx="423">
                  <c:v>114.54</c:v>
                </c:pt>
                <c:pt idx="424">
                  <c:v>114.54</c:v>
                </c:pt>
                <c:pt idx="425">
                  <c:v>114.348</c:v>
                </c:pt>
                <c:pt idx="426">
                  <c:v>114.339</c:v>
                </c:pt>
                <c:pt idx="427">
                  <c:v>114.283</c:v>
                </c:pt>
                <c:pt idx="428">
                  <c:v>114.23699999999999</c:v>
                </c:pt>
                <c:pt idx="429">
                  <c:v>114.16500000000001</c:v>
                </c:pt>
                <c:pt idx="430">
                  <c:v>114.117</c:v>
                </c:pt>
                <c:pt idx="431">
                  <c:v>114.009</c:v>
                </c:pt>
                <c:pt idx="432">
                  <c:v>114.003</c:v>
                </c:pt>
                <c:pt idx="433">
                  <c:v>113.857</c:v>
                </c:pt>
                <c:pt idx="434">
                  <c:v>113.673</c:v>
                </c:pt>
                <c:pt idx="435">
                  <c:v>113.324</c:v>
                </c:pt>
                <c:pt idx="436">
                  <c:v>113.324</c:v>
                </c:pt>
                <c:pt idx="437">
                  <c:v>113.324</c:v>
                </c:pt>
                <c:pt idx="438">
                  <c:v>113.324</c:v>
                </c:pt>
                <c:pt idx="439">
                  <c:v>113.21899999999999</c:v>
                </c:pt>
                <c:pt idx="440">
                  <c:v>113.182</c:v>
                </c:pt>
                <c:pt idx="441">
                  <c:v>113.182</c:v>
                </c:pt>
                <c:pt idx="442">
                  <c:v>113.182</c:v>
                </c:pt>
                <c:pt idx="443">
                  <c:v>113.182</c:v>
                </c:pt>
                <c:pt idx="444">
                  <c:v>113.182</c:v>
                </c:pt>
                <c:pt idx="445">
                  <c:v>113.182</c:v>
                </c:pt>
                <c:pt idx="446">
                  <c:v>113.182</c:v>
                </c:pt>
                <c:pt idx="447">
                  <c:v>113.182</c:v>
                </c:pt>
                <c:pt idx="448">
                  <c:v>113.182</c:v>
                </c:pt>
                <c:pt idx="449">
                  <c:v>113.182</c:v>
                </c:pt>
                <c:pt idx="450">
                  <c:v>113.182</c:v>
                </c:pt>
                <c:pt idx="451">
                  <c:v>113.182</c:v>
                </c:pt>
                <c:pt idx="452">
                  <c:v>113.151</c:v>
                </c:pt>
                <c:pt idx="453">
                  <c:v>113.108</c:v>
                </c:pt>
                <c:pt idx="454">
                  <c:v>112.93</c:v>
                </c:pt>
                <c:pt idx="455">
                  <c:v>112.75</c:v>
                </c:pt>
                <c:pt idx="456">
                  <c:v>112.514</c:v>
                </c:pt>
                <c:pt idx="457">
                  <c:v>112.36199999999999</c:v>
                </c:pt>
                <c:pt idx="458">
                  <c:v>112.309</c:v>
                </c:pt>
                <c:pt idx="459">
                  <c:v>112.191</c:v>
                </c:pt>
                <c:pt idx="460">
                  <c:v>112.18300000000001</c:v>
                </c:pt>
                <c:pt idx="461">
                  <c:v>112.116</c:v>
                </c:pt>
                <c:pt idx="462">
                  <c:v>112.116</c:v>
                </c:pt>
                <c:pt idx="463">
                  <c:v>112.116</c:v>
                </c:pt>
                <c:pt idx="464">
                  <c:v>112.116</c:v>
                </c:pt>
                <c:pt idx="465">
                  <c:v>112.116</c:v>
                </c:pt>
                <c:pt idx="466">
                  <c:v>112.087</c:v>
                </c:pt>
                <c:pt idx="467">
                  <c:v>112.078</c:v>
                </c:pt>
                <c:pt idx="468">
                  <c:v>112.04300000000001</c:v>
                </c:pt>
                <c:pt idx="469">
                  <c:v>112.003</c:v>
                </c:pt>
                <c:pt idx="470">
                  <c:v>111.77800000000001</c:v>
                </c:pt>
                <c:pt idx="471">
                  <c:v>111.614</c:v>
                </c:pt>
                <c:pt idx="472">
                  <c:v>111.477</c:v>
                </c:pt>
                <c:pt idx="473">
                  <c:v>111.389</c:v>
                </c:pt>
                <c:pt idx="474">
                  <c:v>111.36499999999999</c:v>
                </c:pt>
                <c:pt idx="475">
                  <c:v>110.959</c:v>
                </c:pt>
                <c:pt idx="476">
                  <c:v>110.953</c:v>
                </c:pt>
                <c:pt idx="477">
                  <c:v>110.812</c:v>
                </c:pt>
                <c:pt idx="478">
                  <c:v>110.812</c:v>
                </c:pt>
                <c:pt idx="479">
                  <c:v>110.812</c:v>
                </c:pt>
                <c:pt idx="480">
                  <c:v>110.812</c:v>
                </c:pt>
                <c:pt idx="481">
                  <c:v>110.812</c:v>
                </c:pt>
                <c:pt idx="482">
                  <c:v>110.812</c:v>
                </c:pt>
                <c:pt idx="483">
                  <c:v>110.812</c:v>
                </c:pt>
                <c:pt idx="484">
                  <c:v>110.812</c:v>
                </c:pt>
                <c:pt idx="485">
                  <c:v>110.812</c:v>
                </c:pt>
                <c:pt idx="486">
                  <c:v>110.812</c:v>
                </c:pt>
                <c:pt idx="487">
                  <c:v>110.812</c:v>
                </c:pt>
                <c:pt idx="488">
                  <c:v>110.812</c:v>
                </c:pt>
                <c:pt idx="489">
                  <c:v>110.812</c:v>
                </c:pt>
                <c:pt idx="490">
                  <c:v>110.812</c:v>
                </c:pt>
                <c:pt idx="491">
                  <c:v>110.812</c:v>
                </c:pt>
                <c:pt idx="492">
                  <c:v>110.812</c:v>
                </c:pt>
                <c:pt idx="493">
                  <c:v>110.812</c:v>
                </c:pt>
                <c:pt idx="494">
                  <c:v>110.812</c:v>
                </c:pt>
                <c:pt idx="495">
                  <c:v>110.812</c:v>
                </c:pt>
                <c:pt idx="496">
                  <c:v>110.812</c:v>
                </c:pt>
                <c:pt idx="497">
                  <c:v>110.812</c:v>
                </c:pt>
                <c:pt idx="498">
                  <c:v>110.812</c:v>
                </c:pt>
                <c:pt idx="499">
                  <c:v>110.812</c:v>
                </c:pt>
                <c:pt idx="500">
                  <c:v>110.812</c:v>
                </c:pt>
                <c:pt idx="501">
                  <c:v>110.812</c:v>
                </c:pt>
                <c:pt idx="502">
                  <c:v>110.812</c:v>
                </c:pt>
                <c:pt idx="503">
                  <c:v>110.812</c:v>
                </c:pt>
                <c:pt idx="504">
                  <c:v>110.812</c:v>
                </c:pt>
                <c:pt idx="505">
                  <c:v>110.812</c:v>
                </c:pt>
                <c:pt idx="506">
                  <c:v>110.812</c:v>
                </c:pt>
                <c:pt idx="507">
                  <c:v>110.812</c:v>
                </c:pt>
                <c:pt idx="508">
                  <c:v>110.812</c:v>
                </c:pt>
                <c:pt idx="509">
                  <c:v>110.812</c:v>
                </c:pt>
                <c:pt idx="510">
                  <c:v>110.812</c:v>
                </c:pt>
                <c:pt idx="511">
                  <c:v>110.812</c:v>
                </c:pt>
                <c:pt idx="512">
                  <c:v>110.812</c:v>
                </c:pt>
                <c:pt idx="513">
                  <c:v>110.812</c:v>
                </c:pt>
                <c:pt idx="514">
                  <c:v>110.812</c:v>
                </c:pt>
                <c:pt idx="515">
                  <c:v>110.77500000000001</c:v>
                </c:pt>
                <c:pt idx="516">
                  <c:v>110.745</c:v>
                </c:pt>
                <c:pt idx="517">
                  <c:v>110.624</c:v>
                </c:pt>
                <c:pt idx="518">
                  <c:v>110.55500000000001</c:v>
                </c:pt>
                <c:pt idx="519">
                  <c:v>110.276</c:v>
                </c:pt>
                <c:pt idx="520">
                  <c:v>110.152</c:v>
                </c:pt>
                <c:pt idx="521">
                  <c:v>110.10299999999999</c:v>
                </c:pt>
                <c:pt idx="522">
                  <c:v>109.968</c:v>
                </c:pt>
                <c:pt idx="523">
                  <c:v>109.91800000000001</c:v>
                </c:pt>
                <c:pt idx="524">
                  <c:v>109.834</c:v>
                </c:pt>
                <c:pt idx="525">
                  <c:v>109.748</c:v>
                </c:pt>
                <c:pt idx="526">
                  <c:v>109.723</c:v>
                </c:pt>
                <c:pt idx="527">
                  <c:v>109.723</c:v>
                </c:pt>
                <c:pt idx="528">
                  <c:v>109.723</c:v>
                </c:pt>
                <c:pt idx="529">
                  <c:v>109.723</c:v>
                </c:pt>
                <c:pt idx="530">
                  <c:v>109.723</c:v>
                </c:pt>
                <c:pt idx="531">
                  <c:v>109.723</c:v>
                </c:pt>
                <c:pt idx="532">
                  <c:v>109.723</c:v>
                </c:pt>
                <c:pt idx="533">
                  <c:v>109.67400000000001</c:v>
                </c:pt>
                <c:pt idx="534">
                  <c:v>109.63800000000001</c:v>
                </c:pt>
                <c:pt idx="535">
                  <c:v>109.63800000000001</c:v>
                </c:pt>
                <c:pt idx="536">
                  <c:v>109.63800000000001</c:v>
                </c:pt>
                <c:pt idx="537">
                  <c:v>109.63800000000001</c:v>
                </c:pt>
                <c:pt idx="538">
                  <c:v>109.63800000000001</c:v>
                </c:pt>
                <c:pt idx="539">
                  <c:v>109.63800000000001</c:v>
                </c:pt>
                <c:pt idx="540">
                  <c:v>109.63800000000001</c:v>
                </c:pt>
                <c:pt idx="541">
                  <c:v>109.63800000000001</c:v>
                </c:pt>
                <c:pt idx="542">
                  <c:v>109.63800000000001</c:v>
                </c:pt>
                <c:pt idx="543">
                  <c:v>109.63800000000001</c:v>
                </c:pt>
                <c:pt idx="544">
                  <c:v>109.63800000000001</c:v>
                </c:pt>
                <c:pt idx="545">
                  <c:v>109.63800000000001</c:v>
                </c:pt>
                <c:pt idx="546">
                  <c:v>109.63800000000001</c:v>
                </c:pt>
                <c:pt idx="547">
                  <c:v>109.63800000000001</c:v>
                </c:pt>
                <c:pt idx="548">
                  <c:v>109.62</c:v>
                </c:pt>
                <c:pt idx="549">
                  <c:v>109.611</c:v>
                </c:pt>
                <c:pt idx="550">
                  <c:v>109.541</c:v>
                </c:pt>
                <c:pt idx="551">
                  <c:v>109.518</c:v>
                </c:pt>
                <c:pt idx="552">
                  <c:v>109.46299999999999</c:v>
                </c:pt>
                <c:pt idx="553">
                  <c:v>109.43600000000001</c:v>
                </c:pt>
                <c:pt idx="554">
                  <c:v>109.309</c:v>
                </c:pt>
                <c:pt idx="555">
                  <c:v>109.179</c:v>
                </c:pt>
                <c:pt idx="556">
                  <c:v>109.08</c:v>
                </c:pt>
                <c:pt idx="557">
                  <c:v>108.979</c:v>
                </c:pt>
                <c:pt idx="558">
                  <c:v>108.82599999999999</c:v>
                </c:pt>
                <c:pt idx="559">
                  <c:v>108.544</c:v>
                </c:pt>
                <c:pt idx="560">
                  <c:v>108.538</c:v>
                </c:pt>
                <c:pt idx="561">
                  <c:v>108.538</c:v>
                </c:pt>
                <c:pt idx="562">
                  <c:v>108.538</c:v>
                </c:pt>
                <c:pt idx="563">
                  <c:v>108.538</c:v>
                </c:pt>
                <c:pt idx="564">
                  <c:v>108.538</c:v>
                </c:pt>
                <c:pt idx="565">
                  <c:v>108.538</c:v>
                </c:pt>
                <c:pt idx="566">
                  <c:v>108.538</c:v>
                </c:pt>
                <c:pt idx="567">
                  <c:v>108.508</c:v>
                </c:pt>
                <c:pt idx="568">
                  <c:v>108.501</c:v>
                </c:pt>
                <c:pt idx="569">
                  <c:v>108.471</c:v>
                </c:pt>
                <c:pt idx="570">
                  <c:v>108.471</c:v>
                </c:pt>
                <c:pt idx="571">
                  <c:v>108.471</c:v>
                </c:pt>
                <c:pt idx="572">
                  <c:v>108.471</c:v>
                </c:pt>
                <c:pt idx="573">
                  <c:v>108.471</c:v>
                </c:pt>
                <c:pt idx="574">
                  <c:v>108.471</c:v>
                </c:pt>
                <c:pt idx="575">
                  <c:v>108.471</c:v>
                </c:pt>
                <c:pt idx="576">
                  <c:v>108.471</c:v>
                </c:pt>
                <c:pt idx="577">
                  <c:v>108.471</c:v>
                </c:pt>
                <c:pt idx="578">
                  <c:v>108.471</c:v>
                </c:pt>
                <c:pt idx="579">
                  <c:v>108.471</c:v>
                </c:pt>
                <c:pt idx="580">
                  <c:v>108.471</c:v>
                </c:pt>
                <c:pt idx="581">
                  <c:v>108.471</c:v>
                </c:pt>
                <c:pt idx="582">
                  <c:v>108.471</c:v>
                </c:pt>
                <c:pt idx="583">
                  <c:v>108.471</c:v>
                </c:pt>
                <c:pt idx="584">
                  <c:v>108.471</c:v>
                </c:pt>
                <c:pt idx="585">
                  <c:v>108.471</c:v>
                </c:pt>
                <c:pt idx="586">
                  <c:v>108.471</c:v>
                </c:pt>
                <c:pt idx="587">
                  <c:v>108.27200000000001</c:v>
                </c:pt>
                <c:pt idx="588">
                  <c:v>108.19</c:v>
                </c:pt>
                <c:pt idx="589">
                  <c:v>108.145</c:v>
                </c:pt>
                <c:pt idx="590">
                  <c:v>107.74299999999999</c:v>
                </c:pt>
                <c:pt idx="591">
                  <c:v>107.691</c:v>
                </c:pt>
                <c:pt idx="592">
                  <c:v>107.557</c:v>
                </c:pt>
                <c:pt idx="593">
                  <c:v>107.536</c:v>
                </c:pt>
                <c:pt idx="594">
                  <c:v>107.364</c:v>
                </c:pt>
                <c:pt idx="595">
                  <c:v>107.36</c:v>
                </c:pt>
                <c:pt idx="596">
                  <c:v>107.348</c:v>
                </c:pt>
                <c:pt idx="597">
                  <c:v>107.32</c:v>
                </c:pt>
                <c:pt idx="598">
                  <c:v>107.182</c:v>
                </c:pt>
                <c:pt idx="599">
                  <c:v>106.926</c:v>
                </c:pt>
                <c:pt idx="600">
                  <c:v>106.298</c:v>
                </c:pt>
                <c:pt idx="601">
                  <c:v>106.161</c:v>
                </c:pt>
                <c:pt idx="602">
                  <c:v>106.161</c:v>
                </c:pt>
                <c:pt idx="603">
                  <c:v>106.161</c:v>
                </c:pt>
                <c:pt idx="604">
                  <c:v>106.161</c:v>
                </c:pt>
                <c:pt idx="605">
                  <c:v>106.161</c:v>
                </c:pt>
                <c:pt idx="606">
                  <c:v>106.161</c:v>
                </c:pt>
                <c:pt idx="607">
                  <c:v>106.161</c:v>
                </c:pt>
                <c:pt idx="608">
                  <c:v>106.161</c:v>
                </c:pt>
                <c:pt idx="609">
                  <c:v>106.161</c:v>
                </c:pt>
                <c:pt idx="610">
                  <c:v>106.161</c:v>
                </c:pt>
                <c:pt idx="611">
                  <c:v>106.161</c:v>
                </c:pt>
                <c:pt idx="612">
                  <c:v>106.161</c:v>
                </c:pt>
                <c:pt idx="613">
                  <c:v>106.161</c:v>
                </c:pt>
                <c:pt idx="614">
                  <c:v>106.161</c:v>
                </c:pt>
                <c:pt idx="615">
                  <c:v>106.161</c:v>
                </c:pt>
                <c:pt idx="616">
                  <c:v>106.161</c:v>
                </c:pt>
                <c:pt idx="617">
                  <c:v>106.161</c:v>
                </c:pt>
                <c:pt idx="618">
                  <c:v>106.161</c:v>
                </c:pt>
                <c:pt idx="619">
                  <c:v>106.161</c:v>
                </c:pt>
                <c:pt idx="620">
                  <c:v>106.161</c:v>
                </c:pt>
                <c:pt idx="621">
                  <c:v>106.161</c:v>
                </c:pt>
                <c:pt idx="622">
                  <c:v>106.161</c:v>
                </c:pt>
                <c:pt idx="623">
                  <c:v>106.161</c:v>
                </c:pt>
                <c:pt idx="624">
                  <c:v>106.161</c:v>
                </c:pt>
                <c:pt idx="625">
                  <c:v>106.161</c:v>
                </c:pt>
                <c:pt idx="626">
                  <c:v>106.161</c:v>
                </c:pt>
                <c:pt idx="627">
                  <c:v>106.161</c:v>
                </c:pt>
                <c:pt idx="628">
                  <c:v>106.06399999999999</c:v>
                </c:pt>
                <c:pt idx="629">
                  <c:v>106.053</c:v>
                </c:pt>
                <c:pt idx="630">
                  <c:v>106.053</c:v>
                </c:pt>
                <c:pt idx="631">
                  <c:v>105.72499999999999</c:v>
                </c:pt>
                <c:pt idx="632">
                  <c:v>105.67100000000001</c:v>
                </c:pt>
                <c:pt idx="633">
                  <c:v>105.508</c:v>
                </c:pt>
                <c:pt idx="634">
                  <c:v>105.408</c:v>
                </c:pt>
                <c:pt idx="635">
                  <c:v>105.181</c:v>
                </c:pt>
                <c:pt idx="636">
                  <c:v>105.101</c:v>
                </c:pt>
                <c:pt idx="637">
                  <c:v>105.095</c:v>
                </c:pt>
                <c:pt idx="638">
                  <c:v>105.092</c:v>
                </c:pt>
                <c:pt idx="639">
                  <c:v>105.029</c:v>
                </c:pt>
                <c:pt idx="640">
                  <c:v>105.017</c:v>
                </c:pt>
                <c:pt idx="641">
                  <c:v>104.81699999999999</c:v>
                </c:pt>
                <c:pt idx="642">
                  <c:v>104.70399999999999</c:v>
                </c:pt>
                <c:pt idx="643">
                  <c:v>104.69799999999999</c:v>
                </c:pt>
                <c:pt idx="644">
                  <c:v>104.599</c:v>
                </c:pt>
                <c:pt idx="645">
                  <c:v>104.38200000000001</c:v>
                </c:pt>
                <c:pt idx="646">
                  <c:v>104.172</c:v>
                </c:pt>
                <c:pt idx="647">
                  <c:v>104.117</c:v>
                </c:pt>
                <c:pt idx="648">
                  <c:v>104.024</c:v>
                </c:pt>
                <c:pt idx="649">
                  <c:v>103.97</c:v>
                </c:pt>
                <c:pt idx="650">
                  <c:v>103.93600000000001</c:v>
                </c:pt>
                <c:pt idx="651">
                  <c:v>103.902</c:v>
                </c:pt>
                <c:pt idx="652">
                  <c:v>103.899</c:v>
                </c:pt>
                <c:pt idx="653">
                  <c:v>103.77</c:v>
                </c:pt>
                <c:pt idx="654">
                  <c:v>103.76600000000001</c:v>
                </c:pt>
                <c:pt idx="655">
                  <c:v>103.76600000000001</c:v>
                </c:pt>
                <c:pt idx="656">
                  <c:v>103.747</c:v>
                </c:pt>
                <c:pt idx="657">
                  <c:v>103.617</c:v>
                </c:pt>
                <c:pt idx="658">
                  <c:v>103.605</c:v>
                </c:pt>
                <c:pt idx="659">
                  <c:v>103.571</c:v>
                </c:pt>
                <c:pt idx="660">
                  <c:v>103.371</c:v>
                </c:pt>
                <c:pt idx="661">
                  <c:v>103.172</c:v>
                </c:pt>
                <c:pt idx="662">
                  <c:v>103.154</c:v>
                </c:pt>
                <c:pt idx="663">
                  <c:v>103.119</c:v>
                </c:pt>
                <c:pt idx="664">
                  <c:v>103.018</c:v>
                </c:pt>
                <c:pt idx="665">
                  <c:v>102.977</c:v>
                </c:pt>
                <c:pt idx="666">
                  <c:v>102.973</c:v>
                </c:pt>
                <c:pt idx="667">
                  <c:v>102.878</c:v>
                </c:pt>
                <c:pt idx="668">
                  <c:v>102.845</c:v>
                </c:pt>
                <c:pt idx="669">
                  <c:v>102.845</c:v>
                </c:pt>
                <c:pt idx="670">
                  <c:v>102.845</c:v>
                </c:pt>
                <c:pt idx="671">
                  <c:v>102.845</c:v>
                </c:pt>
                <c:pt idx="672">
                  <c:v>102.845</c:v>
                </c:pt>
                <c:pt idx="673">
                  <c:v>102.845</c:v>
                </c:pt>
                <c:pt idx="674">
                  <c:v>102.845</c:v>
                </c:pt>
                <c:pt idx="675">
                  <c:v>102.845</c:v>
                </c:pt>
                <c:pt idx="676">
                  <c:v>102.845</c:v>
                </c:pt>
                <c:pt idx="677">
                  <c:v>102.845</c:v>
                </c:pt>
                <c:pt idx="678">
                  <c:v>102.845</c:v>
                </c:pt>
                <c:pt idx="679">
                  <c:v>102.845</c:v>
                </c:pt>
                <c:pt idx="680">
                  <c:v>102.845</c:v>
                </c:pt>
                <c:pt idx="681">
                  <c:v>102.845</c:v>
                </c:pt>
                <c:pt idx="682">
                  <c:v>102.845</c:v>
                </c:pt>
                <c:pt idx="683">
                  <c:v>102.845</c:v>
                </c:pt>
                <c:pt idx="684">
                  <c:v>102.845</c:v>
                </c:pt>
                <c:pt idx="685">
                  <c:v>102.77500000000001</c:v>
                </c:pt>
                <c:pt idx="686">
                  <c:v>102.57599999999999</c:v>
                </c:pt>
                <c:pt idx="687">
                  <c:v>102.54900000000001</c:v>
                </c:pt>
                <c:pt idx="688">
                  <c:v>102.41500000000001</c:v>
                </c:pt>
                <c:pt idx="689">
                  <c:v>102.378</c:v>
                </c:pt>
                <c:pt idx="690">
                  <c:v>102.18</c:v>
                </c:pt>
                <c:pt idx="691">
                  <c:v>102.09</c:v>
                </c:pt>
                <c:pt idx="692">
                  <c:v>102.057</c:v>
                </c:pt>
                <c:pt idx="693">
                  <c:v>101.983</c:v>
                </c:pt>
                <c:pt idx="694">
                  <c:v>101.917</c:v>
                </c:pt>
                <c:pt idx="695">
                  <c:v>101.827</c:v>
                </c:pt>
                <c:pt idx="696">
                  <c:v>101.794</c:v>
                </c:pt>
                <c:pt idx="697">
                  <c:v>101.79</c:v>
                </c:pt>
                <c:pt idx="698">
                  <c:v>101.785</c:v>
                </c:pt>
                <c:pt idx="699">
                  <c:v>101.696</c:v>
                </c:pt>
                <c:pt idx="700">
                  <c:v>101.678</c:v>
                </c:pt>
                <c:pt idx="701">
                  <c:v>101.58799999999999</c:v>
                </c:pt>
                <c:pt idx="702">
                  <c:v>101.53400000000001</c:v>
                </c:pt>
                <c:pt idx="703">
                  <c:v>101.501</c:v>
                </c:pt>
                <c:pt idx="704">
                  <c:v>101.39100000000001</c:v>
                </c:pt>
                <c:pt idx="705">
                  <c:v>101.319</c:v>
                </c:pt>
                <c:pt idx="706">
                  <c:v>101.273</c:v>
                </c:pt>
                <c:pt idx="707">
                  <c:v>101.20699999999999</c:v>
                </c:pt>
                <c:pt idx="708">
                  <c:v>101.20699999999999</c:v>
                </c:pt>
                <c:pt idx="709">
                  <c:v>101.194</c:v>
                </c:pt>
                <c:pt idx="710">
                  <c:v>101.17400000000001</c:v>
                </c:pt>
                <c:pt idx="711">
                  <c:v>101.04300000000001</c:v>
                </c:pt>
                <c:pt idx="712">
                  <c:v>101.012</c:v>
                </c:pt>
                <c:pt idx="713">
                  <c:v>100.998</c:v>
                </c:pt>
                <c:pt idx="714">
                  <c:v>100.94799999999999</c:v>
                </c:pt>
                <c:pt idx="715">
                  <c:v>100.94499999999999</c:v>
                </c:pt>
                <c:pt idx="716">
                  <c:v>100.93</c:v>
                </c:pt>
                <c:pt idx="717">
                  <c:v>100.81399999999999</c:v>
                </c:pt>
                <c:pt idx="718">
                  <c:v>100.801</c:v>
                </c:pt>
                <c:pt idx="719">
                  <c:v>100.605</c:v>
                </c:pt>
                <c:pt idx="720">
                  <c:v>100.596</c:v>
                </c:pt>
                <c:pt idx="721">
                  <c:v>100.449</c:v>
                </c:pt>
                <c:pt idx="722">
                  <c:v>100.40900000000001</c:v>
                </c:pt>
                <c:pt idx="723">
                  <c:v>100.215</c:v>
                </c:pt>
                <c:pt idx="724">
                  <c:v>100.214</c:v>
                </c:pt>
                <c:pt idx="725">
                  <c:v>100.018</c:v>
                </c:pt>
                <c:pt idx="726">
                  <c:v>99.882000000000005</c:v>
                </c:pt>
                <c:pt idx="727">
                  <c:v>99.876999999999995</c:v>
                </c:pt>
                <c:pt idx="728">
                  <c:v>99.822999999999993</c:v>
                </c:pt>
                <c:pt idx="729">
                  <c:v>99.775999999999996</c:v>
                </c:pt>
                <c:pt idx="730">
                  <c:v>99.775999999999996</c:v>
                </c:pt>
                <c:pt idx="731">
                  <c:v>99.710999999999999</c:v>
                </c:pt>
                <c:pt idx="732">
                  <c:v>99.710999999999999</c:v>
                </c:pt>
                <c:pt idx="733">
                  <c:v>99.710999999999999</c:v>
                </c:pt>
                <c:pt idx="734">
                  <c:v>99.710999999999999</c:v>
                </c:pt>
                <c:pt idx="735">
                  <c:v>99.710999999999999</c:v>
                </c:pt>
                <c:pt idx="736">
                  <c:v>99.710999999999999</c:v>
                </c:pt>
                <c:pt idx="737">
                  <c:v>99.710999999999999</c:v>
                </c:pt>
                <c:pt idx="738">
                  <c:v>99.710999999999999</c:v>
                </c:pt>
                <c:pt idx="739">
                  <c:v>99.710999999999999</c:v>
                </c:pt>
                <c:pt idx="740">
                  <c:v>99.628</c:v>
                </c:pt>
                <c:pt idx="741">
                  <c:v>99.552999999999997</c:v>
                </c:pt>
                <c:pt idx="742">
                  <c:v>99.488</c:v>
                </c:pt>
                <c:pt idx="743">
                  <c:v>99.486999999999995</c:v>
                </c:pt>
                <c:pt idx="744">
                  <c:v>99.433999999999997</c:v>
                </c:pt>
                <c:pt idx="745">
                  <c:v>99.421000000000006</c:v>
                </c:pt>
                <c:pt idx="746">
                  <c:v>99.239000000000004</c:v>
                </c:pt>
                <c:pt idx="747">
                  <c:v>99.14</c:v>
                </c:pt>
                <c:pt idx="748">
                  <c:v>99.132000000000005</c:v>
                </c:pt>
                <c:pt idx="749">
                  <c:v>99.045000000000002</c:v>
                </c:pt>
                <c:pt idx="750">
                  <c:v>98.850999999999999</c:v>
                </c:pt>
                <c:pt idx="751">
                  <c:v>98.831000000000003</c:v>
                </c:pt>
                <c:pt idx="752">
                  <c:v>98.712999999999994</c:v>
                </c:pt>
                <c:pt idx="753">
                  <c:v>98.68</c:v>
                </c:pt>
                <c:pt idx="754">
                  <c:v>98.68</c:v>
                </c:pt>
                <c:pt idx="755">
                  <c:v>98.68</c:v>
                </c:pt>
                <c:pt idx="756">
                  <c:v>98.68</c:v>
                </c:pt>
                <c:pt idx="757">
                  <c:v>98.68</c:v>
                </c:pt>
                <c:pt idx="758">
                  <c:v>98.68</c:v>
                </c:pt>
                <c:pt idx="759">
                  <c:v>98.68</c:v>
                </c:pt>
                <c:pt idx="760">
                  <c:v>98.68</c:v>
                </c:pt>
                <c:pt idx="761">
                  <c:v>98.68</c:v>
                </c:pt>
                <c:pt idx="762">
                  <c:v>98.68</c:v>
                </c:pt>
                <c:pt idx="763">
                  <c:v>98.68</c:v>
                </c:pt>
                <c:pt idx="764">
                  <c:v>98.68</c:v>
                </c:pt>
                <c:pt idx="765">
                  <c:v>98.68</c:v>
                </c:pt>
                <c:pt idx="766">
                  <c:v>98.68</c:v>
                </c:pt>
                <c:pt idx="767">
                  <c:v>98.68</c:v>
                </c:pt>
                <c:pt idx="768">
                  <c:v>98.68</c:v>
                </c:pt>
                <c:pt idx="769">
                  <c:v>98.68</c:v>
                </c:pt>
                <c:pt idx="770">
                  <c:v>98.68</c:v>
                </c:pt>
                <c:pt idx="771">
                  <c:v>98.68</c:v>
                </c:pt>
                <c:pt idx="772">
                  <c:v>98.68</c:v>
                </c:pt>
                <c:pt idx="773">
                  <c:v>98.68</c:v>
                </c:pt>
                <c:pt idx="774">
                  <c:v>98.68</c:v>
                </c:pt>
                <c:pt idx="775">
                  <c:v>98.614999999999995</c:v>
                </c:pt>
                <c:pt idx="776">
                  <c:v>98.510999999999996</c:v>
                </c:pt>
                <c:pt idx="777">
                  <c:v>98.408000000000001</c:v>
                </c:pt>
                <c:pt idx="778">
                  <c:v>98.286000000000001</c:v>
                </c:pt>
                <c:pt idx="779">
                  <c:v>97.861999999999995</c:v>
                </c:pt>
                <c:pt idx="780">
                  <c:v>97.817999999999998</c:v>
                </c:pt>
                <c:pt idx="781">
                  <c:v>97.801000000000002</c:v>
                </c:pt>
                <c:pt idx="782">
                  <c:v>97.795000000000002</c:v>
                </c:pt>
                <c:pt idx="783">
                  <c:v>97.75</c:v>
                </c:pt>
                <c:pt idx="784">
                  <c:v>97.653999999999996</c:v>
                </c:pt>
                <c:pt idx="785">
                  <c:v>97.653999999999996</c:v>
                </c:pt>
                <c:pt idx="786">
                  <c:v>97.614999999999995</c:v>
                </c:pt>
                <c:pt idx="787">
                  <c:v>97.180999999999997</c:v>
                </c:pt>
                <c:pt idx="788">
                  <c:v>97.177999999999997</c:v>
                </c:pt>
                <c:pt idx="789">
                  <c:v>96.798000000000002</c:v>
                </c:pt>
                <c:pt idx="790">
                  <c:v>96.798000000000002</c:v>
                </c:pt>
                <c:pt idx="791">
                  <c:v>96.671000000000006</c:v>
                </c:pt>
                <c:pt idx="792">
                  <c:v>96.617000000000004</c:v>
                </c:pt>
                <c:pt idx="793">
                  <c:v>96.549000000000007</c:v>
                </c:pt>
                <c:pt idx="794">
                  <c:v>96.391999999999996</c:v>
                </c:pt>
                <c:pt idx="795">
                  <c:v>96.361000000000004</c:v>
                </c:pt>
                <c:pt idx="796">
                  <c:v>96.293000000000006</c:v>
                </c:pt>
                <c:pt idx="797">
                  <c:v>96.103999999999999</c:v>
                </c:pt>
                <c:pt idx="798">
                  <c:v>96.055000000000007</c:v>
                </c:pt>
                <c:pt idx="799">
                  <c:v>95.908000000000001</c:v>
                </c:pt>
                <c:pt idx="800">
                  <c:v>95.866</c:v>
                </c:pt>
                <c:pt idx="801">
                  <c:v>95.787000000000006</c:v>
                </c:pt>
                <c:pt idx="802">
                  <c:v>95.76</c:v>
                </c:pt>
                <c:pt idx="803">
                  <c:v>95.725999999999999</c:v>
                </c:pt>
                <c:pt idx="804">
                  <c:v>95.623000000000005</c:v>
                </c:pt>
                <c:pt idx="805">
                  <c:v>95.623000000000005</c:v>
                </c:pt>
                <c:pt idx="806">
                  <c:v>95.623000000000005</c:v>
                </c:pt>
                <c:pt idx="807">
                  <c:v>95.623000000000005</c:v>
                </c:pt>
                <c:pt idx="808">
                  <c:v>95.623000000000005</c:v>
                </c:pt>
                <c:pt idx="809">
                  <c:v>95.623000000000005</c:v>
                </c:pt>
                <c:pt idx="810">
                  <c:v>95.623000000000005</c:v>
                </c:pt>
                <c:pt idx="811">
                  <c:v>95.623000000000005</c:v>
                </c:pt>
                <c:pt idx="812">
                  <c:v>95.623000000000005</c:v>
                </c:pt>
                <c:pt idx="813">
                  <c:v>95.623000000000005</c:v>
                </c:pt>
                <c:pt idx="814">
                  <c:v>95.623000000000005</c:v>
                </c:pt>
                <c:pt idx="815">
                  <c:v>95.623000000000005</c:v>
                </c:pt>
                <c:pt idx="816">
                  <c:v>95.623000000000005</c:v>
                </c:pt>
                <c:pt idx="817">
                  <c:v>95.623000000000005</c:v>
                </c:pt>
                <c:pt idx="818">
                  <c:v>95.623000000000005</c:v>
                </c:pt>
                <c:pt idx="819">
                  <c:v>95.623000000000005</c:v>
                </c:pt>
                <c:pt idx="820">
                  <c:v>95.497</c:v>
                </c:pt>
                <c:pt idx="821">
                  <c:v>95.495000000000005</c:v>
                </c:pt>
                <c:pt idx="822">
                  <c:v>95.424999999999997</c:v>
                </c:pt>
                <c:pt idx="823">
                  <c:v>95.34</c:v>
                </c:pt>
                <c:pt idx="824">
                  <c:v>94.94</c:v>
                </c:pt>
                <c:pt idx="825">
                  <c:v>94.936999999999998</c:v>
                </c:pt>
                <c:pt idx="826">
                  <c:v>94.748999999999995</c:v>
                </c:pt>
                <c:pt idx="827">
                  <c:v>94.710999999999999</c:v>
                </c:pt>
                <c:pt idx="828">
                  <c:v>94.649000000000001</c:v>
                </c:pt>
                <c:pt idx="829">
                  <c:v>94.525000000000006</c:v>
                </c:pt>
                <c:pt idx="830">
                  <c:v>94.43</c:v>
                </c:pt>
                <c:pt idx="831">
                  <c:v>94.381</c:v>
                </c:pt>
                <c:pt idx="832">
                  <c:v>94.328000000000003</c:v>
                </c:pt>
                <c:pt idx="833">
                  <c:v>94.325000000000003</c:v>
                </c:pt>
                <c:pt idx="834">
                  <c:v>94.043000000000006</c:v>
                </c:pt>
                <c:pt idx="835">
                  <c:v>94.016000000000005</c:v>
                </c:pt>
                <c:pt idx="836">
                  <c:v>94.012</c:v>
                </c:pt>
                <c:pt idx="837">
                  <c:v>93.882000000000005</c:v>
                </c:pt>
                <c:pt idx="838">
                  <c:v>93.649000000000001</c:v>
                </c:pt>
                <c:pt idx="839">
                  <c:v>93.617999999999995</c:v>
                </c:pt>
                <c:pt idx="840">
                  <c:v>93.617999999999995</c:v>
                </c:pt>
                <c:pt idx="841">
                  <c:v>93.617999999999995</c:v>
                </c:pt>
                <c:pt idx="842">
                  <c:v>93.617999999999995</c:v>
                </c:pt>
                <c:pt idx="843">
                  <c:v>93.617999999999995</c:v>
                </c:pt>
                <c:pt idx="844">
                  <c:v>93.617999999999995</c:v>
                </c:pt>
                <c:pt idx="845">
                  <c:v>93.617999999999995</c:v>
                </c:pt>
                <c:pt idx="846">
                  <c:v>93.617999999999995</c:v>
                </c:pt>
                <c:pt idx="847">
                  <c:v>93.617999999999995</c:v>
                </c:pt>
                <c:pt idx="848">
                  <c:v>93.617999999999995</c:v>
                </c:pt>
                <c:pt idx="849">
                  <c:v>93.617999999999995</c:v>
                </c:pt>
                <c:pt idx="850">
                  <c:v>93.617999999999995</c:v>
                </c:pt>
                <c:pt idx="851">
                  <c:v>93.617999999999995</c:v>
                </c:pt>
                <c:pt idx="852">
                  <c:v>93.597999999999999</c:v>
                </c:pt>
                <c:pt idx="853">
                  <c:v>93.59</c:v>
                </c:pt>
                <c:pt idx="854">
                  <c:v>93.372</c:v>
                </c:pt>
                <c:pt idx="855">
                  <c:v>93.245000000000005</c:v>
                </c:pt>
                <c:pt idx="856">
                  <c:v>92.997</c:v>
                </c:pt>
                <c:pt idx="857">
                  <c:v>92.783000000000001</c:v>
                </c:pt>
                <c:pt idx="858">
                  <c:v>92.754999999999995</c:v>
                </c:pt>
                <c:pt idx="859">
                  <c:v>92.623999999999995</c:v>
                </c:pt>
                <c:pt idx="860">
                  <c:v>92.623999999999995</c:v>
                </c:pt>
                <c:pt idx="861">
                  <c:v>92.623999999999995</c:v>
                </c:pt>
                <c:pt idx="862">
                  <c:v>92.623999999999995</c:v>
                </c:pt>
                <c:pt idx="863">
                  <c:v>92.623999999999995</c:v>
                </c:pt>
                <c:pt idx="864">
                  <c:v>92.623999999999995</c:v>
                </c:pt>
                <c:pt idx="865">
                  <c:v>92.623999999999995</c:v>
                </c:pt>
                <c:pt idx="866">
                  <c:v>92.453000000000003</c:v>
                </c:pt>
                <c:pt idx="867">
                  <c:v>92.445999999999998</c:v>
                </c:pt>
                <c:pt idx="868">
                  <c:v>92.384</c:v>
                </c:pt>
                <c:pt idx="869">
                  <c:v>92.364999999999995</c:v>
                </c:pt>
                <c:pt idx="870">
                  <c:v>92.242999999999995</c:v>
                </c:pt>
                <c:pt idx="871">
                  <c:v>92.021000000000001</c:v>
                </c:pt>
                <c:pt idx="872">
                  <c:v>91.8</c:v>
                </c:pt>
                <c:pt idx="873">
                  <c:v>91.73</c:v>
                </c:pt>
                <c:pt idx="874">
                  <c:v>91.637</c:v>
                </c:pt>
                <c:pt idx="875">
                  <c:v>91.393000000000001</c:v>
                </c:pt>
                <c:pt idx="876">
                  <c:v>91.361000000000004</c:v>
                </c:pt>
                <c:pt idx="877">
                  <c:v>91.254000000000005</c:v>
                </c:pt>
                <c:pt idx="878">
                  <c:v>91.165000000000006</c:v>
                </c:pt>
                <c:pt idx="879">
                  <c:v>91.058000000000007</c:v>
                </c:pt>
                <c:pt idx="880">
                  <c:v>90.933000000000007</c:v>
                </c:pt>
                <c:pt idx="881">
                  <c:v>90.837999999999994</c:v>
                </c:pt>
                <c:pt idx="882">
                  <c:v>90.757999999999996</c:v>
                </c:pt>
                <c:pt idx="883">
                  <c:v>90.686999999999998</c:v>
                </c:pt>
                <c:pt idx="884">
                  <c:v>90.656999999999996</c:v>
                </c:pt>
                <c:pt idx="885">
                  <c:v>90.656999999999996</c:v>
                </c:pt>
                <c:pt idx="886">
                  <c:v>90.656999999999996</c:v>
                </c:pt>
                <c:pt idx="887">
                  <c:v>90.656999999999996</c:v>
                </c:pt>
                <c:pt idx="888">
                  <c:v>90.656999999999996</c:v>
                </c:pt>
                <c:pt idx="889">
                  <c:v>90.54</c:v>
                </c:pt>
                <c:pt idx="890">
                  <c:v>90.474000000000004</c:v>
                </c:pt>
                <c:pt idx="891">
                  <c:v>90.433000000000007</c:v>
                </c:pt>
                <c:pt idx="892">
                  <c:v>90.382999999999996</c:v>
                </c:pt>
                <c:pt idx="893">
                  <c:v>90.200999999999993</c:v>
                </c:pt>
                <c:pt idx="894">
                  <c:v>90.174000000000007</c:v>
                </c:pt>
                <c:pt idx="895">
                  <c:v>89.894999999999996</c:v>
                </c:pt>
                <c:pt idx="896">
                  <c:v>89.792000000000002</c:v>
                </c:pt>
                <c:pt idx="897">
                  <c:v>89.712999999999994</c:v>
                </c:pt>
                <c:pt idx="898">
                  <c:v>89.712999999999994</c:v>
                </c:pt>
                <c:pt idx="899">
                  <c:v>89.695999999999998</c:v>
                </c:pt>
                <c:pt idx="900">
                  <c:v>89.683000000000007</c:v>
                </c:pt>
                <c:pt idx="901">
                  <c:v>89.683000000000007</c:v>
                </c:pt>
                <c:pt idx="902">
                  <c:v>89.683000000000007</c:v>
                </c:pt>
                <c:pt idx="903">
                  <c:v>89.683000000000007</c:v>
                </c:pt>
                <c:pt idx="904">
                  <c:v>89.683000000000007</c:v>
                </c:pt>
                <c:pt idx="905">
                  <c:v>89.683000000000007</c:v>
                </c:pt>
                <c:pt idx="906">
                  <c:v>89.683000000000007</c:v>
                </c:pt>
                <c:pt idx="907">
                  <c:v>89.683000000000007</c:v>
                </c:pt>
                <c:pt idx="908">
                  <c:v>89.683000000000007</c:v>
                </c:pt>
                <c:pt idx="909">
                  <c:v>89.683000000000007</c:v>
                </c:pt>
                <c:pt idx="910">
                  <c:v>89.683000000000007</c:v>
                </c:pt>
                <c:pt idx="911">
                  <c:v>89.683000000000007</c:v>
                </c:pt>
                <c:pt idx="912">
                  <c:v>89.683000000000007</c:v>
                </c:pt>
                <c:pt idx="913">
                  <c:v>89.658000000000001</c:v>
                </c:pt>
                <c:pt idx="914">
                  <c:v>89.644000000000005</c:v>
                </c:pt>
                <c:pt idx="915">
                  <c:v>89.561999999999998</c:v>
                </c:pt>
                <c:pt idx="916">
                  <c:v>89.471999999999994</c:v>
                </c:pt>
                <c:pt idx="917">
                  <c:v>89.41</c:v>
                </c:pt>
                <c:pt idx="918">
                  <c:v>89.41</c:v>
                </c:pt>
                <c:pt idx="919">
                  <c:v>89.391999999999996</c:v>
                </c:pt>
                <c:pt idx="920">
                  <c:v>89.32</c:v>
                </c:pt>
                <c:pt idx="921">
                  <c:v>89.319000000000003</c:v>
                </c:pt>
                <c:pt idx="922">
                  <c:v>88.956999999999994</c:v>
                </c:pt>
                <c:pt idx="923">
                  <c:v>88.831999999999994</c:v>
                </c:pt>
                <c:pt idx="924">
                  <c:v>88.747</c:v>
                </c:pt>
                <c:pt idx="925">
                  <c:v>88.745000000000005</c:v>
                </c:pt>
                <c:pt idx="926">
                  <c:v>88.745000000000005</c:v>
                </c:pt>
                <c:pt idx="927">
                  <c:v>88.715000000000003</c:v>
                </c:pt>
                <c:pt idx="928">
                  <c:v>88.715000000000003</c:v>
                </c:pt>
                <c:pt idx="929">
                  <c:v>88.715000000000003</c:v>
                </c:pt>
                <c:pt idx="930">
                  <c:v>88.715000000000003</c:v>
                </c:pt>
                <c:pt idx="931">
                  <c:v>88.715000000000003</c:v>
                </c:pt>
                <c:pt idx="932">
                  <c:v>88.715000000000003</c:v>
                </c:pt>
                <c:pt idx="933">
                  <c:v>88.715000000000003</c:v>
                </c:pt>
                <c:pt idx="934">
                  <c:v>88.715000000000003</c:v>
                </c:pt>
                <c:pt idx="935">
                  <c:v>88.715000000000003</c:v>
                </c:pt>
                <c:pt idx="936">
                  <c:v>88.715000000000003</c:v>
                </c:pt>
                <c:pt idx="937">
                  <c:v>88.715000000000003</c:v>
                </c:pt>
                <c:pt idx="938">
                  <c:v>88.715000000000003</c:v>
                </c:pt>
                <c:pt idx="939">
                  <c:v>88.715000000000003</c:v>
                </c:pt>
                <c:pt idx="940">
                  <c:v>88.548000000000002</c:v>
                </c:pt>
                <c:pt idx="941">
                  <c:v>88.474999999999994</c:v>
                </c:pt>
                <c:pt idx="942">
                  <c:v>88.474000000000004</c:v>
                </c:pt>
                <c:pt idx="943">
                  <c:v>88.444000000000003</c:v>
                </c:pt>
                <c:pt idx="944">
                  <c:v>88.352000000000004</c:v>
                </c:pt>
                <c:pt idx="945">
                  <c:v>88.224999999999994</c:v>
                </c:pt>
                <c:pt idx="946">
                  <c:v>88.025999999999996</c:v>
                </c:pt>
                <c:pt idx="947">
                  <c:v>87.878</c:v>
                </c:pt>
                <c:pt idx="948">
                  <c:v>87.783000000000001</c:v>
                </c:pt>
                <c:pt idx="949">
                  <c:v>87.606999999999999</c:v>
                </c:pt>
                <c:pt idx="950">
                  <c:v>87.308000000000007</c:v>
                </c:pt>
                <c:pt idx="951">
                  <c:v>87.213999999999999</c:v>
                </c:pt>
                <c:pt idx="952">
                  <c:v>87.001999999999995</c:v>
                </c:pt>
                <c:pt idx="953">
                  <c:v>86.930999999999997</c:v>
                </c:pt>
                <c:pt idx="954">
                  <c:v>86.923000000000002</c:v>
                </c:pt>
                <c:pt idx="955">
                  <c:v>86.923000000000002</c:v>
                </c:pt>
                <c:pt idx="956">
                  <c:v>86.917000000000002</c:v>
                </c:pt>
                <c:pt idx="957">
                  <c:v>86.798000000000002</c:v>
                </c:pt>
                <c:pt idx="958">
                  <c:v>86.798000000000002</c:v>
                </c:pt>
                <c:pt idx="959">
                  <c:v>86.798000000000002</c:v>
                </c:pt>
                <c:pt idx="960">
                  <c:v>86.798000000000002</c:v>
                </c:pt>
                <c:pt idx="961">
                  <c:v>86.709000000000003</c:v>
                </c:pt>
                <c:pt idx="962">
                  <c:v>86.685000000000002</c:v>
                </c:pt>
                <c:pt idx="963">
                  <c:v>86.593999999999994</c:v>
                </c:pt>
                <c:pt idx="964">
                  <c:v>86.403999999999996</c:v>
                </c:pt>
                <c:pt idx="965">
                  <c:v>86.385000000000005</c:v>
                </c:pt>
                <c:pt idx="966">
                  <c:v>86.227999999999994</c:v>
                </c:pt>
                <c:pt idx="967">
                  <c:v>86.091999999999999</c:v>
                </c:pt>
                <c:pt idx="968">
                  <c:v>85.99</c:v>
                </c:pt>
                <c:pt idx="969">
                  <c:v>85.933000000000007</c:v>
                </c:pt>
                <c:pt idx="970">
                  <c:v>85.891000000000005</c:v>
                </c:pt>
                <c:pt idx="971">
                  <c:v>85.891000000000005</c:v>
                </c:pt>
                <c:pt idx="972">
                  <c:v>85.858000000000004</c:v>
                </c:pt>
                <c:pt idx="973">
                  <c:v>85.849000000000004</c:v>
                </c:pt>
                <c:pt idx="974">
                  <c:v>85.849000000000004</c:v>
                </c:pt>
                <c:pt idx="975">
                  <c:v>85.849000000000004</c:v>
                </c:pt>
                <c:pt idx="976">
                  <c:v>85.849000000000004</c:v>
                </c:pt>
                <c:pt idx="977">
                  <c:v>85.849000000000004</c:v>
                </c:pt>
                <c:pt idx="978">
                  <c:v>85.849000000000004</c:v>
                </c:pt>
                <c:pt idx="979">
                  <c:v>85.849000000000004</c:v>
                </c:pt>
                <c:pt idx="980">
                  <c:v>85.849000000000004</c:v>
                </c:pt>
                <c:pt idx="981">
                  <c:v>85.849000000000004</c:v>
                </c:pt>
                <c:pt idx="982">
                  <c:v>85.849000000000004</c:v>
                </c:pt>
                <c:pt idx="983">
                  <c:v>85.849000000000004</c:v>
                </c:pt>
                <c:pt idx="984">
                  <c:v>85.849000000000004</c:v>
                </c:pt>
                <c:pt idx="985">
                  <c:v>85.849000000000004</c:v>
                </c:pt>
                <c:pt idx="986">
                  <c:v>85.849000000000004</c:v>
                </c:pt>
                <c:pt idx="987">
                  <c:v>85.849000000000004</c:v>
                </c:pt>
                <c:pt idx="988">
                  <c:v>85.144000000000005</c:v>
                </c:pt>
                <c:pt idx="989">
                  <c:v>84.950999999999993</c:v>
                </c:pt>
                <c:pt idx="990">
                  <c:v>84.947999999999993</c:v>
                </c:pt>
                <c:pt idx="991">
                  <c:v>84.906000000000006</c:v>
                </c:pt>
                <c:pt idx="992">
                  <c:v>84.906000000000006</c:v>
                </c:pt>
                <c:pt idx="993">
                  <c:v>84.906000000000006</c:v>
                </c:pt>
                <c:pt idx="994">
                  <c:v>84.906000000000006</c:v>
                </c:pt>
                <c:pt idx="995">
                  <c:v>84.906000000000006</c:v>
                </c:pt>
                <c:pt idx="996">
                  <c:v>84.76</c:v>
                </c:pt>
                <c:pt idx="997">
                  <c:v>84.537999999999997</c:v>
                </c:pt>
                <c:pt idx="998">
                  <c:v>84.483999999999995</c:v>
                </c:pt>
                <c:pt idx="999">
                  <c:v>84.361000000000004</c:v>
                </c:pt>
                <c:pt idx="1000">
                  <c:v>84.32</c:v>
                </c:pt>
                <c:pt idx="1001">
                  <c:v>84.188000000000002</c:v>
                </c:pt>
                <c:pt idx="1002">
                  <c:v>84.119</c:v>
                </c:pt>
                <c:pt idx="1003">
                  <c:v>84.007000000000005</c:v>
                </c:pt>
                <c:pt idx="1004">
                  <c:v>83.968999999999994</c:v>
                </c:pt>
                <c:pt idx="1005">
                  <c:v>83.968999999999994</c:v>
                </c:pt>
                <c:pt idx="1006">
                  <c:v>83.968999999999994</c:v>
                </c:pt>
                <c:pt idx="1007">
                  <c:v>83.968999999999994</c:v>
                </c:pt>
                <c:pt idx="1008">
                  <c:v>83.968999999999994</c:v>
                </c:pt>
                <c:pt idx="1009">
                  <c:v>83.968999999999994</c:v>
                </c:pt>
                <c:pt idx="1010">
                  <c:v>83.968999999999994</c:v>
                </c:pt>
                <c:pt idx="1011">
                  <c:v>83.968999999999994</c:v>
                </c:pt>
                <c:pt idx="1012">
                  <c:v>83.968999999999994</c:v>
                </c:pt>
                <c:pt idx="1013">
                  <c:v>83.968999999999994</c:v>
                </c:pt>
                <c:pt idx="1014">
                  <c:v>83.968999999999994</c:v>
                </c:pt>
                <c:pt idx="1015">
                  <c:v>83.968999999999994</c:v>
                </c:pt>
                <c:pt idx="1016">
                  <c:v>83.968999999999994</c:v>
                </c:pt>
                <c:pt idx="1017">
                  <c:v>83.968999999999994</c:v>
                </c:pt>
                <c:pt idx="1018">
                  <c:v>83.968999999999994</c:v>
                </c:pt>
                <c:pt idx="1019">
                  <c:v>83.968999999999994</c:v>
                </c:pt>
                <c:pt idx="1020">
                  <c:v>83.968999999999994</c:v>
                </c:pt>
                <c:pt idx="1021">
                  <c:v>83.968999999999994</c:v>
                </c:pt>
                <c:pt idx="1022">
                  <c:v>83.968999999999994</c:v>
                </c:pt>
                <c:pt idx="1023">
                  <c:v>83.968999999999994</c:v>
                </c:pt>
                <c:pt idx="1024">
                  <c:v>83.968999999999994</c:v>
                </c:pt>
                <c:pt idx="1025">
                  <c:v>83.968999999999994</c:v>
                </c:pt>
                <c:pt idx="1026">
                  <c:v>83.968999999999994</c:v>
                </c:pt>
                <c:pt idx="1027">
                  <c:v>83.968999999999994</c:v>
                </c:pt>
                <c:pt idx="1028">
                  <c:v>83.968999999999994</c:v>
                </c:pt>
                <c:pt idx="1029">
                  <c:v>83.593000000000004</c:v>
                </c:pt>
                <c:pt idx="1030">
                  <c:v>83.438000000000002</c:v>
                </c:pt>
                <c:pt idx="1031">
                  <c:v>83.3</c:v>
                </c:pt>
                <c:pt idx="1032">
                  <c:v>83.072999999999993</c:v>
                </c:pt>
                <c:pt idx="1033">
                  <c:v>83.039000000000001</c:v>
                </c:pt>
                <c:pt idx="1034">
                  <c:v>83.039000000000001</c:v>
                </c:pt>
                <c:pt idx="1035">
                  <c:v>83.039000000000001</c:v>
                </c:pt>
                <c:pt idx="1036">
                  <c:v>83.039000000000001</c:v>
                </c:pt>
                <c:pt idx="1037">
                  <c:v>83.039000000000001</c:v>
                </c:pt>
                <c:pt idx="1038">
                  <c:v>83.039000000000001</c:v>
                </c:pt>
                <c:pt idx="1039">
                  <c:v>83.039000000000001</c:v>
                </c:pt>
                <c:pt idx="1040">
                  <c:v>83.039000000000001</c:v>
                </c:pt>
                <c:pt idx="1041">
                  <c:v>83.039000000000001</c:v>
                </c:pt>
                <c:pt idx="1042">
                  <c:v>83.039000000000001</c:v>
                </c:pt>
                <c:pt idx="1043">
                  <c:v>83.039000000000001</c:v>
                </c:pt>
                <c:pt idx="1044">
                  <c:v>83.039000000000001</c:v>
                </c:pt>
                <c:pt idx="1045">
                  <c:v>82.460999999999999</c:v>
                </c:pt>
                <c:pt idx="1046">
                  <c:v>82.459000000000003</c:v>
                </c:pt>
                <c:pt idx="1047">
                  <c:v>82.429000000000002</c:v>
                </c:pt>
                <c:pt idx="1048">
                  <c:v>82.346000000000004</c:v>
                </c:pt>
                <c:pt idx="1049">
                  <c:v>82.334000000000003</c:v>
                </c:pt>
                <c:pt idx="1050">
                  <c:v>82.23</c:v>
                </c:pt>
                <c:pt idx="1051">
                  <c:v>82.144999999999996</c:v>
                </c:pt>
                <c:pt idx="1052">
                  <c:v>81.933999999999997</c:v>
                </c:pt>
                <c:pt idx="1053">
                  <c:v>81.772999999999996</c:v>
                </c:pt>
                <c:pt idx="1054">
                  <c:v>81.501000000000005</c:v>
                </c:pt>
                <c:pt idx="1055">
                  <c:v>81.260999999999996</c:v>
                </c:pt>
                <c:pt idx="1056">
                  <c:v>81.222999999999999</c:v>
                </c:pt>
                <c:pt idx="1057">
                  <c:v>81.197000000000003</c:v>
                </c:pt>
                <c:pt idx="1058">
                  <c:v>81.197000000000003</c:v>
                </c:pt>
                <c:pt idx="1059">
                  <c:v>81.197000000000003</c:v>
                </c:pt>
                <c:pt idx="1060">
                  <c:v>81.197000000000003</c:v>
                </c:pt>
                <c:pt idx="1061">
                  <c:v>81.197000000000003</c:v>
                </c:pt>
                <c:pt idx="1062">
                  <c:v>81.197000000000003</c:v>
                </c:pt>
                <c:pt idx="1063">
                  <c:v>81.197000000000003</c:v>
                </c:pt>
                <c:pt idx="1064">
                  <c:v>81.120999999999995</c:v>
                </c:pt>
                <c:pt idx="1065">
                  <c:v>80.367000000000004</c:v>
                </c:pt>
                <c:pt idx="1066">
                  <c:v>80.307000000000002</c:v>
                </c:pt>
                <c:pt idx="1067">
                  <c:v>80.305999999999997</c:v>
                </c:pt>
                <c:pt idx="1068">
                  <c:v>80.284999999999997</c:v>
                </c:pt>
                <c:pt idx="1069">
                  <c:v>80.284999999999997</c:v>
                </c:pt>
                <c:pt idx="1070">
                  <c:v>80.284999999999997</c:v>
                </c:pt>
                <c:pt idx="1071">
                  <c:v>80.284999999999997</c:v>
                </c:pt>
                <c:pt idx="1072">
                  <c:v>80.066000000000003</c:v>
                </c:pt>
                <c:pt idx="1073">
                  <c:v>80.016000000000005</c:v>
                </c:pt>
                <c:pt idx="1074">
                  <c:v>79.665000000000006</c:v>
                </c:pt>
                <c:pt idx="1075">
                  <c:v>79.628</c:v>
                </c:pt>
                <c:pt idx="1076">
                  <c:v>79.551000000000002</c:v>
                </c:pt>
                <c:pt idx="1077">
                  <c:v>79.394999999999996</c:v>
                </c:pt>
                <c:pt idx="1078">
                  <c:v>79.215000000000003</c:v>
                </c:pt>
                <c:pt idx="1079">
                  <c:v>79.043999999999997</c:v>
                </c:pt>
                <c:pt idx="1080">
                  <c:v>78.48</c:v>
                </c:pt>
                <c:pt idx="1081">
                  <c:v>78.429000000000002</c:v>
                </c:pt>
                <c:pt idx="1082">
                  <c:v>77.551000000000002</c:v>
                </c:pt>
                <c:pt idx="1083">
                  <c:v>77.423000000000002</c:v>
                </c:pt>
                <c:pt idx="1084">
                  <c:v>76.537000000000006</c:v>
                </c:pt>
                <c:pt idx="1085">
                  <c:v>75.843999999999994</c:v>
                </c:pt>
                <c:pt idx="1086">
                  <c:v>75.843999999999994</c:v>
                </c:pt>
                <c:pt idx="1087">
                  <c:v>75.843999999999994</c:v>
                </c:pt>
                <c:pt idx="1088">
                  <c:v>75.843999999999994</c:v>
                </c:pt>
                <c:pt idx="1089">
                  <c:v>75.843999999999994</c:v>
                </c:pt>
                <c:pt idx="1090">
                  <c:v>75.531000000000006</c:v>
                </c:pt>
                <c:pt idx="1091">
                  <c:v>75.346000000000004</c:v>
                </c:pt>
                <c:pt idx="1092">
                  <c:v>75.084999999999994</c:v>
                </c:pt>
                <c:pt idx="1093">
                  <c:v>75.010000000000005</c:v>
                </c:pt>
                <c:pt idx="1094">
                  <c:v>75.010000000000005</c:v>
                </c:pt>
                <c:pt idx="1095">
                  <c:v>75.010000000000005</c:v>
                </c:pt>
                <c:pt idx="1096">
                  <c:v>75.010000000000005</c:v>
                </c:pt>
                <c:pt idx="1097">
                  <c:v>75.010000000000005</c:v>
                </c:pt>
                <c:pt idx="1098">
                  <c:v>75.010000000000005</c:v>
                </c:pt>
                <c:pt idx="1099">
                  <c:v>75.010000000000005</c:v>
                </c:pt>
                <c:pt idx="1100">
                  <c:v>75.010000000000005</c:v>
                </c:pt>
                <c:pt idx="1101">
                  <c:v>74.917000000000002</c:v>
                </c:pt>
                <c:pt idx="1102">
                  <c:v>74.721000000000004</c:v>
                </c:pt>
                <c:pt idx="1103">
                  <c:v>74.718000000000004</c:v>
                </c:pt>
                <c:pt idx="1104">
                  <c:v>74.566999999999993</c:v>
                </c:pt>
                <c:pt idx="1105">
                  <c:v>74.182000000000002</c:v>
                </c:pt>
                <c:pt idx="1106">
                  <c:v>74.182000000000002</c:v>
                </c:pt>
                <c:pt idx="1107">
                  <c:v>73.771000000000001</c:v>
                </c:pt>
                <c:pt idx="1108">
                  <c:v>73.433999999999997</c:v>
                </c:pt>
                <c:pt idx="1109">
                  <c:v>72.542000000000002</c:v>
                </c:pt>
                <c:pt idx="1110">
                  <c:v>72.433000000000007</c:v>
                </c:pt>
                <c:pt idx="1111">
                  <c:v>72.274000000000001</c:v>
                </c:pt>
                <c:pt idx="1112">
                  <c:v>72.272000000000006</c:v>
                </c:pt>
                <c:pt idx="1113">
                  <c:v>72.263999999999996</c:v>
                </c:pt>
                <c:pt idx="1114">
                  <c:v>71.95</c:v>
                </c:pt>
                <c:pt idx="1115">
                  <c:v>71.843999999999994</c:v>
                </c:pt>
                <c:pt idx="1116">
                  <c:v>71.730999999999995</c:v>
                </c:pt>
                <c:pt idx="1117">
                  <c:v>71.730999999999995</c:v>
                </c:pt>
                <c:pt idx="1118">
                  <c:v>71.635999999999996</c:v>
                </c:pt>
                <c:pt idx="1119">
                  <c:v>71.466999999999999</c:v>
                </c:pt>
                <c:pt idx="1120">
                  <c:v>71.424000000000007</c:v>
                </c:pt>
                <c:pt idx="1121">
                  <c:v>70.924000000000007</c:v>
                </c:pt>
                <c:pt idx="1122">
                  <c:v>70.924000000000007</c:v>
                </c:pt>
                <c:pt idx="1123">
                  <c:v>70.924000000000007</c:v>
                </c:pt>
                <c:pt idx="1124">
                  <c:v>70.924000000000007</c:v>
                </c:pt>
                <c:pt idx="1125">
                  <c:v>70.924000000000007</c:v>
                </c:pt>
                <c:pt idx="1126">
                  <c:v>70.924000000000007</c:v>
                </c:pt>
                <c:pt idx="1127">
                  <c:v>70.924000000000007</c:v>
                </c:pt>
                <c:pt idx="1128">
                  <c:v>70.903000000000006</c:v>
                </c:pt>
                <c:pt idx="1129">
                  <c:v>70.823999999999998</c:v>
                </c:pt>
                <c:pt idx="1130">
                  <c:v>70.667000000000002</c:v>
                </c:pt>
                <c:pt idx="1131">
                  <c:v>70.438999999999993</c:v>
                </c:pt>
                <c:pt idx="1132">
                  <c:v>70.123999999999995</c:v>
                </c:pt>
                <c:pt idx="1133">
                  <c:v>70.123999999999995</c:v>
                </c:pt>
                <c:pt idx="1134">
                  <c:v>70.123999999999995</c:v>
                </c:pt>
                <c:pt idx="1135">
                  <c:v>70.123999999999995</c:v>
                </c:pt>
                <c:pt idx="1136">
                  <c:v>70.123999999999995</c:v>
                </c:pt>
                <c:pt idx="1137">
                  <c:v>70.123999999999995</c:v>
                </c:pt>
                <c:pt idx="1138">
                  <c:v>70.123999999999995</c:v>
                </c:pt>
                <c:pt idx="1139">
                  <c:v>70.123999999999995</c:v>
                </c:pt>
                <c:pt idx="1140">
                  <c:v>70.123999999999995</c:v>
                </c:pt>
                <c:pt idx="1141">
                  <c:v>70.123999999999995</c:v>
                </c:pt>
                <c:pt idx="1142">
                  <c:v>70.123999999999995</c:v>
                </c:pt>
                <c:pt idx="1143">
                  <c:v>70.123999999999995</c:v>
                </c:pt>
                <c:pt idx="1144">
                  <c:v>70.123999999999995</c:v>
                </c:pt>
                <c:pt idx="1145">
                  <c:v>70.123999999999995</c:v>
                </c:pt>
                <c:pt idx="1146">
                  <c:v>70.123999999999995</c:v>
                </c:pt>
                <c:pt idx="1147">
                  <c:v>70.123999999999995</c:v>
                </c:pt>
                <c:pt idx="1148">
                  <c:v>70.123999999999995</c:v>
                </c:pt>
                <c:pt idx="1149">
                  <c:v>70.123999999999995</c:v>
                </c:pt>
                <c:pt idx="1150">
                  <c:v>70.123999999999995</c:v>
                </c:pt>
                <c:pt idx="1151">
                  <c:v>70.123999999999995</c:v>
                </c:pt>
                <c:pt idx="1152">
                  <c:v>70.123999999999995</c:v>
                </c:pt>
                <c:pt idx="1153">
                  <c:v>70.123999999999995</c:v>
                </c:pt>
                <c:pt idx="1154">
                  <c:v>70.123999999999995</c:v>
                </c:pt>
                <c:pt idx="1155">
                  <c:v>70.123999999999995</c:v>
                </c:pt>
                <c:pt idx="1156">
                  <c:v>70.123999999999995</c:v>
                </c:pt>
                <c:pt idx="1157">
                  <c:v>70.123999999999995</c:v>
                </c:pt>
                <c:pt idx="1158">
                  <c:v>70.123999999999995</c:v>
                </c:pt>
                <c:pt idx="1159">
                  <c:v>70.123999999999995</c:v>
                </c:pt>
                <c:pt idx="1160">
                  <c:v>70.123999999999995</c:v>
                </c:pt>
                <c:pt idx="1161">
                  <c:v>70.123999999999995</c:v>
                </c:pt>
                <c:pt idx="1162">
                  <c:v>70.123999999999995</c:v>
                </c:pt>
                <c:pt idx="1163">
                  <c:v>70.123999999999995</c:v>
                </c:pt>
                <c:pt idx="1164">
                  <c:v>70.009</c:v>
                </c:pt>
                <c:pt idx="1165">
                  <c:v>69.864999999999995</c:v>
                </c:pt>
                <c:pt idx="1166">
                  <c:v>69.825000000000003</c:v>
                </c:pt>
                <c:pt idx="1167">
                  <c:v>69.328000000000003</c:v>
                </c:pt>
                <c:pt idx="1168">
                  <c:v>69.328000000000003</c:v>
                </c:pt>
                <c:pt idx="1169">
                  <c:v>69.328000000000003</c:v>
                </c:pt>
                <c:pt idx="1170">
                  <c:v>69.328000000000003</c:v>
                </c:pt>
                <c:pt idx="1171">
                  <c:v>69.328000000000003</c:v>
                </c:pt>
                <c:pt idx="1172">
                  <c:v>69.328000000000003</c:v>
                </c:pt>
                <c:pt idx="1173">
                  <c:v>69.328000000000003</c:v>
                </c:pt>
                <c:pt idx="1174">
                  <c:v>69.328000000000003</c:v>
                </c:pt>
                <c:pt idx="1175">
                  <c:v>68.778999999999996</c:v>
                </c:pt>
                <c:pt idx="1176">
                  <c:v>68.016999999999996</c:v>
                </c:pt>
                <c:pt idx="1177">
                  <c:v>67.754000000000005</c:v>
                </c:pt>
                <c:pt idx="1178">
                  <c:v>67.352000000000004</c:v>
                </c:pt>
                <c:pt idx="1179">
                  <c:v>66.974999999999994</c:v>
                </c:pt>
                <c:pt idx="1180">
                  <c:v>66.974999999999994</c:v>
                </c:pt>
                <c:pt idx="1181">
                  <c:v>66.046000000000006</c:v>
                </c:pt>
                <c:pt idx="1182">
                  <c:v>64.27</c:v>
                </c:pt>
                <c:pt idx="1183">
                  <c:v>64.168999999999997</c:v>
                </c:pt>
                <c:pt idx="1184">
                  <c:v>63.539000000000001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F9-4059-A5AF-E1641CB85317}"/>
            </c:ext>
          </c:extLst>
        </c:ser>
        <c:ser>
          <c:idx val="1"/>
          <c:order val="3"/>
          <c:tx>
            <c:v>Stage 3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'FDC- Dalgety'!$J$4:$J$1464</c:f>
              <c:numCache>
                <c:formatCode>0.0</c:formatCode>
                <c:ptCount val="1461"/>
                <c:pt idx="0">
                  <c:v>0</c:v>
                </c:pt>
                <c:pt idx="1">
                  <c:v>6.8493150684931503E-2</c:v>
                </c:pt>
                <c:pt idx="2">
                  <c:v>0.13698630136986301</c:v>
                </c:pt>
                <c:pt idx="3">
                  <c:v>0.20547945205479451</c:v>
                </c:pt>
                <c:pt idx="4">
                  <c:v>0.27397260273972601</c:v>
                </c:pt>
                <c:pt idx="5">
                  <c:v>0.34246575342465752</c:v>
                </c:pt>
                <c:pt idx="6">
                  <c:v>0.41095890410958902</c:v>
                </c:pt>
                <c:pt idx="7">
                  <c:v>0.47945205479452052</c:v>
                </c:pt>
                <c:pt idx="8">
                  <c:v>0.54794520547945202</c:v>
                </c:pt>
                <c:pt idx="9">
                  <c:v>0.61643835616438358</c:v>
                </c:pt>
                <c:pt idx="10">
                  <c:v>0.68493150684931503</c:v>
                </c:pt>
                <c:pt idx="11">
                  <c:v>0.75342465753424648</c:v>
                </c:pt>
                <c:pt idx="12">
                  <c:v>0.82191780821917804</c:v>
                </c:pt>
                <c:pt idx="13">
                  <c:v>0.8904109589041096</c:v>
                </c:pt>
                <c:pt idx="14">
                  <c:v>0.95890410958904104</c:v>
                </c:pt>
                <c:pt idx="15">
                  <c:v>1.0273972602739725</c:v>
                </c:pt>
                <c:pt idx="16">
                  <c:v>1.095890410958904</c:v>
                </c:pt>
                <c:pt idx="17">
                  <c:v>1.1643835616438356</c:v>
                </c:pt>
                <c:pt idx="18">
                  <c:v>1.2328767123287672</c:v>
                </c:pt>
                <c:pt idx="19">
                  <c:v>1.3013698630136985</c:v>
                </c:pt>
                <c:pt idx="20">
                  <c:v>1.3698630136986301</c:v>
                </c:pt>
                <c:pt idx="21">
                  <c:v>1.4383561643835616</c:v>
                </c:pt>
                <c:pt idx="22">
                  <c:v>1.506849315068493</c:v>
                </c:pt>
                <c:pt idx="23">
                  <c:v>1.5753424657534245</c:v>
                </c:pt>
                <c:pt idx="24">
                  <c:v>1.6438356164383561</c:v>
                </c:pt>
                <c:pt idx="25">
                  <c:v>1.7123287671232876</c:v>
                </c:pt>
                <c:pt idx="26">
                  <c:v>1.7808219178082192</c:v>
                </c:pt>
                <c:pt idx="27">
                  <c:v>1.8493150684931505</c:v>
                </c:pt>
                <c:pt idx="28">
                  <c:v>1.9178082191780821</c:v>
                </c:pt>
                <c:pt idx="29">
                  <c:v>1.9863013698630136</c:v>
                </c:pt>
                <c:pt idx="30">
                  <c:v>2.054794520547945</c:v>
                </c:pt>
                <c:pt idx="31">
                  <c:v>2.1232876712328768</c:v>
                </c:pt>
                <c:pt idx="32">
                  <c:v>2.1917808219178081</c:v>
                </c:pt>
                <c:pt idx="33">
                  <c:v>2.2602739726027394</c:v>
                </c:pt>
                <c:pt idx="34">
                  <c:v>2.3287671232876712</c:v>
                </c:pt>
                <c:pt idx="35">
                  <c:v>2.3972602739726026</c:v>
                </c:pt>
                <c:pt idx="36">
                  <c:v>2.4657534246575343</c:v>
                </c:pt>
                <c:pt idx="37">
                  <c:v>2.5342465753424657</c:v>
                </c:pt>
                <c:pt idx="38">
                  <c:v>2.602739726027397</c:v>
                </c:pt>
                <c:pt idx="39">
                  <c:v>2.6712328767123288</c:v>
                </c:pt>
                <c:pt idx="40">
                  <c:v>2.7397260273972601</c:v>
                </c:pt>
                <c:pt idx="41">
                  <c:v>2.8082191780821915</c:v>
                </c:pt>
                <c:pt idx="42">
                  <c:v>2.8767123287671232</c:v>
                </c:pt>
                <c:pt idx="43">
                  <c:v>2.9452054794520546</c:v>
                </c:pt>
                <c:pt idx="44">
                  <c:v>3.0136986301369859</c:v>
                </c:pt>
                <c:pt idx="45">
                  <c:v>3.0821917808219177</c:v>
                </c:pt>
                <c:pt idx="46">
                  <c:v>3.150684931506849</c:v>
                </c:pt>
                <c:pt idx="47">
                  <c:v>3.2191780821917808</c:v>
                </c:pt>
                <c:pt idx="48">
                  <c:v>3.2876712328767121</c:v>
                </c:pt>
                <c:pt idx="49">
                  <c:v>3.3561643835616435</c:v>
                </c:pt>
                <c:pt idx="50">
                  <c:v>3.4246575342465753</c:v>
                </c:pt>
                <c:pt idx="51">
                  <c:v>3.4931506849315066</c:v>
                </c:pt>
                <c:pt idx="52">
                  <c:v>3.5616438356164384</c:v>
                </c:pt>
                <c:pt idx="53">
                  <c:v>3.6301369863013697</c:v>
                </c:pt>
                <c:pt idx="54">
                  <c:v>3.6986301369863011</c:v>
                </c:pt>
                <c:pt idx="55">
                  <c:v>3.7671232876712328</c:v>
                </c:pt>
                <c:pt idx="56">
                  <c:v>3.8356164383561642</c:v>
                </c:pt>
                <c:pt idx="57">
                  <c:v>3.9041095890410955</c:v>
                </c:pt>
                <c:pt idx="58">
                  <c:v>3.9726027397260273</c:v>
                </c:pt>
                <c:pt idx="59">
                  <c:v>4.0410958904109586</c:v>
                </c:pt>
                <c:pt idx="60">
                  <c:v>4.10958904109589</c:v>
                </c:pt>
                <c:pt idx="61">
                  <c:v>4.1780821917808213</c:v>
                </c:pt>
                <c:pt idx="62">
                  <c:v>4.2465753424657535</c:v>
                </c:pt>
                <c:pt idx="63">
                  <c:v>4.3150684931506849</c:v>
                </c:pt>
                <c:pt idx="64">
                  <c:v>4.3835616438356162</c:v>
                </c:pt>
                <c:pt idx="65">
                  <c:v>4.4520547945205475</c:v>
                </c:pt>
                <c:pt idx="66">
                  <c:v>4.5205479452054789</c:v>
                </c:pt>
                <c:pt idx="67">
                  <c:v>4.5890410958904111</c:v>
                </c:pt>
                <c:pt idx="68">
                  <c:v>4.6575342465753424</c:v>
                </c:pt>
                <c:pt idx="69">
                  <c:v>4.7260273972602738</c:v>
                </c:pt>
                <c:pt idx="70">
                  <c:v>4.7945205479452051</c:v>
                </c:pt>
                <c:pt idx="71">
                  <c:v>4.8630136986301364</c:v>
                </c:pt>
                <c:pt idx="72">
                  <c:v>4.9315068493150687</c:v>
                </c:pt>
                <c:pt idx="73">
                  <c:v>5</c:v>
                </c:pt>
                <c:pt idx="74">
                  <c:v>5.0684931506849313</c:v>
                </c:pt>
                <c:pt idx="75">
                  <c:v>5.1369863013698627</c:v>
                </c:pt>
                <c:pt idx="76">
                  <c:v>5.205479452054794</c:v>
                </c:pt>
                <c:pt idx="77">
                  <c:v>5.2739726027397253</c:v>
                </c:pt>
                <c:pt idx="78">
                  <c:v>5.3424657534246576</c:v>
                </c:pt>
                <c:pt idx="79">
                  <c:v>5.4109589041095889</c:v>
                </c:pt>
                <c:pt idx="80">
                  <c:v>5.4794520547945202</c:v>
                </c:pt>
                <c:pt idx="81">
                  <c:v>5.5479452054794516</c:v>
                </c:pt>
                <c:pt idx="82">
                  <c:v>5.6164383561643829</c:v>
                </c:pt>
                <c:pt idx="83">
                  <c:v>5.6849315068493151</c:v>
                </c:pt>
                <c:pt idx="84">
                  <c:v>5.7534246575342465</c:v>
                </c:pt>
                <c:pt idx="85">
                  <c:v>5.8219178082191778</c:v>
                </c:pt>
                <c:pt idx="86">
                  <c:v>5.8904109589041092</c:v>
                </c:pt>
                <c:pt idx="87">
                  <c:v>5.9589041095890405</c:v>
                </c:pt>
                <c:pt idx="88">
                  <c:v>6.0273972602739718</c:v>
                </c:pt>
                <c:pt idx="89">
                  <c:v>6.095890410958904</c:v>
                </c:pt>
                <c:pt idx="90">
                  <c:v>6.1643835616438354</c:v>
                </c:pt>
                <c:pt idx="91">
                  <c:v>6.2328767123287667</c:v>
                </c:pt>
                <c:pt idx="92">
                  <c:v>6.3013698630136981</c:v>
                </c:pt>
                <c:pt idx="93">
                  <c:v>6.3698630136986294</c:v>
                </c:pt>
                <c:pt idx="94">
                  <c:v>6.4383561643835616</c:v>
                </c:pt>
                <c:pt idx="95">
                  <c:v>6.506849315068493</c:v>
                </c:pt>
                <c:pt idx="96">
                  <c:v>6.5753424657534243</c:v>
                </c:pt>
                <c:pt idx="97">
                  <c:v>6.6438356164383556</c:v>
                </c:pt>
                <c:pt idx="98">
                  <c:v>6.712328767123287</c:v>
                </c:pt>
                <c:pt idx="99">
                  <c:v>6.7808219178082192</c:v>
                </c:pt>
                <c:pt idx="100">
                  <c:v>6.8493150684931505</c:v>
                </c:pt>
                <c:pt idx="101">
                  <c:v>6.9178082191780819</c:v>
                </c:pt>
                <c:pt idx="102">
                  <c:v>6.9863013698630132</c:v>
                </c:pt>
                <c:pt idx="103">
                  <c:v>7.0547945205479445</c:v>
                </c:pt>
                <c:pt idx="104">
                  <c:v>7.1232876712328768</c:v>
                </c:pt>
                <c:pt idx="105">
                  <c:v>7.1917808219178081</c:v>
                </c:pt>
                <c:pt idx="106">
                  <c:v>7.2602739726027394</c:v>
                </c:pt>
                <c:pt idx="107">
                  <c:v>7.3287671232876708</c:v>
                </c:pt>
                <c:pt idx="108">
                  <c:v>7.3972602739726021</c:v>
                </c:pt>
                <c:pt idx="109">
                  <c:v>7.4657534246575334</c:v>
                </c:pt>
                <c:pt idx="110">
                  <c:v>7.5342465753424657</c:v>
                </c:pt>
                <c:pt idx="111">
                  <c:v>7.602739726027397</c:v>
                </c:pt>
                <c:pt idx="112">
                  <c:v>7.6712328767123283</c:v>
                </c:pt>
                <c:pt idx="113">
                  <c:v>7.7397260273972597</c:v>
                </c:pt>
                <c:pt idx="114">
                  <c:v>7.808219178082191</c:v>
                </c:pt>
                <c:pt idx="115">
                  <c:v>7.8767123287671232</c:v>
                </c:pt>
                <c:pt idx="116">
                  <c:v>7.9452054794520546</c:v>
                </c:pt>
                <c:pt idx="117">
                  <c:v>8.0136986301369859</c:v>
                </c:pt>
                <c:pt idx="118">
                  <c:v>8.0821917808219172</c:v>
                </c:pt>
                <c:pt idx="119">
                  <c:v>8.1506849315068486</c:v>
                </c:pt>
                <c:pt idx="120">
                  <c:v>8.2191780821917799</c:v>
                </c:pt>
                <c:pt idx="121">
                  <c:v>8.2876712328767113</c:v>
                </c:pt>
                <c:pt idx="122">
                  <c:v>8.3561643835616426</c:v>
                </c:pt>
                <c:pt idx="123">
                  <c:v>8.4246575342465757</c:v>
                </c:pt>
                <c:pt idx="124">
                  <c:v>8.493150684931507</c:v>
                </c:pt>
                <c:pt idx="125">
                  <c:v>8.5616438356164384</c:v>
                </c:pt>
                <c:pt idx="126">
                  <c:v>8.6301369863013697</c:v>
                </c:pt>
                <c:pt idx="127">
                  <c:v>8.6986301369863011</c:v>
                </c:pt>
                <c:pt idx="128">
                  <c:v>8.7671232876712324</c:v>
                </c:pt>
                <c:pt idx="129">
                  <c:v>8.8356164383561637</c:v>
                </c:pt>
                <c:pt idx="130">
                  <c:v>8.9041095890410951</c:v>
                </c:pt>
                <c:pt idx="131">
                  <c:v>8.9726027397260264</c:v>
                </c:pt>
                <c:pt idx="132">
                  <c:v>9.0410958904109577</c:v>
                </c:pt>
                <c:pt idx="133">
                  <c:v>9.1095890410958891</c:v>
                </c:pt>
                <c:pt idx="134">
                  <c:v>9.1780821917808222</c:v>
                </c:pt>
                <c:pt idx="135">
                  <c:v>9.2465753424657535</c:v>
                </c:pt>
                <c:pt idx="136">
                  <c:v>9.3150684931506849</c:v>
                </c:pt>
                <c:pt idx="137">
                  <c:v>9.3835616438356162</c:v>
                </c:pt>
                <c:pt idx="138">
                  <c:v>9.4520547945205475</c:v>
                </c:pt>
                <c:pt idx="139">
                  <c:v>9.5205479452054789</c:v>
                </c:pt>
                <c:pt idx="140">
                  <c:v>9.5890410958904102</c:v>
                </c:pt>
                <c:pt idx="141">
                  <c:v>9.6575342465753415</c:v>
                </c:pt>
                <c:pt idx="142">
                  <c:v>9.7260273972602729</c:v>
                </c:pt>
                <c:pt idx="143">
                  <c:v>9.7945205479452042</c:v>
                </c:pt>
                <c:pt idx="144">
                  <c:v>9.8630136986301373</c:v>
                </c:pt>
                <c:pt idx="145">
                  <c:v>9.9315068493150687</c:v>
                </c:pt>
                <c:pt idx="146">
                  <c:v>10</c:v>
                </c:pt>
                <c:pt idx="147">
                  <c:v>10.068493150684931</c:v>
                </c:pt>
                <c:pt idx="148">
                  <c:v>10.136986301369863</c:v>
                </c:pt>
                <c:pt idx="149">
                  <c:v>10.205479452054794</c:v>
                </c:pt>
                <c:pt idx="150">
                  <c:v>10.273972602739725</c:v>
                </c:pt>
                <c:pt idx="151">
                  <c:v>10.342465753424657</c:v>
                </c:pt>
                <c:pt idx="152">
                  <c:v>10.410958904109588</c:v>
                </c:pt>
                <c:pt idx="153">
                  <c:v>10.479452054794519</c:v>
                </c:pt>
                <c:pt idx="154">
                  <c:v>10.547945205479451</c:v>
                </c:pt>
                <c:pt idx="155">
                  <c:v>10.616438356164384</c:v>
                </c:pt>
                <c:pt idx="156">
                  <c:v>10.684931506849315</c:v>
                </c:pt>
                <c:pt idx="157">
                  <c:v>10.753424657534246</c:v>
                </c:pt>
                <c:pt idx="158">
                  <c:v>10.821917808219178</c:v>
                </c:pt>
                <c:pt idx="159">
                  <c:v>10.890410958904109</c:v>
                </c:pt>
                <c:pt idx="160">
                  <c:v>10.95890410958904</c:v>
                </c:pt>
                <c:pt idx="161">
                  <c:v>11.027397260273972</c:v>
                </c:pt>
                <c:pt idx="162">
                  <c:v>11.095890410958903</c:v>
                </c:pt>
                <c:pt idx="163">
                  <c:v>11.164383561643834</c:v>
                </c:pt>
                <c:pt idx="164">
                  <c:v>11.232876712328766</c:v>
                </c:pt>
                <c:pt idx="165">
                  <c:v>11.301369863013697</c:v>
                </c:pt>
                <c:pt idx="166">
                  <c:v>11.36986301369863</c:v>
                </c:pt>
                <c:pt idx="167">
                  <c:v>11.438356164383562</c:v>
                </c:pt>
                <c:pt idx="168">
                  <c:v>11.506849315068493</c:v>
                </c:pt>
                <c:pt idx="169">
                  <c:v>11.575342465753424</c:v>
                </c:pt>
                <c:pt idx="170">
                  <c:v>11.643835616438356</c:v>
                </c:pt>
                <c:pt idx="171">
                  <c:v>11.712328767123287</c:v>
                </c:pt>
                <c:pt idx="172">
                  <c:v>11.780821917808218</c:v>
                </c:pt>
                <c:pt idx="173">
                  <c:v>11.84931506849315</c:v>
                </c:pt>
                <c:pt idx="174">
                  <c:v>11.917808219178081</c:v>
                </c:pt>
                <c:pt idx="175">
                  <c:v>11.986301369863012</c:v>
                </c:pt>
                <c:pt idx="176">
                  <c:v>12.054794520547944</c:v>
                </c:pt>
                <c:pt idx="177">
                  <c:v>12.123287671232877</c:v>
                </c:pt>
                <c:pt idx="178">
                  <c:v>12.191780821917808</c:v>
                </c:pt>
                <c:pt idx="179">
                  <c:v>12.260273972602739</c:v>
                </c:pt>
                <c:pt idx="180">
                  <c:v>12.328767123287671</c:v>
                </c:pt>
                <c:pt idx="181">
                  <c:v>12.397260273972602</c:v>
                </c:pt>
                <c:pt idx="182">
                  <c:v>12.465753424657533</c:v>
                </c:pt>
                <c:pt idx="183">
                  <c:v>12.534246575342465</c:v>
                </c:pt>
                <c:pt idx="184">
                  <c:v>12.602739726027396</c:v>
                </c:pt>
                <c:pt idx="185">
                  <c:v>12.671232876712327</c:v>
                </c:pt>
                <c:pt idx="186">
                  <c:v>12.739726027397259</c:v>
                </c:pt>
                <c:pt idx="187">
                  <c:v>12.808219178082192</c:v>
                </c:pt>
                <c:pt idx="188">
                  <c:v>12.876712328767123</c:v>
                </c:pt>
                <c:pt idx="189">
                  <c:v>12.945205479452055</c:v>
                </c:pt>
                <c:pt idx="190">
                  <c:v>13.013698630136986</c:v>
                </c:pt>
                <c:pt idx="191">
                  <c:v>13.082191780821917</c:v>
                </c:pt>
                <c:pt idx="192">
                  <c:v>13.150684931506849</c:v>
                </c:pt>
                <c:pt idx="193">
                  <c:v>13.21917808219178</c:v>
                </c:pt>
                <c:pt idx="194">
                  <c:v>13.287671232876711</c:v>
                </c:pt>
                <c:pt idx="195">
                  <c:v>13.356164383561643</c:v>
                </c:pt>
                <c:pt idx="196">
                  <c:v>13.424657534246574</c:v>
                </c:pt>
                <c:pt idx="197">
                  <c:v>13.493150684931505</c:v>
                </c:pt>
                <c:pt idx="198">
                  <c:v>13.561643835616438</c:v>
                </c:pt>
                <c:pt idx="199">
                  <c:v>13.63013698630137</c:v>
                </c:pt>
                <c:pt idx="200">
                  <c:v>13.698630136986301</c:v>
                </c:pt>
                <c:pt idx="201">
                  <c:v>13.767123287671232</c:v>
                </c:pt>
                <c:pt idx="202">
                  <c:v>13.835616438356164</c:v>
                </c:pt>
                <c:pt idx="203">
                  <c:v>13.904109589041095</c:v>
                </c:pt>
                <c:pt idx="204">
                  <c:v>13.972602739726026</c:v>
                </c:pt>
                <c:pt idx="205">
                  <c:v>14.041095890410958</c:v>
                </c:pt>
                <c:pt idx="206">
                  <c:v>14.109589041095889</c:v>
                </c:pt>
                <c:pt idx="207">
                  <c:v>14.17808219178082</c:v>
                </c:pt>
                <c:pt idx="208">
                  <c:v>14.246575342465754</c:v>
                </c:pt>
                <c:pt idx="209">
                  <c:v>14.315068493150685</c:v>
                </c:pt>
                <c:pt idx="210">
                  <c:v>14.383561643835616</c:v>
                </c:pt>
                <c:pt idx="211">
                  <c:v>14.452054794520548</c:v>
                </c:pt>
                <c:pt idx="212">
                  <c:v>14.520547945205479</c:v>
                </c:pt>
                <c:pt idx="213">
                  <c:v>14.58904109589041</c:v>
                </c:pt>
                <c:pt idx="214">
                  <c:v>14.657534246575342</c:v>
                </c:pt>
                <c:pt idx="215">
                  <c:v>14.726027397260273</c:v>
                </c:pt>
                <c:pt idx="216">
                  <c:v>14.794520547945204</c:v>
                </c:pt>
                <c:pt idx="217">
                  <c:v>14.863013698630136</c:v>
                </c:pt>
                <c:pt idx="218">
                  <c:v>14.931506849315067</c:v>
                </c:pt>
                <c:pt idx="219">
                  <c:v>15</c:v>
                </c:pt>
                <c:pt idx="220">
                  <c:v>15.068493150684931</c:v>
                </c:pt>
                <c:pt idx="221">
                  <c:v>15.136986301369863</c:v>
                </c:pt>
                <c:pt idx="222">
                  <c:v>15.205479452054794</c:v>
                </c:pt>
                <c:pt idx="223">
                  <c:v>15.273972602739725</c:v>
                </c:pt>
                <c:pt idx="224">
                  <c:v>15.342465753424657</c:v>
                </c:pt>
                <c:pt idx="225">
                  <c:v>15.410958904109588</c:v>
                </c:pt>
                <c:pt idx="226">
                  <c:v>15.479452054794519</c:v>
                </c:pt>
                <c:pt idx="227">
                  <c:v>15.547945205479451</c:v>
                </c:pt>
                <c:pt idx="228">
                  <c:v>15.616438356164382</c:v>
                </c:pt>
                <c:pt idx="229">
                  <c:v>15.684931506849313</c:v>
                </c:pt>
                <c:pt idx="230">
                  <c:v>15.753424657534246</c:v>
                </c:pt>
                <c:pt idx="231">
                  <c:v>15.821917808219178</c:v>
                </c:pt>
                <c:pt idx="232">
                  <c:v>15.890410958904109</c:v>
                </c:pt>
                <c:pt idx="233">
                  <c:v>15.95890410958904</c:v>
                </c:pt>
                <c:pt idx="234">
                  <c:v>16.027397260273972</c:v>
                </c:pt>
                <c:pt idx="235">
                  <c:v>16.095890410958905</c:v>
                </c:pt>
                <c:pt idx="236">
                  <c:v>16.164383561643834</c:v>
                </c:pt>
                <c:pt idx="237">
                  <c:v>16.232876712328768</c:v>
                </c:pt>
                <c:pt idx="238">
                  <c:v>16.301369863013697</c:v>
                </c:pt>
                <c:pt idx="239">
                  <c:v>16.36986301369863</c:v>
                </c:pt>
                <c:pt idx="240">
                  <c:v>16.43835616438356</c:v>
                </c:pt>
                <c:pt idx="241">
                  <c:v>16.506849315068493</c:v>
                </c:pt>
                <c:pt idx="242">
                  <c:v>16.575342465753423</c:v>
                </c:pt>
                <c:pt idx="243">
                  <c:v>16.643835616438356</c:v>
                </c:pt>
                <c:pt idx="244">
                  <c:v>16.712328767123285</c:v>
                </c:pt>
                <c:pt idx="245">
                  <c:v>16.780821917808218</c:v>
                </c:pt>
                <c:pt idx="246">
                  <c:v>16.849315068493151</c:v>
                </c:pt>
                <c:pt idx="247">
                  <c:v>16.917808219178081</c:v>
                </c:pt>
                <c:pt idx="248">
                  <c:v>16.986301369863014</c:v>
                </c:pt>
                <c:pt idx="249">
                  <c:v>17.054794520547944</c:v>
                </c:pt>
                <c:pt idx="250">
                  <c:v>17.123287671232877</c:v>
                </c:pt>
                <c:pt idx="251">
                  <c:v>17.191780821917806</c:v>
                </c:pt>
                <c:pt idx="252">
                  <c:v>17.260273972602739</c:v>
                </c:pt>
                <c:pt idx="253">
                  <c:v>17.328767123287669</c:v>
                </c:pt>
                <c:pt idx="254">
                  <c:v>17.397260273972602</c:v>
                </c:pt>
                <c:pt idx="255">
                  <c:v>17.465753424657532</c:v>
                </c:pt>
                <c:pt idx="256">
                  <c:v>17.534246575342465</c:v>
                </c:pt>
                <c:pt idx="257">
                  <c:v>17.602739726027398</c:v>
                </c:pt>
                <c:pt idx="258">
                  <c:v>17.671232876712327</c:v>
                </c:pt>
                <c:pt idx="259">
                  <c:v>17.739726027397261</c:v>
                </c:pt>
                <c:pt idx="260">
                  <c:v>17.80821917808219</c:v>
                </c:pt>
                <c:pt idx="261">
                  <c:v>17.876712328767123</c:v>
                </c:pt>
                <c:pt idx="262">
                  <c:v>17.945205479452053</c:v>
                </c:pt>
                <c:pt idx="263">
                  <c:v>18.013698630136986</c:v>
                </c:pt>
                <c:pt idx="264">
                  <c:v>18.082191780821915</c:v>
                </c:pt>
                <c:pt idx="265">
                  <c:v>18.150684931506849</c:v>
                </c:pt>
                <c:pt idx="266">
                  <c:v>18.219178082191778</c:v>
                </c:pt>
                <c:pt idx="267">
                  <c:v>18.287671232876711</c:v>
                </c:pt>
                <c:pt idx="268">
                  <c:v>18.356164383561644</c:v>
                </c:pt>
                <c:pt idx="269">
                  <c:v>18.424657534246574</c:v>
                </c:pt>
                <c:pt idx="270">
                  <c:v>18.493150684931507</c:v>
                </c:pt>
                <c:pt idx="271">
                  <c:v>18.561643835616437</c:v>
                </c:pt>
                <c:pt idx="272">
                  <c:v>18.63013698630137</c:v>
                </c:pt>
                <c:pt idx="273">
                  <c:v>18.698630136986299</c:v>
                </c:pt>
                <c:pt idx="274">
                  <c:v>18.767123287671232</c:v>
                </c:pt>
                <c:pt idx="275">
                  <c:v>18.835616438356162</c:v>
                </c:pt>
                <c:pt idx="276">
                  <c:v>18.904109589041095</c:v>
                </c:pt>
                <c:pt idx="277">
                  <c:v>18.972602739726025</c:v>
                </c:pt>
                <c:pt idx="278">
                  <c:v>19.041095890410958</c:v>
                </c:pt>
                <c:pt idx="279">
                  <c:v>19.109589041095891</c:v>
                </c:pt>
                <c:pt idx="280">
                  <c:v>19.17808219178082</c:v>
                </c:pt>
                <c:pt idx="281">
                  <c:v>19.246575342465754</c:v>
                </c:pt>
                <c:pt idx="282">
                  <c:v>19.315068493150683</c:v>
                </c:pt>
                <c:pt idx="283">
                  <c:v>19.383561643835616</c:v>
                </c:pt>
                <c:pt idx="284">
                  <c:v>19.452054794520546</c:v>
                </c:pt>
                <c:pt idx="285">
                  <c:v>19.520547945205479</c:v>
                </c:pt>
                <c:pt idx="286">
                  <c:v>19.589041095890408</c:v>
                </c:pt>
                <c:pt idx="287">
                  <c:v>19.657534246575342</c:v>
                </c:pt>
                <c:pt idx="288">
                  <c:v>19.726027397260275</c:v>
                </c:pt>
                <c:pt idx="289">
                  <c:v>19.794520547945204</c:v>
                </c:pt>
                <c:pt idx="290">
                  <c:v>19.863013698630137</c:v>
                </c:pt>
                <c:pt idx="291">
                  <c:v>19.931506849315067</c:v>
                </c:pt>
                <c:pt idx="292">
                  <c:v>20</c:v>
                </c:pt>
                <c:pt idx="293">
                  <c:v>20.06849315068493</c:v>
                </c:pt>
                <c:pt idx="294">
                  <c:v>20.136986301369863</c:v>
                </c:pt>
                <c:pt idx="295">
                  <c:v>20.205479452054792</c:v>
                </c:pt>
                <c:pt idx="296">
                  <c:v>20.273972602739725</c:v>
                </c:pt>
                <c:pt idx="297">
                  <c:v>20.342465753424655</c:v>
                </c:pt>
                <c:pt idx="298">
                  <c:v>20.410958904109588</c:v>
                </c:pt>
                <c:pt idx="299">
                  <c:v>20.479452054794521</c:v>
                </c:pt>
                <c:pt idx="300">
                  <c:v>20.547945205479451</c:v>
                </c:pt>
                <c:pt idx="301">
                  <c:v>20.616438356164384</c:v>
                </c:pt>
                <c:pt idx="302">
                  <c:v>20.684931506849313</c:v>
                </c:pt>
                <c:pt idx="303">
                  <c:v>20.753424657534246</c:v>
                </c:pt>
                <c:pt idx="304">
                  <c:v>20.821917808219176</c:v>
                </c:pt>
                <c:pt idx="305">
                  <c:v>20.890410958904109</c:v>
                </c:pt>
                <c:pt idx="306">
                  <c:v>20.958904109589039</c:v>
                </c:pt>
                <c:pt idx="307">
                  <c:v>21.027397260273972</c:v>
                </c:pt>
                <c:pt idx="308">
                  <c:v>21.095890410958901</c:v>
                </c:pt>
                <c:pt idx="309">
                  <c:v>21.164383561643834</c:v>
                </c:pt>
                <c:pt idx="310">
                  <c:v>21.232876712328768</c:v>
                </c:pt>
                <c:pt idx="311">
                  <c:v>21.301369863013697</c:v>
                </c:pt>
                <c:pt idx="312">
                  <c:v>21.36986301369863</c:v>
                </c:pt>
                <c:pt idx="313">
                  <c:v>21.43835616438356</c:v>
                </c:pt>
                <c:pt idx="314">
                  <c:v>21.506849315068493</c:v>
                </c:pt>
                <c:pt idx="315">
                  <c:v>21.575342465753423</c:v>
                </c:pt>
                <c:pt idx="316">
                  <c:v>21.643835616438356</c:v>
                </c:pt>
                <c:pt idx="317">
                  <c:v>21.712328767123285</c:v>
                </c:pt>
                <c:pt idx="318">
                  <c:v>21.780821917808218</c:v>
                </c:pt>
                <c:pt idx="319">
                  <c:v>21.849315068493148</c:v>
                </c:pt>
                <c:pt idx="320">
                  <c:v>21.917808219178081</c:v>
                </c:pt>
                <c:pt idx="321">
                  <c:v>21.986301369863014</c:v>
                </c:pt>
                <c:pt idx="322">
                  <c:v>22.054794520547944</c:v>
                </c:pt>
                <c:pt idx="323">
                  <c:v>22.123287671232877</c:v>
                </c:pt>
                <c:pt idx="324">
                  <c:v>22.191780821917806</c:v>
                </c:pt>
                <c:pt idx="325">
                  <c:v>22.260273972602739</c:v>
                </c:pt>
                <c:pt idx="326">
                  <c:v>22.328767123287669</c:v>
                </c:pt>
                <c:pt idx="327">
                  <c:v>22.397260273972602</c:v>
                </c:pt>
                <c:pt idx="328">
                  <c:v>22.465753424657532</c:v>
                </c:pt>
                <c:pt idx="329">
                  <c:v>22.534246575342465</c:v>
                </c:pt>
                <c:pt idx="330">
                  <c:v>22.602739726027394</c:v>
                </c:pt>
                <c:pt idx="331">
                  <c:v>22.671232876712327</c:v>
                </c:pt>
                <c:pt idx="332">
                  <c:v>22.739726027397261</c:v>
                </c:pt>
                <c:pt idx="333">
                  <c:v>22.80821917808219</c:v>
                </c:pt>
                <c:pt idx="334">
                  <c:v>22.876712328767123</c:v>
                </c:pt>
                <c:pt idx="335">
                  <c:v>22.945205479452053</c:v>
                </c:pt>
                <c:pt idx="336">
                  <c:v>23.013698630136986</c:v>
                </c:pt>
                <c:pt idx="337">
                  <c:v>23.082191780821915</c:v>
                </c:pt>
                <c:pt idx="338">
                  <c:v>23.150684931506849</c:v>
                </c:pt>
                <c:pt idx="339">
                  <c:v>23.219178082191778</c:v>
                </c:pt>
                <c:pt idx="340">
                  <c:v>23.287671232876711</c:v>
                </c:pt>
                <c:pt idx="341">
                  <c:v>23.356164383561641</c:v>
                </c:pt>
                <c:pt idx="342">
                  <c:v>23.424657534246574</c:v>
                </c:pt>
                <c:pt idx="343">
                  <c:v>23.493150684931507</c:v>
                </c:pt>
                <c:pt idx="344">
                  <c:v>23.561643835616437</c:v>
                </c:pt>
                <c:pt idx="345">
                  <c:v>23.63013698630137</c:v>
                </c:pt>
                <c:pt idx="346">
                  <c:v>23.698630136986299</c:v>
                </c:pt>
                <c:pt idx="347">
                  <c:v>23.767123287671232</c:v>
                </c:pt>
                <c:pt idx="348">
                  <c:v>23.835616438356162</c:v>
                </c:pt>
                <c:pt idx="349">
                  <c:v>23.904109589041095</c:v>
                </c:pt>
                <c:pt idx="350">
                  <c:v>23.972602739726025</c:v>
                </c:pt>
                <c:pt idx="351">
                  <c:v>24.041095890410958</c:v>
                </c:pt>
                <c:pt idx="352">
                  <c:v>24.109589041095887</c:v>
                </c:pt>
                <c:pt idx="353">
                  <c:v>24.17808219178082</c:v>
                </c:pt>
                <c:pt idx="354">
                  <c:v>24.246575342465754</c:v>
                </c:pt>
                <c:pt idx="355">
                  <c:v>24.315068493150683</c:v>
                </c:pt>
                <c:pt idx="356">
                  <c:v>24.383561643835616</c:v>
                </c:pt>
                <c:pt idx="357">
                  <c:v>24.452054794520546</c:v>
                </c:pt>
                <c:pt idx="358">
                  <c:v>24.520547945205479</c:v>
                </c:pt>
                <c:pt idx="359">
                  <c:v>24.589041095890408</c:v>
                </c:pt>
                <c:pt idx="360">
                  <c:v>24.657534246575342</c:v>
                </c:pt>
                <c:pt idx="361">
                  <c:v>24.726027397260271</c:v>
                </c:pt>
                <c:pt idx="362">
                  <c:v>24.794520547945204</c:v>
                </c:pt>
                <c:pt idx="363">
                  <c:v>24.863013698630137</c:v>
                </c:pt>
                <c:pt idx="364">
                  <c:v>24.931506849315067</c:v>
                </c:pt>
                <c:pt idx="365">
                  <c:v>25</c:v>
                </c:pt>
                <c:pt idx="366">
                  <c:v>25.06849315068493</c:v>
                </c:pt>
                <c:pt idx="367">
                  <c:v>25.136986301369863</c:v>
                </c:pt>
                <c:pt idx="368">
                  <c:v>25.205479452054792</c:v>
                </c:pt>
                <c:pt idx="369">
                  <c:v>25.273972602739725</c:v>
                </c:pt>
                <c:pt idx="370">
                  <c:v>25.342465753424655</c:v>
                </c:pt>
                <c:pt idx="371">
                  <c:v>25.410958904109588</c:v>
                </c:pt>
                <c:pt idx="372">
                  <c:v>25.479452054794518</c:v>
                </c:pt>
                <c:pt idx="373">
                  <c:v>25.547945205479451</c:v>
                </c:pt>
                <c:pt idx="374">
                  <c:v>25.616438356164384</c:v>
                </c:pt>
                <c:pt idx="375">
                  <c:v>25.684931506849313</c:v>
                </c:pt>
                <c:pt idx="376">
                  <c:v>25.753424657534246</c:v>
                </c:pt>
                <c:pt idx="377">
                  <c:v>25.821917808219176</c:v>
                </c:pt>
                <c:pt idx="378">
                  <c:v>25.890410958904109</c:v>
                </c:pt>
                <c:pt idx="379">
                  <c:v>25.958904109589039</c:v>
                </c:pt>
                <c:pt idx="380">
                  <c:v>26.027397260273972</c:v>
                </c:pt>
                <c:pt idx="381">
                  <c:v>26.095890410958901</c:v>
                </c:pt>
                <c:pt idx="382">
                  <c:v>26.164383561643834</c:v>
                </c:pt>
                <c:pt idx="383">
                  <c:v>26.232876712328764</c:v>
                </c:pt>
                <c:pt idx="384">
                  <c:v>26.301369863013697</c:v>
                </c:pt>
                <c:pt idx="385">
                  <c:v>26.36986301369863</c:v>
                </c:pt>
                <c:pt idx="386">
                  <c:v>26.43835616438356</c:v>
                </c:pt>
                <c:pt idx="387">
                  <c:v>26.506849315068493</c:v>
                </c:pt>
                <c:pt idx="388">
                  <c:v>26.575342465753423</c:v>
                </c:pt>
                <c:pt idx="389">
                  <c:v>26.643835616438356</c:v>
                </c:pt>
                <c:pt idx="390">
                  <c:v>26.712328767123285</c:v>
                </c:pt>
                <c:pt idx="391">
                  <c:v>26.780821917808218</c:v>
                </c:pt>
                <c:pt idx="392">
                  <c:v>26.849315068493148</c:v>
                </c:pt>
                <c:pt idx="393">
                  <c:v>26.917808219178081</c:v>
                </c:pt>
                <c:pt idx="394">
                  <c:v>26.986301369863011</c:v>
                </c:pt>
                <c:pt idx="395">
                  <c:v>27.054794520547944</c:v>
                </c:pt>
                <c:pt idx="396">
                  <c:v>27.123287671232877</c:v>
                </c:pt>
                <c:pt idx="397">
                  <c:v>27.191780821917806</c:v>
                </c:pt>
                <c:pt idx="398">
                  <c:v>27.260273972602739</c:v>
                </c:pt>
                <c:pt idx="399">
                  <c:v>27.328767123287669</c:v>
                </c:pt>
                <c:pt idx="400">
                  <c:v>27.397260273972602</c:v>
                </c:pt>
                <c:pt idx="401">
                  <c:v>27.465753424657532</c:v>
                </c:pt>
                <c:pt idx="402">
                  <c:v>27.534246575342465</c:v>
                </c:pt>
                <c:pt idx="403">
                  <c:v>27.602739726027394</c:v>
                </c:pt>
                <c:pt idx="404">
                  <c:v>27.671232876712327</c:v>
                </c:pt>
                <c:pt idx="405">
                  <c:v>27.739726027397257</c:v>
                </c:pt>
                <c:pt idx="406">
                  <c:v>27.80821917808219</c:v>
                </c:pt>
                <c:pt idx="407">
                  <c:v>27.876712328767123</c:v>
                </c:pt>
                <c:pt idx="408">
                  <c:v>27.945205479452053</c:v>
                </c:pt>
                <c:pt idx="409">
                  <c:v>28.013698630136986</c:v>
                </c:pt>
                <c:pt idx="410">
                  <c:v>28.082191780821915</c:v>
                </c:pt>
                <c:pt idx="411">
                  <c:v>28.150684931506849</c:v>
                </c:pt>
                <c:pt idx="412">
                  <c:v>28.219178082191778</c:v>
                </c:pt>
                <c:pt idx="413">
                  <c:v>28.287671232876711</c:v>
                </c:pt>
                <c:pt idx="414">
                  <c:v>28.356164383561641</c:v>
                </c:pt>
                <c:pt idx="415">
                  <c:v>28.424657534246574</c:v>
                </c:pt>
                <c:pt idx="416">
                  <c:v>28.493150684931507</c:v>
                </c:pt>
                <c:pt idx="417">
                  <c:v>28.561643835616437</c:v>
                </c:pt>
                <c:pt idx="418">
                  <c:v>28.63013698630137</c:v>
                </c:pt>
                <c:pt idx="419">
                  <c:v>28.698630136986299</c:v>
                </c:pt>
                <c:pt idx="420">
                  <c:v>28.767123287671232</c:v>
                </c:pt>
                <c:pt idx="421">
                  <c:v>28.835616438356162</c:v>
                </c:pt>
                <c:pt idx="422">
                  <c:v>28.904109589041095</c:v>
                </c:pt>
                <c:pt idx="423">
                  <c:v>28.972602739726025</c:v>
                </c:pt>
                <c:pt idx="424">
                  <c:v>29.041095890410958</c:v>
                </c:pt>
                <c:pt idx="425">
                  <c:v>29.109589041095887</c:v>
                </c:pt>
                <c:pt idx="426">
                  <c:v>29.17808219178082</c:v>
                </c:pt>
                <c:pt idx="427">
                  <c:v>29.246575342465754</c:v>
                </c:pt>
                <c:pt idx="428">
                  <c:v>29.315068493150683</c:v>
                </c:pt>
                <c:pt idx="429">
                  <c:v>29.383561643835616</c:v>
                </c:pt>
                <c:pt idx="430">
                  <c:v>29.452054794520546</c:v>
                </c:pt>
                <c:pt idx="431">
                  <c:v>29.520547945205479</c:v>
                </c:pt>
                <c:pt idx="432">
                  <c:v>29.589041095890408</c:v>
                </c:pt>
                <c:pt idx="433">
                  <c:v>29.657534246575342</c:v>
                </c:pt>
                <c:pt idx="434">
                  <c:v>29.726027397260271</c:v>
                </c:pt>
                <c:pt idx="435">
                  <c:v>29.794520547945204</c:v>
                </c:pt>
                <c:pt idx="436">
                  <c:v>29.863013698630134</c:v>
                </c:pt>
                <c:pt idx="437">
                  <c:v>29.931506849315067</c:v>
                </c:pt>
                <c:pt idx="438">
                  <c:v>30</c:v>
                </c:pt>
                <c:pt idx="439">
                  <c:v>30.06849315068493</c:v>
                </c:pt>
                <c:pt idx="440">
                  <c:v>30.136986301369863</c:v>
                </c:pt>
                <c:pt idx="441">
                  <c:v>30.205479452054792</c:v>
                </c:pt>
                <c:pt idx="442">
                  <c:v>30.273972602739725</c:v>
                </c:pt>
                <c:pt idx="443">
                  <c:v>30.342465753424655</c:v>
                </c:pt>
                <c:pt idx="444">
                  <c:v>30.410958904109588</c:v>
                </c:pt>
                <c:pt idx="445">
                  <c:v>30.479452054794518</c:v>
                </c:pt>
                <c:pt idx="446">
                  <c:v>30.547945205479451</c:v>
                </c:pt>
                <c:pt idx="447">
                  <c:v>30.61643835616438</c:v>
                </c:pt>
                <c:pt idx="448">
                  <c:v>30.684931506849313</c:v>
                </c:pt>
                <c:pt idx="449">
                  <c:v>30.753424657534246</c:v>
                </c:pt>
                <c:pt idx="450">
                  <c:v>30.821917808219176</c:v>
                </c:pt>
                <c:pt idx="451">
                  <c:v>30.890410958904109</c:v>
                </c:pt>
                <c:pt idx="452">
                  <c:v>30.958904109589039</c:v>
                </c:pt>
                <c:pt idx="453">
                  <c:v>31.027397260273972</c:v>
                </c:pt>
                <c:pt idx="454">
                  <c:v>31.095890410958901</c:v>
                </c:pt>
                <c:pt idx="455">
                  <c:v>31.164383561643834</c:v>
                </c:pt>
                <c:pt idx="456">
                  <c:v>31.232876712328764</c:v>
                </c:pt>
                <c:pt idx="457">
                  <c:v>31.301369863013697</c:v>
                </c:pt>
                <c:pt idx="458">
                  <c:v>31.369863013698627</c:v>
                </c:pt>
                <c:pt idx="459">
                  <c:v>31.43835616438356</c:v>
                </c:pt>
                <c:pt idx="460">
                  <c:v>31.506849315068493</c:v>
                </c:pt>
                <c:pt idx="461">
                  <c:v>31.575342465753423</c:v>
                </c:pt>
                <c:pt idx="462">
                  <c:v>31.643835616438356</c:v>
                </c:pt>
                <c:pt idx="463">
                  <c:v>31.712328767123285</c:v>
                </c:pt>
                <c:pt idx="464">
                  <c:v>31.780821917808218</c:v>
                </c:pt>
                <c:pt idx="465">
                  <c:v>31.849315068493148</c:v>
                </c:pt>
                <c:pt idx="466">
                  <c:v>31.917808219178081</c:v>
                </c:pt>
                <c:pt idx="467">
                  <c:v>31.986301369863011</c:v>
                </c:pt>
                <c:pt idx="468">
                  <c:v>32.054794520547944</c:v>
                </c:pt>
                <c:pt idx="469">
                  <c:v>32.123287671232873</c:v>
                </c:pt>
                <c:pt idx="470">
                  <c:v>32.19178082191781</c:v>
                </c:pt>
                <c:pt idx="471">
                  <c:v>32.260273972602739</c:v>
                </c:pt>
                <c:pt idx="472">
                  <c:v>32.328767123287669</c:v>
                </c:pt>
                <c:pt idx="473">
                  <c:v>32.397260273972599</c:v>
                </c:pt>
                <c:pt idx="474">
                  <c:v>32.465753424657535</c:v>
                </c:pt>
                <c:pt idx="475">
                  <c:v>32.534246575342465</c:v>
                </c:pt>
                <c:pt idx="476">
                  <c:v>32.602739726027394</c:v>
                </c:pt>
                <c:pt idx="477">
                  <c:v>32.671232876712324</c:v>
                </c:pt>
                <c:pt idx="478">
                  <c:v>32.739726027397261</c:v>
                </c:pt>
                <c:pt idx="479">
                  <c:v>32.80821917808219</c:v>
                </c:pt>
                <c:pt idx="480">
                  <c:v>32.87671232876712</c:v>
                </c:pt>
                <c:pt idx="481">
                  <c:v>32.945205479452056</c:v>
                </c:pt>
                <c:pt idx="482">
                  <c:v>33.013698630136986</c:v>
                </c:pt>
                <c:pt idx="483">
                  <c:v>33.082191780821915</c:v>
                </c:pt>
                <c:pt idx="484">
                  <c:v>33.150684931506845</c:v>
                </c:pt>
                <c:pt idx="485">
                  <c:v>33.219178082191782</c:v>
                </c:pt>
                <c:pt idx="486">
                  <c:v>33.287671232876711</c:v>
                </c:pt>
                <c:pt idx="487">
                  <c:v>33.356164383561641</c:v>
                </c:pt>
                <c:pt idx="488">
                  <c:v>33.42465753424657</c:v>
                </c:pt>
                <c:pt idx="489">
                  <c:v>33.493150684931507</c:v>
                </c:pt>
                <c:pt idx="490">
                  <c:v>33.561643835616437</c:v>
                </c:pt>
                <c:pt idx="491">
                  <c:v>33.630136986301366</c:v>
                </c:pt>
                <c:pt idx="492">
                  <c:v>33.698630136986303</c:v>
                </c:pt>
                <c:pt idx="493">
                  <c:v>33.767123287671232</c:v>
                </c:pt>
                <c:pt idx="494">
                  <c:v>33.835616438356162</c:v>
                </c:pt>
                <c:pt idx="495">
                  <c:v>33.904109589041092</c:v>
                </c:pt>
                <c:pt idx="496">
                  <c:v>33.972602739726028</c:v>
                </c:pt>
                <c:pt idx="497">
                  <c:v>34.041095890410958</c:v>
                </c:pt>
                <c:pt idx="498">
                  <c:v>34.109589041095887</c:v>
                </c:pt>
                <c:pt idx="499">
                  <c:v>34.178082191780817</c:v>
                </c:pt>
                <c:pt idx="500">
                  <c:v>34.246575342465754</c:v>
                </c:pt>
                <c:pt idx="501">
                  <c:v>34.315068493150683</c:v>
                </c:pt>
                <c:pt idx="502">
                  <c:v>34.383561643835613</c:v>
                </c:pt>
                <c:pt idx="503">
                  <c:v>34.452054794520549</c:v>
                </c:pt>
                <c:pt idx="504">
                  <c:v>34.520547945205479</c:v>
                </c:pt>
                <c:pt idx="505">
                  <c:v>34.589041095890408</c:v>
                </c:pt>
                <c:pt idx="506">
                  <c:v>34.657534246575338</c:v>
                </c:pt>
                <c:pt idx="507">
                  <c:v>34.726027397260275</c:v>
                </c:pt>
                <c:pt idx="508">
                  <c:v>34.794520547945204</c:v>
                </c:pt>
                <c:pt idx="509">
                  <c:v>34.863013698630134</c:v>
                </c:pt>
                <c:pt idx="510">
                  <c:v>34.931506849315063</c:v>
                </c:pt>
                <c:pt idx="511">
                  <c:v>35</c:v>
                </c:pt>
                <c:pt idx="512">
                  <c:v>35.06849315068493</c:v>
                </c:pt>
                <c:pt idx="513">
                  <c:v>35.136986301369859</c:v>
                </c:pt>
                <c:pt idx="514">
                  <c:v>35.205479452054796</c:v>
                </c:pt>
                <c:pt idx="515">
                  <c:v>35.273972602739725</c:v>
                </c:pt>
                <c:pt idx="516">
                  <c:v>35.342465753424655</c:v>
                </c:pt>
                <c:pt idx="517">
                  <c:v>35.410958904109584</c:v>
                </c:pt>
                <c:pt idx="518">
                  <c:v>35.479452054794521</c:v>
                </c:pt>
                <c:pt idx="519">
                  <c:v>35.547945205479451</c:v>
                </c:pt>
                <c:pt idx="520">
                  <c:v>35.61643835616438</c:v>
                </c:pt>
                <c:pt idx="521">
                  <c:v>35.68493150684931</c:v>
                </c:pt>
                <c:pt idx="522">
                  <c:v>35.753424657534246</c:v>
                </c:pt>
                <c:pt idx="523">
                  <c:v>35.821917808219176</c:v>
                </c:pt>
                <c:pt idx="524">
                  <c:v>35.890410958904106</c:v>
                </c:pt>
                <c:pt idx="525">
                  <c:v>35.958904109589042</c:v>
                </c:pt>
                <c:pt idx="526">
                  <c:v>36.027397260273972</c:v>
                </c:pt>
                <c:pt idx="527">
                  <c:v>36.095890410958901</c:v>
                </c:pt>
                <c:pt idx="528">
                  <c:v>36.164383561643831</c:v>
                </c:pt>
                <c:pt idx="529">
                  <c:v>36.232876712328768</c:v>
                </c:pt>
                <c:pt idx="530">
                  <c:v>36.301369863013697</c:v>
                </c:pt>
                <c:pt idx="531">
                  <c:v>36.369863013698627</c:v>
                </c:pt>
                <c:pt idx="532">
                  <c:v>36.438356164383556</c:v>
                </c:pt>
                <c:pt idx="533">
                  <c:v>36.506849315068493</c:v>
                </c:pt>
                <c:pt idx="534">
                  <c:v>36.575342465753423</c:v>
                </c:pt>
                <c:pt idx="535">
                  <c:v>36.643835616438352</c:v>
                </c:pt>
                <c:pt idx="536">
                  <c:v>36.712328767123289</c:v>
                </c:pt>
                <c:pt idx="537">
                  <c:v>36.780821917808218</c:v>
                </c:pt>
                <c:pt idx="538">
                  <c:v>36.849315068493148</c:v>
                </c:pt>
                <c:pt idx="539">
                  <c:v>36.917808219178077</c:v>
                </c:pt>
                <c:pt idx="540">
                  <c:v>36.986301369863014</c:v>
                </c:pt>
                <c:pt idx="541">
                  <c:v>37.054794520547944</c:v>
                </c:pt>
                <c:pt idx="542">
                  <c:v>37.123287671232873</c:v>
                </c:pt>
                <c:pt idx="543">
                  <c:v>37.191780821917803</c:v>
                </c:pt>
                <c:pt idx="544">
                  <c:v>37.260273972602739</c:v>
                </c:pt>
                <c:pt idx="545">
                  <c:v>37.328767123287669</c:v>
                </c:pt>
                <c:pt idx="546">
                  <c:v>37.397260273972599</c:v>
                </c:pt>
                <c:pt idx="547">
                  <c:v>37.465753424657535</c:v>
                </c:pt>
                <c:pt idx="548">
                  <c:v>37.534246575342465</c:v>
                </c:pt>
                <c:pt idx="549">
                  <c:v>37.602739726027394</c:v>
                </c:pt>
                <c:pt idx="550">
                  <c:v>37.671232876712324</c:v>
                </c:pt>
                <c:pt idx="551">
                  <c:v>37.739726027397261</c:v>
                </c:pt>
                <c:pt idx="552">
                  <c:v>37.80821917808219</c:v>
                </c:pt>
                <c:pt idx="553">
                  <c:v>37.87671232876712</c:v>
                </c:pt>
                <c:pt idx="554">
                  <c:v>37.945205479452049</c:v>
                </c:pt>
                <c:pt idx="555">
                  <c:v>38.013698630136986</c:v>
                </c:pt>
                <c:pt idx="556">
                  <c:v>38.082191780821915</c:v>
                </c:pt>
                <c:pt idx="557">
                  <c:v>38.150684931506845</c:v>
                </c:pt>
                <c:pt idx="558">
                  <c:v>38.219178082191782</c:v>
                </c:pt>
                <c:pt idx="559">
                  <c:v>38.287671232876711</c:v>
                </c:pt>
                <c:pt idx="560">
                  <c:v>38.356164383561641</c:v>
                </c:pt>
                <c:pt idx="561">
                  <c:v>38.42465753424657</c:v>
                </c:pt>
                <c:pt idx="562">
                  <c:v>38.493150684931507</c:v>
                </c:pt>
                <c:pt idx="563">
                  <c:v>38.561643835616437</c:v>
                </c:pt>
                <c:pt idx="564">
                  <c:v>38.630136986301366</c:v>
                </c:pt>
                <c:pt idx="565">
                  <c:v>38.698630136986296</c:v>
                </c:pt>
                <c:pt idx="566">
                  <c:v>38.767123287671232</c:v>
                </c:pt>
                <c:pt idx="567">
                  <c:v>38.835616438356162</c:v>
                </c:pt>
                <c:pt idx="568">
                  <c:v>38.904109589041092</c:v>
                </c:pt>
                <c:pt idx="569">
                  <c:v>38.972602739726028</c:v>
                </c:pt>
                <c:pt idx="570">
                  <c:v>39.041095890410958</c:v>
                </c:pt>
                <c:pt idx="571">
                  <c:v>39.109589041095887</c:v>
                </c:pt>
                <c:pt idx="572">
                  <c:v>39.178082191780817</c:v>
                </c:pt>
                <c:pt idx="573">
                  <c:v>39.246575342465754</c:v>
                </c:pt>
                <c:pt idx="574">
                  <c:v>39.315068493150683</c:v>
                </c:pt>
                <c:pt idx="575">
                  <c:v>39.383561643835613</c:v>
                </c:pt>
                <c:pt idx="576">
                  <c:v>39.452054794520549</c:v>
                </c:pt>
                <c:pt idx="577">
                  <c:v>39.520547945205479</c:v>
                </c:pt>
                <c:pt idx="578">
                  <c:v>39.589041095890408</c:v>
                </c:pt>
                <c:pt idx="579">
                  <c:v>39.657534246575338</c:v>
                </c:pt>
                <c:pt idx="580">
                  <c:v>39.726027397260275</c:v>
                </c:pt>
                <c:pt idx="581">
                  <c:v>39.794520547945204</c:v>
                </c:pt>
                <c:pt idx="582">
                  <c:v>39.863013698630134</c:v>
                </c:pt>
                <c:pt idx="583">
                  <c:v>39.931506849315063</c:v>
                </c:pt>
                <c:pt idx="584">
                  <c:v>40</c:v>
                </c:pt>
                <c:pt idx="585">
                  <c:v>40.06849315068493</c:v>
                </c:pt>
                <c:pt idx="586">
                  <c:v>40.136986301369859</c:v>
                </c:pt>
                <c:pt idx="587">
                  <c:v>40.205479452054796</c:v>
                </c:pt>
                <c:pt idx="588">
                  <c:v>40.273972602739725</c:v>
                </c:pt>
                <c:pt idx="589">
                  <c:v>40.342465753424655</c:v>
                </c:pt>
                <c:pt idx="590">
                  <c:v>40.410958904109584</c:v>
                </c:pt>
                <c:pt idx="591">
                  <c:v>40.479452054794521</c:v>
                </c:pt>
                <c:pt idx="592">
                  <c:v>40.547945205479451</c:v>
                </c:pt>
                <c:pt idx="593">
                  <c:v>40.61643835616438</c:v>
                </c:pt>
                <c:pt idx="594">
                  <c:v>40.68493150684931</c:v>
                </c:pt>
                <c:pt idx="595">
                  <c:v>40.753424657534246</c:v>
                </c:pt>
                <c:pt idx="596">
                  <c:v>40.821917808219176</c:v>
                </c:pt>
                <c:pt idx="597">
                  <c:v>40.890410958904106</c:v>
                </c:pt>
                <c:pt idx="598">
                  <c:v>40.958904109589042</c:v>
                </c:pt>
                <c:pt idx="599">
                  <c:v>41.027397260273972</c:v>
                </c:pt>
                <c:pt idx="600">
                  <c:v>41.095890410958901</c:v>
                </c:pt>
                <c:pt idx="601">
                  <c:v>41.164383561643831</c:v>
                </c:pt>
                <c:pt idx="602">
                  <c:v>41.232876712328768</c:v>
                </c:pt>
                <c:pt idx="603">
                  <c:v>41.301369863013697</c:v>
                </c:pt>
                <c:pt idx="604">
                  <c:v>41.369863013698627</c:v>
                </c:pt>
                <c:pt idx="605">
                  <c:v>41.438356164383556</c:v>
                </c:pt>
                <c:pt idx="606">
                  <c:v>41.506849315068493</c:v>
                </c:pt>
                <c:pt idx="607">
                  <c:v>41.575342465753423</c:v>
                </c:pt>
                <c:pt idx="608">
                  <c:v>41.643835616438352</c:v>
                </c:pt>
                <c:pt idx="609">
                  <c:v>41.712328767123289</c:v>
                </c:pt>
                <c:pt idx="610">
                  <c:v>41.780821917808218</c:v>
                </c:pt>
                <c:pt idx="611">
                  <c:v>41.849315068493148</c:v>
                </c:pt>
                <c:pt idx="612">
                  <c:v>41.917808219178077</c:v>
                </c:pt>
                <c:pt idx="613">
                  <c:v>41.986301369863014</c:v>
                </c:pt>
                <c:pt idx="614">
                  <c:v>42.054794520547944</c:v>
                </c:pt>
                <c:pt idx="615">
                  <c:v>42.123287671232873</c:v>
                </c:pt>
                <c:pt idx="616">
                  <c:v>42.191780821917803</c:v>
                </c:pt>
                <c:pt idx="617">
                  <c:v>42.260273972602739</c:v>
                </c:pt>
                <c:pt idx="618">
                  <c:v>42.328767123287669</c:v>
                </c:pt>
                <c:pt idx="619">
                  <c:v>42.397260273972599</c:v>
                </c:pt>
                <c:pt idx="620">
                  <c:v>42.465753424657535</c:v>
                </c:pt>
                <c:pt idx="621">
                  <c:v>42.534246575342465</c:v>
                </c:pt>
                <c:pt idx="622">
                  <c:v>42.602739726027394</c:v>
                </c:pt>
                <c:pt idx="623">
                  <c:v>42.671232876712324</c:v>
                </c:pt>
                <c:pt idx="624">
                  <c:v>42.739726027397261</c:v>
                </c:pt>
                <c:pt idx="625">
                  <c:v>42.80821917808219</c:v>
                </c:pt>
                <c:pt idx="626">
                  <c:v>42.87671232876712</c:v>
                </c:pt>
                <c:pt idx="627">
                  <c:v>42.945205479452049</c:v>
                </c:pt>
                <c:pt idx="628">
                  <c:v>43.013698630136986</c:v>
                </c:pt>
                <c:pt idx="629">
                  <c:v>43.082191780821915</c:v>
                </c:pt>
                <c:pt idx="630">
                  <c:v>43.150684931506845</c:v>
                </c:pt>
                <c:pt idx="631">
                  <c:v>43.219178082191782</c:v>
                </c:pt>
                <c:pt idx="632">
                  <c:v>43.287671232876711</c:v>
                </c:pt>
                <c:pt idx="633">
                  <c:v>43.356164383561641</c:v>
                </c:pt>
                <c:pt idx="634">
                  <c:v>43.42465753424657</c:v>
                </c:pt>
                <c:pt idx="635">
                  <c:v>43.493150684931507</c:v>
                </c:pt>
                <c:pt idx="636">
                  <c:v>43.561643835616437</c:v>
                </c:pt>
                <c:pt idx="637">
                  <c:v>43.630136986301366</c:v>
                </c:pt>
                <c:pt idx="638">
                  <c:v>43.698630136986296</c:v>
                </c:pt>
                <c:pt idx="639">
                  <c:v>43.767123287671232</c:v>
                </c:pt>
                <c:pt idx="640">
                  <c:v>43.835616438356162</c:v>
                </c:pt>
                <c:pt idx="641">
                  <c:v>43.904109589041092</c:v>
                </c:pt>
                <c:pt idx="642">
                  <c:v>43.972602739726028</c:v>
                </c:pt>
                <c:pt idx="643">
                  <c:v>44.041095890410958</c:v>
                </c:pt>
                <c:pt idx="644">
                  <c:v>44.109589041095887</c:v>
                </c:pt>
                <c:pt idx="645">
                  <c:v>44.178082191780817</c:v>
                </c:pt>
                <c:pt idx="646">
                  <c:v>44.246575342465754</c:v>
                </c:pt>
                <c:pt idx="647">
                  <c:v>44.315068493150683</c:v>
                </c:pt>
                <c:pt idx="648">
                  <c:v>44.383561643835613</c:v>
                </c:pt>
                <c:pt idx="649">
                  <c:v>44.452054794520542</c:v>
                </c:pt>
                <c:pt idx="650">
                  <c:v>44.520547945205479</c:v>
                </c:pt>
                <c:pt idx="651">
                  <c:v>44.589041095890408</c:v>
                </c:pt>
                <c:pt idx="652">
                  <c:v>44.657534246575338</c:v>
                </c:pt>
                <c:pt idx="653">
                  <c:v>44.726027397260275</c:v>
                </c:pt>
                <c:pt idx="654">
                  <c:v>44.794520547945204</c:v>
                </c:pt>
                <c:pt idx="655">
                  <c:v>44.863013698630134</c:v>
                </c:pt>
                <c:pt idx="656">
                  <c:v>44.931506849315063</c:v>
                </c:pt>
                <c:pt idx="657">
                  <c:v>45</c:v>
                </c:pt>
                <c:pt idx="658">
                  <c:v>45.06849315068493</c:v>
                </c:pt>
                <c:pt idx="659">
                  <c:v>45.136986301369859</c:v>
                </c:pt>
                <c:pt idx="660">
                  <c:v>45.205479452054789</c:v>
                </c:pt>
                <c:pt idx="661">
                  <c:v>45.273972602739725</c:v>
                </c:pt>
                <c:pt idx="662">
                  <c:v>45.342465753424655</c:v>
                </c:pt>
                <c:pt idx="663">
                  <c:v>45.410958904109584</c:v>
                </c:pt>
                <c:pt idx="664">
                  <c:v>45.479452054794521</c:v>
                </c:pt>
                <c:pt idx="665">
                  <c:v>45.547945205479451</c:v>
                </c:pt>
                <c:pt idx="666">
                  <c:v>45.61643835616438</c:v>
                </c:pt>
                <c:pt idx="667">
                  <c:v>45.68493150684931</c:v>
                </c:pt>
                <c:pt idx="668">
                  <c:v>45.753424657534246</c:v>
                </c:pt>
                <c:pt idx="669">
                  <c:v>45.821917808219176</c:v>
                </c:pt>
                <c:pt idx="670">
                  <c:v>45.890410958904106</c:v>
                </c:pt>
                <c:pt idx="671">
                  <c:v>45.958904109589035</c:v>
                </c:pt>
                <c:pt idx="672">
                  <c:v>46.027397260273972</c:v>
                </c:pt>
                <c:pt idx="673">
                  <c:v>46.095890410958901</c:v>
                </c:pt>
                <c:pt idx="674">
                  <c:v>46.164383561643831</c:v>
                </c:pt>
                <c:pt idx="675">
                  <c:v>46.232876712328768</c:v>
                </c:pt>
                <c:pt idx="676">
                  <c:v>46.301369863013697</c:v>
                </c:pt>
                <c:pt idx="677">
                  <c:v>46.369863013698627</c:v>
                </c:pt>
                <c:pt idx="678">
                  <c:v>46.438356164383556</c:v>
                </c:pt>
                <c:pt idx="679">
                  <c:v>46.506849315068493</c:v>
                </c:pt>
                <c:pt idx="680">
                  <c:v>46.575342465753423</c:v>
                </c:pt>
                <c:pt idx="681">
                  <c:v>46.643835616438352</c:v>
                </c:pt>
                <c:pt idx="682">
                  <c:v>46.712328767123282</c:v>
                </c:pt>
                <c:pt idx="683">
                  <c:v>46.780821917808218</c:v>
                </c:pt>
                <c:pt idx="684">
                  <c:v>46.849315068493148</c:v>
                </c:pt>
                <c:pt idx="685">
                  <c:v>46.917808219178077</c:v>
                </c:pt>
                <c:pt idx="686">
                  <c:v>46.986301369863014</c:v>
                </c:pt>
                <c:pt idx="687">
                  <c:v>47.054794520547944</c:v>
                </c:pt>
                <c:pt idx="688">
                  <c:v>47.123287671232873</c:v>
                </c:pt>
                <c:pt idx="689">
                  <c:v>47.191780821917803</c:v>
                </c:pt>
                <c:pt idx="690">
                  <c:v>47.260273972602739</c:v>
                </c:pt>
                <c:pt idx="691">
                  <c:v>47.328767123287669</c:v>
                </c:pt>
                <c:pt idx="692">
                  <c:v>47.397260273972599</c:v>
                </c:pt>
                <c:pt idx="693">
                  <c:v>47.465753424657528</c:v>
                </c:pt>
                <c:pt idx="694">
                  <c:v>47.534246575342465</c:v>
                </c:pt>
                <c:pt idx="695">
                  <c:v>47.602739726027394</c:v>
                </c:pt>
                <c:pt idx="696">
                  <c:v>47.671232876712324</c:v>
                </c:pt>
                <c:pt idx="697">
                  <c:v>47.739726027397261</c:v>
                </c:pt>
                <c:pt idx="698">
                  <c:v>47.80821917808219</c:v>
                </c:pt>
                <c:pt idx="699">
                  <c:v>47.87671232876712</c:v>
                </c:pt>
                <c:pt idx="700">
                  <c:v>47.945205479452049</c:v>
                </c:pt>
                <c:pt idx="701">
                  <c:v>48.013698630136986</c:v>
                </c:pt>
                <c:pt idx="702">
                  <c:v>48.082191780821915</c:v>
                </c:pt>
                <c:pt idx="703">
                  <c:v>48.150684931506845</c:v>
                </c:pt>
                <c:pt idx="704">
                  <c:v>48.219178082191775</c:v>
                </c:pt>
                <c:pt idx="705">
                  <c:v>48.287671232876711</c:v>
                </c:pt>
                <c:pt idx="706">
                  <c:v>48.356164383561641</c:v>
                </c:pt>
                <c:pt idx="707">
                  <c:v>48.42465753424657</c:v>
                </c:pt>
                <c:pt idx="708">
                  <c:v>48.493150684931507</c:v>
                </c:pt>
                <c:pt idx="709">
                  <c:v>48.561643835616437</c:v>
                </c:pt>
                <c:pt idx="710">
                  <c:v>48.630136986301366</c:v>
                </c:pt>
                <c:pt idx="711">
                  <c:v>48.698630136986296</c:v>
                </c:pt>
                <c:pt idx="712">
                  <c:v>48.767123287671232</c:v>
                </c:pt>
                <c:pt idx="713">
                  <c:v>48.835616438356162</c:v>
                </c:pt>
                <c:pt idx="714">
                  <c:v>48.904109589041092</c:v>
                </c:pt>
                <c:pt idx="715">
                  <c:v>48.972602739726028</c:v>
                </c:pt>
                <c:pt idx="716">
                  <c:v>49.041095890410958</c:v>
                </c:pt>
                <c:pt idx="717">
                  <c:v>49.109589041095887</c:v>
                </c:pt>
                <c:pt idx="718">
                  <c:v>49.178082191780817</c:v>
                </c:pt>
                <c:pt idx="719">
                  <c:v>49.246575342465754</c:v>
                </c:pt>
                <c:pt idx="720">
                  <c:v>49.315068493150683</c:v>
                </c:pt>
                <c:pt idx="721">
                  <c:v>49.383561643835613</c:v>
                </c:pt>
                <c:pt idx="722">
                  <c:v>49.452054794520542</c:v>
                </c:pt>
                <c:pt idx="723">
                  <c:v>49.520547945205479</c:v>
                </c:pt>
                <c:pt idx="724">
                  <c:v>49.589041095890408</c:v>
                </c:pt>
                <c:pt idx="725">
                  <c:v>49.657534246575338</c:v>
                </c:pt>
                <c:pt idx="726">
                  <c:v>49.726027397260275</c:v>
                </c:pt>
                <c:pt idx="727">
                  <c:v>49.794520547945204</c:v>
                </c:pt>
                <c:pt idx="728">
                  <c:v>49.863013698630134</c:v>
                </c:pt>
                <c:pt idx="729">
                  <c:v>49.931506849315063</c:v>
                </c:pt>
                <c:pt idx="730">
                  <c:v>50</c:v>
                </c:pt>
                <c:pt idx="731">
                  <c:v>50.06849315068493</c:v>
                </c:pt>
                <c:pt idx="732">
                  <c:v>50.136986301369859</c:v>
                </c:pt>
                <c:pt idx="733">
                  <c:v>50.205479452054789</c:v>
                </c:pt>
                <c:pt idx="734">
                  <c:v>50.273972602739725</c:v>
                </c:pt>
                <c:pt idx="735">
                  <c:v>50.342465753424655</c:v>
                </c:pt>
                <c:pt idx="736">
                  <c:v>50.410958904109584</c:v>
                </c:pt>
                <c:pt idx="737">
                  <c:v>50.479452054794521</c:v>
                </c:pt>
                <c:pt idx="738">
                  <c:v>50.547945205479451</c:v>
                </c:pt>
                <c:pt idx="739">
                  <c:v>50.61643835616438</c:v>
                </c:pt>
                <c:pt idx="740">
                  <c:v>50.68493150684931</c:v>
                </c:pt>
                <c:pt idx="741">
                  <c:v>50.753424657534246</c:v>
                </c:pt>
                <c:pt idx="742">
                  <c:v>50.821917808219176</c:v>
                </c:pt>
                <c:pt idx="743">
                  <c:v>50.890410958904106</c:v>
                </c:pt>
                <c:pt idx="744">
                  <c:v>50.958904109589035</c:v>
                </c:pt>
                <c:pt idx="745">
                  <c:v>51.027397260273972</c:v>
                </c:pt>
                <c:pt idx="746">
                  <c:v>51.095890410958901</c:v>
                </c:pt>
                <c:pt idx="747">
                  <c:v>51.164383561643831</c:v>
                </c:pt>
                <c:pt idx="748">
                  <c:v>51.232876712328768</c:v>
                </c:pt>
                <c:pt idx="749">
                  <c:v>51.301369863013697</c:v>
                </c:pt>
                <c:pt idx="750">
                  <c:v>51.369863013698627</c:v>
                </c:pt>
                <c:pt idx="751">
                  <c:v>51.438356164383556</c:v>
                </c:pt>
                <c:pt idx="752">
                  <c:v>51.506849315068493</c:v>
                </c:pt>
                <c:pt idx="753">
                  <c:v>51.575342465753423</c:v>
                </c:pt>
                <c:pt idx="754">
                  <c:v>51.643835616438352</c:v>
                </c:pt>
                <c:pt idx="755">
                  <c:v>51.712328767123282</c:v>
                </c:pt>
                <c:pt idx="756">
                  <c:v>51.780821917808218</c:v>
                </c:pt>
                <c:pt idx="757">
                  <c:v>51.849315068493148</c:v>
                </c:pt>
                <c:pt idx="758">
                  <c:v>51.917808219178077</c:v>
                </c:pt>
                <c:pt idx="759">
                  <c:v>51.986301369863014</c:v>
                </c:pt>
                <c:pt idx="760">
                  <c:v>52.054794520547944</c:v>
                </c:pt>
                <c:pt idx="761">
                  <c:v>52.123287671232873</c:v>
                </c:pt>
                <c:pt idx="762">
                  <c:v>52.191780821917803</c:v>
                </c:pt>
                <c:pt idx="763">
                  <c:v>52.260273972602739</c:v>
                </c:pt>
                <c:pt idx="764">
                  <c:v>52.328767123287669</c:v>
                </c:pt>
                <c:pt idx="765">
                  <c:v>52.397260273972599</c:v>
                </c:pt>
                <c:pt idx="766">
                  <c:v>52.465753424657528</c:v>
                </c:pt>
                <c:pt idx="767">
                  <c:v>52.534246575342465</c:v>
                </c:pt>
                <c:pt idx="768">
                  <c:v>52.602739726027394</c:v>
                </c:pt>
                <c:pt idx="769">
                  <c:v>52.671232876712324</c:v>
                </c:pt>
                <c:pt idx="770">
                  <c:v>52.739726027397261</c:v>
                </c:pt>
                <c:pt idx="771">
                  <c:v>52.80821917808219</c:v>
                </c:pt>
                <c:pt idx="772">
                  <c:v>52.87671232876712</c:v>
                </c:pt>
                <c:pt idx="773">
                  <c:v>52.945205479452049</c:v>
                </c:pt>
                <c:pt idx="774">
                  <c:v>53.013698630136986</c:v>
                </c:pt>
                <c:pt idx="775">
                  <c:v>53.082191780821915</c:v>
                </c:pt>
                <c:pt idx="776">
                  <c:v>53.150684931506845</c:v>
                </c:pt>
                <c:pt idx="777">
                  <c:v>53.219178082191775</c:v>
                </c:pt>
                <c:pt idx="778">
                  <c:v>53.287671232876711</c:v>
                </c:pt>
                <c:pt idx="779">
                  <c:v>53.356164383561641</c:v>
                </c:pt>
                <c:pt idx="780">
                  <c:v>53.42465753424657</c:v>
                </c:pt>
                <c:pt idx="781">
                  <c:v>53.493150684931507</c:v>
                </c:pt>
                <c:pt idx="782">
                  <c:v>53.561643835616437</c:v>
                </c:pt>
                <c:pt idx="783">
                  <c:v>53.630136986301366</c:v>
                </c:pt>
                <c:pt idx="784">
                  <c:v>53.698630136986296</c:v>
                </c:pt>
                <c:pt idx="785">
                  <c:v>53.767123287671232</c:v>
                </c:pt>
                <c:pt idx="786">
                  <c:v>53.835616438356162</c:v>
                </c:pt>
                <c:pt idx="787">
                  <c:v>53.904109589041092</c:v>
                </c:pt>
                <c:pt idx="788">
                  <c:v>53.972602739726021</c:v>
                </c:pt>
                <c:pt idx="789">
                  <c:v>54.041095890410958</c:v>
                </c:pt>
                <c:pt idx="790">
                  <c:v>54.109589041095887</c:v>
                </c:pt>
                <c:pt idx="791">
                  <c:v>54.178082191780817</c:v>
                </c:pt>
                <c:pt idx="792">
                  <c:v>54.246575342465754</c:v>
                </c:pt>
                <c:pt idx="793">
                  <c:v>54.315068493150683</c:v>
                </c:pt>
                <c:pt idx="794">
                  <c:v>54.383561643835613</c:v>
                </c:pt>
                <c:pt idx="795">
                  <c:v>54.452054794520542</c:v>
                </c:pt>
                <c:pt idx="796">
                  <c:v>54.520547945205479</c:v>
                </c:pt>
                <c:pt idx="797">
                  <c:v>54.589041095890408</c:v>
                </c:pt>
                <c:pt idx="798">
                  <c:v>54.657534246575338</c:v>
                </c:pt>
                <c:pt idx="799">
                  <c:v>54.726027397260268</c:v>
                </c:pt>
                <c:pt idx="800">
                  <c:v>54.794520547945204</c:v>
                </c:pt>
                <c:pt idx="801">
                  <c:v>54.863013698630134</c:v>
                </c:pt>
                <c:pt idx="802">
                  <c:v>54.931506849315063</c:v>
                </c:pt>
                <c:pt idx="803">
                  <c:v>55</c:v>
                </c:pt>
                <c:pt idx="804">
                  <c:v>55.06849315068493</c:v>
                </c:pt>
                <c:pt idx="805">
                  <c:v>55.136986301369859</c:v>
                </c:pt>
                <c:pt idx="806">
                  <c:v>55.205479452054789</c:v>
                </c:pt>
                <c:pt idx="807">
                  <c:v>55.273972602739725</c:v>
                </c:pt>
                <c:pt idx="808">
                  <c:v>55.342465753424655</c:v>
                </c:pt>
                <c:pt idx="809">
                  <c:v>55.410958904109584</c:v>
                </c:pt>
                <c:pt idx="810">
                  <c:v>55.479452054794514</c:v>
                </c:pt>
                <c:pt idx="811">
                  <c:v>55.547945205479451</c:v>
                </c:pt>
                <c:pt idx="812">
                  <c:v>55.61643835616438</c:v>
                </c:pt>
                <c:pt idx="813">
                  <c:v>55.68493150684931</c:v>
                </c:pt>
                <c:pt idx="814">
                  <c:v>55.753424657534246</c:v>
                </c:pt>
                <c:pt idx="815">
                  <c:v>55.821917808219176</c:v>
                </c:pt>
                <c:pt idx="816">
                  <c:v>55.890410958904106</c:v>
                </c:pt>
                <c:pt idx="817">
                  <c:v>55.958904109589035</c:v>
                </c:pt>
                <c:pt idx="818">
                  <c:v>56.027397260273972</c:v>
                </c:pt>
                <c:pt idx="819">
                  <c:v>56.095890410958901</c:v>
                </c:pt>
                <c:pt idx="820">
                  <c:v>56.164383561643831</c:v>
                </c:pt>
                <c:pt idx="821">
                  <c:v>56.232876712328761</c:v>
                </c:pt>
                <c:pt idx="822">
                  <c:v>56.301369863013697</c:v>
                </c:pt>
                <c:pt idx="823">
                  <c:v>56.369863013698627</c:v>
                </c:pt>
                <c:pt idx="824">
                  <c:v>56.438356164383556</c:v>
                </c:pt>
                <c:pt idx="825">
                  <c:v>56.506849315068493</c:v>
                </c:pt>
                <c:pt idx="826">
                  <c:v>56.575342465753423</c:v>
                </c:pt>
                <c:pt idx="827">
                  <c:v>56.643835616438352</c:v>
                </c:pt>
                <c:pt idx="828">
                  <c:v>56.712328767123282</c:v>
                </c:pt>
                <c:pt idx="829">
                  <c:v>56.780821917808218</c:v>
                </c:pt>
                <c:pt idx="830">
                  <c:v>56.849315068493148</c:v>
                </c:pt>
                <c:pt idx="831">
                  <c:v>56.917808219178077</c:v>
                </c:pt>
                <c:pt idx="832">
                  <c:v>56.986301369863014</c:v>
                </c:pt>
                <c:pt idx="833">
                  <c:v>57.054794520547944</c:v>
                </c:pt>
                <c:pt idx="834">
                  <c:v>57.123287671232873</c:v>
                </c:pt>
                <c:pt idx="835">
                  <c:v>57.191780821917803</c:v>
                </c:pt>
                <c:pt idx="836">
                  <c:v>57.260273972602739</c:v>
                </c:pt>
                <c:pt idx="837">
                  <c:v>57.328767123287669</c:v>
                </c:pt>
                <c:pt idx="838">
                  <c:v>57.397260273972599</c:v>
                </c:pt>
                <c:pt idx="839">
                  <c:v>57.465753424657528</c:v>
                </c:pt>
                <c:pt idx="840">
                  <c:v>57.534246575342465</c:v>
                </c:pt>
                <c:pt idx="841">
                  <c:v>57.602739726027394</c:v>
                </c:pt>
                <c:pt idx="842">
                  <c:v>57.671232876712324</c:v>
                </c:pt>
                <c:pt idx="843">
                  <c:v>57.739726027397261</c:v>
                </c:pt>
                <c:pt idx="844">
                  <c:v>57.80821917808219</c:v>
                </c:pt>
                <c:pt idx="845">
                  <c:v>57.87671232876712</c:v>
                </c:pt>
                <c:pt idx="846">
                  <c:v>57.945205479452049</c:v>
                </c:pt>
                <c:pt idx="847">
                  <c:v>58.013698630136986</c:v>
                </c:pt>
                <c:pt idx="848">
                  <c:v>58.082191780821915</c:v>
                </c:pt>
                <c:pt idx="849">
                  <c:v>58.150684931506845</c:v>
                </c:pt>
                <c:pt idx="850">
                  <c:v>58.219178082191775</c:v>
                </c:pt>
                <c:pt idx="851">
                  <c:v>58.287671232876711</c:v>
                </c:pt>
                <c:pt idx="852">
                  <c:v>58.356164383561641</c:v>
                </c:pt>
                <c:pt idx="853">
                  <c:v>58.42465753424657</c:v>
                </c:pt>
                <c:pt idx="854">
                  <c:v>58.493150684931507</c:v>
                </c:pt>
                <c:pt idx="855">
                  <c:v>58.561643835616437</c:v>
                </c:pt>
                <c:pt idx="856">
                  <c:v>58.630136986301366</c:v>
                </c:pt>
                <c:pt idx="857">
                  <c:v>58.698630136986296</c:v>
                </c:pt>
                <c:pt idx="858">
                  <c:v>58.767123287671232</c:v>
                </c:pt>
                <c:pt idx="859">
                  <c:v>58.835616438356162</c:v>
                </c:pt>
                <c:pt idx="860">
                  <c:v>58.904109589041092</c:v>
                </c:pt>
                <c:pt idx="861">
                  <c:v>58.972602739726021</c:v>
                </c:pt>
                <c:pt idx="862">
                  <c:v>59.041095890410958</c:v>
                </c:pt>
                <c:pt idx="863">
                  <c:v>59.109589041095887</c:v>
                </c:pt>
                <c:pt idx="864">
                  <c:v>59.178082191780817</c:v>
                </c:pt>
                <c:pt idx="865">
                  <c:v>59.246575342465754</c:v>
                </c:pt>
                <c:pt idx="866">
                  <c:v>59.315068493150683</c:v>
                </c:pt>
                <c:pt idx="867">
                  <c:v>59.383561643835613</c:v>
                </c:pt>
                <c:pt idx="868">
                  <c:v>59.452054794520542</c:v>
                </c:pt>
                <c:pt idx="869">
                  <c:v>59.520547945205479</c:v>
                </c:pt>
                <c:pt idx="870">
                  <c:v>59.589041095890408</c:v>
                </c:pt>
                <c:pt idx="871">
                  <c:v>59.657534246575338</c:v>
                </c:pt>
                <c:pt idx="872">
                  <c:v>59.726027397260268</c:v>
                </c:pt>
                <c:pt idx="873">
                  <c:v>59.794520547945204</c:v>
                </c:pt>
                <c:pt idx="874">
                  <c:v>59.863013698630134</c:v>
                </c:pt>
                <c:pt idx="875">
                  <c:v>59.931506849315063</c:v>
                </c:pt>
                <c:pt idx="876">
                  <c:v>60</c:v>
                </c:pt>
                <c:pt idx="877">
                  <c:v>60.06849315068493</c:v>
                </c:pt>
                <c:pt idx="878">
                  <c:v>60.136986301369859</c:v>
                </c:pt>
                <c:pt idx="879">
                  <c:v>60.205479452054789</c:v>
                </c:pt>
                <c:pt idx="880">
                  <c:v>60.273972602739725</c:v>
                </c:pt>
                <c:pt idx="881">
                  <c:v>60.342465753424655</c:v>
                </c:pt>
                <c:pt idx="882">
                  <c:v>60.410958904109584</c:v>
                </c:pt>
                <c:pt idx="883">
                  <c:v>60.479452054794514</c:v>
                </c:pt>
                <c:pt idx="884">
                  <c:v>60.547945205479451</c:v>
                </c:pt>
                <c:pt idx="885">
                  <c:v>60.61643835616438</c:v>
                </c:pt>
                <c:pt idx="886">
                  <c:v>60.68493150684931</c:v>
                </c:pt>
                <c:pt idx="887">
                  <c:v>60.753424657534246</c:v>
                </c:pt>
                <c:pt idx="888">
                  <c:v>60.821917808219176</c:v>
                </c:pt>
                <c:pt idx="889">
                  <c:v>60.890410958904106</c:v>
                </c:pt>
                <c:pt idx="890">
                  <c:v>60.958904109589035</c:v>
                </c:pt>
                <c:pt idx="891">
                  <c:v>61.027397260273972</c:v>
                </c:pt>
                <c:pt idx="892">
                  <c:v>61.095890410958901</c:v>
                </c:pt>
                <c:pt idx="893">
                  <c:v>61.164383561643831</c:v>
                </c:pt>
                <c:pt idx="894">
                  <c:v>61.232876712328761</c:v>
                </c:pt>
                <c:pt idx="895">
                  <c:v>61.301369863013697</c:v>
                </c:pt>
                <c:pt idx="896">
                  <c:v>61.369863013698627</c:v>
                </c:pt>
                <c:pt idx="897">
                  <c:v>61.438356164383556</c:v>
                </c:pt>
                <c:pt idx="898">
                  <c:v>61.506849315068493</c:v>
                </c:pt>
                <c:pt idx="899">
                  <c:v>61.575342465753423</c:v>
                </c:pt>
                <c:pt idx="900">
                  <c:v>61.643835616438352</c:v>
                </c:pt>
                <c:pt idx="901">
                  <c:v>61.712328767123282</c:v>
                </c:pt>
                <c:pt idx="902">
                  <c:v>61.780821917808218</c:v>
                </c:pt>
                <c:pt idx="903">
                  <c:v>61.849315068493148</c:v>
                </c:pt>
                <c:pt idx="904">
                  <c:v>61.917808219178077</c:v>
                </c:pt>
                <c:pt idx="905">
                  <c:v>61.986301369863007</c:v>
                </c:pt>
                <c:pt idx="906">
                  <c:v>62.054794520547944</c:v>
                </c:pt>
                <c:pt idx="907">
                  <c:v>62.123287671232873</c:v>
                </c:pt>
                <c:pt idx="908">
                  <c:v>62.191780821917803</c:v>
                </c:pt>
                <c:pt idx="909">
                  <c:v>62.260273972602739</c:v>
                </c:pt>
                <c:pt idx="910">
                  <c:v>62.328767123287669</c:v>
                </c:pt>
                <c:pt idx="911">
                  <c:v>62.397260273972599</c:v>
                </c:pt>
                <c:pt idx="912">
                  <c:v>62.465753424657528</c:v>
                </c:pt>
                <c:pt idx="913">
                  <c:v>62.534246575342465</c:v>
                </c:pt>
                <c:pt idx="914">
                  <c:v>62.602739726027394</c:v>
                </c:pt>
                <c:pt idx="915">
                  <c:v>62.671232876712324</c:v>
                </c:pt>
                <c:pt idx="916">
                  <c:v>62.739726027397253</c:v>
                </c:pt>
                <c:pt idx="917">
                  <c:v>62.80821917808219</c:v>
                </c:pt>
                <c:pt idx="918">
                  <c:v>62.87671232876712</c:v>
                </c:pt>
                <c:pt idx="919">
                  <c:v>62.945205479452049</c:v>
                </c:pt>
                <c:pt idx="920">
                  <c:v>63.013698630136986</c:v>
                </c:pt>
                <c:pt idx="921">
                  <c:v>63.082191780821915</c:v>
                </c:pt>
                <c:pt idx="922">
                  <c:v>63.150684931506845</c:v>
                </c:pt>
                <c:pt idx="923">
                  <c:v>63.219178082191775</c:v>
                </c:pt>
                <c:pt idx="924">
                  <c:v>63.287671232876711</c:v>
                </c:pt>
                <c:pt idx="925">
                  <c:v>63.356164383561641</c:v>
                </c:pt>
                <c:pt idx="926">
                  <c:v>63.42465753424657</c:v>
                </c:pt>
                <c:pt idx="927">
                  <c:v>63.4931506849315</c:v>
                </c:pt>
                <c:pt idx="928">
                  <c:v>63.561643835616437</c:v>
                </c:pt>
                <c:pt idx="929">
                  <c:v>63.630136986301366</c:v>
                </c:pt>
                <c:pt idx="930">
                  <c:v>63.698630136986296</c:v>
                </c:pt>
                <c:pt idx="931">
                  <c:v>63.767123287671232</c:v>
                </c:pt>
                <c:pt idx="932">
                  <c:v>63.835616438356162</c:v>
                </c:pt>
                <c:pt idx="933">
                  <c:v>63.904109589041092</c:v>
                </c:pt>
                <c:pt idx="934">
                  <c:v>63.972602739726021</c:v>
                </c:pt>
                <c:pt idx="935">
                  <c:v>64.041095890410958</c:v>
                </c:pt>
                <c:pt idx="936">
                  <c:v>64.109589041095887</c:v>
                </c:pt>
                <c:pt idx="937">
                  <c:v>64.178082191780817</c:v>
                </c:pt>
                <c:pt idx="938">
                  <c:v>64.246575342465746</c:v>
                </c:pt>
                <c:pt idx="939">
                  <c:v>64.315068493150676</c:v>
                </c:pt>
                <c:pt idx="940">
                  <c:v>64.38356164383562</c:v>
                </c:pt>
                <c:pt idx="941">
                  <c:v>64.452054794520549</c:v>
                </c:pt>
                <c:pt idx="942">
                  <c:v>64.520547945205479</c:v>
                </c:pt>
                <c:pt idx="943">
                  <c:v>64.589041095890408</c:v>
                </c:pt>
                <c:pt idx="944">
                  <c:v>64.657534246575338</c:v>
                </c:pt>
                <c:pt idx="945">
                  <c:v>64.726027397260268</c:v>
                </c:pt>
                <c:pt idx="946">
                  <c:v>64.794520547945197</c:v>
                </c:pt>
                <c:pt idx="947">
                  <c:v>64.863013698630127</c:v>
                </c:pt>
                <c:pt idx="948">
                  <c:v>64.93150684931507</c:v>
                </c:pt>
                <c:pt idx="949">
                  <c:v>65</c:v>
                </c:pt>
                <c:pt idx="950">
                  <c:v>65.06849315068493</c:v>
                </c:pt>
                <c:pt idx="951">
                  <c:v>65.136986301369859</c:v>
                </c:pt>
                <c:pt idx="952">
                  <c:v>65.205479452054789</c:v>
                </c:pt>
                <c:pt idx="953">
                  <c:v>65.273972602739718</c:v>
                </c:pt>
                <c:pt idx="954">
                  <c:v>65.342465753424648</c:v>
                </c:pt>
                <c:pt idx="955">
                  <c:v>65.410958904109592</c:v>
                </c:pt>
                <c:pt idx="956">
                  <c:v>65.479452054794521</c:v>
                </c:pt>
                <c:pt idx="957">
                  <c:v>65.547945205479451</c:v>
                </c:pt>
                <c:pt idx="958">
                  <c:v>65.61643835616438</c:v>
                </c:pt>
                <c:pt idx="959">
                  <c:v>65.68493150684931</c:v>
                </c:pt>
                <c:pt idx="960">
                  <c:v>65.753424657534239</c:v>
                </c:pt>
                <c:pt idx="961">
                  <c:v>65.821917808219169</c:v>
                </c:pt>
                <c:pt idx="962">
                  <c:v>65.890410958904113</c:v>
                </c:pt>
                <c:pt idx="963">
                  <c:v>65.958904109589042</c:v>
                </c:pt>
                <c:pt idx="964">
                  <c:v>66.027397260273972</c:v>
                </c:pt>
                <c:pt idx="965">
                  <c:v>66.095890410958901</c:v>
                </c:pt>
                <c:pt idx="966">
                  <c:v>66.164383561643831</c:v>
                </c:pt>
                <c:pt idx="967">
                  <c:v>66.232876712328761</c:v>
                </c:pt>
                <c:pt idx="968">
                  <c:v>66.30136986301369</c:v>
                </c:pt>
                <c:pt idx="969">
                  <c:v>66.36986301369862</c:v>
                </c:pt>
                <c:pt idx="970">
                  <c:v>66.438356164383563</c:v>
                </c:pt>
                <c:pt idx="971">
                  <c:v>66.506849315068493</c:v>
                </c:pt>
                <c:pt idx="972">
                  <c:v>66.575342465753423</c:v>
                </c:pt>
                <c:pt idx="973">
                  <c:v>66.643835616438352</c:v>
                </c:pt>
                <c:pt idx="974">
                  <c:v>66.712328767123282</c:v>
                </c:pt>
                <c:pt idx="975">
                  <c:v>66.780821917808211</c:v>
                </c:pt>
                <c:pt idx="976">
                  <c:v>66.849315068493141</c:v>
                </c:pt>
                <c:pt idx="977">
                  <c:v>66.917808219178085</c:v>
                </c:pt>
                <c:pt idx="978">
                  <c:v>66.986301369863014</c:v>
                </c:pt>
                <c:pt idx="979">
                  <c:v>67.054794520547944</c:v>
                </c:pt>
                <c:pt idx="980">
                  <c:v>67.123287671232873</c:v>
                </c:pt>
                <c:pt idx="981">
                  <c:v>67.191780821917803</c:v>
                </c:pt>
                <c:pt idx="982">
                  <c:v>67.260273972602732</c:v>
                </c:pt>
                <c:pt idx="983">
                  <c:v>67.328767123287662</c:v>
                </c:pt>
                <c:pt idx="984">
                  <c:v>67.397260273972606</c:v>
                </c:pt>
                <c:pt idx="985">
                  <c:v>67.465753424657535</c:v>
                </c:pt>
                <c:pt idx="986">
                  <c:v>67.534246575342465</c:v>
                </c:pt>
                <c:pt idx="987">
                  <c:v>67.602739726027394</c:v>
                </c:pt>
                <c:pt idx="988">
                  <c:v>67.671232876712324</c:v>
                </c:pt>
                <c:pt idx="989">
                  <c:v>67.739726027397253</c:v>
                </c:pt>
                <c:pt idx="990">
                  <c:v>67.808219178082183</c:v>
                </c:pt>
                <c:pt idx="991">
                  <c:v>67.876712328767113</c:v>
                </c:pt>
                <c:pt idx="992">
                  <c:v>67.945205479452056</c:v>
                </c:pt>
                <c:pt idx="993">
                  <c:v>68.013698630136986</c:v>
                </c:pt>
                <c:pt idx="994">
                  <c:v>68.082191780821915</c:v>
                </c:pt>
                <c:pt idx="995">
                  <c:v>68.150684931506845</c:v>
                </c:pt>
                <c:pt idx="996">
                  <c:v>68.219178082191775</c:v>
                </c:pt>
                <c:pt idx="997">
                  <c:v>68.287671232876704</c:v>
                </c:pt>
                <c:pt idx="998">
                  <c:v>68.356164383561634</c:v>
                </c:pt>
                <c:pt idx="999">
                  <c:v>68.424657534246577</c:v>
                </c:pt>
                <c:pt idx="1000">
                  <c:v>68.493150684931507</c:v>
                </c:pt>
                <c:pt idx="1001">
                  <c:v>68.561643835616437</c:v>
                </c:pt>
                <c:pt idx="1002">
                  <c:v>68.630136986301366</c:v>
                </c:pt>
                <c:pt idx="1003">
                  <c:v>68.698630136986296</c:v>
                </c:pt>
                <c:pt idx="1004">
                  <c:v>68.767123287671225</c:v>
                </c:pt>
                <c:pt idx="1005">
                  <c:v>68.835616438356155</c:v>
                </c:pt>
                <c:pt idx="1006">
                  <c:v>68.904109589041099</c:v>
                </c:pt>
                <c:pt idx="1007">
                  <c:v>68.972602739726028</c:v>
                </c:pt>
                <c:pt idx="1008">
                  <c:v>69.041095890410958</c:v>
                </c:pt>
                <c:pt idx="1009">
                  <c:v>69.109589041095887</c:v>
                </c:pt>
                <c:pt idx="1010">
                  <c:v>69.178082191780817</c:v>
                </c:pt>
                <c:pt idx="1011">
                  <c:v>69.246575342465746</c:v>
                </c:pt>
                <c:pt idx="1012">
                  <c:v>69.315068493150676</c:v>
                </c:pt>
                <c:pt idx="1013">
                  <c:v>69.383561643835606</c:v>
                </c:pt>
                <c:pt idx="1014">
                  <c:v>69.452054794520549</c:v>
                </c:pt>
                <c:pt idx="1015">
                  <c:v>69.520547945205479</c:v>
                </c:pt>
                <c:pt idx="1016">
                  <c:v>69.589041095890408</c:v>
                </c:pt>
                <c:pt idx="1017">
                  <c:v>69.657534246575338</c:v>
                </c:pt>
                <c:pt idx="1018">
                  <c:v>69.726027397260268</c:v>
                </c:pt>
                <c:pt idx="1019">
                  <c:v>69.794520547945197</c:v>
                </c:pt>
                <c:pt idx="1020">
                  <c:v>69.863013698630127</c:v>
                </c:pt>
                <c:pt idx="1021">
                  <c:v>69.93150684931507</c:v>
                </c:pt>
                <c:pt idx="1022">
                  <c:v>70</c:v>
                </c:pt>
                <c:pt idx="1023">
                  <c:v>70.06849315068493</c:v>
                </c:pt>
                <c:pt idx="1024">
                  <c:v>70.136986301369859</c:v>
                </c:pt>
                <c:pt idx="1025">
                  <c:v>70.205479452054789</c:v>
                </c:pt>
                <c:pt idx="1026">
                  <c:v>70.273972602739718</c:v>
                </c:pt>
                <c:pt idx="1027">
                  <c:v>70.342465753424648</c:v>
                </c:pt>
                <c:pt idx="1028">
                  <c:v>70.410958904109592</c:v>
                </c:pt>
                <c:pt idx="1029">
                  <c:v>70.479452054794521</c:v>
                </c:pt>
                <c:pt idx="1030">
                  <c:v>70.547945205479451</c:v>
                </c:pt>
                <c:pt idx="1031">
                  <c:v>70.61643835616438</c:v>
                </c:pt>
                <c:pt idx="1032">
                  <c:v>70.68493150684931</c:v>
                </c:pt>
                <c:pt idx="1033">
                  <c:v>70.753424657534239</c:v>
                </c:pt>
                <c:pt idx="1034">
                  <c:v>70.821917808219169</c:v>
                </c:pt>
                <c:pt idx="1035">
                  <c:v>70.890410958904113</c:v>
                </c:pt>
                <c:pt idx="1036">
                  <c:v>70.958904109589042</c:v>
                </c:pt>
                <c:pt idx="1037">
                  <c:v>71.027397260273972</c:v>
                </c:pt>
                <c:pt idx="1038">
                  <c:v>71.095890410958901</c:v>
                </c:pt>
                <c:pt idx="1039">
                  <c:v>71.164383561643831</c:v>
                </c:pt>
                <c:pt idx="1040">
                  <c:v>71.232876712328761</c:v>
                </c:pt>
                <c:pt idx="1041">
                  <c:v>71.30136986301369</c:v>
                </c:pt>
                <c:pt idx="1042">
                  <c:v>71.36986301369862</c:v>
                </c:pt>
                <c:pt idx="1043">
                  <c:v>71.438356164383563</c:v>
                </c:pt>
                <c:pt idx="1044">
                  <c:v>71.506849315068493</c:v>
                </c:pt>
                <c:pt idx="1045">
                  <c:v>71.575342465753423</c:v>
                </c:pt>
                <c:pt idx="1046">
                  <c:v>71.643835616438352</c:v>
                </c:pt>
                <c:pt idx="1047">
                  <c:v>71.712328767123282</c:v>
                </c:pt>
                <c:pt idx="1048">
                  <c:v>71.780821917808211</c:v>
                </c:pt>
                <c:pt idx="1049">
                  <c:v>71.849315068493141</c:v>
                </c:pt>
                <c:pt idx="1050">
                  <c:v>71.917808219178085</c:v>
                </c:pt>
                <c:pt idx="1051">
                  <c:v>71.986301369863014</c:v>
                </c:pt>
                <c:pt idx="1052">
                  <c:v>72.054794520547944</c:v>
                </c:pt>
                <c:pt idx="1053">
                  <c:v>72.123287671232873</c:v>
                </c:pt>
                <c:pt idx="1054">
                  <c:v>72.191780821917803</c:v>
                </c:pt>
                <c:pt idx="1055">
                  <c:v>72.260273972602732</c:v>
                </c:pt>
                <c:pt idx="1056">
                  <c:v>72.328767123287662</c:v>
                </c:pt>
                <c:pt idx="1057">
                  <c:v>72.397260273972606</c:v>
                </c:pt>
                <c:pt idx="1058">
                  <c:v>72.465753424657535</c:v>
                </c:pt>
                <c:pt idx="1059">
                  <c:v>72.534246575342465</c:v>
                </c:pt>
                <c:pt idx="1060">
                  <c:v>72.602739726027394</c:v>
                </c:pt>
                <c:pt idx="1061">
                  <c:v>72.671232876712324</c:v>
                </c:pt>
                <c:pt idx="1062">
                  <c:v>72.739726027397253</c:v>
                </c:pt>
                <c:pt idx="1063">
                  <c:v>72.808219178082183</c:v>
                </c:pt>
                <c:pt idx="1064">
                  <c:v>72.876712328767113</c:v>
                </c:pt>
                <c:pt idx="1065">
                  <c:v>72.945205479452056</c:v>
                </c:pt>
                <c:pt idx="1066">
                  <c:v>73.013698630136986</c:v>
                </c:pt>
                <c:pt idx="1067">
                  <c:v>73.082191780821915</c:v>
                </c:pt>
                <c:pt idx="1068">
                  <c:v>73.150684931506845</c:v>
                </c:pt>
                <c:pt idx="1069">
                  <c:v>73.219178082191775</c:v>
                </c:pt>
                <c:pt idx="1070">
                  <c:v>73.287671232876704</c:v>
                </c:pt>
                <c:pt idx="1071">
                  <c:v>73.356164383561634</c:v>
                </c:pt>
                <c:pt idx="1072">
                  <c:v>73.424657534246577</c:v>
                </c:pt>
                <c:pt idx="1073">
                  <c:v>73.493150684931507</c:v>
                </c:pt>
                <c:pt idx="1074">
                  <c:v>73.561643835616437</c:v>
                </c:pt>
                <c:pt idx="1075">
                  <c:v>73.630136986301366</c:v>
                </c:pt>
                <c:pt idx="1076">
                  <c:v>73.698630136986296</c:v>
                </c:pt>
                <c:pt idx="1077">
                  <c:v>73.767123287671225</c:v>
                </c:pt>
                <c:pt idx="1078">
                  <c:v>73.835616438356155</c:v>
                </c:pt>
                <c:pt idx="1079">
                  <c:v>73.904109589041099</c:v>
                </c:pt>
                <c:pt idx="1080">
                  <c:v>73.972602739726028</c:v>
                </c:pt>
                <c:pt idx="1081">
                  <c:v>74.041095890410958</c:v>
                </c:pt>
                <c:pt idx="1082">
                  <c:v>74.109589041095887</c:v>
                </c:pt>
                <c:pt idx="1083">
                  <c:v>74.178082191780817</c:v>
                </c:pt>
                <c:pt idx="1084">
                  <c:v>74.246575342465746</c:v>
                </c:pt>
                <c:pt idx="1085">
                  <c:v>74.315068493150676</c:v>
                </c:pt>
                <c:pt idx="1086">
                  <c:v>74.383561643835606</c:v>
                </c:pt>
                <c:pt idx="1087">
                  <c:v>74.452054794520549</c:v>
                </c:pt>
                <c:pt idx="1088">
                  <c:v>74.520547945205479</c:v>
                </c:pt>
                <c:pt idx="1089">
                  <c:v>74.589041095890408</c:v>
                </c:pt>
                <c:pt idx="1090">
                  <c:v>74.657534246575338</c:v>
                </c:pt>
                <c:pt idx="1091">
                  <c:v>74.726027397260268</c:v>
                </c:pt>
                <c:pt idx="1092">
                  <c:v>74.794520547945197</c:v>
                </c:pt>
                <c:pt idx="1093">
                  <c:v>74.863013698630127</c:v>
                </c:pt>
                <c:pt idx="1094">
                  <c:v>74.93150684931507</c:v>
                </c:pt>
                <c:pt idx="1095">
                  <c:v>75</c:v>
                </c:pt>
                <c:pt idx="1096">
                  <c:v>75.06849315068493</c:v>
                </c:pt>
                <c:pt idx="1097">
                  <c:v>75.136986301369859</c:v>
                </c:pt>
                <c:pt idx="1098">
                  <c:v>75.205479452054789</c:v>
                </c:pt>
                <c:pt idx="1099">
                  <c:v>75.273972602739718</c:v>
                </c:pt>
                <c:pt idx="1100">
                  <c:v>75.342465753424648</c:v>
                </c:pt>
                <c:pt idx="1101">
                  <c:v>75.410958904109592</c:v>
                </c:pt>
                <c:pt idx="1102">
                  <c:v>75.479452054794521</c:v>
                </c:pt>
                <c:pt idx="1103">
                  <c:v>75.547945205479451</c:v>
                </c:pt>
                <c:pt idx="1104">
                  <c:v>75.61643835616438</c:v>
                </c:pt>
                <c:pt idx="1105">
                  <c:v>75.68493150684931</c:v>
                </c:pt>
                <c:pt idx="1106">
                  <c:v>75.753424657534239</c:v>
                </c:pt>
                <c:pt idx="1107">
                  <c:v>75.821917808219169</c:v>
                </c:pt>
                <c:pt idx="1108">
                  <c:v>75.890410958904098</c:v>
                </c:pt>
                <c:pt idx="1109">
                  <c:v>75.958904109589042</c:v>
                </c:pt>
                <c:pt idx="1110">
                  <c:v>76.027397260273972</c:v>
                </c:pt>
                <c:pt idx="1111">
                  <c:v>76.095890410958901</c:v>
                </c:pt>
                <c:pt idx="1112">
                  <c:v>76.164383561643831</c:v>
                </c:pt>
                <c:pt idx="1113">
                  <c:v>76.232876712328761</c:v>
                </c:pt>
                <c:pt idx="1114">
                  <c:v>76.30136986301369</c:v>
                </c:pt>
                <c:pt idx="1115">
                  <c:v>76.36986301369862</c:v>
                </c:pt>
                <c:pt idx="1116">
                  <c:v>76.438356164383563</c:v>
                </c:pt>
                <c:pt idx="1117">
                  <c:v>76.506849315068493</c:v>
                </c:pt>
                <c:pt idx="1118">
                  <c:v>76.575342465753423</c:v>
                </c:pt>
                <c:pt idx="1119">
                  <c:v>76.643835616438352</c:v>
                </c:pt>
                <c:pt idx="1120">
                  <c:v>76.712328767123282</c:v>
                </c:pt>
                <c:pt idx="1121">
                  <c:v>76.780821917808211</c:v>
                </c:pt>
                <c:pt idx="1122">
                  <c:v>76.849315068493141</c:v>
                </c:pt>
                <c:pt idx="1123">
                  <c:v>76.917808219178085</c:v>
                </c:pt>
                <c:pt idx="1124">
                  <c:v>76.986301369863014</c:v>
                </c:pt>
                <c:pt idx="1125">
                  <c:v>77.054794520547944</c:v>
                </c:pt>
                <c:pt idx="1126">
                  <c:v>77.123287671232873</c:v>
                </c:pt>
                <c:pt idx="1127">
                  <c:v>77.191780821917803</c:v>
                </c:pt>
                <c:pt idx="1128">
                  <c:v>77.260273972602732</c:v>
                </c:pt>
                <c:pt idx="1129">
                  <c:v>77.328767123287662</c:v>
                </c:pt>
                <c:pt idx="1130">
                  <c:v>77.397260273972591</c:v>
                </c:pt>
                <c:pt idx="1131">
                  <c:v>77.465753424657535</c:v>
                </c:pt>
                <c:pt idx="1132">
                  <c:v>77.534246575342465</c:v>
                </c:pt>
                <c:pt idx="1133">
                  <c:v>77.602739726027394</c:v>
                </c:pt>
                <c:pt idx="1134">
                  <c:v>77.671232876712324</c:v>
                </c:pt>
                <c:pt idx="1135">
                  <c:v>77.739726027397253</c:v>
                </c:pt>
                <c:pt idx="1136">
                  <c:v>77.808219178082183</c:v>
                </c:pt>
                <c:pt idx="1137">
                  <c:v>77.876712328767113</c:v>
                </c:pt>
                <c:pt idx="1138">
                  <c:v>77.945205479452056</c:v>
                </c:pt>
                <c:pt idx="1139">
                  <c:v>78.013698630136986</c:v>
                </c:pt>
                <c:pt idx="1140">
                  <c:v>78.082191780821915</c:v>
                </c:pt>
                <c:pt idx="1141">
                  <c:v>78.150684931506845</c:v>
                </c:pt>
                <c:pt idx="1142">
                  <c:v>78.219178082191775</c:v>
                </c:pt>
                <c:pt idx="1143">
                  <c:v>78.287671232876704</c:v>
                </c:pt>
                <c:pt idx="1144">
                  <c:v>78.356164383561634</c:v>
                </c:pt>
                <c:pt idx="1145">
                  <c:v>78.424657534246577</c:v>
                </c:pt>
                <c:pt idx="1146">
                  <c:v>78.493150684931507</c:v>
                </c:pt>
                <c:pt idx="1147">
                  <c:v>78.561643835616437</c:v>
                </c:pt>
                <c:pt idx="1148">
                  <c:v>78.630136986301366</c:v>
                </c:pt>
                <c:pt idx="1149">
                  <c:v>78.698630136986296</c:v>
                </c:pt>
                <c:pt idx="1150">
                  <c:v>78.767123287671225</c:v>
                </c:pt>
                <c:pt idx="1151">
                  <c:v>78.835616438356155</c:v>
                </c:pt>
                <c:pt idx="1152">
                  <c:v>78.904109589041099</c:v>
                </c:pt>
                <c:pt idx="1153">
                  <c:v>78.972602739726028</c:v>
                </c:pt>
                <c:pt idx="1154">
                  <c:v>79.041095890410958</c:v>
                </c:pt>
                <c:pt idx="1155">
                  <c:v>79.109589041095887</c:v>
                </c:pt>
                <c:pt idx="1156">
                  <c:v>79.178082191780817</c:v>
                </c:pt>
                <c:pt idx="1157">
                  <c:v>79.246575342465746</c:v>
                </c:pt>
                <c:pt idx="1158">
                  <c:v>79.315068493150676</c:v>
                </c:pt>
                <c:pt idx="1159">
                  <c:v>79.383561643835606</c:v>
                </c:pt>
                <c:pt idx="1160">
                  <c:v>79.452054794520549</c:v>
                </c:pt>
                <c:pt idx="1161">
                  <c:v>79.520547945205479</c:v>
                </c:pt>
                <c:pt idx="1162">
                  <c:v>79.589041095890408</c:v>
                </c:pt>
                <c:pt idx="1163">
                  <c:v>79.657534246575338</c:v>
                </c:pt>
                <c:pt idx="1164">
                  <c:v>79.726027397260268</c:v>
                </c:pt>
                <c:pt idx="1165">
                  <c:v>79.794520547945197</c:v>
                </c:pt>
                <c:pt idx="1166">
                  <c:v>79.863013698630127</c:v>
                </c:pt>
                <c:pt idx="1167">
                  <c:v>79.93150684931507</c:v>
                </c:pt>
                <c:pt idx="1168">
                  <c:v>80</c:v>
                </c:pt>
                <c:pt idx="1169">
                  <c:v>80.06849315068493</c:v>
                </c:pt>
                <c:pt idx="1170">
                  <c:v>80.136986301369859</c:v>
                </c:pt>
                <c:pt idx="1171">
                  <c:v>80.205479452054789</c:v>
                </c:pt>
                <c:pt idx="1172">
                  <c:v>80.273972602739718</c:v>
                </c:pt>
                <c:pt idx="1173">
                  <c:v>80.342465753424648</c:v>
                </c:pt>
                <c:pt idx="1174">
                  <c:v>80.410958904109592</c:v>
                </c:pt>
                <c:pt idx="1175">
                  <c:v>80.479452054794521</c:v>
                </c:pt>
                <c:pt idx="1176">
                  <c:v>80.547945205479451</c:v>
                </c:pt>
                <c:pt idx="1177">
                  <c:v>80.61643835616438</c:v>
                </c:pt>
                <c:pt idx="1178">
                  <c:v>80.68493150684931</c:v>
                </c:pt>
                <c:pt idx="1179">
                  <c:v>80.753424657534239</c:v>
                </c:pt>
                <c:pt idx="1180">
                  <c:v>80.821917808219169</c:v>
                </c:pt>
                <c:pt idx="1181">
                  <c:v>80.890410958904098</c:v>
                </c:pt>
                <c:pt idx="1182">
                  <c:v>80.958904109589042</c:v>
                </c:pt>
                <c:pt idx="1183">
                  <c:v>81.027397260273972</c:v>
                </c:pt>
                <c:pt idx="1184">
                  <c:v>81.095890410958901</c:v>
                </c:pt>
                <c:pt idx="1185">
                  <c:v>81.164383561643831</c:v>
                </c:pt>
                <c:pt idx="1186">
                  <c:v>81.232876712328761</c:v>
                </c:pt>
                <c:pt idx="1187">
                  <c:v>81.30136986301369</c:v>
                </c:pt>
                <c:pt idx="1188">
                  <c:v>81.36986301369862</c:v>
                </c:pt>
                <c:pt idx="1189">
                  <c:v>81.438356164383563</c:v>
                </c:pt>
                <c:pt idx="1190">
                  <c:v>81.506849315068493</c:v>
                </c:pt>
                <c:pt idx="1191">
                  <c:v>81.575342465753423</c:v>
                </c:pt>
                <c:pt idx="1192">
                  <c:v>81.643835616438352</c:v>
                </c:pt>
                <c:pt idx="1193">
                  <c:v>81.712328767123282</c:v>
                </c:pt>
                <c:pt idx="1194">
                  <c:v>81.780821917808211</c:v>
                </c:pt>
                <c:pt idx="1195">
                  <c:v>81.849315068493141</c:v>
                </c:pt>
                <c:pt idx="1196">
                  <c:v>81.917808219178085</c:v>
                </c:pt>
                <c:pt idx="1197">
                  <c:v>81.986301369863014</c:v>
                </c:pt>
                <c:pt idx="1198">
                  <c:v>82.054794520547944</c:v>
                </c:pt>
                <c:pt idx="1199">
                  <c:v>82.123287671232873</c:v>
                </c:pt>
                <c:pt idx="1200">
                  <c:v>82.191780821917803</c:v>
                </c:pt>
                <c:pt idx="1201">
                  <c:v>82.260273972602732</c:v>
                </c:pt>
                <c:pt idx="1202">
                  <c:v>82.328767123287662</c:v>
                </c:pt>
                <c:pt idx="1203">
                  <c:v>82.397260273972591</c:v>
                </c:pt>
                <c:pt idx="1204">
                  <c:v>82.465753424657535</c:v>
                </c:pt>
                <c:pt idx="1205">
                  <c:v>82.534246575342465</c:v>
                </c:pt>
                <c:pt idx="1206">
                  <c:v>82.602739726027394</c:v>
                </c:pt>
                <c:pt idx="1207">
                  <c:v>82.671232876712324</c:v>
                </c:pt>
                <c:pt idx="1208">
                  <c:v>82.739726027397253</c:v>
                </c:pt>
                <c:pt idx="1209">
                  <c:v>82.808219178082183</c:v>
                </c:pt>
                <c:pt idx="1210">
                  <c:v>82.876712328767113</c:v>
                </c:pt>
                <c:pt idx="1211">
                  <c:v>82.945205479452056</c:v>
                </c:pt>
                <c:pt idx="1212">
                  <c:v>83.013698630136986</c:v>
                </c:pt>
                <c:pt idx="1213">
                  <c:v>83.082191780821915</c:v>
                </c:pt>
                <c:pt idx="1214">
                  <c:v>83.150684931506845</c:v>
                </c:pt>
                <c:pt idx="1215">
                  <c:v>83.219178082191775</c:v>
                </c:pt>
                <c:pt idx="1216">
                  <c:v>83.287671232876704</c:v>
                </c:pt>
                <c:pt idx="1217">
                  <c:v>83.356164383561634</c:v>
                </c:pt>
                <c:pt idx="1218">
                  <c:v>83.424657534246577</c:v>
                </c:pt>
                <c:pt idx="1219">
                  <c:v>83.493150684931507</c:v>
                </c:pt>
                <c:pt idx="1220">
                  <c:v>83.561643835616437</c:v>
                </c:pt>
                <c:pt idx="1221">
                  <c:v>83.630136986301366</c:v>
                </c:pt>
                <c:pt idx="1222">
                  <c:v>83.698630136986296</c:v>
                </c:pt>
                <c:pt idx="1223">
                  <c:v>83.767123287671225</c:v>
                </c:pt>
                <c:pt idx="1224">
                  <c:v>83.835616438356155</c:v>
                </c:pt>
                <c:pt idx="1225">
                  <c:v>83.904109589041084</c:v>
                </c:pt>
                <c:pt idx="1226">
                  <c:v>83.972602739726028</c:v>
                </c:pt>
                <c:pt idx="1227">
                  <c:v>84.041095890410958</c:v>
                </c:pt>
                <c:pt idx="1228">
                  <c:v>84.109589041095887</c:v>
                </c:pt>
                <c:pt idx="1229">
                  <c:v>84.178082191780817</c:v>
                </c:pt>
                <c:pt idx="1230">
                  <c:v>84.246575342465746</c:v>
                </c:pt>
                <c:pt idx="1231">
                  <c:v>84.315068493150676</c:v>
                </c:pt>
                <c:pt idx="1232">
                  <c:v>84.383561643835606</c:v>
                </c:pt>
                <c:pt idx="1233">
                  <c:v>84.452054794520549</c:v>
                </c:pt>
                <c:pt idx="1234">
                  <c:v>84.520547945205479</c:v>
                </c:pt>
                <c:pt idx="1235">
                  <c:v>84.589041095890408</c:v>
                </c:pt>
                <c:pt idx="1236">
                  <c:v>84.657534246575338</c:v>
                </c:pt>
                <c:pt idx="1237">
                  <c:v>84.726027397260268</c:v>
                </c:pt>
                <c:pt idx="1238">
                  <c:v>84.794520547945197</c:v>
                </c:pt>
                <c:pt idx="1239">
                  <c:v>84.863013698630127</c:v>
                </c:pt>
                <c:pt idx="1240">
                  <c:v>84.93150684931507</c:v>
                </c:pt>
                <c:pt idx="1241">
                  <c:v>85</c:v>
                </c:pt>
                <c:pt idx="1242">
                  <c:v>85.06849315068493</c:v>
                </c:pt>
                <c:pt idx="1243">
                  <c:v>85.136986301369859</c:v>
                </c:pt>
                <c:pt idx="1244">
                  <c:v>85.205479452054789</c:v>
                </c:pt>
                <c:pt idx="1245">
                  <c:v>85.273972602739718</c:v>
                </c:pt>
                <c:pt idx="1246">
                  <c:v>85.342465753424648</c:v>
                </c:pt>
                <c:pt idx="1247">
                  <c:v>85.410958904109577</c:v>
                </c:pt>
                <c:pt idx="1248">
                  <c:v>85.479452054794521</c:v>
                </c:pt>
                <c:pt idx="1249">
                  <c:v>85.547945205479451</c:v>
                </c:pt>
                <c:pt idx="1250">
                  <c:v>85.61643835616438</c:v>
                </c:pt>
                <c:pt idx="1251">
                  <c:v>85.68493150684931</c:v>
                </c:pt>
                <c:pt idx="1252">
                  <c:v>85.753424657534239</c:v>
                </c:pt>
                <c:pt idx="1253">
                  <c:v>85.821917808219169</c:v>
                </c:pt>
                <c:pt idx="1254">
                  <c:v>85.890410958904098</c:v>
                </c:pt>
                <c:pt idx="1255">
                  <c:v>85.958904109589042</c:v>
                </c:pt>
                <c:pt idx="1256">
                  <c:v>86.027397260273972</c:v>
                </c:pt>
                <c:pt idx="1257">
                  <c:v>86.095890410958901</c:v>
                </c:pt>
                <c:pt idx="1258">
                  <c:v>86.164383561643831</c:v>
                </c:pt>
                <c:pt idx="1259">
                  <c:v>86.232876712328761</c:v>
                </c:pt>
                <c:pt idx="1260">
                  <c:v>86.30136986301369</c:v>
                </c:pt>
                <c:pt idx="1261">
                  <c:v>86.36986301369862</c:v>
                </c:pt>
                <c:pt idx="1262">
                  <c:v>86.438356164383563</c:v>
                </c:pt>
                <c:pt idx="1263">
                  <c:v>86.506849315068493</c:v>
                </c:pt>
                <c:pt idx="1264">
                  <c:v>86.575342465753423</c:v>
                </c:pt>
                <c:pt idx="1265">
                  <c:v>86.643835616438352</c:v>
                </c:pt>
                <c:pt idx="1266">
                  <c:v>86.712328767123282</c:v>
                </c:pt>
                <c:pt idx="1267">
                  <c:v>86.780821917808211</c:v>
                </c:pt>
                <c:pt idx="1268">
                  <c:v>86.849315068493141</c:v>
                </c:pt>
                <c:pt idx="1269">
                  <c:v>86.91780821917807</c:v>
                </c:pt>
                <c:pt idx="1270">
                  <c:v>86.986301369863014</c:v>
                </c:pt>
                <c:pt idx="1271">
                  <c:v>87.054794520547944</c:v>
                </c:pt>
                <c:pt idx="1272">
                  <c:v>87.123287671232873</c:v>
                </c:pt>
                <c:pt idx="1273">
                  <c:v>87.191780821917803</c:v>
                </c:pt>
                <c:pt idx="1274">
                  <c:v>87.260273972602732</c:v>
                </c:pt>
                <c:pt idx="1275">
                  <c:v>87.328767123287662</c:v>
                </c:pt>
                <c:pt idx="1276">
                  <c:v>87.397260273972591</c:v>
                </c:pt>
                <c:pt idx="1277">
                  <c:v>87.465753424657535</c:v>
                </c:pt>
                <c:pt idx="1278">
                  <c:v>87.534246575342465</c:v>
                </c:pt>
                <c:pt idx="1279">
                  <c:v>87.602739726027394</c:v>
                </c:pt>
                <c:pt idx="1280">
                  <c:v>87.671232876712324</c:v>
                </c:pt>
                <c:pt idx="1281">
                  <c:v>87.739726027397253</c:v>
                </c:pt>
                <c:pt idx="1282">
                  <c:v>87.808219178082183</c:v>
                </c:pt>
                <c:pt idx="1283">
                  <c:v>87.876712328767113</c:v>
                </c:pt>
                <c:pt idx="1284">
                  <c:v>87.945205479452056</c:v>
                </c:pt>
                <c:pt idx="1285">
                  <c:v>88.013698630136986</c:v>
                </c:pt>
                <c:pt idx="1286">
                  <c:v>88.082191780821915</c:v>
                </c:pt>
                <c:pt idx="1287">
                  <c:v>88.150684931506845</c:v>
                </c:pt>
                <c:pt idx="1288">
                  <c:v>88.219178082191775</c:v>
                </c:pt>
                <c:pt idx="1289">
                  <c:v>88.287671232876704</c:v>
                </c:pt>
                <c:pt idx="1290">
                  <c:v>88.356164383561634</c:v>
                </c:pt>
                <c:pt idx="1291">
                  <c:v>88.424657534246577</c:v>
                </c:pt>
                <c:pt idx="1292">
                  <c:v>88.493150684931507</c:v>
                </c:pt>
                <c:pt idx="1293">
                  <c:v>88.561643835616437</c:v>
                </c:pt>
                <c:pt idx="1294">
                  <c:v>88.630136986301366</c:v>
                </c:pt>
                <c:pt idx="1295">
                  <c:v>88.698630136986296</c:v>
                </c:pt>
                <c:pt idx="1296">
                  <c:v>88.767123287671225</c:v>
                </c:pt>
                <c:pt idx="1297">
                  <c:v>88.835616438356155</c:v>
                </c:pt>
                <c:pt idx="1298">
                  <c:v>88.904109589041084</c:v>
                </c:pt>
                <c:pt idx="1299">
                  <c:v>88.972602739726028</c:v>
                </c:pt>
                <c:pt idx="1300">
                  <c:v>89.041095890410958</c:v>
                </c:pt>
                <c:pt idx="1301">
                  <c:v>89.109589041095887</c:v>
                </c:pt>
                <c:pt idx="1302">
                  <c:v>89.178082191780817</c:v>
                </c:pt>
                <c:pt idx="1303">
                  <c:v>89.246575342465746</c:v>
                </c:pt>
                <c:pt idx="1304">
                  <c:v>89.315068493150676</c:v>
                </c:pt>
                <c:pt idx="1305">
                  <c:v>89.383561643835606</c:v>
                </c:pt>
                <c:pt idx="1306">
                  <c:v>89.452054794520549</c:v>
                </c:pt>
                <c:pt idx="1307">
                  <c:v>89.520547945205479</c:v>
                </c:pt>
                <c:pt idx="1308">
                  <c:v>89.589041095890408</c:v>
                </c:pt>
                <c:pt idx="1309">
                  <c:v>89.657534246575338</c:v>
                </c:pt>
                <c:pt idx="1310">
                  <c:v>89.726027397260268</c:v>
                </c:pt>
                <c:pt idx="1311">
                  <c:v>89.794520547945197</c:v>
                </c:pt>
                <c:pt idx="1312">
                  <c:v>89.863013698630127</c:v>
                </c:pt>
                <c:pt idx="1313">
                  <c:v>89.93150684931507</c:v>
                </c:pt>
                <c:pt idx="1314">
                  <c:v>90</c:v>
                </c:pt>
                <c:pt idx="1315">
                  <c:v>90.06849315068493</c:v>
                </c:pt>
                <c:pt idx="1316">
                  <c:v>90.136986301369859</c:v>
                </c:pt>
                <c:pt idx="1317">
                  <c:v>90.205479452054789</c:v>
                </c:pt>
                <c:pt idx="1318">
                  <c:v>90.273972602739718</c:v>
                </c:pt>
                <c:pt idx="1319">
                  <c:v>90.342465753424648</c:v>
                </c:pt>
                <c:pt idx="1320">
                  <c:v>90.410958904109577</c:v>
                </c:pt>
                <c:pt idx="1321">
                  <c:v>90.479452054794521</c:v>
                </c:pt>
                <c:pt idx="1322">
                  <c:v>90.547945205479451</c:v>
                </c:pt>
                <c:pt idx="1323">
                  <c:v>90.61643835616438</c:v>
                </c:pt>
                <c:pt idx="1324">
                  <c:v>90.68493150684931</c:v>
                </c:pt>
                <c:pt idx="1325">
                  <c:v>90.753424657534239</c:v>
                </c:pt>
                <c:pt idx="1326">
                  <c:v>90.821917808219169</c:v>
                </c:pt>
                <c:pt idx="1327">
                  <c:v>90.890410958904098</c:v>
                </c:pt>
                <c:pt idx="1328">
                  <c:v>90.958904109589042</c:v>
                </c:pt>
                <c:pt idx="1329">
                  <c:v>91.027397260273972</c:v>
                </c:pt>
                <c:pt idx="1330">
                  <c:v>91.095890410958901</c:v>
                </c:pt>
                <c:pt idx="1331">
                  <c:v>91.164383561643831</c:v>
                </c:pt>
                <c:pt idx="1332">
                  <c:v>91.232876712328761</c:v>
                </c:pt>
                <c:pt idx="1333">
                  <c:v>91.30136986301369</c:v>
                </c:pt>
                <c:pt idx="1334">
                  <c:v>91.36986301369862</c:v>
                </c:pt>
                <c:pt idx="1335">
                  <c:v>91.438356164383563</c:v>
                </c:pt>
                <c:pt idx="1336">
                  <c:v>91.506849315068493</c:v>
                </c:pt>
                <c:pt idx="1337">
                  <c:v>91.575342465753423</c:v>
                </c:pt>
                <c:pt idx="1338">
                  <c:v>91.643835616438352</c:v>
                </c:pt>
                <c:pt idx="1339">
                  <c:v>91.712328767123282</c:v>
                </c:pt>
                <c:pt idx="1340">
                  <c:v>91.780821917808211</c:v>
                </c:pt>
                <c:pt idx="1341">
                  <c:v>91.849315068493141</c:v>
                </c:pt>
                <c:pt idx="1342">
                  <c:v>91.91780821917807</c:v>
                </c:pt>
                <c:pt idx="1343">
                  <c:v>91.986301369863014</c:v>
                </c:pt>
                <c:pt idx="1344">
                  <c:v>92.054794520547944</c:v>
                </c:pt>
                <c:pt idx="1345">
                  <c:v>92.123287671232873</c:v>
                </c:pt>
                <c:pt idx="1346">
                  <c:v>92.191780821917803</c:v>
                </c:pt>
                <c:pt idx="1347">
                  <c:v>92.260273972602732</c:v>
                </c:pt>
                <c:pt idx="1348">
                  <c:v>92.328767123287662</c:v>
                </c:pt>
                <c:pt idx="1349">
                  <c:v>92.397260273972591</c:v>
                </c:pt>
                <c:pt idx="1350">
                  <c:v>92.465753424657535</c:v>
                </c:pt>
                <c:pt idx="1351">
                  <c:v>92.534246575342465</c:v>
                </c:pt>
                <c:pt idx="1352">
                  <c:v>92.602739726027394</c:v>
                </c:pt>
                <c:pt idx="1353">
                  <c:v>92.671232876712324</c:v>
                </c:pt>
                <c:pt idx="1354">
                  <c:v>92.739726027397253</c:v>
                </c:pt>
                <c:pt idx="1355">
                  <c:v>92.808219178082183</c:v>
                </c:pt>
                <c:pt idx="1356">
                  <c:v>92.876712328767113</c:v>
                </c:pt>
                <c:pt idx="1357">
                  <c:v>92.945205479452056</c:v>
                </c:pt>
                <c:pt idx="1358">
                  <c:v>93.013698630136986</c:v>
                </c:pt>
                <c:pt idx="1359">
                  <c:v>93.082191780821915</c:v>
                </c:pt>
                <c:pt idx="1360">
                  <c:v>93.150684931506845</c:v>
                </c:pt>
                <c:pt idx="1361">
                  <c:v>93.219178082191775</c:v>
                </c:pt>
                <c:pt idx="1362">
                  <c:v>93.287671232876704</c:v>
                </c:pt>
                <c:pt idx="1363">
                  <c:v>93.356164383561634</c:v>
                </c:pt>
                <c:pt idx="1364">
                  <c:v>93.424657534246563</c:v>
                </c:pt>
                <c:pt idx="1365">
                  <c:v>93.493150684931507</c:v>
                </c:pt>
                <c:pt idx="1366">
                  <c:v>93.561643835616437</c:v>
                </c:pt>
                <c:pt idx="1367">
                  <c:v>93.630136986301366</c:v>
                </c:pt>
                <c:pt idx="1368">
                  <c:v>93.698630136986296</c:v>
                </c:pt>
                <c:pt idx="1369">
                  <c:v>93.767123287671225</c:v>
                </c:pt>
                <c:pt idx="1370">
                  <c:v>93.835616438356155</c:v>
                </c:pt>
                <c:pt idx="1371">
                  <c:v>93.904109589041084</c:v>
                </c:pt>
                <c:pt idx="1372">
                  <c:v>93.972602739726028</c:v>
                </c:pt>
                <c:pt idx="1373">
                  <c:v>94.041095890410958</c:v>
                </c:pt>
                <c:pt idx="1374">
                  <c:v>94.109589041095887</c:v>
                </c:pt>
                <c:pt idx="1375">
                  <c:v>94.178082191780817</c:v>
                </c:pt>
                <c:pt idx="1376">
                  <c:v>94.246575342465746</c:v>
                </c:pt>
                <c:pt idx="1377">
                  <c:v>94.315068493150676</c:v>
                </c:pt>
                <c:pt idx="1378">
                  <c:v>94.383561643835606</c:v>
                </c:pt>
                <c:pt idx="1379">
                  <c:v>94.452054794520549</c:v>
                </c:pt>
                <c:pt idx="1380">
                  <c:v>94.520547945205479</c:v>
                </c:pt>
                <c:pt idx="1381">
                  <c:v>94.589041095890408</c:v>
                </c:pt>
                <c:pt idx="1382">
                  <c:v>94.657534246575338</c:v>
                </c:pt>
                <c:pt idx="1383">
                  <c:v>94.726027397260268</c:v>
                </c:pt>
                <c:pt idx="1384">
                  <c:v>94.794520547945197</c:v>
                </c:pt>
                <c:pt idx="1385">
                  <c:v>94.863013698630127</c:v>
                </c:pt>
                <c:pt idx="1386">
                  <c:v>94.931506849315056</c:v>
                </c:pt>
                <c:pt idx="1387">
                  <c:v>95</c:v>
                </c:pt>
                <c:pt idx="1388">
                  <c:v>95.06849315068493</c:v>
                </c:pt>
                <c:pt idx="1389">
                  <c:v>95.136986301369859</c:v>
                </c:pt>
                <c:pt idx="1390">
                  <c:v>95.205479452054789</c:v>
                </c:pt>
                <c:pt idx="1391">
                  <c:v>95.273972602739718</c:v>
                </c:pt>
                <c:pt idx="1392">
                  <c:v>95.342465753424648</c:v>
                </c:pt>
                <c:pt idx="1393">
                  <c:v>95.410958904109577</c:v>
                </c:pt>
                <c:pt idx="1394">
                  <c:v>95.479452054794521</c:v>
                </c:pt>
                <c:pt idx="1395">
                  <c:v>95.547945205479451</c:v>
                </c:pt>
                <c:pt idx="1396">
                  <c:v>95.61643835616438</c:v>
                </c:pt>
                <c:pt idx="1397">
                  <c:v>95.68493150684931</c:v>
                </c:pt>
                <c:pt idx="1398">
                  <c:v>95.753424657534239</c:v>
                </c:pt>
                <c:pt idx="1399">
                  <c:v>95.821917808219169</c:v>
                </c:pt>
                <c:pt idx="1400">
                  <c:v>95.890410958904098</c:v>
                </c:pt>
                <c:pt idx="1401">
                  <c:v>95.958904109589042</c:v>
                </c:pt>
                <c:pt idx="1402">
                  <c:v>96.027397260273972</c:v>
                </c:pt>
                <c:pt idx="1403">
                  <c:v>96.095890410958901</c:v>
                </c:pt>
                <c:pt idx="1404">
                  <c:v>96.164383561643831</c:v>
                </c:pt>
                <c:pt idx="1405">
                  <c:v>96.232876712328761</c:v>
                </c:pt>
                <c:pt idx="1406">
                  <c:v>96.30136986301369</c:v>
                </c:pt>
                <c:pt idx="1407">
                  <c:v>96.36986301369862</c:v>
                </c:pt>
                <c:pt idx="1408">
                  <c:v>96.438356164383549</c:v>
                </c:pt>
                <c:pt idx="1409">
                  <c:v>96.506849315068493</c:v>
                </c:pt>
                <c:pt idx="1410">
                  <c:v>96.575342465753423</c:v>
                </c:pt>
                <c:pt idx="1411">
                  <c:v>96.643835616438352</c:v>
                </c:pt>
                <c:pt idx="1412">
                  <c:v>96.712328767123282</c:v>
                </c:pt>
                <c:pt idx="1413">
                  <c:v>96.780821917808211</c:v>
                </c:pt>
                <c:pt idx="1414">
                  <c:v>96.849315068493141</c:v>
                </c:pt>
                <c:pt idx="1415">
                  <c:v>96.91780821917807</c:v>
                </c:pt>
                <c:pt idx="1416">
                  <c:v>96.986301369863014</c:v>
                </c:pt>
                <c:pt idx="1417">
                  <c:v>97.054794520547944</c:v>
                </c:pt>
                <c:pt idx="1418">
                  <c:v>97.123287671232873</c:v>
                </c:pt>
                <c:pt idx="1419">
                  <c:v>97.191780821917803</c:v>
                </c:pt>
                <c:pt idx="1420">
                  <c:v>97.260273972602732</c:v>
                </c:pt>
                <c:pt idx="1421">
                  <c:v>97.328767123287662</c:v>
                </c:pt>
                <c:pt idx="1422">
                  <c:v>97.397260273972591</c:v>
                </c:pt>
                <c:pt idx="1423">
                  <c:v>97.465753424657535</c:v>
                </c:pt>
                <c:pt idx="1424">
                  <c:v>97.534246575342465</c:v>
                </c:pt>
                <c:pt idx="1425">
                  <c:v>97.602739726027394</c:v>
                </c:pt>
                <c:pt idx="1426">
                  <c:v>97.671232876712324</c:v>
                </c:pt>
                <c:pt idx="1427">
                  <c:v>97.739726027397253</c:v>
                </c:pt>
                <c:pt idx="1428">
                  <c:v>97.808219178082183</c:v>
                </c:pt>
                <c:pt idx="1429">
                  <c:v>97.876712328767113</c:v>
                </c:pt>
                <c:pt idx="1430">
                  <c:v>97.945205479452056</c:v>
                </c:pt>
                <c:pt idx="1431">
                  <c:v>98.013698630136986</c:v>
                </c:pt>
                <c:pt idx="1432">
                  <c:v>98.082191780821915</c:v>
                </c:pt>
                <c:pt idx="1433">
                  <c:v>98.150684931506845</c:v>
                </c:pt>
                <c:pt idx="1434">
                  <c:v>98.219178082191775</c:v>
                </c:pt>
                <c:pt idx="1435">
                  <c:v>98.287671232876704</c:v>
                </c:pt>
                <c:pt idx="1436">
                  <c:v>98.356164383561634</c:v>
                </c:pt>
                <c:pt idx="1437">
                  <c:v>98.424657534246563</c:v>
                </c:pt>
                <c:pt idx="1438">
                  <c:v>98.493150684931507</c:v>
                </c:pt>
                <c:pt idx="1439">
                  <c:v>98.561643835616437</c:v>
                </c:pt>
                <c:pt idx="1440">
                  <c:v>98.630136986301366</c:v>
                </c:pt>
                <c:pt idx="1441">
                  <c:v>98.698630136986296</c:v>
                </c:pt>
                <c:pt idx="1442">
                  <c:v>98.767123287671225</c:v>
                </c:pt>
                <c:pt idx="1443">
                  <c:v>98.835616438356155</c:v>
                </c:pt>
                <c:pt idx="1444">
                  <c:v>98.904109589041084</c:v>
                </c:pt>
                <c:pt idx="1445">
                  <c:v>98.972602739726028</c:v>
                </c:pt>
                <c:pt idx="1446">
                  <c:v>99.041095890410958</c:v>
                </c:pt>
                <c:pt idx="1447">
                  <c:v>99.109589041095887</c:v>
                </c:pt>
                <c:pt idx="1448">
                  <c:v>99.178082191780817</c:v>
                </c:pt>
                <c:pt idx="1449">
                  <c:v>99.246575342465746</c:v>
                </c:pt>
                <c:pt idx="1450">
                  <c:v>99.315068493150676</c:v>
                </c:pt>
                <c:pt idx="1451">
                  <c:v>99.383561643835606</c:v>
                </c:pt>
                <c:pt idx="1452">
                  <c:v>99.452054794520549</c:v>
                </c:pt>
                <c:pt idx="1453">
                  <c:v>99.520547945205479</c:v>
                </c:pt>
                <c:pt idx="1454">
                  <c:v>99.589041095890408</c:v>
                </c:pt>
                <c:pt idx="1455">
                  <c:v>99.657534246575338</c:v>
                </c:pt>
                <c:pt idx="1456">
                  <c:v>99.726027397260268</c:v>
                </c:pt>
                <c:pt idx="1457">
                  <c:v>99.794520547945197</c:v>
                </c:pt>
                <c:pt idx="1458">
                  <c:v>99.863013698630127</c:v>
                </c:pt>
                <c:pt idx="1459">
                  <c:v>99.931506849315056</c:v>
                </c:pt>
                <c:pt idx="1460">
                  <c:v>100</c:v>
                </c:pt>
              </c:numCache>
            </c:numRef>
          </c:xVal>
          <c:yVal>
            <c:numRef>
              <c:f>'FDC- Dalgety'!$K$4:$K$1464</c:f>
              <c:numCache>
                <c:formatCode>General</c:formatCode>
                <c:ptCount val="1461"/>
                <c:pt idx="0">
                  <c:v>15088.431</c:v>
                </c:pt>
                <c:pt idx="1">
                  <c:v>14259.496999999999</c:v>
                </c:pt>
                <c:pt idx="2">
                  <c:v>12380.407999999999</c:v>
                </c:pt>
                <c:pt idx="3">
                  <c:v>12346.630999999999</c:v>
                </c:pt>
                <c:pt idx="4">
                  <c:v>11964.287</c:v>
                </c:pt>
                <c:pt idx="5">
                  <c:v>10909.349</c:v>
                </c:pt>
                <c:pt idx="6">
                  <c:v>10800.43</c:v>
                </c:pt>
                <c:pt idx="7">
                  <c:v>10627.191999999999</c:v>
                </c:pt>
                <c:pt idx="8">
                  <c:v>9885.4940000000006</c:v>
                </c:pt>
                <c:pt idx="9">
                  <c:v>9806.7160000000003</c:v>
                </c:pt>
                <c:pt idx="10">
                  <c:v>9726.9590000000007</c:v>
                </c:pt>
                <c:pt idx="11">
                  <c:v>9668.018</c:v>
                </c:pt>
                <c:pt idx="12">
                  <c:v>9562.4140000000007</c:v>
                </c:pt>
                <c:pt idx="13">
                  <c:v>8683.223</c:v>
                </c:pt>
                <c:pt idx="14">
                  <c:v>8641.5120000000006</c:v>
                </c:pt>
                <c:pt idx="15">
                  <c:v>8635.2569999999996</c:v>
                </c:pt>
                <c:pt idx="16">
                  <c:v>8588.8889999999992</c:v>
                </c:pt>
                <c:pt idx="17">
                  <c:v>8533.2479999999996</c:v>
                </c:pt>
                <c:pt idx="18">
                  <c:v>8373.9230000000007</c:v>
                </c:pt>
                <c:pt idx="19">
                  <c:v>7954.384</c:v>
                </c:pt>
                <c:pt idx="20">
                  <c:v>6637.7039999999997</c:v>
                </c:pt>
                <c:pt idx="21">
                  <c:v>6602.527</c:v>
                </c:pt>
                <c:pt idx="22">
                  <c:v>6507.7939999999999</c:v>
                </c:pt>
                <c:pt idx="23">
                  <c:v>6079.3779999999997</c:v>
                </c:pt>
                <c:pt idx="24">
                  <c:v>5638.9440000000004</c:v>
                </c:pt>
                <c:pt idx="25">
                  <c:v>5178.1270000000004</c:v>
                </c:pt>
                <c:pt idx="26">
                  <c:v>5054.5770000000002</c:v>
                </c:pt>
                <c:pt idx="27">
                  <c:v>4840.7060000000001</c:v>
                </c:pt>
                <c:pt idx="28">
                  <c:v>4712.451</c:v>
                </c:pt>
                <c:pt idx="29">
                  <c:v>4544.4570000000003</c:v>
                </c:pt>
                <c:pt idx="30">
                  <c:v>4114.8490000000002</c:v>
                </c:pt>
                <c:pt idx="31">
                  <c:v>4031.6329999999998</c:v>
                </c:pt>
                <c:pt idx="32">
                  <c:v>3911.4070000000002</c:v>
                </c:pt>
                <c:pt idx="33">
                  <c:v>3829.1489999999999</c:v>
                </c:pt>
                <c:pt idx="34">
                  <c:v>3734.5639999999999</c:v>
                </c:pt>
                <c:pt idx="35">
                  <c:v>3644.6329999999998</c:v>
                </c:pt>
                <c:pt idx="36">
                  <c:v>3597.3069999999998</c:v>
                </c:pt>
                <c:pt idx="37">
                  <c:v>3577.3040000000001</c:v>
                </c:pt>
                <c:pt idx="38">
                  <c:v>3435.444</c:v>
                </c:pt>
                <c:pt idx="39">
                  <c:v>3346.078</c:v>
                </c:pt>
                <c:pt idx="40">
                  <c:v>3216.1970000000001</c:v>
                </c:pt>
                <c:pt idx="41">
                  <c:v>3124.4140000000002</c:v>
                </c:pt>
                <c:pt idx="42">
                  <c:v>3063.29</c:v>
                </c:pt>
                <c:pt idx="43">
                  <c:v>2989.9989999999998</c:v>
                </c:pt>
                <c:pt idx="44">
                  <c:v>2491.6979999999999</c:v>
                </c:pt>
                <c:pt idx="45">
                  <c:v>2479.2649999999999</c:v>
                </c:pt>
                <c:pt idx="46">
                  <c:v>2470.1709999999998</c:v>
                </c:pt>
                <c:pt idx="47">
                  <c:v>2455.6419999999998</c:v>
                </c:pt>
                <c:pt idx="48">
                  <c:v>2238.6880000000001</c:v>
                </c:pt>
                <c:pt idx="49">
                  <c:v>2140.5839999999998</c:v>
                </c:pt>
                <c:pt idx="50">
                  <c:v>2138.5540000000001</c:v>
                </c:pt>
                <c:pt idx="51">
                  <c:v>2082.6010000000001</c:v>
                </c:pt>
                <c:pt idx="52">
                  <c:v>1691.0429999999999</c:v>
                </c:pt>
                <c:pt idx="53">
                  <c:v>1658.1579999999999</c:v>
                </c:pt>
                <c:pt idx="54">
                  <c:v>1653.18</c:v>
                </c:pt>
                <c:pt idx="55">
                  <c:v>1621.615</c:v>
                </c:pt>
                <c:pt idx="56">
                  <c:v>1577.021</c:v>
                </c:pt>
                <c:pt idx="57">
                  <c:v>1574.1859999999999</c:v>
                </c:pt>
                <c:pt idx="58">
                  <c:v>1417.9459999999999</c:v>
                </c:pt>
                <c:pt idx="59">
                  <c:v>1385.4010000000001</c:v>
                </c:pt>
                <c:pt idx="60">
                  <c:v>1274.171</c:v>
                </c:pt>
                <c:pt idx="61">
                  <c:v>1270.4590000000001</c:v>
                </c:pt>
                <c:pt idx="62">
                  <c:v>1237.107</c:v>
                </c:pt>
                <c:pt idx="63">
                  <c:v>1158.9159999999999</c:v>
                </c:pt>
                <c:pt idx="64">
                  <c:v>1147.6559999999999</c:v>
                </c:pt>
                <c:pt idx="65">
                  <c:v>1127.204</c:v>
                </c:pt>
                <c:pt idx="66">
                  <c:v>1123.5150000000001</c:v>
                </c:pt>
                <c:pt idx="67">
                  <c:v>1097.4849999999999</c:v>
                </c:pt>
                <c:pt idx="68">
                  <c:v>1084.837</c:v>
                </c:pt>
                <c:pt idx="69">
                  <c:v>1050.239</c:v>
                </c:pt>
                <c:pt idx="70">
                  <c:v>1047.462</c:v>
                </c:pt>
                <c:pt idx="71">
                  <c:v>1034.9860000000001</c:v>
                </c:pt>
                <c:pt idx="72">
                  <c:v>988.60599999999999</c:v>
                </c:pt>
                <c:pt idx="73">
                  <c:v>961.97799999999995</c:v>
                </c:pt>
                <c:pt idx="74">
                  <c:v>934.27800000000002</c:v>
                </c:pt>
                <c:pt idx="75">
                  <c:v>927.62300000000005</c:v>
                </c:pt>
                <c:pt idx="76">
                  <c:v>899.23199999999997</c:v>
                </c:pt>
                <c:pt idx="77">
                  <c:v>881.91</c:v>
                </c:pt>
                <c:pt idx="78">
                  <c:v>876.66700000000003</c:v>
                </c:pt>
                <c:pt idx="79">
                  <c:v>870.78599999999994</c:v>
                </c:pt>
                <c:pt idx="80">
                  <c:v>861.46</c:v>
                </c:pt>
                <c:pt idx="81">
                  <c:v>855.29300000000001</c:v>
                </c:pt>
                <c:pt idx="82">
                  <c:v>852.54899999999998</c:v>
                </c:pt>
                <c:pt idx="83">
                  <c:v>843.73400000000004</c:v>
                </c:pt>
                <c:pt idx="84">
                  <c:v>843.28399999999999</c:v>
                </c:pt>
                <c:pt idx="85">
                  <c:v>833.61599999999999</c:v>
                </c:pt>
                <c:pt idx="86">
                  <c:v>796.16899999999998</c:v>
                </c:pt>
                <c:pt idx="87">
                  <c:v>789.70299999999997</c:v>
                </c:pt>
                <c:pt idx="88">
                  <c:v>785.90200000000004</c:v>
                </c:pt>
                <c:pt idx="89">
                  <c:v>782.72699999999998</c:v>
                </c:pt>
                <c:pt idx="90">
                  <c:v>780.71699999999998</c:v>
                </c:pt>
                <c:pt idx="91">
                  <c:v>766.89700000000005</c:v>
                </c:pt>
                <c:pt idx="92">
                  <c:v>752.17200000000003</c:v>
                </c:pt>
                <c:pt idx="93">
                  <c:v>739.92499999999995</c:v>
                </c:pt>
                <c:pt idx="94">
                  <c:v>739.91899999999998</c:v>
                </c:pt>
                <c:pt idx="95">
                  <c:v>716.13699999999994</c:v>
                </c:pt>
                <c:pt idx="96">
                  <c:v>705.93600000000004</c:v>
                </c:pt>
                <c:pt idx="97">
                  <c:v>705.68200000000002</c:v>
                </c:pt>
                <c:pt idx="98">
                  <c:v>702.74</c:v>
                </c:pt>
                <c:pt idx="99">
                  <c:v>695.45699999999999</c:v>
                </c:pt>
                <c:pt idx="100">
                  <c:v>693.202</c:v>
                </c:pt>
                <c:pt idx="101">
                  <c:v>689.149</c:v>
                </c:pt>
                <c:pt idx="102">
                  <c:v>668.98699999999997</c:v>
                </c:pt>
                <c:pt idx="103">
                  <c:v>665.29200000000003</c:v>
                </c:pt>
                <c:pt idx="104">
                  <c:v>664.39700000000005</c:v>
                </c:pt>
                <c:pt idx="105">
                  <c:v>659.16</c:v>
                </c:pt>
                <c:pt idx="106">
                  <c:v>654.45000000000005</c:v>
                </c:pt>
                <c:pt idx="107">
                  <c:v>644.69200000000001</c:v>
                </c:pt>
                <c:pt idx="108">
                  <c:v>636.21</c:v>
                </c:pt>
                <c:pt idx="109">
                  <c:v>634.56200000000001</c:v>
                </c:pt>
                <c:pt idx="110">
                  <c:v>621.053</c:v>
                </c:pt>
                <c:pt idx="111">
                  <c:v>620.42899999999997</c:v>
                </c:pt>
                <c:pt idx="112">
                  <c:v>620.33699999999999</c:v>
                </c:pt>
                <c:pt idx="113">
                  <c:v>618.70100000000002</c:v>
                </c:pt>
                <c:pt idx="114">
                  <c:v>613.02099999999996</c:v>
                </c:pt>
                <c:pt idx="115">
                  <c:v>607.44899999999996</c:v>
                </c:pt>
                <c:pt idx="116">
                  <c:v>592.572</c:v>
                </c:pt>
                <c:pt idx="117">
                  <c:v>589.452</c:v>
                </c:pt>
                <c:pt idx="118">
                  <c:v>585.95500000000004</c:v>
                </c:pt>
                <c:pt idx="119">
                  <c:v>580.61599999999999</c:v>
                </c:pt>
                <c:pt idx="120">
                  <c:v>580.23900000000003</c:v>
                </c:pt>
                <c:pt idx="121">
                  <c:v>575.15499999999997</c:v>
                </c:pt>
                <c:pt idx="122">
                  <c:v>559.47699999999998</c:v>
                </c:pt>
                <c:pt idx="123">
                  <c:v>556.99300000000005</c:v>
                </c:pt>
                <c:pt idx="124">
                  <c:v>552.84</c:v>
                </c:pt>
                <c:pt idx="125">
                  <c:v>545.88300000000004</c:v>
                </c:pt>
                <c:pt idx="126">
                  <c:v>544.47199999999998</c:v>
                </c:pt>
                <c:pt idx="127">
                  <c:v>534.12699999999995</c:v>
                </c:pt>
                <c:pt idx="128">
                  <c:v>532.24800000000005</c:v>
                </c:pt>
                <c:pt idx="129">
                  <c:v>525.99099999999999</c:v>
                </c:pt>
                <c:pt idx="130">
                  <c:v>525.92100000000005</c:v>
                </c:pt>
                <c:pt idx="131">
                  <c:v>525.34100000000001</c:v>
                </c:pt>
                <c:pt idx="132">
                  <c:v>516.62400000000002</c:v>
                </c:pt>
                <c:pt idx="133">
                  <c:v>515.29</c:v>
                </c:pt>
                <c:pt idx="134">
                  <c:v>500.77199999999999</c:v>
                </c:pt>
                <c:pt idx="135">
                  <c:v>499.077</c:v>
                </c:pt>
                <c:pt idx="136">
                  <c:v>497.93400000000003</c:v>
                </c:pt>
                <c:pt idx="137">
                  <c:v>497.161</c:v>
                </c:pt>
                <c:pt idx="138">
                  <c:v>496.8</c:v>
                </c:pt>
                <c:pt idx="139">
                  <c:v>496.50900000000001</c:v>
                </c:pt>
                <c:pt idx="140">
                  <c:v>494.01400000000001</c:v>
                </c:pt>
                <c:pt idx="141">
                  <c:v>490.964</c:v>
                </c:pt>
                <c:pt idx="142">
                  <c:v>483.90499999999997</c:v>
                </c:pt>
                <c:pt idx="143">
                  <c:v>479.90499999999997</c:v>
                </c:pt>
                <c:pt idx="144">
                  <c:v>478.88</c:v>
                </c:pt>
                <c:pt idx="145">
                  <c:v>478.00299999999999</c:v>
                </c:pt>
                <c:pt idx="146">
                  <c:v>477.04700000000003</c:v>
                </c:pt>
                <c:pt idx="147">
                  <c:v>475.53899999999999</c:v>
                </c:pt>
                <c:pt idx="148">
                  <c:v>471.92500000000001</c:v>
                </c:pt>
                <c:pt idx="149">
                  <c:v>471.28899999999999</c:v>
                </c:pt>
                <c:pt idx="150">
                  <c:v>470.94400000000002</c:v>
                </c:pt>
                <c:pt idx="151">
                  <c:v>470.517</c:v>
                </c:pt>
                <c:pt idx="152">
                  <c:v>470.37599999999998</c:v>
                </c:pt>
                <c:pt idx="153">
                  <c:v>457.05700000000002</c:v>
                </c:pt>
                <c:pt idx="154">
                  <c:v>456.048</c:v>
                </c:pt>
                <c:pt idx="155">
                  <c:v>454.70699999999999</c:v>
                </c:pt>
                <c:pt idx="156">
                  <c:v>453.14499999999998</c:v>
                </c:pt>
                <c:pt idx="157">
                  <c:v>452.20400000000001</c:v>
                </c:pt>
                <c:pt idx="158">
                  <c:v>452.101</c:v>
                </c:pt>
                <c:pt idx="159">
                  <c:v>451.911</c:v>
                </c:pt>
                <c:pt idx="160">
                  <c:v>451.23</c:v>
                </c:pt>
                <c:pt idx="161">
                  <c:v>448.79399999999998</c:v>
                </c:pt>
                <c:pt idx="162">
                  <c:v>448.19499999999999</c:v>
                </c:pt>
                <c:pt idx="163">
                  <c:v>445.779</c:v>
                </c:pt>
                <c:pt idx="164">
                  <c:v>444.52300000000002</c:v>
                </c:pt>
                <c:pt idx="165">
                  <c:v>442.92399999999998</c:v>
                </c:pt>
                <c:pt idx="166">
                  <c:v>442.697</c:v>
                </c:pt>
                <c:pt idx="167">
                  <c:v>433.38799999999998</c:v>
                </c:pt>
                <c:pt idx="168">
                  <c:v>432.68799999999999</c:v>
                </c:pt>
                <c:pt idx="169">
                  <c:v>429.745</c:v>
                </c:pt>
                <c:pt idx="170">
                  <c:v>427.47699999999998</c:v>
                </c:pt>
                <c:pt idx="171">
                  <c:v>425.80900000000003</c:v>
                </c:pt>
                <c:pt idx="172">
                  <c:v>423.48899999999998</c:v>
                </c:pt>
                <c:pt idx="173">
                  <c:v>423.29899999999998</c:v>
                </c:pt>
                <c:pt idx="174">
                  <c:v>422.49099999999999</c:v>
                </c:pt>
                <c:pt idx="175">
                  <c:v>421.61700000000002</c:v>
                </c:pt>
                <c:pt idx="176">
                  <c:v>421.49099999999999</c:v>
                </c:pt>
                <c:pt idx="177">
                  <c:v>421.45</c:v>
                </c:pt>
                <c:pt idx="178">
                  <c:v>421.09300000000002</c:v>
                </c:pt>
                <c:pt idx="179">
                  <c:v>420.91800000000001</c:v>
                </c:pt>
                <c:pt idx="180">
                  <c:v>420.33800000000002</c:v>
                </c:pt>
                <c:pt idx="181">
                  <c:v>414.26499999999999</c:v>
                </c:pt>
                <c:pt idx="182">
                  <c:v>414.09800000000001</c:v>
                </c:pt>
                <c:pt idx="183">
                  <c:v>413.87599999999998</c:v>
                </c:pt>
                <c:pt idx="184">
                  <c:v>412.613</c:v>
                </c:pt>
                <c:pt idx="185">
                  <c:v>412.21300000000002</c:v>
                </c:pt>
                <c:pt idx="186">
                  <c:v>411.69600000000003</c:v>
                </c:pt>
                <c:pt idx="187">
                  <c:v>411.30700000000002</c:v>
                </c:pt>
                <c:pt idx="188">
                  <c:v>411.22800000000001</c:v>
                </c:pt>
                <c:pt idx="189">
                  <c:v>411.16899999999998</c:v>
                </c:pt>
                <c:pt idx="190">
                  <c:v>410.97500000000002</c:v>
                </c:pt>
                <c:pt idx="191">
                  <c:v>410.90800000000002</c:v>
                </c:pt>
                <c:pt idx="192">
                  <c:v>409.923</c:v>
                </c:pt>
                <c:pt idx="193">
                  <c:v>408.95299999999997</c:v>
                </c:pt>
                <c:pt idx="194">
                  <c:v>408.63200000000001</c:v>
                </c:pt>
                <c:pt idx="195">
                  <c:v>406.601</c:v>
                </c:pt>
                <c:pt idx="196">
                  <c:v>405.524</c:v>
                </c:pt>
                <c:pt idx="197">
                  <c:v>405.32299999999998</c:v>
                </c:pt>
                <c:pt idx="198">
                  <c:v>403.97</c:v>
                </c:pt>
                <c:pt idx="199">
                  <c:v>403.54500000000002</c:v>
                </c:pt>
                <c:pt idx="200">
                  <c:v>403.11099999999999</c:v>
                </c:pt>
                <c:pt idx="201">
                  <c:v>402.01900000000001</c:v>
                </c:pt>
                <c:pt idx="202">
                  <c:v>400.82499999999999</c:v>
                </c:pt>
                <c:pt idx="203">
                  <c:v>397.72</c:v>
                </c:pt>
                <c:pt idx="204">
                  <c:v>396.928</c:v>
                </c:pt>
                <c:pt idx="205">
                  <c:v>396.79</c:v>
                </c:pt>
                <c:pt idx="206">
                  <c:v>396.49099999999999</c:v>
                </c:pt>
                <c:pt idx="207">
                  <c:v>396.38400000000001</c:v>
                </c:pt>
                <c:pt idx="208">
                  <c:v>395.36900000000003</c:v>
                </c:pt>
                <c:pt idx="209">
                  <c:v>395.26600000000002</c:v>
                </c:pt>
                <c:pt idx="210">
                  <c:v>392.74400000000003</c:v>
                </c:pt>
                <c:pt idx="211">
                  <c:v>392.44499999999999</c:v>
                </c:pt>
                <c:pt idx="212">
                  <c:v>391.96300000000002</c:v>
                </c:pt>
                <c:pt idx="213">
                  <c:v>391.47800000000001</c:v>
                </c:pt>
                <c:pt idx="214">
                  <c:v>391.416</c:v>
                </c:pt>
                <c:pt idx="215">
                  <c:v>391.34199999999998</c:v>
                </c:pt>
                <c:pt idx="216">
                  <c:v>391.041</c:v>
                </c:pt>
                <c:pt idx="217">
                  <c:v>389.47800000000001</c:v>
                </c:pt>
                <c:pt idx="218">
                  <c:v>389.25099999999998</c:v>
                </c:pt>
                <c:pt idx="219">
                  <c:v>387.70699999999999</c:v>
                </c:pt>
                <c:pt idx="220">
                  <c:v>387.4</c:v>
                </c:pt>
                <c:pt idx="221">
                  <c:v>387.00400000000002</c:v>
                </c:pt>
                <c:pt idx="222">
                  <c:v>386.99299999999999</c:v>
                </c:pt>
                <c:pt idx="223">
                  <c:v>386.96</c:v>
                </c:pt>
                <c:pt idx="224">
                  <c:v>385.22800000000001</c:v>
                </c:pt>
                <c:pt idx="225">
                  <c:v>385.13900000000001</c:v>
                </c:pt>
                <c:pt idx="226">
                  <c:v>385.089</c:v>
                </c:pt>
                <c:pt idx="227">
                  <c:v>384.41899999999998</c:v>
                </c:pt>
                <c:pt idx="228">
                  <c:v>384.01100000000002</c:v>
                </c:pt>
                <c:pt idx="229">
                  <c:v>383.15199999999999</c:v>
                </c:pt>
                <c:pt idx="230">
                  <c:v>382.74799999999999</c:v>
                </c:pt>
                <c:pt idx="231">
                  <c:v>382.40199999999999</c:v>
                </c:pt>
                <c:pt idx="232">
                  <c:v>381.67099999999999</c:v>
                </c:pt>
                <c:pt idx="233">
                  <c:v>381.483</c:v>
                </c:pt>
                <c:pt idx="234">
                  <c:v>380.42200000000003</c:v>
                </c:pt>
                <c:pt idx="235">
                  <c:v>380.26299999999998</c:v>
                </c:pt>
                <c:pt idx="236">
                  <c:v>379.40199999999999</c:v>
                </c:pt>
                <c:pt idx="237">
                  <c:v>378.79</c:v>
                </c:pt>
                <c:pt idx="238">
                  <c:v>378.11700000000002</c:v>
                </c:pt>
                <c:pt idx="239">
                  <c:v>377.46600000000001</c:v>
                </c:pt>
                <c:pt idx="240">
                  <c:v>377.39699999999999</c:v>
                </c:pt>
                <c:pt idx="241">
                  <c:v>377.25200000000001</c:v>
                </c:pt>
                <c:pt idx="242">
                  <c:v>377.25</c:v>
                </c:pt>
                <c:pt idx="243">
                  <c:v>376.96199999999999</c:v>
                </c:pt>
                <c:pt idx="244">
                  <c:v>376.80399999999997</c:v>
                </c:pt>
                <c:pt idx="245">
                  <c:v>376.697</c:v>
                </c:pt>
                <c:pt idx="246">
                  <c:v>376.65100000000001</c:v>
                </c:pt>
                <c:pt idx="247">
                  <c:v>375.99599999999998</c:v>
                </c:pt>
                <c:pt idx="248">
                  <c:v>375.80700000000002</c:v>
                </c:pt>
                <c:pt idx="249">
                  <c:v>375.71499999999997</c:v>
                </c:pt>
                <c:pt idx="250">
                  <c:v>375.12900000000002</c:v>
                </c:pt>
                <c:pt idx="251">
                  <c:v>374.983</c:v>
                </c:pt>
                <c:pt idx="252">
                  <c:v>374.71600000000001</c:v>
                </c:pt>
                <c:pt idx="253">
                  <c:v>374.16500000000002</c:v>
                </c:pt>
                <c:pt idx="254">
                  <c:v>374.00900000000001</c:v>
                </c:pt>
                <c:pt idx="255">
                  <c:v>373.92700000000002</c:v>
                </c:pt>
                <c:pt idx="256">
                  <c:v>373.83600000000001</c:v>
                </c:pt>
                <c:pt idx="257">
                  <c:v>373.483</c:v>
                </c:pt>
                <c:pt idx="258">
                  <c:v>373.27199999999999</c:v>
                </c:pt>
                <c:pt idx="259">
                  <c:v>373.14400000000001</c:v>
                </c:pt>
                <c:pt idx="260">
                  <c:v>372.702</c:v>
                </c:pt>
                <c:pt idx="261">
                  <c:v>372.50400000000002</c:v>
                </c:pt>
                <c:pt idx="262">
                  <c:v>372.46300000000002</c:v>
                </c:pt>
                <c:pt idx="263">
                  <c:v>371.80900000000003</c:v>
                </c:pt>
                <c:pt idx="264">
                  <c:v>371.279</c:v>
                </c:pt>
                <c:pt idx="265">
                  <c:v>370.39699999999999</c:v>
                </c:pt>
                <c:pt idx="266">
                  <c:v>370.20100000000002</c:v>
                </c:pt>
                <c:pt idx="267">
                  <c:v>370.01499999999999</c:v>
                </c:pt>
                <c:pt idx="268">
                  <c:v>369.99</c:v>
                </c:pt>
                <c:pt idx="269">
                  <c:v>369.50700000000001</c:v>
                </c:pt>
                <c:pt idx="270">
                  <c:v>368.54599999999999</c:v>
                </c:pt>
                <c:pt idx="271">
                  <c:v>367.90699999999998</c:v>
                </c:pt>
                <c:pt idx="272">
                  <c:v>367.67200000000003</c:v>
                </c:pt>
                <c:pt idx="273">
                  <c:v>367.01</c:v>
                </c:pt>
                <c:pt idx="274">
                  <c:v>366.73200000000003</c:v>
                </c:pt>
                <c:pt idx="275">
                  <c:v>366.20400000000001</c:v>
                </c:pt>
                <c:pt idx="276">
                  <c:v>365.55900000000003</c:v>
                </c:pt>
                <c:pt idx="277">
                  <c:v>364.98700000000002</c:v>
                </c:pt>
                <c:pt idx="278">
                  <c:v>364.92500000000001</c:v>
                </c:pt>
                <c:pt idx="279">
                  <c:v>364.44099999999997</c:v>
                </c:pt>
                <c:pt idx="280">
                  <c:v>364.11399999999998</c:v>
                </c:pt>
                <c:pt idx="281">
                  <c:v>363.90699999999998</c:v>
                </c:pt>
                <c:pt idx="282">
                  <c:v>363.351</c:v>
                </c:pt>
                <c:pt idx="283">
                  <c:v>363.02600000000001</c:v>
                </c:pt>
                <c:pt idx="284">
                  <c:v>362.339</c:v>
                </c:pt>
                <c:pt idx="285">
                  <c:v>362.28100000000001</c:v>
                </c:pt>
                <c:pt idx="286">
                  <c:v>362.13200000000001</c:v>
                </c:pt>
                <c:pt idx="287">
                  <c:v>361.78500000000003</c:v>
                </c:pt>
                <c:pt idx="288">
                  <c:v>361.77699999999999</c:v>
                </c:pt>
                <c:pt idx="289">
                  <c:v>361.74599999999998</c:v>
                </c:pt>
                <c:pt idx="290">
                  <c:v>361.57299999999998</c:v>
                </c:pt>
                <c:pt idx="291">
                  <c:v>361.34100000000001</c:v>
                </c:pt>
                <c:pt idx="292">
                  <c:v>360.63799999999998</c:v>
                </c:pt>
                <c:pt idx="293">
                  <c:v>360.37700000000001</c:v>
                </c:pt>
                <c:pt idx="294">
                  <c:v>360.32400000000001</c:v>
                </c:pt>
                <c:pt idx="295">
                  <c:v>359.709</c:v>
                </c:pt>
                <c:pt idx="296">
                  <c:v>359.62099999999998</c:v>
                </c:pt>
                <c:pt idx="297">
                  <c:v>359.37799999999999</c:v>
                </c:pt>
                <c:pt idx="298">
                  <c:v>359.28399999999999</c:v>
                </c:pt>
                <c:pt idx="299">
                  <c:v>359.02600000000001</c:v>
                </c:pt>
                <c:pt idx="300">
                  <c:v>359.00400000000002</c:v>
                </c:pt>
                <c:pt idx="301">
                  <c:v>358.86200000000002</c:v>
                </c:pt>
                <c:pt idx="302">
                  <c:v>358.38200000000001</c:v>
                </c:pt>
                <c:pt idx="303">
                  <c:v>358.334</c:v>
                </c:pt>
                <c:pt idx="304">
                  <c:v>358.18299999999999</c:v>
                </c:pt>
                <c:pt idx="305">
                  <c:v>358.137</c:v>
                </c:pt>
                <c:pt idx="306">
                  <c:v>358.024</c:v>
                </c:pt>
                <c:pt idx="307">
                  <c:v>358.02</c:v>
                </c:pt>
                <c:pt idx="308">
                  <c:v>357.88200000000001</c:v>
                </c:pt>
                <c:pt idx="309">
                  <c:v>357.83</c:v>
                </c:pt>
                <c:pt idx="310">
                  <c:v>357.81099999999998</c:v>
                </c:pt>
                <c:pt idx="311">
                  <c:v>357.73599999999999</c:v>
                </c:pt>
                <c:pt idx="312">
                  <c:v>357.666</c:v>
                </c:pt>
                <c:pt idx="313">
                  <c:v>357.53399999999999</c:v>
                </c:pt>
                <c:pt idx="314">
                  <c:v>357.47699999999998</c:v>
                </c:pt>
                <c:pt idx="315">
                  <c:v>357.44600000000003</c:v>
                </c:pt>
                <c:pt idx="316">
                  <c:v>357.108</c:v>
                </c:pt>
                <c:pt idx="317">
                  <c:v>357.108</c:v>
                </c:pt>
                <c:pt idx="318">
                  <c:v>356.82400000000001</c:v>
                </c:pt>
                <c:pt idx="319">
                  <c:v>356.61399999999998</c:v>
                </c:pt>
                <c:pt idx="320">
                  <c:v>356.596</c:v>
                </c:pt>
                <c:pt idx="321">
                  <c:v>356.488</c:v>
                </c:pt>
                <c:pt idx="322">
                  <c:v>356.17700000000002</c:v>
                </c:pt>
                <c:pt idx="323">
                  <c:v>355.80399999999997</c:v>
                </c:pt>
                <c:pt idx="324">
                  <c:v>355.63200000000001</c:v>
                </c:pt>
                <c:pt idx="325">
                  <c:v>355.26299999999998</c:v>
                </c:pt>
                <c:pt idx="326">
                  <c:v>355.09899999999999</c:v>
                </c:pt>
                <c:pt idx="327">
                  <c:v>354.53300000000002</c:v>
                </c:pt>
                <c:pt idx="328">
                  <c:v>353.87799999999999</c:v>
                </c:pt>
                <c:pt idx="329">
                  <c:v>352.93099999999998</c:v>
                </c:pt>
                <c:pt idx="330">
                  <c:v>352.83600000000001</c:v>
                </c:pt>
                <c:pt idx="331">
                  <c:v>351.97199999999998</c:v>
                </c:pt>
                <c:pt idx="332">
                  <c:v>351.125</c:v>
                </c:pt>
                <c:pt idx="333">
                  <c:v>350.48099999999999</c:v>
                </c:pt>
                <c:pt idx="334">
                  <c:v>350.464</c:v>
                </c:pt>
                <c:pt idx="335">
                  <c:v>349.85899999999998</c:v>
                </c:pt>
                <c:pt idx="336">
                  <c:v>348.61599999999999</c:v>
                </c:pt>
                <c:pt idx="337">
                  <c:v>348.31099999999998</c:v>
                </c:pt>
                <c:pt idx="338">
                  <c:v>347.86500000000001</c:v>
                </c:pt>
                <c:pt idx="339">
                  <c:v>347.36399999999998</c:v>
                </c:pt>
                <c:pt idx="340">
                  <c:v>346.846</c:v>
                </c:pt>
                <c:pt idx="341">
                  <c:v>346.512</c:v>
                </c:pt>
                <c:pt idx="342">
                  <c:v>346.512</c:v>
                </c:pt>
                <c:pt idx="343">
                  <c:v>346.512</c:v>
                </c:pt>
                <c:pt idx="344">
                  <c:v>346.16199999999998</c:v>
                </c:pt>
                <c:pt idx="345">
                  <c:v>345.85899999999998</c:v>
                </c:pt>
                <c:pt idx="346">
                  <c:v>345.85599999999999</c:v>
                </c:pt>
                <c:pt idx="347">
                  <c:v>345.798</c:v>
                </c:pt>
                <c:pt idx="348">
                  <c:v>345.61700000000002</c:v>
                </c:pt>
                <c:pt idx="349">
                  <c:v>343.15800000000002</c:v>
                </c:pt>
                <c:pt idx="350">
                  <c:v>342.39</c:v>
                </c:pt>
                <c:pt idx="351">
                  <c:v>341.88299999999998</c:v>
                </c:pt>
                <c:pt idx="352">
                  <c:v>341.15699999999998</c:v>
                </c:pt>
                <c:pt idx="353">
                  <c:v>341.096</c:v>
                </c:pt>
                <c:pt idx="354">
                  <c:v>341.07600000000002</c:v>
                </c:pt>
                <c:pt idx="355">
                  <c:v>340.3</c:v>
                </c:pt>
                <c:pt idx="356">
                  <c:v>339.55599999999998</c:v>
                </c:pt>
                <c:pt idx="357">
                  <c:v>339.54300000000001</c:v>
                </c:pt>
                <c:pt idx="358">
                  <c:v>339.16500000000002</c:v>
                </c:pt>
                <c:pt idx="359">
                  <c:v>338.834</c:v>
                </c:pt>
                <c:pt idx="360">
                  <c:v>338.786</c:v>
                </c:pt>
                <c:pt idx="361">
                  <c:v>338.495</c:v>
                </c:pt>
                <c:pt idx="362">
                  <c:v>337.90300000000002</c:v>
                </c:pt>
                <c:pt idx="363">
                  <c:v>337.899</c:v>
                </c:pt>
                <c:pt idx="364">
                  <c:v>337.44799999999998</c:v>
                </c:pt>
                <c:pt idx="365">
                  <c:v>337.15600000000001</c:v>
                </c:pt>
                <c:pt idx="366">
                  <c:v>336.84500000000003</c:v>
                </c:pt>
                <c:pt idx="367">
                  <c:v>335.69099999999997</c:v>
                </c:pt>
                <c:pt idx="368">
                  <c:v>335.66800000000001</c:v>
                </c:pt>
                <c:pt idx="369">
                  <c:v>335.43</c:v>
                </c:pt>
                <c:pt idx="370">
                  <c:v>335.31799999999998</c:v>
                </c:pt>
                <c:pt idx="371">
                  <c:v>334.99400000000003</c:v>
                </c:pt>
                <c:pt idx="372">
                  <c:v>334.23899999999998</c:v>
                </c:pt>
                <c:pt idx="373">
                  <c:v>334.04599999999999</c:v>
                </c:pt>
                <c:pt idx="374">
                  <c:v>333.59899999999999</c:v>
                </c:pt>
                <c:pt idx="375">
                  <c:v>333.58800000000002</c:v>
                </c:pt>
                <c:pt idx="376">
                  <c:v>333.21</c:v>
                </c:pt>
                <c:pt idx="377">
                  <c:v>333.15699999999998</c:v>
                </c:pt>
                <c:pt idx="378">
                  <c:v>332.56299999999999</c:v>
                </c:pt>
                <c:pt idx="379">
                  <c:v>332.286</c:v>
                </c:pt>
                <c:pt idx="380">
                  <c:v>331.95299999999997</c:v>
                </c:pt>
                <c:pt idx="381">
                  <c:v>331.75900000000001</c:v>
                </c:pt>
                <c:pt idx="382">
                  <c:v>331.50400000000002</c:v>
                </c:pt>
                <c:pt idx="383">
                  <c:v>331.28199999999998</c:v>
                </c:pt>
                <c:pt idx="384">
                  <c:v>331.28199999999998</c:v>
                </c:pt>
                <c:pt idx="385">
                  <c:v>331.28199999999998</c:v>
                </c:pt>
                <c:pt idx="386">
                  <c:v>331.28199999999998</c:v>
                </c:pt>
                <c:pt idx="387">
                  <c:v>331.10399999999998</c:v>
                </c:pt>
                <c:pt idx="388">
                  <c:v>330.81200000000001</c:v>
                </c:pt>
                <c:pt idx="389">
                  <c:v>330.45600000000002</c:v>
                </c:pt>
                <c:pt idx="390">
                  <c:v>330.45299999999997</c:v>
                </c:pt>
                <c:pt idx="391">
                  <c:v>329.54599999999999</c:v>
                </c:pt>
                <c:pt idx="392">
                  <c:v>329.48500000000001</c:v>
                </c:pt>
                <c:pt idx="393">
                  <c:v>329.34500000000003</c:v>
                </c:pt>
                <c:pt idx="394">
                  <c:v>329.32</c:v>
                </c:pt>
                <c:pt idx="395">
                  <c:v>329.11500000000001</c:v>
                </c:pt>
                <c:pt idx="396">
                  <c:v>328.98700000000002</c:v>
                </c:pt>
                <c:pt idx="397">
                  <c:v>328.71300000000002</c:v>
                </c:pt>
                <c:pt idx="398">
                  <c:v>327.67700000000002</c:v>
                </c:pt>
                <c:pt idx="399">
                  <c:v>326.89800000000002</c:v>
                </c:pt>
                <c:pt idx="400">
                  <c:v>326.69</c:v>
                </c:pt>
                <c:pt idx="401">
                  <c:v>326.62099999999998</c:v>
                </c:pt>
                <c:pt idx="402">
                  <c:v>326.089</c:v>
                </c:pt>
                <c:pt idx="403">
                  <c:v>325.77100000000002</c:v>
                </c:pt>
                <c:pt idx="404">
                  <c:v>324.41699999999997</c:v>
                </c:pt>
                <c:pt idx="405">
                  <c:v>324.15300000000002</c:v>
                </c:pt>
                <c:pt idx="406">
                  <c:v>323.76799999999997</c:v>
                </c:pt>
                <c:pt idx="407">
                  <c:v>323.601</c:v>
                </c:pt>
                <c:pt idx="408">
                  <c:v>323.09399999999999</c:v>
                </c:pt>
                <c:pt idx="409">
                  <c:v>322.76299999999998</c:v>
                </c:pt>
                <c:pt idx="410">
                  <c:v>322.76299999999998</c:v>
                </c:pt>
                <c:pt idx="411">
                  <c:v>322.63099999999997</c:v>
                </c:pt>
                <c:pt idx="412">
                  <c:v>321.64400000000001</c:v>
                </c:pt>
                <c:pt idx="413">
                  <c:v>321.642</c:v>
                </c:pt>
                <c:pt idx="414">
                  <c:v>321.33699999999999</c:v>
                </c:pt>
                <c:pt idx="415">
                  <c:v>321.298</c:v>
                </c:pt>
                <c:pt idx="416">
                  <c:v>321.10399999999998</c:v>
                </c:pt>
                <c:pt idx="417">
                  <c:v>321</c:v>
                </c:pt>
                <c:pt idx="418">
                  <c:v>320.79500000000002</c:v>
                </c:pt>
                <c:pt idx="419">
                  <c:v>320.673</c:v>
                </c:pt>
                <c:pt idx="420">
                  <c:v>320.66199999999998</c:v>
                </c:pt>
                <c:pt idx="421">
                  <c:v>319.86700000000002</c:v>
                </c:pt>
                <c:pt idx="422">
                  <c:v>318.93799999999999</c:v>
                </c:pt>
                <c:pt idx="423">
                  <c:v>318.411</c:v>
                </c:pt>
                <c:pt idx="424">
                  <c:v>318.18900000000002</c:v>
                </c:pt>
                <c:pt idx="425">
                  <c:v>317.01799999999997</c:v>
                </c:pt>
                <c:pt idx="426">
                  <c:v>315.76900000000001</c:v>
                </c:pt>
                <c:pt idx="427">
                  <c:v>315.57100000000003</c:v>
                </c:pt>
                <c:pt idx="428">
                  <c:v>315.09199999999998</c:v>
                </c:pt>
                <c:pt idx="429">
                  <c:v>314.57299999999998</c:v>
                </c:pt>
                <c:pt idx="430">
                  <c:v>313.94400000000002</c:v>
                </c:pt>
                <c:pt idx="431">
                  <c:v>313.923</c:v>
                </c:pt>
                <c:pt idx="432">
                  <c:v>313.67</c:v>
                </c:pt>
                <c:pt idx="433">
                  <c:v>313.42099999999999</c:v>
                </c:pt>
                <c:pt idx="434">
                  <c:v>312.36599999999999</c:v>
                </c:pt>
                <c:pt idx="435">
                  <c:v>312.30099999999999</c:v>
                </c:pt>
                <c:pt idx="436">
                  <c:v>312.06400000000002</c:v>
                </c:pt>
                <c:pt idx="437">
                  <c:v>311.45600000000002</c:v>
                </c:pt>
                <c:pt idx="438">
                  <c:v>311.11500000000001</c:v>
                </c:pt>
                <c:pt idx="439">
                  <c:v>311.09399999999999</c:v>
                </c:pt>
                <c:pt idx="440">
                  <c:v>310.96600000000001</c:v>
                </c:pt>
                <c:pt idx="441">
                  <c:v>310.12700000000001</c:v>
                </c:pt>
                <c:pt idx="442">
                  <c:v>309.858</c:v>
                </c:pt>
                <c:pt idx="443">
                  <c:v>309.334</c:v>
                </c:pt>
                <c:pt idx="444">
                  <c:v>308.53899999999999</c:v>
                </c:pt>
                <c:pt idx="445">
                  <c:v>308.447</c:v>
                </c:pt>
                <c:pt idx="446">
                  <c:v>308.322</c:v>
                </c:pt>
                <c:pt idx="447">
                  <c:v>308.17399999999998</c:v>
                </c:pt>
                <c:pt idx="448">
                  <c:v>308.17399999999998</c:v>
                </c:pt>
                <c:pt idx="449">
                  <c:v>308.17399999999998</c:v>
                </c:pt>
                <c:pt idx="450">
                  <c:v>308.17399999999998</c:v>
                </c:pt>
                <c:pt idx="451">
                  <c:v>308.17399999999998</c:v>
                </c:pt>
                <c:pt idx="452">
                  <c:v>307.90800000000002</c:v>
                </c:pt>
                <c:pt idx="453">
                  <c:v>306.983</c:v>
                </c:pt>
                <c:pt idx="454">
                  <c:v>306.92200000000003</c:v>
                </c:pt>
                <c:pt idx="455">
                  <c:v>306.89999999999998</c:v>
                </c:pt>
                <c:pt idx="456">
                  <c:v>306.721</c:v>
                </c:pt>
                <c:pt idx="457">
                  <c:v>306.38200000000001</c:v>
                </c:pt>
                <c:pt idx="458">
                  <c:v>305.21499999999997</c:v>
                </c:pt>
                <c:pt idx="459">
                  <c:v>304.83100000000002</c:v>
                </c:pt>
                <c:pt idx="460">
                  <c:v>304.07600000000002</c:v>
                </c:pt>
                <c:pt idx="461">
                  <c:v>303.65300000000002</c:v>
                </c:pt>
                <c:pt idx="462">
                  <c:v>303.59399999999999</c:v>
                </c:pt>
                <c:pt idx="463">
                  <c:v>303.58</c:v>
                </c:pt>
                <c:pt idx="464">
                  <c:v>303.36200000000002</c:v>
                </c:pt>
                <c:pt idx="465">
                  <c:v>302.96600000000001</c:v>
                </c:pt>
                <c:pt idx="466">
                  <c:v>302.64400000000001</c:v>
                </c:pt>
                <c:pt idx="467">
                  <c:v>302.57400000000001</c:v>
                </c:pt>
                <c:pt idx="468">
                  <c:v>302.34300000000002</c:v>
                </c:pt>
                <c:pt idx="469">
                  <c:v>302.24599999999998</c:v>
                </c:pt>
                <c:pt idx="470">
                  <c:v>302.04500000000002</c:v>
                </c:pt>
                <c:pt idx="471">
                  <c:v>302.04500000000002</c:v>
                </c:pt>
                <c:pt idx="472">
                  <c:v>302.04500000000002</c:v>
                </c:pt>
                <c:pt idx="473">
                  <c:v>302.04500000000002</c:v>
                </c:pt>
                <c:pt idx="474">
                  <c:v>302.04500000000002</c:v>
                </c:pt>
                <c:pt idx="475">
                  <c:v>302.04500000000002</c:v>
                </c:pt>
                <c:pt idx="476">
                  <c:v>300.33999999999997</c:v>
                </c:pt>
                <c:pt idx="477">
                  <c:v>299.90800000000002</c:v>
                </c:pt>
                <c:pt idx="478">
                  <c:v>298.83100000000002</c:v>
                </c:pt>
                <c:pt idx="479">
                  <c:v>298.82100000000003</c:v>
                </c:pt>
                <c:pt idx="480">
                  <c:v>298.15300000000002</c:v>
                </c:pt>
                <c:pt idx="481">
                  <c:v>295.625</c:v>
                </c:pt>
                <c:pt idx="482">
                  <c:v>295.61500000000001</c:v>
                </c:pt>
                <c:pt idx="483">
                  <c:v>295.55399999999997</c:v>
                </c:pt>
                <c:pt idx="484">
                  <c:v>294.839</c:v>
                </c:pt>
                <c:pt idx="485">
                  <c:v>294.05099999999999</c:v>
                </c:pt>
                <c:pt idx="486">
                  <c:v>292.60500000000002</c:v>
                </c:pt>
                <c:pt idx="487">
                  <c:v>288.61399999999998</c:v>
                </c:pt>
                <c:pt idx="488">
                  <c:v>288.33800000000002</c:v>
                </c:pt>
                <c:pt idx="489">
                  <c:v>287.642</c:v>
                </c:pt>
                <c:pt idx="490">
                  <c:v>287.07</c:v>
                </c:pt>
                <c:pt idx="491">
                  <c:v>286.34199999999998</c:v>
                </c:pt>
                <c:pt idx="492">
                  <c:v>285.23700000000002</c:v>
                </c:pt>
                <c:pt idx="493">
                  <c:v>285.13200000000001</c:v>
                </c:pt>
                <c:pt idx="494">
                  <c:v>284.00099999999998</c:v>
                </c:pt>
                <c:pt idx="495">
                  <c:v>283.87799999999999</c:v>
                </c:pt>
                <c:pt idx="496">
                  <c:v>282.69200000000001</c:v>
                </c:pt>
                <c:pt idx="497">
                  <c:v>282.375</c:v>
                </c:pt>
                <c:pt idx="498">
                  <c:v>282.24700000000001</c:v>
                </c:pt>
                <c:pt idx="499">
                  <c:v>282.22199999999998</c:v>
                </c:pt>
                <c:pt idx="500">
                  <c:v>280.13200000000001</c:v>
                </c:pt>
                <c:pt idx="501">
                  <c:v>279.81400000000002</c:v>
                </c:pt>
                <c:pt idx="502">
                  <c:v>279.48899999999998</c:v>
                </c:pt>
                <c:pt idx="503">
                  <c:v>278.471</c:v>
                </c:pt>
                <c:pt idx="504">
                  <c:v>278.23</c:v>
                </c:pt>
                <c:pt idx="505">
                  <c:v>274.63</c:v>
                </c:pt>
                <c:pt idx="506">
                  <c:v>272.39999999999998</c:v>
                </c:pt>
                <c:pt idx="507">
                  <c:v>270.185</c:v>
                </c:pt>
                <c:pt idx="508">
                  <c:v>268.11500000000001</c:v>
                </c:pt>
                <c:pt idx="509">
                  <c:v>267.58</c:v>
                </c:pt>
                <c:pt idx="510">
                  <c:v>267.54300000000001</c:v>
                </c:pt>
                <c:pt idx="511">
                  <c:v>266.93</c:v>
                </c:pt>
                <c:pt idx="512">
                  <c:v>266.79599999999999</c:v>
                </c:pt>
                <c:pt idx="513">
                  <c:v>266.029</c:v>
                </c:pt>
                <c:pt idx="514">
                  <c:v>265.84500000000003</c:v>
                </c:pt>
                <c:pt idx="515">
                  <c:v>264.95299999999997</c:v>
                </c:pt>
                <c:pt idx="516">
                  <c:v>263.90499999999997</c:v>
                </c:pt>
                <c:pt idx="517">
                  <c:v>263.49700000000001</c:v>
                </c:pt>
                <c:pt idx="518">
                  <c:v>262.548</c:v>
                </c:pt>
                <c:pt idx="519">
                  <c:v>259.75200000000001</c:v>
                </c:pt>
                <c:pt idx="520">
                  <c:v>259.73899999999998</c:v>
                </c:pt>
                <c:pt idx="521">
                  <c:v>259.68700000000001</c:v>
                </c:pt>
                <c:pt idx="522">
                  <c:v>258.92599999999999</c:v>
                </c:pt>
                <c:pt idx="523">
                  <c:v>258.09699999999998</c:v>
                </c:pt>
                <c:pt idx="524">
                  <c:v>257.00900000000001</c:v>
                </c:pt>
                <c:pt idx="525">
                  <c:v>254.97</c:v>
                </c:pt>
                <c:pt idx="526">
                  <c:v>252.673</c:v>
                </c:pt>
                <c:pt idx="527">
                  <c:v>251.221</c:v>
                </c:pt>
                <c:pt idx="528">
                  <c:v>251.221</c:v>
                </c:pt>
                <c:pt idx="529">
                  <c:v>251.221</c:v>
                </c:pt>
                <c:pt idx="530">
                  <c:v>251.221</c:v>
                </c:pt>
                <c:pt idx="531">
                  <c:v>251.221</c:v>
                </c:pt>
                <c:pt idx="532">
                  <c:v>250.815</c:v>
                </c:pt>
                <c:pt idx="533">
                  <c:v>249.29599999999999</c:v>
                </c:pt>
                <c:pt idx="534">
                  <c:v>247.04499999999999</c:v>
                </c:pt>
                <c:pt idx="535">
                  <c:v>245.06399999999999</c:v>
                </c:pt>
                <c:pt idx="536">
                  <c:v>244.017</c:v>
                </c:pt>
                <c:pt idx="537">
                  <c:v>243.506</c:v>
                </c:pt>
                <c:pt idx="538">
                  <c:v>243.39599999999999</c:v>
                </c:pt>
                <c:pt idx="539">
                  <c:v>238.54499999999999</c:v>
                </c:pt>
                <c:pt idx="540">
                  <c:v>238.48</c:v>
                </c:pt>
                <c:pt idx="541">
                  <c:v>236.11600000000001</c:v>
                </c:pt>
                <c:pt idx="542">
                  <c:v>235.61199999999999</c:v>
                </c:pt>
                <c:pt idx="543">
                  <c:v>235.60499999999999</c:v>
                </c:pt>
                <c:pt idx="544">
                  <c:v>234.613</c:v>
                </c:pt>
                <c:pt idx="545">
                  <c:v>230.79300000000001</c:v>
                </c:pt>
                <c:pt idx="546">
                  <c:v>228.59399999999999</c:v>
                </c:pt>
                <c:pt idx="547">
                  <c:v>227.53700000000001</c:v>
                </c:pt>
                <c:pt idx="548">
                  <c:v>226.45599999999999</c:v>
                </c:pt>
                <c:pt idx="549">
                  <c:v>225.78399999999999</c:v>
                </c:pt>
                <c:pt idx="550">
                  <c:v>225.76</c:v>
                </c:pt>
                <c:pt idx="551">
                  <c:v>225.17</c:v>
                </c:pt>
                <c:pt idx="552">
                  <c:v>223.94900000000001</c:v>
                </c:pt>
                <c:pt idx="553">
                  <c:v>223.72</c:v>
                </c:pt>
                <c:pt idx="554">
                  <c:v>222.761</c:v>
                </c:pt>
                <c:pt idx="555">
                  <c:v>222.30699999999999</c:v>
                </c:pt>
                <c:pt idx="556">
                  <c:v>221.83500000000001</c:v>
                </c:pt>
                <c:pt idx="557">
                  <c:v>220.946</c:v>
                </c:pt>
                <c:pt idx="558">
                  <c:v>220.946</c:v>
                </c:pt>
                <c:pt idx="559">
                  <c:v>220.946</c:v>
                </c:pt>
                <c:pt idx="560">
                  <c:v>220.874</c:v>
                </c:pt>
                <c:pt idx="561">
                  <c:v>218.989</c:v>
                </c:pt>
                <c:pt idx="562">
                  <c:v>218.88399999999999</c:v>
                </c:pt>
                <c:pt idx="563">
                  <c:v>218.53100000000001</c:v>
                </c:pt>
                <c:pt idx="564">
                  <c:v>217.72399999999999</c:v>
                </c:pt>
                <c:pt idx="565">
                  <c:v>217.04</c:v>
                </c:pt>
                <c:pt idx="566">
                  <c:v>215.96600000000001</c:v>
                </c:pt>
                <c:pt idx="567">
                  <c:v>215.05500000000001</c:v>
                </c:pt>
                <c:pt idx="568">
                  <c:v>214.42599999999999</c:v>
                </c:pt>
                <c:pt idx="569">
                  <c:v>213.74700000000001</c:v>
                </c:pt>
                <c:pt idx="570">
                  <c:v>213.08</c:v>
                </c:pt>
                <c:pt idx="571">
                  <c:v>212.52799999999999</c:v>
                </c:pt>
                <c:pt idx="572">
                  <c:v>212.40299999999999</c:v>
                </c:pt>
                <c:pt idx="573">
                  <c:v>212.286</c:v>
                </c:pt>
                <c:pt idx="574">
                  <c:v>210.887</c:v>
                </c:pt>
                <c:pt idx="575">
                  <c:v>210.45599999999999</c:v>
                </c:pt>
                <c:pt idx="576">
                  <c:v>210.38900000000001</c:v>
                </c:pt>
                <c:pt idx="577">
                  <c:v>210.096</c:v>
                </c:pt>
                <c:pt idx="578">
                  <c:v>209.58799999999999</c:v>
                </c:pt>
                <c:pt idx="579">
                  <c:v>208.995</c:v>
                </c:pt>
                <c:pt idx="580">
                  <c:v>208.75399999999999</c:v>
                </c:pt>
                <c:pt idx="581">
                  <c:v>208.274</c:v>
                </c:pt>
                <c:pt idx="582">
                  <c:v>207.73099999999999</c:v>
                </c:pt>
                <c:pt idx="583">
                  <c:v>207.047</c:v>
                </c:pt>
                <c:pt idx="584">
                  <c:v>207.047</c:v>
                </c:pt>
                <c:pt idx="585">
                  <c:v>206.833</c:v>
                </c:pt>
                <c:pt idx="586">
                  <c:v>206.816</c:v>
                </c:pt>
                <c:pt idx="587">
                  <c:v>206.762</c:v>
                </c:pt>
                <c:pt idx="588">
                  <c:v>206.59200000000001</c:v>
                </c:pt>
                <c:pt idx="589">
                  <c:v>206.14599999999999</c:v>
                </c:pt>
                <c:pt idx="590">
                  <c:v>205.59200000000001</c:v>
                </c:pt>
                <c:pt idx="591">
                  <c:v>205.499</c:v>
                </c:pt>
                <c:pt idx="592">
                  <c:v>204.63</c:v>
                </c:pt>
                <c:pt idx="593">
                  <c:v>204.511</c:v>
                </c:pt>
                <c:pt idx="594">
                  <c:v>203.316</c:v>
                </c:pt>
                <c:pt idx="595">
                  <c:v>202.90700000000001</c:v>
                </c:pt>
                <c:pt idx="596">
                  <c:v>202.852</c:v>
                </c:pt>
                <c:pt idx="597">
                  <c:v>202.31800000000001</c:v>
                </c:pt>
                <c:pt idx="598">
                  <c:v>202.077</c:v>
                </c:pt>
                <c:pt idx="599">
                  <c:v>201.82499999999999</c:v>
                </c:pt>
                <c:pt idx="600">
                  <c:v>201.77799999999999</c:v>
                </c:pt>
                <c:pt idx="601">
                  <c:v>201.32499999999999</c:v>
                </c:pt>
                <c:pt idx="602">
                  <c:v>200.41800000000001</c:v>
                </c:pt>
                <c:pt idx="603">
                  <c:v>200.04400000000001</c:v>
                </c:pt>
                <c:pt idx="604">
                  <c:v>199.87100000000001</c:v>
                </c:pt>
                <c:pt idx="605">
                  <c:v>199.58799999999999</c:v>
                </c:pt>
                <c:pt idx="606">
                  <c:v>199.488</c:v>
                </c:pt>
                <c:pt idx="607">
                  <c:v>199.17699999999999</c:v>
                </c:pt>
                <c:pt idx="608">
                  <c:v>199.07</c:v>
                </c:pt>
                <c:pt idx="609">
                  <c:v>198.97</c:v>
                </c:pt>
                <c:pt idx="610">
                  <c:v>198.97</c:v>
                </c:pt>
                <c:pt idx="611">
                  <c:v>198.97</c:v>
                </c:pt>
                <c:pt idx="612">
                  <c:v>198.97</c:v>
                </c:pt>
                <c:pt idx="613">
                  <c:v>198.97</c:v>
                </c:pt>
                <c:pt idx="614">
                  <c:v>198.90899999999999</c:v>
                </c:pt>
                <c:pt idx="615">
                  <c:v>198.637</c:v>
                </c:pt>
                <c:pt idx="616">
                  <c:v>198.62100000000001</c:v>
                </c:pt>
                <c:pt idx="617">
                  <c:v>198.52199999999999</c:v>
                </c:pt>
                <c:pt idx="618">
                  <c:v>197.52799999999999</c:v>
                </c:pt>
                <c:pt idx="619">
                  <c:v>197.08799999999999</c:v>
                </c:pt>
                <c:pt idx="620">
                  <c:v>196.80500000000001</c:v>
                </c:pt>
                <c:pt idx="621">
                  <c:v>194.77699999999999</c:v>
                </c:pt>
                <c:pt idx="622">
                  <c:v>194.51400000000001</c:v>
                </c:pt>
                <c:pt idx="623">
                  <c:v>194.09899999999999</c:v>
                </c:pt>
                <c:pt idx="624">
                  <c:v>193.792</c:v>
                </c:pt>
                <c:pt idx="625">
                  <c:v>192.50200000000001</c:v>
                </c:pt>
                <c:pt idx="626">
                  <c:v>191.821</c:v>
                </c:pt>
                <c:pt idx="627">
                  <c:v>191.44200000000001</c:v>
                </c:pt>
                <c:pt idx="628">
                  <c:v>190.893</c:v>
                </c:pt>
                <c:pt idx="629">
                  <c:v>190.84899999999999</c:v>
                </c:pt>
                <c:pt idx="630">
                  <c:v>190.45500000000001</c:v>
                </c:pt>
                <c:pt idx="631">
                  <c:v>190.24100000000001</c:v>
                </c:pt>
                <c:pt idx="632">
                  <c:v>190.09700000000001</c:v>
                </c:pt>
                <c:pt idx="633">
                  <c:v>189.953</c:v>
                </c:pt>
                <c:pt idx="634">
                  <c:v>189.94499999999999</c:v>
                </c:pt>
                <c:pt idx="635">
                  <c:v>189.602</c:v>
                </c:pt>
                <c:pt idx="636">
                  <c:v>189.53100000000001</c:v>
                </c:pt>
                <c:pt idx="637">
                  <c:v>189.47499999999999</c:v>
                </c:pt>
                <c:pt idx="638">
                  <c:v>189.268</c:v>
                </c:pt>
                <c:pt idx="639">
                  <c:v>189.01499999999999</c:v>
                </c:pt>
                <c:pt idx="640">
                  <c:v>188.87299999999999</c:v>
                </c:pt>
                <c:pt idx="641">
                  <c:v>188.75899999999999</c:v>
                </c:pt>
                <c:pt idx="642">
                  <c:v>188.16900000000001</c:v>
                </c:pt>
                <c:pt idx="643">
                  <c:v>187.851</c:v>
                </c:pt>
                <c:pt idx="644">
                  <c:v>187.232</c:v>
                </c:pt>
                <c:pt idx="645">
                  <c:v>186.72499999999999</c:v>
                </c:pt>
                <c:pt idx="646">
                  <c:v>186.267</c:v>
                </c:pt>
                <c:pt idx="647">
                  <c:v>186.19</c:v>
                </c:pt>
                <c:pt idx="648">
                  <c:v>186.09200000000001</c:v>
                </c:pt>
                <c:pt idx="649">
                  <c:v>186.005</c:v>
                </c:pt>
                <c:pt idx="650">
                  <c:v>185.86799999999999</c:v>
                </c:pt>
                <c:pt idx="651">
                  <c:v>185.80799999999999</c:v>
                </c:pt>
                <c:pt idx="652">
                  <c:v>184.732</c:v>
                </c:pt>
                <c:pt idx="653">
                  <c:v>184.66</c:v>
                </c:pt>
                <c:pt idx="654">
                  <c:v>184.273</c:v>
                </c:pt>
                <c:pt idx="655">
                  <c:v>184.14599999999999</c:v>
                </c:pt>
                <c:pt idx="656">
                  <c:v>183.76599999999999</c:v>
                </c:pt>
                <c:pt idx="657">
                  <c:v>183.60599999999999</c:v>
                </c:pt>
                <c:pt idx="658">
                  <c:v>183.458</c:v>
                </c:pt>
                <c:pt idx="659">
                  <c:v>183.40600000000001</c:v>
                </c:pt>
                <c:pt idx="660">
                  <c:v>183.39699999999999</c:v>
                </c:pt>
                <c:pt idx="661">
                  <c:v>183.39099999999999</c:v>
                </c:pt>
                <c:pt idx="662">
                  <c:v>183.24100000000001</c:v>
                </c:pt>
                <c:pt idx="663">
                  <c:v>182.864</c:v>
                </c:pt>
                <c:pt idx="664">
                  <c:v>182.84299999999999</c:v>
                </c:pt>
                <c:pt idx="665">
                  <c:v>182.26</c:v>
                </c:pt>
                <c:pt idx="666">
                  <c:v>181.78</c:v>
                </c:pt>
                <c:pt idx="667">
                  <c:v>181.72300000000001</c:v>
                </c:pt>
                <c:pt idx="668">
                  <c:v>180.804</c:v>
                </c:pt>
                <c:pt idx="669">
                  <c:v>180.62299999999999</c:v>
                </c:pt>
                <c:pt idx="670">
                  <c:v>180.61500000000001</c:v>
                </c:pt>
                <c:pt idx="671">
                  <c:v>180.55500000000001</c:v>
                </c:pt>
                <c:pt idx="672">
                  <c:v>180.53399999999999</c:v>
                </c:pt>
                <c:pt idx="673">
                  <c:v>180.435</c:v>
                </c:pt>
                <c:pt idx="674">
                  <c:v>180.36600000000001</c:v>
                </c:pt>
                <c:pt idx="675">
                  <c:v>179.989</c:v>
                </c:pt>
                <c:pt idx="676">
                  <c:v>179.94399999999999</c:v>
                </c:pt>
                <c:pt idx="677">
                  <c:v>179.79400000000001</c:v>
                </c:pt>
                <c:pt idx="678">
                  <c:v>179.71</c:v>
                </c:pt>
                <c:pt idx="679">
                  <c:v>179.625</c:v>
                </c:pt>
                <c:pt idx="680">
                  <c:v>179.42099999999999</c:v>
                </c:pt>
                <c:pt idx="681">
                  <c:v>178.91200000000001</c:v>
                </c:pt>
                <c:pt idx="682">
                  <c:v>178.86500000000001</c:v>
                </c:pt>
                <c:pt idx="683">
                  <c:v>178.86500000000001</c:v>
                </c:pt>
                <c:pt idx="684">
                  <c:v>178.86500000000001</c:v>
                </c:pt>
                <c:pt idx="685">
                  <c:v>178.86500000000001</c:v>
                </c:pt>
                <c:pt idx="686">
                  <c:v>178.86500000000001</c:v>
                </c:pt>
                <c:pt idx="687">
                  <c:v>178.86500000000001</c:v>
                </c:pt>
                <c:pt idx="688">
                  <c:v>178.86500000000001</c:v>
                </c:pt>
                <c:pt idx="689">
                  <c:v>178.86500000000001</c:v>
                </c:pt>
                <c:pt idx="690">
                  <c:v>178.86500000000001</c:v>
                </c:pt>
                <c:pt idx="691">
                  <c:v>178.86500000000001</c:v>
                </c:pt>
                <c:pt idx="692">
                  <c:v>178.845</c:v>
                </c:pt>
                <c:pt idx="693">
                  <c:v>178.83199999999999</c:v>
                </c:pt>
                <c:pt idx="694">
                  <c:v>178.52199999999999</c:v>
                </c:pt>
                <c:pt idx="695">
                  <c:v>178.36</c:v>
                </c:pt>
                <c:pt idx="696">
                  <c:v>178.18600000000001</c:v>
                </c:pt>
                <c:pt idx="697">
                  <c:v>177.917</c:v>
                </c:pt>
                <c:pt idx="698">
                  <c:v>177.56700000000001</c:v>
                </c:pt>
                <c:pt idx="699">
                  <c:v>177.35</c:v>
                </c:pt>
                <c:pt idx="700">
                  <c:v>177.22</c:v>
                </c:pt>
                <c:pt idx="701">
                  <c:v>176.232</c:v>
                </c:pt>
                <c:pt idx="702">
                  <c:v>175.916</c:v>
                </c:pt>
                <c:pt idx="703">
                  <c:v>175.88499999999999</c:v>
                </c:pt>
                <c:pt idx="704">
                  <c:v>175.88499999999999</c:v>
                </c:pt>
                <c:pt idx="705">
                  <c:v>175.88499999999999</c:v>
                </c:pt>
                <c:pt idx="706">
                  <c:v>175.25200000000001</c:v>
                </c:pt>
                <c:pt idx="707">
                  <c:v>174.875</c:v>
                </c:pt>
                <c:pt idx="708">
                  <c:v>174.40100000000001</c:v>
                </c:pt>
                <c:pt idx="709">
                  <c:v>174.29599999999999</c:v>
                </c:pt>
                <c:pt idx="710">
                  <c:v>174.13900000000001</c:v>
                </c:pt>
                <c:pt idx="711">
                  <c:v>173.99299999999999</c:v>
                </c:pt>
                <c:pt idx="712">
                  <c:v>173.84899999999999</c:v>
                </c:pt>
                <c:pt idx="713">
                  <c:v>173.501</c:v>
                </c:pt>
                <c:pt idx="714">
                  <c:v>173.31700000000001</c:v>
                </c:pt>
                <c:pt idx="715">
                  <c:v>173.11500000000001</c:v>
                </c:pt>
                <c:pt idx="716">
                  <c:v>173.09800000000001</c:v>
                </c:pt>
                <c:pt idx="717">
                  <c:v>172.982</c:v>
                </c:pt>
                <c:pt idx="718">
                  <c:v>172.93600000000001</c:v>
                </c:pt>
                <c:pt idx="719">
                  <c:v>172.93600000000001</c:v>
                </c:pt>
                <c:pt idx="720">
                  <c:v>172.93600000000001</c:v>
                </c:pt>
                <c:pt idx="721">
                  <c:v>172.93600000000001</c:v>
                </c:pt>
                <c:pt idx="722">
                  <c:v>172.93600000000001</c:v>
                </c:pt>
                <c:pt idx="723">
                  <c:v>172.93600000000001</c:v>
                </c:pt>
                <c:pt idx="724">
                  <c:v>172.93600000000001</c:v>
                </c:pt>
                <c:pt idx="725">
                  <c:v>172.89</c:v>
                </c:pt>
                <c:pt idx="726">
                  <c:v>172.446</c:v>
                </c:pt>
                <c:pt idx="727">
                  <c:v>172.267</c:v>
                </c:pt>
                <c:pt idx="728">
                  <c:v>172.114</c:v>
                </c:pt>
                <c:pt idx="729">
                  <c:v>171.898</c:v>
                </c:pt>
                <c:pt idx="730">
                  <c:v>171.88399999999999</c:v>
                </c:pt>
                <c:pt idx="731">
                  <c:v>171.64699999999999</c:v>
                </c:pt>
                <c:pt idx="732">
                  <c:v>171.495</c:v>
                </c:pt>
                <c:pt idx="733">
                  <c:v>171.47200000000001</c:v>
                </c:pt>
                <c:pt idx="734">
                  <c:v>171.47200000000001</c:v>
                </c:pt>
                <c:pt idx="735">
                  <c:v>171.45099999999999</c:v>
                </c:pt>
                <c:pt idx="736">
                  <c:v>171.21799999999999</c:v>
                </c:pt>
                <c:pt idx="737">
                  <c:v>170.477</c:v>
                </c:pt>
                <c:pt idx="738">
                  <c:v>170.374</c:v>
                </c:pt>
                <c:pt idx="739">
                  <c:v>170.01599999999999</c:v>
                </c:pt>
                <c:pt idx="740">
                  <c:v>170.01599999999999</c:v>
                </c:pt>
                <c:pt idx="741">
                  <c:v>170.01599999999999</c:v>
                </c:pt>
                <c:pt idx="742">
                  <c:v>170.01599999999999</c:v>
                </c:pt>
                <c:pt idx="743">
                  <c:v>170.01599999999999</c:v>
                </c:pt>
                <c:pt idx="744">
                  <c:v>170.01599999999999</c:v>
                </c:pt>
                <c:pt idx="745">
                  <c:v>170.01599999999999</c:v>
                </c:pt>
                <c:pt idx="746">
                  <c:v>170.01599999999999</c:v>
                </c:pt>
                <c:pt idx="747">
                  <c:v>170.01599999999999</c:v>
                </c:pt>
                <c:pt idx="748">
                  <c:v>170.01599999999999</c:v>
                </c:pt>
                <c:pt idx="749">
                  <c:v>170.01599999999999</c:v>
                </c:pt>
                <c:pt idx="750">
                  <c:v>169.608</c:v>
                </c:pt>
                <c:pt idx="751">
                  <c:v>169.434</c:v>
                </c:pt>
                <c:pt idx="752">
                  <c:v>169.30199999999999</c:v>
                </c:pt>
                <c:pt idx="753">
                  <c:v>168.56399999999999</c:v>
                </c:pt>
                <c:pt idx="754">
                  <c:v>168.39500000000001</c:v>
                </c:pt>
                <c:pt idx="755">
                  <c:v>168.15899999999999</c:v>
                </c:pt>
                <c:pt idx="756">
                  <c:v>167.83699999999999</c:v>
                </c:pt>
                <c:pt idx="757">
                  <c:v>167.767</c:v>
                </c:pt>
                <c:pt idx="758">
                  <c:v>167.56</c:v>
                </c:pt>
                <c:pt idx="759">
                  <c:v>167.40899999999999</c:v>
                </c:pt>
                <c:pt idx="760">
                  <c:v>167.17099999999999</c:v>
                </c:pt>
                <c:pt idx="761">
                  <c:v>166.94900000000001</c:v>
                </c:pt>
                <c:pt idx="762">
                  <c:v>166.50299999999999</c:v>
                </c:pt>
                <c:pt idx="763">
                  <c:v>166.46899999999999</c:v>
                </c:pt>
                <c:pt idx="764">
                  <c:v>166.417</c:v>
                </c:pt>
                <c:pt idx="765">
                  <c:v>166.416</c:v>
                </c:pt>
                <c:pt idx="766">
                  <c:v>166.37899999999999</c:v>
                </c:pt>
                <c:pt idx="767">
                  <c:v>166.245</c:v>
                </c:pt>
                <c:pt idx="768">
                  <c:v>166.05099999999999</c:v>
                </c:pt>
                <c:pt idx="769">
                  <c:v>165.71600000000001</c:v>
                </c:pt>
                <c:pt idx="770">
                  <c:v>165.702</c:v>
                </c:pt>
                <c:pt idx="771">
                  <c:v>165.69200000000001</c:v>
                </c:pt>
                <c:pt idx="772">
                  <c:v>165.69200000000001</c:v>
                </c:pt>
                <c:pt idx="773">
                  <c:v>165.69200000000001</c:v>
                </c:pt>
                <c:pt idx="774">
                  <c:v>165.69200000000001</c:v>
                </c:pt>
                <c:pt idx="775">
                  <c:v>165.69200000000001</c:v>
                </c:pt>
                <c:pt idx="776">
                  <c:v>165.67099999999999</c:v>
                </c:pt>
                <c:pt idx="777">
                  <c:v>165.55799999999999</c:v>
                </c:pt>
                <c:pt idx="778">
                  <c:v>165.524</c:v>
                </c:pt>
                <c:pt idx="779">
                  <c:v>165.45400000000001</c:v>
                </c:pt>
                <c:pt idx="780">
                  <c:v>165.036</c:v>
                </c:pt>
                <c:pt idx="781">
                  <c:v>164.97499999999999</c:v>
                </c:pt>
                <c:pt idx="782">
                  <c:v>164.26599999999999</c:v>
                </c:pt>
                <c:pt idx="783">
                  <c:v>164.26599999999999</c:v>
                </c:pt>
                <c:pt idx="784">
                  <c:v>164.26599999999999</c:v>
                </c:pt>
                <c:pt idx="785">
                  <c:v>164.26599999999999</c:v>
                </c:pt>
                <c:pt idx="786">
                  <c:v>164.08799999999999</c:v>
                </c:pt>
                <c:pt idx="787">
                  <c:v>163.911</c:v>
                </c:pt>
                <c:pt idx="788">
                  <c:v>163.904</c:v>
                </c:pt>
                <c:pt idx="789">
                  <c:v>163.70099999999999</c:v>
                </c:pt>
                <c:pt idx="790">
                  <c:v>163.548</c:v>
                </c:pt>
                <c:pt idx="791">
                  <c:v>163.53100000000001</c:v>
                </c:pt>
                <c:pt idx="792">
                  <c:v>163.215</c:v>
                </c:pt>
                <c:pt idx="793">
                  <c:v>162.89099999999999</c:v>
                </c:pt>
                <c:pt idx="794">
                  <c:v>162.84700000000001</c:v>
                </c:pt>
                <c:pt idx="795">
                  <c:v>162.84700000000001</c:v>
                </c:pt>
                <c:pt idx="796">
                  <c:v>162.63</c:v>
                </c:pt>
                <c:pt idx="797">
                  <c:v>162.54400000000001</c:v>
                </c:pt>
                <c:pt idx="798">
                  <c:v>162.22</c:v>
                </c:pt>
                <c:pt idx="799">
                  <c:v>162.148</c:v>
                </c:pt>
                <c:pt idx="800">
                  <c:v>162.11000000000001</c:v>
                </c:pt>
                <c:pt idx="801">
                  <c:v>161.785</c:v>
                </c:pt>
                <c:pt idx="802">
                  <c:v>161.459</c:v>
                </c:pt>
                <c:pt idx="803">
                  <c:v>161.435</c:v>
                </c:pt>
                <c:pt idx="804">
                  <c:v>161.435</c:v>
                </c:pt>
                <c:pt idx="805">
                  <c:v>161.435</c:v>
                </c:pt>
                <c:pt idx="806">
                  <c:v>161.435</c:v>
                </c:pt>
                <c:pt idx="807">
                  <c:v>161.435</c:v>
                </c:pt>
                <c:pt idx="808">
                  <c:v>161.435</c:v>
                </c:pt>
                <c:pt idx="809">
                  <c:v>161.435</c:v>
                </c:pt>
                <c:pt idx="810">
                  <c:v>161.435</c:v>
                </c:pt>
                <c:pt idx="811">
                  <c:v>161.435</c:v>
                </c:pt>
                <c:pt idx="812">
                  <c:v>161.21899999999999</c:v>
                </c:pt>
                <c:pt idx="813">
                  <c:v>160.90700000000001</c:v>
                </c:pt>
                <c:pt idx="814">
                  <c:v>160.64599999999999</c:v>
                </c:pt>
                <c:pt idx="815">
                  <c:v>160.53100000000001</c:v>
                </c:pt>
                <c:pt idx="816">
                  <c:v>160.50299999999999</c:v>
                </c:pt>
                <c:pt idx="817">
                  <c:v>160.268</c:v>
                </c:pt>
                <c:pt idx="818">
                  <c:v>160.03100000000001</c:v>
                </c:pt>
                <c:pt idx="819">
                  <c:v>160.03100000000001</c:v>
                </c:pt>
                <c:pt idx="820">
                  <c:v>159.97300000000001</c:v>
                </c:pt>
                <c:pt idx="821">
                  <c:v>159.96299999999999</c:v>
                </c:pt>
                <c:pt idx="822">
                  <c:v>159.61799999999999</c:v>
                </c:pt>
                <c:pt idx="823">
                  <c:v>159.50800000000001</c:v>
                </c:pt>
                <c:pt idx="824">
                  <c:v>158.90899999999999</c:v>
                </c:pt>
                <c:pt idx="825">
                  <c:v>158.596</c:v>
                </c:pt>
                <c:pt idx="826">
                  <c:v>158.292</c:v>
                </c:pt>
                <c:pt idx="827">
                  <c:v>157.91900000000001</c:v>
                </c:pt>
                <c:pt idx="828">
                  <c:v>157.86099999999999</c:v>
                </c:pt>
                <c:pt idx="829">
                  <c:v>157.53100000000001</c:v>
                </c:pt>
                <c:pt idx="830">
                  <c:v>156.67699999999999</c:v>
                </c:pt>
                <c:pt idx="831">
                  <c:v>156.59399999999999</c:v>
                </c:pt>
                <c:pt idx="832">
                  <c:v>156.40100000000001</c:v>
                </c:pt>
                <c:pt idx="833">
                  <c:v>155.916</c:v>
                </c:pt>
                <c:pt idx="834">
                  <c:v>155.91200000000001</c:v>
                </c:pt>
                <c:pt idx="835">
                  <c:v>155.762</c:v>
                </c:pt>
                <c:pt idx="836">
                  <c:v>155.65700000000001</c:v>
                </c:pt>
                <c:pt idx="837">
                  <c:v>155.25200000000001</c:v>
                </c:pt>
                <c:pt idx="838">
                  <c:v>154.94499999999999</c:v>
                </c:pt>
                <c:pt idx="839">
                  <c:v>154.04599999999999</c:v>
                </c:pt>
                <c:pt idx="840">
                  <c:v>153.364</c:v>
                </c:pt>
                <c:pt idx="841">
                  <c:v>153.16399999999999</c:v>
                </c:pt>
                <c:pt idx="842">
                  <c:v>153.107</c:v>
                </c:pt>
                <c:pt idx="843">
                  <c:v>152.245</c:v>
                </c:pt>
                <c:pt idx="844">
                  <c:v>151.12899999999999</c:v>
                </c:pt>
                <c:pt idx="845">
                  <c:v>151.07900000000001</c:v>
                </c:pt>
                <c:pt idx="846">
                  <c:v>150.749</c:v>
                </c:pt>
                <c:pt idx="847">
                  <c:v>150.477</c:v>
                </c:pt>
                <c:pt idx="848">
                  <c:v>149.81299999999999</c:v>
                </c:pt>
                <c:pt idx="849">
                  <c:v>149.47399999999999</c:v>
                </c:pt>
                <c:pt idx="850">
                  <c:v>149.06</c:v>
                </c:pt>
                <c:pt idx="851">
                  <c:v>149.06</c:v>
                </c:pt>
                <c:pt idx="852">
                  <c:v>149.06</c:v>
                </c:pt>
                <c:pt idx="853">
                  <c:v>149.06</c:v>
                </c:pt>
                <c:pt idx="854">
                  <c:v>149.06</c:v>
                </c:pt>
                <c:pt idx="855">
                  <c:v>148.935</c:v>
                </c:pt>
                <c:pt idx="856">
                  <c:v>148.934</c:v>
                </c:pt>
                <c:pt idx="857">
                  <c:v>148.87299999999999</c:v>
                </c:pt>
                <c:pt idx="858">
                  <c:v>148.84</c:v>
                </c:pt>
                <c:pt idx="859">
                  <c:v>148.726</c:v>
                </c:pt>
                <c:pt idx="860">
                  <c:v>148.608</c:v>
                </c:pt>
                <c:pt idx="861">
                  <c:v>148.36500000000001</c:v>
                </c:pt>
                <c:pt idx="862">
                  <c:v>148.017</c:v>
                </c:pt>
                <c:pt idx="863">
                  <c:v>147.90299999999999</c:v>
                </c:pt>
                <c:pt idx="864">
                  <c:v>147.554</c:v>
                </c:pt>
                <c:pt idx="865">
                  <c:v>147.40899999999999</c:v>
                </c:pt>
                <c:pt idx="866">
                  <c:v>146.553</c:v>
                </c:pt>
                <c:pt idx="867">
                  <c:v>146</c:v>
                </c:pt>
                <c:pt idx="868">
                  <c:v>145.64099999999999</c:v>
                </c:pt>
                <c:pt idx="869">
                  <c:v>145.12</c:v>
                </c:pt>
                <c:pt idx="870">
                  <c:v>144.869</c:v>
                </c:pt>
                <c:pt idx="871">
                  <c:v>144.38800000000001</c:v>
                </c:pt>
                <c:pt idx="872">
                  <c:v>143.619</c:v>
                </c:pt>
                <c:pt idx="873">
                  <c:v>143.005</c:v>
                </c:pt>
                <c:pt idx="874">
                  <c:v>142.57400000000001</c:v>
                </c:pt>
                <c:pt idx="875">
                  <c:v>140.672</c:v>
                </c:pt>
                <c:pt idx="876">
                  <c:v>140.55000000000001</c:v>
                </c:pt>
                <c:pt idx="877">
                  <c:v>140.34200000000001</c:v>
                </c:pt>
                <c:pt idx="878">
                  <c:v>140.07900000000001</c:v>
                </c:pt>
                <c:pt idx="879">
                  <c:v>140.00899999999999</c:v>
                </c:pt>
                <c:pt idx="880">
                  <c:v>139.892</c:v>
                </c:pt>
                <c:pt idx="881">
                  <c:v>138.48099999999999</c:v>
                </c:pt>
                <c:pt idx="882">
                  <c:v>138.35599999999999</c:v>
                </c:pt>
                <c:pt idx="883">
                  <c:v>138.14599999999999</c:v>
                </c:pt>
                <c:pt idx="884">
                  <c:v>137.91999999999999</c:v>
                </c:pt>
                <c:pt idx="885">
                  <c:v>137.721</c:v>
                </c:pt>
                <c:pt idx="886">
                  <c:v>137.44300000000001</c:v>
                </c:pt>
                <c:pt idx="887">
                  <c:v>137.249</c:v>
                </c:pt>
                <c:pt idx="888">
                  <c:v>137.101</c:v>
                </c:pt>
                <c:pt idx="889">
                  <c:v>136.49600000000001</c:v>
                </c:pt>
                <c:pt idx="890">
                  <c:v>136.203</c:v>
                </c:pt>
                <c:pt idx="891">
                  <c:v>136.148</c:v>
                </c:pt>
                <c:pt idx="892">
                  <c:v>136.12299999999999</c:v>
                </c:pt>
                <c:pt idx="893">
                  <c:v>136.08099999999999</c:v>
                </c:pt>
                <c:pt idx="894">
                  <c:v>135.93100000000001</c:v>
                </c:pt>
                <c:pt idx="895">
                  <c:v>135.90700000000001</c:v>
                </c:pt>
                <c:pt idx="896">
                  <c:v>135.88900000000001</c:v>
                </c:pt>
                <c:pt idx="897">
                  <c:v>135.6</c:v>
                </c:pt>
                <c:pt idx="898">
                  <c:v>135.47800000000001</c:v>
                </c:pt>
                <c:pt idx="899">
                  <c:v>135.46</c:v>
                </c:pt>
                <c:pt idx="900">
                  <c:v>135.26599999999999</c:v>
                </c:pt>
                <c:pt idx="901">
                  <c:v>135.149</c:v>
                </c:pt>
                <c:pt idx="902">
                  <c:v>134.94900000000001</c:v>
                </c:pt>
                <c:pt idx="903">
                  <c:v>134.51400000000001</c:v>
                </c:pt>
                <c:pt idx="904">
                  <c:v>134.47399999999999</c:v>
                </c:pt>
                <c:pt idx="905">
                  <c:v>134.458</c:v>
                </c:pt>
                <c:pt idx="906">
                  <c:v>134.166</c:v>
                </c:pt>
                <c:pt idx="907">
                  <c:v>134.16200000000001</c:v>
                </c:pt>
                <c:pt idx="908">
                  <c:v>134.095</c:v>
                </c:pt>
                <c:pt idx="909">
                  <c:v>133.99299999999999</c:v>
                </c:pt>
                <c:pt idx="910">
                  <c:v>133.92699999999999</c:v>
                </c:pt>
                <c:pt idx="911">
                  <c:v>133.79</c:v>
                </c:pt>
                <c:pt idx="912">
                  <c:v>133.50399999999999</c:v>
                </c:pt>
                <c:pt idx="913">
                  <c:v>132.881</c:v>
                </c:pt>
                <c:pt idx="914">
                  <c:v>132.875</c:v>
                </c:pt>
                <c:pt idx="915">
                  <c:v>132.376</c:v>
                </c:pt>
                <c:pt idx="916">
                  <c:v>132.249</c:v>
                </c:pt>
                <c:pt idx="917">
                  <c:v>132.19</c:v>
                </c:pt>
                <c:pt idx="918">
                  <c:v>132.15299999999999</c:v>
                </c:pt>
                <c:pt idx="919">
                  <c:v>132.065</c:v>
                </c:pt>
                <c:pt idx="920">
                  <c:v>132.06</c:v>
                </c:pt>
                <c:pt idx="921">
                  <c:v>132.01599999999999</c:v>
                </c:pt>
                <c:pt idx="922">
                  <c:v>132.01300000000001</c:v>
                </c:pt>
                <c:pt idx="923">
                  <c:v>131.82599999999999</c:v>
                </c:pt>
                <c:pt idx="924">
                  <c:v>131.69900000000001</c:v>
                </c:pt>
                <c:pt idx="925">
                  <c:v>131.61600000000001</c:v>
                </c:pt>
                <c:pt idx="926">
                  <c:v>131.553</c:v>
                </c:pt>
                <c:pt idx="927">
                  <c:v>131.529</c:v>
                </c:pt>
                <c:pt idx="928">
                  <c:v>131.34100000000001</c:v>
                </c:pt>
                <c:pt idx="929">
                  <c:v>130.87200000000001</c:v>
                </c:pt>
                <c:pt idx="930">
                  <c:v>130.72399999999999</c:v>
                </c:pt>
                <c:pt idx="931">
                  <c:v>130.62700000000001</c:v>
                </c:pt>
                <c:pt idx="932">
                  <c:v>130.55699999999999</c:v>
                </c:pt>
                <c:pt idx="933">
                  <c:v>130.506</c:v>
                </c:pt>
                <c:pt idx="934">
                  <c:v>130.4</c:v>
                </c:pt>
                <c:pt idx="935">
                  <c:v>130.33600000000001</c:v>
                </c:pt>
                <c:pt idx="936">
                  <c:v>130.31899999999999</c:v>
                </c:pt>
                <c:pt idx="937">
                  <c:v>130.316</c:v>
                </c:pt>
                <c:pt idx="938">
                  <c:v>130.245</c:v>
                </c:pt>
                <c:pt idx="939">
                  <c:v>130.09800000000001</c:v>
                </c:pt>
                <c:pt idx="940">
                  <c:v>129.49600000000001</c:v>
                </c:pt>
                <c:pt idx="941">
                  <c:v>129.387</c:v>
                </c:pt>
                <c:pt idx="942">
                  <c:v>129.33099999999999</c:v>
                </c:pt>
                <c:pt idx="943">
                  <c:v>129.33099999999999</c:v>
                </c:pt>
                <c:pt idx="944">
                  <c:v>129.18899999999999</c:v>
                </c:pt>
                <c:pt idx="945">
                  <c:v>129.10400000000001</c:v>
                </c:pt>
                <c:pt idx="946">
                  <c:v>128.82300000000001</c:v>
                </c:pt>
                <c:pt idx="947">
                  <c:v>128.696</c:v>
                </c:pt>
                <c:pt idx="948">
                  <c:v>128.61699999999999</c:v>
                </c:pt>
                <c:pt idx="949">
                  <c:v>128.53100000000001</c:v>
                </c:pt>
                <c:pt idx="950">
                  <c:v>128.52799999999999</c:v>
                </c:pt>
                <c:pt idx="951">
                  <c:v>128.39599999999999</c:v>
                </c:pt>
                <c:pt idx="952">
                  <c:v>128.37899999999999</c:v>
                </c:pt>
                <c:pt idx="953">
                  <c:v>128.29599999999999</c:v>
                </c:pt>
                <c:pt idx="954">
                  <c:v>128.24700000000001</c:v>
                </c:pt>
                <c:pt idx="955">
                  <c:v>128.101</c:v>
                </c:pt>
                <c:pt idx="956">
                  <c:v>127.994</c:v>
                </c:pt>
                <c:pt idx="957">
                  <c:v>127.958</c:v>
                </c:pt>
                <c:pt idx="958">
                  <c:v>127.84699999999999</c:v>
                </c:pt>
                <c:pt idx="959">
                  <c:v>127.82899999999999</c:v>
                </c:pt>
                <c:pt idx="960">
                  <c:v>127.816</c:v>
                </c:pt>
                <c:pt idx="961">
                  <c:v>127.776</c:v>
                </c:pt>
                <c:pt idx="962">
                  <c:v>127.758</c:v>
                </c:pt>
                <c:pt idx="963">
                  <c:v>127.367</c:v>
                </c:pt>
                <c:pt idx="964">
                  <c:v>127.354</c:v>
                </c:pt>
                <c:pt idx="965">
                  <c:v>127.203</c:v>
                </c:pt>
                <c:pt idx="966">
                  <c:v>127.179</c:v>
                </c:pt>
                <c:pt idx="967">
                  <c:v>127.08199999999999</c:v>
                </c:pt>
                <c:pt idx="968">
                  <c:v>127.035</c:v>
                </c:pt>
                <c:pt idx="969">
                  <c:v>126.95</c:v>
                </c:pt>
                <c:pt idx="970">
                  <c:v>126.90300000000001</c:v>
                </c:pt>
                <c:pt idx="971">
                  <c:v>126.78100000000001</c:v>
                </c:pt>
                <c:pt idx="972">
                  <c:v>126.762</c:v>
                </c:pt>
                <c:pt idx="973">
                  <c:v>126.762</c:v>
                </c:pt>
                <c:pt idx="974">
                  <c:v>126.762</c:v>
                </c:pt>
                <c:pt idx="975">
                  <c:v>126.746</c:v>
                </c:pt>
                <c:pt idx="976">
                  <c:v>126.575</c:v>
                </c:pt>
                <c:pt idx="977">
                  <c:v>126.56100000000001</c:v>
                </c:pt>
                <c:pt idx="978">
                  <c:v>126.413</c:v>
                </c:pt>
                <c:pt idx="979">
                  <c:v>126.218</c:v>
                </c:pt>
                <c:pt idx="980">
                  <c:v>126.15300000000001</c:v>
                </c:pt>
                <c:pt idx="981">
                  <c:v>125.935</c:v>
                </c:pt>
                <c:pt idx="982">
                  <c:v>125.71599999999999</c:v>
                </c:pt>
                <c:pt idx="983">
                  <c:v>125.571</c:v>
                </c:pt>
                <c:pt idx="984">
                  <c:v>125.53100000000001</c:v>
                </c:pt>
                <c:pt idx="985">
                  <c:v>125.52</c:v>
                </c:pt>
                <c:pt idx="986">
                  <c:v>125.303</c:v>
                </c:pt>
                <c:pt idx="987">
                  <c:v>125.122</c:v>
                </c:pt>
                <c:pt idx="988">
                  <c:v>124.955</c:v>
                </c:pt>
                <c:pt idx="989">
                  <c:v>124.66</c:v>
                </c:pt>
                <c:pt idx="990">
                  <c:v>124.416</c:v>
                </c:pt>
                <c:pt idx="991">
                  <c:v>124.384</c:v>
                </c:pt>
                <c:pt idx="992">
                  <c:v>124.34099999999999</c:v>
                </c:pt>
                <c:pt idx="993">
                  <c:v>124.303</c:v>
                </c:pt>
                <c:pt idx="994">
                  <c:v>124.264</c:v>
                </c:pt>
                <c:pt idx="995">
                  <c:v>124.224</c:v>
                </c:pt>
                <c:pt idx="996">
                  <c:v>124.128</c:v>
                </c:pt>
                <c:pt idx="997">
                  <c:v>124.127</c:v>
                </c:pt>
                <c:pt idx="998">
                  <c:v>123.881</c:v>
                </c:pt>
                <c:pt idx="999">
                  <c:v>123.87</c:v>
                </c:pt>
                <c:pt idx="1000">
                  <c:v>123.791</c:v>
                </c:pt>
                <c:pt idx="1001">
                  <c:v>123.61499999999999</c:v>
                </c:pt>
                <c:pt idx="1002">
                  <c:v>123.54</c:v>
                </c:pt>
                <c:pt idx="1003">
                  <c:v>123.249</c:v>
                </c:pt>
                <c:pt idx="1004">
                  <c:v>123.223</c:v>
                </c:pt>
                <c:pt idx="1005">
                  <c:v>123.027</c:v>
                </c:pt>
                <c:pt idx="1006">
                  <c:v>122.989</c:v>
                </c:pt>
                <c:pt idx="1007">
                  <c:v>122.94499999999999</c:v>
                </c:pt>
                <c:pt idx="1008">
                  <c:v>122.941</c:v>
                </c:pt>
                <c:pt idx="1009">
                  <c:v>122.928</c:v>
                </c:pt>
                <c:pt idx="1010">
                  <c:v>122.846</c:v>
                </c:pt>
                <c:pt idx="1011">
                  <c:v>122.56699999999999</c:v>
                </c:pt>
                <c:pt idx="1012">
                  <c:v>122.265</c:v>
                </c:pt>
                <c:pt idx="1013">
                  <c:v>122.233</c:v>
                </c:pt>
                <c:pt idx="1014">
                  <c:v>122.18300000000001</c:v>
                </c:pt>
                <c:pt idx="1015">
                  <c:v>122.068</c:v>
                </c:pt>
                <c:pt idx="1016">
                  <c:v>122.06</c:v>
                </c:pt>
                <c:pt idx="1017">
                  <c:v>121.682</c:v>
                </c:pt>
                <c:pt idx="1018">
                  <c:v>121.589</c:v>
                </c:pt>
                <c:pt idx="1019">
                  <c:v>121.483</c:v>
                </c:pt>
                <c:pt idx="1020">
                  <c:v>121.428</c:v>
                </c:pt>
                <c:pt idx="1021">
                  <c:v>121.38500000000001</c:v>
                </c:pt>
                <c:pt idx="1022">
                  <c:v>121.277</c:v>
                </c:pt>
                <c:pt idx="1023">
                  <c:v>121.04</c:v>
                </c:pt>
                <c:pt idx="1024">
                  <c:v>120.98399999999999</c:v>
                </c:pt>
                <c:pt idx="1025">
                  <c:v>120.983</c:v>
                </c:pt>
                <c:pt idx="1026">
                  <c:v>120.959</c:v>
                </c:pt>
                <c:pt idx="1027">
                  <c:v>120.874</c:v>
                </c:pt>
                <c:pt idx="1028">
                  <c:v>120.70699999999999</c:v>
                </c:pt>
                <c:pt idx="1029">
                  <c:v>120.703</c:v>
                </c:pt>
                <c:pt idx="1030">
                  <c:v>120.646</c:v>
                </c:pt>
                <c:pt idx="1031">
                  <c:v>120.511</c:v>
                </c:pt>
                <c:pt idx="1032">
                  <c:v>120.47499999999999</c:v>
                </c:pt>
                <c:pt idx="1033">
                  <c:v>120.36</c:v>
                </c:pt>
                <c:pt idx="1034">
                  <c:v>120.285</c:v>
                </c:pt>
                <c:pt idx="1035">
                  <c:v>120.128</c:v>
                </c:pt>
                <c:pt idx="1036">
                  <c:v>120</c:v>
                </c:pt>
                <c:pt idx="1037">
                  <c:v>119.782</c:v>
                </c:pt>
                <c:pt idx="1038">
                  <c:v>119.782</c:v>
                </c:pt>
                <c:pt idx="1039">
                  <c:v>119.752</c:v>
                </c:pt>
                <c:pt idx="1040">
                  <c:v>119.736</c:v>
                </c:pt>
                <c:pt idx="1041">
                  <c:v>119.685</c:v>
                </c:pt>
                <c:pt idx="1042">
                  <c:v>119.535</c:v>
                </c:pt>
                <c:pt idx="1043">
                  <c:v>119.357</c:v>
                </c:pt>
                <c:pt idx="1044">
                  <c:v>119.279</c:v>
                </c:pt>
                <c:pt idx="1045">
                  <c:v>119.241</c:v>
                </c:pt>
                <c:pt idx="1046">
                  <c:v>119.149</c:v>
                </c:pt>
                <c:pt idx="1047">
                  <c:v>119.095</c:v>
                </c:pt>
                <c:pt idx="1048">
                  <c:v>118.88200000000001</c:v>
                </c:pt>
                <c:pt idx="1049">
                  <c:v>118.842</c:v>
                </c:pt>
                <c:pt idx="1050">
                  <c:v>118.774</c:v>
                </c:pt>
                <c:pt idx="1051">
                  <c:v>118.61799999999999</c:v>
                </c:pt>
                <c:pt idx="1052">
                  <c:v>118.59099999999999</c:v>
                </c:pt>
                <c:pt idx="1053">
                  <c:v>118.583</c:v>
                </c:pt>
                <c:pt idx="1054">
                  <c:v>118.318</c:v>
                </c:pt>
                <c:pt idx="1055">
                  <c:v>118.09</c:v>
                </c:pt>
                <c:pt idx="1056">
                  <c:v>118.09</c:v>
                </c:pt>
                <c:pt idx="1057">
                  <c:v>118.014</c:v>
                </c:pt>
                <c:pt idx="1058">
                  <c:v>118.014</c:v>
                </c:pt>
                <c:pt idx="1059">
                  <c:v>117.845</c:v>
                </c:pt>
                <c:pt idx="1060">
                  <c:v>117.747</c:v>
                </c:pt>
                <c:pt idx="1061">
                  <c:v>117.67100000000001</c:v>
                </c:pt>
                <c:pt idx="1062">
                  <c:v>117.548</c:v>
                </c:pt>
                <c:pt idx="1063">
                  <c:v>117.488</c:v>
                </c:pt>
                <c:pt idx="1064">
                  <c:v>117.47499999999999</c:v>
                </c:pt>
                <c:pt idx="1065">
                  <c:v>117.46299999999999</c:v>
                </c:pt>
                <c:pt idx="1066">
                  <c:v>117.343</c:v>
                </c:pt>
                <c:pt idx="1067">
                  <c:v>117.10599999999999</c:v>
                </c:pt>
                <c:pt idx="1068">
                  <c:v>117.104</c:v>
                </c:pt>
                <c:pt idx="1069">
                  <c:v>116.96599999999999</c:v>
                </c:pt>
                <c:pt idx="1070">
                  <c:v>116.911</c:v>
                </c:pt>
                <c:pt idx="1071">
                  <c:v>116.875</c:v>
                </c:pt>
                <c:pt idx="1072">
                  <c:v>116.852</c:v>
                </c:pt>
                <c:pt idx="1073">
                  <c:v>116.718</c:v>
                </c:pt>
                <c:pt idx="1074">
                  <c:v>116.672</c:v>
                </c:pt>
                <c:pt idx="1075">
                  <c:v>116.601</c:v>
                </c:pt>
                <c:pt idx="1076">
                  <c:v>116.58499999999999</c:v>
                </c:pt>
                <c:pt idx="1077">
                  <c:v>116.51</c:v>
                </c:pt>
                <c:pt idx="1078">
                  <c:v>116.453</c:v>
                </c:pt>
                <c:pt idx="1079">
                  <c:v>116.31</c:v>
                </c:pt>
                <c:pt idx="1080">
                  <c:v>116.152</c:v>
                </c:pt>
                <c:pt idx="1081">
                  <c:v>116.042</c:v>
                </c:pt>
                <c:pt idx="1082">
                  <c:v>115.93300000000001</c:v>
                </c:pt>
                <c:pt idx="1083">
                  <c:v>115.417</c:v>
                </c:pt>
                <c:pt idx="1084">
                  <c:v>115.36499999999999</c:v>
                </c:pt>
                <c:pt idx="1085">
                  <c:v>115.34399999999999</c:v>
                </c:pt>
                <c:pt idx="1086">
                  <c:v>115.34</c:v>
                </c:pt>
                <c:pt idx="1087">
                  <c:v>115.336</c:v>
                </c:pt>
                <c:pt idx="1088">
                  <c:v>115.319</c:v>
                </c:pt>
                <c:pt idx="1089">
                  <c:v>115.282</c:v>
                </c:pt>
                <c:pt idx="1090">
                  <c:v>115.26900000000001</c:v>
                </c:pt>
                <c:pt idx="1091">
                  <c:v>115.13200000000001</c:v>
                </c:pt>
                <c:pt idx="1092">
                  <c:v>114.889</c:v>
                </c:pt>
                <c:pt idx="1093">
                  <c:v>114.78100000000001</c:v>
                </c:pt>
                <c:pt idx="1094">
                  <c:v>114.578</c:v>
                </c:pt>
                <c:pt idx="1095">
                  <c:v>114.45399999999999</c:v>
                </c:pt>
                <c:pt idx="1096">
                  <c:v>114.416</c:v>
                </c:pt>
                <c:pt idx="1097">
                  <c:v>114.411</c:v>
                </c:pt>
                <c:pt idx="1098">
                  <c:v>114.379</c:v>
                </c:pt>
                <c:pt idx="1099">
                  <c:v>114.379</c:v>
                </c:pt>
                <c:pt idx="1100">
                  <c:v>114.367</c:v>
                </c:pt>
                <c:pt idx="1101">
                  <c:v>114.34099999999999</c:v>
                </c:pt>
                <c:pt idx="1102">
                  <c:v>114.042</c:v>
                </c:pt>
                <c:pt idx="1103">
                  <c:v>113.902</c:v>
                </c:pt>
                <c:pt idx="1104">
                  <c:v>113.675</c:v>
                </c:pt>
                <c:pt idx="1105">
                  <c:v>113.608</c:v>
                </c:pt>
                <c:pt idx="1106">
                  <c:v>113.54600000000001</c:v>
                </c:pt>
                <c:pt idx="1107">
                  <c:v>113.19</c:v>
                </c:pt>
                <c:pt idx="1108">
                  <c:v>113.14</c:v>
                </c:pt>
                <c:pt idx="1109">
                  <c:v>113.03400000000001</c:v>
                </c:pt>
                <c:pt idx="1110">
                  <c:v>112.999</c:v>
                </c:pt>
                <c:pt idx="1111">
                  <c:v>112.995</c:v>
                </c:pt>
                <c:pt idx="1112">
                  <c:v>112.88500000000001</c:v>
                </c:pt>
                <c:pt idx="1113">
                  <c:v>112.61799999999999</c:v>
                </c:pt>
                <c:pt idx="1114">
                  <c:v>112.52500000000001</c:v>
                </c:pt>
                <c:pt idx="1115">
                  <c:v>112.50700000000001</c:v>
                </c:pt>
                <c:pt idx="1116">
                  <c:v>112.401</c:v>
                </c:pt>
                <c:pt idx="1117">
                  <c:v>112.37</c:v>
                </c:pt>
                <c:pt idx="1118">
                  <c:v>112.18899999999999</c:v>
                </c:pt>
                <c:pt idx="1119">
                  <c:v>112.126</c:v>
                </c:pt>
                <c:pt idx="1120">
                  <c:v>112.03</c:v>
                </c:pt>
                <c:pt idx="1121">
                  <c:v>111.99299999999999</c:v>
                </c:pt>
                <c:pt idx="1122">
                  <c:v>111.913</c:v>
                </c:pt>
                <c:pt idx="1123">
                  <c:v>111.85599999999999</c:v>
                </c:pt>
                <c:pt idx="1124">
                  <c:v>111.09099999999999</c:v>
                </c:pt>
                <c:pt idx="1125">
                  <c:v>111.027</c:v>
                </c:pt>
                <c:pt idx="1126">
                  <c:v>110.946</c:v>
                </c:pt>
                <c:pt idx="1127">
                  <c:v>110.812</c:v>
                </c:pt>
                <c:pt idx="1128">
                  <c:v>110.812</c:v>
                </c:pt>
                <c:pt idx="1129">
                  <c:v>110.812</c:v>
                </c:pt>
                <c:pt idx="1130">
                  <c:v>110.672</c:v>
                </c:pt>
                <c:pt idx="1131">
                  <c:v>110.623</c:v>
                </c:pt>
                <c:pt idx="1132">
                  <c:v>110.623</c:v>
                </c:pt>
                <c:pt idx="1133">
                  <c:v>110.48099999999999</c:v>
                </c:pt>
                <c:pt idx="1134">
                  <c:v>110.39400000000001</c:v>
                </c:pt>
                <c:pt idx="1135">
                  <c:v>110.378</c:v>
                </c:pt>
                <c:pt idx="1136">
                  <c:v>110.226</c:v>
                </c:pt>
                <c:pt idx="1137">
                  <c:v>110.158</c:v>
                </c:pt>
                <c:pt idx="1138">
                  <c:v>109.873</c:v>
                </c:pt>
                <c:pt idx="1139">
                  <c:v>109.69</c:v>
                </c:pt>
                <c:pt idx="1140">
                  <c:v>109.68300000000001</c:v>
                </c:pt>
                <c:pt idx="1141">
                  <c:v>109.63800000000001</c:v>
                </c:pt>
                <c:pt idx="1142">
                  <c:v>109.601</c:v>
                </c:pt>
                <c:pt idx="1143">
                  <c:v>109.557</c:v>
                </c:pt>
                <c:pt idx="1144">
                  <c:v>109.452</c:v>
                </c:pt>
                <c:pt idx="1145">
                  <c:v>109.428</c:v>
                </c:pt>
                <c:pt idx="1146">
                  <c:v>109.349</c:v>
                </c:pt>
                <c:pt idx="1147">
                  <c:v>109.346</c:v>
                </c:pt>
                <c:pt idx="1148">
                  <c:v>109.309</c:v>
                </c:pt>
                <c:pt idx="1149">
                  <c:v>109.056</c:v>
                </c:pt>
                <c:pt idx="1150">
                  <c:v>108.831</c:v>
                </c:pt>
                <c:pt idx="1151">
                  <c:v>108.651</c:v>
                </c:pt>
                <c:pt idx="1152">
                  <c:v>108.54900000000001</c:v>
                </c:pt>
                <c:pt idx="1153">
                  <c:v>108.545</c:v>
                </c:pt>
                <c:pt idx="1154">
                  <c:v>108.544</c:v>
                </c:pt>
                <c:pt idx="1155">
                  <c:v>108.508</c:v>
                </c:pt>
                <c:pt idx="1156">
                  <c:v>108.476</c:v>
                </c:pt>
                <c:pt idx="1157">
                  <c:v>108.471</c:v>
                </c:pt>
                <c:pt idx="1158">
                  <c:v>108.372</c:v>
                </c:pt>
                <c:pt idx="1159">
                  <c:v>108.181</c:v>
                </c:pt>
                <c:pt idx="1160">
                  <c:v>108.145</c:v>
                </c:pt>
                <c:pt idx="1161">
                  <c:v>108.095</c:v>
                </c:pt>
                <c:pt idx="1162">
                  <c:v>108.072</c:v>
                </c:pt>
                <c:pt idx="1163">
                  <c:v>108.012</c:v>
                </c:pt>
                <c:pt idx="1164">
                  <c:v>107.82</c:v>
                </c:pt>
                <c:pt idx="1165">
                  <c:v>107.673</c:v>
                </c:pt>
                <c:pt idx="1166">
                  <c:v>107.581</c:v>
                </c:pt>
                <c:pt idx="1167">
                  <c:v>107.45699999999999</c:v>
                </c:pt>
                <c:pt idx="1168">
                  <c:v>107.378</c:v>
                </c:pt>
                <c:pt idx="1169">
                  <c:v>107.348</c:v>
                </c:pt>
                <c:pt idx="1170">
                  <c:v>107.348</c:v>
                </c:pt>
                <c:pt idx="1171">
                  <c:v>107.312</c:v>
                </c:pt>
                <c:pt idx="1172">
                  <c:v>107.251</c:v>
                </c:pt>
                <c:pt idx="1173">
                  <c:v>107.024</c:v>
                </c:pt>
                <c:pt idx="1174">
                  <c:v>106.988</c:v>
                </c:pt>
                <c:pt idx="1175">
                  <c:v>106.925</c:v>
                </c:pt>
                <c:pt idx="1176">
                  <c:v>106.881</c:v>
                </c:pt>
                <c:pt idx="1177">
                  <c:v>106.86799999999999</c:v>
                </c:pt>
                <c:pt idx="1178">
                  <c:v>106.81</c:v>
                </c:pt>
                <c:pt idx="1179">
                  <c:v>106.63200000000001</c:v>
                </c:pt>
                <c:pt idx="1180">
                  <c:v>106.236</c:v>
                </c:pt>
                <c:pt idx="1181">
                  <c:v>106.197</c:v>
                </c:pt>
                <c:pt idx="1182">
                  <c:v>106.161</c:v>
                </c:pt>
                <c:pt idx="1183">
                  <c:v>106.161</c:v>
                </c:pt>
                <c:pt idx="1184">
                  <c:v>106.161</c:v>
                </c:pt>
                <c:pt idx="1185">
                  <c:v>106.161</c:v>
                </c:pt>
                <c:pt idx="1186">
                  <c:v>106.10599999999999</c:v>
                </c:pt>
                <c:pt idx="1187">
                  <c:v>105.986</c:v>
                </c:pt>
                <c:pt idx="1188">
                  <c:v>105.875</c:v>
                </c:pt>
                <c:pt idx="1189">
                  <c:v>105.839</c:v>
                </c:pt>
                <c:pt idx="1190">
                  <c:v>105.82</c:v>
                </c:pt>
                <c:pt idx="1191">
                  <c:v>105.777</c:v>
                </c:pt>
                <c:pt idx="1192">
                  <c:v>105.746</c:v>
                </c:pt>
                <c:pt idx="1193">
                  <c:v>105.56100000000001</c:v>
                </c:pt>
                <c:pt idx="1194">
                  <c:v>105.374</c:v>
                </c:pt>
                <c:pt idx="1195">
                  <c:v>105.169</c:v>
                </c:pt>
                <c:pt idx="1196">
                  <c:v>105.13800000000001</c:v>
                </c:pt>
                <c:pt idx="1197">
                  <c:v>105.017</c:v>
                </c:pt>
                <c:pt idx="1198">
                  <c:v>105.017</c:v>
                </c:pt>
                <c:pt idx="1199">
                  <c:v>105.017</c:v>
                </c:pt>
                <c:pt idx="1200">
                  <c:v>104.821</c:v>
                </c:pt>
                <c:pt idx="1201">
                  <c:v>104.477</c:v>
                </c:pt>
                <c:pt idx="1202">
                  <c:v>104.14400000000001</c:v>
                </c:pt>
                <c:pt idx="1203">
                  <c:v>104.077</c:v>
                </c:pt>
                <c:pt idx="1204">
                  <c:v>104.045</c:v>
                </c:pt>
                <c:pt idx="1205">
                  <c:v>103.902</c:v>
                </c:pt>
                <c:pt idx="1206">
                  <c:v>103.902</c:v>
                </c:pt>
                <c:pt idx="1207">
                  <c:v>103.89</c:v>
                </c:pt>
                <c:pt idx="1208">
                  <c:v>103.80800000000001</c:v>
                </c:pt>
                <c:pt idx="1209">
                  <c:v>103.754</c:v>
                </c:pt>
                <c:pt idx="1210">
                  <c:v>103.30800000000001</c:v>
                </c:pt>
                <c:pt idx="1211">
                  <c:v>103.29</c:v>
                </c:pt>
                <c:pt idx="1212">
                  <c:v>103.283</c:v>
                </c:pt>
                <c:pt idx="1213">
                  <c:v>103.014</c:v>
                </c:pt>
                <c:pt idx="1214">
                  <c:v>102.782</c:v>
                </c:pt>
                <c:pt idx="1215">
                  <c:v>102.758</c:v>
                </c:pt>
                <c:pt idx="1216">
                  <c:v>102.724</c:v>
                </c:pt>
                <c:pt idx="1217">
                  <c:v>102.69799999999999</c:v>
                </c:pt>
                <c:pt idx="1218">
                  <c:v>102.681</c:v>
                </c:pt>
                <c:pt idx="1219">
                  <c:v>102.51300000000001</c:v>
                </c:pt>
                <c:pt idx="1220">
                  <c:v>102.46</c:v>
                </c:pt>
                <c:pt idx="1221">
                  <c:v>102.44199999999999</c:v>
                </c:pt>
                <c:pt idx="1222">
                  <c:v>102.309</c:v>
                </c:pt>
                <c:pt idx="1223">
                  <c:v>102.26300000000001</c:v>
                </c:pt>
                <c:pt idx="1224">
                  <c:v>101.947</c:v>
                </c:pt>
                <c:pt idx="1225">
                  <c:v>101.794</c:v>
                </c:pt>
                <c:pt idx="1226">
                  <c:v>101.67</c:v>
                </c:pt>
                <c:pt idx="1227">
                  <c:v>101.608</c:v>
                </c:pt>
                <c:pt idx="1228">
                  <c:v>101.379</c:v>
                </c:pt>
                <c:pt idx="1229">
                  <c:v>101.244</c:v>
                </c:pt>
                <c:pt idx="1230">
                  <c:v>100.901</c:v>
                </c:pt>
                <c:pt idx="1231">
                  <c:v>100.557</c:v>
                </c:pt>
                <c:pt idx="1232">
                  <c:v>100.31100000000001</c:v>
                </c:pt>
                <c:pt idx="1233">
                  <c:v>100.226</c:v>
                </c:pt>
                <c:pt idx="1234">
                  <c:v>100.143</c:v>
                </c:pt>
                <c:pt idx="1235">
                  <c:v>99.861999999999995</c:v>
                </c:pt>
                <c:pt idx="1236">
                  <c:v>99.710999999999999</c:v>
                </c:pt>
                <c:pt idx="1237">
                  <c:v>99.710999999999999</c:v>
                </c:pt>
                <c:pt idx="1238">
                  <c:v>99.710999999999999</c:v>
                </c:pt>
                <c:pt idx="1239">
                  <c:v>99.710999999999999</c:v>
                </c:pt>
                <c:pt idx="1240">
                  <c:v>99.710999999999999</c:v>
                </c:pt>
                <c:pt idx="1241">
                  <c:v>99.710999999999999</c:v>
                </c:pt>
                <c:pt idx="1242">
                  <c:v>99.644999999999996</c:v>
                </c:pt>
                <c:pt idx="1243">
                  <c:v>99.503</c:v>
                </c:pt>
                <c:pt idx="1244">
                  <c:v>99.429000000000002</c:v>
                </c:pt>
                <c:pt idx="1245">
                  <c:v>99.421000000000006</c:v>
                </c:pt>
                <c:pt idx="1246">
                  <c:v>99.361000000000004</c:v>
                </c:pt>
                <c:pt idx="1247">
                  <c:v>99.234999999999999</c:v>
                </c:pt>
                <c:pt idx="1248">
                  <c:v>99.197999999999993</c:v>
                </c:pt>
                <c:pt idx="1249">
                  <c:v>99.025000000000006</c:v>
                </c:pt>
                <c:pt idx="1250">
                  <c:v>98.954999999999998</c:v>
                </c:pt>
                <c:pt idx="1251">
                  <c:v>98.941999999999993</c:v>
                </c:pt>
                <c:pt idx="1252">
                  <c:v>98.875</c:v>
                </c:pt>
                <c:pt idx="1253">
                  <c:v>98.847999999999999</c:v>
                </c:pt>
                <c:pt idx="1254">
                  <c:v>98.814999999999998</c:v>
                </c:pt>
                <c:pt idx="1255">
                  <c:v>98.814999999999998</c:v>
                </c:pt>
                <c:pt idx="1256">
                  <c:v>98.68</c:v>
                </c:pt>
                <c:pt idx="1257">
                  <c:v>98.388999999999996</c:v>
                </c:pt>
                <c:pt idx="1258">
                  <c:v>98.272999999999996</c:v>
                </c:pt>
                <c:pt idx="1259">
                  <c:v>97.85</c:v>
                </c:pt>
                <c:pt idx="1260">
                  <c:v>97.653999999999996</c:v>
                </c:pt>
                <c:pt idx="1261">
                  <c:v>97.653999999999996</c:v>
                </c:pt>
                <c:pt idx="1262">
                  <c:v>97.653999999999996</c:v>
                </c:pt>
                <c:pt idx="1263">
                  <c:v>97.572000000000003</c:v>
                </c:pt>
                <c:pt idx="1264">
                  <c:v>97.537999999999997</c:v>
                </c:pt>
                <c:pt idx="1265">
                  <c:v>97.471000000000004</c:v>
                </c:pt>
                <c:pt idx="1266">
                  <c:v>97.353999999999999</c:v>
                </c:pt>
                <c:pt idx="1267">
                  <c:v>97.28</c:v>
                </c:pt>
                <c:pt idx="1268">
                  <c:v>97.113</c:v>
                </c:pt>
                <c:pt idx="1269">
                  <c:v>96.983999999999995</c:v>
                </c:pt>
                <c:pt idx="1270">
                  <c:v>96.893000000000001</c:v>
                </c:pt>
                <c:pt idx="1271">
                  <c:v>96.744</c:v>
                </c:pt>
                <c:pt idx="1272">
                  <c:v>96.635999999999996</c:v>
                </c:pt>
                <c:pt idx="1273">
                  <c:v>96.635999999999996</c:v>
                </c:pt>
                <c:pt idx="1274">
                  <c:v>96.635999999999996</c:v>
                </c:pt>
                <c:pt idx="1275">
                  <c:v>96.635999999999996</c:v>
                </c:pt>
                <c:pt idx="1276">
                  <c:v>96.635999999999996</c:v>
                </c:pt>
                <c:pt idx="1277">
                  <c:v>96.635999999999996</c:v>
                </c:pt>
                <c:pt idx="1278">
                  <c:v>96.635999999999996</c:v>
                </c:pt>
                <c:pt idx="1279">
                  <c:v>96.635999999999996</c:v>
                </c:pt>
                <c:pt idx="1280">
                  <c:v>96.635999999999996</c:v>
                </c:pt>
                <c:pt idx="1281">
                  <c:v>96.635999999999996</c:v>
                </c:pt>
                <c:pt idx="1282">
                  <c:v>96.635999999999996</c:v>
                </c:pt>
                <c:pt idx="1283">
                  <c:v>96.635999999999996</c:v>
                </c:pt>
                <c:pt idx="1284">
                  <c:v>96.635999999999996</c:v>
                </c:pt>
                <c:pt idx="1285">
                  <c:v>96.635999999999996</c:v>
                </c:pt>
                <c:pt idx="1286">
                  <c:v>96.635999999999996</c:v>
                </c:pt>
                <c:pt idx="1287">
                  <c:v>96.635999999999996</c:v>
                </c:pt>
                <c:pt idx="1288">
                  <c:v>96.635999999999996</c:v>
                </c:pt>
                <c:pt idx="1289">
                  <c:v>96.635999999999996</c:v>
                </c:pt>
                <c:pt idx="1290">
                  <c:v>96.635999999999996</c:v>
                </c:pt>
                <c:pt idx="1291">
                  <c:v>96.635999999999996</c:v>
                </c:pt>
                <c:pt idx="1292">
                  <c:v>96.635999999999996</c:v>
                </c:pt>
                <c:pt idx="1293">
                  <c:v>96.635999999999996</c:v>
                </c:pt>
                <c:pt idx="1294">
                  <c:v>96.635999999999996</c:v>
                </c:pt>
                <c:pt idx="1295">
                  <c:v>96.557000000000002</c:v>
                </c:pt>
                <c:pt idx="1296">
                  <c:v>96.540999999999997</c:v>
                </c:pt>
                <c:pt idx="1297">
                  <c:v>96.37</c:v>
                </c:pt>
                <c:pt idx="1298">
                  <c:v>96.350999999999999</c:v>
                </c:pt>
                <c:pt idx="1299">
                  <c:v>96.015000000000001</c:v>
                </c:pt>
                <c:pt idx="1300">
                  <c:v>95.623000000000005</c:v>
                </c:pt>
                <c:pt idx="1301">
                  <c:v>95.623000000000005</c:v>
                </c:pt>
                <c:pt idx="1302">
                  <c:v>95.623000000000005</c:v>
                </c:pt>
                <c:pt idx="1303">
                  <c:v>95.623000000000005</c:v>
                </c:pt>
                <c:pt idx="1304">
                  <c:v>95.623000000000005</c:v>
                </c:pt>
                <c:pt idx="1305">
                  <c:v>95.623000000000005</c:v>
                </c:pt>
                <c:pt idx="1306">
                  <c:v>95.623000000000005</c:v>
                </c:pt>
                <c:pt idx="1307">
                  <c:v>95.521000000000001</c:v>
                </c:pt>
                <c:pt idx="1308">
                  <c:v>95.281000000000006</c:v>
                </c:pt>
                <c:pt idx="1309">
                  <c:v>95.215000000000003</c:v>
                </c:pt>
                <c:pt idx="1310">
                  <c:v>95.085999999999999</c:v>
                </c:pt>
                <c:pt idx="1311">
                  <c:v>95.081999999999994</c:v>
                </c:pt>
                <c:pt idx="1312">
                  <c:v>95.025999999999996</c:v>
                </c:pt>
                <c:pt idx="1313">
                  <c:v>94.659000000000006</c:v>
                </c:pt>
                <c:pt idx="1314">
                  <c:v>94.573999999999998</c:v>
                </c:pt>
                <c:pt idx="1315">
                  <c:v>94.549000000000007</c:v>
                </c:pt>
                <c:pt idx="1316">
                  <c:v>94.463999999999999</c:v>
                </c:pt>
                <c:pt idx="1317">
                  <c:v>94.463999999999999</c:v>
                </c:pt>
                <c:pt idx="1318">
                  <c:v>94.412000000000006</c:v>
                </c:pt>
                <c:pt idx="1319">
                  <c:v>94.070999999999998</c:v>
                </c:pt>
                <c:pt idx="1320">
                  <c:v>94.003</c:v>
                </c:pt>
                <c:pt idx="1321">
                  <c:v>93.667000000000002</c:v>
                </c:pt>
                <c:pt idx="1322">
                  <c:v>93.617999999999995</c:v>
                </c:pt>
                <c:pt idx="1323">
                  <c:v>93.617999999999995</c:v>
                </c:pt>
                <c:pt idx="1324">
                  <c:v>93.617999999999995</c:v>
                </c:pt>
                <c:pt idx="1325">
                  <c:v>93.617999999999995</c:v>
                </c:pt>
                <c:pt idx="1326">
                  <c:v>93.584000000000003</c:v>
                </c:pt>
                <c:pt idx="1327">
                  <c:v>93.510999999999996</c:v>
                </c:pt>
                <c:pt idx="1328">
                  <c:v>93.472999999999999</c:v>
                </c:pt>
                <c:pt idx="1329">
                  <c:v>93.308000000000007</c:v>
                </c:pt>
                <c:pt idx="1330">
                  <c:v>93.233999999999995</c:v>
                </c:pt>
                <c:pt idx="1331">
                  <c:v>93.183999999999997</c:v>
                </c:pt>
                <c:pt idx="1332">
                  <c:v>93.147999999999996</c:v>
                </c:pt>
                <c:pt idx="1333">
                  <c:v>92.623999999999995</c:v>
                </c:pt>
                <c:pt idx="1334">
                  <c:v>92.623999999999995</c:v>
                </c:pt>
                <c:pt idx="1335">
                  <c:v>92.623999999999995</c:v>
                </c:pt>
                <c:pt idx="1336">
                  <c:v>92.623999999999995</c:v>
                </c:pt>
                <c:pt idx="1337">
                  <c:v>92.623999999999995</c:v>
                </c:pt>
                <c:pt idx="1338">
                  <c:v>92.614000000000004</c:v>
                </c:pt>
                <c:pt idx="1339">
                  <c:v>92.55</c:v>
                </c:pt>
                <c:pt idx="1340">
                  <c:v>92.5</c:v>
                </c:pt>
                <c:pt idx="1341">
                  <c:v>92.385000000000005</c:v>
                </c:pt>
                <c:pt idx="1342">
                  <c:v>92.222999999999999</c:v>
                </c:pt>
                <c:pt idx="1343">
                  <c:v>91.884</c:v>
                </c:pt>
                <c:pt idx="1344">
                  <c:v>91.805000000000007</c:v>
                </c:pt>
                <c:pt idx="1345">
                  <c:v>91.575999999999993</c:v>
                </c:pt>
                <c:pt idx="1346">
                  <c:v>91.552000000000007</c:v>
                </c:pt>
                <c:pt idx="1347">
                  <c:v>91.488</c:v>
                </c:pt>
                <c:pt idx="1348">
                  <c:v>91.147999999999996</c:v>
                </c:pt>
                <c:pt idx="1349">
                  <c:v>91.144999999999996</c:v>
                </c:pt>
                <c:pt idx="1350">
                  <c:v>91.087000000000003</c:v>
                </c:pt>
                <c:pt idx="1351">
                  <c:v>91.015000000000001</c:v>
                </c:pt>
                <c:pt idx="1352">
                  <c:v>90.778999999999996</c:v>
                </c:pt>
                <c:pt idx="1353">
                  <c:v>90.727000000000004</c:v>
                </c:pt>
                <c:pt idx="1354">
                  <c:v>90.656999999999996</c:v>
                </c:pt>
                <c:pt idx="1355">
                  <c:v>90.656999999999996</c:v>
                </c:pt>
                <c:pt idx="1356">
                  <c:v>90.656999999999996</c:v>
                </c:pt>
                <c:pt idx="1357">
                  <c:v>90.656999999999996</c:v>
                </c:pt>
                <c:pt idx="1358">
                  <c:v>90.656999999999996</c:v>
                </c:pt>
                <c:pt idx="1359">
                  <c:v>90.656999999999996</c:v>
                </c:pt>
                <c:pt idx="1360">
                  <c:v>90.274000000000001</c:v>
                </c:pt>
                <c:pt idx="1361">
                  <c:v>90.182000000000002</c:v>
                </c:pt>
                <c:pt idx="1362">
                  <c:v>90.01</c:v>
                </c:pt>
                <c:pt idx="1363">
                  <c:v>89.947999999999993</c:v>
                </c:pt>
                <c:pt idx="1364">
                  <c:v>89.742999999999995</c:v>
                </c:pt>
                <c:pt idx="1365">
                  <c:v>89.308000000000007</c:v>
                </c:pt>
                <c:pt idx="1366">
                  <c:v>89.16</c:v>
                </c:pt>
                <c:pt idx="1367">
                  <c:v>88.745999999999995</c:v>
                </c:pt>
                <c:pt idx="1368">
                  <c:v>88.715000000000003</c:v>
                </c:pt>
                <c:pt idx="1369">
                  <c:v>88.715000000000003</c:v>
                </c:pt>
                <c:pt idx="1370">
                  <c:v>88.715000000000003</c:v>
                </c:pt>
                <c:pt idx="1371">
                  <c:v>88.715000000000003</c:v>
                </c:pt>
                <c:pt idx="1372">
                  <c:v>88.593999999999994</c:v>
                </c:pt>
                <c:pt idx="1373">
                  <c:v>88.570999999999998</c:v>
                </c:pt>
                <c:pt idx="1374">
                  <c:v>88.417000000000002</c:v>
                </c:pt>
                <c:pt idx="1375">
                  <c:v>88.328000000000003</c:v>
                </c:pt>
                <c:pt idx="1376">
                  <c:v>88.134</c:v>
                </c:pt>
                <c:pt idx="1377">
                  <c:v>88.116</c:v>
                </c:pt>
                <c:pt idx="1378">
                  <c:v>87.9</c:v>
                </c:pt>
                <c:pt idx="1379">
                  <c:v>87.88</c:v>
                </c:pt>
                <c:pt idx="1380">
                  <c:v>87.753</c:v>
                </c:pt>
                <c:pt idx="1381">
                  <c:v>87.724999999999994</c:v>
                </c:pt>
                <c:pt idx="1382">
                  <c:v>87.718999999999994</c:v>
                </c:pt>
                <c:pt idx="1383">
                  <c:v>87.656999999999996</c:v>
                </c:pt>
                <c:pt idx="1384">
                  <c:v>87.573999999999998</c:v>
                </c:pt>
                <c:pt idx="1385">
                  <c:v>87.215999999999994</c:v>
                </c:pt>
                <c:pt idx="1386">
                  <c:v>87.022000000000006</c:v>
                </c:pt>
                <c:pt idx="1387">
                  <c:v>86.838999999999999</c:v>
                </c:pt>
                <c:pt idx="1388">
                  <c:v>86.798000000000002</c:v>
                </c:pt>
                <c:pt idx="1389">
                  <c:v>86.798000000000002</c:v>
                </c:pt>
                <c:pt idx="1390">
                  <c:v>86.798000000000002</c:v>
                </c:pt>
                <c:pt idx="1391">
                  <c:v>86.688000000000002</c:v>
                </c:pt>
                <c:pt idx="1392">
                  <c:v>86.638999999999996</c:v>
                </c:pt>
                <c:pt idx="1393">
                  <c:v>85.972999999999999</c:v>
                </c:pt>
                <c:pt idx="1394">
                  <c:v>85.875</c:v>
                </c:pt>
                <c:pt idx="1395">
                  <c:v>85.76</c:v>
                </c:pt>
                <c:pt idx="1396">
                  <c:v>85.668000000000006</c:v>
                </c:pt>
                <c:pt idx="1397">
                  <c:v>85.438000000000002</c:v>
                </c:pt>
                <c:pt idx="1398">
                  <c:v>85.337999999999994</c:v>
                </c:pt>
                <c:pt idx="1399">
                  <c:v>84.906000000000006</c:v>
                </c:pt>
                <c:pt idx="1400">
                  <c:v>84.795000000000002</c:v>
                </c:pt>
                <c:pt idx="1401">
                  <c:v>84.03</c:v>
                </c:pt>
                <c:pt idx="1402">
                  <c:v>83.968999999999994</c:v>
                </c:pt>
                <c:pt idx="1403">
                  <c:v>83.935000000000002</c:v>
                </c:pt>
                <c:pt idx="1404">
                  <c:v>83.852999999999994</c:v>
                </c:pt>
                <c:pt idx="1405">
                  <c:v>83.826999999999998</c:v>
                </c:pt>
                <c:pt idx="1406">
                  <c:v>83.706999999999994</c:v>
                </c:pt>
                <c:pt idx="1407">
                  <c:v>83.691999999999993</c:v>
                </c:pt>
                <c:pt idx="1408">
                  <c:v>83.143000000000001</c:v>
                </c:pt>
                <c:pt idx="1409">
                  <c:v>83.1</c:v>
                </c:pt>
                <c:pt idx="1410">
                  <c:v>82.923000000000002</c:v>
                </c:pt>
                <c:pt idx="1411">
                  <c:v>82.549000000000007</c:v>
                </c:pt>
                <c:pt idx="1412">
                  <c:v>82.213999999999999</c:v>
                </c:pt>
                <c:pt idx="1413">
                  <c:v>82.180999999999997</c:v>
                </c:pt>
                <c:pt idx="1414">
                  <c:v>82.114999999999995</c:v>
                </c:pt>
                <c:pt idx="1415">
                  <c:v>82.114999999999995</c:v>
                </c:pt>
                <c:pt idx="1416">
                  <c:v>81.686000000000007</c:v>
                </c:pt>
                <c:pt idx="1417">
                  <c:v>81.599000000000004</c:v>
                </c:pt>
                <c:pt idx="1418">
                  <c:v>81.588999999999999</c:v>
                </c:pt>
                <c:pt idx="1419">
                  <c:v>81.521000000000001</c:v>
                </c:pt>
                <c:pt idx="1420">
                  <c:v>81.381</c:v>
                </c:pt>
                <c:pt idx="1421">
                  <c:v>81.317999999999998</c:v>
                </c:pt>
                <c:pt idx="1422">
                  <c:v>81.254000000000005</c:v>
                </c:pt>
                <c:pt idx="1423">
                  <c:v>81.197000000000003</c:v>
                </c:pt>
                <c:pt idx="1424">
                  <c:v>81.197000000000003</c:v>
                </c:pt>
                <c:pt idx="1425">
                  <c:v>81.197000000000003</c:v>
                </c:pt>
                <c:pt idx="1426">
                  <c:v>81.197000000000003</c:v>
                </c:pt>
                <c:pt idx="1427">
                  <c:v>81.197000000000003</c:v>
                </c:pt>
                <c:pt idx="1428">
                  <c:v>80.94</c:v>
                </c:pt>
                <c:pt idx="1429">
                  <c:v>80.552000000000007</c:v>
                </c:pt>
                <c:pt idx="1430">
                  <c:v>80.405000000000001</c:v>
                </c:pt>
                <c:pt idx="1431">
                  <c:v>80.341999999999999</c:v>
                </c:pt>
                <c:pt idx="1432">
                  <c:v>80.313000000000002</c:v>
                </c:pt>
                <c:pt idx="1433">
                  <c:v>80.284999999999997</c:v>
                </c:pt>
                <c:pt idx="1434">
                  <c:v>80.037000000000006</c:v>
                </c:pt>
                <c:pt idx="1435">
                  <c:v>79.379000000000005</c:v>
                </c:pt>
                <c:pt idx="1436">
                  <c:v>79.379000000000005</c:v>
                </c:pt>
                <c:pt idx="1437">
                  <c:v>79.379000000000005</c:v>
                </c:pt>
                <c:pt idx="1438">
                  <c:v>78.558999999999997</c:v>
                </c:pt>
                <c:pt idx="1439">
                  <c:v>78.48</c:v>
                </c:pt>
                <c:pt idx="1440">
                  <c:v>78.48</c:v>
                </c:pt>
                <c:pt idx="1441">
                  <c:v>78.48</c:v>
                </c:pt>
                <c:pt idx="1442">
                  <c:v>78.48</c:v>
                </c:pt>
                <c:pt idx="1443">
                  <c:v>77.73</c:v>
                </c:pt>
                <c:pt idx="1444">
                  <c:v>77.594999999999999</c:v>
                </c:pt>
                <c:pt idx="1445">
                  <c:v>76.83</c:v>
                </c:pt>
                <c:pt idx="1446">
                  <c:v>76.227000000000004</c:v>
                </c:pt>
                <c:pt idx="1447">
                  <c:v>75.923000000000002</c:v>
                </c:pt>
                <c:pt idx="1448">
                  <c:v>75.843999999999994</c:v>
                </c:pt>
                <c:pt idx="1449">
                  <c:v>75.843999999999994</c:v>
                </c:pt>
                <c:pt idx="1450">
                  <c:v>75.843999999999994</c:v>
                </c:pt>
                <c:pt idx="1451">
                  <c:v>75.843999999999994</c:v>
                </c:pt>
                <c:pt idx="1452">
                  <c:v>73.590999999999994</c:v>
                </c:pt>
                <c:pt idx="1453">
                  <c:v>73.361999999999995</c:v>
                </c:pt>
                <c:pt idx="1454">
                  <c:v>73.358999999999995</c:v>
                </c:pt>
                <c:pt idx="1455">
                  <c:v>73.358999999999995</c:v>
                </c:pt>
                <c:pt idx="1456">
                  <c:v>73.358999999999995</c:v>
                </c:pt>
                <c:pt idx="1457">
                  <c:v>68.968999999999994</c:v>
                </c:pt>
                <c:pt idx="1458">
                  <c:v>57.627000000000002</c:v>
                </c:pt>
                <c:pt idx="1459">
                  <c:v>40.323</c:v>
                </c:pt>
                <c:pt idx="1460">
                  <c:v>30.242999999999999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BF9-4059-A5AF-E1641CB85317}"/>
            </c:ext>
          </c:extLst>
        </c:ser>
        <c:ser>
          <c:idx val="2"/>
          <c:order val="4"/>
          <c:tx>
            <c:v>Stage 4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'FDC- Dalgety'!$L$4:$L$1083</c:f>
              <c:numCache>
                <c:formatCode>0.0</c:formatCode>
                <c:ptCount val="1080"/>
                <c:pt idx="0">
                  <c:v>0</c:v>
                </c:pt>
                <c:pt idx="1">
                  <c:v>9.2678405931418004E-2</c:v>
                </c:pt>
                <c:pt idx="2">
                  <c:v>0.18535681186283601</c:v>
                </c:pt>
                <c:pt idx="3">
                  <c:v>0.278035217794254</c:v>
                </c:pt>
                <c:pt idx="4">
                  <c:v>0.37071362372567201</c:v>
                </c:pt>
                <c:pt idx="5">
                  <c:v>0.46339202965709003</c:v>
                </c:pt>
                <c:pt idx="6">
                  <c:v>0.55607043558850799</c:v>
                </c:pt>
                <c:pt idx="7">
                  <c:v>0.64874884151992607</c:v>
                </c:pt>
                <c:pt idx="8">
                  <c:v>0.74142724745134403</c:v>
                </c:pt>
                <c:pt idx="9">
                  <c:v>0.83410565338276199</c:v>
                </c:pt>
                <c:pt idx="10">
                  <c:v>0.92678405931418006</c:v>
                </c:pt>
                <c:pt idx="11">
                  <c:v>1.0194624652455981</c:v>
                </c:pt>
                <c:pt idx="12">
                  <c:v>1.112140871177016</c:v>
                </c:pt>
                <c:pt idx="13">
                  <c:v>1.2048192771084341</c:v>
                </c:pt>
                <c:pt idx="14">
                  <c:v>1.2974976830398521</c:v>
                </c:pt>
                <c:pt idx="15">
                  <c:v>1.39017608897127</c:v>
                </c:pt>
                <c:pt idx="16">
                  <c:v>1.4828544949026881</c:v>
                </c:pt>
                <c:pt idx="17">
                  <c:v>1.5755329008341061</c:v>
                </c:pt>
                <c:pt idx="18">
                  <c:v>1.668211306765524</c:v>
                </c:pt>
                <c:pt idx="19">
                  <c:v>1.7608897126969421</c:v>
                </c:pt>
                <c:pt idx="20">
                  <c:v>1.8535681186283601</c:v>
                </c:pt>
                <c:pt idx="21">
                  <c:v>1.946246524559778</c:v>
                </c:pt>
                <c:pt idx="22">
                  <c:v>2.0389249304911963</c:v>
                </c:pt>
                <c:pt idx="23">
                  <c:v>2.1316033364226139</c:v>
                </c:pt>
                <c:pt idx="24">
                  <c:v>2.224281742354032</c:v>
                </c:pt>
                <c:pt idx="25">
                  <c:v>2.31696014828545</c:v>
                </c:pt>
                <c:pt idx="26">
                  <c:v>2.4096385542168681</c:v>
                </c:pt>
                <c:pt idx="27">
                  <c:v>2.5023169601482862</c:v>
                </c:pt>
                <c:pt idx="28">
                  <c:v>2.5949953660797043</c:v>
                </c:pt>
                <c:pt idx="29">
                  <c:v>2.6876737720111219</c:v>
                </c:pt>
                <c:pt idx="30">
                  <c:v>2.78035217794254</c:v>
                </c:pt>
                <c:pt idx="31">
                  <c:v>2.873030583873958</c:v>
                </c:pt>
                <c:pt idx="32">
                  <c:v>2.9657089898053761</c:v>
                </c:pt>
                <c:pt idx="33">
                  <c:v>3.0583873957367942</c:v>
                </c:pt>
                <c:pt idx="34">
                  <c:v>3.1510658016682123</c:v>
                </c:pt>
                <c:pt idx="35">
                  <c:v>3.2437442075996303</c:v>
                </c:pt>
                <c:pt idx="36">
                  <c:v>3.336422613531048</c:v>
                </c:pt>
                <c:pt idx="37">
                  <c:v>3.429101019462466</c:v>
                </c:pt>
                <c:pt idx="38">
                  <c:v>3.5217794253938841</c:v>
                </c:pt>
                <c:pt idx="39">
                  <c:v>3.6144578313253022</c:v>
                </c:pt>
                <c:pt idx="40">
                  <c:v>3.7071362372567203</c:v>
                </c:pt>
                <c:pt idx="41">
                  <c:v>3.7998146431881383</c:v>
                </c:pt>
                <c:pt idx="42">
                  <c:v>3.892493049119556</c:v>
                </c:pt>
                <c:pt idx="43">
                  <c:v>3.985171455050974</c:v>
                </c:pt>
                <c:pt idx="44">
                  <c:v>4.0778498609823925</c:v>
                </c:pt>
                <c:pt idx="45">
                  <c:v>4.1705282669138102</c:v>
                </c:pt>
                <c:pt idx="46">
                  <c:v>4.2632066728452278</c:v>
                </c:pt>
                <c:pt idx="47">
                  <c:v>4.3558850787766463</c:v>
                </c:pt>
                <c:pt idx="48">
                  <c:v>4.448563484708064</c:v>
                </c:pt>
                <c:pt idx="49">
                  <c:v>4.5412418906394825</c:v>
                </c:pt>
                <c:pt idx="50">
                  <c:v>4.6339202965709001</c:v>
                </c:pt>
                <c:pt idx="51">
                  <c:v>4.7265987025023186</c:v>
                </c:pt>
                <c:pt idx="52">
                  <c:v>4.8192771084337362</c:v>
                </c:pt>
                <c:pt idx="53">
                  <c:v>4.9119555143651539</c:v>
                </c:pt>
                <c:pt idx="54">
                  <c:v>5.0046339202965724</c:v>
                </c:pt>
                <c:pt idx="55">
                  <c:v>5.09731232622799</c:v>
                </c:pt>
                <c:pt idx="56">
                  <c:v>5.1899907321594085</c:v>
                </c:pt>
                <c:pt idx="57">
                  <c:v>5.2826691380908262</c:v>
                </c:pt>
                <c:pt idx="58">
                  <c:v>5.3753475440222438</c:v>
                </c:pt>
                <c:pt idx="59">
                  <c:v>5.4680259499536623</c:v>
                </c:pt>
                <c:pt idx="60">
                  <c:v>5.5607043558850799</c:v>
                </c:pt>
                <c:pt idx="61">
                  <c:v>5.6533827618164985</c:v>
                </c:pt>
                <c:pt idx="62">
                  <c:v>5.7460611677479161</c:v>
                </c:pt>
                <c:pt idx="63">
                  <c:v>5.8387395736793346</c:v>
                </c:pt>
                <c:pt idx="64">
                  <c:v>5.9314179796107522</c:v>
                </c:pt>
                <c:pt idx="65">
                  <c:v>6.0240963855421699</c:v>
                </c:pt>
                <c:pt idx="66">
                  <c:v>6.1167747914735884</c:v>
                </c:pt>
                <c:pt idx="67">
                  <c:v>6.209453197405006</c:v>
                </c:pt>
                <c:pt idx="68">
                  <c:v>6.3021316033364245</c:v>
                </c:pt>
                <c:pt idx="69">
                  <c:v>6.3948100092678422</c:v>
                </c:pt>
                <c:pt idx="70">
                  <c:v>6.4874884151992607</c:v>
                </c:pt>
                <c:pt idx="71">
                  <c:v>6.5801668211306783</c:v>
                </c:pt>
                <c:pt idx="72">
                  <c:v>6.6728452270620959</c:v>
                </c:pt>
                <c:pt idx="73">
                  <c:v>6.7655236329935144</c:v>
                </c:pt>
                <c:pt idx="74">
                  <c:v>6.8582020389249321</c:v>
                </c:pt>
                <c:pt idx="75">
                  <c:v>6.9508804448563506</c:v>
                </c:pt>
                <c:pt idx="76">
                  <c:v>7.0435588507877682</c:v>
                </c:pt>
                <c:pt idx="77">
                  <c:v>7.1362372567191859</c:v>
                </c:pt>
                <c:pt idx="78">
                  <c:v>7.2289156626506044</c:v>
                </c:pt>
                <c:pt idx="79">
                  <c:v>7.321594068582022</c:v>
                </c:pt>
                <c:pt idx="80">
                  <c:v>7.4142724745134405</c:v>
                </c:pt>
                <c:pt idx="81">
                  <c:v>7.5069508804448581</c:v>
                </c:pt>
                <c:pt idx="82">
                  <c:v>7.5996292863762767</c:v>
                </c:pt>
                <c:pt idx="83">
                  <c:v>7.6923076923076943</c:v>
                </c:pt>
                <c:pt idx="84">
                  <c:v>7.7849860982391119</c:v>
                </c:pt>
                <c:pt idx="85">
                  <c:v>7.8776645041705304</c:v>
                </c:pt>
                <c:pt idx="86">
                  <c:v>7.9703429101019481</c:v>
                </c:pt>
                <c:pt idx="87">
                  <c:v>8.0630213160333657</c:v>
                </c:pt>
                <c:pt idx="88">
                  <c:v>8.1556997219647851</c:v>
                </c:pt>
                <c:pt idx="89">
                  <c:v>8.2483781278962027</c:v>
                </c:pt>
                <c:pt idx="90">
                  <c:v>8.3410565338276204</c:v>
                </c:pt>
                <c:pt idx="91">
                  <c:v>8.433734939759038</c:v>
                </c:pt>
                <c:pt idx="92">
                  <c:v>8.5264133456904556</c:v>
                </c:pt>
                <c:pt idx="93">
                  <c:v>8.619091751621875</c:v>
                </c:pt>
                <c:pt idx="94">
                  <c:v>8.7117701575532926</c:v>
                </c:pt>
                <c:pt idx="95">
                  <c:v>8.8044485634847103</c:v>
                </c:pt>
                <c:pt idx="96">
                  <c:v>8.8971269694161279</c:v>
                </c:pt>
                <c:pt idx="97">
                  <c:v>8.9898053753475455</c:v>
                </c:pt>
                <c:pt idx="98">
                  <c:v>9.0824837812789649</c:v>
                </c:pt>
                <c:pt idx="99">
                  <c:v>9.1751621872103826</c:v>
                </c:pt>
                <c:pt idx="100">
                  <c:v>9.2678405931418002</c:v>
                </c:pt>
                <c:pt idx="101">
                  <c:v>9.3605189990732178</c:v>
                </c:pt>
                <c:pt idx="102">
                  <c:v>9.4531974050046372</c:v>
                </c:pt>
                <c:pt idx="103">
                  <c:v>9.5458758109360549</c:v>
                </c:pt>
                <c:pt idx="104">
                  <c:v>9.6385542168674725</c:v>
                </c:pt>
                <c:pt idx="105">
                  <c:v>9.7312326227988901</c:v>
                </c:pt>
                <c:pt idx="106">
                  <c:v>9.8239110287303077</c:v>
                </c:pt>
                <c:pt idx="107">
                  <c:v>9.9165894346617272</c:v>
                </c:pt>
                <c:pt idx="108">
                  <c:v>10.009267840593145</c:v>
                </c:pt>
                <c:pt idx="109">
                  <c:v>10.101946246524562</c:v>
                </c:pt>
                <c:pt idx="110">
                  <c:v>10.19462465245598</c:v>
                </c:pt>
                <c:pt idx="111">
                  <c:v>10.287303058387398</c:v>
                </c:pt>
                <c:pt idx="112">
                  <c:v>10.379981464318817</c:v>
                </c:pt>
                <c:pt idx="113">
                  <c:v>10.472659870250235</c:v>
                </c:pt>
                <c:pt idx="114">
                  <c:v>10.565338276181652</c:v>
                </c:pt>
                <c:pt idx="115">
                  <c:v>10.65801668211307</c:v>
                </c:pt>
                <c:pt idx="116">
                  <c:v>10.750695088044488</c:v>
                </c:pt>
                <c:pt idx="117">
                  <c:v>10.843373493975907</c:v>
                </c:pt>
                <c:pt idx="118">
                  <c:v>10.936051899907325</c:v>
                </c:pt>
                <c:pt idx="119">
                  <c:v>11.028730305838742</c:v>
                </c:pt>
                <c:pt idx="120">
                  <c:v>11.12140871177016</c:v>
                </c:pt>
                <c:pt idx="121">
                  <c:v>11.214087117701579</c:v>
                </c:pt>
                <c:pt idx="122">
                  <c:v>11.306765523632997</c:v>
                </c:pt>
                <c:pt idx="123">
                  <c:v>11.399443929564415</c:v>
                </c:pt>
                <c:pt idx="124">
                  <c:v>11.492122335495832</c:v>
                </c:pt>
                <c:pt idx="125">
                  <c:v>11.58480074142725</c:v>
                </c:pt>
                <c:pt idx="126">
                  <c:v>11.677479147358669</c:v>
                </c:pt>
                <c:pt idx="127">
                  <c:v>11.770157553290087</c:v>
                </c:pt>
                <c:pt idx="128">
                  <c:v>11.862835959221504</c:v>
                </c:pt>
                <c:pt idx="129">
                  <c:v>11.955514365152922</c:v>
                </c:pt>
                <c:pt idx="130">
                  <c:v>12.04819277108434</c:v>
                </c:pt>
                <c:pt idx="131">
                  <c:v>12.140871177015759</c:v>
                </c:pt>
                <c:pt idx="132">
                  <c:v>12.233549582947177</c:v>
                </c:pt>
                <c:pt idx="133">
                  <c:v>12.326227988878594</c:v>
                </c:pt>
                <c:pt idx="134">
                  <c:v>12.418906394810012</c:v>
                </c:pt>
                <c:pt idx="135">
                  <c:v>12.51158480074143</c:v>
                </c:pt>
                <c:pt idx="136">
                  <c:v>12.604263206672849</c:v>
                </c:pt>
                <c:pt idx="137">
                  <c:v>12.696941612604267</c:v>
                </c:pt>
                <c:pt idx="138">
                  <c:v>12.789620018535684</c:v>
                </c:pt>
                <c:pt idx="139">
                  <c:v>12.882298424467102</c:v>
                </c:pt>
                <c:pt idx="140">
                  <c:v>12.974976830398521</c:v>
                </c:pt>
                <c:pt idx="141">
                  <c:v>13.067655236329939</c:v>
                </c:pt>
                <c:pt idx="142">
                  <c:v>13.160333642261357</c:v>
                </c:pt>
                <c:pt idx="143">
                  <c:v>13.253012048192774</c:v>
                </c:pt>
                <c:pt idx="144">
                  <c:v>13.345690454124192</c:v>
                </c:pt>
                <c:pt idx="145">
                  <c:v>13.438368860055611</c:v>
                </c:pt>
                <c:pt idx="146">
                  <c:v>13.531047265987029</c:v>
                </c:pt>
                <c:pt idx="147">
                  <c:v>13.623725671918447</c:v>
                </c:pt>
                <c:pt idx="148">
                  <c:v>13.716404077849864</c:v>
                </c:pt>
                <c:pt idx="149">
                  <c:v>13.809082483781282</c:v>
                </c:pt>
                <c:pt idx="150">
                  <c:v>13.901760889712701</c:v>
                </c:pt>
                <c:pt idx="151">
                  <c:v>13.994439295644119</c:v>
                </c:pt>
                <c:pt idx="152">
                  <c:v>14.087117701575536</c:v>
                </c:pt>
                <c:pt idx="153">
                  <c:v>14.179796107506954</c:v>
                </c:pt>
                <c:pt idx="154">
                  <c:v>14.272474513438372</c:v>
                </c:pt>
                <c:pt idx="155">
                  <c:v>14.365152919369791</c:v>
                </c:pt>
                <c:pt idx="156">
                  <c:v>14.457831325301209</c:v>
                </c:pt>
                <c:pt idx="157">
                  <c:v>14.550509731232626</c:v>
                </c:pt>
                <c:pt idx="158">
                  <c:v>14.643188137164044</c:v>
                </c:pt>
                <c:pt idx="159">
                  <c:v>14.735866543095463</c:v>
                </c:pt>
                <c:pt idx="160">
                  <c:v>14.828544949026881</c:v>
                </c:pt>
                <c:pt idx="161">
                  <c:v>14.921223354958299</c:v>
                </c:pt>
                <c:pt idx="162">
                  <c:v>15.013901760889716</c:v>
                </c:pt>
                <c:pt idx="163">
                  <c:v>15.106580166821134</c:v>
                </c:pt>
                <c:pt idx="164">
                  <c:v>15.199258572752553</c:v>
                </c:pt>
                <c:pt idx="165">
                  <c:v>15.291936978683971</c:v>
                </c:pt>
                <c:pt idx="166">
                  <c:v>15.384615384615389</c:v>
                </c:pt>
                <c:pt idx="167">
                  <c:v>15.477293790546806</c:v>
                </c:pt>
                <c:pt idx="168">
                  <c:v>15.569972196478224</c:v>
                </c:pt>
                <c:pt idx="169">
                  <c:v>15.662650602409643</c:v>
                </c:pt>
                <c:pt idx="170">
                  <c:v>15.755329008341061</c:v>
                </c:pt>
                <c:pt idx="171">
                  <c:v>15.848007414272478</c:v>
                </c:pt>
                <c:pt idx="172">
                  <c:v>15.940685820203896</c:v>
                </c:pt>
                <c:pt idx="173">
                  <c:v>16.033364226135316</c:v>
                </c:pt>
                <c:pt idx="174">
                  <c:v>16.126042632066731</c:v>
                </c:pt>
                <c:pt idx="175">
                  <c:v>16.218721037998151</c:v>
                </c:pt>
                <c:pt idx="176">
                  <c:v>16.31139944392957</c:v>
                </c:pt>
                <c:pt idx="177">
                  <c:v>16.404077849860986</c:v>
                </c:pt>
                <c:pt idx="178">
                  <c:v>16.496756255792405</c:v>
                </c:pt>
                <c:pt idx="179">
                  <c:v>16.589434661723821</c:v>
                </c:pt>
                <c:pt idx="180">
                  <c:v>16.682113067655241</c:v>
                </c:pt>
                <c:pt idx="181">
                  <c:v>16.77479147358666</c:v>
                </c:pt>
                <c:pt idx="182">
                  <c:v>16.867469879518076</c:v>
                </c:pt>
                <c:pt idx="183">
                  <c:v>16.960148285449495</c:v>
                </c:pt>
                <c:pt idx="184">
                  <c:v>17.052826691380911</c:v>
                </c:pt>
                <c:pt idx="185">
                  <c:v>17.145505097312331</c:v>
                </c:pt>
                <c:pt idx="186">
                  <c:v>17.23818350324375</c:v>
                </c:pt>
                <c:pt idx="187">
                  <c:v>17.330861909175166</c:v>
                </c:pt>
                <c:pt idx="188">
                  <c:v>17.423540315106585</c:v>
                </c:pt>
                <c:pt idx="189">
                  <c:v>17.516218721038001</c:v>
                </c:pt>
                <c:pt idx="190">
                  <c:v>17.608897126969421</c:v>
                </c:pt>
                <c:pt idx="191">
                  <c:v>17.70157553290084</c:v>
                </c:pt>
                <c:pt idx="192">
                  <c:v>17.794253938832256</c:v>
                </c:pt>
                <c:pt idx="193">
                  <c:v>17.886932344763675</c:v>
                </c:pt>
                <c:pt idx="194">
                  <c:v>17.979610750695091</c:v>
                </c:pt>
                <c:pt idx="195">
                  <c:v>18.07228915662651</c:v>
                </c:pt>
                <c:pt idx="196">
                  <c:v>18.16496756255793</c:v>
                </c:pt>
                <c:pt idx="197">
                  <c:v>18.257645968489346</c:v>
                </c:pt>
                <c:pt idx="198">
                  <c:v>18.350324374420765</c:v>
                </c:pt>
                <c:pt idx="199">
                  <c:v>18.443002780352181</c:v>
                </c:pt>
                <c:pt idx="200">
                  <c:v>18.5356811862836</c:v>
                </c:pt>
                <c:pt idx="201">
                  <c:v>18.62835959221502</c:v>
                </c:pt>
                <c:pt idx="202">
                  <c:v>18.721037998146436</c:v>
                </c:pt>
                <c:pt idx="203">
                  <c:v>18.813716404077855</c:v>
                </c:pt>
                <c:pt idx="204">
                  <c:v>18.906394810009274</c:v>
                </c:pt>
                <c:pt idx="205">
                  <c:v>18.99907321594069</c:v>
                </c:pt>
                <c:pt idx="206">
                  <c:v>19.09175162187211</c:v>
                </c:pt>
                <c:pt idx="207">
                  <c:v>19.184430027803526</c:v>
                </c:pt>
                <c:pt idx="208">
                  <c:v>19.277108433734945</c:v>
                </c:pt>
                <c:pt idx="209">
                  <c:v>19.369786839666364</c:v>
                </c:pt>
                <c:pt idx="210">
                  <c:v>19.46246524559778</c:v>
                </c:pt>
                <c:pt idx="211">
                  <c:v>19.5551436515292</c:v>
                </c:pt>
                <c:pt idx="212">
                  <c:v>19.647822057460615</c:v>
                </c:pt>
                <c:pt idx="213">
                  <c:v>19.740500463392035</c:v>
                </c:pt>
                <c:pt idx="214">
                  <c:v>19.833178869323454</c:v>
                </c:pt>
                <c:pt idx="215">
                  <c:v>19.92585727525487</c:v>
                </c:pt>
                <c:pt idx="216">
                  <c:v>20.01853568118629</c:v>
                </c:pt>
                <c:pt idx="217">
                  <c:v>20.111214087117705</c:v>
                </c:pt>
                <c:pt idx="218">
                  <c:v>20.203892493049125</c:v>
                </c:pt>
                <c:pt idx="219">
                  <c:v>20.296570898980544</c:v>
                </c:pt>
                <c:pt idx="220">
                  <c:v>20.38924930491196</c:v>
                </c:pt>
                <c:pt idx="221">
                  <c:v>20.481927710843379</c:v>
                </c:pt>
                <c:pt idx="222">
                  <c:v>20.574606116774795</c:v>
                </c:pt>
                <c:pt idx="223">
                  <c:v>20.667284522706215</c:v>
                </c:pt>
                <c:pt idx="224">
                  <c:v>20.759962928637634</c:v>
                </c:pt>
                <c:pt idx="225">
                  <c:v>20.85264133456905</c:v>
                </c:pt>
                <c:pt idx="226">
                  <c:v>20.945319740500469</c:v>
                </c:pt>
                <c:pt idx="227">
                  <c:v>21.037998146431885</c:v>
                </c:pt>
                <c:pt idx="228">
                  <c:v>21.130676552363305</c:v>
                </c:pt>
                <c:pt idx="229">
                  <c:v>21.223354958294724</c:v>
                </c:pt>
                <c:pt idx="230">
                  <c:v>21.31603336422614</c:v>
                </c:pt>
                <c:pt idx="231">
                  <c:v>21.408711770157559</c:v>
                </c:pt>
                <c:pt idx="232">
                  <c:v>21.501390176088975</c:v>
                </c:pt>
                <c:pt idx="233">
                  <c:v>21.594068582020395</c:v>
                </c:pt>
                <c:pt idx="234">
                  <c:v>21.686746987951814</c:v>
                </c:pt>
                <c:pt idx="235">
                  <c:v>21.77942539388323</c:v>
                </c:pt>
                <c:pt idx="236">
                  <c:v>21.872103799814649</c:v>
                </c:pt>
                <c:pt idx="237">
                  <c:v>21.964782205746065</c:v>
                </c:pt>
                <c:pt idx="238">
                  <c:v>22.057460611677485</c:v>
                </c:pt>
                <c:pt idx="239">
                  <c:v>22.150139017608904</c:v>
                </c:pt>
                <c:pt idx="240">
                  <c:v>22.24281742354032</c:v>
                </c:pt>
                <c:pt idx="241">
                  <c:v>22.335495829471739</c:v>
                </c:pt>
                <c:pt idx="242">
                  <c:v>22.428174235403159</c:v>
                </c:pt>
                <c:pt idx="243">
                  <c:v>22.520852641334574</c:v>
                </c:pt>
                <c:pt idx="244">
                  <c:v>22.613531047265994</c:v>
                </c:pt>
                <c:pt idx="245">
                  <c:v>22.70620945319741</c:v>
                </c:pt>
                <c:pt idx="246">
                  <c:v>22.798887859128829</c:v>
                </c:pt>
                <c:pt idx="247">
                  <c:v>22.891566265060248</c:v>
                </c:pt>
                <c:pt idx="248">
                  <c:v>22.984244670991664</c:v>
                </c:pt>
                <c:pt idx="249">
                  <c:v>23.076923076923084</c:v>
                </c:pt>
                <c:pt idx="250">
                  <c:v>23.1696014828545</c:v>
                </c:pt>
                <c:pt idx="251">
                  <c:v>23.262279888785919</c:v>
                </c:pt>
                <c:pt idx="252">
                  <c:v>23.354958294717338</c:v>
                </c:pt>
                <c:pt idx="253">
                  <c:v>23.447636700648754</c:v>
                </c:pt>
                <c:pt idx="254">
                  <c:v>23.540315106580174</c:v>
                </c:pt>
                <c:pt idx="255">
                  <c:v>23.63299351251159</c:v>
                </c:pt>
                <c:pt idx="256">
                  <c:v>23.725671918443009</c:v>
                </c:pt>
                <c:pt idx="257">
                  <c:v>23.818350324374428</c:v>
                </c:pt>
                <c:pt idx="258">
                  <c:v>23.911028730305844</c:v>
                </c:pt>
                <c:pt idx="259">
                  <c:v>24.003707136237264</c:v>
                </c:pt>
                <c:pt idx="260">
                  <c:v>24.096385542168679</c:v>
                </c:pt>
                <c:pt idx="261">
                  <c:v>24.189063948100099</c:v>
                </c:pt>
                <c:pt idx="262">
                  <c:v>24.281742354031518</c:v>
                </c:pt>
                <c:pt idx="263">
                  <c:v>24.374420759962934</c:v>
                </c:pt>
                <c:pt idx="264">
                  <c:v>24.467099165894354</c:v>
                </c:pt>
                <c:pt idx="265">
                  <c:v>24.559777571825769</c:v>
                </c:pt>
                <c:pt idx="266">
                  <c:v>24.652455977757189</c:v>
                </c:pt>
                <c:pt idx="267">
                  <c:v>24.745134383688608</c:v>
                </c:pt>
                <c:pt idx="268">
                  <c:v>24.837812789620024</c:v>
                </c:pt>
                <c:pt idx="269">
                  <c:v>24.930491195551443</c:v>
                </c:pt>
                <c:pt idx="270">
                  <c:v>25.023169601482859</c:v>
                </c:pt>
                <c:pt idx="271">
                  <c:v>25.115848007414279</c:v>
                </c:pt>
                <c:pt idx="272">
                  <c:v>25.208526413345698</c:v>
                </c:pt>
                <c:pt idx="273">
                  <c:v>25.301204819277114</c:v>
                </c:pt>
                <c:pt idx="274">
                  <c:v>25.393883225208533</c:v>
                </c:pt>
                <c:pt idx="275">
                  <c:v>25.486561631139953</c:v>
                </c:pt>
                <c:pt idx="276">
                  <c:v>25.579240037071369</c:v>
                </c:pt>
                <c:pt idx="277">
                  <c:v>25.671918443002788</c:v>
                </c:pt>
                <c:pt idx="278">
                  <c:v>25.764596848934204</c:v>
                </c:pt>
                <c:pt idx="279">
                  <c:v>25.857275254865623</c:v>
                </c:pt>
                <c:pt idx="280">
                  <c:v>25.949953660797043</c:v>
                </c:pt>
                <c:pt idx="281">
                  <c:v>26.042632066728459</c:v>
                </c:pt>
                <c:pt idx="282">
                  <c:v>26.135310472659878</c:v>
                </c:pt>
                <c:pt idx="283">
                  <c:v>26.227988878591294</c:v>
                </c:pt>
                <c:pt idx="284">
                  <c:v>26.320667284522713</c:v>
                </c:pt>
                <c:pt idx="285">
                  <c:v>26.413345690454133</c:v>
                </c:pt>
                <c:pt idx="286">
                  <c:v>26.506024096385548</c:v>
                </c:pt>
                <c:pt idx="287">
                  <c:v>26.598702502316968</c:v>
                </c:pt>
                <c:pt idx="288">
                  <c:v>26.691380908248384</c:v>
                </c:pt>
                <c:pt idx="289">
                  <c:v>26.784059314179803</c:v>
                </c:pt>
                <c:pt idx="290">
                  <c:v>26.876737720111223</c:v>
                </c:pt>
                <c:pt idx="291">
                  <c:v>26.969416126042638</c:v>
                </c:pt>
                <c:pt idx="292">
                  <c:v>27.062094531974058</c:v>
                </c:pt>
                <c:pt idx="293">
                  <c:v>27.154772937905474</c:v>
                </c:pt>
                <c:pt idx="294">
                  <c:v>27.247451343836893</c:v>
                </c:pt>
                <c:pt idx="295">
                  <c:v>27.340129749768312</c:v>
                </c:pt>
                <c:pt idx="296">
                  <c:v>27.432808155699728</c:v>
                </c:pt>
                <c:pt idx="297">
                  <c:v>27.525486561631148</c:v>
                </c:pt>
                <c:pt idx="298">
                  <c:v>27.618164967562564</c:v>
                </c:pt>
                <c:pt idx="299">
                  <c:v>27.710843373493983</c:v>
                </c:pt>
                <c:pt idx="300">
                  <c:v>27.803521779425402</c:v>
                </c:pt>
                <c:pt idx="301">
                  <c:v>27.896200185356818</c:v>
                </c:pt>
                <c:pt idx="302">
                  <c:v>27.988878591288238</c:v>
                </c:pt>
                <c:pt idx="303">
                  <c:v>28.081556997219653</c:v>
                </c:pt>
                <c:pt idx="304">
                  <c:v>28.174235403151073</c:v>
                </c:pt>
                <c:pt idx="305">
                  <c:v>28.266913809082492</c:v>
                </c:pt>
                <c:pt idx="306">
                  <c:v>28.359592215013908</c:v>
                </c:pt>
                <c:pt idx="307">
                  <c:v>28.452270620945328</c:v>
                </c:pt>
                <c:pt idx="308">
                  <c:v>28.544949026876743</c:v>
                </c:pt>
                <c:pt idx="309">
                  <c:v>28.637627432808163</c:v>
                </c:pt>
                <c:pt idx="310">
                  <c:v>28.730305838739582</c:v>
                </c:pt>
                <c:pt idx="311">
                  <c:v>28.822984244670998</c:v>
                </c:pt>
                <c:pt idx="312">
                  <c:v>28.915662650602417</c:v>
                </c:pt>
                <c:pt idx="313">
                  <c:v>29.008341056533837</c:v>
                </c:pt>
                <c:pt idx="314">
                  <c:v>29.101019462465253</c:v>
                </c:pt>
                <c:pt idx="315">
                  <c:v>29.193697868396672</c:v>
                </c:pt>
                <c:pt idx="316">
                  <c:v>29.286376274328088</c:v>
                </c:pt>
                <c:pt idx="317">
                  <c:v>29.379054680259507</c:v>
                </c:pt>
                <c:pt idx="318">
                  <c:v>29.471733086190927</c:v>
                </c:pt>
                <c:pt idx="319">
                  <c:v>29.564411492122343</c:v>
                </c:pt>
                <c:pt idx="320">
                  <c:v>29.657089898053762</c:v>
                </c:pt>
                <c:pt idx="321">
                  <c:v>29.749768303985178</c:v>
                </c:pt>
                <c:pt idx="322">
                  <c:v>29.842446709916597</c:v>
                </c:pt>
                <c:pt idx="323">
                  <c:v>29.935125115848017</c:v>
                </c:pt>
                <c:pt idx="324">
                  <c:v>30.027803521779433</c:v>
                </c:pt>
                <c:pt idx="325">
                  <c:v>30.120481927710852</c:v>
                </c:pt>
                <c:pt idx="326">
                  <c:v>30.213160333642268</c:v>
                </c:pt>
                <c:pt idx="327">
                  <c:v>30.305838739573687</c:v>
                </c:pt>
                <c:pt idx="328">
                  <c:v>30.398517145505107</c:v>
                </c:pt>
                <c:pt idx="329">
                  <c:v>30.491195551436522</c:v>
                </c:pt>
                <c:pt idx="330">
                  <c:v>30.583873957367942</c:v>
                </c:pt>
                <c:pt idx="331">
                  <c:v>30.676552363299358</c:v>
                </c:pt>
                <c:pt idx="332">
                  <c:v>30.769230769230777</c:v>
                </c:pt>
                <c:pt idx="333">
                  <c:v>30.861909175162197</c:v>
                </c:pt>
                <c:pt idx="334">
                  <c:v>30.954587581093612</c:v>
                </c:pt>
                <c:pt idx="335">
                  <c:v>31.047265987025032</c:v>
                </c:pt>
                <c:pt idx="336">
                  <c:v>31.139944392956448</c:v>
                </c:pt>
                <c:pt idx="337">
                  <c:v>31.232622798887867</c:v>
                </c:pt>
                <c:pt idx="338">
                  <c:v>31.325301204819286</c:v>
                </c:pt>
                <c:pt idx="339">
                  <c:v>31.417979610750702</c:v>
                </c:pt>
                <c:pt idx="340">
                  <c:v>31.510658016682122</c:v>
                </c:pt>
                <c:pt idx="341">
                  <c:v>31.603336422613538</c:v>
                </c:pt>
                <c:pt idx="342">
                  <c:v>31.696014828544957</c:v>
                </c:pt>
                <c:pt idx="343">
                  <c:v>31.788693234476376</c:v>
                </c:pt>
                <c:pt idx="344">
                  <c:v>31.881371640407792</c:v>
                </c:pt>
                <c:pt idx="345">
                  <c:v>31.974050046339212</c:v>
                </c:pt>
                <c:pt idx="346">
                  <c:v>32.066728452270631</c:v>
                </c:pt>
                <c:pt idx="347">
                  <c:v>32.159406858202047</c:v>
                </c:pt>
                <c:pt idx="348">
                  <c:v>32.252085264133463</c:v>
                </c:pt>
                <c:pt idx="349">
                  <c:v>32.344763670064886</c:v>
                </c:pt>
                <c:pt idx="350">
                  <c:v>32.437442075996302</c:v>
                </c:pt>
                <c:pt idx="351">
                  <c:v>32.530120481927717</c:v>
                </c:pt>
                <c:pt idx="352">
                  <c:v>32.62279888785914</c:v>
                </c:pt>
                <c:pt idx="353">
                  <c:v>32.715477293790556</c:v>
                </c:pt>
                <c:pt idx="354">
                  <c:v>32.808155699721972</c:v>
                </c:pt>
                <c:pt idx="355">
                  <c:v>32.900834105653388</c:v>
                </c:pt>
                <c:pt idx="356">
                  <c:v>32.993512511584811</c:v>
                </c:pt>
                <c:pt idx="357">
                  <c:v>33.086190917516227</c:v>
                </c:pt>
                <c:pt idx="358">
                  <c:v>33.178869323447643</c:v>
                </c:pt>
                <c:pt idx="359">
                  <c:v>33.271547729379066</c:v>
                </c:pt>
                <c:pt idx="360">
                  <c:v>33.364226135310481</c:v>
                </c:pt>
                <c:pt idx="361">
                  <c:v>33.456904541241897</c:v>
                </c:pt>
                <c:pt idx="362">
                  <c:v>33.54958294717332</c:v>
                </c:pt>
                <c:pt idx="363">
                  <c:v>33.642261353104736</c:v>
                </c:pt>
                <c:pt idx="364">
                  <c:v>33.734939759036152</c:v>
                </c:pt>
                <c:pt idx="365">
                  <c:v>33.827618164967568</c:v>
                </c:pt>
                <c:pt idx="366">
                  <c:v>33.920296570898991</c:v>
                </c:pt>
                <c:pt idx="367">
                  <c:v>34.012974976830407</c:v>
                </c:pt>
                <c:pt idx="368">
                  <c:v>34.105653382761822</c:v>
                </c:pt>
                <c:pt idx="369">
                  <c:v>34.198331788693245</c:v>
                </c:pt>
                <c:pt idx="370">
                  <c:v>34.291010194624661</c:v>
                </c:pt>
                <c:pt idx="371">
                  <c:v>34.383688600556077</c:v>
                </c:pt>
                <c:pt idx="372">
                  <c:v>34.4763670064875</c:v>
                </c:pt>
                <c:pt idx="373">
                  <c:v>34.569045412418916</c:v>
                </c:pt>
                <c:pt idx="374">
                  <c:v>34.661723818350332</c:v>
                </c:pt>
                <c:pt idx="375">
                  <c:v>34.754402224281755</c:v>
                </c:pt>
                <c:pt idx="376">
                  <c:v>34.847080630213171</c:v>
                </c:pt>
                <c:pt idx="377">
                  <c:v>34.939759036144586</c:v>
                </c:pt>
                <c:pt idx="378">
                  <c:v>35.032437442076002</c:v>
                </c:pt>
                <c:pt idx="379">
                  <c:v>35.125115848007425</c:v>
                </c:pt>
                <c:pt idx="380">
                  <c:v>35.217794253938841</c:v>
                </c:pt>
                <c:pt idx="381">
                  <c:v>35.310472659870257</c:v>
                </c:pt>
                <c:pt idx="382">
                  <c:v>35.40315106580168</c:v>
                </c:pt>
                <c:pt idx="383">
                  <c:v>35.495829471733096</c:v>
                </c:pt>
                <c:pt idx="384">
                  <c:v>35.588507877664512</c:v>
                </c:pt>
                <c:pt idx="385">
                  <c:v>35.681186283595935</c:v>
                </c:pt>
                <c:pt idx="386">
                  <c:v>35.77386468952735</c:v>
                </c:pt>
                <c:pt idx="387">
                  <c:v>35.866543095458766</c:v>
                </c:pt>
                <c:pt idx="388">
                  <c:v>35.959221501390182</c:v>
                </c:pt>
                <c:pt idx="389">
                  <c:v>36.051899907321605</c:v>
                </c:pt>
                <c:pt idx="390">
                  <c:v>36.144578313253021</c:v>
                </c:pt>
                <c:pt idx="391">
                  <c:v>36.237256719184437</c:v>
                </c:pt>
                <c:pt idx="392">
                  <c:v>36.32993512511586</c:v>
                </c:pt>
                <c:pt idx="393">
                  <c:v>36.422613531047276</c:v>
                </c:pt>
                <c:pt idx="394">
                  <c:v>36.515291936978691</c:v>
                </c:pt>
                <c:pt idx="395">
                  <c:v>36.607970342910114</c:v>
                </c:pt>
                <c:pt idx="396">
                  <c:v>36.70064874884153</c:v>
                </c:pt>
                <c:pt idx="397">
                  <c:v>36.793327154772946</c:v>
                </c:pt>
                <c:pt idx="398">
                  <c:v>36.886005560704362</c:v>
                </c:pt>
                <c:pt idx="399">
                  <c:v>36.978683966635785</c:v>
                </c:pt>
                <c:pt idx="400">
                  <c:v>37.071362372567201</c:v>
                </c:pt>
                <c:pt idx="401">
                  <c:v>37.164040778498617</c:v>
                </c:pt>
                <c:pt idx="402">
                  <c:v>37.25671918443004</c:v>
                </c:pt>
                <c:pt idx="403">
                  <c:v>37.349397590361455</c:v>
                </c:pt>
                <c:pt idx="404">
                  <c:v>37.442075996292871</c:v>
                </c:pt>
                <c:pt idx="405">
                  <c:v>37.534754402224294</c:v>
                </c:pt>
                <c:pt idx="406">
                  <c:v>37.62743280815571</c:v>
                </c:pt>
                <c:pt idx="407">
                  <c:v>37.720111214087126</c:v>
                </c:pt>
                <c:pt idx="408">
                  <c:v>37.812789620018549</c:v>
                </c:pt>
                <c:pt idx="409">
                  <c:v>37.905468025949965</c:v>
                </c:pt>
                <c:pt idx="410">
                  <c:v>37.998146431881381</c:v>
                </c:pt>
                <c:pt idx="411">
                  <c:v>38.090824837812796</c:v>
                </c:pt>
                <c:pt idx="412">
                  <c:v>38.183503243744219</c:v>
                </c:pt>
                <c:pt idx="413">
                  <c:v>38.276181649675635</c:v>
                </c:pt>
                <c:pt idx="414">
                  <c:v>38.368860055607051</c:v>
                </c:pt>
                <c:pt idx="415">
                  <c:v>38.461538461538474</c:v>
                </c:pt>
                <c:pt idx="416">
                  <c:v>38.55421686746989</c:v>
                </c:pt>
                <c:pt idx="417">
                  <c:v>38.646895273401306</c:v>
                </c:pt>
                <c:pt idx="418">
                  <c:v>38.739573679332729</c:v>
                </c:pt>
                <c:pt idx="419">
                  <c:v>38.832252085264145</c:v>
                </c:pt>
                <c:pt idx="420">
                  <c:v>38.92493049119556</c:v>
                </c:pt>
                <c:pt idx="421">
                  <c:v>39.017608897126976</c:v>
                </c:pt>
                <c:pt idx="422">
                  <c:v>39.110287303058399</c:v>
                </c:pt>
                <c:pt idx="423">
                  <c:v>39.202965708989815</c:v>
                </c:pt>
                <c:pt idx="424">
                  <c:v>39.295644114921231</c:v>
                </c:pt>
                <c:pt idx="425">
                  <c:v>39.388322520852654</c:v>
                </c:pt>
                <c:pt idx="426">
                  <c:v>39.48100092678407</c:v>
                </c:pt>
                <c:pt idx="427">
                  <c:v>39.573679332715486</c:v>
                </c:pt>
                <c:pt idx="428">
                  <c:v>39.666357738646909</c:v>
                </c:pt>
                <c:pt idx="429">
                  <c:v>39.759036144578324</c:v>
                </c:pt>
                <c:pt idx="430">
                  <c:v>39.85171455050974</c:v>
                </c:pt>
                <c:pt idx="431">
                  <c:v>39.944392956441156</c:v>
                </c:pt>
                <c:pt idx="432">
                  <c:v>40.037071362372579</c:v>
                </c:pt>
                <c:pt idx="433">
                  <c:v>40.129749768303995</c:v>
                </c:pt>
                <c:pt idx="434">
                  <c:v>40.222428174235411</c:v>
                </c:pt>
                <c:pt idx="435">
                  <c:v>40.315106580166834</c:v>
                </c:pt>
                <c:pt idx="436">
                  <c:v>40.40778498609825</c:v>
                </c:pt>
                <c:pt idx="437">
                  <c:v>40.500463392029665</c:v>
                </c:pt>
                <c:pt idx="438">
                  <c:v>40.593141797961088</c:v>
                </c:pt>
                <c:pt idx="439">
                  <c:v>40.685820203892504</c:v>
                </c:pt>
                <c:pt idx="440">
                  <c:v>40.77849860982392</c:v>
                </c:pt>
                <c:pt idx="441">
                  <c:v>40.871177015755343</c:v>
                </c:pt>
                <c:pt idx="442">
                  <c:v>40.963855421686759</c:v>
                </c:pt>
                <c:pt idx="443">
                  <c:v>41.056533827618175</c:v>
                </c:pt>
                <c:pt idx="444">
                  <c:v>41.149212233549591</c:v>
                </c:pt>
                <c:pt idx="445">
                  <c:v>41.241890639481014</c:v>
                </c:pt>
                <c:pt idx="446">
                  <c:v>41.334569045412429</c:v>
                </c:pt>
                <c:pt idx="447">
                  <c:v>41.427247451343845</c:v>
                </c:pt>
                <c:pt idx="448">
                  <c:v>41.519925857275268</c:v>
                </c:pt>
                <c:pt idx="449">
                  <c:v>41.612604263206684</c:v>
                </c:pt>
                <c:pt idx="450">
                  <c:v>41.7052826691381</c:v>
                </c:pt>
                <c:pt idx="451">
                  <c:v>41.797961075069523</c:v>
                </c:pt>
                <c:pt idx="452">
                  <c:v>41.890639481000939</c:v>
                </c:pt>
                <c:pt idx="453">
                  <c:v>41.983317886932355</c:v>
                </c:pt>
                <c:pt idx="454">
                  <c:v>42.075996292863771</c:v>
                </c:pt>
                <c:pt idx="455">
                  <c:v>42.168674698795193</c:v>
                </c:pt>
                <c:pt idx="456">
                  <c:v>42.261353104726609</c:v>
                </c:pt>
                <c:pt idx="457">
                  <c:v>42.354031510658025</c:v>
                </c:pt>
                <c:pt idx="458">
                  <c:v>42.446709916589448</c:v>
                </c:pt>
                <c:pt idx="459">
                  <c:v>42.539388322520864</c:v>
                </c:pt>
                <c:pt idx="460">
                  <c:v>42.63206672845228</c:v>
                </c:pt>
                <c:pt idx="461">
                  <c:v>42.724745134383703</c:v>
                </c:pt>
                <c:pt idx="462">
                  <c:v>42.817423540315119</c:v>
                </c:pt>
                <c:pt idx="463">
                  <c:v>42.910101946246535</c:v>
                </c:pt>
                <c:pt idx="464">
                  <c:v>43.00278035217795</c:v>
                </c:pt>
                <c:pt idx="465">
                  <c:v>43.095458758109373</c:v>
                </c:pt>
                <c:pt idx="466">
                  <c:v>43.188137164040789</c:v>
                </c:pt>
                <c:pt idx="467">
                  <c:v>43.280815569972205</c:v>
                </c:pt>
                <c:pt idx="468">
                  <c:v>43.373493975903628</c:v>
                </c:pt>
                <c:pt idx="469">
                  <c:v>43.466172381835044</c:v>
                </c:pt>
                <c:pt idx="470">
                  <c:v>43.55885078776646</c:v>
                </c:pt>
                <c:pt idx="471">
                  <c:v>43.651529193697883</c:v>
                </c:pt>
                <c:pt idx="472">
                  <c:v>43.744207599629298</c:v>
                </c:pt>
                <c:pt idx="473">
                  <c:v>43.836886005560714</c:v>
                </c:pt>
                <c:pt idx="474">
                  <c:v>43.92956441149213</c:v>
                </c:pt>
                <c:pt idx="475">
                  <c:v>44.022242817423553</c:v>
                </c:pt>
                <c:pt idx="476">
                  <c:v>44.114921223354969</c:v>
                </c:pt>
                <c:pt idx="477">
                  <c:v>44.207599629286385</c:v>
                </c:pt>
                <c:pt idx="478">
                  <c:v>44.300278035217808</c:v>
                </c:pt>
                <c:pt idx="479">
                  <c:v>44.392956441149224</c:v>
                </c:pt>
                <c:pt idx="480">
                  <c:v>44.48563484708064</c:v>
                </c:pt>
                <c:pt idx="481">
                  <c:v>44.578313253012062</c:v>
                </c:pt>
                <c:pt idx="482">
                  <c:v>44.670991658943478</c:v>
                </c:pt>
                <c:pt idx="483">
                  <c:v>44.763670064874894</c:v>
                </c:pt>
                <c:pt idx="484">
                  <c:v>44.856348470806317</c:v>
                </c:pt>
                <c:pt idx="485">
                  <c:v>44.949026876737733</c:v>
                </c:pt>
                <c:pt idx="486">
                  <c:v>45.041705282669149</c:v>
                </c:pt>
                <c:pt idx="487">
                  <c:v>45.134383688600565</c:v>
                </c:pt>
                <c:pt idx="488">
                  <c:v>45.227062094531988</c:v>
                </c:pt>
                <c:pt idx="489">
                  <c:v>45.319740500463404</c:v>
                </c:pt>
                <c:pt idx="490">
                  <c:v>45.412418906394819</c:v>
                </c:pt>
                <c:pt idx="491">
                  <c:v>45.505097312326242</c:v>
                </c:pt>
                <c:pt idx="492">
                  <c:v>45.597775718257658</c:v>
                </c:pt>
                <c:pt idx="493">
                  <c:v>45.690454124189074</c:v>
                </c:pt>
                <c:pt idx="494">
                  <c:v>45.783132530120497</c:v>
                </c:pt>
                <c:pt idx="495">
                  <c:v>45.875810936051913</c:v>
                </c:pt>
                <c:pt idx="496">
                  <c:v>45.968489341983329</c:v>
                </c:pt>
                <c:pt idx="497">
                  <c:v>46.061167747914745</c:v>
                </c:pt>
                <c:pt idx="498">
                  <c:v>46.153846153846168</c:v>
                </c:pt>
                <c:pt idx="499">
                  <c:v>46.246524559777583</c:v>
                </c:pt>
                <c:pt idx="500">
                  <c:v>46.339202965708999</c:v>
                </c:pt>
                <c:pt idx="501">
                  <c:v>46.431881371640422</c:v>
                </c:pt>
                <c:pt idx="502">
                  <c:v>46.524559777571838</c:v>
                </c:pt>
                <c:pt idx="503">
                  <c:v>46.617238183503254</c:v>
                </c:pt>
                <c:pt idx="504">
                  <c:v>46.709916589434677</c:v>
                </c:pt>
                <c:pt idx="505">
                  <c:v>46.802594995366093</c:v>
                </c:pt>
                <c:pt idx="506">
                  <c:v>46.895273401297509</c:v>
                </c:pt>
                <c:pt idx="507">
                  <c:v>46.987951807228924</c:v>
                </c:pt>
                <c:pt idx="508">
                  <c:v>47.080630213160347</c:v>
                </c:pt>
                <c:pt idx="509">
                  <c:v>47.173308619091763</c:v>
                </c:pt>
                <c:pt idx="510">
                  <c:v>47.265987025023179</c:v>
                </c:pt>
                <c:pt idx="511">
                  <c:v>47.358665430954602</c:v>
                </c:pt>
                <c:pt idx="512">
                  <c:v>47.451343836886018</c:v>
                </c:pt>
                <c:pt idx="513">
                  <c:v>47.544022242817434</c:v>
                </c:pt>
                <c:pt idx="514">
                  <c:v>47.636700648748857</c:v>
                </c:pt>
                <c:pt idx="515">
                  <c:v>47.729379054680273</c:v>
                </c:pt>
                <c:pt idx="516">
                  <c:v>47.822057460611688</c:v>
                </c:pt>
                <c:pt idx="517">
                  <c:v>47.914735866543111</c:v>
                </c:pt>
                <c:pt idx="518">
                  <c:v>48.007414272474527</c:v>
                </c:pt>
                <c:pt idx="519">
                  <c:v>48.100092678405943</c:v>
                </c:pt>
                <c:pt idx="520">
                  <c:v>48.192771084337359</c:v>
                </c:pt>
                <c:pt idx="521">
                  <c:v>48.285449490268782</c:v>
                </c:pt>
                <c:pt idx="522">
                  <c:v>48.378127896200198</c:v>
                </c:pt>
                <c:pt idx="523">
                  <c:v>48.470806302131614</c:v>
                </c:pt>
                <c:pt idx="524">
                  <c:v>48.563484708063037</c:v>
                </c:pt>
                <c:pt idx="525">
                  <c:v>48.656163113994452</c:v>
                </c:pt>
                <c:pt idx="526">
                  <c:v>48.748841519925868</c:v>
                </c:pt>
                <c:pt idx="527">
                  <c:v>48.841519925857291</c:v>
                </c:pt>
                <c:pt idx="528">
                  <c:v>48.934198331788707</c:v>
                </c:pt>
                <c:pt idx="529">
                  <c:v>49.026876737720123</c:v>
                </c:pt>
                <c:pt idx="530">
                  <c:v>49.119555143651539</c:v>
                </c:pt>
                <c:pt idx="531">
                  <c:v>49.212233549582962</c:v>
                </c:pt>
                <c:pt idx="532">
                  <c:v>49.304911955514378</c:v>
                </c:pt>
                <c:pt idx="533">
                  <c:v>49.397590361445793</c:v>
                </c:pt>
                <c:pt idx="534">
                  <c:v>49.490268767377216</c:v>
                </c:pt>
                <c:pt idx="535">
                  <c:v>49.582947173308632</c:v>
                </c:pt>
                <c:pt idx="536">
                  <c:v>49.675625579240048</c:v>
                </c:pt>
                <c:pt idx="537">
                  <c:v>49.768303985171471</c:v>
                </c:pt>
                <c:pt idx="538">
                  <c:v>49.860982391102887</c:v>
                </c:pt>
                <c:pt idx="539">
                  <c:v>49.953660797034303</c:v>
                </c:pt>
                <c:pt idx="540">
                  <c:v>50.046339202965719</c:v>
                </c:pt>
                <c:pt idx="541">
                  <c:v>50.139017608897142</c:v>
                </c:pt>
                <c:pt idx="542">
                  <c:v>50.231696014828557</c:v>
                </c:pt>
                <c:pt idx="543">
                  <c:v>50.324374420759973</c:v>
                </c:pt>
                <c:pt idx="544">
                  <c:v>50.417052826691396</c:v>
                </c:pt>
                <c:pt idx="545">
                  <c:v>50.509731232622812</c:v>
                </c:pt>
                <c:pt idx="546">
                  <c:v>50.602409638554228</c:v>
                </c:pt>
                <c:pt idx="547">
                  <c:v>50.695088044485651</c:v>
                </c:pt>
                <c:pt idx="548">
                  <c:v>50.787766450417067</c:v>
                </c:pt>
                <c:pt idx="549">
                  <c:v>50.880444856348483</c:v>
                </c:pt>
                <c:pt idx="550">
                  <c:v>50.973123262279906</c:v>
                </c:pt>
                <c:pt idx="551">
                  <c:v>51.065801668211321</c:v>
                </c:pt>
                <c:pt idx="552">
                  <c:v>51.158480074142737</c:v>
                </c:pt>
                <c:pt idx="553">
                  <c:v>51.251158480074153</c:v>
                </c:pt>
                <c:pt idx="554">
                  <c:v>51.343836886005576</c:v>
                </c:pt>
                <c:pt idx="555">
                  <c:v>51.436515291936992</c:v>
                </c:pt>
                <c:pt idx="556">
                  <c:v>51.529193697868408</c:v>
                </c:pt>
                <c:pt idx="557">
                  <c:v>51.621872103799831</c:v>
                </c:pt>
                <c:pt idx="558">
                  <c:v>51.714550509731247</c:v>
                </c:pt>
                <c:pt idx="559">
                  <c:v>51.807228915662662</c:v>
                </c:pt>
                <c:pt idx="560">
                  <c:v>51.899907321594085</c:v>
                </c:pt>
                <c:pt idx="561">
                  <c:v>51.992585727525501</c:v>
                </c:pt>
                <c:pt idx="562">
                  <c:v>52.085264133456917</c:v>
                </c:pt>
                <c:pt idx="563">
                  <c:v>52.177942539388333</c:v>
                </c:pt>
                <c:pt idx="564">
                  <c:v>52.270620945319756</c:v>
                </c:pt>
                <c:pt idx="565">
                  <c:v>52.363299351251172</c:v>
                </c:pt>
                <c:pt idx="566">
                  <c:v>52.455977757182588</c:v>
                </c:pt>
                <c:pt idx="567">
                  <c:v>52.548656163114011</c:v>
                </c:pt>
                <c:pt idx="568">
                  <c:v>52.641334569045426</c:v>
                </c:pt>
                <c:pt idx="569">
                  <c:v>52.734012974976842</c:v>
                </c:pt>
                <c:pt idx="570">
                  <c:v>52.826691380908265</c:v>
                </c:pt>
                <c:pt idx="571">
                  <c:v>52.919369786839681</c:v>
                </c:pt>
                <c:pt idx="572">
                  <c:v>53.012048192771097</c:v>
                </c:pt>
                <c:pt idx="573">
                  <c:v>53.104726598702513</c:v>
                </c:pt>
                <c:pt idx="574">
                  <c:v>53.197405004633936</c:v>
                </c:pt>
                <c:pt idx="575">
                  <c:v>53.290083410565352</c:v>
                </c:pt>
                <c:pt idx="576">
                  <c:v>53.382761816496767</c:v>
                </c:pt>
                <c:pt idx="577">
                  <c:v>53.47544022242819</c:v>
                </c:pt>
                <c:pt idx="578">
                  <c:v>53.568118628359606</c:v>
                </c:pt>
                <c:pt idx="579">
                  <c:v>53.660797034291022</c:v>
                </c:pt>
                <c:pt idx="580">
                  <c:v>53.753475440222445</c:v>
                </c:pt>
                <c:pt idx="581">
                  <c:v>53.846153846153861</c:v>
                </c:pt>
                <c:pt idx="582">
                  <c:v>53.938832252085277</c:v>
                </c:pt>
                <c:pt idx="583">
                  <c:v>54.031510658016693</c:v>
                </c:pt>
                <c:pt idx="584">
                  <c:v>54.124189063948116</c:v>
                </c:pt>
                <c:pt idx="585">
                  <c:v>54.216867469879531</c:v>
                </c:pt>
                <c:pt idx="586">
                  <c:v>54.309545875810947</c:v>
                </c:pt>
                <c:pt idx="587">
                  <c:v>54.40222428174237</c:v>
                </c:pt>
                <c:pt idx="588">
                  <c:v>54.494902687673786</c:v>
                </c:pt>
                <c:pt idx="589">
                  <c:v>54.587581093605202</c:v>
                </c:pt>
                <c:pt idx="590">
                  <c:v>54.680259499536625</c:v>
                </c:pt>
                <c:pt idx="591">
                  <c:v>54.772937905468041</c:v>
                </c:pt>
                <c:pt idx="592">
                  <c:v>54.865616311399457</c:v>
                </c:pt>
                <c:pt idx="593">
                  <c:v>54.95829471733088</c:v>
                </c:pt>
                <c:pt idx="594">
                  <c:v>55.050973123262295</c:v>
                </c:pt>
                <c:pt idx="595">
                  <c:v>55.143651529193711</c:v>
                </c:pt>
                <c:pt idx="596">
                  <c:v>55.236329935125127</c:v>
                </c:pt>
                <c:pt idx="597">
                  <c:v>55.32900834105655</c:v>
                </c:pt>
                <c:pt idx="598">
                  <c:v>55.421686746987966</c:v>
                </c:pt>
                <c:pt idx="599">
                  <c:v>55.514365152919382</c:v>
                </c:pt>
                <c:pt idx="600">
                  <c:v>55.607043558850805</c:v>
                </c:pt>
                <c:pt idx="601">
                  <c:v>55.699721964782221</c:v>
                </c:pt>
                <c:pt idx="602">
                  <c:v>55.792400370713636</c:v>
                </c:pt>
                <c:pt idx="603">
                  <c:v>55.885078776645059</c:v>
                </c:pt>
                <c:pt idx="604">
                  <c:v>55.977757182576475</c:v>
                </c:pt>
                <c:pt idx="605">
                  <c:v>56.070435588507891</c:v>
                </c:pt>
                <c:pt idx="606">
                  <c:v>56.163113994439307</c:v>
                </c:pt>
                <c:pt idx="607">
                  <c:v>56.25579240037073</c:v>
                </c:pt>
                <c:pt idx="608">
                  <c:v>56.348470806302146</c:v>
                </c:pt>
                <c:pt idx="609">
                  <c:v>56.441149212233562</c:v>
                </c:pt>
                <c:pt idx="610">
                  <c:v>56.533827618164985</c:v>
                </c:pt>
                <c:pt idx="611">
                  <c:v>56.6265060240964</c:v>
                </c:pt>
                <c:pt idx="612">
                  <c:v>56.719184430027816</c:v>
                </c:pt>
                <c:pt idx="613">
                  <c:v>56.811862835959239</c:v>
                </c:pt>
                <c:pt idx="614">
                  <c:v>56.904541241890655</c:v>
                </c:pt>
                <c:pt idx="615">
                  <c:v>56.997219647822071</c:v>
                </c:pt>
                <c:pt idx="616">
                  <c:v>57.089898053753487</c:v>
                </c:pt>
                <c:pt idx="617">
                  <c:v>57.18257645968491</c:v>
                </c:pt>
                <c:pt idx="618">
                  <c:v>57.275254865616326</c:v>
                </c:pt>
                <c:pt idx="619">
                  <c:v>57.367933271547741</c:v>
                </c:pt>
                <c:pt idx="620">
                  <c:v>57.460611677479164</c:v>
                </c:pt>
                <c:pt idx="621">
                  <c:v>57.55329008341058</c:v>
                </c:pt>
                <c:pt idx="622">
                  <c:v>57.645968489341996</c:v>
                </c:pt>
                <c:pt idx="623">
                  <c:v>57.738646895273419</c:v>
                </c:pt>
                <c:pt idx="624">
                  <c:v>57.831325301204835</c:v>
                </c:pt>
                <c:pt idx="625">
                  <c:v>57.924003707136251</c:v>
                </c:pt>
                <c:pt idx="626">
                  <c:v>58.016682113067674</c:v>
                </c:pt>
                <c:pt idx="627">
                  <c:v>58.10936051899909</c:v>
                </c:pt>
                <c:pt idx="628">
                  <c:v>58.202038924930505</c:v>
                </c:pt>
                <c:pt idx="629">
                  <c:v>58.294717330861921</c:v>
                </c:pt>
                <c:pt idx="630">
                  <c:v>58.387395736793344</c:v>
                </c:pt>
                <c:pt idx="631">
                  <c:v>58.48007414272476</c:v>
                </c:pt>
                <c:pt idx="632">
                  <c:v>58.572752548656176</c:v>
                </c:pt>
                <c:pt idx="633">
                  <c:v>58.665430954587599</c:v>
                </c:pt>
                <c:pt idx="634">
                  <c:v>58.758109360519015</c:v>
                </c:pt>
                <c:pt idx="635">
                  <c:v>58.850787766450431</c:v>
                </c:pt>
                <c:pt idx="636">
                  <c:v>58.943466172381854</c:v>
                </c:pt>
                <c:pt idx="637">
                  <c:v>59.036144578313269</c:v>
                </c:pt>
                <c:pt idx="638">
                  <c:v>59.128822984244685</c:v>
                </c:pt>
                <c:pt idx="639">
                  <c:v>59.221501390176101</c:v>
                </c:pt>
                <c:pt idx="640">
                  <c:v>59.314179796107524</c:v>
                </c:pt>
                <c:pt idx="641">
                  <c:v>59.40685820203894</c:v>
                </c:pt>
                <c:pt idx="642">
                  <c:v>59.499536607970356</c:v>
                </c:pt>
                <c:pt idx="643">
                  <c:v>59.592215013901779</c:v>
                </c:pt>
                <c:pt idx="644">
                  <c:v>59.684893419833195</c:v>
                </c:pt>
                <c:pt idx="645">
                  <c:v>59.77757182576461</c:v>
                </c:pt>
                <c:pt idx="646">
                  <c:v>59.870250231696033</c:v>
                </c:pt>
                <c:pt idx="647">
                  <c:v>59.962928637627449</c:v>
                </c:pt>
                <c:pt idx="648">
                  <c:v>60.055607043558865</c:v>
                </c:pt>
                <c:pt idx="649">
                  <c:v>60.148285449490281</c:v>
                </c:pt>
                <c:pt idx="650">
                  <c:v>60.240963855421704</c:v>
                </c:pt>
                <c:pt idx="651">
                  <c:v>60.33364226135312</c:v>
                </c:pt>
                <c:pt idx="652">
                  <c:v>60.426320667284536</c:v>
                </c:pt>
                <c:pt idx="653">
                  <c:v>60.518999073215959</c:v>
                </c:pt>
                <c:pt idx="654">
                  <c:v>60.611677479147374</c:v>
                </c:pt>
                <c:pt idx="655">
                  <c:v>60.70435588507879</c:v>
                </c:pt>
                <c:pt idx="656">
                  <c:v>60.797034291010213</c:v>
                </c:pt>
                <c:pt idx="657">
                  <c:v>60.889712696941629</c:v>
                </c:pt>
                <c:pt idx="658">
                  <c:v>60.982391102873045</c:v>
                </c:pt>
                <c:pt idx="659">
                  <c:v>61.075069508804468</c:v>
                </c:pt>
                <c:pt idx="660">
                  <c:v>61.167747914735884</c:v>
                </c:pt>
                <c:pt idx="661">
                  <c:v>61.2604263206673</c:v>
                </c:pt>
                <c:pt idx="662">
                  <c:v>61.353104726598716</c:v>
                </c:pt>
                <c:pt idx="663">
                  <c:v>61.445783132530138</c:v>
                </c:pt>
                <c:pt idx="664">
                  <c:v>61.538461538461554</c:v>
                </c:pt>
                <c:pt idx="665">
                  <c:v>61.63113994439297</c:v>
                </c:pt>
                <c:pt idx="666">
                  <c:v>61.723818350324393</c:v>
                </c:pt>
                <c:pt idx="667">
                  <c:v>61.816496756255809</c:v>
                </c:pt>
                <c:pt idx="668">
                  <c:v>61.909175162187225</c:v>
                </c:pt>
                <c:pt idx="669">
                  <c:v>62.001853568118648</c:v>
                </c:pt>
                <c:pt idx="670">
                  <c:v>62.094531974050064</c:v>
                </c:pt>
                <c:pt idx="671">
                  <c:v>62.187210379981479</c:v>
                </c:pt>
                <c:pt idx="672">
                  <c:v>62.279888785912895</c:v>
                </c:pt>
                <c:pt idx="673">
                  <c:v>62.372567191844318</c:v>
                </c:pt>
                <c:pt idx="674">
                  <c:v>62.465245597775734</c:v>
                </c:pt>
                <c:pt idx="675">
                  <c:v>62.55792400370715</c:v>
                </c:pt>
                <c:pt idx="676">
                  <c:v>62.650602409638573</c:v>
                </c:pt>
                <c:pt idx="677">
                  <c:v>62.743280815569989</c:v>
                </c:pt>
                <c:pt idx="678">
                  <c:v>62.835959221501405</c:v>
                </c:pt>
                <c:pt idx="679">
                  <c:v>62.928637627432828</c:v>
                </c:pt>
                <c:pt idx="680">
                  <c:v>63.021316033364243</c:v>
                </c:pt>
                <c:pt idx="681">
                  <c:v>63.113994439295659</c:v>
                </c:pt>
                <c:pt idx="682">
                  <c:v>63.206672845227075</c:v>
                </c:pt>
                <c:pt idx="683">
                  <c:v>63.299351251158498</c:v>
                </c:pt>
                <c:pt idx="684">
                  <c:v>63.392029657089914</c:v>
                </c:pt>
                <c:pt idx="685">
                  <c:v>63.48470806302133</c:v>
                </c:pt>
                <c:pt idx="686">
                  <c:v>63.577386468952753</c:v>
                </c:pt>
                <c:pt idx="687">
                  <c:v>63.670064874884169</c:v>
                </c:pt>
                <c:pt idx="688">
                  <c:v>63.762743280815585</c:v>
                </c:pt>
                <c:pt idx="689">
                  <c:v>63.855421686747007</c:v>
                </c:pt>
                <c:pt idx="690">
                  <c:v>63.948100092678423</c:v>
                </c:pt>
                <c:pt idx="691">
                  <c:v>64.040778498609839</c:v>
                </c:pt>
                <c:pt idx="692">
                  <c:v>64.133456904541262</c:v>
                </c:pt>
                <c:pt idx="693">
                  <c:v>64.226135310472671</c:v>
                </c:pt>
                <c:pt idx="694">
                  <c:v>64.318813716404094</c:v>
                </c:pt>
                <c:pt idx="695">
                  <c:v>64.411492122335517</c:v>
                </c:pt>
                <c:pt idx="696">
                  <c:v>64.504170528266926</c:v>
                </c:pt>
                <c:pt idx="697">
                  <c:v>64.596848934198349</c:v>
                </c:pt>
                <c:pt idx="698">
                  <c:v>64.689527340129771</c:v>
                </c:pt>
                <c:pt idx="699">
                  <c:v>64.78220574606118</c:v>
                </c:pt>
                <c:pt idx="700">
                  <c:v>64.874884151992603</c:v>
                </c:pt>
                <c:pt idx="701">
                  <c:v>64.967562557924026</c:v>
                </c:pt>
                <c:pt idx="702">
                  <c:v>65.060240963855435</c:v>
                </c:pt>
                <c:pt idx="703">
                  <c:v>65.152919369786858</c:v>
                </c:pt>
                <c:pt idx="704">
                  <c:v>65.245597775718281</c:v>
                </c:pt>
                <c:pt idx="705">
                  <c:v>65.33827618164969</c:v>
                </c:pt>
                <c:pt idx="706">
                  <c:v>65.430954587581112</c:v>
                </c:pt>
                <c:pt idx="707">
                  <c:v>65.523632993512535</c:v>
                </c:pt>
                <c:pt idx="708">
                  <c:v>65.616311399443944</c:v>
                </c:pt>
                <c:pt idx="709">
                  <c:v>65.708989805375367</c:v>
                </c:pt>
                <c:pt idx="710">
                  <c:v>65.801668211306776</c:v>
                </c:pt>
                <c:pt idx="711">
                  <c:v>65.894346617238199</c:v>
                </c:pt>
                <c:pt idx="712">
                  <c:v>65.987025023169622</c:v>
                </c:pt>
                <c:pt idx="713">
                  <c:v>66.079703429101031</c:v>
                </c:pt>
                <c:pt idx="714">
                  <c:v>66.172381835032454</c:v>
                </c:pt>
                <c:pt idx="715">
                  <c:v>66.265060240963876</c:v>
                </c:pt>
                <c:pt idx="716">
                  <c:v>66.357738646895285</c:v>
                </c:pt>
                <c:pt idx="717">
                  <c:v>66.450417052826708</c:v>
                </c:pt>
                <c:pt idx="718">
                  <c:v>66.543095458758131</c:v>
                </c:pt>
                <c:pt idx="719">
                  <c:v>66.63577386468954</c:v>
                </c:pt>
                <c:pt idx="720">
                  <c:v>66.728452270620963</c:v>
                </c:pt>
                <c:pt idx="721">
                  <c:v>66.821130676552386</c:v>
                </c:pt>
                <c:pt idx="722">
                  <c:v>66.913809082483795</c:v>
                </c:pt>
                <c:pt idx="723">
                  <c:v>67.006487488415218</c:v>
                </c:pt>
                <c:pt idx="724">
                  <c:v>67.09916589434664</c:v>
                </c:pt>
                <c:pt idx="725">
                  <c:v>67.191844300278049</c:v>
                </c:pt>
                <c:pt idx="726">
                  <c:v>67.284522706209472</c:v>
                </c:pt>
                <c:pt idx="727">
                  <c:v>67.377201112140895</c:v>
                </c:pt>
                <c:pt idx="728">
                  <c:v>67.469879518072304</c:v>
                </c:pt>
                <c:pt idx="729">
                  <c:v>67.562557924003727</c:v>
                </c:pt>
                <c:pt idx="730">
                  <c:v>67.655236329935136</c:v>
                </c:pt>
                <c:pt idx="731">
                  <c:v>67.747914735866559</c:v>
                </c:pt>
                <c:pt idx="732">
                  <c:v>67.840593141797982</c:v>
                </c:pt>
                <c:pt idx="733">
                  <c:v>67.93327154772939</c:v>
                </c:pt>
                <c:pt idx="734">
                  <c:v>68.025949953660813</c:v>
                </c:pt>
                <c:pt idx="735">
                  <c:v>68.118628359592236</c:v>
                </c:pt>
                <c:pt idx="736">
                  <c:v>68.211306765523645</c:v>
                </c:pt>
                <c:pt idx="737">
                  <c:v>68.303985171455068</c:v>
                </c:pt>
                <c:pt idx="738">
                  <c:v>68.396663577386491</c:v>
                </c:pt>
                <c:pt idx="739">
                  <c:v>68.4893419833179</c:v>
                </c:pt>
                <c:pt idx="740">
                  <c:v>68.582020389249323</c:v>
                </c:pt>
                <c:pt idx="741">
                  <c:v>68.674698795180745</c:v>
                </c:pt>
                <c:pt idx="742">
                  <c:v>68.767377201112154</c:v>
                </c:pt>
                <c:pt idx="743">
                  <c:v>68.860055607043577</c:v>
                </c:pt>
                <c:pt idx="744">
                  <c:v>68.952734012975</c:v>
                </c:pt>
                <c:pt idx="745">
                  <c:v>69.045412418906409</c:v>
                </c:pt>
                <c:pt idx="746">
                  <c:v>69.138090824837832</c:v>
                </c:pt>
                <c:pt idx="747">
                  <c:v>69.230769230769255</c:v>
                </c:pt>
                <c:pt idx="748">
                  <c:v>69.323447636700664</c:v>
                </c:pt>
                <c:pt idx="749">
                  <c:v>69.416126042632087</c:v>
                </c:pt>
                <c:pt idx="750">
                  <c:v>69.508804448563509</c:v>
                </c:pt>
                <c:pt idx="751">
                  <c:v>69.601482854494918</c:v>
                </c:pt>
                <c:pt idx="752">
                  <c:v>69.694161260426341</c:v>
                </c:pt>
                <c:pt idx="753">
                  <c:v>69.78683966635775</c:v>
                </c:pt>
                <c:pt idx="754">
                  <c:v>69.879518072289173</c:v>
                </c:pt>
                <c:pt idx="755">
                  <c:v>69.972196478220596</c:v>
                </c:pt>
                <c:pt idx="756">
                  <c:v>70.064874884152005</c:v>
                </c:pt>
                <c:pt idx="757">
                  <c:v>70.157553290083428</c:v>
                </c:pt>
                <c:pt idx="758">
                  <c:v>70.250231696014851</c:v>
                </c:pt>
                <c:pt idx="759">
                  <c:v>70.342910101946259</c:v>
                </c:pt>
                <c:pt idx="760">
                  <c:v>70.435588507877682</c:v>
                </c:pt>
                <c:pt idx="761">
                  <c:v>70.528266913809105</c:v>
                </c:pt>
                <c:pt idx="762">
                  <c:v>70.620945319740514</c:v>
                </c:pt>
                <c:pt idx="763">
                  <c:v>70.713623725671937</c:v>
                </c:pt>
                <c:pt idx="764">
                  <c:v>70.80630213160336</c:v>
                </c:pt>
                <c:pt idx="765">
                  <c:v>70.898980537534769</c:v>
                </c:pt>
                <c:pt idx="766">
                  <c:v>70.991658943466192</c:v>
                </c:pt>
                <c:pt idx="767">
                  <c:v>71.084337349397615</c:v>
                </c:pt>
                <c:pt idx="768">
                  <c:v>71.177015755329023</c:v>
                </c:pt>
                <c:pt idx="769">
                  <c:v>71.269694161260446</c:v>
                </c:pt>
                <c:pt idx="770">
                  <c:v>71.362372567191869</c:v>
                </c:pt>
                <c:pt idx="771">
                  <c:v>71.455050973123278</c:v>
                </c:pt>
                <c:pt idx="772">
                  <c:v>71.547729379054701</c:v>
                </c:pt>
                <c:pt idx="773">
                  <c:v>71.640407784986124</c:v>
                </c:pt>
                <c:pt idx="774">
                  <c:v>71.733086190917533</c:v>
                </c:pt>
                <c:pt idx="775">
                  <c:v>71.825764596848956</c:v>
                </c:pt>
                <c:pt idx="776">
                  <c:v>71.918443002780364</c:v>
                </c:pt>
                <c:pt idx="777">
                  <c:v>72.011121408711787</c:v>
                </c:pt>
                <c:pt idx="778">
                  <c:v>72.10379981464321</c:v>
                </c:pt>
                <c:pt idx="779">
                  <c:v>72.196478220574619</c:v>
                </c:pt>
                <c:pt idx="780">
                  <c:v>72.289156626506042</c:v>
                </c:pt>
                <c:pt idx="781">
                  <c:v>72.381835032437465</c:v>
                </c:pt>
                <c:pt idx="782">
                  <c:v>72.474513438368874</c:v>
                </c:pt>
                <c:pt idx="783">
                  <c:v>72.567191844300297</c:v>
                </c:pt>
                <c:pt idx="784">
                  <c:v>72.65987025023172</c:v>
                </c:pt>
                <c:pt idx="785">
                  <c:v>72.752548656163128</c:v>
                </c:pt>
                <c:pt idx="786">
                  <c:v>72.845227062094551</c:v>
                </c:pt>
                <c:pt idx="787">
                  <c:v>72.937905468025974</c:v>
                </c:pt>
                <c:pt idx="788">
                  <c:v>73.030583873957383</c:v>
                </c:pt>
                <c:pt idx="789">
                  <c:v>73.123262279888806</c:v>
                </c:pt>
                <c:pt idx="790">
                  <c:v>73.215940685820229</c:v>
                </c:pt>
                <c:pt idx="791">
                  <c:v>73.308619091751638</c:v>
                </c:pt>
                <c:pt idx="792">
                  <c:v>73.401297497683061</c:v>
                </c:pt>
                <c:pt idx="793">
                  <c:v>73.493975903614484</c:v>
                </c:pt>
                <c:pt idx="794">
                  <c:v>73.586654309545892</c:v>
                </c:pt>
                <c:pt idx="795">
                  <c:v>73.679332715477315</c:v>
                </c:pt>
                <c:pt idx="796">
                  <c:v>73.772011121408724</c:v>
                </c:pt>
                <c:pt idx="797">
                  <c:v>73.864689527340147</c:v>
                </c:pt>
                <c:pt idx="798">
                  <c:v>73.95736793327157</c:v>
                </c:pt>
                <c:pt idx="799">
                  <c:v>74.050046339202979</c:v>
                </c:pt>
                <c:pt idx="800">
                  <c:v>74.142724745134402</c:v>
                </c:pt>
                <c:pt idx="801">
                  <c:v>74.235403151065825</c:v>
                </c:pt>
                <c:pt idx="802">
                  <c:v>74.328081556997233</c:v>
                </c:pt>
                <c:pt idx="803">
                  <c:v>74.420759962928656</c:v>
                </c:pt>
                <c:pt idx="804">
                  <c:v>74.513438368860079</c:v>
                </c:pt>
                <c:pt idx="805">
                  <c:v>74.606116774791488</c:v>
                </c:pt>
                <c:pt idx="806">
                  <c:v>74.698795180722911</c:v>
                </c:pt>
                <c:pt idx="807">
                  <c:v>74.791473586654334</c:v>
                </c:pt>
                <c:pt idx="808">
                  <c:v>74.884151992585743</c:v>
                </c:pt>
                <c:pt idx="809">
                  <c:v>74.976830398517166</c:v>
                </c:pt>
                <c:pt idx="810">
                  <c:v>75.069508804448589</c:v>
                </c:pt>
                <c:pt idx="811">
                  <c:v>75.162187210379997</c:v>
                </c:pt>
                <c:pt idx="812">
                  <c:v>75.25486561631142</c:v>
                </c:pt>
                <c:pt idx="813">
                  <c:v>75.347544022242843</c:v>
                </c:pt>
                <c:pt idx="814">
                  <c:v>75.440222428174252</c:v>
                </c:pt>
                <c:pt idx="815">
                  <c:v>75.532900834105675</c:v>
                </c:pt>
                <c:pt idx="816">
                  <c:v>75.625579240037098</c:v>
                </c:pt>
                <c:pt idx="817">
                  <c:v>75.718257645968507</c:v>
                </c:pt>
                <c:pt idx="818">
                  <c:v>75.81093605189993</c:v>
                </c:pt>
                <c:pt idx="819">
                  <c:v>75.903614457831338</c:v>
                </c:pt>
                <c:pt idx="820">
                  <c:v>75.996292863762761</c:v>
                </c:pt>
                <c:pt idx="821">
                  <c:v>76.088971269694184</c:v>
                </c:pt>
                <c:pt idx="822">
                  <c:v>76.181649675625593</c:v>
                </c:pt>
                <c:pt idx="823">
                  <c:v>76.274328081557016</c:v>
                </c:pt>
                <c:pt idx="824">
                  <c:v>76.367006487488439</c:v>
                </c:pt>
                <c:pt idx="825">
                  <c:v>76.459684893419848</c:v>
                </c:pt>
                <c:pt idx="826">
                  <c:v>76.552363299351271</c:v>
                </c:pt>
                <c:pt idx="827">
                  <c:v>76.645041705282694</c:v>
                </c:pt>
                <c:pt idx="828">
                  <c:v>76.737720111214102</c:v>
                </c:pt>
                <c:pt idx="829">
                  <c:v>76.830398517145525</c:v>
                </c:pt>
                <c:pt idx="830">
                  <c:v>76.923076923076948</c:v>
                </c:pt>
                <c:pt idx="831">
                  <c:v>77.015755329008357</c:v>
                </c:pt>
                <c:pt idx="832">
                  <c:v>77.10843373493978</c:v>
                </c:pt>
                <c:pt idx="833">
                  <c:v>77.201112140871203</c:v>
                </c:pt>
                <c:pt idx="834">
                  <c:v>77.293790546802612</c:v>
                </c:pt>
                <c:pt idx="835">
                  <c:v>77.386468952734035</c:v>
                </c:pt>
                <c:pt idx="836">
                  <c:v>77.479147358665458</c:v>
                </c:pt>
                <c:pt idx="837">
                  <c:v>77.571825764596866</c:v>
                </c:pt>
                <c:pt idx="838">
                  <c:v>77.664504170528289</c:v>
                </c:pt>
                <c:pt idx="839">
                  <c:v>77.757182576459698</c:v>
                </c:pt>
                <c:pt idx="840">
                  <c:v>77.849860982391121</c:v>
                </c:pt>
                <c:pt idx="841">
                  <c:v>77.942539388322544</c:v>
                </c:pt>
                <c:pt idx="842">
                  <c:v>78.035217794253953</c:v>
                </c:pt>
                <c:pt idx="843">
                  <c:v>78.127896200185376</c:v>
                </c:pt>
                <c:pt idx="844">
                  <c:v>78.220574606116799</c:v>
                </c:pt>
                <c:pt idx="845">
                  <c:v>78.313253012048207</c:v>
                </c:pt>
                <c:pt idx="846">
                  <c:v>78.40593141797963</c:v>
                </c:pt>
                <c:pt idx="847">
                  <c:v>78.498609823911053</c:v>
                </c:pt>
                <c:pt idx="848">
                  <c:v>78.591288229842462</c:v>
                </c:pt>
                <c:pt idx="849">
                  <c:v>78.683966635773885</c:v>
                </c:pt>
                <c:pt idx="850">
                  <c:v>78.776645041705308</c:v>
                </c:pt>
                <c:pt idx="851">
                  <c:v>78.869323447636717</c:v>
                </c:pt>
                <c:pt idx="852">
                  <c:v>78.96200185356814</c:v>
                </c:pt>
                <c:pt idx="853">
                  <c:v>79.054680259499563</c:v>
                </c:pt>
                <c:pt idx="854">
                  <c:v>79.147358665430971</c:v>
                </c:pt>
                <c:pt idx="855">
                  <c:v>79.240037071362394</c:v>
                </c:pt>
                <c:pt idx="856">
                  <c:v>79.332715477293817</c:v>
                </c:pt>
                <c:pt idx="857">
                  <c:v>79.425393883225226</c:v>
                </c:pt>
                <c:pt idx="858">
                  <c:v>79.518072289156649</c:v>
                </c:pt>
                <c:pt idx="859">
                  <c:v>79.610750695088072</c:v>
                </c:pt>
                <c:pt idx="860">
                  <c:v>79.703429101019481</c:v>
                </c:pt>
                <c:pt idx="861">
                  <c:v>79.796107506950904</c:v>
                </c:pt>
                <c:pt idx="862">
                  <c:v>79.888785912882312</c:v>
                </c:pt>
                <c:pt idx="863">
                  <c:v>79.981464318813735</c:v>
                </c:pt>
                <c:pt idx="864">
                  <c:v>80.074142724745158</c:v>
                </c:pt>
                <c:pt idx="865">
                  <c:v>80.166821130676567</c:v>
                </c:pt>
                <c:pt idx="866">
                  <c:v>80.25949953660799</c:v>
                </c:pt>
                <c:pt idx="867">
                  <c:v>80.352177942539413</c:v>
                </c:pt>
                <c:pt idx="868">
                  <c:v>80.444856348470822</c:v>
                </c:pt>
                <c:pt idx="869">
                  <c:v>80.537534754402245</c:v>
                </c:pt>
                <c:pt idx="870">
                  <c:v>80.630213160333668</c:v>
                </c:pt>
                <c:pt idx="871">
                  <c:v>80.722891566265076</c:v>
                </c:pt>
                <c:pt idx="872">
                  <c:v>80.815569972196499</c:v>
                </c:pt>
                <c:pt idx="873">
                  <c:v>80.908248378127922</c:v>
                </c:pt>
                <c:pt idx="874">
                  <c:v>81.000926784059331</c:v>
                </c:pt>
                <c:pt idx="875">
                  <c:v>81.093605189990754</c:v>
                </c:pt>
                <c:pt idx="876">
                  <c:v>81.186283595922177</c:v>
                </c:pt>
                <c:pt idx="877">
                  <c:v>81.278962001853586</c:v>
                </c:pt>
                <c:pt idx="878">
                  <c:v>81.371640407785009</c:v>
                </c:pt>
                <c:pt idx="879">
                  <c:v>81.464318813716432</c:v>
                </c:pt>
                <c:pt idx="880">
                  <c:v>81.55699721964784</c:v>
                </c:pt>
                <c:pt idx="881">
                  <c:v>81.649675625579263</c:v>
                </c:pt>
                <c:pt idx="882">
                  <c:v>81.742354031510686</c:v>
                </c:pt>
                <c:pt idx="883">
                  <c:v>81.835032437442095</c:v>
                </c:pt>
                <c:pt idx="884">
                  <c:v>81.927710843373518</c:v>
                </c:pt>
                <c:pt idx="885">
                  <c:v>82.020389249304927</c:v>
                </c:pt>
                <c:pt idx="886">
                  <c:v>82.11306765523635</c:v>
                </c:pt>
                <c:pt idx="887">
                  <c:v>82.205746061167773</c:v>
                </c:pt>
                <c:pt idx="888">
                  <c:v>82.298424467099181</c:v>
                </c:pt>
                <c:pt idx="889">
                  <c:v>82.391102873030604</c:v>
                </c:pt>
                <c:pt idx="890">
                  <c:v>82.483781278962027</c:v>
                </c:pt>
                <c:pt idx="891">
                  <c:v>82.576459684893436</c:v>
                </c:pt>
                <c:pt idx="892">
                  <c:v>82.669138090824859</c:v>
                </c:pt>
                <c:pt idx="893">
                  <c:v>82.761816496756282</c:v>
                </c:pt>
                <c:pt idx="894">
                  <c:v>82.854494902687691</c:v>
                </c:pt>
                <c:pt idx="895">
                  <c:v>82.947173308619114</c:v>
                </c:pt>
                <c:pt idx="896">
                  <c:v>83.039851714550537</c:v>
                </c:pt>
                <c:pt idx="897">
                  <c:v>83.132530120481945</c:v>
                </c:pt>
                <c:pt idx="898">
                  <c:v>83.225208526413368</c:v>
                </c:pt>
                <c:pt idx="899">
                  <c:v>83.317886932344791</c:v>
                </c:pt>
                <c:pt idx="900">
                  <c:v>83.4105653382762</c:v>
                </c:pt>
                <c:pt idx="901">
                  <c:v>83.503243744207623</c:v>
                </c:pt>
                <c:pt idx="902">
                  <c:v>83.595922150139046</c:v>
                </c:pt>
                <c:pt idx="903">
                  <c:v>83.688600556070455</c:v>
                </c:pt>
                <c:pt idx="904">
                  <c:v>83.781278962001878</c:v>
                </c:pt>
                <c:pt idx="905">
                  <c:v>83.873957367933286</c:v>
                </c:pt>
                <c:pt idx="906">
                  <c:v>83.966635773864709</c:v>
                </c:pt>
                <c:pt idx="907">
                  <c:v>84.059314179796132</c:v>
                </c:pt>
                <c:pt idx="908">
                  <c:v>84.151992585727541</c:v>
                </c:pt>
                <c:pt idx="909">
                  <c:v>84.244670991658964</c:v>
                </c:pt>
                <c:pt idx="910">
                  <c:v>84.337349397590387</c:v>
                </c:pt>
                <c:pt idx="911">
                  <c:v>84.430027803521796</c:v>
                </c:pt>
                <c:pt idx="912">
                  <c:v>84.522706209453219</c:v>
                </c:pt>
                <c:pt idx="913">
                  <c:v>84.615384615384642</c:v>
                </c:pt>
                <c:pt idx="914">
                  <c:v>84.70806302131605</c:v>
                </c:pt>
                <c:pt idx="915">
                  <c:v>84.800741427247473</c:v>
                </c:pt>
                <c:pt idx="916">
                  <c:v>84.893419833178896</c:v>
                </c:pt>
                <c:pt idx="917">
                  <c:v>84.986098239110305</c:v>
                </c:pt>
                <c:pt idx="918">
                  <c:v>85.078776645041728</c:v>
                </c:pt>
                <c:pt idx="919">
                  <c:v>85.171455050973151</c:v>
                </c:pt>
                <c:pt idx="920">
                  <c:v>85.26413345690456</c:v>
                </c:pt>
                <c:pt idx="921">
                  <c:v>85.356811862835983</c:v>
                </c:pt>
                <c:pt idx="922">
                  <c:v>85.449490268767406</c:v>
                </c:pt>
                <c:pt idx="923">
                  <c:v>85.542168674698814</c:v>
                </c:pt>
                <c:pt idx="924">
                  <c:v>85.634847080630237</c:v>
                </c:pt>
                <c:pt idx="925">
                  <c:v>85.72752548656166</c:v>
                </c:pt>
                <c:pt idx="926">
                  <c:v>85.820203892493069</c:v>
                </c:pt>
                <c:pt idx="927">
                  <c:v>85.912882298424492</c:v>
                </c:pt>
                <c:pt idx="928">
                  <c:v>86.005560704355901</c:v>
                </c:pt>
                <c:pt idx="929">
                  <c:v>86.098239110287324</c:v>
                </c:pt>
                <c:pt idx="930">
                  <c:v>86.190917516218747</c:v>
                </c:pt>
                <c:pt idx="931">
                  <c:v>86.283595922150155</c:v>
                </c:pt>
                <c:pt idx="932">
                  <c:v>86.376274328081578</c:v>
                </c:pt>
                <c:pt idx="933">
                  <c:v>86.468952734013001</c:v>
                </c:pt>
                <c:pt idx="934">
                  <c:v>86.56163113994441</c:v>
                </c:pt>
                <c:pt idx="935">
                  <c:v>86.654309545875833</c:v>
                </c:pt>
                <c:pt idx="936">
                  <c:v>86.746987951807256</c:v>
                </c:pt>
                <c:pt idx="937">
                  <c:v>86.839666357738665</c:v>
                </c:pt>
                <c:pt idx="938">
                  <c:v>86.932344763670088</c:v>
                </c:pt>
                <c:pt idx="939">
                  <c:v>87.025023169601511</c:v>
                </c:pt>
                <c:pt idx="940">
                  <c:v>87.117701575532919</c:v>
                </c:pt>
                <c:pt idx="941">
                  <c:v>87.210379981464342</c:v>
                </c:pt>
                <c:pt idx="942">
                  <c:v>87.303058387395765</c:v>
                </c:pt>
                <c:pt idx="943">
                  <c:v>87.395736793327174</c:v>
                </c:pt>
                <c:pt idx="944">
                  <c:v>87.488415199258597</c:v>
                </c:pt>
                <c:pt idx="945">
                  <c:v>87.58109360519002</c:v>
                </c:pt>
                <c:pt idx="946">
                  <c:v>87.673772011121429</c:v>
                </c:pt>
                <c:pt idx="947">
                  <c:v>87.766450417052852</c:v>
                </c:pt>
                <c:pt idx="948">
                  <c:v>87.85912882298426</c:v>
                </c:pt>
                <c:pt idx="949">
                  <c:v>87.951807228915683</c:v>
                </c:pt>
                <c:pt idx="950">
                  <c:v>88.044485634847106</c:v>
                </c:pt>
                <c:pt idx="951">
                  <c:v>88.137164040778515</c:v>
                </c:pt>
                <c:pt idx="952">
                  <c:v>88.229842446709938</c:v>
                </c:pt>
                <c:pt idx="953">
                  <c:v>88.322520852641361</c:v>
                </c:pt>
                <c:pt idx="954">
                  <c:v>88.41519925857277</c:v>
                </c:pt>
                <c:pt idx="955">
                  <c:v>88.507877664504193</c:v>
                </c:pt>
                <c:pt idx="956">
                  <c:v>88.600556070435616</c:v>
                </c:pt>
                <c:pt idx="957">
                  <c:v>88.693234476367024</c:v>
                </c:pt>
                <c:pt idx="958">
                  <c:v>88.785912882298447</c:v>
                </c:pt>
                <c:pt idx="959">
                  <c:v>88.87859128822987</c:v>
                </c:pt>
                <c:pt idx="960">
                  <c:v>88.971269694161279</c:v>
                </c:pt>
                <c:pt idx="961">
                  <c:v>89.063948100092702</c:v>
                </c:pt>
                <c:pt idx="962">
                  <c:v>89.156626506024125</c:v>
                </c:pt>
                <c:pt idx="963">
                  <c:v>89.249304911955534</c:v>
                </c:pt>
                <c:pt idx="964">
                  <c:v>89.341983317886957</c:v>
                </c:pt>
                <c:pt idx="965">
                  <c:v>89.43466172381838</c:v>
                </c:pt>
                <c:pt idx="966">
                  <c:v>89.527340129749788</c:v>
                </c:pt>
                <c:pt idx="967">
                  <c:v>89.620018535681211</c:v>
                </c:pt>
                <c:pt idx="968">
                  <c:v>89.712696941612634</c:v>
                </c:pt>
                <c:pt idx="969">
                  <c:v>89.805375347544043</c:v>
                </c:pt>
                <c:pt idx="970">
                  <c:v>89.898053753475466</c:v>
                </c:pt>
                <c:pt idx="971">
                  <c:v>89.990732159406875</c:v>
                </c:pt>
                <c:pt idx="972">
                  <c:v>90.083410565338298</c:v>
                </c:pt>
                <c:pt idx="973">
                  <c:v>90.176088971269721</c:v>
                </c:pt>
                <c:pt idx="974">
                  <c:v>90.268767377201129</c:v>
                </c:pt>
                <c:pt idx="975">
                  <c:v>90.361445783132552</c:v>
                </c:pt>
                <c:pt idx="976">
                  <c:v>90.454124189063975</c:v>
                </c:pt>
                <c:pt idx="977">
                  <c:v>90.546802594995384</c:v>
                </c:pt>
                <c:pt idx="978">
                  <c:v>90.639481000926807</c:v>
                </c:pt>
                <c:pt idx="979">
                  <c:v>90.73215940685823</c:v>
                </c:pt>
                <c:pt idx="980">
                  <c:v>90.824837812789639</c:v>
                </c:pt>
                <c:pt idx="981">
                  <c:v>90.917516218721062</c:v>
                </c:pt>
                <c:pt idx="982">
                  <c:v>91.010194624652485</c:v>
                </c:pt>
                <c:pt idx="983">
                  <c:v>91.102873030583893</c:v>
                </c:pt>
                <c:pt idx="984">
                  <c:v>91.195551436515316</c:v>
                </c:pt>
                <c:pt idx="985">
                  <c:v>91.288229842446739</c:v>
                </c:pt>
                <c:pt idx="986">
                  <c:v>91.380908248378148</c:v>
                </c:pt>
                <c:pt idx="987">
                  <c:v>91.473586654309571</c:v>
                </c:pt>
                <c:pt idx="988">
                  <c:v>91.566265060240994</c:v>
                </c:pt>
                <c:pt idx="989">
                  <c:v>91.658943466172403</c:v>
                </c:pt>
                <c:pt idx="990">
                  <c:v>91.751621872103826</c:v>
                </c:pt>
                <c:pt idx="991">
                  <c:v>91.844300278035249</c:v>
                </c:pt>
                <c:pt idx="992">
                  <c:v>91.936978683966657</c:v>
                </c:pt>
                <c:pt idx="993">
                  <c:v>92.02965708989808</c:v>
                </c:pt>
                <c:pt idx="994">
                  <c:v>92.122335495829489</c:v>
                </c:pt>
                <c:pt idx="995">
                  <c:v>92.215013901760912</c:v>
                </c:pt>
                <c:pt idx="996">
                  <c:v>92.307692307692335</c:v>
                </c:pt>
                <c:pt idx="997">
                  <c:v>92.400370713623744</c:v>
                </c:pt>
                <c:pt idx="998">
                  <c:v>92.493049119555167</c:v>
                </c:pt>
                <c:pt idx="999">
                  <c:v>92.58572752548659</c:v>
                </c:pt>
                <c:pt idx="1000">
                  <c:v>92.678405931417998</c:v>
                </c:pt>
                <c:pt idx="1001">
                  <c:v>92.771084337349421</c:v>
                </c:pt>
                <c:pt idx="1002">
                  <c:v>92.863762743280844</c:v>
                </c:pt>
                <c:pt idx="1003">
                  <c:v>92.956441149212253</c:v>
                </c:pt>
                <c:pt idx="1004">
                  <c:v>93.049119555143676</c:v>
                </c:pt>
                <c:pt idx="1005">
                  <c:v>93.141797961075099</c:v>
                </c:pt>
                <c:pt idx="1006">
                  <c:v>93.234476367006508</c:v>
                </c:pt>
                <c:pt idx="1007">
                  <c:v>93.327154772937931</c:v>
                </c:pt>
                <c:pt idx="1008">
                  <c:v>93.419833178869354</c:v>
                </c:pt>
                <c:pt idx="1009">
                  <c:v>93.512511584800762</c:v>
                </c:pt>
                <c:pt idx="1010">
                  <c:v>93.605189990732185</c:v>
                </c:pt>
                <c:pt idx="1011">
                  <c:v>93.697868396663608</c:v>
                </c:pt>
                <c:pt idx="1012">
                  <c:v>93.790546802595017</c:v>
                </c:pt>
                <c:pt idx="1013">
                  <c:v>93.88322520852644</c:v>
                </c:pt>
                <c:pt idx="1014">
                  <c:v>93.975903614457849</c:v>
                </c:pt>
                <c:pt idx="1015">
                  <c:v>94.068582020389272</c:v>
                </c:pt>
                <c:pt idx="1016">
                  <c:v>94.161260426320695</c:v>
                </c:pt>
                <c:pt idx="1017">
                  <c:v>94.253938832252103</c:v>
                </c:pt>
                <c:pt idx="1018">
                  <c:v>94.346617238183526</c:v>
                </c:pt>
                <c:pt idx="1019">
                  <c:v>94.439295644114949</c:v>
                </c:pt>
                <c:pt idx="1020">
                  <c:v>94.531974050046358</c:v>
                </c:pt>
                <c:pt idx="1021">
                  <c:v>94.624652455977781</c:v>
                </c:pt>
                <c:pt idx="1022">
                  <c:v>94.717330861909204</c:v>
                </c:pt>
                <c:pt idx="1023">
                  <c:v>94.810009267840613</c:v>
                </c:pt>
                <c:pt idx="1024">
                  <c:v>94.902687673772036</c:v>
                </c:pt>
                <c:pt idx="1025">
                  <c:v>94.995366079703459</c:v>
                </c:pt>
                <c:pt idx="1026">
                  <c:v>95.088044485634867</c:v>
                </c:pt>
                <c:pt idx="1027">
                  <c:v>95.18072289156629</c:v>
                </c:pt>
                <c:pt idx="1028">
                  <c:v>95.273401297497713</c:v>
                </c:pt>
                <c:pt idx="1029">
                  <c:v>95.366079703429122</c:v>
                </c:pt>
                <c:pt idx="1030">
                  <c:v>95.458758109360545</c:v>
                </c:pt>
                <c:pt idx="1031">
                  <c:v>95.551436515291968</c:v>
                </c:pt>
                <c:pt idx="1032">
                  <c:v>95.644114921223377</c:v>
                </c:pt>
                <c:pt idx="1033">
                  <c:v>95.7367933271548</c:v>
                </c:pt>
                <c:pt idx="1034">
                  <c:v>95.829471733086223</c:v>
                </c:pt>
                <c:pt idx="1035">
                  <c:v>95.922150139017631</c:v>
                </c:pt>
                <c:pt idx="1036">
                  <c:v>96.014828544949054</c:v>
                </c:pt>
                <c:pt idx="1037">
                  <c:v>96.107506950880463</c:v>
                </c:pt>
                <c:pt idx="1038">
                  <c:v>96.200185356811886</c:v>
                </c:pt>
                <c:pt idx="1039">
                  <c:v>96.292863762743309</c:v>
                </c:pt>
                <c:pt idx="1040">
                  <c:v>96.385542168674718</c:v>
                </c:pt>
                <c:pt idx="1041">
                  <c:v>96.478220574606141</c:v>
                </c:pt>
                <c:pt idx="1042">
                  <c:v>96.570898980537564</c:v>
                </c:pt>
                <c:pt idx="1043">
                  <c:v>96.663577386468972</c:v>
                </c:pt>
                <c:pt idx="1044">
                  <c:v>96.756255792400395</c:v>
                </c:pt>
                <c:pt idx="1045">
                  <c:v>96.848934198331818</c:v>
                </c:pt>
                <c:pt idx="1046">
                  <c:v>96.941612604263227</c:v>
                </c:pt>
                <c:pt idx="1047">
                  <c:v>97.03429101019465</c:v>
                </c:pt>
                <c:pt idx="1048">
                  <c:v>97.126969416126073</c:v>
                </c:pt>
                <c:pt idx="1049">
                  <c:v>97.219647822057482</c:v>
                </c:pt>
                <c:pt idx="1050">
                  <c:v>97.312326227988905</c:v>
                </c:pt>
                <c:pt idx="1051">
                  <c:v>97.405004633920328</c:v>
                </c:pt>
                <c:pt idx="1052">
                  <c:v>97.497683039851736</c:v>
                </c:pt>
                <c:pt idx="1053">
                  <c:v>97.590361445783159</c:v>
                </c:pt>
                <c:pt idx="1054">
                  <c:v>97.683039851714582</c:v>
                </c:pt>
                <c:pt idx="1055">
                  <c:v>97.775718257645991</c:v>
                </c:pt>
                <c:pt idx="1056">
                  <c:v>97.868396663577414</c:v>
                </c:pt>
                <c:pt idx="1057">
                  <c:v>97.961075069508823</c:v>
                </c:pt>
                <c:pt idx="1058">
                  <c:v>98.053753475440246</c:v>
                </c:pt>
                <c:pt idx="1059">
                  <c:v>98.146431881371669</c:v>
                </c:pt>
                <c:pt idx="1060">
                  <c:v>98.239110287303077</c:v>
                </c:pt>
                <c:pt idx="1061">
                  <c:v>98.3317886932345</c:v>
                </c:pt>
                <c:pt idx="1062">
                  <c:v>98.424467099165923</c:v>
                </c:pt>
                <c:pt idx="1063">
                  <c:v>98.517145505097332</c:v>
                </c:pt>
                <c:pt idx="1064">
                  <c:v>98.609823911028755</c:v>
                </c:pt>
                <c:pt idx="1065">
                  <c:v>98.702502316960178</c:v>
                </c:pt>
                <c:pt idx="1066">
                  <c:v>98.795180722891587</c:v>
                </c:pt>
                <c:pt idx="1067">
                  <c:v>98.88785912882301</c:v>
                </c:pt>
                <c:pt idx="1068">
                  <c:v>98.980537534754433</c:v>
                </c:pt>
                <c:pt idx="1069">
                  <c:v>99.073215940685841</c:v>
                </c:pt>
                <c:pt idx="1070">
                  <c:v>99.165894346617264</c:v>
                </c:pt>
                <c:pt idx="1071">
                  <c:v>99.258572752548687</c:v>
                </c:pt>
                <c:pt idx="1072">
                  <c:v>99.351251158480096</c:v>
                </c:pt>
                <c:pt idx="1073">
                  <c:v>99.443929564411519</c:v>
                </c:pt>
                <c:pt idx="1074">
                  <c:v>99.536607970342942</c:v>
                </c:pt>
                <c:pt idx="1075">
                  <c:v>99.629286376274351</c:v>
                </c:pt>
                <c:pt idx="1076">
                  <c:v>99.721964782205774</c:v>
                </c:pt>
                <c:pt idx="1077">
                  <c:v>99.814643188137197</c:v>
                </c:pt>
                <c:pt idx="1078">
                  <c:v>99.907321594068605</c:v>
                </c:pt>
                <c:pt idx="1079">
                  <c:v>100.00000000000003</c:v>
                </c:pt>
              </c:numCache>
            </c:numRef>
          </c:xVal>
          <c:yVal>
            <c:numRef>
              <c:f>'FDC- Dalgety'!$M$4:$M$1083</c:f>
              <c:numCache>
                <c:formatCode>General</c:formatCode>
                <c:ptCount val="1080"/>
                <c:pt idx="0">
                  <c:v>6317.0820000000003</c:v>
                </c:pt>
                <c:pt idx="1">
                  <c:v>6243.9179999999997</c:v>
                </c:pt>
                <c:pt idx="2">
                  <c:v>6136.8710000000001</c:v>
                </c:pt>
                <c:pt idx="3">
                  <c:v>5702.125</c:v>
                </c:pt>
                <c:pt idx="4">
                  <c:v>4739.4610000000002</c:v>
                </c:pt>
                <c:pt idx="5">
                  <c:v>4584.5600000000004</c:v>
                </c:pt>
                <c:pt idx="6">
                  <c:v>3809.24</c:v>
                </c:pt>
                <c:pt idx="7">
                  <c:v>3681.154</c:v>
                </c:pt>
                <c:pt idx="8">
                  <c:v>3575.442</c:v>
                </c:pt>
                <c:pt idx="9">
                  <c:v>3544.348</c:v>
                </c:pt>
                <c:pt idx="10">
                  <c:v>3161.4920000000002</c:v>
                </c:pt>
                <c:pt idx="11">
                  <c:v>3042.3609999999999</c:v>
                </c:pt>
                <c:pt idx="12">
                  <c:v>2909.42</c:v>
                </c:pt>
                <c:pt idx="13">
                  <c:v>2683.7420000000002</c:v>
                </c:pt>
                <c:pt idx="14">
                  <c:v>2616.4989999999998</c:v>
                </c:pt>
                <c:pt idx="15">
                  <c:v>2448.741</c:v>
                </c:pt>
                <c:pt idx="16">
                  <c:v>2437.2049999999999</c:v>
                </c:pt>
                <c:pt idx="17">
                  <c:v>2280.33</c:v>
                </c:pt>
                <c:pt idx="18">
                  <c:v>2233.9560000000001</c:v>
                </c:pt>
                <c:pt idx="19">
                  <c:v>2221.1930000000002</c:v>
                </c:pt>
                <c:pt idx="20">
                  <c:v>2035.19</c:v>
                </c:pt>
                <c:pt idx="21">
                  <c:v>2015.2909999999999</c:v>
                </c:pt>
                <c:pt idx="22">
                  <c:v>1962.8119999999999</c:v>
                </c:pt>
                <c:pt idx="23">
                  <c:v>1939.4380000000001</c:v>
                </c:pt>
                <c:pt idx="24">
                  <c:v>1876.3920000000001</c:v>
                </c:pt>
                <c:pt idx="25">
                  <c:v>1858.2360000000001</c:v>
                </c:pt>
                <c:pt idx="26">
                  <c:v>1765.152</c:v>
                </c:pt>
                <c:pt idx="27">
                  <c:v>1760.6869999999999</c:v>
                </c:pt>
                <c:pt idx="28">
                  <c:v>1714.4190000000001</c:v>
                </c:pt>
                <c:pt idx="29">
                  <c:v>1679.595</c:v>
                </c:pt>
                <c:pt idx="30">
                  <c:v>1645.6010000000001</c:v>
                </c:pt>
                <c:pt idx="31">
                  <c:v>1592.9739999999999</c:v>
                </c:pt>
                <c:pt idx="32">
                  <c:v>1584.7819999999999</c:v>
                </c:pt>
                <c:pt idx="33">
                  <c:v>1566.979</c:v>
                </c:pt>
                <c:pt idx="34">
                  <c:v>1517.8219999999999</c:v>
                </c:pt>
                <c:pt idx="35">
                  <c:v>1511.1379999999999</c:v>
                </c:pt>
                <c:pt idx="36">
                  <c:v>1498.963</c:v>
                </c:pt>
                <c:pt idx="37">
                  <c:v>1473.098</c:v>
                </c:pt>
                <c:pt idx="38">
                  <c:v>1416.3779999999999</c:v>
                </c:pt>
                <c:pt idx="39">
                  <c:v>1403.4059999999999</c:v>
                </c:pt>
                <c:pt idx="40">
                  <c:v>1379.1369999999999</c:v>
                </c:pt>
                <c:pt idx="41">
                  <c:v>1334.5060000000001</c:v>
                </c:pt>
                <c:pt idx="42">
                  <c:v>1327.3109999999999</c:v>
                </c:pt>
                <c:pt idx="43">
                  <c:v>1325.8050000000001</c:v>
                </c:pt>
                <c:pt idx="44">
                  <c:v>1316.528</c:v>
                </c:pt>
                <c:pt idx="45">
                  <c:v>1302.316</c:v>
                </c:pt>
                <c:pt idx="46">
                  <c:v>1301.0250000000001</c:v>
                </c:pt>
                <c:pt idx="47">
                  <c:v>1300.077</c:v>
                </c:pt>
                <c:pt idx="48">
                  <c:v>1285.1569999999999</c:v>
                </c:pt>
                <c:pt idx="49">
                  <c:v>1284.329</c:v>
                </c:pt>
                <c:pt idx="50">
                  <c:v>1278.8109999999999</c:v>
                </c:pt>
                <c:pt idx="51">
                  <c:v>1277.133</c:v>
                </c:pt>
                <c:pt idx="52">
                  <c:v>1271.432</c:v>
                </c:pt>
                <c:pt idx="53">
                  <c:v>1264.325</c:v>
                </c:pt>
                <c:pt idx="54">
                  <c:v>1246.538</c:v>
                </c:pt>
                <c:pt idx="55">
                  <c:v>1240.7470000000001</c:v>
                </c:pt>
                <c:pt idx="56">
                  <c:v>1212.778</c:v>
                </c:pt>
                <c:pt idx="57">
                  <c:v>1212.2929999999999</c:v>
                </c:pt>
                <c:pt idx="58">
                  <c:v>1198.72</c:v>
                </c:pt>
                <c:pt idx="59">
                  <c:v>1099.3209999999999</c:v>
                </c:pt>
                <c:pt idx="60">
                  <c:v>1076.145</c:v>
                </c:pt>
                <c:pt idx="61">
                  <c:v>1075.2739999999999</c:v>
                </c:pt>
                <c:pt idx="62">
                  <c:v>1073.5429999999999</c:v>
                </c:pt>
                <c:pt idx="63">
                  <c:v>1064.588</c:v>
                </c:pt>
                <c:pt idx="64">
                  <c:v>1059.605</c:v>
                </c:pt>
                <c:pt idx="65">
                  <c:v>1040.2719999999999</c:v>
                </c:pt>
                <c:pt idx="66">
                  <c:v>1035.913</c:v>
                </c:pt>
                <c:pt idx="67">
                  <c:v>1031.1379999999999</c:v>
                </c:pt>
                <c:pt idx="68">
                  <c:v>1029.124</c:v>
                </c:pt>
                <c:pt idx="69">
                  <c:v>1020.701</c:v>
                </c:pt>
                <c:pt idx="70">
                  <c:v>1018.226</c:v>
                </c:pt>
                <c:pt idx="71">
                  <c:v>1011.735</c:v>
                </c:pt>
                <c:pt idx="72">
                  <c:v>1011.722</c:v>
                </c:pt>
                <c:pt idx="73">
                  <c:v>1003.329</c:v>
                </c:pt>
                <c:pt idx="74">
                  <c:v>996.73500000000001</c:v>
                </c:pt>
                <c:pt idx="75">
                  <c:v>986.44</c:v>
                </c:pt>
                <c:pt idx="76">
                  <c:v>968.20100000000002</c:v>
                </c:pt>
                <c:pt idx="77">
                  <c:v>964.64800000000002</c:v>
                </c:pt>
                <c:pt idx="78">
                  <c:v>934.17899999999997</c:v>
                </c:pt>
                <c:pt idx="79">
                  <c:v>924.08399999999995</c:v>
                </c:pt>
                <c:pt idx="80">
                  <c:v>915.56399999999996</c:v>
                </c:pt>
                <c:pt idx="81">
                  <c:v>911.89499999999998</c:v>
                </c:pt>
                <c:pt idx="82">
                  <c:v>907.89200000000005</c:v>
                </c:pt>
                <c:pt idx="83">
                  <c:v>907.86500000000001</c:v>
                </c:pt>
                <c:pt idx="84">
                  <c:v>902.01199999999994</c:v>
                </c:pt>
                <c:pt idx="85">
                  <c:v>900.55600000000004</c:v>
                </c:pt>
                <c:pt idx="86">
                  <c:v>891.59500000000003</c:v>
                </c:pt>
                <c:pt idx="87">
                  <c:v>889.96299999999997</c:v>
                </c:pt>
                <c:pt idx="88">
                  <c:v>887.71199999999999</c:v>
                </c:pt>
                <c:pt idx="89">
                  <c:v>886.88400000000001</c:v>
                </c:pt>
                <c:pt idx="90">
                  <c:v>885.26199999999994</c:v>
                </c:pt>
                <c:pt idx="91">
                  <c:v>879.98699999999997</c:v>
                </c:pt>
                <c:pt idx="92">
                  <c:v>872.399</c:v>
                </c:pt>
                <c:pt idx="93">
                  <c:v>870.25699999999995</c:v>
                </c:pt>
                <c:pt idx="94">
                  <c:v>869.54399999999998</c:v>
                </c:pt>
                <c:pt idx="95">
                  <c:v>867.39300000000003</c:v>
                </c:pt>
                <c:pt idx="96">
                  <c:v>857.52499999999998</c:v>
                </c:pt>
                <c:pt idx="97">
                  <c:v>848.61400000000003</c:v>
                </c:pt>
                <c:pt idx="98">
                  <c:v>842.625</c:v>
                </c:pt>
                <c:pt idx="99">
                  <c:v>839.41600000000005</c:v>
                </c:pt>
                <c:pt idx="100">
                  <c:v>839.00800000000004</c:v>
                </c:pt>
                <c:pt idx="101">
                  <c:v>833.827</c:v>
                </c:pt>
                <c:pt idx="102">
                  <c:v>828.80600000000004</c:v>
                </c:pt>
                <c:pt idx="103">
                  <c:v>820.87300000000005</c:v>
                </c:pt>
                <c:pt idx="104">
                  <c:v>819.69299999999998</c:v>
                </c:pt>
                <c:pt idx="105">
                  <c:v>819.41499999999996</c:v>
                </c:pt>
                <c:pt idx="106">
                  <c:v>818.65499999999997</c:v>
                </c:pt>
                <c:pt idx="107">
                  <c:v>818.64300000000003</c:v>
                </c:pt>
                <c:pt idx="108">
                  <c:v>815.18100000000004</c:v>
                </c:pt>
                <c:pt idx="109">
                  <c:v>814.09199999999998</c:v>
                </c:pt>
                <c:pt idx="110">
                  <c:v>812.10199999999998</c:v>
                </c:pt>
                <c:pt idx="111">
                  <c:v>810.75699999999995</c:v>
                </c:pt>
                <c:pt idx="112">
                  <c:v>809.92399999999998</c:v>
                </c:pt>
                <c:pt idx="113">
                  <c:v>804.22199999999998</c:v>
                </c:pt>
                <c:pt idx="114">
                  <c:v>803.16399999999999</c:v>
                </c:pt>
                <c:pt idx="115">
                  <c:v>800.81600000000003</c:v>
                </c:pt>
                <c:pt idx="116">
                  <c:v>799.99699999999996</c:v>
                </c:pt>
                <c:pt idx="117">
                  <c:v>795.24099999999999</c:v>
                </c:pt>
                <c:pt idx="118">
                  <c:v>791.39599999999996</c:v>
                </c:pt>
                <c:pt idx="119">
                  <c:v>788.25800000000004</c:v>
                </c:pt>
                <c:pt idx="120">
                  <c:v>786.10699999999997</c:v>
                </c:pt>
                <c:pt idx="121">
                  <c:v>780.14800000000002</c:v>
                </c:pt>
                <c:pt idx="122">
                  <c:v>779.55899999999997</c:v>
                </c:pt>
                <c:pt idx="123">
                  <c:v>778.98</c:v>
                </c:pt>
                <c:pt idx="124">
                  <c:v>777.58600000000001</c:v>
                </c:pt>
                <c:pt idx="125">
                  <c:v>777.12300000000005</c:v>
                </c:pt>
                <c:pt idx="126">
                  <c:v>774.77</c:v>
                </c:pt>
                <c:pt idx="127">
                  <c:v>773.26400000000001</c:v>
                </c:pt>
                <c:pt idx="128">
                  <c:v>771.14400000000001</c:v>
                </c:pt>
                <c:pt idx="129">
                  <c:v>770.92100000000005</c:v>
                </c:pt>
                <c:pt idx="130">
                  <c:v>767.39200000000005</c:v>
                </c:pt>
                <c:pt idx="131">
                  <c:v>766.40800000000002</c:v>
                </c:pt>
                <c:pt idx="132">
                  <c:v>760.56399999999996</c:v>
                </c:pt>
                <c:pt idx="133">
                  <c:v>753.98099999999999</c:v>
                </c:pt>
                <c:pt idx="134">
                  <c:v>753.71900000000005</c:v>
                </c:pt>
                <c:pt idx="135">
                  <c:v>752.76199999999994</c:v>
                </c:pt>
                <c:pt idx="136">
                  <c:v>751.43799999999999</c:v>
                </c:pt>
                <c:pt idx="137">
                  <c:v>751.40800000000002</c:v>
                </c:pt>
                <c:pt idx="138">
                  <c:v>749.68200000000002</c:v>
                </c:pt>
                <c:pt idx="139">
                  <c:v>748.7</c:v>
                </c:pt>
                <c:pt idx="140">
                  <c:v>745.73800000000006</c:v>
                </c:pt>
                <c:pt idx="141">
                  <c:v>743.78</c:v>
                </c:pt>
                <c:pt idx="142">
                  <c:v>743.596</c:v>
                </c:pt>
                <c:pt idx="143">
                  <c:v>742.62699999999995</c:v>
                </c:pt>
                <c:pt idx="144">
                  <c:v>741.12800000000004</c:v>
                </c:pt>
                <c:pt idx="145">
                  <c:v>740.10199999999998</c:v>
                </c:pt>
                <c:pt idx="146">
                  <c:v>739.92499999999995</c:v>
                </c:pt>
                <c:pt idx="147">
                  <c:v>739.74</c:v>
                </c:pt>
                <c:pt idx="148">
                  <c:v>739.59299999999996</c:v>
                </c:pt>
                <c:pt idx="149">
                  <c:v>739.07799999999997</c:v>
                </c:pt>
                <c:pt idx="150">
                  <c:v>738.41399999999999</c:v>
                </c:pt>
                <c:pt idx="151">
                  <c:v>738.35500000000002</c:v>
                </c:pt>
                <c:pt idx="152">
                  <c:v>737.30200000000002</c:v>
                </c:pt>
                <c:pt idx="153">
                  <c:v>736.22699999999998</c:v>
                </c:pt>
                <c:pt idx="154">
                  <c:v>735.90200000000004</c:v>
                </c:pt>
                <c:pt idx="155">
                  <c:v>735.89099999999996</c:v>
                </c:pt>
                <c:pt idx="156">
                  <c:v>731.17899999999997</c:v>
                </c:pt>
                <c:pt idx="157">
                  <c:v>729.02</c:v>
                </c:pt>
                <c:pt idx="158">
                  <c:v>726.59299999999996</c:v>
                </c:pt>
                <c:pt idx="159">
                  <c:v>726.36099999999999</c:v>
                </c:pt>
                <c:pt idx="160">
                  <c:v>720.00599999999997</c:v>
                </c:pt>
                <c:pt idx="161">
                  <c:v>712.73199999999997</c:v>
                </c:pt>
                <c:pt idx="162">
                  <c:v>712.56700000000001</c:v>
                </c:pt>
                <c:pt idx="163">
                  <c:v>709.85699999999997</c:v>
                </c:pt>
                <c:pt idx="164">
                  <c:v>708.96199999999999</c:v>
                </c:pt>
                <c:pt idx="165">
                  <c:v>708.03599999999994</c:v>
                </c:pt>
                <c:pt idx="166">
                  <c:v>704.49400000000003</c:v>
                </c:pt>
                <c:pt idx="167">
                  <c:v>701.15899999999999</c:v>
                </c:pt>
                <c:pt idx="168">
                  <c:v>700.79499999999996</c:v>
                </c:pt>
                <c:pt idx="169">
                  <c:v>699.03200000000004</c:v>
                </c:pt>
                <c:pt idx="170">
                  <c:v>698.625</c:v>
                </c:pt>
                <c:pt idx="171">
                  <c:v>698.221</c:v>
                </c:pt>
                <c:pt idx="172">
                  <c:v>698.077</c:v>
                </c:pt>
                <c:pt idx="173">
                  <c:v>696.28800000000001</c:v>
                </c:pt>
                <c:pt idx="174">
                  <c:v>695.952</c:v>
                </c:pt>
                <c:pt idx="175">
                  <c:v>695.03</c:v>
                </c:pt>
                <c:pt idx="176">
                  <c:v>692.13</c:v>
                </c:pt>
                <c:pt idx="177">
                  <c:v>692.04300000000001</c:v>
                </c:pt>
                <c:pt idx="178">
                  <c:v>691.60799999999995</c:v>
                </c:pt>
                <c:pt idx="179">
                  <c:v>687.68200000000002</c:v>
                </c:pt>
                <c:pt idx="180">
                  <c:v>682.87</c:v>
                </c:pt>
                <c:pt idx="181">
                  <c:v>681.72</c:v>
                </c:pt>
                <c:pt idx="182">
                  <c:v>679.54300000000001</c:v>
                </c:pt>
                <c:pt idx="183">
                  <c:v>678.11900000000003</c:v>
                </c:pt>
                <c:pt idx="184">
                  <c:v>675.6</c:v>
                </c:pt>
                <c:pt idx="185">
                  <c:v>675.00800000000004</c:v>
                </c:pt>
                <c:pt idx="186">
                  <c:v>673.55</c:v>
                </c:pt>
                <c:pt idx="187">
                  <c:v>672.70399999999995</c:v>
                </c:pt>
                <c:pt idx="188">
                  <c:v>672.12099999999998</c:v>
                </c:pt>
                <c:pt idx="189">
                  <c:v>671.04300000000001</c:v>
                </c:pt>
                <c:pt idx="190">
                  <c:v>670.01900000000001</c:v>
                </c:pt>
                <c:pt idx="191">
                  <c:v>667.38800000000003</c:v>
                </c:pt>
                <c:pt idx="192">
                  <c:v>666.03399999999999</c:v>
                </c:pt>
                <c:pt idx="193">
                  <c:v>665.14599999999996</c:v>
                </c:pt>
                <c:pt idx="194">
                  <c:v>664.16800000000001</c:v>
                </c:pt>
                <c:pt idx="195">
                  <c:v>662.37699999999995</c:v>
                </c:pt>
                <c:pt idx="196">
                  <c:v>661.61800000000005</c:v>
                </c:pt>
                <c:pt idx="197">
                  <c:v>661.55899999999997</c:v>
                </c:pt>
                <c:pt idx="198">
                  <c:v>660.827</c:v>
                </c:pt>
                <c:pt idx="199">
                  <c:v>659.87699999999995</c:v>
                </c:pt>
                <c:pt idx="200">
                  <c:v>657.86300000000006</c:v>
                </c:pt>
                <c:pt idx="201">
                  <c:v>656.92499999999995</c:v>
                </c:pt>
                <c:pt idx="202">
                  <c:v>656.15200000000004</c:v>
                </c:pt>
                <c:pt idx="203">
                  <c:v>655.95</c:v>
                </c:pt>
                <c:pt idx="204">
                  <c:v>655.64099999999996</c:v>
                </c:pt>
                <c:pt idx="205">
                  <c:v>654.78599999999994</c:v>
                </c:pt>
                <c:pt idx="206">
                  <c:v>654.50699999999995</c:v>
                </c:pt>
                <c:pt idx="207">
                  <c:v>652.54100000000005</c:v>
                </c:pt>
                <c:pt idx="208">
                  <c:v>649.27599999999995</c:v>
                </c:pt>
                <c:pt idx="209">
                  <c:v>649.11599999999999</c:v>
                </c:pt>
                <c:pt idx="210">
                  <c:v>647.90700000000004</c:v>
                </c:pt>
                <c:pt idx="211">
                  <c:v>646.54899999999998</c:v>
                </c:pt>
                <c:pt idx="212">
                  <c:v>645.60599999999999</c:v>
                </c:pt>
                <c:pt idx="213">
                  <c:v>645.11400000000003</c:v>
                </c:pt>
                <c:pt idx="214">
                  <c:v>644.18700000000001</c:v>
                </c:pt>
                <c:pt idx="215">
                  <c:v>642.904</c:v>
                </c:pt>
                <c:pt idx="216">
                  <c:v>640.91</c:v>
                </c:pt>
                <c:pt idx="217">
                  <c:v>640.42399999999998</c:v>
                </c:pt>
                <c:pt idx="218">
                  <c:v>640.28800000000001</c:v>
                </c:pt>
                <c:pt idx="219">
                  <c:v>638.66399999999999</c:v>
                </c:pt>
                <c:pt idx="220">
                  <c:v>638.18700000000001</c:v>
                </c:pt>
                <c:pt idx="221">
                  <c:v>636.67899999999997</c:v>
                </c:pt>
                <c:pt idx="222">
                  <c:v>636.55999999999995</c:v>
                </c:pt>
                <c:pt idx="223">
                  <c:v>634.08900000000006</c:v>
                </c:pt>
                <c:pt idx="224">
                  <c:v>633.47199999999998</c:v>
                </c:pt>
                <c:pt idx="225">
                  <c:v>632.90499999999997</c:v>
                </c:pt>
                <c:pt idx="226">
                  <c:v>630.76700000000005</c:v>
                </c:pt>
                <c:pt idx="227">
                  <c:v>629.96500000000003</c:v>
                </c:pt>
                <c:pt idx="228">
                  <c:v>628.16800000000001</c:v>
                </c:pt>
                <c:pt idx="229">
                  <c:v>626.36099999999999</c:v>
                </c:pt>
                <c:pt idx="230">
                  <c:v>625.27499999999998</c:v>
                </c:pt>
                <c:pt idx="231">
                  <c:v>625.22199999999998</c:v>
                </c:pt>
                <c:pt idx="232">
                  <c:v>624.13699999999994</c:v>
                </c:pt>
                <c:pt idx="233">
                  <c:v>624.00300000000004</c:v>
                </c:pt>
                <c:pt idx="234">
                  <c:v>622.81500000000005</c:v>
                </c:pt>
                <c:pt idx="235">
                  <c:v>621.86</c:v>
                </c:pt>
                <c:pt idx="236">
                  <c:v>618.69299999999998</c:v>
                </c:pt>
                <c:pt idx="237">
                  <c:v>617.85799999999995</c:v>
                </c:pt>
                <c:pt idx="238">
                  <c:v>616.327</c:v>
                </c:pt>
                <c:pt idx="239">
                  <c:v>615.80999999999995</c:v>
                </c:pt>
                <c:pt idx="240">
                  <c:v>615.78700000000003</c:v>
                </c:pt>
                <c:pt idx="241">
                  <c:v>614.68799999999999</c:v>
                </c:pt>
                <c:pt idx="242">
                  <c:v>614.49699999999996</c:v>
                </c:pt>
                <c:pt idx="243">
                  <c:v>612.80899999999997</c:v>
                </c:pt>
                <c:pt idx="244">
                  <c:v>612.76300000000003</c:v>
                </c:pt>
                <c:pt idx="245">
                  <c:v>609.95399999999995</c:v>
                </c:pt>
                <c:pt idx="246">
                  <c:v>609.83600000000001</c:v>
                </c:pt>
                <c:pt idx="247">
                  <c:v>609.13</c:v>
                </c:pt>
                <c:pt idx="248">
                  <c:v>609.08699999999999</c:v>
                </c:pt>
                <c:pt idx="249">
                  <c:v>608.51700000000005</c:v>
                </c:pt>
                <c:pt idx="250">
                  <c:v>607.35199999999998</c:v>
                </c:pt>
                <c:pt idx="251">
                  <c:v>607.30700000000002</c:v>
                </c:pt>
                <c:pt idx="252">
                  <c:v>606.89800000000002</c:v>
                </c:pt>
                <c:pt idx="253">
                  <c:v>605.58100000000002</c:v>
                </c:pt>
                <c:pt idx="254">
                  <c:v>604.92899999999997</c:v>
                </c:pt>
                <c:pt idx="255">
                  <c:v>604.78</c:v>
                </c:pt>
                <c:pt idx="256">
                  <c:v>603.08199999999999</c:v>
                </c:pt>
                <c:pt idx="257">
                  <c:v>602.048</c:v>
                </c:pt>
                <c:pt idx="258">
                  <c:v>600.75099999999998</c:v>
                </c:pt>
                <c:pt idx="259">
                  <c:v>600.09799999999996</c:v>
                </c:pt>
                <c:pt idx="260">
                  <c:v>599.93700000000001</c:v>
                </c:pt>
                <c:pt idx="261">
                  <c:v>599.13300000000004</c:v>
                </c:pt>
                <c:pt idx="262">
                  <c:v>596.78800000000001</c:v>
                </c:pt>
                <c:pt idx="263">
                  <c:v>596.755</c:v>
                </c:pt>
                <c:pt idx="264">
                  <c:v>596.74400000000003</c:v>
                </c:pt>
                <c:pt idx="265">
                  <c:v>595.46</c:v>
                </c:pt>
                <c:pt idx="266">
                  <c:v>594.88</c:v>
                </c:pt>
                <c:pt idx="267">
                  <c:v>593.64</c:v>
                </c:pt>
                <c:pt idx="268">
                  <c:v>589.779</c:v>
                </c:pt>
                <c:pt idx="269">
                  <c:v>589.76400000000001</c:v>
                </c:pt>
                <c:pt idx="270">
                  <c:v>589.72199999999998</c:v>
                </c:pt>
                <c:pt idx="271">
                  <c:v>589.12199999999996</c:v>
                </c:pt>
                <c:pt idx="272">
                  <c:v>588.34799999999996</c:v>
                </c:pt>
                <c:pt idx="273">
                  <c:v>588.22400000000005</c:v>
                </c:pt>
                <c:pt idx="274">
                  <c:v>587.80399999999997</c:v>
                </c:pt>
                <c:pt idx="275">
                  <c:v>587.17700000000002</c:v>
                </c:pt>
                <c:pt idx="276">
                  <c:v>586.60400000000004</c:v>
                </c:pt>
                <c:pt idx="277">
                  <c:v>584.928</c:v>
                </c:pt>
                <c:pt idx="278">
                  <c:v>584.26400000000001</c:v>
                </c:pt>
                <c:pt idx="279">
                  <c:v>583.93100000000004</c:v>
                </c:pt>
                <c:pt idx="280">
                  <c:v>583.44500000000005</c:v>
                </c:pt>
                <c:pt idx="281">
                  <c:v>583.13</c:v>
                </c:pt>
                <c:pt idx="282">
                  <c:v>579.85799999999995</c:v>
                </c:pt>
                <c:pt idx="283">
                  <c:v>579.59900000000005</c:v>
                </c:pt>
                <c:pt idx="284">
                  <c:v>578.173</c:v>
                </c:pt>
                <c:pt idx="285">
                  <c:v>577.27099999999996</c:v>
                </c:pt>
                <c:pt idx="286">
                  <c:v>576.35199999999998</c:v>
                </c:pt>
                <c:pt idx="287">
                  <c:v>575.02499999999998</c:v>
                </c:pt>
                <c:pt idx="288">
                  <c:v>573.29300000000001</c:v>
                </c:pt>
                <c:pt idx="289">
                  <c:v>571.22900000000004</c:v>
                </c:pt>
                <c:pt idx="290">
                  <c:v>570.58000000000004</c:v>
                </c:pt>
                <c:pt idx="291">
                  <c:v>567.31799999999998</c:v>
                </c:pt>
                <c:pt idx="292">
                  <c:v>567.01</c:v>
                </c:pt>
                <c:pt idx="293">
                  <c:v>562.28499999999997</c:v>
                </c:pt>
                <c:pt idx="294">
                  <c:v>559.64300000000003</c:v>
                </c:pt>
                <c:pt idx="295">
                  <c:v>559.49900000000002</c:v>
                </c:pt>
                <c:pt idx="296">
                  <c:v>558.35699999999997</c:v>
                </c:pt>
                <c:pt idx="297">
                  <c:v>558.20600000000002</c:v>
                </c:pt>
                <c:pt idx="298">
                  <c:v>558.19899999999996</c:v>
                </c:pt>
                <c:pt idx="299">
                  <c:v>557.69299999999998</c:v>
                </c:pt>
                <c:pt idx="300">
                  <c:v>556.89099999999996</c:v>
                </c:pt>
                <c:pt idx="301">
                  <c:v>556.86099999999999</c:v>
                </c:pt>
                <c:pt idx="302">
                  <c:v>556.63199999999995</c:v>
                </c:pt>
                <c:pt idx="303">
                  <c:v>556.423</c:v>
                </c:pt>
                <c:pt idx="304">
                  <c:v>554.75599999999997</c:v>
                </c:pt>
                <c:pt idx="305">
                  <c:v>553.80399999999997</c:v>
                </c:pt>
                <c:pt idx="306">
                  <c:v>553.73699999999997</c:v>
                </c:pt>
                <c:pt idx="307">
                  <c:v>553.65499999999997</c:v>
                </c:pt>
                <c:pt idx="308">
                  <c:v>553.23199999999997</c:v>
                </c:pt>
                <c:pt idx="309">
                  <c:v>550.69299999999998</c:v>
                </c:pt>
                <c:pt idx="310">
                  <c:v>547.30999999999995</c:v>
                </c:pt>
                <c:pt idx="311">
                  <c:v>546.91200000000003</c:v>
                </c:pt>
                <c:pt idx="312">
                  <c:v>546.13400000000001</c:v>
                </c:pt>
                <c:pt idx="313">
                  <c:v>543.78</c:v>
                </c:pt>
                <c:pt idx="314">
                  <c:v>542.05100000000004</c:v>
                </c:pt>
                <c:pt idx="315">
                  <c:v>541.05700000000002</c:v>
                </c:pt>
                <c:pt idx="316">
                  <c:v>540.29600000000005</c:v>
                </c:pt>
                <c:pt idx="317">
                  <c:v>540.16300000000001</c:v>
                </c:pt>
                <c:pt idx="318">
                  <c:v>540.09100000000001</c:v>
                </c:pt>
                <c:pt idx="319">
                  <c:v>538.88800000000003</c:v>
                </c:pt>
                <c:pt idx="320">
                  <c:v>536.97900000000004</c:v>
                </c:pt>
                <c:pt idx="321">
                  <c:v>534.72900000000004</c:v>
                </c:pt>
                <c:pt idx="322">
                  <c:v>534.50099999999998</c:v>
                </c:pt>
                <c:pt idx="323">
                  <c:v>534.08600000000001</c:v>
                </c:pt>
                <c:pt idx="324">
                  <c:v>532.82600000000002</c:v>
                </c:pt>
                <c:pt idx="325">
                  <c:v>532.47199999999998</c:v>
                </c:pt>
                <c:pt idx="326">
                  <c:v>532.38800000000003</c:v>
                </c:pt>
                <c:pt idx="327">
                  <c:v>531.83799999999997</c:v>
                </c:pt>
                <c:pt idx="328">
                  <c:v>531.39300000000003</c:v>
                </c:pt>
                <c:pt idx="329">
                  <c:v>530.97199999999998</c:v>
                </c:pt>
                <c:pt idx="330">
                  <c:v>529.91200000000003</c:v>
                </c:pt>
                <c:pt idx="331">
                  <c:v>525.87699999999995</c:v>
                </c:pt>
                <c:pt idx="332">
                  <c:v>525.197</c:v>
                </c:pt>
                <c:pt idx="333">
                  <c:v>525.06399999999996</c:v>
                </c:pt>
                <c:pt idx="334">
                  <c:v>524.53700000000003</c:v>
                </c:pt>
                <c:pt idx="335">
                  <c:v>524.51300000000003</c:v>
                </c:pt>
                <c:pt idx="336">
                  <c:v>523.81200000000001</c:v>
                </c:pt>
                <c:pt idx="337">
                  <c:v>523.197</c:v>
                </c:pt>
                <c:pt idx="338">
                  <c:v>522.72799999999995</c:v>
                </c:pt>
                <c:pt idx="339">
                  <c:v>522.40099999999995</c:v>
                </c:pt>
                <c:pt idx="340">
                  <c:v>522.38599999999997</c:v>
                </c:pt>
                <c:pt idx="341">
                  <c:v>522.04200000000003</c:v>
                </c:pt>
                <c:pt idx="342">
                  <c:v>520.52300000000002</c:v>
                </c:pt>
                <c:pt idx="343">
                  <c:v>520.33900000000006</c:v>
                </c:pt>
                <c:pt idx="344">
                  <c:v>516.81299999999999</c:v>
                </c:pt>
                <c:pt idx="345">
                  <c:v>516.76499999999999</c:v>
                </c:pt>
                <c:pt idx="346">
                  <c:v>515.28</c:v>
                </c:pt>
                <c:pt idx="347">
                  <c:v>514.53300000000002</c:v>
                </c:pt>
                <c:pt idx="348">
                  <c:v>514.49800000000005</c:v>
                </c:pt>
                <c:pt idx="349">
                  <c:v>514.41300000000001</c:v>
                </c:pt>
                <c:pt idx="350">
                  <c:v>512.87699999999995</c:v>
                </c:pt>
                <c:pt idx="351">
                  <c:v>512.48699999999997</c:v>
                </c:pt>
                <c:pt idx="352">
                  <c:v>512.35500000000002</c:v>
                </c:pt>
                <c:pt idx="353">
                  <c:v>512.22799999999995</c:v>
                </c:pt>
                <c:pt idx="354">
                  <c:v>511.31900000000002</c:v>
                </c:pt>
                <c:pt idx="355">
                  <c:v>510.90699999999998</c:v>
                </c:pt>
                <c:pt idx="356">
                  <c:v>510.48599999999999</c:v>
                </c:pt>
                <c:pt idx="357">
                  <c:v>509.52699999999999</c:v>
                </c:pt>
                <c:pt idx="358">
                  <c:v>509.38099999999997</c:v>
                </c:pt>
                <c:pt idx="359">
                  <c:v>508.88900000000001</c:v>
                </c:pt>
                <c:pt idx="360">
                  <c:v>508.38600000000002</c:v>
                </c:pt>
                <c:pt idx="361">
                  <c:v>508.15</c:v>
                </c:pt>
                <c:pt idx="362">
                  <c:v>508.05200000000002</c:v>
                </c:pt>
                <c:pt idx="363">
                  <c:v>506.79</c:v>
                </c:pt>
                <c:pt idx="364">
                  <c:v>506.673</c:v>
                </c:pt>
                <c:pt idx="365">
                  <c:v>504.84800000000001</c:v>
                </c:pt>
                <c:pt idx="366">
                  <c:v>504.81400000000002</c:v>
                </c:pt>
                <c:pt idx="367">
                  <c:v>504.63600000000002</c:v>
                </c:pt>
                <c:pt idx="368">
                  <c:v>504.43900000000002</c:v>
                </c:pt>
                <c:pt idx="369">
                  <c:v>503.87400000000002</c:v>
                </c:pt>
                <c:pt idx="370">
                  <c:v>503.78</c:v>
                </c:pt>
                <c:pt idx="371">
                  <c:v>502.12599999999998</c:v>
                </c:pt>
                <c:pt idx="372">
                  <c:v>501.17599999999999</c:v>
                </c:pt>
                <c:pt idx="373">
                  <c:v>498.90300000000002</c:v>
                </c:pt>
                <c:pt idx="374">
                  <c:v>498.35700000000003</c:v>
                </c:pt>
                <c:pt idx="375">
                  <c:v>498.23</c:v>
                </c:pt>
                <c:pt idx="376">
                  <c:v>497.79</c:v>
                </c:pt>
                <c:pt idx="377">
                  <c:v>496.97699999999998</c:v>
                </c:pt>
                <c:pt idx="378">
                  <c:v>494.97500000000002</c:v>
                </c:pt>
                <c:pt idx="379">
                  <c:v>494.61799999999999</c:v>
                </c:pt>
                <c:pt idx="380">
                  <c:v>494.15800000000002</c:v>
                </c:pt>
                <c:pt idx="381">
                  <c:v>494.096</c:v>
                </c:pt>
                <c:pt idx="382">
                  <c:v>493.84500000000003</c:v>
                </c:pt>
                <c:pt idx="383">
                  <c:v>493.50099999999998</c:v>
                </c:pt>
                <c:pt idx="384">
                  <c:v>492.73399999999998</c:v>
                </c:pt>
                <c:pt idx="385">
                  <c:v>492.26600000000002</c:v>
                </c:pt>
                <c:pt idx="386">
                  <c:v>491.33199999999999</c:v>
                </c:pt>
                <c:pt idx="387">
                  <c:v>490.76799999999997</c:v>
                </c:pt>
                <c:pt idx="388">
                  <c:v>490.30099999999999</c:v>
                </c:pt>
                <c:pt idx="389">
                  <c:v>490.197</c:v>
                </c:pt>
                <c:pt idx="390">
                  <c:v>489.548</c:v>
                </c:pt>
                <c:pt idx="391">
                  <c:v>489.399</c:v>
                </c:pt>
                <c:pt idx="392">
                  <c:v>488.34800000000001</c:v>
                </c:pt>
                <c:pt idx="393">
                  <c:v>487.98500000000001</c:v>
                </c:pt>
                <c:pt idx="394">
                  <c:v>487.95400000000001</c:v>
                </c:pt>
                <c:pt idx="395">
                  <c:v>487.50400000000002</c:v>
                </c:pt>
                <c:pt idx="396">
                  <c:v>485.73899999999998</c:v>
                </c:pt>
                <c:pt idx="397">
                  <c:v>485.47500000000002</c:v>
                </c:pt>
                <c:pt idx="398">
                  <c:v>485.012</c:v>
                </c:pt>
                <c:pt idx="399">
                  <c:v>484.48399999999998</c:v>
                </c:pt>
                <c:pt idx="400">
                  <c:v>482.21300000000002</c:v>
                </c:pt>
                <c:pt idx="401">
                  <c:v>481.72699999999998</c:v>
                </c:pt>
                <c:pt idx="402">
                  <c:v>481.67</c:v>
                </c:pt>
                <c:pt idx="403">
                  <c:v>481.11599999999999</c:v>
                </c:pt>
                <c:pt idx="404">
                  <c:v>480.98099999999999</c:v>
                </c:pt>
                <c:pt idx="405">
                  <c:v>480.6</c:v>
                </c:pt>
                <c:pt idx="406">
                  <c:v>479.49</c:v>
                </c:pt>
                <c:pt idx="407">
                  <c:v>479.28</c:v>
                </c:pt>
                <c:pt idx="408">
                  <c:v>477.7</c:v>
                </c:pt>
                <c:pt idx="409">
                  <c:v>477.62900000000002</c:v>
                </c:pt>
                <c:pt idx="410">
                  <c:v>477.04500000000002</c:v>
                </c:pt>
                <c:pt idx="411">
                  <c:v>475.83</c:v>
                </c:pt>
                <c:pt idx="412">
                  <c:v>475.40199999999999</c:v>
                </c:pt>
                <c:pt idx="413">
                  <c:v>474.33699999999999</c:v>
                </c:pt>
                <c:pt idx="414">
                  <c:v>473.13900000000001</c:v>
                </c:pt>
                <c:pt idx="415">
                  <c:v>472.34699999999998</c:v>
                </c:pt>
                <c:pt idx="416">
                  <c:v>472.22699999999998</c:v>
                </c:pt>
                <c:pt idx="417">
                  <c:v>471.86399999999998</c:v>
                </c:pt>
                <c:pt idx="418">
                  <c:v>470.82799999999997</c:v>
                </c:pt>
                <c:pt idx="419">
                  <c:v>469.14299999999997</c:v>
                </c:pt>
                <c:pt idx="420">
                  <c:v>467.43200000000002</c:v>
                </c:pt>
                <c:pt idx="421">
                  <c:v>467.32799999999997</c:v>
                </c:pt>
                <c:pt idx="422">
                  <c:v>467.267</c:v>
                </c:pt>
                <c:pt idx="423">
                  <c:v>465.64</c:v>
                </c:pt>
                <c:pt idx="424">
                  <c:v>465.55700000000002</c:v>
                </c:pt>
                <c:pt idx="425">
                  <c:v>465.375</c:v>
                </c:pt>
                <c:pt idx="426">
                  <c:v>463.62</c:v>
                </c:pt>
                <c:pt idx="427">
                  <c:v>463.60300000000001</c:v>
                </c:pt>
                <c:pt idx="428">
                  <c:v>463.56400000000002</c:v>
                </c:pt>
                <c:pt idx="429">
                  <c:v>463.452</c:v>
                </c:pt>
                <c:pt idx="430">
                  <c:v>463.39</c:v>
                </c:pt>
                <c:pt idx="431">
                  <c:v>463.31299999999999</c:v>
                </c:pt>
                <c:pt idx="432">
                  <c:v>459.19499999999999</c:v>
                </c:pt>
                <c:pt idx="433">
                  <c:v>457.57299999999998</c:v>
                </c:pt>
                <c:pt idx="434">
                  <c:v>457.25099999999998</c:v>
                </c:pt>
                <c:pt idx="435">
                  <c:v>457.209</c:v>
                </c:pt>
                <c:pt idx="436">
                  <c:v>457.00799999999998</c:v>
                </c:pt>
                <c:pt idx="437">
                  <c:v>457.00799999999998</c:v>
                </c:pt>
                <c:pt idx="438">
                  <c:v>456.46199999999999</c:v>
                </c:pt>
                <c:pt idx="439">
                  <c:v>456.404</c:v>
                </c:pt>
                <c:pt idx="440">
                  <c:v>455.47199999999998</c:v>
                </c:pt>
                <c:pt idx="441">
                  <c:v>455.43900000000002</c:v>
                </c:pt>
                <c:pt idx="442">
                  <c:v>455.41699999999997</c:v>
                </c:pt>
                <c:pt idx="443">
                  <c:v>454.62</c:v>
                </c:pt>
                <c:pt idx="444">
                  <c:v>454.36200000000002</c:v>
                </c:pt>
                <c:pt idx="445">
                  <c:v>454.34199999999998</c:v>
                </c:pt>
                <c:pt idx="446">
                  <c:v>453.411</c:v>
                </c:pt>
                <c:pt idx="447">
                  <c:v>453.20499999999998</c:v>
                </c:pt>
                <c:pt idx="448">
                  <c:v>451.608</c:v>
                </c:pt>
                <c:pt idx="449">
                  <c:v>451.46199999999999</c:v>
                </c:pt>
                <c:pt idx="450">
                  <c:v>451.43299999999999</c:v>
                </c:pt>
                <c:pt idx="451">
                  <c:v>450.16399999999999</c:v>
                </c:pt>
                <c:pt idx="452">
                  <c:v>449.53899999999999</c:v>
                </c:pt>
                <c:pt idx="453">
                  <c:v>449.47399999999999</c:v>
                </c:pt>
                <c:pt idx="454">
                  <c:v>448.81299999999999</c:v>
                </c:pt>
                <c:pt idx="455">
                  <c:v>448.69499999999999</c:v>
                </c:pt>
                <c:pt idx="456">
                  <c:v>448.62099999999998</c:v>
                </c:pt>
                <c:pt idx="457">
                  <c:v>447.55700000000002</c:v>
                </c:pt>
                <c:pt idx="458">
                  <c:v>447.553</c:v>
                </c:pt>
                <c:pt idx="459">
                  <c:v>445.89400000000001</c:v>
                </c:pt>
                <c:pt idx="460">
                  <c:v>445.82499999999999</c:v>
                </c:pt>
                <c:pt idx="461">
                  <c:v>445.267</c:v>
                </c:pt>
                <c:pt idx="462">
                  <c:v>444.99299999999999</c:v>
                </c:pt>
                <c:pt idx="463">
                  <c:v>444.959</c:v>
                </c:pt>
                <c:pt idx="464">
                  <c:v>444.86</c:v>
                </c:pt>
                <c:pt idx="465">
                  <c:v>444.80399999999997</c:v>
                </c:pt>
                <c:pt idx="466">
                  <c:v>444.04700000000003</c:v>
                </c:pt>
                <c:pt idx="467">
                  <c:v>442.06900000000002</c:v>
                </c:pt>
                <c:pt idx="468">
                  <c:v>441.97800000000001</c:v>
                </c:pt>
                <c:pt idx="469">
                  <c:v>440.88400000000001</c:v>
                </c:pt>
                <c:pt idx="470">
                  <c:v>440.60599999999999</c:v>
                </c:pt>
                <c:pt idx="471">
                  <c:v>440.42899999999997</c:v>
                </c:pt>
                <c:pt idx="472">
                  <c:v>439.60899999999998</c:v>
                </c:pt>
                <c:pt idx="473">
                  <c:v>439.48500000000001</c:v>
                </c:pt>
                <c:pt idx="474">
                  <c:v>439.19499999999999</c:v>
                </c:pt>
                <c:pt idx="475">
                  <c:v>438.46499999999997</c:v>
                </c:pt>
                <c:pt idx="476">
                  <c:v>437.80200000000002</c:v>
                </c:pt>
                <c:pt idx="477">
                  <c:v>437.41199999999998</c:v>
                </c:pt>
                <c:pt idx="478">
                  <c:v>436.80799999999999</c:v>
                </c:pt>
                <c:pt idx="479">
                  <c:v>436.09199999999998</c:v>
                </c:pt>
                <c:pt idx="480">
                  <c:v>435.83</c:v>
                </c:pt>
                <c:pt idx="481">
                  <c:v>435.303</c:v>
                </c:pt>
                <c:pt idx="482">
                  <c:v>434.93299999999999</c:v>
                </c:pt>
                <c:pt idx="483">
                  <c:v>433.959</c:v>
                </c:pt>
                <c:pt idx="484">
                  <c:v>433.41300000000001</c:v>
                </c:pt>
                <c:pt idx="485">
                  <c:v>433.36399999999998</c:v>
                </c:pt>
                <c:pt idx="486">
                  <c:v>433.07600000000002</c:v>
                </c:pt>
                <c:pt idx="487">
                  <c:v>432.99599999999998</c:v>
                </c:pt>
                <c:pt idx="488">
                  <c:v>432.61500000000001</c:v>
                </c:pt>
                <c:pt idx="489">
                  <c:v>431.10500000000002</c:v>
                </c:pt>
                <c:pt idx="490">
                  <c:v>431.08100000000002</c:v>
                </c:pt>
                <c:pt idx="491">
                  <c:v>430.983</c:v>
                </c:pt>
                <c:pt idx="492">
                  <c:v>430.733</c:v>
                </c:pt>
                <c:pt idx="493">
                  <c:v>430.291</c:v>
                </c:pt>
                <c:pt idx="494">
                  <c:v>429.71699999999998</c:v>
                </c:pt>
                <c:pt idx="495">
                  <c:v>429.55399999999997</c:v>
                </c:pt>
                <c:pt idx="496">
                  <c:v>428.125</c:v>
                </c:pt>
                <c:pt idx="497">
                  <c:v>428.00900000000001</c:v>
                </c:pt>
                <c:pt idx="498">
                  <c:v>427.70299999999997</c:v>
                </c:pt>
                <c:pt idx="499">
                  <c:v>426.952</c:v>
                </c:pt>
                <c:pt idx="500">
                  <c:v>425.47</c:v>
                </c:pt>
                <c:pt idx="501">
                  <c:v>424.221</c:v>
                </c:pt>
                <c:pt idx="502">
                  <c:v>424.19600000000003</c:v>
                </c:pt>
                <c:pt idx="503">
                  <c:v>424.048</c:v>
                </c:pt>
                <c:pt idx="504">
                  <c:v>423.25099999999998</c:v>
                </c:pt>
                <c:pt idx="505">
                  <c:v>423.04199999999997</c:v>
                </c:pt>
                <c:pt idx="506">
                  <c:v>422.34300000000002</c:v>
                </c:pt>
                <c:pt idx="507">
                  <c:v>421.85399999999998</c:v>
                </c:pt>
                <c:pt idx="508">
                  <c:v>420.77199999999999</c:v>
                </c:pt>
                <c:pt idx="509">
                  <c:v>420.58100000000002</c:v>
                </c:pt>
                <c:pt idx="510">
                  <c:v>420.47699999999998</c:v>
                </c:pt>
                <c:pt idx="511">
                  <c:v>419.42500000000001</c:v>
                </c:pt>
                <c:pt idx="512">
                  <c:v>418.82600000000002</c:v>
                </c:pt>
                <c:pt idx="513">
                  <c:v>418.02699999999999</c:v>
                </c:pt>
                <c:pt idx="514">
                  <c:v>417.76400000000001</c:v>
                </c:pt>
                <c:pt idx="515">
                  <c:v>417.09</c:v>
                </c:pt>
                <c:pt idx="516">
                  <c:v>416.78899999999999</c:v>
                </c:pt>
                <c:pt idx="517">
                  <c:v>416.63</c:v>
                </c:pt>
                <c:pt idx="518">
                  <c:v>415.91899999999998</c:v>
                </c:pt>
                <c:pt idx="519">
                  <c:v>414.77699999999999</c:v>
                </c:pt>
                <c:pt idx="520">
                  <c:v>413.52699999999999</c:v>
                </c:pt>
                <c:pt idx="521">
                  <c:v>412.31700000000001</c:v>
                </c:pt>
                <c:pt idx="522">
                  <c:v>411.51499999999999</c:v>
                </c:pt>
                <c:pt idx="523">
                  <c:v>409.67700000000002</c:v>
                </c:pt>
                <c:pt idx="524">
                  <c:v>407.57499999999999</c:v>
                </c:pt>
                <c:pt idx="525">
                  <c:v>407.32</c:v>
                </c:pt>
                <c:pt idx="526">
                  <c:v>406.43</c:v>
                </c:pt>
                <c:pt idx="527">
                  <c:v>406.24700000000001</c:v>
                </c:pt>
                <c:pt idx="528">
                  <c:v>403.96600000000001</c:v>
                </c:pt>
                <c:pt idx="529">
                  <c:v>403.67</c:v>
                </c:pt>
                <c:pt idx="530">
                  <c:v>401.86599999999999</c:v>
                </c:pt>
                <c:pt idx="531">
                  <c:v>401.68599999999998</c:v>
                </c:pt>
                <c:pt idx="532">
                  <c:v>401.512</c:v>
                </c:pt>
                <c:pt idx="533">
                  <c:v>400.36500000000001</c:v>
                </c:pt>
                <c:pt idx="534">
                  <c:v>400.22399999999999</c:v>
                </c:pt>
                <c:pt idx="535">
                  <c:v>400.11900000000003</c:v>
                </c:pt>
                <c:pt idx="536">
                  <c:v>400.09399999999999</c:v>
                </c:pt>
                <c:pt idx="537">
                  <c:v>399.93900000000002</c:v>
                </c:pt>
                <c:pt idx="538">
                  <c:v>399.06599999999997</c:v>
                </c:pt>
                <c:pt idx="539">
                  <c:v>398.625</c:v>
                </c:pt>
                <c:pt idx="540">
                  <c:v>398.24</c:v>
                </c:pt>
                <c:pt idx="541">
                  <c:v>398.06900000000002</c:v>
                </c:pt>
                <c:pt idx="542">
                  <c:v>397.67399999999998</c:v>
                </c:pt>
                <c:pt idx="543">
                  <c:v>397.387</c:v>
                </c:pt>
                <c:pt idx="544">
                  <c:v>396.887</c:v>
                </c:pt>
                <c:pt idx="545">
                  <c:v>396.31599999999997</c:v>
                </c:pt>
                <c:pt idx="546">
                  <c:v>394.67700000000002</c:v>
                </c:pt>
                <c:pt idx="547">
                  <c:v>394.42099999999999</c:v>
                </c:pt>
                <c:pt idx="548">
                  <c:v>393.637</c:v>
                </c:pt>
                <c:pt idx="549">
                  <c:v>393.36</c:v>
                </c:pt>
                <c:pt idx="550">
                  <c:v>393.34899999999999</c:v>
                </c:pt>
                <c:pt idx="551">
                  <c:v>393.34100000000001</c:v>
                </c:pt>
                <c:pt idx="552">
                  <c:v>393.23599999999999</c:v>
                </c:pt>
                <c:pt idx="553">
                  <c:v>393.185</c:v>
                </c:pt>
                <c:pt idx="554">
                  <c:v>393.12400000000002</c:v>
                </c:pt>
                <c:pt idx="555">
                  <c:v>392.70299999999997</c:v>
                </c:pt>
                <c:pt idx="556">
                  <c:v>392.47300000000001</c:v>
                </c:pt>
                <c:pt idx="557">
                  <c:v>391.90199999999999</c:v>
                </c:pt>
                <c:pt idx="558">
                  <c:v>391.74400000000003</c:v>
                </c:pt>
                <c:pt idx="559">
                  <c:v>391.28199999999998</c:v>
                </c:pt>
                <c:pt idx="560">
                  <c:v>390.517</c:v>
                </c:pt>
                <c:pt idx="561">
                  <c:v>389.97399999999999</c:v>
                </c:pt>
                <c:pt idx="562">
                  <c:v>389.55099999999999</c:v>
                </c:pt>
                <c:pt idx="563">
                  <c:v>388.19</c:v>
                </c:pt>
                <c:pt idx="564">
                  <c:v>388.02</c:v>
                </c:pt>
                <c:pt idx="565">
                  <c:v>387.952</c:v>
                </c:pt>
                <c:pt idx="566">
                  <c:v>386.66500000000002</c:v>
                </c:pt>
                <c:pt idx="567">
                  <c:v>386.36399999999998</c:v>
                </c:pt>
                <c:pt idx="568">
                  <c:v>384.73500000000001</c:v>
                </c:pt>
                <c:pt idx="569">
                  <c:v>384.71800000000002</c:v>
                </c:pt>
                <c:pt idx="570">
                  <c:v>384.57100000000003</c:v>
                </c:pt>
                <c:pt idx="571">
                  <c:v>384.40899999999999</c:v>
                </c:pt>
                <c:pt idx="572">
                  <c:v>384.19200000000001</c:v>
                </c:pt>
                <c:pt idx="573">
                  <c:v>383.61399999999998</c:v>
                </c:pt>
                <c:pt idx="574">
                  <c:v>383.36900000000003</c:v>
                </c:pt>
                <c:pt idx="575">
                  <c:v>382.15600000000001</c:v>
                </c:pt>
                <c:pt idx="576">
                  <c:v>381.96100000000001</c:v>
                </c:pt>
                <c:pt idx="577">
                  <c:v>381.745</c:v>
                </c:pt>
                <c:pt idx="578">
                  <c:v>381.48599999999999</c:v>
                </c:pt>
                <c:pt idx="579">
                  <c:v>381.12900000000002</c:v>
                </c:pt>
                <c:pt idx="580">
                  <c:v>380.988</c:v>
                </c:pt>
                <c:pt idx="581">
                  <c:v>380.58</c:v>
                </c:pt>
                <c:pt idx="582">
                  <c:v>380.517</c:v>
                </c:pt>
                <c:pt idx="583">
                  <c:v>380.31200000000001</c:v>
                </c:pt>
                <c:pt idx="584">
                  <c:v>380.04199999999997</c:v>
                </c:pt>
                <c:pt idx="585">
                  <c:v>379.60199999999998</c:v>
                </c:pt>
                <c:pt idx="586">
                  <c:v>379.29199999999997</c:v>
                </c:pt>
                <c:pt idx="587">
                  <c:v>377.63600000000002</c:v>
                </c:pt>
                <c:pt idx="588">
                  <c:v>377.25799999999998</c:v>
                </c:pt>
                <c:pt idx="589">
                  <c:v>377.108</c:v>
                </c:pt>
                <c:pt idx="590">
                  <c:v>376.24700000000001</c:v>
                </c:pt>
                <c:pt idx="591">
                  <c:v>376.16899999999998</c:v>
                </c:pt>
                <c:pt idx="592">
                  <c:v>375.12099999999998</c:v>
                </c:pt>
                <c:pt idx="593">
                  <c:v>375.05799999999999</c:v>
                </c:pt>
                <c:pt idx="594">
                  <c:v>374.51400000000001</c:v>
                </c:pt>
                <c:pt idx="595">
                  <c:v>374.226</c:v>
                </c:pt>
                <c:pt idx="596">
                  <c:v>373.95299999999997</c:v>
                </c:pt>
                <c:pt idx="597">
                  <c:v>373.303</c:v>
                </c:pt>
                <c:pt idx="598">
                  <c:v>373.19499999999999</c:v>
                </c:pt>
                <c:pt idx="599">
                  <c:v>372.959</c:v>
                </c:pt>
                <c:pt idx="600">
                  <c:v>372.86900000000003</c:v>
                </c:pt>
                <c:pt idx="601">
                  <c:v>372.56200000000001</c:v>
                </c:pt>
                <c:pt idx="602">
                  <c:v>372.20600000000002</c:v>
                </c:pt>
                <c:pt idx="603">
                  <c:v>371.79700000000003</c:v>
                </c:pt>
                <c:pt idx="604">
                  <c:v>371.33800000000002</c:v>
                </c:pt>
                <c:pt idx="605">
                  <c:v>370.779</c:v>
                </c:pt>
                <c:pt idx="606">
                  <c:v>370.77499999999998</c:v>
                </c:pt>
                <c:pt idx="607">
                  <c:v>370.43799999999999</c:v>
                </c:pt>
                <c:pt idx="608">
                  <c:v>370.07799999999997</c:v>
                </c:pt>
                <c:pt idx="609">
                  <c:v>369.447</c:v>
                </c:pt>
                <c:pt idx="610">
                  <c:v>369.21</c:v>
                </c:pt>
                <c:pt idx="611">
                  <c:v>368.43299999999999</c:v>
                </c:pt>
                <c:pt idx="612">
                  <c:v>368.315</c:v>
                </c:pt>
                <c:pt idx="613">
                  <c:v>368.10599999999999</c:v>
                </c:pt>
                <c:pt idx="614">
                  <c:v>367.74200000000002</c:v>
                </c:pt>
                <c:pt idx="615">
                  <c:v>367.59300000000002</c:v>
                </c:pt>
                <c:pt idx="616">
                  <c:v>365.41199999999998</c:v>
                </c:pt>
                <c:pt idx="617">
                  <c:v>365.11900000000003</c:v>
                </c:pt>
                <c:pt idx="618">
                  <c:v>363.92700000000002</c:v>
                </c:pt>
                <c:pt idx="619">
                  <c:v>363.67099999999999</c:v>
                </c:pt>
                <c:pt idx="620">
                  <c:v>363.38299999999998</c:v>
                </c:pt>
                <c:pt idx="621">
                  <c:v>362.35899999999998</c:v>
                </c:pt>
                <c:pt idx="622">
                  <c:v>361.892</c:v>
                </c:pt>
                <c:pt idx="623">
                  <c:v>361.14</c:v>
                </c:pt>
                <c:pt idx="624">
                  <c:v>361.00900000000001</c:v>
                </c:pt>
                <c:pt idx="625">
                  <c:v>360.63</c:v>
                </c:pt>
                <c:pt idx="626">
                  <c:v>360.29399999999998</c:v>
                </c:pt>
                <c:pt idx="627">
                  <c:v>360.084</c:v>
                </c:pt>
                <c:pt idx="628">
                  <c:v>359.99400000000003</c:v>
                </c:pt>
                <c:pt idx="629">
                  <c:v>359.70699999999999</c:v>
                </c:pt>
                <c:pt idx="630">
                  <c:v>359.70499999999998</c:v>
                </c:pt>
                <c:pt idx="631">
                  <c:v>359.64299999999997</c:v>
                </c:pt>
                <c:pt idx="632">
                  <c:v>359.10599999999999</c:v>
                </c:pt>
                <c:pt idx="633">
                  <c:v>358.44</c:v>
                </c:pt>
                <c:pt idx="634">
                  <c:v>358.33800000000002</c:v>
                </c:pt>
                <c:pt idx="635">
                  <c:v>354.529</c:v>
                </c:pt>
                <c:pt idx="636">
                  <c:v>353.935</c:v>
                </c:pt>
                <c:pt idx="637">
                  <c:v>353.20499999999998</c:v>
                </c:pt>
                <c:pt idx="638">
                  <c:v>353.17</c:v>
                </c:pt>
                <c:pt idx="639">
                  <c:v>350.745</c:v>
                </c:pt>
                <c:pt idx="640">
                  <c:v>350.31900000000002</c:v>
                </c:pt>
                <c:pt idx="641">
                  <c:v>350.19299999999998</c:v>
                </c:pt>
                <c:pt idx="642">
                  <c:v>349.66699999999997</c:v>
                </c:pt>
                <c:pt idx="643">
                  <c:v>349.358</c:v>
                </c:pt>
                <c:pt idx="644">
                  <c:v>347.90699999999998</c:v>
                </c:pt>
                <c:pt idx="645">
                  <c:v>346.70800000000003</c:v>
                </c:pt>
                <c:pt idx="646">
                  <c:v>346.56599999999997</c:v>
                </c:pt>
                <c:pt idx="647">
                  <c:v>345.12799999999999</c:v>
                </c:pt>
                <c:pt idx="648">
                  <c:v>344.96199999999999</c:v>
                </c:pt>
                <c:pt idx="649">
                  <c:v>344.47699999999998</c:v>
                </c:pt>
                <c:pt idx="650">
                  <c:v>343.97500000000002</c:v>
                </c:pt>
                <c:pt idx="651">
                  <c:v>343.90100000000001</c:v>
                </c:pt>
                <c:pt idx="652">
                  <c:v>343.36700000000002</c:v>
                </c:pt>
                <c:pt idx="653">
                  <c:v>341.23700000000002</c:v>
                </c:pt>
                <c:pt idx="654">
                  <c:v>341.03899999999999</c:v>
                </c:pt>
                <c:pt idx="655">
                  <c:v>340.18</c:v>
                </c:pt>
                <c:pt idx="656">
                  <c:v>339.83600000000001</c:v>
                </c:pt>
                <c:pt idx="657">
                  <c:v>337.42</c:v>
                </c:pt>
                <c:pt idx="658">
                  <c:v>337.15600000000001</c:v>
                </c:pt>
                <c:pt idx="659">
                  <c:v>337.06099999999998</c:v>
                </c:pt>
                <c:pt idx="660">
                  <c:v>335.93299999999999</c:v>
                </c:pt>
                <c:pt idx="661">
                  <c:v>335.11500000000001</c:v>
                </c:pt>
                <c:pt idx="662">
                  <c:v>334.238</c:v>
                </c:pt>
                <c:pt idx="663">
                  <c:v>333.89100000000002</c:v>
                </c:pt>
                <c:pt idx="664">
                  <c:v>331.95800000000003</c:v>
                </c:pt>
                <c:pt idx="665">
                  <c:v>331.67700000000002</c:v>
                </c:pt>
                <c:pt idx="666">
                  <c:v>329.96600000000001</c:v>
                </c:pt>
                <c:pt idx="667">
                  <c:v>329.74900000000002</c:v>
                </c:pt>
                <c:pt idx="668">
                  <c:v>329.72699999999998</c:v>
                </c:pt>
                <c:pt idx="669">
                  <c:v>329.32799999999997</c:v>
                </c:pt>
                <c:pt idx="670">
                  <c:v>329.07</c:v>
                </c:pt>
                <c:pt idx="671">
                  <c:v>328.98599999999999</c:v>
                </c:pt>
                <c:pt idx="672">
                  <c:v>328.69299999999998</c:v>
                </c:pt>
                <c:pt idx="673">
                  <c:v>327.47300000000001</c:v>
                </c:pt>
                <c:pt idx="674">
                  <c:v>325.88799999999998</c:v>
                </c:pt>
                <c:pt idx="675">
                  <c:v>325.83999999999997</c:v>
                </c:pt>
                <c:pt idx="676">
                  <c:v>325.13</c:v>
                </c:pt>
                <c:pt idx="677">
                  <c:v>325.02100000000002</c:v>
                </c:pt>
                <c:pt idx="678">
                  <c:v>324.88900000000001</c:v>
                </c:pt>
                <c:pt idx="679">
                  <c:v>324.53399999999999</c:v>
                </c:pt>
                <c:pt idx="680">
                  <c:v>324.34199999999998</c:v>
                </c:pt>
                <c:pt idx="681">
                  <c:v>324.07600000000002</c:v>
                </c:pt>
                <c:pt idx="682">
                  <c:v>323.87700000000001</c:v>
                </c:pt>
                <c:pt idx="683">
                  <c:v>323.702</c:v>
                </c:pt>
                <c:pt idx="684">
                  <c:v>323.34199999999998</c:v>
                </c:pt>
                <c:pt idx="685">
                  <c:v>322.16699999999997</c:v>
                </c:pt>
                <c:pt idx="686">
                  <c:v>321.572</c:v>
                </c:pt>
                <c:pt idx="687">
                  <c:v>320.26100000000002</c:v>
                </c:pt>
                <c:pt idx="688">
                  <c:v>320.21199999999999</c:v>
                </c:pt>
                <c:pt idx="689">
                  <c:v>319.83</c:v>
                </c:pt>
                <c:pt idx="690">
                  <c:v>319.01600000000002</c:v>
                </c:pt>
                <c:pt idx="691">
                  <c:v>318.82900000000001</c:v>
                </c:pt>
                <c:pt idx="692">
                  <c:v>318.63</c:v>
                </c:pt>
                <c:pt idx="693">
                  <c:v>318.60700000000003</c:v>
                </c:pt>
                <c:pt idx="694">
                  <c:v>318.56</c:v>
                </c:pt>
                <c:pt idx="695">
                  <c:v>318.50200000000001</c:v>
                </c:pt>
                <c:pt idx="696">
                  <c:v>318.48099999999999</c:v>
                </c:pt>
                <c:pt idx="697">
                  <c:v>317.87900000000002</c:v>
                </c:pt>
                <c:pt idx="698">
                  <c:v>317.85599999999999</c:v>
                </c:pt>
                <c:pt idx="699">
                  <c:v>317.54399999999998</c:v>
                </c:pt>
                <c:pt idx="700">
                  <c:v>316.52600000000001</c:v>
                </c:pt>
                <c:pt idx="701">
                  <c:v>316.38099999999997</c:v>
                </c:pt>
                <c:pt idx="702">
                  <c:v>316.072</c:v>
                </c:pt>
                <c:pt idx="703">
                  <c:v>315.70299999999997</c:v>
                </c:pt>
                <c:pt idx="704">
                  <c:v>314.274</c:v>
                </c:pt>
                <c:pt idx="705">
                  <c:v>313.44900000000001</c:v>
                </c:pt>
                <c:pt idx="706">
                  <c:v>313.05799999999999</c:v>
                </c:pt>
                <c:pt idx="707">
                  <c:v>312.41500000000002</c:v>
                </c:pt>
                <c:pt idx="708">
                  <c:v>312.27999999999997</c:v>
                </c:pt>
                <c:pt idx="709">
                  <c:v>311.39100000000002</c:v>
                </c:pt>
                <c:pt idx="710">
                  <c:v>310.07400000000001</c:v>
                </c:pt>
                <c:pt idx="711">
                  <c:v>309.94</c:v>
                </c:pt>
                <c:pt idx="712">
                  <c:v>309.82799999999997</c:v>
                </c:pt>
                <c:pt idx="713">
                  <c:v>309.78699999999998</c:v>
                </c:pt>
                <c:pt idx="714">
                  <c:v>309.75599999999997</c:v>
                </c:pt>
                <c:pt idx="715">
                  <c:v>309.435</c:v>
                </c:pt>
                <c:pt idx="716">
                  <c:v>309.13499999999999</c:v>
                </c:pt>
                <c:pt idx="717">
                  <c:v>308.97199999999998</c:v>
                </c:pt>
                <c:pt idx="718">
                  <c:v>307.89800000000002</c:v>
                </c:pt>
                <c:pt idx="719">
                  <c:v>306.95999999999998</c:v>
                </c:pt>
                <c:pt idx="720">
                  <c:v>306.52499999999998</c:v>
                </c:pt>
                <c:pt idx="721">
                  <c:v>305.21899999999999</c:v>
                </c:pt>
                <c:pt idx="722">
                  <c:v>304.82499999999999</c:v>
                </c:pt>
                <c:pt idx="723">
                  <c:v>304.25799999999998</c:v>
                </c:pt>
                <c:pt idx="724">
                  <c:v>303.46800000000002</c:v>
                </c:pt>
                <c:pt idx="725">
                  <c:v>302.22500000000002</c:v>
                </c:pt>
                <c:pt idx="726">
                  <c:v>301.63200000000001</c:v>
                </c:pt>
                <c:pt idx="727">
                  <c:v>301.42</c:v>
                </c:pt>
                <c:pt idx="728">
                  <c:v>300.60700000000003</c:v>
                </c:pt>
                <c:pt idx="729">
                  <c:v>299.38400000000001</c:v>
                </c:pt>
                <c:pt idx="730">
                  <c:v>297.08699999999999</c:v>
                </c:pt>
                <c:pt idx="731">
                  <c:v>296.93200000000002</c:v>
                </c:pt>
                <c:pt idx="732">
                  <c:v>296.77499999999998</c:v>
                </c:pt>
                <c:pt idx="733">
                  <c:v>295.048</c:v>
                </c:pt>
                <c:pt idx="734">
                  <c:v>294.35500000000002</c:v>
                </c:pt>
                <c:pt idx="735">
                  <c:v>294.17099999999999</c:v>
                </c:pt>
                <c:pt idx="736">
                  <c:v>293.57299999999998</c:v>
                </c:pt>
                <c:pt idx="737">
                  <c:v>293.32499999999999</c:v>
                </c:pt>
                <c:pt idx="738">
                  <c:v>293.101</c:v>
                </c:pt>
                <c:pt idx="739">
                  <c:v>292.96499999999997</c:v>
                </c:pt>
                <c:pt idx="740">
                  <c:v>292.85899999999998</c:v>
                </c:pt>
                <c:pt idx="741">
                  <c:v>292.5</c:v>
                </c:pt>
                <c:pt idx="742">
                  <c:v>292.28199999999998</c:v>
                </c:pt>
                <c:pt idx="743">
                  <c:v>292.19400000000002</c:v>
                </c:pt>
                <c:pt idx="744">
                  <c:v>292.10199999999998</c:v>
                </c:pt>
                <c:pt idx="745">
                  <c:v>291.649</c:v>
                </c:pt>
                <c:pt idx="746">
                  <c:v>291.44799999999998</c:v>
                </c:pt>
                <c:pt idx="747">
                  <c:v>291.00400000000002</c:v>
                </c:pt>
                <c:pt idx="748">
                  <c:v>290.93200000000002</c:v>
                </c:pt>
                <c:pt idx="749">
                  <c:v>290.29199999999997</c:v>
                </c:pt>
                <c:pt idx="750">
                  <c:v>290.27100000000002</c:v>
                </c:pt>
                <c:pt idx="751">
                  <c:v>290.202</c:v>
                </c:pt>
                <c:pt idx="752">
                  <c:v>290.16000000000003</c:v>
                </c:pt>
                <c:pt idx="753">
                  <c:v>288.91399999999999</c:v>
                </c:pt>
                <c:pt idx="754">
                  <c:v>288.68400000000003</c:v>
                </c:pt>
                <c:pt idx="755">
                  <c:v>288.24900000000002</c:v>
                </c:pt>
                <c:pt idx="756">
                  <c:v>287.89299999999997</c:v>
                </c:pt>
                <c:pt idx="757">
                  <c:v>286.65699999999998</c:v>
                </c:pt>
                <c:pt idx="758">
                  <c:v>286.63900000000001</c:v>
                </c:pt>
                <c:pt idx="759">
                  <c:v>286.24700000000001</c:v>
                </c:pt>
                <c:pt idx="760">
                  <c:v>286.07900000000001</c:v>
                </c:pt>
                <c:pt idx="761">
                  <c:v>286.02100000000002</c:v>
                </c:pt>
                <c:pt idx="762">
                  <c:v>285.666</c:v>
                </c:pt>
                <c:pt idx="763">
                  <c:v>284.86900000000003</c:v>
                </c:pt>
                <c:pt idx="764">
                  <c:v>284.673</c:v>
                </c:pt>
                <c:pt idx="765">
                  <c:v>284.39600000000002</c:v>
                </c:pt>
                <c:pt idx="766">
                  <c:v>284.322</c:v>
                </c:pt>
                <c:pt idx="767">
                  <c:v>283.62099999999998</c:v>
                </c:pt>
                <c:pt idx="768">
                  <c:v>282.07400000000001</c:v>
                </c:pt>
                <c:pt idx="769">
                  <c:v>280.89600000000002</c:v>
                </c:pt>
                <c:pt idx="770">
                  <c:v>280.69799999999998</c:v>
                </c:pt>
                <c:pt idx="771">
                  <c:v>280.23099999999999</c:v>
                </c:pt>
                <c:pt idx="772">
                  <c:v>279.83</c:v>
                </c:pt>
                <c:pt idx="773">
                  <c:v>278.774</c:v>
                </c:pt>
                <c:pt idx="774">
                  <c:v>276.745</c:v>
                </c:pt>
                <c:pt idx="775">
                  <c:v>276.69799999999998</c:v>
                </c:pt>
                <c:pt idx="776">
                  <c:v>275.86900000000003</c:v>
                </c:pt>
                <c:pt idx="777">
                  <c:v>275.74799999999999</c:v>
                </c:pt>
                <c:pt idx="778">
                  <c:v>275.60700000000003</c:v>
                </c:pt>
                <c:pt idx="779">
                  <c:v>275.25</c:v>
                </c:pt>
                <c:pt idx="780">
                  <c:v>273.36099999999999</c:v>
                </c:pt>
                <c:pt idx="781">
                  <c:v>272.26799999999997</c:v>
                </c:pt>
                <c:pt idx="782">
                  <c:v>272.041</c:v>
                </c:pt>
                <c:pt idx="783">
                  <c:v>271.84199999999998</c:v>
                </c:pt>
                <c:pt idx="784">
                  <c:v>271.65800000000002</c:v>
                </c:pt>
                <c:pt idx="785">
                  <c:v>271.601</c:v>
                </c:pt>
                <c:pt idx="786">
                  <c:v>271.00799999999998</c:v>
                </c:pt>
                <c:pt idx="787">
                  <c:v>270.96100000000001</c:v>
                </c:pt>
                <c:pt idx="788">
                  <c:v>269.822</c:v>
                </c:pt>
                <c:pt idx="789">
                  <c:v>269.399</c:v>
                </c:pt>
                <c:pt idx="790">
                  <c:v>268.92200000000003</c:v>
                </c:pt>
                <c:pt idx="791">
                  <c:v>266.99599999999998</c:v>
                </c:pt>
                <c:pt idx="792">
                  <c:v>266.904</c:v>
                </c:pt>
                <c:pt idx="793">
                  <c:v>266.80099999999999</c:v>
                </c:pt>
                <c:pt idx="794">
                  <c:v>266.625</c:v>
                </c:pt>
                <c:pt idx="795">
                  <c:v>266.29500000000002</c:v>
                </c:pt>
                <c:pt idx="796">
                  <c:v>263.77</c:v>
                </c:pt>
                <c:pt idx="797">
                  <c:v>263.34300000000002</c:v>
                </c:pt>
                <c:pt idx="798">
                  <c:v>262.54300000000001</c:v>
                </c:pt>
                <c:pt idx="799">
                  <c:v>261.39</c:v>
                </c:pt>
                <c:pt idx="800">
                  <c:v>260.904</c:v>
                </c:pt>
                <c:pt idx="801">
                  <c:v>260.529</c:v>
                </c:pt>
                <c:pt idx="802">
                  <c:v>260.15800000000002</c:v>
                </c:pt>
                <c:pt idx="803">
                  <c:v>259.16000000000003</c:v>
                </c:pt>
                <c:pt idx="804">
                  <c:v>259.10599999999999</c:v>
                </c:pt>
                <c:pt idx="805">
                  <c:v>259.08300000000003</c:v>
                </c:pt>
                <c:pt idx="806">
                  <c:v>257.64</c:v>
                </c:pt>
                <c:pt idx="807">
                  <c:v>257.49900000000002</c:v>
                </c:pt>
                <c:pt idx="808">
                  <c:v>256.55700000000002</c:v>
                </c:pt>
                <c:pt idx="809">
                  <c:v>255.71799999999999</c:v>
                </c:pt>
                <c:pt idx="810">
                  <c:v>255.60400000000001</c:v>
                </c:pt>
                <c:pt idx="811">
                  <c:v>253.386</c:v>
                </c:pt>
                <c:pt idx="812">
                  <c:v>253.19399999999999</c:v>
                </c:pt>
                <c:pt idx="813">
                  <c:v>252.84700000000001</c:v>
                </c:pt>
                <c:pt idx="814">
                  <c:v>252.84100000000001</c:v>
                </c:pt>
                <c:pt idx="815">
                  <c:v>252.68100000000001</c:v>
                </c:pt>
                <c:pt idx="816">
                  <c:v>251.208</c:v>
                </c:pt>
                <c:pt idx="817">
                  <c:v>250.36</c:v>
                </c:pt>
                <c:pt idx="818">
                  <c:v>250.35300000000001</c:v>
                </c:pt>
                <c:pt idx="819">
                  <c:v>250.05600000000001</c:v>
                </c:pt>
                <c:pt idx="820">
                  <c:v>249.108</c:v>
                </c:pt>
                <c:pt idx="821">
                  <c:v>248.63</c:v>
                </c:pt>
                <c:pt idx="822">
                  <c:v>248.5</c:v>
                </c:pt>
                <c:pt idx="823">
                  <c:v>246.203</c:v>
                </c:pt>
                <c:pt idx="824">
                  <c:v>245.88900000000001</c:v>
                </c:pt>
                <c:pt idx="825">
                  <c:v>245.077</c:v>
                </c:pt>
                <c:pt idx="826">
                  <c:v>244.93</c:v>
                </c:pt>
                <c:pt idx="827">
                  <c:v>244.65199999999999</c:v>
                </c:pt>
                <c:pt idx="828">
                  <c:v>243.54599999999999</c:v>
                </c:pt>
                <c:pt idx="829">
                  <c:v>243.48099999999999</c:v>
                </c:pt>
                <c:pt idx="830">
                  <c:v>242.98400000000001</c:v>
                </c:pt>
                <c:pt idx="831">
                  <c:v>242.02099999999999</c:v>
                </c:pt>
                <c:pt idx="832">
                  <c:v>241.518</c:v>
                </c:pt>
                <c:pt idx="833">
                  <c:v>240.71</c:v>
                </c:pt>
                <c:pt idx="834">
                  <c:v>240.495</c:v>
                </c:pt>
                <c:pt idx="835">
                  <c:v>240.167</c:v>
                </c:pt>
                <c:pt idx="836">
                  <c:v>238.87</c:v>
                </c:pt>
                <c:pt idx="837">
                  <c:v>238.637</c:v>
                </c:pt>
                <c:pt idx="838">
                  <c:v>237.64099999999999</c:v>
                </c:pt>
                <c:pt idx="839">
                  <c:v>234.62899999999999</c:v>
                </c:pt>
                <c:pt idx="840">
                  <c:v>234.572</c:v>
                </c:pt>
                <c:pt idx="841">
                  <c:v>234.05799999999999</c:v>
                </c:pt>
                <c:pt idx="842">
                  <c:v>232.52199999999999</c:v>
                </c:pt>
                <c:pt idx="843">
                  <c:v>232.5</c:v>
                </c:pt>
                <c:pt idx="844">
                  <c:v>231.864</c:v>
                </c:pt>
                <c:pt idx="845">
                  <c:v>231.286</c:v>
                </c:pt>
                <c:pt idx="846">
                  <c:v>230.72499999999999</c:v>
                </c:pt>
                <c:pt idx="847">
                  <c:v>227.095</c:v>
                </c:pt>
                <c:pt idx="848">
                  <c:v>226.97200000000001</c:v>
                </c:pt>
                <c:pt idx="849">
                  <c:v>226.65700000000001</c:v>
                </c:pt>
                <c:pt idx="850">
                  <c:v>226.35499999999999</c:v>
                </c:pt>
                <c:pt idx="851">
                  <c:v>224.68</c:v>
                </c:pt>
                <c:pt idx="852">
                  <c:v>222.57499999999999</c:v>
                </c:pt>
                <c:pt idx="853">
                  <c:v>221.76</c:v>
                </c:pt>
                <c:pt idx="854">
                  <c:v>221.21700000000001</c:v>
                </c:pt>
                <c:pt idx="855">
                  <c:v>220.67099999999999</c:v>
                </c:pt>
                <c:pt idx="856">
                  <c:v>220.143</c:v>
                </c:pt>
                <c:pt idx="857">
                  <c:v>219.983</c:v>
                </c:pt>
                <c:pt idx="858">
                  <c:v>219.90700000000001</c:v>
                </c:pt>
                <c:pt idx="859">
                  <c:v>218.52199999999999</c:v>
                </c:pt>
                <c:pt idx="860">
                  <c:v>218.24</c:v>
                </c:pt>
                <c:pt idx="861">
                  <c:v>217.83600000000001</c:v>
                </c:pt>
                <c:pt idx="862">
                  <c:v>217.80600000000001</c:v>
                </c:pt>
                <c:pt idx="863">
                  <c:v>217.74799999999999</c:v>
                </c:pt>
                <c:pt idx="864">
                  <c:v>217.39400000000001</c:v>
                </c:pt>
                <c:pt idx="865">
                  <c:v>217.02799999999999</c:v>
                </c:pt>
                <c:pt idx="866">
                  <c:v>216.345</c:v>
                </c:pt>
                <c:pt idx="867">
                  <c:v>216.06399999999999</c:v>
                </c:pt>
                <c:pt idx="868">
                  <c:v>215.46600000000001</c:v>
                </c:pt>
                <c:pt idx="869">
                  <c:v>215.06</c:v>
                </c:pt>
                <c:pt idx="870">
                  <c:v>214.80799999999999</c:v>
                </c:pt>
                <c:pt idx="871">
                  <c:v>214.36699999999999</c:v>
                </c:pt>
                <c:pt idx="872">
                  <c:v>213.727</c:v>
                </c:pt>
                <c:pt idx="873">
                  <c:v>213.572</c:v>
                </c:pt>
                <c:pt idx="874">
                  <c:v>213.34200000000001</c:v>
                </c:pt>
                <c:pt idx="875">
                  <c:v>213.22800000000001</c:v>
                </c:pt>
                <c:pt idx="876">
                  <c:v>213.08099999999999</c:v>
                </c:pt>
                <c:pt idx="877">
                  <c:v>212.53</c:v>
                </c:pt>
                <c:pt idx="878">
                  <c:v>211.453</c:v>
                </c:pt>
                <c:pt idx="879">
                  <c:v>211.19399999999999</c:v>
                </c:pt>
                <c:pt idx="880">
                  <c:v>211.071</c:v>
                </c:pt>
                <c:pt idx="881">
                  <c:v>211.00399999999999</c:v>
                </c:pt>
                <c:pt idx="882">
                  <c:v>210.642</c:v>
                </c:pt>
                <c:pt idx="883">
                  <c:v>210.262</c:v>
                </c:pt>
                <c:pt idx="884">
                  <c:v>209.66</c:v>
                </c:pt>
                <c:pt idx="885">
                  <c:v>209.072</c:v>
                </c:pt>
                <c:pt idx="886">
                  <c:v>208.786</c:v>
                </c:pt>
                <c:pt idx="887">
                  <c:v>207.911</c:v>
                </c:pt>
                <c:pt idx="888">
                  <c:v>207.83199999999999</c:v>
                </c:pt>
                <c:pt idx="889">
                  <c:v>206.87299999999999</c:v>
                </c:pt>
                <c:pt idx="890">
                  <c:v>206.42099999999999</c:v>
                </c:pt>
                <c:pt idx="891">
                  <c:v>206.34</c:v>
                </c:pt>
                <c:pt idx="892">
                  <c:v>205.84800000000001</c:v>
                </c:pt>
                <c:pt idx="893">
                  <c:v>205.827</c:v>
                </c:pt>
                <c:pt idx="894">
                  <c:v>205.56399999999999</c:v>
                </c:pt>
                <c:pt idx="895">
                  <c:v>205.54900000000001</c:v>
                </c:pt>
                <c:pt idx="896">
                  <c:v>205.02199999999999</c:v>
                </c:pt>
                <c:pt idx="897">
                  <c:v>204.858</c:v>
                </c:pt>
                <c:pt idx="898">
                  <c:v>204.553</c:v>
                </c:pt>
                <c:pt idx="899">
                  <c:v>204.40899999999999</c:v>
                </c:pt>
                <c:pt idx="900">
                  <c:v>204.36600000000001</c:v>
                </c:pt>
                <c:pt idx="901">
                  <c:v>203.93100000000001</c:v>
                </c:pt>
                <c:pt idx="902">
                  <c:v>203.78</c:v>
                </c:pt>
                <c:pt idx="903">
                  <c:v>203.542</c:v>
                </c:pt>
                <c:pt idx="904">
                  <c:v>203.15899999999999</c:v>
                </c:pt>
                <c:pt idx="905">
                  <c:v>202.15700000000001</c:v>
                </c:pt>
                <c:pt idx="906">
                  <c:v>201.89599999999999</c:v>
                </c:pt>
                <c:pt idx="907">
                  <c:v>201.72399999999999</c:v>
                </c:pt>
                <c:pt idx="908">
                  <c:v>201.607</c:v>
                </c:pt>
                <c:pt idx="909">
                  <c:v>200.74199999999999</c:v>
                </c:pt>
                <c:pt idx="910">
                  <c:v>200.56800000000001</c:v>
                </c:pt>
                <c:pt idx="911">
                  <c:v>200.46700000000001</c:v>
                </c:pt>
                <c:pt idx="912">
                  <c:v>199.53</c:v>
                </c:pt>
                <c:pt idx="913">
                  <c:v>199.26599999999999</c:v>
                </c:pt>
                <c:pt idx="914">
                  <c:v>199.15</c:v>
                </c:pt>
                <c:pt idx="915">
                  <c:v>198.65199999999999</c:v>
                </c:pt>
                <c:pt idx="916">
                  <c:v>198.45599999999999</c:v>
                </c:pt>
                <c:pt idx="917">
                  <c:v>197.66399999999999</c:v>
                </c:pt>
                <c:pt idx="918">
                  <c:v>197.042</c:v>
                </c:pt>
                <c:pt idx="919">
                  <c:v>195.364</c:v>
                </c:pt>
                <c:pt idx="920">
                  <c:v>193.815</c:v>
                </c:pt>
                <c:pt idx="921">
                  <c:v>193.78899999999999</c:v>
                </c:pt>
                <c:pt idx="922">
                  <c:v>193.71799999999999</c:v>
                </c:pt>
                <c:pt idx="923">
                  <c:v>192.50299999999999</c:v>
                </c:pt>
                <c:pt idx="924">
                  <c:v>192.03200000000001</c:v>
                </c:pt>
                <c:pt idx="925">
                  <c:v>191.792</c:v>
                </c:pt>
                <c:pt idx="926">
                  <c:v>191.792</c:v>
                </c:pt>
                <c:pt idx="927">
                  <c:v>190.71700000000001</c:v>
                </c:pt>
                <c:pt idx="928">
                  <c:v>190.40600000000001</c:v>
                </c:pt>
                <c:pt idx="929">
                  <c:v>189.78399999999999</c:v>
                </c:pt>
                <c:pt idx="930">
                  <c:v>189.08</c:v>
                </c:pt>
                <c:pt idx="931">
                  <c:v>188.96100000000001</c:v>
                </c:pt>
                <c:pt idx="932">
                  <c:v>188.27500000000001</c:v>
                </c:pt>
                <c:pt idx="933">
                  <c:v>186.541</c:v>
                </c:pt>
                <c:pt idx="934">
                  <c:v>185.39</c:v>
                </c:pt>
                <c:pt idx="935">
                  <c:v>185.35599999999999</c:v>
                </c:pt>
                <c:pt idx="936">
                  <c:v>183.87700000000001</c:v>
                </c:pt>
                <c:pt idx="937">
                  <c:v>183.86699999999999</c:v>
                </c:pt>
                <c:pt idx="938">
                  <c:v>182.964</c:v>
                </c:pt>
                <c:pt idx="939">
                  <c:v>182.93899999999999</c:v>
                </c:pt>
                <c:pt idx="940">
                  <c:v>182.46899999999999</c:v>
                </c:pt>
                <c:pt idx="941">
                  <c:v>182.006</c:v>
                </c:pt>
                <c:pt idx="942">
                  <c:v>181.61500000000001</c:v>
                </c:pt>
                <c:pt idx="943">
                  <c:v>180.23500000000001</c:v>
                </c:pt>
                <c:pt idx="944">
                  <c:v>179.74799999999999</c:v>
                </c:pt>
                <c:pt idx="945">
                  <c:v>178.041</c:v>
                </c:pt>
                <c:pt idx="946">
                  <c:v>177.745</c:v>
                </c:pt>
                <c:pt idx="947">
                  <c:v>177.357</c:v>
                </c:pt>
                <c:pt idx="948">
                  <c:v>177.357</c:v>
                </c:pt>
                <c:pt idx="949">
                  <c:v>177.096</c:v>
                </c:pt>
                <c:pt idx="950">
                  <c:v>176.95599999999999</c:v>
                </c:pt>
                <c:pt idx="951">
                  <c:v>176.80600000000001</c:v>
                </c:pt>
                <c:pt idx="952">
                  <c:v>176.26</c:v>
                </c:pt>
                <c:pt idx="953">
                  <c:v>175.91499999999999</c:v>
                </c:pt>
                <c:pt idx="954">
                  <c:v>173.69</c:v>
                </c:pt>
                <c:pt idx="955">
                  <c:v>173.27099999999999</c:v>
                </c:pt>
                <c:pt idx="956">
                  <c:v>173.09399999999999</c:v>
                </c:pt>
                <c:pt idx="957">
                  <c:v>172.80799999999999</c:v>
                </c:pt>
                <c:pt idx="958">
                  <c:v>172.57400000000001</c:v>
                </c:pt>
                <c:pt idx="959">
                  <c:v>172.32400000000001</c:v>
                </c:pt>
                <c:pt idx="960">
                  <c:v>171.386</c:v>
                </c:pt>
                <c:pt idx="961">
                  <c:v>169.88200000000001</c:v>
                </c:pt>
                <c:pt idx="962">
                  <c:v>169.66300000000001</c:v>
                </c:pt>
                <c:pt idx="963">
                  <c:v>169.64599999999999</c:v>
                </c:pt>
                <c:pt idx="964">
                  <c:v>169.553</c:v>
                </c:pt>
                <c:pt idx="965">
                  <c:v>169.53100000000001</c:v>
                </c:pt>
                <c:pt idx="966">
                  <c:v>168.71100000000001</c:v>
                </c:pt>
                <c:pt idx="967">
                  <c:v>167.749</c:v>
                </c:pt>
                <c:pt idx="968">
                  <c:v>167.21199999999999</c:v>
                </c:pt>
                <c:pt idx="969">
                  <c:v>167.00200000000001</c:v>
                </c:pt>
                <c:pt idx="970">
                  <c:v>165.93700000000001</c:v>
                </c:pt>
                <c:pt idx="971">
                  <c:v>164.751</c:v>
                </c:pt>
                <c:pt idx="972">
                  <c:v>164.51</c:v>
                </c:pt>
                <c:pt idx="973">
                  <c:v>164.39500000000001</c:v>
                </c:pt>
                <c:pt idx="974">
                  <c:v>164.06299999999999</c:v>
                </c:pt>
                <c:pt idx="975">
                  <c:v>163.88800000000001</c:v>
                </c:pt>
                <c:pt idx="976">
                  <c:v>163.43299999999999</c:v>
                </c:pt>
                <c:pt idx="977">
                  <c:v>162.96700000000001</c:v>
                </c:pt>
                <c:pt idx="978">
                  <c:v>162.428</c:v>
                </c:pt>
                <c:pt idx="979">
                  <c:v>162.399</c:v>
                </c:pt>
                <c:pt idx="980">
                  <c:v>162.09399999999999</c:v>
                </c:pt>
                <c:pt idx="981">
                  <c:v>161.99100000000001</c:v>
                </c:pt>
                <c:pt idx="982">
                  <c:v>161.90299999999999</c:v>
                </c:pt>
                <c:pt idx="983">
                  <c:v>161.61699999999999</c:v>
                </c:pt>
                <c:pt idx="984">
                  <c:v>161.45599999999999</c:v>
                </c:pt>
                <c:pt idx="985">
                  <c:v>161.423</c:v>
                </c:pt>
                <c:pt idx="986">
                  <c:v>161.19300000000001</c:v>
                </c:pt>
                <c:pt idx="987">
                  <c:v>160.637</c:v>
                </c:pt>
                <c:pt idx="988">
                  <c:v>159.79400000000001</c:v>
                </c:pt>
                <c:pt idx="989">
                  <c:v>158.268</c:v>
                </c:pt>
                <c:pt idx="990">
                  <c:v>157.96</c:v>
                </c:pt>
                <c:pt idx="991">
                  <c:v>157.25</c:v>
                </c:pt>
                <c:pt idx="992">
                  <c:v>156.24199999999999</c:v>
                </c:pt>
                <c:pt idx="993">
                  <c:v>156.083</c:v>
                </c:pt>
                <c:pt idx="994">
                  <c:v>154.28899999999999</c:v>
                </c:pt>
                <c:pt idx="995">
                  <c:v>153.67599999999999</c:v>
                </c:pt>
                <c:pt idx="996">
                  <c:v>153.56399999999999</c:v>
                </c:pt>
                <c:pt idx="997">
                  <c:v>153.34299999999999</c:v>
                </c:pt>
                <c:pt idx="998">
                  <c:v>153.334</c:v>
                </c:pt>
                <c:pt idx="999">
                  <c:v>153.20099999999999</c:v>
                </c:pt>
                <c:pt idx="1000">
                  <c:v>152.834</c:v>
                </c:pt>
                <c:pt idx="1001">
                  <c:v>151.98500000000001</c:v>
                </c:pt>
                <c:pt idx="1002">
                  <c:v>151.45599999999999</c:v>
                </c:pt>
                <c:pt idx="1003">
                  <c:v>150.53800000000001</c:v>
                </c:pt>
                <c:pt idx="1004">
                  <c:v>150.39500000000001</c:v>
                </c:pt>
                <c:pt idx="1005">
                  <c:v>149.923</c:v>
                </c:pt>
                <c:pt idx="1006">
                  <c:v>149.86000000000001</c:v>
                </c:pt>
                <c:pt idx="1007">
                  <c:v>149.755</c:v>
                </c:pt>
                <c:pt idx="1008">
                  <c:v>149.56800000000001</c:v>
                </c:pt>
                <c:pt idx="1009">
                  <c:v>149.03399999999999</c:v>
                </c:pt>
                <c:pt idx="1010">
                  <c:v>148.876</c:v>
                </c:pt>
                <c:pt idx="1011">
                  <c:v>147.75800000000001</c:v>
                </c:pt>
                <c:pt idx="1012">
                  <c:v>147.66800000000001</c:v>
                </c:pt>
                <c:pt idx="1013">
                  <c:v>146.447</c:v>
                </c:pt>
                <c:pt idx="1014">
                  <c:v>145.85300000000001</c:v>
                </c:pt>
                <c:pt idx="1015">
                  <c:v>145.54300000000001</c:v>
                </c:pt>
                <c:pt idx="1016">
                  <c:v>145.35599999999999</c:v>
                </c:pt>
                <c:pt idx="1017">
                  <c:v>144.58799999999999</c:v>
                </c:pt>
                <c:pt idx="1018">
                  <c:v>142.858</c:v>
                </c:pt>
                <c:pt idx="1019">
                  <c:v>142.78</c:v>
                </c:pt>
                <c:pt idx="1020">
                  <c:v>142.154</c:v>
                </c:pt>
                <c:pt idx="1021">
                  <c:v>141.46899999999999</c:v>
                </c:pt>
                <c:pt idx="1022">
                  <c:v>140.95699999999999</c:v>
                </c:pt>
                <c:pt idx="1023">
                  <c:v>139.25200000000001</c:v>
                </c:pt>
                <c:pt idx="1024">
                  <c:v>139.13999999999999</c:v>
                </c:pt>
                <c:pt idx="1025">
                  <c:v>139.01</c:v>
                </c:pt>
                <c:pt idx="1026">
                  <c:v>137.857</c:v>
                </c:pt>
                <c:pt idx="1027">
                  <c:v>136.023</c:v>
                </c:pt>
                <c:pt idx="1028">
                  <c:v>135.434</c:v>
                </c:pt>
                <c:pt idx="1029">
                  <c:v>133.17400000000001</c:v>
                </c:pt>
                <c:pt idx="1030">
                  <c:v>132.381</c:v>
                </c:pt>
                <c:pt idx="1031">
                  <c:v>131.79900000000001</c:v>
                </c:pt>
                <c:pt idx="1032">
                  <c:v>129.108</c:v>
                </c:pt>
                <c:pt idx="1033">
                  <c:v>126.983</c:v>
                </c:pt>
                <c:pt idx="1034">
                  <c:v>126.64100000000001</c:v>
                </c:pt>
                <c:pt idx="1035">
                  <c:v>125.94499999999999</c:v>
                </c:pt>
                <c:pt idx="1036">
                  <c:v>125.334</c:v>
                </c:pt>
                <c:pt idx="1037">
                  <c:v>125.23399999999999</c:v>
                </c:pt>
                <c:pt idx="1038">
                  <c:v>123.95099999999999</c:v>
                </c:pt>
                <c:pt idx="1039">
                  <c:v>121.821</c:v>
                </c:pt>
                <c:pt idx="1040">
                  <c:v>119.997</c:v>
                </c:pt>
                <c:pt idx="1041">
                  <c:v>117.43300000000001</c:v>
                </c:pt>
                <c:pt idx="1042">
                  <c:v>116.866</c:v>
                </c:pt>
                <c:pt idx="1043">
                  <c:v>116.57</c:v>
                </c:pt>
                <c:pt idx="1044">
                  <c:v>116.423</c:v>
                </c:pt>
                <c:pt idx="1045">
                  <c:v>116.364</c:v>
                </c:pt>
                <c:pt idx="1046">
                  <c:v>111.09</c:v>
                </c:pt>
                <c:pt idx="1047">
                  <c:v>109.175</c:v>
                </c:pt>
                <c:pt idx="1048">
                  <c:v>109.002</c:v>
                </c:pt>
                <c:pt idx="1049">
                  <c:v>108.879</c:v>
                </c:pt>
                <c:pt idx="1050">
                  <c:v>107.029</c:v>
                </c:pt>
                <c:pt idx="1051">
                  <c:v>106.973</c:v>
                </c:pt>
                <c:pt idx="1052">
                  <c:v>106.92400000000001</c:v>
                </c:pt>
                <c:pt idx="1053">
                  <c:v>106.818</c:v>
                </c:pt>
                <c:pt idx="1054">
                  <c:v>105.292</c:v>
                </c:pt>
                <c:pt idx="1055">
                  <c:v>104.82899999999999</c:v>
                </c:pt>
                <c:pt idx="1056">
                  <c:v>104.783</c:v>
                </c:pt>
                <c:pt idx="1057">
                  <c:v>104.42400000000001</c:v>
                </c:pt>
                <c:pt idx="1058">
                  <c:v>103.758</c:v>
                </c:pt>
                <c:pt idx="1059">
                  <c:v>100.812</c:v>
                </c:pt>
                <c:pt idx="1060">
                  <c:v>100.024</c:v>
                </c:pt>
                <c:pt idx="1061">
                  <c:v>94.462000000000003</c:v>
                </c:pt>
                <c:pt idx="1062">
                  <c:v>93.793999999999997</c:v>
                </c:pt>
                <c:pt idx="1063">
                  <c:v>89.474999999999994</c:v>
                </c:pt>
                <c:pt idx="1064">
                  <c:v>89.47</c:v>
                </c:pt>
                <c:pt idx="1065">
                  <c:v>86.980999999999995</c:v>
                </c:pt>
                <c:pt idx="1066">
                  <c:v>86.876000000000005</c:v>
                </c:pt>
                <c:pt idx="1067">
                  <c:v>85.173000000000002</c:v>
                </c:pt>
                <c:pt idx="1068">
                  <c:v>84.731999999999999</c:v>
                </c:pt>
                <c:pt idx="1069">
                  <c:v>83.912999999999997</c:v>
                </c:pt>
                <c:pt idx="1070">
                  <c:v>83.855000000000004</c:v>
                </c:pt>
                <c:pt idx="1071">
                  <c:v>82.222999999999999</c:v>
                </c:pt>
                <c:pt idx="1072">
                  <c:v>80.040999999999997</c:v>
                </c:pt>
                <c:pt idx="1073">
                  <c:v>79.748999999999995</c:v>
                </c:pt>
                <c:pt idx="1074">
                  <c:v>77.652000000000001</c:v>
                </c:pt>
                <c:pt idx="1075">
                  <c:v>77.597999999999999</c:v>
                </c:pt>
                <c:pt idx="1076">
                  <c:v>75.534999999999997</c:v>
                </c:pt>
                <c:pt idx="1077">
                  <c:v>72.387</c:v>
                </c:pt>
                <c:pt idx="1078">
                  <c:v>70.564999999999998</c:v>
                </c:pt>
                <c:pt idx="1079">
                  <c:v>69.84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BF9-4059-A5AF-E1641CB85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414336"/>
        <c:axId val="156415872"/>
      </c:scatterChart>
      <c:valAx>
        <c:axId val="156414336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crossAx val="156415872"/>
        <c:crosses val="autoZero"/>
        <c:crossBetween val="midCat"/>
      </c:valAx>
      <c:valAx>
        <c:axId val="156415872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64143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6674329162205"/>
          <c:y val="5.1400554097404488E-2"/>
          <c:w val="0.54247665068538697"/>
          <c:h val="0.75553623505395162"/>
        </c:manualLayout>
      </c:layout>
      <c:scatterChart>
        <c:scatterStyle val="lineMarker"/>
        <c:varyColors val="0"/>
        <c:ser>
          <c:idx val="3"/>
          <c:order val="0"/>
          <c:tx>
            <c:v>Pre- SRIF</c:v>
          </c:tx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'FDC Burnt Hut'!$D$4:$D$1583</c:f>
              <c:numCache>
                <c:formatCode>0.0</c:formatCode>
                <c:ptCount val="1580"/>
                <c:pt idx="0">
                  <c:v>0</c:v>
                </c:pt>
                <c:pt idx="1">
                  <c:v>6.3331222292590306E-2</c:v>
                </c:pt>
                <c:pt idx="2">
                  <c:v>0.12666244458518061</c:v>
                </c:pt>
                <c:pt idx="3">
                  <c:v>0.18999366687777092</c:v>
                </c:pt>
                <c:pt idx="4">
                  <c:v>0.25332488917036122</c:v>
                </c:pt>
                <c:pt idx="5">
                  <c:v>0.31665611146295153</c:v>
                </c:pt>
                <c:pt idx="6">
                  <c:v>0.37998733375554183</c:v>
                </c:pt>
                <c:pt idx="7">
                  <c:v>0.44331855604813214</c:v>
                </c:pt>
                <c:pt idx="8">
                  <c:v>0.50664977834072245</c:v>
                </c:pt>
                <c:pt idx="9">
                  <c:v>0.56998100063331281</c:v>
                </c:pt>
                <c:pt idx="10">
                  <c:v>0.63331222292590306</c:v>
                </c:pt>
                <c:pt idx="11">
                  <c:v>0.69664344521849331</c:v>
                </c:pt>
                <c:pt idx="12">
                  <c:v>0.75997466751108367</c:v>
                </c:pt>
                <c:pt idx="13">
                  <c:v>0.82330588980367403</c:v>
                </c:pt>
                <c:pt idx="14">
                  <c:v>0.88663711209626428</c:v>
                </c:pt>
                <c:pt idx="15">
                  <c:v>0.94996833438885453</c:v>
                </c:pt>
                <c:pt idx="16">
                  <c:v>1.0132995566814449</c:v>
                </c:pt>
                <c:pt idx="17">
                  <c:v>1.0766307789740353</c:v>
                </c:pt>
                <c:pt idx="18">
                  <c:v>1.1399620012666256</c:v>
                </c:pt>
                <c:pt idx="19">
                  <c:v>1.2032932235592158</c:v>
                </c:pt>
                <c:pt idx="20">
                  <c:v>1.2666244458518061</c:v>
                </c:pt>
                <c:pt idx="21">
                  <c:v>1.3299556681443965</c:v>
                </c:pt>
                <c:pt idx="22">
                  <c:v>1.3932868904369866</c:v>
                </c:pt>
                <c:pt idx="23">
                  <c:v>1.456618112729577</c:v>
                </c:pt>
                <c:pt idx="24">
                  <c:v>1.5199493350221673</c:v>
                </c:pt>
                <c:pt idx="25">
                  <c:v>1.5832805573147577</c:v>
                </c:pt>
                <c:pt idx="26">
                  <c:v>1.6466117796073481</c:v>
                </c:pt>
                <c:pt idx="27">
                  <c:v>1.7099430018999382</c:v>
                </c:pt>
                <c:pt idx="28">
                  <c:v>1.7732742241925286</c:v>
                </c:pt>
                <c:pt idx="29">
                  <c:v>1.8366054464851189</c:v>
                </c:pt>
                <c:pt idx="30">
                  <c:v>1.8999366687777091</c:v>
                </c:pt>
                <c:pt idx="31">
                  <c:v>1.9632678910702994</c:v>
                </c:pt>
                <c:pt idx="32">
                  <c:v>2.0265991133628898</c:v>
                </c:pt>
                <c:pt idx="33">
                  <c:v>2.0899303356554801</c:v>
                </c:pt>
                <c:pt idx="34">
                  <c:v>2.1532615579480705</c:v>
                </c:pt>
                <c:pt idx="35">
                  <c:v>2.2165927802406609</c:v>
                </c:pt>
                <c:pt idx="36">
                  <c:v>2.2799240025332512</c:v>
                </c:pt>
                <c:pt idx="37">
                  <c:v>2.3432552248258411</c:v>
                </c:pt>
                <c:pt idx="38">
                  <c:v>2.4065864471184315</c:v>
                </c:pt>
                <c:pt idx="39">
                  <c:v>2.4699176694110219</c:v>
                </c:pt>
                <c:pt idx="40">
                  <c:v>2.5332488917036122</c:v>
                </c:pt>
                <c:pt idx="41">
                  <c:v>2.5965801139962026</c:v>
                </c:pt>
                <c:pt idx="42">
                  <c:v>2.6599113362887929</c:v>
                </c:pt>
                <c:pt idx="43">
                  <c:v>2.7232425585813833</c:v>
                </c:pt>
                <c:pt idx="44">
                  <c:v>2.7865737808739732</c:v>
                </c:pt>
                <c:pt idx="45">
                  <c:v>2.8499050031665636</c:v>
                </c:pt>
                <c:pt idx="46">
                  <c:v>2.9132362254591539</c:v>
                </c:pt>
                <c:pt idx="47">
                  <c:v>2.9765674477517443</c:v>
                </c:pt>
                <c:pt idx="48">
                  <c:v>3.0398986700443347</c:v>
                </c:pt>
                <c:pt idx="49">
                  <c:v>3.103229892336925</c:v>
                </c:pt>
                <c:pt idx="50">
                  <c:v>3.1665611146295154</c:v>
                </c:pt>
                <c:pt idx="51">
                  <c:v>3.2298923369221058</c:v>
                </c:pt>
                <c:pt idx="52">
                  <c:v>3.2932235592146961</c:v>
                </c:pt>
                <c:pt idx="53">
                  <c:v>3.356554781507286</c:v>
                </c:pt>
                <c:pt idx="54">
                  <c:v>3.4198860037998764</c:v>
                </c:pt>
                <c:pt idx="55">
                  <c:v>3.4832172260924668</c:v>
                </c:pt>
                <c:pt idx="56">
                  <c:v>3.5465484483850571</c:v>
                </c:pt>
                <c:pt idx="57">
                  <c:v>3.6098796706776475</c:v>
                </c:pt>
                <c:pt idx="58">
                  <c:v>3.6732108929702378</c:v>
                </c:pt>
                <c:pt idx="59">
                  <c:v>3.7365421152628282</c:v>
                </c:pt>
                <c:pt idx="60">
                  <c:v>3.7998733375554181</c:v>
                </c:pt>
                <c:pt idx="61">
                  <c:v>3.8632045598480085</c:v>
                </c:pt>
                <c:pt idx="62">
                  <c:v>3.9265357821405988</c:v>
                </c:pt>
                <c:pt idx="63">
                  <c:v>3.9898670044331892</c:v>
                </c:pt>
                <c:pt idx="64">
                  <c:v>4.0531982267257796</c:v>
                </c:pt>
                <c:pt idx="65">
                  <c:v>4.1165294490183699</c:v>
                </c:pt>
                <c:pt idx="66">
                  <c:v>4.1798606713109603</c:v>
                </c:pt>
                <c:pt idx="67">
                  <c:v>4.2431918936035506</c:v>
                </c:pt>
                <c:pt idx="68">
                  <c:v>4.306523115896141</c:v>
                </c:pt>
                <c:pt idx="69">
                  <c:v>4.3698543381887314</c:v>
                </c:pt>
                <c:pt idx="70">
                  <c:v>4.4331855604813217</c:v>
                </c:pt>
                <c:pt idx="71">
                  <c:v>4.4965167827739121</c:v>
                </c:pt>
                <c:pt idx="72">
                  <c:v>4.5598480050665025</c:v>
                </c:pt>
                <c:pt idx="73">
                  <c:v>4.6231792273590919</c:v>
                </c:pt>
                <c:pt idx="74">
                  <c:v>4.6865104496516823</c:v>
                </c:pt>
                <c:pt idx="75">
                  <c:v>4.7498416719442726</c:v>
                </c:pt>
                <c:pt idx="76">
                  <c:v>4.813172894236863</c:v>
                </c:pt>
                <c:pt idx="77">
                  <c:v>4.8765041165294534</c:v>
                </c:pt>
                <c:pt idx="78">
                  <c:v>4.9398353388220437</c:v>
                </c:pt>
                <c:pt idx="79">
                  <c:v>5.0031665611146341</c:v>
                </c:pt>
                <c:pt idx="80">
                  <c:v>5.0664977834072245</c:v>
                </c:pt>
                <c:pt idx="81">
                  <c:v>5.1298290056998148</c:v>
                </c:pt>
                <c:pt idx="82">
                  <c:v>5.1931602279924052</c:v>
                </c:pt>
                <c:pt idx="83">
                  <c:v>5.2564914502849955</c:v>
                </c:pt>
                <c:pt idx="84">
                  <c:v>5.3198226725775859</c:v>
                </c:pt>
                <c:pt idx="85">
                  <c:v>5.3831538948701763</c:v>
                </c:pt>
                <c:pt idx="86">
                  <c:v>5.4464851171627666</c:v>
                </c:pt>
                <c:pt idx="87">
                  <c:v>5.509816339455357</c:v>
                </c:pt>
                <c:pt idx="88">
                  <c:v>5.5731475617479465</c:v>
                </c:pt>
                <c:pt idx="89">
                  <c:v>5.6364787840405368</c:v>
                </c:pt>
                <c:pt idx="90">
                  <c:v>5.6998100063331272</c:v>
                </c:pt>
                <c:pt idx="91">
                  <c:v>5.7631412286257175</c:v>
                </c:pt>
                <c:pt idx="92">
                  <c:v>5.8264724509183079</c:v>
                </c:pt>
                <c:pt idx="93">
                  <c:v>5.8898036732108983</c:v>
                </c:pt>
                <c:pt idx="94">
                  <c:v>5.9531348955034886</c:v>
                </c:pt>
                <c:pt idx="95">
                  <c:v>6.016466117796079</c:v>
                </c:pt>
                <c:pt idx="96">
                  <c:v>6.0797973400886693</c:v>
                </c:pt>
                <c:pt idx="97">
                  <c:v>6.1431285623812597</c:v>
                </c:pt>
                <c:pt idx="98">
                  <c:v>6.2064597846738501</c:v>
                </c:pt>
                <c:pt idx="99">
                  <c:v>6.2697910069664404</c:v>
                </c:pt>
                <c:pt idx="100">
                  <c:v>6.3331222292590308</c:v>
                </c:pt>
                <c:pt idx="101">
                  <c:v>6.3964534515516211</c:v>
                </c:pt>
                <c:pt idx="102">
                  <c:v>6.4597846738442115</c:v>
                </c:pt>
                <c:pt idx="103">
                  <c:v>6.5231158961368019</c:v>
                </c:pt>
                <c:pt idx="104">
                  <c:v>6.5864471184293922</c:v>
                </c:pt>
                <c:pt idx="105">
                  <c:v>6.6497783407219817</c:v>
                </c:pt>
                <c:pt idx="106">
                  <c:v>6.7131095630145721</c:v>
                </c:pt>
                <c:pt idx="107">
                  <c:v>6.7764407853071624</c:v>
                </c:pt>
                <c:pt idx="108">
                  <c:v>6.8397720075997528</c:v>
                </c:pt>
                <c:pt idx="109">
                  <c:v>6.9031032298923432</c:v>
                </c:pt>
                <c:pt idx="110">
                  <c:v>6.9664344521849335</c:v>
                </c:pt>
                <c:pt idx="111">
                  <c:v>7.0297656744775239</c:v>
                </c:pt>
                <c:pt idx="112">
                  <c:v>7.0930968967701142</c:v>
                </c:pt>
                <c:pt idx="113">
                  <c:v>7.1564281190627046</c:v>
                </c:pt>
                <c:pt idx="114">
                  <c:v>7.219759341355295</c:v>
                </c:pt>
                <c:pt idx="115">
                  <c:v>7.2830905636478853</c:v>
                </c:pt>
                <c:pt idx="116">
                  <c:v>7.3464217859404757</c:v>
                </c:pt>
                <c:pt idx="117">
                  <c:v>7.409753008233066</c:v>
                </c:pt>
                <c:pt idx="118">
                  <c:v>7.4730842305256564</c:v>
                </c:pt>
                <c:pt idx="119">
                  <c:v>7.5364154528182468</c:v>
                </c:pt>
                <c:pt idx="120">
                  <c:v>7.5997466751108362</c:v>
                </c:pt>
                <c:pt idx="121">
                  <c:v>7.6630778974034266</c:v>
                </c:pt>
                <c:pt idx="122">
                  <c:v>7.726409119696017</c:v>
                </c:pt>
                <c:pt idx="123">
                  <c:v>7.7897403419886073</c:v>
                </c:pt>
                <c:pt idx="124">
                  <c:v>7.8530715642811977</c:v>
                </c:pt>
                <c:pt idx="125">
                  <c:v>7.916402786573788</c:v>
                </c:pt>
                <c:pt idx="126">
                  <c:v>7.9797340088663784</c:v>
                </c:pt>
                <c:pt idx="127">
                  <c:v>8.0430652311589697</c:v>
                </c:pt>
                <c:pt idx="128">
                  <c:v>8.1063964534515591</c:v>
                </c:pt>
                <c:pt idx="129">
                  <c:v>8.1697276757441486</c:v>
                </c:pt>
                <c:pt idx="130">
                  <c:v>8.2330588980367398</c:v>
                </c:pt>
                <c:pt idx="131">
                  <c:v>8.2963901203293293</c:v>
                </c:pt>
                <c:pt idx="132">
                  <c:v>8.3597213426219206</c:v>
                </c:pt>
                <c:pt idx="133">
                  <c:v>8.42305256491451</c:v>
                </c:pt>
                <c:pt idx="134">
                  <c:v>8.4863837872071013</c:v>
                </c:pt>
                <c:pt idx="135">
                  <c:v>8.5497150094996908</c:v>
                </c:pt>
                <c:pt idx="136">
                  <c:v>8.613046231792282</c:v>
                </c:pt>
                <c:pt idx="137">
                  <c:v>8.6763774540848715</c:v>
                </c:pt>
                <c:pt idx="138">
                  <c:v>8.7397086763774627</c:v>
                </c:pt>
                <c:pt idx="139">
                  <c:v>8.8030398986700522</c:v>
                </c:pt>
                <c:pt idx="140">
                  <c:v>8.8663711209626435</c:v>
                </c:pt>
                <c:pt idx="141">
                  <c:v>8.9297023432552329</c:v>
                </c:pt>
                <c:pt idx="142">
                  <c:v>8.9930335655478242</c:v>
                </c:pt>
                <c:pt idx="143">
                  <c:v>9.0563647878404137</c:v>
                </c:pt>
                <c:pt idx="144">
                  <c:v>9.1196960101330049</c:v>
                </c:pt>
                <c:pt idx="145">
                  <c:v>9.1830272324255944</c:v>
                </c:pt>
                <c:pt idx="146">
                  <c:v>9.2463584547181839</c:v>
                </c:pt>
                <c:pt idx="147">
                  <c:v>9.3096896770107751</c:v>
                </c:pt>
                <c:pt idx="148">
                  <c:v>9.3730208993033646</c:v>
                </c:pt>
                <c:pt idx="149">
                  <c:v>9.4363521215959558</c:v>
                </c:pt>
                <c:pt idx="150">
                  <c:v>9.4996833438885453</c:v>
                </c:pt>
                <c:pt idx="151">
                  <c:v>9.5630145661811365</c:v>
                </c:pt>
                <c:pt idx="152">
                  <c:v>9.626345788473726</c:v>
                </c:pt>
                <c:pt idx="153">
                  <c:v>9.6896770107663173</c:v>
                </c:pt>
                <c:pt idx="154">
                  <c:v>9.7530082330589067</c:v>
                </c:pt>
                <c:pt idx="155">
                  <c:v>9.816339455351498</c:v>
                </c:pt>
                <c:pt idx="156">
                  <c:v>9.8796706776440875</c:v>
                </c:pt>
                <c:pt idx="157">
                  <c:v>9.9430018999366787</c:v>
                </c:pt>
                <c:pt idx="158">
                  <c:v>10.006333122229268</c:v>
                </c:pt>
                <c:pt idx="159">
                  <c:v>10.069664344521859</c:v>
                </c:pt>
                <c:pt idx="160">
                  <c:v>10.132995566814449</c:v>
                </c:pt>
                <c:pt idx="161">
                  <c:v>10.196326789107038</c:v>
                </c:pt>
                <c:pt idx="162">
                  <c:v>10.25965801139963</c:v>
                </c:pt>
                <c:pt idx="163">
                  <c:v>10.322989233692219</c:v>
                </c:pt>
                <c:pt idx="164">
                  <c:v>10.38632045598481</c:v>
                </c:pt>
                <c:pt idx="165">
                  <c:v>10.4496516782774</c:v>
                </c:pt>
                <c:pt idx="166">
                  <c:v>10.512982900569991</c:v>
                </c:pt>
                <c:pt idx="167">
                  <c:v>10.576314122862581</c:v>
                </c:pt>
                <c:pt idx="168">
                  <c:v>10.639645345155172</c:v>
                </c:pt>
                <c:pt idx="169">
                  <c:v>10.702976567447761</c:v>
                </c:pt>
                <c:pt idx="170">
                  <c:v>10.766307789740353</c:v>
                </c:pt>
                <c:pt idx="171">
                  <c:v>10.829639012032942</c:v>
                </c:pt>
                <c:pt idx="172">
                  <c:v>10.892970234325533</c:v>
                </c:pt>
                <c:pt idx="173">
                  <c:v>10.956301456618123</c:v>
                </c:pt>
                <c:pt idx="174">
                  <c:v>11.019632678910714</c:v>
                </c:pt>
                <c:pt idx="175">
                  <c:v>11.082963901203303</c:v>
                </c:pt>
                <c:pt idx="176">
                  <c:v>11.146295123495893</c:v>
                </c:pt>
                <c:pt idx="177">
                  <c:v>11.209626345788484</c:v>
                </c:pt>
                <c:pt idx="178">
                  <c:v>11.272957568081074</c:v>
                </c:pt>
                <c:pt idx="179">
                  <c:v>11.336288790373665</c:v>
                </c:pt>
                <c:pt idx="180">
                  <c:v>11.399620012666254</c:v>
                </c:pt>
                <c:pt idx="181">
                  <c:v>11.462951234958846</c:v>
                </c:pt>
                <c:pt idx="182">
                  <c:v>11.526282457251435</c:v>
                </c:pt>
                <c:pt idx="183">
                  <c:v>11.589613679544026</c:v>
                </c:pt>
                <c:pt idx="184">
                  <c:v>11.652944901836616</c:v>
                </c:pt>
                <c:pt idx="185">
                  <c:v>11.716276124129207</c:v>
                </c:pt>
                <c:pt idx="186">
                  <c:v>11.779607346421797</c:v>
                </c:pt>
                <c:pt idx="187">
                  <c:v>11.842938568714388</c:v>
                </c:pt>
                <c:pt idx="188">
                  <c:v>11.906269791006977</c:v>
                </c:pt>
                <c:pt idx="189">
                  <c:v>11.969601013299568</c:v>
                </c:pt>
                <c:pt idx="190">
                  <c:v>12.032932235592158</c:v>
                </c:pt>
                <c:pt idx="191">
                  <c:v>12.096263457884749</c:v>
                </c:pt>
                <c:pt idx="192">
                  <c:v>12.159594680177339</c:v>
                </c:pt>
                <c:pt idx="193">
                  <c:v>12.222925902469928</c:v>
                </c:pt>
                <c:pt idx="194">
                  <c:v>12.286257124762519</c:v>
                </c:pt>
                <c:pt idx="195">
                  <c:v>12.349588347055109</c:v>
                </c:pt>
                <c:pt idx="196">
                  <c:v>12.4129195693477</c:v>
                </c:pt>
                <c:pt idx="197">
                  <c:v>12.47625079164029</c:v>
                </c:pt>
                <c:pt idx="198">
                  <c:v>12.539582013932881</c:v>
                </c:pt>
                <c:pt idx="199">
                  <c:v>12.60291323622547</c:v>
                </c:pt>
                <c:pt idx="200">
                  <c:v>12.666244458518062</c:v>
                </c:pt>
                <c:pt idx="201">
                  <c:v>12.729575680810651</c:v>
                </c:pt>
                <c:pt idx="202">
                  <c:v>12.792906903103242</c:v>
                </c:pt>
                <c:pt idx="203">
                  <c:v>12.856238125395832</c:v>
                </c:pt>
                <c:pt idx="204">
                  <c:v>12.919569347688423</c:v>
                </c:pt>
                <c:pt idx="205">
                  <c:v>12.982900569981012</c:v>
                </c:pt>
                <c:pt idx="206">
                  <c:v>13.046231792273604</c:v>
                </c:pt>
                <c:pt idx="207">
                  <c:v>13.109563014566193</c:v>
                </c:pt>
                <c:pt idx="208">
                  <c:v>13.172894236858784</c:v>
                </c:pt>
                <c:pt idx="209">
                  <c:v>13.236225459151374</c:v>
                </c:pt>
                <c:pt idx="210">
                  <c:v>13.299556681443963</c:v>
                </c:pt>
                <c:pt idx="211">
                  <c:v>13.362887903736555</c:v>
                </c:pt>
                <c:pt idx="212">
                  <c:v>13.426219126029144</c:v>
                </c:pt>
                <c:pt idx="213">
                  <c:v>13.489550348321735</c:v>
                </c:pt>
                <c:pt idx="214">
                  <c:v>13.552881570614325</c:v>
                </c:pt>
                <c:pt idx="215">
                  <c:v>13.616212792906916</c:v>
                </c:pt>
                <c:pt idx="216">
                  <c:v>13.679544015199506</c:v>
                </c:pt>
                <c:pt idx="217">
                  <c:v>13.742875237492097</c:v>
                </c:pt>
                <c:pt idx="218">
                  <c:v>13.806206459784686</c:v>
                </c:pt>
                <c:pt idx="219">
                  <c:v>13.869537682077278</c:v>
                </c:pt>
                <c:pt idx="220">
                  <c:v>13.932868904369867</c:v>
                </c:pt>
                <c:pt idx="221">
                  <c:v>13.996200126662458</c:v>
                </c:pt>
                <c:pt idx="222">
                  <c:v>14.059531348955048</c:v>
                </c:pt>
                <c:pt idx="223">
                  <c:v>14.122862571247639</c:v>
                </c:pt>
                <c:pt idx="224">
                  <c:v>14.186193793540228</c:v>
                </c:pt>
                <c:pt idx="225">
                  <c:v>14.249525015832818</c:v>
                </c:pt>
                <c:pt idx="226">
                  <c:v>14.312856238125409</c:v>
                </c:pt>
                <c:pt idx="227">
                  <c:v>14.376187460417999</c:v>
                </c:pt>
                <c:pt idx="228">
                  <c:v>14.43951868271059</c:v>
                </c:pt>
                <c:pt idx="229">
                  <c:v>14.502849905003179</c:v>
                </c:pt>
                <c:pt idx="230">
                  <c:v>14.566181127295771</c:v>
                </c:pt>
                <c:pt idx="231">
                  <c:v>14.62951234958836</c:v>
                </c:pt>
                <c:pt idx="232">
                  <c:v>14.692843571880951</c:v>
                </c:pt>
                <c:pt idx="233">
                  <c:v>14.756174794173541</c:v>
                </c:pt>
                <c:pt idx="234">
                  <c:v>14.819506016466132</c:v>
                </c:pt>
                <c:pt idx="235">
                  <c:v>14.882837238758722</c:v>
                </c:pt>
                <c:pt idx="236">
                  <c:v>14.946168461051313</c:v>
                </c:pt>
                <c:pt idx="237">
                  <c:v>15.009499683343902</c:v>
                </c:pt>
                <c:pt idx="238">
                  <c:v>15.072830905636494</c:v>
                </c:pt>
                <c:pt idx="239">
                  <c:v>15.136162127929083</c:v>
                </c:pt>
                <c:pt idx="240">
                  <c:v>15.199493350221672</c:v>
                </c:pt>
                <c:pt idx="241">
                  <c:v>15.262824572514264</c:v>
                </c:pt>
                <c:pt idx="242">
                  <c:v>15.326155794806853</c:v>
                </c:pt>
                <c:pt idx="243">
                  <c:v>15.389487017099444</c:v>
                </c:pt>
                <c:pt idx="244">
                  <c:v>15.452818239392034</c:v>
                </c:pt>
                <c:pt idx="245">
                  <c:v>15.516149461684625</c:v>
                </c:pt>
                <c:pt idx="246">
                  <c:v>15.579480683977215</c:v>
                </c:pt>
                <c:pt idx="247">
                  <c:v>15.642811906269806</c:v>
                </c:pt>
                <c:pt idx="248">
                  <c:v>15.706143128562395</c:v>
                </c:pt>
                <c:pt idx="249">
                  <c:v>15.769474350854987</c:v>
                </c:pt>
                <c:pt idx="250">
                  <c:v>15.832805573147576</c:v>
                </c:pt>
                <c:pt idx="251">
                  <c:v>15.896136795440167</c:v>
                </c:pt>
                <c:pt idx="252">
                  <c:v>15.959468017732757</c:v>
                </c:pt>
                <c:pt idx="253">
                  <c:v>16.022799240025346</c:v>
                </c:pt>
                <c:pt idx="254">
                  <c:v>16.086130462317939</c:v>
                </c:pt>
                <c:pt idx="255">
                  <c:v>16.149461684610529</c:v>
                </c:pt>
                <c:pt idx="256">
                  <c:v>16.212792906903118</c:v>
                </c:pt>
                <c:pt idx="257">
                  <c:v>16.276124129195708</c:v>
                </c:pt>
                <c:pt idx="258">
                  <c:v>16.339455351488297</c:v>
                </c:pt>
                <c:pt idx="259">
                  <c:v>16.40278657378089</c:v>
                </c:pt>
                <c:pt idx="260">
                  <c:v>16.46611779607348</c:v>
                </c:pt>
                <c:pt idx="261">
                  <c:v>16.529449018366069</c:v>
                </c:pt>
                <c:pt idx="262">
                  <c:v>16.592780240658659</c:v>
                </c:pt>
                <c:pt idx="263">
                  <c:v>16.656111462951252</c:v>
                </c:pt>
                <c:pt idx="264">
                  <c:v>16.719442685243841</c:v>
                </c:pt>
                <c:pt idx="265">
                  <c:v>16.782773907536431</c:v>
                </c:pt>
                <c:pt idx="266">
                  <c:v>16.84610512982902</c:v>
                </c:pt>
                <c:pt idx="267">
                  <c:v>16.909436352121613</c:v>
                </c:pt>
                <c:pt idx="268">
                  <c:v>16.972767574414203</c:v>
                </c:pt>
                <c:pt idx="269">
                  <c:v>17.036098796706792</c:v>
                </c:pt>
                <c:pt idx="270">
                  <c:v>17.099430018999382</c:v>
                </c:pt>
                <c:pt idx="271">
                  <c:v>17.162761241291975</c:v>
                </c:pt>
                <c:pt idx="272">
                  <c:v>17.226092463584564</c:v>
                </c:pt>
                <c:pt idx="273">
                  <c:v>17.289423685877154</c:v>
                </c:pt>
                <c:pt idx="274">
                  <c:v>17.352754908169743</c:v>
                </c:pt>
                <c:pt idx="275">
                  <c:v>17.416086130462332</c:v>
                </c:pt>
                <c:pt idx="276">
                  <c:v>17.479417352754925</c:v>
                </c:pt>
                <c:pt idx="277">
                  <c:v>17.542748575047515</c:v>
                </c:pt>
                <c:pt idx="278">
                  <c:v>17.606079797340104</c:v>
                </c:pt>
                <c:pt idx="279">
                  <c:v>17.669411019632694</c:v>
                </c:pt>
                <c:pt idx="280">
                  <c:v>17.732742241925287</c:v>
                </c:pt>
                <c:pt idx="281">
                  <c:v>17.796073464217876</c:v>
                </c:pt>
                <c:pt idx="282">
                  <c:v>17.859404686510466</c:v>
                </c:pt>
                <c:pt idx="283">
                  <c:v>17.922735908803055</c:v>
                </c:pt>
                <c:pt idx="284">
                  <c:v>17.986067131095648</c:v>
                </c:pt>
                <c:pt idx="285">
                  <c:v>18.049398353388238</c:v>
                </c:pt>
                <c:pt idx="286">
                  <c:v>18.112729575680827</c:v>
                </c:pt>
                <c:pt idx="287">
                  <c:v>18.176060797973417</c:v>
                </c:pt>
                <c:pt idx="288">
                  <c:v>18.23939202026601</c:v>
                </c:pt>
                <c:pt idx="289">
                  <c:v>18.302723242558599</c:v>
                </c:pt>
                <c:pt idx="290">
                  <c:v>18.366054464851189</c:v>
                </c:pt>
                <c:pt idx="291">
                  <c:v>18.429385687143778</c:v>
                </c:pt>
                <c:pt idx="292">
                  <c:v>18.492716909436368</c:v>
                </c:pt>
                <c:pt idx="293">
                  <c:v>18.556048131728961</c:v>
                </c:pt>
                <c:pt idx="294">
                  <c:v>18.61937935402155</c:v>
                </c:pt>
                <c:pt idx="295">
                  <c:v>18.68271057631414</c:v>
                </c:pt>
                <c:pt idx="296">
                  <c:v>18.746041798606729</c:v>
                </c:pt>
                <c:pt idx="297">
                  <c:v>18.809373020899322</c:v>
                </c:pt>
                <c:pt idx="298">
                  <c:v>18.872704243191912</c:v>
                </c:pt>
                <c:pt idx="299">
                  <c:v>18.936035465484501</c:v>
                </c:pt>
                <c:pt idx="300">
                  <c:v>18.999366687777091</c:v>
                </c:pt>
                <c:pt idx="301">
                  <c:v>19.062697910069684</c:v>
                </c:pt>
                <c:pt idx="302">
                  <c:v>19.126029132362273</c:v>
                </c:pt>
                <c:pt idx="303">
                  <c:v>19.189360354654863</c:v>
                </c:pt>
                <c:pt idx="304">
                  <c:v>19.252691576947452</c:v>
                </c:pt>
                <c:pt idx="305">
                  <c:v>19.316022799240042</c:v>
                </c:pt>
                <c:pt idx="306">
                  <c:v>19.379354021532635</c:v>
                </c:pt>
                <c:pt idx="307">
                  <c:v>19.442685243825224</c:v>
                </c:pt>
                <c:pt idx="308">
                  <c:v>19.506016466117813</c:v>
                </c:pt>
                <c:pt idx="309">
                  <c:v>19.569347688410403</c:v>
                </c:pt>
                <c:pt idx="310">
                  <c:v>19.632678910702996</c:v>
                </c:pt>
                <c:pt idx="311">
                  <c:v>19.696010132995585</c:v>
                </c:pt>
                <c:pt idx="312">
                  <c:v>19.759341355288175</c:v>
                </c:pt>
                <c:pt idx="313">
                  <c:v>19.822672577580764</c:v>
                </c:pt>
                <c:pt idx="314">
                  <c:v>19.886003799873357</c:v>
                </c:pt>
                <c:pt idx="315">
                  <c:v>19.949335022165947</c:v>
                </c:pt>
                <c:pt idx="316">
                  <c:v>20.012666244458536</c:v>
                </c:pt>
                <c:pt idx="317">
                  <c:v>20.075997466751126</c:v>
                </c:pt>
                <c:pt idx="318">
                  <c:v>20.139328689043719</c:v>
                </c:pt>
                <c:pt idx="319">
                  <c:v>20.202659911336308</c:v>
                </c:pt>
                <c:pt idx="320">
                  <c:v>20.265991133628898</c:v>
                </c:pt>
                <c:pt idx="321">
                  <c:v>20.329322355921487</c:v>
                </c:pt>
                <c:pt idx="322">
                  <c:v>20.392653578214077</c:v>
                </c:pt>
                <c:pt idx="323">
                  <c:v>20.45598480050667</c:v>
                </c:pt>
                <c:pt idx="324">
                  <c:v>20.519316022799259</c:v>
                </c:pt>
                <c:pt idx="325">
                  <c:v>20.582647245091849</c:v>
                </c:pt>
                <c:pt idx="326">
                  <c:v>20.645978467384438</c:v>
                </c:pt>
                <c:pt idx="327">
                  <c:v>20.709309689677031</c:v>
                </c:pt>
                <c:pt idx="328">
                  <c:v>20.772640911969621</c:v>
                </c:pt>
                <c:pt idx="329">
                  <c:v>20.83597213426221</c:v>
                </c:pt>
                <c:pt idx="330">
                  <c:v>20.8993033565548</c:v>
                </c:pt>
                <c:pt idx="331">
                  <c:v>20.962634578847393</c:v>
                </c:pt>
                <c:pt idx="332">
                  <c:v>21.025965801139982</c:v>
                </c:pt>
                <c:pt idx="333">
                  <c:v>21.089297023432572</c:v>
                </c:pt>
                <c:pt idx="334">
                  <c:v>21.152628245725161</c:v>
                </c:pt>
                <c:pt idx="335">
                  <c:v>21.215959468017754</c:v>
                </c:pt>
                <c:pt idx="336">
                  <c:v>21.279290690310344</c:v>
                </c:pt>
                <c:pt idx="337">
                  <c:v>21.342621912602933</c:v>
                </c:pt>
                <c:pt idx="338">
                  <c:v>21.405953134895523</c:v>
                </c:pt>
                <c:pt idx="339">
                  <c:v>21.469284357188112</c:v>
                </c:pt>
                <c:pt idx="340">
                  <c:v>21.532615579480705</c:v>
                </c:pt>
                <c:pt idx="341">
                  <c:v>21.595946801773295</c:v>
                </c:pt>
                <c:pt idx="342">
                  <c:v>21.659278024065884</c:v>
                </c:pt>
                <c:pt idx="343">
                  <c:v>21.722609246358473</c:v>
                </c:pt>
                <c:pt idx="344">
                  <c:v>21.785940468651066</c:v>
                </c:pt>
                <c:pt idx="345">
                  <c:v>21.849271690943656</c:v>
                </c:pt>
                <c:pt idx="346">
                  <c:v>21.912602913236245</c:v>
                </c:pt>
                <c:pt idx="347">
                  <c:v>21.975934135528835</c:v>
                </c:pt>
                <c:pt idx="348">
                  <c:v>22.039265357821428</c:v>
                </c:pt>
                <c:pt idx="349">
                  <c:v>22.102596580114017</c:v>
                </c:pt>
                <c:pt idx="350">
                  <c:v>22.165927802406607</c:v>
                </c:pt>
                <c:pt idx="351">
                  <c:v>22.229259024699196</c:v>
                </c:pt>
                <c:pt idx="352">
                  <c:v>22.292590246991786</c:v>
                </c:pt>
                <c:pt idx="353">
                  <c:v>22.355921469284379</c:v>
                </c:pt>
                <c:pt idx="354">
                  <c:v>22.419252691576968</c:v>
                </c:pt>
                <c:pt idx="355">
                  <c:v>22.482583913869558</c:v>
                </c:pt>
                <c:pt idx="356">
                  <c:v>22.545915136162147</c:v>
                </c:pt>
                <c:pt idx="357">
                  <c:v>22.60924635845474</c:v>
                </c:pt>
                <c:pt idx="358">
                  <c:v>22.67257758074733</c:v>
                </c:pt>
                <c:pt idx="359">
                  <c:v>22.735908803039919</c:v>
                </c:pt>
                <c:pt idx="360">
                  <c:v>22.799240025332509</c:v>
                </c:pt>
                <c:pt idx="361">
                  <c:v>22.862571247625102</c:v>
                </c:pt>
                <c:pt idx="362">
                  <c:v>22.925902469917691</c:v>
                </c:pt>
                <c:pt idx="363">
                  <c:v>22.989233692210281</c:v>
                </c:pt>
                <c:pt idx="364">
                  <c:v>23.05256491450287</c:v>
                </c:pt>
                <c:pt idx="365">
                  <c:v>23.115896136795463</c:v>
                </c:pt>
                <c:pt idx="366">
                  <c:v>23.179227359088053</c:v>
                </c:pt>
                <c:pt idx="367">
                  <c:v>23.242558581380642</c:v>
                </c:pt>
                <c:pt idx="368">
                  <c:v>23.305889803673232</c:v>
                </c:pt>
                <c:pt idx="369">
                  <c:v>23.369221025965821</c:v>
                </c:pt>
                <c:pt idx="370">
                  <c:v>23.432552248258414</c:v>
                </c:pt>
                <c:pt idx="371">
                  <c:v>23.495883470551004</c:v>
                </c:pt>
                <c:pt idx="372">
                  <c:v>23.559214692843593</c:v>
                </c:pt>
                <c:pt idx="373">
                  <c:v>23.622545915136183</c:v>
                </c:pt>
                <c:pt idx="374">
                  <c:v>23.685877137428776</c:v>
                </c:pt>
                <c:pt idx="375">
                  <c:v>23.749208359721365</c:v>
                </c:pt>
                <c:pt idx="376">
                  <c:v>23.812539582013954</c:v>
                </c:pt>
                <c:pt idx="377">
                  <c:v>23.875870804306544</c:v>
                </c:pt>
                <c:pt idx="378">
                  <c:v>23.939202026599137</c:v>
                </c:pt>
                <c:pt idx="379">
                  <c:v>24.002533248891726</c:v>
                </c:pt>
                <c:pt idx="380">
                  <c:v>24.065864471184316</c:v>
                </c:pt>
                <c:pt idx="381">
                  <c:v>24.129195693476905</c:v>
                </c:pt>
                <c:pt idx="382">
                  <c:v>24.192526915769498</c:v>
                </c:pt>
                <c:pt idx="383">
                  <c:v>24.255858138062088</c:v>
                </c:pt>
                <c:pt idx="384">
                  <c:v>24.319189360354677</c:v>
                </c:pt>
                <c:pt idx="385">
                  <c:v>24.382520582647267</c:v>
                </c:pt>
                <c:pt idx="386">
                  <c:v>24.445851804939856</c:v>
                </c:pt>
                <c:pt idx="387">
                  <c:v>24.509183027232449</c:v>
                </c:pt>
                <c:pt idx="388">
                  <c:v>24.572514249525039</c:v>
                </c:pt>
                <c:pt idx="389">
                  <c:v>24.635845471817628</c:v>
                </c:pt>
                <c:pt idx="390">
                  <c:v>24.699176694110218</c:v>
                </c:pt>
                <c:pt idx="391">
                  <c:v>24.762507916402811</c:v>
                </c:pt>
                <c:pt idx="392">
                  <c:v>24.8258391386954</c:v>
                </c:pt>
                <c:pt idx="393">
                  <c:v>24.88917036098799</c:v>
                </c:pt>
                <c:pt idx="394">
                  <c:v>24.952501583280579</c:v>
                </c:pt>
                <c:pt idx="395">
                  <c:v>25.015832805573172</c:v>
                </c:pt>
                <c:pt idx="396">
                  <c:v>25.079164027865762</c:v>
                </c:pt>
                <c:pt idx="397">
                  <c:v>25.142495250158351</c:v>
                </c:pt>
                <c:pt idx="398">
                  <c:v>25.205826472450941</c:v>
                </c:pt>
                <c:pt idx="399">
                  <c:v>25.269157694743534</c:v>
                </c:pt>
                <c:pt idx="400">
                  <c:v>25.332488917036123</c:v>
                </c:pt>
                <c:pt idx="401">
                  <c:v>25.395820139328713</c:v>
                </c:pt>
                <c:pt idx="402">
                  <c:v>25.459151361621302</c:v>
                </c:pt>
                <c:pt idx="403">
                  <c:v>25.522482583913892</c:v>
                </c:pt>
                <c:pt idx="404">
                  <c:v>25.585813806206485</c:v>
                </c:pt>
                <c:pt idx="405">
                  <c:v>25.649145028499074</c:v>
                </c:pt>
                <c:pt idx="406">
                  <c:v>25.712476250791664</c:v>
                </c:pt>
                <c:pt idx="407">
                  <c:v>25.775807473084253</c:v>
                </c:pt>
                <c:pt idx="408">
                  <c:v>25.839138695376846</c:v>
                </c:pt>
                <c:pt idx="409">
                  <c:v>25.902469917669436</c:v>
                </c:pt>
                <c:pt idx="410">
                  <c:v>25.965801139962025</c:v>
                </c:pt>
                <c:pt idx="411">
                  <c:v>26.029132362254614</c:v>
                </c:pt>
                <c:pt idx="412">
                  <c:v>26.092463584547207</c:v>
                </c:pt>
                <c:pt idx="413">
                  <c:v>26.155794806839797</c:v>
                </c:pt>
                <c:pt idx="414">
                  <c:v>26.219126029132386</c:v>
                </c:pt>
                <c:pt idx="415">
                  <c:v>26.282457251424976</c:v>
                </c:pt>
                <c:pt idx="416">
                  <c:v>26.345788473717569</c:v>
                </c:pt>
                <c:pt idx="417">
                  <c:v>26.409119696010158</c:v>
                </c:pt>
                <c:pt idx="418">
                  <c:v>26.472450918302748</c:v>
                </c:pt>
                <c:pt idx="419">
                  <c:v>26.535782140595337</c:v>
                </c:pt>
                <c:pt idx="420">
                  <c:v>26.599113362887927</c:v>
                </c:pt>
                <c:pt idx="421">
                  <c:v>26.66244458518052</c:v>
                </c:pt>
                <c:pt idx="422">
                  <c:v>26.725775807473109</c:v>
                </c:pt>
                <c:pt idx="423">
                  <c:v>26.789107029765699</c:v>
                </c:pt>
                <c:pt idx="424">
                  <c:v>26.852438252058288</c:v>
                </c:pt>
                <c:pt idx="425">
                  <c:v>26.915769474350881</c:v>
                </c:pt>
                <c:pt idx="426">
                  <c:v>26.979100696643471</c:v>
                </c:pt>
                <c:pt idx="427">
                  <c:v>27.04243191893606</c:v>
                </c:pt>
                <c:pt idx="428">
                  <c:v>27.10576314122865</c:v>
                </c:pt>
                <c:pt idx="429">
                  <c:v>27.169094363521243</c:v>
                </c:pt>
                <c:pt idx="430">
                  <c:v>27.232425585813832</c:v>
                </c:pt>
                <c:pt idx="431">
                  <c:v>27.295756808106422</c:v>
                </c:pt>
                <c:pt idx="432">
                  <c:v>27.359088030399011</c:v>
                </c:pt>
                <c:pt idx="433">
                  <c:v>27.422419252691601</c:v>
                </c:pt>
                <c:pt idx="434">
                  <c:v>27.485750474984194</c:v>
                </c:pt>
                <c:pt idx="435">
                  <c:v>27.549081697276783</c:v>
                </c:pt>
                <c:pt idx="436">
                  <c:v>27.612412919569373</c:v>
                </c:pt>
                <c:pt idx="437">
                  <c:v>27.675744141861962</c:v>
                </c:pt>
                <c:pt idx="438">
                  <c:v>27.739075364154555</c:v>
                </c:pt>
                <c:pt idx="439">
                  <c:v>27.802406586447145</c:v>
                </c:pt>
                <c:pt idx="440">
                  <c:v>27.865737808739734</c:v>
                </c:pt>
                <c:pt idx="441">
                  <c:v>27.929069031032324</c:v>
                </c:pt>
                <c:pt idx="442">
                  <c:v>27.992400253324917</c:v>
                </c:pt>
                <c:pt idx="443">
                  <c:v>28.055731475617506</c:v>
                </c:pt>
                <c:pt idx="444">
                  <c:v>28.119062697910095</c:v>
                </c:pt>
                <c:pt idx="445">
                  <c:v>28.182393920202685</c:v>
                </c:pt>
                <c:pt idx="446">
                  <c:v>28.245725142495278</c:v>
                </c:pt>
                <c:pt idx="447">
                  <c:v>28.309056364787867</c:v>
                </c:pt>
                <c:pt idx="448">
                  <c:v>28.372387587080457</c:v>
                </c:pt>
                <c:pt idx="449">
                  <c:v>28.435718809373046</c:v>
                </c:pt>
                <c:pt idx="450">
                  <c:v>28.499050031665636</c:v>
                </c:pt>
                <c:pt idx="451">
                  <c:v>28.562381253958229</c:v>
                </c:pt>
                <c:pt idx="452">
                  <c:v>28.625712476250818</c:v>
                </c:pt>
                <c:pt idx="453">
                  <c:v>28.689043698543408</c:v>
                </c:pt>
                <c:pt idx="454">
                  <c:v>28.752374920835997</c:v>
                </c:pt>
                <c:pt idx="455">
                  <c:v>28.81570614312859</c:v>
                </c:pt>
                <c:pt idx="456">
                  <c:v>28.87903736542118</c:v>
                </c:pt>
                <c:pt idx="457">
                  <c:v>28.942368587713769</c:v>
                </c:pt>
                <c:pt idx="458">
                  <c:v>29.005699810006359</c:v>
                </c:pt>
                <c:pt idx="459">
                  <c:v>29.069031032298952</c:v>
                </c:pt>
                <c:pt idx="460">
                  <c:v>29.132362254591541</c:v>
                </c:pt>
                <c:pt idx="461">
                  <c:v>29.195693476884131</c:v>
                </c:pt>
                <c:pt idx="462">
                  <c:v>29.25902469917672</c:v>
                </c:pt>
                <c:pt idx="463">
                  <c:v>29.322355921469313</c:v>
                </c:pt>
                <c:pt idx="464">
                  <c:v>29.385687143761903</c:v>
                </c:pt>
                <c:pt idx="465">
                  <c:v>29.449018366054492</c:v>
                </c:pt>
                <c:pt idx="466">
                  <c:v>29.512349588347082</c:v>
                </c:pt>
                <c:pt idx="467">
                  <c:v>29.575680810639671</c:v>
                </c:pt>
                <c:pt idx="468">
                  <c:v>29.639012032932264</c:v>
                </c:pt>
                <c:pt idx="469">
                  <c:v>29.702343255224854</c:v>
                </c:pt>
                <c:pt idx="470">
                  <c:v>29.765674477517443</c:v>
                </c:pt>
                <c:pt idx="471">
                  <c:v>29.829005699810033</c:v>
                </c:pt>
                <c:pt idx="472">
                  <c:v>29.892336922102626</c:v>
                </c:pt>
                <c:pt idx="473">
                  <c:v>29.955668144395215</c:v>
                </c:pt>
                <c:pt idx="474">
                  <c:v>30.018999366687805</c:v>
                </c:pt>
                <c:pt idx="475">
                  <c:v>30.082330588980394</c:v>
                </c:pt>
                <c:pt idx="476">
                  <c:v>30.145661811272987</c:v>
                </c:pt>
                <c:pt idx="477">
                  <c:v>30.208993033565577</c:v>
                </c:pt>
                <c:pt idx="478">
                  <c:v>30.272324255858166</c:v>
                </c:pt>
                <c:pt idx="479">
                  <c:v>30.335655478150755</c:v>
                </c:pt>
                <c:pt idx="480">
                  <c:v>30.398986700443345</c:v>
                </c:pt>
                <c:pt idx="481">
                  <c:v>30.462317922735938</c:v>
                </c:pt>
                <c:pt idx="482">
                  <c:v>30.525649145028527</c:v>
                </c:pt>
                <c:pt idx="483">
                  <c:v>30.588980367321117</c:v>
                </c:pt>
                <c:pt idx="484">
                  <c:v>30.652311589613706</c:v>
                </c:pt>
                <c:pt idx="485">
                  <c:v>30.715642811906299</c:v>
                </c:pt>
                <c:pt idx="486">
                  <c:v>30.778974034198889</c:v>
                </c:pt>
                <c:pt idx="487">
                  <c:v>30.842305256491478</c:v>
                </c:pt>
                <c:pt idx="488">
                  <c:v>30.905636478784068</c:v>
                </c:pt>
                <c:pt idx="489">
                  <c:v>30.968967701076661</c:v>
                </c:pt>
                <c:pt idx="490">
                  <c:v>31.03229892336925</c:v>
                </c:pt>
                <c:pt idx="491">
                  <c:v>31.09563014566184</c:v>
                </c:pt>
                <c:pt idx="492">
                  <c:v>31.158961367954429</c:v>
                </c:pt>
                <c:pt idx="493">
                  <c:v>31.222292590247022</c:v>
                </c:pt>
                <c:pt idx="494">
                  <c:v>31.285623812539612</c:v>
                </c:pt>
                <c:pt idx="495">
                  <c:v>31.348955034832201</c:v>
                </c:pt>
                <c:pt idx="496">
                  <c:v>31.412286257124791</c:v>
                </c:pt>
                <c:pt idx="497">
                  <c:v>31.47561747941738</c:v>
                </c:pt>
                <c:pt idx="498">
                  <c:v>31.538948701709973</c:v>
                </c:pt>
                <c:pt idx="499">
                  <c:v>31.602279924002563</c:v>
                </c:pt>
                <c:pt idx="500">
                  <c:v>31.665611146295152</c:v>
                </c:pt>
                <c:pt idx="501">
                  <c:v>31.728942368587742</c:v>
                </c:pt>
                <c:pt idx="502">
                  <c:v>31.792273590880335</c:v>
                </c:pt>
                <c:pt idx="503">
                  <c:v>31.855604813172924</c:v>
                </c:pt>
                <c:pt idx="504">
                  <c:v>31.918936035465514</c:v>
                </c:pt>
                <c:pt idx="505">
                  <c:v>31.982267257758103</c:v>
                </c:pt>
                <c:pt idx="506">
                  <c:v>32.045598480050693</c:v>
                </c:pt>
                <c:pt idx="507">
                  <c:v>32.108929702343282</c:v>
                </c:pt>
                <c:pt idx="508">
                  <c:v>32.172260924635879</c:v>
                </c:pt>
                <c:pt idx="509">
                  <c:v>32.235592146928468</c:v>
                </c:pt>
                <c:pt idx="510">
                  <c:v>32.298923369221058</c:v>
                </c:pt>
                <c:pt idx="511">
                  <c:v>32.362254591513647</c:v>
                </c:pt>
                <c:pt idx="512">
                  <c:v>32.425585813806237</c:v>
                </c:pt>
                <c:pt idx="513">
                  <c:v>32.488917036098826</c:v>
                </c:pt>
                <c:pt idx="514">
                  <c:v>32.552248258391415</c:v>
                </c:pt>
                <c:pt idx="515">
                  <c:v>32.615579480684005</c:v>
                </c:pt>
                <c:pt idx="516">
                  <c:v>32.678910702976594</c:v>
                </c:pt>
                <c:pt idx="517">
                  <c:v>32.742241925269191</c:v>
                </c:pt>
                <c:pt idx="518">
                  <c:v>32.80557314756178</c:v>
                </c:pt>
                <c:pt idx="519">
                  <c:v>32.86890436985437</c:v>
                </c:pt>
                <c:pt idx="520">
                  <c:v>32.932235592146959</c:v>
                </c:pt>
                <c:pt idx="521">
                  <c:v>32.995566814439549</c:v>
                </c:pt>
                <c:pt idx="522">
                  <c:v>33.058898036732138</c:v>
                </c:pt>
                <c:pt idx="523">
                  <c:v>33.122229259024728</c:v>
                </c:pt>
                <c:pt idx="524">
                  <c:v>33.185560481317317</c:v>
                </c:pt>
                <c:pt idx="525">
                  <c:v>33.248891703609914</c:v>
                </c:pt>
                <c:pt idx="526">
                  <c:v>33.312222925902503</c:v>
                </c:pt>
                <c:pt idx="527">
                  <c:v>33.375554148195093</c:v>
                </c:pt>
                <c:pt idx="528">
                  <c:v>33.438885370487682</c:v>
                </c:pt>
                <c:pt idx="529">
                  <c:v>33.502216592780272</c:v>
                </c:pt>
                <c:pt idx="530">
                  <c:v>33.565547815072861</c:v>
                </c:pt>
                <c:pt idx="531">
                  <c:v>33.628879037365451</c:v>
                </c:pt>
                <c:pt idx="532">
                  <c:v>33.69221025965804</c:v>
                </c:pt>
                <c:pt idx="533">
                  <c:v>33.75554148195063</c:v>
                </c:pt>
                <c:pt idx="534">
                  <c:v>33.818872704243226</c:v>
                </c:pt>
                <c:pt idx="535">
                  <c:v>33.882203926535816</c:v>
                </c:pt>
                <c:pt idx="536">
                  <c:v>33.945535148828405</c:v>
                </c:pt>
                <c:pt idx="537">
                  <c:v>34.008866371120995</c:v>
                </c:pt>
                <c:pt idx="538">
                  <c:v>34.072197593413584</c:v>
                </c:pt>
                <c:pt idx="539">
                  <c:v>34.135528815706174</c:v>
                </c:pt>
                <c:pt idx="540">
                  <c:v>34.198860037998763</c:v>
                </c:pt>
                <c:pt idx="541">
                  <c:v>34.262191260291353</c:v>
                </c:pt>
                <c:pt idx="542">
                  <c:v>34.325522482583949</c:v>
                </c:pt>
                <c:pt idx="543">
                  <c:v>34.388853704876539</c:v>
                </c:pt>
                <c:pt idx="544">
                  <c:v>34.452184927169128</c:v>
                </c:pt>
                <c:pt idx="545">
                  <c:v>34.515516149461718</c:v>
                </c:pt>
                <c:pt idx="546">
                  <c:v>34.578847371754307</c:v>
                </c:pt>
                <c:pt idx="547">
                  <c:v>34.642178594046896</c:v>
                </c:pt>
                <c:pt idx="548">
                  <c:v>34.705509816339486</c:v>
                </c:pt>
                <c:pt idx="549">
                  <c:v>34.768841038632075</c:v>
                </c:pt>
                <c:pt idx="550">
                  <c:v>34.832172260924665</c:v>
                </c:pt>
                <c:pt idx="551">
                  <c:v>34.895503483217261</c:v>
                </c:pt>
                <c:pt idx="552">
                  <c:v>34.958834705509851</c:v>
                </c:pt>
                <c:pt idx="553">
                  <c:v>35.02216592780244</c:v>
                </c:pt>
                <c:pt idx="554">
                  <c:v>35.08549715009503</c:v>
                </c:pt>
                <c:pt idx="555">
                  <c:v>35.148828372387619</c:v>
                </c:pt>
                <c:pt idx="556">
                  <c:v>35.212159594680209</c:v>
                </c:pt>
                <c:pt idx="557">
                  <c:v>35.275490816972798</c:v>
                </c:pt>
                <c:pt idx="558">
                  <c:v>35.338822039265388</c:v>
                </c:pt>
                <c:pt idx="559">
                  <c:v>35.402153261557984</c:v>
                </c:pt>
                <c:pt idx="560">
                  <c:v>35.465484483850574</c:v>
                </c:pt>
                <c:pt idx="561">
                  <c:v>35.528815706143163</c:v>
                </c:pt>
                <c:pt idx="562">
                  <c:v>35.592146928435753</c:v>
                </c:pt>
                <c:pt idx="563">
                  <c:v>35.655478150728342</c:v>
                </c:pt>
                <c:pt idx="564">
                  <c:v>35.718809373020932</c:v>
                </c:pt>
                <c:pt idx="565">
                  <c:v>35.782140595313521</c:v>
                </c:pt>
                <c:pt idx="566">
                  <c:v>35.845471817606111</c:v>
                </c:pt>
                <c:pt idx="567">
                  <c:v>35.9088030398987</c:v>
                </c:pt>
                <c:pt idx="568">
                  <c:v>35.972134262191297</c:v>
                </c:pt>
                <c:pt idx="569">
                  <c:v>36.035465484483886</c:v>
                </c:pt>
                <c:pt idx="570">
                  <c:v>36.098796706776476</c:v>
                </c:pt>
                <c:pt idx="571">
                  <c:v>36.162127929069065</c:v>
                </c:pt>
                <c:pt idx="572">
                  <c:v>36.225459151361655</c:v>
                </c:pt>
                <c:pt idx="573">
                  <c:v>36.288790373654244</c:v>
                </c:pt>
                <c:pt idx="574">
                  <c:v>36.352121595946834</c:v>
                </c:pt>
                <c:pt idx="575">
                  <c:v>36.415452818239423</c:v>
                </c:pt>
                <c:pt idx="576">
                  <c:v>36.47878404053202</c:v>
                </c:pt>
                <c:pt idx="577">
                  <c:v>36.542115262824609</c:v>
                </c:pt>
                <c:pt idx="578">
                  <c:v>36.605446485117199</c:v>
                </c:pt>
                <c:pt idx="579">
                  <c:v>36.668777707409788</c:v>
                </c:pt>
                <c:pt idx="580">
                  <c:v>36.732108929702378</c:v>
                </c:pt>
                <c:pt idx="581">
                  <c:v>36.795440151994967</c:v>
                </c:pt>
                <c:pt idx="582">
                  <c:v>36.858771374287556</c:v>
                </c:pt>
                <c:pt idx="583">
                  <c:v>36.922102596580146</c:v>
                </c:pt>
                <c:pt idx="584">
                  <c:v>36.985433818872735</c:v>
                </c:pt>
                <c:pt idx="585">
                  <c:v>37.048765041165332</c:v>
                </c:pt>
                <c:pt idx="586">
                  <c:v>37.112096263457921</c:v>
                </c:pt>
                <c:pt idx="587">
                  <c:v>37.175427485750511</c:v>
                </c:pt>
                <c:pt idx="588">
                  <c:v>37.2387587080431</c:v>
                </c:pt>
                <c:pt idx="589">
                  <c:v>37.30208993033569</c:v>
                </c:pt>
                <c:pt idx="590">
                  <c:v>37.365421152628279</c:v>
                </c:pt>
                <c:pt idx="591">
                  <c:v>37.428752374920869</c:v>
                </c:pt>
                <c:pt idx="592">
                  <c:v>37.492083597213458</c:v>
                </c:pt>
                <c:pt idx="593">
                  <c:v>37.555414819506048</c:v>
                </c:pt>
                <c:pt idx="594">
                  <c:v>37.618746041798644</c:v>
                </c:pt>
                <c:pt idx="595">
                  <c:v>37.682077264091234</c:v>
                </c:pt>
                <c:pt idx="596">
                  <c:v>37.745408486383823</c:v>
                </c:pt>
                <c:pt idx="597">
                  <c:v>37.808739708676413</c:v>
                </c:pt>
                <c:pt idx="598">
                  <c:v>37.872070930969002</c:v>
                </c:pt>
                <c:pt idx="599">
                  <c:v>37.935402153261592</c:v>
                </c:pt>
                <c:pt idx="600">
                  <c:v>37.998733375554181</c:v>
                </c:pt>
                <c:pt idx="601">
                  <c:v>38.062064597846771</c:v>
                </c:pt>
                <c:pt idx="602">
                  <c:v>38.125395820139367</c:v>
                </c:pt>
                <c:pt idx="603">
                  <c:v>38.188727042431957</c:v>
                </c:pt>
                <c:pt idx="604">
                  <c:v>38.252058264724546</c:v>
                </c:pt>
                <c:pt idx="605">
                  <c:v>38.315389487017136</c:v>
                </c:pt>
                <c:pt idx="606">
                  <c:v>38.378720709309725</c:v>
                </c:pt>
                <c:pt idx="607">
                  <c:v>38.442051931602315</c:v>
                </c:pt>
                <c:pt idx="608">
                  <c:v>38.505383153894904</c:v>
                </c:pt>
                <c:pt idx="609">
                  <c:v>38.568714376187494</c:v>
                </c:pt>
                <c:pt idx="610">
                  <c:v>38.632045598480083</c:v>
                </c:pt>
                <c:pt idx="611">
                  <c:v>38.69537682077268</c:v>
                </c:pt>
                <c:pt idx="612">
                  <c:v>38.758708043065269</c:v>
                </c:pt>
                <c:pt idx="613">
                  <c:v>38.822039265357859</c:v>
                </c:pt>
                <c:pt idx="614">
                  <c:v>38.885370487650448</c:v>
                </c:pt>
                <c:pt idx="615">
                  <c:v>38.948701709943037</c:v>
                </c:pt>
                <c:pt idx="616">
                  <c:v>39.012032932235627</c:v>
                </c:pt>
                <c:pt idx="617">
                  <c:v>39.075364154528216</c:v>
                </c:pt>
                <c:pt idx="618">
                  <c:v>39.138695376820806</c:v>
                </c:pt>
                <c:pt idx="619">
                  <c:v>39.202026599113402</c:v>
                </c:pt>
                <c:pt idx="620">
                  <c:v>39.265357821405992</c:v>
                </c:pt>
                <c:pt idx="621">
                  <c:v>39.328689043698581</c:v>
                </c:pt>
                <c:pt idx="622">
                  <c:v>39.392020265991171</c:v>
                </c:pt>
                <c:pt idx="623">
                  <c:v>39.45535148828376</c:v>
                </c:pt>
                <c:pt idx="624">
                  <c:v>39.51868271057635</c:v>
                </c:pt>
                <c:pt idx="625">
                  <c:v>39.582013932868939</c:v>
                </c:pt>
                <c:pt idx="626">
                  <c:v>39.645345155161529</c:v>
                </c:pt>
                <c:pt idx="627">
                  <c:v>39.708676377454118</c:v>
                </c:pt>
                <c:pt idx="628">
                  <c:v>39.772007599746715</c:v>
                </c:pt>
                <c:pt idx="629">
                  <c:v>39.835338822039304</c:v>
                </c:pt>
                <c:pt idx="630">
                  <c:v>39.898670044331894</c:v>
                </c:pt>
                <c:pt idx="631">
                  <c:v>39.962001266624483</c:v>
                </c:pt>
                <c:pt idx="632">
                  <c:v>40.025332488917073</c:v>
                </c:pt>
                <c:pt idx="633">
                  <c:v>40.088663711209662</c:v>
                </c:pt>
                <c:pt idx="634">
                  <c:v>40.151994933502252</c:v>
                </c:pt>
                <c:pt idx="635">
                  <c:v>40.215326155794841</c:v>
                </c:pt>
                <c:pt idx="636">
                  <c:v>40.278657378087438</c:v>
                </c:pt>
                <c:pt idx="637">
                  <c:v>40.341988600380027</c:v>
                </c:pt>
                <c:pt idx="638">
                  <c:v>40.405319822672617</c:v>
                </c:pt>
                <c:pt idx="639">
                  <c:v>40.468651044965206</c:v>
                </c:pt>
                <c:pt idx="640">
                  <c:v>40.531982267257796</c:v>
                </c:pt>
                <c:pt idx="641">
                  <c:v>40.595313489550385</c:v>
                </c:pt>
                <c:pt idx="642">
                  <c:v>40.658644711842975</c:v>
                </c:pt>
                <c:pt idx="643">
                  <c:v>40.721975934135564</c:v>
                </c:pt>
                <c:pt idx="644">
                  <c:v>40.785307156428154</c:v>
                </c:pt>
                <c:pt idx="645">
                  <c:v>40.84863837872075</c:v>
                </c:pt>
                <c:pt idx="646">
                  <c:v>40.91196960101334</c:v>
                </c:pt>
                <c:pt idx="647">
                  <c:v>40.975300823305929</c:v>
                </c:pt>
                <c:pt idx="648">
                  <c:v>41.038632045598519</c:v>
                </c:pt>
                <c:pt idx="649">
                  <c:v>41.101963267891108</c:v>
                </c:pt>
                <c:pt idx="650">
                  <c:v>41.165294490183697</c:v>
                </c:pt>
                <c:pt idx="651">
                  <c:v>41.228625712476287</c:v>
                </c:pt>
                <c:pt idx="652">
                  <c:v>41.291956934768876</c:v>
                </c:pt>
                <c:pt idx="653">
                  <c:v>41.355288157061473</c:v>
                </c:pt>
                <c:pt idx="654">
                  <c:v>41.418619379354062</c:v>
                </c:pt>
                <c:pt idx="655">
                  <c:v>41.481950601646652</c:v>
                </c:pt>
                <c:pt idx="656">
                  <c:v>41.545281823939241</c:v>
                </c:pt>
                <c:pt idx="657">
                  <c:v>41.608613046231831</c:v>
                </c:pt>
                <c:pt idx="658">
                  <c:v>41.67194426852442</c:v>
                </c:pt>
                <c:pt idx="659">
                  <c:v>41.73527549081701</c:v>
                </c:pt>
                <c:pt idx="660">
                  <c:v>41.798606713109599</c:v>
                </c:pt>
                <c:pt idx="661">
                  <c:v>41.861937935402189</c:v>
                </c:pt>
                <c:pt idx="662">
                  <c:v>41.925269157694785</c:v>
                </c:pt>
                <c:pt idx="663">
                  <c:v>41.988600379987375</c:v>
                </c:pt>
                <c:pt idx="664">
                  <c:v>42.051931602279964</c:v>
                </c:pt>
                <c:pt idx="665">
                  <c:v>42.115262824572554</c:v>
                </c:pt>
                <c:pt idx="666">
                  <c:v>42.178594046865143</c:v>
                </c:pt>
                <c:pt idx="667">
                  <c:v>42.241925269157733</c:v>
                </c:pt>
                <c:pt idx="668">
                  <c:v>42.305256491450322</c:v>
                </c:pt>
                <c:pt idx="669">
                  <c:v>42.368587713742912</c:v>
                </c:pt>
                <c:pt idx="670">
                  <c:v>42.431918936035508</c:v>
                </c:pt>
                <c:pt idx="671">
                  <c:v>42.495250158328098</c:v>
                </c:pt>
                <c:pt idx="672">
                  <c:v>42.558581380620687</c:v>
                </c:pt>
                <c:pt idx="673">
                  <c:v>42.621912602913277</c:v>
                </c:pt>
                <c:pt idx="674">
                  <c:v>42.685243825205866</c:v>
                </c:pt>
                <c:pt idx="675">
                  <c:v>42.748575047498456</c:v>
                </c:pt>
                <c:pt idx="676">
                  <c:v>42.811906269791045</c:v>
                </c:pt>
                <c:pt idx="677">
                  <c:v>42.875237492083635</c:v>
                </c:pt>
                <c:pt idx="678">
                  <c:v>42.938568714376224</c:v>
                </c:pt>
                <c:pt idx="679">
                  <c:v>43.001899936668821</c:v>
                </c:pt>
                <c:pt idx="680">
                  <c:v>43.06523115896141</c:v>
                </c:pt>
                <c:pt idx="681">
                  <c:v>43.128562381254</c:v>
                </c:pt>
                <c:pt idx="682">
                  <c:v>43.191893603546589</c:v>
                </c:pt>
                <c:pt idx="683">
                  <c:v>43.255224825839178</c:v>
                </c:pt>
                <c:pt idx="684">
                  <c:v>43.318556048131768</c:v>
                </c:pt>
                <c:pt idx="685">
                  <c:v>43.381887270424357</c:v>
                </c:pt>
                <c:pt idx="686">
                  <c:v>43.445218492716947</c:v>
                </c:pt>
                <c:pt idx="687">
                  <c:v>43.508549715009543</c:v>
                </c:pt>
                <c:pt idx="688">
                  <c:v>43.571880937302133</c:v>
                </c:pt>
                <c:pt idx="689">
                  <c:v>43.635212159594722</c:v>
                </c:pt>
                <c:pt idx="690">
                  <c:v>43.698543381887312</c:v>
                </c:pt>
                <c:pt idx="691">
                  <c:v>43.761874604179901</c:v>
                </c:pt>
                <c:pt idx="692">
                  <c:v>43.825205826472491</c:v>
                </c:pt>
                <c:pt idx="693">
                  <c:v>43.88853704876508</c:v>
                </c:pt>
                <c:pt idx="694">
                  <c:v>43.95186827105767</c:v>
                </c:pt>
                <c:pt idx="695">
                  <c:v>44.015199493350259</c:v>
                </c:pt>
                <c:pt idx="696">
                  <c:v>44.078530715642856</c:v>
                </c:pt>
                <c:pt idx="697">
                  <c:v>44.141861937935445</c:v>
                </c:pt>
                <c:pt idx="698">
                  <c:v>44.205193160228035</c:v>
                </c:pt>
                <c:pt idx="699">
                  <c:v>44.268524382520624</c:v>
                </c:pt>
                <c:pt idx="700">
                  <c:v>44.331855604813214</c:v>
                </c:pt>
                <c:pt idx="701">
                  <c:v>44.395186827105803</c:v>
                </c:pt>
                <c:pt idx="702">
                  <c:v>44.458518049398393</c:v>
                </c:pt>
                <c:pt idx="703">
                  <c:v>44.521849271690982</c:v>
                </c:pt>
                <c:pt idx="704">
                  <c:v>44.585180493983572</c:v>
                </c:pt>
                <c:pt idx="705">
                  <c:v>44.648511716276168</c:v>
                </c:pt>
                <c:pt idx="706">
                  <c:v>44.711842938568758</c:v>
                </c:pt>
                <c:pt idx="707">
                  <c:v>44.775174160861347</c:v>
                </c:pt>
                <c:pt idx="708">
                  <c:v>44.838505383153937</c:v>
                </c:pt>
                <c:pt idx="709">
                  <c:v>44.901836605446526</c:v>
                </c:pt>
                <c:pt idx="710">
                  <c:v>44.965167827739116</c:v>
                </c:pt>
                <c:pt idx="711">
                  <c:v>45.028499050031705</c:v>
                </c:pt>
                <c:pt idx="712">
                  <c:v>45.091830272324295</c:v>
                </c:pt>
                <c:pt idx="713">
                  <c:v>45.155161494616891</c:v>
                </c:pt>
                <c:pt idx="714">
                  <c:v>45.218492716909481</c:v>
                </c:pt>
                <c:pt idx="715">
                  <c:v>45.28182393920207</c:v>
                </c:pt>
                <c:pt idx="716">
                  <c:v>45.34515516149466</c:v>
                </c:pt>
                <c:pt idx="717">
                  <c:v>45.408486383787249</c:v>
                </c:pt>
                <c:pt idx="718">
                  <c:v>45.471817606079838</c:v>
                </c:pt>
                <c:pt idx="719">
                  <c:v>45.535148828372428</c:v>
                </c:pt>
                <c:pt idx="720">
                  <c:v>45.598480050665017</c:v>
                </c:pt>
                <c:pt idx="721">
                  <c:v>45.661811272957607</c:v>
                </c:pt>
                <c:pt idx="722">
                  <c:v>45.725142495250203</c:v>
                </c:pt>
                <c:pt idx="723">
                  <c:v>45.788473717542793</c:v>
                </c:pt>
                <c:pt idx="724">
                  <c:v>45.851804939835382</c:v>
                </c:pt>
                <c:pt idx="725">
                  <c:v>45.915136162127972</c:v>
                </c:pt>
                <c:pt idx="726">
                  <c:v>45.978467384420561</c:v>
                </c:pt>
                <c:pt idx="727">
                  <c:v>46.041798606713151</c:v>
                </c:pt>
                <c:pt idx="728">
                  <c:v>46.10512982900574</c:v>
                </c:pt>
                <c:pt idx="729">
                  <c:v>46.16846105129833</c:v>
                </c:pt>
                <c:pt idx="730">
                  <c:v>46.231792273590926</c:v>
                </c:pt>
                <c:pt idx="731">
                  <c:v>46.295123495883516</c:v>
                </c:pt>
                <c:pt idx="732">
                  <c:v>46.358454718176105</c:v>
                </c:pt>
                <c:pt idx="733">
                  <c:v>46.421785940468695</c:v>
                </c:pt>
                <c:pt idx="734">
                  <c:v>46.485117162761284</c:v>
                </c:pt>
                <c:pt idx="735">
                  <c:v>46.548448385053874</c:v>
                </c:pt>
                <c:pt idx="736">
                  <c:v>46.611779607346463</c:v>
                </c:pt>
                <c:pt idx="737">
                  <c:v>46.675110829639053</c:v>
                </c:pt>
                <c:pt idx="738">
                  <c:v>46.738442051931642</c:v>
                </c:pt>
                <c:pt idx="739">
                  <c:v>46.801773274224239</c:v>
                </c:pt>
                <c:pt idx="740">
                  <c:v>46.865104496516828</c:v>
                </c:pt>
                <c:pt idx="741">
                  <c:v>46.928435718809418</c:v>
                </c:pt>
                <c:pt idx="742">
                  <c:v>46.991766941102007</c:v>
                </c:pt>
                <c:pt idx="743">
                  <c:v>47.055098163394597</c:v>
                </c:pt>
                <c:pt idx="744">
                  <c:v>47.118429385687186</c:v>
                </c:pt>
                <c:pt idx="745">
                  <c:v>47.181760607979776</c:v>
                </c:pt>
                <c:pt idx="746">
                  <c:v>47.245091830272365</c:v>
                </c:pt>
                <c:pt idx="747">
                  <c:v>47.308423052564962</c:v>
                </c:pt>
                <c:pt idx="748">
                  <c:v>47.371754274857551</c:v>
                </c:pt>
                <c:pt idx="749">
                  <c:v>47.435085497150141</c:v>
                </c:pt>
                <c:pt idx="750">
                  <c:v>47.49841671944273</c:v>
                </c:pt>
                <c:pt idx="751">
                  <c:v>47.56174794173532</c:v>
                </c:pt>
                <c:pt idx="752">
                  <c:v>47.625079164027909</c:v>
                </c:pt>
                <c:pt idx="753">
                  <c:v>47.688410386320498</c:v>
                </c:pt>
                <c:pt idx="754">
                  <c:v>47.751741608613088</c:v>
                </c:pt>
                <c:pt idx="755">
                  <c:v>47.815072830905677</c:v>
                </c:pt>
                <c:pt idx="756">
                  <c:v>47.878404053198274</c:v>
                </c:pt>
                <c:pt idx="757">
                  <c:v>47.941735275490863</c:v>
                </c:pt>
                <c:pt idx="758">
                  <c:v>48.005066497783453</c:v>
                </c:pt>
                <c:pt idx="759">
                  <c:v>48.068397720076042</c:v>
                </c:pt>
                <c:pt idx="760">
                  <c:v>48.131728942368632</c:v>
                </c:pt>
                <c:pt idx="761">
                  <c:v>48.195060164661221</c:v>
                </c:pt>
                <c:pt idx="762">
                  <c:v>48.258391386953811</c:v>
                </c:pt>
                <c:pt idx="763">
                  <c:v>48.3217226092464</c:v>
                </c:pt>
                <c:pt idx="764">
                  <c:v>48.385053831538997</c:v>
                </c:pt>
                <c:pt idx="765">
                  <c:v>48.448385053831586</c:v>
                </c:pt>
                <c:pt idx="766">
                  <c:v>48.511716276124176</c:v>
                </c:pt>
                <c:pt idx="767">
                  <c:v>48.575047498416765</c:v>
                </c:pt>
                <c:pt idx="768">
                  <c:v>48.638378720709355</c:v>
                </c:pt>
                <c:pt idx="769">
                  <c:v>48.701709943001944</c:v>
                </c:pt>
                <c:pt idx="770">
                  <c:v>48.765041165294534</c:v>
                </c:pt>
                <c:pt idx="771">
                  <c:v>48.828372387587123</c:v>
                </c:pt>
                <c:pt idx="772">
                  <c:v>48.891703609879713</c:v>
                </c:pt>
                <c:pt idx="773">
                  <c:v>48.955034832172309</c:v>
                </c:pt>
                <c:pt idx="774">
                  <c:v>49.018366054464899</c:v>
                </c:pt>
                <c:pt idx="775">
                  <c:v>49.081697276757488</c:v>
                </c:pt>
                <c:pt idx="776">
                  <c:v>49.145028499050078</c:v>
                </c:pt>
                <c:pt idx="777">
                  <c:v>49.208359721342667</c:v>
                </c:pt>
                <c:pt idx="778">
                  <c:v>49.271690943635257</c:v>
                </c:pt>
                <c:pt idx="779">
                  <c:v>49.335022165927846</c:v>
                </c:pt>
                <c:pt idx="780">
                  <c:v>49.398353388220436</c:v>
                </c:pt>
                <c:pt idx="781">
                  <c:v>49.461684610513032</c:v>
                </c:pt>
                <c:pt idx="782">
                  <c:v>49.525015832805622</c:v>
                </c:pt>
                <c:pt idx="783">
                  <c:v>49.588347055098211</c:v>
                </c:pt>
                <c:pt idx="784">
                  <c:v>49.651678277390801</c:v>
                </c:pt>
                <c:pt idx="785">
                  <c:v>49.71500949968339</c:v>
                </c:pt>
                <c:pt idx="786">
                  <c:v>49.778340721975979</c:v>
                </c:pt>
                <c:pt idx="787">
                  <c:v>49.841671944268569</c:v>
                </c:pt>
                <c:pt idx="788">
                  <c:v>49.905003166561158</c:v>
                </c:pt>
                <c:pt idx="789">
                  <c:v>49.968334388853748</c:v>
                </c:pt>
                <c:pt idx="790">
                  <c:v>50.031665611146344</c:v>
                </c:pt>
                <c:pt idx="791">
                  <c:v>50.094996833438934</c:v>
                </c:pt>
                <c:pt idx="792">
                  <c:v>50.158328055731523</c:v>
                </c:pt>
                <c:pt idx="793">
                  <c:v>50.221659278024113</c:v>
                </c:pt>
                <c:pt idx="794">
                  <c:v>50.284990500316702</c:v>
                </c:pt>
                <c:pt idx="795">
                  <c:v>50.348321722609292</c:v>
                </c:pt>
                <c:pt idx="796">
                  <c:v>50.411652944901881</c:v>
                </c:pt>
                <c:pt idx="797">
                  <c:v>50.474984167194471</c:v>
                </c:pt>
                <c:pt idx="798">
                  <c:v>50.538315389487067</c:v>
                </c:pt>
                <c:pt idx="799">
                  <c:v>50.601646611779657</c:v>
                </c:pt>
                <c:pt idx="800">
                  <c:v>50.664977834072246</c:v>
                </c:pt>
                <c:pt idx="801">
                  <c:v>50.728309056364836</c:v>
                </c:pt>
                <c:pt idx="802">
                  <c:v>50.791640278657425</c:v>
                </c:pt>
                <c:pt idx="803">
                  <c:v>50.854971500950015</c:v>
                </c:pt>
                <c:pt idx="804">
                  <c:v>50.918302723242604</c:v>
                </c:pt>
                <c:pt idx="805">
                  <c:v>50.981633945535194</c:v>
                </c:pt>
                <c:pt idx="806">
                  <c:v>51.044965167827783</c:v>
                </c:pt>
                <c:pt idx="807">
                  <c:v>51.10829639012038</c:v>
                </c:pt>
                <c:pt idx="808">
                  <c:v>51.171627612412969</c:v>
                </c:pt>
                <c:pt idx="809">
                  <c:v>51.234958834705559</c:v>
                </c:pt>
                <c:pt idx="810">
                  <c:v>51.298290056998148</c:v>
                </c:pt>
                <c:pt idx="811">
                  <c:v>51.361621279290738</c:v>
                </c:pt>
                <c:pt idx="812">
                  <c:v>51.424952501583327</c:v>
                </c:pt>
                <c:pt idx="813">
                  <c:v>51.488283723875917</c:v>
                </c:pt>
                <c:pt idx="814">
                  <c:v>51.551614946168506</c:v>
                </c:pt>
                <c:pt idx="815">
                  <c:v>51.614946168461103</c:v>
                </c:pt>
                <c:pt idx="816">
                  <c:v>51.678277390753692</c:v>
                </c:pt>
                <c:pt idx="817">
                  <c:v>51.741608613046282</c:v>
                </c:pt>
                <c:pt idx="818">
                  <c:v>51.804939835338871</c:v>
                </c:pt>
                <c:pt idx="819">
                  <c:v>51.868271057631461</c:v>
                </c:pt>
                <c:pt idx="820">
                  <c:v>51.93160227992405</c:v>
                </c:pt>
                <c:pt idx="821">
                  <c:v>51.994933502216639</c:v>
                </c:pt>
                <c:pt idx="822">
                  <c:v>52.058264724509229</c:v>
                </c:pt>
                <c:pt idx="823">
                  <c:v>52.121595946801818</c:v>
                </c:pt>
                <c:pt idx="824">
                  <c:v>52.184927169094415</c:v>
                </c:pt>
                <c:pt idx="825">
                  <c:v>52.248258391387004</c:v>
                </c:pt>
                <c:pt idx="826">
                  <c:v>52.311589613679594</c:v>
                </c:pt>
                <c:pt idx="827">
                  <c:v>52.374920835972183</c:v>
                </c:pt>
                <c:pt idx="828">
                  <c:v>52.438252058264773</c:v>
                </c:pt>
                <c:pt idx="829">
                  <c:v>52.501583280557362</c:v>
                </c:pt>
                <c:pt idx="830">
                  <c:v>52.564914502849952</c:v>
                </c:pt>
                <c:pt idx="831">
                  <c:v>52.628245725142541</c:v>
                </c:pt>
                <c:pt idx="832">
                  <c:v>52.691576947435138</c:v>
                </c:pt>
                <c:pt idx="833">
                  <c:v>52.754908169727727</c:v>
                </c:pt>
                <c:pt idx="834">
                  <c:v>52.818239392020317</c:v>
                </c:pt>
                <c:pt idx="835">
                  <c:v>52.881570614312906</c:v>
                </c:pt>
                <c:pt idx="836">
                  <c:v>52.944901836605496</c:v>
                </c:pt>
                <c:pt idx="837">
                  <c:v>53.008233058898085</c:v>
                </c:pt>
                <c:pt idx="838">
                  <c:v>53.071564281190675</c:v>
                </c:pt>
                <c:pt idx="839">
                  <c:v>53.134895503483264</c:v>
                </c:pt>
                <c:pt idx="840">
                  <c:v>53.198226725775854</c:v>
                </c:pt>
                <c:pt idx="841">
                  <c:v>53.26155794806845</c:v>
                </c:pt>
                <c:pt idx="842">
                  <c:v>53.32488917036104</c:v>
                </c:pt>
                <c:pt idx="843">
                  <c:v>53.388220392653629</c:v>
                </c:pt>
                <c:pt idx="844">
                  <c:v>53.451551614946219</c:v>
                </c:pt>
                <c:pt idx="845">
                  <c:v>53.514882837238808</c:v>
                </c:pt>
                <c:pt idx="846">
                  <c:v>53.578214059531398</c:v>
                </c:pt>
                <c:pt idx="847">
                  <c:v>53.641545281823987</c:v>
                </c:pt>
                <c:pt idx="848">
                  <c:v>53.704876504116577</c:v>
                </c:pt>
                <c:pt idx="849">
                  <c:v>53.768207726409166</c:v>
                </c:pt>
                <c:pt idx="850">
                  <c:v>53.831538948701763</c:v>
                </c:pt>
                <c:pt idx="851">
                  <c:v>53.894870170994352</c:v>
                </c:pt>
                <c:pt idx="852">
                  <c:v>53.958201393286942</c:v>
                </c:pt>
                <c:pt idx="853">
                  <c:v>54.021532615579531</c:v>
                </c:pt>
                <c:pt idx="854">
                  <c:v>54.08486383787212</c:v>
                </c:pt>
                <c:pt idx="855">
                  <c:v>54.14819506016471</c:v>
                </c:pt>
                <c:pt idx="856">
                  <c:v>54.211526282457299</c:v>
                </c:pt>
                <c:pt idx="857">
                  <c:v>54.274857504749889</c:v>
                </c:pt>
                <c:pt idx="858">
                  <c:v>54.338188727042485</c:v>
                </c:pt>
                <c:pt idx="859">
                  <c:v>54.401519949335075</c:v>
                </c:pt>
                <c:pt idx="860">
                  <c:v>54.464851171627664</c:v>
                </c:pt>
                <c:pt idx="861">
                  <c:v>54.528182393920254</c:v>
                </c:pt>
                <c:pt idx="862">
                  <c:v>54.591513616212843</c:v>
                </c:pt>
                <c:pt idx="863">
                  <c:v>54.654844838505433</c:v>
                </c:pt>
                <c:pt idx="864">
                  <c:v>54.718176060798022</c:v>
                </c:pt>
                <c:pt idx="865">
                  <c:v>54.781507283090612</c:v>
                </c:pt>
                <c:pt idx="866">
                  <c:v>54.844838505383201</c:v>
                </c:pt>
                <c:pt idx="867">
                  <c:v>54.908169727675798</c:v>
                </c:pt>
                <c:pt idx="868">
                  <c:v>54.971500949968387</c:v>
                </c:pt>
                <c:pt idx="869">
                  <c:v>55.034832172260977</c:v>
                </c:pt>
                <c:pt idx="870">
                  <c:v>55.098163394553566</c:v>
                </c:pt>
                <c:pt idx="871">
                  <c:v>55.161494616846156</c:v>
                </c:pt>
                <c:pt idx="872">
                  <c:v>55.224825839138745</c:v>
                </c:pt>
                <c:pt idx="873">
                  <c:v>55.288157061431335</c:v>
                </c:pt>
                <c:pt idx="874">
                  <c:v>55.351488283723924</c:v>
                </c:pt>
                <c:pt idx="875">
                  <c:v>55.414819506016521</c:v>
                </c:pt>
                <c:pt idx="876">
                  <c:v>55.47815072830911</c:v>
                </c:pt>
                <c:pt idx="877">
                  <c:v>55.5414819506017</c:v>
                </c:pt>
                <c:pt idx="878">
                  <c:v>55.604813172894289</c:v>
                </c:pt>
                <c:pt idx="879">
                  <c:v>55.668144395186879</c:v>
                </c:pt>
                <c:pt idx="880">
                  <c:v>55.731475617479468</c:v>
                </c:pt>
                <c:pt idx="881">
                  <c:v>55.794806839772058</c:v>
                </c:pt>
                <c:pt idx="882">
                  <c:v>55.858138062064647</c:v>
                </c:pt>
                <c:pt idx="883">
                  <c:v>55.921469284357237</c:v>
                </c:pt>
                <c:pt idx="884">
                  <c:v>55.984800506649833</c:v>
                </c:pt>
                <c:pt idx="885">
                  <c:v>56.048131728942423</c:v>
                </c:pt>
                <c:pt idx="886">
                  <c:v>56.111462951235012</c:v>
                </c:pt>
                <c:pt idx="887">
                  <c:v>56.174794173527602</c:v>
                </c:pt>
                <c:pt idx="888">
                  <c:v>56.238125395820191</c:v>
                </c:pt>
                <c:pt idx="889">
                  <c:v>56.30145661811278</c:v>
                </c:pt>
                <c:pt idx="890">
                  <c:v>56.36478784040537</c:v>
                </c:pt>
                <c:pt idx="891">
                  <c:v>56.428119062697959</c:v>
                </c:pt>
                <c:pt idx="892">
                  <c:v>56.491450284990556</c:v>
                </c:pt>
                <c:pt idx="893">
                  <c:v>56.554781507283145</c:v>
                </c:pt>
                <c:pt idx="894">
                  <c:v>56.618112729575735</c:v>
                </c:pt>
                <c:pt idx="895">
                  <c:v>56.681443951868324</c:v>
                </c:pt>
                <c:pt idx="896">
                  <c:v>56.744775174160914</c:v>
                </c:pt>
                <c:pt idx="897">
                  <c:v>56.808106396453503</c:v>
                </c:pt>
                <c:pt idx="898">
                  <c:v>56.871437618746093</c:v>
                </c:pt>
                <c:pt idx="899">
                  <c:v>56.934768841038682</c:v>
                </c:pt>
                <c:pt idx="900">
                  <c:v>56.998100063331272</c:v>
                </c:pt>
                <c:pt idx="901">
                  <c:v>57.061431285623868</c:v>
                </c:pt>
                <c:pt idx="902">
                  <c:v>57.124762507916458</c:v>
                </c:pt>
                <c:pt idx="903">
                  <c:v>57.188093730209047</c:v>
                </c:pt>
                <c:pt idx="904">
                  <c:v>57.251424952501637</c:v>
                </c:pt>
                <c:pt idx="905">
                  <c:v>57.314756174794226</c:v>
                </c:pt>
                <c:pt idx="906">
                  <c:v>57.378087397086816</c:v>
                </c:pt>
                <c:pt idx="907">
                  <c:v>57.441418619379405</c:v>
                </c:pt>
                <c:pt idx="908">
                  <c:v>57.504749841671995</c:v>
                </c:pt>
                <c:pt idx="909">
                  <c:v>57.568081063964591</c:v>
                </c:pt>
                <c:pt idx="910">
                  <c:v>57.631412286257181</c:v>
                </c:pt>
                <c:pt idx="911">
                  <c:v>57.69474350854977</c:v>
                </c:pt>
                <c:pt idx="912">
                  <c:v>57.75807473084236</c:v>
                </c:pt>
                <c:pt idx="913">
                  <c:v>57.821405953134949</c:v>
                </c:pt>
                <c:pt idx="914">
                  <c:v>57.884737175427539</c:v>
                </c:pt>
                <c:pt idx="915">
                  <c:v>57.948068397720128</c:v>
                </c:pt>
                <c:pt idx="916">
                  <c:v>58.011399620012718</c:v>
                </c:pt>
                <c:pt idx="917">
                  <c:v>58.074730842305307</c:v>
                </c:pt>
                <c:pt idx="918">
                  <c:v>58.138062064597904</c:v>
                </c:pt>
                <c:pt idx="919">
                  <c:v>58.201393286890493</c:v>
                </c:pt>
                <c:pt idx="920">
                  <c:v>58.264724509183083</c:v>
                </c:pt>
                <c:pt idx="921">
                  <c:v>58.328055731475672</c:v>
                </c:pt>
                <c:pt idx="922">
                  <c:v>58.391386953768261</c:v>
                </c:pt>
                <c:pt idx="923">
                  <c:v>58.454718176060851</c:v>
                </c:pt>
                <c:pt idx="924">
                  <c:v>58.51804939835344</c:v>
                </c:pt>
                <c:pt idx="925">
                  <c:v>58.58138062064603</c:v>
                </c:pt>
                <c:pt idx="926">
                  <c:v>58.644711842938626</c:v>
                </c:pt>
                <c:pt idx="927">
                  <c:v>58.708043065231216</c:v>
                </c:pt>
                <c:pt idx="928">
                  <c:v>58.771374287523805</c:v>
                </c:pt>
                <c:pt idx="929">
                  <c:v>58.834705509816395</c:v>
                </c:pt>
                <c:pt idx="930">
                  <c:v>58.898036732108984</c:v>
                </c:pt>
                <c:pt idx="931">
                  <c:v>58.961367954401574</c:v>
                </c:pt>
                <c:pt idx="932">
                  <c:v>59.024699176694163</c:v>
                </c:pt>
                <c:pt idx="933">
                  <c:v>59.088030398986753</c:v>
                </c:pt>
                <c:pt idx="934">
                  <c:v>59.151361621279342</c:v>
                </c:pt>
                <c:pt idx="935">
                  <c:v>59.214692843571939</c:v>
                </c:pt>
                <c:pt idx="936">
                  <c:v>59.278024065864528</c:v>
                </c:pt>
                <c:pt idx="937">
                  <c:v>59.341355288157118</c:v>
                </c:pt>
                <c:pt idx="938">
                  <c:v>59.404686510449707</c:v>
                </c:pt>
                <c:pt idx="939">
                  <c:v>59.468017732742297</c:v>
                </c:pt>
                <c:pt idx="940">
                  <c:v>59.531348955034886</c:v>
                </c:pt>
                <c:pt idx="941">
                  <c:v>59.594680177327476</c:v>
                </c:pt>
                <c:pt idx="942">
                  <c:v>59.658011399620065</c:v>
                </c:pt>
                <c:pt idx="943">
                  <c:v>59.721342621912662</c:v>
                </c:pt>
                <c:pt idx="944">
                  <c:v>59.784673844205251</c:v>
                </c:pt>
                <c:pt idx="945">
                  <c:v>59.848005066497841</c:v>
                </c:pt>
                <c:pt idx="946">
                  <c:v>59.91133628879043</c:v>
                </c:pt>
                <c:pt idx="947">
                  <c:v>59.97466751108302</c:v>
                </c:pt>
                <c:pt idx="948">
                  <c:v>60.037998733375609</c:v>
                </c:pt>
                <c:pt idx="949">
                  <c:v>60.101329955668199</c:v>
                </c:pt>
                <c:pt idx="950">
                  <c:v>60.164661177960788</c:v>
                </c:pt>
                <c:pt idx="951">
                  <c:v>60.227992400253378</c:v>
                </c:pt>
                <c:pt idx="952">
                  <c:v>60.291323622545974</c:v>
                </c:pt>
                <c:pt idx="953">
                  <c:v>60.354654844838564</c:v>
                </c:pt>
                <c:pt idx="954">
                  <c:v>60.417986067131153</c:v>
                </c:pt>
                <c:pt idx="955">
                  <c:v>60.481317289423743</c:v>
                </c:pt>
                <c:pt idx="956">
                  <c:v>60.544648511716332</c:v>
                </c:pt>
                <c:pt idx="957">
                  <c:v>60.607979734008921</c:v>
                </c:pt>
                <c:pt idx="958">
                  <c:v>60.671310956301511</c:v>
                </c:pt>
                <c:pt idx="959">
                  <c:v>60.7346421785941</c:v>
                </c:pt>
                <c:pt idx="960">
                  <c:v>60.79797340088669</c:v>
                </c:pt>
                <c:pt idx="961">
                  <c:v>60.861304623179286</c:v>
                </c:pt>
                <c:pt idx="962">
                  <c:v>60.924635845471876</c:v>
                </c:pt>
                <c:pt idx="963">
                  <c:v>60.987967067764465</c:v>
                </c:pt>
                <c:pt idx="964">
                  <c:v>61.051298290057055</c:v>
                </c:pt>
                <c:pt idx="965">
                  <c:v>61.114629512349644</c:v>
                </c:pt>
                <c:pt idx="966">
                  <c:v>61.177960734642234</c:v>
                </c:pt>
                <c:pt idx="967">
                  <c:v>61.241291956934823</c:v>
                </c:pt>
                <c:pt idx="968">
                  <c:v>61.304623179227413</c:v>
                </c:pt>
                <c:pt idx="969">
                  <c:v>61.367954401520009</c:v>
                </c:pt>
                <c:pt idx="970">
                  <c:v>61.431285623812599</c:v>
                </c:pt>
                <c:pt idx="971">
                  <c:v>61.494616846105188</c:v>
                </c:pt>
                <c:pt idx="972">
                  <c:v>61.557948068397778</c:v>
                </c:pt>
                <c:pt idx="973">
                  <c:v>61.621279290690367</c:v>
                </c:pt>
                <c:pt idx="974">
                  <c:v>61.684610512982957</c:v>
                </c:pt>
                <c:pt idx="975">
                  <c:v>61.747941735275546</c:v>
                </c:pt>
                <c:pt idx="976">
                  <c:v>61.811272957568136</c:v>
                </c:pt>
                <c:pt idx="977">
                  <c:v>61.874604179860725</c:v>
                </c:pt>
                <c:pt idx="978">
                  <c:v>61.937935402153322</c:v>
                </c:pt>
                <c:pt idx="979">
                  <c:v>62.001266624445911</c:v>
                </c:pt>
                <c:pt idx="980">
                  <c:v>62.064597846738501</c:v>
                </c:pt>
                <c:pt idx="981">
                  <c:v>62.12792906903109</c:v>
                </c:pt>
                <c:pt idx="982">
                  <c:v>62.19126029132368</c:v>
                </c:pt>
                <c:pt idx="983">
                  <c:v>62.254591513616269</c:v>
                </c:pt>
                <c:pt idx="984">
                  <c:v>62.317922735908859</c:v>
                </c:pt>
                <c:pt idx="985">
                  <c:v>62.381253958201448</c:v>
                </c:pt>
                <c:pt idx="986">
                  <c:v>62.444585180494045</c:v>
                </c:pt>
                <c:pt idx="987">
                  <c:v>62.507916402786634</c:v>
                </c:pt>
                <c:pt idx="988">
                  <c:v>62.571247625079224</c:v>
                </c:pt>
                <c:pt idx="989">
                  <c:v>62.634578847371813</c:v>
                </c:pt>
                <c:pt idx="990">
                  <c:v>62.697910069664402</c:v>
                </c:pt>
                <c:pt idx="991">
                  <c:v>62.761241291956992</c:v>
                </c:pt>
                <c:pt idx="992">
                  <c:v>62.824572514249581</c:v>
                </c:pt>
                <c:pt idx="993">
                  <c:v>62.887903736542171</c:v>
                </c:pt>
                <c:pt idx="994">
                  <c:v>62.95123495883476</c:v>
                </c:pt>
                <c:pt idx="995">
                  <c:v>63.014566181127357</c:v>
                </c:pt>
                <c:pt idx="996">
                  <c:v>63.077897403419946</c:v>
                </c:pt>
                <c:pt idx="997">
                  <c:v>63.141228625712536</c:v>
                </c:pt>
                <c:pt idx="998">
                  <c:v>63.204559848005125</c:v>
                </c:pt>
                <c:pt idx="999">
                  <c:v>63.267891070297715</c:v>
                </c:pt>
                <c:pt idx="1000">
                  <c:v>63.331222292590304</c:v>
                </c:pt>
                <c:pt idx="1001">
                  <c:v>63.394553514882894</c:v>
                </c:pt>
                <c:pt idx="1002">
                  <c:v>63.457884737175483</c:v>
                </c:pt>
                <c:pt idx="1003">
                  <c:v>63.52121595946808</c:v>
                </c:pt>
                <c:pt idx="1004">
                  <c:v>63.584547181760669</c:v>
                </c:pt>
                <c:pt idx="1005">
                  <c:v>63.647878404053259</c:v>
                </c:pt>
                <c:pt idx="1006">
                  <c:v>63.711209626345848</c:v>
                </c:pt>
                <c:pt idx="1007">
                  <c:v>63.774540848638438</c:v>
                </c:pt>
                <c:pt idx="1008">
                  <c:v>63.837872070931027</c:v>
                </c:pt>
                <c:pt idx="1009">
                  <c:v>63.901203293223617</c:v>
                </c:pt>
                <c:pt idx="1010">
                  <c:v>63.964534515516206</c:v>
                </c:pt>
                <c:pt idx="1011">
                  <c:v>64.027865737808796</c:v>
                </c:pt>
                <c:pt idx="1012">
                  <c:v>64.091196960101385</c:v>
                </c:pt>
                <c:pt idx="1013">
                  <c:v>64.154528182393975</c:v>
                </c:pt>
                <c:pt idx="1014">
                  <c:v>64.217859404686564</c:v>
                </c:pt>
                <c:pt idx="1015">
                  <c:v>64.281190626979154</c:v>
                </c:pt>
                <c:pt idx="1016">
                  <c:v>64.344521849271757</c:v>
                </c:pt>
                <c:pt idx="1017">
                  <c:v>64.407853071564347</c:v>
                </c:pt>
                <c:pt idx="1018">
                  <c:v>64.471184293856936</c:v>
                </c:pt>
                <c:pt idx="1019">
                  <c:v>64.534515516149526</c:v>
                </c:pt>
                <c:pt idx="1020">
                  <c:v>64.597846738442115</c:v>
                </c:pt>
                <c:pt idx="1021">
                  <c:v>64.661177960734705</c:v>
                </c:pt>
                <c:pt idx="1022">
                  <c:v>64.724509183027294</c:v>
                </c:pt>
                <c:pt idx="1023">
                  <c:v>64.787840405319884</c:v>
                </c:pt>
                <c:pt idx="1024">
                  <c:v>64.851171627612473</c:v>
                </c:pt>
                <c:pt idx="1025">
                  <c:v>64.914502849905062</c:v>
                </c:pt>
                <c:pt idx="1026">
                  <c:v>64.977834072197652</c:v>
                </c:pt>
                <c:pt idx="1027">
                  <c:v>65.041165294490241</c:v>
                </c:pt>
                <c:pt idx="1028">
                  <c:v>65.104496516782831</c:v>
                </c:pt>
                <c:pt idx="1029">
                  <c:v>65.16782773907542</c:v>
                </c:pt>
                <c:pt idx="1030">
                  <c:v>65.23115896136801</c:v>
                </c:pt>
                <c:pt idx="1031">
                  <c:v>65.294490183660599</c:v>
                </c:pt>
                <c:pt idx="1032">
                  <c:v>65.357821405953189</c:v>
                </c:pt>
                <c:pt idx="1033">
                  <c:v>65.421152628245792</c:v>
                </c:pt>
                <c:pt idx="1034">
                  <c:v>65.484483850538382</c:v>
                </c:pt>
                <c:pt idx="1035">
                  <c:v>65.547815072830971</c:v>
                </c:pt>
                <c:pt idx="1036">
                  <c:v>65.611146295123561</c:v>
                </c:pt>
                <c:pt idx="1037">
                  <c:v>65.67447751741615</c:v>
                </c:pt>
                <c:pt idx="1038">
                  <c:v>65.73780873970874</c:v>
                </c:pt>
                <c:pt idx="1039">
                  <c:v>65.801139962001329</c:v>
                </c:pt>
                <c:pt idx="1040">
                  <c:v>65.864471184293919</c:v>
                </c:pt>
                <c:pt idx="1041">
                  <c:v>65.927802406586508</c:v>
                </c:pt>
                <c:pt idx="1042">
                  <c:v>65.991133628879098</c:v>
                </c:pt>
                <c:pt idx="1043">
                  <c:v>66.054464851171687</c:v>
                </c:pt>
                <c:pt idx="1044">
                  <c:v>66.117796073464277</c:v>
                </c:pt>
                <c:pt idx="1045">
                  <c:v>66.181127295756866</c:v>
                </c:pt>
                <c:pt idx="1046">
                  <c:v>66.244458518049456</c:v>
                </c:pt>
                <c:pt idx="1047">
                  <c:v>66.307789740342045</c:v>
                </c:pt>
                <c:pt idx="1048">
                  <c:v>66.371120962634635</c:v>
                </c:pt>
                <c:pt idx="1049">
                  <c:v>66.434452184927224</c:v>
                </c:pt>
                <c:pt idx="1050">
                  <c:v>66.497783407219828</c:v>
                </c:pt>
                <c:pt idx="1051">
                  <c:v>66.561114629512417</c:v>
                </c:pt>
                <c:pt idx="1052">
                  <c:v>66.624445851805007</c:v>
                </c:pt>
                <c:pt idx="1053">
                  <c:v>66.687777074097596</c:v>
                </c:pt>
                <c:pt idx="1054">
                  <c:v>66.751108296390186</c:v>
                </c:pt>
                <c:pt idx="1055">
                  <c:v>66.814439518682775</c:v>
                </c:pt>
                <c:pt idx="1056">
                  <c:v>66.877770740975365</c:v>
                </c:pt>
                <c:pt idx="1057">
                  <c:v>66.941101963267954</c:v>
                </c:pt>
                <c:pt idx="1058">
                  <c:v>67.004433185560544</c:v>
                </c:pt>
                <c:pt idx="1059">
                  <c:v>67.067764407853133</c:v>
                </c:pt>
                <c:pt idx="1060">
                  <c:v>67.131095630145722</c:v>
                </c:pt>
                <c:pt idx="1061">
                  <c:v>67.194426852438312</c:v>
                </c:pt>
                <c:pt idx="1062">
                  <c:v>67.257758074730901</c:v>
                </c:pt>
                <c:pt idx="1063">
                  <c:v>67.321089297023491</c:v>
                </c:pt>
                <c:pt idx="1064">
                  <c:v>67.38442051931608</c:v>
                </c:pt>
                <c:pt idx="1065">
                  <c:v>67.44775174160867</c:v>
                </c:pt>
                <c:pt idx="1066">
                  <c:v>67.511082963901259</c:v>
                </c:pt>
                <c:pt idx="1067">
                  <c:v>67.574414186193863</c:v>
                </c:pt>
                <c:pt idx="1068">
                  <c:v>67.637745408486452</c:v>
                </c:pt>
                <c:pt idx="1069">
                  <c:v>67.701076630779042</c:v>
                </c:pt>
                <c:pt idx="1070">
                  <c:v>67.764407853071631</c:v>
                </c:pt>
                <c:pt idx="1071">
                  <c:v>67.827739075364221</c:v>
                </c:pt>
                <c:pt idx="1072">
                  <c:v>67.89107029765681</c:v>
                </c:pt>
                <c:pt idx="1073">
                  <c:v>67.9544015199494</c:v>
                </c:pt>
                <c:pt idx="1074">
                  <c:v>68.017732742241989</c:v>
                </c:pt>
                <c:pt idx="1075">
                  <c:v>68.081063964534579</c:v>
                </c:pt>
                <c:pt idx="1076">
                  <c:v>68.144395186827168</c:v>
                </c:pt>
                <c:pt idx="1077">
                  <c:v>68.207726409119758</c:v>
                </c:pt>
                <c:pt idx="1078">
                  <c:v>68.271057631412347</c:v>
                </c:pt>
                <c:pt idx="1079">
                  <c:v>68.334388853704937</c:v>
                </c:pt>
                <c:pt idx="1080">
                  <c:v>68.397720075997526</c:v>
                </c:pt>
                <c:pt idx="1081">
                  <c:v>68.461051298290116</c:v>
                </c:pt>
                <c:pt idx="1082">
                  <c:v>68.524382520582705</c:v>
                </c:pt>
                <c:pt idx="1083">
                  <c:v>68.587713742875295</c:v>
                </c:pt>
                <c:pt idx="1084">
                  <c:v>68.651044965167898</c:v>
                </c:pt>
                <c:pt idx="1085">
                  <c:v>68.714376187460488</c:v>
                </c:pt>
                <c:pt idx="1086">
                  <c:v>68.777707409753077</c:v>
                </c:pt>
                <c:pt idx="1087">
                  <c:v>68.841038632045667</c:v>
                </c:pt>
                <c:pt idx="1088">
                  <c:v>68.904369854338256</c:v>
                </c:pt>
                <c:pt idx="1089">
                  <c:v>68.967701076630846</c:v>
                </c:pt>
                <c:pt idx="1090">
                  <c:v>69.031032298923435</c:v>
                </c:pt>
                <c:pt idx="1091">
                  <c:v>69.094363521216025</c:v>
                </c:pt>
                <c:pt idx="1092">
                  <c:v>69.157694743508614</c:v>
                </c:pt>
                <c:pt idx="1093">
                  <c:v>69.221025965801203</c:v>
                </c:pt>
                <c:pt idx="1094">
                  <c:v>69.284357188093793</c:v>
                </c:pt>
                <c:pt idx="1095">
                  <c:v>69.347688410386382</c:v>
                </c:pt>
                <c:pt idx="1096">
                  <c:v>69.411019632678972</c:v>
                </c:pt>
                <c:pt idx="1097">
                  <c:v>69.474350854971561</c:v>
                </c:pt>
                <c:pt idx="1098">
                  <c:v>69.537682077264151</c:v>
                </c:pt>
                <c:pt idx="1099">
                  <c:v>69.60101329955674</c:v>
                </c:pt>
                <c:pt idx="1100">
                  <c:v>69.66434452184933</c:v>
                </c:pt>
                <c:pt idx="1101">
                  <c:v>69.727675744141933</c:v>
                </c:pt>
                <c:pt idx="1102">
                  <c:v>69.791006966434523</c:v>
                </c:pt>
                <c:pt idx="1103">
                  <c:v>69.854338188727112</c:v>
                </c:pt>
                <c:pt idx="1104">
                  <c:v>69.917669411019702</c:v>
                </c:pt>
                <c:pt idx="1105">
                  <c:v>69.981000633312291</c:v>
                </c:pt>
                <c:pt idx="1106">
                  <c:v>70.044331855604881</c:v>
                </c:pt>
                <c:pt idx="1107">
                  <c:v>70.10766307789747</c:v>
                </c:pt>
                <c:pt idx="1108">
                  <c:v>70.17099430019006</c:v>
                </c:pt>
                <c:pt idx="1109">
                  <c:v>70.234325522482649</c:v>
                </c:pt>
                <c:pt idx="1110">
                  <c:v>70.297656744775239</c:v>
                </c:pt>
                <c:pt idx="1111">
                  <c:v>70.360987967067828</c:v>
                </c:pt>
                <c:pt idx="1112">
                  <c:v>70.424319189360418</c:v>
                </c:pt>
                <c:pt idx="1113">
                  <c:v>70.487650411653007</c:v>
                </c:pt>
                <c:pt idx="1114">
                  <c:v>70.550981633945597</c:v>
                </c:pt>
                <c:pt idx="1115">
                  <c:v>70.614312856238186</c:v>
                </c:pt>
                <c:pt idx="1116">
                  <c:v>70.677644078530776</c:v>
                </c:pt>
                <c:pt idx="1117">
                  <c:v>70.740975300823365</c:v>
                </c:pt>
                <c:pt idx="1118">
                  <c:v>70.804306523115969</c:v>
                </c:pt>
                <c:pt idx="1119">
                  <c:v>70.867637745408558</c:v>
                </c:pt>
                <c:pt idx="1120">
                  <c:v>70.930968967701148</c:v>
                </c:pt>
                <c:pt idx="1121">
                  <c:v>70.994300189993737</c:v>
                </c:pt>
                <c:pt idx="1122">
                  <c:v>71.057631412286327</c:v>
                </c:pt>
                <c:pt idx="1123">
                  <c:v>71.120962634578916</c:v>
                </c:pt>
                <c:pt idx="1124">
                  <c:v>71.184293856871506</c:v>
                </c:pt>
                <c:pt idx="1125">
                  <c:v>71.247625079164095</c:v>
                </c:pt>
                <c:pt idx="1126">
                  <c:v>71.310956301456685</c:v>
                </c:pt>
                <c:pt idx="1127">
                  <c:v>71.374287523749274</c:v>
                </c:pt>
                <c:pt idx="1128">
                  <c:v>71.437618746041863</c:v>
                </c:pt>
                <c:pt idx="1129">
                  <c:v>71.500949968334453</c:v>
                </c:pt>
                <c:pt idx="1130">
                  <c:v>71.564281190627042</c:v>
                </c:pt>
                <c:pt idx="1131">
                  <c:v>71.627612412919632</c:v>
                </c:pt>
                <c:pt idx="1132">
                  <c:v>71.690943635212221</c:v>
                </c:pt>
                <c:pt idx="1133">
                  <c:v>71.754274857504811</c:v>
                </c:pt>
                <c:pt idx="1134">
                  <c:v>71.8176060797974</c:v>
                </c:pt>
                <c:pt idx="1135">
                  <c:v>71.880937302090004</c:v>
                </c:pt>
                <c:pt idx="1136">
                  <c:v>71.944268524382593</c:v>
                </c:pt>
                <c:pt idx="1137">
                  <c:v>72.007599746675183</c:v>
                </c:pt>
                <c:pt idx="1138">
                  <c:v>72.070930968967772</c:v>
                </c:pt>
                <c:pt idx="1139">
                  <c:v>72.134262191260362</c:v>
                </c:pt>
                <c:pt idx="1140">
                  <c:v>72.197593413552951</c:v>
                </c:pt>
                <c:pt idx="1141">
                  <c:v>72.260924635845541</c:v>
                </c:pt>
                <c:pt idx="1142">
                  <c:v>72.32425585813813</c:v>
                </c:pt>
                <c:pt idx="1143">
                  <c:v>72.38758708043072</c:v>
                </c:pt>
                <c:pt idx="1144">
                  <c:v>72.450918302723309</c:v>
                </c:pt>
                <c:pt idx="1145">
                  <c:v>72.514249525015899</c:v>
                </c:pt>
                <c:pt idx="1146">
                  <c:v>72.577580747308488</c:v>
                </c:pt>
                <c:pt idx="1147">
                  <c:v>72.640911969601078</c:v>
                </c:pt>
                <c:pt idx="1148">
                  <c:v>72.704243191893667</c:v>
                </c:pt>
                <c:pt idx="1149">
                  <c:v>72.767574414186257</c:v>
                </c:pt>
                <c:pt idx="1150">
                  <c:v>72.830905636478846</c:v>
                </c:pt>
                <c:pt idx="1151">
                  <c:v>72.894236858771436</c:v>
                </c:pt>
                <c:pt idx="1152">
                  <c:v>72.957568081064039</c:v>
                </c:pt>
                <c:pt idx="1153">
                  <c:v>73.020899303356629</c:v>
                </c:pt>
                <c:pt idx="1154">
                  <c:v>73.084230525649218</c:v>
                </c:pt>
                <c:pt idx="1155">
                  <c:v>73.147561747941808</c:v>
                </c:pt>
                <c:pt idx="1156">
                  <c:v>73.210892970234397</c:v>
                </c:pt>
                <c:pt idx="1157">
                  <c:v>73.274224192526987</c:v>
                </c:pt>
                <c:pt idx="1158">
                  <c:v>73.337555414819576</c:v>
                </c:pt>
                <c:pt idx="1159">
                  <c:v>73.400886637112166</c:v>
                </c:pt>
                <c:pt idx="1160">
                  <c:v>73.464217859404755</c:v>
                </c:pt>
                <c:pt idx="1161">
                  <c:v>73.527549081697344</c:v>
                </c:pt>
                <c:pt idx="1162">
                  <c:v>73.590880303989934</c:v>
                </c:pt>
                <c:pt idx="1163">
                  <c:v>73.654211526282523</c:v>
                </c:pt>
                <c:pt idx="1164">
                  <c:v>73.717542748575113</c:v>
                </c:pt>
                <c:pt idx="1165">
                  <c:v>73.780873970867702</c:v>
                </c:pt>
                <c:pt idx="1166">
                  <c:v>73.844205193160292</c:v>
                </c:pt>
                <c:pt idx="1167">
                  <c:v>73.907536415452881</c:v>
                </c:pt>
                <c:pt idx="1168">
                  <c:v>73.970867637745471</c:v>
                </c:pt>
                <c:pt idx="1169">
                  <c:v>74.03419886003806</c:v>
                </c:pt>
                <c:pt idx="1170">
                  <c:v>74.097530082330664</c:v>
                </c:pt>
                <c:pt idx="1171">
                  <c:v>74.160861304623253</c:v>
                </c:pt>
                <c:pt idx="1172">
                  <c:v>74.224192526915843</c:v>
                </c:pt>
                <c:pt idx="1173">
                  <c:v>74.287523749208432</c:v>
                </c:pt>
                <c:pt idx="1174">
                  <c:v>74.350854971501022</c:v>
                </c:pt>
                <c:pt idx="1175">
                  <c:v>74.414186193793611</c:v>
                </c:pt>
                <c:pt idx="1176">
                  <c:v>74.477517416086201</c:v>
                </c:pt>
                <c:pt idx="1177">
                  <c:v>74.54084863837879</c:v>
                </c:pt>
                <c:pt idx="1178">
                  <c:v>74.60417986067138</c:v>
                </c:pt>
                <c:pt idx="1179">
                  <c:v>74.667511082963969</c:v>
                </c:pt>
                <c:pt idx="1180">
                  <c:v>74.730842305256559</c:v>
                </c:pt>
                <c:pt idx="1181">
                  <c:v>74.794173527549148</c:v>
                </c:pt>
                <c:pt idx="1182">
                  <c:v>74.857504749841738</c:v>
                </c:pt>
                <c:pt idx="1183">
                  <c:v>74.920835972134327</c:v>
                </c:pt>
                <c:pt idx="1184">
                  <c:v>74.984167194426917</c:v>
                </c:pt>
                <c:pt idx="1185">
                  <c:v>75.047498416719506</c:v>
                </c:pt>
                <c:pt idx="1186">
                  <c:v>75.110829639012096</c:v>
                </c:pt>
                <c:pt idx="1187">
                  <c:v>75.174160861304699</c:v>
                </c:pt>
                <c:pt idx="1188">
                  <c:v>75.237492083597289</c:v>
                </c:pt>
                <c:pt idx="1189">
                  <c:v>75.300823305889878</c:v>
                </c:pt>
                <c:pt idx="1190">
                  <c:v>75.364154528182468</c:v>
                </c:pt>
                <c:pt idx="1191">
                  <c:v>75.427485750475057</c:v>
                </c:pt>
                <c:pt idx="1192">
                  <c:v>75.490816972767647</c:v>
                </c:pt>
                <c:pt idx="1193">
                  <c:v>75.554148195060236</c:v>
                </c:pt>
                <c:pt idx="1194">
                  <c:v>75.617479417352826</c:v>
                </c:pt>
                <c:pt idx="1195">
                  <c:v>75.680810639645415</c:v>
                </c:pt>
                <c:pt idx="1196">
                  <c:v>75.744141861938004</c:v>
                </c:pt>
                <c:pt idx="1197">
                  <c:v>75.807473084230594</c:v>
                </c:pt>
                <c:pt idx="1198">
                  <c:v>75.870804306523183</c:v>
                </c:pt>
                <c:pt idx="1199">
                  <c:v>75.934135528815773</c:v>
                </c:pt>
                <c:pt idx="1200">
                  <c:v>75.997466751108362</c:v>
                </c:pt>
                <c:pt idx="1201">
                  <c:v>76.060797973400952</c:v>
                </c:pt>
                <c:pt idx="1202">
                  <c:v>76.124129195693541</c:v>
                </c:pt>
                <c:pt idx="1203">
                  <c:v>76.187460417986131</c:v>
                </c:pt>
                <c:pt idx="1204">
                  <c:v>76.250791640278734</c:v>
                </c:pt>
                <c:pt idx="1205">
                  <c:v>76.314122862571324</c:v>
                </c:pt>
                <c:pt idx="1206">
                  <c:v>76.377454084863913</c:v>
                </c:pt>
                <c:pt idx="1207">
                  <c:v>76.440785307156503</c:v>
                </c:pt>
                <c:pt idx="1208">
                  <c:v>76.504116529449092</c:v>
                </c:pt>
                <c:pt idx="1209">
                  <c:v>76.567447751741682</c:v>
                </c:pt>
                <c:pt idx="1210">
                  <c:v>76.630778974034271</c:v>
                </c:pt>
                <c:pt idx="1211">
                  <c:v>76.694110196326861</c:v>
                </c:pt>
                <c:pt idx="1212">
                  <c:v>76.75744141861945</c:v>
                </c:pt>
                <c:pt idx="1213">
                  <c:v>76.82077264091204</c:v>
                </c:pt>
                <c:pt idx="1214">
                  <c:v>76.884103863204629</c:v>
                </c:pt>
                <c:pt idx="1215">
                  <c:v>76.947435085497219</c:v>
                </c:pt>
                <c:pt idx="1216">
                  <c:v>77.010766307789808</c:v>
                </c:pt>
                <c:pt idx="1217">
                  <c:v>77.074097530082398</c:v>
                </c:pt>
                <c:pt idx="1218">
                  <c:v>77.137428752374987</c:v>
                </c:pt>
                <c:pt idx="1219">
                  <c:v>77.200759974667577</c:v>
                </c:pt>
                <c:pt idx="1220">
                  <c:v>77.264091196960166</c:v>
                </c:pt>
                <c:pt idx="1221">
                  <c:v>77.32742241925277</c:v>
                </c:pt>
                <c:pt idx="1222">
                  <c:v>77.390753641545359</c:v>
                </c:pt>
                <c:pt idx="1223">
                  <c:v>77.454084863837949</c:v>
                </c:pt>
                <c:pt idx="1224">
                  <c:v>77.517416086130538</c:v>
                </c:pt>
                <c:pt idx="1225">
                  <c:v>77.580747308423128</c:v>
                </c:pt>
                <c:pt idx="1226">
                  <c:v>77.644078530715717</c:v>
                </c:pt>
                <c:pt idx="1227">
                  <c:v>77.707409753008307</c:v>
                </c:pt>
                <c:pt idx="1228">
                  <c:v>77.770740975300896</c:v>
                </c:pt>
                <c:pt idx="1229">
                  <c:v>77.834072197593485</c:v>
                </c:pt>
                <c:pt idx="1230">
                  <c:v>77.897403419886075</c:v>
                </c:pt>
                <c:pt idx="1231">
                  <c:v>77.960734642178664</c:v>
                </c:pt>
                <c:pt idx="1232">
                  <c:v>78.024065864471254</c:v>
                </c:pt>
                <c:pt idx="1233">
                  <c:v>78.087397086763843</c:v>
                </c:pt>
                <c:pt idx="1234">
                  <c:v>78.150728309056433</c:v>
                </c:pt>
                <c:pt idx="1235">
                  <c:v>78.214059531349022</c:v>
                </c:pt>
                <c:pt idx="1236">
                  <c:v>78.277390753641612</c:v>
                </c:pt>
                <c:pt idx="1237">
                  <c:v>78.340721975934201</c:v>
                </c:pt>
                <c:pt idx="1238">
                  <c:v>78.404053198226805</c:v>
                </c:pt>
                <c:pt idx="1239">
                  <c:v>78.467384420519394</c:v>
                </c:pt>
                <c:pt idx="1240">
                  <c:v>78.530715642811984</c:v>
                </c:pt>
                <c:pt idx="1241">
                  <c:v>78.594046865104573</c:v>
                </c:pt>
                <c:pt idx="1242">
                  <c:v>78.657378087397163</c:v>
                </c:pt>
                <c:pt idx="1243">
                  <c:v>78.720709309689752</c:v>
                </c:pt>
                <c:pt idx="1244">
                  <c:v>78.784040531982342</c:v>
                </c:pt>
                <c:pt idx="1245">
                  <c:v>78.847371754274931</c:v>
                </c:pt>
                <c:pt idx="1246">
                  <c:v>78.910702976567521</c:v>
                </c:pt>
                <c:pt idx="1247">
                  <c:v>78.97403419886011</c:v>
                </c:pt>
                <c:pt idx="1248">
                  <c:v>79.0373654211527</c:v>
                </c:pt>
                <c:pt idx="1249">
                  <c:v>79.100696643445289</c:v>
                </c:pt>
                <c:pt idx="1250">
                  <c:v>79.164027865737879</c:v>
                </c:pt>
                <c:pt idx="1251">
                  <c:v>79.227359088030468</c:v>
                </c:pt>
                <c:pt idx="1252">
                  <c:v>79.290690310323058</c:v>
                </c:pt>
                <c:pt idx="1253">
                  <c:v>79.354021532615647</c:v>
                </c:pt>
                <c:pt idx="1254">
                  <c:v>79.417352754908237</c:v>
                </c:pt>
                <c:pt idx="1255">
                  <c:v>79.48068397720084</c:v>
                </c:pt>
                <c:pt idx="1256">
                  <c:v>79.54401519949343</c:v>
                </c:pt>
                <c:pt idx="1257">
                  <c:v>79.607346421786019</c:v>
                </c:pt>
                <c:pt idx="1258">
                  <c:v>79.670677644078609</c:v>
                </c:pt>
                <c:pt idx="1259">
                  <c:v>79.734008866371198</c:v>
                </c:pt>
                <c:pt idx="1260">
                  <c:v>79.797340088663788</c:v>
                </c:pt>
                <c:pt idx="1261">
                  <c:v>79.860671310956377</c:v>
                </c:pt>
                <c:pt idx="1262">
                  <c:v>79.924002533248967</c:v>
                </c:pt>
                <c:pt idx="1263">
                  <c:v>79.987333755541556</c:v>
                </c:pt>
                <c:pt idx="1264">
                  <c:v>80.050664977834145</c:v>
                </c:pt>
                <c:pt idx="1265">
                  <c:v>80.113996200126735</c:v>
                </c:pt>
                <c:pt idx="1266">
                  <c:v>80.177327422419324</c:v>
                </c:pt>
                <c:pt idx="1267">
                  <c:v>80.240658644711914</c:v>
                </c:pt>
                <c:pt idx="1268">
                  <c:v>80.303989867004503</c:v>
                </c:pt>
                <c:pt idx="1269">
                  <c:v>80.367321089297093</c:v>
                </c:pt>
                <c:pt idx="1270">
                  <c:v>80.430652311589682</c:v>
                </c:pt>
                <c:pt idx="1271">
                  <c:v>80.493983533882272</c:v>
                </c:pt>
                <c:pt idx="1272">
                  <c:v>80.557314756174875</c:v>
                </c:pt>
                <c:pt idx="1273">
                  <c:v>80.620645978467465</c:v>
                </c:pt>
                <c:pt idx="1274">
                  <c:v>80.683977200760054</c:v>
                </c:pt>
                <c:pt idx="1275">
                  <c:v>80.747308423052644</c:v>
                </c:pt>
                <c:pt idx="1276">
                  <c:v>80.810639645345233</c:v>
                </c:pt>
                <c:pt idx="1277">
                  <c:v>80.873970867637823</c:v>
                </c:pt>
                <c:pt idx="1278">
                  <c:v>80.937302089930412</c:v>
                </c:pt>
                <c:pt idx="1279">
                  <c:v>81.000633312223002</c:v>
                </c:pt>
                <c:pt idx="1280">
                  <c:v>81.063964534515591</c:v>
                </c:pt>
                <c:pt idx="1281">
                  <c:v>81.127295756808181</c:v>
                </c:pt>
                <c:pt idx="1282">
                  <c:v>81.19062697910077</c:v>
                </c:pt>
                <c:pt idx="1283">
                  <c:v>81.25395820139336</c:v>
                </c:pt>
                <c:pt idx="1284">
                  <c:v>81.317289423685949</c:v>
                </c:pt>
                <c:pt idx="1285">
                  <c:v>81.380620645978539</c:v>
                </c:pt>
                <c:pt idx="1286">
                  <c:v>81.443951868271128</c:v>
                </c:pt>
                <c:pt idx="1287">
                  <c:v>81.507283090563718</c:v>
                </c:pt>
                <c:pt idx="1288">
                  <c:v>81.570614312856307</c:v>
                </c:pt>
                <c:pt idx="1289">
                  <c:v>81.633945535148911</c:v>
                </c:pt>
                <c:pt idx="1290">
                  <c:v>81.6972767574415</c:v>
                </c:pt>
                <c:pt idx="1291">
                  <c:v>81.76060797973409</c:v>
                </c:pt>
                <c:pt idx="1292">
                  <c:v>81.823939202026679</c:v>
                </c:pt>
                <c:pt idx="1293">
                  <c:v>81.887270424319269</c:v>
                </c:pt>
                <c:pt idx="1294">
                  <c:v>81.950601646611858</c:v>
                </c:pt>
                <c:pt idx="1295">
                  <c:v>82.013932868904448</c:v>
                </c:pt>
                <c:pt idx="1296">
                  <c:v>82.077264091197037</c:v>
                </c:pt>
                <c:pt idx="1297">
                  <c:v>82.140595313489627</c:v>
                </c:pt>
                <c:pt idx="1298">
                  <c:v>82.203926535782216</c:v>
                </c:pt>
                <c:pt idx="1299">
                  <c:v>82.267257758074805</c:v>
                </c:pt>
                <c:pt idx="1300">
                  <c:v>82.330588980367395</c:v>
                </c:pt>
                <c:pt idx="1301">
                  <c:v>82.393920202659984</c:v>
                </c:pt>
                <c:pt idx="1302">
                  <c:v>82.457251424952574</c:v>
                </c:pt>
                <c:pt idx="1303">
                  <c:v>82.520582647245163</c:v>
                </c:pt>
                <c:pt idx="1304">
                  <c:v>82.583913869537753</c:v>
                </c:pt>
                <c:pt idx="1305">
                  <c:v>82.647245091830342</c:v>
                </c:pt>
                <c:pt idx="1306">
                  <c:v>82.710576314122946</c:v>
                </c:pt>
                <c:pt idx="1307">
                  <c:v>82.773907536415535</c:v>
                </c:pt>
                <c:pt idx="1308">
                  <c:v>82.837238758708125</c:v>
                </c:pt>
                <c:pt idx="1309">
                  <c:v>82.900569981000714</c:v>
                </c:pt>
                <c:pt idx="1310">
                  <c:v>82.963901203293304</c:v>
                </c:pt>
                <c:pt idx="1311">
                  <c:v>83.027232425585893</c:v>
                </c:pt>
                <c:pt idx="1312">
                  <c:v>83.090563647878483</c:v>
                </c:pt>
                <c:pt idx="1313">
                  <c:v>83.153894870171072</c:v>
                </c:pt>
                <c:pt idx="1314">
                  <c:v>83.217226092463662</c:v>
                </c:pt>
                <c:pt idx="1315">
                  <c:v>83.280557314756251</c:v>
                </c:pt>
                <c:pt idx="1316">
                  <c:v>83.343888537048841</c:v>
                </c:pt>
                <c:pt idx="1317">
                  <c:v>83.40721975934143</c:v>
                </c:pt>
                <c:pt idx="1318">
                  <c:v>83.47055098163402</c:v>
                </c:pt>
                <c:pt idx="1319">
                  <c:v>83.533882203926609</c:v>
                </c:pt>
                <c:pt idx="1320">
                  <c:v>83.597213426219199</c:v>
                </c:pt>
                <c:pt idx="1321">
                  <c:v>83.660544648511788</c:v>
                </c:pt>
                <c:pt idx="1322">
                  <c:v>83.723875870804378</c:v>
                </c:pt>
                <c:pt idx="1323">
                  <c:v>83.787207093096981</c:v>
                </c:pt>
                <c:pt idx="1324">
                  <c:v>83.850538315389571</c:v>
                </c:pt>
                <c:pt idx="1325">
                  <c:v>83.91386953768216</c:v>
                </c:pt>
                <c:pt idx="1326">
                  <c:v>83.97720075997475</c:v>
                </c:pt>
                <c:pt idx="1327">
                  <c:v>84.040531982267339</c:v>
                </c:pt>
                <c:pt idx="1328">
                  <c:v>84.103863204559929</c:v>
                </c:pt>
                <c:pt idx="1329">
                  <c:v>84.167194426852518</c:v>
                </c:pt>
                <c:pt idx="1330">
                  <c:v>84.230525649145108</c:v>
                </c:pt>
                <c:pt idx="1331">
                  <c:v>84.293856871437697</c:v>
                </c:pt>
                <c:pt idx="1332">
                  <c:v>84.357188093730286</c:v>
                </c:pt>
                <c:pt idx="1333">
                  <c:v>84.420519316022876</c:v>
                </c:pt>
                <c:pt idx="1334">
                  <c:v>84.483850538315465</c:v>
                </c:pt>
                <c:pt idx="1335">
                  <c:v>84.547181760608055</c:v>
                </c:pt>
                <c:pt idx="1336">
                  <c:v>84.610512982900644</c:v>
                </c:pt>
                <c:pt idx="1337">
                  <c:v>84.673844205193234</c:v>
                </c:pt>
                <c:pt idx="1338">
                  <c:v>84.737175427485823</c:v>
                </c:pt>
                <c:pt idx="1339">
                  <c:v>84.800506649778413</c:v>
                </c:pt>
                <c:pt idx="1340">
                  <c:v>84.863837872071016</c:v>
                </c:pt>
                <c:pt idx="1341">
                  <c:v>84.927169094363606</c:v>
                </c:pt>
                <c:pt idx="1342">
                  <c:v>84.990500316656195</c:v>
                </c:pt>
                <c:pt idx="1343">
                  <c:v>85.053831538948785</c:v>
                </c:pt>
                <c:pt idx="1344">
                  <c:v>85.117162761241374</c:v>
                </c:pt>
                <c:pt idx="1345">
                  <c:v>85.180493983533964</c:v>
                </c:pt>
                <c:pt idx="1346">
                  <c:v>85.243825205826553</c:v>
                </c:pt>
                <c:pt idx="1347">
                  <c:v>85.307156428119143</c:v>
                </c:pt>
                <c:pt idx="1348">
                  <c:v>85.370487650411732</c:v>
                </c:pt>
                <c:pt idx="1349">
                  <c:v>85.433818872704322</c:v>
                </c:pt>
                <c:pt idx="1350">
                  <c:v>85.497150094996911</c:v>
                </c:pt>
                <c:pt idx="1351">
                  <c:v>85.560481317289501</c:v>
                </c:pt>
                <c:pt idx="1352">
                  <c:v>85.62381253958209</c:v>
                </c:pt>
                <c:pt idx="1353">
                  <c:v>85.68714376187468</c:v>
                </c:pt>
                <c:pt idx="1354">
                  <c:v>85.750474984167269</c:v>
                </c:pt>
                <c:pt idx="1355">
                  <c:v>85.813806206459859</c:v>
                </c:pt>
                <c:pt idx="1356">
                  <c:v>85.877137428752448</c:v>
                </c:pt>
                <c:pt idx="1357">
                  <c:v>85.940468651045052</c:v>
                </c:pt>
                <c:pt idx="1358">
                  <c:v>86.003799873337641</c:v>
                </c:pt>
                <c:pt idx="1359">
                  <c:v>86.067131095630231</c:v>
                </c:pt>
                <c:pt idx="1360">
                  <c:v>86.13046231792282</c:v>
                </c:pt>
                <c:pt idx="1361">
                  <c:v>86.19379354021541</c:v>
                </c:pt>
                <c:pt idx="1362">
                  <c:v>86.257124762507999</c:v>
                </c:pt>
                <c:pt idx="1363">
                  <c:v>86.320455984800589</c:v>
                </c:pt>
                <c:pt idx="1364">
                  <c:v>86.383787207093178</c:v>
                </c:pt>
                <c:pt idx="1365">
                  <c:v>86.447118429385768</c:v>
                </c:pt>
                <c:pt idx="1366">
                  <c:v>86.510449651678357</c:v>
                </c:pt>
                <c:pt idx="1367">
                  <c:v>86.573780873970946</c:v>
                </c:pt>
                <c:pt idx="1368">
                  <c:v>86.637112096263536</c:v>
                </c:pt>
                <c:pt idx="1369">
                  <c:v>86.700443318556125</c:v>
                </c:pt>
                <c:pt idx="1370">
                  <c:v>86.763774540848715</c:v>
                </c:pt>
                <c:pt idx="1371">
                  <c:v>86.827105763141304</c:v>
                </c:pt>
                <c:pt idx="1372">
                  <c:v>86.890436985433894</c:v>
                </c:pt>
                <c:pt idx="1373">
                  <c:v>86.953768207726483</c:v>
                </c:pt>
                <c:pt idx="1374">
                  <c:v>87.017099430019087</c:v>
                </c:pt>
                <c:pt idx="1375">
                  <c:v>87.080430652311676</c:v>
                </c:pt>
                <c:pt idx="1376">
                  <c:v>87.143761874604266</c:v>
                </c:pt>
                <c:pt idx="1377">
                  <c:v>87.207093096896855</c:v>
                </c:pt>
                <c:pt idx="1378">
                  <c:v>87.270424319189445</c:v>
                </c:pt>
                <c:pt idx="1379">
                  <c:v>87.333755541482034</c:v>
                </c:pt>
                <c:pt idx="1380">
                  <c:v>87.397086763774624</c:v>
                </c:pt>
                <c:pt idx="1381">
                  <c:v>87.460417986067213</c:v>
                </c:pt>
                <c:pt idx="1382">
                  <c:v>87.523749208359803</c:v>
                </c:pt>
                <c:pt idx="1383">
                  <c:v>87.587080430652392</c:v>
                </c:pt>
                <c:pt idx="1384">
                  <c:v>87.650411652944982</c:v>
                </c:pt>
                <c:pt idx="1385">
                  <c:v>87.713742875237571</c:v>
                </c:pt>
                <c:pt idx="1386">
                  <c:v>87.777074097530161</c:v>
                </c:pt>
                <c:pt idx="1387">
                  <c:v>87.84040531982275</c:v>
                </c:pt>
                <c:pt idx="1388">
                  <c:v>87.90373654211534</c:v>
                </c:pt>
                <c:pt idx="1389">
                  <c:v>87.967067764407929</c:v>
                </c:pt>
                <c:pt idx="1390">
                  <c:v>88.030398986700519</c:v>
                </c:pt>
                <c:pt idx="1391">
                  <c:v>88.093730208993122</c:v>
                </c:pt>
                <c:pt idx="1392">
                  <c:v>88.157061431285712</c:v>
                </c:pt>
                <c:pt idx="1393">
                  <c:v>88.220392653578301</c:v>
                </c:pt>
                <c:pt idx="1394">
                  <c:v>88.283723875870891</c:v>
                </c:pt>
                <c:pt idx="1395">
                  <c:v>88.34705509816348</c:v>
                </c:pt>
                <c:pt idx="1396">
                  <c:v>88.41038632045607</c:v>
                </c:pt>
                <c:pt idx="1397">
                  <c:v>88.473717542748659</c:v>
                </c:pt>
                <c:pt idx="1398">
                  <c:v>88.537048765041249</c:v>
                </c:pt>
                <c:pt idx="1399">
                  <c:v>88.600379987333838</c:v>
                </c:pt>
                <c:pt idx="1400">
                  <c:v>88.663711209626427</c:v>
                </c:pt>
                <c:pt idx="1401">
                  <c:v>88.727042431919017</c:v>
                </c:pt>
                <c:pt idx="1402">
                  <c:v>88.790373654211606</c:v>
                </c:pt>
                <c:pt idx="1403">
                  <c:v>88.853704876504196</c:v>
                </c:pt>
                <c:pt idx="1404">
                  <c:v>88.917036098796785</c:v>
                </c:pt>
                <c:pt idx="1405">
                  <c:v>88.980367321089375</c:v>
                </c:pt>
                <c:pt idx="1406">
                  <c:v>89.043698543381964</c:v>
                </c:pt>
                <c:pt idx="1407">
                  <c:v>89.107029765674554</c:v>
                </c:pt>
                <c:pt idx="1408">
                  <c:v>89.170360987967143</c:v>
                </c:pt>
                <c:pt idx="1409">
                  <c:v>89.233692210259747</c:v>
                </c:pt>
                <c:pt idx="1410">
                  <c:v>89.297023432552336</c:v>
                </c:pt>
                <c:pt idx="1411">
                  <c:v>89.360354654844926</c:v>
                </c:pt>
                <c:pt idx="1412">
                  <c:v>89.423685877137515</c:v>
                </c:pt>
                <c:pt idx="1413">
                  <c:v>89.487017099430105</c:v>
                </c:pt>
                <c:pt idx="1414">
                  <c:v>89.550348321722694</c:v>
                </c:pt>
                <c:pt idx="1415">
                  <c:v>89.613679544015284</c:v>
                </c:pt>
                <c:pt idx="1416">
                  <c:v>89.677010766307873</c:v>
                </c:pt>
                <c:pt idx="1417">
                  <c:v>89.740341988600463</c:v>
                </c:pt>
                <c:pt idx="1418">
                  <c:v>89.803673210893052</c:v>
                </c:pt>
                <c:pt idx="1419">
                  <c:v>89.867004433185642</c:v>
                </c:pt>
                <c:pt idx="1420">
                  <c:v>89.930335655478231</c:v>
                </c:pt>
                <c:pt idx="1421">
                  <c:v>89.993666877770821</c:v>
                </c:pt>
                <c:pt idx="1422">
                  <c:v>90.05699810006341</c:v>
                </c:pt>
                <c:pt idx="1423">
                  <c:v>90.120329322356</c:v>
                </c:pt>
                <c:pt idx="1424">
                  <c:v>90.183660544648589</c:v>
                </c:pt>
                <c:pt idx="1425">
                  <c:v>90.246991766941179</c:v>
                </c:pt>
                <c:pt idx="1426">
                  <c:v>90.310322989233782</c:v>
                </c:pt>
                <c:pt idx="1427">
                  <c:v>90.373654211526372</c:v>
                </c:pt>
                <c:pt idx="1428">
                  <c:v>90.436985433818961</c:v>
                </c:pt>
                <c:pt idx="1429">
                  <c:v>90.500316656111551</c:v>
                </c:pt>
                <c:pt idx="1430">
                  <c:v>90.56364787840414</c:v>
                </c:pt>
                <c:pt idx="1431">
                  <c:v>90.62697910069673</c:v>
                </c:pt>
                <c:pt idx="1432">
                  <c:v>90.690310322989319</c:v>
                </c:pt>
                <c:pt idx="1433">
                  <c:v>90.753641545281909</c:v>
                </c:pt>
                <c:pt idx="1434">
                  <c:v>90.816972767574498</c:v>
                </c:pt>
                <c:pt idx="1435">
                  <c:v>90.880303989867087</c:v>
                </c:pt>
                <c:pt idx="1436">
                  <c:v>90.943635212159677</c:v>
                </c:pt>
                <c:pt idx="1437">
                  <c:v>91.006966434452266</c:v>
                </c:pt>
                <c:pt idx="1438">
                  <c:v>91.070297656744856</c:v>
                </c:pt>
                <c:pt idx="1439">
                  <c:v>91.133628879037445</c:v>
                </c:pt>
                <c:pt idx="1440">
                  <c:v>91.196960101330035</c:v>
                </c:pt>
                <c:pt idx="1441">
                  <c:v>91.260291323622624</c:v>
                </c:pt>
                <c:pt idx="1442">
                  <c:v>91.323622545915214</c:v>
                </c:pt>
                <c:pt idx="1443">
                  <c:v>91.386953768207817</c:v>
                </c:pt>
                <c:pt idx="1444">
                  <c:v>91.450284990500407</c:v>
                </c:pt>
                <c:pt idx="1445">
                  <c:v>91.513616212792996</c:v>
                </c:pt>
                <c:pt idx="1446">
                  <c:v>91.576947435085586</c:v>
                </c:pt>
                <c:pt idx="1447">
                  <c:v>91.640278657378175</c:v>
                </c:pt>
                <c:pt idx="1448">
                  <c:v>91.703609879670765</c:v>
                </c:pt>
                <c:pt idx="1449">
                  <c:v>91.766941101963354</c:v>
                </c:pt>
                <c:pt idx="1450">
                  <c:v>91.830272324255944</c:v>
                </c:pt>
                <c:pt idx="1451">
                  <c:v>91.893603546548533</c:v>
                </c:pt>
                <c:pt idx="1452">
                  <c:v>91.956934768841123</c:v>
                </c:pt>
                <c:pt idx="1453">
                  <c:v>92.020265991133712</c:v>
                </c:pt>
                <c:pt idx="1454">
                  <c:v>92.083597213426302</c:v>
                </c:pt>
                <c:pt idx="1455">
                  <c:v>92.146928435718891</c:v>
                </c:pt>
                <c:pt idx="1456">
                  <c:v>92.210259658011481</c:v>
                </c:pt>
                <c:pt idx="1457">
                  <c:v>92.27359088030407</c:v>
                </c:pt>
                <c:pt idx="1458">
                  <c:v>92.33692210259666</c:v>
                </c:pt>
                <c:pt idx="1459">
                  <c:v>92.400253324889249</c:v>
                </c:pt>
                <c:pt idx="1460">
                  <c:v>92.463584547181853</c:v>
                </c:pt>
                <c:pt idx="1461">
                  <c:v>92.526915769474442</c:v>
                </c:pt>
                <c:pt idx="1462">
                  <c:v>92.590246991767032</c:v>
                </c:pt>
                <c:pt idx="1463">
                  <c:v>92.653578214059621</c:v>
                </c:pt>
                <c:pt idx="1464">
                  <c:v>92.716909436352211</c:v>
                </c:pt>
                <c:pt idx="1465">
                  <c:v>92.7802406586448</c:v>
                </c:pt>
                <c:pt idx="1466">
                  <c:v>92.84357188093739</c:v>
                </c:pt>
                <c:pt idx="1467">
                  <c:v>92.906903103229979</c:v>
                </c:pt>
                <c:pt idx="1468">
                  <c:v>92.970234325522568</c:v>
                </c:pt>
                <c:pt idx="1469">
                  <c:v>93.033565547815158</c:v>
                </c:pt>
                <c:pt idx="1470">
                  <c:v>93.096896770107747</c:v>
                </c:pt>
                <c:pt idx="1471">
                  <c:v>93.160227992400337</c:v>
                </c:pt>
                <c:pt idx="1472">
                  <c:v>93.223559214692926</c:v>
                </c:pt>
                <c:pt idx="1473">
                  <c:v>93.286890436985516</c:v>
                </c:pt>
                <c:pt idx="1474">
                  <c:v>93.350221659278105</c:v>
                </c:pt>
                <c:pt idx="1475">
                  <c:v>93.413552881570695</c:v>
                </c:pt>
                <c:pt idx="1476">
                  <c:v>93.476884103863284</c:v>
                </c:pt>
                <c:pt idx="1477">
                  <c:v>93.540215326155888</c:v>
                </c:pt>
                <c:pt idx="1478">
                  <c:v>93.603546548448477</c:v>
                </c:pt>
                <c:pt idx="1479">
                  <c:v>93.666877770741067</c:v>
                </c:pt>
                <c:pt idx="1480">
                  <c:v>93.730208993033656</c:v>
                </c:pt>
                <c:pt idx="1481">
                  <c:v>93.793540215326246</c:v>
                </c:pt>
                <c:pt idx="1482">
                  <c:v>93.856871437618835</c:v>
                </c:pt>
                <c:pt idx="1483">
                  <c:v>93.920202659911425</c:v>
                </c:pt>
                <c:pt idx="1484">
                  <c:v>93.983533882204014</c:v>
                </c:pt>
                <c:pt idx="1485">
                  <c:v>94.046865104496604</c:v>
                </c:pt>
                <c:pt idx="1486">
                  <c:v>94.110196326789193</c:v>
                </c:pt>
                <c:pt idx="1487">
                  <c:v>94.173527549081783</c:v>
                </c:pt>
                <c:pt idx="1488">
                  <c:v>94.236858771374372</c:v>
                </c:pt>
                <c:pt idx="1489">
                  <c:v>94.300189993666962</c:v>
                </c:pt>
                <c:pt idx="1490">
                  <c:v>94.363521215959551</c:v>
                </c:pt>
                <c:pt idx="1491">
                  <c:v>94.426852438252141</c:v>
                </c:pt>
                <c:pt idx="1492">
                  <c:v>94.49018366054473</c:v>
                </c:pt>
                <c:pt idx="1493">
                  <c:v>94.55351488283732</c:v>
                </c:pt>
                <c:pt idx="1494">
                  <c:v>94.616846105129923</c:v>
                </c:pt>
                <c:pt idx="1495">
                  <c:v>94.680177327422513</c:v>
                </c:pt>
                <c:pt idx="1496">
                  <c:v>94.743508549715102</c:v>
                </c:pt>
                <c:pt idx="1497">
                  <c:v>94.806839772007692</c:v>
                </c:pt>
                <c:pt idx="1498">
                  <c:v>94.870170994300281</c:v>
                </c:pt>
                <c:pt idx="1499">
                  <c:v>94.933502216592871</c:v>
                </c:pt>
                <c:pt idx="1500">
                  <c:v>94.99683343888546</c:v>
                </c:pt>
                <c:pt idx="1501">
                  <c:v>95.06016466117805</c:v>
                </c:pt>
                <c:pt idx="1502">
                  <c:v>95.123495883470639</c:v>
                </c:pt>
                <c:pt idx="1503">
                  <c:v>95.186827105763228</c:v>
                </c:pt>
                <c:pt idx="1504">
                  <c:v>95.250158328055818</c:v>
                </c:pt>
                <c:pt idx="1505">
                  <c:v>95.313489550348407</c:v>
                </c:pt>
                <c:pt idx="1506">
                  <c:v>95.376820772640997</c:v>
                </c:pt>
                <c:pt idx="1507">
                  <c:v>95.440151994933586</c:v>
                </c:pt>
                <c:pt idx="1508">
                  <c:v>95.503483217226176</c:v>
                </c:pt>
                <c:pt idx="1509">
                  <c:v>95.566814439518765</c:v>
                </c:pt>
                <c:pt idx="1510">
                  <c:v>95.630145661811355</c:v>
                </c:pt>
                <c:pt idx="1511">
                  <c:v>95.693476884103958</c:v>
                </c:pt>
                <c:pt idx="1512">
                  <c:v>95.756808106396548</c:v>
                </c:pt>
                <c:pt idx="1513">
                  <c:v>95.820139328689137</c:v>
                </c:pt>
                <c:pt idx="1514">
                  <c:v>95.883470550981727</c:v>
                </c:pt>
                <c:pt idx="1515">
                  <c:v>95.946801773274316</c:v>
                </c:pt>
                <c:pt idx="1516">
                  <c:v>96.010132995566906</c:v>
                </c:pt>
                <c:pt idx="1517">
                  <c:v>96.073464217859495</c:v>
                </c:pt>
                <c:pt idx="1518">
                  <c:v>96.136795440152085</c:v>
                </c:pt>
                <c:pt idx="1519">
                  <c:v>96.200126662444674</c:v>
                </c:pt>
                <c:pt idx="1520">
                  <c:v>96.263457884737264</c:v>
                </c:pt>
                <c:pt idx="1521">
                  <c:v>96.326789107029853</c:v>
                </c:pt>
                <c:pt idx="1522">
                  <c:v>96.390120329322443</c:v>
                </c:pt>
                <c:pt idx="1523">
                  <c:v>96.453451551615032</c:v>
                </c:pt>
                <c:pt idx="1524">
                  <c:v>96.516782773907622</c:v>
                </c:pt>
                <c:pt idx="1525">
                  <c:v>96.580113996200211</c:v>
                </c:pt>
                <c:pt idx="1526">
                  <c:v>96.643445218492801</c:v>
                </c:pt>
                <c:pt idx="1527">
                  <c:v>96.70677644078539</c:v>
                </c:pt>
                <c:pt idx="1528">
                  <c:v>96.770107663077994</c:v>
                </c:pt>
                <c:pt idx="1529">
                  <c:v>96.833438885370583</c:v>
                </c:pt>
                <c:pt idx="1530">
                  <c:v>96.896770107663173</c:v>
                </c:pt>
                <c:pt idx="1531">
                  <c:v>96.960101329955762</c:v>
                </c:pt>
                <c:pt idx="1532">
                  <c:v>97.023432552248352</c:v>
                </c:pt>
                <c:pt idx="1533">
                  <c:v>97.086763774540941</c:v>
                </c:pt>
                <c:pt idx="1534">
                  <c:v>97.150094996833531</c:v>
                </c:pt>
                <c:pt idx="1535">
                  <c:v>97.21342621912612</c:v>
                </c:pt>
                <c:pt idx="1536">
                  <c:v>97.27675744141871</c:v>
                </c:pt>
                <c:pt idx="1537">
                  <c:v>97.340088663711299</c:v>
                </c:pt>
                <c:pt idx="1538">
                  <c:v>97.403419886003888</c:v>
                </c:pt>
                <c:pt idx="1539">
                  <c:v>97.466751108296478</c:v>
                </c:pt>
                <c:pt idx="1540">
                  <c:v>97.530082330589067</c:v>
                </c:pt>
                <c:pt idx="1541">
                  <c:v>97.593413552881657</c:v>
                </c:pt>
                <c:pt idx="1542">
                  <c:v>97.656744775174246</c:v>
                </c:pt>
                <c:pt idx="1543">
                  <c:v>97.720075997466836</c:v>
                </c:pt>
                <c:pt idx="1544">
                  <c:v>97.783407219759425</c:v>
                </c:pt>
                <c:pt idx="1545">
                  <c:v>97.846738442052029</c:v>
                </c:pt>
                <c:pt idx="1546">
                  <c:v>97.910069664344618</c:v>
                </c:pt>
                <c:pt idx="1547">
                  <c:v>97.973400886637208</c:v>
                </c:pt>
                <c:pt idx="1548">
                  <c:v>98.036732108929797</c:v>
                </c:pt>
                <c:pt idx="1549">
                  <c:v>98.100063331222387</c:v>
                </c:pt>
                <c:pt idx="1550">
                  <c:v>98.163394553514976</c:v>
                </c:pt>
                <c:pt idx="1551">
                  <c:v>98.226725775807566</c:v>
                </c:pt>
                <c:pt idx="1552">
                  <c:v>98.290056998100155</c:v>
                </c:pt>
                <c:pt idx="1553">
                  <c:v>98.353388220392745</c:v>
                </c:pt>
                <c:pt idx="1554">
                  <c:v>98.416719442685334</c:v>
                </c:pt>
                <c:pt idx="1555">
                  <c:v>98.480050664977924</c:v>
                </c:pt>
                <c:pt idx="1556">
                  <c:v>98.543381887270513</c:v>
                </c:pt>
                <c:pt idx="1557">
                  <c:v>98.606713109563103</c:v>
                </c:pt>
                <c:pt idx="1558">
                  <c:v>98.670044331855692</c:v>
                </c:pt>
                <c:pt idx="1559">
                  <c:v>98.733375554148282</c:v>
                </c:pt>
                <c:pt idx="1560">
                  <c:v>98.796706776440871</c:v>
                </c:pt>
                <c:pt idx="1561">
                  <c:v>98.860037998733461</c:v>
                </c:pt>
                <c:pt idx="1562">
                  <c:v>98.923369221026064</c:v>
                </c:pt>
                <c:pt idx="1563">
                  <c:v>98.986700443318654</c:v>
                </c:pt>
                <c:pt idx="1564">
                  <c:v>99.050031665611243</c:v>
                </c:pt>
                <c:pt idx="1565">
                  <c:v>99.113362887903833</c:v>
                </c:pt>
                <c:pt idx="1566">
                  <c:v>99.176694110196422</c:v>
                </c:pt>
                <c:pt idx="1567">
                  <c:v>99.240025332489012</c:v>
                </c:pt>
                <c:pt idx="1568">
                  <c:v>99.303356554781601</c:v>
                </c:pt>
                <c:pt idx="1569">
                  <c:v>99.366687777074191</c:v>
                </c:pt>
                <c:pt idx="1570">
                  <c:v>99.43001899936678</c:v>
                </c:pt>
                <c:pt idx="1571">
                  <c:v>99.493350221659369</c:v>
                </c:pt>
                <c:pt idx="1572">
                  <c:v>99.556681443951959</c:v>
                </c:pt>
                <c:pt idx="1573">
                  <c:v>99.620012666244548</c:v>
                </c:pt>
                <c:pt idx="1574">
                  <c:v>99.683343888537138</c:v>
                </c:pt>
                <c:pt idx="1575">
                  <c:v>99.746675110829727</c:v>
                </c:pt>
                <c:pt idx="1576">
                  <c:v>99.810006333122317</c:v>
                </c:pt>
                <c:pt idx="1577">
                  <c:v>99.873337555414906</c:v>
                </c:pt>
                <c:pt idx="1578">
                  <c:v>99.936668777707496</c:v>
                </c:pt>
                <c:pt idx="1579">
                  <c:v>100.0000000000001</c:v>
                </c:pt>
              </c:numCache>
            </c:numRef>
          </c:xVal>
          <c:yVal>
            <c:numRef>
              <c:f>'FDC Burnt Hut'!$E$4:$E$1583</c:f>
              <c:numCache>
                <c:formatCode>General</c:formatCode>
                <c:ptCount val="1580"/>
                <c:pt idx="0">
                  <c:v>13785.52</c:v>
                </c:pt>
                <c:pt idx="1">
                  <c:v>12063.395</c:v>
                </c:pt>
                <c:pt idx="2">
                  <c:v>9804.24</c:v>
                </c:pt>
                <c:pt idx="3">
                  <c:v>9327.0830000000005</c:v>
                </c:pt>
                <c:pt idx="4">
                  <c:v>9198.8619999999992</c:v>
                </c:pt>
                <c:pt idx="5">
                  <c:v>9003.116</c:v>
                </c:pt>
                <c:pt idx="6">
                  <c:v>7979.27</c:v>
                </c:pt>
                <c:pt idx="7">
                  <c:v>6037.4139999999998</c:v>
                </c:pt>
                <c:pt idx="8">
                  <c:v>5944.0550000000003</c:v>
                </c:pt>
                <c:pt idx="9">
                  <c:v>5662.63</c:v>
                </c:pt>
                <c:pt idx="10">
                  <c:v>4928.5</c:v>
                </c:pt>
                <c:pt idx="11">
                  <c:v>4892.634</c:v>
                </c:pt>
                <c:pt idx="12">
                  <c:v>4742.6289999999999</c:v>
                </c:pt>
                <c:pt idx="13">
                  <c:v>4568.0240000000003</c:v>
                </c:pt>
                <c:pt idx="14">
                  <c:v>4125.8559999999998</c:v>
                </c:pt>
                <c:pt idx="15">
                  <c:v>3609.3510000000001</c:v>
                </c:pt>
                <c:pt idx="16">
                  <c:v>3599.89</c:v>
                </c:pt>
                <c:pt idx="17">
                  <c:v>3579.48</c:v>
                </c:pt>
                <c:pt idx="18">
                  <c:v>3578.3739999999998</c:v>
                </c:pt>
                <c:pt idx="19">
                  <c:v>3459.0369999999998</c:v>
                </c:pt>
                <c:pt idx="20">
                  <c:v>3373.4290000000001</c:v>
                </c:pt>
                <c:pt idx="21">
                  <c:v>3369.877</c:v>
                </c:pt>
                <c:pt idx="22">
                  <c:v>3262.9520000000002</c:v>
                </c:pt>
                <c:pt idx="23">
                  <c:v>3193.9969999999998</c:v>
                </c:pt>
                <c:pt idx="24">
                  <c:v>3136.4459999999999</c:v>
                </c:pt>
                <c:pt idx="25">
                  <c:v>3131.9270000000001</c:v>
                </c:pt>
                <c:pt idx="26">
                  <c:v>3095.5839999999998</c:v>
                </c:pt>
                <c:pt idx="27">
                  <c:v>3072.2460000000001</c:v>
                </c:pt>
                <c:pt idx="28">
                  <c:v>2884.68</c:v>
                </c:pt>
                <c:pt idx="29">
                  <c:v>2865.06</c:v>
                </c:pt>
                <c:pt idx="30">
                  <c:v>2861.5619999999999</c:v>
                </c:pt>
                <c:pt idx="31">
                  <c:v>2842.8530000000001</c:v>
                </c:pt>
                <c:pt idx="32">
                  <c:v>2837.5349999999999</c:v>
                </c:pt>
                <c:pt idx="33">
                  <c:v>2818.6619999999998</c:v>
                </c:pt>
                <c:pt idx="34">
                  <c:v>2809.1709999999998</c:v>
                </c:pt>
                <c:pt idx="35">
                  <c:v>2793.5279999999998</c:v>
                </c:pt>
                <c:pt idx="36">
                  <c:v>2769.9639999999999</c:v>
                </c:pt>
                <c:pt idx="37">
                  <c:v>2752.348</c:v>
                </c:pt>
                <c:pt idx="38">
                  <c:v>2678.2139999999999</c:v>
                </c:pt>
                <c:pt idx="39">
                  <c:v>2660.4279999999999</c:v>
                </c:pt>
                <c:pt idx="40">
                  <c:v>2646.8609999999999</c:v>
                </c:pt>
                <c:pt idx="41">
                  <c:v>2634.1480000000001</c:v>
                </c:pt>
                <c:pt idx="42">
                  <c:v>2564.3130000000001</c:v>
                </c:pt>
                <c:pt idx="43">
                  <c:v>2557.31</c:v>
                </c:pt>
                <c:pt idx="44">
                  <c:v>2553.0410000000002</c:v>
                </c:pt>
                <c:pt idx="45">
                  <c:v>2472.1840000000002</c:v>
                </c:pt>
                <c:pt idx="46">
                  <c:v>2468.576</c:v>
                </c:pt>
                <c:pt idx="47">
                  <c:v>2456.8270000000002</c:v>
                </c:pt>
                <c:pt idx="48">
                  <c:v>2422.625</c:v>
                </c:pt>
                <c:pt idx="49">
                  <c:v>2394.837</c:v>
                </c:pt>
                <c:pt idx="50">
                  <c:v>2344.9029999999998</c:v>
                </c:pt>
                <c:pt idx="51">
                  <c:v>2344.3879999999999</c:v>
                </c:pt>
                <c:pt idx="52">
                  <c:v>2258.4870000000001</c:v>
                </c:pt>
                <c:pt idx="53">
                  <c:v>2246.6840000000002</c:v>
                </c:pt>
                <c:pt idx="54">
                  <c:v>2236.3389999999999</c:v>
                </c:pt>
                <c:pt idx="55">
                  <c:v>2223.9810000000002</c:v>
                </c:pt>
                <c:pt idx="56">
                  <c:v>2111.0749999999998</c:v>
                </c:pt>
                <c:pt idx="57">
                  <c:v>2110.1289999999999</c:v>
                </c:pt>
                <c:pt idx="58">
                  <c:v>1975.0239999999999</c:v>
                </c:pt>
                <c:pt idx="59">
                  <c:v>1967.652</c:v>
                </c:pt>
                <c:pt idx="60">
                  <c:v>1922.9960000000001</c:v>
                </c:pt>
                <c:pt idx="61">
                  <c:v>1900.931</c:v>
                </c:pt>
                <c:pt idx="62">
                  <c:v>1888.4580000000001</c:v>
                </c:pt>
                <c:pt idx="63">
                  <c:v>1886.87</c:v>
                </c:pt>
                <c:pt idx="64">
                  <c:v>1874.482</c:v>
                </c:pt>
                <c:pt idx="65">
                  <c:v>1806.933</c:v>
                </c:pt>
                <c:pt idx="66">
                  <c:v>1804.806</c:v>
                </c:pt>
                <c:pt idx="67">
                  <c:v>1801.3440000000001</c:v>
                </c:pt>
                <c:pt idx="68">
                  <c:v>1726.57</c:v>
                </c:pt>
                <c:pt idx="69">
                  <c:v>1706.4459999999999</c:v>
                </c:pt>
                <c:pt idx="70">
                  <c:v>1667.2380000000001</c:v>
                </c:pt>
                <c:pt idx="71">
                  <c:v>1652.473</c:v>
                </c:pt>
                <c:pt idx="72">
                  <c:v>1636.366</c:v>
                </c:pt>
                <c:pt idx="73">
                  <c:v>1634.5160000000001</c:v>
                </c:pt>
                <c:pt idx="74">
                  <c:v>1614.19</c:v>
                </c:pt>
                <c:pt idx="75">
                  <c:v>1609.1010000000001</c:v>
                </c:pt>
                <c:pt idx="76">
                  <c:v>1563.328</c:v>
                </c:pt>
                <c:pt idx="77">
                  <c:v>1559.989</c:v>
                </c:pt>
                <c:pt idx="78">
                  <c:v>1557.0909999999999</c:v>
                </c:pt>
                <c:pt idx="79">
                  <c:v>1552.6220000000001</c:v>
                </c:pt>
                <c:pt idx="80">
                  <c:v>1519.146</c:v>
                </c:pt>
                <c:pt idx="81">
                  <c:v>1513.472</c:v>
                </c:pt>
                <c:pt idx="82">
                  <c:v>1492.8910000000001</c:v>
                </c:pt>
                <c:pt idx="83">
                  <c:v>1489.539</c:v>
                </c:pt>
                <c:pt idx="84">
                  <c:v>1450.4280000000001</c:v>
                </c:pt>
                <c:pt idx="85">
                  <c:v>1441.162</c:v>
                </c:pt>
                <c:pt idx="86">
                  <c:v>1431.0129999999999</c:v>
                </c:pt>
                <c:pt idx="87">
                  <c:v>1388.778</c:v>
                </c:pt>
                <c:pt idx="88">
                  <c:v>1375.1120000000001</c:v>
                </c:pt>
                <c:pt idx="89">
                  <c:v>1371.896</c:v>
                </c:pt>
                <c:pt idx="90">
                  <c:v>1359.117</c:v>
                </c:pt>
                <c:pt idx="91">
                  <c:v>1357.395</c:v>
                </c:pt>
                <c:pt idx="92">
                  <c:v>1356.855</c:v>
                </c:pt>
                <c:pt idx="93">
                  <c:v>1347.992</c:v>
                </c:pt>
                <c:pt idx="94">
                  <c:v>1345.405</c:v>
                </c:pt>
                <c:pt idx="95">
                  <c:v>1334.886</c:v>
                </c:pt>
                <c:pt idx="96">
                  <c:v>1332.614</c:v>
                </c:pt>
                <c:pt idx="97">
                  <c:v>1332.0119999999999</c:v>
                </c:pt>
                <c:pt idx="98">
                  <c:v>1318.954</c:v>
                </c:pt>
                <c:pt idx="99">
                  <c:v>1301.5229999999999</c:v>
                </c:pt>
                <c:pt idx="100">
                  <c:v>1300.5419999999999</c:v>
                </c:pt>
                <c:pt idx="101">
                  <c:v>1295.5889999999999</c:v>
                </c:pt>
                <c:pt idx="102">
                  <c:v>1255.162</c:v>
                </c:pt>
                <c:pt idx="103">
                  <c:v>1254.114</c:v>
                </c:pt>
                <c:pt idx="104">
                  <c:v>1249.319</c:v>
                </c:pt>
                <c:pt idx="105">
                  <c:v>1241.636</c:v>
                </c:pt>
                <c:pt idx="106">
                  <c:v>1228.4000000000001</c:v>
                </c:pt>
                <c:pt idx="107">
                  <c:v>1220.8219999999999</c:v>
                </c:pt>
                <c:pt idx="108">
                  <c:v>1204.559</c:v>
                </c:pt>
                <c:pt idx="109">
                  <c:v>1200.6300000000001</c:v>
                </c:pt>
                <c:pt idx="110">
                  <c:v>1186.057</c:v>
                </c:pt>
                <c:pt idx="111">
                  <c:v>1185.7439999999999</c:v>
                </c:pt>
                <c:pt idx="112">
                  <c:v>1171.413</c:v>
                </c:pt>
                <c:pt idx="113">
                  <c:v>1146.0709999999999</c:v>
                </c:pt>
                <c:pt idx="114">
                  <c:v>1145.6379999999999</c:v>
                </c:pt>
                <c:pt idx="115">
                  <c:v>1141.81</c:v>
                </c:pt>
                <c:pt idx="116">
                  <c:v>1141.039</c:v>
                </c:pt>
                <c:pt idx="117">
                  <c:v>1127.606</c:v>
                </c:pt>
                <c:pt idx="118">
                  <c:v>1111.201</c:v>
                </c:pt>
                <c:pt idx="119">
                  <c:v>1102.172</c:v>
                </c:pt>
                <c:pt idx="120">
                  <c:v>1096.5039999999999</c:v>
                </c:pt>
                <c:pt idx="121">
                  <c:v>1076.2080000000001</c:v>
                </c:pt>
                <c:pt idx="122">
                  <c:v>1075.1890000000001</c:v>
                </c:pt>
                <c:pt idx="123">
                  <c:v>1074.028</c:v>
                </c:pt>
                <c:pt idx="124">
                  <c:v>1070.4290000000001</c:v>
                </c:pt>
                <c:pt idx="125">
                  <c:v>1067.8050000000001</c:v>
                </c:pt>
                <c:pt idx="126">
                  <c:v>1047.7950000000001</c:v>
                </c:pt>
                <c:pt idx="127">
                  <c:v>1042.0250000000001</c:v>
                </c:pt>
                <c:pt idx="128">
                  <c:v>1039.644</c:v>
                </c:pt>
                <c:pt idx="129">
                  <c:v>1027.6379999999999</c:v>
                </c:pt>
                <c:pt idx="130">
                  <c:v>1023.477</c:v>
                </c:pt>
                <c:pt idx="131">
                  <c:v>1016.703</c:v>
                </c:pt>
                <c:pt idx="132">
                  <c:v>1015.992</c:v>
                </c:pt>
                <c:pt idx="133">
                  <c:v>1011.583</c:v>
                </c:pt>
                <c:pt idx="134">
                  <c:v>1010.961</c:v>
                </c:pt>
                <c:pt idx="135">
                  <c:v>1009.759</c:v>
                </c:pt>
                <c:pt idx="136">
                  <c:v>1004.7190000000001</c:v>
                </c:pt>
                <c:pt idx="137">
                  <c:v>1000.489</c:v>
                </c:pt>
                <c:pt idx="138">
                  <c:v>994.11699999999996</c:v>
                </c:pt>
                <c:pt idx="139">
                  <c:v>983.11099999999999</c:v>
                </c:pt>
                <c:pt idx="140">
                  <c:v>981.69899999999996</c:v>
                </c:pt>
                <c:pt idx="141">
                  <c:v>971.79600000000005</c:v>
                </c:pt>
                <c:pt idx="142">
                  <c:v>970.90200000000004</c:v>
                </c:pt>
                <c:pt idx="143">
                  <c:v>967.72799999999995</c:v>
                </c:pt>
                <c:pt idx="144">
                  <c:v>965.33799999999997</c:v>
                </c:pt>
                <c:pt idx="145">
                  <c:v>956.08699999999999</c:v>
                </c:pt>
                <c:pt idx="146">
                  <c:v>955.505</c:v>
                </c:pt>
                <c:pt idx="147">
                  <c:v>954.70699999999999</c:v>
                </c:pt>
                <c:pt idx="148">
                  <c:v>951.096</c:v>
                </c:pt>
                <c:pt idx="149">
                  <c:v>936.26</c:v>
                </c:pt>
                <c:pt idx="150">
                  <c:v>930.56100000000004</c:v>
                </c:pt>
                <c:pt idx="151">
                  <c:v>923.399</c:v>
                </c:pt>
                <c:pt idx="152">
                  <c:v>921.16600000000005</c:v>
                </c:pt>
                <c:pt idx="153">
                  <c:v>920.58199999999999</c:v>
                </c:pt>
                <c:pt idx="154">
                  <c:v>915.90599999999995</c:v>
                </c:pt>
                <c:pt idx="155">
                  <c:v>909.20100000000002</c:v>
                </c:pt>
                <c:pt idx="156">
                  <c:v>906.95100000000002</c:v>
                </c:pt>
                <c:pt idx="157">
                  <c:v>900.02599999999995</c:v>
                </c:pt>
                <c:pt idx="158">
                  <c:v>898.30399999999997</c:v>
                </c:pt>
                <c:pt idx="159">
                  <c:v>893.38599999999997</c:v>
                </c:pt>
                <c:pt idx="160">
                  <c:v>892.12199999999996</c:v>
                </c:pt>
                <c:pt idx="161">
                  <c:v>889.23400000000004</c:v>
                </c:pt>
                <c:pt idx="162">
                  <c:v>885.79700000000003</c:v>
                </c:pt>
                <c:pt idx="163">
                  <c:v>884.17499999999995</c:v>
                </c:pt>
                <c:pt idx="164">
                  <c:v>880.86099999999999</c:v>
                </c:pt>
                <c:pt idx="165">
                  <c:v>871.27599999999995</c:v>
                </c:pt>
                <c:pt idx="166">
                  <c:v>867.35</c:v>
                </c:pt>
                <c:pt idx="167">
                  <c:v>862.69399999999996</c:v>
                </c:pt>
                <c:pt idx="168">
                  <c:v>859.75800000000004</c:v>
                </c:pt>
                <c:pt idx="169">
                  <c:v>859.12300000000005</c:v>
                </c:pt>
                <c:pt idx="170">
                  <c:v>858.71500000000003</c:v>
                </c:pt>
                <c:pt idx="171">
                  <c:v>855.24800000000005</c:v>
                </c:pt>
                <c:pt idx="172">
                  <c:v>854.25300000000004</c:v>
                </c:pt>
                <c:pt idx="173">
                  <c:v>852.24300000000005</c:v>
                </c:pt>
                <c:pt idx="174">
                  <c:v>850.33600000000001</c:v>
                </c:pt>
                <c:pt idx="175">
                  <c:v>846.75099999999998</c:v>
                </c:pt>
                <c:pt idx="176">
                  <c:v>842.98599999999999</c:v>
                </c:pt>
                <c:pt idx="177">
                  <c:v>839.35500000000002</c:v>
                </c:pt>
                <c:pt idx="178">
                  <c:v>835.21100000000001</c:v>
                </c:pt>
                <c:pt idx="179">
                  <c:v>828.69399999999996</c:v>
                </c:pt>
                <c:pt idx="180">
                  <c:v>824.78399999999999</c:v>
                </c:pt>
                <c:pt idx="181">
                  <c:v>822.08199999999999</c:v>
                </c:pt>
                <c:pt idx="182">
                  <c:v>818.54100000000005</c:v>
                </c:pt>
                <c:pt idx="183">
                  <c:v>817.41200000000003</c:v>
                </c:pt>
                <c:pt idx="184">
                  <c:v>812.529</c:v>
                </c:pt>
                <c:pt idx="185">
                  <c:v>811.37699999999995</c:v>
                </c:pt>
                <c:pt idx="186">
                  <c:v>809.327</c:v>
                </c:pt>
                <c:pt idx="187">
                  <c:v>809.22799999999995</c:v>
                </c:pt>
                <c:pt idx="188">
                  <c:v>808.81299999999999</c:v>
                </c:pt>
                <c:pt idx="189">
                  <c:v>801.37900000000002</c:v>
                </c:pt>
                <c:pt idx="190">
                  <c:v>798.69200000000001</c:v>
                </c:pt>
                <c:pt idx="191">
                  <c:v>791.05700000000002</c:v>
                </c:pt>
                <c:pt idx="192">
                  <c:v>790.99</c:v>
                </c:pt>
                <c:pt idx="193">
                  <c:v>787.89</c:v>
                </c:pt>
                <c:pt idx="194">
                  <c:v>787.09500000000003</c:v>
                </c:pt>
                <c:pt idx="195">
                  <c:v>783.89300000000003</c:v>
                </c:pt>
                <c:pt idx="196">
                  <c:v>782.96699999999998</c:v>
                </c:pt>
                <c:pt idx="197">
                  <c:v>782.11</c:v>
                </c:pt>
                <c:pt idx="198">
                  <c:v>775.654</c:v>
                </c:pt>
                <c:pt idx="199">
                  <c:v>772.04300000000001</c:v>
                </c:pt>
                <c:pt idx="200">
                  <c:v>771.07600000000002</c:v>
                </c:pt>
                <c:pt idx="201">
                  <c:v>767.39</c:v>
                </c:pt>
                <c:pt idx="202">
                  <c:v>762.22199999999998</c:v>
                </c:pt>
                <c:pt idx="203">
                  <c:v>761.75400000000002</c:v>
                </c:pt>
                <c:pt idx="204">
                  <c:v>760.7</c:v>
                </c:pt>
                <c:pt idx="205">
                  <c:v>755.60799999999995</c:v>
                </c:pt>
                <c:pt idx="206">
                  <c:v>749.5</c:v>
                </c:pt>
                <c:pt idx="207">
                  <c:v>746.15200000000004</c:v>
                </c:pt>
                <c:pt idx="208">
                  <c:v>743.81</c:v>
                </c:pt>
                <c:pt idx="209">
                  <c:v>743.51400000000001</c:v>
                </c:pt>
                <c:pt idx="210">
                  <c:v>743.39700000000005</c:v>
                </c:pt>
                <c:pt idx="211">
                  <c:v>743.18700000000001</c:v>
                </c:pt>
                <c:pt idx="212">
                  <c:v>742.87199999999996</c:v>
                </c:pt>
                <c:pt idx="213">
                  <c:v>740.69399999999996</c:v>
                </c:pt>
                <c:pt idx="214">
                  <c:v>732.09699999999998</c:v>
                </c:pt>
                <c:pt idx="215">
                  <c:v>730.74199999999996</c:v>
                </c:pt>
                <c:pt idx="216">
                  <c:v>728.23500000000001</c:v>
                </c:pt>
                <c:pt idx="217">
                  <c:v>726.04</c:v>
                </c:pt>
                <c:pt idx="218">
                  <c:v>725.72299999999996</c:v>
                </c:pt>
                <c:pt idx="219">
                  <c:v>718.82299999999998</c:v>
                </c:pt>
                <c:pt idx="220">
                  <c:v>717.64599999999996</c:v>
                </c:pt>
                <c:pt idx="221">
                  <c:v>711.46400000000006</c:v>
                </c:pt>
                <c:pt idx="222">
                  <c:v>711.43</c:v>
                </c:pt>
                <c:pt idx="223">
                  <c:v>710.65300000000002</c:v>
                </c:pt>
                <c:pt idx="224">
                  <c:v>701.18600000000004</c:v>
                </c:pt>
                <c:pt idx="225">
                  <c:v>699.58399999999995</c:v>
                </c:pt>
                <c:pt idx="226">
                  <c:v>697.47</c:v>
                </c:pt>
                <c:pt idx="227">
                  <c:v>695.11400000000003</c:v>
                </c:pt>
                <c:pt idx="228">
                  <c:v>694.57899999999995</c:v>
                </c:pt>
                <c:pt idx="229">
                  <c:v>694.54700000000003</c:v>
                </c:pt>
                <c:pt idx="230">
                  <c:v>694.47299999999996</c:v>
                </c:pt>
                <c:pt idx="231">
                  <c:v>684.65800000000002</c:v>
                </c:pt>
                <c:pt idx="232">
                  <c:v>676.38199999999995</c:v>
                </c:pt>
                <c:pt idx="233">
                  <c:v>676.077</c:v>
                </c:pt>
                <c:pt idx="234">
                  <c:v>674.57799999999997</c:v>
                </c:pt>
                <c:pt idx="235">
                  <c:v>672.26099999999997</c:v>
                </c:pt>
                <c:pt idx="236">
                  <c:v>671.59</c:v>
                </c:pt>
                <c:pt idx="237">
                  <c:v>670.31200000000001</c:v>
                </c:pt>
                <c:pt idx="238">
                  <c:v>669.49099999999999</c:v>
                </c:pt>
                <c:pt idx="239">
                  <c:v>669.13099999999997</c:v>
                </c:pt>
                <c:pt idx="240">
                  <c:v>668.41399999999999</c:v>
                </c:pt>
                <c:pt idx="241">
                  <c:v>665.83</c:v>
                </c:pt>
                <c:pt idx="242">
                  <c:v>665.447</c:v>
                </c:pt>
                <c:pt idx="243">
                  <c:v>665.26700000000005</c:v>
                </c:pt>
                <c:pt idx="244">
                  <c:v>663.92899999999997</c:v>
                </c:pt>
                <c:pt idx="245">
                  <c:v>663.91800000000001</c:v>
                </c:pt>
                <c:pt idx="246">
                  <c:v>655.62900000000002</c:v>
                </c:pt>
                <c:pt idx="247">
                  <c:v>655.34400000000005</c:v>
                </c:pt>
                <c:pt idx="248">
                  <c:v>655.072</c:v>
                </c:pt>
                <c:pt idx="249">
                  <c:v>651.35299999999995</c:v>
                </c:pt>
                <c:pt idx="250">
                  <c:v>650.38099999999997</c:v>
                </c:pt>
                <c:pt idx="251">
                  <c:v>649.52200000000005</c:v>
                </c:pt>
                <c:pt idx="252">
                  <c:v>649.15200000000004</c:v>
                </c:pt>
                <c:pt idx="253">
                  <c:v>646.88199999999995</c:v>
                </c:pt>
                <c:pt idx="254">
                  <c:v>646.18399999999997</c:v>
                </c:pt>
                <c:pt idx="255">
                  <c:v>643.94899999999996</c:v>
                </c:pt>
                <c:pt idx="256">
                  <c:v>643.37</c:v>
                </c:pt>
                <c:pt idx="257">
                  <c:v>642.54300000000001</c:v>
                </c:pt>
                <c:pt idx="258">
                  <c:v>641.70299999999997</c:v>
                </c:pt>
                <c:pt idx="259">
                  <c:v>636.87400000000002</c:v>
                </c:pt>
                <c:pt idx="260">
                  <c:v>625.67499999999995</c:v>
                </c:pt>
                <c:pt idx="261">
                  <c:v>623.41800000000001</c:v>
                </c:pt>
                <c:pt idx="262">
                  <c:v>623.20100000000002</c:v>
                </c:pt>
                <c:pt idx="263">
                  <c:v>622.90599999999995</c:v>
                </c:pt>
                <c:pt idx="264">
                  <c:v>622.31700000000001</c:v>
                </c:pt>
                <c:pt idx="265">
                  <c:v>619.78499999999997</c:v>
                </c:pt>
                <c:pt idx="266">
                  <c:v>617.84</c:v>
                </c:pt>
                <c:pt idx="267">
                  <c:v>614.57500000000005</c:v>
                </c:pt>
                <c:pt idx="268">
                  <c:v>613.60799999999995</c:v>
                </c:pt>
                <c:pt idx="269">
                  <c:v>613.24099999999999</c:v>
                </c:pt>
                <c:pt idx="270">
                  <c:v>613.11599999999999</c:v>
                </c:pt>
                <c:pt idx="271">
                  <c:v>611.17999999999995</c:v>
                </c:pt>
                <c:pt idx="272">
                  <c:v>607.83299999999997</c:v>
                </c:pt>
                <c:pt idx="273">
                  <c:v>605.24</c:v>
                </c:pt>
                <c:pt idx="274">
                  <c:v>604.83600000000001</c:v>
                </c:pt>
                <c:pt idx="275">
                  <c:v>602.67600000000004</c:v>
                </c:pt>
                <c:pt idx="276">
                  <c:v>602.1</c:v>
                </c:pt>
                <c:pt idx="277">
                  <c:v>599.99400000000003</c:v>
                </c:pt>
                <c:pt idx="278">
                  <c:v>598.01499999999999</c:v>
                </c:pt>
                <c:pt idx="279">
                  <c:v>597.52700000000004</c:v>
                </c:pt>
                <c:pt idx="280">
                  <c:v>595.69100000000003</c:v>
                </c:pt>
                <c:pt idx="281">
                  <c:v>595.23599999999999</c:v>
                </c:pt>
                <c:pt idx="282">
                  <c:v>595.16200000000003</c:v>
                </c:pt>
                <c:pt idx="283">
                  <c:v>590.41499999999996</c:v>
                </c:pt>
                <c:pt idx="284">
                  <c:v>589.81899999999996</c:v>
                </c:pt>
                <c:pt idx="285">
                  <c:v>587.92499999999995</c:v>
                </c:pt>
                <c:pt idx="286">
                  <c:v>585.55999999999995</c:v>
                </c:pt>
                <c:pt idx="287">
                  <c:v>579.41099999999994</c:v>
                </c:pt>
                <c:pt idx="288">
                  <c:v>579.28700000000003</c:v>
                </c:pt>
                <c:pt idx="289">
                  <c:v>573.52</c:v>
                </c:pt>
                <c:pt idx="290">
                  <c:v>571.60500000000002</c:v>
                </c:pt>
                <c:pt idx="291">
                  <c:v>568.48699999999997</c:v>
                </c:pt>
                <c:pt idx="292">
                  <c:v>568.16600000000005</c:v>
                </c:pt>
                <c:pt idx="293">
                  <c:v>567.66099999999994</c:v>
                </c:pt>
                <c:pt idx="294">
                  <c:v>567.14499999999998</c:v>
                </c:pt>
                <c:pt idx="295">
                  <c:v>566.61900000000003</c:v>
                </c:pt>
                <c:pt idx="296">
                  <c:v>566.13</c:v>
                </c:pt>
                <c:pt idx="297">
                  <c:v>565.24599999999998</c:v>
                </c:pt>
                <c:pt idx="298">
                  <c:v>564.69000000000005</c:v>
                </c:pt>
                <c:pt idx="299">
                  <c:v>560.69799999999998</c:v>
                </c:pt>
                <c:pt idx="300">
                  <c:v>558.85</c:v>
                </c:pt>
                <c:pt idx="301">
                  <c:v>558.78700000000003</c:v>
                </c:pt>
                <c:pt idx="302">
                  <c:v>557.26</c:v>
                </c:pt>
                <c:pt idx="303">
                  <c:v>554.74400000000003</c:v>
                </c:pt>
                <c:pt idx="304">
                  <c:v>554.29300000000001</c:v>
                </c:pt>
                <c:pt idx="305">
                  <c:v>552.66999999999996</c:v>
                </c:pt>
                <c:pt idx="306">
                  <c:v>552.17999999999995</c:v>
                </c:pt>
                <c:pt idx="307">
                  <c:v>552.06799999999998</c:v>
                </c:pt>
                <c:pt idx="308">
                  <c:v>552.00900000000001</c:v>
                </c:pt>
                <c:pt idx="309">
                  <c:v>546.93100000000004</c:v>
                </c:pt>
                <c:pt idx="310">
                  <c:v>546.49199999999996</c:v>
                </c:pt>
                <c:pt idx="311">
                  <c:v>546.47199999999998</c:v>
                </c:pt>
                <c:pt idx="312">
                  <c:v>546.21100000000001</c:v>
                </c:pt>
                <c:pt idx="313">
                  <c:v>544.47900000000004</c:v>
                </c:pt>
                <c:pt idx="314">
                  <c:v>542.69200000000001</c:v>
                </c:pt>
                <c:pt idx="315">
                  <c:v>542.24699999999996</c:v>
                </c:pt>
                <c:pt idx="316">
                  <c:v>539.28700000000003</c:v>
                </c:pt>
                <c:pt idx="317">
                  <c:v>537.53800000000001</c:v>
                </c:pt>
                <c:pt idx="318">
                  <c:v>536.447</c:v>
                </c:pt>
                <c:pt idx="319">
                  <c:v>535.75599999999997</c:v>
                </c:pt>
                <c:pt idx="320">
                  <c:v>535.45299999999997</c:v>
                </c:pt>
                <c:pt idx="321">
                  <c:v>533.64800000000002</c:v>
                </c:pt>
                <c:pt idx="322">
                  <c:v>532.32100000000003</c:v>
                </c:pt>
                <c:pt idx="323">
                  <c:v>531.125</c:v>
                </c:pt>
                <c:pt idx="324">
                  <c:v>529.74800000000005</c:v>
                </c:pt>
                <c:pt idx="325">
                  <c:v>529.245</c:v>
                </c:pt>
                <c:pt idx="326">
                  <c:v>526.93100000000004</c:v>
                </c:pt>
                <c:pt idx="327">
                  <c:v>526.49800000000005</c:v>
                </c:pt>
                <c:pt idx="328">
                  <c:v>525.38</c:v>
                </c:pt>
                <c:pt idx="329">
                  <c:v>524.81399999999996</c:v>
                </c:pt>
                <c:pt idx="330">
                  <c:v>524.79899999999998</c:v>
                </c:pt>
                <c:pt idx="331">
                  <c:v>522.68799999999999</c:v>
                </c:pt>
                <c:pt idx="332">
                  <c:v>521.68299999999999</c:v>
                </c:pt>
                <c:pt idx="333">
                  <c:v>521.43600000000004</c:v>
                </c:pt>
                <c:pt idx="334">
                  <c:v>520.577</c:v>
                </c:pt>
                <c:pt idx="335">
                  <c:v>519.11099999999999</c:v>
                </c:pt>
                <c:pt idx="336">
                  <c:v>517.24199999999996</c:v>
                </c:pt>
                <c:pt idx="337">
                  <c:v>515.05100000000004</c:v>
                </c:pt>
                <c:pt idx="338">
                  <c:v>514.51900000000001</c:v>
                </c:pt>
                <c:pt idx="339">
                  <c:v>513.70299999999997</c:v>
                </c:pt>
                <c:pt idx="340">
                  <c:v>510.08300000000003</c:v>
                </c:pt>
                <c:pt idx="341">
                  <c:v>509.70400000000001</c:v>
                </c:pt>
                <c:pt idx="342">
                  <c:v>507.73599999999999</c:v>
                </c:pt>
                <c:pt idx="343">
                  <c:v>507.649</c:v>
                </c:pt>
                <c:pt idx="344">
                  <c:v>507.02300000000002</c:v>
                </c:pt>
                <c:pt idx="345">
                  <c:v>506.779</c:v>
                </c:pt>
                <c:pt idx="346">
                  <c:v>506.14299999999997</c:v>
                </c:pt>
                <c:pt idx="347">
                  <c:v>505.12599999999998</c:v>
                </c:pt>
                <c:pt idx="348">
                  <c:v>505.06799999999998</c:v>
                </c:pt>
                <c:pt idx="349">
                  <c:v>504.875</c:v>
                </c:pt>
                <c:pt idx="350">
                  <c:v>504.68200000000002</c:v>
                </c:pt>
                <c:pt idx="351">
                  <c:v>504.21100000000001</c:v>
                </c:pt>
                <c:pt idx="352">
                  <c:v>503.99</c:v>
                </c:pt>
                <c:pt idx="353">
                  <c:v>503.54700000000003</c:v>
                </c:pt>
                <c:pt idx="354">
                  <c:v>501.59</c:v>
                </c:pt>
                <c:pt idx="355">
                  <c:v>501.36500000000001</c:v>
                </c:pt>
                <c:pt idx="356">
                  <c:v>501.15800000000002</c:v>
                </c:pt>
                <c:pt idx="357">
                  <c:v>501.15</c:v>
                </c:pt>
                <c:pt idx="358">
                  <c:v>500.11</c:v>
                </c:pt>
                <c:pt idx="359">
                  <c:v>499.517</c:v>
                </c:pt>
                <c:pt idx="360">
                  <c:v>498.61399999999998</c:v>
                </c:pt>
                <c:pt idx="361">
                  <c:v>497.13099999999997</c:v>
                </c:pt>
                <c:pt idx="362">
                  <c:v>496.72199999999998</c:v>
                </c:pt>
                <c:pt idx="363">
                  <c:v>496.34399999999999</c:v>
                </c:pt>
                <c:pt idx="364">
                  <c:v>496.12099999999998</c:v>
                </c:pt>
                <c:pt idx="365">
                  <c:v>496.012</c:v>
                </c:pt>
                <c:pt idx="366">
                  <c:v>493.49700000000001</c:v>
                </c:pt>
                <c:pt idx="367">
                  <c:v>491.60500000000002</c:v>
                </c:pt>
                <c:pt idx="368">
                  <c:v>491.404</c:v>
                </c:pt>
                <c:pt idx="369">
                  <c:v>490.94600000000003</c:v>
                </c:pt>
                <c:pt idx="370">
                  <c:v>490.66</c:v>
                </c:pt>
                <c:pt idx="371">
                  <c:v>488.00799999999998</c:v>
                </c:pt>
                <c:pt idx="372">
                  <c:v>487.57400000000001</c:v>
                </c:pt>
                <c:pt idx="373">
                  <c:v>487.07600000000002</c:v>
                </c:pt>
                <c:pt idx="374">
                  <c:v>487.01900000000001</c:v>
                </c:pt>
                <c:pt idx="375">
                  <c:v>486.59</c:v>
                </c:pt>
                <c:pt idx="376">
                  <c:v>486.57499999999999</c:v>
                </c:pt>
                <c:pt idx="377">
                  <c:v>485.9</c:v>
                </c:pt>
                <c:pt idx="378">
                  <c:v>485.76900000000001</c:v>
                </c:pt>
                <c:pt idx="379">
                  <c:v>483.88200000000001</c:v>
                </c:pt>
                <c:pt idx="380">
                  <c:v>483.87400000000002</c:v>
                </c:pt>
                <c:pt idx="381">
                  <c:v>483.50099999999998</c:v>
                </c:pt>
                <c:pt idx="382">
                  <c:v>481.76499999999999</c:v>
                </c:pt>
                <c:pt idx="383">
                  <c:v>480.61500000000001</c:v>
                </c:pt>
                <c:pt idx="384">
                  <c:v>480.25400000000002</c:v>
                </c:pt>
                <c:pt idx="385">
                  <c:v>479.65</c:v>
                </c:pt>
                <c:pt idx="386">
                  <c:v>479.37799999999999</c:v>
                </c:pt>
                <c:pt idx="387">
                  <c:v>478.90800000000002</c:v>
                </c:pt>
                <c:pt idx="388">
                  <c:v>478.59199999999998</c:v>
                </c:pt>
                <c:pt idx="389">
                  <c:v>477.58600000000001</c:v>
                </c:pt>
                <c:pt idx="390">
                  <c:v>477.41399999999999</c:v>
                </c:pt>
                <c:pt idx="391">
                  <c:v>477.29899999999998</c:v>
                </c:pt>
                <c:pt idx="392">
                  <c:v>477.28500000000003</c:v>
                </c:pt>
                <c:pt idx="393">
                  <c:v>477.26400000000001</c:v>
                </c:pt>
                <c:pt idx="394">
                  <c:v>476.85300000000001</c:v>
                </c:pt>
                <c:pt idx="395">
                  <c:v>476.596</c:v>
                </c:pt>
                <c:pt idx="396">
                  <c:v>476.584</c:v>
                </c:pt>
                <c:pt idx="397">
                  <c:v>475.68700000000001</c:v>
                </c:pt>
                <c:pt idx="398">
                  <c:v>474.94499999999999</c:v>
                </c:pt>
                <c:pt idx="399">
                  <c:v>473.18900000000002</c:v>
                </c:pt>
                <c:pt idx="400">
                  <c:v>470.29399999999998</c:v>
                </c:pt>
                <c:pt idx="401">
                  <c:v>469.90100000000001</c:v>
                </c:pt>
                <c:pt idx="402">
                  <c:v>469.11500000000001</c:v>
                </c:pt>
                <c:pt idx="403">
                  <c:v>469.11200000000002</c:v>
                </c:pt>
                <c:pt idx="404">
                  <c:v>468.56400000000002</c:v>
                </c:pt>
                <c:pt idx="405">
                  <c:v>468.12099999999998</c:v>
                </c:pt>
                <c:pt idx="406">
                  <c:v>465.86900000000003</c:v>
                </c:pt>
                <c:pt idx="407">
                  <c:v>465.67599999999999</c:v>
                </c:pt>
                <c:pt idx="408">
                  <c:v>464.94200000000001</c:v>
                </c:pt>
                <c:pt idx="409">
                  <c:v>464.59699999999998</c:v>
                </c:pt>
                <c:pt idx="410">
                  <c:v>464.38</c:v>
                </c:pt>
                <c:pt idx="411">
                  <c:v>463.20699999999999</c:v>
                </c:pt>
                <c:pt idx="412">
                  <c:v>461.464</c:v>
                </c:pt>
                <c:pt idx="413">
                  <c:v>460.21199999999999</c:v>
                </c:pt>
                <c:pt idx="414">
                  <c:v>459.91300000000001</c:v>
                </c:pt>
                <c:pt idx="415">
                  <c:v>459.91199999999998</c:v>
                </c:pt>
                <c:pt idx="416">
                  <c:v>459.05900000000003</c:v>
                </c:pt>
                <c:pt idx="417">
                  <c:v>458.78</c:v>
                </c:pt>
                <c:pt idx="418">
                  <c:v>458.58100000000002</c:v>
                </c:pt>
                <c:pt idx="419">
                  <c:v>458.43299999999999</c:v>
                </c:pt>
                <c:pt idx="420">
                  <c:v>457.76600000000002</c:v>
                </c:pt>
                <c:pt idx="421">
                  <c:v>455.22199999999998</c:v>
                </c:pt>
                <c:pt idx="422">
                  <c:v>454.73599999999999</c:v>
                </c:pt>
                <c:pt idx="423">
                  <c:v>452.77300000000002</c:v>
                </c:pt>
                <c:pt idx="424">
                  <c:v>452.02499999999998</c:v>
                </c:pt>
                <c:pt idx="425">
                  <c:v>451.63099999999997</c:v>
                </c:pt>
                <c:pt idx="426">
                  <c:v>451.14800000000002</c:v>
                </c:pt>
                <c:pt idx="427">
                  <c:v>449.52499999999998</c:v>
                </c:pt>
                <c:pt idx="428">
                  <c:v>449.02199999999999</c:v>
                </c:pt>
                <c:pt idx="429">
                  <c:v>449.00900000000001</c:v>
                </c:pt>
                <c:pt idx="430">
                  <c:v>448.952</c:v>
                </c:pt>
                <c:pt idx="431">
                  <c:v>448.85500000000002</c:v>
                </c:pt>
                <c:pt idx="432">
                  <c:v>448.59500000000003</c:v>
                </c:pt>
                <c:pt idx="433">
                  <c:v>448.13</c:v>
                </c:pt>
                <c:pt idx="434">
                  <c:v>447.97800000000001</c:v>
                </c:pt>
                <c:pt idx="435">
                  <c:v>447.63499999999999</c:v>
                </c:pt>
                <c:pt idx="436">
                  <c:v>446.012</c:v>
                </c:pt>
                <c:pt idx="437">
                  <c:v>445.79</c:v>
                </c:pt>
                <c:pt idx="438">
                  <c:v>444.524</c:v>
                </c:pt>
                <c:pt idx="439">
                  <c:v>444.49</c:v>
                </c:pt>
                <c:pt idx="440">
                  <c:v>443.608</c:v>
                </c:pt>
                <c:pt idx="441">
                  <c:v>442.51100000000002</c:v>
                </c:pt>
                <c:pt idx="442">
                  <c:v>440.673</c:v>
                </c:pt>
                <c:pt idx="443">
                  <c:v>439.80799999999999</c:v>
                </c:pt>
                <c:pt idx="444">
                  <c:v>439.73899999999998</c:v>
                </c:pt>
                <c:pt idx="445">
                  <c:v>439.10399999999998</c:v>
                </c:pt>
                <c:pt idx="446">
                  <c:v>437.24099999999999</c:v>
                </c:pt>
                <c:pt idx="447">
                  <c:v>437.01100000000002</c:v>
                </c:pt>
                <c:pt idx="448">
                  <c:v>436.59800000000001</c:v>
                </c:pt>
                <c:pt idx="449">
                  <c:v>436.32299999999998</c:v>
                </c:pt>
                <c:pt idx="450">
                  <c:v>435.91399999999999</c:v>
                </c:pt>
                <c:pt idx="451">
                  <c:v>433.13</c:v>
                </c:pt>
                <c:pt idx="452">
                  <c:v>431.93</c:v>
                </c:pt>
                <c:pt idx="453">
                  <c:v>430.86500000000001</c:v>
                </c:pt>
                <c:pt idx="454">
                  <c:v>430.73200000000003</c:v>
                </c:pt>
                <c:pt idx="455">
                  <c:v>429.79599999999999</c:v>
                </c:pt>
                <c:pt idx="456">
                  <c:v>429.73099999999999</c:v>
                </c:pt>
                <c:pt idx="457">
                  <c:v>429.68900000000002</c:v>
                </c:pt>
                <c:pt idx="458">
                  <c:v>428.49900000000002</c:v>
                </c:pt>
                <c:pt idx="459">
                  <c:v>426.726</c:v>
                </c:pt>
                <c:pt idx="460">
                  <c:v>426.09899999999999</c:v>
                </c:pt>
                <c:pt idx="461">
                  <c:v>422.88</c:v>
                </c:pt>
                <c:pt idx="462">
                  <c:v>422.77499999999998</c:v>
                </c:pt>
                <c:pt idx="463">
                  <c:v>421.06799999999998</c:v>
                </c:pt>
                <c:pt idx="464">
                  <c:v>420.46199999999999</c:v>
                </c:pt>
                <c:pt idx="465">
                  <c:v>420.36200000000002</c:v>
                </c:pt>
                <c:pt idx="466">
                  <c:v>416.75299999999999</c:v>
                </c:pt>
                <c:pt idx="467">
                  <c:v>416.096</c:v>
                </c:pt>
                <c:pt idx="468">
                  <c:v>414.392</c:v>
                </c:pt>
                <c:pt idx="469">
                  <c:v>414.11099999999999</c:v>
                </c:pt>
                <c:pt idx="470">
                  <c:v>413.8</c:v>
                </c:pt>
                <c:pt idx="471">
                  <c:v>413.39100000000002</c:v>
                </c:pt>
                <c:pt idx="472">
                  <c:v>412.32400000000001</c:v>
                </c:pt>
                <c:pt idx="473">
                  <c:v>411.94200000000001</c:v>
                </c:pt>
                <c:pt idx="474">
                  <c:v>410.87799999999999</c:v>
                </c:pt>
                <c:pt idx="475">
                  <c:v>410.19400000000002</c:v>
                </c:pt>
                <c:pt idx="476">
                  <c:v>409.89299999999997</c:v>
                </c:pt>
                <c:pt idx="477">
                  <c:v>409.18</c:v>
                </c:pt>
                <c:pt idx="478">
                  <c:v>408.34899999999999</c:v>
                </c:pt>
                <c:pt idx="479">
                  <c:v>407.79</c:v>
                </c:pt>
                <c:pt idx="480">
                  <c:v>407.702</c:v>
                </c:pt>
                <c:pt idx="481">
                  <c:v>406.428</c:v>
                </c:pt>
                <c:pt idx="482">
                  <c:v>406.00299999999999</c:v>
                </c:pt>
                <c:pt idx="483">
                  <c:v>404.74400000000003</c:v>
                </c:pt>
                <c:pt idx="484">
                  <c:v>404.70600000000002</c:v>
                </c:pt>
                <c:pt idx="485">
                  <c:v>404.30599999999998</c:v>
                </c:pt>
                <c:pt idx="486">
                  <c:v>403.56200000000001</c:v>
                </c:pt>
                <c:pt idx="487">
                  <c:v>402.74099999999999</c:v>
                </c:pt>
                <c:pt idx="488">
                  <c:v>402.58499999999998</c:v>
                </c:pt>
                <c:pt idx="489">
                  <c:v>402.48599999999999</c:v>
                </c:pt>
                <c:pt idx="490">
                  <c:v>401.53199999999998</c:v>
                </c:pt>
                <c:pt idx="491">
                  <c:v>400.77199999999999</c:v>
                </c:pt>
                <c:pt idx="492">
                  <c:v>399.68900000000002</c:v>
                </c:pt>
                <c:pt idx="493">
                  <c:v>399.20600000000002</c:v>
                </c:pt>
                <c:pt idx="494">
                  <c:v>398.73500000000001</c:v>
                </c:pt>
                <c:pt idx="495">
                  <c:v>397.649</c:v>
                </c:pt>
                <c:pt idx="496">
                  <c:v>397.44600000000003</c:v>
                </c:pt>
                <c:pt idx="497">
                  <c:v>397.24799999999999</c:v>
                </c:pt>
                <c:pt idx="498">
                  <c:v>395.09300000000002</c:v>
                </c:pt>
                <c:pt idx="499">
                  <c:v>394.80099999999999</c:v>
                </c:pt>
                <c:pt idx="500">
                  <c:v>393.60599999999999</c:v>
                </c:pt>
                <c:pt idx="501">
                  <c:v>393.59699999999998</c:v>
                </c:pt>
                <c:pt idx="502">
                  <c:v>391.339</c:v>
                </c:pt>
                <c:pt idx="503">
                  <c:v>391.30500000000001</c:v>
                </c:pt>
                <c:pt idx="504">
                  <c:v>390.72399999999999</c:v>
                </c:pt>
                <c:pt idx="505">
                  <c:v>390.21300000000002</c:v>
                </c:pt>
                <c:pt idx="506">
                  <c:v>387.90300000000002</c:v>
                </c:pt>
                <c:pt idx="507">
                  <c:v>387.64699999999999</c:v>
                </c:pt>
                <c:pt idx="508">
                  <c:v>387.39</c:v>
                </c:pt>
                <c:pt idx="509">
                  <c:v>386.01400000000001</c:v>
                </c:pt>
                <c:pt idx="510">
                  <c:v>385.971</c:v>
                </c:pt>
                <c:pt idx="511">
                  <c:v>383.75900000000001</c:v>
                </c:pt>
                <c:pt idx="512">
                  <c:v>382.90499999999997</c:v>
                </c:pt>
                <c:pt idx="513">
                  <c:v>382.40899999999999</c:v>
                </c:pt>
                <c:pt idx="514">
                  <c:v>380.48500000000001</c:v>
                </c:pt>
                <c:pt idx="515">
                  <c:v>379.95100000000002</c:v>
                </c:pt>
                <c:pt idx="516">
                  <c:v>379.291</c:v>
                </c:pt>
                <c:pt idx="517">
                  <c:v>378.40100000000001</c:v>
                </c:pt>
                <c:pt idx="518">
                  <c:v>377.44099999999997</c:v>
                </c:pt>
                <c:pt idx="519">
                  <c:v>376.07499999999999</c:v>
                </c:pt>
                <c:pt idx="520">
                  <c:v>376.07</c:v>
                </c:pt>
                <c:pt idx="521">
                  <c:v>376.00799999999998</c:v>
                </c:pt>
                <c:pt idx="522">
                  <c:v>375.52</c:v>
                </c:pt>
                <c:pt idx="523">
                  <c:v>373.32100000000003</c:v>
                </c:pt>
                <c:pt idx="524">
                  <c:v>373.14</c:v>
                </c:pt>
                <c:pt idx="525">
                  <c:v>372.411</c:v>
                </c:pt>
                <c:pt idx="526">
                  <c:v>371.63200000000001</c:v>
                </c:pt>
                <c:pt idx="527">
                  <c:v>371.49700000000001</c:v>
                </c:pt>
                <c:pt idx="528">
                  <c:v>371.46600000000001</c:v>
                </c:pt>
                <c:pt idx="529">
                  <c:v>368.85199999999998</c:v>
                </c:pt>
                <c:pt idx="530">
                  <c:v>368.33</c:v>
                </c:pt>
                <c:pt idx="531">
                  <c:v>368.2</c:v>
                </c:pt>
                <c:pt idx="532">
                  <c:v>366.53399999999999</c:v>
                </c:pt>
                <c:pt idx="533">
                  <c:v>366.40800000000002</c:v>
                </c:pt>
                <c:pt idx="534">
                  <c:v>366.36099999999999</c:v>
                </c:pt>
                <c:pt idx="535">
                  <c:v>366.197</c:v>
                </c:pt>
                <c:pt idx="536">
                  <c:v>365.97699999999998</c:v>
                </c:pt>
                <c:pt idx="537">
                  <c:v>365.92399999999998</c:v>
                </c:pt>
                <c:pt idx="538">
                  <c:v>365.596</c:v>
                </c:pt>
                <c:pt idx="539">
                  <c:v>363.82400000000001</c:v>
                </c:pt>
                <c:pt idx="540">
                  <c:v>363.73099999999999</c:v>
                </c:pt>
                <c:pt idx="541">
                  <c:v>361.92899999999997</c:v>
                </c:pt>
                <c:pt idx="542">
                  <c:v>361.25200000000001</c:v>
                </c:pt>
                <c:pt idx="543">
                  <c:v>360.49599999999998</c:v>
                </c:pt>
                <c:pt idx="544">
                  <c:v>359.89</c:v>
                </c:pt>
                <c:pt idx="545">
                  <c:v>359.25900000000001</c:v>
                </c:pt>
                <c:pt idx="546">
                  <c:v>357.83600000000001</c:v>
                </c:pt>
                <c:pt idx="547">
                  <c:v>357.41199999999998</c:v>
                </c:pt>
                <c:pt idx="548">
                  <c:v>355.91</c:v>
                </c:pt>
                <c:pt idx="549">
                  <c:v>354.755</c:v>
                </c:pt>
                <c:pt idx="550">
                  <c:v>354.62299999999999</c:v>
                </c:pt>
                <c:pt idx="551">
                  <c:v>354.28500000000003</c:v>
                </c:pt>
                <c:pt idx="552">
                  <c:v>353.96499999999997</c:v>
                </c:pt>
                <c:pt idx="553">
                  <c:v>353.12700000000001</c:v>
                </c:pt>
                <c:pt idx="554">
                  <c:v>351.899</c:v>
                </c:pt>
                <c:pt idx="555">
                  <c:v>350.56900000000002</c:v>
                </c:pt>
                <c:pt idx="556">
                  <c:v>350.53500000000003</c:v>
                </c:pt>
                <c:pt idx="557">
                  <c:v>349.03500000000003</c:v>
                </c:pt>
                <c:pt idx="558">
                  <c:v>348.19900000000001</c:v>
                </c:pt>
                <c:pt idx="559">
                  <c:v>348.108</c:v>
                </c:pt>
                <c:pt idx="560">
                  <c:v>346.601</c:v>
                </c:pt>
                <c:pt idx="561">
                  <c:v>346.14</c:v>
                </c:pt>
                <c:pt idx="562">
                  <c:v>345.61399999999998</c:v>
                </c:pt>
                <c:pt idx="563">
                  <c:v>345.44200000000001</c:v>
                </c:pt>
                <c:pt idx="564">
                  <c:v>345.399</c:v>
                </c:pt>
                <c:pt idx="565">
                  <c:v>345.06200000000001</c:v>
                </c:pt>
                <c:pt idx="566">
                  <c:v>344.22500000000002</c:v>
                </c:pt>
                <c:pt idx="567">
                  <c:v>343.56700000000001</c:v>
                </c:pt>
                <c:pt idx="568">
                  <c:v>341.52100000000002</c:v>
                </c:pt>
                <c:pt idx="569">
                  <c:v>341.03899999999999</c:v>
                </c:pt>
                <c:pt idx="570">
                  <c:v>340.06200000000001</c:v>
                </c:pt>
                <c:pt idx="571">
                  <c:v>340.02499999999998</c:v>
                </c:pt>
                <c:pt idx="572">
                  <c:v>339.178</c:v>
                </c:pt>
                <c:pt idx="573">
                  <c:v>338.29199999999997</c:v>
                </c:pt>
                <c:pt idx="574">
                  <c:v>337.68900000000002</c:v>
                </c:pt>
                <c:pt idx="575">
                  <c:v>335.97399999999999</c:v>
                </c:pt>
                <c:pt idx="576">
                  <c:v>334.976</c:v>
                </c:pt>
                <c:pt idx="577">
                  <c:v>334.81400000000002</c:v>
                </c:pt>
                <c:pt idx="578">
                  <c:v>334.47500000000002</c:v>
                </c:pt>
                <c:pt idx="579">
                  <c:v>333.77699999999999</c:v>
                </c:pt>
                <c:pt idx="580">
                  <c:v>331.94600000000003</c:v>
                </c:pt>
                <c:pt idx="581">
                  <c:v>331.19499999999999</c:v>
                </c:pt>
                <c:pt idx="582">
                  <c:v>331.09</c:v>
                </c:pt>
                <c:pt idx="583">
                  <c:v>330.54500000000002</c:v>
                </c:pt>
                <c:pt idx="584">
                  <c:v>329.536</c:v>
                </c:pt>
                <c:pt idx="585">
                  <c:v>327.00400000000002</c:v>
                </c:pt>
                <c:pt idx="586">
                  <c:v>325.84899999999999</c:v>
                </c:pt>
                <c:pt idx="587">
                  <c:v>325.30500000000001</c:v>
                </c:pt>
                <c:pt idx="588">
                  <c:v>324.76299999999998</c:v>
                </c:pt>
                <c:pt idx="589">
                  <c:v>324.62799999999999</c:v>
                </c:pt>
                <c:pt idx="590">
                  <c:v>323.14999999999998</c:v>
                </c:pt>
                <c:pt idx="591">
                  <c:v>322.666</c:v>
                </c:pt>
                <c:pt idx="592">
                  <c:v>322.59800000000001</c:v>
                </c:pt>
                <c:pt idx="593">
                  <c:v>322.137</c:v>
                </c:pt>
                <c:pt idx="594">
                  <c:v>321.04500000000002</c:v>
                </c:pt>
                <c:pt idx="595">
                  <c:v>320.50700000000001</c:v>
                </c:pt>
                <c:pt idx="596">
                  <c:v>319.57299999999998</c:v>
                </c:pt>
                <c:pt idx="597">
                  <c:v>319.197</c:v>
                </c:pt>
                <c:pt idx="598">
                  <c:v>317.22800000000001</c:v>
                </c:pt>
                <c:pt idx="599">
                  <c:v>316.57799999999997</c:v>
                </c:pt>
                <c:pt idx="600">
                  <c:v>315.67700000000002</c:v>
                </c:pt>
                <c:pt idx="601">
                  <c:v>315.19400000000002</c:v>
                </c:pt>
                <c:pt idx="602">
                  <c:v>314.27600000000001</c:v>
                </c:pt>
                <c:pt idx="603">
                  <c:v>313.78399999999999</c:v>
                </c:pt>
                <c:pt idx="604">
                  <c:v>313.26600000000002</c:v>
                </c:pt>
                <c:pt idx="605">
                  <c:v>312.928</c:v>
                </c:pt>
                <c:pt idx="606">
                  <c:v>312.62700000000001</c:v>
                </c:pt>
                <c:pt idx="607">
                  <c:v>312.024</c:v>
                </c:pt>
                <c:pt idx="608">
                  <c:v>311.47500000000002</c:v>
                </c:pt>
                <c:pt idx="609">
                  <c:v>311.17899999999997</c:v>
                </c:pt>
                <c:pt idx="610">
                  <c:v>310.89999999999998</c:v>
                </c:pt>
                <c:pt idx="611">
                  <c:v>310.56700000000001</c:v>
                </c:pt>
                <c:pt idx="612">
                  <c:v>308.72500000000002</c:v>
                </c:pt>
                <c:pt idx="613">
                  <c:v>308.46800000000002</c:v>
                </c:pt>
                <c:pt idx="614">
                  <c:v>308.43200000000002</c:v>
                </c:pt>
                <c:pt idx="615">
                  <c:v>308.42700000000002</c:v>
                </c:pt>
                <c:pt idx="616">
                  <c:v>308.41899999999998</c:v>
                </c:pt>
                <c:pt idx="617">
                  <c:v>308.35199999999998</c:v>
                </c:pt>
                <c:pt idx="618">
                  <c:v>307.87900000000002</c:v>
                </c:pt>
                <c:pt idx="619">
                  <c:v>307.185</c:v>
                </c:pt>
                <c:pt idx="620">
                  <c:v>307.15800000000002</c:v>
                </c:pt>
                <c:pt idx="621">
                  <c:v>306.96699999999998</c:v>
                </c:pt>
                <c:pt idx="622">
                  <c:v>306.75900000000001</c:v>
                </c:pt>
                <c:pt idx="623">
                  <c:v>306.52199999999999</c:v>
                </c:pt>
                <c:pt idx="624">
                  <c:v>305.50200000000001</c:v>
                </c:pt>
                <c:pt idx="625">
                  <c:v>305.23899999999998</c:v>
                </c:pt>
                <c:pt idx="626">
                  <c:v>305.21499999999997</c:v>
                </c:pt>
                <c:pt idx="627">
                  <c:v>304.64999999999998</c:v>
                </c:pt>
                <c:pt idx="628">
                  <c:v>303.90699999999998</c:v>
                </c:pt>
                <c:pt idx="629">
                  <c:v>303.78500000000003</c:v>
                </c:pt>
                <c:pt idx="630">
                  <c:v>303.12799999999999</c:v>
                </c:pt>
                <c:pt idx="631">
                  <c:v>303.05500000000001</c:v>
                </c:pt>
                <c:pt idx="632">
                  <c:v>302.113</c:v>
                </c:pt>
                <c:pt idx="633">
                  <c:v>301.93200000000002</c:v>
                </c:pt>
                <c:pt idx="634">
                  <c:v>301.483</c:v>
                </c:pt>
                <c:pt idx="635">
                  <c:v>300.96300000000002</c:v>
                </c:pt>
                <c:pt idx="636">
                  <c:v>300.31</c:v>
                </c:pt>
                <c:pt idx="637">
                  <c:v>300.27199999999999</c:v>
                </c:pt>
                <c:pt idx="638">
                  <c:v>300.072</c:v>
                </c:pt>
                <c:pt idx="639">
                  <c:v>299.97699999999998</c:v>
                </c:pt>
                <c:pt idx="640">
                  <c:v>299.87299999999999</c:v>
                </c:pt>
                <c:pt idx="641">
                  <c:v>299.85599999999999</c:v>
                </c:pt>
                <c:pt idx="642">
                  <c:v>298.904</c:v>
                </c:pt>
                <c:pt idx="643">
                  <c:v>297.11399999999998</c:v>
                </c:pt>
                <c:pt idx="644">
                  <c:v>295.89999999999998</c:v>
                </c:pt>
                <c:pt idx="645">
                  <c:v>295.85899999999998</c:v>
                </c:pt>
                <c:pt idx="646">
                  <c:v>295.78899999999999</c:v>
                </c:pt>
                <c:pt idx="647">
                  <c:v>295.56599999999997</c:v>
                </c:pt>
                <c:pt idx="648">
                  <c:v>295.54599999999999</c:v>
                </c:pt>
                <c:pt idx="649">
                  <c:v>294.79899999999998</c:v>
                </c:pt>
                <c:pt idx="650">
                  <c:v>294.77699999999999</c:v>
                </c:pt>
                <c:pt idx="651">
                  <c:v>294.37799999999999</c:v>
                </c:pt>
                <c:pt idx="652">
                  <c:v>294</c:v>
                </c:pt>
                <c:pt idx="653">
                  <c:v>293.61200000000002</c:v>
                </c:pt>
                <c:pt idx="654">
                  <c:v>293.46300000000002</c:v>
                </c:pt>
                <c:pt idx="655">
                  <c:v>292.96899999999999</c:v>
                </c:pt>
                <c:pt idx="656">
                  <c:v>292.93299999999999</c:v>
                </c:pt>
                <c:pt idx="657">
                  <c:v>292.81700000000001</c:v>
                </c:pt>
                <c:pt idx="658">
                  <c:v>292.55200000000002</c:v>
                </c:pt>
                <c:pt idx="659">
                  <c:v>291.96300000000002</c:v>
                </c:pt>
                <c:pt idx="660">
                  <c:v>291.83800000000002</c:v>
                </c:pt>
                <c:pt idx="661">
                  <c:v>291.685</c:v>
                </c:pt>
                <c:pt idx="662">
                  <c:v>291.49</c:v>
                </c:pt>
                <c:pt idx="663">
                  <c:v>291.23899999999998</c:v>
                </c:pt>
                <c:pt idx="664">
                  <c:v>291.13099999999997</c:v>
                </c:pt>
                <c:pt idx="665">
                  <c:v>290.62799999999999</c:v>
                </c:pt>
                <c:pt idx="666">
                  <c:v>289.96699999999998</c:v>
                </c:pt>
                <c:pt idx="667">
                  <c:v>289.17200000000003</c:v>
                </c:pt>
                <c:pt idx="668">
                  <c:v>289.04599999999999</c:v>
                </c:pt>
                <c:pt idx="669">
                  <c:v>288.79899999999998</c:v>
                </c:pt>
                <c:pt idx="670">
                  <c:v>288.45100000000002</c:v>
                </c:pt>
                <c:pt idx="671">
                  <c:v>288.178</c:v>
                </c:pt>
                <c:pt idx="672">
                  <c:v>287.47500000000002</c:v>
                </c:pt>
                <c:pt idx="673">
                  <c:v>287.39499999999998</c:v>
                </c:pt>
                <c:pt idx="674">
                  <c:v>287.35500000000002</c:v>
                </c:pt>
                <c:pt idx="675">
                  <c:v>287.21699999999998</c:v>
                </c:pt>
                <c:pt idx="676">
                  <c:v>287.14100000000002</c:v>
                </c:pt>
                <c:pt idx="677">
                  <c:v>287.048</c:v>
                </c:pt>
                <c:pt idx="678">
                  <c:v>286.79599999999999</c:v>
                </c:pt>
                <c:pt idx="679">
                  <c:v>286.77300000000002</c:v>
                </c:pt>
                <c:pt idx="680">
                  <c:v>286.32600000000002</c:v>
                </c:pt>
                <c:pt idx="681">
                  <c:v>286.27699999999999</c:v>
                </c:pt>
                <c:pt idx="682">
                  <c:v>285.90499999999997</c:v>
                </c:pt>
                <c:pt idx="683">
                  <c:v>285.89800000000002</c:v>
                </c:pt>
                <c:pt idx="684">
                  <c:v>285.714</c:v>
                </c:pt>
                <c:pt idx="685">
                  <c:v>285.66699999999997</c:v>
                </c:pt>
                <c:pt idx="686">
                  <c:v>285.44</c:v>
                </c:pt>
                <c:pt idx="687">
                  <c:v>285.36</c:v>
                </c:pt>
                <c:pt idx="688">
                  <c:v>284.85899999999998</c:v>
                </c:pt>
                <c:pt idx="689">
                  <c:v>284.80500000000001</c:v>
                </c:pt>
                <c:pt idx="690">
                  <c:v>284.786</c:v>
                </c:pt>
                <c:pt idx="691">
                  <c:v>284.56900000000002</c:v>
                </c:pt>
                <c:pt idx="692">
                  <c:v>284.25099999999998</c:v>
                </c:pt>
                <c:pt idx="693">
                  <c:v>284.16199999999998</c:v>
                </c:pt>
                <c:pt idx="694">
                  <c:v>283.43299999999999</c:v>
                </c:pt>
                <c:pt idx="695">
                  <c:v>283.40800000000002</c:v>
                </c:pt>
                <c:pt idx="696">
                  <c:v>283.15499999999997</c:v>
                </c:pt>
                <c:pt idx="697">
                  <c:v>282.83</c:v>
                </c:pt>
                <c:pt idx="698">
                  <c:v>282.45400000000001</c:v>
                </c:pt>
                <c:pt idx="699">
                  <c:v>282.33800000000002</c:v>
                </c:pt>
                <c:pt idx="700">
                  <c:v>282.17099999999999</c:v>
                </c:pt>
                <c:pt idx="701">
                  <c:v>281.61500000000001</c:v>
                </c:pt>
                <c:pt idx="702">
                  <c:v>281.56200000000001</c:v>
                </c:pt>
                <c:pt idx="703">
                  <c:v>281.18200000000002</c:v>
                </c:pt>
                <c:pt idx="704">
                  <c:v>281.15199999999999</c:v>
                </c:pt>
                <c:pt idx="705">
                  <c:v>280.995</c:v>
                </c:pt>
                <c:pt idx="706">
                  <c:v>280.20499999999998</c:v>
                </c:pt>
                <c:pt idx="707">
                  <c:v>280.08999999999997</c:v>
                </c:pt>
                <c:pt idx="708">
                  <c:v>280.06900000000002</c:v>
                </c:pt>
                <c:pt idx="709">
                  <c:v>279.90600000000001</c:v>
                </c:pt>
                <c:pt idx="710">
                  <c:v>279.47500000000002</c:v>
                </c:pt>
                <c:pt idx="711">
                  <c:v>278.71199999999999</c:v>
                </c:pt>
                <c:pt idx="712">
                  <c:v>278.64</c:v>
                </c:pt>
                <c:pt idx="713">
                  <c:v>278.51499999999999</c:v>
                </c:pt>
                <c:pt idx="714">
                  <c:v>278.10199999999998</c:v>
                </c:pt>
                <c:pt idx="715">
                  <c:v>277.84399999999999</c:v>
                </c:pt>
                <c:pt idx="716">
                  <c:v>277.71800000000002</c:v>
                </c:pt>
                <c:pt idx="717">
                  <c:v>277.58699999999999</c:v>
                </c:pt>
                <c:pt idx="718">
                  <c:v>277.47000000000003</c:v>
                </c:pt>
                <c:pt idx="719">
                  <c:v>277.28899999999999</c:v>
                </c:pt>
                <c:pt idx="720">
                  <c:v>277.01400000000001</c:v>
                </c:pt>
                <c:pt idx="721">
                  <c:v>276.93299999999999</c:v>
                </c:pt>
                <c:pt idx="722">
                  <c:v>276.83699999999999</c:v>
                </c:pt>
                <c:pt idx="723">
                  <c:v>276.37599999999998</c:v>
                </c:pt>
                <c:pt idx="724">
                  <c:v>276.23</c:v>
                </c:pt>
                <c:pt idx="725">
                  <c:v>275.79700000000003</c:v>
                </c:pt>
                <c:pt idx="726">
                  <c:v>275.495</c:v>
                </c:pt>
                <c:pt idx="727">
                  <c:v>275.28800000000001</c:v>
                </c:pt>
                <c:pt idx="728">
                  <c:v>275.04300000000001</c:v>
                </c:pt>
                <c:pt idx="729">
                  <c:v>274.85000000000002</c:v>
                </c:pt>
                <c:pt idx="730">
                  <c:v>274.84199999999998</c:v>
                </c:pt>
                <c:pt idx="731">
                  <c:v>274.553</c:v>
                </c:pt>
                <c:pt idx="732">
                  <c:v>274.19799999999998</c:v>
                </c:pt>
                <c:pt idx="733">
                  <c:v>274.16000000000003</c:v>
                </c:pt>
                <c:pt idx="734">
                  <c:v>273.488</c:v>
                </c:pt>
                <c:pt idx="735">
                  <c:v>273.44299999999998</c:v>
                </c:pt>
                <c:pt idx="736">
                  <c:v>273.21699999999998</c:v>
                </c:pt>
                <c:pt idx="737">
                  <c:v>273.20699999999999</c:v>
                </c:pt>
                <c:pt idx="738">
                  <c:v>273.14600000000002</c:v>
                </c:pt>
                <c:pt idx="739">
                  <c:v>272.387</c:v>
                </c:pt>
                <c:pt idx="740">
                  <c:v>272.23899999999998</c:v>
                </c:pt>
                <c:pt idx="741">
                  <c:v>271.99599999999998</c:v>
                </c:pt>
                <c:pt idx="742">
                  <c:v>271.40199999999999</c:v>
                </c:pt>
                <c:pt idx="743">
                  <c:v>271.10000000000002</c:v>
                </c:pt>
                <c:pt idx="744">
                  <c:v>271.02600000000001</c:v>
                </c:pt>
                <c:pt idx="745">
                  <c:v>270.88200000000001</c:v>
                </c:pt>
                <c:pt idx="746">
                  <c:v>270.66500000000002</c:v>
                </c:pt>
                <c:pt idx="747">
                  <c:v>270.37299999999999</c:v>
                </c:pt>
                <c:pt idx="748">
                  <c:v>269.911</c:v>
                </c:pt>
                <c:pt idx="749">
                  <c:v>269.55799999999999</c:v>
                </c:pt>
                <c:pt idx="750">
                  <c:v>269.38799999999998</c:v>
                </c:pt>
                <c:pt idx="751">
                  <c:v>268.85599999999999</c:v>
                </c:pt>
                <c:pt idx="752">
                  <c:v>268.07900000000001</c:v>
                </c:pt>
                <c:pt idx="753">
                  <c:v>267.68599999999998</c:v>
                </c:pt>
                <c:pt idx="754">
                  <c:v>267.39800000000002</c:v>
                </c:pt>
                <c:pt idx="755">
                  <c:v>267.31700000000001</c:v>
                </c:pt>
                <c:pt idx="756">
                  <c:v>267.21199999999999</c:v>
                </c:pt>
                <c:pt idx="757">
                  <c:v>266.93700000000001</c:v>
                </c:pt>
                <c:pt idx="758">
                  <c:v>266.91000000000003</c:v>
                </c:pt>
                <c:pt idx="759">
                  <c:v>266.56099999999998</c:v>
                </c:pt>
                <c:pt idx="760">
                  <c:v>266.101</c:v>
                </c:pt>
                <c:pt idx="761">
                  <c:v>266.02800000000002</c:v>
                </c:pt>
                <c:pt idx="762">
                  <c:v>265.76600000000002</c:v>
                </c:pt>
                <c:pt idx="763">
                  <c:v>265.74200000000002</c:v>
                </c:pt>
                <c:pt idx="764">
                  <c:v>265.52</c:v>
                </c:pt>
                <c:pt idx="765">
                  <c:v>265.15100000000001</c:v>
                </c:pt>
                <c:pt idx="766">
                  <c:v>265.07299999999998</c:v>
                </c:pt>
                <c:pt idx="767">
                  <c:v>265.02600000000001</c:v>
                </c:pt>
                <c:pt idx="768">
                  <c:v>264.77600000000001</c:v>
                </c:pt>
                <c:pt idx="769">
                  <c:v>263.64999999999998</c:v>
                </c:pt>
                <c:pt idx="770">
                  <c:v>263.57299999999998</c:v>
                </c:pt>
                <c:pt idx="771">
                  <c:v>263.53199999999998</c:v>
                </c:pt>
                <c:pt idx="772">
                  <c:v>263.45400000000001</c:v>
                </c:pt>
                <c:pt idx="773">
                  <c:v>263.40800000000002</c:v>
                </c:pt>
                <c:pt idx="774">
                  <c:v>263.33300000000003</c:v>
                </c:pt>
                <c:pt idx="775">
                  <c:v>262.81200000000001</c:v>
                </c:pt>
                <c:pt idx="776">
                  <c:v>262.71699999999998</c:v>
                </c:pt>
                <c:pt idx="777">
                  <c:v>262.57</c:v>
                </c:pt>
                <c:pt idx="778">
                  <c:v>262.43200000000002</c:v>
                </c:pt>
                <c:pt idx="779">
                  <c:v>262.12599999999998</c:v>
                </c:pt>
                <c:pt idx="780">
                  <c:v>261.63299999999998</c:v>
                </c:pt>
                <c:pt idx="781">
                  <c:v>261.48599999999999</c:v>
                </c:pt>
                <c:pt idx="782">
                  <c:v>261.47300000000001</c:v>
                </c:pt>
                <c:pt idx="783">
                  <c:v>261.35399999999998</c:v>
                </c:pt>
                <c:pt idx="784">
                  <c:v>260.75400000000002</c:v>
                </c:pt>
                <c:pt idx="785">
                  <c:v>260.71699999999998</c:v>
                </c:pt>
                <c:pt idx="786">
                  <c:v>259.71800000000002</c:v>
                </c:pt>
                <c:pt idx="787">
                  <c:v>259.45499999999998</c:v>
                </c:pt>
                <c:pt idx="788">
                  <c:v>259.2</c:v>
                </c:pt>
                <c:pt idx="789">
                  <c:v>258.75700000000001</c:v>
                </c:pt>
                <c:pt idx="790">
                  <c:v>258.66199999999998</c:v>
                </c:pt>
                <c:pt idx="791">
                  <c:v>258.55599999999998</c:v>
                </c:pt>
                <c:pt idx="792">
                  <c:v>258.29899999999998</c:v>
                </c:pt>
                <c:pt idx="793">
                  <c:v>258.26100000000002</c:v>
                </c:pt>
                <c:pt idx="794">
                  <c:v>257.81599999999997</c:v>
                </c:pt>
                <c:pt idx="795">
                  <c:v>257.64600000000002</c:v>
                </c:pt>
                <c:pt idx="796">
                  <c:v>257.04399999999998</c:v>
                </c:pt>
                <c:pt idx="797">
                  <c:v>257.041</c:v>
                </c:pt>
                <c:pt idx="798">
                  <c:v>257.01900000000001</c:v>
                </c:pt>
                <c:pt idx="799">
                  <c:v>256.62700000000001</c:v>
                </c:pt>
                <c:pt idx="800">
                  <c:v>256.30900000000003</c:v>
                </c:pt>
                <c:pt idx="801">
                  <c:v>256.15300000000002</c:v>
                </c:pt>
                <c:pt idx="802">
                  <c:v>256.00400000000002</c:v>
                </c:pt>
                <c:pt idx="803">
                  <c:v>255.72200000000001</c:v>
                </c:pt>
                <c:pt idx="804">
                  <c:v>255.48400000000001</c:v>
                </c:pt>
                <c:pt idx="805">
                  <c:v>255.18799999999999</c:v>
                </c:pt>
                <c:pt idx="806">
                  <c:v>255.095</c:v>
                </c:pt>
                <c:pt idx="807">
                  <c:v>254.99100000000001</c:v>
                </c:pt>
                <c:pt idx="808">
                  <c:v>254.86</c:v>
                </c:pt>
                <c:pt idx="809">
                  <c:v>254.666</c:v>
                </c:pt>
                <c:pt idx="810">
                  <c:v>254.541</c:v>
                </c:pt>
                <c:pt idx="811">
                  <c:v>254.44800000000001</c:v>
                </c:pt>
                <c:pt idx="812">
                  <c:v>254.30500000000001</c:v>
                </c:pt>
                <c:pt idx="813">
                  <c:v>253.797</c:v>
                </c:pt>
                <c:pt idx="814">
                  <c:v>253.71600000000001</c:v>
                </c:pt>
                <c:pt idx="815">
                  <c:v>253.48699999999999</c:v>
                </c:pt>
                <c:pt idx="816">
                  <c:v>253.429</c:v>
                </c:pt>
                <c:pt idx="817">
                  <c:v>252.49600000000001</c:v>
                </c:pt>
                <c:pt idx="818">
                  <c:v>252.47800000000001</c:v>
                </c:pt>
                <c:pt idx="819">
                  <c:v>252.43700000000001</c:v>
                </c:pt>
                <c:pt idx="820">
                  <c:v>252.2</c:v>
                </c:pt>
                <c:pt idx="821">
                  <c:v>251.98</c:v>
                </c:pt>
                <c:pt idx="822">
                  <c:v>251.60499999999999</c:v>
                </c:pt>
                <c:pt idx="823">
                  <c:v>251.60300000000001</c:v>
                </c:pt>
                <c:pt idx="824">
                  <c:v>251.602</c:v>
                </c:pt>
                <c:pt idx="825">
                  <c:v>251.17699999999999</c:v>
                </c:pt>
                <c:pt idx="826">
                  <c:v>250.76599999999999</c:v>
                </c:pt>
                <c:pt idx="827">
                  <c:v>250.25</c:v>
                </c:pt>
                <c:pt idx="828">
                  <c:v>250.14599999999999</c:v>
                </c:pt>
                <c:pt idx="829">
                  <c:v>250.14500000000001</c:v>
                </c:pt>
                <c:pt idx="830">
                  <c:v>249.81299999999999</c:v>
                </c:pt>
                <c:pt idx="831">
                  <c:v>249.58600000000001</c:v>
                </c:pt>
                <c:pt idx="832">
                  <c:v>249.422</c:v>
                </c:pt>
                <c:pt idx="833">
                  <c:v>249.16800000000001</c:v>
                </c:pt>
                <c:pt idx="834">
                  <c:v>248.75</c:v>
                </c:pt>
                <c:pt idx="835">
                  <c:v>248.483</c:v>
                </c:pt>
                <c:pt idx="836">
                  <c:v>248.131</c:v>
                </c:pt>
                <c:pt idx="837">
                  <c:v>247.82599999999999</c:v>
                </c:pt>
                <c:pt idx="838">
                  <c:v>247.679</c:v>
                </c:pt>
                <c:pt idx="839">
                  <c:v>247.46199999999999</c:v>
                </c:pt>
                <c:pt idx="840">
                  <c:v>247.02699999999999</c:v>
                </c:pt>
                <c:pt idx="841">
                  <c:v>246.81399999999999</c:v>
                </c:pt>
                <c:pt idx="842">
                  <c:v>246.77500000000001</c:v>
                </c:pt>
                <c:pt idx="843">
                  <c:v>246.345</c:v>
                </c:pt>
                <c:pt idx="844">
                  <c:v>246.24700000000001</c:v>
                </c:pt>
                <c:pt idx="845">
                  <c:v>245.995</c:v>
                </c:pt>
                <c:pt idx="846">
                  <c:v>245.61199999999999</c:v>
                </c:pt>
                <c:pt idx="847">
                  <c:v>245.61099999999999</c:v>
                </c:pt>
                <c:pt idx="848">
                  <c:v>245.465</c:v>
                </c:pt>
                <c:pt idx="849">
                  <c:v>245.435</c:v>
                </c:pt>
                <c:pt idx="850">
                  <c:v>244.71600000000001</c:v>
                </c:pt>
                <c:pt idx="851">
                  <c:v>244.608</c:v>
                </c:pt>
                <c:pt idx="852">
                  <c:v>244.374</c:v>
                </c:pt>
                <c:pt idx="853">
                  <c:v>244.35599999999999</c:v>
                </c:pt>
                <c:pt idx="854">
                  <c:v>244.21899999999999</c:v>
                </c:pt>
                <c:pt idx="855">
                  <c:v>244.017</c:v>
                </c:pt>
                <c:pt idx="856">
                  <c:v>243.399</c:v>
                </c:pt>
                <c:pt idx="857">
                  <c:v>242.727</c:v>
                </c:pt>
                <c:pt idx="858">
                  <c:v>242.08099999999999</c:v>
                </c:pt>
                <c:pt idx="859">
                  <c:v>241.92099999999999</c:v>
                </c:pt>
                <c:pt idx="860">
                  <c:v>241.833</c:v>
                </c:pt>
                <c:pt idx="861">
                  <c:v>241.39400000000001</c:v>
                </c:pt>
                <c:pt idx="862">
                  <c:v>241.36600000000001</c:v>
                </c:pt>
                <c:pt idx="863">
                  <c:v>240.96199999999999</c:v>
                </c:pt>
                <c:pt idx="864">
                  <c:v>240.90100000000001</c:v>
                </c:pt>
                <c:pt idx="865">
                  <c:v>240.887</c:v>
                </c:pt>
                <c:pt idx="866">
                  <c:v>240.76900000000001</c:v>
                </c:pt>
                <c:pt idx="867">
                  <c:v>240.511</c:v>
                </c:pt>
                <c:pt idx="868">
                  <c:v>240.20400000000001</c:v>
                </c:pt>
                <c:pt idx="869">
                  <c:v>240.08600000000001</c:v>
                </c:pt>
                <c:pt idx="870">
                  <c:v>239.82400000000001</c:v>
                </c:pt>
                <c:pt idx="871">
                  <c:v>239.82</c:v>
                </c:pt>
                <c:pt idx="872">
                  <c:v>239.387</c:v>
                </c:pt>
                <c:pt idx="873">
                  <c:v>239.29400000000001</c:v>
                </c:pt>
                <c:pt idx="874">
                  <c:v>239.17099999999999</c:v>
                </c:pt>
                <c:pt idx="875">
                  <c:v>237.97300000000001</c:v>
                </c:pt>
                <c:pt idx="876">
                  <c:v>237.87</c:v>
                </c:pt>
                <c:pt idx="877">
                  <c:v>237.43899999999999</c:v>
                </c:pt>
                <c:pt idx="878">
                  <c:v>237.09700000000001</c:v>
                </c:pt>
                <c:pt idx="879">
                  <c:v>236.92400000000001</c:v>
                </c:pt>
                <c:pt idx="880">
                  <c:v>236.804</c:v>
                </c:pt>
                <c:pt idx="881">
                  <c:v>236.673</c:v>
                </c:pt>
                <c:pt idx="882">
                  <c:v>236.46100000000001</c:v>
                </c:pt>
                <c:pt idx="883">
                  <c:v>235.94200000000001</c:v>
                </c:pt>
                <c:pt idx="884">
                  <c:v>235.09299999999999</c:v>
                </c:pt>
                <c:pt idx="885">
                  <c:v>235.02699999999999</c:v>
                </c:pt>
                <c:pt idx="886">
                  <c:v>234.376</c:v>
                </c:pt>
                <c:pt idx="887">
                  <c:v>234.12899999999999</c:v>
                </c:pt>
                <c:pt idx="888">
                  <c:v>233.727</c:v>
                </c:pt>
                <c:pt idx="889">
                  <c:v>233.69200000000001</c:v>
                </c:pt>
                <c:pt idx="890">
                  <c:v>233.56</c:v>
                </c:pt>
                <c:pt idx="891">
                  <c:v>233.20400000000001</c:v>
                </c:pt>
                <c:pt idx="892">
                  <c:v>232.50399999999999</c:v>
                </c:pt>
                <c:pt idx="893">
                  <c:v>232.41900000000001</c:v>
                </c:pt>
                <c:pt idx="894">
                  <c:v>232.364</c:v>
                </c:pt>
                <c:pt idx="895">
                  <c:v>232.364</c:v>
                </c:pt>
                <c:pt idx="896">
                  <c:v>232.30600000000001</c:v>
                </c:pt>
                <c:pt idx="897">
                  <c:v>231.85499999999999</c:v>
                </c:pt>
                <c:pt idx="898">
                  <c:v>231.85</c:v>
                </c:pt>
                <c:pt idx="899">
                  <c:v>231.279</c:v>
                </c:pt>
                <c:pt idx="900">
                  <c:v>231.27</c:v>
                </c:pt>
                <c:pt idx="901">
                  <c:v>230.98</c:v>
                </c:pt>
                <c:pt idx="902">
                  <c:v>230.96899999999999</c:v>
                </c:pt>
                <c:pt idx="903">
                  <c:v>230.964</c:v>
                </c:pt>
                <c:pt idx="904">
                  <c:v>230.00800000000001</c:v>
                </c:pt>
                <c:pt idx="905">
                  <c:v>229.738</c:v>
                </c:pt>
                <c:pt idx="906">
                  <c:v>229.61199999999999</c:v>
                </c:pt>
                <c:pt idx="907">
                  <c:v>228.96899999999999</c:v>
                </c:pt>
                <c:pt idx="908">
                  <c:v>228.934</c:v>
                </c:pt>
                <c:pt idx="909">
                  <c:v>228.78899999999999</c:v>
                </c:pt>
                <c:pt idx="910">
                  <c:v>228.642</c:v>
                </c:pt>
                <c:pt idx="911">
                  <c:v>228.54599999999999</c:v>
                </c:pt>
                <c:pt idx="912">
                  <c:v>228.06299999999999</c:v>
                </c:pt>
                <c:pt idx="913">
                  <c:v>227.93299999999999</c:v>
                </c:pt>
                <c:pt idx="914">
                  <c:v>227.852</c:v>
                </c:pt>
                <c:pt idx="915">
                  <c:v>227.739</c:v>
                </c:pt>
                <c:pt idx="916">
                  <c:v>227.53</c:v>
                </c:pt>
                <c:pt idx="917">
                  <c:v>227.52799999999999</c:v>
                </c:pt>
                <c:pt idx="918">
                  <c:v>227.27199999999999</c:v>
                </c:pt>
                <c:pt idx="919">
                  <c:v>226.904</c:v>
                </c:pt>
                <c:pt idx="920">
                  <c:v>226.298</c:v>
                </c:pt>
                <c:pt idx="921">
                  <c:v>226.233</c:v>
                </c:pt>
                <c:pt idx="922">
                  <c:v>225.976</c:v>
                </c:pt>
                <c:pt idx="923">
                  <c:v>225.74100000000001</c:v>
                </c:pt>
                <c:pt idx="924">
                  <c:v>225.648</c:v>
                </c:pt>
                <c:pt idx="925">
                  <c:v>225.43</c:v>
                </c:pt>
                <c:pt idx="926">
                  <c:v>225.38499999999999</c:v>
                </c:pt>
                <c:pt idx="927">
                  <c:v>225.381</c:v>
                </c:pt>
                <c:pt idx="928">
                  <c:v>225.268</c:v>
                </c:pt>
                <c:pt idx="929">
                  <c:v>224.73099999999999</c:v>
                </c:pt>
                <c:pt idx="930">
                  <c:v>224.70500000000001</c:v>
                </c:pt>
                <c:pt idx="931">
                  <c:v>224.48500000000001</c:v>
                </c:pt>
                <c:pt idx="932">
                  <c:v>224.39099999999999</c:v>
                </c:pt>
                <c:pt idx="933">
                  <c:v>224.251</c:v>
                </c:pt>
                <c:pt idx="934">
                  <c:v>223.995</c:v>
                </c:pt>
                <c:pt idx="935">
                  <c:v>223.916</c:v>
                </c:pt>
                <c:pt idx="936">
                  <c:v>223.815</c:v>
                </c:pt>
                <c:pt idx="937">
                  <c:v>223.43299999999999</c:v>
                </c:pt>
                <c:pt idx="938">
                  <c:v>223.358</c:v>
                </c:pt>
                <c:pt idx="939">
                  <c:v>223.11799999999999</c:v>
                </c:pt>
                <c:pt idx="940">
                  <c:v>223.024</c:v>
                </c:pt>
                <c:pt idx="941">
                  <c:v>222.994</c:v>
                </c:pt>
                <c:pt idx="942">
                  <c:v>222.881</c:v>
                </c:pt>
                <c:pt idx="943">
                  <c:v>222.67400000000001</c:v>
                </c:pt>
                <c:pt idx="944">
                  <c:v>222.56399999999999</c:v>
                </c:pt>
                <c:pt idx="945">
                  <c:v>222.43100000000001</c:v>
                </c:pt>
                <c:pt idx="946">
                  <c:v>222.352</c:v>
                </c:pt>
                <c:pt idx="947">
                  <c:v>222.16300000000001</c:v>
                </c:pt>
                <c:pt idx="948">
                  <c:v>221.81800000000001</c:v>
                </c:pt>
                <c:pt idx="949">
                  <c:v>221.541</c:v>
                </c:pt>
                <c:pt idx="950">
                  <c:v>221.27699999999999</c:v>
                </c:pt>
                <c:pt idx="951">
                  <c:v>220.66399999999999</c:v>
                </c:pt>
                <c:pt idx="952">
                  <c:v>220.54</c:v>
                </c:pt>
                <c:pt idx="953">
                  <c:v>220.494</c:v>
                </c:pt>
                <c:pt idx="954">
                  <c:v>220.40600000000001</c:v>
                </c:pt>
                <c:pt idx="955">
                  <c:v>219.887</c:v>
                </c:pt>
                <c:pt idx="956">
                  <c:v>219.58799999999999</c:v>
                </c:pt>
                <c:pt idx="957">
                  <c:v>219.578</c:v>
                </c:pt>
                <c:pt idx="958">
                  <c:v>218.84</c:v>
                </c:pt>
                <c:pt idx="959">
                  <c:v>218.74600000000001</c:v>
                </c:pt>
                <c:pt idx="960">
                  <c:v>218.66</c:v>
                </c:pt>
                <c:pt idx="961">
                  <c:v>218.654</c:v>
                </c:pt>
                <c:pt idx="962">
                  <c:v>218.51900000000001</c:v>
                </c:pt>
                <c:pt idx="963">
                  <c:v>218.16800000000001</c:v>
                </c:pt>
                <c:pt idx="964">
                  <c:v>217.92099999999999</c:v>
                </c:pt>
                <c:pt idx="965">
                  <c:v>217.85499999999999</c:v>
                </c:pt>
                <c:pt idx="966">
                  <c:v>217.76900000000001</c:v>
                </c:pt>
                <c:pt idx="967">
                  <c:v>217.75399999999999</c:v>
                </c:pt>
                <c:pt idx="968">
                  <c:v>217.46899999999999</c:v>
                </c:pt>
                <c:pt idx="969">
                  <c:v>217.435</c:v>
                </c:pt>
                <c:pt idx="970">
                  <c:v>217.405</c:v>
                </c:pt>
                <c:pt idx="971">
                  <c:v>217.28299999999999</c:v>
                </c:pt>
                <c:pt idx="972">
                  <c:v>217.11099999999999</c:v>
                </c:pt>
                <c:pt idx="973">
                  <c:v>216.803</c:v>
                </c:pt>
                <c:pt idx="974">
                  <c:v>216.75</c:v>
                </c:pt>
                <c:pt idx="975">
                  <c:v>216.178</c:v>
                </c:pt>
                <c:pt idx="976">
                  <c:v>216.02199999999999</c:v>
                </c:pt>
                <c:pt idx="977">
                  <c:v>215.35900000000001</c:v>
                </c:pt>
                <c:pt idx="978">
                  <c:v>215.33</c:v>
                </c:pt>
                <c:pt idx="979">
                  <c:v>215.26599999999999</c:v>
                </c:pt>
                <c:pt idx="980">
                  <c:v>215.24199999999999</c:v>
                </c:pt>
                <c:pt idx="981">
                  <c:v>215.124</c:v>
                </c:pt>
                <c:pt idx="982">
                  <c:v>215.11600000000001</c:v>
                </c:pt>
                <c:pt idx="983">
                  <c:v>214.85300000000001</c:v>
                </c:pt>
                <c:pt idx="984">
                  <c:v>214.73599999999999</c:v>
                </c:pt>
                <c:pt idx="985">
                  <c:v>214.679</c:v>
                </c:pt>
                <c:pt idx="986">
                  <c:v>214.34800000000001</c:v>
                </c:pt>
                <c:pt idx="987">
                  <c:v>214.178</c:v>
                </c:pt>
                <c:pt idx="988">
                  <c:v>214.17599999999999</c:v>
                </c:pt>
                <c:pt idx="989">
                  <c:v>214.09700000000001</c:v>
                </c:pt>
                <c:pt idx="990">
                  <c:v>213.65299999999999</c:v>
                </c:pt>
                <c:pt idx="991">
                  <c:v>213.53899999999999</c:v>
                </c:pt>
                <c:pt idx="992">
                  <c:v>213.51300000000001</c:v>
                </c:pt>
                <c:pt idx="993">
                  <c:v>213.50299999999999</c:v>
                </c:pt>
                <c:pt idx="994">
                  <c:v>213.316</c:v>
                </c:pt>
                <c:pt idx="995">
                  <c:v>213.23500000000001</c:v>
                </c:pt>
                <c:pt idx="996">
                  <c:v>213.20400000000001</c:v>
                </c:pt>
                <c:pt idx="997">
                  <c:v>213.12299999999999</c:v>
                </c:pt>
                <c:pt idx="998">
                  <c:v>213.11</c:v>
                </c:pt>
                <c:pt idx="999">
                  <c:v>212.85900000000001</c:v>
                </c:pt>
                <c:pt idx="1000">
                  <c:v>212.84700000000001</c:v>
                </c:pt>
                <c:pt idx="1001">
                  <c:v>212.66900000000001</c:v>
                </c:pt>
                <c:pt idx="1002">
                  <c:v>212.554</c:v>
                </c:pt>
                <c:pt idx="1003">
                  <c:v>212.44900000000001</c:v>
                </c:pt>
                <c:pt idx="1004">
                  <c:v>212.40199999999999</c:v>
                </c:pt>
                <c:pt idx="1005">
                  <c:v>212.39500000000001</c:v>
                </c:pt>
                <c:pt idx="1006">
                  <c:v>212.22800000000001</c:v>
                </c:pt>
                <c:pt idx="1007">
                  <c:v>212.13900000000001</c:v>
                </c:pt>
                <c:pt idx="1008">
                  <c:v>211.67</c:v>
                </c:pt>
                <c:pt idx="1009">
                  <c:v>211.62</c:v>
                </c:pt>
                <c:pt idx="1010">
                  <c:v>211.61799999999999</c:v>
                </c:pt>
                <c:pt idx="1011">
                  <c:v>211.435</c:v>
                </c:pt>
                <c:pt idx="1012">
                  <c:v>211.40100000000001</c:v>
                </c:pt>
                <c:pt idx="1013">
                  <c:v>210.65100000000001</c:v>
                </c:pt>
                <c:pt idx="1014">
                  <c:v>210.643</c:v>
                </c:pt>
                <c:pt idx="1015">
                  <c:v>210.46700000000001</c:v>
                </c:pt>
                <c:pt idx="1016">
                  <c:v>210.316</c:v>
                </c:pt>
                <c:pt idx="1017">
                  <c:v>210.22</c:v>
                </c:pt>
                <c:pt idx="1018">
                  <c:v>210.15799999999999</c:v>
                </c:pt>
                <c:pt idx="1019">
                  <c:v>210.12100000000001</c:v>
                </c:pt>
                <c:pt idx="1020">
                  <c:v>210.01300000000001</c:v>
                </c:pt>
                <c:pt idx="1021">
                  <c:v>209.696</c:v>
                </c:pt>
                <c:pt idx="1022">
                  <c:v>209.696</c:v>
                </c:pt>
                <c:pt idx="1023">
                  <c:v>209.68899999999999</c:v>
                </c:pt>
                <c:pt idx="1024">
                  <c:v>209.44</c:v>
                </c:pt>
                <c:pt idx="1025">
                  <c:v>209.40799999999999</c:v>
                </c:pt>
                <c:pt idx="1026">
                  <c:v>209.37100000000001</c:v>
                </c:pt>
                <c:pt idx="1027">
                  <c:v>208.95099999999999</c:v>
                </c:pt>
                <c:pt idx="1028">
                  <c:v>208.37</c:v>
                </c:pt>
                <c:pt idx="1029">
                  <c:v>208.001</c:v>
                </c:pt>
                <c:pt idx="1030">
                  <c:v>207.733</c:v>
                </c:pt>
                <c:pt idx="1031">
                  <c:v>206.87</c:v>
                </c:pt>
                <c:pt idx="1032">
                  <c:v>206.703</c:v>
                </c:pt>
                <c:pt idx="1033">
                  <c:v>206.09100000000001</c:v>
                </c:pt>
                <c:pt idx="1034">
                  <c:v>206</c:v>
                </c:pt>
                <c:pt idx="1035">
                  <c:v>205.96199999999999</c:v>
                </c:pt>
                <c:pt idx="1036">
                  <c:v>205.88800000000001</c:v>
                </c:pt>
                <c:pt idx="1037">
                  <c:v>205.334</c:v>
                </c:pt>
                <c:pt idx="1038">
                  <c:v>205.273</c:v>
                </c:pt>
                <c:pt idx="1039">
                  <c:v>204.65700000000001</c:v>
                </c:pt>
                <c:pt idx="1040">
                  <c:v>204.19300000000001</c:v>
                </c:pt>
                <c:pt idx="1041">
                  <c:v>203.78399999999999</c:v>
                </c:pt>
                <c:pt idx="1042">
                  <c:v>203.672</c:v>
                </c:pt>
                <c:pt idx="1043">
                  <c:v>203.53</c:v>
                </c:pt>
                <c:pt idx="1044">
                  <c:v>203.27500000000001</c:v>
                </c:pt>
                <c:pt idx="1045">
                  <c:v>203.227</c:v>
                </c:pt>
                <c:pt idx="1046">
                  <c:v>203.143</c:v>
                </c:pt>
                <c:pt idx="1047">
                  <c:v>202.97300000000001</c:v>
                </c:pt>
                <c:pt idx="1048">
                  <c:v>202.76900000000001</c:v>
                </c:pt>
                <c:pt idx="1049">
                  <c:v>202.61199999999999</c:v>
                </c:pt>
                <c:pt idx="1050">
                  <c:v>202.459</c:v>
                </c:pt>
                <c:pt idx="1051">
                  <c:v>202.32499999999999</c:v>
                </c:pt>
                <c:pt idx="1052">
                  <c:v>201.804</c:v>
                </c:pt>
                <c:pt idx="1053">
                  <c:v>201.77699999999999</c:v>
                </c:pt>
                <c:pt idx="1054">
                  <c:v>201.721</c:v>
                </c:pt>
                <c:pt idx="1055">
                  <c:v>201.66200000000001</c:v>
                </c:pt>
                <c:pt idx="1056">
                  <c:v>201.608</c:v>
                </c:pt>
                <c:pt idx="1057">
                  <c:v>201.523</c:v>
                </c:pt>
                <c:pt idx="1058">
                  <c:v>201.03700000000001</c:v>
                </c:pt>
                <c:pt idx="1059">
                  <c:v>200.89400000000001</c:v>
                </c:pt>
                <c:pt idx="1060">
                  <c:v>200.81200000000001</c:v>
                </c:pt>
                <c:pt idx="1061">
                  <c:v>200.76599999999999</c:v>
                </c:pt>
                <c:pt idx="1062">
                  <c:v>200.72800000000001</c:v>
                </c:pt>
                <c:pt idx="1063">
                  <c:v>200.55500000000001</c:v>
                </c:pt>
                <c:pt idx="1064">
                  <c:v>200.03399999999999</c:v>
                </c:pt>
                <c:pt idx="1065">
                  <c:v>199.99799999999999</c:v>
                </c:pt>
                <c:pt idx="1066">
                  <c:v>199.85</c:v>
                </c:pt>
                <c:pt idx="1067">
                  <c:v>199.74100000000001</c:v>
                </c:pt>
                <c:pt idx="1068">
                  <c:v>199.214</c:v>
                </c:pt>
                <c:pt idx="1069">
                  <c:v>199.125</c:v>
                </c:pt>
                <c:pt idx="1070">
                  <c:v>199.11099999999999</c:v>
                </c:pt>
                <c:pt idx="1071">
                  <c:v>199.06100000000001</c:v>
                </c:pt>
                <c:pt idx="1072">
                  <c:v>198.518</c:v>
                </c:pt>
                <c:pt idx="1073">
                  <c:v>198.328</c:v>
                </c:pt>
                <c:pt idx="1074">
                  <c:v>198.10300000000001</c:v>
                </c:pt>
                <c:pt idx="1075">
                  <c:v>198.001</c:v>
                </c:pt>
                <c:pt idx="1076">
                  <c:v>197.89599999999999</c:v>
                </c:pt>
                <c:pt idx="1077">
                  <c:v>197.81</c:v>
                </c:pt>
                <c:pt idx="1078">
                  <c:v>197.66800000000001</c:v>
                </c:pt>
                <c:pt idx="1079">
                  <c:v>197.36500000000001</c:v>
                </c:pt>
                <c:pt idx="1080">
                  <c:v>197.36500000000001</c:v>
                </c:pt>
                <c:pt idx="1081">
                  <c:v>197.36500000000001</c:v>
                </c:pt>
                <c:pt idx="1082">
                  <c:v>197.34700000000001</c:v>
                </c:pt>
                <c:pt idx="1083">
                  <c:v>197.21299999999999</c:v>
                </c:pt>
                <c:pt idx="1084">
                  <c:v>197.19900000000001</c:v>
                </c:pt>
                <c:pt idx="1085">
                  <c:v>197.00299999999999</c:v>
                </c:pt>
                <c:pt idx="1086">
                  <c:v>196.864</c:v>
                </c:pt>
                <c:pt idx="1087">
                  <c:v>196.48500000000001</c:v>
                </c:pt>
                <c:pt idx="1088">
                  <c:v>195.88900000000001</c:v>
                </c:pt>
                <c:pt idx="1089">
                  <c:v>195.88399999999999</c:v>
                </c:pt>
                <c:pt idx="1090">
                  <c:v>195.87</c:v>
                </c:pt>
                <c:pt idx="1091">
                  <c:v>195.62700000000001</c:v>
                </c:pt>
                <c:pt idx="1092">
                  <c:v>195.59399999999999</c:v>
                </c:pt>
                <c:pt idx="1093">
                  <c:v>195.26400000000001</c:v>
                </c:pt>
                <c:pt idx="1094">
                  <c:v>195.20099999999999</c:v>
                </c:pt>
                <c:pt idx="1095">
                  <c:v>195.035</c:v>
                </c:pt>
                <c:pt idx="1096">
                  <c:v>194.917</c:v>
                </c:pt>
                <c:pt idx="1097">
                  <c:v>194.86</c:v>
                </c:pt>
                <c:pt idx="1098">
                  <c:v>194.23400000000001</c:v>
                </c:pt>
                <c:pt idx="1099">
                  <c:v>194.19</c:v>
                </c:pt>
                <c:pt idx="1100">
                  <c:v>194.07300000000001</c:v>
                </c:pt>
                <c:pt idx="1101">
                  <c:v>194.06800000000001</c:v>
                </c:pt>
                <c:pt idx="1102">
                  <c:v>193.55199999999999</c:v>
                </c:pt>
                <c:pt idx="1103">
                  <c:v>192.92400000000001</c:v>
                </c:pt>
                <c:pt idx="1104">
                  <c:v>192.85599999999999</c:v>
                </c:pt>
                <c:pt idx="1105">
                  <c:v>192.63800000000001</c:v>
                </c:pt>
                <c:pt idx="1106">
                  <c:v>192.614</c:v>
                </c:pt>
                <c:pt idx="1107">
                  <c:v>192.49100000000001</c:v>
                </c:pt>
                <c:pt idx="1108">
                  <c:v>192.44399999999999</c:v>
                </c:pt>
                <c:pt idx="1109">
                  <c:v>192.374</c:v>
                </c:pt>
                <c:pt idx="1110">
                  <c:v>192.322</c:v>
                </c:pt>
                <c:pt idx="1111">
                  <c:v>192.131</c:v>
                </c:pt>
                <c:pt idx="1112">
                  <c:v>192.12200000000001</c:v>
                </c:pt>
                <c:pt idx="1113">
                  <c:v>192.05</c:v>
                </c:pt>
                <c:pt idx="1114">
                  <c:v>191.83699999999999</c:v>
                </c:pt>
                <c:pt idx="1115">
                  <c:v>191.126</c:v>
                </c:pt>
                <c:pt idx="1116">
                  <c:v>190.904</c:v>
                </c:pt>
                <c:pt idx="1117">
                  <c:v>190.88</c:v>
                </c:pt>
                <c:pt idx="1118">
                  <c:v>190.744</c:v>
                </c:pt>
                <c:pt idx="1119">
                  <c:v>190.48400000000001</c:v>
                </c:pt>
                <c:pt idx="1120">
                  <c:v>190.42699999999999</c:v>
                </c:pt>
                <c:pt idx="1121">
                  <c:v>190.19200000000001</c:v>
                </c:pt>
                <c:pt idx="1122">
                  <c:v>190.16</c:v>
                </c:pt>
                <c:pt idx="1123">
                  <c:v>189.53299999999999</c:v>
                </c:pt>
                <c:pt idx="1124">
                  <c:v>189.47399999999999</c:v>
                </c:pt>
                <c:pt idx="1125">
                  <c:v>189.423</c:v>
                </c:pt>
                <c:pt idx="1126">
                  <c:v>189.36799999999999</c:v>
                </c:pt>
                <c:pt idx="1127">
                  <c:v>189.208</c:v>
                </c:pt>
                <c:pt idx="1128">
                  <c:v>189.12299999999999</c:v>
                </c:pt>
                <c:pt idx="1129">
                  <c:v>188.684</c:v>
                </c:pt>
                <c:pt idx="1130">
                  <c:v>188.435</c:v>
                </c:pt>
                <c:pt idx="1131">
                  <c:v>188.416</c:v>
                </c:pt>
                <c:pt idx="1132">
                  <c:v>188.34399999999999</c:v>
                </c:pt>
                <c:pt idx="1133">
                  <c:v>187.80099999999999</c:v>
                </c:pt>
                <c:pt idx="1134">
                  <c:v>187.50899999999999</c:v>
                </c:pt>
                <c:pt idx="1135">
                  <c:v>187.23599999999999</c:v>
                </c:pt>
                <c:pt idx="1136">
                  <c:v>187.20599999999999</c:v>
                </c:pt>
                <c:pt idx="1137">
                  <c:v>186.738</c:v>
                </c:pt>
                <c:pt idx="1138">
                  <c:v>186.58199999999999</c:v>
                </c:pt>
                <c:pt idx="1139">
                  <c:v>186.55600000000001</c:v>
                </c:pt>
                <c:pt idx="1140">
                  <c:v>186.33799999999999</c:v>
                </c:pt>
                <c:pt idx="1141">
                  <c:v>186.22200000000001</c:v>
                </c:pt>
                <c:pt idx="1142">
                  <c:v>185.72300000000001</c:v>
                </c:pt>
                <c:pt idx="1143">
                  <c:v>185.626</c:v>
                </c:pt>
                <c:pt idx="1144">
                  <c:v>185.47499999999999</c:v>
                </c:pt>
                <c:pt idx="1145">
                  <c:v>185.441</c:v>
                </c:pt>
                <c:pt idx="1146">
                  <c:v>185.345</c:v>
                </c:pt>
                <c:pt idx="1147">
                  <c:v>185.16399999999999</c:v>
                </c:pt>
                <c:pt idx="1148">
                  <c:v>184.83699999999999</c:v>
                </c:pt>
                <c:pt idx="1149">
                  <c:v>184.70599999999999</c:v>
                </c:pt>
                <c:pt idx="1150">
                  <c:v>184.55099999999999</c:v>
                </c:pt>
                <c:pt idx="1151">
                  <c:v>184.52</c:v>
                </c:pt>
                <c:pt idx="1152">
                  <c:v>184.34399999999999</c:v>
                </c:pt>
                <c:pt idx="1153">
                  <c:v>184.23599999999999</c:v>
                </c:pt>
                <c:pt idx="1154">
                  <c:v>184.077</c:v>
                </c:pt>
                <c:pt idx="1155">
                  <c:v>183.785</c:v>
                </c:pt>
                <c:pt idx="1156">
                  <c:v>183.67400000000001</c:v>
                </c:pt>
                <c:pt idx="1157">
                  <c:v>182.99199999999999</c:v>
                </c:pt>
                <c:pt idx="1158">
                  <c:v>182.441</c:v>
                </c:pt>
                <c:pt idx="1159">
                  <c:v>182.08199999999999</c:v>
                </c:pt>
                <c:pt idx="1160">
                  <c:v>181.97900000000001</c:v>
                </c:pt>
                <c:pt idx="1161">
                  <c:v>181.53700000000001</c:v>
                </c:pt>
                <c:pt idx="1162">
                  <c:v>180.90199999999999</c:v>
                </c:pt>
                <c:pt idx="1163">
                  <c:v>180.80699999999999</c:v>
                </c:pt>
                <c:pt idx="1164">
                  <c:v>180.52099999999999</c:v>
                </c:pt>
                <c:pt idx="1165">
                  <c:v>180.21600000000001</c:v>
                </c:pt>
                <c:pt idx="1166">
                  <c:v>180.10300000000001</c:v>
                </c:pt>
                <c:pt idx="1167">
                  <c:v>180.066</c:v>
                </c:pt>
                <c:pt idx="1168">
                  <c:v>179.90700000000001</c:v>
                </c:pt>
                <c:pt idx="1169">
                  <c:v>179.858</c:v>
                </c:pt>
                <c:pt idx="1170">
                  <c:v>179.35300000000001</c:v>
                </c:pt>
                <c:pt idx="1171">
                  <c:v>179.309</c:v>
                </c:pt>
                <c:pt idx="1172">
                  <c:v>179.11699999999999</c:v>
                </c:pt>
                <c:pt idx="1173">
                  <c:v>179.03399999999999</c:v>
                </c:pt>
                <c:pt idx="1174">
                  <c:v>178.72399999999999</c:v>
                </c:pt>
                <c:pt idx="1175">
                  <c:v>178.72300000000001</c:v>
                </c:pt>
                <c:pt idx="1176">
                  <c:v>178.65899999999999</c:v>
                </c:pt>
                <c:pt idx="1177">
                  <c:v>178.57</c:v>
                </c:pt>
                <c:pt idx="1178">
                  <c:v>177.88499999999999</c:v>
                </c:pt>
                <c:pt idx="1179">
                  <c:v>177.63399999999999</c:v>
                </c:pt>
                <c:pt idx="1180">
                  <c:v>177.273</c:v>
                </c:pt>
                <c:pt idx="1181">
                  <c:v>177.26</c:v>
                </c:pt>
                <c:pt idx="1182">
                  <c:v>176.774</c:v>
                </c:pt>
                <c:pt idx="1183">
                  <c:v>176.62</c:v>
                </c:pt>
                <c:pt idx="1184">
                  <c:v>176.517</c:v>
                </c:pt>
                <c:pt idx="1185">
                  <c:v>176.34100000000001</c:v>
                </c:pt>
                <c:pt idx="1186">
                  <c:v>175.893</c:v>
                </c:pt>
                <c:pt idx="1187">
                  <c:v>175.834</c:v>
                </c:pt>
                <c:pt idx="1188">
                  <c:v>175.65100000000001</c:v>
                </c:pt>
                <c:pt idx="1189">
                  <c:v>175.50899999999999</c:v>
                </c:pt>
                <c:pt idx="1190">
                  <c:v>175.33199999999999</c:v>
                </c:pt>
                <c:pt idx="1191">
                  <c:v>175.09700000000001</c:v>
                </c:pt>
                <c:pt idx="1192">
                  <c:v>174.93600000000001</c:v>
                </c:pt>
                <c:pt idx="1193">
                  <c:v>174.51900000000001</c:v>
                </c:pt>
                <c:pt idx="1194">
                  <c:v>174.37299999999999</c:v>
                </c:pt>
                <c:pt idx="1195">
                  <c:v>174.35900000000001</c:v>
                </c:pt>
                <c:pt idx="1196">
                  <c:v>174.29499999999999</c:v>
                </c:pt>
                <c:pt idx="1197">
                  <c:v>174.124</c:v>
                </c:pt>
                <c:pt idx="1198">
                  <c:v>174.05699999999999</c:v>
                </c:pt>
                <c:pt idx="1199">
                  <c:v>174.03299999999999</c:v>
                </c:pt>
                <c:pt idx="1200">
                  <c:v>173.92500000000001</c:v>
                </c:pt>
                <c:pt idx="1201">
                  <c:v>173.78200000000001</c:v>
                </c:pt>
                <c:pt idx="1202">
                  <c:v>173.45500000000001</c:v>
                </c:pt>
                <c:pt idx="1203">
                  <c:v>173.15700000000001</c:v>
                </c:pt>
                <c:pt idx="1204">
                  <c:v>173.15299999999999</c:v>
                </c:pt>
                <c:pt idx="1205">
                  <c:v>173.011</c:v>
                </c:pt>
                <c:pt idx="1206">
                  <c:v>172.67400000000001</c:v>
                </c:pt>
                <c:pt idx="1207">
                  <c:v>172.15</c:v>
                </c:pt>
                <c:pt idx="1208">
                  <c:v>171.792</c:v>
                </c:pt>
                <c:pt idx="1209">
                  <c:v>171.59</c:v>
                </c:pt>
                <c:pt idx="1210">
                  <c:v>171.345</c:v>
                </c:pt>
                <c:pt idx="1211">
                  <c:v>170.869</c:v>
                </c:pt>
                <c:pt idx="1212">
                  <c:v>170.762</c:v>
                </c:pt>
                <c:pt idx="1213">
                  <c:v>170.55500000000001</c:v>
                </c:pt>
                <c:pt idx="1214">
                  <c:v>170.453</c:v>
                </c:pt>
                <c:pt idx="1215">
                  <c:v>170.40299999999999</c:v>
                </c:pt>
                <c:pt idx="1216">
                  <c:v>170.114</c:v>
                </c:pt>
                <c:pt idx="1217">
                  <c:v>169.79</c:v>
                </c:pt>
                <c:pt idx="1218">
                  <c:v>169.43100000000001</c:v>
                </c:pt>
                <c:pt idx="1219">
                  <c:v>169.346</c:v>
                </c:pt>
                <c:pt idx="1220">
                  <c:v>169.316</c:v>
                </c:pt>
                <c:pt idx="1221">
                  <c:v>169.17500000000001</c:v>
                </c:pt>
                <c:pt idx="1222">
                  <c:v>169.16800000000001</c:v>
                </c:pt>
                <c:pt idx="1223">
                  <c:v>168.911</c:v>
                </c:pt>
                <c:pt idx="1224">
                  <c:v>168.79</c:v>
                </c:pt>
                <c:pt idx="1225">
                  <c:v>168.76300000000001</c:v>
                </c:pt>
                <c:pt idx="1226">
                  <c:v>168.58799999999999</c:v>
                </c:pt>
                <c:pt idx="1227">
                  <c:v>168.45099999999999</c:v>
                </c:pt>
                <c:pt idx="1228">
                  <c:v>168.26900000000001</c:v>
                </c:pt>
                <c:pt idx="1229">
                  <c:v>168.178</c:v>
                </c:pt>
                <c:pt idx="1230">
                  <c:v>168.10400000000001</c:v>
                </c:pt>
                <c:pt idx="1231">
                  <c:v>167.958</c:v>
                </c:pt>
                <c:pt idx="1232">
                  <c:v>167.90199999999999</c:v>
                </c:pt>
                <c:pt idx="1233">
                  <c:v>167.87100000000001</c:v>
                </c:pt>
                <c:pt idx="1234">
                  <c:v>167.172</c:v>
                </c:pt>
                <c:pt idx="1235">
                  <c:v>166.51599999999999</c:v>
                </c:pt>
                <c:pt idx="1236">
                  <c:v>166.363</c:v>
                </c:pt>
                <c:pt idx="1237">
                  <c:v>166.03899999999999</c:v>
                </c:pt>
                <c:pt idx="1238">
                  <c:v>165.31</c:v>
                </c:pt>
                <c:pt idx="1239">
                  <c:v>165.19900000000001</c:v>
                </c:pt>
                <c:pt idx="1240">
                  <c:v>165.17099999999999</c:v>
                </c:pt>
                <c:pt idx="1241">
                  <c:v>164.965</c:v>
                </c:pt>
                <c:pt idx="1242">
                  <c:v>164.92</c:v>
                </c:pt>
                <c:pt idx="1243">
                  <c:v>164.654</c:v>
                </c:pt>
                <c:pt idx="1244">
                  <c:v>164.51900000000001</c:v>
                </c:pt>
                <c:pt idx="1245">
                  <c:v>164.43199999999999</c:v>
                </c:pt>
                <c:pt idx="1246">
                  <c:v>164.18600000000001</c:v>
                </c:pt>
                <c:pt idx="1247">
                  <c:v>164.00399999999999</c:v>
                </c:pt>
                <c:pt idx="1248">
                  <c:v>163.95</c:v>
                </c:pt>
                <c:pt idx="1249">
                  <c:v>163.83099999999999</c:v>
                </c:pt>
                <c:pt idx="1250">
                  <c:v>163.822</c:v>
                </c:pt>
                <c:pt idx="1251">
                  <c:v>163.785</c:v>
                </c:pt>
                <c:pt idx="1252">
                  <c:v>163.71199999999999</c:v>
                </c:pt>
                <c:pt idx="1253">
                  <c:v>163.65799999999999</c:v>
                </c:pt>
                <c:pt idx="1254">
                  <c:v>162.95599999999999</c:v>
                </c:pt>
                <c:pt idx="1255">
                  <c:v>162.499</c:v>
                </c:pt>
                <c:pt idx="1256">
                  <c:v>162.44999999999999</c:v>
                </c:pt>
                <c:pt idx="1257">
                  <c:v>162.27500000000001</c:v>
                </c:pt>
                <c:pt idx="1258">
                  <c:v>162.08500000000001</c:v>
                </c:pt>
                <c:pt idx="1259">
                  <c:v>161.96600000000001</c:v>
                </c:pt>
                <c:pt idx="1260">
                  <c:v>161.70500000000001</c:v>
                </c:pt>
                <c:pt idx="1261">
                  <c:v>161.67400000000001</c:v>
                </c:pt>
                <c:pt idx="1262">
                  <c:v>161.43700000000001</c:v>
                </c:pt>
                <c:pt idx="1263">
                  <c:v>161.35900000000001</c:v>
                </c:pt>
                <c:pt idx="1264">
                  <c:v>161.21299999999999</c:v>
                </c:pt>
                <c:pt idx="1265">
                  <c:v>161.16800000000001</c:v>
                </c:pt>
                <c:pt idx="1266">
                  <c:v>160.97900000000001</c:v>
                </c:pt>
                <c:pt idx="1267">
                  <c:v>160.84299999999999</c:v>
                </c:pt>
                <c:pt idx="1268">
                  <c:v>160.81399999999999</c:v>
                </c:pt>
                <c:pt idx="1269">
                  <c:v>160.101</c:v>
                </c:pt>
                <c:pt idx="1270">
                  <c:v>160.011</c:v>
                </c:pt>
                <c:pt idx="1271">
                  <c:v>159.99600000000001</c:v>
                </c:pt>
                <c:pt idx="1272">
                  <c:v>159.77099999999999</c:v>
                </c:pt>
                <c:pt idx="1273">
                  <c:v>159.38200000000001</c:v>
                </c:pt>
                <c:pt idx="1274">
                  <c:v>159.02199999999999</c:v>
                </c:pt>
                <c:pt idx="1275">
                  <c:v>158.78299999999999</c:v>
                </c:pt>
                <c:pt idx="1276">
                  <c:v>158.73500000000001</c:v>
                </c:pt>
                <c:pt idx="1277">
                  <c:v>158.57300000000001</c:v>
                </c:pt>
                <c:pt idx="1278">
                  <c:v>158.17599999999999</c:v>
                </c:pt>
                <c:pt idx="1279">
                  <c:v>158.172</c:v>
                </c:pt>
                <c:pt idx="1280">
                  <c:v>157.452</c:v>
                </c:pt>
                <c:pt idx="1281">
                  <c:v>157.447</c:v>
                </c:pt>
                <c:pt idx="1282">
                  <c:v>157.42099999999999</c:v>
                </c:pt>
                <c:pt idx="1283">
                  <c:v>157.12299999999999</c:v>
                </c:pt>
                <c:pt idx="1284">
                  <c:v>156.607</c:v>
                </c:pt>
                <c:pt idx="1285">
                  <c:v>156.369</c:v>
                </c:pt>
                <c:pt idx="1286">
                  <c:v>156.28800000000001</c:v>
                </c:pt>
                <c:pt idx="1287">
                  <c:v>156.042</c:v>
                </c:pt>
                <c:pt idx="1288">
                  <c:v>155.82300000000001</c:v>
                </c:pt>
                <c:pt idx="1289">
                  <c:v>154.58500000000001</c:v>
                </c:pt>
                <c:pt idx="1290">
                  <c:v>154.37</c:v>
                </c:pt>
                <c:pt idx="1291">
                  <c:v>154.34800000000001</c:v>
                </c:pt>
                <c:pt idx="1292">
                  <c:v>154.30500000000001</c:v>
                </c:pt>
                <c:pt idx="1293">
                  <c:v>154.30099999999999</c:v>
                </c:pt>
                <c:pt idx="1294">
                  <c:v>153.624</c:v>
                </c:pt>
                <c:pt idx="1295">
                  <c:v>153.56800000000001</c:v>
                </c:pt>
                <c:pt idx="1296">
                  <c:v>153.352</c:v>
                </c:pt>
                <c:pt idx="1297">
                  <c:v>153.08699999999999</c:v>
                </c:pt>
                <c:pt idx="1298">
                  <c:v>153.05799999999999</c:v>
                </c:pt>
                <c:pt idx="1299">
                  <c:v>152.666</c:v>
                </c:pt>
                <c:pt idx="1300">
                  <c:v>152.08600000000001</c:v>
                </c:pt>
                <c:pt idx="1301">
                  <c:v>151.977</c:v>
                </c:pt>
                <c:pt idx="1302">
                  <c:v>151.602</c:v>
                </c:pt>
                <c:pt idx="1303">
                  <c:v>151.04900000000001</c:v>
                </c:pt>
                <c:pt idx="1304">
                  <c:v>150.916</c:v>
                </c:pt>
                <c:pt idx="1305">
                  <c:v>150.4</c:v>
                </c:pt>
                <c:pt idx="1306">
                  <c:v>150.01900000000001</c:v>
                </c:pt>
                <c:pt idx="1307">
                  <c:v>149.928</c:v>
                </c:pt>
                <c:pt idx="1308">
                  <c:v>149.90799999999999</c:v>
                </c:pt>
                <c:pt idx="1309">
                  <c:v>149.72999999999999</c:v>
                </c:pt>
                <c:pt idx="1310">
                  <c:v>149.61799999999999</c:v>
                </c:pt>
                <c:pt idx="1311">
                  <c:v>149.268</c:v>
                </c:pt>
                <c:pt idx="1312">
                  <c:v>149.126</c:v>
                </c:pt>
                <c:pt idx="1313">
                  <c:v>148.83600000000001</c:v>
                </c:pt>
                <c:pt idx="1314">
                  <c:v>148.66800000000001</c:v>
                </c:pt>
                <c:pt idx="1315">
                  <c:v>148.429</c:v>
                </c:pt>
                <c:pt idx="1316">
                  <c:v>148.36099999999999</c:v>
                </c:pt>
                <c:pt idx="1317">
                  <c:v>148.22999999999999</c:v>
                </c:pt>
                <c:pt idx="1318">
                  <c:v>147.84700000000001</c:v>
                </c:pt>
                <c:pt idx="1319">
                  <c:v>147.63399999999999</c:v>
                </c:pt>
                <c:pt idx="1320">
                  <c:v>147.31899999999999</c:v>
                </c:pt>
                <c:pt idx="1321">
                  <c:v>147.19499999999999</c:v>
                </c:pt>
                <c:pt idx="1322">
                  <c:v>146.923</c:v>
                </c:pt>
                <c:pt idx="1323">
                  <c:v>146.86099999999999</c:v>
                </c:pt>
                <c:pt idx="1324">
                  <c:v>146.542</c:v>
                </c:pt>
                <c:pt idx="1325">
                  <c:v>146.11799999999999</c:v>
                </c:pt>
                <c:pt idx="1326">
                  <c:v>146.07400000000001</c:v>
                </c:pt>
                <c:pt idx="1327">
                  <c:v>146.017</c:v>
                </c:pt>
                <c:pt idx="1328">
                  <c:v>145.53200000000001</c:v>
                </c:pt>
                <c:pt idx="1329">
                  <c:v>145.39099999999999</c:v>
                </c:pt>
                <c:pt idx="1330">
                  <c:v>145.09200000000001</c:v>
                </c:pt>
                <c:pt idx="1331">
                  <c:v>145.03399999999999</c:v>
                </c:pt>
                <c:pt idx="1332">
                  <c:v>144.952</c:v>
                </c:pt>
                <c:pt idx="1333">
                  <c:v>144.69</c:v>
                </c:pt>
                <c:pt idx="1334">
                  <c:v>144.24799999999999</c:v>
                </c:pt>
                <c:pt idx="1335">
                  <c:v>143.44800000000001</c:v>
                </c:pt>
                <c:pt idx="1336">
                  <c:v>142.58799999999999</c:v>
                </c:pt>
                <c:pt idx="1337">
                  <c:v>142.46899999999999</c:v>
                </c:pt>
                <c:pt idx="1338">
                  <c:v>142.39099999999999</c:v>
                </c:pt>
                <c:pt idx="1339">
                  <c:v>142.274</c:v>
                </c:pt>
                <c:pt idx="1340">
                  <c:v>142.03100000000001</c:v>
                </c:pt>
                <c:pt idx="1341">
                  <c:v>141.94200000000001</c:v>
                </c:pt>
                <c:pt idx="1342">
                  <c:v>141.60499999999999</c:v>
                </c:pt>
                <c:pt idx="1343">
                  <c:v>141.423</c:v>
                </c:pt>
                <c:pt idx="1344">
                  <c:v>141.36699999999999</c:v>
                </c:pt>
                <c:pt idx="1345">
                  <c:v>141.27600000000001</c:v>
                </c:pt>
                <c:pt idx="1346">
                  <c:v>140.745</c:v>
                </c:pt>
                <c:pt idx="1347">
                  <c:v>140.554</c:v>
                </c:pt>
                <c:pt idx="1348">
                  <c:v>140.4</c:v>
                </c:pt>
                <c:pt idx="1349">
                  <c:v>140.38200000000001</c:v>
                </c:pt>
                <c:pt idx="1350">
                  <c:v>140.06</c:v>
                </c:pt>
                <c:pt idx="1351">
                  <c:v>139.94499999999999</c:v>
                </c:pt>
                <c:pt idx="1352">
                  <c:v>139.47800000000001</c:v>
                </c:pt>
                <c:pt idx="1353">
                  <c:v>139.286</c:v>
                </c:pt>
                <c:pt idx="1354">
                  <c:v>139.04300000000001</c:v>
                </c:pt>
                <c:pt idx="1355">
                  <c:v>138.96199999999999</c:v>
                </c:pt>
                <c:pt idx="1356">
                  <c:v>138.38200000000001</c:v>
                </c:pt>
                <c:pt idx="1357">
                  <c:v>138.173</c:v>
                </c:pt>
                <c:pt idx="1358">
                  <c:v>138.149</c:v>
                </c:pt>
                <c:pt idx="1359">
                  <c:v>137.26900000000001</c:v>
                </c:pt>
                <c:pt idx="1360">
                  <c:v>137.208</c:v>
                </c:pt>
                <c:pt idx="1361">
                  <c:v>137.12299999999999</c:v>
                </c:pt>
                <c:pt idx="1362">
                  <c:v>136.78200000000001</c:v>
                </c:pt>
                <c:pt idx="1363">
                  <c:v>136.523</c:v>
                </c:pt>
                <c:pt idx="1364">
                  <c:v>136.32400000000001</c:v>
                </c:pt>
                <c:pt idx="1365">
                  <c:v>136.24199999999999</c:v>
                </c:pt>
                <c:pt idx="1366">
                  <c:v>135.72</c:v>
                </c:pt>
                <c:pt idx="1367">
                  <c:v>135.703</c:v>
                </c:pt>
                <c:pt idx="1368">
                  <c:v>135.36699999999999</c:v>
                </c:pt>
                <c:pt idx="1369">
                  <c:v>135.321</c:v>
                </c:pt>
                <c:pt idx="1370">
                  <c:v>135.08000000000001</c:v>
                </c:pt>
                <c:pt idx="1371">
                  <c:v>134.851</c:v>
                </c:pt>
                <c:pt idx="1372">
                  <c:v>134.73599999999999</c:v>
                </c:pt>
                <c:pt idx="1373">
                  <c:v>134.411</c:v>
                </c:pt>
                <c:pt idx="1374">
                  <c:v>134.392</c:v>
                </c:pt>
                <c:pt idx="1375">
                  <c:v>133.90299999999999</c:v>
                </c:pt>
                <c:pt idx="1376">
                  <c:v>133.79300000000001</c:v>
                </c:pt>
                <c:pt idx="1377">
                  <c:v>133.68100000000001</c:v>
                </c:pt>
                <c:pt idx="1378">
                  <c:v>133.43299999999999</c:v>
                </c:pt>
                <c:pt idx="1379">
                  <c:v>131.89599999999999</c:v>
                </c:pt>
                <c:pt idx="1380">
                  <c:v>131.61699999999999</c:v>
                </c:pt>
                <c:pt idx="1381">
                  <c:v>131.29</c:v>
                </c:pt>
                <c:pt idx="1382">
                  <c:v>131.167</c:v>
                </c:pt>
                <c:pt idx="1383">
                  <c:v>131.04</c:v>
                </c:pt>
                <c:pt idx="1384">
                  <c:v>130.97200000000001</c:v>
                </c:pt>
                <c:pt idx="1385">
                  <c:v>130.96899999999999</c:v>
                </c:pt>
                <c:pt idx="1386">
                  <c:v>130.77799999999999</c:v>
                </c:pt>
                <c:pt idx="1387">
                  <c:v>130.71600000000001</c:v>
                </c:pt>
                <c:pt idx="1388">
                  <c:v>130.65799999999999</c:v>
                </c:pt>
                <c:pt idx="1389">
                  <c:v>130.48599999999999</c:v>
                </c:pt>
                <c:pt idx="1390">
                  <c:v>130.47800000000001</c:v>
                </c:pt>
                <c:pt idx="1391">
                  <c:v>130.166</c:v>
                </c:pt>
                <c:pt idx="1392">
                  <c:v>130.11500000000001</c:v>
                </c:pt>
                <c:pt idx="1393">
                  <c:v>129.84899999999999</c:v>
                </c:pt>
                <c:pt idx="1394">
                  <c:v>129.71</c:v>
                </c:pt>
                <c:pt idx="1395">
                  <c:v>129.44499999999999</c:v>
                </c:pt>
                <c:pt idx="1396">
                  <c:v>129.209</c:v>
                </c:pt>
                <c:pt idx="1397">
                  <c:v>129.148</c:v>
                </c:pt>
                <c:pt idx="1398">
                  <c:v>128.82499999999999</c:v>
                </c:pt>
                <c:pt idx="1399">
                  <c:v>128.822</c:v>
                </c:pt>
                <c:pt idx="1400">
                  <c:v>128.32300000000001</c:v>
                </c:pt>
                <c:pt idx="1401">
                  <c:v>127.935</c:v>
                </c:pt>
                <c:pt idx="1402">
                  <c:v>127.749</c:v>
                </c:pt>
                <c:pt idx="1403">
                  <c:v>127.509</c:v>
                </c:pt>
                <c:pt idx="1404">
                  <c:v>127.486</c:v>
                </c:pt>
                <c:pt idx="1405">
                  <c:v>127.059</c:v>
                </c:pt>
                <c:pt idx="1406">
                  <c:v>127.032</c:v>
                </c:pt>
                <c:pt idx="1407">
                  <c:v>127.015</c:v>
                </c:pt>
                <c:pt idx="1408">
                  <c:v>126.82599999999999</c:v>
                </c:pt>
                <c:pt idx="1409">
                  <c:v>126.494</c:v>
                </c:pt>
                <c:pt idx="1410">
                  <c:v>126.23699999999999</c:v>
                </c:pt>
                <c:pt idx="1411">
                  <c:v>125.66800000000001</c:v>
                </c:pt>
                <c:pt idx="1412">
                  <c:v>125.596</c:v>
                </c:pt>
                <c:pt idx="1413">
                  <c:v>125.46899999999999</c:v>
                </c:pt>
                <c:pt idx="1414">
                  <c:v>125.46899999999999</c:v>
                </c:pt>
                <c:pt idx="1415">
                  <c:v>124.771</c:v>
                </c:pt>
                <c:pt idx="1416">
                  <c:v>124.578</c:v>
                </c:pt>
                <c:pt idx="1417">
                  <c:v>124.416</c:v>
                </c:pt>
                <c:pt idx="1418">
                  <c:v>123.73699999999999</c:v>
                </c:pt>
                <c:pt idx="1419">
                  <c:v>123.67</c:v>
                </c:pt>
                <c:pt idx="1420">
                  <c:v>123.248</c:v>
                </c:pt>
                <c:pt idx="1421">
                  <c:v>123.18300000000001</c:v>
                </c:pt>
                <c:pt idx="1422">
                  <c:v>122.783</c:v>
                </c:pt>
                <c:pt idx="1423">
                  <c:v>122.527</c:v>
                </c:pt>
                <c:pt idx="1424">
                  <c:v>121.926</c:v>
                </c:pt>
                <c:pt idx="1425">
                  <c:v>121.872</c:v>
                </c:pt>
                <c:pt idx="1426">
                  <c:v>121.821</c:v>
                </c:pt>
                <c:pt idx="1427">
                  <c:v>121.494</c:v>
                </c:pt>
                <c:pt idx="1428">
                  <c:v>121.167</c:v>
                </c:pt>
                <c:pt idx="1429">
                  <c:v>121.042</c:v>
                </c:pt>
                <c:pt idx="1430">
                  <c:v>120.935</c:v>
                </c:pt>
                <c:pt idx="1431">
                  <c:v>120.91</c:v>
                </c:pt>
                <c:pt idx="1432">
                  <c:v>120.892</c:v>
                </c:pt>
                <c:pt idx="1433">
                  <c:v>120.806</c:v>
                </c:pt>
                <c:pt idx="1434">
                  <c:v>120.34099999999999</c:v>
                </c:pt>
                <c:pt idx="1435">
                  <c:v>119.869</c:v>
                </c:pt>
                <c:pt idx="1436">
                  <c:v>119.81</c:v>
                </c:pt>
                <c:pt idx="1437">
                  <c:v>119.45</c:v>
                </c:pt>
                <c:pt idx="1438">
                  <c:v>119.443</c:v>
                </c:pt>
                <c:pt idx="1439">
                  <c:v>119.33</c:v>
                </c:pt>
                <c:pt idx="1440">
                  <c:v>119.33</c:v>
                </c:pt>
                <c:pt idx="1441">
                  <c:v>119.268</c:v>
                </c:pt>
                <c:pt idx="1442">
                  <c:v>119.026</c:v>
                </c:pt>
                <c:pt idx="1443">
                  <c:v>118.96599999999999</c:v>
                </c:pt>
                <c:pt idx="1444">
                  <c:v>118.93600000000001</c:v>
                </c:pt>
                <c:pt idx="1445">
                  <c:v>118.777</c:v>
                </c:pt>
                <c:pt idx="1446">
                  <c:v>118.39100000000001</c:v>
                </c:pt>
                <c:pt idx="1447">
                  <c:v>118.322</c:v>
                </c:pt>
                <c:pt idx="1448">
                  <c:v>117.925</c:v>
                </c:pt>
                <c:pt idx="1449">
                  <c:v>117.925</c:v>
                </c:pt>
                <c:pt idx="1450">
                  <c:v>116.613</c:v>
                </c:pt>
                <c:pt idx="1451">
                  <c:v>116.598</c:v>
                </c:pt>
                <c:pt idx="1452">
                  <c:v>116.538</c:v>
                </c:pt>
                <c:pt idx="1453">
                  <c:v>116.374</c:v>
                </c:pt>
                <c:pt idx="1454">
                  <c:v>116.31100000000001</c:v>
                </c:pt>
                <c:pt idx="1455">
                  <c:v>116.22199999999999</c:v>
                </c:pt>
                <c:pt idx="1456">
                  <c:v>116.108</c:v>
                </c:pt>
                <c:pt idx="1457">
                  <c:v>115.91200000000001</c:v>
                </c:pt>
                <c:pt idx="1458">
                  <c:v>115.669</c:v>
                </c:pt>
                <c:pt idx="1459">
                  <c:v>114.77</c:v>
                </c:pt>
                <c:pt idx="1460">
                  <c:v>114.40300000000001</c:v>
                </c:pt>
                <c:pt idx="1461">
                  <c:v>113.898</c:v>
                </c:pt>
                <c:pt idx="1462">
                  <c:v>113.869</c:v>
                </c:pt>
                <c:pt idx="1463">
                  <c:v>113.791</c:v>
                </c:pt>
                <c:pt idx="1464">
                  <c:v>113.21299999999999</c:v>
                </c:pt>
                <c:pt idx="1465">
                  <c:v>113.2</c:v>
                </c:pt>
                <c:pt idx="1466">
                  <c:v>112.697</c:v>
                </c:pt>
                <c:pt idx="1467">
                  <c:v>112.559</c:v>
                </c:pt>
                <c:pt idx="1468">
                  <c:v>112.068</c:v>
                </c:pt>
                <c:pt idx="1469">
                  <c:v>111.858</c:v>
                </c:pt>
                <c:pt idx="1470">
                  <c:v>111.818</c:v>
                </c:pt>
                <c:pt idx="1471">
                  <c:v>111.59699999999999</c:v>
                </c:pt>
                <c:pt idx="1472">
                  <c:v>111.428</c:v>
                </c:pt>
                <c:pt idx="1473">
                  <c:v>110.916</c:v>
                </c:pt>
                <c:pt idx="1474">
                  <c:v>110.53400000000001</c:v>
                </c:pt>
                <c:pt idx="1475">
                  <c:v>110.47499999999999</c:v>
                </c:pt>
                <c:pt idx="1476">
                  <c:v>110.44499999999999</c:v>
                </c:pt>
                <c:pt idx="1477">
                  <c:v>110.386</c:v>
                </c:pt>
                <c:pt idx="1478">
                  <c:v>110.337</c:v>
                </c:pt>
                <c:pt idx="1479">
                  <c:v>110.19199999999999</c:v>
                </c:pt>
                <c:pt idx="1480">
                  <c:v>110.12</c:v>
                </c:pt>
                <c:pt idx="1481">
                  <c:v>109.998</c:v>
                </c:pt>
                <c:pt idx="1482">
                  <c:v>109.91200000000001</c:v>
                </c:pt>
                <c:pt idx="1483">
                  <c:v>109.828</c:v>
                </c:pt>
                <c:pt idx="1484">
                  <c:v>109.633</c:v>
                </c:pt>
                <c:pt idx="1485">
                  <c:v>109.501</c:v>
                </c:pt>
                <c:pt idx="1486">
                  <c:v>109.352</c:v>
                </c:pt>
                <c:pt idx="1487">
                  <c:v>109.179</c:v>
                </c:pt>
                <c:pt idx="1488">
                  <c:v>108.598</c:v>
                </c:pt>
                <c:pt idx="1489">
                  <c:v>108.581</c:v>
                </c:pt>
                <c:pt idx="1490">
                  <c:v>108.48099999999999</c:v>
                </c:pt>
                <c:pt idx="1491">
                  <c:v>108.40600000000001</c:v>
                </c:pt>
                <c:pt idx="1492">
                  <c:v>108.401</c:v>
                </c:pt>
                <c:pt idx="1493">
                  <c:v>108.193</c:v>
                </c:pt>
                <c:pt idx="1494">
                  <c:v>107.42100000000001</c:v>
                </c:pt>
                <c:pt idx="1495">
                  <c:v>107.13500000000001</c:v>
                </c:pt>
                <c:pt idx="1496">
                  <c:v>107.032</c:v>
                </c:pt>
                <c:pt idx="1497">
                  <c:v>106.675</c:v>
                </c:pt>
                <c:pt idx="1498">
                  <c:v>106.509</c:v>
                </c:pt>
                <c:pt idx="1499">
                  <c:v>106.39700000000001</c:v>
                </c:pt>
                <c:pt idx="1500">
                  <c:v>106.209</c:v>
                </c:pt>
                <c:pt idx="1501">
                  <c:v>105.75</c:v>
                </c:pt>
                <c:pt idx="1502">
                  <c:v>105.393</c:v>
                </c:pt>
                <c:pt idx="1503">
                  <c:v>104.94499999999999</c:v>
                </c:pt>
                <c:pt idx="1504">
                  <c:v>104.7</c:v>
                </c:pt>
                <c:pt idx="1505">
                  <c:v>104.559</c:v>
                </c:pt>
                <c:pt idx="1506">
                  <c:v>104.495</c:v>
                </c:pt>
                <c:pt idx="1507">
                  <c:v>104.27</c:v>
                </c:pt>
                <c:pt idx="1508">
                  <c:v>104.068</c:v>
                </c:pt>
                <c:pt idx="1509">
                  <c:v>104.044</c:v>
                </c:pt>
                <c:pt idx="1510">
                  <c:v>103.586</c:v>
                </c:pt>
                <c:pt idx="1511">
                  <c:v>103.506</c:v>
                </c:pt>
                <c:pt idx="1512">
                  <c:v>103.35599999999999</c:v>
                </c:pt>
                <c:pt idx="1513">
                  <c:v>103.139</c:v>
                </c:pt>
                <c:pt idx="1514">
                  <c:v>103.093</c:v>
                </c:pt>
                <c:pt idx="1515">
                  <c:v>102.959</c:v>
                </c:pt>
                <c:pt idx="1516">
                  <c:v>102.63</c:v>
                </c:pt>
                <c:pt idx="1517">
                  <c:v>102.24299999999999</c:v>
                </c:pt>
                <c:pt idx="1518">
                  <c:v>101.54300000000001</c:v>
                </c:pt>
                <c:pt idx="1519">
                  <c:v>100.922</c:v>
                </c:pt>
                <c:pt idx="1520">
                  <c:v>100.72199999999999</c:v>
                </c:pt>
                <c:pt idx="1521">
                  <c:v>100.297</c:v>
                </c:pt>
                <c:pt idx="1522">
                  <c:v>99.602999999999994</c:v>
                </c:pt>
                <c:pt idx="1523">
                  <c:v>99.406000000000006</c:v>
                </c:pt>
                <c:pt idx="1524">
                  <c:v>98.835999999999999</c:v>
                </c:pt>
                <c:pt idx="1525">
                  <c:v>97.917000000000002</c:v>
                </c:pt>
                <c:pt idx="1526">
                  <c:v>97.852000000000004</c:v>
                </c:pt>
                <c:pt idx="1527">
                  <c:v>97.522999999999996</c:v>
                </c:pt>
                <c:pt idx="1528">
                  <c:v>96.968000000000004</c:v>
                </c:pt>
                <c:pt idx="1529">
                  <c:v>95.823999999999998</c:v>
                </c:pt>
                <c:pt idx="1530">
                  <c:v>95.795000000000002</c:v>
                </c:pt>
                <c:pt idx="1531">
                  <c:v>95.733999999999995</c:v>
                </c:pt>
                <c:pt idx="1532">
                  <c:v>95.218000000000004</c:v>
                </c:pt>
                <c:pt idx="1533">
                  <c:v>94.141999999999996</c:v>
                </c:pt>
                <c:pt idx="1534">
                  <c:v>93.328999999999994</c:v>
                </c:pt>
                <c:pt idx="1535">
                  <c:v>93.17</c:v>
                </c:pt>
                <c:pt idx="1536">
                  <c:v>92.742000000000004</c:v>
                </c:pt>
                <c:pt idx="1537">
                  <c:v>91.27</c:v>
                </c:pt>
                <c:pt idx="1538">
                  <c:v>90.796999999999997</c:v>
                </c:pt>
                <c:pt idx="1539">
                  <c:v>88.971000000000004</c:v>
                </c:pt>
                <c:pt idx="1540">
                  <c:v>86.188999999999993</c:v>
                </c:pt>
                <c:pt idx="1541">
                  <c:v>85.102000000000004</c:v>
                </c:pt>
                <c:pt idx="1542">
                  <c:v>84.468999999999994</c:v>
                </c:pt>
                <c:pt idx="1543">
                  <c:v>84.281999999999996</c:v>
                </c:pt>
                <c:pt idx="1544">
                  <c:v>83.747</c:v>
                </c:pt>
                <c:pt idx="1545">
                  <c:v>83.483999999999995</c:v>
                </c:pt>
                <c:pt idx="1546">
                  <c:v>82.99</c:v>
                </c:pt>
                <c:pt idx="1547">
                  <c:v>82.489000000000004</c:v>
                </c:pt>
                <c:pt idx="1548">
                  <c:v>82.375</c:v>
                </c:pt>
                <c:pt idx="1549">
                  <c:v>81.634</c:v>
                </c:pt>
                <c:pt idx="1550">
                  <c:v>80.787000000000006</c:v>
                </c:pt>
                <c:pt idx="1551">
                  <c:v>79.956999999999994</c:v>
                </c:pt>
                <c:pt idx="1552">
                  <c:v>79.912999999999997</c:v>
                </c:pt>
                <c:pt idx="1553">
                  <c:v>79.620999999999995</c:v>
                </c:pt>
                <c:pt idx="1554">
                  <c:v>78.481999999999999</c:v>
                </c:pt>
                <c:pt idx="1555">
                  <c:v>78.234999999999999</c:v>
                </c:pt>
                <c:pt idx="1556">
                  <c:v>78.230999999999995</c:v>
                </c:pt>
                <c:pt idx="1557">
                  <c:v>77.006</c:v>
                </c:pt>
                <c:pt idx="1558">
                  <c:v>77.006</c:v>
                </c:pt>
                <c:pt idx="1559">
                  <c:v>76.597999999999999</c:v>
                </c:pt>
                <c:pt idx="1560">
                  <c:v>76.436000000000007</c:v>
                </c:pt>
                <c:pt idx="1561">
                  <c:v>76.296999999999997</c:v>
                </c:pt>
                <c:pt idx="1562">
                  <c:v>76.093000000000004</c:v>
                </c:pt>
                <c:pt idx="1563">
                  <c:v>75.911000000000001</c:v>
                </c:pt>
                <c:pt idx="1564">
                  <c:v>75.144999999999996</c:v>
                </c:pt>
                <c:pt idx="1565">
                  <c:v>73.986999999999995</c:v>
                </c:pt>
                <c:pt idx="1566">
                  <c:v>71.968000000000004</c:v>
                </c:pt>
                <c:pt idx="1567">
                  <c:v>70.935000000000002</c:v>
                </c:pt>
                <c:pt idx="1568">
                  <c:v>70.546999999999997</c:v>
                </c:pt>
                <c:pt idx="1569">
                  <c:v>70.156000000000006</c:v>
                </c:pt>
                <c:pt idx="1570">
                  <c:v>69.369</c:v>
                </c:pt>
                <c:pt idx="1571">
                  <c:v>68.778000000000006</c:v>
                </c:pt>
                <c:pt idx="1572">
                  <c:v>66.56</c:v>
                </c:pt>
                <c:pt idx="1573">
                  <c:v>62.805</c:v>
                </c:pt>
                <c:pt idx="1574">
                  <c:v>62.052999999999997</c:v>
                </c:pt>
                <c:pt idx="1575">
                  <c:v>56.19</c:v>
                </c:pt>
                <c:pt idx="1576">
                  <c:v>55.290999999999997</c:v>
                </c:pt>
                <c:pt idx="1577">
                  <c:v>54.598999999999997</c:v>
                </c:pt>
                <c:pt idx="1578">
                  <c:v>51.848999999999997</c:v>
                </c:pt>
                <c:pt idx="1579">
                  <c:v>50.188000000000002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A6-4F62-9200-199CA902520D}"/>
            </c:ext>
          </c:extLst>
        </c:ser>
        <c:ser>
          <c:idx val="5"/>
          <c:order val="1"/>
          <c:tx>
            <c:v>Stage 1</c:v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'FDC Burnt Hut'!$F$4:$F$1256</c:f>
              <c:numCache>
                <c:formatCode>0.0</c:formatCode>
                <c:ptCount val="1253"/>
                <c:pt idx="0">
                  <c:v>0</c:v>
                </c:pt>
                <c:pt idx="1">
                  <c:v>7.9872204472843406E-2</c:v>
                </c:pt>
                <c:pt idx="2">
                  <c:v>0.15974440894568681</c:v>
                </c:pt>
                <c:pt idx="3">
                  <c:v>0.23961661341853022</c:v>
                </c:pt>
                <c:pt idx="4">
                  <c:v>0.31948881789137362</c:v>
                </c:pt>
                <c:pt idx="5">
                  <c:v>0.399361022364217</c:v>
                </c:pt>
                <c:pt idx="6">
                  <c:v>0.47923322683706043</c:v>
                </c:pt>
                <c:pt idx="7">
                  <c:v>0.55910543130990387</c:v>
                </c:pt>
                <c:pt idx="8">
                  <c:v>0.63897763578274724</c:v>
                </c:pt>
                <c:pt idx="9">
                  <c:v>0.71884984025559062</c:v>
                </c:pt>
                <c:pt idx="10">
                  <c:v>0.798722044728434</c:v>
                </c:pt>
                <c:pt idx="11">
                  <c:v>0.87859424920127749</c:v>
                </c:pt>
                <c:pt idx="12">
                  <c:v>0.95846645367412087</c:v>
                </c:pt>
                <c:pt idx="13">
                  <c:v>1.0383386581469642</c:v>
                </c:pt>
                <c:pt idx="14">
                  <c:v>1.1182108626198077</c:v>
                </c:pt>
                <c:pt idx="15">
                  <c:v>1.198083067092651</c:v>
                </c:pt>
                <c:pt idx="16">
                  <c:v>1.2779552715654945</c:v>
                </c:pt>
                <c:pt idx="17">
                  <c:v>1.357827476038338</c:v>
                </c:pt>
                <c:pt idx="18">
                  <c:v>1.4376996805111812</c:v>
                </c:pt>
                <c:pt idx="19">
                  <c:v>1.5175718849840247</c:v>
                </c:pt>
                <c:pt idx="20">
                  <c:v>1.597444089456868</c:v>
                </c:pt>
                <c:pt idx="21">
                  <c:v>1.6773162939297115</c:v>
                </c:pt>
                <c:pt idx="22">
                  <c:v>1.757188498402555</c:v>
                </c:pt>
                <c:pt idx="23">
                  <c:v>1.8370607028753982</c:v>
                </c:pt>
                <c:pt idx="24">
                  <c:v>1.9169329073482417</c:v>
                </c:pt>
                <c:pt idx="25">
                  <c:v>1.9968051118210852</c:v>
                </c:pt>
                <c:pt idx="26">
                  <c:v>2.0766773162939285</c:v>
                </c:pt>
                <c:pt idx="27">
                  <c:v>2.156549520766772</c:v>
                </c:pt>
                <c:pt idx="28">
                  <c:v>2.2364217252396155</c:v>
                </c:pt>
                <c:pt idx="29">
                  <c:v>2.316293929712459</c:v>
                </c:pt>
                <c:pt idx="30">
                  <c:v>2.396166134185302</c:v>
                </c:pt>
                <c:pt idx="31">
                  <c:v>2.4760383386581455</c:v>
                </c:pt>
                <c:pt idx="32">
                  <c:v>2.555910543130989</c:v>
                </c:pt>
                <c:pt idx="33">
                  <c:v>2.6357827476038325</c:v>
                </c:pt>
                <c:pt idx="34">
                  <c:v>2.715654952076676</c:v>
                </c:pt>
                <c:pt idx="35">
                  <c:v>2.795527156549519</c:v>
                </c:pt>
                <c:pt idx="36">
                  <c:v>2.8753993610223625</c:v>
                </c:pt>
                <c:pt idx="37">
                  <c:v>2.955271565495206</c:v>
                </c:pt>
                <c:pt idx="38">
                  <c:v>3.0351437699680495</c:v>
                </c:pt>
                <c:pt idx="39">
                  <c:v>3.115015974440893</c:v>
                </c:pt>
                <c:pt idx="40">
                  <c:v>3.194888178913736</c:v>
                </c:pt>
                <c:pt idx="41">
                  <c:v>3.2747603833865795</c:v>
                </c:pt>
                <c:pt idx="42">
                  <c:v>3.354632587859423</c:v>
                </c:pt>
                <c:pt idx="43">
                  <c:v>3.4345047923322665</c:v>
                </c:pt>
                <c:pt idx="44">
                  <c:v>3.51437699680511</c:v>
                </c:pt>
                <c:pt idx="45">
                  <c:v>3.5942492012779534</c:v>
                </c:pt>
                <c:pt idx="46">
                  <c:v>3.6741214057507965</c:v>
                </c:pt>
                <c:pt idx="47">
                  <c:v>3.75399361022364</c:v>
                </c:pt>
                <c:pt idx="48">
                  <c:v>3.8338658146964835</c:v>
                </c:pt>
                <c:pt idx="49">
                  <c:v>3.913738019169327</c:v>
                </c:pt>
                <c:pt idx="50">
                  <c:v>3.9936102236421704</c:v>
                </c:pt>
                <c:pt idx="51">
                  <c:v>4.0734824281150139</c:v>
                </c:pt>
                <c:pt idx="52">
                  <c:v>4.153354632587857</c:v>
                </c:pt>
                <c:pt idx="53">
                  <c:v>4.2332268370607009</c:v>
                </c:pt>
                <c:pt idx="54">
                  <c:v>4.313099041533544</c:v>
                </c:pt>
                <c:pt idx="55">
                  <c:v>4.392971246006387</c:v>
                </c:pt>
                <c:pt idx="56">
                  <c:v>4.4728434504792309</c:v>
                </c:pt>
                <c:pt idx="57">
                  <c:v>4.552715654952074</c:v>
                </c:pt>
                <c:pt idx="58">
                  <c:v>4.6325878594249179</c:v>
                </c:pt>
                <c:pt idx="59">
                  <c:v>4.712460063897761</c:v>
                </c:pt>
                <c:pt idx="60">
                  <c:v>4.792332268370604</c:v>
                </c:pt>
                <c:pt idx="61">
                  <c:v>4.8722044728434479</c:v>
                </c:pt>
                <c:pt idx="62">
                  <c:v>4.952076677316291</c:v>
                </c:pt>
                <c:pt idx="63">
                  <c:v>5.0319488817891349</c:v>
                </c:pt>
                <c:pt idx="64">
                  <c:v>5.111821086261978</c:v>
                </c:pt>
                <c:pt idx="65">
                  <c:v>5.191693290734821</c:v>
                </c:pt>
                <c:pt idx="66">
                  <c:v>5.2715654952076649</c:v>
                </c:pt>
                <c:pt idx="67">
                  <c:v>5.351437699680508</c:v>
                </c:pt>
                <c:pt idx="68">
                  <c:v>5.4313099041533519</c:v>
                </c:pt>
                <c:pt idx="69">
                  <c:v>5.511182108626195</c:v>
                </c:pt>
                <c:pt idx="70">
                  <c:v>5.591054313099038</c:v>
                </c:pt>
                <c:pt idx="71">
                  <c:v>5.6709265175718819</c:v>
                </c:pt>
                <c:pt idx="72">
                  <c:v>5.750798722044725</c:v>
                </c:pt>
                <c:pt idx="73">
                  <c:v>5.8306709265175689</c:v>
                </c:pt>
                <c:pt idx="74">
                  <c:v>5.910543130990412</c:v>
                </c:pt>
                <c:pt idx="75">
                  <c:v>5.990415335463255</c:v>
                </c:pt>
                <c:pt idx="76">
                  <c:v>6.0702875399360989</c:v>
                </c:pt>
                <c:pt idx="77">
                  <c:v>6.150159744408942</c:v>
                </c:pt>
                <c:pt idx="78">
                  <c:v>6.2300319488817859</c:v>
                </c:pt>
                <c:pt idx="79">
                  <c:v>6.309904153354629</c:v>
                </c:pt>
                <c:pt idx="80">
                  <c:v>6.389776357827472</c:v>
                </c:pt>
                <c:pt idx="81">
                  <c:v>6.4696485623003159</c:v>
                </c:pt>
                <c:pt idx="82">
                  <c:v>6.549520766773159</c:v>
                </c:pt>
                <c:pt idx="83">
                  <c:v>6.6293929712460029</c:v>
                </c:pt>
                <c:pt idx="84">
                  <c:v>6.709265175718846</c:v>
                </c:pt>
                <c:pt idx="85">
                  <c:v>6.7891373801916899</c:v>
                </c:pt>
                <c:pt idx="86">
                  <c:v>6.8690095846645329</c:v>
                </c:pt>
                <c:pt idx="87">
                  <c:v>6.948881789137376</c:v>
                </c:pt>
                <c:pt idx="88">
                  <c:v>7.0287539936102199</c:v>
                </c:pt>
                <c:pt idx="89">
                  <c:v>7.108626198083063</c:v>
                </c:pt>
                <c:pt idx="90">
                  <c:v>7.1884984025559069</c:v>
                </c:pt>
                <c:pt idx="91">
                  <c:v>7.2683706070287499</c:v>
                </c:pt>
                <c:pt idx="92">
                  <c:v>7.348242811501593</c:v>
                </c:pt>
                <c:pt idx="93">
                  <c:v>7.4281150159744369</c:v>
                </c:pt>
                <c:pt idx="94">
                  <c:v>7.50798722044728</c:v>
                </c:pt>
                <c:pt idx="95">
                  <c:v>7.5878594249201239</c:v>
                </c:pt>
                <c:pt idx="96">
                  <c:v>7.6677316293929669</c:v>
                </c:pt>
                <c:pt idx="97">
                  <c:v>7.74760383386581</c:v>
                </c:pt>
                <c:pt idx="98">
                  <c:v>7.8274760383386539</c:v>
                </c:pt>
                <c:pt idx="99">
                  <c:v>7.907348242811497</c:v>
                </c:pt>
                <c:pt idx="100">
                  <c:v>7.9872204472843409</c:v>
                </c:pt>
                <c:pt idx="101">
                  <c:v>8.0670926517571839</c:v>
                </c:pt>
                <c:pt idx="102">
                  <c:v>8.1469648562300279</c:v>
                </c:pt>
                <c:pt idx="103">
                  <c:v>8.22683706070287</c:v>
                </c:pt>
                <c:pt idx="104">
                  <c:v>8.306709265175714</c:v>
                </c:pt>
                <c:pt idx="105">
                  <c:v>8.3865814696485579</c:v>
                </c:pt>
                <c:pt idx="106">
                  <c:v>8.4664536741214018</c:v>
                </c:pt>
                <c:pt idx="107">
                  <c:v>8.546325878594244</c:v>
                </c:pt>
                <c:pt idx="108">
                  <c:v>8.6261980830670879</c:v>
                </c:pt>
                <c:pt idx="109">
                  <c:v>8.7060702875399318</c:v>
                </c:pt>
                <c:pt idx="110">
                  <c:v>8.785942492012774</c:v>
                </c:pt>
                <c:pt idx="111">
                  <c:v>8.8658146964856179</c:v>
                </c:pt>
                <c:pt idx="112">
                  <c:v>8.9456869009584619</c:v>
                </c:pt>
                <c:pt idx="113">
                  <c:v>9.025559105431304</c:v>
                </c:pt>
                <c:pt idx="114">
                  <c:v>9.105431309904148</c:v>
                </c:pt>
                <c:pt idx="115">
                  <c:v>9.1853035143769919</c:v>
                </c:pt>
                <c:pt idx="116">
                  <c:v>9.2651757188498358</c:v>
                </c:pt>
                <c:pt idx="117">
                  <c:v>9.345047923322678</c:v>
                </c:pt>
                <c:pt idx="118">
                  <c:v>9.4249201277955219</c:v>
                </c:pt>
                <c:pt idx="119">
                  <c:v>9.5047923322683658</c:v>
                </c:pt>
                <c:pt idx="120">
                  <c:v>9.584664536741208</c:v>
                </c:pt>
                <c:pt idx="121">
                  <c:v>9.6645367412140519</c:v>
                </c:pt>
                <c:pt idx="122">
                  <c:v>9.7444089456868959</c:v>
                </c:pt>
                <c:pt idx="123">
                  <c:v>9.824281150159738</c:v>
                </c:pt>
                <c:pt idx="124">
                  <c:v>9.904153354632582</c:v>
                </c:pt>
                <c:pt idx="125">
                  <c:v>9.9840255591054259</c:v>
                </c:pt>
                <c:pt idx="126">
                  <c:v>10.06389776357827</c:v>
                </c:pt>
                <c:pt idx="127">
                  <c:v>10.143769968051112</c:v>
                </c:pt>
                <c:pt idx="128">
                  <c:v>10.223642172523956</c:v>
                </c:pt>
                <c:pt idx="129">
                  <c:v>10.3035143769968</c:v>
                </c:pt>
                <c:pt idx="130">
                  <c:v>10.383386581469642</c:v>
                </c:pt>
                <c:pt idx="131">
                  <c:v>10.463258785942486</c:v>
                </c:pt>
                <c:pt idx="132">
                  <c:v>10.54313099041533</c:v>
                </c:pt>
                <c:pt idx="133">
                  <c:v>10.623003194888174</c:v>
                </c:pt>
                <c:pt idx="134">
                  <c:v>10.702875399361016</c:v>
                </c:pt>
                <c:pt idx="135">
                  <c:v>10.78274760383386</c:v>
                </c:pt>
                <c:pt idx="136">
                  <c:v>10.862619808306704</c:v>
                </c:pt>
                <c:pt idx="137">
                  <c:v>10.942492012779546</c:v>
                </c:pt>
                <c:pt idx="138">
                  <c:v>11.02236421725239</c:v>
                </c:pt>
                <c:pt idx="139">
                  <c:v>11.102236421725234</c:v>
                </c:pt>
                <c:pt idx="140">
                  <c:v>11.182108626198076</c:v>
                </c:pt>
                <c:pt idx="141">
                  <c:v>11.26198083067092</c:v>
                </c:pt>
                <c:pt idx="142">
                  <c:v>11.341853035143764</c:v>
                </c:pt>
                <c:pt idx="143">
                  <c:v>11.421725239616608</c:v>
                </c:pt>
                <c:pt idx="144">
                  <c:v>11.50159744408945</c:v>
                </c:pt>
                <c:pt idx="145">
                  <c:v>11.581469648562294</c:v>
                </c:pt>
                <c:pt idx="146">
                  <c:v>11.661341853035138</c:v>
                </c:pt>
                <c:pt idx="147">
                  <c:v>11.74121405750798</c:v>
                </c:pt>
                <c:pt idx="148">
                  <c:v>11.821086261980824</c:v>
                </c:pt>
                <c:pt idx="149">
                  <c:v>11.900958466453668</c:v>
                </c:pt>
                <c:pt idx="150">
                  <c:v>11.98083067092651</c:v>
                </c:pt>
                <c:pt idx="151">
                  <c:v>12.060702875399354</c:v>
                </c:pt>
                <c:pt idx="152">
                  <c:v>12.140575079872198</c:v>
                </c:pt>
                <c:pt idx="153">
                  <c:v>12.220447284345042</c:v>
                </c:pt>
                <c:pt idx="154">
                  <c:v>12.300319488817884</c:v>
                </c:pt>
                <c:pt idx="155">
                  <c:v>12.380191693290728</c:v>
                </c:pt>
                <c:pt idx="156">
                  <c:v>12.460063897763572</c:v>
                </c:pt>
                <c:pt idx="157">
                  <c:v>12.539936102236414</c:v>
                </c:pt>
                <c:pt idx="158">
                  <c:v>12.619808306709258</c:v>
                </c:pt>
                <c:pt idx="159">
                  <c:v>12.699680511182102</c:v>
                </c:pt>
                <c:pt idx="160">
                  <c:v>12.779552715654944</c:v>
                </c:pt>
                <c:pt idx="161">
                  <c:v>12.859424920127788</c:v>
                </c:pt>
                <c:pt idx="162">
                  <c:v>12.939297124600632</c:v>
                </c:pt>
                <c:pt idx="163">
                  <c:v>13.019169329073476</c:v>
                </c:pt>
                <c:pt idx="164">
                  <c:v>13.099041533546318</c:v>
                </c:pt>
                <c:pt idx="165">
                  <c:v>13.178913738019162</c:v>
                </c:pt>
                <c:pt idx="166">
                  <c:v>13.258785942492006</c:v>
                </c:pt>
                <c:pt idx="167">
                  <c:v>13.338658146964848</c:v>
                </c:pt>
                <c:pt idx="168">
                  <c:v>13.418530351437692</c:v>
                </c:pt>
                <c:pt idx="169">
                  <c:v>13.498402555910536</c:v>
                </c:pt>
                <c:pt idx="170">
                  <c:v>13.57827476038338</c:v>
                </c:pt>
                <c:pt idx="171">
                  <c:v>13.658146964856222</c:v>
                </c:pt>
                <c:pt idx="172">
                  <c:v>13.738019169329066</c:v>
                </c:pt>
                <c:pt idx="173">
                  <c:v>13.81789137380191</c:v>
                </c:pt>
                <c:pt idx="174">
                  <c:v>13.897763578274752</c:v>
                </c:pt>
                <c:pt idx="175">
                  <c:v>13.977635782747596</c:v>
                </c:pt>
                <c:pt idx="176">
                  <c:v>14.05750798722044</c:v>
                </c:pt>
                <c:pt idx="177">
                  <c:v>14.137380191693282</c:v>
                </c:pt>
                <c:pt idx="178">
                  <c:v>14.217252396166126</c:v>
                </c:pt>
                <c:pt idx="179">
                  <c:v>14.29712460063897</c:v>
                </c:pt>
                <c:pt idx="180">
                  <c:v>14.376996805111814</c:v>
                </c:pt>
                <c:pt idx="181">
                  <c:v>14.456869009584656</c:v>
                </c:pt>
                <c:pt idx="182">
                  <c:v>14.5367412140575</c:v>
                </c:pt>
                <c:pt idx="183">
                  <c:v>14.616613418530344</c:v>
                </c:pt>
                <c:pt idx="184">
                  <c:v>14.696485623003186</c:v>
                </c:pt>
                <c:pt idx="185">
                  <c:v>14.77635782747603</c:v>
                </c:pt>
                <c:pt idx="186">
                  <c:v>14.856230031948874</c:v>
                </c:pt>
                <c:pt idx="187">
                  <c:v>14.936102236421716</c:v>
                </c:pt>
                <c:pt idx="188">
                  <c:v>15.01597444089456</c:v>
                </c:pt>
                <c:pt idx="189">
                  <c:v>15.095846645367404</c:v>
                </c:pt>
                <c:pt idx="190">
                  <c:v>15.175718849840248</c:v>
                </c:pt>
                <c:pt idx="191">
                  <c:v>15.25559105431309</c:v>
                </c:pt>
                <c:pt idx="192">
                  <c:v>15.335463258785934</c:v>
                </c:pt>
                <c:pt idx="193">
                  <c:v>15.415335463258778</c:v>
                </c:pt>
                <c:pt idx="194">
                  <c:v>15.49520766773162</c:v>
                </c:pt>
                <c:pt idx="195">
                  <c:v>15.575079872204464</c:v>
                </c:pt>
                <c:pt idx="196">
                  <c:v>15.654952076677308</c:v>
                </c:pt>
                <c:pt idx="197">
                  <c:v>15.734824281150152</c:v>
                </c:pt>
                <c:pt idx="198">
                  <c:v>15.814696485622994</c:v>
                </c:pt>
                <c:pt idx="199">
                  <c:v>15.894568690095838</c:v>
                </c:pt>
                <c:pt idx="200">
                  <c:v>15.974440894568682</c:v>
                </c:pt>
                <c:pt idx="201">
                  <c:v>16.054313099041526</c:v>
                </c:pt>
                <c:pt idx="202">
                  <c:v>16.134185303514368</c:v>
                </c:pt>
                <c:pt idx="203">
                  <c:v>16.21405750798721</c:v>
                </c:pt>
                <c:pt idx="204">
                  <c:v>16.293929712460056</c:v>
                </c:pt>
                <c:pt idx="205">
                  <c:v>16.373801916932898</c:v>
                </c:pt>
                <c:pt idx="206">
                  <c:v>16.45367412140574</c:v>
                </c:pt>
                <c:pt idx="207">
                  <c:v>16.533546325878586</c:v>
                </c:pt>
                <c:pt idx="208">
                  <c:v>16.613418530351428</c:v>
                </c:pt>
                <c:pt idx="209">
                  <c:v>16.69329073482427</c:v>
                </c:pt>
                <c:pt idx="210">
                  <c:v>16.773162939297116</c:v>
                </c:pt>
                <c:pt idx="211">
                  <c:v>16.853035143769958</c:v>
                </c:pt>
                <c:pt idx="212">
                  <c:v>16.932907348242804</c:v>
                </c:pt>
                <c:pt idx="213">
                  <c:v>17.012779552715646</c:v>
                </c:pt>
                <c:pt idx="214">
                  <c:v>17.092651757188488</c:v>
                </c:pt>
                <c:pt idx="215">
                  <c:v>17.172523961661334</c:v>
                </c:pt>
                <c:pt idx="216">
                  <c:v>17.252396166134176</c:v>
                </c:pt>
                <c:pt idx="217">
                  <c:v>17.332268370607018</c:v>
                </c:pt>
                <c:pt idx="218">
                  <c:v>17.412140575079864</c:v>
                </c:pt>
                <c:pt idx="219">
                  <c:v>17.492012779552706</c:v>
                </c:pt>
                <c:pt idx="220">
                  <c:v>17.571884984025548</c:v>
                </c:pt>
                <c:pt idx="221">
                  <c:v>17.651757188498394</c:v>
                </c:pt>
                <c:pt idx="222">
                  <c:v>17.731629392971236</c:v>
                </c:pt>
                <c:pt idx="223">
                  <c:v>17.811501597444078</c:v>
                </c:pt>
                <c:pt idx="224">
                  <c:v>17.891373801916924</c:v>
                </c:pt>
                <c:pt idx="225">
                  <c:v>17.971246006389766</c:v>
                </c:pt>
                <c:pt idx="226">
                  <c:v>18.051118210862608</c:v>
                </c:pt>
                <c:pt idx="227">
                  <c:v>18.130990415335454</c:v>
                </c:pt>
                <c:pt idx="228">
                  <c:v>18.210862619808296</c:v>
                </c:pt>
                <c:pt idx="229">
                  <c:v>18.290734824281142</c:v>
                </c:pt>
                <c:pt idx="230">
                  <c:v>18.370607028753984</c:v>
                </c:pt>
                <c:pt idx="231">
                  <c:v>18.450479233226826</c:v>
                </c:pt>
                <c:pt idx="232">
                  <c:v>18.530351437699672</c:v>
                </c:pt>
                <c:pt idx="233">
                  <c:v>18.610223642172514</c:v>
                </c:pt>
                <c:pt idx="234">
                  <c:v>18.690095846645356</c:v>
                </c:pt>
                <c:pt idx="235">
                  <c:v>18.769968051118202</c:v>
                </c:pt>
                <c:pt idx="236">
                  <c:v>18.849840255591044</c:v>
                </c:pt>
                <c:pt idx="237">
                  <c:v>18.929712460063886</c:v>
                </c:pt>
                <c:pt idx="238">
                  <c:v>19.009584664536732</c:v>
                </c:pt>
                <c:pt idx="239">
                  <c:v>19.089456869009574</c:v>
                </c:pt>
                <c:pt idx="240">
                  <c:v>19.169329073482416</c:v>
                </c:pt>
                <c:pt idx="241">
                  <c:v>19.249201277955262</c:v>
                </c:pt>
                <c:pt idx="242">
                  <c:v>19.329073482428104</c:v>
                </c:pt>
                <c:pt idx="243">
                  <c:v>19.408945686900946</c:v>
                </c:pt>
                <c:pt idx="244">
                  <c:v>19.488817891373792</c:v>
                </c:pt>
                <c:pt idx="245">
                  <c:v>19.568690095846634</c:v>
                </c:pt>
                <c:pt idx="246">
                  <c:v>19.648562300319476</c:v>
                </c:pt>
                <c:pt idx="247">
                  <c:v>19.728434504792322</c:v>
                </c:pt>
                <c:pt idx="248">
                  <c:v>19.808306709265164</c:v>
                </c:pt>
                <c:pt idx="249">
                  <c:v>19.88817891373801</c:v>
                </c:pt>
                <c:pt idx="250">
                  <c:v>19.968051118210852</c:v>
                </c:pt>
                <c:pt idx="251">
                  <c:v>20.047923322683694</c:v>
                </c:pt>
                <c:pt idx="252">
                  <c:v>20.12779552715654</c:v>
                </c:pt>
                <c:pt idx="253">
                  <c:v>20.207667731629382</c:v>
                </c:pt>
                <c:pt idx="254">
                  <c:v>20.287539936102224</c:v>
                </c:pt>
                <c:pt idx="255">
                  <c:v>20.36741214057507</c:v>
                </c:pt>
                <c:pt idx="256">
                  <c:v>20.447284345047912</c:v>
                </c:pt>
                <c:pt idx="257">
                  <c:v>20.527156549520754</c:v>
                </c:pt>
                <c:pt idx="258">
                  <c:v>20.6070287539936</c:v>
                </c:pt>
                <c:pt idx="259">
                  <c:v>20.686900958466442</c:v>
                </c:pt>
                <c:pt idx="260">
                  <c:v>20.766773162939284</c:v>
                </c:pt>
                <c:pt idx="261">
                  <c:v>20.84664536741213</c:v>
                </c:pt>
                <c:pt idx="262">
                  <c:v>20.926517571884972</c:v>
                </c:pt>
                <c:pt idx="263">
                  <c:v>21.006389776357814</c:v>
                </c:pt>
                <c:pt idx="264">
                  <c:v>21.08626198083066</c:v>
                </c:pt>
                <c:pt idx="265">
                  <c:v>21.166134185303502</c:v>
                </c:pt>
                <c:pt idx="266">
                  <c:v>21.246006389776348</c:v>
                </c:pt>
                <c:pt idx="267">
                  <c:v>21.32587859424919</c:v>
                </c:pt>
                <c:pt idx="268">
                  <c:v>21.405750798722032</c:v>
                </c:pt>
                <c:pt idx="269">
                  <c:v>21.485623003194878</c:v>
                </c:pt>
                <c:pt idx="270">
                  <c:v>21.56549520766772</c:v>
                </c:pt>
                <c:pt idx="271">
                  <c:v>21.645367412140562</c:v>
                </c:pt>
                <c:pt idx="272">
                  <c:v>21.725239616613408</c:v>
                </c:pt>
                <c:pt idx="273">
                  <c:v>21.80511182108625</c:v>
                </c:pt>
                <c:pt idx="274">
                  <c:v>21.884984025559092</c:v>
                </c:pt>
                <c:pt idx="275">
                  <c:v>21.964856230031938</c:v>
                </c:pt>
                <c:pt idx="276">
                  <c:v>22.04472843450478</c:v>
                </c:pt>
                <c:pt idx="277">
                  <c:v>22.124600638977622</c:v>
                </c:pt>
                <c:pt idx="278">
                  <c:v>22.204472843450468</c:v>
                </c:pt>
                <c:pt idx="279">
                  <c:v>22.28434504792331</c:v>
                </c:pt>
                <c:pt idx="280">
                  <c:v>22.364217252396152</c:v>
                </c:pt>
                <c:pt idx="281">
                  <c:v>22.444089456868998</c:v>
                </c:pt>
                <c:pt idx="282">
                  <c:v>22.52396166134184</c:v>
                </c:pt>
                <c:pt idx="283">
                  <c:v>22.603833865814682</c:v>
                </c:pt>
                <c:pt idx="284">
                  <c:v>22.683706070287528</c:v>
                </c:pt>
                <c:pt idx="285">
                  <c:v>22.76357827476037</c:v>
                </c:pt>
                <c:pt idx="286">
                  <c:v>22.843450479233216</c:v>
                </c:pt>
                <c:pt idx="287">
                  <c:v>22.923322683706058</c:v>
                </c:pt>
                <c:pt idx="288">
                  <c:v>23.0031948881789</c:v>
                </c:pt>
                <c:pt idx="289">
                  <c:v>23.083067092651746</c:v>
                </c:pt>
                <c:pt idx="290">
                  <c:v>23.162939297124588</c:v>
                </c:pt>
                <c:pt idx="291">
                  <c:v>23.24281150159743</c:v>
                </c:pt>
                <c:pt idx="292">
                  <c:v>23.322683706070276</c:v>
                </c:pt>
                <c:pt idx="293">
                  <c:v>23.402555910543118</c:v>
                </c:pt>
                <c:pt idx="294">
                  <c:v>23.48242811501596</c:v>
                </c:pt>
                <c:pt idx="295">
                  <c:v>23.562300319488806</c:v>
                </c:pt>
                <c:pt idx="296">
                  <c:v>23.642172523961648</c:v>
                </c:pt>
                <c:pt idx="297">
                  <c:v>23.72204472843449</c:v>
                </c:pt>
                <c:pt idx="298">
                  <c:v>23.801916932907336</c:v>
                </c:pt>
                <c:pt idx="299">
                  <c:v>23.881789137380178</c:v>
                </c:pt>
                <c:pt idx="300">
                  <c:v>23.96166134185302</c:v>
                </c:pt>
                <c:pt idx="301">
                  <c:v>24.041533546325866</c:v>
                </c:pt>
                <c:pt idx="302">
                  <c:v>24.121405750798708</c:v>
                </c:pt>
                <c:pt idx="303">
                  <c:v>24.201277955271554</c:v>
                </c:pt>
                <c:pt idx="304">
                  <c:v>24.281150159744396</c:v>
                </c:pt>
                <c:pt idx="305">
                  <c:v>24.361022364217238</c:v>
                </c:pt>
                <c:pt idx="306">
                  <c:v>24.440894568690084</c:v>
                </c:pt>
                <c:pt idx="307">
                  <c:v>24.520766773162926</c:v>
                </c:pt>
                <c:pt idx="308">
                  <c:v>24.600638977635768</c:v>
                </c:pt>
                <c:pt idx="309">
                  <c:v>24.680511182108614</c:v>
                </c:pt>
                <c:pt idx="310">
                  <c:v>24.760383386581456</c:v>
                </c:pt>
                <c:pt idx="311">
                  <c:v>24.840255591054298</c:v>
                </c:pt>
                <c:pt idx="312">
                  <c:v>24.920127795527144</c:v>
                </c:pt>
                <c:pt idx="313">
                  <c:v>24.999999999999986</c:v>
                </c:pt>
                <c:pt idx="314">
                  <c:v>25.079872204472828</c:v>
                </c:pt>
                <c:pt idx="315">
                  <c:v>25.159744408945674</c:v>
                </c:pt>
                <c:pt idx="316">
                  <c:v>25.239616613418516</c:v>
                </c:pt>
                <c:pt idx="317">
                  <c:v>25.319488817891358</c:v>
                </c:pt>
                <c:pt idx="318">
                  <c:v>25.399361022364204</c:v>
                </c:pt>
                <c:pt idx="319">
                  <c:v>25.479233226837046</c:v>
                </c:pt>
                <c:pt idx="320">
                  <c:v>25.559105431309888</c:v>
                </c:pt>
                <c:pt idx="321">
                  <c:v>25.638977635782734</c:v>
                </c:pt>
                <c:pt idx="322">
                  <c:v>25.718849840255576</c:v>
                </c:pt>
                <c:pt idx="323">
                  <c:v>25.798722044728422</c:v>
                </c:pt>
                <c:pt idx="324">
                  <c:v>25.878594249201264</c:v>
                </c:pt>
                <c:pt idx="325">
                  <c:v>25.958466453674106</c:v>
                </c:pt>
                <c:pt idx="326">
                  <c:v>26.038338658146952</c:v>
                </c:pt>
                <c:pt idx="327">
                  <c:v>26.118210862619794</c:v>
                </c:pt>
                <c:pt idx="328">
                  <c:v>26.198083067092636</c:v>
                </c:pt>
                <c:pt idx="329">
                  <c:v>26.277955271565482</c:v>
                </c:pt>
                <c:pt idx="330">
                  <c:v>26.357827476038324</c:v>
                </c:pt>
                <c:pt idx="331">
                  <c:v>26.437699680511166</c:v>
                </c:pt>
                <c:pt idx="332">
                  <c:v>26.517571884984012</c:v>
                </c:pt>
                <c:pt idx="333">
                  <c:v>26.597444089456854</c:v>
                </c:pt>
                <c:pt idx="334">
                  <c:v>26.677316293929696</c:v>
                </c:pt>
                <c:pt idx="335">
                  <c:v>26.757188498402542</c:v>
                </c:pt>
                <c:pt idx="336">
                  <c:v>26.837060702875384</c:v>
                </c:pt>
                <c:pt idx="337">
                  <c:v>26.916932907348226</c:v>
                </c:pt>
                <c:pt idx="338">
                  <c:v>26.996805111821072</c:v>
                </c:pt>
                <c:pt idx="339">
                  <c:v>27.076677316293914</c:v>
                </c:pt>
                <c:pt idx="340">
                  <c:v>27.15654952076676</c:v>
                </c:pt>
                <c:pt idx="341">
                  <c:v>27.236421725239602</c:v>
                </c:pt>
                <c:pt idx="342">
                  <c:v>27.316293929712444</c:v>
                </c:pt>
                <c:pt idx="343">
                  <c:v>27.39616613418529</c:v>
                </c:pt>
                <c:pt idx="344">
                  <c:v>27.476038338658132</c:v>
                </c:pt>
                <c:pt idx="345">
                  <c:v>27.555910543130974</c:v>
                </c:pt>
                <c:pt idx="346">
                  <c:v>27.63578274760382</c:v>
                </c:pt>
                <c:pt idx="347">
                  <c:v>27.715654952076662</c:v>
                </c:pt>
                <c:pt idx="348">
                  <c:v>27.795527156549504</c:v>
                </c:pt>
                <c:pt idx="349">
                  <c:v>27.87539936102235</c:v>
                </c:pt>
                <c:pt idx="350">
                  <c:v>27.955271565495192</c:v>
                </c:pt>
                <c:pt idx="351">
                  <c:v>28.035143769968034</c:v>
                </c:pt>
                <c:pt idx="352">
                  <c:v>28.11501597444088</c:v>
                </c:pt>
                <c:pt idx="353">
                  <c:v>28.194888178913722</c:v>
                </c:pt>
                <c:pt idx="354">
                  <c:v>28.274760383386564</c:v>
                </c:pt>
                <c:pt idx="355">
                  <c:v>28.35463258785941</c:v>
                </c:pt>
                <c:pt idx="356">
                  <c:v>28.434504792332252</c:v>
                </c:pt>
                <c:pt idx="357">
                  <c:v>28.514376996805098</c:v>
                </c:pt>
                <c:pt idx="358">
                  <c:v>28.59424920127794</c:v>
                </c:pt>
                <c:pt idx="359">
                  <c:v>28.674121405750782</c:v>
                </c:pt>
                <c:pt idx="360">
                  <c:v>28.753993610223628</c:v>
                </c:pt>
                <c:pt idx="361">
                  <c:v>28.83386581469647</c:v>
                </c:pt>
                <c:pt idx="362">
                  <c:v>28.913738019169312</c:v>
                </c:pt>
                <c:pt idx="363">
                  <c:v>28.993610223642158</c:v>
                </c:pt>
                <c:pt idx="364">
                  <c:v>29.073482428115</c:v>
                </c:pt>
                <c:pt idx="365">
                  <c:v>29.153354632587842</c:v>
                </c:pt>
                <c:pt idx="366">
                  <c:v>29.233226837060688</c:v>
                </c:pt>
                <c:pt idx="367">
                  <c:v>29.31309904153353</c:v>
                </c:pt>
                <c:pt idx="368">
                  <c:v>29.392971246006372</c:v>
                </c:pt>
                <c:pt idx="369">
                  <c:v>29.472843450479218</c:v>
                </c:pt>
                <c:pt idx="370">
                  <c:v>29.55271565495206</c:v>
                </c:pt>
                <c:pt idx="371">
                  <c:v>29.632587859424902</c:v>
                </c:pt>
                <c:pt idx="372">
                  <c:v>29.712460063897748</c:v>
                </c:pt>
                <c:pt idx="373">
                  <c:v>29.79233226837059</c:v>
                </c:pt>
                <c:pt idx="374">
                  <c:v>29.872204472843432</c:v>
                </c:pt>
                <c:pt idx="375">
                  <c:v>29.952076677316278</c:v>
                </c:pt>
                <c:pt idx="376">
                  <c:v>30.03194888178912</c:v>
                </c:pt>
                <c:pt idx="377">
                  <c:v>30.111821086261966</c:v>
                </c:pt>
                <c:pt idx="378">
                  <c:v>30.191693290734808</c:v>
                </c:pt>
                <c:pt idx="379">
                  <c:v>30.27156549520765</c:v>
                </c:pt>
                <c:pt idx="380">
                  <c:v>30.351437699680496</c:v>
                </c:pt>
                <c:pt idx="381">
                  <c:v>30.431309904153338</c:v>
                </c:pt>
                <c:pt idx="382">
                  <c:v>30.51118210862618</c:v>
                </c:pt>
                <c:pt idx="383">
                  <c:v>30.591054313099026</c:v>
                </c:pt>
                <c:pt idx="384">
                  <c:v>30.670926517571868</c:v>
                </c:pt>
                <c:pt idx="385">
                  <c:v>30.75079872204471</c:v>
                </c:pt>
                <c:pt idx="386">
                  <c:v>30.830670926517556</c:v>
                </c:pt>
                <c:pt idx="387">
                  <c:v>30.910543130990398</c:v>
                </c:pt>
                <c:pt idx="388">
                  <c:v>30.99041533546324</c:v>
                </c:pt>
                <c:pt idx="389">
                  <c:v>31.070287539936086</c:v>
                </c:pt>
                <c:pt idx="390">
                  <c:v>31.150159744408928</c:v>
                </c:pt>
                <c:pt idx="391">
                  <c:v>31.23003194888177</c:v>
                </c:pt>
                <c:pt idx="392">
                  <c:v>31.309904153354616</c:v>
                </c:pt>
                <c:pt idx="393">
                  <c:v>31.389776357827458</c:v>
                </c:pt>
                <c:pt idx="394">
                  <c:v>31.469648562300303</c:v>
                </c:pt>
                <c:pt idx="395">
                  <c:v>31.549520766773146</c:v>
                </c:pt>
                <c:pt idx="396">
                  <c:v>31.629392971245988</c:v>
                </c:pt>
                <c:pt idx="397">
                  <c:v>31.709265175718834</c:v>
                </c:pt>
                <c:pt idx="398">
                  <c:v>31.789137380191676</c:v>
                </c:pt>
                <c:pt idx="399">
                  <c:v>31.869009584664518</c:v>
                </c:pt>
                <c:pt idx="400">
                  <c:v>31.948881789137364</c:v>
                </c:pt>
                <c:pt idx="401">
                  <c:v>32.028753993610202</c:v>
                </c:pt>
                <c:pt idx="402">
                  <c:v>32.108626198083051</c:v>
                </c:pt>
                <c:pt idx="403">
                  <c:v>32.188498402555894</c:v>
                </c:pt>
                <c:pt idx="404">
                  <c:v>32.268370607028736</c:v>
                </c:pt>
                <c:pt idx="405">
                  <c:v>32.348242811501578</c:v>
                </c:pt>
                <c:pt idx="406">
                  <c:v>32.42811501597442</c:v>
                </c:pt>
                <c:pt idx="407">
                  <c:v>32.507987220447269</c:v>
                </c:pt>
                <c:pt idx="408">
                  <c:v>32.587859424920111</c:v>
                </c:pt>
                <c:pt idx="409">
                  <c:v>32.667731629392954</c:v>
                </c:pt>
                <c:pt idx="410">
                  <c:v>32.747603833865796</c:v>
                </c:pt>
                <c:pt idx="411">
                  <c:v>32.827476038338638</c:v>
                </c:pt>
                <c:pt idx="412">
                  <c:v>32.90734824281148</c:v>
                </c:pt>
                <c:pt idx="413">
                  <c:v>32.987220447284329</c:v>
                </c:pt>
                <c:pt idx="414">
                  <c:v>33.067092651757171</c:v>
                </c:pt>
                <c:pt idx="415">
                  <c:v>33.146964856230014</c:v>
                </c:pt>
                <c:pt idx="416">
                  <c:v>33.226837060702856</c:v>
                </c:pt>
                <c:pt idx="417">
                  <c:v>33.306709265175698</c:v>
                </c:pt>
                <c:pt idx="418">
                  <c:v>33.38658146964854</c:v>
                </c:pt>
                <c:pt idx="419">
                  <c:v>33.466453674121389</c:v>
                </c:pt>
                <c:pt idx="420">
                  <c:v>33.546325878594232</c:v>
                </c:pt>
                <c:pt idx="421">
                  <c:v>33.626198083067074</c:v>
                </c:pt>
                <c:pt idx="422">
                  <c:v>33.706070287539916</c:v>
                </c:pt>
                <c:pt idx="423">
                  <c:v>33.785942492012758</c:v>
                </c:pt>
                <c:pt idx="424">
                  <c:v>33.865814696485607</c:v>
                </c:pt>
                <c:pt idx="425">
                  <c:v>33.945686900958449</c:v>
                </c:pt>
                <c:pt idx="426">
                  <c:v>34.025559105431292</c:v>
                </c:pt>
                <c:pt idx="427">
                  <c:v>34.105431309904134</c:v>
                </c:pt>
                <c:pt idx="428">
                  <c:v>34.185303514376976</c:v>
                </c:pt>
                <c:pt idx="429">
                  <c:v>34.265175718849818</c:v>
                </c:pt>
                <c:pt idx="430">
                  <c:v>34.345047923322667</c:v>
                </c:pt>
                <c:pt idx="431">
                  <c:v>34.424920127795509</c:v>
                </c:pt>
                <c:pt idx="432">
                  <c:v>34.504792332268352</c:v>
                </c:pt>
                <c:pt idx="433">
                  <c:v>34.584664536741194</c:v>
                </c:pt>
                <c:pt idx="434">
                  <c:v>34.664536741214036</c:v>
                </c:pt>
                <c:pt idx="435">
                  <c:v>34.744408945686878</c:v>
                </c:pt>
                <c:pt idx="436">
                  <c:v>34.824281150159727</c:v>
                </c:pt>
                <c:pt idx="437">
                  <c:v>34.90415335463257</c:v>
                </c:pt>
                <c:pt idx="438">
                  <c:v>34.984025559105412</c:v>
                </c:pt>
                <c:pt idx="439">
                  <c:v>35.063897763578254</c:v>
                </c:pt>
                <c:pt idx="440">
                  <c:v>35.143769968051096</c:v>
                </c:pt>
                <c:pt idx="441">
                  <c:v>35.223642172523945</c:v>
                </c:pt>
                <c:pt idx="442">
                  <c:v>35.303514376996787</c:v>
                </c:pt>
                <c:pt idx="443">
                  <c:v>35.38338658146963</c:v>
                </c:pt>
                <c:pt idx="444">
                  <c:v>35.463258785942472</c:v>
                </c:pt>
                <c:pt idx="445">
                  <c:v>35.543130990415314</c:v>
                </c:pt>
                <c:pt idx="446">
                  <c:v>35.623003194888156</c:v>
                </c:pt>
                <c:pt idx="447">
                  <c:v>35.702875399361005</c:v>
                </c:pt>
                <c:pt idx="448">
                  <c:v>35.782747603833847</c:v>
                </c:pt>
                <c:pt idx="449">
                  <c:v>35.86261980830669</c:v>
                </c:pt>
                <c:pt idx="450">
                  <c:v>35.942492012779532</c:v>
                </c:pt>
                <c:pt idx="451">
                  <c:v>36.022364217252374</c:v>
                </c:pt>
                <c:pt idx="452">
                  <c:v>36.102236421725216</c:v>
                </c:pt>
                <c:pt idx="453">
                  <c:v>36.182108626198065</c:v>
                </c:pt>
                <c:pt idx="454">
                  <c:v>36.261980830670907</c:v>
                </c:pt>
                <c:pt idx="455">
                  <c:v>36.34185303514375</c:v>
                </c:pt>
                <c:pt idx="456">
                  <c:v>36.421725239616592</c:v>
                </c:pt>
                <c:pt idx="457">
                  <c:v>36.501597444089434</c:v>
                </c:pt>
                <c:pt idx="458">
                  <c:v>36.581469648562283</c:v>
                </c:pt>
                <c:pt idx="459">
                  <c:v>36.661341853035125</c:v>
                </c:pt>
                <c:pt idx="460">
                  <c:v>36.741214057507968</c:v>
                </c:pt>
                <c:pt idx="461">
                  <c:v>36.82108626198081</c:v>
                </c:pt>
                <c:pt idx="462">
                  <c:v>36.900958466453652</c:v>
                </c:pt>
                <c:pt idx="463">
                  <c:v>36.980830670926494</c:v>
                </c:pt>
                <c:pt idx="464">
                  <c:v>37.060702875399343</c:v>
                </c:pt>
                <c:pt idx="465">
                  <c:v>37.140575079872185</c:v>
                </c:pt>
                <c:pt idx="466">
                  <c:v>37.220447284345028</c:v>
                </c:pt>
                <c:pt idx="467">
                  <c:v>37.30031948881787</c:v>
                </c:pt>
                <c:pt idx="468">
                  <c:v>37.380191693290712</c:v>
                </c:pt>
                <c:pt idx="469">
                  <c:v>37.460063897763554</c:v>
                </c:pt>
                <c:pt idx="470">
                  <c:v>37.539936102236403</c:v>
                </c:pt>
                <c:pt idx="471">
                  <c:v>37.619808306709245</c:v>
                </c:pt>
                <c:pt idx="472">
                  <c:v>37.699680511182088</c:v>
                </c:pt>
                <c:pt idx="473">
                  <c:v>37.77955271565493</c:v>
                </c:pt>
                <c:pt idx="474">
                  <c:v>37.859424920127772</c:v>
                </c:pt>
                <c:pt idx="475">
                  <c:v>37.939297124600614</c:v>
                </c:pt>
                <c:pt idx="476">
                  <c:v>38.019169329073463</c:v>
                </c:pt>
                <c:pt idx="477">
                  <c:v>38.099041533546306</c:v>
                </c:pt>
                <c:pt idx="478">
                  <c:v>38.178913738019148</c:v>
                </c:pt>
                <c:pt idx="479">
                  <c:v>38.25878594249199</c:v>
                </c:pt>
                <c:pt idx="480">
                  <c:v>38.338658146964832</c:v>
                </c:pt>
                <c:pt idx="481">
                  <c:v>38.418530351437681</c:v>
                </c:pt>
                <c:pt idx="482">
                  <c:v>38.498402555910523</c:v>
                </c:pt>
                <c:pt idx="483">
                  <c:v>38.578274760383366</c:v>
                </c:pt>
                <c:pt idx="484">
                  <c:v>38.658146964856208</c:v>
                </c:pt>
                <c:pt idx="485">
                  <c:v>38.73801916932905</c:v>
                </c:pt>
                <c:pt idx="486">
                  <c:v>38.817891373801892</c:v>
                </c:pt>
                <c:pt idx="487">
                  <c:v>38.897763578274741</c:v>
                </c:pt>
                <c:pt idx="488">
                  <c:v>38.977635782747583</c:v>
                </c:pt>
                <c:pt idx="489">
                  <c:v>39.057507987220426</c:v>
                </c:pt>
                <c:pt idx="490">
                  <c:v>39.137380191693268</c:v>
                </c:pt>
                <c:pt idx="491">
                  <c:v>39.21725239616611</c:v>
                </c:pt>
                <c:pt idx="492">
                  <c:v>39.297124600638952</c:v>
                </c:pt>
                <c:pt idx="493">
                  <c:v>39.376996805111801</c:v>
                </c:pt>
                <c:pt idx="494">
                  <c:v>39.456869009584643</c:v>
                </c:pt>
                <c:pt idx="495">
                  <c:v>39.536741214057486</c:v>
                </c:pt>
                <c:pt idx="496">
                  <c:v>39.616613418530328</c:v>
                </c:pt>
                <c:pt idx="497">
                  <c:v>39.69648562300317</c:v>
                </c:pt>
                <c:pt idx="498">
                  <c:v>39.776357827476019</c:v>
                </c:pt>
                <c:pt idx="499">
                  <c:v>39.856230031948861</c:v>
                </c:pt>
                <c:pt idx="500">
                  <c:v>39.936102236421704</c:v>
                </c:pt>
                <c:pt idx="501">
                  <c:v>40.015974440894546</c:v>
                </c:pt>
                <c:pt idx="502">
                  <c:v>40.095846645367388</c:v>
                </c:pt>
                <c:pt idx="503">
                  <c:v>40.17571884984023</c:v>
                </c:pt>
                <c:pt idx="504">
                  <c:v>40.255591054313079</c:v>
                </c:pt>
                <c:pt idx="505">
                  <c:v>40.335463258785921</c:v>
                </c:pt>
                <c:pt idx="506">
                  <c:v>40.415335463258764</c:v>
                </c:pt>
                <c:pt idx="507">
                  <c:v>40.495207667731606</c:v>
                </c:pt>
                <c:pt idx="508">
                  <c:v>40.575079872204448</c:v>
                </c:pt>
                <c:pt idx="509">
                  <c:v>40.65495207667729</c:v>
                </c:pt>
                <c:pt idx="510">
                  <c:v>40.734824281150139</c:v>
                </c:pt>
                <c:pt idx="511">
                  <c:v>40.814696485622981</c:v>
                </c:pt>
                <c:pt idx="512">
                  <c:v>40.894568690095824</c:v>
                </c:pt>
                <c:pt idx="513">
                  <c:v>40.974440894568666</c:v>
                </c:pt>
                <c:pt idx="514">
                  <c:v>41.054313099041508</c:v>
                </c:pt>
                <c:pt idx="515">
                  <c:v>41.134185303514357</c:v>
                </c:pt>
                <c:pt idx="516">
                  <c:v>41.214057507987199</c:v>
                </c:pt>
                <c:pt idx="517">
                  <c:v>41.293929712460042</c:v>
                </c:pt>
                <c:pt idx="518">
                  <c:v>41.373801916932884</c:v>
                </c:pt>
                <c:pt idx="519">
                  <c:v>41.453674121405726</c:v>
                </c:pt>
                <c:pt idx="520">
                  <c:v>41.533546325878568</c:v>
                </c:pt>
                <c:pt idx="521">
                  <c:v>41.613418530351417</c:v>
                </c:pt>
                <c:pt idx="522">
                  <c:v>41.693290734824259</c:v>
                </c:pt>
                <c:pt idx="523">
                  <c:v>41.773162939297102</c:v>
                </c:pt>
                <c:pt idx="524">
                  <c:v>41.853035143769944</c:v>
                </c:pt>
                <c:pt idx="525">
                  <c:v>41.932907348242786</c:v>
                </c:pt>
                <c:pt idx="526">
                  <c:v>42.012779552715628</c:v>
                </c:pt>
                <c:pt idx="527">
                  <c:v>42.092651757188477</c:v>
                </c:pt>
                <c:pt idx="528">
                  <c:v>42.172523961661319</c:v>
                </c:pt>
                <c:pt idx="529">
                  <c:v>42.252396166134162</c:v>
                </c:pt>
                <c:pt idx="530">
                  <c:v>42.332268370607004</c:v>
                </c:pt>
                <c:pt idx="531">
                  <c:v>42.412140575079846</c:v>
                </c:pt>
                <c:pt idx="532">
                  <c:v>42.492012779552695</c:v>
                </c:pt>
                <c:pt idx="533">
                  <c:v>42.571884984025537</c:v>
                </c:pt>
                <c:pt idx="534">
                  <c:v>42.651757188498379</c:v>
                </c:pt>
                <c:pt idx="535">
                  <c:v>42.731629392971222</c:v>
                </c:pt>
                <c:pt idx="536">
                  <c:v>42.811501597444064</c:v>
                </c:pt>
                <c:pt idx="537">
                  <c:v>42.891373801916906</c:v>
                </c:pt>
                <c:pt idx="538">
                  <c:v>42.971246006389755</c:v>
                </c:pt>
                <c:pt idx="539">
                  <c:v>43.051118210862597</c:v>
                </c:pt>
                <c:pt idx="540">
                  <c:v>43.13099041533544</c:v>
                </c:pt>
                <c:pt idx="541">
                  <c:v>43.210862619808282</c:v>
                </c:pt>
                <c:pt idx="542">
                  <c:v>43.290734824281124</c:v>
                </c:pt>
                <c:pt idx="543">
                  <c:v>43.370607028753966</c:v>
                </c:pt>
                <c:pt idx="544">
                  <c:v>43.450479233226815</c:v>
                </c:pt>
                <c:pt idx="545">
                  <c:v>43.530351437699657</c:v>
                </c:pt>
                <c:pt idx="546">
                  <c:v>43.6102236421725</c:v>
                </c:pt>
                <c:pt idx="547">
                  <c:v>43.690095846645342</c:v>
                </c:pt>
                <c:pt idx="548">
                  <c:v>43.769968051118184</c:v>
                </c:pt>
                <c:pt idx="549">
                  <c:v>43.849840255591033</c:v>
                </c:pt>
                <c:pt idx="550">
                  <c:v>43.929712460063875</c:v>
                </c:pt>
                <c:pt idx="551">
                  <c:v>44.009584664536717</c:v>
                </c:pt>
                <c:pt idx="552">
                  <c:v>44.08945686900956</c:v>
                </c:pt>
                <c:pt idx="553">
                  <c:v>44.169329073482402</c:v>
                </c:pt>
                <c:pt idx="554">
                  <c:v>44.249201277955244</c:v>
                </c:pt>
                <c:pt idx="555">
                  <c:v>44.329073482428093</c:v>
                </c:pt>
                <c:pt idx="556">
                  <c:v>44.408945686900935</c:v>
                </c:pt>
                <c:pt idx="557">
                  <c:v>44.488817891373778</c:v>
                </c:pt>
                <c:pt idx="558">
                  <c:v>44.56869009584662</c:v>
                </c:pt>
                <c:pt idx="559">
                  <c:v>44.648562300319462</c:v>
                </c:pt>
                <c:pt idx="560">
                  <c:v>44.728434504792304</c:v>
                </c:pt>
                <c:pt idx="561">
                  <c:v>44.808306709265153</c:v>
                </c:pt>
                <c:pt idx="562">
                  <c:v>44.888178913737995</c:v>
                </c:pt>
                <c:pt idx="563">
                  <c:v>44.968051118210838</c:v>
                </c:pt>
                <c:pt idx="564">
                  <c:v>45.04792332268368</c:v>
                </c:pt>
                <c:pt idx="565">
                  <c:v>45.127795527156522</c:v>
                </c:pt>
                <c:pt idx="566">
                  <c:v>45.207667731629364</c:v>
                </c:pt>
                <c:pt idx="567">
                  <c:v>45.287539936102213</c:v>
                </c:pt>
                <c:pt idx="568">
                  <c:v>45.367412140575055</c:v>
                </c:pt>
                <c:pt idx="569">
                  <c:v>45.447284345047898</c:v>
                </c:pt>
                <c:pt idx="570">
                  <c:v>45.52715654952074</c:v>
                </c:pt>
                <c:pt idx="571">
                  <c:v>45.607028753993582</c:v>
                </c:pt>
                <c:pt idx="572">
                  <c:v>45.686900958466431</c:v>
                </c:pt>
                <c:pt idx="573">
                  <c:v>45.766773162939273</c:v>
                </c:pt>
                <c:pt idx="574">
                  <c:v>45.846645367412115</c:v>
                </c:pt>
                <c:pt idx="575">
                  <c:v>45.926517571884958</c:v>
                </c:pt>
                <c:pt idx="576">
                  <c:v>46.0063897763578</c:v>
                </c:pt>
                <c:pt idx="577">
                  <c:v>46.086261980830642</c:v>
                </c:pt>
                <c:pt idx="578">
                  <c:v>46.166134185303491</c:v>
                </c:pt>
                <c:pt idx="579">
                  <c:v>46.246006389776333</c:v>
                </c:pt>
                <c:pt idx="580">
                  <c:v>46.325878594249176</c:v>
                </c:pt>
                <c:pt idx="581">
                  <c:v>46.405750798722018</c:v>
                </c:pt>
                <c:pt idx="582">
                  <c:v>46.48562300319486</c:v>
                </c:pt>
                <c:pt idx="583">
                  <c:v>46.565495207667702</c:v>
                </c:pt>
                <c:pt idx="584">
                  <c:v>46.645367412140551</c:v>
                </c:pt>
                <c:pt idx="585">
                  <c:v>46.725239616613393</c:v>
                </c:pt>
                <c:pt idx="586">
                  <c:v>46.805111821086236</c:v>
                </c:pt>
                <c:pt idx="587">
                  <c:v>46.884984025559078</c:v>
                </c:pt>
                <c:pt idx="588">
                  <c:v>46.96485623003192</c:v>
                </c:pt>
                <c:pt idx="589">
                  <c:v>47.044728434504769</c:v>
                </c:pt>
                <c:pt idx="590">
                  <c:v>47.124600638977611</c:v>
                </c:pt>
                <c:pt idx="591">
                  <c:v>47.204472843450453</c:v>
                </c:pt>
                <c:pt idx="592">
                  <c:v>47.284345047923296</c:v>
                </c:pt>
                <c:pt idx="593">
                  <c:v>47.364217252396138</c:v>
                </c:pt>
                <c:pt idx="594">
                  <c:v>47.44408945686898</c:v>
                </c:pt>
                <c:pt idx="595">
                  <c:v>47.523961661341829</c:v>
                </c:pt>
                <c:pt idx="596">
                  <c:v>47.603833865814671</c:v>
                </c:pt>
                <c:pt idx="597">
                  <c:v>47.683706070287514</c:v>
                </c:pt>
                <c:pt idx="598">
                  <c:v>47.763578274760356</c:v>
                </c:pt>
                <c:pt idx="599">
                  <c:v>47.843450479233198</c:v>
                </c:pt>
                <c:pt idx="600">
                  <c:v>47.92332268370604</c:v>
                </c:pt>
                <c:pt idx="601">
                  <c:v>48.003194888178889</c:v>
                </c:pt>
                <c:pt idx="602">
                  <c:v>48.083067092651731</c:v>
                </c:pt>
                <c:pt idx="603">
                  <c:v>48.162939297124574</c:v>
                </c:pt>
                <c:pt idx="604">
                  <c:v>48.242811501597416</c:v>
                </c:pt>
                <c:pt idx="605">
                  <c:v>48.322683706070258</c:v>
                </c:pt>
                <c:pt idx="606">
                  <c:v>48.402555910543107</c:v>
                </c:pt>
                <c:pt idx="607">
                  <c:v>48.482428115015949</c:v>
                </c:pt>
                <c:pt idx="608">
                  <c:v>48.562300319488791</c:v>
                </c:pt>
                <c:pt idx="609">
                  <c:v>48.642172523961634</c:v>
                </c:pt>
                <c:pt idx="610">
                  <c:v>48.722044728434476</c:v>
                </c:pt>
                <c:pt idx="611">
                  <c:v>48.801916932907318</c:v>
                </c:pt>
                <c:pt idx="612">
                  <c:v>48.881789137380167</c:v>
                </c:pt>
                <c:pt idx="613">
                  <c:v>48.961661341853009</c:v>
                </c:pt>
                <c:pt idx="614">
                  <c:v>49.041533546325851</c:v>
                </c:pt>
                <c:pt idx="615">
                  <c:v>49.121405750798694</c:v>
                </c:pt>
                <c:pt idx="616">
                  <c:v>49.201277955271536</c:v>
                </c:pt>
                <c:pt idx="617">
                  <c:v>49.281150159744378</c:v>
                </c:pt>
                <c:pt idx="618">
                  <c:v>49.361022364217227</c:v>
                </c:pt>
                <c:pt idx="619">
                  <c:v>49.440894568690069</c:v>
                </c:pt>
                <c:pt idx="620">
                  <c:v>49.520766773162912</c:v>
                </c:pt>
                <c:pt idx="621">
                  <c:v>49.600638977635754</c:v>
                </c:pt>
                <c:pt idx="622">
                  <c:v>49.680511182108596</c:v>
                </c:pt>
                <c:pt idx="623">
                  <c:v>49.760383386581445</c:v>
                </c:pt>
                <c:pt idx="624">
                  <c:v>49.840255591054287</c:v>
                </c:pt>
                <c:pt idx="625">
                  <c:v>49.920127795527129</c:v>
                </c:pt>
                <c:pt idx="626">
                  <c:v>49.999999999999972</c:v>
                </c:pt>
                <c:pt idx="627">
                  <c:v>50.079872204472814</c:v>
                </c:pt>
                <c:pt idx="628">
                  <c:v>50.159744408945656</c:v>
                </c:pt>
                <c:pt idx="629">
                  <c:v>50.239616613418505</c:v>
                </c:pt>
                <c:pt idx="630">
                  <c:v>50.319488817891347</c:v>
                </c:pt>
                <c:pt idx="631">
                  <c:v>50.399361022364189</c:v>
                </c:pt>
                <c:pt idx="632">
                  <c:v>50.479233226837032</c:v>
                </c:pt>
                <c:pt idx="633">
                  <c:v>50.559105431309874</c:v>
                </c:pt>
                <c:pt idx="634">
                  <c:v>50.638977635782716</c:v>
                </c:pt>
                <c:pt idx="635">
                  <c:v>50.718849840255565</c:v>
                </c:pt>
                <c:pt idx="636">
                  <c:v>50.798722044728407</c:v>
                </c:pt>
                <c:pt idx="637">
                  <c:v>50.87859424920125</c:v>
                </c:pt>
                <c:pt idx="638">
                  <c:v>50.958466453674092</c:v>
                </c:pt>
                <c:pt idx="639">
                  <c:v>51.038338658146934</c:v>
                </c:pt>
                <c:pt idx="640">
                  <c:v>51.118210862619776</c:v>
                </c:pt>
                <c:pt idx="641">
                  <c:v>51.198083067092625</c:v>
                </c:pt>
                <c:pt idx="642">
                  <c:v>51.277955271565467</c:v>
                </c:pt>
                <c:pt idx="643">
                  <c:v>51.35782747603831</c:v>
                </c:pt>
                <c:pt idx="644">
                  <c:v>51.437699680511152</c:v>
                </c:pt>
                <c:pt idx="645">
                  <c:v>51.517571884983994</c:v>
                </c:pt>
                <c:pt idx="646">
                  <c:v>51.597444089456843</c:v>
                </c:pt>
                <c:pt idx="647">
                  <c:v>51.677316293929685</c:v>
                </c:pt>
                <c:pt idx="648">
                  <c:v>51.757188498402527</c:v>
                </c:pt>
                <c:pt idx="649">
                  <c:v>51.83706070287537</c:v>
                </c:pt>
                <c:pt idx="650">
                  <c:v>51.916932907348212</c:v>
                </c:pt>
                <c:pt idx="651">
                  <c:v>51.996805111821054</c:v>
                </c:pt>
                <c:pt idx="652">
                  <c:v>52.076677316293903</c:v>
                </c:pt>
                <c:pt idx="653">
                  <c:v>52.156549520766745</c:v>
                </c:pt>
                <c:pt idx="654">
                  <c:v>52.236421725239587</c:v>
                </c:pt>
                <c:pt idx="655">
                  <c:v>52.31629392971243</c:v>
                </c:pt>
                <c:pt idx="656">
                  <c:v>52.396166134185272</c:v>
                </c:pt>
                <c:pt idx="657">
                  <c:v>52.476038338658114</c:v>
                </c:pt>
                <c:pt idx="658">
                  <c:v>52.555910543130963</c:v>
                </c:pt>
                <c:pt idx="659">
                  <c:v>52.635782747603805</c:v>
                </c:pt>
                <c:pt idx="660">
                  <c:v>52.715654952076648</c:v>
                </c:pt>
                <c:pt idx="661">
                  <c:v>52.79552715654949</c:v>
                </c:pt>
                <c:pt idx="662">
                  <c:v>52.875399361022332</c:v>
                </c:pt>
                <c:pt idx="663">
                  <c:v>52.955271565495181</c:v>
                </c:pt>
                <c:pt idx="664">
                  <c:v>53.035143769968023</c:v>
                </c:pt>
                <c:pt idx="665">
                  <c:v>53.115015974440865</c:v>
                </c:pt>
                <c:pt idx="666">
                  <c:v>53.194888178913708</c:v>
                </c:pt>
                <c:pt idx="667">
                  <c:v>53.27476038338655</c:v>
                </c:pt>
                <c:pt idx="668">
                  <c:v>53.354632587859392</c:v>
                </c:pt>
                <c:pt idx="669">
                  <c:v>53.434504792332241</c:v>
                </c:pt>
                <c:pt idx="670">
                  <c:v>53.514376996805083</c:v>
                </c:pt>
                <c:pt idx="671">
                  <c:v>53.594249201277925</c:v>
                </c:pt>
                <c:pt idx="672">
                  <c:v>53.674121405750768</c:v>
                </c:pt>
                <c:pt idx="673">
                  <c:v>53.75399361022361</c:v>
                </c:pt>
                <c:pt idx="674">
                  <c:v>53.833865814696452</c:v>
                </c:pt>
                <c:pt idx="675">
                  <c:v>53.913738019169301</c:v>
                </c:pt>
                <c:pt idx="676">
                  <c:v>53.993610223642143</c:v>
                </c:pt>
                <c:pt idx="677">
                  <c:v>54.073482428114986</c:v>
                </c:pt>
                <c:pt idx="678">
                  <c:v>54.153354632587828</c:v>
                </c:pt>
                <c:pt idx="679">
                  <c:v>54.23322683706067</c:v>
                </c:pt>
                <c:pt idx="680">
                  <c:v>54.313099041533519</c:v>
                </c:pt>
                <c:pt idx="681">
                  <c:v>54.392971246006361</c:v>
                </c:pt>
                <c:pt idx="682">
                  <c:v>54.472843450479203</c:v>
                </c:pt>
                <c:pt idx="683">
                  <c:v>54.552715654952046</c:v>
                </c:pt>
                <c:pt idx="684">
                  <c:v>54.632587859424888</c:v>
                </c:pt>
                <c:pt idx="685">
                  <c:v>54.71246006389773</c:v>
                </c:pt>
                <c:pt idx="686">
                  <c:v>54.792332268370579</c:v>
                </c:pt>
                <c:pt idx="687">
                  <c:v>54.872204472843421</c:v>
                </c:pt>
                <c:pt idx="688">
                  <c:v>54.952076677316263</c:v>
                </c:pt>
                <c:pt idx="689">
                  <c:v>55.031948881789106</c:v>
                </c:pt>
                <c:pt idx="690">
                  <c:v>55.111821086261948</c:v>
                </c:pt>
                <c:pt idx="691">
                  <c:v>55.19169329073479</c:v>
                </c:pt>
                <c:pt idx="692">
                  <c:v>55.271565495207639</c:v>
                </c:pt>
                <c:pt idx="693">
                  <c:v>55.351437699680481</c:v>
                </c:pt>
                <c:pt idx="694">
                  <c:v>55.431309904153323</c:v>
                </c:pt>
                <c:pt idx="695">
                  <c:v>55.511182108626166</c:v>
                </c:pt>
                <c:pt idx="696">
                  <c:v>55.591054313099008</c:v>
                </c:pt>
                <c:pt idx="697">
                  <c:v>55.670926517571857</c:v>
                </c:pt>
                <c:pt idx="698">
                  <c:v>55.750798722044699</c:v>
                </c:pt>
                <c:pt idx="699">
                  <c:v>55.830670926517541</c:v>
                </c:pt>
                <c:pt idx="700">
                  <c:v>55.910543130990384</c:v>
                </c:pt>
                <c:pt idx="701">
                  <c:v>55.990415335463226</c:v>
                </c:pt>
                <c:pt idx="702">
                  <c:v>56.070287539936068</c:v>
                </c:pt>
                <c:pt idx="703">
                  <c:v>56.150159744408917</c:v>
                </c:pt>
                <c:pt idx="704">
                  <c:v>56.230031948881759</c:v>
                </c:pt>
                <c:pt idx="705">
                  <c:v>56.309904153354601</c:v>
                </c:pt>
                <c:pt idx="706">
                  <c:v>56.389776357827444</c:v>
                </c:pt>
                <c:pt idx="707">
                  <c:v>56.469648562300286</c:v>
                </c:pt>
                <c:pt idx="708">
                  <c:v>56.549520766773128</c:v>
                </c:pt>
                <c:pt idx="709">
                  <c:v>56.629392971245977</c:v>
                </c:pt>
                <c:pt idx="710">
                  <c:v>56.709265175718819</c:v>
                </c:pt>
                <c:pt idx="711">
                  <c:v>56.789137380191661</c:v>
                </c:pt>
                <c:pt idx="712">
                  <c:v>56.869009584664504</c:v>
                </c:pt>
                <c:pt idx="713">
                  <c:v>56.948881789137346</c:v>
                </c:pt>
                <c:pt idx="714">
                  <c:v>57.028753993610195</c:v>
                </c:pt>
                <c:pt idx="715">
                  <c:v>57.108626198083037</c:v>
                </c:pt>
                <c:pt idx="716">
                  <c:v>57.188498402555879</c:v>
                </c:pt>
                <c:pt idx="717">
                  <c:v>57.268370607028722</c:v>
                </c:pt>
                <c:pt idx="718">
                  <c:v>57.348242811501564</c:v>
                </c:pt>
                <c:pt idx="719">
                  <c:v>57.428115015974406</c:v>
                </c:pt>
                <c:pt idx="720">
                  <c:v>57.507987220447255</c:v>
                </c:pt>
                <c:pt idx="721">
                  <c:v>57.587859424920097</c:v>
                </c:pt>
                <c:pt idx="722">
                  <c:v>57.667731629392939</c:v>
                </c:pt>
                <c:pt idx="723">
                  <c:v>57.747603833865782</c:v>
                </c:pt>
                <c:pt idx="724">
                  <c:v>57.827476038338624</c:v>
                </c:pt>
                <c:pt idx="725">
                  <c:v>57.907348242811466</c:v>
                </c:pt>
                <c:pt idx="726">
                  <c:v>57.987220447284315</c:v>
                </c:pt>
                <c:pt idx="727">
                  <c:v>58.067092651757157</c:v>
                </c:pt>
                <c:pt idx="728">
                  <c:v>58.146964856229999</c:v>
                </c:pt>
                <c:pt idx="729">
                  <c:v>58.226837060702842</c:v>
                </c:pt>
                <c:pt idx="730">
                  <c:v>58.306709265175684</c:v>
                </c:pt>
                <c:pt idx="731">
                  <c:v>58.386581469648526</c:v>
                </c:pt>
                <c:pt idx="732">
                  <c:v>58.466453674121375</c:v>
                </c:pt>
                <c:pt idx="733">
                  <c:v>58.546325878594217</c:v>
                </c:pt>
                <c:pt idx="734">
                  <c:v>58.626198083067059</c:v>
                </c:pt>
                <c:pt idx="735">
                  <c:v>58.706070287539902</c:v>
                </c:pt>
                <c:pt idx="736">
                  <c:v>58.785942492012744</c:v>
                </c:pt>
                <c:pt idx="737">
                  <c:v>58.865814696485593</c:v>
                </c:pt>
                <c:pt idx="738">
                  <c:v>58.945686900958435</c:v>
                </c:pt>
                <c:pt idx="739">
                  <c:v>59.025559105431277</c:v>
                </c:pt>
                <c:pt idx="740">
                  <c:v>59.10543130990412</c:v>
                </c:pt>
                <c:pt idx="741">
                  <c:v>59.185303514376962</c:v>
                </c:pt>
                <c:pt idx="742">
                  <c:v>59.265175718849804</c:v>
                </c:pt>
                <c:pt idx="743">
                  <c:v>59.345047923322653</c:v>
                </c:pt>
                <c:pt idx="744">
                  <c:v>59.424920127795495</c:v>
                </c:pt>
                <c:pt idx="745">
                  <c:v>59.504792332268337</c:v>
                </c:pt>
                <c:pt idx="746">
                  <c:v>59.58466453674118</c:v>
                </c:pt>
                <c:pt idx="747">
                  <c:v>59.664536741214022</c:v>
                </c:pt>
                <c:pt idx="748">
                  <c:v>59.744408945686864</c:v>
                </c:pt>
                <c:pt idx="749">
                  <c:v>59.824281150159713</c:v>
                </c:pt>
                <c:pt idx="750">
                  <c:v>59.904153354632555</c:v>
                </c:pt>
                <c:pt idx="751">
                  <c:v>59.984025559105397</c:v>
                </c:pt>
                <c:pt idx="752">
                  <c:v>60.06389776357824</c:v>
                </c:pt>
                <c:pt idx="753">
                  <c:v>60.143769968051082</c:v>
                </c:pt>
                <c:pt idx="754">
                  <c:v>60.223642172523931</c:v>
                </c:pt>
                <c:pt idx="755">
                  <c:v>60.303514376996773</c:v>
                </c:pt>
                <c:pt idx="756">
                  <c:v>60.383386581469615</c:v>
                </c:pt>
                <c:pt idx="757">
                  <c:v>60.463258785942458</c:v>
                </c:pt>
                <c:pt idx="758">
                  <c:v>60.5431309904153</c:v>
                </c:pt>
                <c:pt idx="759">
                  <c:v>60.623003194888142</c:v>
                </c:pt>
                <c:pt idx="760">
                  <c:v>60.702875399360991</c:v>
                </c:pt>
                <c:pt idx="761">
                  <c:v>60.782747603833833</c:v>
                </c:pt>
                <c:pt idx="762">
                  <c:v>60.862619808306675</c:v>
                </c:pt>
                <c:pt idx="763">
                  <c:v>60.942492012779518</c:v>
                </c:pt>
                <c:pt idx="764">
                  <c:v>61.02236421725236</c:v>
                </c:pt>
                <c:pt idx="765">
                  <c:v>61.102236421725202</c:v>
                </c:pt>
                <c:pt idx="766">
                  <c:v>61.182108626198051</c:v>
                </c:pt>
                <c:pt idx="767">
                  <c:v>61.261980830670893</c:v>
                </c:pt>
                <c:pt idx="768">
                  <c:v>61.341853035143735</c:v>
                </c:pt>
                <c:pt idx="769">
                  <c:v>61.421725239616578</c:v>
                </c:pt>
                <c:pt idx="770">
                  <c:v>61.50159744408942</c:v>
                </c:pt>
                <c:pt idx="771">
                  <c:v>61.581469648562269</c:v>
                </c:pt>
                <c:pt idx="772">
                  <c:v>61.661341853035111</c:v>
                </c:pt>
                <c:pt idx="773">
                  <c:v>61.741214057507953</c:v>
                </c:pt>
                <c:pt idx="774">
                  <c:v>61.821086261980795</c:v>
                </c:pt>
                <c:pt idx="775">
                  <c:v>61.900958466453638</c:v>
                </c:pt>
                <c:pt idx="776">
                  <c:v>61.98083067092648</c:v>
                </c:pt>
                <c:pt idx="777">
                  <c:v>62.060702875399329</c:v>
                </c:pt>
                <c:pt idx="778">
                  <c:v>62.140575079872171</c:v>
                </c:pt>
                <c:pt idx="779">
                  <c:v>62.220447284345013</c:v>
                </c:pt>
                <c:pt idx="780">
                  <c:v>62.300319488817856</c:v>
                </c:pt>
                <c:pt idx="781">
                  <c:v>62.380191693290698</c:v>
                </c:pt>
                <c:pt idx="782">
                  <c:v>62.46006389776354</c:v>
                </c:pt>
                <c:pt idx="783">
                  <c:v>62.539936102236389</c:v>
                </c:pt>
                <c:pt idx="784">
                  <c:v>62.619808306709231</c:v>
                </c:pt>
                <c:pt idx="785">
                  <c:v>62.699680511182073</c:v>
                </c:pt>
                <c:pt idx="786">
                  <c:v>62.779552715654916</c:v>
                </c:pt>
                <c:pt idx="787">
                  <c:v>62.859424920127758</c:v>
                </c:pt>
                <c:pt idx="788">
                  <c:v>62.939297124600607</c:v>
                </c:pt>
                <c:pt idx="789">
                  <c:v>63.019169329073449</c:v>
                </c:pt>
                <c:pt idx="790">
                  <c:v>63.099041533546291</c:v>
                </c:pt>
                <c:pt idx="791">
                  <c:v>63.178913738019133</c:v>
                </c:pt>
                <c:pt idx="792">
                  <c:v>63.258785942491976</c:v>
                </c:pt>
                <c:pt idx="793">
                  <c:v>63.338658146964818</c:v>
                </c:pt>
                <c:pt idx="794">
                  <c:v>63.418530351437667</c:v>
                </c:pt>
                <c:pt idx="795">
                  <c:v>63.498402555910509</c:v>
                </c:pt>
                <c:pt idx="796">
                  <c:v>63.578274760383351</c:v>
                </c:pt>
                <c:pt idx="797">
                  <c:v>63.658146964856194</c:v>
                </c:pt>
                <c:pt idx="798">
                  <c:v>63.738019169329036</c:v>
                </c:pt>
                <c:pt idx="799">
                  <c:v>63.817891373801878</c:v>
                </c:pt>
                <c:pt idx="800">
                  <c:v>63.897763578274727</c:v>
                </c:pt>
                <c:pt idx="801">
                  <c:v>63.977635782747569</c:v>
                </c:pt>
                <c:pt idx="802">
                  <c:v>64.057507987220404</c:v>
                </c:pt>
                <c:pt idx="803">
                  <c:v>64.137380191693254</c:v>
                </c:pt>
                <c:pt idx="804">
                  <c:v>64.217252396166103</c:v>
                </c:pt>
                <c:pt idx="805">
                  <c:v>64.297124600638938</c:v>
                </c:pt>
                <c:pt idx="806">
                  <c:v>64.376996805111787</c:v>
                </c:pt>
                <c:pt idx="807">
                  <c:v>64.456869009584622</c:v>
                </c:pt>
                <c:pt idx="808">
                  <c:v>64.536741214057471</c:v>
                </c:pt>
                <c:pt idx="809">
                  <c:v>64.616613418530321</c:v>
                </c:pt>
                <c:pt idx="810">
                  <c:v>64.696485623003156</c:v>
                </c:pt>
                <c:pt idx="811">
                  <c:v>64.776357827476005</c:v>
                </c:pt>
                <c:pt idx="812">
                  <c:v>64.85623003194884</c:v>
                </c:pt>
                <c:pt idx="813">
                  <c:v>64.936102236421689</c:v>
                </c:pt>
                <c:pt idx="814">
                  <c:v>65.015974440894539</c:v>
                </c:pt>
                <c:pt idx="815">
                  <c:v>65.095846645367374</c:v>
                </c:pt>
                <c:pt idx="816">
                  <c:v>65.175718849840223</c:v>
                </c:pt>
                <c:pt idx="817">
                  <c:v>65.255591054313058</c:v>
                </c:pt>
                <c:pt idx="818">
                  <c:v>65.335463258785907</c:v>
                </c:pt>
                <c:pt idx="819">
                  <c:v>65.415335463258742</c:v>
                </c:pt>
                <c:pt idx="820">
                  <c:v>65.495207667731592</c:v>
                </c:pt>
                <c:pt idx="821">
                  <c:v>65.575079872204441</c:v>
                </c:pt>
                <c:pt idx="822">
                  <c:v>65.654952076677276</c:v>
                </c:pt>
                <c:pt idx="823">
                  <c:v>65.734824281150125</c:v>
                </c:pt>
                <c:pt idx="824">
                  <c:v>65.81469648562296</c:v>
                </c:pt>
                <c:pt idx="825">
                  <c:v>65.894568690095809</c:v>
                </c:pt>
                <c:pt idx="826">
                  <c:v>65.974440894568659</c:v>
                </c:pt>
                <c:pt idx="827">
                  <c:v>66.054313099041494</c:v>
                </c:pt>
                <c:pt idx="828">
                  <c:v>66.134185303514343</c:v>
                </c:pt>
                <c:pt idx="829">
                  <c:v>66.214057507987178</c:v>
                </c:pt>
                <c:pt idx="830">
                  <c:v>66.293929712460027</c:v>
                </c:pt>
                <c:pt idx="831">
                  <c:v>66.373801916932877</c:v>
                </c:pt>
                <c:pt idx="832">
                  <c:v>66.453674121405712</c:v>
                </c:pt>
                <c:pt idx="833">
                  <c:v>66.533546325878561</c:v>
                </c:pt>
                <c:pt idx="834">
                  <c:v>66.613418530351396</c:v>
                </c:pt>
                <c:pt idx="835">
                  <c:v>66.693290734824245</c:v>
                </c:pt>
                <c:pt idx="836">
                  <c:v>66.77316293929708</c:v>
                </c:pt>
                <c:pt idx="837">
                  <c:v>66.85303514376993</c:v>
                </c:pt>
                <c:pt idx="838">
                  <c:v>66.932907348242779</c:v>
                </c:pt>
                <c:pt idx="839">
                  <c:v>67.012779552715614</c:v>
                </c:pt>
                <c:pt idx="840">
                  <c:v>67.092651757188463</c:v>
                </c:pt>
                <c:pt idx="841">
                  <c:v>67.172523961661298</c:v>
                </c:pt>
                <c:pt idx="842">
                  <c:v>67.252396166134147</c:v>
                </c:pt>
                <c:pt idx="843">
                  <c:v>67.332268370606997</c:v>
                </c:pt>
                <c:pt idx="844">
                  <c:v>67.412140575079832</c:v>
                </c:pt>
                <c:pt idx="845">
                  <c:v>67.492012779552681</c:v>
                </c:pt>
                <c:pt idx="846">
                  <c:v>67.571884984025516</c:v>
                </c:pt>
                <c:pt idx="847">
                  <c:v>67.651757188498365</c:v>
                </c:pt>
                <c:pt idx="848">
                  <c:v>67.731629392971215</c:v>
                </c:pt>
                <c:pt idx="849">
                  <c:v>67.81150159744405</c:v>
                </c:pt>
                <c:pt idx="850">
                  <c:v>67.891373801916899</c:v>
                </c:pt>
                <c:pt idx="851">
                  <c:v>67.971246006389734</c:v>
                </c:pt>
                <c:pt idx="852">
                  <c:v>68.051118210862583</c:v>
                </c:pt>
                <c:pt idx="853">
                  <c:v>68.130990415335418</c:v>
                </c:pt>
                <c:pt idx="854">
                  <c:v>68.210862619808267</c:v>
                </c:pt>
                <c:pt idx="855">
                  <c:v>68.290734824281117</c:v>
                </c:pt>
                <c:pt idx="856">
                  <c:v>68.370607028753952</c:v>
                </c:pt>
                <c:pt idx="857">
                  <c:v>68.450479233226801</c:v>
                </c:pt>
                <c:pt idx="858">
                  <c:v>68.530351437699636</c:v>
                </c:pt>
                <c:pt idx="859">
                  <c:v>68.610223642172485</c:v>
                </c:pt>
                <c:pt idx="860">
                  <c:v>68.690095846645335</c:v>
                </c:pt>
                <c:pt idx="861">
                  <c:v>68.76996805111817</c:v>
                </c:pt>
                <c:pt idx="862">
                  <c:v>68.849840255591019</c:v>
                </c:pt>
                <c:pt idx="863">
                  <c:v>68.929712460063854</c:v>
                </c:pt>
                <c:pt idx="864">
                  <c:v>69.009584664536703</c:v>
                </c:pt>
                <c:pt idx="865">
                  <c:v>69.089456869009553</c:v>
                </c:pt>
                <c:pt idx="866">
                  <c:v>69.169329073482388</c:v>
                </c:pt>
                <c:pt idx="867">
                  <c:v>69.249201277955237</c:v>
                </c:pt>
                <c:pt idx="868">
                  <c:v>69.329073482428072</c:v>
                </c:pt>
                <c:pt idx="869">
                  <c:v>69.408945686900921</c:v>
                </c:pt>
                <c:pt idx="870">
                  <c:v>69.488817891373756</c:v>
                </c:pt>
                <c:pt idx="871">
                  <c:v>69.568690095846605</c:v>
                </c:pt>
                <c:pt idx="872">
                  <c:v>69.648562300319455</c:v>
                </c:pt>
                <c:pt idx="873">
                  <c:v>69.72843450479229</c:v>
                </c:pt>
                <c:pt idx="874">
                  <c:v>69.808306709265139</c:v>
                </c:pt>
                <c:pt idx="875">
                  <c:v>69.888178913737974</c:v>
                </c:pt>
                <c:pt idx="876">
                  <c:v>69.968051118210823</c:v>
                </c:pt>
                <c:pt idx="877">
                  <c:v>70.047923322683673</c:v>
                </c:pt>
                <c:pt idx="878">
                  <c:v>70.127795527156508</c:v>
                </c:pt>
                <c:pt idx="879">
                  <c:v>70.207667731629357</c:v>
                </c:pt>
                <c:pt idx="880">
                  <c:v>70.287539936102192</c:v>
                </c:pt>
                <c:pt idx="881">
                  <c:v>70.367412140575041</c:v>
                </c:pt>
                <c:pt idx="882">
                  <c:v>70.44728434504789</c:v>
                </c:pt>
                <c:pt idx="883">
                  <c:v>70.527156549520726</c:v>
                </c:pt>
                <c:pt idx="884">
                  <c:v>70.607028753993575</c:v>
                </c:pt>
                <c:pt idx="885">
                  <c:v>70.68690095846641</c:v>
                </c:pt>
                <c:pt idx="886">
                  <c:v>70.766773162939259</c:v>
                </c:pt>
                <c:pt idx="887">
                  <c:v>70.846645367412094</c:v>
                </c:pt>
                <c:pt idx="888">
                  <c:v>70.926517571884943</c:v>
                </c:pt>
                <c:pt idx="889">
                  <c:v>71.006389776357793</c:v>
                </c:pt>
                <c:pt idx="890">
                  <c:v>71.086261980830628</c:v>
                </c:pt>
                <c:pt idx="891">
                  <c:v>71.166134185303477</c:v>
                </c:pt>
                <c:pt idx="892">
                  <c:v>71.246006389776312</c:v>
                </c:pt>
                <c:pt idx="893">
                  <c:v>71.325878594249161</c:v>
                </c:pt>
                <c:pt idx="894">
                  <c:v>71.405750798722011</c:v>
                </c:pt>
                <c:pt idx="895">
                  <c:v>71.485623003194846</c:v>
                </c:pt>
                <c:pt idx="896">
                  <c:v>71.565495207667695</c:v>
                </c:pt>
                <c:pt idx="897">
                  <c:v>71.64536741214053</c:v>
                </c:pt>
                <c:pt idx="898">
                  <c:v>71.725239616613379</c:v>
                </c:pt>
                <c:pt idx="899">
                  <c:v>71.805111821086228</c:v>
                </c:pt>
                <c:pt idx="900">
                  <c:v>71.884984025559064</c:v>
                </c:pt>
                <c:pt idx="901">
                  <c:v>71.964856230031913</c:v>
                </c:pt>
                <c:pt idx="902">
                  <c:v>72.044728434504748</c:v>
                </c:pt>
                <c:pt idx="903">
                  <c:v>72.124600638977597</c:v>
                </c:pt>
                <c:pt idx="904">
                  <c:v>72.204472843450432</c:v>
                </c:pt>
                <c:pt idx="905">
                  <c:v>72.284345047923281</c:v>
                </c:pt>
                <c:pt idx="906">
                  <c:v>72.364217252396131</c:v>
                </c:pt>
                <c:pt idx="907">
                  <c:v>72.444089456868966</c:v>
                </c:pt>
                <c:pt idx="908">
                  <c:v>72.523961661341815</c:v>
                </c:pt>
                <c:pt idx="909">
                  <c:v>72.60383386581465</c:v>
                </c:pt>
                <c:pt idx="910">
                  <c:v>72.683706070287499</c:v>
                </c:pt>
                <c:pt idx="911">
                  <c:v>72.763578274760349</c:v>
                </c:pt>
                <c:pt idx="912">
                  <c:v>72.843450479233184</c:v>
                </c:pt>
                <c:pt idx="913">
                  <c:v>72.923322683706033</c:v>
                </c:pt>
                <c:pt idx="914">
                  <c:v>73.003194888178868</c:v>
                </c:pt>
                <c:pt idx="915">
                  <c:v>73.083067092651717</c:v>
                </c:pt>
                <c:pt idx="916">
                  <c:v>73.162939297124566</c:v>
                </c:pt>
                <c:pt idx="917">
                  <c:v>73.242811501597402</c:v>
                </c:pt>
                <c:pt idx="918">
                  <c:v>73.322683706070251</c:v>
                </c:pt>
                <c:pt idx="919">
                  <c:v>73.402555910543086</c:v>
                </c:pt>
                <c:pt idx="920">
                  <c:v>73.482428115015935</c:v>
                </c:pt>
                <c:pt idx="921">
                  <c:v>73.56230031948877</c:v>
                </c:pt>
                <c:pt idx="922">
                  <c:v>73.642172523961619</c:v>
                </c:pt>
                <c:pt idx="923">
                  <c:v>73.722044728434469</c:v>
                </c:pt>
                <c:pt idx="924">
                  <c:v>73.801916932907304</c:v>
                </c:pt>
                <c:pt idx="925">
                  <c:v>73.881789137380153</c:v>
                </c:pt>
                <c:pt idx="926">
                  <c:v>73.961661341852988</c:v>
                </c:pt>
                <c:pt idx="927">
                  <c:v>74.041533546325837</c:v>
                </c:pt>
                <c:pt idx="928">
                  <c:v>74.121405750798687</c:v>
                </c:pt>
                <c:pt idx="929">
                  <c:v>74.201277955271522</c:v>
                </c:pt>
                <c:pt idx="930">
                  <c:v>74.281150159744371</c:v>
                </c:pt>
                <c:pt idx="931">
                  <c:v>74.361022364217206</c:v>
                </c:pt>
                <c:pt idx="932">
                  <c:v>74.440894568690055</c:v>
                </c:pt>
                <c:pt idx="933">
                  <c:v>74.520766773162904</c:v>
                </c:pt>
                <c:pt idx="934">
                  <c:v>74.600638977635739</c:v>
                </c:pt>
                <c:pt idx="935">
                  <c:v>74.680511182108589</c:v>
                </c:pt>
                <c:pt idx="936">
                  <c:v>74.760383386581424</c:v>
                </c:pt>
                <c:pt idx="937">
                  <c:v>74.840255591054273</c:v>
                </c:pt>
                <c:pt idx="938">
                  <c:v>74.920127795527108</c:v>
                </c:pt>
                <c:pt idx="939">
                  <c:v>74.999999999999957</c:v>
                </c:pt>
                <c:pt idx="940">
                  <c:v>75.079872204472807</c:v>
                </c:pt>
                <c:pt idx="941">
                  <c:v>75.159744408945642</c:v>
                </c:pt>
                <c:pt idx="942">
                  <c:v>75.239616613418491</c:v>
                </c:pt>
                <c:pt idx="943">
                  <c:v>75.319488817891326</c:v>
                </c:pt>
                <c:pt idx="944">
                  <c:v>75.399361022364175</c:v>
                </c:pt>
                <c:pt idx="945">
                  <c:v>75.479233226837025</c:v>
                </c:pt>
                <c:pt idx="946">
                  <c:v>75.55910543130986</c:v>
                </c:pt>
                <c:pt idx="947">
                  <c:v>75.638977635782709</c:v>
                </c:pt>
                <c:pt idx="948">
                  <c:v>75.718849840255544</c:v>
                </c:pt>
                <c:pt idx="949">
                  <c:v>75.798722044728393</c:v>
                </c:pt>
                <c:pt idx="950">
                  <c:v>75.878594249201228</c:v>
                </c:pt>
                <c:pt idx="951">
                  <c:v>75.958466453674077</c:v>
                </c:pt>
                <c:pt idx="952">
                  <c:v>76.038338658146927</c:v>
                </c:pt>
                <c:pt idx="953">
                  <c:v>76.118210862619762</c:v>
                </c:pt>
                <c:pt idx="954">
                  <c:v>76.198083067092611</c:v>
                </c:pt>
                <c:pt idx="955">
                  <c:v>76.277955271565446</c:v>
                </c:pt>
                <c:pt idx="956">
                  <c:v>76.357827476038295</c:v>
                </c:pt>
                <c:pt idx="957">
                  <c:v>76.437699680511145</c:v>
                </c:pt>
                <c:pt idx="958">
                  <c:v>76.51757188498398</c:v>
                </c:pt>
                <c:pt idx="959">
                  <c:v>76.597444089456829</c:v>
                </c:pt>
                <c:pt idx="960">
                  <c:v>76.677316293929664</c:v>
                </c:pt>
                <c:pt idx="961">
                  <c:v>76.757188498402513</c:v>
                </c:pt>
                <c:pt idx="962">
                  <c:v>76.837060702875362</c:v>
                </c:pt>
                <c:pt idx="963">
                  <c:v>76.916932907348198</c:v>
                </c:pt>
                <c:pt idx="964">
                  <c:v>76.996805111821047</c:v>
                </c:pt>
                <c:pt idx="965">
                  <c:v>77.076677316293882</c:v>
                </c:pt>
                <c:pt idx="966">
                  <c:v>77.156549520766731</c:v>
                </c:pt>
                <c:pt idx="967">
                  <c:v>77.236421725239566</c:v>
                </c:pt>
                <c:pt idx="968">
                  <c:v>77.316293929712415</c:v>
                </c:pt>
                <c:pt idx="969">
                  <c:v>77.396166134185265</c:v>
                </c:pt>
                <c:pt idx="970">
                  <c:v>77.4760383386581</c:v>
                </c:pt>
                <c:pt idx="971">
                  <c:v>77.555910543130949</c:v>
                </c:pt>
                <c:pt idx="972">
                  <c:v>77.635782747603784</c:v>
                </c:pt>
                <c:pt idx="973">
                  <c:v>77.715654952076633</c:v>
                </c:pt>
                <c:pt idx="974">
                  <c:v>77.795527156549483</c:v>
                </c:pt>
                <c:pt idx="975">
                  <c:v>77.875399361022318</c:v>
                </c:pt>
                <c:pt idx="976">
                  <c:v>77.955271565495167</c:v>
                </c:pt>
                <c:pt idx="977">
                  <c:v>78.035143769968002</c:v>
                </c:pt>
                <c:pt idx="978">
                  <c:v>78.115015974440851</c:v>
                </c:pt>
                <c:pt idx="979">
                  <c:v>78.1948881789137</c:v>
                </c:pt>
                <c:pt idx="980">
                  <c:v>78.274760383386536</c:v>
                </c:pt>
                <c:pt idx="981">
                  <c:v>78.354632587859385</c:v>
                </c:pt>
                <c:pt idx="982">
                  <c:v>78.43450479233222</c:v>
                </c:pt>
                <c:pt idx="983">
                  <c:v>78.514376996805069</c:v>
                </c:pt>
                <c:pt idx="984">
                  <c:v>78.594249201277904</c:v>
                </c:pt>
                <c:pt idx="985">
                  <c:v>78.674121405750753</c:v>
                </c:pt>
                <c:pt idx="986">
                  <c:v>78.753993610223603</c:v>
                </c:pt>
                <c:pt idx="987">
                  <c:v>78.833865814696438</c:v>
                </c:pt>
                <c:pt idx="988">
                  <c:v>78.913738019169287</c:v>
                </c:pt>
                <c:pt idx="989">
                  <c:v>78.993610223642122</c:v>
                </c:pt>
                <c:pt idx="990">
                  <c:v>79.073482428114971</c:v>
                </c:pt>
                <c:pt idx="991">
                  <c:v>79.153354632587821</c:v>
                </c:pt>
                <c:pt idx="992">
                  <c:v>79.233226837060656</c:v>
                </c:pt>
                <c:pt idx="993">
                  <c:v>79.313099041533505</c:v>
                </c:pt>
                <c:pt idx="994">
                  <c:v>79.39297124600634</c:v>
                </c:pt>
                <c:pt idx="995">
                  <c:v>79.472843450479189</c:v>
                </c:pt>
                <c:pt idx="996">
                  <c:v>79.552715654952038</c:v>
                </c:pt>
                <c:pt idx="997">
                  <c:v>79.632587859424873</c:v>
                </c:pt>
                <c:pt idx="998">
                  <c:v>79.712460063897723</c:v>
                </c:pt>
                <c:pt idx="999">
                  <c:v>79.792332268370558</c:v>
                </c:pt>
                <c:pt idx="1000">
                  <c:v>79.872204472843407</c:v>
                </c:pt>
                <c:pt idx="1001">
                  <c:v>79.952076677316242</c:v>
                </c:pt>
                <c:pt idx="1002">
                  <c:v>80.031948881789091</c:v>
                </c:pt>
                <c:pt idx="1003">
                  <c:v>80.111821086261941</c:v>
                </c:pt>
                <c:pt idx="1004">
                  <c:v>80.191693290734776</c:v>
                </c:pt>
                <c:pt idx="1005">
                  <c:v>80.271565495207625</c:v>
                </c:pt>
                <c:pt idx="1006">
                  <c:v>80.35143769968046</c:v>
                </c:pt>
                <c:pt idx="1007">
                  <c:v>80.431309904153309</c:v>
                </c:pt>
                <c:pt idx="1008">
                  <c:v>80.511182108626159</c:v>
                </c:pt>
                <c:pt idx="1009">
                  <c:v>80.591054313098994</c:v>
                </c:pt>
                <c:pt idx="1010">
                  <c:v>80.670926517571843</c:v>
                </c:pt>
                <c:pt idx="1011">
                  <c:v>80.750798722044678</c:v>
                </c:pt>
                <c:pt idx="1012">
                  <c:v>80.830670926517527</c:v>
                </c:pt>
                <c:pt idx="1013">
                  <c:v>80.910543130990376</c:v>
                </c:pt>
                <c:pt idx="1014">
                  <c:v>80.990415335463211</c:v>
                </c:pt>
                <c:pt idx="1015">
                  <c:v>81.070287539936061</c:v>
                </c:pt>
                <c:pt idx="1016">
                  <c:v>81.150159744408896</c:v>
                </c:pt>
                <c:pt idx="1017">
                  <c:v>81.230031948881745</c:v>
                </c:pt>
                <c:pt idx="1018">
                  <c:v>81.30990415335458</c:v>
                </c:pt>
                <c:pt idx="1019">
                  <c:v>81.389776357827429</c:v>
                </c:pt>
                <c:pt idx="1020">
                  <c:v>81.469648562300279</c:v>
                </c:pt>
                <c:pt idx="1021">
                  <c:v>81.549520766773114</c:v>
                </c:pt>
                <c:pt idx="1022">
                  <c:v>81.629392971245963</c:v>
                </c:pt>
                <c:pt idx="1023">
                  <c:v>81.709265175718798</c:v>
                </c:pt>
                <c:pt idx="1024">
                  <c:v>81.789137380191647</c:v>
                </c:pt>
                <c:pt idx="1025">
                  <c:v>81.869009584664497</c:v>
                </c:pt>
                <c:pt idx="1026">
                  <c:v>81.948881789137332</c:v>
                </c:pt>
                <c:pt idx="1027">
                  <c:v>82.028753993610181</c:v>
                </c:pt>
                <c:pt idx="1028">
                  <c:v>82.108626198083016</c:v>
                </c:pt>
                <c:pt idx="1029">
                  <c:v>82.188498402555865</c:v>
                </c:pt>
                <c:pt idx="1030">
                  <c:v>82.268370607028714</c:v>
                </c:pt>
                <c:pt idx="1031">
                  <c:v>82.348242811501549</c:v>
                </c:pt>
                <c:pt idx="1032">
                  <c:v>82.428115015974399</c:v>
                </c:pt>
                <c:pt idx="1033">
                  <c:v>82.507987220447234</c:v>
                </c:pt>
                <c:pt idx="1034">
                  <c:v>82.587859424920083</c:v>
                </c:pt>
                <c:pt idx="1035">
                  <c:v>82.667731629392918</c:v>
                </c:pt>
                <c:pt idx="1036">
                  <c:v>82.747603833865767</c:v>
                </c:pt>
                <c:pt idx="1037">
                  <c:v>82.827476038338617</c:v>
                </c:pt>
                <c:pt idx="1038">
                  <c:v>82.907348242811452</c:v>
                </c:pt>
                <c:pt idx="1039">
                  <c:v>82.987220447284301</c:v>
                </c:pt>
                <c:pt idx="1040">
                  <c:v>83.067092651757136</c:v>
                </c:pt>
                <c:pt idx="1041">
                  <c:v>83.146964856229985</c:v>
                </c:pt>
                <c:pt idx="1042">
                  <c:v>83.226837060702834</c:v>
                </c:pt>
                <c:pt idx="1043">
                  <c:v>83.30670926517567</c:v>
                </c:pt>
                <c:pt idx="1044">
                  <c:v>83.386581469648519</c:v>
                </c:pt>
                <c:pt idx="1045">
                  <c:v>83.466453674121354</c:v>
                </c:pt>
                <c:pt idx="1046">
                  <c:v>83.546325878594203</c:v>
                </c:pt>
                <c:pt idx="1047">
                  <c:v>83.626198083067052</c:v>
                </c:pt>
                <c:pt idx="1048">
                  <c:v>83.706070287539887</c:v>
                </c:pt>
                <c:pt idx="1049">
                  <c:v>83.785942492012737</c:v>
                </c:pt>
                <c:pt idx="1050">
                  <c:v>83.865814696485572</c:v>
                </c:pt>
                <c:pt idx="1051">
                  <c:v>83.945686900958421</c:v>
                </c:pt>
                <c:pt idx="1052">
                  <c:v>84.025559105431256</c:v>
                </c:pt>
                <c:pt idx="1053">
                  <c:v>84.105431309904105</c:v>
                </c:pt>
                <c:pt idx="1054">
                  <c:v>84.185303514376955</c:v>
                </c:pt>
                <c:pt idx="1055">
                  <c:v>84.26517571884979</c:v>
                </c:pt>
                <c:pt idx="1056">
                  <c:v>84.345047923322639</c:v>
                </c:pt>
                <c:pt idx="1057">
                  <c:v>84.424920127795474</c:v>
                </c:pt>
                <c:pt idx="1058">
                  <c:v>84.504792332268323</c:v>
                </c:pt>
                <c:pt idx="1059">
                  <c:v>84.584664536741172</c:v>
                </c:pt>
                <c:pt idx="1060">
                  <c:v>84.664536741214008</c:v>
                </c:pt>
                <c:pt idx="1061">
                  <c:v>84.744408945686857</c:v>
                </c:pt>
                <c:pt idx="1062">
                  <c:v>84.824281150159692</c:v>
                </c:pt>
                <c:pt idx="1063">
                  <c:v>84.904153354632541</c:v>
                </c:pt>
                <c:pt idx="1064">
                  <c:v>84.98402555910539</c:v>
                </c:pt>
                <c:pt idx="1065">
                  <c:v>85.063897763578225</c:v>
                </c:pt>
                <c:pt idx="1066">
                  <c:v>85.143769968051075</c:v>
                </c:pt>
                <c:pt idx="1067">
                  <c:v>85.22364217252391</c:v>
                </c:pt>
                <c:pt idx="1068">
                  <c:v>85.303514376996759</c:v>
                </c:pt>
                <c:pt idx="1069">
                  <c:v>85.383386581469594</c:v>
                </c:pt>
                <c:pt idx="1070">
                  <c:v>85.463258785942443</c:v>
                </c:pt>
                <c:pt idx="1071">
                  <c:v>85.543130990415293</c:v>
                </c:pt>
                <c:pt idx="1072">
                  <c:v>85.623003194888128</c:v>
                </c:pt>
                <c:pt idx="1073">
                  <c:v>85.702875399360977</c:v>
                </c:pt>
                <c:pt idx="1074">
                  <c:v>85.782747603833812</c:v>
                </c:pt>
                <c:pt idx="1075">
                  <c:v>85.862619808306661</c:v>
                </c:pt>
                <c:pt idx="1076">
                  <c:v>85.94249201277951</c:v>
                </c:pt>
                <c:pt idx="1077">
                  <c:v>86.022364217252345</c:v>
                </c:pt>
                <c:pt idx="1078">
                  <c:v>86.102236421725195</c:v>
                </c:pt>
                <c:pt idx="1079">
                  <c:v>86.18210862619803</c:v>
                </c:pt>
                <c:pt idx="1080">
                  <c:v>86.261980830670879</c:v>
                </c:pt>
                <c:pt idx="1081">
                  <c:v>86.341853035143728</c:v>
                </c:pt>
                <c:pt idx="1082">
                  <c:v>86.421725239616563</c:v>
                </c:pt>
                <c:pt idx="1083">
                  <c:v>86.501597444089413</c:v>
                </c:pt>
                <c:pt idx="1084">
                  <c:v>86.581469648562248</c:v>
                </c:pt>
                <c:pt idx="1085">
                  <c:v>86.661341853035097</c:v>
                </c:pt>
                <c:pt idx="1086">
                  <c:v>86.741214057507932</c:v>
                </c:pt>
                <c:pt idx="1087">
                  <c:v>86.821086261980781</c:v>
                </c:pt>
                <c:pt idx="1088">
                  <c:v>86.900958466453631</c:v>
                </c:pt>
                <c:pt idx="1089">
                  <c:v>86.980830670926466</c:v>
                </c:pt>
                <c:pt idx="1090">
                  <c:v>87.060702875399315</c:v>
                </c:pt>
                <c:pt idx="1091">
                  <c:v>87.14057507987215</c:v>
                </c:pt>
                <c:pt idx="1092">
                  <c:v>87.220447284344999</c:v>
                </c:pt>
                <c:pt idx="1093">
                  <c:v>87.300319488817848</c:v>
                </c:pt>
                <c:pt idx="1094">
                  <c:v>87.380191693290683</c:v>
                </c:pt>
                <c:pt idx="1095">
                  <c:v>87.460063897763533</c:v>
                </c:pt>
                <c:pt idx="1096">
                  <c:v>87.539936102236368</c:v>
                </c:pt>
                <c:pt idx="1097">
                  <c:v>87.619808306709217</c:v>
                </c:pt>
                <c:pt idx="1098">
                  <c:v>87.699680511182066</c:v>
                </c:pt>
                <c:pt idx="1099">
                  <c:v>87.779552715654901</c:v>
                </c:pt>
                <c:pt idx="1100">
                  <c:v>87.859424920127751</c:v>
                </c:pt>
                <c:pt idx="1101">
                  <c:v>87.939297124600586</c:v>
                </c:pt>
                <c:pt idx="1102">
                  <c:v>88.019169329073435</c:v>
                </c:pt>
                <c:pt idx="1103">
                  <c:v>88.09904153354627</c:v>
                </c:pt>
                <c:pt idx="1104">
                  <c:v>88.178913738019119</c:v>
                </c:pt>
                <c:pt idx="1105">
                  <c:v>88.258785942491969</c:v>
                </c:pt>
                <c:pt idx="1106">
                  <c:v>88.338658146964804</c:v>
                </c:pt>
                <c:pt idx="1107">
                  <c:v>88.418530351437653</c:v>
                </c:pt>
                <c:pt idx="1108">
                  <c:v>88.498402555910488</c:v>
                </c:pt>
                <c:pt idx="1109">
                  <c:v>88.578274760383337</c:v>
                </c:pt>
                <c:pt idx="1110">
                  <c:v>88.658146964856186</c:v>
                </c:pt>
                <c:pt idx="1111">
                  <c:v>88.738019169329021</c:v>
                </c:pt>
                <c:pt idx="1112">
                  <c:v>88.817891373801871</c:v>
                </c:pt>
                <c:pt idx="1113">
                  <c:v>88.897763578274706</c:v>
                </c:pt>
                <c:pt idx="1114">
                  <c:v>88.977635782747555</c:v>
                </c:pt>
                <c:pt idx="1115">
                  <c:v>89.05750798722039</c:v>
                </c:pt>
                <c:pt idx="1116">
                  <c:v>89.137380191693239</c:v>
                </c:pt>
                <c:pt idx="1117">
                  <c:v>89.217252396166089</c:v>
                </c:pt>
                <c:pt idx="1118">
                  <c:v>89.297124600638924</c:v>
                </c:pt>
                <c:pt idx="1119">
                  <c:v>89.376996805111773</c:v>
                </c:pt>
                <c:pt idx="1120">
                  <c:v>89.456869009584608</c:v>
                </c:pt>
                <c:pt idx="1121">
                  <c:v>89.536741214057457</c:v>
                </c:pt>
                <c:pt idx="1122">
                  <c:v>89.616613418530306</c:v>
                </c:pt>
                <c:pt idx="1123">
                  <c:v>89.696485623003142</c:v>
                </c:pt>
                <c:pt idx="1124">
                  <c:v>89.776357827475991</c:v>
                </c:pt>
                <c:pt idx="1125">
                  <c:v>89.856230031948826</c:v>
                </c:pt>
                <c:pt idx="1126">
                  <c:v>89.936102236421675</c:v>
                </c:pt>
                <c:pt idx="1127">
                  <c:v>90.015974440894524</c:v>
                </c:pt>
                <c:pt idx="1128">
                  <c:v>90.095846645367359</c:v>
                </c:pt>
                <c:pt idx="1129">
                  <c:v>90.175718849840209</c:v>
                </c:pt>
                <c:pt idx="1130">
                  <c:v>90.255591054313044</c:v>
                </c:pt>
                <c:pt idx="1131">
                  <c:v>90.335463258785893</c:v>
                </c:pt>
                <c:pt idx="1132">
                  <c:v>90.415335463258728</c:v>
                </c:pt>
                <c:pt idx="1133">
                  <c:v>90.495207667731577</c:v>
                </c:pt>
                <c:pt idx="1134">
                  <c:v>90.575079872204427</c:v>
                </c:pt>
                <c:pt idx="1135">
                  <c:v>90.654952076677262</c:v>
                </c:pt>
                <c:pt idx="1136">
                  <c:v>90.734824281150111</c:v>
                </c:pt>
                <c:pt idx="1137">
                  <c:v>90.814696485622946</c:v>
                </c:pt>
                <c:pt idx="1138">
                  <c:v>90.894568690095795</c:v>
                </c:pt>
                <c:pt idx="1139">
                  <c:v>90.974440894568644</c:v>
                </c:pt>
                <c:pt idx="1140">
                  <c:v>91.05431309904148</c:v>
                </c:pt>
                <c:pt idx="1141">
                  <c:v>91.134185303514329</c:v>
                </c:pt>
                <c:pt idx="1142">
                  <c:v>91.214057507987164</c:v>
                </c:pt>
                <c:pt idx="1143">
                  <c:v>91.293929712460013</c:v>
                </c:pt>
                <c:pt idx="1144">
                  <c:v>91.373801916932862</c:v>
                </c:pt>
                <c:pt idx="1145">
                  <c:v>91.453674121405697</c:v>
                </c:pt>
                <c:pt idx="1146">
                  <c:v>91.533546325878547</c:v>
                </c:pt>
                <c:pt idx="1147">
                  <c:v>91.613418530351382</c:v>
                </c:pt>
                <c:pt idx="1148">
                  <c:v>91.693290734824231</c:v>
                </c:pt>
                <c:pt idx="1149">
                  <c:v>91.773162939297066</c:v>
                </c:pt>
                <c:pt idx="1150">
                  <c:v>91.853035143769915</c:v>
                </c:pt>
                <c:pt idx="1151">
                  <c:v>91.932907348242765</c:v>
                </c:pt>
                <c:pt idx="1152">
                  <c:v>92.0127795527156</c:v>
                </c:pt>
                <c:pt idx="1153">
                  <c:v>92.092651757188449</c:v>
                </c:pt>
                <c:pt idx="1154">
                  <c:v>92.172523961661284</c:v>
                </c:pt>
                <c:pt idx="1155">
                  <c:v>92.252396166134133</c:v>
                </c:pt>
                <c:pt idx="1156">
                  <c:v>92.332268370606982</c:v>
                </c:pt>
                <c:pt idx="1157">
                  <c:v>92.412140575079817</c:v>
                </c:pt>
                <c:pt idx="1158">
                  <c:v>92.492012779552667</c:v>
                </c:pt>
                <c:pt idx="1159">
                  <c:v>92.571884984025502</c:v>
                </c:pt>
                <c:pt idx="1160">
                  <c:v>92.651757188498351</c:v>
                </c:pt>
                <c:pt idx="1161">
                  <c:v>92.7316293929712</c:v>
                </c:pt>
                <c:pt idx="1162">
                  <c:v>92.811501597444035</c:v>
                </c:pt>
                <c:pt idx="1163">
                  <c:v>92.891373801916885</c:v>
                </c:pt>
                <c:pt idx="1164">
                  <c:v>92.97124600638972</c:v>
                </c:pt>
                <c:pt idx="1165">
                  <c:v>93.051118210862569</c:v>
                </c:pt>
                <c:pt idx="1166">
                  <c:v>93.130990415335404</c:v>
                </c:pt>
                <c:pt idx="1167">
                  <c:v>93.210862619808253</c:v>
                </c:pt>
                <c:pt idx="1168">
                  <c:v>93.290734824281103</c:v>
                </c:pt>
                <c:pt idx="1169">
                  <c:v>93.370607028753938</c:v>
                </c:pt>
                <c:pt idx="1170">
                  <c:v>93.450479233226787</c:v>
                </c:pt>
                <c:pt idx="1171">
                  <c:v>93.530351437699622</c:v>
                </c:pt>
                <c:pt idx="1172">
                  <c:v>93.610223642172471</c:v>
                </c:pt>
                <c:pt idx="1173">
                  <c:v>93.69009584664532</c:v>
                </c:pt>
                <c:pt idx="1174">
                  <c:v>93.769968051118155</c:v>
                </c:pt>
                <c:pt idx="1175">
                  <c:v>93.849840255591005</c:v>
                </c:pt>
                <c:pt idx="1176">
                  <c:v>93.92971246006384</c:v>
                </c:pt>
                <c:pt idx="1177">
                  <c:v>94.009584664536689</c:v>
                </c:pt>
                <c:pt idx="1178">
                  <c:v>94.089456869009538</c:v>
                </c:pt>
                <c:pt idx="1179">
                  <c:v>94.169329073482373</c:v>
                </c:pt>
                <c:pt idx="1180">
                  <c:v>94.249201277955223</c:v>
                </c:pt>
                <c:pt idx="1181">
                  <c:v>94.329073482428058</c:v>
                </c:pt>
                <c:pt idx="1182">
                  <c:v>94.408945686900907</c:v>
                </c:pt>
                <c:pt idx="1183">
                  <c:v>94.488817891373742</c:v>
                </c:pt>
                <c:pt idx="1184">
                  <c:v>94.568690095846591</c:v>
                </c:pt>
                <c:pt idx="1185">
                  <c:v>94.648562300319441</c:v>
                </c:pt>
                <c:pt idx="1186">
                  <c:v>94.728434504792276</c:v>
                </c:pt>
                <c:pt idx="1187">
                  <c:v>94.808306709265125</c:v>
                </c:pt>
                <c:pt idx="1188">
                  <c:v>94.88817891373796</c:v>
                </c:pt>
                <c:pt idx="1189">
                  <c:v>94.968051118210809</c:v>
                </c:pt>
                <c:pt idx="1190">
                  <c:v>95.047923322683658</c:v>
                </c:pt>
                <c:pt idx="1191">
                  <c:v>95.127795527156493</c:v>
                </c:pt>
                <c:pt idx="1192">
                  <c:v>95.207667731629343</c:v>
                </c:pt>
                <c:pt idx="1193">
                  <c:v>95.287539936102178</c:v>
                </c:pt>
                <c:pt idx="1194">
                  <c:v>95.367412140575027</c:v>
                </c:pt>
                <c:pt idx="1195">
                  <c:v>95.447284345047876</c:v>
                </c:pt>
                <c:pt idx="1196">
                  <c:v>95.527156549520711</c:v>
                </c:pt>
                <c:pt idx="1197">
                  <c:v>95.607028753993561</c:v>
                </c:pt>
                <c:pt idx="1198">
                  <c:v>95.686900958466396</c:v>
                </c:pt>
                <c:pt idx="1199">
                  <c:v>95.766773162939245</c:v>
                </c:pt>
                <c:pt idx="1200">
                  <c:v>95.84664536741208</c:v>
                </c:pt>
                <c:pt idx="1201">
                  <c:v>95.926517571884929</c:v>
                </c:pt>
                <c:pt idx="1202">
                  <c:v>96.006389776357778</c:v>
                </c:pt>
                <c:pt idx="1203">
                  <c:v>96.086261980830614</c:v>
                </c:pt>
                <c:pt idx="1204">
                  <c:v>96.166134185303463</c:v>
                </c:pt>
                <c:pt idx="1205">
                  <c:v>96.246006389776298</c:v>
                </c:pt>
                <c:pt idx="1206">
                  <c:v>96.325878594249147</c:v>
                </c:pt>
                <c:pt idx="1207">
                  <c:v>96.405750798721996</c:v>
                </c:pt>
                <c:pt idx="1208">
                  <c:v>96.485623003194831</c:v>
                </c:pt>
                <c:pt idx="1209">
                  <c:v>96.565495207667681</c:v>
                </c:pt>
                <c:pt idx="1210">
                  <c:v>96.645367412140516</c:v>
                </c:pt>
                <c:pt idx="1211">
                  <c:v>96.725239616613365</c:v>
                </c:pt>
                <c:pt idx="1212">
                  <c:v>96.805111821086214</c:v>
                </c:pt>
                <c:pt idx="1213">
                  <c:v>96.884984025559049</c:v>
                </c:pt>
                <c:pt idx="1214">
                  <c:v>96.964856230031899</c:v>
                </c:pt>
                <c:pt idx="1215">
                  <c:v>97.044728434504734</c:v>
                </c:pt>
                <c:pt idx="1216">
                  <c:v>97.124600638977583</c:v>
                </c:pt>
                <c:pt idx="1217">
                  <c:v>97.204472843450418</c:v>
                </c:pt>
                <c:pt idx="1218">
                  <c:v>97.284345047923267</c:v>
                </c:pt>
                <c:pt idx="1219">
                  <c:v>97.364217252396116</c:v>
                </c:pt>
                <c:pt idx="1220">
                  <c:v>97.444089456868952</c:v>
                </c:pt>
                <c:pt idx="1221">
                  <c:v>97.523961661341801</c:v>
                </c:pt>
                <c:pt idx="1222">
                  <c:v>97.603833865814636</c:v>
                </c:pt>
                <c:pt idx="1223">
                  <c:v>97.683706070287485</c:v>
                </c:pt>
                <c:pt idx="1224">
                  <c:v>97.763578274760334</c:v>
                </c:pt>
                <c:pt idx="1225">
                  <c:v>97.843450479233169</c:v>
                </c:pt>
                <c:pt idx="1226">
                  <c:v>97.923322683706019</c:v>
                </c:pt>
                <c:pt idx="1227">
                  <c:v>98.003194888178854</c:v>
                </c:pt>
                <c:pt idx="1228">
                  <c:v>98.083067092651703</c:v>
                </c:pt>
                <c:pt idx="1229">
                  <c:v>98.162939297124552</c:v>
                </c:pt>
                <c:pt idx="1230">
                  <c:v>98.242811501597387</c:v>
                </c:pt>
                <c:pt idx="1231">
                  <c:v>98.322683706070237</c:v>
                </c:pt>
                <c:pt idx="1232">
                  <c:v>98.402555910543072</c:v>
                </c:pt>
                <c:pt idx="1233">
                  <c:v>98.482428115015921</c:v>
                </c:pt>
                <c:pt idx="1234">
                  <c:v>98.562300319488756</c:v>
                </c:pt>
                <c:pt idx="1235">
                  <c:v>98.642172523961605</c:v>
                </c:pt>
                <c:pt idx="1236">
                  <c:v>98.722044728434454</c:v>
                </c:pt>
                <c:pt idx="1237">
                  <c:v>98.801916932907289</c:v>
                </c:pt>
                <c:pt idx="1238">
                  <c:v>98.881789137380139</c:v>
                </c:pt>
                <c:pt idx="1239">
                  <c:v>98.961661341852974</c:v>
                </c:pt>
                <c:pt idx="1240">
                  <c:v>99.041533546325823</c:v>
                </c:pt>
                <c:pt idx="1241">
                  <c:v>99.121405750798672</c:v>
                </c:pt>
                <c:pt idx="1242">
                  <c:v>99.201277955271507</c:v>
                </c:pt>
                <c:pt idx="1243">
                  <c:v>99.281150159744357</c:v>
                </c:pt>
                <c:pt idx="1244">
                  <c:v>99.361022364217192</c:v>
                </c:pt>
                <c:pt idx="1245">
                  <c:v>99.440894568690041</c:v>
                </c:pt>
                <c:pt idx="1246">
                  <c:v>99.52076677316289</c:v>
                </c:pt>
                <c:pt idx="1247">
                  <c:v>99.600638977635725</c:v>
                </c:pt>
                <c:pt idx="1248">
                  <c:v>99.680511182108575</c:v>
                </c:pt>
                <c:pt idx="1249">
                  <c:v>99.76038338658141</c:v>
                </c:pt>
                <c:pt idx="1250">
                  <c:v>99.840255591054259</c:v>
                </c:pt>
                <c:pt idx="1251">
                  <c:v>99.920127795527094</c:v>
                </c:pt>
                <c:pt idx="1252">
                  <c:v>99.999999999999943</c:v>
                </c:pt>
              </c:numCache>
            </c:numRef>
          </c:xVal>
          <c:yVal>
            <c:numRef>
              <c:f>'FDC Burnt Hut'!$G$4:$G$1256</c:f>
              <c:numCache>
                <c:formatCode>General</c:formatCode>
                <c:ptCount val="1253"/>
                <c:pt idx="0">
                  <c:v>9635.1610000000001</c:v>
                </c:pt>
                <c:pt idx="1">
                  <c:v>9633.9390000000003</c:v>
                </c:pt>
                <c:pt idx="2">
                  <c:v>4824.2150000000001</c:v>
                </c:pt>
                <c:pt idx="3">
                  <c:v>4487.3130000000001</c:v>
                </c:pt>
                <c:pt idx="4">
                  <c:v>3945.0369999999998</c:v>
                </c:pt>
                <c:pt idx="5">
                  <c:v>3611.3470000000002</c:v>
                </c:pt>
                <c:pt idx="6">
                  <c:v>3559.8580000000002</c:v>
                </c:pt>
                <c:pt idx="7">
                  <c:v>3474.895</c:v>
                </c:pt>
                <c:pt idx="8">
                  <c:v>3411.2429999999999</c:v>
                </c:pt>
                <c:pt idx="9">
                  <c:v>3186.4760000000001</c:v>
                </c:pt>
                <c:pt idx="10">
                  <c:v>2740.0419999999999</c:v>
                </c:pt>
                <c:pt idx="11">
                  <c:v>2461.3780000000002</c:v>
                </c:pt>
                <c:pt idx="12">
                  <c:v>2243.0459999999998</c:v>
                </c:pt>
                <c:pt idx="13">
                  <c:v>2045.921</c:v>
                </c:pt>
                <c:pt idx="14">
                  <c:v>1894.49</c:v>
                </c:pt>
                <c:pt idx="15">
                  <c:v>1832.3710000000001</c:v>
                </c:pt>
                <c:pt idx="16">
                  <c:v>1806.682</c:v>
                </c:pt>
                <c:pt idx="17">
                  <c:v>1550.2819999999999</c:v>
                </c:pt>
                <c:pt idx="18">
                  <c:v>1492.1980000000001</c:v>
                </c:pt>
                <c:pt idx="19">
                  <c:v>1366.5170000000001</c:v>
                </c:pt>
                <c:pt idx="20">
                  <c:v>1343.777</c:v>
                </c:pt>
                <c:pt idx="21">
                  <c:v>1287.604</c:v>
                </c:pt>
                <c:pt idx="22">
                  <c:v>1246.741</c:v>
                </c:pt>
                <c:pt idx="23">
                  <c:v>1235.3340000000001</c:v>
                </c:pt>
                <c:pt idx="24">
                  <c:v>1223.328</c:v>
                </c:pt>
                <c:pt idx="25">
                  <c:v>1218.4670000000001</c:v>
                </c:pt>
                <c:pt idx="26">
                  <c:v>1171.309</c:v>
                </c:pt>
                <c:pt idx="27">
                  <c:v>1112.0999999999999</c:v>
                </c:pt>
                <c:pt idx="28">
                  <c:v>1087.3720000000001</c:v>
                </c:pt>
                <c:pt idx="29">
                  <c:v>1080.1179999999999</c:v>
                </c:pt>
                <c:pt idx="30">
                  <c:v>1050.1030000000001</c:v>
                </c:pt>
                <c:pt idx="31">
                  <c:v>1036.2470000000001</c:v>
                </c:pt>
                <c:pt idx="32">
                  <c:v>1020.274</c:v>
                </c:pt>
                <c:pt idx="33">
                  <c:v>1000.948</c:v>
                </c:pt>
                <c:pt idx="34">
                  <c:v>983.07</c:v>
                </c:pt>
                <c:pt idx="35">
                  <c:v>980.61900000000003</c:v>
                </c:pt>
                <c:pt idx="36">
                  <c:v>978.10199999999998</c:v>
                </c:pt>
                <c:pt idx="37">
                  <c:v>942.81500000000005</c:v>
                </c:pt>
                <c:pt idx="38">
                  <c:v>940.94799999999998</c:v>
                </c:pt>
                <c:pt idx="39">
                  <c:v>921.202</c:v>
                </c:pt>
                <c:pt idx="40">
                  <c:v>891.08699999999999</c:v>
                </c:pt>
                <c:pt idx="41">
                  <c:v>884.03200000000004</c:v>
                </c:pt>
                <c:pt idx="42">
                  <c:v>881.94100000000003</c:v>
                </c:pt>
                <c:pt idx="43">
                  <c:v>870.91899999999998</c:v>
                </c:pt>
                <c:pt idx="44">
                  <c:v>862.92600000000004</c:v>
                </c:pt>
                <c:pt idx="45">
                  <c:v>851.83199999999999</c:v>
                </c:pt>
                <c:pt idx="46">
                  <c:v>846.45600000000002</c:v>
                </c:pt>
                <c:pt idx="47">
                  <c:v>815.29399999999998</c:v>
                </c:pt>
                <c:pt idx="48">
                  <c:v>805.43799999999999</c:v>
                </c:pt>
                <c:pt idx="49">
                  <c:v>770.80799999999999</c:v>
                </c:pt>
                <c:pt idx="50">
                  <c:v>770.71199999999999</c:v>
                </c:pt>
                <c:pt idx="51">
                  <c:v>759.35199999999998</c:v>
                </c:pt>
                <c:pt idx="52">
                  <c:v>756.24800000000005</c:v>
                </c:pt>
                <c:pt idx="53">
                  <c:v>755.98299999999995</c:v>
                </c:pt>
                <c:pt idx="54">
                  <c:v>752.79399999999998</c:v>
                </c:pt>
                <c:pt idx="55">
                  <c:v>748.48599999999999</c:v>
                </c:pt>
                <c:pt idx="56">
                  <c:v>740.97799999999995</c:v>
                </c:pt>
                <c:pt idx="57">
                  <c:v>733.73</c:v>
                </c:pt>
                <c:pt idx="58">
                  <c:v>724.85599999999999</c:v>
                </c:pt>
                <c:pt idx="59">
                  <c:v>708.35299999999995</c:v>
                </c:pt>
                <c:pt idx="60">
                  <c:v>702.83</c:v>
                </c:pt>
                <c:pt idx="61">
                  <c:v>700.97400000000005</c:v>
                </c:pt>
                <c:pt idx="62">
                  <c:v>700.76499999999999</c:v>
                </c:pt>
                <c:pt idx="63">
                  <c:v>700.52</c:v>
                </c:pt>
                <c:pt idx="64">
                  <c:v>696.798</c:v>
                </c:pt>
                <c:pt idx="65">
                  <c:v>693.85299999999995</c:v>
                </c:pt>
                <c:pt idx="66">
                  <c:v>692.78499999999997</c:v>
                </c:pt>
                <c:pt idx="67">
                  <c:v>677.15</c:v>
                </c:pt>
                <c:pt idx="68">
                  <c:v>672.66200000000003</c:v>
                </c:pt>
                <c:pt idx="69">
                  <c:v>669.30700000000002</c:v>
                </c:pt>
                <c:pt idx="70">
                  <c:v>666.774</c:v>
                </c:pt>
                <c:pt idx="71">
                  <c:v>664.66399999999999</c:v>
                </c:pt>
                <c:pt idx="72">
                  <c:v>659.73599999999999</c:v>
                </c:pt>
                <c:pt idx="73">
                  <c:v>658.55200000000002</c:v>
                </c:pt>
                <c:pt idx="74">
                  <c:v>652.20699999999999</c:v>
                </c:pt>
                <c:pt idx="75">
                  <c:v>650.9</c:v>
                </c:pt>
                <c:pt idx="76">
                  <c:v>646.40599999999995</c:v>
                </c:pt>
                <c:pt idx="77">
                  <c:v>635.93799999999999</c:v>
                </c:pt>
                <c:pt idx="78">
                  <c:v>632.851</c:v>
                </c:pt>
                <c:pt idx="79">
                  <c:v>632.24900000000002</c:v>
                </c:pt>
                <c:pt idx="80">
                  <c:v>617.96799999999996</c:v>
                </c:pt>
                <c:pt idx="81">
                  <c:v>616.197</c:v>
                </c:pt>
                <c:pt idx="82">
                  <c:v>615.37300000000005</c:v>
                </c:pt>
                <c:pt idx="83">
                  <c:v>603.84299999999996</c:v>
                </c:pt>
                <c:pt idx="84">
                  <c:v>603.77200000000005</c:v>
                </c:pt>
                <c:pt idx="85">
                  <c:v>601.99800000000005</c:v>
                </c:pt>
                <c:pt idx="86">
                  <c:v>596.44600000000003</c:v>
                </c:pt>
                <c:pt idx="87">
                  <c:v>595.78700000000003</c:v>
                </c:pt>
                <c:pt idx="88">
                  <c:v>593.48</c:v>
                </c:pt>
                <c:pt idx="89">
                  <c:v>584.553</c:v>
                </c:pt>
                <c:pt idx="90">
                  <c:v>583.93499999999995</c:v>
                </c:pt>
                <c:pt idx="91">
                  <c:v>577.43799999999999</c:v>
                </c:pt>
                <c:pt idx="92">
                  <c:v>575.65200000000004</c:v>
                </c:pt>
                <c:pt idx="93">
                  <c:v>574.37400000000002</c:v>
                </c:pt>
                <c:pt idx="94">
                  <c:v>573.14</c:v>
                </c:pt>
                <c:pt idx="95">
                  <c:v>568.76599999999996</c:v>
                </c:pt>
                <c:pt idx="96">
                  <c:v>568.16</c:v>
                </c:pt>
                <c:pt idx="97">
                  <c:v>563.58000000000004</c:v>
                </c:pt>
                <c:pt idx="98">
                  <c:v>563.11599999999999</c:v>
                </c:pt>
                <c:pt idx="99">
                  <c:v>554.42700000000002</c:v>
                </c:pt>
                <c:pt idx="100">
                  <c:v>551.99099999999999</c:v>
                </c:pt>
                <c:pt idx="101">
                  <c:v>551.37400000000002</c:v>
                </c:pt>
                <c:pt idx="102">
                  <c:v>550.38</c:v>
                </c:pt>
                <c:pt idx="103">
                  <c:v>549.36800000000005</c:v>
                </c:pt>
                <c:pt idx="104">
                  <c:v>548.88699999999994</c:v>
                </c:pt>
                <c:pt idx="105">
                  <c:v>547.66200000000003</c:v>
                </c:pt>
                <c:pt idx="106">
                  <c:v>546.61400000000003</c:v>
                </c:pt>
                <c:pt idx="107">
                  <c:v>537.74199999999996</c:v>
                </c:pt>
                <c:pt idx="108">
                  <c:v>536.83699999999999</c:v>
                </c:pt>
                <c:pt idx="109">
                  <c:v>535.15800000000002</c:v>
                </c:pt>
                <c:pt idx="110">
                  <c:v>534.66300000000001</c:v>
                </c:pt>
                <c:pt idx="111">
                  <c:v>531.13099999999997</c:v>
                </c:pt>
                <c:pt idx="112">
                  <c:v>530.41899999999998</c:v>
                </c:pt>
                <c:pt idx="113">
                  <c:v>528.60299999999995</c:v>
                </c:pt>
                <c:pt idx="114">
                  <c:v>526.00300000000004</c:v>
                </c:pt>
                <c:pt idx="115">
                  <c:v>523.55399999999997</c:v>
                </c:pt>
                <c:pt idx="116">
                  <c:v>521.21100000000001</c:v>
                </c:pt>
                <c:pt idx="117">
                  <c:v>520.17499999999995</c:v>
                </c:pt>
                <c:pt idx="118">
                  <c:v>519.49</c:v>
                </c:pt>
                <c:pt idx="119">
                  <c:v>518.548</c:v>
                </c:pt>
                <c:pt idx="120">
                  <c:v>518.47699999999998</c:v>
                </c:pt>
                <c:pt idx="121">
                  <c:v>518.20399999999995</c:v>
                </c:pt>
                <c:pt idx="122">
                  <c:v>518.01700000000005</c:v>
                </c:pt>
                <c:pt idx="123">
                  <c:v>516.82799999999997</c:v>
                </c:pt>
                <c:pt idx="124">
                  <c:v>516.17499999999995</c:v>
                </c:pt>
                <c:pt idx="125">
                  <c:v>515.29200000000003</c:v>
                </c:pt>
                <c:pt idx="126">
                  <c:v>513.79700000000003</c:v>
                </c:pt>
                <c:pt idx="127">
                  <c:v>512.25099999999998</c:v>
                </c:pt>
                <c:pt idx="128">
                  <c:v>511.65899999999999</c:v>
                </c:pt>
                <c:pt idx="129">
                  <c:v>509.95800000000003</c:v>
                </c:pt>
                <c:pt idx="130">
                  <c:v>506.34199999999998</c:v>
                </c:pt>
                <c:pt idx="131">
                  <c:v>504.50299999999999</c:v>
                </c:pt>
                <c:pt idx="132">
                  <c:v>504.25900000000001</c:v>
                </c:pt>
                <c:pt idx="133">
                  <c:v>501.31200000000001</c:v>
                </c:pt>
                <c:pt idx="134">
                  <c:v>500.35300000000001</c:v>
                </c:pt>
                <c:pt idx="135">
                  <c:v>499.35599999999999</c:v>
                </c:pt>
                <c:pt idx="136">
                  <c:v>493.91199999999998</c:v>
                </c:pt>
                <c:pt idx="137">
                  <c:v>493.32</c:v>
                </c:pt>
                <c:pt idx="138">
                  <c:v>492.286</c:v>
                </c:pt>
                <c:pt idx="139">
                  <c:v>492.22300000000001</c:v>
                </c:pt>
                <c:pt idx="140">
                  <c:v>491.52199999999999</c:v>
                </c:pt>
                <c:pt idx="141">
                  <c:v>490.10399999999998</c:v>
                </c:pt>
                <c:pt idx="142">
                  <c:v>489.92500000000001</c:v>
                </c:pt>
                <c:pt idx="143">
                  <c:v>489.15600000000001</c:v>
                </c:pt>
                <c:pt idx="144">
                  <c:v>488.84899999999999</c:v>
                </c:pt>
                <c:pt idx="145">
                  <c:v>488.24599999999998</c:v>
                </c:pt>
                <c:pt idx="146">
                  <c:v>486.71600000000001</c:v>
                </c:pt>
                <c:pt idx="147">
                  <c:v>485.53399999999999</c:v>
                </c:pt>
                <c:pt idx="148">
                  <c:v>483.86500000000001</c:v>
                </c:pt>
                <c:pt idx="149">
                  <c:v>482.75799999999998</c:v>
                </c:pt>
                <c:pt idx="150">
                  <c:v>479.60899999999998</c:v>
                </c:pt>
                <c:pt idx="151">
                  <c:v>478.32499999999999</c:v>
                </c:pt>
                <c:pt idx="152">
                  <c:v>477.53100000000001</c:v>
                </c:pt>
                <c:pt idx="153">
                  <c:v>477.512</c:v>
                </c:pt>
                <c:pt idx="154">
                  <c:v>475.44900000000001</c:v>
                </c:pt>
                <c:pt idx="155">
                  <c:v>475.1</c:v>
                </c:pt>
                <c:pt idx="156">
                  <c:v>472.589</c:v>
                </c:pt>
                <c:pt idx="157">
                  <c:v>472.529</c:v>
                </c:pt>
                <c:pt idx="158">
                  <c:v>471.04500000000002</c:v>
                </c:pt>
                <c:pt idx="159">
                  <c:v>470.55099999999999</c:v>
                </c:pt>
                <c:pt idx="160">
                  <c:v>467.46100000000001</c:v>
                </c:pt>
                <c:pt idx="161">
                  <c:v>465.43799999999999</c:v>
                </c:pt>
                <c:pt idx="162">
                  <c:v>464.37700000000001</c:v>
                </c:pt>
                <c:pt idx="163">
                  <c:v>461.45100000000002</c:v>
                </c:pt>
                <c:pt idx="164">
                  <c:v>461.18700000000001</c:v>
                </c:pt>
                <c:pt idx="165">
                  <c:v>460.80200000000002</c:v>
                </c:pt>
                <c:pt idx="166">
                  <c:v>457.94600000000003</c:v>
                </c:pt>
                <c:pt idx="167">
                  <c:v>455.71</c:v>
                </c:pt>
                <c:pt idx="168">
                  <c:v>454.44400000000002</c:v>
                </c:pt>
                <c:pt idx="169">
                  <c:v>452.88200000000001</c:v>
                </c:pt>
                <c:pt idx="170">
                  <c:v>448.649</c:v>
                </c:pt>
                <c:pt idx="171">
                  <c:v>448.54199999999997</c:v>
                </c:pt>
                <c:pt idx="172">
                  <c:v>447.81099999999998</c:v>
                </c:pt>
                <c:pt idx="173">
                  <c:v>447.49</c:v>
                </c:pt>
                <c:pt idx="174">
                  <c:v>447.31299999999999</c:v>
                </c:pt>
                <c:pt idx="175">
                  <c:v>447.07</c:v>
                </c:pt>
                <c:pt idx="176">
                  <c:v>447.07</c:v>
                </c:pt>
                <c:pt idx="177">
                  <c:v>447.01</c:v>
                </c:pt>
                <c:pt idx="178">
                  <c:v>444.99200000000002</c:v>
                </c:pt>
                <c:pt idx="179">
                  <c:v>444.05799999999999</c:v>
                </c:pt>
                <c:pt idx="180">
                  <c:v>442.89800000000002</c:v>
                </c:pt>
                <c:pt idx="181">
                  <c:v>439.26600000000002</c:v>
                </c:pt>
                <c:pt idx="182">
                  <c:v>438.04300000000001</c:v>
                </c:pt>
                <c:pt idx="183">
                  <c:v>437.93900000000002</c:v>
                </c:pt>
                <c:pt idx="184">
                  <c:v>437.76499999999999</c:v>
                </c:pt>
                <c:pt idx="185">
                  <c:v>437.702</c:v>
                </c:pt>
                <c:pt idx="186">
                  <c:v>436.10199999999998</c:v>
                </c:pt>
                <c:pt idx="187">
                  <c:v>434.61599999999999</c:v>
                </c:pt>
                <c:pt idx="188">
                  <c:v>434.32100000000003</c:v>
                </c:pt>
                <c:pt idx="189">
                  <c:v>434.16300000000001</c:v>
                </c:pt>
                <c:pt idx="190">
                  <c:v>432.11399999999998</c:v>
                </c:pt>
                <c:pt idx="191">
                  <c:v>431.75900000000001</c:v>
                </c:pt>
                <c:pt idx="192">
                  <c:v>431.46899999999999</c:v>
                </c:pt>
                <c:pt idx="193">
                  <c:v>431.33499999999998</c:v>
                </c:pt>
                <c:pt idx="194">
                  <c:v>429.57100000000003</c:v>
                </c:pt>
                <c:pt idx="195">
                  <c:v>428.58600000000001</c:v>
                </c:pt>
                <c:pt idx="196">
                  <c:v>428.42099999999999</c:v>
                </c:pt>
                <c:pt idx="197">
                  <c:v>428.35599999999999</c:v>
                </c:pt>
                <c:pt idx="198">
                  <c:v>427.91899999999998</c:v>
                </c:pt>
                <c:pt idx="199">
                  <c:v>427.24299999999999</c:v>
                </c:pt>
                <c:pt idx="200">
                  <c:v>426.83699999999999</c:v>
                </c:pt>
                <c:pt idx="201">
                  <c:v>426.46899999999999</c:v>
                </c:pt>
                <c:pt idx="202">
                  <c:v>425.31400000000002</c:v>
                </c:pt>
                <c:pt idx="203">
                  <c:v>418.91800000000001</c:v>
                </c:pt>
                <c:pt idx="204">
                  <c:v>418.089</c:v>
                </c:pt>
                <c:pt idx="205">
                  <c:v>415.35599999999999</c:v>
                </c:pt>
                <c:pt idx="206">
                  <c:v>412.553</c:v>
                </c:pt>
                <c:pt idx="207">
                  <c:v>412.077</c:v>
                </c:pt>
                <c:pt idx="208">
                  <c:v>411.98700000000002</c:v>
                </c:pt>
                <c:pt idx="209">
                  <c:v>411.83199999999999</c:v>
                </c:pt>
                <c:pt idx="210">
                  <c:v>411.60399999999998</c:v>
                </c:pt>
                <c:pt idx="211">
                  <c:v>410.11700000000002</c:v>
                </c:pt>
                <c:pt idx="212">
                  <c:v>409.54</c:v>
                </c:pt>
                <c:pt idx="213">
                  <c:v>406.55</c:v>
                </c:pt>
                <c:pt idx="214">
                  <c:v>405.67399999999998</c:v>
                </c:pt>
                <c:pt idx="215">
                  <c:v>404.59300000000002</c:v>
                </c:pt>
                <c:pt idx="216">
                  <c:v>404.13400000000001</c:v>
                </c:pt>
                <c:pt idx="217">
                  <c:v>403.90600000000001</c:v>
                </c:pt>
                <c:pt idx="218">
                  <c:v>402.505</c:v>
                </c:pt>
                <c:pt idx="219">
                  <c:v>401.387</c:v>
                </c:pt>
                <c:pt idx="220">
                  <c:v>400.71</c:v>
                </c:pt>
                <c:pt idx="221">
                  <c:v>398.815</c:v>
                </c:pt>
                <c:pt idx="222">
                  <c:v>398.75900000000001</c:v>
                </c:pt>
                <c:pt idx="223">
                  <c:v>398.13400000000001</c:v>
                </c:pt>
                <c:pt idx="224">
                  <c:v>397.45499999999998</c:v>
                </c:pt>
                <c:pt idx="225">
                  <c:v>397.05599999999998</c:v>
                </c:pt>
                <c:pt idx="226">
                  <c:v>395.92500000000001</c:v>
                </c:pt>
                <c:pt idx="227">
                  <c:v>395.76</c:v>
                </c:pt>
                <c:pt idx="228">
                  <c:v>394.54399999999998</c:v>
                </c:pt>
                <c:pt idx="229">
                  <c:v>393.69099999999997</c:v>
                </c:pt>
                <c:pt idx="230">
                  <c:v>392.99599999999998</c:v>
                </c:pt>
                <c:pt idx="231">
                  <c:v>392.22</c:v>
                </c:pt>
                <c:pt idx="232">
                  <c:v>390.45299999999997</c:v>
                </c:pt>
                <c:pt idx="233">
                  <c:v>387.43400000000003</c:v>
                </c:pt>
                <c:pt idx="234">
                  <c:v>384.07299999999998</c:v>
                </c:pt>
                <c:pt idx="235">
                  <c:v>383.79300000000001</c:v>
                </c:pt>
                <c:pt idx="236">
                  <c:v>383.20800000000003</c:v>
                </c:pt>
                <c:pt idx="237">
                  <c:v>381.28800000000001</c:v>
                </c:pt>
                <c:pt idx="238">
                  <c:v>379.9</c:v>
                </c:pt>
                <c:pt idx="239">
                  <c:v>379.49799999999999</c:v>
                </c:pt>
                <c:pt idx="240">
                  <c:v>379.21</c:v>
                </c:pt>
                <c:pt idx="241">
                  <c:v>379.07499999999999</c:v>
                </c:pt>
                <c:pt idx="242">
                  <c:v>377.964</c:v>
                </c:pt>
                <c:pt idx="243">
                  <c:v>376.44400000000002</c:v>
                </c:pt>
                <c:pt idx="244">
                  <c:v>374.15100000000001</c:v>
                </c:pt>
                <c:pt idx="245">
                  <c:v>373.63</c:v>
                </c:pt>
                <c:pt idx="246">
                  <c:v>372.90600000000001</c:v>
                </c:pt>
                <c:pt idx="247">
                  <c:v>369.61599999999999</c:v>
                </c:pt>
                <c:pt idx="248">
                  <c:v>369.46199999999999</c:v>
                </c:pt>
                <c:pt idx="249">
                  <c:v>366.93700000000001</c:v>
                </c:pt>
                <c:pt idx="250">
                  <c:v>365.68099999999998</c:v>
                </c:pt>
                <c:pt idx="251">
                  <c:v>364.49299999999999</c:v>
                </c:pt>
                <c:pt idx="252">
                  <c:v>364.06</c:v>
                </c:pt>
                <c:pt idx="253">
                  <c:v>363.85599999999999</c:v>
                </c:pt>
                <c:pt idx="254">
                  <c:v>363.75599999999997</c:v>
                </c:pt>
                <c:pt idx="255">
                  <c:v>363.19799999999998</c:v>
                </c:pt>
                <c:pt idx="256">
                  <c:v>363.08800000000002</c:v>
                </c:pt>
                <c:pt idx="257">
                  <c:v>362.27499999999998</c:v>
                </c:pt>
                <c:pt idx="258">
                  <c:v>361.33499999999998</c:v>
                </c:pt>
                <c:pt idx="259">
                  <c:v>361.04399999999998</c:v>
                </c:pt>
                <c:pt idx="260">
                  <c:v>360.55799999999999</c:v>
                </c:pt>
                <c:pt idx="261">
                  <c:v>359.72699999999998</c:v>
                </c:pt>
                <c:pt idx="262">
                  <c:v>358.26799999999997</c:v>
                </c:pt>
                <c:pt idx="263">
                  <c:v>358.065</c:v>
                </c:pt>
                <c:pt idx="264">
                  <c:v>357.46699999999998</c:v>
                </c:pt>
                <c:pt idx="265">
                  <c:v>356.38299999999998</c:v>
                </c:pt>
                <c:pt idx="266">
                  <c:v>356.23099999999999</c:v>
                </c:pt>
                <c:pt idx="267">
                  <c:v>354.11</c:v>
                </c:pt>
                <c:pt idx="268">
                  <c:v>352.51900000000001</c:v>
                </c:pt>
                <c:pt idx="269">
                  <c:v>351.49700000000001</c:v>
                </c:pt>
                <c:pt idx="270">
                  <c:v>351.41199999999998</c:v>
                </c:pt>
                <c:pt idx="271">
                  <c:v>351.09800000000001</c:v>
                </c:pt>
                <c:pt idx="272">
                  <c:v>348.762</c:v>
                </c:pt>
                <c:pt idx="273">
                  <c:v>348.041</c:v>
                </c:pt>
                <c:pt idx="274">
                  <c:v>346.94</c:v>
                </c:pt>
                <c:pt idx="275">
                  <c:v>346.71100000000001</c:v>
                </c:pt>
                <c:pt idx="276">
                  <c:v>344.62</c:v>
                </c:pt>
                <c:pt idx="277">
                  <c:v>344.37799999999999</c:v>
                </c:pt>
                <c:pt idx="278">
                  <c:v>342.98099999999999</c:v>
                </c:pt>
                <c:pt idx="279">
                  <c:v>340.78899999999999</c:v>
                </c:pt>
                <c:pt idx="280">
                  <c:v>340.548</c:v>
                </c:pt>
                <c:pt idx="281">
                  <c:v>339.57100000000003</c:v>
                </c:pt>
                <c:pt idx="282">
                  <c:v>339.24900000000002</c:v>
                </c:pt>
                <c:pt idx="283">
                  <c:v>338.97199999999998</c:v>
                </c:pt>
                <c:pt idx="284">
                  <c:v>338.90800000000002</c:v>
                </c:pt>
                <c:pt idx="285">
                  <c:v>337.48099999999999</c:v>
                </c:pt>
                <c:pt idx="286">
                  <c:v>336.04899999999998</c:v>
                </c:pt>
                <c:pt idx="287">
                  <c:v>334.59899999999999</c:v>
                </c:pt>
                <c:pt idx="288">
                  <c:v>334.334</c:v>
                </c:pt>
                <c:pt idx="289">
                  <c:v>332.87400000000002</c:v>
                </c:pt>
                <c:pt idx="290">
                  <c:v>331.94</c:v>
                </c:pt>
                <c:pt idx="291">
                  <c:v>330.923</c:v>
                </c:pt>
                <c:pt idx="292">
                  <c:v>330.42099999999999</c:v>
                </c:pt>
                <c:pt idx="293">
                  <c:v>330.31599999999997</c:v>
                </c:pt>
                <c:pt idx="294">
                  <c:v>330.024</c:v>
                </c:pt>
                <c:pt idx="295">
                  <c:v>329.79300000000001</c:v>
                </c:pt>
                <c:pt idx="296">
                  <c:v>329.07499999999999</c:v>
                </c:pt>
                <c:pt idx="297">
                  <c:v>328.88900000000001</c:v>
                </c:pt>
                <c:pt idx="298">
                  <c:v>328.50299999999999</c:v>
                </c:pt>
                <c:pt idx="299">
                  <c:v>328.38200000000001</c:v>
                </c:pt>
                <c:pt idx="300">
                  <c:v>328.07799999999997</c:v>
                </c:pt>
                <c:pt idx="301">
                  <c:v>327.488</c:v>
                </c:pt>
                <c:pt idx="302">
                  <c:v>327.25400000000002</c:v>
                </c:pt>
                <c:pt idx="303">
                  <c:v>326.435</c:v>
                </c:pt>
                <c:pt idx="304">
                  <c:v>325.76799999999997</c:v>
                </c:pt>
                <c:pt idx="305">
                  <c:v>325.13200000000001</c:v>
                </c:pt>
                <c:pt idx="306">
                  <c:v>324.72500000000002</c:v>
                </c:pt>
                <c:pt idx="307">
                  <c:v>324.55099999999999</c:v>
                </c:pt>
                <c:pt idx="308">
                  <c:v>324.48099999999999</c:v>
                </c:pt>
                <c:pt idx="309">
                  <c:v>324.35199999999998</c:v>
                </c:pt>
                <c:pt idx="310">
                  <c:v>322.67500000000001</c:v>
                </c:pt>
                <c:pt idx="311">
                  <c:v>321.678</c:v>
                </c:pt>
                <c:pt idx="312">
                  <c:v>320.27199999999999</c:v>
                </c:pt>
                <c:pt idx="313">
                  <c:v>319.233</c:v>
                </c:pt>
                <c:pt idx="314">
                  <c:v>319.05099999999999</c:v>
                </c:pt>
                <c:pt idx="315">
                  <c:v>318.83800000000002</c:v>
                </c:pt>
                <c:pt idx="316">
                  <c:v>318.3</c:v>
                </c:pt>
                <c:pt idx="317">
                  <c:v>318.14699999999999</c:v>
                </c:pt>
                <c:pt idx="318">
                  <c:v>318.11799999999999</c:v>
                </c:pt>
                <c:pt idx="319">
                  <c:v>317.60599999999999</c:v>
                </c:pt>
                <c:pt idx="320">
                  <c:v>317.29300000000001</c:v>
                </c:pt>
                <c:pt idx="321">
                  <c:v>317.17200000000003</c:v>
                </c:pt>
                <c:pt idx="322">
                  <c:v>316.70800000000003</c:v>
                </c:pt>
                <c:pt idx="323">
                  <c:v>316.06700000000001</c:v>
                </c:pt>
                <c:pt idx="324">
                  <c:v>315.51799999999997</c:v>
                </c:pt>
                <c:pt idx="325">
                  <c:v>315.44099999999997</c:v>
                </c:pt>
                <c:pt idx="326">
                  <c:v>315.38299999999998</c:v>
                </c:pt>
                <c:pt idx="327">
                  <c:v>315.05799999999999</c:v>
                </c:pt>
                <c:pt idx="328">
                  <c:v>314.935</c:v>
                </c:pt>
                <c:pt idx="329">
                  <c:v>314.75599999999997</c:v>
                </c:pt>
                <c:pt idx="330">
                  <c:v>313.86599999999999</c:v>
                </c:pt>
                <c:pt idx="331">
                  <c:v>313.59500000000003</c:v>
                </c:pt>
                <c:pt idx="332">
                  <c:v>312.73099999999999</c:v>
                </c:pt>
                <c:pt idx="333">
                  <c:v>312.51400000000001</c:v>
                </c:pt>
                <c:pt idx="334">
                  <c:v>312.25700000000001</c:v>
                </c:pt>
                <c:pt idx="335">
                  <c:v>311.387</c:v>
                </c:pt>
                <c:pt idx="336">
                  <c:v>311.22199999999998</c:v>
                </c:pt>
                <c:pt idx="337">
                  <c:v>311.12900000000002</c:v>
                </c:pt>
                <c:pt idx="338">
                  <c:v>310.84899999999999</c:v>
                </c:pt>
                <c:pt idx="339">
                  <c:v>310.25299999999999</c:v>
                </c:pt>
                <c:pt idx="340">
                  <c:v>309.55799999999999</c:v>
                </c:pt>
                <c:pt idx="341">
                  <c:v>309.13900000000001</c:v>
                </c:pt>
                <c:pt idx="342">
                  <c:v>308.995</c:v>
                </c:pt>
                <c:pt idx="343">
                  <c:v>308.80700000000002</c:v>
                </c:pt>
                <c:pt idx="344">
                  <c:v>308.45499999999998</c:v>
                </c:pt>
                <c:pt idx="345">
                  <c:v>308.26</c:v>
                </c:pt>
                <c:pt idx="346">
                  <c:v>308.01799999999997</c:v>
                </c:pt>
                <c:pt idx="347">
                  <c:v>307.19200000000001</c:v>
                </c:pt>
                <c:pt idx="348">
                  <c:v>306.91500000000002</c:v>
                </c:pt>
                <c:pt idx="349">
                  <c:v>306.57499999999999</c:v>
                </c:pt>
                <c:pt idx="350">
                  <c:v>306.00599999999997</c:v>
                </c:pt>
                <c:pt idx="351">
                  <c:v>305.59899999999999</c:v>
                </c:pt>
                <c:pt idx="352">
                  <c:v>304.88400000000001</c:v>
                </c:pt>
                <c:pt idx="353">
                  <c:v>304.57299999999998</c:v>
                </c:pt>
                <c:pt idx="354">
                  <c:v>303.66899999999998</c:v>
                </c:pt>
                <c:pt idx="355">
                  <c:v>303.3</c:v>
                </c:pt>
                <c:pt idx="356">
                  <c:v>303.09699999999998</c:v>
                </c:pt>
                <c:pt idx="357">
                  <c:v>303.01299999999998</c:v>
                </c:pt>
                <c:pt idx="358">
                  <c:v>302.08100000000002</c:v>
                </c:pt>
                <c:pt idx="359">
                  <c:v>301.61399999999998</c:v>
                </c:pt>
                <c:pt idx="360">
                  <c:v>301.334</c:v>
                </c:pt>
                <c:pt idx="361">
                  <c:v>300.947</c:v>
                </c:pt>
                <c:pt idx="362">
                  <c:v>300.78500000000003</c:v>
                </c:pt>
                <c:pt idx="363">
                  <c:v>297.83499999999998</c:v>
                </c:pt>
                <c:pt idx="364">
                  <c:v>296.00400000000002</c:v>
                </c:pt>
                <c:pt idx="365">
                  <c:v>293.34100000000001</c:v>
                </c:pt>
                <c:pt idx="366">
                  <c:v>292.82799999999997</c:v>
                </c:pt>
                <c:pt idx="367">
                  <c:v>292.185</c:v>
                </c:pt>
                <c:pt idx="368">
                  <c:v>291.92099999999999</c:v>
                </c:pt>
                <c:pt idx="369">
                  <c:v>291.90699999999998</c:v>
                </c:pt>
                <c:pt idx="370">
                  <c:v>291.85899999999998</c:v>
                </c:pt>
                <c:pt idx="371">
                  <c:v>291.71199999999999</c:v>
                </c:pt>
                <c:pt idx="372">
                  <c:v>290.786</c:v>
                </c:pt>
                <c:pt idx="373">
                  <c:v>290.73099999999999</c:v>
                </c:pt>
                <c:pt idx="374">
                  <c:v>288.01499999999999</c:v>
                </c:pt>
                <c:pt idx="375">
                  <c:v>287.928</c:v>
                </c:pt>
                <c:pt idx="376">
                  <c:v>287.76799999999997</c:v>
                </c:pt>
                <c:pt idx="377">
                  <c:v>286.94</c:v>
                </c:pt>
                <c:pt idx="378">
                  <c:v>286.81099999999998</c:v>
                </c:pt>
                <c:pt idx="379">
                  <c:v>286.46499999999997</c:v>
                </c:pt>
                <c:pt idx="380">
                  <c:v>285.435</c:v>
                </c:pt>
                <c:pt idx="381">
                  <c:v>285.10599999999999</c:v>
                </c:pt>
                <c:pt idx="382">
                  <c:v>284.63799999999998</c:v>
                </c:pt>
                <c:pt idx="383">
                  <c:v>284.32600000000002</c:v>
                </c:pt>
                <c:pt idx="384">
                  <c:v>283.17599999999999</c:v>
                </c:pt>
                <c:pt idx="385">
                  <c:v>283.072</c:v>
                </c:pt>
                <c:pt idx="386">
                  <c:v>281.04700000000003</c:v>
                </c:pt>
                <c:pt idx="387">
                  <c:v>280.26499999999999</c:v>
                </c:pt>
                <c:pt idx="388">
                  <c:v>280.17899999999997</c:v>
                </c:pt>
                <c:pt idx="389">
                  <c:v>279.01400000000001</c:v>
                </c:pt>
                <c:pt idx="390">
                  <c:v>277.31299999999999</c:v>
                </c:pt>
                <c:pt idx="391">
                  <c:v>277.11700000000002</c:v>
                </c:pt>
                <c:pt idx="392">
                  <c:v>276.04300000000001</c:v>
                </c:pt>
                <c:pt idx="393">
                  <c:v>275.52800000000002</c:v>
                </c:pt>
                <c:pt idx="394">
                  <c:v>275.48500000000001</c:v>
                </c:pt>
                <c:pt idx="395">
                  <c:v>275.14100000000002</c:v>
                </c:pt>
                <c:pt idx="396">
                  <c:v>275.077</c:v>
                </c:pt>
                <c:pt idx="397">
                  <c:v>274.92399999999998</c:v>
                </c:pt>
                <c:pt idx="398">
                  <c:v>274.45600000000002</c:v>
                </c:pt>
                <c:pt idx="399">
                  <c:v>274.44299999999998</c:v>
                </c:pt>
                <c:pt idx="400">
                  <c:v>274.33</c:v>
                </c:pt>
                <c:pt idx="401">
                  <c:v>274.18200000000002</c:v>
                </c:pt>
                <c:pt idx="402">
                  <c:v>273.98200000000003</c:v>
                </c:pt>
                <c:pt idx="403">
                  <c:v>273.86500000000001</c:v>
                </c:pt>
                <c:pt idx="404">
                  <c:v>273.71699999999998</c:v>
                </c:pt>
                <c:pt idx="405">
                  <c:v>272.99900000000002</c:v>
                </c:pt>
                <c:pt idx="406">
                  <c:v>272.42899999999997</c:v>
                </c:pt>
                <c:pt idx="407">
                  <c:v>271.488</c:v>
                </c:pt>
                <c:pt idx="408">
                  <c:v>271.37099999999998</c:v>
                </c:pt>
                <c:pt idx="409">
                  <c:v>271.19799999999998</c:v>
                </c:pt>
                <c:pt idx="410">
                  <c:v>271.18599999999998</c:v>
                </c:pt>
                <c:pt idx="411">
                  <c:v>270.81700000000001</c:v>
                </c:pt>
                <c:pt idx="412">
                  <c:v>270.70699999999999</c:v>
                </c:pt>
                <c:pt idx="413">
                  <c:v>270.56200000000001</c:v>
                </c:pt>
                <c:pt idx="414">
                  <c:v>270.42399999999998</c:v>
                </c:pt>
                <c:pt idx="415">
                  <c:v>269.35399999999998</c:v>
                </c:pt>
                <c:pt idx="416">
                  <c:v>269.30399999999997</c:v>
                </c:pt>
                <c:pt idx="417">
                  <c:v>268.858</c:v>
                </c:pt>
                <c:pt idx="418">
                  <c:v>268.29899999999998</c:v>
                </c:pt>
                <c:pt idx="419">
                  <c:v>268.11799999999999</c:v>
                </c:pt>
                <c:pt idx="420">
                  <c:v>268.08300000000003</c:v>
                </c:pt>
                <c:pt idx="421">
                  <c:v>267.476</c:v>
                </c:pt>
                <c:pt idx="422">
                  <c:v>267.32499999999999</c:v>
                </c:pt>
                <c:pt idx="423">
                  <c:v>266.851</c:v>
                </c:pt>
                <c:pt idx="424">
                  <c:v>266.78399999999999</c:v>
                </c:pt>
                <c:pt idx="425">
                  <c:v>266.529</c:v>
                </c:pt>
                <c:pt idx="426">
                  <c:v>266.13900000000001</c:v>
                </c:pt>
                <c:pt idx="427">
                  <c:v>265.99200000000002</c:v>
                </c:pt>
                <c:pt idx="428">
                  <c:v>265.98899999999998</c:v>
                </c:pt>
                <c:pt idx="429">
                  <c:v>265.49900000000002</c:v>
                </c:pt>
                <c:pt idx="430">
                  <c:v>265.26299999999998</c:v>
                </c:pt>
                <c:pt idx="431">
                  <c:v>264.31099999999998</c:v>
                </c:pt>
                <c:pt idx="432">
                  <c:v>263.94900000000001</c:v>
                </c:pt>
                <c:pt idx="433">
                  <c:v>263.923</c:v>
                </c:pt>
                <c:pt idx="434">
                  <c:v>263.85500000000002</c:v>
                </c:pt>
                <c:pt idx="435">
                  <c:v>263.15600000000001</c:v>
                </c:pt>
                <c:pt idx="436">
                  <c:v>262.84199999999998</c:v>
                </c:pt>
                <c:pt idx="437">
                  <c:v>262.726</c:v>
                </c:pt>
                <c:pt idx="438">
                  <c:v>262.39999999999998</c:v>
                </c:pt>
                <c:pt idx="439">
                  <c:v>262.13099999999997</c:v>
                </c:pt>
                <c:pt idx="440">
                  <c:v>262.02300000000002</c:v>
                </c:pt>
                <c:pt idx="441">
                  <c:v>261.91300000000001</c:v>
                </c:pt>
                <c:pt idx="442">
                  <c:v>260.93799999999999</c:v>
                </c:pt>
                <c:pt idx="443">
                  <c:v>260.73200000000003</c:v>
                </c:pt>
                <c:pt idx="444">
                  <c:v>259.21600000000001</c:v>
                </c:pt>
                <c:pt idx="445">
                  <c:v>259.13499999999999</c:v>
                </c:pt>
                <c:pt idx="446">
                  <c:v>259.024</c:v>
                </c:pt>
                <c:pt idx="447">
                  <c:v>258.46300000000002</c:v>
                </c:pt>
                <c:pt idx="448">
                  <c:v>257.89299999999997</c:v>
                </c:pt>
                <c:pt idx="449">
                  <c:v>257.52</c:v>
                </c:pt>
                <c:pt idx="450">
                  <c:v>257.38099999999997</c:v>
                </c:pt>
                <c:pt idx="451">
                  <c:v>256.58699999999999</c:v>
                </c:pt>
                <c:pt idx="452">
                  <c:v>256.28399999999999</c:v>
                </c:pt>
                <c:pt idx="453">
                  <c:v>256.21499999999997</c:v>
                </c:pt>
                <c:pt idx="454">
                  <c:v>255.119</c:v>
                </c:pt>
                <c:pt idx="455">
                  <c:v>254.26400000000001</c:v>
                </c:pt>
                <c:pt idx="456">
                  <c:v>254.03299999999999</c:v>
                </c:pt>
                <c:pt idx="457">
                  <c:v>253.96700000000001</c:v>
                </c:pt>
                <c:pt idx="458">
                  <c:v>253.721</c:v>
                </c:pt>
                <c:pt idx="459">
                  <c:v>252.279</c:v>
                </c:pt>
                <c:pt idx="460">
                  <c:v>251.26499999999999</c:v>
                </c:pt>
                <c:pt idx="461">
                  <c:v>250.965</c:v>
                </c:pt>
                <c:pt idx="462">
                  <c:v>250.78</c:v>
                </c:pt>
                <c:pt idx="463">
                  <c:v>250.52099999999999</c:v>
                </c:pt>
                <c:pt idx="464">
                  <c:v>249.977</c:v>
                </c:pt>
                <c:pt idx="465">
                  <c:v>249.447</c:v>
                </c:pt>
                <c:pt idx="466">
                  <c:v>248.482</c:v>
                </c:pt>
                <c:pt idx="467">
                  <c:v>247.357</c:v>
                </c:pt>
                <c:pt idx="468">
                  <c:v>247.34</c:v>
                </c:pt>
                <c:pt idx="469">
                  <c:v>246.98699999999999</c:v>
                </c:pt>
                <c:pt idx="470">
                  <c:v>246.71199999999999</c:v>
                </c:pt>
                <c:pt idx="471">
                  <c:v>246.60499999999999</c:v>
                </c:pt>
                <c:pt idx="472">
                  <c:v>246.58</c:v>
                </c:pt>
                <c:pt idx="473">
                  <c:v>246.38200000000001</c:v>
                </c:pt>
                <c:pt idx="474">
                  <c:v>244.95400000000001</c:v>
                </c:pt>
                <c:pt idx="475">
                  <c:v>244.59299999999999</c:v>
                </c:pt>
                <c:pt idx="476">
                  <c:v>244.423</c:v>
                </c:pt>
                <c:pt idx="477">
                  <c:v>243.749</c:v>
                </c:pt>
                <c:pt idx="478">
                  <c:v>243.33699999999999</c:v>
                </c:pt>
                <c:pt idx="479">
                  <c:v>243.334</c:v>
                </c:pt>
                <c:pt idx="480">
                  <c:v>243.32</c:v>
                </c:pt>
                <c:pt idx="481">
                  <c:v>242.315</c:v>
                </c:pt>
                <c:pt idx="482">
                  <c:v>242.15199999999999</c:v>
                </c:pt>
                <c:pt idx="483">
                  <c:v>240.874</c:v>
                </c:pt>
                <c:pt idx="484">
                  <c:v>240.32499999999999</c:v>
                </c:pt>
                <c:pt idx="485">
                  <c:v>239.40799999999999</c:v>
                </c:pt>
                <c:pt idx="486">
                  <c:v>239.01599999999999</c:v>
                </c:pt>
                <c:pt idx="487">
                  <c:v>238.74600000000001</c:v>
                </c:pt>
                <c:pt idx="488">
                  <c:v>238.727</c:v>
                </c:pt>
                <c:pt idx="489">
                  <c:v>238.608</c:v>
                </c:pt>
                <c:pt idx="490">
                  <c:v>238.05699999999999</c:v>
                </c:pt>
                <c:pt idx="491">
                  <c:v>237.84200000000001</c:v>
                </c:pt>
                <c:pt idx="492">
                  <c:v>237.821</c:v>
                </c:pt>
                <c:pt idx="493">
                  <c:v>237.72</c:v>
                </c:pt>
                <c:pt idx="494">
                  <c:v>237.584</c:v>
                </c:pt>
                <c:pt idx="495">
                  <c:v>236.77099999999999</c:v>
                </c:pt>
                <c:pt idx="496">
                  <c:v>236.68199999999999</c:v>
                </c:pt>
                <c:pt idx="497">
                  <c:v>236.38300000000001</c:v>
                </c:pt>
                <c:pt idx="498">
                  <c:v>236.292</c:v>
                </c:pt>
                <c:pt idx="499">
                  <c:v>236.11500000000001</c:v>
                </c:pt>
                <c:pt idx="500">
                  <c:v>235.98699999999999</c:v>
                </c:pt>
                <c:pt idx="501">
                  <c:v>235.97300000000001</c:v>
                </c:pt>
                <c:pt idx="502">
                  <c:v>235.63200000000001</c:v>
                </c:pt>
                <c:pt idx="503">
                  <c:v>235.20599999999999</c:v>
                </c:pt>
                <c:pt idx="504">
                  <c:v>235.11799999999999</c:v>
                </c:pt>
                <c:pt idx="505">
                  <c:v>234.71600000000001</c:v>
                </c:pt>
                <c:pt idx="506">
                  <c:v>233.86600000000001</c:v>
                </c:pt>
                <c:pt idx="507">
                  <c:v>232.815</c:v>
                </c:pt>
                <c:pt idx="508">
                  <c:v>232.14099999999999</c:v>
                </c:pt>
                <c:pt idx="509">
                  <c:v>231.791</c:v>
                </c:pt>
                <c:pt idx="510">
                  <c:v>231.66900000000001</c:v>
                </c:pt>
                <c:pt idx="511">
                  <c:v>230.60599999999999</c:v>
                </c:pt>
                <c:pt idx="512">
                  <c:v>227.917</c:v>
                </c:pt>
                <c:pt idx="513">
                  <c:v>227.77799999999999</c:v>
                </c:pt>
                <c:pt idx="514">
                  <c:v>227.1</c:v>
                </c:pt>
                <c:pt idx="515">
                  <c:v>226.98500000000001</c:v>
                </c:pt>
                <c:pt idx="516">
                  <c:v>226.869</c:v>
                </c:pt>
                <c:pt idx="517">
                  <c:v>226.81899999999999</c:v>
                </c:pt>
                <c:pt idx="518">
                  <c:v>226.62</c:v>
                </c:pt>
                <c:pt idx="519">
                  <c:v>226.39500000000001</c:v>
                </c:pt>
                <c:pt idx="520">
                  <c:v>226.07</c:v>
                </c:pt>
                <c:pt idx="521">
                  <c:v>224.58</c:v>
                </c:pt>
                <c:pt idx="522">
                  <c:v>224.53200000000001</c:v>
                </c:pt>
                <c:pt idx="523">
                  <c:v>223.76499999999999</c:v>
                </c:pt>
                <c:pt idx="524">
                  <c:v>223.76300000000001</c:v>
                </c:pt>
                <c:pt idx="525">
                  <c:v>223.256</c:v>
                </c:pt>
                <c:pt idx="526">
                  <c:v>222.42</c:v>
                </c:pt>
                <c:pt idx="527">
                  <c:v>221.78899999999999</c:v>
                </c:pt>
                <c:pt idx="528">
                  <c:v>221.744</c:v>
                </c:pt>
                <c:pt idx="529">
                  <c:v>221.471</c:v>
                </c:pt>
                <c:pt idx="530">
                  <c:v>220.85300000000001</c:v>
                </c:pt>
                <c:pt idx="531">
                  <c:v>220.12100000000001</c:v>
                </c:pt>
                <c:pt idx="532">
                  <c:v>219.37799999999999</c:v>
                </c:pt>
                <c:pt idx="533">
                  <c:v>219.06800000000001</c:v>
                </c:pt>
                <c:pt idx="534">
                  <c:v>219.05199999999999</c:v>
                </c:pt>
                <c:pt idx="535">
                  <c:v>218.50399999999999</c:v>
                </c:pt>
                <c:pt idx="536">
                  <c:v>218.11799999999999</c:v>
                </c:pt>
                <c:pt idx="537">
                  <c:v>217.79599999999999</c:v>
                </c:pt>
                <c:pt idx="538">
                  <c:v>217.50899999999999</c:v>
                </c:pt>
                <c:pt idx="539">
                  <c:v>217.41800000000001</c:v>
                </c:pt>
                <c:pt idx="540">
                  <c:v>217.316</c:v>
                </c:pt>
                <c:pt idx="541">
                  <c:v>217.125</c:v>
                </c:pt>
                <c:pt idx="542">
                  <c:v>216.57599999999999</c:v>
                </c:pt>
                <c:pt idx="543">
                  <c:v>216.477</c:v>
                </c:pt>
                <c:pt idx="544">
                  <c:v>216.15299999999999</c:v>
                </c:pt>
                <c:pt idx="545">
                  <c:v>215.60900000000001</c:v>
                </c:pt>
                <c:pt idx="546">
                  <c:v>215.22</c:v>
                </c:pt>
                <c:pt idx="547">
                  <c:v>214.80699999999999</c:v>
                </c:pt>
                <c:pt idx="548">
                  <c:v>214.34100000000001</c:v>
                </c:pt>
                <c:pt idx="549">
                  <c:v>214.15</c:v>
                </c:pt>
                <c:pt idx="550">
                  <c:v>213.398</c:v>
                </c:pt>
                <c:pt idx="551">
                  <c:v>213.19800000000001</c:v>
                </c:pt>
                <c:pt idx="552">
                  <c:v>213.114</c:v>
                </c:pt>
                <c:pt idx="553">
                  <c:v>212.69</c:v>
                </c:pt>
                <c:pt idx="554">
                  <c:v>212.43199999999999</c:v>
                </c:pt>
                <c:pt idx="555">
                  <c:v>212.381</c:v>
                </c:pt>
                <c:pt idx="556">
                  <c:v>212.328</c:v>
                </c:pt>
                <c:pt idx="557">
                  <c:v>212.03800000000001</c:v>
                </c:pt>
                <c:pt idx="558">
                  <c:v>211.346</c:v>
                </c:pt>
                <c:pt idx="559">
                  <c:v>211.333</c:v>
                </c:pt>
                <c:pt idx="560">
                  <c:v>211.17099999999999</c:v>
                </c:pt>
                <c:pt idx="561">
                  <c:v>211.10599999999999</c:v>
                </c:pt>
                <c:pt idx="562">
                  <c:v>211.072</c:v>
                </c:pt>
                <c:pt idx="563">
                  <c:v>210.97</c:v>
                </c:pt>
                <c:pt idx="564">
                  <c:v>209.96199999999999</c:v>
                </c:pt>
                <c:pt idx="565">
                  <c:v>209.608</c:v>
                </c:pt>
                <c:pt idx="566">
                  <c:v>209.387</c:v>
                </c:pt>
                <c:pt idx="567">
                  <c:v>209.24100000000001</c:v>
                </c:pt>
                <c:pt idx="568">
                  <c:v>208.54599999999999</c:v>
                </c:pt>
                <c:pt idx="569">
                  <c:v>208.24299999999999</c:v>
                </c:pt>
                <c:pt idx="570">
                  <c:v>207.81200000000001</c:v>
                </c:pt>
                <c:pt idx="571">
                  <c:v>207.339</c:v>
                </c:pt>
                <c:pt idx="572">
                  <c:v>207.27799999999999</c:v>
                </c:pt>
                <c:pt idx="573">
                  <c:v>206.703</c:v>
                </c:pt>
                <c:pt idx="574">
                  <c:v>206.69399999999999</c:v>
                </c:pt>
                <c:pt idx="575">
                  <c:v>206.16900000000001</c:v>
                </c:pt>
                <c:pt idx="576">
                  <c:v>205.559</c:v>
                </c:pt>
                <c:pt idx="577">
                  <c:v>205.52600000000001</c:v>
                </c:pt>
                <c:pt idx="578">
                  <c:v>205.249</c:v>
                </c:pt>
                <c:pt idx="579">
                  <c:v>205.23500000000001</c:v>
                </c:pt>
                <c:pt idx="580">
                  <c:v>205.19900000000001</c:v>
                </c:pt>
                <c:pt idx="581">
                  <c:v>204.98400000000001</c:v>
                </c:pt>
                <c:pt idx="582">
                  <c:v>204.79400000000001</c:v>
                </c:pt>
                <c:pt idx="583">
                  <c:v>204.42699999999999</c:v>
                </c:pt>
                <c:pt idx="584">
                  <c:v>204.07400000000001</c:v>
                </c:pt>
                <c:pt idx="585">
                  <c:v>203.76</c:v>
                </c:pt>
                <c:pt idx="586">
                  <c:v>203.57900000000001</c:v>
                </c:pt>
                <c:pt idx="587">
                  <c:v>203.33099999999999</c:v>
                </c:pt>
                <c:pt idx="588">
                  <c:v>203.26900000000001</c:v>
                </c:pt>
                <c:pt idx="589">
                  <c:v>203.21100000000001</c:v>
                </c:pt>
                <c:pt idx="590">
                  <c:v>202.96799999999999</c:v>
                </c:pt>
                <c:pt idx="591">
                  <c:v>202.852</c:v>
                </c:pt>
                <c:pt idx="592">
                  <c:v>202.67599999999999</c:v>
                </c:pt>
                <c:pt idx="593">
                  <c:v>202.57599999999999</c:v>
                </c:pt>
                <c:pt idx="594">
                  <c:v>202.566</c:v>
                </c:pt>
                <c:pt idx="595">
                  <c:v>202.553</c:v>
                </c:pt>
                <c:pt idx="596">
                  <c:v>202.21700000000001</c:v>
                </c:pt>
                <c:pt idx="597">
                  <c:v>202.096</c:v>
                </c:pt>
                <c:pt idx="598">
                  <c:v>201.732</c:v>
                </c:pt>
                <c:pt idx="599">
                  <c:v>201.36199999999999</c:v>
                </c:pt>
                <c:pt idx="600">
                  <c:v>200.35400000000001</c:v>
                </c:pt>
                <c:pt idx="601">
                  <c:v>199.85499999999999</c:v>
                </c:pt>
                <c:pt idx="602">
                  <c:v>199.77600000000001</c:v>
                </c:pt>
                <c:pt idx="603">
                  <c:v>199.762</c:v>
                </c:pt>
                <c:pt idx="604">
                  <c:v>199.55199999999999</c:v>
                </c:pt>
                <c:pt idx="605">
                  <c:v>199.51599999999999</c:v>
                </c:pt>
                <c:pt idx="606">
                  <c:v>199.43100000000001</c:v>
                </c:pt>
                <c:pt idx="607">
                  <c:v>199.41800000000001</c:v>
                </c:pt>
                <c:pt idx="608">
                  <c:v>199.34800000000001</c:v>
                </c:pt>
                <c:pt idx="609">
                  <c:v>198.81100000000001</c:v>
                </c:pt>
                <c:pt idx="610">
                  <c:v>198.70500000000001</c:v>
                </c:pt>
                <c:pt idx="611">
                  <c:v>198.31700000000001</c:v>
                </c:pt>
                <c:pt idx="612">
                  <c:v>197.97</c:v>
                </c:pt>
                <c:pt idx="613">
                  <c:v>197.21799999999999</c:v>
                </c:pt>
                <c:pt idx="614">
                  <c:v>197.11500000000001</c:v>
                </c:pt>
                <c:pt idx="615">
                  <c:v>196.96700000000001</c:v>
                </c:pt>
                <c:pt idx="616">
                  <c:v>196.80699999999999</c:v>
                </c:pt>
                <c:pt idx="617">
                  <c:v>196.68600000000001</c:v>
                </c:pt>
                <c:pt idx="618">
                  <c:v>196.648</c:v>
                </c:pt>
                <c:pt idx="619">
                  <c:v>196.52799999999999</c:v>
                </c:pt>
                <c:pt idx="620">
                  <c:v>196.279</c:v>
                </c:pt>
                <c:pt idx="621">
                  <c:v>196.012</c:v>
                </c:pt>
                <c:pt idx="622">
                  <c:v>195.56399999999999</c:v>
                </c:pt>
                <c:pt idx="623">
                  <c:v>195.50700000000001</c:v>
                </c:pt>
                <c:pt idx="624">
                  <c:v>195.465</c:v>
                </c:pt>
                <c:pt idx="625">
                  <c:v>194.99199999999999</c:v>
                </c:pt>
                <c:pt idx="626">
                  <c:v>194.85900000000001</c:v>
                </c:pt>
                <c:pt idx="627">
                  <c:v>194.44900000000001</c:v>
                </c:pt>
                <c:pt idx="628">
                  <c:v>194.27799999999999</c:v>
                </c:pt>
                <c:pt idx="629">
                  <c:v>194.227</c:v>
                </c:pt>
                <c:pt idx="630">
                  <c:v>194.19800000000001</c:v>
                </c:pt>
                <c:pt idx="631">
                  <c:v>194.15299999999999</c:v>
                </c:pt>
                <c:pt idx="632">
                  <c:v>194.012</c:v>
                </c:pt>
                <c:pt idx="633">
                  <c:v>193.95</c:v>
                </c:pt>
                <c:pt idx="634">
                  <c:v>193.92599999999999</c:v>
                </c:pt>
                <c:pt idx="635">
                  <c:v>193.85499999999999</c:v>
                </c:pt>
                <c:pt idx="636">
                  <c:v>193.59100000000001</c:v>
                </c:pt>
                <c:pt idx="637">
                  <c:v>193.58</c:v>
                </c:pt>
                <c:pt idx="638">
                  <c:v>193.50200000000001</c:v>
                </c:pt>
                <c:pt idx="639">
                  <c:v>193.31800000000001</c:v>
                </c:pt>
                <c:pt idx="640">
                  <c:v>193.25</c:v>
                </c:pt>
                <c:pt idx="641">
                  <c:v>193.12799999999999</c:v>
                </c:pt>
                <c:pt idx="642">
                  <c:v>192.92500000000001</c:v>
                </c:pt>
                <c:pt idx="643">
                  <c:v>192.767</c:v>
                </c:pt>
                <c:pt idx="644">
                  <c:v>192.52199999999999</c:v>
                </c:pt>
                <c:pt idx="645">
                  <c:v>191.55699999999999</c:v>
                </c:pt>
                <c:pt idx="646">
                  <c:v>191.41300000000001</c:v>
                </c:pt>
                <c:pt idx="647">
                  <c:v>191.38</c:v>
                </c:pt>
                <c:pt idx="648">
                  <c:v>191.32599999999999</c:v>
                </c:pt>
                <c:pt idx="649">
                  <c:v>191.27799999999999</c:v>
                </c:pt>
                <c:pt idx="650">
                  <c:v>191.041</c:v>
                </c:pt>
                <c:pt idx="651">
                  <c:v>191.02500000000001</c:v>
                </c:pt>
                <c:pt idx="652">
                  <c:v>190.31200000000001</c:v>
                </c:pt>
                <c:pt idx="653">
                  <c:v>190.07499999999999</c:v>
                </c:pt>
                <c:pt idx="654">
                  <c:v>189.85400000000001</c:v>
                </c:pt>
                <c:pt idx="655">
                  <c:v>189.691</c:v>
                </c:pt>
                <c:pt idx="656">
                  <c:v>189.51499999999999</c:v>
                </c:pt>
                <c:pt idx="657">
                  <c:v>188.67599999999999</c:v>
                </c:pt>
                <c:pt idx="658">
                  <c:v>188.245</c:v>
                </c:pt>
                <c:pt idx="659">
                  <c:v>188.12</c:v>
                </c:pt>
                <c:pt idx="660">
                  <c:v>187.941</c:v>
                </c:pt>
                <c:pt idx="661">
                  <c:v>187.78899999999999</c:v>
                </c:pt>
                <c:pt idx="662">
                  <c:v>187.376</c:v>
                </c:pt>
                <c:pt idx="663">
                  <c:v>187.256</c:v>
                </c:pt>
                <c:pt idx="664">
                  <c:v>186.785</c:v>
                </c:pt>
                <c:pt idx="665">
                  <c:v>186.601</c:v>
                </c:pt>
                <c:pt idx="666">
                  <c:v>186.434</c:v>
                </c:pt>
                <c:pt idx="667">
                  <c:v>186.33600000000001</c:v>
                </c:pt>
                <c:pt idx="668">
                  <c:v>186.11500000000001</c:v>
                </c:pt>
                <c:pt idx="669">
                  <c:v>185.828</c:v>
                </c:pt>
                <c:pt idx="670">
                  <c:v>185.53100000000001</c:v>
                </c:pt>
                <c:pt idx="671">
                  <c:v>185.40799999999999</c:v>
                </c:pt>
                <c:pt idx="672">
                  <c:v>185.31100000000001</c:v>
                </c:pt>
                <c:pt idx="673">
                  <c:v>185.22800000000001</c:v>
                </c:pt>
                <c:pt idx="674">
                  <c:v>184.63499999999999</c:v>
                </c:pt>
                <c:pt idx="675">
                  <c:v>184.44800000000001</c:v>
                </c:pt>
                <c:pt idx="676">
                  <c:v>184.31200000000001</c:v>
                </c:pt>
                <c:pt idx="677">
                  <c:v>184.16300000000001</c:v>
                </c:pt>
                <c:pt idx="678">
                  <c:v>183.58799999999999</c:v>
                </c:pt>
                <c:pt idx="679">
                  <c:v>183.52699999999999</c:v>
                </c:pt>
                <c:pt idx="680">
                  <c:v>182.797</c:v>
                </c:pt>
                <c:pt idx="681">
                  <c:v>182.36</c:v>
                </c:pt>
                <c:pt idx="682">
                  <c:v>182.315</c:v>
                </c:pt>
                <c:pt idx="683">
                  <c:v>182.27099999999999</c:v>
                </c:pt>
                <c:pt idx="684">
                  <c:v>182.21799999999999</c:v>
                </c:pt>
                <c:pt idx="685">
                  <c:v>182.155</c:v>
                </c:pt>
                <c:pt idx="686">
                  <c:v>182.137</c:v>
                </c:pt>
                <c:pt idx="687">
                  <c:v>182.11699999999999</c:v>
                </c:pt>
                <c:pt idx="688">
                  <c:v>181.304</c:v>
                </c:pt>
                <c:pt idx="689">
                  <c:v>181.11500000000001</c:v>
                </c:pt>
                <c:pt idx="690">
                  <c:v>181.05500000000001</c:v>
                </c:pt>
                <c:pt idx="691">
                  <c:v>180.68199999999999</c:v>
                </c:pt>
                <c:pt idx="692">
                  <c:v>180.458</c:v>
                </c:pt>
                <c:pt idx="693">
                  <c:v>180.392</c:v>
                </c:pt>
                <c:pt idx="694">
                  <c:v>180.358</c:v>
                </c:pt>
                <c:pt idx="695">
                  <c:v>180.26400000000001</c:v>
                </c:pt>
                <c:pt idx="696">
                  <c:v>180.208</c:v>
                </c:pt>
                <c:pt idx="697">
                  <c:v>180.12100000000001</c:v>
                </c:pt>
                <c:pt idx="698">
                  <c:v>180.03200000000001</c:v>
                </c:pt>
                <c:pt idx="699">
                  <c:v>179.81800000000001</c:v>
                </c:pt>
                <c:pt idx="700">
                  <c:v>179.518</c:v>
                </c:pt>
                <c:pt idx="701">
                  <c:v>179.46100000000001</c:v>
                </c:pt>
                <c:pt idx="702">
                  <c:v>179.40600000000001</c:v>
                </c:pt>
                <c:pt idx="703">
                  <c:v>178.80600000000001</c:v>
                </c:pt>
                <c:pt idx="704">
                  <c:v>178.39</c:v>
                </c:pt>
                <c:pt idx="705">
                  <c:v>178.232</c:v>
                </c:pt>
                <c:pt idx="706">
                  <c:v>178.09100000000001</c:v>
                </c:pt>
                <c:pt idx="707">
                  <c:v>177.89500000000001</c:v>
                </c:pt>
                <c:pt idx="708">
                  <c:v>177.82599999999999</c:v>
                </c:pt>
                <c:pt idx="709">
                  <c:v>177.37299999999999</c:v>
                </c:pt>
                <c:pt idx="710">
                  <c:v>177.27</c:v>
                </c:pt>
                <c:pt idx="711">
                  <c:v>177.20599999999999</c:v>
                </c:pt>
                <c:pt idx="712">
                  <c:v>177.09100000000001</c:v>
                </c:pt>
                <c:pt idx="713">
                  <c:v>177.02</c:v>
                </c:pt>
                <c:pt idx="714">
                  <c:v>176.89500000000001</c:v>
                </c:pt>
                <c:pt idx="715">
                  <c:v>176.63200000000001</c:v>
                </c:pt>
                <c:pt idx="716">
                  <c:v>176.45400000000001</c:v>
                </c:pt>
                <c:pt idx="717">
                  <c:v>176.35300000000001</c:v>
                </c:pt>
                <c:pt idx="718">
                  <c:v>176.15700000000001</c:v>
                </c:pt>
                <c:pt idx="719">
                  <c:v>176.108</c:v>
                </c:pt>
                <c:pt idx="720">
                  <c:v>176.02199999999999</c:v>
                </c:pt>
                <c:pt idx="721">
                  <c:v>175.42699999999999</c:v>
                </c:pt>
                <c:pt idx="722">
                  <c:v>175.40899999999999</c:v>
                </c:pt>
                <c:pt idx="723">
                  <c:v>175.25700000000001</c:v>
                </c:pt>
                <c:pt idx="724">
                  <c:v>174.92</c:v>
                </c:pt>
                <c:pt idx="725">
                  <c:v>174.608</c:v>
                </c:pt>
                <c:pt idx="726">
                  <c:v>174.39400000000001</c:v>
                </c:pt>
                <c:pt idx="727">
                  <c:v>173.90700000000001</c:v>
                </c:pt>
                <c:pt idx="728">
                  <c:v>173.761</c:v>
                </c:pt>
                <c:pt idx="729">
                  <c:v>173.73</c:v>
                </c:pt>
                <c:pt idx="730">
                  <c:v>173.678</c:v>
                </c:pt>
                <c:pt idx="731">
                  <c:v>173.46899999999999</c:v>
                </c:pt>
                <c:pt idx="732">
                  <c:v>173.458</c:v>
                </c:pt>
                <c:pt idx="733">
                  <c:v>173.31800000000001</c:v>
                </c:pt>
                <c:pt idx="734">
                  <c:v>172.83199999999999</c:v>
                </c:pt>
                <c:pt idx="735">
                  <c:v>172.83199999999999</c:v>
                </c:pt>
                <c:pt idx="736">
                  <c:v>172.773</c:v>
                </c:pt>
                <c:pt idx="737">
                  <c:v>172.768</c:v>
                </c:pt>
                <c:pt idx="738">
                  <c:v>172.65600000000001</c:v>
                </c:pt>
                <c:pt idx="739">
                  <c:v>172.65299999999999</c:v>
                </c:pt>
                <c:pt idx="740">
                  <c:v>172.63399999999999</c:v>
                </c:pt>
                <c:pt idx="741">
                  <c:v>172.351</c:v>
                </c:pt>
                <c:pt idx="742">
                  <c:v>172.292</c:v>
                </c:pt>
                <c:pt idx="743">
                  <c:v>172.239</c:v>
                </c:pt>
                <c:pt idx="744">
                  <c:v>172.11799999999999</c:v>
                </c:pt>
                <c:pt idx="745">
                  <c:v>172.11</c:v>
                </c:pt>
                <c:pt idx="746">
                  <c:v>172.01</c:v>
                </c:pt>
                <c:pt idx="747">
                  <c:v>171.82599999999999</c:v>
                </c:pt>
                <c:pt idx="748">
                  <c:v>171.81299999999999</c:v>
                </c:pt>
                <c:pt idx="749">
                  <c:v>171.798</c:v>
                </c:pt>
                <c:pt idx="750">
                  <c:v>171.48500000000001</c:v>
                </c:pt>
                <c:pt idx="751">
                  <c:v>171.458</c:v>
                </c:pt>
                <c:pt idx="752">
                  <c:v>171.41399999999999</c:v>
                </c:pt>
                <c:pt idx="753">
                  <c:v>171.23699999999999</c:v>
                </c:pt>
                <c:pt idx="754">
                  <c:v>171.22900000000001</c:v>
                </c:pt>
                <c:pt idx="755">
                  <c:v>171.19800000000001</c:v>
                </c:pt>
                <c:pt idx="756">
                  <c:v>171.191</c:v>
                </c:pt>
                <c:pt idx="757">
                  <c:v>171.089</c:v>
                </c:pt>
                <c:pt idx="758">
                  <c:v>171.00200000000001</c:v>
                </c:pt>
                <c:pt idx="759">
                  <c:v>170.845</c:v>
                </c:pt>
                <c:pt idx="760">
                  <c:v>170.70500000000001</c:v>
                </c:pt>
                <c:pt idx="761">
                  <c:v>170.59</c:v>
                </c:pt>
                <c:pt idx="762">
                  <c:v>170.30799999999999</c:v>
                </c:pt>
                <c:pt idx="763">
                  <c:v>170.25299999999999</c:v>
                </c:pt>
                <c:pt idx="764">
                  <c:v>170.18</c:v>
                </c:pt>
                <c:pt idx="765">
                  <c:v>169.87</c:v>
                </c:pt>
                <c:pt idx="766">
                  <c:v>169.81700000000001</c:v>
                </c:pt>
                <c:pt idx="767">
                  <c:v>169.77</c:v>
                </c:pt>
                <c:pt idx="768">
                  <c:v>169.75</c:v>
                </c:pt>
                <c:pt idx="769">
                  <c:v>169.66</c:v>
                </c:pt>
                <c:pt idx="770">
                  <c:v>169.43600000000001</c:v>
                </c:pt>
                <c:pt idx="771">
                  <c:v>169.36</c:v>
                </c:pt>
                <c:pt idx="772">
                  <c:v>169.13300000000001</c:v>
                </c:pt>
                <c:pt idx="773">
                  <c:v>168.977</c:v>
                </c:pt>
                <c:pt idx="774">
                  <c:v>168.96700000000001</c:v>
                </c:pt>
                <c:pt idx="775">
                  <c:v>168.95099999999999</c:v>
                </c:pt>
                <c:pt idx="776">
                  <c:v>168.54300000000001</c:v>
                </c:pt>
                <c:pt idx="777">
                  <c:v>168.40600000000001</c:v>
                </c:pt>
                <c:pt idx="778">
                  <c:v>168.143</c:v>
                </c:pt>
                <c:pt idx="779">
                  <c:v>168.13499999999999</c:v>
                </c:pt>
                <c:pt idx="780">
                  <c:v>167.98</c:v>
                </c:pt>
                <c:pt idx="781">
                  <c:v>167.82400000000001</c:v>
                </c:pt>
                <c:pt idx="782">
                  <c:v>167.72800000000001</c:v>
                </c:pt>
                <c:pt idx="783">
                  <c:v>167.65899999999999</c:v>
                </c:pt>
                <c:pt idx="784">
                  <c:v>167.62700000000001</c:v>
                </c:pt>
                <c:pt idx="785">
                  <c:v>167.429</c:v>
                </c:pt>
                <c:pt idx="786">
                  <c:v>167.33799999999999</c:v>
                </c:pt>
                <c:pt idx="787">
                  <c:v>167.322</c:v>
                </c:pt>
                <c:pt idx="788">
                  <c:v>167.304</c:v>
                </c:pt>
                <c:pt idx="789">
                  <c:v>167.12899999999999</c:v>
                </c:pt>
                <c:pt idx="790">
                  <c:v>166.916</c:v>
                </c:pt>
                <c:pt idx="791">
                  <c:v>166.82</c:v>
                </c:pt>
                <c:pt idx="792">
                  <c:v>166.78399999999999</c:v>
                </c:pt>
                <c:pt idx="793">
                  <c:v>166.51</c:v>
                </c:pt>
                <c:pt idx="794">
                  <c:v>166.387</c:v>
                </c:pt>
                <c:pt idx="795">
                  <c:v>166.33699999999999</c:v>
                </c:pt>
                <c:pt idx="796">
                  <c:v>166.155</c:v>
                </c:pt>
                <c:pt idx="797">
                  <c:v>166.10599999999999</c:v>
                </c:pt>
                <c:pt idx="798">
                  <c:v>165.648</c:v>
                </c:pt>
                <c:pt idx="799">
                  <c:v>165.47200000000001</c:v>
                </c:pt>
                <c:pt idx="800">
                  <c:v>165.16900000000001</c:v>
                </c:pt>
                <c:pt idx="801">
                  <c:v>164.971</c:v>
                </c:pt>
                <c:pt idx="802">
                  <c:v>164.96199999999999</c:v>
                </c:pt>
                <c:pt idx="803">
                  <c:v>164.86099999999999</c:v>
                </c:pt>
                <c:pt idx="804">
                  <c:v>164.73400000000001</c:v>
                </c:pt>
                <c:pt idx="805">
                  <c:v>164.64400000000001</c:v>
                </c:pt>
                <c:pt idx="806">
                  <c:v>164.38800000000001</c:v>
                </c:pt>
                <c:pt idx="807">
                  <c:v>164.21100000000001</c:v>
                </c:pt>
                <c:pt idx="808">
                  <c:v>164.18100000000001</c:v>
                </c:pt>
                <c:pt idx="809">
                  <c:v>164.06399999999999</c:v>
                </c:pt>
                <c:pt idx="810">
                  <c:v>163.88200000000001</c:v>
                </c:pt>
                <c:pt idx="811">
                  <c:v>163.65899999999999</c:v>
                </c:pt>
                <c:pt idx="812">
                  <c:v>163.52000000000001</c:v>
                </c:pt>
                <c:pt idx="813">
                  <c:v>163.18</c:v>
                </c:pt>
                <c:pt idx="814">
                  <c:v>162.989</c:v>
                </c:pt>
                <c:pt idx="815">
                  <c:v>162.821</c:v>
                </c:pt>
                <c:pt idx="816">
                  <c:v>162.61600000000001</c:v>
                </c:pt>
                <c:pt idx="817">
                  <c:v>162.452</c:v>
                </c:pt>
                <c:pt idx="818">
                  <c:v>162.34299999999999</c:v>
                </c:pt>
                <c:pt idx="819">
                  <c:v>162.30199999999999</c:v>
                </c:pt>
                <c:pt idx="820">
                  <c:v>162.09100000000001</c:v>
                </c:pt>
                <c:pt idx="821">
                  <c:v>161.929</c:v>
                </c:pt>
                <c:pt idx="822">
                  <c:v>161.875</c:v>
                </c:pt>
                <c:pt idx="823">
                  <c:v>161.83199999999999</c:v>
                </c:pt>
                <c:pt idx="824">
                  <c:v>161.64099999999999</c:v>
                </c:pt>
                <c:pt idx="825">
                  <c:v>161.46700000000001</c:v>
                </c:pt>
                <c:pt idx="826">
                  <c:v>161.30699999999999</c:v>
                </c:pt>
                <c:pt idx="827">
                  <c:v>161.30000000000001</c:v>
                </c:pt>
                <c:pt idx="828">
                  <c:v>161.191</c:v>
                </c:pt>
                <c:pt idx="829">
                  <c:v>161.102</c:v>
                </c:pt>
                <c:pt idx="830">
                  <c:v>160.72999999999999</c:v>
                </c:pt>
                <c:pt idx="831">
                  <c:v>160.495</c:v>
                </c:pt>
                <c:pt idx="832">
                  <c:v>160.453</c:v>
                </c:pt>
                <c:pt idx="833">
                  <c:v>159.93299999999999</c:v>
                </c:pt>
                <c:pt idx="834">
                  <c:v>159.82900000000001</c:v>
                </c:pt>
                <c:pt idx="835">
                  <c:v>159.70500000000001</c:v>
                </c:pt>
                <c:pt idx="836">
                  <c:v>159.244</c:v>
                </c:pt>
                <c:pt idx="837">
                  <c:v>159.215</c:v>
                </c:pt>
                <c:pt idx="838">
                  <c:v>159.12</c:v>
                </c:pt>
                <c:pt idx="839">
                  <c:v>158.87200000000001</c:v>
                </c:pt>
                <c:pt idx="840">
                  <c:v>158.715</c:v>
                </c:pt>
                <c:pt idx="841">
                  <c:v>158.69800000000001</c:v>
                </c:pt>
                <c:pt idx="842">
                  <c:v>158.16999999999999</c:v>
                </c:pt>
                <c:pt idx="843">
                  <c:v>158.13900000000001</c:v>
                </c:pt>
                <c:pt idx="844">
                  <c:v>158.11799999999999</c:v>
                </c:pt>
                <c:pt idx="845">
                  <c:v>157.82499999999999</c:v>
                </c:pt>
                <c:pt idx="846">
                  <c:v>157.79300000000001</c:v>
                </c:pt>
                <c:pt idx="847">
                  <c:v>157.44</c:v>
                </c:pt>
                <c:pt idx="848">
                  <c:v>157.422</c:v>
                </c:pt>
                <c:pt idx="849">
                  <c:v>157.40899999999999</c:v>
                </c:pt>
                <c:pt idx="850">
                  <c:v>156.89699999999999</c:v>
                </c:pt>
                <c:pt idx="851">
                  <c:v>156.87299999999999</c:v>
                </c:pt>
                <c:pt idx="852">
                  <c:v>156.625</c:v>
                </c:pt>
                <c:pt idx="853">
                  <c:v>156.6</c:v>
                </c:pt>
                <c:pt idx="854">
                  <c:v>156.494</c:v>
                </c:pt>
                <c:pt idx="855">
                  <c:v>156.464</c:v>
                </c:pt>
                <c:pt idx="856">
                  <c:v>156.40600000000001</c:v>
                </c:pt>
                <c:pt idx="857">
                  <c:v>156.398</c:v>
                </c:pt>
                <c:pt idx="858">
                  <c:v>156.25700000000001</c:v>
                </c:pt>
                <c:pt idx="859">
                  <c:v>156.16499999999999</c:v>
                </c:pt>
                <c:pt idx="860">
                  <c:v>156.053</c:v>
                </c:pt>
                <c:pt idx="861">
                  <c:v>155.59700000000001</c:v>
                </c:pt>
                <c:pt idx="862">
                  <c:v>155.43899999999999</c:v>
                </c:pt>
                <c:pt idx="863">
                  <c:v>155.37</c:v>
                </c:pt>
                <c:pt idx="864">
                  <c:v>154.71100000000001</c:v>
                </c:pt>
                <c:pt idx="865">
                  <c:v>154.58000000000001</c:v>
                </c:pt>
                <c:pt idx="866">
                  <c:v>154.51300000000001</c:v>
                </c:pt>
                <c:pt idx="867">
                  <c:v>154.50800000000001</c:v>
                </c:pt>
                <c:pt idx="868">
                  <c:v>154.35599999999999</c:v>
                </c:pt>
                <c:pt idx="869">
                  <c:v>154.35599999999999</c:v>
                </c:pt>
                <c:pt idx="870">
                  <c:v>154.10599999999999</c:v>
                </c:pt>
                <c:pt idx="871">
                  <c:v>154.05000000000001</c:v>
                </c:pt>
                <c:pt idx="872">
                  <c:v>153.66200000000001</c:v>
                </c:pt>
                <c:pt idx="873">
                  <c:v>153.614</c:v>
                </c:pt>
                <c:pt idx="874">
                  <c:v>153.56200000000001</c:v>
                </c:pt>
                <c:pt idx="875">
                  <c:v>153.505</c:v>
                </c:pt>
                <c:pt idx="876">
                  <c:v>152.97800000000001</c:v>
                </c:pt>
                <c:pt idx="877">
                  <c:v>152.74199999999999</c:v>
                </c:pt>
                <c:pt idx="878">
                  <c:v>152.511</c:v>
                </c:pt>
                <c:pt idx="879">
                  <c:v>152.33099999999999</c:v>
                </c:pt>
                <c:pt idx="880">
                  <c:v>152.316</c:v>
                </c:pt>
                <c:pt idx="881">
                  <c:v>152.06200000000001</c:v>
                </c:pt>
                <c:pt idx="882">
                  <c:v>151.69200000000001</c:v>
                </c:pt>
                <c:pt idx="883">
                  <c:v>151.65600000000001</c:v>
                </c:pt>
                <c:pt idx="884">
                  <c:v>151.387</c:v>
                </c:pt>
                <c:pt idx="885">
                  <c:v>151.334</c:v>
                </c:pt>
                <c:pt idx="886">
                  <c:v>151.33199999999999</c:v>
                </c:pt>
                <c:pt idx="887">
                  <c:v>151.32400000000001</c:v>
                </c:pt>
                <c:pt idx="888">
                  <c:v>151.09</c:v>
                </c:pt>
                <c:pt idx="889">
                  <c:v>150.99799999999999</c:v>
                </c:pt>
                <c:pt idx="890">
                  <c:v>150.84299999999999</c:v>
                </c:pt>
                <c:pt idx="891">
                  <c:v>150.77799999999999</c:v>
                </c:pt>
                <c:pt idx="892">
                  <c:v>150.75299999999999</c:v>
                </c:pt>
                <c:pt idx="893">
                  <c:v>150.697</c:v>
                </c:pt>
                <c:pt idx="894">
                  <c:v>150.58099999999999</c:v>
                </c:pt>
                <c:pt idx="895">
                  <c:v>150.46700000000001</c:v>
                </c:pt>
                <c:pt idx="896">
                  <c:v>150.34100000000001</c:v>
                </c:pt>
                <c:pt idx="897">
                  <c:v>150.339</c:v>
                </c:pt>
                <c:pt idx="898">
                  <c:v>150.131</c:v>
                </c:pt>
                <c:pt idx="899">
                  <c:v>149.96600000000001</c:v>
                </c:pt>
                <c:pt idx="900">
                  <c:v>149.68600000000001</c:v>
                </c:pt>
                <c:pt idx="901">
                  <c:v>149.63200000000001</c:v>
                </c:pt>
                <c:pt idx="902">
                  <c:v>149.387</c:v>
                </c:pt>
                <c:pt idx="903">
                  <c:v>149.352</c:v>
                </c:pt>
                <c:pt idx="904">
                  <c:v>149.22399999999999</c:v>
                </c:pt>
                <c:pt idx="905">
                  <c:v>149.15199999999999</c:v>
                </c:pt>
                <c:pt idx="906">
                  <c:v>149.08099999999999</c:v>
                </c:pt>
                <c:pt idx="907">
                  <c:v>149.03299999999999</c:v>
                </c:pt>
                <c:pt idx="908">
                  <c:v>148.881</c:v>
                </c:pt>
                <c:pt idx="909">
                  <c:v>148.82900000000001</c:v>
                </c:pt>
                <c:pt idx="910">
                  <c:v>148.792</c:v>
                </c:pt>
                <c:pt idx="911">
                  <c:v>148.614</c:v>
                </c:pt>
                <c:pt idx="912">
                  <c:v>148.49299999999999</c:v>
                </c:pt>
                <c:pt idx="913">
                  <c:v>148.446</c:v>
                </c:pt>
                <c:pt idx="914">
                  <c:v>148.38200000000001</c:v>
                </c:pt>
                <c:pt idx="915">
                  <c:v>148.24700000000001</c:v>
                </c:pt>
                <c:pt idx="916">
                  <c:v>148.102</c:v>
                </c:pt>
                <c:pt idx="917">
                  <c:v>147.76300000000001</c:v>
                </c:pt>
                <c:pt idx="918">
                  <c:v>147.732</c:v>
                </c:pt>
                <c:pt idx="919">
                  <c:v>147.673</c:v>
                </c:pt>
                <c:pt idx="920">
                  <c:v>147.672</c:v>
                </c:pt>
                <c:pt idx="921">
                  <c:v>147.631</c:v>
                </c:pt>
                <c:pt idx="922">
                  <c:v>147.45500000000001</c:v>
                </c:pt>
                <c:pt idx="923">
                  <c:v>147.33099999999999</c:v>
                </c:pt>
                <c:pt idx="924">
                  <c:v>147.084</c:v>
                </c:pt>
                <c:pt idx="925">
                  <c:v>146.92699999999999</c:v>
                </c:pt>
                <c:pt idx="926">
                  <c:v>146.904</c:v>
                </c:pt>
                <c:pt idx="927">
                  <c:v>146.89599999999999</c:v>
                </c:pt>
                <c:pt idx="928">
                  <c:v>146.827</c:v>
                </c:pt>
                <c:pt idx="929">
                  <c:v>146.756</c:v>
                </c:pt>
                <c:pt idx="930">
                  <c:v>146.60300000000001</c:v>
                </c:pt>
                <c:pt idx="931">
                  <c:v>146.56700000000001</c:v>
                </c:pt>
                <c:pt idx="932">
                  <c:v>146.54400000000001</c:v>
                </c:pt>
                <c:pt idx="933">
                  <c:v>146.51400000000001</c:v>
                </c:pt>
                <c:pt idx="934">
                  <c:v>146.50800000000001</c:v>
                </c:pt>
                <c:pt idx="935">
                  <c:v>146.49100000000001</c:v>
                </c:pt>
                <c:pt idx="936">
                  <c:v>146.28</c:v>
                </c:pt>
                <c:pt idx="937">
                  <c:v>146.18199999999999</c:v>
                </c:pt>
                <c:pt idx="938">
                  <c:v>146.16999999999999</c:v>
                </c:pt>
                <c:pt idx="939">
                  <c:v>145.79900000000001</c:v>
                </c:pt>
                <c:pt idx="940">
                  <c:v>145.709</c:v>
                </c:pt>
                <c:pt idx="941">
                  <c:v>145.31700000000001</c:v>
                </c:pt>
                <c:pt idx="942">
                  <c:v>145.191</c:v>
                </c:pt>
                <c:pt idx="943">
                  <c:v>145.09700000000001</c:v>
                </c:pt>
                <c:pt idx="944">
                  <c:v>144.98699999999999</c:v>
                </c:pt>
                <c:pt idx="945">
                  <c:v>144.86699999999999</c:v>
                </c:pt>
                <c:pt idx="946">
                  <c:v>144.798</c:v>
                </c:pt>
                <c:pt idx="947">
                  <c:v>144.47399999999999</c:v>
                </c:pt>
                <c:pt idx="948">
                  <c:v>144.36799999999999</c:v>
                </c:pt>
                <c:pt idx="949">
                  <c:v>144.33000000000001</c:v>
                </c:pt>
                <c:pt idx="950">
                  <c:v>144.32900000000001</c:v>
                </c:pt>
                <c:pt idx="951">
                  <c:v>144.27600000000001</c:v>
                </c:pt>
                <c:pt idx="952">
                  <c:v>144.14099999999999</c:v>
                </c:pt>
                <c:pt idx="953">
                  <c:v>144.10900000000001</c:v>
                </c:pt>
                <c:pt idx="954">
                  <c:v>144.04900000000001</c:v>
                </c:pt>
                <c:pt idx="955">
                  <c:v>143.84800000000001</c:v>
                </c:pt>
                <c:pt idx="956">
                  <c:v>143.71299999999999</c:v>
                </c:pt>
                <c:pt idx="957">
                  <c:v>143.56200000000001</c:v>
                </c:pt>
                <c:pt idx="958">
                  <c:v>143.49299999999999</c:v>
                </c:pt>
                <c:pt idx="959">
                  <c:v>143.482</c:v>
                </c:pt>
                <c:pt idx="960">
                  <c:v>143.465</c:v>
                </c:pt>
                <c:pt idx="961">
                  <c:v>143.358</c:v>
                </c:pt>
                <c:pt idx="962">
                  <c:v>143.19900000000001</c:v>
                </c:pt>
                <c:pt idx="963">
                  <c:v>143.16200000000001</c:v>
                </c:pt>
                <c:pt idx="964">
                  <c:v>143.154</c:v>
                </c:pt>
                <c:pt idx="965">
                  <c:v>143.09100000000001</c:v>
                </c:pt>
                <c:pt idx="966">
                  <c:v>142.96700000000001</c:v>
                </c:pt>
                <c:pt idx="967">
                  <c:v>142.923</c:v>
                </c:pt>
                <c:pt idx="968">
                  <c:v>142.79900000000001</c:v>
                </c:pt>
                <c:pt idx="969">
                  <c:v>142.53</c:v>
                </c:pt>
                <c:pt idx="970">
                  <c:v>142.11600000000001</c:v>
                </c:pt>
                <c:pt idx="971">
                  <c:v>141.958</c:v>
                </c:pt>
                <c:pt idx="972">
                  <c:v>141.64500000000001</c:v>
                </c:pt>
                <c:pt idx="973">
                  <c:v>141.45400000000001</c:v>
                </c:pt>
                <c:pt idx="974">
                  <c:v>141.44999999999999</c:v>
                </c:pt>
                <c:pt idx="975">
                  <c:v>141.36199999999999</c:v>
                </c:pt>
                <c:pt idx="976">
                  <c:v>141.26499999999999</c:v>
                </c:pt>
                <c:pt idx="977">
                  <c:v>141.16200000000001</c:v>
                </c:pt>
                <c:pt idx="978">
                  <c:v>140.96199999999999</c:v>
                </c:pt>
                <c:pt idx="979">
                  <c:v>140.79300000000001</c:v>
                </c:pt>
                <c:pt idx="980">
                  <c:v>140.398</c:v>
                </c:pt>
                <c:pt idx="981">
                  <c:v>140.357</c:v>
                </c:pt>
                <c:pt idx="982">
                  <c:v>140.16</c:v>
                </c:pt>
                <c:pt idx="983">
                  <c:v>139.761</c:v>
                </c:pt>
                <c:pt idx="984">
                  <c:v>139.755</c:v>
                </c:pt>
                <c:pt idx="985">
                  <c:v>139.619</c:v>
                </c:pt>
                <c:pt idx="986">
                  <c:v>139.40600000000001</c:v>
                </c:pt>
                <c:pt idx="987">
                  <c:v>139.32499999999999</c:v>
                </c:pt>
                <c:pt idx="988">
                  <c:v>139.24799999999999</c:v>
                </c:pt>
                <c:pt idx="989">
                  <c:v>139.00399999999999</c:v>
                </c:pt>
                <c:pt idx="990">
                  <c:v>138.977</c:v>
                </c:pt>
                <c:pt idx="991">
                  <c:v>138.93100000000001</c:v>
                </c:pt>
                <c:pt idx="992">
                  <c:v>138.767</c:v>
                </c:pt>
                <c:pt idx="993">
                  <c:v>138.53100000000001</c:v>
                </c:pt>
                <c:pt idx="994">
                  <c:v>138.39400000000001</c:v>
                </c:pt>
                <c:pt idx="995">
                  <c:v>138.197</c:v>
                </c:pt>
                <c:pt idx="996">
                  <c:v>138.08099999999999</c:v>
                </c:pt>
                <c:pt idx="997">
                  <c:v>137.917</c:v>
                </c:pt>
                <c:pt idx="998">
                  <c:v>137.88</c:v>
                </c:pt>
                <c:pt idx="999">
                  <c:v>137.86099999999999</c:v>
                </c:pt>
                <c:pt idx="1000">
                  <c:v>137.846</c:v>
                </c:pt>
                <c:pt idx="1001">
                  <c:v>137.339</c:v>
                </c:pt>
                <c:pt idx="1002">
                  <c:v>137.15600000000001</c:v>
                </c:pt>
                <c:pt idx="1003">
                  <c:v>137.148</c:v>
                </c:pt>
                <c:pt idx="1004">
                  <c:v>137.09200000000001</c:v>
                </c:pt>
                <c:pt idx="1005">
                  <c:v>136.80600000000001</c:v>
                </c:pt>
                <c:pt idx="1006">
                  <c:v>136.489</c:v>
                </c:pt>
                <c:pt idx="1007">
                  <c:v>136.46</c:v>
                </c:pt>
                <c:pt idx="1008">
                  <c:v>136.38800000000001</c:v>
                </c:pt>
                <c:pt idx="1009">
                  <c:v>135.99100000000001</c:v>
                </c:pt>
                <c:pt idx="1010">
                  <c:v>135.85</c:v>
                </c:pt>
                <c:pt idx="1011">
                  <c:v>135.77199999999999</c:v>
                </c:pt>
                <c:pt idx="1012">
                  <c:v>135.745</c:v>
                </c:pt>
                <c:pt idx="1013">
                  <c:v>135.702</c:v>
                </c:pt>
                <c:pt idx="1014">
                  <c:v>135.684</c:v>
                </c:pt>
                <c:pt idx="1015">
                  <c:v>135.07400000000001</c:v>
                </c:pt>
                <c:pt idx="1016">
                  <c:v>134.929</c:v>
                </c:pt>
                <c:pt idx="1017">
                  <c:v>134.709</c:v>
                </c:pt>
                <c:pt idx="1018">
                  <c:v>134.11000000000001</c:v>
                </c:pt>
                <c:pt idx="1019">
                  <c:v>133.61799999999999</c:v>
                </c:pt>
                <c:pt idx="1020">
                  <c:v>133.57900000000001</c:v>
                </c:pt>
                <c:pt idx="1021">
                  <c:v>133.46899999999999</c:v>
                </c:pt>
                <c:pt idx="1022">
                  <c:v>133.10400000000001</c:v>
                </c:pt>
                <c:pt idx="1023">
                  <c:v>132.48699999999999</c:v>
                </c:pt>
                <c:pt idx="1024">
                  <c:v>132.32599999999999</c:v>
                </c:pt>
                <c:pt idx="1025">
                  <c:v>132.24100000000001</c:v>
                </c:pt>
                <c:pt idx="1026">
                  <c:v>132.155</c:v>
                </c:pt>
                <c:pt idx="1027">
                  <c:v>131.86699999999999</c:v>
                </c:pt>
                <c:pt idx="1028">
                  <c:v>131.857</c:v>
                </c:pt>
                <c:pt idx="1029">
                  <c:v>131.827</c:v>
                </c:pt>
                <c:pt idx="1030">
                  <c:v>131.678</c:v>
                </c:pt>
                <c:pt idx="1031">
                  <c:v>131.44999999999999</c:v>
                </c:pt>
                <c:pt idx="1032">
                  <c:v>131.43299999999999</c:v>
                </c:pt>
                <c:pt idx="1033">
                  <c:v>131.29400000000001</c:v>
                </c:pt>
                <c:pt idx="1034">
                  <c:v>131.26300000000001</c:v>
                </c:pt>
                <c:pt idx="1035">
                  <c:v>130.90899999999999</c:v>
                </c:pt>
                <c:pt idx="1036">
                  <c:v>130.59299999999999</c:v>
                </c:pt>
                <c:pt idx="1037">
                  <c:v>130.41900000000001</c:v>
                </c:pt>
                <c:pt idx="1038">
                  <c:v>129.77099999999999</c:v>
                </c:pt>
                <c:pt idx="1039">
                  <c:v>129.392</c:v>
                </c:pt>
                <c:pt idx="1040">
                  <c:v>129.37700000000001</c:v>
                </c:pt>
                <c:pt idx="1041">
                  <c:v>129.01599999999999</c:v>
                </c:pt>
                <c:pt idx="1042">
                  <c:v>128.74</c:v>
                </c:pt>
                <c:pt idx="1043">
                  <c:v>128.58699999999999</c:v>
                </c:pt>
                <c:pt idx="1044">
                  <c:v>128.56200000000001</c:v>
                </c:pt>
                <c:pt idx="1045">
                  <c:v>128.56200000000001</c:v>
                </c:pt>
                <c:pt idx="1046">
                  <c:v>128.19</c:v>
                </c:pt>
                <c:pt idx="1047">
                  <c:v>128.17599999999999</c:v>
                </c:pt>
                <c:pt idx="1048">
                  <c:v>128.101</c:v>
                </c:pt>
                <c:pt idx="1049">
                  <c:v>127.10599999999999</c:v>
                </c:pt>
                <c:pt idx="1050">
                  <c:v>126.498</c:v>
                </c:pt>
                <c:pt idx="1051">
                  <c:v>126.152</c:v>
                </c:pt>
                <c:pt idx="1052">
                  <c:v>126.14100000000001</c:v>
                </c:pt>
                <c:pt idx="1053">
                  <c:v>126.038</c:v>
                </c:pt>
                <c:pt idx="1054">
                  <c:v>126.017</c:v>
                </c:pt>
                <c:pt idx="1055">
                  <c:v>125.074</c:v>
                </c:pt>
                <c:pt idx="1056">
                  <c:v>124.991</c:v>
                </c:pt>
                <c:pt idx="1057">
                  <c:v>124.833</c:v>
                </c:pt>
                <c:pt idx="1058">
                  <c:v>124.792</c:v>
                </c:pt>
                <c:pt idx="1059">
                  <c:v>124.367</c:v>
                </c:pt>
                <c:pt idx="1060">
                  <c:v>124.36199999999999</c:v>
                </c:pt>
                <c:pt idx="1061">
                  <c:v>124.282</c:v>
                </c:pt>
                <c:pt idx="1062">
                  <c:v>124.11</c:v>
                </c:pt>
                <c:pt idx="1063">
                  <c:v>123.914</c:v>
                </c:pt>
                <c:pt idx="1064">
                  <c:v>123.255</c:v>
                </c:pt>
                <c:pt idx="1065">
                  <c:v>123.059</c:v>
                </c:pt>
                <c:pt idx="1066">
                  <c:v>122.56699999999999</c:v>
                </c:pt>
                <c:pt idx="1067">
                  <c:v>122.254</c:v>
                </c:pt>
                <c:pt idx="1068">
                  <c:v>121.994</c:v>
                </c:pt>
                <c:pt idx="1069">
                  <c:v>121.93899999999999</c:v>
                </c:pt>
                <c:pt idx="1070">
                  <c:v>121.639</c:v>
                </c:pt>
                <c:pt idx="1071">
                  <c:v>121.40300000000001</c:v>
                </c:pt>
                <c:pt idx="1072">
                  <c:v>121.33799999999999</c:v>
                </c:pt>
                <c:pt idx="1073">
                  <c:v>121.3</c:v>
                </c:pt>
                <c:pt idx="1074">
                  <c:v>120.928</c:v>
                </c:pt>
                <c:pt idx="1075">
                  <c:v>120.389</c:v>
                </c:pt>
                <c:pt idx="1076">
                  <c:v>119.37</c:v>
                </c:pt>
                <c:pt idx="1077">
                  <c:v>119.358</c:v>
                </c:pt>
                <c:pt idx="1078">
                  <c:v>119.26600000000001</c:v>
                </c:pt>
                <c:pt idx="1079">
                  <c:v>118.80800000000001</c:v>
                </c:pt>
                <c:pt idx="1080">
                  <c:v>118.16500000000001</c:v>
                </c:pt>
                <c:pt idx="1081">
                  <c:v>117.01300000000001</c:v>
                </c:pt>
                <c:pt idx="1082">
                  <c:v>116.211</c:v>
                </c:pt>
                <c:pt idx="1083">
                  <c:v>115.524</c:v>
                </c:pt>
                <c:pt idx="1084">
                  <c:v>115.277</c:v>
                </c:pt>
                <c:pt idx="1085">
                  <c:v>114.91200000000001</c:v>
                </c:pt>
                <c:pt idx="1086">
                  <c:v>114.35899999999999</c:v>
                </c:pt>
                <c:pt idx="1087">
                  <c:v>113.673</c:v>
                </c:pt>
                <c:pt idx="1088">
                  <c:v>112.44799999999999</c:v>
                </c:pt>
                <c:pt idx="1089">
                  <c:v>110.74</c:v>
                </c:pt>
                <c:pt idx="1090">
                  <c:v>110.16800000000001</c:v>
                </c:pt>
                <c:pt idx="1091">
                  <c:v>109.84399999999999</c:v>
                </c:pt>
                <c:pt idx="1092">
                  <c:v>109.48099999999999</c:v>
                </c:pt>
                <c:pt idx="1093">
                  <c:v>109.169</c:v>
                </c:pt>
                <c:pt idx="1094">
                  <c:v>109.16200000000001</c:v>
                </c:pt>
                <c:pt idx="1095">
                  <c:v>109.026</c:v>
                </c:pt>
                <c:pt idx="1096">
                  <c:v>108.869</c:v>
                </c:pt>
                <c:pt idx="1097">
                  <c:v>108.643</c:v>
                </c:pt>
                <c:pt idx="1098">
                  <c:v>108.345</c:v>
                </c:pt>
                <c:pt idx="1099">
                  <c:v>107.49</c:v>
                </c:pt>
                <c:pt idx="1100">
                  <c:v>106.262</c:v>
                </c:pt>
                <c:pt idx="1101">
                  <c:v>106.121</c:v>
                </c:pt>
                <c:pt idx="1102">
                  <c:v>105.10599999999999</c:v>
                </c:pt>
                <c:pt idx="1103">
                  <c:v>104.762</c:v>
                </c:pt>
                <c:pt idx="1104">
                  <c:v>104.613</c:v>
                </c:pt>
                <c:pt idx="1105">
                  <c:v>104.592</c:v>
                </c:pt>
                <c:pt idx="1106">
                  <c:v>103.825</c:v>
                </c:pt>
                <c:pt idx="1107">
                  <c:v>103.491</c:v>
                </c:pt>
                <c:pt idx="1108">
                  <c:v>103.13200000000001</c:v>
                </c:pt>
                <c:pt idx="1109">
                  <c:v>103.03700000000001</c:v>
                </c:pt>
                <c:pt idx="1110">
                  <c:v>102.84</c:v>
                </c:pt>
                <c:pt idx="1111">
                  <c:v>102.69499999999999</c:v>
                </c:pt>
                <c:pt idx="1112">
                  <c:v>102.35299999999999</c:v>
                </c:pt>
                <c:pt idx="1113">
                  <c:v>102.343</c:v>
                </c:pt>
                <c:pt idx="1114">
                  <c:v>101.76300000000001</c:v>
                </c:pt>
                <c:pt idx="1115">
                  <c:v>101.354</c:v>
                </c:pt>
                <c:pt idx="1116">
                  <c:v>101.20399999999999</c:v>
                </c:pt>
                <c:pt idx="1117">
                  <c:v>101.13500000000001</c:v>
                </c:pt>
                <c:pt idx="1118">
                  <c:v>100.908</c:v>
                </c:pt>
                <c:pt idx="1119">
                  <c:v>100.693</c:v>
                </c:pt>
                <c:pt idx="1120">
                  <c:v>100.407</c:v>
                </c:pt>
                <c:pt idx="1121">
                  <c:v>100.07299999999999</c:v>
                </c:pt>
                <c:pt idx="1122">
                  <c:v>100.02500000000001</c:v>
                </c:pt>
                <c:pt idx="1123">
                  <c:v>99.63</c:v>
                </c:pt>
                <c:pt idx="1124">
                  <c:v>98.95</c:v>
                </c:pt>
                <c:pt idx="1125">
                  <c:v>98.796000000000006</c:v>
                </c:pt>
                <c:pt idx="1126">
                  <c:v>98.706000000000003</c:v>
                </c:pt>
                <c:pt idx="1127">
                  <c:v>98.546000000000006</c:v>
                </c:pt>
                <c:pt idx="1128">
                  <c:v>97.882999999999996</c:v>
                </c:pt>
                <c:pt idx="1129">
                  <c:v>97.266000000000005</c:v>
                </c:pt>
                <c:pt idx="1130">
                  <c:v>97.08</c:v>
                </c:pt>
                <c:pt idx="1131">
                  <c:v>96.716999999999999</c:v>
                </c:pt>
                <c:pt idx="1132">
                  <c:v>95.650999999999996</c:v>
                </c:pt>
                <c:pt idx="1133">
                  <c:v>95.302999999999997</c:v>
                </c:pt>
                <c:pt idx="1134">
                  <c:v>95.236000000000004</c:v>
                </c:pt>
                <c:pt idx="1135">
                  <c:v>94.474999999999994</c:v>
                </c:pt>
                <c:pt idx="1136">
                  <c:v>93.793000000000006</c:v>
                </c:pt>
                <c:pt idx="1137">
                  <c:v>93.224000000000004</c:v>
                </c:pt>
                <c:pt idx="1138">
                  <c:v>90.816000000000003</c:v>
                </c:pt>
                <c:pt idx="1139">
                  <c:v>90.301000000000002</c:v>
                </c:pt>
                <c:pt idx="1140">
                  <c:v>90.138999999999996</c:v>
                </c:pt>
                <c:pt idx="1141">
                  <c:v>89.936999999999998</c:v>
                </c:pt>
                <c:pt idx="1142">
                  <c:v>89.164000000000001</c:v>
                </c:pt>
                <c:pt idx="1143">
                  <c:v>88.623999999999995</c:v>
                </c:pt>
                <c:pt idx="1144">
                  <c:v>86.536000000000001</c:v>
                </c:pt>
                <c:pt idx="1145">
                  <c:v>86.111000000000004</c:v>
                </c:pt>
                <c:pt idx="1146">
                  <c:v>85.96</c:v>
                </c:pt>
                <c:pt idx="1147">
                  <c:v>85.772999999999996</c:v>
                </c:pt>
                <c:pt idx="1148">
                  <c:v>83.894000000000005</c:v>
                </c:pt>
                <c:pt idx="1149">
                  <c:v>83.585999999999999</c:v>
                </c:pt>
                <c:pt idx="1150">
                  <c:v>83.352000000000004</c:v>
                </c:pt>
                <c:pt idx="1151">
                  <c:v>81.77</c:v>
                </c:pt>
                <c:pt idx="1152">
                  <c:v>81.575000000000003</c:v>
                </c:pt>
                <c:pt idx="1153">
                  <c:v>81.549000000000007</c:v>
                </c:pt>
                <c:pt idx="1154">
                  <c:v>81.406000000000006</c:v>
                </c:pt>
                <c:pt idx="1155">
                  <c:v>81.370999999999995</c:v>
                </c:pt>
                <c:pt idx="1156">
                  <c:v>81.143000000000001</c:v>
                </c:pt>
                <c:pt idx="1157">
                  <c:v>79.42</c:v>
                </c:pt>
                <c:pt idx="1158">
                  <c:v>77.878</c:v>
                </c:pt>
                <c:pt idx="1159">
                  <c:v>77.727999999999994</c:v>
                </c:pt>
                <c:pt idx="1160">
                  <c:v>77.554000000000002</c:v>
                </c:pt>
                <c:pt idx="1161">
                  <c:v>77.218999999999994</c:v>
                </c:pt>
                <c:pt idx="1162">
                  <c:v>77.128</c:v>
                </c:pt>
                <c:pt idx="1163">
                  <c:v>77.039000000000001</c:v>
                </c:pt>
                <c:pt idx="1164">
                  <c:v>75.731999999999999</c:v>
                </c:pt>
                <c:pt idx="1165">
                  <c:v>75.625</c:v>
                </c:pt>
                <c:pt idx="1166">
                  <c:v>75.287999999999997</c:v>
                </c:pt>
                <c:pt idx="1167">
                  <c:v>75.052000000000007</c:v>
                </c:pt>
                <c:pt idx="1168">
                  <c:v>74.805000000000007</c:v>
                </c:pt>
                <c:pt idx="1169">
                  <c:v>74.747</c:v>
                </c:pt>
                <c:pt idx="1170">
                  <c:v>74.433999999999997</c:v>
                </c:pt>
                <c:pt idx="1171">
                  <c:v>74.114999999999995</c:v>
                </c:pt>
                <c:pt idx="1172">
                  <c:v>73.936000000000007</c:v>
                </c:pt>
                <c:pt idx="1173">
                  <c:v>73.647000000000006</c:v>
                </c:pt>
                <c:pt idx="1174">
                  <c:v>73.424999999999997</c:v>
                </c:pt>
                <c:pt idx="1175">
                  <c:v>73.322999999999993</c:v>
                </c:pt>
                <c:pt idx="1176">
                  <c:v>73.119</c:v>
                </c:pt>
                <c:pt idx="1177">
                  <c:v>72.262</c:v>
                </c:pt>
                <c:pt idx="1178">
                  <c:v>72.233999999999995</c:v>
                </c:pt>
                <c:pt idx="1179">
                  <c:v>72.033000000000001</c:v>
                </c:pt>
                <c:pt idx="1180">
                  <c:v>71.123999999999995</c:v>
                </c:pt>
                <c:pt idx="1181">
                  <c:v>70.911000000000001</c:v>
                </c:pt>
                <c:pt idx="1182">
                  <c:v>70.478999999999999</c:v>
                </c:pt>
                <c:pt idx="1183">
                  <c:v>70.230999999999995</c:v>
                </c:pt>
                <c:pt idx="1184">
                  <c:v>70.06</c:v>
                </c:pt>
                <c:pt idx="1185">
                  <c:v>69.811000000000007</c:v>
                </c:pt>
                <c:pt idx="1186">
                  <c:v>69.525999999999996</c:v>
                </c:pt>
                <c:pt idx="1187">
                  <c:v>69.483000000000004</c:v>
                </c:pt>
                <c:pt idx="1188">
                  <c:v>69.406999999999996</c:v>
                </c:pt>
                <c:pt idx="1189">
                  <c:v>69.075999999999993</c:v>
                </c:pt>
                <c:pt idx="1190">
                  <c:v>69.027000000000001</c:v>
                </c:pt>
                <c:pt idx="1191">
                  <c:v>68.695999999999998</c:v>
                </c:pt>
                <c:pt idx="1192">
                  <c:v>68.662000000000006</c:v>
                </c:pt>
                <c:pt idx="1193">
                  <c:v>68.52</c:v>
                </c:pt>
                <c:pt idx="1194">
                  <c:v>68.515000000000001</c:v>
                </c:pt>
                <c:pt idx="1195">
                  <c:v>67.656000000000006</c:v>
                </c:pt>
                <c:pt idx="1196">
                  <c:v>67.578000000000003</c:v>
                </c:pt>
                <c:pt idx="1197">
                  <c:v>67.322000000000003</c:v>
                </c:pt>
                <c:pt idx="1198">
                  <c:v>67.126000000000005</c:v>
                </c:pt>
                <c:pt idx="1199">
                  <c:v>66.637</c:v>
                </c:pt>
                <c:pt idx="1200">
                  <c:v>66.147000000000006</c:v>
                </c:pt>
                <c:pt idx="1201">
                  <c:v>65.441000000000003</c:v>
                </c:pt>
                <c:pt idx="1202">
                  <c:v>64.781999999999996</c:v>
                </c:pt>
                <c:pt idx="1203">
                  <c:v>64.734999999999999</c:v>
                </c:pt>
                <c:pt idx="1204">
                  <c:v>64.626999999999995</c:v>
                </c:pt>
                <c:pt idx="1205">
                  <c:v>64.418999999999997</c:v>
                </c:pt>
                <c:pt idx="1206">
                  <c:v>63.781999999999996</c:v>
                </c:pt>
                <c:pt idx="1207">
                  <c:v>63.765000000000001</c:v>
                </c:pt>
                <c:pt idx="1208">
                  <c:v>62.697000000000003</c:v>
                </c:pt>
                <c:pt idx="1209">
                  <c:v>62.667999999999999</c:v>
                </c:pt>
                <c:pt idx="1210">
                  <c:v>62.148000000000003</c:v>
                </c:pt>
                <c:pt idx="1211">
                  <c:v>62.142000000000003</c:v>
                </c:pt>
                <c:pt idx="1212">
                  <c:v>60.942</c:v>
                </c:pt>
                <c:pt idx="1213">
                  <c:v>60.898000000000003</c:v>
                </c:pt>
                <c:pt idx="1214">
                  <c:v>60.679000000000002</c:v>
                </c:pt>
                <c:pt idx="1215">
                  <c:v>60.622</c:v>
                </c:pt>
                <c:pt idx="1216">
                  <c:v>60.539000000000001</c:v>
                </c:pt>
                <c:pt idx="1217">
                  <c:v>60.171999999999997</c:v>
                </c:pt>
                <c:pt idx="1218">
                  <c:v>59.741</c:v>
                </c:pt>
                <c:pt idx="1219">
                  <c:v>59.426000000000002</c:v>
                </c:pt>
                <c:pt idx="1220">
                  <c:v>59.255000000000003</c:v>
                </c:pt>
                <c:pt idx="1221">
                  <c:v>58.585000000000001</c:v>
                </c:pt>
                <c:pt idx="1222">
                  <c:v>58.393999999999998</c:v>
                </c:pt>
                <c:pt idx="1223">
                  <c:v>58.347000000000001</c:v>
                </c:pt>
                <c:pt idx="1224">
                  <c:v>58.204999999999998</c:v>
                </c:pt>
                <c:pt idx="1225">
                  <c:v>58.161999999999999</c:v>
                </c:pt>
                <c:pt idx="1226">
                  <c:v>57.960999999999999</c:v>
                </c:pt>
                <c:pt idx="1227">
                  <c:v>57.447000000000003</c:v>
                </c:pt>
                <c:pt idx="1228">
                  <c:v>56.817</c:v>
                </c:pt>
                <c:pt idx="1229">
                  <c:v>56.715000000000003</c:v>
                </c:pt>
                <c:pt idx="1230">
                  <c:v>56.106000000000002</c:v>
                </c:pt>
                <c:pt idx="1231">
                  <c:v>55.463999999999999</c:v>
                </c:pt>
                <c:pt idx="1232">
                  <c:v>55.284999999999997</c:v>
                </c:pt>
                <c:pt idx="1233">
                  <c:v>54.811999999999998</c:v>
                </c:pt>
                <c:pt idx="1234">
                  <c:v>54.271999999999998</c:v>
                </c:pt>
                <c:pt idx="1235">
                  <c:v>54.054000000000002</c:v>
                </c:pt>
                <c:pt idx="1236">
                  <c:v>53.414999999999999</c:v>
                </c:pt>
                <c:pt idx="1237">
                  <c:v>53.137999999999998</c:v>
                </c:pt>
                <c:pt idx="1238">
                  <c:v>52.305999999999997</c:v>
                </c:pt>
                <c:pt idx="1239">
                  <c:v>51.212000000000003</c:v>
                </c:pt>
                <c:pt idx="1240">
                  <c:v>50.671999999999997</c:v>
                </c:pt>
                <c:pt idx="1241">
                  <c:v>49.725999999999999</c:v>
                </c:pt>
                <c:pt idx="1242">
                  <c:v>49.314999999999998</c:v>
                </c:pt>
                <c:pt idx="1243">
                  <c:v>48.999000000000002</c:v>
                </c:pt>
                <c:pt idx="1244">
                  <c:v>48.904000000000003</c:v>
                </c:pt>
                <c:pt idx="1245">
                  <c:v>48.279000000000003</c:v>
                </c:pt>
                <c:pt idx="1246">
                  <c:v>47.564999999999998</c:v>
                </c:pt>
                <c:pt idx="1247">
                  <c:v>47.142000000000003</c:v>
                </c:pt>
                <c:pt idx="1248">
                  <c:v>46.118000000000002</c:v>
                </c:pt>
                <c:pt idx="1249">
                  <c:v>43.152999999999999</c:v>
                </c:pt>
                <c:pt idx="1250">
                  <c:v>42.515000000000001</c:v>
                </c:pt>
                <c:pt idx="1251">
                  <c:v>42.231000000000002</c:v>
                </c:pt>
                <c:pt idx="1252">
                  <c:v>42.183999999999997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A6-4F62-9200-199CA902520D}"/>
            </c:ext>
          </c:extLst>
        </c:ser>
        <c:ser>
          <c:idx val="0"/>
          <c:order val="2"/>
          <c:tx>
            <c:v>Stage 2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'FDC Burnt Hut'!$H$4:$H$1188</c:f>
              <c:numCache>
                <c:formatCode>#,##0.0</c:formatCode>
                <c:ptCount val="1185"/>
                <c:pt idx="0">
                  <c:v>0</c:v>
                </c:pt>
                <c:pt idx="1">
                  <c:v>8.4459459459459499E-2</c:v>
                </c:pt>
                <c:pt idx="2">
                  <c:v>0.168918918918919</c:v>
                </c:pt>
                <c:pt idx="3">
                  <c:v>0.25337837837837851</c:v>
                </c:pt>
                <c:pt idx="4">
                  <c:v>0.337837837837838</c:v>
                </c:pt>
                <c:pt idx="5">
                  <c:v>0.42229729729729748</c:v>
                </c:pt>
                <c:pt idx="6">
                  <c:v>0.50675675675675702</c:v>
                </c:pt>
                <c:pt idx="7">
                  <c:v>0.59121621621621645</c:v>
                </c:pt>
                <c:pt idx="8">
                  <c:v>0.67567567567567599</c:v>
                </c:pt>
                <c:pt idx="9">
                  <c:v>0.76013513513513553</c:v>
                </c:pt>
                <c:pt idx="10">
                  <c:v>0.84459459459459496</c:v>
                </c:pt>
                <c:pt idx="11">
                  <c:v>0.9290540540540545</c:v>
                </c:pt>
                <c:pt idx="12">
                  <c:v>1.013513513513514</c:v>
                </c:pt>
                <c:pt idx="13">
                  <c:v>1.0979729729729735</c:v>
                </c:pt>
                <c:pt idx="14">
                  <c:v>1.1824324324324329</c:v>
                </c:pt>
                <c:pt idx="15">
                  <c:v>1.2668918918918926</c:v>
                </c:pt>
                <c:pt idx="16">
                  <c:v>1.351351351351352</c:v>
                </c:pt>
                <c:pt idx="17">
                  <c:v>1.4358108108108114</c:v>
                </c:pt>
                <c:pt idx="18">
                  <c:v>1.5202702702702711</c:v>
                </c:pt>
                <c:pt idx="19">
                  <c:v>1.6047297297297305</c:v>
                </c:pt>
                <c:pt idx="20">
                  <c:v>1.6891891891891899</c:v>
                </c:pt>
                <c:pt idx="21">
                  <c:v>1.7736486486486496</c:v>
                </c:pt>
                <c:pt idx="22">
                  <c:v>1.858108108108109</c:v>
                </c:pt>
                <c:pt idx="23">
                  <c:v>1.9425675675675684</c:v>
                </c:pt>
                <c:pt idx="24">
                  <c:v>2.0270270270270281</c:v>
                </c:pt>
                <c:pt idx="25">
                  <c:v>2.1114864864864873</c:v>
                </c:pt>
                <c:pt idx="26">
                  <c:v>2.1959459459459469</c:v>
                </c:pt>
                <c:pt idx="27">
                  <c:v>2.2804054054054066</c:v>
                </c:pt>
                <c:pt idx="28">
                  <c:v>2.3648648648648658</c:v>
                </c:pt>
                <c:pt idx="29">
                  <c:v>2.4493243243243255</c:v>
                </c:pt>
                <c:pt idx="30">
                  <c:v>2.5337837837837851</c:v>
                </c:pt>
                <c:pt idx="31">
                  <c:v>2.6182432432432443</c:v>
                </c:pt>
                <c:pt idx="32">
                  <c:v>2.702702702702704</c:v>
                </c:pt>
                <c:pt idx="33">
                  <c:v>2.7871621621621636</c:v>
                </c:pt>
                <c:pt idx="34">
                  <c:v>2.8716216216216228</c:v>
                </c:pt>
                <c:pt idx="35">
                  <c:v>2.9560810810810825</c:v>
                </c:pt>
                <c:pt idx="36">
                  <c:v>3.0405405405405421</c:v>
                </c:pt>
                <c:pt idx="37">
                  <c:v>3.1250000000000013</c:v>
                </c:pt>
                <c:pt idx="38">
                  <c:v>3.209459459459461</c:v>
                </c:pt>
                <c:pt idx="39">
                  <c:v>3.2939189189189206</c:v>
                </c:pt>
                <c:pt idx="40">
                  <c:v>3.3783783783783798</c:v>
                </c:pt>
                <c:pt idx="41">
                  <c:v>3.4628378378378395</c:v>
                </c:pt>
                <c:pt idx="42">
                  <c:v>3.5472972972972991</c:v>
                </c:pt>
                <c:pt idx="43">
                  <c:v>3.6317567567567584</c:v>
                </c:pt>
                <c:pt idx="44">
                  <c:v>3.716216216216218</c:v>
                </c:pt>
                <c:pt idx="45">
                  <c:v>3.8006756756756777</c:v>
                </c:pt>
                <c:pt idx="46">
                  <c:v>3.8851351351351369</c:v>
                </c:pt>
                <c:pt idx="47">
                  <c:v>3.9695945945945965</c:v>
                </c:pt>
                <c:pt idx="48">
                  <c:v>4.0540540540540562</c:v>
                </c:pt>
                <c:pt idx="49">
                  <c:v>4.1385135135135158</c:v>
                </c:pt>
                <c:pt idx="50">
                  <c:v>4.2229729729729746</c:v>
                </c:pt>
                <c:pt idx="51">
                  <c:v>4.3074324324324342</c:v>
                </c:pt>
                <c:pt idx="52">
                  <c:v>4.3918918918918939</c:v>
                </c:pt>
                <c:pt idx="53">
                  <c:v>4.4763513513513535</c:v>
                </c:pt>
                <c:pt idx="54">
                  <c:v>4.5608108108108132</c:v>
                </c:pt>
                <c:pt idx="55">
                  <c:v>4.6452702702702728</c:v>
                </c:pt>
                <c:pt idx="56">
                  <c:v>4.7297297297297316</c:v>
                </c:pt>
                <c:pt idx="57">
                  <c:v>4.8141891891891913</c:v>
                </c:pt>
                <c:pt idx="58">
                  <c:v>4.8986486486486509</c:v>
                </c:pt>
                <c:pt idx="59">
                  <c:v>4.9831081081081106</c:v>
                </c:pt>
                <c:pt idx="60">
                  <c:v>5.0675675675675702</c:v>
                </c:pt>
                <c:pt idx="61">
                  <c:v>5.1520270270270299</c:v>
                </c:pt>
                <c:pt idx="62">
                  <c:v>5.2364864864864886</c:v>
                </c:pt>
                <c:pt idx="63">
                  <c:v>5.3209459459459483</c:v>
                </c:pt>
                <c:pt idx="64">
                  <c:v>5.4054054054054079</c:v>
                </c:pt>
                <c:pt idx="65">
                  <c:v>5.4898648648648676</c:v>
                </c:pt>
                <c:pt idx="66">
                  <c:v>5.5743243243243272</c:v>
                </c:pt>
                <c:pt idx="67">
                  <c:v>5.658783783783786</c:v>
                </c:pt>
                <c:pt idx="68">
                  <c:v>5.7432432432432456</c:v>
                </c:pt>
                <c:pt idx="69">
                  <c:v>5.8277027027027053</c:v>
                </c:pt>
                <c:pt idx="70">
                  <c:v>5.9121621621621649</c:v>
                </c:pt>
                <c:pt idx="71">
                  <c:v>5.9966216216216246</c:v>
                </c:pt>
                <c:pt idx="72">
                  <c:v>6.0810810810810842</c:v>
                </c:pt>
                <c:pt idx="73">
                  <c:v>6.165540540540543</c:v>
                </c:pt>
                <c:pt idx="74">
                  <c:v>6.2500000000000027</c:v>
                </c:pt>
                <c:pt idx="75">
                  <c:v>6.3344594594594623</c:v>
                </c:pt>
                <c:pt idx="76">
                  <c:v>6.418918918918922</c:v>
                </c:pt>
                <c:pt idx="77">
                  <c:v>6.5033783783783816</c:v>
                </c:pt>
                <c:pt idx="78">
                  <c:v>6.5878378378378413</c:v>
                </c:pt>
                <c:pt idx="79">
                  <c:v>6.6722972972973</c:v>
                </c:pt>
                <c:pt idx="80">
                  <c:v>6.7567567567567597</c:v>
                </c:pt>
                <c:pt idx="81">
                  <c:v>6.8412162162162193</c:v>
                </c:pt>
                <c:pt idx="82">
                  <c:v>6.925675675675679</c:v>
                </c:pt>
                <c:pt idx="83">
                  <c:v>7.0101351351351386</c:v>
                </c:pt>
                <c:pt idx="84">
                  <c:v>7.0945945945945983</c:v>
                </c:pt>
                <c:pt idx="85">
                  <c:v>7.1790540540540571</c:v>
                </c:pt>
                <c:pt idx="86">
                  <c:v>7.2635135135135167</c:v>
                </c:pt>
                <c:pt idx="87">
                  <c:v>7.3479729729729764</c:v>
                </c:pt>
                <c:pt idx="88">
                  <c:v>7.432432432432436</c:v>
                </c:pt>
                <c:pt idx="89">
                  <c:v>7.5168918918918957</c:v>
                </c:pt>
                <c:pt idx="90">
                  <c:v>7.6013513513513553</c:v>
                </c:pt>
                <c:pt idx="91">
                  <c:v>7.6858108108108141</c:v>
                </c:pt>
                <c:pt idx="92">
                  <c:v>7.7702702702702737</c:v>
                </c:pt>
                <c:pt idx="93">
                  <c:v>7.8547297297297334</c:v>
                </c:pt>
                <c:pt idx="94">
                  <c:v>7.939189189189193</c:v>
                </c:pt>
                <c:pt idx="95">
                  <c:v>8.0236486486486527</c:v>
                </c:pt>
                <c:pt idx="96">
                  <c:v>8.1081081081081123</c:v>
                </c:pt>
                <c:pt idx="97">
                  <c:v>8.192567567567572</c:v>
                </c:pt>
                <c:pt idx="98">
                  <c:v>8.2770270270270316</c:v>
                </c:pt>
                <c:pt idx="99">
                  <c:v>8.3614864864864895</c:v>
                </c:pt>
                <c:pt idx="100">
                  <c:v>8.4459459459459492</c:v>
                </c:pt>
                <c:pt idx="101">
                  <c:v>8.5304054054054088</c:v>
                </c:pt>
                <c:pt idx="102">
                  <c:v>8.6148648648648685</c:v>
                </c:pt>
                <c:pt idx="103">
                  <c:v>8.6993243243243281</c:v>
                </c:pt>
                <c:pt idx="104">
                  <c:v>8.7837837837837878</c:v>
                </c:pt>
                <c:pt idx="105">
                  <c:v>8.8682432432432474</c:v>
                </c:pt>
                <c:pt idx="106">
                  <c:v>8.9527027027027071</c:v>
                </c:pt>
                <c:pt idx="107">
                  <c:v>9.0371621621621667</c:v>
                </c:pt>
                <c:pt idx="108">
                  <c:v>9.1216216216216264</c:v>
                </c:pt>
                <c:pt idx="109">
                  <c:v>9.206081081081086</c:v>
                </c:pt>
                <c:pt idx="110">
                  <c:v>9.2905405405405457</c:v>
                </c:pt>
                <c:pt idx="111">
                  <c:v>9.3750000000000036</c:v>
                </c:pt>
                <c:pt idx="112">
                  <c:v>9.4594594594594632</c:v>
                </c:pt>
                <c:pt idx="113">
                  <c:v>9.5439189189189229</c:v>
                </c:pt>
                <c:pt idx="114">
                  <c:v>9.6283783783783825</c:v>
                </c:pt>
                <c:pt idx="115">
                  <c:v>9.7128378378378422</c:v>
                </c:pt>
                <c:pt idx="116">
                  <c:v>9.7972972972973018</c:v>
                </c:pt>
                <c:pt idx="117">
                  <c:v>9.8817567567567615</c:v>
                </c:pt>
                <c:pt idx="118">
                  <c:v>9.9662162162162211</c:v>
                </c:pt>
                <c:pt idx="119">
                  <c:v>10.050675675675681</c:v>
                </c:pt>
                <c:pt idx="120">
                  <c:v>10.13513513513514</c:v>
                </c:pt>
                <c:pt idx="121">
                  <c:v>10.2195945945946</c:v>
                </c:pt>
                <c:pt idx="122">
                  <c:v>10.30405405405406</c:v>
                </c:pt>
                <c:pt idx="123">
                  <c:v>10.388513513513518</c:v>
                </c:pt>
                <c:pt idx="124">
                  <c:v>10.472972972972977</c:v>
                </c:pt>
                <c:pt idx="125">
                  <c:v>10.557432432432437</c:v>
                </c:pt>
                <c:pt idx="126">
                  <c:v>10.641891891891897</c:v>
                </c:pt>
                <c:pt idx="127">
                  <c:v>10.726351351351356</c:v>
                </c:pt>
                <c:pt idx="128">
                  <c:v>10.810810810810816</c:v>
                </c:pt>
                <c:pt idx="129">
                  <c:v>10.895270270270276</c:v>
                </c:pt>
                <c:pt idx="130">
                  <c:v>10.979729729729735</c:v>
                </c:pt>
                <c:pt idx="131">
                  <c:v>11.064189189189195</c:v>
                </c:pt>
                <c:pt idx="132">
                  <c:v>11.148648648648654</c:v>
                </c:pt>
                <c:pt idx="133">
                  <c:v>11.233108108108114</c:v>
                </c:pt>
                <c:pt idx="134">
                  <c:v>11.317567567567572</c:v>
                </c:pt>
                <c:pt idx="135">
                  <c:v>11.402027027027032</c:v>
                </c:pt>
                <c:pt idx="136">
                  <c:v>11.486486486486491</c:v>
                </c:pt>
                <c:pt idx="137">
                  <c:v>11.570945945945951</c:v>
                </c:pt>
                <c:pt idx="138">
                  <c:v>11.655405405405411</c:v>
                </c:pt>
                <c:pt idx="139">
                  <c:v>11.73986486486487</c:v>
                </c:pt>
                <c:pt idx="140">
                  <c:v>11.82432432432433</c:v>
                </c:pt>
                <c:pt idx="141">
                  <c:v>11.90878378378379</c:v>
                </c:pt>
                <c:pt idx="142">
                  <c:v>11.993243243243249</c:v>
                </c:pt>
                <c:pt idx="143">
                  <c:v>12.077702702702709</c:v>
                </c:pt>
                <c:pt idx="144">
                  <c:v>12.162162162162168</c:v>
                </c:pt>
                <c:pt idx="145">
                  <c:v>12.246621621621628</c:v>
                </c:pt>
                <c:pt idx="146">
                  <c:v>12.331081081081086</c:v>
                </c:pt>
                <c:pt idx="147">
                  <c:v>12.415540540540546</c:v>
                </c:pt>
                <c:pt idx="148">
                  <c:v>12.500000000000005</c:v>
                </c:pt>
                <c:pt idx="149">
                  <c:v>12.584459459459465</c:v>
                </c:pt>
                <c:pt idx="150">
                  <c:v>12.668918918918925</c:v>
                </c:pt>
                <c:pt idx="151">
                  <c:v>12.753378378378384</c:v>
                </c:pt>
                <c:pt idx="152">
                  <c:v>12.837837837837844</c:v>
                </c:pt>
                <c:pt idx="153">
                  <c:v>12.922297297297304</c:v>
                </c:pt>
                <c:pt idx="154">
                  <c:v>13.006756756756763</c:v>
                </c:pt>
                <c:pt idx="155">
                  <c:v>13.091216216216223</c:v>
                </c:pt>
                <c:pt idx="156">
                  <c:v>13.175675675675683</c:v>
                </c:pt>
                <c:pt idx="157">
                  <c:v>13.260135135135142</c:v>
                </c:pt>
                <c:pt idx="158">
                  <c:v>13.3445945945946</c:v>
                </c:pt>
                <c:pt idx="159">
                  <c:v>13.42905405405406</c:v>
                </c:pt>
                <c:pt idx="160">
                  <c:v>13.513513513513519</c:v>
                </c:pt>
                <c:pt idx="161">
                  <c:v>13.597972972972979</c:v>
                </c:pt>
                <c:pt idx="162">
                  <c:v>13.682432432432439</c:v>
                </c:pt>
                <c:pt idx="163">
                  <c:v>13.766891891891898</c:v>
                </c:pt>
                <c:pt idx="164">
                  <c:v>13.851351351351358</c:v>
                </c:pt>
                <c:pt idx="165">
                  <c:v>13.935810810810818</c:v>
                </c:pt>
                <c:pt idx="166">
                  <c:v>14.020270270270277</c:v>
                </c:pt>
                <c:pt idx="167">
                  <c:v>14.104729729729737</c:v>
                </c:pt>
                <c:pt idx="168">
                  <c:v>14.189189189189197</c:v>
                </c:pt>
                <c:pt idx="169">
                  <c:v>14.273648648648654</c:v>
                </c:pt>
                <c:pt idx="170">
                  <c:v>14.358108108108114</c:v>
                </c:pt>
                <c:pt idx="171">
                  <c:v>14.442567567567574</c:v>
                </c:pt>
                <c:pt idx="172">
                  <c:v>14.527027027027033</c:v>
                </c:pt>
                <c:pt idx="173">
                  <c:v>14.611486486486493</c:v>
                </c:pt>
                <c:pt idx="174">
                  <c:v>14.695945945945953</c:v>
                </c:pt>
                <c:pt idx="175">
                  <c:v>14.780405405405412</c:v>
                </c:pt>
                <c:pt idx="176">
                  <c:v>14.864864864864872</c:v>
                </c:pt>
                <c:pt idx="177">
                  <c:v>14.949324324324332</c:v>
                </c:pt>
                <c:pt idx="178">
                  <c:v>15.033783783783791</c:v>
                </c:pt>
                <c:pt idx="179">
                  <c:v>15.118243243243251</c:v>
                </c:pt>
                <c:pt idx="180">
                  <c:v>15.202702702702711</c:v>
                </c:pt>
                <c:pt idx="181">
                  <c:v>15.287162162162168</c:v>
                </c:pt>
                <c:pt idx="182">
                  <c:v>15.371621621621628</c:v>
                </c:pt>
                <c:pt idx="183">
                  <c:v>15.456081081081088</c:v>
                </c:pt>
                <c:pt idx="184">
                  <c:v>15.540540540540547</c:v>
                </c:pt>
                <c:pt idx="185">
                  <c:v>15.625000000000007</c:v>
                </c:pt>
                <c:pt idx="186">
                  <c:v>15.709459459459467</c:v>
                </c:pt>
                <c:pt idx="187">
                  <c:v>15.793918918918926</c:v>
                </c:pt>
                <c:pt idx="188">
                  <c:v>15.878378378378386</c:v>
                </c:pt>
                <c:pt idx="189">
                  <c:v>15.962837837837846</c:v>
                </c:pt>
                <c:pt idx="190">
                  <c:v>16.047297297297305</c:v>
                </c:pt>
                <c:pt idx="191">
                  <c:v>16.131756756756765</c:v>
                </c:pt>
                <c:pt idx="192">
                  <c:v>16.216216216216225</c:v>
                </c:pt>
                <c:pt idx="193">
                  <c:v>16.300675675675684</c:v>
                </c:pt>
                <c:pt idx="194">
                  <c:v>16.385135135135144</c:v>
                </c:pt>
                <c:pt idx="195">
                  <c:v>16.469594594594604</c:v>
                </c:pt>
                <c:pt idx="196">
                  <c:v>16.554054054054063</c:v>
                </c:pt>
                <c:pt idx="197">
                  <c:v>16.638513513513523</c:v>
                </c:pt>
                <c:pt idx="198">
                  <c:v>16.722972972972979</c:v>
                </c:pt>
                <c:pt idx="199">
                  <c:v>16.807432432432439</c:v>
                </c:pt>
                <c:pt idx="200">
                  <c:v>16.891891891891898</c:v>
                </c:pt>
                <c:pt idx="201">
                  <c:v>16.976351351351358</c:v>
                </c:pt>
                <c:pt idx="202">
                  <c:v>17.060810810810818</c:v>
                </c:pt>
                <c:pt idx="203">
                  <c:v>17.145270270270277</c:v>
                </c:pt>
                <c:pt idx="204">
                  <c:v>17.229729729729737</c:v>
                </c:pt>
                <c:pt idx="205">
                  <c:v>17.314189189189197</c:v>
                </c:pt>
                <c:pt idx="206">
                  <c:v>17.398648648648656</c:v>
                </c:pt>
                <c:pt idx="207">
                  <c:v>17.483108108108116</c:v>
                </c:pt>
                <c:pt idx="208">
                  <c:v>17.567567567567576</c:v>
                </c:pt>
                <c:pt idx="209">
                  <c:v>17.652027027027035</c:v>
                </c:pt>
                <c:pt idx="210">
                  <c:v>17.736486486486495</c:v>
                </c:pt>
                <c:pt idx="211">
                  <c:v>17.820945945945954</c:v>
                </c:pt>
                <c:pt idx="212">
                  <c:v>17.905405405405414</c:v>
                </c:pt>
                <c:pt idx="213">
                  <c:v>17.989864864864874</c:v>
                </c:pt>
                <c:pt idx="214">
                  <c:v>18.074324324324333</c:v>
                </c:pt>
                <c:pt idx="215">
                  <c:v>18.158783783783793</c:v>
                </c:pt>
                <c:pt idx="216">
                  <c:v>18.243243243243253</c:v>
                </c:pt>
                <c:pt idx="217">
                  <c:v>18.327702702702712</c:v>
                </c:pt>
                <c:pt idx="218">
                  <c:v>18.412162162162172</c:v>
                </c:pt>
                <c:pt idx="219">
                  <c:v>18.496621621621632</c:v>
                </c:pt>
                <c:pt idx="220">
                  <c:v>18.581081081081091</c:v>
                </c:pt>
                <c:pt idx="221">
                  <c:v>18.665540540540551</c:v>
                </c:pt>
                <c:pt idx="222">
                  <c:v>18.750000000000007</c:v>
                </c:pt>
                <c:pt idx="223">
                  <c:v>18.834459459459467</c:v>
                </c:pt>
                <c:pt idx="224">
                  <c:v>18.918918918918926</c:v>
                </c:pt>
                <c:pt idx="225">
                  <c:v>19.003378378378386</c:v>
                </c:pt>
                <c:pt idx="226">
                  <c:v>19.087837837837846</c:v>
                </c:pt>
                <c:pt idx="227">
                  <c:v>19.172297297297305</c:v>
                </c:pt>
                <c:pt idx="228">
                  <c:v>19.256756756756765</c:v>
                </c:pt>
                <c:pt idx="229">
                  <c:v>19.341216216216225</c:v>
                </c:pt>
                <c:pt idx="230">
                  <c:v>19.425675675675684</c:v>
                </c:pt>
                <c:pt idx="231">
                  <c:v>19.510135135135144</c:v>
                </c:pt>
                <c:pt idx="232">
                  <c:v>19.594594594594604</c:v>
                </c:pt>
                <c:pt idx="233">
                  <c:v>19.679054054054063</c:v>
                </c:pt>
                <c:pt idx="234">
                  <c:v>19.763513513513523</c:v>
                </c:pt>
                <c:pt idx="235">
                  <c:v>19.847972972972983</c:v>
                </c:pt>
                <c:pt idx="236">
                  <c:v>19.932432432432442</c:v>
                </c:pt>
                <c:pt idx="237">
                  <c:v>20.016891891891902</c:v>
                </c:pt>
                <c:pt idx="238">
                  <c:v>20.101351351351362</c:v>
                </c:pt>
                <c:pt idx="239">
                  <c:v>20.185810810810821</c:v>
                </c:pt>
                <c:pt idx="240">
                  <c:v>20.270270270270281</c:v>
                </c:pt>
                <c:pt idx="241">
                  <c:v>20.35472972972974</c:v>
                </c:pt>
                <c:pt idx="242">
                  <c:v>20.4391891891892</c:v>
                </c:pt>
                <c:pt idx="243">
                  <c:v>20.52364864864866</c:v>
                </c:pt>
                <c:pt idx="244">
                  <c:v>20.608108108108119</c:v>
                </c:pt>
                <c:pt idx="245">
                  <c:v>20.692567567567576</c:v>
                </c:pt>
                <c:pt idx="246">
                  <c:v>20.777027027027035</c:v>
                </c:pt>
                <c:pt idx="247">
                  <c:v>20.861486486486495</c:v>
                </c:pt>
                <c:pt idx="248">
                  <c:v>20.945945945945954</c:v>
                </c:pt>
                <c:pt idx="249">
                  <c:v>21.030405405405414</c:v>
                </c:pt>
                <c:pt idx="250">
                  <c:v>21.114864864864874</c:v>
                </c:pt>
                <c:pt idx="251">
                  <c:v>21.199324324324333</c:v>
                </c:pt>
                <c:pt idx="252">
                  <c:v>21.283783783783793</c:v>
                </c:pt>
                <c:pt idx="253">
                  <c:v>21.368243243243253</c:v>
                </c:pt>
                <c:pt idx="254">
                  <c:v>21.452702702702712</c:v>
                </c:pt>
                <c:pt idx="255">
                  <c:v>21.537162162162172</c:v>
                </c:pt>
                <c:pt idx="256">
                  <c:v>21.621621621621632</c:v>
                </c:pt>
                <c:pt idx="257">
                  <c:v>21.706081081081091</c:v>
                </c:pt>
                <c:pt idx="258">
                  <c:v>21.790540540540551</c:v>
                </c:pt>
                <c:pt idx="259">
                  <c:v>21.875000000000011</c:v>
                </c:pt>
                <c:pt idx="260">
                  <c:v>21.95945945945947</c:v>
                </c:pt>
                <c:pt idx="261">
                  <c:v>22.04391891891893</c:v>
                </c:pt>
                <c:pt idx="262">
                  <c:v>22.12837837837839</c:v>
                </c:pt>
                <c:pt idx="263">
                  <c:v>22.212837837837849</c:v>
                </c:pt>
                <c:pt idx="264">
                  <c:v>22.297297297297309</c:v>
                </c:pt>
                <c:pt idx="265">
                  <c:v>22.381756756756769</c:v>
                </c:pt>
                <c:pt idx="266">
                  <c:v>22.466216216216228</c:v>
                </c:pt>
                <c:pt idx="267">
                  <c:v>22.550675675675688</c:v>
                </c:pt>
                <c:pt idx="268">
                  <c:v>22.635135135135144</c:v>
                </c:pt>
                <c:pt idx="269">
                  <c:v>22.719594594594604</c:v>
                </c:pt>
                <c:pt idx="270">
                  <c:v>22.804054054054063</c:v>
                </c:pt>
                <c:pt idx="271">
                  <c:v>22.888513513513523</c:v>
                </c:pt>
                <c:pt idx="272">
                  <c:v>22.972972972972983</c:v>
                </c:pt>
                <c:pt idx="273">
                  <c:v>23.057432432432442</c:v>
                </c:pt>
                <c:pt idx="274">
                  <c:v>23.141891891891902</c:v>
                </c:pt>
                <c:pt idx="275">
                  <c:v>23.226351351351362</c:v>
                </c:pt>
                <c:pt idx="276">
                  <c:v>23.310810810810821</c:v>
                </c:pt>
                <c:pt idx="277">
                  <c:v>23.395270270270281</c:v>
                </c:pt>
                <c:pt idx="278">
                  <c:v>23.47972972972974</c:v>
                </c:pt>
                <c:pt idx="279">
                  <c:v>23.5641891891892</c:v>
                </c:pt>
                <c:pt idx="280">
                  <c:v>23.64864864864866</c:v>
                </c:pt>
                <c:pt idx="281">
                  <c:v>23.733108108108119</c:v>
                </c:pt>
                <c:pt idx="282">
                  <c:v>23.817567567567579</c:v>
                </c:pt>
                <c:pt idx="283">
                  <c:v>23.902027027027039</c:v>
                </c:pt>
                <c:pt idx="284">
                  <c:v>23.986486486486498</c:v>
                </c:pt>
                <c:pt idx="285">
                  <c:v>24.070945945945958</c:v>
                </c:pt>
                <c:pt idx="286">
                  <c:v>24.155405405405418</c:v>
                </c:pt>
                <c:pt idx="287">
                  <c:v>24.239864864864877</c:v>
                </c:pt>
                <c:pt idx="288">
                  <c:v>24.324324324324337</c:v>
                </c:pt>
                <c:pt idx="289">
                  <c:v>24.408783783783797</c:v>
                </c:pt>
                <c:pt idx="290">
                  <c:v>24.493243243243256</c:v>
                </c:pt>
                <c:pt idx="291">
                  <c:v>24.577702702702712</c:v>
                </c:pt>
                <c:pt idx="292">
                  <c:v>24.662162162162172</c:v>
                </c:pt>
                <c:pt idx="293">
                  <c:v>24.746621621621632</c:v>
                </c:pt>
                <c:pt idx="294">
                  <c:v>24.831081081081091</c:v>
                </c:pt>
                <c:pt idx="295">
                  <c:v>24.915540540540551</c:v>
                </c:pt>
                <c:pt idx="296">
                  <c:v>25.000000000000011</c:v>
                </c:pt>
                <c:pt idx="297">
                  <c:v>25.08445945945947</c:v>
                </c:pt>
                <c:pt idx="298">
                  <c:v>25.16891891891893</c:v>
                </c:pt>
                <c:pt idx="299">
                  <c:v>25.25337837837839</c:v>
                </c:pt>
                <c:pt idx="300">
                  <c:v>25.337837837837849</c:v>
                </c:pt>
                <c:pt idx="301">
                  <c:v>25.422297297297309</c:v>
                </c:pt>
                <c:pt idx="302">
                  <c:v>25.506756756756769</c:v>
                </c:pt>
                <c:pt idx="303">
                  <c:v>25.591216216216228</c:v>
                </c:pt>
                <c:pt idx="304">
                  <c:v>25.675675675675688</c:v>
                </c:pt>
                <c:pt idx="305">
                  <c:v>25.760135135135148</c:v>
                </c:pt>
                <c:pt idx="306">
                  <c:v>25.844594594594607</c:v>
                </c:pt>
                <c:pt idx="307">
                  <c:v>25.929054054054067</c:v>
                </c:pt>
                <c:pt idx="308">
                  <c:v>26.013513513513526</c:v>
                </c:pt>
                <c:pt idx="309">
                  <c:v>26.097972972972986</c:v>
                </c:pt>
                <c:pt idx="310">
                  <c:v>26.182432432432446</c:v>
                </c:pt>
                <c:pt idx="311">
                  <c:v>26.266891891891905</c:v>
                </c:pt>
                <c:pt idx="312">
                  <c:v>26.351351351351365</c:v>
                </c:pt>
                <c:pt idx="313">
                  <c:v>26.435810810810825</c:v>
                </c:pt>
                <c:pt idx="314">
                  <c:v>26.520270270270284</c:v>
                </c:pt>
                <c:pt idx="315">
                  <c:v>26.60472972972974</c:v>
                </c:pt>
                <c:pt idx="316">
                  <c:v>26.6891891891892</c:v>
                </c:pt>
                <c:pt idx="317">
                  <c:v>26.77364864864866</c:v>
                </c:pt>
                <c:pt idx="318">
                  <c:v>26.858108108108119</c:v>
                </c:pt>
                <c:pt idx="319">
                  <c:v>26.942567567567579</c:v>
                </c:pt>
                <c:pt idx="320">
                  <c:v>27.027027027027039</c:v>
                </c:pt>
                <c:pt idx="321">
                  <c:v>27.111486486486498</c:v>
                </c:pt>
                <c:pt idx="322">
                  <c:v>27.195945945945958</c:v>
                </c:pt>
                <c:pt idx="323">
                  <c:v>27.280405405405418</c:v>
                </c:pt>
                <c:pt idx="324">
                  <c:v>27.364864864864877</c:v>
                </c:pt>
                <c:pt idx="325">
                  <c:v>27.449324324324337</c:v>
                </c:pt>
                <c:pt idx="326">
                  <c:v>27.533783783783797</c:v>
                </c:pt>
                <c:pt idx="327">
                  <c:v>27.618243243243256</c:v>
                </c:pt>
                <c:pt idx="328">
                  <c:v>27.702702702702716</c:v>
                </c:pt>
                <c:pt idx="329">
                  <c:v>27.787162162162176</c:v>
                </c:pt>
                <c:pt idx="330">
                  <c:v>27.871621621621635</c:v>
                </c:pt>
                <c:pt idx="331">
                  <c:v>27.956081081081095</c:v>
                </c:pt>
                <c:pt idx="332">
                  <c:v>28.040540540540555</c:v>
                </c:pt>
                <c:pt idx="333">
                  <c:v>28.125000000000014</c:v>
                </c:pt>
                <c:pt idx="334">
                  <c:v>28.209459459459474</c:v>
                </c:pt>
                <c:pt idx="335">
                  <c:v>28.293918918918934</c:v>
                </c:pt>
                <c:pt idx="336">
                  <c:v>28.378378378378393</c:v>
                </c:pt>
                <c:pt idx="337">
                  <c:v>28.462837837837853</c:v>
                </c:pt>
                <c:pt idx="338">
                  <c:v>28.547297297297309</c:v>
                </c:pt>
                <c:pt idx="339">
                  <c:v>28.631756756756769</c:v>
                </c:pt>
                <c:pt idx="340">
                  <c:v>28.716216216216228</c:v>
                </c:pt>
                <c:pt idx="341">
                  <c:v>28.800675675675688</c:v>
                </c:pt>
                <c:pt idx="342">
                  <c:v>28.885135135135148</c:v>
                </c:pt>
                <c:pt idx="343">
                  <c:v>28.969594594594607</c:v>
                </c:pt>
                <c:pt idx="344">
                  <c:v>29.054054054054067</c:v>
                </c:pt>
                <c:pt idx="345">
                  <c:v>29.138513513513526</c:v>
                </c:pt>
                <c:pt idx="346">
                  <c:v>29.222972972972986</c:v>
                </c:pt>
                <c:pt idx="347">
                  <c:v>29.307432432432446</c:v>
                </c:pt>
                <c:pt idx="348">
                  <c:v>29.391891891891905</c:v>
                </c:pt>
                <c:pt idx="349">
                  <c:v>29.476351351351365</c:v>
                </c:pt>
                <c:pt idx="350">
                  <c:v>29.560810810810825</c:v>
                </c:pt>
                <c:pt idx="351">
                  <c:v>29.645270270270284</c:v>
                </c:pt>
                <c:pt idx="352">
                  <c:v>29.729729729729744</c:v>
                </c:pt>
                <c:pt idx="353">
                  <c:v>29.814189189189204</c:v>
                </c:pt>
                <c:pt idx="354">
                  <c:v>29.898648648648663</c:v>
                </c:pt>
                <c:pt idx="355">
                  <c:v>29.983108108108123</c:v>
                </c:pt>
                <c:pt idx="356">
                  <c:v>30.067567567567583</c:v>
                </c:pt>
                <c:pt idx="357">
                  <c:v>30.152027027027042</c:v>
                </c:pt>
                <c:pt idx="358">
                  <c:v>30.236486486486502</c:v>
                </c:pt>
                <c:pt idx="359">
                  <c:v>30.320945945945962</c:v>
                </c:pt>
                <c:pt idx="360">
                  <c:v>30.405405405405421</c:v>
                </c:pt>
                <c:pt idx="361">
                  <c:v>30.489864864864877</c:v>
                </c:pt>
                <c:pt idx="362">
                  <c:v>30.574324324324337</c:v>
                </c:pt>
                <c:pt idx="363">
                  <c:v>30.658783783783797</c:v>
                </c:pt>
                <c:pt idx="364">
                  <c:v>30.743243243243256</c:v>
                </c:pt>
                <c:pt idx="365">
                  <c:v>30.827702702702716</c:v>
                </c:pt>
                <c:pt idx="366">
                  <c:v>30.912162162162176</c:v>
                </c:pt>
                <c:pt idx="367">
                  <c:v>30.996621621621635</c:v>
                </c:pt>
                <c:pt idx="368">
                  <c:v>31.081081081081095</c:v>
                </c:pt>
                <c:pt idx="369">
                  <c:v>31.165540540540555</c:v>
                </c:pt>
                <c:pt idx="370">
                  <c:v>31.250000000000014</c:v>
                </c:pt>
                <c:pt idx="371">
                  <c:v>31.334459459459474</c:v>
                </c:pt>
                <c:pt idx="372">
                  <c:v>31.418918918918934</c:v>
                </c:pt>
                <c:pt idx="373">
                  <c:v>31.503378378378393</c:v>
                </c:pt>
                <c:pt idx="374">
                  <c:v>31.587837837837853</c:v>
                </c:pt>
                <c:pt idx="375">
                  <c:v>31.672297297297312</c:v>
                </c:pt>
                <c:pt idx="376">
                  <c:v>31.756756756756772</c:v>
                </c:pt>
                <c:pt idx="377">
                  <c:v>31.841216216216232</c:v>
                </c:pt>
                <c:pt idx="378">
                  <c:v>31.925675675675691</c:v>
                </c:pt>
                <c:pt idx="379">
                  <c:v>32.010135135135151</c:v>
                </c:pt>
                <c:pt idx="380">
                  <c:v>32.094594594594611</c:v>
                </c:pt>
                <c:pt idx="381">
                  <c:v>32.17905405405407</c:v>
                </c:pt>
                <c:pt idx="382">
                  <c:v>32.26351351351353</c:v>
                </c:pt>
                <c:pt idx="383">
                  <c:v>32.34797297297299</c:v>
                </c:pt>
                <c:pt idx="384">
                  <c:v>32.432432432432449</c:v>
                </c:pt>
                <c:pt idx="385">
                  <c:v>32.516891891891909</c:v>
                </c:pt>
                <c:pt idx="386">
                  <c:v>32.601351351351369</c:v>
                </c:pt>
                <c:pt idx="387">
                  <c:v>32.685810810810828</c:v>
                </c:pt>
                <c:pt idx="388">
                  <c:v>32.770270270270288</c:v>
                </c:pt>
                <c:pt idx="389">
                  <c:v>32.854729729729748</c:v>
                </c:pt>
                <c:pt idx="390">
                  <c:v>32.939189189189207</c:v>
                </c:pt>
                <c:pt idx="391">
                  <c:v>33.023648648648667</c:v>
                </c:pt>
                <c:pt idx="392">
                  <c:v>33.108108108108127</c:v>
                </c:pt>
                <c:pt idx="393">
                  <c:v>33.192567567567586</c:v>
                </c:pt>
                <c:pt idx="394">
                  <c:v>33.277027027027046</c:v>
                </c:pt>
                <c:pt idx="395">
                  <c:v>33.361486486486505</c:v>
                </c:pt>
                <c:pt idx="396">
                  <c:v>33.445945945945958</c:v>
                </c:pt>
                <c:pt idx="397">
                  <c:v>33.530405405405418</c:v>
                </c:pt>
                <c:pt idx="398">
                  <c:v>33.614864864864877</c:v>
                </c:pt>
                <c:pt idx="399">
                  <c:v>33.699324324324337</c:v>
                </c:pt>
                <c:pt idx="400">
                  <c:v>33.783783783783797</c:v>
                </c:pt>
                <c:pt idx="401">
                  <c:v>33.868243243243256</c:v>
                </c:pt>
                <c:pt idx="402">
                  <c:v>33.952702702702716</c:v>
                </c:pt>
                <c:pt idx="403">
                  <c:v>34.037162162162176</c:v>
                </c:pt>
                <c:pt idx="404">
                  <c:v>34.121621621621635</c:v>
                </c:pt>
                <c:pt idx="405">
                  <c:v>34.206081081081095</c:v>
                </c:pt>
                <c:pt idx="406">
                  <c:v>34.290540540540555</c:v>
                </c:pt>
                <c:pt idx="407">
                  <c:v>34.375000000000014</c:v>
                </c:pt>
                <c:pt idx="408">
                  <c:v>34.459459459459474</c:v>
                </c:pt>
                <c:pt idx="409">
                  <c:v>34.543918918918934</c:v>
                </c:pt>
                <c:pt idx="410">
                  <c:v>34.628378378378393</c:v>
                </c:pt>
                <c:pt idx="411">
                  <c:v>34.712837837837853</c:v>
                </c:pt>
                <c:pt idx="412">
                  <c:v>34.797297297297312</c:v>
                </c:pt>
                <c:pt idx="413">
                  <c:v>34.881756756756772</c:v>
                </c:pt>
                <c:pt idx="414">
                  <c:v>34.966216216216232</c:v>
                </c:pt>
                <c:pt idx="415">
                  <c:v>35.050675675675691</c:v>
                </c:pt>
                <c:pt idx="416">
                  <c:v>35.135135135135151</c:v>
                </c:pt>
                <c:pt idx="417">
                  <c:v>35.219594594594611</c:v>
                </c:pt>
                <c:pt idx="418">
                  <c:v>35.30405405405407</c:v>
                </c:pt>
                <c:pt idx="419">
                  <c:v>35.38851351351353</c:v>
                </c:pt>
                <c:pt idx="420">
                  <c:v>35.47297297297299</c:v>
                </c:pt>
                <c:pt idx="421">
                  <c:v>35.557432432432449</c:v>
                </c:pt>
                <c:pt idx="422">
                  <c:v>35.641891891891909</c:v>
                </c:pt>
                <c:pt idx="423">
                  <c:v>35.726351351351369</c:v>
                </c:pt>
                <c:pt idx="424">
                  <c:v>35.810810810810828</c:v>
                </c:pt>
                <c:pt idx="425">
                  <c:v>35.895270270270288</c:v>
                </c:pt>
                <c:pt idx="426">
                  <c:v>35.979729729729748</c:v>
                </c:pt>
                <c:pt idx="427">
                  <c:v>36.064189189189207</c:v>
                </c:pt>
                <c:pt idx="428">
                  <c:v>36.148648648648667</c:v>
                </c:pt>
                <c:pt idx="429">
                  <c:v>36.233108108108127</c:v>
                </c:pt>
                <c:pt idx="430">
                  <c:v>36.317567567567586</c:v>
                </c:pt>
                <c:pt idx="431">
                  <c:v>36.402027027027046</c:v>
                </c:pt>
                <c:pt idx="432">
                  <c:v>36.486486486486505</c:v>
                </c:pt>
                <c:pt idx="433">
                  <c:v>36.570945945945965</c:v>
                </c:pt>
                <c:pt idx="434">
                  <c:v>36.655405405405425</c:v>
                </c:pt>
                <c:pt idx="435">
                  <c:v>36.739864864864884</c:v>
                </c:pt>
                <c:pt idx="436">
                  <c:v>36.824324324324344</c:v>
                </c:pt>
                <c:pt idx="437">
                  <c:v>36.908783783783804</c:v>
                </c:pt>
                <c:pt idx="438">
                  <c:v>36.993243243243263</c:v>
                </c:pt>
                <c:pt idx="439">
                  <c:v>37.077702702702723</c:v>
                </c:pt>
                <c:pt idx="440">
                  <c:v>37.162162162162183</c:v>
                </c:pt>
                <c:pt idx="441">
                  <c:v>37.246621621621642</c:v>
                </c:pt>
                <c:pt idx="442">
                  <c:v>37.331081081081102</c:v>
                </c:pt>
                <c:pt idx="443">
                  <c:v>37.415540540540555</c:v>
                </c:pt>
                <c:pt idx="444">
                  <c:v>37.500000000000014</c:v>
                </c:pt>
                <c:pt idx="445">
                  <c:v>37.584459459459474</c:v>
                </c:pt>
                <c:pt idx="446">
                  <c:v>37.668918918918934</c:v>
                </c:pt>
                <c:pt idx="447">
                  <c:v>37.753378378378393</c:v>
                </c:pt>
                <c:pt idx="448">
                  <c:v>37.837837837837853</c:v>
                </c:pt>
                <c:pt idx="449">
                  <c:v>37.922297297297312</c:v>
                </c:pt>
                <c:pt idx="450">
                  <c:v>38.006756756756772</c:v>
                </c:pt>
                <c:pt idx="451">
                  <c:v>38.091216216216232</c:v>
                </c:pt>
                <c:pt idx="452">
                  <c:v>38.175675675675691</c:v>
                </c:pt>
                <c:pt idx="453">
                  <c:v>38.260135135135151</c:v>
                </c:pt>
                <c:pt idx="454">
                  <c:v>38.344594594594611</c:v>
                </c:pt>
                <c:pt idx="455">
                  <c:v>38.42905405405407</c:v>
                </c:pt>
                <c:pt idx="456">
                  <c:v>38.51351351351353</c:v>
                </c:pt>
                <c:pt idx="457">
                  <c:v>38.59797297297299</c:v>
                </c:pt>
                <c:pt idx="458">
                  <c:v>38.682432432432449</c:v>
                </c:pt>
                <c:pt idx="459">
                  <c:v>38.766891891891909</c:v>
                </c:pt>
                <c:pt idx="460">
                  <c:v>38.851351351351369</c:v>
                </c:pt>
                <c:pt idx="461">
                  <c:v>38.935810810810828</c:v>
                </c:pt>
                <c:pt idx="462">
                  <c:v>39.020270270270288</c:v>
                </c:pt>
                <c:pt idx="463">
                  <c:v>39.104729729729748</c:v>
                </c:pt>
                <c:pt idx="464">
                  <c:v>39.189189189189207</c:v>
                </c:pt>
                <c:pt idx="465">
                  <c:v>39.273648648648667</c:v>
                </c:pt>
                <c:pt idx="466">
                  <c:v>39.358108108108127</c:v>
                </c:pt>
                <c:pt idx="467">
                  <c:v>39.442567567567586</c:v>
                </c:pt>
                <c:pt idx="468">
                  <c:v>39.527027027027046</c:v>
                </c:pt>
                <c:pt idx="469">
                  <c:v>39.611486486486505</c:v>
                </c:pt>
                <c:pt idx="470">
                  <c:v>39.695945945945965</c:v>
                </c:pt>
                <c:pt idx="471">
                  <c:v>39.780405405405425</c:v>
                </c:pt>
                <c:pt idx="472">
                  <c:v>39.864864864864884</c:v>
                </c:pt>
                <c:pt idx="473">
                  <c:v>39.949324324324344</c:v>
                </c:pt>
                <c:pt idx="474">
                  <c:v>40.033783783783804</c:v>
                </c:pt>
                <c:pt idx="475">
                  <c:v>40.118243243243263</c:v>
                </c:pt>
                <c:pt idx="476">
                  <c:v>40.202702702702723</c:v>
                </c:pt>
                <c:pt idx="477">
                  <c:v>40.287162162162183</c:v>
                </c:pt>
                <c:pt idx="478">
                  <c:v>40.371621621621642</c:v>
                </c:pt>
                <c:pt idx="479">
                  <c:v>40.456081081081102</c:v>
                </c:pt>
                <c:pt idx="480">
                  <c:v>40.540540540540562</c:v>
                </c:pt>
                <c:pt idx="481">
                  <c:v>40.625000000000021</c:v>
                </c:pt>
                <c:pt idx="482">
                  <c:v>40.709459459459481</c:v>
                </c:pt>
                <c:pt idx="483">
                  <c:v>40.793918918918941</c:v>
                </c:pt>
                <c:pt idx="484">
                  <c:v>40.8783783783784</c:v>
                </c:pt>
                <c:pt idx="485">
                  <c:v>40.96283783783786</c:v>
                </c:pt>
                <c:pt idx="486">
                  <c:v>41.04729729729732</c:v>
                </c:pt>
                <c:pt idx="487">
                  <c:v>41.131756756756779</c:v>
                </c:pt>
                <c:pt idx="488">
                  <c:v>41.216216216216239</c:v>
                </c:pt>
                <c:pt idx="489">
                  <c:v>41.300675675675691</c:v>
                </c:pt>
                <c:pt idx="490">
                  <c:v>41.385135135135151</c:v>
                </c:pt>
                <c:pt idx="491">
                  <c:v>41.469594594594611</c:v>
                </c:pt>
                <c:pt idx="492">
                  <c:v>41.55405405405407</c:v>
                </c:pt>
                <c:pt idx="493">
                  <c:v>41.63851351351353</c:v>
                </c:pt>
                <c:pt idx="494">
                  <c:v>41.72297297297299</c:v>
                </c:pt>
                <c:pt idx="495">
                  <c:v>41.807432432432449</c:v>
                </c:pt>
                <c:pt idx="496">
                  <c:v>41.891891891891909</c:v>
                </c:pt>
                <c:pt idx="497">
                  <c:v>41.976351351351369</c:v>
                </c:pt>
                <c:pt idx="498">
                  <c:v>42.060810810810828</c:v>
                </c:pt>
                <c:pt idx="499">
                  <c:v>42.145270270270288</c:v>
                </c:pt>
                <c:pt idx="500">
                  <c:v>42.229729729729748</c:v>
                </c:pt>
                <c:pt idx="501">
                  <c:v>42.314189189189207</c:v>
                </c:pt>
                <c:pt idx="502">
                  <c:v>42.398648648648667</c:v>
                </c:pt>
                <c:pt idx="503">
                  <c:v>42.483108108108127</c:v>
                </c:pt>
                <c:pt idx="504">
                  <c:v>42.567567567567586</c:v>
                </c:pt>
                <c:pt idx="505">
                  <c:v>42.652027027027046</c:v>
                </c:pt>
                <c:pt idx="506">
                  <c:v>42.736486486486505</c:v>
                </c:pt>
                <c:pt idx="507">
                  <c:v>42.820945945945965</c:v>
                </c:pt>
                <c:pt idx="508">
                  <c:v>42.905405405405425</c:v>
                </c:pt>
                <c:pt idx="509">
                  <c:v>42.989864864864884</c:v>
                </c:pt>
                <c:pt idx="510">
                  <c:v>43.074324324324344</c:v>
                </c:pt>
                <c:pt idx="511">
                  <c:v>43.158783783783804</c:v>
                </c:pt>
                <c:pt idx="512">
                  <c:v>43.243243243243263</c:v>
                </c:pt>
                <c:pt idx="513">
                  <c:v>43.327702702702723</c:v>
                </c:pt>
                <c:pt idx="514">
                  <c:v>43.412162162162183</c:v>
                </c:pt>
                <c:pt idx="515">
                  <c:v>43.496621621621642</c:v>
                </c:pt>
                <c:pt idx="516">
                  <c:v>43.581081081081102</c:v>
                </c:pt>
                <c:pt idx="517">
                  <c:v>43.665540540540562</c:v>
                </c:pt>
                <c:pt idx="518">
                  <c:v>43.750000000000021</c:v>
                </c:pt>
                <c:pt idx="519">
                  <c:v>43.834459459459481</c:v>
                </c:pt>
                <c:pt idx="520">
                  <c:v>43.918918918918941</c:v>
                </c:pt>
                <c:pt idx="521">
                  <c:v>44.0033783783784</c:v>
                </c:pt>
                <c:pt idx="522">
                  <c:v>44.08783783783786</c:v>
                </c:pt>
                <c:pt idx="523">
                  <c:v>44.17229729729732</c:v>
                </c:pt>
                <c:pt idx="524">
                  <c:v>44.256756756756779</c:v>
                </c:pt>
                <c:pt idx="525">
                  <c:v>44.341216216216239</c:v>
                </c:pt>
                <c:pt idx="526">
                  <c:v>44.425675675675699</c:v>
                </c:pt>
                <c:pt idx="527">
                  <c:v>44.510135135135158</c:v>
                </c:pt>
                <c:pt idx="528">
                  <c:v>44.594594594594618</c:v>
                </c:pt>
                <c:pt idx="529">
                  <c:v>44.679054054054077</c:v>
                </c:pt>
                <c:pt idx="530">
                  <c:v>44.763513513513537</c:v>
                </c:pt>
                <c:pt idx="531">
                  <c:v>44.847972972972997</c:v>
                </c:pt>
                <c:pt idx="532">
                  <c:v>44.932432432432456</c:v>
                </c:pt>
                <c:pt idx="533">
                  <c:v>45.016891891891916</c:v>
                </c:pt>
                <c:pt idx="534">
                  <c:v>45.101351351351376</c:v>
                </c:pt>
                <c:pt idx="535">
                  <c:v>45.185810810810835</c:v>
                </c:pt>
                <c:pt idx="536">
                  <c:v>45.270270270270288</c:v>
                </c:pt>
                <c:pt idx="537">
                  <c:v>45.354729729729748</c:v>
                </c:pt>
                <c:pt idx="538">
                  <c:v>45.439189189189207</c:v>
                </c:pt>
                <c:pt idx="539">
                  <c:v>45.523648648648667</c:v>
                </c:pt>
                <c:pt idx="540">
                  <c:v>45.608108108108127</c:v>
                </c:pt>
                <c:pt idx="541">
                  <c:v>45.692567567567586</c:v>
                </c:pt>
                <c:pt idx="542">
                  <c:v>45.777027027027046</c:v>
                </c:pt>
                <c:pt idx="543">
                  <c:v>45.861486486486505</c:v>
                </c:pt>
                <c:pt idx="544">
                  <c:v>45.945945945945965</c:v>
                </c:pt>
                <c:pt idx="545">
                  <c:v>46.030405405405425</c:v>
                </c:pt>
                <c:pt idx="546">
                  <c:v>46.114864864864884</c:v>
                </c:pt>
                <c:pt idx="547">
                  <c:v>46.199324324324344</c:v>
                </c:pt>
                <c:pt idx="548">
                  <c:v>46.283783783783804</c:v>
                </c:pt>
                <c:pt idx="549">
                  <c:v>46.368243243243263</c:v>
                </c:pt>
                <c:pt idx="550">
                  <c:v>46.452702702702723</c:v>
                </c:pt>
                <c:pt idx="551">
                  <c:v>46.537162162162183</c:v>
                </c:pt>
                <c:pt idx="552">
                  <c:v>46.621621621621642</c:v>
                </c:pt>
                <c:pt idx="553">
                  <c:v>46.706081081081102</c:v>
                </c:pt>
                <c:pt idx="554">
                  <c:v>46.790540540540562</c:v>
                </c:pt>
                <c:pt idx="555">
                  <c:v>46.875000000000021</c:v>
                </c:pt>
                <c:pt idx="556">
                  <c:v>46.959459459459481</c:v>
                </c:pt>
                <c:pt idx="557">
                  <c:v>47.043918918918941</c:v>
                </c:pt>
                <c:pt idx="558">
                  <c:v>47.1283783783784</c:v>
                </c:pt>
                <c:pt idx="559">
                  <c:v>47.21283783783786</c:v>
                </c:pt>
                <c:pt idx="560">
                  <c:v>47.29729729729732</c:v>
                </c:pt>
                <c:pt idx="561">
                  <c:v>47.381756756756779</c:v>
                </c:pt>
                <c:pt idx="562">
                  <c:v>47.466216216216239</c:v>
                </c:pt>
                <c:pt idx="563">
                  <c:v>47.550675675675699</c:v>
                </c:pt>
                <c:pt idx="564">
                  <c:v>47.635135135135158</c:v>
                </c:pt>
                <c:pt idx="565">
                  <c:v>47.719594594594618</c:v>
                </c:pt>
                <c:pt idx="566">
                  <c:v>47.804054054054077</c:v>
                </c:pt>
                <c:pt idx="567">
                  <c:v>47.888513513513537</c:v>
                </c:pt>
                <c:pt idx="568">
                  <c:v>47.972972972972997</c:v>
                </c:pt>
                <c:pt idx="569">
                  <c:v>48.057432432432456</c:v>
                </c:pt>
                <c:pt idx="570">
                  <c:v>48.141891891891916</c:v>
                </c:pt>
                <c:pt idx="571">
                  <c:v>48.226351351351376</c:v>
                </c:pt>
                <c:pt idx="572">
                  <c:v>48.310810810810835</c:v>
                </c:pt>
                <c:pt idx="573">
                  <c:v>48.395270270270295</c:v>
                </c:pt>
                <c:pt idx="574">
                  <c:v>48.479729729729755</c:v>
                </c:pt>
                <c:pt idx="575">
                  <c:v>48.564189189189214</c:v>
                </c:pt>
                <c:pt idx="576">
                  <c:v>48.648648648648674</c:v>
                </c:pt>
                <c:pt idx="577">
                  <c:v>48.733108108108134</c:v>
                </c:pt>
                <c:pt idx="578">
                  <c:v>48.817567567567593</c:v>
                </c:pt>
                <c:pt idx="579">
                  <c:v>48.902027027027053</c:v>
                </c:pt>
                <c:pt idx="580">
                  <c:v>48.986486486486513</c:v>
                </c:pt>
                <c:pt idx="581">
                  <c:v>49.070945945945972</c:v>
                </c:pt>
                <c:pt idx="582">
                  <c:v>49.155405405405425</c:v>
                </c:pt>
                <c:pt idx="583">
                  <c:v>49.239864864864884</c:v>
                </c:pt>
                <c:pt idx="584">
                  <c:v>49.324324324324344</c:v>
                </c:pt>
                <c:pt idx="585">
                  <c:v>49.408783783783804</c:v>
                </c:pt>
                <c:pt idx="586">
                  <c:v>49.493243243243263</c:v>
                </c:pt>
                <c:pt idx="587">
                  <c:v>49.577702702702723</c:v>
                </c:pt>
                <c:pt idx="588">
                  <c:v>49.662162162162183</c:v>
                </c:pt>
                <c:pt idx="589">
                  <c:v>49.746621621621642</c:v>
                </c:pt>
                <c:pt idx="590">
                  <c:v>49.831081081081102</c:v>
                </c:pt>
                <c:pt idx="591">
                  <c:v>49.915540540540562</c:v>
                </c:pt>
                <c:pt idx="592">
                  <c:v>50.000000000000021</c:v>
                </c:pt>
                <c:pt idx="593">
                  <c:v>50.084459459459481</c:v>
                </c:pt>
                <c:pt idx="594">
                  <c:v>50.168918918918941</c:v>
                </c:pt>
                <c:pt idx="595">
                  <c:v>50.2533783783784</c:v>
                </c:pt>
                <c:pt idx="596">
                  <c:v>50.33783783783786</c:v>
                </c:pt>
                <c:pt idx="597">
                  <c:v>50.42229729729732</c:v>
                </c:pt>
                <c:pt idx="598">
                  <c:v>50.506756756756779</c:v>
                </c:pt>
                <c:pt idx="599">
                  <c:v>50.591216216216239</c:v>
                </c:pt>
                <c:pt idx="600">
                  <c:v>50.675675675675699</c:v>
                </c:pt>
                <c:pt idx="601">
                  <c:v>50.760135135135158</c:v>
                </c:pt>
                <c:pt idx="602">
                  <c:v>50.844594594594618</c:v>
                </c:pt>
                <c:pt idx="603">
                  <c:v>50.929054054054077</c:v>
                </c:pt>
                <c:pt idx="604">
                  <c:v>51.013513513513537</c:v>
                </c:pt>
                <c:pt idx="605">
                  <c:v>51.097972972972997</c:v>
                </c:pt>
                <c:pt idx="606">
                  <c:v>51.182432432432456</c:v>
                </c:pt>
                <c:pt idx="607">
                  <c:v>51.266891891891916</c:v>
                </c:pt>
                <c:pt idx="608">
                  <c:v>51.351351351351376</c:v>
                </c:pt>
                <c:pt idx="609">
                  <c:v>51.435810810810835</c:v>
                </c:pt>
                <c:pt idx="610">
                  <c:v>51.520270270270295</c:v>
                </c:pt>
                <c:pt idx="611">
                  <c:v>51.604729729729755</c:v>
                </c:pt>
                <c:pt idx="612">
                  <c:v>51.689189189189214</c:v>
                </c:pt>
                <c:pt idx="613">
                  <c:v>51.773648648648674</c:v>
                </c:pt>
                <c:pt idx="614">
                  <c:v>51.858108108108134</c:v>
                </c:pt>
                <c:pt idx="615">
                  <c:v>51.942567567567593</c:v>
                </c:pt>
                <c:pt idx="616">
                  <c:v>52.027027027027053</c:v>
                </c:pt>
                <c:pt idx="617">
                  <c:v>52.111486486486513</c:v>
                </c:pt>
                <c:pt idx="618">
                  <c:v>52.195945945945972</c:v>
                </c:pt>
                <c:pt idx="619">
                  <c:v>52.280405405405432</c:v>
                </c:pt>
                <c:pt idx="620">
                  <c:v>52.364864864864892</c:v>
                </c:pt>
                <c:pt idx="621">
                  <c:v>52.449324324324351</c:v>
                </c:pt>
                <c:pt idx="622">
                  <c:v>52.533783783783811</c:v>
                </c:pt>
                <c:pt idx="623">
                  <c:v>52.618243243243271</c:v>
                </c:pt>
                <c:pt idx="624">
                  <c:v>52.70270270270273</c:v>
                </c:pt>
                <c:pt idx="625">
                  <c:v>52.78716216216219</c:v>
                </c:pt>
                <c:pt idx="626">
                  <c:v>52.871621621621649</c:v>
                </c:pt>
                <c:pt idx="627">
                  <c:v>52.956081081081109</c:v>
                </c:pt>
                <c:pt idx="628">
                  <c:v>53.040540540540569</c:v>
                </c:pt>
                <c:pt idx="629">
                  <c:v>53.125000000000021</c:v>
                </c:pt>
                <c:pt idx="630">
                  <c:v>53.209459459459481</c:v>
                </c:pt>
                <c:pt idx="631">
                  <c:v>53.293918918918941</c:v>
                </c:pt>
                <c:pt idx="632">
                  <c:v>53.3783783783784</c:v>
                </c:pt>
                <c:pt idx="633">
                  <c:v>53.46283783783786</c:v>
                </c:pt>
                <c:pt idx="634">
                  <c:v>53.54729729729732</c:v>
                </c:pt>
                <c:pt idx="635">
                  <c:v>53.631756756756779</c:v>
                </c:pt>
                <c:pt idx="636">
                  <c:v>53.716216216216239</c:v>
                </c:pt>
                <c:pt idx="637">
                  <c:v>53.800675675675699</c:v>
                </c:pt>
                <c:pt idx="638">
                  <c:v>53.885135135135158</c:v>
                </c:pt>
                <c:pt idx="639">
                  <c:v>53.969594594594618</c:v>
                </c:pt>
                <c:pt idx="640">
                  <c:v>54.054054054054077</c:v>
                </c:pt>
                <c:pt idx="641">
                  <c:v>54.138513513513537</c:v>
                </c:pt>
                <c:pt idx="642">
                  <c:v>54.222972972972997</c:v>
                </c:pt>
                <c:pt idx="643">
                  <c:v>54.307432432432456</c:v>
                </c:pt>
                <c:pt idx="644">
                  <c:v>54.391891891891916</c:v>
                </c:pt>
                <c:pt idx="645">
                  <c:v>54.476351351351376</c:v>
                </c:pt>
                <c:pt idx="646">
                  <c:v>54.560810810810835</c:v>
                </c:pt>
                <c:pt idx="647">
                  <c:v>54.645270270270295</c:v>
                </c:pt>
                <c:pt idx="648">
                  <c:v>54.729729729729755</c:v>
                </c:pt>
                <c:pt idx="649">
                  <c:v>54.814189189189214</c:v>
                </c:pt>
                <c:pt idx="650">
                  <c:v>54.898648648648674</c:v>
                </c:pt>
                <c:pt idx="651">
                  <c:v>54.983108108108134</c:v>
                </c:pt>
                <c:pt idx="652">
                  <c:v>55.067567567567593</c:v>
                </c:pt>
                <c:pt idx="653">
                  <c:v>55.152027027027053</c:v>
                </c:pt>
                <c:pt idx="654">
                  <c:v>55.236486486486513</c:v>
                </c:pt>
                <c:pt idx="655">
                  <c:v>55.320945945945972</c:v>
                </c:pt>
                <c:pt idx="656">
                  <c:v>55.405405405405432</c:v>
                </c:pt>
                <c:pt idx="657">
                  <c:v>55.489864864864892</c:v>
                </c:pt>
                <c:pt idx="658">
                  <c:v>55.574324324324351</c:v>
                </c:pt>
                <c:pt idx="659">
                  <c:v>55.658783783783811</c:v>
                </c:pt>
                <c:pt idx="660">
                  <c:v>55.743243243243271</c:v>
                </c:pt>
                <c:pt idx="661">
                  <c:v>55.82770270270273</c:v>
                </c:pt>
                <c:pt idx="662">
                  <c:v>55.91216216216219</c:v>
                </c:pt>
                <c:pt idx="663">
                  <c:v>55.996621621621649</c:v>
                </c:pt>
                <c:pt idx="664">
                  <c:v>56.081081081081109</c:v>
                </c:pt>
                <c:pt idx="665">
                  <c:v>56.165540540540569</c:v>
                </c:pt>
                <c:pt idx="666">
                  <c:v>56.250000000000028</c:v>
                </c:pt>
                <c:pt idx="667">
                  <c:v>56.334459459459488</c:v>
                </c:pt>
                <c:pt idx="668">
                  <c:v>56.418918918918948</c:v>
                </c:pt>
                <c:pt idx="669">
                  <c:v>56.503378378378407</c:v>
                </c:pt>
                <c:pt idx="670">
                  <c:v>56.587837837837867</c:v>
                </c:pt>
                <c:pt idx="671">
                  <c:v>56.672297297297327</c:v>
                </c:pt>
                <c:pt idx="672">
                  <c:v>56.756756756756786</c:v>
                </c:pt>
                <c:pt idx="673">
                  <c:v>56.841216216216246</c:v>
                </c:pt>
                <c:pt idx="674">
                  <c:v>56.925675675675706</c:v>
                </c:pt>
                <c:pt idx="675">
                  <c:v>57.010135135135158</c:v>
                </c:pt>
                <c:pt idx="676">
                  <c:v>57.094594594594618</c:v>
                </c:pt>
                <c:pt idx="677">
                  <c:v>57.179054054054077</c:v>
                </c:pt>
                <c:pt idx="678">
                  <c:v>57.263513513513537</c:v>
                </c:pt>
                <c:pt idx="679">
                  <c:v>57.347972972972997</c:v>
                </c:pt>
                <c:pt idx="680">
                  <c:v>57.432432432432456</c:v>
                </c:pt>
                <c:pt idx="681">
                  <c:v>57.516891891891916</c:v>
                </c:pt>
                <c:pt idx="682">
                  <c:v>57.601351351351376</c:v>
                </c:pt>
                <c:pt idx="683">
                  <c:v>57.685810810810835</c:v>
                </c:pt>
                <c:pt idx="684">
                  <c:v>57.770270270270295</c:v>
                </c:pt>
                <c:pt idx="685">
                  <c:v>57.854729729729755</c:v>
                </c:pt>
                <c:pt idx="686">
                  <c:v>57.939189189189214</c:v>
                </c:pt>
                <c:pt idx="687">
                  <c:v>58.023648648648674</c:v>
                </c:pt>
                <c:pt idx="688">
                  <c:v>58.108108108108134</c:v>
                </c:pt>
                <c:pt idx="689">
                  <c:v>58.192567567567593</c:v>
                </c:pt>
                <c:pt idx="690">
                  <c:v>58.277027027027053</c:v>
                </c:pt>
                <c:pt idx="691">
                  <c:v>58.361486486486513</c:v>
                </c:pt>
                <c:pt idx="692">
                  <c:v>58.445945945945972</c:v>
                </c:pt>
                <c:pt idx="693">
                  <c:v>58.530405405405432</c:v>
                </c:pt>
                <c:pt idx="694">
                  <c:v>58.614864864864892</c:v>
                </c:pt>
                <c:pt idx="695">
                  <c:v>58.699324324324351</c:v>
                </c:pt>
                <c:pt idx="696">
                  <c:v>58.783783783783811</c:v>
                </c:pt>
                <c:pt idx="697">
                  <c:v>58.868243243243271</c:v>
                </c:pt>
                <c:pt idx="698">
                  <c:v>58.95270270270273</c:v>
                </c:pt>
                <c:pt idx="699">
                  <c:v>59.03716216216219</c:v>
                </c:pt>
                <c:pt idx="700">
                  <c:v>59.121621621621649</c:v>
                </c:pt>
                <c:pt idx="701">
                  <c:v>59.206081081081109</c:v>
                </c:pt>
                <c:pt idx="702">
                  <c:v>59.290540540540569</c:v>
                </c:pt>
                <c:pt idx="703">
                  <c:v>59.375000000000028</c:v>
                </c:pt>
                <c:pt idx="704">
                  <c:v>59.459459459459488</c:v>
                </c:pt>
                <c:pt idx="705">
                  <c:v>59.543918918918948</c:v>
                </c:pt>
                <c:pt idx="706">
                  <c:v>59.628378378378407</c:v>
                </c:pt>
                <c:pt idx="707">
                  <c:v>59.712837837837867</c:v>
                </c:pt>
                <c:pt idx="708">
                  <c:v>59.797297297297327</c:v>
                </c:pt>
                <c:pt idx="709">
                  <c:v>59.881756756756786</c:v>
                </c:pt>
                <c:pt idx="710">
                  <c:v>59.966216216216246</c:v>
                </c:pt>
                <c:pt idx="711">
                  <c:v>60.050675675675706</c:v>
                </c:pt>
                <c:pt idx="712">
                  <c:v>60.135135135135165</c:v>
                </c:pt>
                <c:pt idx="713">
                  <c:v>60.219594594594625</c:v>
                </c:pt>
                <c:pt idx="714">
                  <c:v>60.304054054054085</c:v>
                </c:pt>
                <c:pt idx="715">
                  <c:v>60.388513513513544</c:v>
                </c:pt>
                <c:pt idx="716">
                  <c:v>60.472972972973004</c:v>
                </c:pt>
                <c:pt idx="717">
                  <c:v>60.557432432432464</c:v>
                </c:pt>
                <c:pt idx="718">
                  <c:v>60.641891891891923</c:v>
                </c:pt>
                <c:pt idx="719">
                  <c:v>60.726351351351383</c:v>
                </c:pt>
                <c:pt idx="720">
                  <c:v>60.810810810810842</c:v>
                </c:pt>
                <c:pt idx="721">
                  <c:v>60.895270270270302</c:v>
                </c:pt>
                <c:pt idx="722">
                  <c:v>60.979729729729755</c:v>
                </c:pt>
                <c:pt idx="723">
                  <c:v>61.064189189189214</c:v>
                </c:pt>
                <c:pt idx="724">
                  <c:v>61.148648648648674</c:v>
                </c:pt>
                <c:pt idx="725">
                  <c:v>61.233108108108134</c:v>
                </c:pt>
                <c:pt idx="726">
                  <c:v>61.317567567567593</c:v>
                </c:pt>
                <c:pt idx="727">
                  <c:v>61.402027027027053</c:v>
                </c:pt>
                <c:pt idx="728">
                  <c:v>61.486486486486513</c:v>
                </c:pt>
                <c:pt idx="729">
                  <c:v>61.570945945945972</c:v>
                </c:pt>
                <c:pt idx="730">
                  <c:v>61.655405405405432</c:v>
                </c:pt>
                <c:pt idx="731">
                  <c:v>61.739864864864892</c:v>
                </c:pt>
                <c:pt idx="732">
                  <c:v>61.824324324324351</c:v>
                </c:pt>
                <c:pt idx="733">
                  <c:v>61.908783783783811</c:v>
                </c:pt>
                <c:pt idx="734">
                  <c:v>61.993243243243271</c:v>
                </c:pt>
                <c:pt idx="735">
                  <c:v>62.07770270270273</c:v>
                </c:pt>
                <c:pt idx="736">
                  <c:v>62.16216216216219</c:v>
                </c:pt>
                <c:pt idx="737">
                  <c:v>62.246621621621649</c:v>
                </c:pt>
                <c:pt idx="738">
                  <c:v>62.331081081081109</c:v>
                </c:pt>
                <c:pt idx="739">
                  <c:v>62.415540540540569</c:v>
                </c:pt>
                <c:pt idx="740">
                  <c:v>62.500000000000028</c:v>
                </c:pt>
                <c:pt idx="741">
                  <c:v>62.584459459459488</c:v>
                </c:pt>
                <c:pt idx="742">
                  <c:v>62.668918918918948</c:v>
                </c:pt>
                <c:pt idx="743">
                  <c:v>62.753378378378407</c:v>
                </c:pt>
                <c:pt idx="744">
                  <c:v>62.837837837837867</c:v>
                </c:pt>
                <c:pt idx="745">
                  <c:v>62.922297297297327</c:v>
                </c:pt>
                <c:pt idx="746">
                  <c:v>63.006756756756786</c:v>
                </c:pt>
                <c:pt idx="747">
                  <c:v>63.091216216216246</c:v>
                </c:pt>
                <c:pt idx="748">
                  <c:v>63.175675675675706</c:v>
                </c:pt>
                <c:pt idx="749">
                  <c:v>63.260135135135165</c:v>
                </c:pt>
                <c:pt idx="750">
                  <c:v>63.344594594594625</c:v>
                </c:pt>
                <c:pt idx="751">
                  <c:v>63.429054054054085</c:v>
                </c:pt>
                <c:pt idx="752">
                  <c:v>63.513513513513544</c:v>
                </c:pt>
                <c:pt idx="753">
                  <c:v>63.597972972973004</c:v>
                </c:pt>
                <c:pt idx="754">
                  <c:v>63.682432432432464</c:v>
                </c:pt>
                <c:pt idx="755">
                  <c:v>63.766891891891923</c:v>
                </c:pt>
                <c:pt idx="756">
                  <c:v>63.851351351351383</c:v>
                </c:pt>
                <c:pt idx="757">
                  <c:v>63.935810810810842</c:v>
                </c:pt>
                <c:pt idx="758">
                  <c:v>64.020270270270302</c:v>
                </c:pt>
                <c:pt idx="759">
                  <c:v>64.104729729729755</c:v>
                </c:pt>
                <c:pt idx="760">
                  <c:v>64.189189189189221</c:v>
                </c:pt>
                <c:pt idx="761">
                  <c:v>64.273648648648674</c:v>
                </c:pt>
                <c:pt idx="762">
                  <c:v>64.358108108108141</c:v>
                </c:pt>
                <c:pt idx="763">
                  <c:v>64.442567567567593</c:v>
                </c:pt>
                <c:pt idx="764">
                  <c:v>64.52702702702706</c:v>
                </c:pt>
                <c:pt idx="765">
                  <c:v>64.611486486486513</c:v>
                </c:pt>
                <c:pt idx="766">
                  <c:v>64.695945945945979</c:v>
                </c:pt>
                <c:pt idx="767">
                  <c:v>64.780405405405432</c:v>
                </c:pt>
                <c:pt idx="768">
                  <c:v>64.864864864864899</c:v>
                </c:pt>
                <c:pt idx="769">
                  <c:v>64.949324324324351</c:v>
                </c:pt>
                <c:pt idx="770">
                  <c:v>65.033783783783818</c:v>
                </c:pt>
                <c:pt idx="771">
                  <c:v>65.118243243243271</c:v>
                </c:pt>
                <c:pt idx="772">
                  <c:v>65.202702702702737</c:v>
                </c:pt>
                <c:pt idx="773">
                  <c:v>65.28716216216219</c:v>
                </c:pt>
                <c:pt idx="774">
                  <c:v>65.371621621621657</c:v>
                </c:pt>
                <c:pt idx="775">
                  <c:v>65.456081081081109</c:v>
                </c:pt>
                <c:pt idx="776">
                  <c:v>65.540540540540576</c:v>
                </c:pt>
                <c:pt idx="777">
                  <c:v>65.625000000000028</c:v>
                </c:pt>
                <c:pt idx="778">
                  <c:v>65.709459459459495</c:v>
                </c:pt>
                <c:pt idx="779">
                  <c:v>65.793918918918948</c:v>
                </c:pt>
                <c:pt idx="780">
                  <c:v>65.878378378378414</c:v>
                </c:pt>
                <c:pt idx="781">
                  <c:v>65.962837837837867</c:v>
                </c:pt>
                <c:pt idx="782">
                  <c:v>66.047297297297334</c:v>
                </c:pt>
                <c:pt idx="783">
                  <c:v>66.131756756756786</c:v>
                </c:pt>
                <c:pt idx="784">
                  <c:v>66.216216216216253</c:v>
                </c:pt>
                <c:pt idx="785">
                  <c:v>66.300675675675706</c:v>
                </c:pt>
                <c:pt idx="786">
                  <c:v>66.385135135135172</c:v>
                </c:pt>
                <c:pt idx="787">
                  <c:v>66.469594594594625</c:v>
                </c:pt>
                <c:pt idx="788">
                  <c:v>66.554054054054092</c:v>
                </c:pt>
                <c:pt idx="789">
                  <c:v>66.638513513513544</c:v>
                </c:pt>
                <c:pt idx="790">
                  <c:v>66.722972972973011</c:v>
                </c:pt>
                <c:pt idx="791">
                  <c:v>66.807432432432464</c:v>
                </c:pt>
                <c:pt idx="792">
                  <c:v>66.891891891891916</c:v>
                </c:pt>
                <c:pt idx="793">
                  <c:v>66.976351351351383</c:v>
                </c:pt>
                <c:pt idx="794">
                  <c:v>67.060810810810835</c:v>
                </c:pt>
                <c:pt idx="795">
                  <c:v>67.145270270270302</c:v>
                </c:pt>
                <c:pt idx="796">
                  <c:v>67.229729729729755</c:v>
                </c:pt>
                <c:pt idx="797">
                  <c:v>67.314189189189221</c:v>
                </c:pt>
                <c:pt idx="798">
                  <c:v>67.398648648648674</c:v>
                </c:pt>
                <c:pt idx="799">
                  <c:v>67.483108108108141</c:v>
                </c:pt>
                <c:pt idx="800">
                  <c:v>67.567567567567593</c:v>
                </c:pt>
                <c:pt idx="801">
                  <c:v>67.65202702702706</c:v>
                </c:pt>
                <c:pt idx="802">
                  <c:v>67.736486486486513</c:v>
                </c:pt>
                <c:pt idx="803">
                  <c:v>67.820945945945979</c:v>
                </c:pt>
                <c:pt idx="804">
                  <c:v>67.905405405405432</c:v>
                </c:pt>
                <c:pt idx="805">
                  <c:v>67.989864864864899</c:v>
                </c:pt>
                <c:pt idx="806">
                  <c:v>68.074324324324351</c:v>
                </c:pt>
                <c:pt idx="807">
                  <c:v>68.158783783783818</c:v>
                </c:pt>
                <c:pt idx="808">
                  <c:v>68.243243243243271</c:v>
                </c:pt>
                <c:pt idx="809">
                  <c:v>68.327702702702737</c:v>
                </c:pt>
                <c:pt idx="810">
                  <c:v>68.41216216216219</c:v>
                </c:pt>
                <c:pt idx="811">
                  <c:v>68.496621621621657</c:v>
                </c:pt>
                <c:pt idx="812">
                  <c:v>68.581081081081109</c:v>
                </c:pt>
                <c:pt idx="813">
                  <c:v>68.665540540540576</c:v>
                </c:pt>
                <c:pt idx="814">
                  <c:v>68.750000000000028</c:v>
                </c:pt>
                <c:pt idx="815">
                  <c:v>68.834459459459495</c:v>
                </c:pt>
                <c:pt idx="816">
                  <c:v>68.918918918918948</c:v>
                </c:pt>
                <c:pt idx="817">
                  <c:v>69.003378378378414</c:v>
                </c:pt>
                <c:pt idx="818">
                  <c:v>69.087837837837867</c:v>
                </c:pt>
                <c:pt idx="819">
                  <c:v>69.172297297297334</c:v>
                </c:pt>
                <c:pt idx="820">
                  <c:v>69.256756756756786</c:v>
                </c:pt>
                <c:pt idx="821">
                  <c:v>69.341216216216253</c:v>
                </c:pt>
                <c:pt idx="822">
                  <c:v>69.425675675675706</c:v>
                </c:pt>
                <c:pt idx="823">
                  <c:v>69.510135135135172</c:v>
                </c:pt>
                <c:pt idx="824">
                  <c:v>69.594594594594625</c:v>
                </c:pt>
                <c:pt idx="825">
                  <c:v>69.679054054054092</c:v>
                </c:pt>
                <c:pt idx="826">
                  <c:v>69.763513513513544</c:v>
                </c:pt>
                <c:pt idx="827">
                  <c:v>69.847972972973011</c:v>
                </c:pt>
                <c:pt idx="828">
                  <c:v>69.932432432432464</c:v>
                </c:pt>
                <c:pt idx="829">
                  <c:v>70.01689189189193</c:v>
                </c:pt>
                <c:pt idx="830">
                  <c:v>70.101351351351383</c:v>
                </c:pt>
                <c:pt idx="831">
                  <c:v>70.18581081081085</c:v>
                </c:pt>
                <c:pt idx="832">
                  <c:v>70.270270270270302</c:v>
                </c:pt>
                <c:pt idx="833">
                  <c:v>70.354729729729769</c:v>
                </c:pt>
                <c:pt idx="834">
                  <c:v>70.439189189189221</c:v>
                </c:pt>
                <c:pt idx="835">
                  <c:v>70.523648648648688</c:v>
                </c:pt>
                <c:pt idx="836">
                  <c:v>70.608108108108141</c:v>
                </c:pt>
                <c:pt idx="837">
                  <c:v>70.692567567567608</c:v>
                </c:pt>
                <c:pt idx="838">
                  <c:v>70.77702702702706</c:v>
                </c:pt>
                <c:pt idx="839">
                  <c:v>70.861486486486513</c:v>
                </c:pt>
                <c:pt idx="840">
                  <c:v>70.945945945945979</c:v>
                </c:pt>
                <c:pt idx="841">
                  <c:v>71.030405405405432</c:v>
                </c:pt>
                <c:pt idx="842">
                  <c:v>71.114864864864899</c:v>
                </c:pt>
                <c:pt idx="843">
                  <c:v>71.199324324324351</c:v>
                </c:pt>
                <c:pt idx="844">
                  <c:v>71.283783783783818</c:v>
                </c:pt>
                <c:pt idx="845">
                  <c:v>71.368243243243271</c:v>
                </c:pt>
                <c:pt idx="846">
                  <c:v>71.452702702702737</c:v>
                </c:pt>
                <c:pt idx="847">
                  <c:v>71.53716216216219</c:v>
                </c:pt>
                <c:pt idx="848">
                  <c:v>71.621621621621657</c:v>
                </c:pt>
                <c:pt idx="849">
                  <c:v>71.706081081081109</c:v>
                </c:pt>
                <c:pt idx="850">
                  <c:v>71.790540540540576</c:v>
                </c:pt>
                <c:pt idx="851">
                  <c:v>71.875000000000028</c:v>
                </c:pt>
                <c:pt idx="852">
                  <c:v>71.959459459459495</c:v>
                </c:pt>
                <c:pt idx="853">
                  <c:v>72.043918918918948</c:v>
                </c:pt>
                <c:pt idx="854">
                  <c:v>72.128378378378414</c:v>
                </c:pt>
                <c:pt idx="855">
                  <c:v>72.212837837837867</c:v>
                </c:pt>
                <c:pt idx="856">
                  <c:v>72.297297297297334</c:v>
                </c:pt>
                <c:pt idx="857">
                  <c:v>72.381756756756786</c:v>
                </c:pt>
                <c:pt idx="858">
                  <c:v>72.466216216216253</c:v>
                </c:pt>
                <c:pt idx="859">
                  <c:v>72.550675675675706</c:v>
                </c:pt>
                <c:pt idx="860">
                  <c:v>72.635135135135172</c:v>
                </c:pt>
                <c:pt idx="861">
                  <c:v>72.719594594594625</c:v>
                </c:pt>
                <c:pt idx="862">
                  <c:v>72.804054054054092</c:v>
                </c:pt>
                <c:pt idx="863">
                  <c:v>72.888513513513544</c:v>
                </c:pt>
                <c:pt idx="864">
                  <c:v>72.972972972973011</c:v>
                </c:pt>
                <c:pt idx="865">
                  <c:v>73.057432432432464</c:v>
                </c:pt>
                <c:pt idx="866">
                  <c:v>73.14189189189193</c:v>
                </c:pt>
                <c:pt idx="867">
                  <c:v>73.226351351351383</c:v>
                </c:pt>
                <c:pt idx="868">
                  <c:v>73.31081081081085</c:v>
                </c:pt>
                <c:pt idx="869">
                  <c:v>73.395270270270302</c:v>
                </c:pt>
                <c:pt idx="870">
                  <c:v>73.479729729729769</c:v>
                </c:pt>
                <c:pt idx="871">
                  <c:v>73.564189189189221</c:v>
                </c:pt>
                <c:pt idx="872">
                  <c:v>73.648648648648688</c:v>
                </c:pt>
                <c:pt idx="873">
                  <c:v>73.733108108108141</c:v>
                </c:pt>
                <c:pt idx="874">
                  <c:v>73.817567567567608</c:v>
                </c:pt>
                <c:pt idx="875">
                  <c:v>73.90202702702706</c:v>
                </c:pt>
                <c:pt idx="876">
                  <c:v>73.986486486486527</c:v>
                </c:pt>
                <c:pt idx="877">
                  <c:v>74.070945945945979</c:v>
                </c:pt>
                <c:pt idx="878">
                  <c:v>74.155405405405446</c:v>
                </c:pt>
                <c:pt idx="879">
                  <c:v>74.239864864864899</c:v>
                </c:pt>
                <c:pt idx="880">
                  <c:v>74.324324324324365</c:v>
                </c:pt>
                <c:pt idx="881">
                  <c:v>74.408783783783818</c:v>
                </c:pt>
                <c:pt idx="882">
                  <c:v>74.493243243243285</c:v>
                </c:pt>
                <c:pt idx="883">
                  <c:v>74.577702702702737</c:v>
                </c:pt>
                <c:pt idx="884">
                  <c:v>74.662162162162204</c:v>
                </c:pt>
                <c:pt idx="885">
                  <c:v>74.746621621621657</c:v>
                </c:pt>
                <c:pt idx="886">
                  <c:v>74.831081081081109</c:v>
                </c:pt>
                <c:pt idx="887">
                  <c:v>74.915540540540576</c:v>
                </c:pt>
                <c:pt idx="888">
                  <c:v>75.000000000000028</c:v>
                </c:pt>
                <c:pt idx="889">
                  <c:v>75.084459459459495</c:v>
                </c:pt>
                <c:pt idx="890">
                  <c:v>75.168918918918948</c:v>
                </c:pt>
                <c:pt idx="891">
                  <c:v>75.253378378378414</c:v>
                </c:pt>
                <c:pt idx="892">
                  <c:v>75.337837837837867</c:v>
                </c:pt>
                <c:pt idx="893">
                  <c:v>75.422297297297334</c:v>
                </c:pt>
                <c:pt idx="894">
                  <c:v>75.506756756756786</c:v>
                </c:pt>
                <c:pt idx="895">
                  <c:v>75.591216216216253</c:v>
                </c:pt>
                <c:pt idx="896">
                  <c:v>75.675675675675706</c:v>
                </c:pt>
                <c:pt idx="897">
                  <c:v>75.760135135135172</c:v>
                </c:pt>
                <c:pt idx="898">
                  <c:v>75.844594594594625</c:v>
                </c:pt>
                <c:pt idx="899">
                  <c:v>75.929054054054092</c:v>
                </c:pt>
                <c:pt idx="900">
                  <c:v>76.013513513513544</c:v>
                </c:pt>
                <c:pt idx="901">
                  <c:v>76.097972972973011</c:v>
                </c:pt>
                <c:pt idx="902">
                  <c:v>76.182432432432464</c:v>
                </c:pt>
                <c:pt idx="903">
                  <c:v>76.26689189189193</c:v>
                </c:pt>
                <c:pt idx="904">
                  <c:v>76.351351351351383</c:v>
                </c:pt>
                <c:pt idx="905">
                  <c:v>76.43581081081085</c:v>
                </c:pt>
                <c:pt idx="906">
                  <c:v>76.520270270270302</c:v>
                </c:pt>
                <c:pt idx="907">
                  <c:v>76.604729729729769</c:v>
                </c:pt>
                <c:pt idx="908">
                  <c:v>76.689189189189221</c:v>
                </c:pt>
                <c:pt idx="909">
                  <c:v>76.773648648648688</c:v>
                </c:pt>
                <c:pt idx="910">
                  <c:v>76.858108108108141</c:v>
                </c:pt>
                <c:pt idx="911">
                  <c:v>76.942567567567608</c:v>
                </c:pt>
                <c:pt idx="912">
                  <c:v>77.02702702702706</c:v>
                </c:pt>
                <c:pt idx="913">
                  <c:v>77.111486486486527</c:v>
                </c:pt>
                <c:pt idx="914">
                  <c:v>77.195945945945979</c:v>
                </c:pt>
                <c:pt idx="915">
                  <c:v>77.280405405405446</c:v>
                </c:pt>
                <c:pt idx="916">
                  <c:v>77.364864864864899</c:v>
                </c:pt>
                <c:pt idx="917">
                  <c:v>77.449324324324365</c:v>
                </c:pt>
                <c:pt idx="918">
                  <c:v>77.533783783783818</c:v>
                </c:pt>
                <c:pt idx="919">
                  <c:v>77.618243243243285</c:v>
                </c:pt>
                <c:pt idx="920">
                  <c:v>77.702702702702737</c:v>
                </c:pt>
                <c:pt idx="921">
                  <c:v>77.787162162162204</c:v>
                </c:pt>
                <c:pt idx="922">
                  <c:v>77.871621621621657</c:v>
                </c:pt>
                <c:pt idx="923">
                  <c:v>77.956081081081123</c:v>
                </c:pt>
                <c:pt idx="924">
                  <c:v>78.040540540540576</c:v>
                </c:pt>
                <c:pt idx="925">
                  <c:v>78.125000000000043</c:v>
                </c:pt>
                <c:pt idx="926">
                  <c:v>78.209459459459495</c:v>
                </c:pt>
                <c:pt idx="927">
                  <c:v>78.293918918918962</c:v>
                </c:pt>
                <c:pt idx="928">
                  <c:v>78.378378378378414</c:v>
                </c:pt>
                <c:pt idx="929">
                  <c:v>78.462837837837881</c:v>
                </c:pt>
                <c:pt idx="930">
                  <c:v>78.547297297297334</c:v>
                </c:pt>
                <c:pt idx="931">
                  <c:v>78.631756756756786</c:v>
                </c:pt>
                <c:pt idx="932">
                  <c:v>78.716216216216253</c:v>
                </c:pt>
                <c:pt idx="933">
                  <c:v>78.800675675675706</c:v>
                </c:pt>
                <c:pt idx="934">
                  <c:v>78.885135135135172</c:v>
                </c:pt>
                <c:pt idx="935">
                  <c:v>78.969594594594625</c:v>
                </c:pt>
                <c:pt idx="936">
                  <c:v>79.054054054054092</c:v>
                </c:pt>
                <c:pt idx="937">
                  <c:v>79.138513513513544</c:v>
                </c:pt>
                <c:pt idx="938">
                  <c:v>79.222972972973011</c:v>
                </c:pt>
                <c:pt idx="939">
                  <c:v>79.307432432432464</c:v>
                </c:pt>
                <c:pt idx="940">
                  <c:v>79.39189189189193</c:v>
                </c:pt>
                <c:pt idx="941">
                  <c:v>79.476351351351383</c:v>
                </c:pt>
                <c:pt idx="942">
                  <c:v>79.56081081081085</c:v>
                </c:pt>
                <c:pt idx="943">
                  <c:v>79.645270270270302</c:v>
                </c:pt>
                <c:pt idx="944">
                  <c:v>79.729729729729769</c:v>
                </c:pt>
                <c:pt idx="945">
                  <c:v>79.814189189189221</c:v>
                </c:pt>
                <c:pt idx="946">
                  <c:v>79.898648648648688</c:v>
                </c:pt>
                <c:pt idx="947">
                  <c:v>79.983108108108141</c:v>
                </c:pt>
                <c:pt idx="948">
                  <c:v>80.067567567567608</c:v>
                </c:pt>
                <c:pt idx="949">
                  <c:v>80.15202702702706</c:v>
                </c:pt>
                <c:pt idx="950">
                  <c:v>80.236486486486527</c:v>
                </c:pt>
                <c:pt idx="951">
                  <c:v>80.320945945945979</c:v>
                </c:pt>
                <c:pt idx="952">
                  <c:v>80.405405405405446</c:v>
                </c:pt>
                <c:pt idx="953">
                  <c:v>80.489864864864899</c:v>
                </c:pt>
                <c:pt idx="954">
                  <c:v>80.574324324324365</c:v>
                </c:pt>
                <c:pt idx="955">
                  <c:v>80.658783783783818</c:v>
                </c:pt>
                <c:pt idx="956">
                  <c:v>80.743243243243285</c:v>
                </c:pt>
                <c:pt idx="957">
                  <c:v>80.827702702702737</c:v>
                </c:pt>
                <c:pt idx="958">
                  <c:v>80.912162162162204</c:v>
                </c:pt>
                <c:pt idx="959">
                  <c:v>80.996621621621657</c:v>
                </c:pt>
                <c:pt idx="960">
                  <c:v>81.081081081081123</c:v>
                </c:pt>
                <c:pt idx="961">
                  <c:v>81.165540540540576</c:v>
                </c:pt>
                <c:pt idx="962">
                  <c:v>81.250000000000043</c:v>
                </c:pt>
                <c:pt idx="963">
                  <c:v>81.334459459459495</c:v>
                </c:pt>
                <c:pt idx="964">
                  <c:v>81.418918918918962</c:v>
                </c:pt>
                <c:pt idx="965">
                  <c:v>81.503378378378414</c:v>
                </c:pt>
                <c:pt idx="966">
                  <c:v>81.587837837837881</c:v>
                </c:pt>
                <c:pt idx="967">
                  <c:v>81.672297297297334</c:v>
                </c:pt>
                <c:pt idx="968">
                  <c:v>81.756756756756801</c:v>
                </c:pt>
                <c:pt idx="969">
                  <c:v>81.841216216216253</c:v>
                </c:pt>
                <c:pt idx="970">
                  <c:v>81.92567567567572</c:v>
                </c:pt>
                <c:pt idx="971">
                  <c:v>82.010135135135172</c:v>
                </c:pt>
                <c:pt idx="972">
                  <c:v>82.094594594594639</c:v>
                </c:pt>
                <c:pt idx="973">
                  <c:v>82.179054054054092</c:v>
                </c:pt>
                <c:pt idx="974">
                  <c:v>82.263513513513558</c:v>
                </c:pt>
                <c:pt idx="975">
                  <c:v>82.347972972973011</c:v>
                </c:pt>
                <c:pt idx="976">
                  <c:v>82.432432432432478</c:v>
                </c:pt>
                <c:pt idx="977">
                  <c:v>82.51689189189193</c:v>
                </c:pt>
                <c:pt idx="978">
                  <c:v>82.601351351351383</c:v>
                </c:pt>
                <c:pt idx="979">
                  <c:v>82.68581081081085</c:v>
                </c:pt>
                <c:pt idx="980">
                  <c:v>82.770270270270302</c:v>
                </c:pt>
                <c:pt idx="981">
                  <c:v>82.854729729729769</c:v>
                </c:pt>
                <c:pt idx="982">
                  <c:v>82.939189189189221</c:v>
                </c:pt>
                <c:pt idx="983">
                  <c:v>83.023648648648688</c:v>
                </c:pt>
                <c:pt idx="984">
                  <c:v>83.108108108108141</c:v>
                </c:pt>
                <c:pt idx="985">
                  <c:v>83.192567567567608</c:v>
                </c:pt>
                <c:pt idx="986">
                  <c:v>83.27702702702706</c:v>
                </c:pt>
                <c:pt idx="987">
                  <c:v>83.361486486486527</c:v>
                </c:pt>
                <c:pt idx="988">
                  <c:v>83.445945945945979</c:v>
                </c:pt>
                <c:pt idx="989">
                  <c:v>83.530405405405446</c:v>
                </c:pt>
                <c:pt idx="990">
                  <c:v>83.614864864864899</c:v>
                </c:pt>
                <c:pt idx="991">
                  <c:v>83.699324324324365</c:v>
                </c:pt>
                <c:pt idx="992">
                  <c:v>83.783783783783818</c:v>
                </c:pt>
                <c:pt idx="993">
                  <c:v>83.868243243243285</c:v>
                </c:pt>
                <c:pt idx="994">
                  <c:v>83.952702702702737</c:v>
                </c:pt>
                <c:pt idx="995">
                  <c:v>84.037162162162204</c:v>
                </c:pt>
                <c:pt idx="996">
                  <c:v>84.121621621621657</c:v>
                </c:pt>
                <c:pt idx="997">
                  <c:v>84.206081081081123</c:v>
                </c:pt>
                <c:pt idx="998">
                  <c:v>84.290540540540576</c:v>
                </c:pt>
                <c:pt idx="999">
                  <c:v>84.375000000000043</c:v>
                </c:pt>
                <c:pt idx="1000">
                  <c:v>84.459459459459495</c:v>
                </c:pt>
                <c:pt idx="1001">
                  <c:v>84.543918918918962</c:v>
                </c:pt>
                <c:pt idx="1002">
                  <c:v>84.628378378378414</c:v>
                </c:pt>
                <c:pt idx="1003">
                  <c:v>84.712837837837881</c:v>
                </c:pt>
                <c:pt idx="1004">
                  <c:v>84.797297297297334</c:v>
                </c:pt>
                <c:pt idx="1005">
                  <c:v>84.881756756756801</c:v>
                </c:pt>
                <c:pt idx="1006">
                  <c:v>84.966216216216253</c:v>
                </c:pt>
                <c:pt idx="1007">
                  <c:v>85.05067567567572</c:v>
                </c:pt>
                <c:pt idx="1008">
                  <c:v>85.135135135135172</c:v>
                </c:pt>
                <c:pt idx="1009">
                  <c:v>85.219594594594639</c:v>
                </c:pt>
                <c:pt idx="1010">
                  <c:v>85.304054054054092</c:v>
                </c:pt>
                <c:pt idx="1011">
                  <c:v>85.388513513513558</c:v>
                </c:pt>
                <c:pt idx="1012">
                  <c:v>85.472972972973011</c:v>
                </c:pt>
                <c:pt idx="1013">
                  <c:v>85.557432432432478</c:v>
                </c:pt>
                <c:pt idx="1014">
                  <c:v>85.64189189189193</c:v>
                </c:pt>
                <c:pt idx="1015">
                  <c:v>85.726351351351397</c:v>
                </c:pt>
                <c:pt idx="1016">
                  <c:v>85.81081081081085</c:v>
                </c:pt>
                <c:pt idx="1017">
                  <c:v>85.895270270270316</c:v>
                </c:pt>
                <c:pt idx="1018">
                  <c:v>85.979729729729769</c:v>
                </c:pt>
                <c:pt idx="1019">
                  <c:v>86.064189189189236</c:v>
                </c:pt>
                <c:pt idx="1020">
                  <c:v>86.148648648648688</c:v>
                </c:pt>
                <c:pt idx="1021">
                  <c:v>86.233108108108155</c:v>
                </c:pt>
                <c:pt idx="1022">
                  <c:v>86.317567567567608</c:v>
                </c:pt>
                <c:pt idx="1023">
                  <c:v>86.402027027027074</c:v>
                </c:pt>
                <c:pt idx="1024">
                  <c:v>86.486486486486527</c:v>
                </c:pt>
                <c:pt idx="1025">
                  <c:v>86.570945945945979</c:v>
                </c:pt>
                <c:pt idx="1026">
                  <c:v>86.655405405405446</c:v>
                </c:pt>
                <c:pt idx="1027">
                  <c:v>86.739864864864899</c:v>
                </c:pt>
                <c:pt idx="1028">
                  <c:v>86.824324324324365</c:v>
                </c:pt>
                <c:pt idx="1029">
                  <c:v>86.908783783783818</c:v>
                </c:pt>
                <c:pt idx="1030">
                  <c:v>86.993243243243285</c:v>
                </c:pt>
                <c:pt idx="1031">
                  <c:v>87.077702702702737</c:v>
                </c:pt>
                <c:pt idx="1032">
                  <c:v>87.162162162162204</c:v>
                </c:pt>
                <c:pt idx="1033">
                  <c:v>87.246621621621657</c:v>
                </c:pt>
                <c:pt idx="1034">
                  <c:v>87.331081081081123</c:v>
                </c:pt>
                <c:pt idx="1035">
                  <c:v>87.415540540540576</c:v>
                </c:pt>
                <c:pt idx="1036">
                  <c:v>87.500000000000043</c:v>
                </c:pt>
                <c:pt idx="1037">
                  <c:v>87.584459459459495</c:v>
                </c:pt>
                <c:pt idx="1038">
                  <c:v>87.668918918918962</c:v>
                </c:pt>
                <c:pt idx="1039">
                  <c:v>87.753378378378414</c:v>
                </c:pt>
                <c:pt idx="1040">
                  <c:v>87.837837837837881</c:v>
                </c:pt>
                <c:pt idx="1041">
                  <c:v>87.922297297297334</c:v>
                </c:pt>
                <c:pt idx="1042">
                  <c:v>88.006756756756801</c:v>
                </c:pt>
                <c:pt idx="1043">
                  <c:v>88.091216216216253</c:v>
                </c:pt>
                <c:pt idx="1044">
                  <c:v>88.17567567567572</c:v>
                </c:pt>
                <c:pt idx="1045">
                  <c:v>88.260135135135172</c:v>
                </c:pt>
                <c:pt idx="1046">
                  <c:v>88.344594594594639</c:v>
                </c:pt>
                <c:pt idx="1047">
                  <c:v>88.429054054054092</c:v>
                </c:pt>
                <c:pt idx="1048">
                  <c:v>88.513513513513558</c:v>
                </c:pt>
                <c:pt idx="1049">
                  <c:v>88.597972972973011</c:v>
                </c:pt>
                <c:pt idx="1050">
                  <c:v>88.682432432432478</c:v>
                </c:pt>
                <c:pt idx="1051">
                  <c:v>88.76689189189193</c:v>
                </c:pt>
                <c:pt idx="1052">
                  <c:v>88.851351351351397</c:v>
                </c:pt>
                <c:pt idx="1053">
                  <c:v>88.93581081081085</c:v>
                </c:pt>
                <c:pt idx="1054">
                  <c:v>89.020270270270316</c:v>
                </c:pt>
                <c:pt idx="1055">
                  <c:v>89.104729729729769</c:v>
                </c:pt>
                <c:pt idx="1056">
                  <c:v>89.189189189189236</c:v>
                </c:pt>
                <c:pt idx="1057">
                  <c:v>89.273648648648688</c:v>
                </c:pt>
                <c:pt idx="1058">
                  <c:v>89.358108108108155</c:v>
                </c:pt>
                <c:pt idx="1059">
                  <c:v>89.442567567567608</c:v>
                </c:pt>
                <c:pt idx="1060">
                  <c:v>89.527027027027074</c:v>
                </c:pt>
                <c:pt idx="1061">
                  <c:v>89.611486486486527</c:v>
                </c:pt>
                <c:pt idx="1062">
                  <c:v>89.695945945945994</c:v>
                </c:pt>
                <c:pt idx="1063">
                  <c:v>89.780405405405446</c:v>
                </c:pt>
                <c:pt idx="1064">
                  <c:v>89.864864864864913</c:v>
                </c:pt>
                <c:pt idx="1065">
                  <c:v>89.949324324324365</c:v>
                </c:pt>
                <c:pt idx="1066">
                  <c:v>90.033783783783832</c:v>
                </c:pt>
                <c:pt idx="1067">
                  <c:v>90.118243243243285</c:v>
                </c:pt>
                <c:pt idx="1068">
                  <c:v>90.202702702702751</c:v>
                </c:pt>
                <c:pt idx="1069">
                  <c:v>90.287162162162204</c:v>
                </c:pt>
                <c:pt idx="1070">
                  <c:v>90.371621621621671</c:v>
                </c:pt>
                <c:pt idx="1071">
                  <c:v>90.456081081081123</c:v>
                </c:pt>
                <c:pt idx="1072">
                  <c:v>90.540540540540576</c:v>
                </c:pt>
                <c:pt idx="1073">
                  <c:v>90.625000000000043</c:v>
                </c:pt>
                <c:pt idx="1074">
                  <c:v>90.709459459459495</c:v>
                </c:pt>
                <c:pt idx="1075">
                  <c:v>90.793918918918962</c:v>
                </c:pt>
                <c:pt idx="1076">
                  <c:v>90.878378378378414</c:v>
                </c:pt>
                <c:pt idx="1077">
                  <c:v>90.962837837837881</c:v>
                </c:pt>
                <c:pt idx="1078">
                  <c:v>91.047297297297334</c:v>
                </c:pt>
                <c:pt idx="1079">
                  <c:v>91.131756756756801</c:v>
                </c:pt>
                <c:pt idx="1080">
                  <c:v>91.216216216216253</c:v>
                </c:pt>
                <c:pt idx="1081">
                  <c:v>91.30067567567572</c:v>
                </c:pt>
                <c:pt idx="1082">
                  <c:v>91.385135135135172</c:v>
                </c:pt>
                <c:pt idx="1083">
                  <c:v>91.469594594594639</c:v>
                </c:pt>
                <c:pt idx="1084">
                  <c:v>91.554054054054092</c:v>
                </c:pt>
                <c:pt idx="1085">
                  <c:v>91.638513513513558</c:v>
                </c:pt>
                <c:pt idx="1086">
                  <c:v>91.722972972973011</c:v>
                </c:pt>
                <c:pt idx="1087">
                  <c:v>91.807432432432478</c:v>
                </c:pt>
                <c:pt idx="1088">
                  <c:v>91.89189189189193</c:v>
                </c:pt>
                <c:pt idx="1089">
                  <c:v>91.976351351351397</c:v>
                </c:pt>
                <c:pt idx="1090">
                  <c:v>92.06081081081085</c:v>
                </c:pt>
                <c:pt idx="1091">
                  <c:v>92.145270270270316</c:v>
                </c:pt>
                <c:pt idx="1092">
                  <c:v>92.229729729729769</c:v>
                </c:pt>
                <c:pt idx="1093">
                  <c:v>92.314189189189236</c:v>
                </c:pt>
                <c:pt idx="1094">
                  <c:v>92.398648648648688</c:v>
                </c:pt>
                <c:pt idx="1095">
                  <c:v>92.483108108108155</c:v>
                </c:pt>
                <c:pt idx="1096">
                  <c:v>92.567567567567608</c:v>
                </c:pt>
                <c:pt idx="1097">
                  <c:v>92.652027027027074</c:v>
                </c:pt>
                <c:pt idx="1098">
                  <c:v>92.736486486486527</c:v>
                </c:pt>
                <c:pt idx="1099">
                  <c:v>92.820945945945994</c:v>
                </c:pt>
                <c:pt idx="1100">
                  <c:v>92.905405405405446</c:v>
                </c:pt>
                <c:pt idx="1101">
                  <c:v>92.989864864864913</c:v>
                </c:pt>
                <c:pt idx="1102">
                  <c:v>93.074324324324365</c:v>
                </c:pt>
                <c:pt idx="1103">
                  <c:v>93.158783783783832</c:v>
                </c:pt>
                <c:pt idx="1104">
                  <c:v>93.243243243243285</c:v>
                </c:pt>
                <c:pt idx="1105">
                  <c:v>93.327702702702751</c:v>
                </c:pt>
                <c:pt idx="1106">
                  <c:v>93.412162162162204</c:v>
                </c:pt>
                <c:pt idx="1107">
                  <c:v>93.496621621621671</c:v>
                </c:pt>
                <c:pt idx="1108">
                  <c:v>93.581081081081123</c:v>
                </c:pt>
                <c:pt idx="1109">
                  <c:v>93.66554054054059</c:v>
                </c:pt>
                <c:pt idx="1110">
                  <c:v>93.750000000000043</c:v>
                </c:pt>
                <c:pt idx="1111">
                  <c:v>93.834459459459509</c:v>
                </c:pt>
                <c:pt idx="1112">
                  <c:v>93.918918918918962</c:v>
                </c:pt>
                <c:pt idx="1113">
                  <c:v>94.003378378378429</c:v>
                </c:pt>
                <c:pt idx="1114">
                  <c:v>94.087837837837881</c:v>
                </c:pt>
                <c:pt idx="1115">
                  <c:v>94.172297297297348</c:v>
                </c:pt>
                <c:pt idx="1116">
                  <c:v>94.256756756756801</c:v>
                </c:pt>
                <c:pt idx="1117">
                  <c:v>94.341216216216267</c:v>
                </c:pt>
                <c:pt idx="1118">
                  <c:v>94.42567567567572</c:v>
                </c:pt>
                <c:pt idx="1119">
                  <c:v>94.510135135135172</c:v>
                </c:pt>
                <c:pt idx="1120">
                  <c:v>94.594594594594639</c:v>
                </c:pt>
                <c:pt idx="1121">
                  <c:v>94.679054054054092</c:v>
                </c:pt>
                <c:pt idx="1122">
                  <c:v>94.763513513513558</c:v>
                </c:pt>
                <c:pt idx="1123">
                  <c:v>94.847972972973011</c:v>
                </c:pt>
                <c:pt idx="1124">
                  <c:v>94.932432432432478</c:v>
                </c:pt>
                <c:pt idx="1125">
                  <c:v>95.01689189189193</c:v>
                </c:pt>
                <c:pt idx="1126">
                  <c:v>95.101351351351397</c:v>
                </c:pt>
                <c:pt idx="1127">
                  <c:v>95.18581081081085</c:v>
                </c:pt>
                <c:pt idx="1128">
                  <c:v>95.270270270270316</c:v>
                </c:pt>
                <c:pt idx="1129">
                  <c:v>95.354729729729769</c:v>
                </c:pt>
                <c:pt idx="1130">
                  <c:v>95.439189189189236</c:v>
                </c:pt>
                <c:pt idx="1131">
                  <c:v>95.523648648648688</c:v>
                </c:pt>
                <c:pt idx="1132">
                  <c:v>95.608108108108155</c:v>
                </c:pt>
                <c:pt idx="1133">
                  <c:v>95.692567567567608</c:v>
                </c:pt>
                <c:pt idx="1134">
                  <c:v>95.777027027027074</c:v>
                </c:pt>
                <c:pt idx="1135">
                  <c:v>95.861486486486527</c:v>
                </c:pt>
                <c:pt idx="1136">
                  <c:v>95.945945945945994</c:v>
                </c:pt>
                <c:pt idx="1137">
                  <c:v>96.030405405405446</c:v>
                </c:pt>
                <c:pt idx="1138">
                  <c:v>96.114864864864913</c:v>
                </c:pt>
                <c:pt idx="1139">
                  <c:v>96.199324324324365</c:v>
                </c:pt>
                <c:pt idx="1140">
                  <c:v>96.283783783783832</c:v>
                </c:pt>
                <c:pt idx="1141">
                  <c:v>96.368243243243285</c:v>
                </c:pt>
                <c:pt idx="1142">
                  <c:v>96.452702702702751</c:v>
                </c:pt>
                <c:pt idx="1143">
                  <c:v>96.537162162162204</c:v>
                </c:pt>
                <c:pt idx="1144">
                  <c:v>96.621621621621671</c:v>
                </c:pt>
                <c:pt idx="1145">
                  <c:v>96.706081081081123</c:v>
                </c:pt>
                <c:pt idx="1146">
                  <c:v>96.79054054054059</c:v>
                </c:pt>
                <c:pt idx="1147">
                  <c:v>96.875000000000043</c:v>
                </c:pt>
                <c:pt idx="1148">
                  <c:v>96.959459459459509</c:v>
                </c:pt>
                <c:pt idx="1149">
                  <c:v>97.043918918918962</c:v>
                </c:pt>
                <c:pt idx="1150">
                  <c:v>97.128378378378429</c:v>
                </c:pt>
                <c:pt idx="1151">
                  <c:v>97.212837837837881</c:v>
                </c:pt>
                <c:pt idx="1152">
                  <c:v>97.297297297297348</c:v>
                </c:pt>
                <c:pt idx="1153">
                  <c:v>97.381756756756801</c:v>
                </c:pt>
                <c:pt idx="1154">
                  <c:v>97.466216216216267</c:v>
                </c:pt>
                <c:pt idx="1155">
                  <c:v>97.55067567567572</c:v>
                </c:pt>
                <c:pt idx="1156">
                  <c:v>97.635135135135187</c:v>
                </c:pt>
                <c:pt idx="1157">
                  <c:v>97.719594594594639</c:v>
                </c:pt>
                <c:pt idx="1158">
                  <c:v>97.804054054054106</c:v>
                </c:pt>
                <c:pt idx="1159">
                  <c:v>97.888513513513558</c:v>
                </c:pt>
                <c:pt idx="1160">
                  <c:v>97.972972972973025</c:v>
                </c:pt>
                <c:pt idx="1161">
                  <c:v>98.057432432432478</c:v>
                </c:pt>
                <c:pt idx="1162">
                  <c:v>98.141891891891945</c:v>
                </c:pt>
                <c:pt idx="1163">
                  <c:v>98.226351351351397</c:v>
                </c:pt>
                <c:pt idx="1164">
                  <c:v>98.31081081081085</c:v>
                </c:pt>
                <c:pt idx="1165">
                  <c:v>98.395270270270316</c:v>
                </c:pt>
                <c:pt idx="1166">
                  <c:v>98.479729729729769</c:v>
                </c:pt>
                <c:pt idx="1167">
                  <c:v>98.564189189189236</c:v>
                </c:pt>
                <c:pt idx="1168">
                  <c:v>98.648648648648688</c:v>
                </c:pt>
                <c:pt idx="1169">
                  <c:v>98.733108108108155</c:v>
                </c:pt>
                <c:pt idx="1170">
                  <c:v>98.817567567567608</c:v>
                </c:pt>
                <c:pt idx="1171">
                  <c:v>98.902027027027074</c:v>
                </c:pt>
                <c:pt idx="1172">
                  <c:v>98.986486486486527</c:v>
                </c:pt>
                <c:pt idx="1173">
                  <c:v>99.070945945945994</c:v>
                </c:pt>
                <c:pt idx="1174">
                  <c:v>99.155405405405446</c:v>
                </c:pt>
                <c:pt idx="1175">
                  <c:v>99.239864864864913</c:v>
                </c:pt>
                <c:pt idx="1176">
                  <c:v>99.324324324324365</c:v>
                </c:pt>
                <c:pt idx="1177">
                  <c:v>99.408783783783832</c:v>
                </c:pt>
                <c:pt idx="1178">
                  <c:v>99.493243243243285</c:v>
                </c:pt>
                <c:pt idx="1179">
                  <c:v>99.577702702702751</c:v>
                </c:pt>
                <c:pt idx="1180">
                  <c:v>99.662162162162204</c:v>
                </c:pt>
                <c:pt idx="1181">
                  <c:v>99.746621621621671</c:v>
                </c:pt>
                <c:pt idx="1182">
                  <c:v>99.831081081081123</c:v>
                </c:pt>
                <c:pt idx="1183">
                  <c:v>99.91554054054059</c:v>
                </c:pt>
                <c:pt idx="1184">
                  <c:v>100.00000000000004</c:v>
                </c:pt>
              </c:numCache>
            </c:numRef>
          </c:xVal>
          <c:yVal>
            <c:numRef>
              <c:f>'FDC Burnt Hut'!$I$4:$I$1188</c:f>
              <c:numCache>
                <c:formatCode>General</c:formatCode>
                <c:ptCount val="1185"/>
                <c:pt idx="0">
                  <c:v>35933.726999999999</c:v>
                </c:pt>
                <c:pt idx="1">
                  <c:v>20354.296999999999</c:v>
                </c:pt>
                <c:pt idx="2">
                  <c:v>16866.128000000001</c:v>
                </c:pt>
                <c:pt idx="3">
                  <c:v>9456.2890000000007</c:v>
                </c:pt>
                <c:pt idx="4">
                  <c:v>9296.4719999999998</c:v>
                </c:pt>
                <c:pt idx="5">
                  <c:v>8078.6319999999996</c:v>
                </c:pt>
                <c:pt idx="6">
                  <c:v>5385.9570000000003</c:v>
                </c:pt>
                <c:pt idx="7">
                  <c:v>5266.1260000000002</c:v>
                </c:pt>
                <c:pt idx="8">
                  <c:v>4513.5950000000003</c:v>
                </c:pt>
                <c:pt idx="9">
                  <c:v>4149.4560000000001</c:v>
                </c:pt>
                <c:pt idx="10">
                  <c:v>3619.7249999999999</c:v>
                </c:pt>
                <c:pt idx="11">
                  <c:v>3053.07</c:v>
                </c:pt>
                <c:pt idx="12">
                  <c:v>2796.0909999999999</c:v>
                </c:pt>
                <c:pt idx="13">
                  <c:v>2567.654</c:v>
                </c:pt>
                <c:pt idx="14">
                  <c:v>2393.7660000000001</c:v>
                </c:pt>
                <c:pt idx="15">
                  <c:v>2364.8809999999999</c:v>
                </c:pt>
                <c:pt idx="16">
                  <c:v>2320.741</c:v>
                </c:pt>
                <c:pt idx="17">
                  <c:v>2244.3049999999998</c:v>
                </c:pt>
                <c:pt idx="18">
                  <c:v>2200.5</c:v>
                </c:pt>
                <c:pt idx="19">
                  <c:v>2120.777</c:v>
                </c:pt>
                <c:pt idx="20">
                  <c:v>2103.4870000000001</c:v>
                </c:pt>
                <c:pt idx="21">
                  <c:v>2077.3690000000001</c:v>
                </c:pt>
                <c:pt idx="22">
                  <c:v>2055.3670000000002</c:v>
                </c:pt>
                <c:pt idx="23">
                  <c:v>2036.884</c:v>
                </c:pt>
                <c:pt idx="24">
                  <c:v>1937.377</c:v>
                </c:pt>
                <c:pt idx="25">
                  <c:v>1916.336</c:v>
                </c:pt>
                <c:pt idx="26">
                  <c:v>1867.0070000000001</c:v>
                </c:pt>
                <c:pt idx="27">
                  <c:v>1829.0930000000001</c:v>
                </c:pt>
                <c:pt idx="28">
                  <c:v>1822.607</c:v>
                </c:pt>
                <c:pt idx="29">
                  <c:v>1802.4749999999999</c:v>
                </c:pt>
                <c:pt idx="30">
                  <c:v>1801.5830000000001</c:v>
                </c:pt>
                <c:pt idx="31">
                  <c:v>1796.2550000000001</c:v>
                </c:pt>
                <c:pt idx="32">
                  <c:v>1754.6990000000001</c:v>
                </c:pt>
                <c:pt idx="33">
                  <c:v>1701.6479999999999</c:v>
                </c:pt>
                <c:pt idx="34">
                  <c:v>1674.771</c:v>
                </c:pt>
                <c:pt idx="35">
                  <c:v>1670.4870000000001</c:v>
                </c:pt>
                <c:pt idx="36">
                  <c:v>1638.4829999999999</c:v>
                </c:pt>
                <c:pt idx="37">
                  <c:v>1599.567</c:v>
                </c:pt>
                <c:pt idx="38">
                  <c:v>1592.807</c:v>
                </c:pt>
                <c:pt idx="39">
                  <c:v>1591.204</c:v>
                </c:pt>
                <c:pt idx="40">
                  <c:v>1551.982</c:v>
                </c:pt>
                <c:pt idx="41">
                  <c:v>1541.5250000000001</c:v>
                </c:pt>
                <c:pt idx="42">
                  <c:v>1527.8209999999999</c:v>
                </c:pt>
                <c:pt idx="43">
                  <c:v>1440.0650000000001</c:v>
                </c:pt>
                <c:pt idx="44">
                  <c:v>1431.7049999999999</c:v>
                </c:pt>
                <c:pt idx="45">
                  <c:v>1381.175</c:v>
                </c:pt>
                <c:pt idx="46">
                  <c:v>1376.3879999999999</c:v>
                </c:pt>
                <c:pt idx="47">
                  <c:v>1359.1379999999999</c:v>
                </c:pt>
                <c:pt idx="48">
                  <c:v>1356.539</c:v>
                </c:pt>
                <c:pt idx="49">
                  <c:v>1351.5740000000001</c:v>
                </c:pt>
                <c:pt idx="50">
                  <c:v>1303.644</c:v>
                </c:pt>
                <c:pt idx="51">
                  <c:v>1293.1469999999999</c:v>
                </c:pt>
                <c:pt idx="52">
                  <c:v>1282.646</c:v>
                </c:pt>
                <c:pt idx="53">
                  <c:v>1277.421</c:v>
                </c:pt>
                <c:pt idx="54">
                  <c:v>1258.567</c:v>
                </c:pt>
                <c:pt idx="55">
                  <c:v>1215.1869999999999</c:v>
                </c:pt>
                <c:pt idx="56">
                  <c:v>1211.473</c:v>
                </c:pt>
                <c:pt idx="57">
                  <c:v>1197.1990000000001</c:v>
                </c:pt>
                <c:pt idx="58">
                  <c:v>1180.587</c:v>
                </c:pt>
                <c:pt idx="59">
                  <c:v>1157.6389999999999</c:v>
                </c:pt>
                <c:pt idx="60">
                  <c:v>1154.3389999999999</c:v>
                </c:pt>
                <c:pt idx="61">
                  <c:v>1149.7629999999999</c:v>
                </c:pt>
                <c:pt idx="62">
                  <c:v>1114.4749999999999</c:v>
                </c:pt>
                <c:pt idx="63">
                  <c:v>1097.607</c:v>
                </c:pt>
                <c:pt idx="64">
                  <c:v>1094.752</c:v>
                </c:pt>
                <c:pt idx="65">
                  <c:v>1085.3530000000001</c:v>
                </c:pt>
                <c:pt idx="66">
                  <c:v>1084.021</c:v>
                </c:pt>
                <c:pt idx="67">
                  <c:v>1062.9739999999999</c:v>
                </c:pt>
                <c:pt idx="68">
                  <c:v>1062.5999999999999</c:v>
                </c:pt>
                <c:pt idx="69">
                  <c:v>1058.442</c:v>
                </c:pt>
                <c:pt idx="70">
                  <c:v>1053.7550000000001</c:v>
                </c:pt>
                <c:pt idx="71">
                  <c:v>1048.607</c:v>
                </c:pt>
                <c:pt idx="72">
                  <c:v>1038.162</c:v>
                </c:pt>
                <c:pt idx="73">
                  <c:v>1037.252</c:v>
                </c:pt>
                <c:pt idx="74">
                  <c:v>1026.623</c:v>
                </c:pt>
                <c:pt idx="75">
                  <c:v>1010.328</c:v>
                </c:pt>
                <c:pt idx="76">
                  <c:v>983.61800000000005</c:v>
                </c:pt>
                <c:pt idx="77">
                  <c:v>983.17499999999995</c:v>
                </c:pt>
                <c:pt idx="78">
                  <c:v>961.31899999999996</c:v>
                </c:pt>
                <c:pt idx="79">
                  <c:v>946.89400000000001</c:v>
                </c:pt>
                <c:pt idx="80">
                  <c:v>941.29600000000005</c:v>
                </c:pt>
                <c:pt idx="81">
                  <c:v>938.14599999999996</c:v>
                </c:pt>
                <c:pt idx="82">
                  <c:v>934.85699999999997</c:v>
                </c:pt>
                <c:pt idx="83">
                  <c:v>932.02</c:v>
                </c:pt>
                <c:pt idx="84">
                  <c:v>930.20299999999997</c:v>
                </c:pt>
                <c:pt idx="85">
                  <c:v>922.298</c:v>
                </c:pt>
                <c:pt idx="86">
                  <c:v>922.03399999999999</c:v>
                </c:pt>
                <c:pt idx="87">
                  <c:v>896.39300000000003</c:v>
                </c:pt>
                <c:pt idx="88">
                  <c:v>895.88699999999994</c:v>
                </c:pt>
                <c:pt idx="89">
                  <c:v>875.98800000000006</c:v>
                </c:pt>
                <c:pt idx="90">
                  <c:v>875.02200000000005</c:v>
                </c:pt>
                <c:pt idx="91">
                  <c:v>871.90800000000002</c:v>
                </c:pt>
                <c:pt idx="92">
                  <c:v>871.14099999999996</c:v>
                </c:pt>
                <c:pt idx="93">
                  <c:v>870.54300000000001</c:v>
                </c:pt>
                <c:pt idx="94">
                  <c:v>848.91099999999994</c:v>
                </c:pt>
                <c:pt idx="95">
                  <c:v>847.72400000000005</c:v>
                </c:pt>
                <c:pt idx="96">
                  <c:v>842.84</c:v>
                </c:pt>
                <c:pt idx="97">
                  <c:v>838.98299999999995</c:v>
                </c:pt>
                <c:pt idx="98">
                  <c:v>830.08900000000006</c:v>
                </c:pt>
                <c:pt idx="99">
                  <c:v>825.46699999999998</c:v>
                </c:pt>
                <c:pt idx="100">
                  <c:v>825.22199999999998</c:v>
                </c:pt>
                <c:pt idx="101">
                  <c:v>824.53899999999999</c:v>
                </c:pt>
                <c:pt idx="102">
                  <c:v>822.33500000000004</c:v>
                </c:pt>
                <c:pt idx="103">
                  <c:v>822.01900000000001</c:v>
                </c:pt>
                <c:pt idx="104">
                  <c:v>820.82600000000002</c:v>
                </c:pt>
                <c:pt idx="105">
                  <c:v>804.58299999999997</c:v>
                </c:pt>
                <c:pt idx="106">
                  <c:v>799.82799999999997</c:v>
                </c:pt>
                <c:pt idx="107">
                  <c:v>797.59199999999998</c:v>
                </c:pt>
                <c:pt idx="108">
                  <c:v>791.61800000000005</c:v>
                </c:pt>
                <c:pt idx="109">
                  <c:v>791.36800000000005</c:v>
                </c:pt>
                <c:pt idx="110">
                  <c:v>784.88199999999995</c:v>
                </c:pt>
                <c:pt idx="111">
                  <c:v>775.72400000000005</c:v>
                </c:pt>
                <c:pt idx="112">
                  <c:v>769.59900000000005</c:v>
                </c:pt>
                <c:pt idx="113">
                  <c:v>768.77</c:v>
                </c:pt>
                <c:pt idx="114">
                  <c:v>767</c:v>
                </c:pt>
                <c:pt idx="115">
                  <c:v>766.399</c:v>
                </c:pt>
                <c:pt idx="116">
                  <c:v>766.03899999999999</c:v>
                </c:pt>
                <c:pt idx="117">
                  <c:v>761.73199999999997</c:v>
                </c:pt>
                <c:pt idx="118">
                  <c:v>759.90300000000002</c:v>
                </c:pt>
                <c:pt idx="119">
                  <c:v>756.58900000000006</c:v>
                </c:pt>
                <c:pt idx="120">
                  <c:v>753.13</c:v>
                </c:pt>
                <c:pt idx="121">
                  <c:v>751.55200000000002</c:v>
                </c:pt>
                <c:pt idx="122">
                  <c:v>749.82500000000005</c:v>
                </c:pt>
                <c:pt idx="123">
                  <c:v>741.73099999999999</c:v>
                </c:pt>
                <c:pt idx="124">
                  <c:v>740.3</c:v>
                </c:pt>
                <c:pt idx="125">
                  <c:v>736.78200000000004</c:v>
                </c:pt>
                <c:pt idx="126">
                  <c:v>732.32500000000005</c:v>
                </c:pt>
                <c:pt idx="127">
                  <c:v>731.91099999999994</c:v>
                </c:pt>
                <c:pt idx="128">
                  <c:v>726.68499999999995</c:v>
                </c:pt>
                <c:pt idx="129">
                  <c:v>717.596</c:v>
                </c:pt>
                <c:pt idx="130">
                  <c:v>705.59100000000001</c:v>
                </c:pt>
                <c:pt idx="131">
                  <c:v>700.46500000000003</c:v>
                </c:pt>
                <c:pt idx="132">
                  <c:v>699.22799999999995</c:v>
                </c:pt>
                <c:pt idx="133">
                  <c:v>694.05200000000002</c:v>
                </c:pt>
                <c:pt idx="134">
                  <c:v>688.07299999999998</c:v>
                </c:pt>
                <c:pt idx="135">
                  <c:v>687.33199999999999</c:v>
                </c:pt>
                <c:pt idx="136">
                  <c:v>682.92499999999995</c:v>
                </c:pt>
                <c:pt idx="137">
                  <c:v>674.149</c:v>
                </c:pt>
                <c:pt idx="138">
                  <c:v>672.88900000000001</c:v>
                </c:pt>
                <c:pt idx="139">
                  <c:v>671.77700000000004</c:v>
                </c:pt>
                <c:pt idx="140">
                  <c:v>669.21799999999996</c:v>
                </c:pt>
                <c:pt idx="141">
                  <c:v>661.00199999999995</c:v>
                </c:pt>
                <c:pt idx="142">
                  <c:v>659.61199999999997</c:v>
                </c:pt>
                <c:pt idx="143">
                  <c:v>658.46799999999996</c:v>
                </c:pt>
                <c:pt idx="144">
                  <c:v>656.79300000000001</c:v>
                </c:pt>
                <c:pt idx="145">
                  <c:v>651.04999999999995</c:v>
                </c:pt>
                <c:pt idx="146">
                  <c:v>650.51599999999996</c:v>
                </c:pt>
                <c:pt idx="147">
                  <c:v>646.86400000000003</c:v>
                </c:pt>
                <c:pt idx="148">
                  <c:v>645.36400000000003</c:v>
                </c:pt>
                <c:pt idx="149">
                  <c:v>644.74400000000003</c:v>
                </c:pt>
                <c:pt idx="150">
                  <c:v>643.45399999999995</c:v>
                </c:pt>
                <c:pt idx="151">
                  <c:v>641.94200000000001</c:v>
                </c:pt>
                <c:pt idx="152">
                  <c:v>640.053</c:v>
                </c:pt>
                <c:pt idx="153">
                  <c:v>638.149</c:v>
                </c:pt>
                <c:pt idx="154">
                  <c:v>636.952</c:v>
                </c:pt>
                <c:pt idx="155">
                  <c:v>636.76400000000001</c:v>
                </c:pt>
                <c:pt idx="156">
                  <c:v>633.33799999999997</c:v>
                </c:pt>
                <c:pt idx="157">
                  <c:v>629.76</c:v>
                </c:pt>
                <c:pt idx="158">
                  <c:v>628.11300000000006</c:v>
                </c:pt>
                <c:pt idx="159">
                  <c:v>623.77200000000005</c:v>
                </c:pt>
                <c:pt idx="160">
                  <c:v>622.40499999999997</c:v>
                </c:pt>
                <c:pt idx="161">
                  <c:v>617.82299999999998</c:v>
                </c:pt>
                <c:pt idx="162">
                  <c:v>614.69899999999996</c:v>
                </c:pt>
                <c:pt idx="163">
                  <c:v>607.05100000000004</c:v>
                </c:pt>
                <c:pt idx="164">
                  <c:v>603.86900000000003</c:v>
                </c:pt>
                <c:pt idx="165">
                  <c:v>592.34500000000003</c:v>
                </c:pt>
                <c:pt idx="166">
                  <c:v>590.60500000000002</c:v>
                </c:pt>
                <c:pt idx="167">
                  <c:v>589.21799999999996</c:v>
                </c:pt>
                <c:pt idx="168">
                  <c:v>586.76</c:v>
                </c:pt>
                <c:pt idx="169">
                  <c:v>581.601</c:v>
                </c:pt>
                <c:pt idx="170">
                  <c:v>577.52800000000002</c:v>
                </c:pt>
                <c:pt idx="171">
                  <c:v>572.51099999999997</c:v>
                </c:pt>
                <c:pt idx="172">
                  <c:v>569.76599999999996</c:v>
                </c:pt>
                <c:pt idx="173">
                  <c:v>568.995</c:v>
                </c:pt>
                <c:pt idx="174">
                  <c:v>568.41600000000005</c:v>
                </c:pt>
                <c:pt idx="175">
                  <c:v>563.97299999999996</c:v>
                </c:pt>
                <c:pt idx="176">
                  <c:v>563.11699999999996</c:v>
                </c:pt>
                <c:pt idx="177">
                  <c:v>561.84299999999996</c:v>
                </c:pt>
                <c:pt idx="178">
                  <c:v>561.23299999999995</c:v>
                </c:pt>
                <c:pt idx="179">
                  <c:v>557.57600000000002</c:v>
                </c:pt>
                <c:pt idx="180">
                  <c:v>557.53700000000003</c:v>
                </c:pt>
                <c:pt idx="181">
                  <c:v>556.41999999999996</c:v>
                </c:pt>
                <c:pt idx="182">
                  <c:v>551.21100000000001</c:v>
                </c:pt>
                <c:pt idx="183">
                  <c:v>544.51900000000001</c:v>
                </c:pt>
                <c:pt idx="184">
                  <c:v>541.63699999999994</c:v>
                </c:pt>
                <c:pt idx="185">
                  <c:v>540.91700000000003</c:v>
                </c:pt>
                <c:pt idx="186">
                  <c:v>537.08299999999997</c:v>
                </c:pt>
                <c:pt idx="187">
                  <c:v>536.53399999999999</c:v>
                </c:pt>
                <c:pt idx="188">
                  <c:v>535.09500000000003</c:v>
                </c:pt>
                <c:pt idx="189">
                  <c:v>532.45500000000004</c:v>
                </c:pt>
                <c:pt idx="190">
                  <c:v>532.34199999999998</c:v>
                </c:pt>
                <c:pt idx="191">
                  <c:v>531.45699999999999</c:v>
                </c:pt>
                <c:pt idx="192">
                  <c:v>531.34500000000003</c:v>
                </c:pt>
                <c:pt idx="193">
                  <c:v>529.529</c:v>
                </c:pt>
                <c:pt idx="194">
                  <c:v>529.40099999999995</c:v>
                </c:pt>
                <c:pt idx="195">
                  <c:v>528.34299999999996</c:v>
                </c:pt>
                <c:pt idx="196">
                  <c:v>527.51300000000003</c:v>
                </c:pt>
                <c:pt idx="197">
                  <c:v>525.77</c:v>
                </c:pt>
                <c:pt idx="198">
                  <c:v>525.28</c:v>
                </c:pt>
                <c:pt idx="199">
                  <c:v>525.19100000000003</c:v>
                </c:pt>
                <c:pt idx="200">
                  <c:v>524.98599999999999</c:v>
                </c:pt>
                <c:pt idx="201">
                  <c:v>522.35900000000004</c:v>
                </c:pt>
                <c:pt idx="202">
                  <c:v>522.05100000000004</c:v>
                </c:pt>
                <c:pt idx="203">
                  <c:v>521.81200000000001</c:v>
                </c:pt>
                <c:pt idx="204">
                  <c:v>519.84</c:v>
                </c:pt>
                <c:pt idx="205">
                  <c:v>519.20699999999999</c:v>
                </c:pt>
                <c:pt idx="206">
                  <c:v>518.58600000000001</c:v>
                </c:pt>
                <c:pt idx="207">
                  <c:v>517.85299999999995</c:v>
                </c:pt>
                <c:pt idx="208">
                  <c:v>515.11900000000003</c:v>
                </c:pt>
                <c:pt idx="209">
                  <c:v>513.03599999999994</c:v>
                </c:pt>
                <c:pt idx="210">
                  <c:v>510.45699999999999</c:v>
                </c:pt>
                <c:pt idx="211">
                  <c:v>506.803</c:v>
                </c:pt>
                <c:pt idx="212">
                  <c:v>505.94299999999998</c:v>
                </c:pt>
                <c:pt idx="213">
                  <c:v>502.142</c:v>
                </c:pt>
                <c:pt idx="214">
                  <c:v>502.12</c:v>
                </c:pt>
                <c:pt idx="215">
                  <c:v>498.53800000000001</c:v>
                </c:pt>
                <c:pt idx="216">
                  <c:v>497.755</c:v>
                </c:pt>
                <c:pt idx="217">
                  <c:v>496.89600000000002</c:v>
                </c:pt>
                <c:pt idx="218">
                  <c:v>496.83199999999999</c:v>
                </c:pt>
                <c:pt idx="219">
                  <c:v>495.952</c:v>
                </c:pt>
                <c:pt idx="220">
                  <c:v>494.48</c:v>
                </c:pt>
                <c:pt idx="221">
                  <c:v>491.76600000000002</c:v>
                </c:pt>
                <c:pt idx="222">
                  <c:v>490.72399999999999</c:v>
                </c:pt>
                <c:pt idx="223">
                  <c:v>488.06900000000002</c:v>
                </c:pt>
                <c:pt idx="224">
                  <c:v>487.37299999999999</c:v>
                </c:pt>
                <c:pt idx="225">
                  <c:v>485.74799999999999</c:v>
                </c:pt>
                <c:pt idx="226">
                  <c:v>484.83699999999999</c:v>
                </c:pt>
                <c:pt idx="227">
                  <c:v>484.41899999999998</c:v>
                </c:pt>
                <c:pt idx="228">
                  <c:v>482.78899999999999</c:v>
                </c:pt>
                <c:pt idx="229">
                  <c:v>482.77800000000002</c:v>
                </c:pt>
                <c:pt idx="230">
                  <c:v>478.22300000000001</c:v>
                </c:pt>
                <c:pt idx="231">
                  <c:v>476.43400000000003</c:v>
                </c:pt>
                <c:pt idx="232">
                  <c:v>474.69299999999998</c:v>
                </c:pt>
                <c:pt idx="233">
                  <c:v>474.57499999999999</c:v>
                </c:pt>
                <c:pt idx="234">
                  <c:v>473.69099999999997</c:v>
                </c:pt>
                <c:pt idx="235">
                  <c:v>473.44200000000001</c:v>
                </c:pt>
                <c:pt idx="236">
                  <c:v>471.274</c:v>
                </c:pt>
                <c:pt idx="237">
                  <c:v>469.26299999999998</c:v>
                </c:pt>
                <c:pt idx="238">
                  <c:v>468.09699999999998</c:v>
                </c:pt>
                <c:pt idx="239">
                  <c:v>466.44799999999998</c:v>
                </c:pt>
                <c:pt idx="240">
                  <c:v>463.72800000000001</c:v>
                </c:pt>
                <c:pt idx="241">
                  <c:v>463.113</c:v>
                </c:pt>
                <c:pt idx="242">
                  <c:v>462.58100000000002</c:v>
                </c:pt>
                <c:pt idx="243">
                  <c:v>462.06599999999997</c:v>
                </c:pt>
                <c:pt idx="244">
                  <c:v>461.815</c:v>
                </c:pt>
                <c:pt idx="245">
                  <c:v>460.87599999999998</c:v>
                </c:pt>
                <c:pt idx="246">
                  <c:v>456.24900000000002</c:v>
                </c:pt>
                <c:pt idx="247">
                  <c:v>454.83800000000002</c:v>
                </c:pt>
                <c:pt idx="248">
                  <c:v>454.78100000000001</c:v>
                </c:pt>
                <c:pt idx="249">
                  <c:v>452.03100000000001</c:v>
                </c:pt>
                <c:pt idx="250">
                  <c:v>451.29399999999998</c:v>
                </c:pt>
                <c:pt idx="251">
                  <c:v>450.238</c:v>
                </c:pt>
                <c:pt idx="252">
                  <c:v>447.57600000000002</c:v>
                </c:pt>
                <c:pt idx="253">
                  <c:v>444.149</c:v>
                </c:pt>
                <c:pt idx="254">
                  <c:v>443.89499999999998</c:v>
                </c:pt>
                <c:pt idx="255">
                  <c:v>442.87299999999999</c:v>
                </c:pt>
                <c:pt idx="256">
                  <c:v>441.93900000000002</c:v>
                </c:pt>
                <c:pt idx="257">
                  <c:v>437.185</c:v>
                </c:pt>
                <c:pt idx="258">
                  <c:v>436.91399999999999</c:v>
                </c:pt>
                <c:pt idx="259">
                  <c:v>436.608</c:v>
                </c:pt>
                <c:pt idx="260">
                  <c:v>435.75700000000001</c:v>
                </c:pt>
                <c:pt idx="261">
                  <c:v>435.28699999999998</c:v>
                </c:pt>
                <c:pt idx="262">
                  <c:v>434.86700000000002</c:v>
                </c:pt>
                <c:pt idx="263">
                  <c:v>434.79199999999997</c:v>
                </c:pt>
                <c:pt idx="264">
                  <c:v>434.565</c:v>
                </c:pt>
                <c:pt idx="265">
                  <c:v>433.86</c:v>
                </c:pt>
                <c:pt idx="266">
                  <c:v>432.88200000000001</c:v>
                </c:pt>
                <c:pt idx="267">
                  <c:v>431.45100000000002</c:v>
                </c:pt>
                <c:pt idx="268">
                  <c:v>431.32499999999999</c:v>
                </c:pt>
                <c:pt idx="269">
                  <c:v>427.839</c:v>
                </c:pt>
                <c:pt idx="270">
                  <c:v>427.04399999999998</c:v>
                </c:pt>
                <c:pt idx="271">
                  <c:v>426.90499999999997</c:v>
                </c:pt>
                <c:pt idx="272">
                  <c:v>426.714</c:v>
                </c:pt>
                <c:pt idx="273">
                  <c:v>426.24700000000001</c:v>
                </c:pt>
                <c:pt idx="274">
                  <c:v>426.08499999999998</c:v>
                </c:pt>
                <c:pt idx="275">
                  <c:v>421.27</c:v>
                </c:pt>
                <c:pt idx="276">
                  <c:v>420.94299999999998</c:v>
                </c:pt>
                <c:pt idx="277">
                  <c:v>420.517</c:v>
                </c:pt>
                <c:pt idx="278">
                  <c:v>418.97899999999998</c:v>
                </c:pt>
                <c:pt idx="279">
                  <c:v>418.82299999999998</c:v>
                </c:pt>
                <c:pt idx="280">
                  <c:v>417.13600000000002</c:v>
                </c:pt>
                <c:pt idx="281">
                  <c:v>415.983</c:v>
                </c:pt>
                <c:pt idx="282">
                  <c:v>415.48899999999998</c:v>
                </c:pt>
                <c:pt idx="283">
                  <c:v>415.108</c:v>
                </c:pt>
                <c:pt idx="284">
                  <c:v>414.32299999999998</c:v>
                </c:pt>
                <c:pt idx="285">
                  <c:v>414.23</c:v>
                </c:pt>
                <c:pt idx="286">
                  <c:v>413.35700000000003</c:v>
                </c:pt>
                <c:pt idx="287">
                  <c:v>413.02199999999999</c:v>
                </c:pt>
                <c:pt idx="288">
                  <c:v>412.98399999999998</c:v>
                </c:pt>
                <c:pt idx="289">
                  <c:v>411.69099999999997</c:v>
                </c:pt>
                <c:pt idx="290">
                  <c:v>410.50299999999999</c:v>
                </c:pt>
                <c:pt idx="291">
                  <c:v>409.90899999999999</c:v>
                </c:pt>
                <c:pt idx="292">
                  <c:v>409.27600000000001</c:v>
                </c:pt>
                <c:pt idx="293">
                  <c:v>405.8</c:v>
                </c:pt>
                <c:pt idx="294">
                  <c:v>405.125</c:v>
                </c:pt>
                <c:pt idx="295">
                  <c:v>404.29</c:v>
                </c:pt>
                <c:pt idx="296">
                  <c:v>403.05700000000002</c:v>
                </c:pt>
                <c:pt idx="297">
                  <c:v>402.92899999999997</c:v>
                </c:pt>
                <c:pt idx="298">
                  <c:v>402.82499999999999</c:v>
                </c:pt>
                <c:pt idx="299">
                  <c:v>402.61500000000001</c:v>
                </c:pt>
                <c:pt idx="300">
                  <c:v>402.53199999999998</c:v>
                </c:pt>
                <c:pt idx="301">
                  <c:v>401.15800000000002</c:v>
                </c:pt>
                <c:pt idx="302">
                  <c:v>401.137</c:v>
                </c:pt>
                <c:pt idx="303">
                  <c:v>400.483</c:v>
                </c:pt>
                <c:pt idx="304">
                  <c:v>400.33100000000002</c:v>
                </c:pt>
                <c:pt idx="305">
                  <c:v>398.16899999999998</c:v>
                </c:pt>
                <c:pt idx="306">
                  <c:v>396.57100000000003</c:v>
                </c:pt>
                <c:pt idx="307">
                  <c:v>395.54899999999998</c:v>
                </c:pt>
                <c:pt idx="308">
                  <c:v>394.98</c:v>
                </c:pt>
                <c:pt idx="309">
                  <c:v>394.017</c:v>
                </c:pt>
                <c:pt idx="310">
                  <c:v>393.072</c:v>
                </c:pt>
                <c:pt idx="311">
                  <c:v>393.04599999999999</c:v>
                </c:pt>
                <c:pt idx="312">
                  <c:v>391.84</c:v>
                </c:pt>
                <c:pt idx="313">
                  <c:v>391.70699999999999</c:v>
                </c:pt>
                <c:pt idx="314">
                  <c:v>391.26400000000001</c:v>
                </c:pt>
                <c:pt idx="315">
                  <c:v>390.72199999999998</c:v>
                </c:pt>
                <c:pt idx="316">
                  <c:v>390.524</c:v>
                </c:pt>
                <c:pt idx="317">
                  <c:v>390.40899999999999</c:v>
                </c:pt>
                <c:pt idx="318">
                  <c:v>390.22800000000001</c:v>
                </c:pt>
                <c:pt idx="319">
                  <c:v>390.03800000000001</c:v>
                </c:pt>
                <c:pt idx="320">
                  <c:v>388.88299999999998</c:v>
                </c:pt>
                <c:pt idx="321">
                  <c:v>388.67599999999999</c:v>
                </c:pt>
                <c:pt idx="322">
                  <c:v>388.33699999999999</c:v>
                </c:pt>
                <c:pt idx="323">
                  <c:v>388.23599999999999</c:v>
                </c:pt>
                <c:pt idx="324">
                  <c:v>387.399</c:v>
                </c:pt>
                <c:pt idx="325">
                  <c:v>385.08</c:v>
                </c:pt>
                <c:pt idx="326">
                  <c:v>384.899</c:v>
                </c:pt>
                <c:pt idx="327">
                  <c:v>384.64800000000002</c:v>
                </c:pt>
                <c:pt idx="328">
                  <c:v>383.84399999999999</c:v>
                </c:pt>
                <c:pt idx="329">
                  <c:v>383.495</c:v>
                </c:pt>
                <c:pt idx="330">
                  <c:v>383.11599999999999</c:v>
                </c:pt>
                <c:pt idx="331">
                  <c:v>382.74900000000002</c:v>
                </c:pt>
                <c:pt idx="332">
                  <c:v>381.94400000000002</c:v>
                </c:pt>
                <c:pt idx="333">
                  <c:v>381.66500000000002</c:v>
                </c:pt>
                <c:pt idx="334">
                  <c:v>381.57600000000002</c:v>
                </c:pt>
                <c:pt idx="335">
                  <c:v>380.15199999999999</c:v>
                </c:pt>
                <c:pt idx="336">
                  <c:v>380.04599999999999</c:v>
                </c:pt>
                <c:pt idx="337">
                  <c:v>379.36599999999999</c:v>
                </c:pt>
                <c:pt idx="338">
                  <c:v>378.24799999999999</c:v>
                </c:pt>
                <c:pt idx="339">
                  <c:v>377.85399999999998</c:v>
                </c:pt>
                <c:pt idx="340">
                  <c:v>377.12799999999999</c:v>
                </c:pt>
                <c:pt idx="341">
                  <c:v>376.49400000000003</c:v>
                </c:pt>
                <c:pt idx="342">
                  <c:v>375.86799999999999</c:v>
                </c:pt>
                <c:pt idx="343">
                  <c:v>375.54</c:v>
                </c:pt>
                <c:pt idx="344">
                  <c:v>374.69600000000003</c:v>
                </c:pt>
                <c:pt idx="345">
                  <c:v>374.24200000000002</c:v>
                </c:pt>
                <c:pt idx="346">
                  <c:v>373.96300000000002</c:v>
                </c:pt>
                <c:pt idx="347">
                  <c:v>373.43</c:v>
                </c:pt>
                <c:pt idx="348">
                  <c:v>373.23700000000002</c:v>
                </c:pt>
                <c:pt idx="349">
                  <c:v>373.18200000000002</c:v>
                </c:pt>
                <c:pt idx="350">
                  <c:v>373.149</c:v>
                </c:pt>
                <c:pt idx="351">
                  <c:v>373.11599999999999</c:v>
                </c:pt>
                <c:pt idx="352">
                  <c:v>373.024</c:v>
                </c:pt>
                <c:pt idx="353">
                  <c:v>373.02300000000002</c:v>
                </c:pt>
                <c:pt idx="354">
                  <c:v>372.99299999999999</c:v>
                </c:pt>
                <c:pt idx="355">
                  <c:v>372.13400000000001</c:v>
                </c:pt>
                <c:pt idx="356">
                  <c:v>372.08600000000001</c:v>
                </c:pt>
                <c:pt idx="357">
                  <c:v>371.745</c:v>
                </c:pt>
                <c:pt idx="358">
                  <c:v>370.60500000000002</c:v>
                </c:pt>
                <c:pt idx="359">
                  <c:v>369.29500000000002</c:v>
                </c:pt>
                <c:pt idx="360">
                  <c:v>369.24700000000001</c:v>
                </c:pt>
                <c:pt idx="361">
                  <c:v>369.16800000000001</c:v>
                </c:pt>
                <c:pt idx="362">
                  <c:v>369.09199999999998</c:v>
                </c:pt>
                <c:pt idx="363">
                  <c:v>368.50400000000002</c:v>
                </c:pt>
                <c:pt idx="364">
                  <c:v>368.38099999999997</c:v>
                </c:pt>
                <c:pt idx="365">
                  <c:v>367.93200000000002</c:v>
                </c:pt>
                <c:pt idx="366">
                  <c:v>367.75400000000002</c:v>
                </c:pt>
                <c:pt idx="367">
                  <c:v>367.69099999999997</c:v>
                </c:pt>
                <c:pt idx="368">
                  <c:v>367.56700000000001</c:v>
                </c:pt>
                <c:pt idx="369">
                  <c:v>367.334</c:v>
                </c:pt>
                <c:pt idx="370">
                  <c:v>367.32400000000001</c:v>
                </c:pt>
                <c:pt idx="371">
                  <c:v>367.238</c:v>
                </c:pt>
                <c:pt idx="372">
                  <c:v>366.96199999999999</c:v>
                </c:pt>
                <c:pt idx="373">
                  <c:v>366.41199999999998</c:v>
                </c:pt>
                <c:pt idx="374">
                  <c:v>365.62</c:v>
                </c:pt>
                <c:pt idx="375">
                  <c:v>365.334</c:v>
                </c:pt>
                <c:pt idx="376">
                  <c:v>363.03</c:v>
                </c:pt>
                <c:pt idx="377">
                  <c:v>362.90300000000002</c:v>
                </c:pt>
                <c:pt idx="378">
                  <c:v>362.899</c:v>
                </c:pt>
                <c:pt idx="379">
                  <c:v>361.97199999999998</c:v>
                </c:pt>
                <c:pt idx="380">
                  <c:v>361.96800000000002</c:v>
                </c:pt>
                <c:pt idx="381">
                  <c:v>361.59399999999999</c:v>
                </c:pt>
                <c:pt idx="382">
                  <c:v>360.37299999999999</c:v>
                </c:pt>
                <c:pt idx="383">
                  <c:v>360.00799999999998</c:v>
                </c:pt>
                <c:pt idx="384">
                  <c:v>359.53800000000001</c:v>
                </c:pt>
                <c:pt idx="385">
                  <c:v>359.29</c:v>
                </c:pt>
                <c:pt idx="386">
                  <c:v>358.04599999999999</c:v>
                </c:pt>
                <c:pt idx="387">
                  <c:v>357.577</c:v>
                </c:pt>
                <c:pt idx="388">
                  <c:v>357.14400000000001</c:v>
                </c:pt>
                <c:pt idx="389">
                  <c:v>356.72800000000001</c:v>
                </c:pt>
                <c:pt idx="390">
                  <c:v>356.61</c:v>
                </c:pt>
                <c:pt idx="391">
                  <c:v>356.45400000000001</c:v>
                </c:pt>
                <c:pt idx="392">
                  <c:v>356.20499999999998</c:v>
                </c:pt>
                <c:pt idx="393">
                  <c:v>355.07900000000001</c:v>
                </c:pt>
                <c:pt idx="394">
                  <c:v>354.197</c:v>
                </c:pt>
                <c:pt idx="395">
                  <c:v>354.01100000000002</c:v>
                </c:pt>
                <c:pt idx="396">
                  <c:v>353.91399999999999</c:v>
                </c:pt>
                <c:pt idx="397">
                  <c:v>353.50200000000001</c:v>
                </c:pt>
                <c:pt idx="398">
                  <c:v>353.50200000000001</c:v>
                </c:pt>
                <c:pt idx="399">
                  <c:v>353.459</c:v>
                </c:pt>
                <c:pt idx="400">
                  <c:v>353.11200000000002</c:v>
                </c:pt>
                <c:pt idx="401">
                  <c:v>352.637</c:v>
                </c:pt>
                <c:pt idx="402">
                  <c:v>352.50400000000002</c:v>
                </c:pt>
                <c:pt idx="403">
                  <c:v>352.17099999999999</c:v>
                </c:pt>
                <c:pt idx="404">
                  <c:v>351.767</c:v>
                </c:pt>
                <c:pt idx="405">
                  <c:v>351.65100000000001</c:v>
                </c:pt>
                <c:pt idx="406">
                  <c:v>350.04899999999998</c:v>
                </c:pt>
                <c:pt idx="407">
                  <c:v>350.02300000000002</c:v>
                </c:pt>
                <c:pt idx="408">
                  <c:v>349.98</c:v>
                </c:pt>
                <c:pt idx="409">
                  <c:v>349.89600000000002</c:v>
                </c:pt>
                <c:pt idx="410">
                  <c:v>348.61500000000001</c:v>
                </c:pt>
                <c:pt idx="411">
                  <c:v>347.85300000000001</c:v>
                </c:pt>
                <c:pt idx="412">
                  <c:v>347.65100000000001</c:v>
                </c:pt>
                <c:pt idx="413">
                  <c:v>347.10300000000001</c:v>
                </c:pt>
                <c:pt idx="414">
                  <c:v>346.76799999999997</c:v>
                </c:pt>
                <c:pt idx="415">
                  <c:v>346.24700000000001</c:v>
                </c:pt>
                <c:pt idx="416">
                  <c:v>344.93900000000002</c:v>
                </c:pt>
                <c:pt idx="417">
                  <c:v>344.92500000000001</c:v>
                </c:pt>
                <c:pt idx="418">
                  <c:v>343.76400000000001</c:v>
                </c:pt>
                <c:pt idx="419">
                  <c:v>342.61700000000002</c:v>
                </c:pt>
                <c:pt idx="420">
                  <c:v>342.464</c:v>
                </c:pt>
                <c:pt idx="421">
                  <c:v>342.39699999999999</c:v>
                </c:pt>
                <c:pt idx="422">
                  <c:v>341.41199999999998</c:v>
                </c:pt>
                <c:pt idx="423">
                  <c:v>340.79199999999997</c:v>
                </c:pt>
                <c:pt idx="424">
                  <c:v>340.44400000000002</c:v>
                </c:pt>
                <c:pt idx="425">
                  <c:v>340.05599999999998</c:v>
                </c:pt>
                <c:pt idx="426">
                  <c:v>337.72899999999998</c:v>
                </c:pt>
                <c:pt idx="427">
                  <c:v>336.505</c:v>
                </c:pt>
                <c:pt idx="428">
                  <c:v>334.98099999999999</c:v>
                </c:pt>
                <c:pt idx="429">
                  <c:v>333.80900000000003</c:v>
                </c:pt>
                <c:pt idx="430">
                  <c:v>333.178</c:v>
                </c:pt>
                <c:pt idx="431">
                  <c:v>331.63400000000001</c:v>
                </c:pt>
                <c:pt idx="432">
                  <c:v>331.005</c:v>
                </c:pt>
                <c:pt idx="433">
                  <c:v>330.90899999999999</c:v>
                </c:pt>
                <c:pt idx="434">
                  <c:v>330.35899999999998</c:v>
                </c:pt>
                <c:pt idx="435">
                  <c:v>330.00700000000001</c:v>
                </c:pt>
                <c:pt idx="436">
                  <c:v>329.971</c:v>
                </c:pt>
                <c:pt idx="437">
                  <c:v>328.97699999999998</c:v>
                </c:pt>
                <c:pt idx="438">
                  <c:v>328.90499999999997</c:v>
                </c:pt>
                <c:pt idx="439">
                  <c:v>328.75</c:v>
                </c:pt>
                <c:pt idx="440">
                  <c:v>328.63799999999998</c:v>
                </c:pt>
                <c:pt idx="441">
                  <c:v>328.459</c:v>
                </c:pt>
                <c:pt idx="442">
                  <c:v>328.38499999999999</c:v>
                </c:pt>
                <c:pt idx="443">
                  <c:v>328.09399999999999</c:v>
                </c:pt>
                <c:pt idx="444">
                  <c:v>327.66899999999998</c:v>
                </c:pt>
                <c:pt idx="445">
                  <c:v>327.03399999999999</c:v>
                </c:pt>
                <c:pt idx="446">
                  <c:v>326.70600000000002</c:v>
                </c:pt>
                <c:pt idx="447">
                  <c:v>324.65499999999997</c:v>
                </c:pt>
                <c:pt idx="448">
                  <c:v>324.56400000000002</c:v>
                </c:pt>
                <c:pt idx="449">
                  <c:v>324.01499999999999</c:v>
                </c:pt>
                <c:pt idx="450">
                  <c:v>323.82100000000003</c:v>
                </c:pt>
                <c:pt idx="451">
                  <c:v>322.74400000000003</c:v>
                </c:pt>
                <c:pt idx="452">
                  <c:v>322.39</c:v>
                </c:pt>
                <c:pt idx="453">
                  <c:v>321.56599999999997</c:v>
                </c:pt>
                <c:pt idx="454">
                  <c:v>321.51100000000002</c:v>
                </c:pt>
                <c:pt idx="455">
                  <c:v>320.57</c:v>
                </c:pt>
                <c:pt idx="456">
                  <c:v>319.76799999999997</c:v>
                </c:pt>
                <c:pt idx="457">
                  <c:v>319.38200000000001</c:v>
                </c:pt>
                <c:pt idx="458">
                  <c:v>319.24599999999998</c:v>
                </c:pt>
                <c:pt idx="459">
                  <c:v>318.12700000000001</c:v>
                </c:pt>
                <c:pt idx="460">
                  <c:v>317.95800000000003</c:v>
                </c:pt>
                <c:pt idx="461">
                  <c:v>317.32900000000001</c:v>
                </c:pt>
                <c:pt idx="462">
                  <c:v>317.12900000000002</c:v>
                </c:pt>
                <c:pt idx="463">
                  <c:v>316.67500000000001</c:v>
                </c:pt>
                <c:pt idx="464">
                  <c:v>315.60199999999998</c:v>
                </c:pt>
                <c:pt idx="465">
                  <c:v>314.86700000000002</c:v>
                </c:pt>
                <c:pt idx="466">
                  <c:v>314.57799999999997</c:v>
                </c:pt>
                <c:pt idx="467">
                  <c:v>313.19099999999997</c:v>
                </c:pt>
                <c:pt idx="468">
                  <c:v>311.66399999999999</c:v>
                </c:pt>
                <c:pt idx="469">
                  <c:v>310.322</c:v>
                </c:pt>
                <c:pt idx="470">
                  <c:v>309.93799999999999</c:v>
                </c:pt>
                <c:pt idx="471">
                  <c:v>309.90600000000001</c:v>
                </c:pt>
                <c:pt idx="472">
                  <c:v>309.74700000000001</c:v>
                </c:pt>
                <c:pt idx="473">
                  <c:v>309.26100000000002</c:v>
                </c:pt>
                <c:pt idx="474">
                  <c:v>308.89800000000002</c:v>
                </c:pt>
                <c:pt idx="475">
                  <c:v>308.55200000000002</c:v>
                </c:pt>
                <c:pt idx="476">
                  <c:v>308.46199999999999</c:v>
                </c:pt>
                <c:pt idx="477">
                  <c:v>307.83600000000001</c:v>
                </c:pt>
                <c:pt idx="478">
                  <c:v>306.64100000000002</c:v>
                </c:pt>
                <c:pt idx="479">
                  <c:v>306.55799999999999</c:v>
                </c:pt>
                <c:pt idx="480">
                  <c:v>306.32799999999997</c:v>
                </c:pt>
                <c:pt idx="481">
                  <c:v>305.98</c:v>
                </c:pt>
                <c:pt idx="482">
                  <c:v>304.71199999999999</c:v>
                </c:pt>
                <c:pt idx="483">
                  <c:v>303.58600000000001</c:v>
                </c:pt>
                <c:pt idx="484">
                  <c:v>303.49099999999999</c:v>
                </c:pt>
                <c:pt idx="485">
                  <c:v>303.08100000000002</c:v>
                </c:pt>
                <c:pt idx="486">
                  <c:v>302.78500000000003</c:v>
                </c:pt>
                <c:pt idx="487">
                  <c:v>302.71600000000001</c:v>
                </c:pt>
                <c:pt idx="488">
                  <c:v>302.46300000000002</c:v>
                </c:pt>
                <c:pt idx="489">
                  <c:v>302.21199999999999</c:v>
                </c:pt>
                <c:pt idx="490">
                  <c:v>301.46699999999998</c:v>
                </c:pt>
                <c:pt idx="491">
                  <c:v>301.22500000000002</c:v>
                </c:pt>
                <c:pt idx="492">
                  <c:v>300.90899999999999</c:v>
                </c:pt>
                <c:pt idx="493">
                  <c:v>300.51499999999999</c:v>
                </c:pt>
                <c:pt idx="494">
                  <c:v>300.36599999999999</c:v>
                </c:pt>
                <c:pt idx="495">
                  <c:v>300.22500000000002</c:v>
                </c:pt>
                <c:pt idx="496">
                  <c:v>300.19799999999998</c:v>
                </c:pt>
                <c:pt idx="497">
                  <c:v>299.44099999999997</c:v>
                </c:pt>
                <c:pt idx="498">
                  <c:v>299.21300000000002</c:v>
                </c:pt>
                <c:pt idx="499">
                  <c:v>297.99599999999998</c:v>
                </c:pt>
                <c:pt idx="500">
                  <c:v>297.83699999999999</c:v>
                </c:pt>
                <c:pt idx="501">
                  <c:v>297.70100000000002</c:v>
                </c:pt>
                <c:pt idx="502">
                  <c:v>296.93400000000003</c:v>
                </c:pt>
                <c:pt idx="503">
                  <c:v>296.59100000000001</c:v>
                </c:pt>
                <c:pt idx="504">
                  <c:v>296.31</c:v>
                </c:pt>
                <c:pt idx="505">
                  <c:v>295.77699999999999</c:v>
                </c:pt>
                <c:pt idx="506">
                  <c:v>294.30399999999997</c:v>
                </c:pt>
                <c:pt idx="507">
                  <c:v>293.91899999999998</c:v>
                </c:pt>
                <c:pt idx="508">
                  <c:v>292.59199999999998</c:v>
                </c:pt>
                <c:pt idx="509">
                  <c:v>292.185</c:v>
                </c:pt>
                <c:pt idx="510">
                  <c:v>291.14800000000002</c:v>
                </c:pt>
                <c:pt idx="511">
                  <c:v>290.178</c:v>
                </c:pt>
                <c:pt idx="512">
                  <c:v>290.08600000000001</c:v>
                </c:pt>
                <c:pt idx="513">
                  <c:v>289.36</c:v>
                </c:pt>
                <c:pt idx="514">
                  <c:v>289.11399999999998</c:v>
                </c:pt>
                <c:pt idx="515">
                  <c:v>288.93700000000001</c:v>
                </c:pt>
                <c:pt idx="516">
                  <c:v>288.423</c:v>
                </c:pt>
                <c:pt idx="517">
                  <c:v>288.31700000000001</c:v>
                </c:pt>
                <c:pt idx="518">
                  <c:v>288.274</c:v>
                </c:pt>
                <c:pt idx="519">
                  <c:v>287.488</c:v>
                </c:pt>
                <c:pt idx="520">
                  <c:v>287.27100000000002</c:v>
                </c:pt>
                <c:pt idx="521">
                  <c:v>287.08699999999999</c:v>
                </c:pt>
                <c:pt idx="522">
                  <c:v>285.21899999999999</c:v>
                </c:pt>
                <c:pt idx="523">
                  <c:v>284.23</c:v>
                </c:pt>
                <c:pt idx="524">
                  <c:v>284.11799999999999</c:v>
                </c:pt>
                <c:pt idx="525">
                  <c:v>283.476</c:v>
                </c:pt>
                <c:pt idx="526">
                  <c:v>282.35599999999999</c:v>
                </c:pt>
                <c:pt idx="527">
                  <c:v>280.18900000000002</c:v>
                </c:pt>
                <c:pt idx="528">
                  <c:v>279.536</c:v>
                </c:pt>
                <c:pt idx="529">
                  <c:v>278.45499999999998</c:v>
                </c:pt>
                <c:pt idx="530">
                  <c:v>276.19400000000002</c:v>
                </c:pt>
                <c:pt idx="531">
                  <c:v>276.14400000000001</c:v>
                </c:pt>
                <c:pt idx="532">
                  <c:v>275.803</c:v>
                </c:pt>
                <c:pt idx="533">
                  <c:v>275.73</c:v>
                </c:pt>
                <c:pt idx="534">
                  <c:v>274.17700000000002</c:v>
                </c:pt>
                <c:pt idx="535">
                  <c:v>273.29500000000002</c:v>
                </c:pt>
                <c:pt idx="536">
                  <c:v>273.07299999999998</c:v>
                </c:pt>
                <c:pt idx="537">
                  <c:v>272.88799999999998</c:v>
                </c:pt>
                <c:pt idx="538">
                  <c:v>272.47300000000001</c:v>
                </c:pt>
                <c:pt idx="539">
                  <c:v>272.39699999999999</c:v>
                </c:pt>
                <c:pt idx="540">
                  <c:v>272.25799999999998</c:v>
                </c:pt>
                <c:pt idx="541">
                  <c:v>272.20600000000002</c:v>
                </c:pt>
                <c:pt idx="542">
                  <c:v>271.95499999999998</c:v>
                </c:pt>
                <c:pt idx="543">
                  <c:v>271.71800000000002</c:v>
                </c:pt>
                <c:pt idx="544">
                  <c:v>270.58600000000001</c:v>
                </c:pt>
                <c:pt idx="545">
                  <c:v>268.22699999999998</c:v>
                </c:pt>
                <c:pt idx="546">
                  <c:v>267.553</c:v>
                </c:pt>
                <c:pt idx="547">
                  <c:v>265.334</c:v>
                </c:pt>
                <c:pt idx="548">
                  <c:v>265.11900000000003</c:v>
                </c:pt>
                <c:pt idx="549">
                  <c:v>265.00099999999998</c:v>
                </c:pt>
                <c:pt idx="550">
                  <c:v>264.99</c:v>
                </c:pt>
                <c:pt idx="551">
                  <c:v>264.11200000000002</c:v>
                </c:pt>
                <c:pt idx="552">
                  <c:v>262.48099999999999</c:v>
                </c:pt>
                <c:pt idx="553">
                  <c:v>262.221</c:v>
                </c:pt>
                <c:pt idx="554">
                  <c:v>261.512</c:v>
                </c:pt>
                <c:pt idx="555">
                  <c:v>261.44499999999999</c:v>
                </c:pt>
                <c:pt idx="556">
                  <c:v>261.02199999999999</c:v>
                </c:pt>
                <c:pt idx="557">
                  <c:v>260.7</c:v>
                </c:pt>
                <c:pt idx="558">
                  <c:v>259.97199999999998</c:v>
                </c:pt>
                <c:pt idx="559">
                  <c:v>259.77199999999999</c:v>
                </c:pt>
                <c:pt idx="560">
                  <c:v>257.18400000000003</c:v>
                </c:pt>
                <c:pt idx="561">
                  <c:v>256.50200000000001</c:v>
                </c:pt>
                <c:pt idx="562">
                  <c:v>255.233</c:v>
                </c:pt>
                <c:pt idx="563">
                  <c:v>255.18600000000001</c:v>
                </c:pt>
                <c:pt idx="564">
                  <c:v>254.92599999999999</c:v>
                </c:pt>
                <c:pt idx="565">
                  <c:v>254.417</c:v>
                </c:pt>
                <c:pt idx="566">
                  <c:v>254.065</c:v>
                </c:pt>
                <c:pt idx="567">
                  <c:v>252.47399999999999</c:v>
                </c:pt>
                <c:pt idx="568">
                  <c:v>252.37200000000001</c:v>
                </c:pt>
                <c:pt idx="569">
                  <c:v>251.81899999999999</c:v>
                </c:pt>
                <c:pt idx="570">
                  <c:v>251.66800000000001</c:v>
                </c:pt>
                <c:pt idx="571">
                  <c:v>249.78700000000001</c:v>
                </c:pt>
                <c:pt idx="572">
                  <c:v>248.34299999999999</c:v>
                </c:pt>
                <c:pt idx="573">
                  <c:v>248.24299999999999</c:v>
                </c:pt>
                <c:pt idx="574">
                  <c:v>247.89500000000001</c:v>
                </c:pt>
                <c:pt idx="575">
                  <c:v>247.34899999999999</c:v>
                </c:pt>
                <c:pt idx="576">
                  <c:v>247.291</c:v>
                </c:pt>
                <c:pt idx="577">
                  <c:v>247.28399999999999</c:v>
                </c:pt>
                <c:pt idx="578">
                  <c:v>246.292</c:v>
                </c:pt>
                <c:pt idx="579">
                  <c:v>246.119</c:v>
                </c:pt>
                <c:pt idx="580">
                  <c:v>245.95699999999999</c:v>
                </c:pt>
                <c:pt idx="581">
                  <c:v>245.28399999999999</c:v>
                </c:pt>
                <c:pt idx="582">
                  <c:v>245.11500000000001</c:v>
                </c:pt>
                <c:pt idx="583">
                  <c:v>245.095</c:v>
                </c:pt>
                <c:pt idx="584">
                  <c:v>244.869</c:v>
                </c:pt>
                <c:pt idx="585">
                  <c:v>244.76499999999999</c:v>
                </c:pt>
                <c:pt idx="586">
                  <c:v>244.76300000000001</c:v>
                </c:pt>
                <c:pt idx="587">
                  <c:v>242.17599999999999</c:v>
                </c:pt>
                <c:pt idx="588">
                  <c:v>242.12299999999999</c:v>
                </c:pt>
                <c:pt idx="589">
                  <c:v>242.08799999999999</c:v>
                </c:pt>
                <c:pt idx="590">
                  <c:v>242.08799999999999</c:v>
                </c:pt>
                <c:pt idx="591">
                  <c:v>241.35300000000001</c:v>
                </c:pt>
                <c:pt idx="592">
                  <c:v>241.215</c:v>
                </c:pt>
                <c:pt idx="593">
                  <c:v>241.09299999999999</c:v>
                </c:pt>
                <c:pt idx="594">
                  <c:v>240.23599999999999</c:v>
                </c:pt>
                <c:pt idx="595">
                  <c:v>239.46100000000001</c:v>
                </c:pt>
                <c:pt idx="596">
                  <c:v>237.96100000000001</c:v>
                </c:pt>
                <c:pt idx="597">
                  <c:v>236.887</c:v>
                </c:pt>
                <c:pt idx="598">
                  <c:v>236.76499999999999</c:v>
                </c:pt>
                <c:pt idx="599">
                  <c:v>236.398</c:v>
                </c:pt>
                <c:pt idx="600">
                  <c:v>235.964</c:v>
                </c:pt>
                <c:pt idx="601">
                  <c:v>235.17699999999999</c:v>
                </c:pt>
                <c:pt idx="602">
                  <c:v>235.08199999999999</c:v>
                </c:pt>
                <c:pt idx="603">
                  <c:v>234.149</c:v>
                </c:pt>
                <c:pt idx="604">
                  <c:v>233.982</c:v>
                </c:pt>
                <c:pt idx="605">
                  <c:v>233.46700000000001</c:v>
                </c:pt>
                <c:pt idx="606">
                  <c:v>232.518</c:v>
                </c:pt>
                <c:pt idx="607">
                  <c:v>231.26</c:v>
                </c:pt>
                <c:pt idx="608">
                  <c:v>229.99700000000001</c:v>
                </c:pt>
                <c:pt idx="609">
                  <c:v>229.69499999999999</c:v>
                </c:pt>
                <c:pt idx="610">
                  <c:v>229.63800000000001</c:v>
                </c:pt>
                <c:pt idx="611">
                  <c:v>229.47</c:v>
                </c:pt>
                <c:pt idx="612">
                  <c:v>228.93799999999999</c:v>
                </c:pt>
                <c:pt idx="613">
                  <c:v>228.44399999999999</c:v>
                </c:pt>
                <c:pt idx="614">
                  <c:v>225.59</c:v>
                </c:pt>
                <c:pt idx="615">
                  <c:v>225.536</c:v>
                </c:pt>
                <c:pt idx="616">
                  <c:v>223.64699999999999</c:v>
                </c:pt>
                <c:pt idx="617">
                  <c:v>222.11799999999999</c:v>
                </c:pt>
                <c:pt idx="618">
                  <c:v>221.75</c:v>
                </c:pt>
                <c:pt idx="619">
                  <c:v>221.66399999999999</c:v>
                </c:pt>
                <c:pt idx="620">
                  <c:v>221.16300000000001</c:v>
                </c:pt>
                <c:pt idx="621">
                  <c:v>220.35400000000001</c:v>
                </c:pt>
                <c:pt idx="622">
                  <c:v>220.15</c:v>
                </c:pt>
                <c:pt idx="623">
                  <c:v>219.69900000000001</c:v>
                </c:pt>
                <c:pt idx="624">
                  <c:v>219.26400000000001</c:v>
                </c:pt>
                <c:pt idx="625">
                  <c:v>219.005</c:v>
                </c:pt>
                <c:pt idx="626">
                  <c:v>218.91800000000001</c:v>
                </c:pt>
                <c:pt idx="627">
                  <c:v>217.15700000000001</c:v>
                </c:pt>
                <c:pt idx="628">
                  <c:v>216.95099999999999</c:v>
                </c:pt>
                <c:pt idx="629">
                  <c:v>216.785</c:v>
                </c:pt>
                <c:pt idx="630">
                  <c:v>214.96299999999999</c:v>
                </c:pt>
                <c:pt idx="631">
                  <c:v>214.346</c:v>
                </c:pt>
                <c:pt idx="632">
                  <c:v>214.24199999999999</c:v>
                </c:pt>
                <c:pt idx="633">
                  <c:v>213.80699999999999</c:v>
                </c:pt>
                <c:pt idx="634">
                  <c:v>213.517</c:v>
                </c:pt>
                <c:pt idx="635">
                  <c:v>212.63200000000001</c:v>
                </c:pt>
                <c:pt idx="636">
                  <c:v>212.15</c:v>
                </c:pt>
                <c:pt idx="637">
                  <c:v>211.964</c:v>
                </c:pt>
                <c:pt idx="638">
                  <c:v>211.65899999999999</c:v>
                </c:pt>
                <c:pt idx="639">
                  <c:v>211.63200000000001</c:v>
                </c:pt>
                <c:pt idx="640">
                  <c:v>211.36500000000001</c:v>
                </c:pt>
                <c:pt idx="641">
                  <c:v>210.33600000000001</c:v>
                </c:pt>
                <c:pt idx="642">
                  <c:v>207.84899999999999</c:v>
                </c:pt>
                <c:pt idx="643">
                  <c:v>207.42500000000001</c:v>
                </c:pt>
                <c:pt idx="644">
                  <c:v>207.196</c:v>
                </c:pt>
                <c:pt idx="645">
                  <c:v>206.92500000000001</c:v>
                </c:pt>
                <c:pt idx="646">
                  <c:v>205.73099999999999</c:v>
                </c:pt>
                <c:pt idx="647">
                  <c:v>205.17400000000001</c:v>
                </c:pt>
                <c:pt idx="648">
                  <c:v>204.34299999999999</c:v>
                </c:pt>
                <c:pt idx="649">
                  <c:v>203.95400000000001</c:v>
                </c:pt>
                <c:pt idx="650">
                  <c:v>203.34100000000001</c:v>
                </c:pt>
                <c:pt idx="651">
                  <c:v>202.25899999999999</c:v>
                </c:pt>
                <c:pt idx="652">
                  <c:v>202.012</c:v>
                </c:pt>
                <c:pt idx="653">
                  <c:v>201.75700000000001</c:v>
                </c:pt>
                <c:pt idx="654">
                  <c:v>201.14</c:v>
                </c:pt>
                <c:pt idx="655">
                  <c:v>200.904</c:v>
                </c:pt>
                <c:pt idx="656">
                  <c:v>200.05099999999999</c:v>
                </c:pt>
                <c:pt idx="657">
                  <c:v>199.81299999999999</c:v>
                </c:pt>
                <c:pt idx="658">
                  <c:v>199.54</c:v>
                </c:pt>
                <c:pt idx="659">
                  <c:v>199.12899999999999</c:v>
                </c:pt>
                <c:pt idx="660">
                  <c:v>198.40100000000001</c:v>
                </c:pt>
                <c:pt idx="661">
                  <c:v>197.446</c:v>
                </c:pt>
                <c:pt idx="662">
                  <c:v>197.428</c:v>
                </c:pt>
                <c:pt idx="663">
                  <c:v>196.69300000000001</c:v>
                </c:pt>
                <c:pt idx="664">
                  <c:v>196.114</c:v>
                </c:pt>
                <c:pt idx="665">
                  <c:v>195.34899999999999</c:v>
                </c:pt>
                <c:pt idx="666">
                  <c:v>195.15</c:v>
                </c:pt>
                <c:pt idx="667">
                  <c:v>194.85400000000001</c:v>
                </c:pt>
                <c:pt idx="668">
                  <c:v>194.64599999999999</c:v>
                </c:pt>
                <c:pt idx="669">
                  <c:v>194.48</c:v>
                </c:pt>
                <c:pt idx="670">
                  <c:v>194.45</c:v>
                </c:pt>
                <c:pt idx="671">
                  <c:v>193.971</c:v>
                </c:pt>
                <c:pt idx="672">
                  <c:v>193.96100000000001</c:v>
                </c:pt>
                <c:pt idx="673">
                  <c:v>193.941</c:v>
                </c:pt>
                <c:pt idx="674">
                  <c:v>193.09399999999999</c:v>
                </c:pt>
                <c:pt idx="675">
                  <c:v>192.92599999999999</c:v>
                </c:pt>
                <c:pt idx="676">
                  <c:v>192.49</c:v>
                </c:pt>
                <c:pt idx="677">
                  <c:v>192.32</c:v>
                </c:pt>
                <c:pt idx="678">
                  <c:v>192.17500000000001</c:v>
                </c:pt>
                <c:pt idx="679">
                  <c:v>191.447</c:v>
                </c:pt>
                <c:pt idx="680">
                  <c:v>191.42400000000001</c:v>
                </c:pt>
                <c:pt idx="681">
                  <c:v>191.27500000000001</c:v>
                </c:pt>
                <c:pt idx="682">
                  <c:v>190.55600000000001</c:v>
                </c:pt>
                <c:pt idx="683">
                  <c:v>190.429</c:v>
                </c:pt>
                <c:pt idx="684">
                  <c:v>190.429</c:v>
                </c:pt>
                <c:pt idx="685">
                  <c:v>190.398</c:v>
                </c:pt>
                <c:pt idx="686">
                  <c:v>190.03100000000001</c:v>
                </c:pt>
                <c:pt idx="687">
                  <c:v>189.869</c:v>
                </c:pt>
                <c:pt idx="688">
                  <c:v>189.71600000000001</c:v>
                </c:pt>
                <c:pt idx="689">
                  <c:v>189.64599999999999</c:v>
                </c:pt>
                <c:pt idx="690">
                  <c:v>189.49600000000001</c:v>
                </c:pt>
                <c:pt idx="691">
                  <c:v>189.43700000000001</c:v>
                </c:pt>
                <c:pt idx="692">
                  <c:v>189.43700000000001</c:v>
                </c:pt>
                <c:pt idx="693">
                  <c:v>189.43700000000001</c:v>
                </c:pt>
                <c:pt idx="694">
                  <c:v>189.43700000000001</c:v>
                </c:pt>
                <c:pt idx="695">
                  <c:v>189.43700000000001</c:v>
                </c:pt>
                <c:pt idx="696">
                  <c:v>189.31399999999999</c:v>
                </c:pt>
                <c:pt idx="697">
                  <c:v>189.03399999999999</c:v>
                </c:pt>
                <c:pt idx="698">
                  <c:v>188.77</c:v>
                </c:pt>
                <c:pt idx="699">
                  <c:v>188.21299999999999</c:v>
                </c:pt>
                <c:pt idx="700">
                  <c:v>188.066</c:v>
                </c:pt>
                <c:pt idx="701">
                  <c:v>187.90199999999999</c:v>
                </c:pt>
                <c:pt idx="702">
                  <c:v>187.55600000000001</c:v>
                </c:pt>
                <c:pt idx="703">
                  <c:v>187.16</c:v>
                </c:pt>
                <c:pt idx="704">
                  <c:v>187.09899999999999</c:v>
                </c:pt>
                <c:pt idx="705">
                  <c:v>187.095</c:v>
                </c:pt>
                <c:pt idx="706">
                  <c:v>186.911</c:v>
                </c:pt>
                <c:pt idx="707">
                  <c:v>186.66800000000001</c:v>
                </c:pt>
                <c:pt idx="708">
                  <c:v>186.02199999999999</c:v>
                </c:pt>
                <c:pt idx="709">
                  <c:v>185.94300000000001</c:v>
                </c:pt>
                <c:pt idx="710">
                  <c:v>185.74100000000001</c:v>
                </c:pt>
                <c:pt idx="711">
                  <c:v>185.50200000000001</c:v>
                </c:pt>
                <c:pt idx="712">
                  <c:v>185.227</c:v>
                </c:pt>
                <c:pt idx="713">
                  <c:v>184.678</c:v>
                </c:pt>
                <c:pt idx="714">
                  <c:v>184.52600000000001</c:v>
                </c:pt>
                <c:pt idx="715">
                  <c:v>184.351</c:v>
                </c:pt>
                <c:pt idx="716">
                  <c:v>184.00899999999999</c:v>
                </c:pt>
                <c:pt idx="717">
                  <c:v>183.53100000000001</c:v>
                </c:pt>
                <c:pt idx="718">
                  <c:v>183.38</c:v>
                </c:pt>
                <c:pt idx="719">
                  <c:v>183.25800000000001</c:v>
                </c:pt>
                <c:pt idx="720">
                  <c:v>183.102</c:v>
                </c:pt>
                <c:pt idx="721">
                  <c:v>182.63499999999999</c:v>
                </c:pt>
                <c:pt idx="722">
                  <c:v>182.37100000000001</c:v>
                </c:pt>
                <c:pt idx="723">
                  <c:v>181.64599999999999</c:v>
                </c:pt>
                <c:pt idx="724">
                  <c:v>181.423</c:v>
                </c:pt>
                <c:pt idx="725">
                  <c:v>181.268</c:v>
                </c:pt>
                <c:pt idx="726">
                  <c:v>181.25</c:v>
                </c:pt>
                <c:pt idx="727">
                  <c:v>181.03299999999999</c:v>
                </c:pt>
                <c:pt idx="728">
                  <c:v>180.99199999999999</c:v>
                </c:pt>
                <c:pt idx="729">
                  <c:v>180.91800000000001</c:v>
                </c:pt>
                <c:pt idx="730">
                  <c:v>180.86600000000001</c:v>
                </c:pt>
                <c:pt idx="731">
                  <c:v>180.79300000000001</c:v>
                </c:pt>
                <c:pt idx="732">
                  <c:v>180.696</c:v>
                </c:pt>
                <c:pt idx="733">
                  <c:v>180.584</c:v>
                </c:pt>
                <c:pt idx="734">
                  <c:v>179.84100000000001</c:v>
                </c:pt>
                <c:pt idx="735">
                  <c:v>179.691</c:v>
                </c:pt>
                <c:pt idx="736">
                  <c:v>179.691</c:v>
                </c:pt>
                <c:pt idx="737">
                  <c:v>178.88499999999999</c:v>
                </c:pt>
                <c:pt idx="738">
                  <c:v>177.768</c:v>
                </c:pt>
                <c:pt idx="739">
                  <c:v>177.452</c:v>
                </c:pt>
                <c:pt idx="740">
                  <c:v>177.33</c:v>
                </c:pt>
                <c:pt idx="741">
                  <c:v>177.226</c:v>
                </c:pt>
                <c:pt idx="742">
                  <c:v>177.209</c:v>
                </c:pt>
                <c:pt idx="743">
                  <c:v>177.209</c:v>
                </c:pt>
                <c:pt idx="744">
                  <c:v>176.637</c:v>
                </c:pt>
                <c:pt idx="745">
                  <c:v>176.083</c:v>
                </c:pt>
                <c:pt idx="746">
                  <c:v>176.07</c:v>
                </c:pt>
                <c:pt idx="747">
                  <c:v>175.86099999999999</c:v>
                </c:pt>
                <c:pt idx="748">
                  <c:v>175.86</c:v>
                </c:pt>
                <c:pt idx="749">
                  <c:v>175.58500000000001</c:v>
                </c:pt>
                <c:pt idx="750">
                  <c:v>175.17599999999999</c:v>
                </c:pt>
                <c:pt idx="751">
                  <c:v>174.5</c:v>
                </c:pt>
                <c:pt idx="752">
                  <c:v>174.34299999999999</c:v>
                </c:pt>
                <c:pt idx="753">
                  <c:v>174.256</c:v>
                </c:pt>
                <c:pt idx="754">
                  <c:v>174.09299999999999</c:v>
                </c:pt>
                <c:pt idx="755">
                  <c:v>173.75</c:v>
                </c:pt>
                <c:pt idx="756">
                  <c:v>173.727</c:v>
                </c:pt>
                <c:pt idx="757">
                  <c:v>173.63900000000001</c:v>
                </c:pt>
                <c:pt idx="758">
                  <c:v>173.58099999999999</c:v>
                </c:pt>
                <c:pt idx="759">
                  <c:v>173.50800000000001</c:v>
                </c:pt>
                <c:pt idx="760">
                  <c:v>173.49199999999999</c:v>
                </c:pt>
                <c:pt idx="761">
                  <c:v>173.37899999999999</c:v>
                </c:pt>
                <c:pt idx="762">
                  <c:v>173.08099999999999</c:v>
                </c:pt>
                <c:pt idx="763">
                  <c:v>173.05199999999999</c:v>
                </c:pt>
                <c:pt idx="764">
                  <c:v>173.05199999999999</c:v>
                </c:pt>
                <c:pt idx="765">
                  <c:v>172.643</c:v>
                </c:pt>
                <c:pt idx="766">
                  <c:v>172.58</c:v>
                </c:pt>
                <c:pt idx="767">
                  <c:v>172.255</c:v>
                </c:pt>
                <c:pt idx="768">
                  <c:v>172.244</c:v>
                </c:pt>
                <c:pt idx="769">
                  <c:v>172.23500000000001</c:v>
                </c:pt>
                <c:pt idx="770">
                  <c:v>172.09100000000001</c:v>
                </c:pt>
                <c:pt idx="771">
                  <c:v>172.07300000000001</c:v>
                </c:pt>
                <c:pt idx="772">
                  <c:v>171.971</c:v>
                </c:pt>
                <c:pt idx="773">
                  <c:v>171.34700000000001</c:v>
                </c:pt>
                <c:pt idx="774">
                  <c:v>171.27099999999999</c:v>
                </c:pt>
                <c:pt idx="775">
                  <c:v>171.18199999999999</c:v>
                </c:pt>
                <c:pt idx="776">
                  <c:v>171.18199999999999</c:v>
                </c:pt>
                <c:pt idx="777">
                  <c:v>171.18199999999999</c:v>
                </c:pt>
                <c:pt idx="778">
                  <c:v>171.18199999999999</c:v>
                </c:pt>
                <c:pt idx="779">
                  <c:v>171.124</c:v>
                </c:pt>
                <c:pt idx="780">
                  <c:v>171.02099999999999</c:v>
                </c:pt>
                <c:pt idx="781">
                  <c:v>170.98400000000001</c:v>
                </c:pt>
                <c:pt idx="782">
                  <c:v>170.75899999999999</c:v>
                </c:pt>
                <c:pt idx="783">
                  <c:v>170.392</c:v>
                </c:pt>
                <c:pt idx="784">
                  <c:v>170.04900000000001</c:v>
                </c:pt>
                <c:pt idx="785">
                  <c:v>170.029</c:v>
                </c:pt>
                <c:pt idx="786">
                  <c:v>169.88</c:v>
                </c:pt>
                <c:pt idx="787">
                  <c:v>169.84700000000001</c:v>
                </c:pt>
                <c:pt idx="788">
                  <c:v>169.8</c:v>
                </c:pt>
                <c:pt idx="789">
                  <c:v>169.47300000000001</c:v>
                </c:pt>
                <c:pt idx="790">
                  <c:v>169.35400000000001</c:v>
                </c:pt>
                <c:pt idx="791">
                  <c:v>169.333</c:v>
                </c:pt>
                <c:pt idx="792">
                  <c:v>169.29599999999999</c:v>
                </c:pt>
                <c:pt idx="793">
                  <c:v>169.27699999999999</c:v>
                </c:pt>
                <c:pt idx="794">
                  <c:v>169.24</c:v>
                </c:pt>
                <c:pt idx="795">
                  <c:v>168.92</c:v>
                </c:pt>
                <c:pt idx="796">
                  <c:v>168.89599999999999</c:v>
                </c:pt>
                <c:pt idx="797">
                  <c:v>168.76499999999999</c:v>
                </c:pt>
                <c:pt idx="798">
                  <c:v>168.69399999999999</c:v>
                </c:pt>
                <c:pt idx="799">
                  <c:v>168.661</c:v>
                </c:pt>
                <c:pt idx="800">
                  <c:v>168.62100000000001</c:v>
                </c:pt>
                <c:pt idx="801">
                  <c:v>168.49600000000001</c:v>
                </c:pt>
                <c:pt idx="802">
                  <c:v>168.40100000000001</c:v>
                </c:pt>
                <c:pt idx="803">
                  <c:v>168.40100000000001</c:v>
                </c:pt>
                <c:pt idx="804">
                  <c:v>168.37100000000001</c:v>
                </c:pt>
                <c:pt idx="805">
                  <c:v>168.1</c:v>
                </c:pt>
                <c:pt idx="806">
                  <c:v>168.017</c:v>
                </c:pt>
                <c:pt idx="807">
                  <c:v>168.017</c:v>
                </c:pt>
                <c:pt idx="808">
                  <c:v>167.98400000000001</c:v>
                </c:pt>
                <c:pt idx="809">
                  <c:v>167.89099999999999</c:v>
                </c:pt>
                <c:pt idx="810">
                  <c:v>167.54900000000001</c:v>
                </c:pt>
                <c:pt idx="811">
                  <c:v>167.43899999999999</c:v>
                </c:pt>
                <c:pt idx="812">
                  <c:v>167.328</c:v>
                </c:pt>
                <c:pt idx="813">
                  <c:v>166.715</c:v>
                </c:pt>
                <c:pt idx="814">
                  <c:v>166.70699999999999</c:v>
                </c:pt>
                <c:pt idx="815">
                  <c:v>166.62299999999999</c:v>
                </c:pt>
                <c:pt idx="816">
                  <c:v>166.35499999999999</c:v>
                </c:pt>
                <c:pt idx="817">
                  <c:v>166.31200000000001</c:v>
                </c:pt>
                <c:pt idx="818">
                  <c:v>165.79400000000001</c:v>
                </c:pt>
                <c:pt idx="819">
                  <c:v>165.721</c:v>
                </c:pt>
                <c:pt idx="820">
                  <c:v>165.66</c:v>
                </c:pt>
                <c:pt idx="821">
                  <c:v>165.464</c:v>
                </c:pt>
                <c:pt idx="822">
                  <c:v>165.37799999999999</c:v>
                </c:pt>
                <c:pt idx="823">
                  <c:v>165.21299999999999</c:v>
                </c:pt>
                <c:pt idx="824">
                  <c:v>164.97200000000001</c:v>
                </c:pt>
                <c:pt idx="825">
                  <c:v>164.786</c:v>
                </c:pt>
                <c:pt idx="826">
                  <c:v>164.65799999999999</c:v>
                </c:pt>
                <c:pt idx="827">
                  <c:v>164.613</c:v>
                </c:pt>
                <c:pt idx="828">
                  <c:v>164.53700000000001</c:v>
                </c:pt>
                <c:pt idx="829">
                  <c:v>164.149</c:v>
                </c:pt>
                <c:pt idx="830">
                  <c:v>164.01400000000001</c:v>
                </c:pt>
                <c:pt idx="831">
                  <c:v>163.88300000000001</c:v>
                </c:pt>
                <c:pt idx="832">
                  <c:v>163.87700000000001</c:v>
                </c:pt>
                <c:pt idx="833">
                  <c:v>163.81800000000001</c:v>
                </c:pt>
                <c:pt idx="834">
                  <c:v>163.75200000000001</c:v>
                </c:pt>
                <c:pt idx="835">
                  <c:v>163.666</c:v>
                </c:pt>
                <c:pt idx="836">
                  <c:v>163.65600000000001</c:v>
                </c:pt>
                <c:pt idx="837">
                  <c:v>163.34899999999999</c:v>
                </c:pt>
                <c:pt idx="838">
                  <c:v>163.31700000000001</c:v>
                </c:pt>
                <c:pt idx="839">
                  <c:v>163.15199999999999</c:v>
                </c:pt>
                <c:pt idx="840">
                  <c:v>163.142</c:v>
                </c:pt>
                <c:pt idx="841">
                  <c:v>163.13999999999999</c:v>
                </c:pt>
                <c:pt idx="842">
                  <c:v>162.95500000000001</c:v>
                </c:pt>
                <c:pt idx="843">
                  <c:v>162.87100000000001</c:v>
                </c:pt>
                <c:pt idx="844">
                  <c:v>162.73699999999999</c:v>
                </c:pt>
                <c:pt idx="845">
                  <c:v>162.41499999999999</c:v>
                </c:pt>
                <c:pt idx="846">
                  <c:v>162.41200000000001</c:v>
                </c:pt>
                <c:pt idx="847">
                  <c:v>162.393</c:v>
                </c:pt>
                <c:pt idx="848">
                  <c:v>162.16</c:v>
                </c:pt>
                <c:pt idx="849">
                  <c:v>162.08000000000001</c:v>
                </c:pt>
                <c:pt idx="850">
                  <c:v>161.81700000000001</c:v>
                </c:pt>
                <c:pt idx="851">
                  <c:v>161.75200000000001</c:v>
                </c:pt>
                <c:pt idx="852">
                  <c:v>161.73599999999999</c:v>
                </c:pt>
                <c:pt idx="853">
                  <c:v>161.30199999999999</c:v>
                </c:pt>
                <c:pt idx="854">
                  <c:v>161.28700000000001</c:v>
                </c:pt>
                <c:pt idx="855">
                  <c:v>161.22999999999999</c:v>
                </c:pt>
                <c:pt idx="856">
                  <c:v>161.21700000000001</c:v>
                </c:pt>
                <c:pt idx="857">
                  <c:v>161.14599999999999</c:v>
                </c:pt>
                <c:pt idx="858">
                  <c:v>161.11699999999999</c:v>
                </c:pt>
                <c:pt idx="859">
                  <c:v>161.11699999999999</c:v>
                </c:pt>
                <c:pt idx="860">
                  <c:v>161.11699999999999</c:v>
                </c:pt>
                <c:pt idx="861">
                  <c:v>160.97300000000001</c:v>
                </c:pt>
                <c:pt idx="862">
                  <c:v>160.86699999999999</c:v>
                </c:pt>
                <c:pt idx="863">
                  <c:v>160.85599999999999</c:v>
                </c:pt>
                <c:pt idx="864">
                  <c:v>160.72300000000001</c:v>
                </c:pt>
                <c:pt idx="865">
                  <c:v>160.53299999999999</c:v>
                </c:pt>
                <c:pt idx="866">
                  <c:v>160.506</c:v>
                </c:pt>
                <c:pt idx="867">
                  <c:v>160.34399999999999</c:v>
                </c:pt>
                <c:pt idx="868">
                  <c:v>160.27099999999999</c:v>
                </c:pt>
                <c:pt idx="869">
                  <c:v>159.845</c:v>
                </c:pt>
                <c:pt idx="870">
                  <c:v>159.751</c:v>
                </c:pt>
                <c:pt idx="871">
                  <c:v>159.59700000000001</c:v>
                </c:pt>
                <c:pt idx="872">
                  <c:v>159.38900000000001</c:v>
                </c:pt>
                <c:pt idx="873">
                  <c:v>159.327</c:v>
                </c:pt>
                <c:pt idx="874">
                  <c:v>159.327</c:v>
                </c:pt>
                <c:pt idx="875">
                  <c:v>159.327</c:v>
                </c:pt>
                <c:pt idx="876">
                  <c:v>159.27099999999999</c:v>
                </c:pt>
                <c:pt idx="877">
                  <c:v>159.07599999999999</c:v>
                </c:pt>
                <c:pt idx="878">
                  <c:v>158.52699999999999</c:v>
                </c:pt>
                <c:pt idx="879">
                  <c:v>158.49100000000001</c:v>
                </c:pt>
                <c:pt idx="880">
                  <c:v>158.43600000000001</c:v>
                </c:pt>
                <c:pt idx="881">
                  <c:v>158.43600000000001</c:v>
                </c:pt>
                <c:pt idx="882">
                  <c:v>158.43600000000001</c:v>
                </c:pt>
                <c:pt idx="883">
                  <c:v>158.43600000000001</c:v>
                </c:pt>
                <c:pt idx="884">
                  <c:v>158.387</c:v>
                </c:pt>
                <c:pt idx="885">
                  <c:v>158.38</c:v>
                </c:pt>
                <c:pt idx="886">
                  <c:v>158.24299999999999</c:v>
                </c:pt>
                <c:pt idx="887">
                  <c:v>158.232</c:v>
                </c:pt>
                <c:pt idx="888">
                  <c:v>158.214</c:v>
                </c:pt>
                <c:pt idx="889">
                  <c:v>158.17699999999999</c:v>
                </c:pt>
                <c:pt idx="890">
                  <c:v>158.048</c:v>
                </c:pt>
                <c:pt idx="891">
                  <c:v>158.024</c:v>
                </c:pt>
                <c:pt idx="892">
                  <c:v>157.946</c:v>
                </c:pt>
                <c:pt idx="893">
                  <c:v>157.81200000000001</c:v>
                </c:pt>
                <c:pt idx="894">
                  <c:v>157.673</c:v>
                </c:pt>
                <c:pt idx="895">
                  <c:v>157.66200000000001</c:v>
                </c:pt>
                <c:pt idx="896">
                  <c:v>157.548</c:v>
                </c:pt>
                <c:pt idx="897">
                  <c:v>157.548</c:v>
                </c:pt>
                <c:pt idx="898">
                  <c:v>157.52000000000001</c:v>
                </c:pt>
                <c:pt idx="899">
                  <c:v>157.44900000000001</c:v>
                </c:pt>
                <c:pt idx="900">
                  <c:v>157.44</c:v>
                </c:pt>
                <c:pt idx="901">
                  <c:v>157.41</c:v>
                </c:pt>
                <c:pt idx="902">
                  <c:v>157.37299999999999</c:v>
                </c:pt>
                <c:pt idx="903">
                  <c:v>157.161</c:v>
                </c:pt>
                <c:pt idx="904">
                  <c:v>156.946</c:v>
                </c:pt>
                <c:pt idx="905">
                  <c:v>156.89599999999999</c:v>
                </c:pt>
                <c:pt idx="906">
                  <c:v>156.88399999999999</c:v>
                </c:pt>
                <c:pt idx="907">
                  <c:v>156.63499999999999</c:v>
                </c:pt>
                <c:pt idx="908">
                  <c:v>156.59</c:v>
                </c:pt>
                <c:pt idx="909">
                  <c:v>156.33699999999999</c:v>
                </c:pt>
                <c:pt idx="910">
                  <c:v>156.24199999999999</c:v>
                </c:pt>
                <c:pt idx="911">
                  <c:v>156.21899999999999</c:v>
                </c:pt>
                <c:pt idx="912">
                  <c:v>156.209</c:v>
                </c:pt>
                <c:pt idx="913">
                  <c:v>156.167</c:v>
                </c:pt>
                <c:pt idx="914">
                  <c:v>156.14400000000001</c:v>
                </c:pt>
                <c:pt idx="915">
                  <c:v>156.12</c:v>
                </c:pt>
                <c:pt idx="916">
                  <c:v>156.078</c:v>
                </c:pt>
                <c:pt idx="917">
                  <c:v>156.001</c:v>
                </c:pt>
                <c:pt idx="918">
                  <c:v>155.97399999999999</c:v>
                </c:pt>
                <c:pt idx="919">
                  <c:v>155.947</c:v>
                </c:pt>
                <c:pt idx="920">
                  <c:v>155.92099999999999</c:v>
                </c:pt>
                <c:pt idx="921">
                  <c:v>155.82499999999999</c:v>
                </c:pt>
                <c:pt idx="922">
                  <c:v>155.67500000000001</c:v>
                </c:pt>
                <c:pt idx="923">
                  <c:v>155.55600000000001</c:v>
                </c:pt>
                <c:pt idx="924">
                  <c:v>155.39599999999999</c:v>
                </c:pt>
                <c:pt idx="925">
                  <c:v>155.32300000000001</c:v>
                </c:pt>
                <c:pt idx="926">
                  <c:v>155.07400000000001</c:v>
                </c:pt>
                <c:pt idx="927">
                  <c:v>155.047</c:v>
                </c:pt>
                <c:pt idx="928">
                  <c:v>154.95699999999999</c:v>
                </c:pt>
                <c:pt idx="929">
                  <c:v>154.661</c:v>
                </c:pt>
                <c:pt idx="930">
                  <c:v>154.65600000000001</c:v>
                </c:pt>
                <c:pt idx="931">
                  <c:v>154.57400000000001</c:v>
                </c:pt>
                <c:pt idx="932">
                  <c:v>154.51900000000001</c:v>
                </c:pt>
                <c:pt idx="933">
                  <c:v>154.29300000000001</c:v>
                </c:pt>
                <c:pt idx="934">
                  <c:v>154.22300000000001</c:v>
                </c:pt>
                <c:pt idx="935">
                  <c:v>154.18</c:v>
                </c:pt>
                <c:pt idx="936">
                  <c:v>154.05600000000001</c:v>
                </c:pt>
                <c:pt idx="937">
                  <c:v>154.053</c:v>
                </c:pt>
                <c:pt idx="938">
                  <c:v>154.02600000000001</c:v>
                </c:pt>
                <c:pt idx="939">
                  <c:v>154.02600000000001</c:v>
                </c:pt>
                <c:pt idx="940">
                  <c:v>154.02600000000001</c:v>
                </c:pt>
                <c:pt idx="941">
                  <c:v>154.02600000000001</c:v>
                </c:pt>
                <c:pt idx="942">
                  <c:v>154.02600000000001</c:v>
                </c:pt>
                <c:pt idx="943">
                  <c:v>153.89099999999999</c:v>
                </c:pt>
                <c:pt idx="944">
                  <c:v>153.64500000000001</c:v>
                </c:pt>
                <c:pt idx="945">
                  <c:v>153.64099999999999</c:v>
                </c:pt>
                <c:pt idx="946">
                  <c:v>153.49299999999999</c:v>
                </c:pt>
                <c:pt idx="947">
                  <c:v>153.31700000000001</c:v>
                </c:pt>
                <c:pt idx="948">
                  <c:v>153.29</c:v>
                </c:pt>
                <c:pt idx="949">
                  <c:v>153.19499999999999</c:v>
                </c:pt>
                <c:pt idx="950">
                  <c:v>153.136</c:v>
                </c:pt>
                <c:pt idx="951">
                  <c:v>153.12799999999999</c:v>
                </c:pt>
                <c:pt idx="952">
                  <c:v>152.89699999999999</c:v>
                </c:pt>
                <c:pt idx="953">
                  <c:v>152.55000000000001</c:v>
                </c:pt>
                <c:pt idx="954">
                  <c:v>152.00899999999999</c:v>
                </c:pt>
                <c:pt idx="955">
                  <c:v>151.892</c:v>
                </c:pt>
                <c:pt idx="956">
                  <c:v>151.85499999999999</c:v>
                </c:pt>
                <c:pt idx="957">
                  <c:v>151.727</c:v>
                </c:pt>
                <c:pt idx="958">
                  <c:v>151.63800000000001</c:v>
                </c:pt>
                <c:pt idx="959">
                  <c:v>151.577</c:v>
                </c:pt>
                <c:pt idx="960">
                  <c:v>151.559</c:v>
                </c:pt>
                <c:pt idx="961">
                  <c:v>151.55199999999999</c:v>
                </c:pt>
                <c:pt idx="962">
                  <c:v>151.29</c:v>
                </c:pt>
                <c:pt idx="963">
                  <c:v>150.95599999999999</c:v>
                </c:pt>
                <c:pt idx="964">
                  <c:v>150.71899999999999</c:v>
                </c:pt>
                <c:pt idx="965">
                  <c:v>150.20699999999999</c:v>
                </c:pt>
                <c:pt idx="966">
                  <c:v>150.14599999999999</c:v>
                </c:pt>
                <c:pt idx="967">
                  <c:v>150.10300000000001</c:v>
                </c:pt>
                <c:pt idx="968">
                  <c:v>149.691</c:v>
                </c:pt>
                <c:pt idx="969">
                  <c:v>149.65199999999999</c:v>
                </c:pt>
                <c:pt idx="970">
                  <c:v>149.26499999999999</c:v>
                </c:pt>
                <c:pt idx="971">
                  <c:v>149.24700000000001</c:v>
                </c:pt>
                <c:pt idx="972">
                  <c:v>149.209</c:v>
                </c:pt>
                <c:pt idx="973">
                  <c:v>149.19300000000001</c:v>
                </c:pt>
                <c:pt idx="974">
                  <c:v>149.02699999999999</c:v>
                </c:pt>
                <c:pt idx="975">
                  <c:v>148.655</c:v>
                </c:pt>
                <c:pt idx="976">
                  <c:v>148.392</c:v>
                </c:pt>
                <c:pt idx="977">
                  <c:v>148.375</c:v>
                </c:pt>
                <c:pt idx="978">
                  <c:v>148.34399999999999</c:v>
                </c:pt>
                <c:pt idx="979">
                  <c:v>147.541</c:v>
                </c:pt>
                <c:pt idx="980">
                  <c:v>147.43799999999999</c:v>
                </c:pt>
                <c:pt idx="981">
                  <c:v>147.19</c:v>
                </c:pt>
                <c:pt idx="982">
                  <c:v>146.88999999999999</c:v>
                </c:pt>
                <c:pt idx="983">
                  <c:v>146.59299999999999</c:v>
                </c:pt>
                <c:pt idx="984">
                  <c:v>146.47300000000001</c:v>
                </c:pt>
                <c:pt idx="985">
                  <c:v>146.25</c:v>
                </c:pt>
                <c:pt idx="986">
                  <c:v>146.22300000000001</c:v>
                </c:pt>
                <c:pt idx="987">
                  <c:v>146.18199999999999</c:v>
                </c:pt>
                <c:pt idx="988">
                  <c:v>146.09100000000001</c:v>
                </c:pt>
                <c:pt idx="989">
                  <c:v>145.84899999999999</c:v>
                </c:pt>
                <c:pt idx="990">
                  <c:v>145.66800000000001</c:v>
                </c:pt>
                <c:pt idx="991">
                  <c:v>145.45599999999999</c:v>
                </c:pt>
                <c:pt idx="992">
                  <c:v>145.43</c:v>
                </c:pt>
                <c:pt idx="993">
                  <c:v>144.94200000000001</c:v>
                </c:pt>
                <c:pt idx="994">
                  <c:v>144.922</c:v>
                </c:pt>
                <c:pt idx="995">
                  <c:v>144.58600000000001</c:v>
                </c:pt>
                <c:pt idx="996">
                  <c:v>144.517</c:v>
                </c:pt>
                <c:pt idx="997">
                  <c:v>144.18</c:v>
                </c:pt>
                <c:pt idx="998">
                  <c:v>144.05500000000001</c:v>
                </c:pt>
                <c:pt idx="999">
                  <c:v>143.87899999999999</c:v>
                </c:pt>
                <c:pt idx="1000">
                  <c:v>143.815</c:v>
                </c:pt>
                <c:pt idx="1001">
                  <c:v>143.761</c:v>
                </c:pt>
                <c:pt idx="1002">
                  <c:v>143.67400000000001</c:v>
                </c:pt>
                <c:pt idx="1003">
                  <c:v>143.625</c:v>
                </c:pt>
                <c:pt idx="1004">
                  <c:v>143.565</c:v>
                </c:pt>
                <c:pt idx="1005">
                  <c:v>143.16999999999999</c:v>
                </c:pt>
                <c:pt idx="1006">
                  <c:v>143</c:v>
                </c:pt>
                <c:pt idx="1007">
                  <c:v>142.80799999999999</c:v>
                </c:pt>
                <c:pt idx="1008">
                  <c:v>142.667</c:v>
                </c:pt>
                <c:pt idx="1009">
                  <c:v>142.619</c:v>
                </c:pt>
                <c:pt idx="1010">
                  <c:v>142.43600000000001</c:v>
                </c:pt>
                <c:pt idx="1011">
                  <c:v>142.34399999999999</c:v>
                </c:pt>
                <c:pt idx="1012">
                  <c:v>142.20599999999999</c:v>
                </c:pt>
                <c:pt idx="1013">
                  <c:v>142.196</c:v>
                </c:pt>
                <c:pt idx="1014">
                  <c:v>142.16499999999999</c:v>
                </c:pt>
                <c:pt idx="1015">
                  <c:v>141.91399999999999</c:v>
                </c:pt>
                <c:pt idx="1016">
                  <c:v>141.90100000000001</c:v>
                </c:pt>
                <c:pt idx="1017">
                  <c:v>141.816</c:v>
                </c:pt>
                <c:pt idx="1018">
                  <c:v>141.66399999999999</c:v>
                </c:pt>
                <c:pt idx="1019">
                  <c:v>141.57300000000001</c:v>
                </c:pt>
                <c:pt idx="1020">
                  <c:v>141.38200000000001</c:v>
                </c:pt>
                <c:pt idx="1021">
                  <c:v>141.298</c:v>
                </c:pt>
                <c:pt idx="1022">
                  <c:v>141.22900000000001</c:v>
                </c:pt>
                <c:pt idx="1023">
                  <c:v>141.16399999999999</c:v>
                </c:pt>
                <c:pt idx="1024">
                  <c:v>141.10300000000001</c:v>
                </c:pt>
                <c:pt idx="1025">
                  <c:v>140.952</c:v>
                </c:pt>
                <c:pt idx="1026">
                  <c:v>140.94800000000001</c:v>
                </c:pt>
                <c:pt idx="1027">
                  <c:v>140.83500000000001</c:v>
                </c:pt>
                <c:pt idx="1028">
                  <c:v>140.66499999999999</c:v>
                </c:pt>
                <c:pt idx="1029">
                  <c:v>140.51599999999999</c:v>
                </c:pt>
                <c:pt idx="1030">
                  <c:v>140.49100000000001</c:v>
                </c:pt>
                <c:pt idx="1031">
                  <c:v>140.41399999999999</c:v>
                </c:pt>
                <c:pt idx="1032">
                  <c:v>140.41399999999999</c:v>
                </c:pt>
                <c:pt idx="1033">
                  <c:v>140.16800000000001</c:v>
                </c:pt>
                <c:pt idx="1034">
                  <c:v>140.13999999999999</c:v>
                </c:pt>
                <c:pt idx="1035">
                  <c:v>140.084</c:v>
                </c:pt>
                <c:pt idx="1036">
                  <c:v>139.90799999999999</c:v>
                </c:pt>
                <c:pt idx="1037">
                  <c:v>139.67099999999999</c:v>
                </c:pt>
                <c:pt idx="1038">
                  <c:v>139.65299999999999</c:v>
                </c:pt>
                <c:pt idx="1039">
                  <c:v>139.53100000000001</c:v>
                </c:pt>
                <c:pt idx="1040">
                  <c:v>139.482</c:v>
                </c:pt>
                <c:pt idx="1041">
                  <c:v>139.352</c:v>
                </c:pt>
                <c:pt idx="1042">
                  <c:v>139.226</c:v>
                </c:pt>
                <c:pt idx="1043">
                  <c:v>139.22200000000001</c:v>
                </c:pt>
                <c:pt idx="1044">
                  <c:v>139.17500000000001</c:v>
                </c:pt>
                <c:pt idx="1045">
                  <c:v>138.97399999999999</c:v>
                </c:pt>
                <c:pt idx="1046">
                  <c:v>138.86199999999999</c:v>
                </c:pt>
                <c:pt idx="1047">
                  <c:v>138.79300000000001</c:v>
                </c:pt>
                <c:pt idx="1048">
                  <c:v>138.68100000000001</c:v>
                </c:pt>
                <c:pt idx="1049">
                  <c:v>138.392</c:v>
                </c:pt>
                <c:pt idx="1050">
                  <c:v>138.364</c:v>
                </c:pt>
                <c:pt idx="1051">
                  <c:v>138.274</c:v>
                </c:pt>
                <c:pt idx="1052">
                  <c:v>138.18</c:v>
                </c:pt>
                <c:pt idx="1053">
                  <c:v>138.102</c:v>
                </c:pt>
                <c:pt idx="1054">
                  <c:v>137.93700000000001</c:v>
                </c:pt>
                <c:pt idx="1055">
                  <c:v>137.821</c:v>
                </c:pt>
                <c:pt idx="1056">
                  <c:v>137.50899999999999</c:v>
                </c:pt>
                <c:pt idx="1057">
                  <c:v>137.30600000000001</c:v>
                </c:pt>
                <c:pt idx="1058">
                  <c:v>137.083</c:v>
                </c:pt>
                <c:pt idx="1059">
                  <c:v>136.78399999999999</c:v>
                </c:pt>
                <c:pt idx="1060">
                  <c:v>136.65799999999999</c:v>
                </c:pt>
                <c:pt idx="1061">
                  <c:v>136.233</c:v>
                </c:pt>
                <c:pt idx="1062">
                  <c:v>136.00299999999999</c:v>
                </c:pt>
                <c:pt idx="1063">
                  <c:v>135.91399999999999</c:v>
                </c:pt>
                <c:pt idx="1064">
                  <c:v>135.75200000000001</c:v>
                </c:pt>
                <c:pt idx="1065">
                  <c:v>135.70699999999999</c:v>
                </c:pt>
                <c:pt idx="1066">
                  <c:v>135.542</c:v>
                </c:pt>
                <c:pt idx="1067">
                  <c:v>135.05799999999999</c:v>
                </c:pt>
                <c:pt idx="1068">
                  <c:v>134.72499999999999</c:v>
                </c:pt>
                <c:pt idx="1069">
                  <c:v>134.143</c:v>
                </c:pt>
                <c:pt idx="1070">
                  <c:v>134.12700000000001</c:v>
                </c:pt>
                <c:pt idx="1071">
                  <c:v>133.35900000000001</c:v>
                </c:pt>
                <c:pt idx="1072">
                  <c:v>133.15100000000001</c:v>
                </c:pt>
                <c:pt idx="1073">
                  <c:v>132.58199999999999</c:v>
                </c:pt>
                <c:pt idx="1074">
                  <c:v>132.333</c:v>
                </c:pt>
                <c:pt idx="1075">
                  <c:v>132.31800000000001</c:v>
                </c:pt>
                <c:pt idx="1076">
                  <c:v>132.309</c:v>
                </c:pt>
                <c:pt idx="1077">
                  <c:v>132.108</c:v>
                </c:pt>
                <c:pt idx="1078">
                  <c:v>131.51499999999999</c:v>
                </c:pt>
                <c:pt idx="1079">
                  <c:v>131.494</c:v>
                </c:pt>
                <c:pt idx="1080">
                  <c:v>130.74</c:v>
                </c:pt>
                <c:pt idx="1081">
                  <c:v>130.41499999999999</c:v>
                </c:pt>
                <c:pt idx="1082">
                  <c:v>130.11500000000001</c:v>
                </c:pt>
                <c:pt idx="1083">
                  <c:v>130.03200000000001</c:v>
                </c:pt>
                <c:pt idx="1084">
                  <c:v>129.898</c:v>
                </c:pt>
                <c:pt idx="1085">
                  <c:v>129.529</c:v>
                </c:pt>
                <c:pt idx="1086">
                  <c:v>129.49299999999999</c:v>
                </c:pt>
                <c:pt idx="1087">
                  <c:v>129.34200000000001</c:v>
                </c:pt>
                <c:pt idx="1088">
                  <c:v>129.27199999999999</c:v>
                </c:pt>
                <c:pt idx="1089">
                  <c:v>129.208</c:v>
                </c:pt>
                <c:pt idx="1090">
                  <c:v>128.86600000000001</c:v>
                </c:pt>
                <c:pt idx="1091">
                  <c:v>128.36799999999999</c:v>
                </c:pt>
                <c:pt idx="1092">
                  <c:v>128.274</c:v>
                </c:pt>
                <c:pt idx="1093">
                  <c:v>127.83199999999999</c:v>
                </c:pt>
                <c:pt idx="1094">
                  <c:v>127.57899999999999</c:v>
                </c:pt>
                <c:pt idx="1095">
                  <c:v>127.2</c:v>
                </c:pt>
                <c:pt idx="1096">
                  <c:v>127.098</c:v>
                </c:pt>
                <c:pt idx="1097">
                  <c:v>126.82</c:v>
                </c:pt>
                <c:pt idx="1098">
                  <c:v>126.41</c:v>
                </c:pt>
                <c:pt idx="1099">
                  <c:v>126.252</c:v>
                </c:pt>
                <c:pt idx="1100">
                  <c:v>126.096</c:v>
                </c:pt>
                <c:pt idx="1101">
                  <c:v>125.714</c:v>
                </c:pt>
                <c:pt idx="1102">
                  <c:v>125.658</c:v>
                </c:pt>
                <c:pt idx="1103">
                  <c:v>125.43</c:v>
                </c:pt>
                <c:pt idx="1104">
                  <c:v>125.319</c:v>
                </c:pt>
                <c:pt idx="1105">
                  <c:v>125.099</c:v>
                </c:pt>
                <c:pt idx="1106">
                  <c:v>124.846</c:v>
                </c:pt>
                <c:pt idx="1107">
                  <c:v>124.56</c:v>
                </c:pt>
                <c:pt idx="1108">
                  <c:v>124.113</c:v>
                </c:pt>
                <c:pt idx="1109">
                  <c:v>124.10599999999999</c:v>
                </c:pt>
                <c:pt idx="1110">
                  <c:v>123.85899999999999</c:v>
                </c:pt>
                <c:pt idx="1111">
                  <c:v>123.75</c:v>
                </c:pt>
                <c:pt idx="1112">
                  <c:v>123.676</c:v>
                </c:pt>
                <c:pt idx="1113">
                  <c:v>123.11799999999999</c:v>
                </c:pt>
                <c:pt idx="1114">
                  <c:v>122.78100000000001</c:v>
                </c:pt>
                <c:pt idx="1115">
                  <c:v>122.51300000000001</c:v>
                </c:pt>
                <c:pt idx="1116">
                  <c:v>122.047</c:v>
                </c:pt>
                <c:pt idx="1117">
                  <c:v>121.80500000000001</c:v>
                </c:pt>
                <c:pt idx="1118">
                  <c:v>121.746</c:v>
                </c:pt>
                <c:pt idx="1119">
                  <c:v>121.35599999999999</c:v>
                </c:pt>
                <c:pt idx="1120">
                  <c:v>121.351</c:v>
                </c:pt>
                <c:pt idx="1121">
                  <c:v>120.38800000000001</c:v>
                </c:pt>
                <c:pt idx="1122">
                  <c:v>120.206</c:v>
                </c:pt>
                <c:pt idx="1123">
                  <c:v>120.002</c:v>
                </c:pt>
                <c:pt idx="1124">
                  <c:v>119.878</c:v>
                </c:pt>
                <c:pt idx="1125">
                  <c:v>119.715</c:v>
                </c:pt>
                <c:pt idx="1126">
                  <c:v>119.544</c:v>
                </c:pt>
                <c:pt idx="1127">
                  <c:v>119.495</c:v>
                </c:pt>
                <c:pt idx="1128">
                  <c:v>119.065</c:v>
                </c:pt>
                <c:pt idx="1129">
                  <c:v>118.596</c:v>
                </c:pt>
                <c:pt idx="1130">
                  <c:v>118.501</c:v>
                </c:pt>
                <c:pt idx="1131">
                  <c:v>118.426</c:v>
                </c:pt>
                <c:pt idx="1132">
                  <c:v>117.97</c:v>
                </c:pt>
                <c:pt idx="1133">
                  <c:v>117.776</c:v>
                </c:pt>
                <c:pt idx="1134">
                  <c:v>117.77</c:v>
                </c:pt>
                <c:pt idx="1135">
                  <c:v>117.705</c:v>
                </c:pt>
                <c:pt idx="1136">
                  <c:v>117.553</c:v>
                </c:pt>
                <c:pt idx="1137">
                  <c:v>117.041</c:v>
                </c:pt>
                <c:pt idx="1138">
                  <c:v>116.959</c:v>
                </c:pt>
                <c:pt idx="1139">
                  <c:v>116.678</c:v>
                </c:pt>
                <c:pt idx="1140">
                  <c:v>116.624</c:v>
                </c:pt>
                <c:pt idx="1141">
                  <c:v>116.286</c:v>
                </c:pt>
                <c:pt idx="1142">
                  <c:v>116.101</c:v>
                </c:pt>
                <c:pt idx="1143">
                  <c:v>115.974</c:v>
                </c:pt>
                <c:pt idx="1144">
                  <c:v>115.741</c:v>
                </c:pt>
                <c:pt idx="1145">
                  <c:v>115.48</c:v>
                </c:pt>
                <c:pt idx="1146">
                  <c:v>115.18600000000001</c:v>
                </c:pt>
                <c:pt idx="1147">
                  <c:v>114.752</c:v>
                </c:pt>
                <c:pt idx="1148">
                  <c:v>114.70699999999999</c:v>
                </c:pt>
                <c:pt idx="1149">
                  <c:v>114.652</c:v>
                </c:pt>
                <c:pt idx="1150">
                  <c:v>114.529</c:v>
                </c:pt>
                <c:pt idx="1151">
                  <c:v>114.26</c:v>
                </c:pt>
                <c:pt idx="1152">
                  <c:v>113.83799999999999</c:v>
                </c:pt>
                <c:pt idx="1153">
                  <c:v>113.815</c:v>
                </c:pt>
                <c:pt idx="1154">
                  <c:v>113.729</c:v>
                </c:pt>
                <c:pt idx="1155">
                  <c:v>113.67400000000001</c:v>
                </c:pt>
                <c:pt idx="1156">
                  <c:v>112.98399999999999</c:v>
                </c:pt>
                <c:pt idx="1157">
                  <c:v>112.471</c:v>
                </c:pt>
                <c:pt idx="1158">
                  <c:v>112.372</c:v>
                </c:pt>
                <c:pt idx="1159">
                  <c:v>111.477</c:v>
                </c:pt>
                <c:pt idx="1160">
                  <c:v>110.59699999999999</c:v>
                </c:pt>
                <c:pt idx="1161">
                  <c:v>109.253</c:v>
                </c:pt>
                <c:pt idx="1162">
                  <c:v>108.84</c:v>
                </c:pt>
                <c:pt idx="1163">
                  <c:v>108.699</c:v>
                </c:pt>
                <c:pt idx="1164">
                  <c:v>107.099</c:v>
                </c:pt>
                <c:pt idx="1165">
                  <c:v>107.06399999999999</c:v>
                </c:pt>
                <c:pt idx="1166">
                  <c:v>106.34399999999999</c:v>
                </c:pt>
                <c:pt idx="1167">
                  <c:v>105.482</c:v>
                </c:pt>
                <c:pt idx="1168">
                  <c:v>104.10599999999999</c:v>
                </c:pt>
                <c:pt idx="1169">
                  <c:v>102.794</c:v>
                </c:pt>
                <c:pt idx="1170">
                  <c:v>102.479</c:v>
                </c:pt>
                <c:pt idx="1171">
                  <c:v>101.92100000000001</c:v>
                </c:pt>
                <c:pt idx="1172">
                  <c:v>101.738</c:v>
                </c:pt>
                <c:pt idx="1173">
                  <c:v>101.702</c:v>
                </c:pt>
                <c:pt idx="1174">
                  <c:v>101.059</c:v>
                </c:pt>
                <c:pt idx="1175">
                  <c:v>100.78</c:v>
                </c:pt>
                <c:pt idx="1176">
                  <c:v>100.43600000000001</c:v>
                </c:pt>
                <c:pt idx="1177">
                  <c:v>99.465999999999994</c:v>
                </c:pt>
                <c:pt idx="1178">
                  <c:v>99.100999999999999</c:v>
                </c:pt>
                <c:pt idx="1179">
                  <c:v>98.908000000000001</c:v>
                </c:pt>
                <c:pt idx="1180">
                  <c:v>98.567999999999998</c:v>
                </c:pt>
                <c:pt idx="1181">
                  <c:v>98.242999999999995</c:v>
                </c:pt>
                <c:pt idx="1182">
                  <c:v>96.212000000000003</c:v>
                </c:pt>
                <c:pt idx="1183">
                  <c:v>92.597999999999999</c:v>
                </c:pt>
                <c:pt idx="1184">
                  <c:v>91.837999999999994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A6-4F62-9200-199CA902520D}"/>
            </c:ext>
          </c:extLst>
        </c:ser>
        <c:ser>
          <c:idx val="1"/>
          <c:order val="3"/>
          <c:tx>
            <c:v>Stage 3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'FDC Burnt Hut'!$J$4:$J$1464</c:f>
              <c:numCache>
                <c:formatCode>0.0</c:formatCode>
                <c:ptCount val="1461"/>
                <c:pt idx="0">
                  <c:v>0</c:v>
                </c:pt>
                <c:pt idx="1">
                  <c:v>6.8493150684931503E-2</c:v>
                </c:pt>
                <c:pt idx="2">
                  <c:v>0.13698630136986301</c:v>
                </c:pt>
                <c:pt idx="3">
                  <c:v>0.20547945205479451</c:v>
                </c:pt>
                <c:pt idx="4">
                  <c:v>0.27397260273972601</c:v>
                </c:pt>
                <c:pt idx="5">
                  <c:v>0.34246575342465752</c:v>
                </c:pt>
                <c:pt idx="6">
                  <c:v>0.41095890410958902</c:v>
                </c:pt>
                <c:pt idx="7">
                  <c:v>0.47945205479452052</c:v>
                </c:pt>
                <c:pt idx="8">
                  <c:v>0.54794520547945202</c:v>
                </c:pt>
                <c:pt idx="9">
                  <c:v>0.61643835616438358</c:v>
                </c:pt>
                <c:pt idx="10">
                  <c:v>0.68493150684931503</c:v>
                </c:pt>
                <c:pt idx="11">
                  <c:v>0.75342465753424648</c:v>
                </c:pt>
                <c:pt idx="12">
                  <c:v>0.82191780821917804</c:v>
                </c:pt>
                <c:pt idx="13">
                  <c:v>0.8904109589041096</c:v>
                </c:pt>
                <c:pt idx="14">
                  <c:v>0.95890410958904104</c:v>
                </c:pt>
                <c:pt idx="15">
                  <c:v>1.0273972602739725</c:v>
                </c:pt>
                <c:pt idx="16">
                  <c:v>1.095890410958904</c:v>
                </c:pt>
                <c:pt idx="17">
                  <c:v>1.1643835616438356</c:v>
                </c:pt>
                <c:pt idx="18">
                  <c:v>1.2328767123287672</c:v>
                </c:pt>
                <c:pt idx="19">
                  <c:v>1.3013698630136985</c:v>
                </c:pt>
                <c:pt idx="20">
                  <c:v>1.3698630136986301</c:v>
                </c:pt>
                <c:pt idx="21">
                  <c:v>1.4383561643835616</c:v>
                </c:pt>
                <c:pt idx="22">
                  <c:v>1.506849315068493</c:v>
                </c:pt>
                <c:pt idx="23">
                  <c:v>1.5753424657534245</c:v>
                </c:pt>
                <c:pt idx="24">
                  <c:v>1.6438356164383561</c:v>
                </c:pt>
                <c:pt idx="25">
                  <c:v>1.7123287671232876</c:v>
                </c:pt>
                <c:pt idx="26">
                  <c:v>1.7808219178082192</c:v>
                </c:pt>
                <c:pt idx="27">
                  <c:v>1.8493150684931505</c:v>
                </c:pt>
                <c:pt idx="28">
                  <c:v>1.9178082191780821</c:v>
                </c:pt>
                <c:pt idx="29">
                  <c:v>1.9863013698630136</c:v>
                </c:pt>
                <c:pt idx="30">
                  <c:v>2.054794520547945</c:v>
                </c:pt>
                <c:pt idx="31">
                  <c:v>2.1232876712328768</c:v>
                </c:pt>
                <c:pt idx="32">
                  <c:v>2.1917808219178081</c:v>
                </c:pt>
                <c:pt idx="33">
                  <c:v>2.2602739726027394</c:v>
                </c:pt>
                <c:pt idx="34">
                  <c:v>2.3287671232876712</c:v>
                </c:pt>
                <c:pt idx="35">
                  <c:v>2.3972602739726026</c:v>
                </c:pt>
                <c:pt idx="36">
                  <c:v>2.4657534246575343</c:v>
                </c:pt>
                <c:pt idx="37">
                  <c:v>2.5342465753424657</c:v>
                </c:pt>
                <c:pt idx="38">
                  <c:v>2.602739726027397</c:v>
                </c:pt>
                <c:pt idx="39">
                  <c:v>2.6712328767123288</c:v>
                </c:pt>
                <c:pt idx="40">
                  <c:v>2.7397260273972601</c:v>
                </c:pt>
                <c:pt idx="41">
                  <c:v>2.8082191780821915</c:v>
                </c:pt>
                <c:pt idx="42">
                  <c:v>2.8767123287671232</c:v>
                </c:pt>
                <c:pt idx="43">
                  <c:v>2.9452054794520546</c:v>
                </c:pt>
                <c:pt idx="44">
                  <c:v>3.0136986301369859</c:v>
                </c:pt>
                <c:pt idx="45">
                  <c:v>3.0821917808219177</c:v>
                </c:pt>
                <c:pt idx="46">
                  <c:v>3.150684931506849</c:v>
                </c:pt>
                <c:pt idx="47">
                  <c:v>3.2191780821917808</c:v>
                </c:pt>
                <c:pt idx="48">
                  <c:v>3.2876712328767121</c:v>
                </c:pt>
                <c:pt idx="49">
                  <c:v>3.3561643835616435</c:v>
                </c:pt>
                <c:pt idx="50">
                  <c:v>3.4246575342465753</c:v>
                </c:pt>
                <c:pt idx="51">
                  <c:v>3.4931506849315066</c:v>
                </c:pt>
                <c:pt idx="52">
                  <c:v>3.5616438356164384</c:v>
                </c:pt>
                <c:pt idx="53">
                  <c:v>3.6301369863013697</c:v>
                </c:pt>
                <c:pt idx="54">
                  <c:v>3.6986301369863011</c:v>
                </c:pt>
                <c:pt idx="55">
                  <c:v>3.7671232876712328</c:v>
                </c:pt>
                <c:pt idx="56">
                  <c:v>3.8356164383561642</c:v>
                </c:pt>
                <c:pt idx="57">
                  <c:v>3.9041095890410955</c:v>
                </c:pt>
                <c:pt idx="58">
                  <c:v>3.9726027397260273</c:v>
                </c:pt>
                <c:pt idx="59">
                  <c:v>4.0410958904109586</c:v>
                </c:pt>
                <c:pt idx="60">
                  <c:v>4.10958904109589</c:v>
                </c:pt>
                <c:pt idx="61">
                  <c:v>4.1780821917808213</c:v>
                </c:pt>
                <c:pt idx="62">
                  <c:v>4.2465753424657535</c:v>
                </c:pt>
                <c:pt idx="63">
                  <c:v>4.3150684931506849</c:v>
                </c:pt>
                <c:pt idx="64">
                  <c:v>4.3835616438356162</c:v>
                </c:pt>
                <c:pt idx="65">
                  <c:v>4.4520547945205475</c:v>
                </c:pt>
                <c:pt idx="66">
                  <c:v>4.5205479452054789</c:v>
                </c:pt>
                <c:pt idx="67">
                  <c:v>4.5890410958904111</c:v>
                </c:pt>
                <c:pt idx="68">
                  <c:v>4.6575342465753424</c:v>
                </c:pt>
                <c:pt idx="69">
                  <c:v>4.7260273972602738</c:v>
                </c:pt>
                <c:pt idx="70">
                  <c:v>4.7945205479452051</c:v>
                </c:pt>
                <c:pt idx="71">
                  <c:v>4.8630136986301364</c:v>
                </c:pt>
                <c:pt idx="72">
                  <c:v>4.9315068493150687</c:v>
                </c:pt>
                <c:pt idx="73">
                  <c:v>5</c:v>
                </c:pt>
                <c:pt idx="74">
                  <c:v>5.0684931506849313</c:v>
                </c:pt>
                <c:pt idx="75">
                  <c:v>5.1369863013698627</c:v>
                </c:pt>
                <c:pt idx="76">
                  <c:v>5.205479452054794</c:v>
                </c:pt>
                <c:pt idx="77">
                  <c:v>5.2739726027397253</c:v>
                </c:pt>
                <c:pt idx="78">
                  <c:v>5.3424657534246576</c:v>
                </c:pt>
                <c:pt idx="79">
                  <c:v>5.4109589041095889</c:v>
                </c:pt>
                <c:pt idx="80">
                  <c:v>5.4794520547945202</c:v>
                </c:pt>
                <c:pt idx="81">
                  <c:v>5.5479452054794516</c:v>
                </c:pt>
                <c:pt idx="82">
                  <c:v>5.6164383561643829</c:v>
                </c:pt>
                <c:pt idx="83">
                  <c:v>5.6849315068493151</c:v>
                </c:pt>
                <c:pt idx="84">
                  <c:v>5.7534246575342465</c:v>
                </c:pt>
                <c:pt idx="85">
                  <c:v>5.8219178082191778</c:v>
                </c:pt>
                <c:pt idx="86">
                  <c:v>5.8904109589041092</c:v>
                </c:pt>
                <c:pt idx="87">
                  <c:v>5.9589041095890405</c:v>
                </c:pt>
                <c:pt idx="88">
                  <c:v>6.0273972602739718</c:v>
                </c:pt>
                <c:pt idx="89">
                  <c:v>6.095890410958904</c:v>
                </c:pt>
                <c:pt idx="90">
                  <c:v>6.1643835616438354</c:v>
                </c:pt>
                <c:pt idx="91">
                  <c:v>6.2328767123287667</c:v>
                </c:pt>
                <c:pt idx="92">
                  <c:v>6.3013698630136981</c:v>
                </c:pt>
                <c:pt idx="93">
                  <c:v>6.3698630136986294</c:v>
                </c:pt>
                <c:pt idx="94">
                  <c:v>6.4383561643835616</c:v>
                </c:pt>
                <c:pt idx="95">
                  <c:v>6.506849315068493</c:v>
                </c:pt>
                <c:pt idx="96">
                  <c:v>6.5753424657534243</c:v>
                </c:pt>
                <c:pt idx="97">
                  <c:v>6.6438356164383556</c:v>
                </c:pt>
                <c:pt idx="98">
                  <c:v>6.712328767123287</c:v>
                </c:pt>
                <c:pt idx="99">
                  <c:v>6.7808219178082192</c:v>
                </c:pt>
                <c:pt idx="100">
                  <c:v>6.8493150684931505</c:v>
                </c:pt>
                <c:pt idx="101">
                  <c:v>6.9178082191780819</c:v>
                </c:pt>
                <c:pt idx="102">
                  <c:v>6.9863013698630132</c:v>
                </c:pt>
                <c:pt idx="103">
                  <c:v>7.0547945205479445</c:v>
                </c:pt>
                <c:pt idx="104">
                  <c:v>7.1232876712328768</c:v>
                </c:pt>
                <c:pt idx="105">
                  <c:v>7.1917808219178081</c:v>
                </c:pt>
                <c:pt idx="106">
                  <c:v>7.2602739726027394</c:v>
                </c:pt>
                <c:pt idx="107">
                  <c:v>7.3287671232876708</c:v>
                </c:pt>
                <c:pt idx="108">
                  <c:v>7.3972602739726021</c:v>
                </c:pt>
                <c:pt idx="109">
                  <c:v>7.4657534246575334</c:v>
                </c:pt>
                <c:pt idx="110">
                  <c:v>7.5342465753424657</c:v>
                </c:pt>
                <c:pt idx="111">
                  <c:v>7.602739726027397</c:v>
                </c:pt>
                <c:pt idx="112">
                  <c:v>7.6712328767123283</c:v>
                </c:pt>
                <c:pt idx="113">
                  <c:v>7.7397260273972597</c:v>
                </c:pt>
                <c:pt idx="114">
                  <c:v>7.808219178082191</c:v>
                </c:pt>
                <c:pt idx="115">
                  <c:v>7.8767123287671232</c:v>
                </c:pt>
                <c:pt idx="116">
                  <c:v>7.9452054794520546</c:v>
                </c:pt>
                <c:pt idx="117">
                  <c:v>8.0136986301369859</c:v>
                </c:pt>
                <c:pt idx="118">
                  <c:v>8.0821917808219172</c:v>
                </c:pt>
                <c:pt idx="119">
                  <c:v>8.1506849315068486</c:v>
                </c:pt>
                <c:pt idx="120">
                  <c:v>8.2191780821917799</c:v>
                </c:pt>
                <c:pt idx="121">
                  <c:v>8.2876712328767113</c:v>
                </c:pt>
                <c:pt idx="122">
                  <c:v>8.3561643835616426</c:v>
                </c:pt>
                <c:pt idx="123">
                  <c:v>8.4246575342465757</c:v>
                </c:pt>
                <c:pt idx="124">
                  <c:v>8.493150684931507</c:v>
                </c:pt>
                <c:pt idx="125">
                  <c:v>8.5616438356164384</c:v>
                </c:pt>
                <c:pt idx="126">
                  <c:v>8.6301369863013697</c:v>
                </c:pt>
                <c:pt idx="127">
                  <c:v>8.6986301369863011</c:v>
                </c:pt>
                <c:pt idx="128">
                  <c:v>8.7671232876712324</c:v>
                </c:pt>
                <c:pt idx="129">
                  <c:v>8.8356164383561637</c:v>
                </c:pt>
                <c:pt idx="130">
                  <c:v>8.9041095890410951</c:v>
                </c:pt>
                <c:pt idx="131">
                  <c:v>8.9726027397260264</c:v>
                </c:pt>
                <c:pt idx="132">
                  <c:v>9.0410958904109577</c:v>
                </c:pt>
                <c:pt idx="133">
                  <c:v>9.1095890410958891</c:v>
                </c:pt>
                <c:pt idx="134">
                  <c:v>9.1780821917808222</c:v>
                </c:pt>
                <c:pt idx="135">
                  <c:v>9.2465753424657535</c:v>
                </c:pt>
                <c:pt idx="136">
                  <c:v>9.3150684931506849</c:v>
                </c:pt>
                <c:pt idx="137">
                  <c:v>9.3835616438356162</c:v>
                </c:pt>
                <c:pt idx="138">
                  <c:v>9.4520547945205475</c:v>
                </c:pt>
                <c:pt idx="139">
                  <c:v>9.5205479452054789</c:v>
                </c:pt>
                <c:pt idx="140">
                  <c:v>9.5890410958904102</c:v>
                </c:pt>
                <c:pt idx="141">
                  <c:v>9.6575342465753415</c:v>
                </c:pt>
                <c:pt idx="142">
                  <c:v>9.7260273972602729</c:v>
                </c:pt>
                <c:pt idx="143">
                  <c:v>9.7945205479452042</c:v>
                </c:pt>
                <c:pt idx="144">
                  <c:v>9.8630136986301373</c:v>
                </c:pt>
                <c:pt idx="145">
                  <c:v>9.9315068493150687</c:v>
                </c:pt>
                <c:pt idx="146">
                  <c:v>10</c:v>
                </c:pt>
                <c:pt idx="147">
                  <c:v>10.068493150684931</c:v>
                </c:pt>
                <c:pt idx="148">
                  <c:v>10.136986301369863</c:v>
                </c:pt>
                <c:pt idx="149">
                  <c:v>10.205479452054794</c:v>
                </c:pt>
                <c:pt idx="150">
                  <c:v>10.273972602739725</c:v>
                </c:pt>
                <c:pt idx="151">
                  <c:v>10.342465753424657</c:v>
                </c:pt>
                <c:pt idx="152">
                  <c:v>10.410958904109588</c:v>
                </c:pt>
                <c:pt idx="153">
                  <c:v>10.479452054794519</c:v>
                </c:pt>
                <c:pt idx="154">
                  <c:v>10.547945205479451</c:v>
                </c:pt>
                <c:pt idx="155">
                  <c:v>10.616438356164384</c:v>
                </c:pt>
                <c:pt idx="156">
                  <c:v>10.684931506849315</c:v>
                </c:pt>
                <c:pt idx="157">
                  <c:v>10.753424657534246</c:v>
                </c:pt>
                <c:pt idx="158">
                  <c:v>10.821917808219178</c:v>
                </c:pt>
                <c:pt idx="159">
                  <c:v>10.890410958904109</c:v>
                </c:pt>
                <c:pt idx="160">
                  <c:v>10.95890410958904</c:v>
                </c:pt>
                <c:pt idx="161">
                  <c:v>11.027397260273972</c:v>
                </c:pt>
                <c:pt idx="162">
                  <c:v>11.095890410958903</c:v>
                </c:pt>
                <c:pt idx="163">
                  <c:v>11.164383561643834</c:v>
                </c:pt>
                <c:pt idx="164">
                  <c:v>11.232876712328766</c:v>
                </c:pt>
                <c:pt idx="165">
                  <c:v>11.301369863013697</c:v>
                </c:pt>
                <c:pt idx="166">
                  <c:v>11.36986301369863</c:v>
                </c:pt>
                <c:pt idx="167">
                  <c:v>11.438356164383562</c:v>
                </c:pt>
                <c:pt idx="168">
                  <c:v>11.506849315068493</c:v>
                </c:pt>
                <c:pt idx="169">
                  <c:v>11.575342465753424</c:v>
                </c:pt>
                <c:pt idx="170">
                  <c:v>11.643835616438356</c:v>
                </c:pt>
                <c:pt idx="171">
                  <c:v>11.712328767123287</c:v>
                </c:pt>
                <c:pt idx="172">
                  <c:v>11.780821917808218</c:v>
                </c:pt>
                <c:pt idx="173">
                  <c:v>11.84931506849315</c:v>
                </c:pt>
                <c:pt idx="174">
                  <c:v>11.917808219178081</c:v>
                </c:pt>
                <c:pt idx="175">
                  <c:v>11.986301369863012</c:v>
                </c:pt>
                <c:pt idx="176">
                  <c:v>12.054794520547944</c:v>
                </c:pt>
                <c:pt idx="177">
                  <c:v>12.123287671232877</c:v>
                </c:pt>
                <c:pt idx="178">
                  <c:v>12.191780821917808</c:v>
                </c:pt>
                <c:pt idx="179">
                  <c:v>12.260273972602739</c:v>
                </c:pt>
                <c:pt idx="180">
                  <c:v>12.328767123287671</c:v>
                </c:pt>
                <c:pt idx="181">
                  <c:v>12.397260273972602</c:v>
                </c:pt>
                <c:pt idx="182">
                  <c:v>12.465753424657533</c:v>
                </c:pt>
                <c:pt idx="183">
                  <c:v>12.534246575342465</c:v>
                </c:pt>
                <c:pt idx="184">
                  <c:v>12.602739726027396</c:v>
                </c:pt>
                <c:pt idx="185">
                  <c:v>12.671232876712327</c:v>
                </c:pt>
                <c:pt idx="186">
                  <c:v>12.739726027397259</c:v>
                </c:pt>
                <c:pt idx="187">
                  <c:v>12.808219178082192</c:v>
                </c:pt>
                <c:pt idx="188">
                  <c:v>12.876712328767123</c:v>
                </c:pt>
                <c:pt idx="189">
                  <c:v>12.945205479452055</c:v>
                </c:pt>
                <c:pt idx="190">
                  <c:v>13.013698630136986</c:v>
                </c:pt>
                <c:pt idx="191">
                  <c:v>13.082191780821917</c:v>
                </c:pt>
                <c:pt idx="192">
                  <c:v>13.150684931506849</c:v>
                </c:pt>
                <c:pt idx="193">
                  <c:v>13.21917808219178</c:v>
                </c:pt>
                <c:pt idx="194">
                  <c:v>13.287671232876711</c:v>
                </c:pt>
                <c:pt idx="195">
                  <c:v>13.356164383561643</c:v>
                </c:pt>
                <c:pt idx="196">
                  <c:v>13.424657534246574</c:v>
                </c:pt>
                <c:pt idx="197">
                  <c:v>13.493150684931505</c:v>
                </c:pt>
                <c:pt idx="198">
                  <c:v>13.561643835616438</c:v>
                </c:pt>
                <c:pt idx="199">
                  <c:v>13.63013698630137</c:v>
                </c:pt>
                <c:pt idx="200">
                  <c:v>13.698630136986301</c:v>
                </c:pt>
                <c:pt idx="201">
                  <c:v>13.767123287671232</c:v>
                </c:pt>
                <c:pt idx="202">
                  <c:v>13.835616438356164</c:v>
                </c:pt>
                <c:pt idx="203">
                  <c:v>13.904109589041095</c:v>
                </c:pt>
                <c:pt idx="204">
                  <c:v>13.972602739726026</c:v>
                </c:pt>
                <c:pt idx="205">
                  <c:v>14.041095890410958</c:v>
                </c:pt>
                <c:pt idx="206">
                  <c:v>14.109589041095889</c:v>
                </c:pt>
                <c:pt idx="207">
                  <c:v>14.17808219178082</c:v>
                </c:pt>
                <c:pt idx="208">
                  <c:v>14.246575342465754</c:v>
                </c:pt>
                <c:pt idx="209">
                  <c:v>14.315068493150685</c:v>
                </c:pt>
                <c:pt idx="210">
                  <c:v>14.383561643835616</c:v>
                </c:pt>
                <c:pt idx="211">
                  <c:v>14.452054794520548</c:v>
                </c:pt>
                <c:pt idx="212">
                  <c:v>14.520547945205479</c:v>
                </c:pt>
                <c:pt idx="213">
                  <c:v>14.58904109589041</c:v>
                </c:pt>
                <c:pt idx="214">
                  <c:v>14.657534246575342</c:v>
                </c:pt>
                <c:pt idx="215">
                  <c:v>14.726027397260273</c:v>
                </c:pt>
                <c:pt idx="216">
                  <c:v>14.794520547945204</c:v>
                </c:pt>
                <c:pt idx="217">
                  <c:v>14.863013698630136</c:v>
                </c:pt>
                <c:pt idx="218">
                  <c:v>14.931506849315067</c:v>
                </c:pt>
                <c:pt idx="219">
                  <c:v>15</c:v>
                </c:pt>
                <c:pt idx="220">
                  <c:v>15.068493150684931</c:v>
                </c:pt>
                <c:pt idx="221">
                  <c:v>15.136986301369863</c:v>
                </c:pt>
                <c:pt idx="222">
                  <c:v>15.205479452054794</c:v>
                </c:pt>
                <c:pt idx="223">
                  <c:v>15.273972602739725</c:v>
                </c:pt>
                <c:pt idx="224">
                  <c:v>15.342465753424657</c:v>
                </c:pt>
                <c:pt idx="225">
                  <c:v>15.410958904109588</c:v>
                </c:pt>
                <c:pt idx="226">
                  <c:v>15.479452054794519</c:v>
                </c:pt>
                <c:pt idx="227">
                  <c:v>15.547945205479451</c:v>
                </c:pt>
                <c:pt idx="228">
                  <c:v>15.616438356164382</c:v>
                </c:pt>
                <c:pt idx="229">
                  <c:v>15.684931506849313</c:v>
                </c:pt>
                <c:pt idx="230">
                  <c:v>15.753424657534246</c:v>
                </c:pt>
                <c:pt idx="231">
                  <c:v>15.821917808219178</c:v>
                </c:pt>
                <c:pt idx="232">
                  <c:v>15.890410958904109</c:v>
                </c:pt>
                <c:pt idx="233">
                  <c:v>15.95890410958904</c:v>
                </c:pt>
                <c:pt idx="234">
                  <c:v>16.027397260273972</c:v>
                </c:pt>
                <c:pt idx="235">
                  <c:v>16.095890410958905</c:v>
                </c:pt>
                <c:pt idx="236">
                  <c:v>16.164383561643834</c:v>
                </c:pt>
                <c:pt idx="237">
                  <c:v>16.232876712328768</c:v>
                </c:pt>
                <c:pt idx="238">
                  <c:v>16.301369863013697</c:v>
                </c:pt>
                <c:pt idx="239">
                  <c:v>16.36986301369863</c:v>
                </c:pt>
                <c:pt idx="240">
                  <c:v>16.43835616438356</c:v>
                </c:pt>
                <c:pt idx="241">
                  <c:v>16.506849315068493</c:v>
                </c:pt>
                <c:pt idx="242">
                  <c:v>16.575342465753423</c:v>
                </c:pt>
                <c:pt idx="243">
                  <c:v>16.643835616438356</c:v>
                </c:pt>
                <c:pt idx="244">
                  <c:v>16.712328767123285</c:v>
                </c:pt>
                <c:pt idx="245">
                  <c:v>16.780821917808218</c:v>
                </c:pt>
                <c:pt idx="246">
                  <c:v>16.849315068493151</c:v>
                </c:pt>
                <c:pt idx="247">
                  <c:v>16.917808219178081</c:v>
                </c:pt>
                <c:pt idx="248">
                  <c:v>16.986301369863014</c:v>
                </c:pt>
                <c:pt idx="249">
                  <c:v>17.054794520547944</c:v>
                </c:pt>
                <c:pt idx="250">
                  <c:v>17.123287671232877</c:v>
                </c:pt>
                <c:pt idx="251">
                  <c:v>17.191780821917806</c:v>
                </c:pt>
                <c:pt idx="252">
                  <c:v>17.260273972602739</c:v>
                </c:pt>
                <c:pt idx="253">
                  <c:v>17.328767123287669</c:v>
                </c:pt>
                <c:pt idx="254">
                  <c:v>17.397260273972602</c:v>
                </c:pt>
                <c:pt idx="255">
                  <c:v>17.465753424657532</c:v>
                </c:pt>
                <c:pt idx="256">
                  <c:v>17.534246575342465</c:v>
                </c:pt>
                <c:pt idx="257">
                  <c:v>17.602739726027398</c:v>
                </c:pt>
                <c:pt idx="258">
                  <c:v>17.671232876712327</c:v>
                </c:pt>
                <c:pt idx="259">
                  <c:v>17.739726027397261</c:v>
                </c:pt>
                <c:pt idx="260">
                  <c:v>17.80821917808219</c:v>
                </c:pt>
                <c:pt idx="261">
                  <c:v>17.876712328767123</c:v>
                </c:pt>
                <c:pt idx="262">
                  <c:v>17.945205479452053</c:v>
                </c:pt>
                <c:pt idx="263">
                  <c:v>18.013698630136986</c:v>
                </c:pt>
                <c:pt idx="264">
                  <c:v>18.082191780821915</c:v>
                </c:pt>
                <c:pt idx="265">
                  <c:v>18.150684931506849</c:v>
                </c:pt>
                <c:pt idx="266">
                  <c:v>18.219178082191778</c:v>
                </c:pt>
                <c:pt idx="267">
                  <c:v>18.287671232876711</c:v>
                </c:pt>
                <c:pt idx="268">
                  <c:v>18.356164383561644</c:v>
                </c:pt>
                <c:pt idx="269">
                  <c:v>18.424657534246574</c:v>
                </c:pt>
                <c:pt idx="270">
                  <c:v>18.493150684931507</c:v>
                </c:pt>
                <c:pt idx="271">
                  <c:v>18.561643835616437</c:v>
                </c:pt>
                <c:pt idx="272">
                  <c:v>18.63013698630137</c:v>
                </c:pt>
                <c:pt idx="273">
                  <c:v>18.698630136986299</c:v>
                </c:pt>
                <c:pt idx="274">
                  <c:v>18.767123287671232</c:v>
                </c:pt>
                <c:pt idx="275">
                  <c:v>18.835616438356162</c:v>
                </c:pt>
                <c:pt idx="276">
                  <c:v>18.904109589041095</c:v>
                </c:pt>
                <c:pt idx="277">
                  <c:v>18.972602739726025</c:v>
                </c:pt>
                <c:pt idx="278">
                  <c:v>19.041095890410958</c:v>
                </c:pt>
                <c:pt idx="279">
                  <c:v>19.109589041095891</c:v>
                </c:pt>
                <c:pt idx="280">
                  <c:v>19.17808219178082</c:v>
                </c:pt>
                <c:pt idx="281">
                  <c:v>19.246575342465754</c:v>
                </c:pt>
                <c:pt idx="282">
                  <c:v>19.315068493150683</c:v>
                </c:pt>
                <c:pt idx="283">
                  <c:v>19.383561643835616</c:v>
                </c:pt>
                <c:pt idx="284">
                  <c:v>19.452054794520546</c:v>
                </c:pt>
                <c:pt idx="285">
                  <c:v>19.520547945205479</c:v>
                </c:pt>
                <c:pt idx="286">
                  <c:v>19.589041095890408</c:v>
                </c:pt>
                <c:pt idx="287">
                  <c:v>19.657534246575342</c:v>
                </c:pt>
                <c:pt idx="288">
                  <c:v>19.726027397260275</c:v>
                </c:pt>
                <c:pt idx="289">
                  <c:v>19.794520547945204</c:v>
                </c:pt>
                <c:pt idx="290">
                  <c:v>19.863013698630137</c:v>
                </c:pt>
                <c:pt idx="291">
                  <c:v>19.931506849315067</c:v>
                </c:pt>
                <c:pt idx="292">
                  <c:v>20</c:v>
                </c:pt>
                <c:pt idx="293">
                  <c:v>20.06849315068493</c:v>
                </c:pt>
                <c:pt idx="294">
                  <c:v>20.136986301369863</c:v>
                </c:pt>
                <c:pt idx="295">
                  <c:v>20.205479452054792</c:v>
                </c:pt>
                <c:pt idx="296">
                  <c:v>20.273972602739725</c:v>
                </c:pt>
                <c:pt idx="297">
                  <c:v>20.342465753424655</c:v>
                </c:pt>
                <c:pt idx="298">
                  <c:v>20.410958904109588</c:v>
                </c:pt>
                <c:pt idx="299">
                  <c:v>20.479452054794521</c:v>
                </c:pt>
                <c:pt idx="300">
                  <c:v>20.547945205479451</c:v>
                </c:pt>
                <c:pt idx="301">
                  <c:v>20.616438356164384</c:v>
                </c:pt>
                <c:pt idx="302">
                  <c:v>20.684931506849313</c:v>
                </c:pt>
                <c:pt idx="303">
                  <c:v>20.753424657534246</c:v>
                </c:pt>
                <c:pt idx="304">
                  <c:v>20.821917808219176</c:v>
                </c:pt>
                <c:pt idx="305">
                  <c:v>20.890410958904109</c:v>
                </c:pt>
                <c:pt idx="306">
                  <c:v>20.958904109589039</c:v>
                </c:pt>
                <c:pt idx="307">
                  <c:v>21.027397260273972</c:v>
                </c:pt>
                <c:pt idx="308">
                  <c:v>21.095890410958901</c:v>
                </c:pt>
                <c:pt idx="309">
                  <c:v>21.164383561643834</c:v>
                </c:pt>
                <c:pt idx="310">
                  <c:v>21.232876712328768</c:v>
                </c:pt>
                <c:pt idx="311">
                  <c:v>21.301369863013697</c:v>
                </c:pt>
                <c:pt idx="312">
                  <c:v>21.36986301369863</c:v>
                </c:pt>
                <c:pt idx="313">
                  <c:v>21.43835616438356</c:v>
                </c:pt>
                <c:pt idx="314">
                  <c:v>21.506849315068493</c:v>
                </c:pt>
                <c:pt idx="315">
                  <c:v>21.575342465753423</c:v>
                </c:pt>
                <c:pt idx="316">
                  <c:v>21.643835616438356</c:v>
                </c:pt>
                <c:pt idx="317">
                  <c:v>21.712328767123285</c:v>
                </c:pt>
                <c:pt idx="318">
                  <c:v>21.780821917808218</c:v>
                </c:pt>
                <c:pt idx="319">
                  <c:v>21.849315068493148</c:v>
                </c:pt>
                <c:pt idx="320">
                  <c:v>21.917808219178081</c:v>
                </c:pt>
                <c:pt idx="321">
                  <c:v>21.986301369863014</c:v>
                </c:pt>
                <c:pt idx="322">
                  <c:v>22.054794520547944</c:v>
                </c:pt>
                <c:pt idx="323">
                  <c:v>22.123287671232877</c:v>
                </c:pt>
                <c:pt idx="324">
                  <c:v>22.191780821917806</c:v>
                </c:pt>
                <c:pt idx="325">
                  <c:v>22.260273972602739</c:v>
                </c:pt>
                <c:pt idx="326">
                  <c:v>22.328767123287669</c:v>
                </c:pt>
                <c:pt idx="327">
                  <c:v>22.397260273972602</c:v>
                </c:pt>
                <c:pt idx="328">
                  <c:v>22.465753424657532</c:v>
                </c:pt>
                <c:pt idx="329">
                  <c:v>22.534246575342465</c:v>
                </c:pt>
                <c:pt idx="330">
                  <c:v>22.602739726027394</c:v>
                </c:pt>
                <c:pt idx="331">
                  <c:v>22.671232876712327</c:v>
                </c:pt>
                <c:pt idx="332">
                  <c:v>22.739726027397261</c:v>
                </c:pt>
                <c:pt idx="333">
                  <c:v>22.80821917808219</c:v>
                </c:pt>
                <c:pt idx="334">
                  <c:v>22.876712328767123</c:v>
                </c:pt>
                <c:pt idx="335">
                  <c:v>22.945205479452053</c:v>
                </c:pt>
                <c:pt idx="336">
                  <c:v>23.013698630136986</c:v>
                </c:pt>
                <c:pt idx="337">
                  <c:v>23.082191780821915</c:v>
                </c:pt>
                <c:pt idx="338">
                  <c:v>23.150684931506849</c:v>
                </c:pt>
                <c:pt idx="339">
                  <c:v>23.219178082191778</c:v>
                </c:pt>
                <c:pt idx="340">
                  <c:v>23.287671232876711</c:v>
                </c:pt>
                <c:pt idx="341">
                  <c:v>23.356164383561641</c:v>
                </c:pt>
                <c:pt idx="342">
                  <c:v>23.424657534246574</c:v>
                </c:pt>
                <c:pt idx="343">
                  <c:v>23.493150684931507</c:v>
                </c:pt>
                <c:pt idx="344">
                  <c:v>23.561643835616437</c:v>
                </c:pt>
                <c:pt idx="345">
                  <c:v>23.63013698630137</c:v>
                </c:pt>
                <c:pt idx="346">
                  <c:v>23.698630136986299</c:v>
                </c:pt>
                <c:pt idx="347">
                  <c:v>23.767123287671232</c:v>
                </c:pt>
                <c:pt idx="348">
                  <c:v>23.835616438356162</c:v>
                </c:pt>
                <c:pt idx="349">
                  <c:v>23.904109589041095</c:v>
                </c:pt>
                <c:pt idx="350">
                  <c:v>23.972602739726025</c:v>
                </c:pt>
                <c:pt idx="351">
                  <c:v>24.041095890410958</c:v>
                </c:pt>
                <c:pt idx="352">
                  <c:v>24.109589041095887</c:v>
                </c:pt>
                <c:pt idx="353">
                  <c:v>24.17808219178082</c:v>
                </c:pt>
                <c:pt idx="354">
                  <c:v>24.246575342465754</c:v>
                </c:pt>
                <c:pt idx="355">
                  <c:v>24.315068493150683</c:v>
                </c:pt>
                <c:pt idx="356">
                  <c:v>24.383561643835616</c:v>
                </c:pt>
                <c:pt idx="357">
                  <c:v>24.452054794520546</c:v>
                </c:pt>
                <c:pt idx="358">
                  <c:v>24.520547945205479</c:v>
                </c:pt>
                <c:pt idx="359">
                  <c:v>24.589041095890408</c:v>
                </c:pt>
                <c:pt idx="360">
                  <c:v>24.657534246575342</c:v>
                </c:pt>
                <c:pt idx="361">
                  <c:v>24.726027397260271</c:v>
                </c:pt>
                <c:pt idx="362">
                  <c:v>24.794520547945204</c:v>
                </c:pt>
                <c:pt idx="363">
                  <c:v>24.863013698630137</c:v>
                </c:pt>
                <c:pt idx="364">
                  <c:v>24.931506849315067</c:v>
                </c:pt>
                <c:pt idx="365">
                  <c:v>25</c:v>
                </c:pt>
                <c:pt idx="366">
                  <c:v>25.06849315068493</c:v>
                </c:pt>
                <c:pt idx="367">
                  <c:v>25.136986301369863</c:v>
                </c:pt>
                <c:pt idx="368">
                  <c:v>25.205479452054792</c:v>
                </c:pt>
                <c:pt idx="369">
                  <c:v>25.273972602739725</c:v>
                </c:pt>
                <c:pt idx="370">
                  <c:v>25.342465753424655</c:v>
                </c:pt>
                <c:pt idx="371">
                  <c:v>25.410958904109588</c:v>
                </c:pt>
                <c:pt idx="372">
                  <c:v>25.479452054794518</c:v>
                </c:pt>
                <c:pt idx="373">
                  <c:v>25.547945205479451</c:v>
                </c:pt>
                <c:pt idx="374">
                  <c:v>25.616438356164384</c:v>
                </c:pt>
                <c:pt idx="375">
                  <c:v>25.684931506849313</c:v>
                </c:pt>
                <c:pt idx="376">
                  <c:v>25.753424657534246</c:v>
                </c:pt>
                <c:pt idx="377">
                  <c:v>25.821917808219176</c:v>
                </c:pt>
                <c:pt idx="378">
                  <c:v>25.890410958904109</c:v>
                </c:pt>
                <c:pt idx="379">
                  <c:v>25.958904109589039</c:v>
                </c:pt>
                <c:pt idx="380">
                  <c:v>26.027397260273972</c:v>
                </c:pt>
                <c:pt idx="381">
                  <c:v>26.095890410958901</c:v>
                </c:pt>
                <c:pt idx="382">
                  <c:v>26.164383561643834</c:v>
                </c:pt>
                <c:pt idx="383">
                  <c:v>26.232876712328764</c:v>
                </c:pt>
                <c:pt idx="384">
                  <c:v>26.301369863013697</c:v>
                </c:pt>
                <c:pt idx="385">
                  <c:v>26.36986301369863</c:v>
                </c:pt>
                <c:pt idx="386">
                  <c:v>26.43835616438356</c:v>
                </c:pt>
                <c:pt idx="387">
                  <c:v>26.506849315068493</c:v>
                </c:pt>
                <c:pt idx="388">
                  <c:v>26.575342465753423</c:v>
                </c:pt>
                <c:pt idx="389">
                  <c:v>26.643835616438356</c:v>
                </c:pt>
                <c:pt idx="390">
                  <c:v>26.712328767123285</c:v>
                </c:pt>
                <c:pt idx="391">
                  <c:v>26.780821917808218</c:v>
                </c:pt>
                <c:pt idx="392">
                  <c:v>26.849315068493148</c:v>
                </c:pt>
                <c:pt idx="393">
                  <c:v>26.917808219178081</c:v>
                </c:pt>
                <c:pt idx="394">
                  <c:v>26.986301369863011</c:v>
                </c:pt>
                <c:pt idx="395">
                  <c:v>27.054794520547944</c:v>
                </c:pt>
                <c:pt idx="396">
                  <c:v>27.123287671232877</c:v>
                </c:pt>
                <c:pt idx="397">
                  <c:v>27.191780821917806</c:v>
                </c:pt>
                <c:pt idx="398">
                  <c:v>27.260273972602739</c:v>
                </c:pt>
                <c:pt idx="399">
                  <c:v>27.328767123287669</c:v>
                </c:pt>
                <c:pt idx="400">
                  <c:v>27.397260273972602</c:v>
                </c:pt>
                <c:pt idx="401">
                  <c:v>27.465753424657532</c:v>
                </c:pt>
                <c:pt idx="402">
                  <c:v>27.534246575342465</c:v>
                </c:pt>
                <c:pt idx="403">
                  <c:v>27.602739726027394</c:v>
                </c:pt>
                <c:pt idx="404">
                  <c:v>27.671232876712327</c:v>
                </c:pt>
                <c:pt idx="405">
                  <c:v>27.739726027397257</c:v>
                </c:pt>
                <c:pt idx="406">
                  <c:v>27.80821917808219</c:v>
                </c:pt>
                <c:pt idx="407">
                  <c:v>27.876712328767123</c:v>
                </c:pt>
                <c:pt idx="408">
                  <c:v>27.945205479452053</c:v>
                </c:pt>
                <c:pt idx="409">
                  <c:v>28.013698630136986</c:v>
                </c:pt>
                <c:pt idx="410">
                  <c:v>28.082191780821915</c:v>
                </c:pt>
                <c:pt idx="411">
                  <c:v>28.150684931506849</c:v>
                </c:pt>
                <c:pt idx="412">
                  <c:v>28.219178082191778</c:v>
                </c:pt>
                <c:pt idx="413">
                  <c:v>28.287671232876711</c:v>
                </c:pt>
                <c:pt idx="414">
                  <c:v>28.356164383561641</c:v>
                </c:pt>
                <c:pt idx="415">
                  <c:v>28.424657534246574</c:v>
                </c:pt>
                <c:pt idx="416">
                  <c:v>28.493150684931507</c:v>
                </c:pt>
                <c:pt idx="417">
                  <c:v>28.561643835616437</c:v>
                </c:pt>
                <c:pt idx="418">
                  <c:v>28.63013698630137</c:v>
                </c:pt>
                <c:pt idx="419">
                  <c:v>28.698630136986299</c:v>
                </c:pt>
                <c:pt idx="420">
                  <c:v>28.767123287671232</c:v>
                </c:pt>
                <c:pt idx="421">
                  <c:v>28.835616438356162</c:v>
                </c:pt>
                <c:pt idx="422">
                  <c:v>28.904109589041095</c:v>
                </c:pt>
                <c:pt idx="423">
                  <c:v>28.972602739726025</c:v>
                </c:pt>
                <c:pt idx="424">
                  <c:v>29.041095890410958</c:v>
                </c:pt>
                <c:pt idx="425">
                  <c:v>29.109589041095887</c:v>
                </c:pt>
                <c:pt idx="426">
                  <c:v>29.17808219178082</c:v>
                </c:pt>
                <c:pt idx="427">
                  <c:v>29.246575342465754</c:v>
                </c:pt>
                <c:pt idx="428">
                  <c:v>29.315068493150683</c:v>
                </c:pt>
                <c:pt idx="429">
                  <c:v>29.383561643835616</c:v>
                </c:pt>
                <c:pt idx="430">
                  <c:v>29.452054794520546</c:v>
                </c:pt>
                <c:pt idx="431">
                  <c:v>29.520547945205479</c:v>
                </c:pt>
                <c:pt idx="432">
                  <c:v>29.589041095890408</c:v>
                </c:pt>
                <c:pt idx="433">
                  <c:v>29.657534246575342</c:v>
                </c:pt>
                <c:pt idx="434">
                  <c:v>29.726027397260271</c:v>
                </c:pt>
                <c:pt idx="435">
                  <c:v>29.794520547945204</c:v>
                </c:pt>
                <c:pt idx="436">
                  <c:v>29.863013698630134</c:v>
                </c:pt>
                <c:pt idx="437">
                  <c:v>29.931506849315067</c:v>
                </c:pt>
                <c:pt idx="438">
                  <c:v>30</c:v>
                </c:pt>
                <c:pt idx="439">
                  <c:v>30.06849315068493</c:v>
                </c:pt>
                <c:pt idx="440">
                  <c:v>30.136986301369863</c:v>
                </c:pt>
                <c:pt idx="441">
                  <c:v>30.205479452054792</c:v>
                </c:pt>
                <c:pt idx="442">
                  <c:v>30.273972602739725</c:v>
                </c:pt>
                <c:pt idx="443">
                  <c:v>30.342465753424655</c:v>
                </c:pt>
                <c:pt idx="444">
                  <c:v>30.410958904109588</c:v>
                </c:pt>
                <c:pt idx="445">
                  <c:v>30.479452054794518</c:v>
                </c:pt>
                <c:pt idx="446">
                  <c:v>30.547945205479451</c:v>
                </c:pt>
                <c:pt idx="447">
                  <c:v>30.61643835616438</c:v>
                </c:pt>
                <c:pt idx="448">
                  <c:v>30.684931506849313</c:v>
                </c:pt>
                <c:pt idx="449">
                  <c:v>30.753424657534246</c:v>
                </c:pt>
                <c:pt idx="450">
                  <c:v>30.821917808219176</c:v>
                </c:pt>
                <c:pt idx="451">
                  <c:v>30.890410958904109</c:v>
                </c:pt>
                <c:pt idx="452">
                  <c:v>30.958904109589039</c:v>
                </c:pt>
                <c:pt idx="453">
                  <c:v>31.027397260273972</c:v>
                </c:pt>
                <c:pt idx="454">
                  <c:v>31.095890410958901</c:v>
                </c:pt>
                <c:pt idx="455">
                  <c:v>31.164383561643834</c:v>
                </c:pt>
                <c:pt idx="456">
                  <c:v>31.232876712328764</c:v>
                </c:pt>
                <c:pt idx="457">
                  <c:v>31.301369863013697</c:v>
                </c:pt>
                <c:pt idx="458">
                  <c:v>31.369863013698627</c:v>
                </c:pt>
                <c:pt idx="459">
                  <c:v>31.43835616438356</c:v>
                </c:pt>
                <c:pt idx="460">
                  <c:v>31.506849315068493</c:v>
                </c:pt>
                <c:pt idx="461">
                  <c:v>31.575342465753423</c:v>
                </c:pt>
                <c:pt idx="462">
                  <c:v>31.643835616438356</c:v>
                </c:pt>
                <c:pt idx="463">
                  <c:v>31.712328767123285</c:v>
                </c:pt>
                <c:pt idx="464">
                  <c:v>31.780821917808218</c:v>
                </c:pt>
                <c:pt idx="465">
                  <c:v>31.849315068493148</c:v>
                </c:pt>
                <c:pt idx="466">
                  <c:v>31.917808219178081</c:v>
                </c:pt>
                <c:pt idx="467">
                  <c:v>31.986301369863011</c:v>
                </c:pt>
                <c:pt idx="468">
                  <c:v>32.054794520547944</c:v>
                </c:pt>
                <c:pt idx="469">
                  <c:v>32.123287671232873</c:v>
                </c:pt>
                <c:pt idx="470">
                  <c:v>32.19178082191781</c:v>
                </c:pt>
                <c:pt idx="471">
                  <c:v>32.260273972602739</c:v>
                </c:pt>
                <c:pt idx="472">
                  <c:v>32.328767123287669</c:v>
                </c:pt>
                <c:pt idx="473">
                  <c:v>32.397260273972599</c:v>
                </c:pt>
                <c:pt idx="474">
                  <c:v>32.465753424657535</c:v>
                </c:pt>
                <c:pt idx="475">
                  <c:v>32.534246575342465</c:v>
                </c:pt>
                <c:pt idx="476">
                  <c:v>32.602739726027394</c:v>
                </c:pt>
                <c:pt idx="477">
                  <c:v>32.671232876712324</c:v>
                </c:pt>
                <c:pt idx="478">
                  <c:v>32.739726027397261</c:v>
                </c:pt>
                <c:pt idx="479">
                  <c:v>32.80821917808219</c:v>
                </c:pt>
                <c:pt idx="480">
                  <c:v>32.87671232876712</c:v>
                </c:pt>
                <c:pt idx="481">
                  <c:v>32.945205479452056</c:v>
                </c:pt>
                <c:pt idx="482">
                  <c:v>33.013698630136986</c:v>
                </c:pt>
                <c:pt idx="483">
                  <c:v>33.082191780821915</c:v>
                </c:pt>
                <c:pt idx="484">
                  <c:v>33.150684931506845</c:v>
                </c:pt>
                <c:pt idx="485">
                  <c:v>33.219178082191782</c:v>
                </c:pt>
                <c:pt idx="486">
                  <c:v>33.287671232876711</c:v>
                </c:pt>
                <c:pt idx="487">
                  <c:v>33.356164383561641</c:v>
                </c:pt>
                <c:pt idx="488">
                  <c:v>33.42465753424657</c:v>
                </c:pt>
                <c:pt idx="489">
                  <c:v>33.493150684931507</c:v>
                </c:pt>
                <c:pt idx="490">
                  <c:v>33.561643835616437</c:v>
                </c:pt>
                <c:pt idx="491">
                  <c:v>33.630136986301366</c:v>
                </c:pt>
                <c:pt idx="492">
                  <c:v>33.698630136986303</c:v>
                </c:pt>
                <c:pt idx="493">
                  <c:v>33.767123287671232</c:v>
                </c:pt>
                <c:pt idx="494">
                  <c:v>33.835616438356162</c:v>
                </c:pt>
                <c:pt idx="495">
                  <c:v>33.904109589041092</c:v>
                </c:pt>
                <c:pt idx="496">
                  <c:v>33.972602739726028</c:v>
                </c:pt>
                <c:pt idx="497">
                  <c:v>34.041095890410958</c:v>
                </c:pt>
                <c:pt idx="498">
                  <c:v>34.109589041095887</c:v>
                </c:pt>
                <c:pt idx="499">
                  <c:v>34.178082191780817</c:v>
                </c:pt>
                <c:pt idx="500">
                  <c:v>34.246575342465754</c:v>
                </c:pt>
                <c:pt idx="501">
                  <c:v>34.315068493150683</c:v>
                </c:pt>
                <c:pt idx="502">
                  <c:v>34.383561643835613</c:v>
                </c:pt>
                <c:pt idx="503">
                  <c:v>34.452054794520549</c:v>
                </c:pt>
                <c:pt idx="504">
                  <c:v>34.520547945205479</c:v>
                </c:pt>
                <c:pt idx="505">
                  <c:v>34.589041095890408</c:v>
                </c:pt>
                <c:pt idx="506">
                  <c:v>34.657534246575338</c:v>
                </c:pt>
                <c:pt idx="507">
                  <c:v>34.726027397260275</c:v>
                </c:pt>
                <c:pt idx="508">
                  <c:v>34.794520547945204</c:v>
                </c:pt>
                <c:pt idx="509">
                  <c:v>34.863013698630134</c:v>
                </c:pt>
                <c:pt idx="510">
                  <c:v>34.931506849315063</c:v>
                </c:pt>
                <c:pt idx="511">
                  <c:v>35</c:v>
                </c:pt>
                <c:pt idx="512">
                  <c:v>35.06849315068493</c:v>
                </c:pt>
                <c:pt idx="513">
                  <c:v>35.136986301369859</c:v>
                </c:pt>
                <c:pt idx="514">
                  <c:v>35.205479452054796</c:v>
                </c:pt>
                <c:pt idx="515">
                  <c:v>35.273972602739725</c:v>
                </c:pt>
                <c:pt idx="516">
                  <c:v>35.342465753424655</c:v>
                </c:pt>
                <c:pt idx="517">
                  <c:v>35.410958904109584</c:v>
                </c:pt>
                <c:pt idx="518">
                  <c:v>35.479452054794521</c:v>
                </c:pt>
                <c:pt idx="519">
                  <c:v>35.547945205479451</c:v>
                </c:pt>
                <c:pt idx="520">
                  <c:v>35.61643835616438</c:v>
                </c:pt>
                <c:pt idx="521">
                  <c:v>35.68493150684931</c:v>
                </c:pt>
                <c:pt idx="522">
                  <c:v>35.753424657534246</c:v>
                </c:pt>
                <c:pt idx="523">
                  <c:v>35.821917808219176</c:v>
                </c:pt>
                <c:pt idx="524">
                  <c:v>35.890410958904106</c:v>
                </c:pt>
                <c:pt idx="525">
                  <c:v>35.958904109589042</c:v>
                </c:pt>
                <c:pt idx="526">
                  <c:v>36.027397260273972</c:v>
                </c:pt>
                <c:pt idx="527">
                  <c:v>36.095890410958901</c:v>
                </c:pt>
                <c:pt idx="528">
                  <c:v>36.164383561643831</c:v>
                </c:pt>
                <c:pt idx="529">
                  <c:v>36.232876712328768</c:v>
                </c:pt>
                <c:pt idx="530">
                  <c:v>36.301369863013697</c:v>
                </c:pt>
                <c:pt idx="531">
                  <c:v>36.369863013698627</c:v>
                </c:pt>
                <c:pt idx="532">
                  <c:v>36.438356164383556</c:v>
                </c:pt>
                <c:pt idx="533">
                  <c:v>36.506849315068493</c:v>
                </c:pt>
                <c:pt idx="534">
                  <c:v>36.575342465753423</c:v>
                </c:pt>
                <c:pt idx="535">
                  <c:v>36.643835616438352</c:v>
                </c:pt>
                <c:pt idx="536">
                  <c:v>36.712328767123289</c:v>
                </c:pt>
                <c:pt idx="537">
                  <c:v>36.780821917808218</c:v>
                </c:pt>
                <c:pt idx="538">
                  <c:v>36.849315068493148</c:v>
                </c:pt>
                <c:pt idx="539">
                  <c:v>36.917808219178077</c:v>
                </c:pt>
                <c:pt idx="540">
                  <c:v>36.986301369863014</c:v>
                </c:pt>
                <c:pt idx="541">
                  <c:v>37.054794520547944</c:v>
                </c:pt>
                <c:pt idx="542">
                  <c:v>37.123287671232873</c:v>
                </c:pt>
                <c:pt idx="543">
                  <c:v>37.191780821917803</c:v>
                </c:pt>
                <c:pt idx="544">
                  <c:v>37.260273972602739</c:v>
                </c:pt>
                <c:pt idx="545">
                  <c:v>37.328767123287669</c:v>
                </c:pt>
                <c:pt idx="546">
                  <c:v>37.397260273972599</c:v>
                </c:pt>
                <c:pt idx="547">
                  <c:v>37.465753424657535</c:v>
                </c:pt>
                <c:pt idx="548">
                  <c:v>37.534246575342465</c:v>
                </c:pt>
                <c:pt idx="549">
                  <c:v>37.602739726027394</c:v>
                </c:pt>
                <c:pt idx="550">
                  <c:v>37.671232876712324</c:v>
                </c:pt>
                <c:pt idx="551">
                  <c:v>37.739726027397261</c:v>
                </c:pt>
                <c:pt idx="552">
                  <c:v>37.80821917808219</c:v>
                </c:pt>
                <c:pt idx="553">
                  <c:v>37.87671232876712</c:v>
                </c:pt>
                <c:pt idx="554">
                  <c:v>37.945205479452049</c:v>
                </c:pt>
                <c:pt idx="555">
                  <c:v>38.013698630136986</c:v>
                </c:pt>
                <c:pt idx="556">
                  <c:v>38.082191780821915</c:v>
                </c:pt>
                <c:pt idx="557">
                  <c:v>38.150684931506845</c:v>
                </c:pt>
                <c:pt idx="558">
                  <c:v>38.219178082191782</c:v>
                </c:pt>
                <c:pt idx="559">
                  <c:v>38.287671232876711</c:v>
                </c:pt>
                <c:pt idx="560">
                  <c:v>38.356164383561641</c:v>
                </c:pt>
                <c:pt idx="561">
                  <c:v>38.42465753424657</c:v>
                </c:pt>
                <c:pt idx="562">
                  <c:v>38.493150684931507</c:v>
                </c:pt>
                <c:pt idx="563">
                  <c:v>38.561643835616437</c:v>
                </c:pt>
                <c:pt idx="564">
                  <c:v>38.630136986301366</c:v>
                </c:pt>
                <c:pt idx="565">
                  <c:v>38.698630136986296</c:v>
                </c:pt>
                <c:pt idx="566">
                  <c:v>38.767123287671232</c:v>
                </c:pt>
                <c:pt idx="567">
                  <c:v>38.835616438356162</c:v>
                </c:pt>
                <c:pt idx="568">
                  <c:v>38.904109589041092</c:v>
                </c:pt>
                <c:pt idx="569">
                  <c:v>38.972602739726028</c:v>
                </c:pt>
                <c:pt idx="570">
                  <c:v>39.041095890410958</c:v>
                </c:pt>
                <c:pt idx="571">
                  <c:v>39.109589041095887</c:v>
                </c:pt>
                <c:pt idx="572">
                  <c:v>39.178082191780817</c:v>
                </c:pt>
                <c:pt idx="573">
                  <c:v>39.246575342465754</c:v>
                </c:pt>
                <c:pt idx="574">
                  <c:v>39.315068493150683</c:v>
                </c:pt>
                <c:pt idx="575">
                  <c:v>39.383561643835613</c:v>
                </c:pt>
                <c:pt idx="576">
                  <c:v>39.452054794520549</c:v>
                </c:pt>
                <c:pt idx="577">
                  <c:v>39.520547945205479</c:v>
                </c:pt>
                <c:pt idx="578">
                  <c:v>39.589041095890408</c:v>
                </c:pt>
                <c:pt idx="579">
                  <c:v>39.657534246575338</c:v>
                </c:pt>
                <c:pt idx="580">
                  <c:v>39.726027397260275</c:v>
                </c:pt>
                <c:pt idx="581">
                  <c:v>39.794520547945204</c:v>
                </c:pt>
                <c:pt idx="582">
                  <c:v>39.863013698630134</c:v>
                </c:pt>
                <c:pt idx="583">
                  <c:v>39.931506849315063</c:v>
                </c:pt>
                <c:pt idx="584">
                  <c:v>40</c:v>
                </c:pt>
                <c:pt idx="585">
                  <c:v>40.06849315068493</c:v>
                </c:pt>
                <c:pt idx="586">
                  <c:v>40.136986301369859</c:v>
                </c:pt>
                <c:pt idx="587">
                  <c:v>40.205479452054796</c:v>
                </c:pt>
                <c:pt idx="588">
                  <c:v>40.273972602739725</c:v>
                </c:pt>
                <c:pt idx="589">
                  <c:v>40.342465753424655</c:v>
                </c:pt>
                <c:pt idx="590">
                  <c:v>40.410958904109584</c:v>
                </c:pt>
                <c:pt idx="591">
                  <c:v>40.479452054794521</c:v>
                </c:pt>
                <c:pt idx="592">
                  <c:v>40.547945205479451</c:v>
                </c:pt>
                <c:pt idx="593">
                  <c:v>40.61643835616438</c:v>
                </c:pt>
                <c:pt idx="594">
                  <c:v>40.68493150684931</c:v>
                </c:pt>
                <c:pt idx="595">
                  <c:v>40.753424657534246</c:v>
                </c:pt>
                <c:pt idx="596">
                  <c:v>40.821917808219176</c:v>
                </c:pt>
                <c:pt idx="597">
                  <c:v>40.890410958904106</c:v>
                </c:pt>
                <c:pt idx="598">
                  <c:v>40.958904109589042</c:v>
                </c:pt>
                <c:pt idx="599">
                  <c:v>41.027397260273972</c:v>
                </c:pt>
                <c:pt idx="600">
                  <c:v>41.095890410958901</c:v>
                </c:pt>
                <c:pt idx="601">
                  <c:v>41.164383561643831</c:v>
                </c:pt>
                <c:pt idx="602">
                  <c:v>41.232876712328768</c:v>
                </c:pt>
                <c:pt idx="603">
                  <c:v>41.301369863013697</c:v>
                </c:pt>
                <c:pt idx="604">
                  <c:v>41.369863013698627</c:v>
                </c:pt>
                <c:pt idx="605">
                  <c:v>41.438356164383556</c:v>
                </c:pt>
                <c:pt idx="606">
                  <c:v>41.506849315068493</c:v>
                </c:pt>
                <c:pt idx="607">
                  <c:v>41.575342465753423</c:v>
                </c:pt>
                <c:pt idx="608">
                  <c:v>41.643835616438352</c:v>
                </c:pt>
                <c:pt idx="609">
                  <c:v>41.712328767123289</c:v>
                </c:pt>
                <c:pt idx="610">
                  <c:v>41.780821917808218</c:v>
                </c:pt>
                <c:pt idx="611">
                  <c:v>41.849315068493148</c:v>
                </c:pt>
                <c:pt idx="612">
                  <c:v>41.917808219178077</c:v>
                </c:pt>
                <c:pt idx="613">
                  <c:v>41.986301369863014</c:v>
                </c:pt>
                <c:pt idx="614">
                  <c:v>42.054794520547944</c:v>
                </c:pt>
                <c:pt idx="615">
                  <c:v>42.123287671232873</c:v>
                </c:pt>
                <c:pt idx="616">
                  <c:v>42.191780821917803</c:v>
                </c:pt>
                <c:pt idx="617">
                  <c:v>42.260273972602739</c:v>
                </c:pt>
                <c:pt idx="618">
                  <c:v>42.328767123287669</c:v>
                </c:pt>
                <c:pt idx="619">
                  <c:v>42.397260273972599</c:v>
                </c:pt>
                <c:pt idx="620">
                  <c:v>42.465753424657535</c:v>
                </c:pt>
                <c:pt idx="621">
                  <c:v>42.534246575342465</c:v>
                </c:pt>
                <c:pt idx="622">
                  <c:v>42.602739726027394</c:v>
                </c:pt>
                <c:pt idx="623">
                  <c:v>42.671232876712324</c:v>
                </c:pt>
                <c:pt idx="624">
                  <c:v>42.739726027397261</c:v>
                </c:pt>
                <c:pt idx="625">
                  <c:v>42.80821917808219</c:v>
                </c:pt>
                <c:pt idx="626">
                  <c:v>42.87671232876712</c:v>
                </c:pt>
                <c:pt idx="627">
                  <c:v>42.945205479452049</c:v>
                </c:pt>
                <c:pt idx="628">
                  <c:v>43.013698630136986</c:v>
                </c:pt>
                <c:pt idx="629">
                  <c:v>43.082191780821915</c:v>
                </c:pt>
                <c:pt idx="630">
                  <c:v>43.150684931506845</c:v>
                </c:pt>
                <c:pt idx="631">
                  <c:v>43.219178082191782</c:v>
                </c:pt>
                <c:pt idx="632">
                  <c:v>43.287671232876711</c:v>
                </c:pt>
                <c:pt idx="633">
                  <c:v>43.356164383561641</c:v>
                </c:pt>
                <c:pt idx="634">
                  <c:v>43.42465753424657</c:v>
                </c:pt>
                <c:pt idx="635">
                  <c:v>43.493150684931507</c:v>
                </c:pt>
                <c:pt idx="636">
                  <c:v>43.561643835616437</c:v>
                </c:pt>
                <c:pt idx="637">
                  <c:v>43.630136986301366</c:v>
                </c:pt>
                <c:pt idx="638">
                  <c:v>43.698630136986296</c:v>
                </c:pt>
                <c:pt idx="639">
                  <c:v>43.767123287671232</c:v>
                </c:pt>
                <c:pt idx="640">
                  <c:v>43.835616438356162</c:v>
                </c:pt>
                <c:pt idx="641">
                  <c:v>43.904109589041092</c:v>
                </c:pt>
                <c:pt idx="642">
                  <c:v>43.972602739726028</c:v>
                </c:pt>
                <c:pt idx="643">
                  <c:v>44.041095890410958</c:v>
                </c:pt>
                <c:pt idx="644">
                  <c:v>44.109589041095887</c:v>
                </c:pt>
                <c:pt idx="645">
                  <c:v>44.178082191780817</c:v>
                </c:pt>
                <c:pt idx="646">
                  <c:v>44.246575342465754</c:v>
                </c:pt>
                <c:pt idx="647">
                  <c:v>44.315068493150683</c:v>
                </c:pt>
                <c:pt idx="648">
                  <c:v>44.383561643835613</c:v>
                </c:pt>
                <c:pt idx="649">
                  <c:v>44.452054794520542</c:v>
                </c:pt>
                <c:pt idx="650">
                  <c:v>44.520547945205479</c:v>
                </c:pt>
                <c:pt idx="651">
                  <c:v>44.589041095890408</c:v>
                </c:pt>
                <c:pt idx="652">
                  <c:v>44.657534246575338</c:v>
                </c:pt>
                <c:pt idx="653">
                  <c:v>44.726027397260275</c:v>
                </c:pt>
                <c:pt idx="654">
                  <c:v>44.794520547945204</c:v>
                </c:pt>
                <c:pt idx="655">
                  <c:v>44.863013698630134</c:v>
                </c:pt>
                <c:pt idx="656">
                  <c:v>44.931506849315063</c:v>
                </c:pt>
                <c:pt idx="657">
                  <c:v>45</c:v>
                </c:pt>
                <c:pt idx="658">
                  <c:v>45.06849315068493</c:v>
                </c:pt>
                <c:pt idx="659">
                  <c:v>45.136986301369859</c:v>
                </c:pt>
                <c:pt idx="660">
                  <c:v>45.205479452054789</c:v>
                </c:pt>
                <c:pt idx="661">
                  <c:v>45.273972602739725</c:v>
                </c:pt>
                <c:pt idx="662">
                  <c:v>45.342465753424655</c:v>
                </c:pt>
                <c:pt idx="663">
                  <c:v>45.410958904109584</c:v>
                </c:pt>
                <c:pt idx="664">
                  <c:v>45.479452054794521</c:v>
                </c:pt>
                <c:pt idx="665">
                  <c:v>45.547945205479451</c:v>
                </c:pt>
                <c:pt idx="666">
                  <c:v>45.61643835616438</c:v>
                </c:pt>
                <c:pt idx="667">
                  <c:v>45.68493150684931</c:v>
                </c:pt>
                <c:pt idx="668">
                  <c:v>45.753424657534246</c:v>
                </c:pt>
                <c:pt idx="669">
                  <c:v>45.821917808219176</c:v>
                </c:pt>
                <c:pt idx="670">
                  <c:v>45.890410958904106</c:v>
                </c:pt>
                <c:pt idx="671">
                  <c:v>45.958904109589035</c:v>
                </c:pt>
                <c:pt idx="672">
                  <c:v>46.027397260273972</c:v>
                </c:pt>
                <c:pt idx="673">
                  <c:v>46.095890410958901</c:v>
                </c:pt>
                <c:pt idx="674">
                  <c:v>46.164383561643831</c:v>
                </c:pt>
                <c:pt idx="675">
                  <c:v>46.232876712328768</c:v>
                </c:pt>
                <c:pt idx="676">
                  <c:v>46.301369863013697</c:v>
                </c:pt>
                <c:pt idx="677">
                  <c:v>46.369863013698627</c:v>
                </c:pt>
                <c:pt idx="678">
                  <c:v>46.438356164383556</c:v>
                </c:pt>
                <c:pt idx="679">
                  <c:v>46.506849315068493</c:v>
                </c:pt>
                <c:pt idx="680">
                  <c:v>46.575342465753423</c:v>
                </c:pt>
                <c:pt idx="681">
                  <c:v>46.643835616438352</c:v>
                </c:pt>
                <c:pt idx="682">
                  <c:v>46.712328767123282</c:v>
                </c:pt>
                <c:pt idx="683">
                  <c:v>46.780821917808218</c:v>
                </c:pt>
                <c:pt idx="684">
                  <c:v>46.849315068493148</c:v>
                </c:pt>
                <c:pt idx="685">
                  <c:v>46.917808219178077</c:v>
                </c:pt>
                <c:pt idx="686">
                  <c:v>46.986301369863014</c:v>
                </c:pt>
                <c:pt idx="687">
                  <c:v>47.054794520547944</c:v>
                </c:pt>
                <c:pt idx="688">
                  <c:v>47.123287671232873</c:v>
                </c:pt>
                <c:pt idx="689">
                  <c:v>47.191780821917803</c:v>
                </c:pt>
                <c:pt idx="690">
                  <c:v>47.260273972602739</c:v>
                </c:pt>
                <c:pt idx="691">
                  <c:v>47.328767123287669</c:v>
                </c:pt>
                <c:pt idx="692">
                  <c:v>47.397260273972599</c:v>
                </c:pt>
                <c:pt idx="693">
                  <c:v>47.465753424657528</c:v>
                </c:pt>
                <c:pt idx="694">
                  <c:v>47.534246575342465</c:v>
                </c:pt>
                <c:pt idx="695">
                  <c:v>47.602739726027394</c:v>
                </c:pt>
                <c:pt idx="696">
                  <c:v>47.671232876712324</c:v>
                </c:pt>
                <c:pt idx="697">
                  <c:v>47.739726027397261</c:v>
                </c:pt>
                <c:pt idx="698">
                  <c:v>47.80821917808219</c:v>
                </c:pt>
                <c:pt idx="699">
                  <c:v>47.87671232876712</c:v>
                </c:pt>
                <c:pt idx="700">
                  <c:v>47.945205479452049</c:v>
                </c:pt>
                <c:pt idx="701">
                  <c:v>48.013698630136986</c:v>
                </c:pt>
                <c:pt idx="702">
                  <c:v>48.082191780821915</c:v>
                </c:pt>
                <c:pt idx="703">
                  <c:v>48.150684931506845</c:v>
                </c:pt>
                <c:pt idx="704">
                  <c:v>48.219178082191775</c:v>
                </c:pt>
                <c:pt idx="705">
                  <c:v>48.287671232876711</c:v>
                </c:pt>
                <c:pt idx="706">
                  <c:v>48.356164383561641</c:v>
                </c:pt>
                <c:pt idx="707">
                  <c:v>48.42465753424657</c:v>
                </c:pt>
                <c:pt idx="708">
                  <c:v>48.493150684931507</c:v>
                </c:pt>
                <c:pt idx="709">
                  <c:v>48.561643835616437</c:v>
                </c:pt>
                <c:pt idx="710">
                  <c:v>48.630136986301366</c:v>
                </c:pt>
                <c:pt idx="711">
                  <c:v>48.698630136986296</c:v>
                </c:pt>
                <c:pt idx="712">
                  <c:v>48.767123287671232</c:v>
                </c:pt>
                <c:pt idx="713">
                  <c:v>48.835616438356162</c:v>
                </c:pt>
                <c:pt idx="714">
                  <c:v>48.904109589041092</c:v>
                </c:pt>
                <c:pt idx="715">
                  <c:v>48.972602739726028</c:v>
                </c:pt>
                <c:pt idx="716">
                  <c:v>49.041095890410958</c:v>
                </c:pt>
                <c:pt idx="717">
                  <c:v>49.109589041095887</c:v>
                </c:pt>
                <c:pt idx="718">
                  <c:v>49.178082191780817</c:v>
                </c:pt>
                <c:pt idx="719">
                  <c:v>49.246575342465754</c:v>
                </c:pt>
                <c:pt idx="720">
                  <c:v>49.315068493150683</c:v>
                </c:pt>
                <c:pt idx="721">
                  <c:v>49.383561643835613</c:v>
                </c:pt>
                <c:pt idx="722">
                  <c:v>49.452054794520542</c:v>
                </c:pt>
                <c:pt idx="723">
                  <c:v>49.520547945205479</c:v>
                </c:pt>
                <c:pt idx="724">
                  <c:v>49.589041095890408</c:v>
                </c:pt>
                <c:pt idx="725">
                  <c:v>49.657534246575338</c:v>
                </c:pt>
                <c:pt idx="726">
                  <c:v>49.726027397260275</c:v>
                </c:pt>
                <c:pt idx="727">
                  <c:v>49.794520547945204</c:v>
                </c:pt>
                <c:pt idx="728">
                  <c:v>49.863013698630134</c:v>
                </c:pt>
                <c:pt idx="729">
                  <c:v>49.931506849315063</c:v>
                </c:pt>
                <c:pt idx="730">
                  <c:v>50</c:v>
                </c:pt>
                <c:pt idx="731">
                  <c:v>50.06849315068493</c:v>
                </c:pt>
                <c:pt idx="732">
                  <c:v>50.136986301369859</c:v>
                </c:pt>
                <c:pt idx="733">
                  <c:v>50.205479452054789</c:v>
                </c:pt>
                <c:pt idx="734">
                  <c:v>50.273972602739725</c:v>
                </c:pt>
                <c:pt idx="735">
                  <c:v>50.342465753424655</c:v>
                </c:pt>
                <c:pt idx="736">
                  <c:v>50.410958904109584</c:v>
                </c:pt>
                <c:pt idx="737">
                  <c:v>50.479452054794521</c:v>
                </c:pt>
                <c:pt idx="738">
                  <c:v>50.547945205479451</c:v>
                </c:pt>
                <c:pt idx="739">
                  <c:v>50.61643835616438</c:v>
                </c:pt>
                <c:pt idx="740">
                  <c:v>50.68493150684931</c:v>
                </c:pt>
                <c:pt idx="741">
                  <c:v>50.753424657534246</c:v>
                </c:pt>
                <c:pt idx="742">
                  <c:v>50.821917808219176</c:v>
                </c:pt>
                <c:pt idx="743">
                  <c:v>50.890410958904106</c:v>
                </c:pt>
                <c:pt idx="744">
                  <c:v>50.958904109589035</c:v>
                </c:pt>
                <c:pt idx="745">
                  <c:v>51.027397260273972</c:v>
                </c:pt>
                <c:pt idx="746">
                  <c:v>51.095890410958901</c:v>
                </c:pt>
                <c:pt idx="747">
                  <c:v>51.164383561643831</c:v>
                </c:pt>
                <c:pt idx="748">
                  <c:v>51.232876712328768</c:v>
                </c:pt>
                <c:pt idx="749">
                  <c:v>51.301369863013697</c:v>
                </c:pt>
                <c:pt idx="750">
                  <c:v>51.369863013698627</c:v>
                </c:pt>
                <c:pt idx="751">
                  <c:v>51.438356164383556</c:v>
                </c:pt>
                <c:pt idx="752">
                  <c:v>51.506849315068493</c:v>
                </c:pt>
                <c:pt idx="753">
                  <c:v>51.575342465753423</c:v>
                </c:pt>
                <c:pt idx="754">
                  <c:v>51.643835616438352</c:v>
                </c:pt>
                <c:pt idx="755">
                  <c:v>51.712328767123282</c:v>
                </c:pt>
                <c:pt idx="756">
                  <c:v>51.780821917808218</c:v>
                </c:pt>
                <c:pt idx="757">
                  <c:v>51.849315068493148</c:v>
                </c:pt>
                <c:pt idx="758">
                  <c:v>51.917808219178077</c:v>
                </c:pt>
                <c:pt idx="759">
                  <c:v>51.986301369863014</c:v>
                </c:pt>
                <c:pt idx="760">
                  <c:v>52.054794520547944</c:v>
                </c:pt>
                <c:pt idx="761">
                  <c:v>52.123287671232873</c:v>
                </c:pt>
                <c:pt idx="762">
                  <c:v>52.191780821917803</c:v>
                </c:pt>
                <c:pt idx="763">
                  <c:v>52.260273972602739</c:v>
                </c:pt>
                <c:pt idx="764">
                  <c:v>52.328767123287669</c:v>
                </c:pt>
                <c:pt idx="765">
                  <c:v>52.397260273972599</c:v>
                </c:pt>
                <c:pt idx="766">
                  <c:v>52.465753424657528</c:v>
                </c:pt>
                <c:pt idx="767">
                  <c:v>52.534246575342465</c:v>
                </c:pt>
                <c:pt idx="768">
                  <c:v>52.602739726027394</c:v>
                </c:pt>
                <c:pt idx="769">
                  <c:v>52.671232876712324</c:v>
                </c:pt>
                <c:pt idx="770">
                  <c:v>52.739726027397261</c:v>
                </c:pt>
                <c:pt idx="771">
                  <c:v>52.80821917808219</c:v>
                </c:pt>
                <c:pt idx="772">
                  <c:v>52.87671232876712</c:v>
                </c:pt>
                <c:pt idx="773">
                  <c:v>52.945205479452049</c:v>
                </c:pt>
                <c:pt idx="774">
                  <c:v>53.013698630136986</c:v>
                </c:pt>
                <c:pt idx="775">
                  <c:v>53.082191780821915</c:v>
                </c:pt>
                <c:pt idx="776">
                  <c:v>53.150684931506845</c:v>
                </c:pt>
                <c:pt idx="777">
                  <c:v>53.219178082191775</c:v>
                </c:pt>
                <c:pt idx="778">
                  <c:v>53.287671232876711</c:v>
                </c:pt>
                <c:pt idx="779">
                  <c:v>53.356164383561641</c:v>
                </c:pt>
                <c:pt idx="780">
                  <c:v>53.42465753424657</c:v>
                </c:pt>
                <c:pt idx="781">
                  <c:v>53.493150684931507</c:v>
                </c:pt>
                <c:pt idx="782">
                  <c:v>53.561643835616437</c:v>
                </c:pt>
                <c:pt idx="783">
                  <c:v>53.630136986301366</c:v>
                </c:pt>
                <c:pt idx="784">
                  <c:v>53.698630136986296</c:v>
                </c:pt>
                <c:pt idx="785">
                  <c:v>53.767123287671232</c:v>
                </c:pt>
                <c:pt idx="786">
                  <c:v>53.835616438356162</c:v>
                </c:pt>
                <c:pt idx="787">
                  <c:v>53.904109589041092</c:v>
                </c:pt>
                <c:pt idx="788">
                  <c:v>53.972602739726021</c:v>
                </c:pt>
                <c:pt idx="789">
                  <c:v>54.041095890410958</c:v>
                </c:pt>
                <c:pt idx="790">
                  <c:v>54.109589041095887</c:v>
                </c:pt>
                <c:pt idx="791">
                  <c:v>54.178082191780817</c:v>
                </c:pt>
                <c:pt idx="792">
                  <c:v>54.246575342465754</c:v>
                </c:pt>
                <c:pt idx="793">
                  <c:v>54.315068493150683</c:v>
                </c:pt>
                <c:pt idx="794">
                  <c:v>54.383561643835613</c:v>
                </c:pt>
                <c:pt idx="795">
                  <c:v>54.452054794520542</c:v>
                </c:pt>
                <c:pt idx="796">
                  <c:v>54.520547945205479</c:v>
                </c:pt>
                <c:pt idx="797">
                  <c:v>54.589041095890408</c:v>
                </c:pt>
                <c:pt idx="798">
                  <c:v>54.657534246575338</c:v>
                </c:pt>
                <c:pt idx="799">
                  <c:v>54.726027397260268</c:v>
                </c:pt>
                <c:pt idx="800">
                  <c:v>54.794520547945204</c:v>
                </c:pt>
                <c:pt idx="801">
                  <c:v>54.863013698630134</c:v>
                </c:pt>
                <c:pt idx="802">
                  <c:v>54.931506849315063</c:v>
                </c:pt>
                <c:pt idx="803">
                  <c:v>55</c:v>
                </c:pt>
                <c:pt idx="804">
                  <c:v>55.06849315068493</c:v>
                </c:pt>
                <c:pt idx="805">
                  <c:v>55.136986301369859</c:v>
                </c:pt>
                <c:pt idx="806">
                  <c:v>55.205479452054789</c:v>
                </c:pt>
                <c:pt idx="807">
                  <c:v>55.273972602739725</c:v>
                </c:pt>
                <c:pt idx="808">
                  <c:v>55.342465753424655</c:v>
                </c:pt>
                <c:pt idx="809">
                  <c:v>55.410958904109584</c:v>
                </c:pt>
                <c:pt idx="810">
                  <c:v>55.479452054794514</c:v>
                </c:pt>
                <c:pt idx="811">
                  <c:v>55.547945205479451</c:v>
                </c:pt>
                <c:pt idx="812">
                  <c:v>55.61643835616438</c:v>
                </c:pt>
                <c:pt idx="813">
                  <c:v>55.68493150684931</c:v>
                </c:pt>
                <c:pt idx="814">
                  <c:v>55.753424657534246</c:v>
                </c:pt>
                <c:pt idx="815">
                  <c:v>55.821917808219176</c:v>
                </c:pt>
                <c:pt idx="816">
                  <c:v>55.890410958904106</c:v>
                </c:pt>
                <c:pt idx="817">
                  <c:v>55.958904109589035</c:v>
                </c:pt>
                <c:pt idx="818">
                  <c:v>56.027397260273972</c:v>
                </c:pt>
                <c:pt idx="819">
                  <c:v>56.095890410958901</c:v>
                </c:pt>
                <c:pt idx="820">
                  <c:v>56.164383561643831</c:v>
                </c:pt>
                <c:pt idx="821">
                  <c:v>56.232876712328761</c:v>
                </c:pt>
                <c:pt idx="822">
                  <c:v>56.301369863013697</c:v>
                </c:pt>
                <c:pt idx="823">
                  <c:v>56.369863013698627</c:v>
                </c:pt>
                <c:pt idx="824">
                  <c:v>56.438356164383556</c:v>
                </c:pt>
                <c:pt idx="825">
                  <c:v>56.506849315068493</c:v>
                </c:pt>
                <c:pt idx="826">
                  <c:v>56.575342465753423</c:v>
                </c:pt>
                <c:pt idx="827">
                  <c:v>56.643835616438352</c:v>
                </c:pt>
                <c:pt idx="828">
                  <c:v>56.712328767123282</c:v>
                </c:pt>
                <c:pt idx="829">
                  <c:v>56.780821917808218</c:v>
                </c:pt>
                <c:pt idx="830">
                  <c:v>56.849315068493148</c:v>
                </c:pt>
                <c:pt idx="831">
                  <c:v>56.917808219178077</c:v>
                </c:pt>
                <c:pt idx="832">
                  <c:v>56.986301369863014</c:v>
                </c:pt>
                <c:pt idx="833">
                  <c:v>57.054794520547944</c:v>
                </c:pt>
                <c:pt idx="834">
                  <c:v>57.123287671232873</c:v>
                </c:pt>
                <c:pt idx="835">
                  <c:v>57.191780821917803</c:v>
                </c:pt>
                <c:pt idx="836">
                  <c:v>57.260273972602739</c:v>
                </c:pt>
                <c:pt idx="837">
                  <c:v>57.328767123287669</c:v>
                </c:pt>
                <c:pt idx="838">
                  <c:v>57.397260273972599</c:v>
                </c:pt>
                <c:pt idx="839">
                  <c:v>57.465753424657528</c:v>
                </c:pt>
                <c:pt idx="840">
                  <c:v>57.534246575342465</c:v>
                </c:pt>
                <c:pt idx="841">
                  <c:v>57.602739726027394</c:v>
                </c:pt>
                <c:pt idx="842">
                  <c:v>57.671232876712324</c:v>
                </c:pt>
                <c:pt idx="843">
                  <c:v>57.739726027397261</c:v>
                </c:pt>
                <c:pt idx="844">
                  <c:v>57.80821917808219</c:v>
                </c:pt>
                <c:pt idx="845">
                  <c:v>57.87671232876712</c:v>
                </c:pt>
                <c:pt idx="846">
                  <c:v>57.945205479452049</c:v>
                </c:pt>
                <c:pt idx="847">
                  <c:v>58.013698630136986</c:v>
                </c:pt>
                <c:pt idx="848">
                  <c:v>58.082191780821915</c:v>
                </c:pt>
                <c:pt idx="849">
                  <c:v>58.150684931506845</c:v>
                </c:pt>
                <c:pt idx="850">
                  <c:v>58.219178082191775</c:v>
                </c:pt>
                <c:pt idx="851">
                  <c:v>58.287671232876711</c:v>
                </c:pt>
                <c:pt idx="852">
                  <c:v>58.356164383561641</c:v>
                </c:pt>
                <c:pt idx="853">
                  <c:v>58.42465753424657</c:v>
                </c:pt>
                <c:pt idx="854">
                  <c:v>58.493150684931507</c:v>
                </c:pt>
                <c:pt idx="855">
                  <c:v>58.561643835616437</c:v>
                </c:pt>
                <c:pt idx="856">
                  <c:v>58.630136986301366</c:v>
                </c:pt>
                <c:pt idx="857">
                  <c:v>58.698630136986296</c:v>
                </c:pt>
                <c:pt idx="858">
                  <c:v>58.767123287671232</c:v>
                </c:pt>
                <c:pt idx="859">
                  <c:v>58.835616438356162</c:v>
                </c:pt>
                <c:pt idx="860">
                  <c:v>58.904109589041092</c:v>
                </c:pt>
                <c:pt idx="861">
                  <c:v>58.972602739726021</c:v>
                </c:pt>
                <c:pt idx="862">
                  <c:v>59.041095890410958</c:v>
                </c:pt>
                <c:pt idx="863">
                  <c:v>59.109589041095887</c:v>
                </c:pt>
                <c:pt idx="864">
                  <c:v>59.178082191780817</c:v>
                </c:pt>
                <c:pt idx="865">
                  <c:v>59.246575342465754</c:v>
                </c:pt>
                <c:pt idx="866">
                  <c:v>59.315068493150683</c:v>
                </c:pt>
                <c:pt idx="867">
                  <c:v>59.383561643835613</c:v>
                </c:pt>
                <c:pt idx="868">
                  <c:v>59.452054794520542</c:v>
                </c:pt>
                <c:pt idx="869">
                  <c:v>59.520547945205479</c:v>
                </c:pt>
                <c:pt idx="870">
                  <c:v>59.589041095890408</c:v>
                </c:pt>
                <c:pt idx="871">
                  <c:v>59.657534246575338</c:v>
                </c:pt>
                <c:pt idx="872">
                  <c:v>59.726027397260268</c:v>
                </c:pt>
                <c:pt idx="873">
                  <c:v>59.794520547945204</c:v>
                </c:pt>
                <c:pt idx="874">
                  <c:v>59.863013698630134</c:v>
                </c:pt>
                <c:pt idx="875">
                  <c:v>59.931506849315063</c:v>
                </c:pt>
                <c:pt idx="876">
                  <c:v>60</c:v>
                </c:pt>
                <c:pt idx="877">
                  <c:v>60.06849315068493</c:v>
                </c:pt>
                <c:pt idx="878">
                  <c:v>60.136986301369859</c:v>
                </c:pt>
                <c:pt idx="879">
                  <c:v>60.205479452054789</c:v>
                </c:pt>
                <c:pt idx="880">
                  <c:v>60.273972602739725</c:v>
                </c:pt>
                <c:pt idx="881">
                  <c:v>60.342465753424655</c:v>
                </c:pt>
                <c:pt idx="882">
                  <c:v>60.410958904109584</c:v>
                </c:pt>
                <c:pt idx="883">
                  <c:v>60.479452054794514</c:v>
                </c:pt>
                <c:pt idx="884">
                  <c:v>60.547945205479451</c:v>
                </c:pt>
                <c:pt idx="885">
                  <c:v>60.61643835616438</c:v>
                </c:pt>
                <c:pt idx="886">
                  <c:v>60.68493150684931</c:v>
                </c:pt>
                <c:pt idx="887">
                  <c:v>60.753424657534246</c:v>
                </c:pt>
                <c:pt idx="888">
                  <c:v>60.821917808219176</c:v>
                </c:pt>
                <c:pt idx="889">
                  <c:v>60.890410958904106</c:v>
                </c:pt>
                <c:pt idx="890">
                  <c:v>60.958904109589035</c:v>
                </c:pt>
                <c:pt idx="891">
                  <c:v>61.027397260273972</c:v>
                </c:pt>
                <c:pt idx="892">
                  <c:v>61.095890410958901</c:v>
                </c:pt>
                <c:pt idx="893">
                  <c:v>61.164383561643831</c:v>
                </c:pt>
                <c:pt idx="894">
                  <c:v>61.232876712328761</c:v>
                </c:pt>
                <c:pt idx="895">
                  <c:v>61.301369863013697</c:v>
                </c:pt>
                <c:pt idx="896">
                  <c:v>61.369863013698627</c:v>
                </c:pt>
                <c:pt idx="897">
                  <c:v>61.438356164383556</c:v>
                </c:pt>
                <c:pt idx="898">
                  <c:v>61.506849315068493</c:v>
                </c:pt>
                <c:pt idx="899">
                  <c:v>61.575342465753423</c:v>
                </c:pt>
                <c:pt idx="900">
                  <c:v>61.643835616438352</c:v>
                </c:pt>
                <c:pt idx="901">
                  <c:v>61.712328767123282</c:v>
                </c:pt>
                <c:pt idx="902">
                  <c:v>61.780821917808218</c:v>
                </c:pt>
                <c:pt idx="903">
                  <c:v>61.849315068493148</c:v>
                </c:pt>
                <c:pt idx="904">
                  <c:v>61.917808219178077</c:v>
                </c:pt>
                <c:pt idx="905">
                  <c:v>61.986301369863007</c:v>
                </c:pt>
                <c:pt idx="906">
                  <c:v>62.054794520547944</c:v>
                </c:pt>
                <c:pt idx="907">
                  <c:v>62.123287671232873</c:v>
                </c:pt>
                <c:pt idx="908">
                  <c:v>62.191780821917803</c:v>
                </c:pt>
                <c:pt idx="909">
                  <c:v>62.260273972602739</c:v>
                </c:pt>
                <c:pt idx="910">
                  <c:v>62.328767123287669</c:v>
                </c:pt>
                <c:pt idx="911">
                  <c:v>62.397260273972599</c:v>
                </c:pt>
                <c:pt idx="912">
                  <c:v>62.465753424657528</c:v>
                </c:pt>
                <c:pt idx="913">
                  <c:v>62.534246575342465</c:v>
                </c:pt>
                <c:pt idx="914">
                  <c:v>62.602739726027394</c:v>
                </c:pt>
                <c:pt idx="915">
                  <c:v>62.671232876712324</c:v>
                </c:pt>
                <c:pt idx="916">
                  <c:v>62.739726027397253</c:v>
                </c:pt>
                <c:pt idx="917">
                  <c:v>62.80821917808219</c:v>
                </c:pt>
                <c:pt idx="918">
                  <c:v>62.87671232876712</c:v>
                </c:pt>
                <c:pt idx="919">
                  <c:v>62.945205479452049</c:v>
                </c:pt>
                <c:pt idx="920">
                  <c:v>63.013698630136986</c:v>
                </c:pt>
                <c:pt idx="921">
                  <c:v>63.082191780821915</c:v>
                </c:pt>
                <c:pt idx="922">
                  <c:v>63.150684931506845</c:v>
                </c:pt>
                <c:pt idx="923">
                  <c:v>63.219178082191775</c:v>
                </c:pt>
                <c:pt idx="924">
                  <c:v>63.287671232876711</c:v>
                </c:pt>
                <c:pt idx="925">
                  <c:v>63.356164383561641</c:v>
                </c:pt>
                <c:pt idx="926">
                  <c:v>63.42465753424657</c:v>
                </c:pt>
                <c:pt idx="927">
                  <c:v>63.4931506849315</c:v>
                </c:pt>
                <c:pt idx="928">
                  <c:v>63.561643835616437</c:v>
                </c:pt>
                <c:pt idx="929">
                  <c:v>63.630136986301366</c:v>
                </c:pt>
                <c:pt idx="930">
                  <c:v>63.698630136986296</c:v>
                </c:pt>
                <c:pt idx="931">
                  <c:v>63.767123287671232</c:v>
                </c:pt>
                <c:pt idx="932">
                  <c:v>63.835616438356162</c:v>
                </c:pt>
                <c:pt idx="933">
                  <c:v>63.904109589041092</c:v>
                </c:pt>
                <c:pt idx="934">
                  <c:v>63.972602739726021</c:v>
                </c:pt>
                <c:pt idx="935">
                  <c:v>64.041095890410958</c:v>
                </c:pt>
                <c:pt idx="936">
                  <c:v>64.109589041095887</c:v>
                </c:pt>
                <c:pt idx="937">
                  <c:v>64.178082191780817</c:v>
                </c:pt>
                <c:pt idx="938">
                  <c:v>64.246575342465746</c:v>
                </c:pt>
                <c:pt idx="939">
                  <c:v>64.315068493150676</c:v>
                </c:pt>
                <c:pt idx="940">
                  <c:v>64.38356164383562</c:v>
                </c:pt>
                <c:pt idx="941">
                  <c:v>64.452054794520549</c:v>
                </c:pt>
                <c:pt idx="942">
                  <c:v>64.520547945205479</c:v>
                </c:pt>
                <c:pt idx="943">
                  <c:v>64.589041095890408</c:v>
                </c:pt>
                <c:pt idx="944">
                  <c:v>64.657534246575338</c:v>
                </c:pt>
                <c:pt idx="945">
                  <c:v>64.726027397260268</c:v>
                </c:pt>
                <c:pt idx="946">
                  <c:v>64.794520547945197</c:v>
                </c:pt>
                <c:pt idx="947">
                  <c:v>64.863013698630127</c:v>
                </c:pt>
                <c:pt idx="948">
                  <c:v>64.93150684931507</c:v>
                </c:pt>
                <c:pt idx="949">
                  <c:v>65</c:v>
                </c:pt>
                <c:pt idx="950">
                  <c:v>65.06849315068493</c:v>
                </c:pt>
                <c:pt idx="951">
                  <c:v>65.136986301369859</c:v>
                </c:pt>
                <c:pt idx="952">
                  <c:v>65.205479452054789</c:v>
                </c:pt>
                <c:pt idx="953">
                  <c:v>65.273972602739718</c:v>
                </c:pt>
                <c:pt idx="954">
                  <c:v>65.342465753424648</c:v>
                </c:pt>
                <c:pt idx="955">
                  <c:v>65.410958904109592</c:v>
                </c:pt>
                <c:pt idx="956">
                  <c:v>65.479452054794521</c:v>
                </c:pt>
                <c:pt idx="957">
                  <c:v>65.547945205479451</c:v>
                </c:pt>
                <c:pt idx="958">
                  <c:v>65.61643835616438</c:v>
                </c:pt>
                <c:pt idx="959">
                  <c:v>65.68493150684931</c:v>
                </c:pt>
                <c:pt idx="960">
                  <c:v>65.753424657534239</c:v>
                </c:pt>
                <c:pt idx="961">
                  <c:v>65.821917808219169</c:v>
                </c:pt>
                <c:pt idx="962">
                  <c:v>65.890410958904113</c:v>
                </c:pt>
                <c:pt idx="963">
                  <c:v>65.958904109589042</c:v>
                </c:pt>
                <c:pt idx="964">
                  <c:v>66.027397260273972</c:v>
                </c:pt>
                <c:pt idx="965">
                  <c:v>66.095890410958901</c:v>
                </c:pt>
                <c:pt idx="966">
                  <c:v>66.164383561643831</c:v>
                </c:pt>
                <c:pt idx="967">
                  <c:v>66.232876712328761</c:v>
                </c:pt>
                <c:pt idx="968">
                  <c:v>66.30136986301369</c:v>
                </c:pt>
                <c:pt idx="969">
                  <c:v>66.36986301369862</c:v>
                </c:pt>
                <c:pt idx="970">
                  <c:v>66.438356164383563</c:v>
                </c:pt>
                <c:pt idx="971">
                  <c:v>66.506849315068493</c:v>
                </c:pt>
                <c:pt idx="972">
                  <c:v>66.575342465753423</c:v>
                </c:pt>
                <c:pt idx="973">
                  <c:v>66.643835616438352</c:v>
                </c:pt>
                <c:pt idx="974">
                  <c:v>66.712328767123282</c:v>
                </c:pt>
                <c:pt idx="975">
                  <c:v>66.780821917808211</c:v>
                </c:pt>
                <c:pt idx="976">
                  <c:v>66.849315068493141</c:v>
                </c:pt>
                <c:pt idx="977">
                  <c:v>66.917808219178085</c:v>
                </c:pt>
                <c:pt idx="978">
                  <c:v>66.986301369863014</c:v>
                </c:pt>
                <c:pt idx="979">
                  <c:v>67.054794520547944</c:v>
                </c:pt>
                <c:pt idx="980">
                  <c:v>67.123287671232873</c:v>
                </c:pt>
                <c:pt idx="981">
                  <c:v>67.191780821917803</c:v>
                </c:pt>
                <c:pt idx="982">
                  <c:v>67.260273972602732</c:v>
                </c:pt>
                <c:pt idx="983">
                  <c:v>67.328767123287662</c:v>
                </c:pt>
                <c:pt idx="984">
                  <c:v>67.397260273972606</c:v>
                </c:pt>
                <c:pt idx="985">
                  <c:v>67.465753424657535</c:v>
                </c:pt>
                <c:pt idx="986">
                  <c:v>67.534246575342465</c:v>
                </c:pt>
                <c:pt idx="987">
                  <c:v>67.602739726027394</c:v>
                </c:pt>
                <c:pt idx="988">
                  <c:v>67.671232876712324</c:v>
                </c:pt>
                <c:pt idx="989">
                  <c:v>67.739726027397253</c:v>
                </c:pt>
                <c:pt idx="990">
                  <c:v>67.808219178082183</c:v>
                </c:pt>
                <c:pt idx="991">
                  <c:v>67.876712328767113</c:v>
                </c:pt>
                <c:pt idx="992">
                  <c:v>67.945205479452056</c:v>
                </c:pt>
                <c:pt idx="993">
                  <c:v>68.013698630136986</c:v>
                </c:pt>
                <c:pt idx="994">
                  <c:v>68.082191780821915</c:v>
                </c:pt>
                <c:pt idx="995">
                  <c:v>68.150684931506845</c:v>
                </c:pt>
                <c:pt idx="996">
                  <c:v>68.219178082191775</c:v>
                </c:pt>
                <c:pt idx="997">
                  <c:v>68.287671232876704</c:v>
                </c:pt>
                <c:pt idx="998">
                  <c:v>68.356164383561634</c:v>
                </c:pt>
                <c:pt idx="999">
                  <c:v>68.424657534246577</c:v>
                </c:pt>
                <c:pt idx="1000">
                  <c:v>68.493150684931507</c:v>
                </c:pt>
                <c:pt idx="1001">
                  <c:v>68.561643835616437</c:v>
                </c:pt>
                <c:pt idx="1002">
                  <c:v>68.630136986301366</c:v>
                </c:pt>
                <c:pt idx="1003">
                  <c:v>68.698630136986296</c:v>
                </c:pt>
                <c:pt idx="1004">
                  <c:v>68.767123287671225</c:v>
                </c:pt>
                <c:pt idx="1005">
                  <c:v>68.835616438356155</c:v>
                </c:pt>
                <c:pt idx="1006">
                  <c:v>68.904109589041099</c:v>
                </c:pt>
                <c:pt idx="1007">
                  <c:v>68.972602739726028</c:v>
                </c:pt>
                <c:pt idx="1008">
                  <c:v>69.041095890410958</c:v>
                </c:pt>
                <c:pt idx="1009">
                  <c:v>69.109589041095887</c:v>
                </c:pt>
                <c:pt idx="1010">
                  <c:v>69.178082191780817</c:v>
                </c:pt>
                <c:pt idx="1011">
                  <c:v>69.246575342465746</c:v>
                </c:pt>
                <c:pt idx="1012">
                  <c:v>69.315068493150676</c:v>
                </c:pt>
                <c:pt idx="1013">
                  <c:v>69.383561643835606</c:v>
                </c:pt>
                <c:pt idx="1014">
                  <c:v>69.452054794520549</c:v>
                </c:pt>
                <c:pt idx="1015">
                  <c:v>69.520547945205479</c:v>
                </c:pt>
                <c:pt idx="1016">
                  <c:v>69.589041095890408</c:v>
                </c:pt>
                <c:pt idx="1017">
                  <c:v>69.657534246575338</c:v>
                </c:pt>
                <c:pt idx="1018">
                  <c:v>69.726027397260268</c:v>
                </c:pt>
                <c:pt idx="1019">
                  <c:v>69.794520547945197</c:v>
                </c:pt>
                <c:pt idx="1020">
                  <c:v>69.863013698630127</c:v>
                </c:pt>
                <c:pt idx="1021">
                  <c:v>69.93150684931507</c:v>
                </c:pt>
                <c:pt idx="1022">
                  <c:v>70</c:v>
                </c:pt>
                <c:pt idx="1023">
                  <c:v>70.06849315068493</c:v>
                </c:pt>
                <c:pt idx="1024">
                  <c:v>70.136986301369859</c:v>
                </c:pt>
                <c:pt idx="1025">
                  <c:v>70.205479452054789</c:v>
                </c:pt>
                <c:pt idx="1026">
                  <c:v>70.273972602739718</c:v>
                </c:pt>
                <c:pt idx="1027">
                  <c:v>70.342465753424648</c:v>
                </c:pt>
                <c:pt idx="1028">
                  <c:v>70.410958904109592</c:v>
                </c:pt>
                <c:pt idx="1029">
                  <c:v>70.479452054794521</c:v>
                </c:pt>
                <c:pt idx="1030">
                  <c:v>70.547945205479451</c:v>
                </c:pt>
                <c:pt idx="1031">
                  <c:v>70.61643835616438</c:v>
                </c:pt>
                <c:pt idx="1032">
                  <c:v>70.68493150684931</c:v>
                </c:pt>
                <c:pt idx="1033">
                  <c:v>70.753424657534239</c:v>
                </c:pt>
                <c:pt idx="1034">
                  <c:v>70.821917808219169</c:v>
                </c:pt>
                <c:pt idx="1035">
                  <c:v>70.890410958904113</c:v>
                </c:pt>
                <c:pt idx="1036">
                  <c:v>70.958904109589042</c:v>
                </c:pt>
                <c:pt idx="1037">
                  <c:v>71.027397260273972</c:v>
                </c:pt>
                <c:pt idx="1038">
                  <c:v>71.095890410958901</c:v>
                </c:pt>
                <c:pt idx="1039">
                  <c:v>71.164383561643831</c:v>
                </c:pt>
                <c:pt idx="1040">
                  <c:v>71.232876712328761</c:v>
                </c:pt>
                <c:pt idx="1041">
                  <c:v>71.30136986301369</c:v>
                </c:pt>
                <c:pt idx="1042">
                  <c:v>71.36986301369862</c:v>
                </c:pt>
                <c:pt idx="1043">
                  <c:v>71.438356164383563</c:v>
                </c:pt>
                <c:pt idx="1044">
                  <c:v>71.506849315068493</c:v>
                </c:pt>
                <c:pt idx="1045">
                  <c:v>71.575342465753423</c:v>
                </c:pt>
                <c:pt idx="1046">
                  <c:v>71.643835616438352</c:v>
                </c:pt>
                <c:pt idx="1047">
                  <c:v>71.712328767123282</c:v>
                </c:pt>
                <c:pt idx="1048">
                  <c:v>71.780821917808211</c:v>
                </c:pt>
                <c:pt idx="1049">
                  <c:v>71.849315068493141</c:v>
                </c:pt>
                <c:pt idx="1050">
                  <c:v>71.917808219178085</c:v>
                </c:pt>
                <c:pt idx="1051">
                  <c:v>71.986301369863014</c:v>
                </c:pt>
                <c:pt idx="1052">
                  <c:v>72.054794520547944</c:v>
                </c:pt>
                <c:pt idx="1053">
                  <c:v>72.123287671232873</c:v>
                </c:pt>
                <c:pt idx="1054">
                  <c:v>72.191780821917803</c:v>
                </c:pt>
                <c:pt idx="1055">
                  <c:v>72.260273972602732</c:v>
                </c:pt>
                <c:pt idx="1056">
                  <c:v>72.328767123287662</c:v>
                </c:pt>
                <c:pt idx="1057">
                  <c:v>72.397260273972606</c:v>
                </c:pt>
                <c:pt idx="1058">
                  <c:v>72.465753424657535</c:v>
                </c:pt>
                <c:pt idx="1059">
                  <c:v>72.534246575342465</c:v>
                </c:pt>
                <c:pt idx="1060">
                  <c:v>72.602739726027394</c:v>
                </c:pt>
                <c:pt idx="1061">
                  <c:v>72.671232876712324</c:v>
                </c:pt>
                <c:pt idx="1062">
                  <c:v>72.739726027397253</c:v>
                </c:pt>
                <c:pt idx="1063">
                  <c:v>72.808219178082183</c:v>
                </c:pt>
                <c:pt idx="1064">
                  <c:v>72.876712328767113</c:v>
                </c:pt>
                <c:pt idx="1065">
                  <c:v>72.945205479452056</c:v>
                </c:pt>
                <c:pt idx="1066">
                  <c:v>73.013698630136986</c:v>
                </c:pt>
                <c:pt idx="1067">
                  <c:v>73.082191780821915</c:v>
                </c:pt>
                <c:pt idx="1068">
                  <c:v>73.150684931506845</c:v>
                </c:pt>
                <c:pt idx="1069">
                  <c:v>73.219178082191775</c:v>
                </c:pt>
                <c:pt idx="1070">
                  <c:v>73.287671232876704</c:v>
                </c:pt>
                <c:pt idx="1071">
                  <c:v>73.356164383561634</c:v>
                </c:pt>
                <c:pt idx="1072">
                  <c:v>73.424657534246577</c:v>
                </c:pt>
                <c:pt idx="1073">
                  <c:v>73.493150684931507</c:v>
                </c:pt>
                <c:pt idx="1074">
                  <c:v>73.561643835616437</c:v>
                </c:pt>
                <c:pt idx="1075">
                  <c:v>73.630136986301366</c:v>
                </c:pt>
                <c:pt idx="1076">
                  <c:v>73.698630136986296</c:v>
                </c:pt>
                <c:pt idx="1077">
                  <c:v>73.767123287671225</c:v>
                </c:pt>
                <c:pt idx="1078">
                  <c:v>73.835616438356155</c:v>
                </c:pt>
                <c:pt idx="1079">
                  <c:v>73.904109589041099</c:v>
                </c:pt>
                <c:pt idx="1080">
                  <c:v>73.972602739726028</c:v>
                </c:pt>
                <c:pt idx="1081">
                  <c:v>74.041095890410958</c:v>
                </c:pt>
                <c:pt idx="1082">
                  <c:v>74.109589041095887</c:v>
                </c:pt>
                <c:pt idx="1083">
                  <c:v>74.178082191780817</c:v>
                </c:pt>
                <c:pt idx="1084">
                  <c:v>74.246575342465746</c:v>
                </c:pt>
                <c:pt idx="1085">
                  <c:v>74.315068493150676</c:v>
                </c:pt>
                <c:pt idx="1086">
                  <c:v>74.383561643835606</c:v>
                </c:pt>
                <c:pt idx="1087">
                  <c:v>74.452054794520549</c:v>
                </c:pt>
                <c:pt idx="1088">
                  <c:v>74.520547945205479</c:v>
                </c:pt>
                <c:pt idx="1089">
                  <c:v>74.589041095890408</c:v>
                </c:pt>
                <c:pt idx="1090">
                  <c:v>74.657534246575338</c:v>
                </c:pt>
                <c:pt idx="1091">
                  <c:v>74.726027397260268</c:v>
                </c:pt>
                <c:pt idx="1092">
                  <c:v>74.794520547945197</c:v>
                </c:pt>
                <c:pt idx="1093">
                  <c:v>74.863013698630127</c:v>
                </c:pt>
                <c:pt idx="1094">
                  <c:v>74.93150684931507</c:v>
                </c:pt>
                <c:pt idx="1095">
                  <c:v>75</c:v>
                </c:pt>
                <c:pt idx="1096">
                  <c:v>75.06849315068493</c:v>
                </c:pt>
                <c:pt idx="1097">
                  <c:v>75.136986301369859</c:v>
                </c:pt>
                <c:pt idx="1098">
                  <c:v>75.205479452054789</c:v>
                </c:pt>
                <c:pt idx="1099">
                  <c:v>75.273972602739718</c:v>
                </c:pt>
                <c:pt idx="1100">
                  <c:v>75.342465753424648</c:v>
                </c:pt>
                <c:pt idx="1101">
                  <c:v>75.410958904109592</c:v>
                </c:pt>
                <c:pt idx="1102">
                  <c:v>75.479452054794521</c:v>
                </c:pt>
                <c:pt idx="1103">
                  <c:v>75.547945205479451</c:v>
                </c:pt>
                <c:pt idx="1104">
                  <c:v>75.61643835616438</c:v>
                </c:pt>
                <c:pt idx="1105">
                  <c:v>75.68493150684931</c:v>
                </c:pt>
                <c:pt idx="1106">
                  <c:v>75.753424657534239</c:v>
                </c:pt>
                <c:pt idx="1107">
                  <c:v>75.821917808219169</c:v>
                </c:pt>
                <c:pt idx="1108">
                  <c:v>75.890410958904098</c:v>
                </c:pt>
                <c:pt idx="1109">
                  <c:v>75.958904109589042</c:v>
                </c:pt>
                <c:pt idx="1110">
                  <c:v>76.027397260273972</c:v>
                </c:pt>
                <c:pt idx="1111">
                  <c:v>76.095890410958901</c:v>
                </c:pt>
                <c:pt idx="1112">
                  <c:v>76.164383561643831</c:v>
                </c:pt>
                <c:pt idx="1113">
                  <c:v>76.232876712328761</c:v>
                </c:pt>
                <c:pt idx="1114">
                  <c:v>76.30136986301369</c:v>
                </c:pt>
                <c:pt idx="1115">
                  <c:v>76.36986301369862</c:v>
                </c:pt>
                <c:pt idx="1116">
                  <c:v>76.438356164383563</c:v>
                </c:pt>
                <c:pt idx="1117">
                  <c:v>76.506849315068493</c:v>
                </c:pt>
                <c:pt idx="1118">
                  <c:v>76.575342465753423</c:v>
                </c:pt>
                <c:pt idx="1119">
                  <c:v>76.643835616438352</c:v>
                </c:pt>
                <c:pt idx="1120">
                  <c:v>76.712328767123282</c:v>
                </c:pt>
                <c:pt idx="1121">
                  <c:v>76.780821917808211</c:v>
                </c:pt>
                <c:pt idx="1122">
                  <c:v>76.849315068493141</c:v>
                </c:pt>
                <c:pt idx="1123">
                  <c:v>76.917808219178085</c:v>
                </c:pt>
                <c:pt idx="1124">
                  <c:v>76.986301369863014</c:v>
                </c:pt>
                <c:pt idx="1125">
                  <c:v>77.054794520547944</c:v>
                </c:pt>
                <c:pt idx="1126">
                  <c:v>77.123287671232873</c:v>
                </c:pt>
                <c:pt idx="1127">
                  <c:v>77.191780821917803</c:v>
                </c:pt>
                <c:pt idx="1128">
                  <c:v>77.260273972602732</c:v>
                </c:pt>
                <c:pt idx="1129">
                  <c:v>77.328767123287662</c:v>
                </c:pt>
                <c:pt idx="1130">
                  <c:v>77.397260273972591</c:v>
                </c:pt>
                <c:pt idx="1131">
                  <c:v>77.465753424657535</c:v>
                </c:pt>
                <c:pt idx="1132">
                  <c:v>77.534246575342465</c:v>
                </c:pt>
                <c:pt idx="1133">
                  <c:v>77.602739726027394</c:v>
                </c:pt>
                <c:pt idx="1134">
                  <c:v>77.671232876712324</c:v>
                </c:pt>
                <c:pt idx="1135">
                  <c:v>77.739726027397253</c:v>
                </c:pt>
                <c:pt idx="1136">
                  <c:v>77.808219178082183</c:v>
                </c:pt>
                <c:pt idx="1137">
                  <c:v>77.876712328767113</c:v>
                </c:pt>
                <c:pt idx="1138">
                  <c:v>77.945205479452056</c:v>
                </c:pt>
                <c:pt idx="1139">
                  <c:v>78.013698630136986</c:v>
                </c:pt>
                <c:pt idx="1140">
                  <c:v>78.082191780821915</c:v>
                </c:pt>
                <c:pt idx="1141">
                  <c:v>78.150684931506845</c:v>
                </c:pt>
                <c:pt idx="1142">
                  <c:v>78.219178082191775</c:v>
                </c:pt>
                <c:pt idx="1143">
                  <c:v>78.287671232876704</c:v>
                </c:pt>
                <c:pt idx="1144">
                  <c:v>78.356164383561634</c:v>
                </c:pt>
                <c:pt idx="1145">
                  <c:v>78.424657534246577</c:v>
                </c:pt>
                <c:pt idx="1146">
                  <c:v>78.493150684931507</c:v>
                </c:pt>
                <c:pt idx="1147">
                  <c:v>78.561643835616437</c:v>
                </c:pt>
                <c:pt idx="1148">
                  <c:v>78.630136986301366</c:v>
                </c:pt>
                <c:pt idx="1149">
                  <c:v>78.698630136986296</c:v>
                </c:pt>
                <c:pt idx="1150">
                  <c:v>78.767123287671225</c:v>
                </c:pt>
                <c:pt idx="1151">
                  <c:v>78.835616438356155</c:v>
                </c:pt>
                <c:pt idx="1152">
                  <c:v>78.904109589041099</c:v>
                </c:pt>
                <c:pt idx="1153">
                  <c:v>78.972602739726028</c:v>
                </c:pt>
                <c:pt idx="1154">
                  <c:v>79.041095890410958</c:v>
                </c:pt>
                <c:pt idx="1155">
                  <c:v>79.109589041095887</c:v>
                </c:pt>
                <c:pt idx="1156">
                  <c:v>79.178082191780817</c:v>
                </c:pt>
                <c:pt idx="1157">
                  <c:v>79.246575342465746</c:v>
                </c:pt>
                <c:pt idx="1158">
                  <c:v>79.315068493150676</c:v>
                </c:pt>
                <c:pt idx="1159">
                  <c:v>79.383561643835606</c:v>
                </c:pt>
                <c:pt idx="1160">
                  <c:v>79.452054794520549</c:v>
                </c:pt>
                <c:pt idx="1161">
                  <c:v>79.520547945205479</c:v>
                </c:pt>
                <c:pt idx="1162">
                  <c:v>79.589041095890408</c:v>
                </c:pt>
                <c:pt idx="1163">
                  <c:v>79.657534246575338</c:v>
                </c:pt>
                <c:pt idx="1164">
                  <c:v>79.726027397260268</c:v>
                </c:pt>
                <c:pt idx="1165">
                  <c:v>79.794520547945197</c:v>
                </c:pt>
                <c:pt idx="1166">
                  <c:v>79.863013698630127</c:v>
                </c:pt>
                <c:pt idx="1167">
                  <c:v>79.93150684931507</c:v>
                </c:pt>
                <c:pt idx="1168">
                  <c:v>80</c:v>
                </c:pt>
                <c:pt idx="1169">
                  <c:v>80.06849315068493</c:v>
                </c:pt>
                <c:pt idx="1170">
                  <c:v>80.136986301369859</c:v>
                </c:pt>
                <c:pt idx="1171">
                  <c:v>80.205479452054789</c:v>
                </c:pt>
                <c:pt idx="1172">
                  <c:v>80.273972602739718</c:v>
                </c:pt>
                <c:pt idx="1173">
                  <c:v>80.342465753424648</c:v>
                </c:pt>
                <c:pt idx="1174">
                  <c:v>80.410958904109592</c:v>
                </c:pt>
                <c:pt idx="1175">
                  <c:v>80.479452054794521</c:v>
                </c:pt>
                <c:pt idx="1176">
                  <c:v>80.547945205479451</c:v>
                </c:pt>
                <c:pt idx="1177">
                  <c:v>80.61643835616438</c:v>
                </c:pt>
                <c:pt idx="1178">
                  <c:v>80.68493150684931</c:v>
                </c:pt>
                <c:pt idx="1179">
                  <c:v>80.753424657534239</c:v>
                </c:pt>
                <c:pt idx="1180">
                  <c:v>80.821917808219169</c:v>
                </c:pt>
                <c:pt idx="1181">
                  <c:v>80.890410958904098</c:v>
                </c:pt>
                <c:pt idx="1182">
                  <c:v>80.958904109589042</c:v>
                </c:pt>
                <c:pt idx="1183">
                  <c:v>81.027397260273972</c:v>
                </c:pt>
                <c:pt idx="1184">
                  <c:v>81.095890410958901</c:v>
                </c:pt>
                <c:pt idx="1185">
                  <c:v>81.164383561643831</c:v>
                </c:pt>
                <c:pt idx="1186">
                  <c:v>81.232876712328761</c:v>
                </c:pt>
                <c:pt idx="1187">
                  <c:v>81.30136986301369</c:v>
                </c:pt>
                <c:pt idx="1188">
                  <c:v>81.36986301369862</c:v>
                </c:pt>
                <c:pt idx="1189">
                  <c:v>81.438356164383563</c:v>
                </c:pt>
                <c:pt idx="1190">
                  <c:v>81.506849315068493</c:v>
                </c:pt>
                <c:pt idx="1191">
                  <c:v>81.575342465753423</c:v>
                </c:pt>
                <c:pt idx="1192">
                  <c:v>81.643835616438352</c:v>
                </c:pt>
                <c:pt idx="1193">
                  <c:v>81.712328767123282</c:v>
                </c:pt>
                <c:pt idx="1194">
                  <c:v>81.780821917808211</c:v>
                </c:pt>
                <c:pt idx="1195">
                  <c:v>81.849315068493141</c:v>
                </c:pt>
                <c:pt idx="1196">
                  <c:v>81.917808219178085</c:v>
                </c:pt>
                <c:pt idx="1197">
                  <c:v>81.986301369863014</c:v>
                </c:pt>
                <c:pt idx="1198">
                  <c:v>82.054794520547944</c:v>
                </c:pt>
                <c:pt idx="1199">
                  <c:v>82.123287671232873</c:v>
                </c:pt>
                <c:pt idx="1200">
                  <c:v>82.191780821917803</c:v>
                </c:pt>
                <c:pt idx="1201">
                  <c:v>82.260273972602732</c:v>
                </c:pt>
                <c:pt idx="1202">
                  <c:v>82.328767123287662</c:v>
                </c:pt>
                <c:pt idx="1203">
                  <c:v>82.397260273972591</c:v>
                </c:pt>
                <c:pt idx="1204">
                  <c:v>82.465753424657535</c:v>
                </c:pt>
                <c:pt idx="1205">
                  <c:v>82.534246575342465</c:v>
                </c:pt>
                <c:pt idx="1206">
                  <c:v>82.602739726027394</c:v>
                </c:pt>
                <c:pt idx="1207">
                  <c:v>82.671232876712324</c:v>
                </c:pt>
                <c:pt idx="1208">
                  <c:v>82.739726027397253</c:v>
                </c:pt>
                <c:pt idx="1209">
                  <c:v>82.808219178082183</c:v>
                </c:pt>
                <c:pt idx="1210">
                  <c:v>82.876712328767113</c:v>
                </c:pt>
                <c:pt idx="1211">
                  <c:v>82.945205479452056</c:v>
                </c:pt>
                <c:pt idx="1212">
                  <c:v>83.013698630136986</c:v>
                </c:pt>
                <c:pt idx="1213">
                  <c:v>83.082191780821915</c:v>
                </c:pt>
                <c:pt idx="1214">
                  <c:v>83.150684931506845</c:v>
                </c:pt>
                <c:pt idx="1215">
                  <c:v>83.219178082191775</c:v>
                </c:pt>
                <c:pt idx="1216">
                  <c:v>83.287671232876704</c:v>
                </c:pt>
                <c:pt idx="1217">
                  <c:v>83.356164383561634</c:v>
                </c:pt>
                <c:pt idx="1218">
                  <c:v>83.424657534246577</c:v>
                </c:pt>
                <c:pt idx="1219">
                  <c:v>83.493150684931507</c:v>
                </c:pt>
                <c:pt idx="1220">
                  <c:v>83.561643835616437</c:v>
                </c:pt>
                <c:pt idx="1221">
                  <c:v>83.630136986301366</c:v>
                </c:pt>
                <c:pt idx="1222">
                  <c:v>83.698630136986296</c:v>
                </c:pt>
                <c:pt idx="1223">
                  <c:v>83.767123287671225</c:v>
                </c:pt>
                <c:pt idx="1224">
                  <c:v>83.835616438356155</c:v>
                </c:pt>
                <c:pt idx="1225">
                  <c:v>83.904109589041084</c:v>
                </c:pt>
                <c:pt idx="1226">
                  <c:v>83.972602739726028</c:v>
                </c:pt>
                <c:pt idx="1227">
                  <c:v>84.041095890410958</c:v>
                </c:pt>
                <c:pt idx="1228">
                  <c:v>84.109589041095887</c:v>
                </c:pt>
                <c:pt idx="1229">
                  <c:v>84.178082191780817</c:v>
                </c:pt>
                <c:pt idx="1230">
                  <c:v>84.246575342465746</c:v>
                </c:pt>
                <c:pt idx="1231">
                  <c:v>84.315068493150676</c:v>
                </c:pt>
                <c:pt idx="1232">
                  <c:v>84.383561643835606</c:v>
                </c:pt>
                <c:pt idx="1233">
                  <c:v>84.452054794520549</c:v>
                </c:pt>
                <c:pt idx="1234">
                  <c:v>84.520547945205479</c:v>
                </c:pt>
                <c:pt idx="1235">
                  <c:v>84.589041095890408</c:v>
                </c:pt>
                <c:pt idx="1236">
                  <c:v>84.657534246575338</c:v>
                </c:pt>
                <c:pt idx="1237">
                  <c:v>84.726027397260268</c:v>
                </c:pt>
                <c:pt idx="1238">
                  <c:v>84.794520547945197</c:v>
                </c:pt>
                <c:pt idx="1239">
                  <c:v>84.863013698630127</c:v>
                </c:pt>
                <c:pt idx="1240">
                  <c:v>84.93150684931507</c:v>
                </c:pt>
                <c:pt idx="1241">
                  <c:v>85</c:v>
                </c:pt>
                <c:pt idx="1242">
                  <c:v>85.06849315068493</c:v>
                </c:pt>
                <c:pt idx="1243">
                  <c:v>85.136986301369859</c:v>
                </c:pt>
                <c:pt idx="1244">
                  <c:v>85.205479452054789</c:v>
                </c:pt>
                <c:pt idx="1245">
                  <c:v>85.273972602739718</c:v>
                </c:pt>
                <c:pt idx="1246">
                  <c:v>85.342465753424648</c:v>
                </c:pt>
                <c:pt idx="1247">
                  <c:v>85.410958904109577</c:v>
                </c:pt>
                <c:pt idx="1248">
                  <c:v>85.479452054794521</c:v>
                </c:pt>
                <c:pt idx="1249">
                  <c:v>85.547945205479451</c:v>
                </c:pt>
                <c:pt idx="1250">
                  <c:v>85.61643835616438</c:v>
                </c:pt>
                <c:pt idx="1251">
                  <c:v>85.68493150684931</c:v>
                </c:pt>
                <c:pt idx="1252">
                  <c:v>85.753424657534239</c:v>
                </c:pt>
                <c:pt idx="1253">
                  <c:v>85.821917808219169</c:v>
                </c:pt>
                <c:pt idx="1254">
                  <c:v>85.890410958904098</c:v>
                </c:pt>
                <c:pt idx="1255">
                  <c:v>85.958904109589042</c:v>
                </c:pt>
                <c:pt idx="1256">
                  <c:v>86.027397260273972</c:v>
                </c:pt>
                <c:pt idx="1257">
                  <c:v>86.095890410958901</c:v>
                </c:pt>
                <c:pt idx="1258">
                  <c:v>86.164383561643831</c:v>
                </c:pt>
                <c:pt idx="1259">
                  <c:v>86.232876712328761</c:v>
                </c:pt>
                <c:pt idx="1260">
                  <c:v>86.30136986301369</c:v>
                </c:pt>
                <c:pt idx="1261">
                  <c:v>86.36986301369862</c:v>
                </c:pt>
                <c:pt idx="1262">
                  <c:v>86.438356164383563</c:v>
                </c:pt>
                <c:pt idx="1263">
                  <c:v>86.506849315068493</c:v>
                </c:pt>
                <c:pt idx="1264">
                  <c:v>86.575342465753423</c:v>
                </c:pt>
                <c:pt idx="1265">
                  <c:v>86.643835616438352</c:v>
                </c:pt>
                <c:pt idx="1266">
                  <c:v>86.712328767123282</c:v>
                </c:pt>
                <c:pt idx="1267">
                  <c:v>86.780821917808211</c:v>
                </c:pt>
                <c:pt idx="1268">
                  <c:v>86.849315068493141</c:v>
                </c:pt>
                <c:pt idx="1269">
                  <c:v>86.91780821917807</c:v>
                </c:pt>
                <c:pt idx="1270">
                  <c:v>86.986301369863014</c:v>
                </c:pt>
                <c:pt idx="1271">
                  <c:v>87.054794520547944</c:v>
                </c:pt>
                <c:pt idx="1272">
                  <c:v>87.123287671232873</c:v>
                </c:pt>
                <c:pt idx="1273">
                  <c:v>87.191780821917803</c:v>
                </c:pt>
                <c:pt idx="1274">
                  <c:v>87.260273972602732</c:v>
                </c:pt>
                <c:pt idx="1275">
                  <c:v>87.328767123287662</c:v>
                </c:pt>
                <c:pt idx="1276">
                  <c:v>87.397260273972591</c:v>
                </c:pt>
                <c:pt idx="1277">
                  <c:v>87.465753424657535</c:v>
                </c:pt>
                <c:pt idx="1278">
                  <c:v>87.534246575342465</c:v>
                </c:pt>
                <c:pt idx="1279">
                  <c:v>87.602739726027394</c:v>
                </c:pt>
                <c:pt idx="1280">
                  <c:v>87.671232876712324</c:v>
                </c:pt>
                <c:pt idx="1281">
                  <c:v>87.739726027397253</c:v>
                </c:pt>
                <c:pt idx="1282">
                  <c:v>87.808219178082183</c:v>
                </c:pt>
                <c:pt idx="1283">
                  <c:v>87.876712328767113</c:v>
                </c:pt>
                <c:pt idx="1284">
                  <c:v>87.945205479452056</c:v>
                </c:pt>
                <c:pt idx="1285">
                  <c:v>88.013698630136986</c:v>
                </c:pt>
                <c:pt idx="1286">
                  <c:v>88.082191780821915</c:v>
                </c:pt>
                <c:pt idx="1287">
                  <c:v>88.150684931506845</c:v>
                </c:pt>
                <c:pt idx="1288">
                  <c:v>88.219178082191775</c:v>
                </c:pt>
                <c:pt idx="1289">
                  <c:v>88.287671232876704</c:v>
                </c:pt>
                <c:pt idx="1290">
                  <c:v>88.356164383561634</c:v>
                </c:pt>
                <c:pt idx="1291">
                  <c:v>88.424657534246577</c:v>
                </c:pt>
                <c:pt idx="1292">
                  <c:v>88.493150684931507</c:v>
                </c:pt>
                <c:pt idx="1293">
                  <c:v>88.561643835616437</c:v>
                </c:pt>
                <c:pt idx="1294">
                  <c:v>88.630136986301366</c:v>
                </c:pt>
                <c:pt idx="1295">
                  <c:v>88.698630136986296</c:v>
                </c:pt>
                <c:pt idx="1296">
                  <c:v>88.767123287671225</c:v>
                </c:pt>
                <c:pt idx="1297">
                  <c:v>88.835616438356155</c:v>
                </c:pt>
                <c:pt idx="1298">
                  <c:v>88.904109589041084</c:v>
                </c:pt>
                <c:pt idx="1299">
                  <c:v>88.972602739726028</c:v>
                </c:pt>
                <c:pt idx="1300">
                  <c:v>89.041095890410958</c:v>
                </c:pt>
                <c:pt idx="1301">
                  <c:v>89.109589041095887</c:v>
                </c:pt>
                <c:pt idx="1302">
                  <c:v>89.178082191780817</c:v>
                </c:pt>
                <c:pt idx="1303">
                  <c:v>89.246575342465746</c:v>
                </c:pt>
                <c:pt idx="1304">
                  <c:v>89.315068493150676</c:v>
                </c:pt>
                <c:pt idx="1305">
                  <c:v>89.383561643835606</c:v>
                </c:pt>
                <c:pt idx="1306">
                  <c:v>89.452054794520549</c:v>
                </c:pt>
                <c:pt idx="1307">
                  <c:v>89.520547945205479</c:v>
                </c:pt>
                <c:pt idx="1308">
                  <c:v>89.589041095890408</c:v>
                </c:pt>
                <c:pt idx="1309">
                  <c:v>89.657534246575338</c:v>
                </c:pt>
                <c:pt idx="1310">
                  <c:v>89.726027397260268</c:v>
                </c:pt>
                <c:pt idx="1311">
                  <c:v>89.794520547945197</c:v>
                </c:pt>
                <c:pt idx="1312">
                  <c:v>89.863013698630127</c:v>
                </c:pt>
                <c:pt idx="1313">
                  <c:v>89.93150684931507</c:v>
                </c:pt>
                <c:pt idx="1314">
                  <c:v>90</c:v>
                </c:pt>
                <c:pt idx="1315">
                  <c:v>90.06849315068493</c:v>
                </c:pt>
                <c:pt idx="1316">
                  <c:v>90.136986301369859</c:v>
                </c:pt>
                <c:pt idx="1317">
                  <c:v>90.205479452054789</c:v>
                </c:pt>
                <c:pt idx="1318">
                  <c:v>90.273972602739718</c:v>
                </c:pt>
                <c:pt idx="1319">
                  <c:v>90.342465753424648</c:v>
                </c:pt>
                <c:pt idx="1320">
                  <c:v>90.410958904109577</c:v>
                </c:pt>
                <c:pt idx="1321">
                  <c:v>90.479452054794521</c:v>
                </c:pt>
                <c:pt idx="1322">
                  <c:v>90.547945205479451</c:v>
                </c:pt>
                <c:pt idx="1323">
                  <c:v>90.61643835616438</c:v>
                </c:pt>
                <c:pt idx="1324">
                  <c:v>90.68493150684931</c:v>
                </c:pt>
                <c:pt idx="1325">
                  <c:v>90.753424657534239</c:v>
                </c:pt>
                <c:pt idx="1326">
                  <c:v>90.821917808219169</c:v>
                </c:pt>
                <c:pt idx="1327">
                  <c:v>90.890410958904098</c:v>
                </c:pt>
                <c:pt idx="1328">
                  <c:v>90.958904109589042</c:v>
                </c:pt>
                <c:pt idx="1329">
                  <c:v>91.027397260273972</c:v>
                </c:pt>
                <c:pt idx="1330">
                  <c:v>91.095890410958901</c:v>
                </c:pt>
                <c:pt idx="1331">
                  <c:v>91.164383561643831</c:v>
                </c:pt>
                <c:pt idx="1332">
                  <c:v>91.232876712328761</c:v>
                </c:pt>
                <c:pt idx="1333">
                  <c:v>91.30136986301369</c:v>
                </c:pt>
                <c:pt idx="1334">
                  <c:v>91.36986301369862</c:v>
                </c:pt>
                <c:pt idx="1335">
                  <c:v>91.438356164383563</c:v>
                </c:pt>
                <c:pt idx="1336">
                  <c:v>91.506849315068493</c:v>
                </c:pt>
                <c:pt idx="1337">
                  <c:v>91.575342465753423</c:v>
                </c:pt>
                <c:pt idx="1338">
                  <c:v>91.643835616438352</c:v>
                </c:pt>
                <c:pt idx="1339">
                  <c:v>91.712328767123282</c:v>
                </c:pt>
                <c:pt idx="1340">
                  <c:v>91.780821917808211</c:v>
                </c:pt>
                <c:pt idx="1341">
                  <c:v>91.849315068493141</c:v>
                </c:pt>
                <c:pt idx="1342">
                  <c:v>91.91780821917807</c:v>
                </c:pt>
                <c:pt idx="1343">
                  <c:v>91.986301369863014</c:v>
                </c:pt>
                <c:pt idx="1344">
                  <c:v>92.054794520547944</c:v>
                </c:pt>
                <c:pt idx="1345">
                  <c:v>92.123287671232873</c:v>
                </c:pt>
                <c:pt idx="1346">
                  <c:v>92.191780821917803</c:v>
                </c:pt>
                <c:pt idx="1347">
                  <c:v>92.260273972602732</c:v>
                </c:pt>
                <c:pt idx="1348">
                  <c:v>92.328767123287662</c:v>
                </c:pt>
                <c:pt idx="1349">
                  <c:v>92.397260273972591</c:v>
                </c:pt>
                <c:pt idx="1350">
                  <c:v>92.465753424657535</c:v>
                </c:pt>
                <c:pt idx="1351">
                  <c:v>92.534246575342465</c:v>
                </c:pt>
                <c:pt idx="1352">
                  <c:v>92.602739726027394</c:v>
                </c:pt>
                <c:pt idx="1353">
                  <c:v>92.671232876712324</c:v>
                </c:pt>
                <c:pt idx="1354">
                  <c:v>92.739726027397253</c:v>
                </c:pt>
                <c:pt idx="1355">
                  <c:v>92.808219178082183</c:v>
                </c:pt>
                <c:pt idx="1356">
                  <c:v>92.876712328767113</c:v>
                </c:pt>
                <c:pt idx="1357">
                  <c:v>92.945205479452056</c:v>
                </c:pt>
                <c:pt idx="1358">
                  <c:v>93.013698630136986</c:v>
                </c:pt>
                <c:pt idx="1359">
                  <c:v>93.082191780821915</c:v>
                </c:pt>
                <c:pt idx="1360">
                  <c:v>93.150684931506845</c:v>
                </c:pt>
                <c:pt idx="1361">
                  <c:v>93.219178082191775</c:v>
                </c:pt>
                <c:pt idx="1362">
                  <c:v>93.287671232876704</c:v>
                </c:pt>
                <c:pt idx="1363">
                  <c:v>93.356164383561634</c:v>
                </c:pt>
                <c:pt idx="1364">
                  <c:v>93.424657534246563</c:v>
                </c:pt>
                <c:pt idx="1365">
                  <c:v>93.493150684931507</c:v>
                </c:pt>
                <c:pt idx="1366">
                  <c:v>93.561643835616437</c:v>
                </c:pt>
                <c:pt idx="1367">
                  <c:v>93.630136986301366</c:v>
                </c:pt>
                <c:pt idx="1368">
                  <c:v>93.698630136986296</c:v>
                </c:pt>
                <c:pt idx="1369">
                  <c:v>93.767123287671225</c:v>
                </c:pt>
                <c:pt idx="1370">
                  <c:v>93.835616438356155</c:v>
                </c:pt>
                <c:pt idx="1371">
                  <c:v>93.904109589041084</c:v>
                </c:pt>
                <c:pt idx="1372">
                  <c:v>93.972602739726028</c:v>
                </c:pt>
                <c:pt idx="1373">
                  <c:v>94.041095890410958</c:v>
                </c:pt>
                <c:pt idx="1374">
                  <c:v>94.109589041095887</c:v>
                </c:pt>
                <c:pt idx="1375">
                  <c:v>94.178082191780817</c:v>
                </c:pt>
                <c:pt idx="1376">
                  <c:v>94.246575342465746</c:v>
                </c:pt>
                <c:pt idx="1377">
                  <c:v>94.315068493150676</c:v>
                </c:pt>
                <c:pt idx="1378">
                  <c:v>94.383561643835606</c:v>
                </c:pt>
                <c:pt idx="1379">
                  <c:v>94.452054794520549</c:v>
                </c:pt>
                <c:pt idx="1380">
                  <c:v>94.520547945205479</c:v>
                </c:pt>
                <c:pt idx="1381">
                  <c:v>94.589041095890408</c:v>
                </c:pt>
                <c:pt idx="1382">
                  <c:v>94.657534246575338</c:v>
                </c:pt>
                <c:pt idx="1383">
                  <c:v>94.726027397260268</c:v>
                </c:pt>
                <c:pt idx="1384">
                  <c:v>94.794520547945197</c:v>
                </c:pt>
                <c:pt idx="1385">
                  <c:v>94.863013698630127</c:v>
                </c:pt>
                <c:pt idx="1386">
                  <c:v>94.931506849315056</c:v>
                </c:pt>
                <c:pt idx="1387">
                  <c:v>95</c:v>
                </c:pt>
                <c:pt idx="1388">
                  <c:v>95.06849315068493</c:v>
                </c:pt>
                <c:pt idx="1389">
                  <c:v>95.136986301369859</c:v>
                </c:pt>
                <c:pt idx="1390">
                  <c:v>95.205479452054789</c:v>
                </c:pt>
                <c:pt idx="1391">
                  <c:v>95.273972602739718</c:v>
                </c:pt>
                <c:pt idx="1392">
                  <c:v>95.342465753424648</c:v>
                </c:pt>
                <c:pt idx="1393">
                  <c:v>95.410958904109577</c:v>
                </c:pt>
                <c:pt idx="1394">
                  <c:v>95.479452054794521</c:v>
                </c:pt>
                <c:pt idx="1395">
                  <c:v>95.547945205479451</c:v>
                </c:pt>
                <c:pt idx="1396">
                  <c:v>95.61643835616438</c:v>
                </c:pt>
                <c:pt idx="1397">
                  <c:v>95.68493150684931</c:v>
                </c:pt>
                <c:pt idx="1398">
                  <c:v>95.753424657534239</c:v>
                </c:pt>
                <c:pt idx="1399">
                  <c:v>95.821917808219169</c:v>
                </c:pt>
                <c:pt idx="1400">
                  <c:v>95.890410958904098</c:v>
                </c:pt>
                <c:pt idx="1401">
                  <c:v>95.958904109589042</c:v>
                </c:pt>
                <c:pt idx="1402">
                  <c:v>96.027397260273972</c:v>
                </c:pt>
                <c:pt idx="1403">
                  <c:v>96.095890410958901</c:v>
                </c:pt>
                <c:pt idx="1404">
                  <c:v>96.164383561643831</c:v>
                </c:pt>
                <c:pt idx="1405">
                  <c:v>96.232876712328761</c:v>
                </c:pt>
                <c:pt idx="1406">
                  <c:v>96.30136986301369</c:v>
                </c:pt>
                <c:pt idx="1407">
                  <c:v>96.36986301369862</c:v>
                </c:pt>
                <c:pt idx="1408">
                  <c:v>96.438356164383549</c:v>
                </c:pt>
                <c:pt idx="1409">
                  <c:v>96.506849315068493</c:v>
                </c:pt>
                <c:pt idx="1410">
                  <c:v>96.575342465753423</c:v>
                </c:pt>
                <c:pt idx="1411">
                  <c:v>96.643835616438352</c:v>
                </c:pt>
                <c:pt idx="1412">
                  <c:v>96.712328767123282</c:v>
                </c:pt>
                <c:pt idx="1413">
                  <c:v>96.780821917808211</c:v>
                </c:pt>
                <c:pt idx="1414">
                  <c:v>96.849315068493141</c:v>
                </c:pt>
                <c:pt idx="1415">
                  <c:v>96.91780821917807</c:v>
                </c:pt>
                <c:pt idx="1416">
                  <c:v>96.986301369863014</c:v>
                </c:pt>
                <c:pt idx="1417">
                  <c:v>97.054794520547944</c:v>
                </c:pt>
                <c:pt idx="1418">
                  <c:v>97.123287671232873</c:v>
                </c:pt>
                <c:pt idx="1419">
                  <c:v>97.191780821917803</c:v>
                </c:pt>
                <c:pt idx="1420">
                  <c:v>97.260273972602732</c:v>
                </c:pt>
                <c:pt idx="1421">
                  <c:v>97.328767123287662</c:v>
                </c:pt>
                <c:pt idx="1422">
                  <c:v>97.397260273972591</c:v>
                </c:pt>
                <c:pt idx="1423">
                  <c:v>97.465753424657535</c:v>
                </c:pt>
                <c:pt idx="1424">
                  <c:v>97.534246575342465</c:v>
                </c:pt>
                <c:pt idx="1425">
                  <c:v>97.602739726027394</c:v>
                </c:pt>
                <c:pt idx="1426">
                  <c:v>97.671232876712324</c:v>
                </c:pt>
                <c:pt idx="1427">
                  <c:v>97.739726027397253</c:v>
                </c:pt>
                <c:pt idx="1428">
                  <c:v>97.808219178082183</c:v>
                </c:pt>
                <c:pt idx="1429">
                  <c:v>97.876712328767113</c:v>
                </c:pt>
                <c:pt idx="1430">
                  <c:v>97.945205479452056</c:v>
                </c:pt>
                <c:pt idx="1431">
                  <c:v>98.013698630136986</c:v>
                </c:pt>
                <c:pt idx="1432">
                  <c:v>98.082191780821915</c:v>
                </c:pt>
                <c:pt idx="1433">
                  <c:v>98.150684931506845</c:v>
                </c:pt>
                <c:pt idx="1434">
                  <c:v>98.219178082191775</c:v>
                </c:pt>
                <c:pt idx="1435">
                  <c:v>98.287671232876704</c:v>
                </c:pt>
                <c:pt idx="1436">
                  <c:v>98.356164383561634</c:v>
                </c:pt>
                <c:pt idx="1437">
                  <c:v>98.424657534246563</c:v>
                </c:pt>
                <c:pt idx="1438">
                  <c:v>98.493150684931507</c:v>
                </c:pt>
                <c:pt idx="1439">
                  <c:v>98.561643835616437</c:v>
                </c:pt>
                <c:pt idx="1440">
                  <c:v>98.630136986301366</c:v>
                </c:pt>
                <c:pt idx="1441">
                  <c:v>98.698630136986296</c:v>
                </c:pt>
                <c:pt idx="1442">
                  <c:v>98.767123287671225</c:v>
                </c:pt>
                <c:pt idx="1443">
                  <c:v>98.835616438356155</c:v>
                </c:pt>
                <c:pt idx="1444">
                  <c:v>98.904109589041084</c:v>
                </c:pt>
                <c:pt idx="1445">
                  <c:v>98.972602739726028</c:v>
                </c:pt>
                <c:pt idx="1446">
                  <c:v>99.041095890410958</c:v>
                </c:pt>
                <c:pt idx="1447">
                  <c:v>99.109589041095887</c:v>
                </c:pt>
                <c:pt idx="1448">
                  <c:v>99.178082191780817</c:v>
                </c:pt>
                <c:pt idx="1449">
                  <c:v>99.246575342465746</c:v>
                </c:pt>
                <c:pt idx="1450">
                  <c:v>99.315068493150676</c:v>
                </c:pt>
                <c:pt idx="1451">
                  <c:v>99.383561643835606</c:v>
                </c:pt>
                <c:pt idx="1452">
                  <c:v>99.452054794520549</c:v>
                </c:pt>
                <c:pt idx="1453">
                  <c:v>99.520547945205479</c:v>
                </c:pt>
                <c:pt idx="1454">
                  <c:v>99.589041095890408</c:v>
                </c:pt>
                <c:pt idx="1455">
                  <c:v>99.657534246575338</c:v>
                </c:pt>
                <c:pt idx="1456">
                  <c:v>99.726027397260268</c:v>
                </c:pt>
                <c:pt idx="1457">
                  <c:v>99.794520547945197</c:v>
                </c:pt>
                <c:pt idx="1458">
                  <c:v>99.863013698630127</c:v>
                </c:pt>
                <c:pt idx="1459">
                  <c:v>99.931506849315056</c:v>
                </c:pt>
                <c:pt idx="1460">
                  <c:v>100</c:v>
                </c:pt>
              </c:numCache>
            </c:numRef>
          </c:xVal>
          <c:yVal>
            <c:numRef>
              <c:f>'FDC Burnt Hut'!$K$4:$K$1464</c:f>
              <c:numCache>
                <c:formatCode>General</c:formatCode>
                <c:ptCount val="1461"/>
                <c:pt idx="0">
                  <c:v>63198.851999999999</c:v>
                </c:pt>
                <c:pt idx="1">
                  <c:v>57315.353999999999</c:v>
                </c:pt>
                <c:pt idx="2">
                  <c:v>39243.733999999997</c:v>
                </c:pt>
                <c:pt idx="3">
                  <c:v>33481.137000000002</c:v>
                </c:pt>
                <c:pt idx="4">
                  <c:v>30132.79</c:v>
                </c:pt>
                <c:pt idx="5">
                  <c:v>26873.11</c:v>
                </c:pt>
                <c:pt idx="6">
                  <c:v>26377.953000000001</c:v>
                </c:pt>
                <c:pt idx="7">
                  <c:v>24489.635999999999</c:v>
                </c:pt>
                <c:pt idx="8">
                  <c:v>23451.133000000002</c:v>
                </c:pt>
                <c:pt idx="9">
                  <c:v>23151.244999999999</c:v>
                </c:pt>
                <c:pt idx="10">
                  <c:v>18467.333999999999</c:v>
                </c:pt>
                <c:pt idx="11">
                  <c:v>18363.556</c:v>
                </c:pt>
                <c:pt idx="12">
                  <c:v>16217.14</c:v>
                </c:pt>
                <c:pt idx="13">
                  <c:v>16175.897000000001</c:v>
                </c:pt>
                <c:pt idx="14">
                  <c:v>15848.075999999999</c:v>
                </c:pt>
                <c:pt idx="15">
                  <c:v>13473.651</c:v>
                </c:pt>
                <c:pt idx="16">
                  <c:v>12482.476000000001</c:v>
                </c:pt>
                <c:pt idx="17">
                  <c:v>12439.477999999999</c:v>
                </c:pt>
                <c:pt idx="18">
                  <c:v>12327.499</c:v>
                </c:pt>
                <c:pt idx="19">
                  <c:v>11977.851000000001</c:v>
                </c:pt>
                <c:pt idx="20">
                  <c:v>11695.726000000001</c:v>
                </c:pt>
                <c:pt idx="21">
                  <c:v>11530.63</c:v>
                </c:pt>
                <c:pt idx="22">
                  <c:v>11256.12</c:v>
                </c:pt>
                <c:pt idx="23">
                  <c:v>10934.782999999999</c:v>
                </c:pt>
                <c:pt idx="24">
                  <c:v>10709.177</c:v>
                </c:pt>
                <c:pt idx="25">
                  <c:v>10660.593999999999</c:v>
                </c:pt>
                <c:pt idx="26">
                  <c:v>10621.906999999999</c:v>
                </c:pt>
                <c:pt idx="27">
                  <c:v>10544.525</c:v>
                </c:pt>
                <c:pt idx="28">
                  <c:v>10396.69</c:v>
                </c:pt>
                <c:pt idx="29">
                  <c:v>9955.6640000000007</c:v>
                </c:pt>
                <c:pt idx="30">
                  <c:v>9817.2150000000001</c:v>
                </c:pt>
                <c:pt idx="31">
                  <c:v>9332.268</c:v>
                </c:pt>
                <c:pt idx="32">
                  <c:v>8377.6579999999994</c:v>
                </c:pt>
                <c:pt idx="33">
                  <c:v>8016.7830000000004</c:v>
                </c:pt>
                <c:pt idx="34">
                  <c:v>7952.5770000000002</c:v>
                </c:pt>
                <c:pt idx="35">
                  <c:v>7870.1980000000003</c:v>
                </c:pt>
                <c:pt idx="36">
                  <c:v>7848.9709999999995</c:v>
                </c:pt>
                <c:pt idx="37">
                  <c:v>7828.2809999999999</c:v>
                </c:pt>
                <c:pt idx="38">
                  <c:v>7465.0420000000004</c:v>
                </c:pt>
                <c:pt idx="39">
                  <c:v>7408.8270000000002</c:v>
                </c:pt>
                <c:pt idx="40">
                  <c:v>7037.4650000000001</c:v>
                </c:pt>
                <c:pt idx="41">
                  <c:v>6939.8729999999996</c:v>
                </c:pt>
                <c:pt idx="42">
                  <c:v>6605.15</c:v>
                </c:pt>
                <c:pt idx="43">
                  <c:v>6493.64</c:v>
                </c:pt>
                <c:pt idx="44">
                  <c:v>5825.28</c:v>
                </c:pt>
                <c:pt idx="45">
                  <c:v>5821.0240000000003</c:v>
                </c:pt>
                <c:pt idx="46">
                  <c:v>5799.5069999999996</c:v>
                </c:pt>
                <c:pt idx="47">
                  <c:v>5746.57</c:v>
                </c:pt>
                <c:pt idx="48">
                  <c:v>5687.4279999999999</c:v>
                </c:pt>
                <c:pt idx="49">
                  <c:v>5657.0010000000002</c:v>
                </c:pt>
                <c:pt idx="50">
                  <c:v>5544.9530000000004</c:v>
                </c:pt>
                <c:pt idx="51">
                  <c:v>5360.1270000000004</c:v>
                </c:pt>
                <c:pt idx="52">
                  <c:v>5223.7219999999998</c:v>
                </c:pt>
                <c:pt idx="53">
                  <c:v>5190.9830000000002</c:v>
                </c:pt>
                <c:pt idx="54">
                  <c:v>5156.317</c:v>
                </c:pt>
                <c:pt idx="55">
                  <c:v>4833.9210000000003</c:v>
                </c:pt>
                <c:pt idx="56">
                  <c:v>4710.3680000000004</c:v>
                </c:pt>
                <c:pt idx="57">
                  <c:v>4699.2370000000001</c:v>
                </c:pt>
                <c:pt idx="58">
                  <c:v>4654.0110000000004</c:v>
                </c:pt>
                <c:pt idx="59">
                  <c:v>4645.8959999999997</c:v>
                </c:pt>
                <c:pt idx="60">
                  <c:v>4533.2349999999997</c:v>
                </c:pt>
                <c:pt idx="61">
                  <c:v>4486.87</c:v>
                </c:pt>
                <c:pt idx="62">
                  <c:v>4263.9790000000003</c:v>
                </c:pt>
                <c:pt idx="63">
                  <c:v>4248.0280000000002</c:v>
                </c:pt>
                <c:pt idx="64">
                  <c:v>4223.1890000000003</c:v>
                </c:pt>
                <c:pt idx="65">
                  <c:v>4207.299</c:v>
                </c:pt>
                <c:pt idx="66">
                  <c:v>4150.4080000000004</c:v>
                </c:pt>
                <c:pt idx="67">
                  <c:v>4084.1320000000001</c:v>
                </c:pt>
                <c:pt idx="68">
                  <c:v>3899.1869999999999</c:v>
                </c:pt>
                <c:pt idx="69">
                  <c:v>3878.027</c:v>
                </c:pt>
                <c:pt idx="70">
                  <c:v>3849.6590000000001</c:v>
                </c:pt>
                <c:pt idx="71">
                  <c:v>3780.527</c:v>
                </c:pt>
                <c:pt idx="72">
                  <c:v>3762.6219999999998</c:v>
                </c:pt>
                <c:pt idx="73">
                  <c:v>3632.8829999999998</c:v>
                </c:pt>
                <c:pt idx="74">
                  <c:v>3601.9160000000002</c:v>
                </c:pt>
                <c:pt idx="75">
                  <c:v>3582.1210000000001</c:v>
                </c:pt>
                <c:pt idx="76">
                  <c:v>3373.3939999999998</c:v>
                </c:pt>
                <c:pt idx="77">
                  <c:v>3360.8980000000001</c:v>
                </c:pt>
                <c:pt idx="78">
                  <c:v>3325.2959999999998</c:v>
                </c:pt>
                <c:pt idx="79">
                  <c:v>3266.2890000000002</c:v>
                </c:pt>
                <c:pt idx="80">
                  <c:v>3238.7139999999999</c:v>
                </c:pt>
                <c:pt idx="81">
                  <c:v>3148.402</c:v>
                </c:pt>
                <c:pt idx="82">
                  <c:v>3128.4960000000001</c:v>
                </c:pt>
                <c:pt idx="83">
                  <c:v>3100.2719999999999</c:v>
                </c:pt>
                <c:pt idx="84">
                  <c:v>3089.8679999999999</c:v>
                </c:pt>
                <c:pt idx="85">
                  <c:v>3083.694</c:v>
                </c:pt>
                <c:pt idx="86">
                  <c:v>3055.518</c:v>
                </c:pt>
                <c:pt idx="87">
                  <c:v>3027.422</c:v>
                </c:pt>
                <c:pt idx="88">
                  <c:v>2976.5920000000001</c:v>
                </c:pt>
                <c:pt idx="89">
                  <c:v>2931.9</c:v>
                </c:pt>
                <c:pt idx="90">
                  <c:v>2884.7820000000002</c:v>
                </c:pt>
                <c:pt idx="91">
                  <c:v>2861.8359999999998</c:v>
                </c:pt>
                <c:pt idx="92">
                  <c:v>2851.06</c:v>
                </c:pt>
                <c:pt idx="93">
                  <c:v>2815.9960000000001</c:v>
                </c:pt>
                <c:pt idx="94">
                  <c:v>2801.1219999999998</c:v>
                </c:pt>
                <c:pt idx="95">
                  <c:v>2775.0309999999999</c:v>
                </c:pt>
                <c:pt idx="96">
                  <c:v>2686.0630000000001</c:v>
                </c:pt>
                <c:pt idx="97">
                  <c:v>2676.951</c:v>
                </c:pt>
                <c:pt idx="98">
                  <c:v>2636.2570000000001</c:v>
                </c:pt>
                <c:pt idx="99">
                  <c:v>2629.3560000000002</c:v>
                </c:pt>
                <c:pt idx="100">
                  <c:v>2604.8020000000001</c:v>
                </c:pt>
                <c:pt idx="101">
                  <c:v>2601.1460000000002</c:v>
                </c:pt>
                <c:pt idx="102">
                  <c:v>2587.6640000000002</c:v>
                </c:pt>
                <c:pt idx="103">
                  <c:v>2553.491</c:v>
                </c:pt>
                <c:pt idx="104">
                  <c:v>2508.848</c:v>
                </c:pt>
                <c:pt idx="105">
                  <c:v>2503.2260000000001</c:v>
                </c:pt>
                <c:pt idx="106">
                  <c:v>2495.451</c:v>
                </c:pt>
                <c:pt idx="107">
                  <c:v>2488.721</c:v>
                </c:pt>
                <c:pt idx="108">
                  <c:v>2454.65</c:v>
                </c:pt>
                <c:pt idx="109">
                  <c:v>2433.277</c:v>
                </c:pt>
                <c:pt idx="110">
                  <c:v>2426.7919999999999</c:v>
                </c:pt>
                <c:pt idx="111">
                  <c:v>2411.337</c:v>
                </c:pt>
                <c:pt idx="112">
                  <c:v>2410.4409999999998</c:v>
                </c:pt>
                <c:pt idx="113">
                  <c:v>2398.4180000000001</c:v>
                </c:pt>
                <c:pt idx="114">
                  <c:v>2389.7379999999998</c:v>
                </c:pt>
                <c:pt idx="115">
                  <c:v>2380.047</c:v>
                </c:pt>
                <c:pt idx="116">
                  <c:v>2357.096</c:v>
                </c:pt>
                <c:pt idx="117">
                  <c:v>2293.1950000000002</c:v>
                </c:pt>
                <c:pt idx="118">
                  <c:v>2266.5740000000001</c:v>
                </c:pt>
                <c:pt idx="119">
                  <c:v>2256.462</c:v>
                </c:pt>
                <c:pt idx="120">
                  <c:v>2235.855</c:v>
                </c:pt>
                <c:pt idx="121">
                  <c:v>2225.1309999999999</c:v>
                </c:pt>
                <c:pt idx="122">
                  <c:v>2180.9780000000001</c:v>
                </c:pt>
                <c:pt idx="123">
                  <c:v>2157.8009999999999</c:v>
                </c:pt>
                <c:pt idx="124">
                  <c:v>2152.547</c:v>
                </c:pt>
                <c:pt idx="125">
                  <c:v>2112.9</c:v>
                </c:pt>
                <c:pt idx="126">
                  <c:v>2110.556</c:v>
                </c:pt>
                <c:pt idx="127">
                  <c:v>2106.2579999999998</c:v>
                </c:pt>
                <c:pt idx="128">
                  <c:v>2087.39</c:v>
                </c:pt>
                <c:pt idx="129">
                  <c:v>2056.2869999999998</c:v>
                </c:pt>
                <c:pt idx="130">
                  <c:v>2043.107</c:v>
                </c:pt>
                <c:pt idx="131">
                  <c:v>2013.873</c:v>
                </c:pt>
                <c:pt idx="132">
                  <c:v>2011.318</c:v>
                </c:pt>
                <c:pt idx="133">
                  <c:v>2010.837</c:v>
                </c:pt>
                <c:pt idx="134">
                  <c:v>1973.453</c:v>
                </c:pt>
                <c:pt idx="135">
                  <c:v>1965.4179999999999</c:v>
                </c:pt>
                <c:pt idx="136">
                  <c:v>1964.5170000000001</c:v>
                </c:pt>
                <c:pt idx="137">
                  <c:v>1954.442</c:v>
                </c:pt>
                <c:pt idx="138">
                  <c:v>1947.826</c:v>
                </c:pt>
                <c:pt idx="139">
                  <c:v>1930.8879999999999</c:v>
                </c:pt>
                <c:pt idx="140">
                  <c:v>1927.7260000000001</c:v>
                </c:pt>
                <c:pt idx="141">
                  <c:v>1921.2929999999999</c:v>
                </c:pt>
                <c:pt idx="142">
                  <c:v>1912.38</c:v>
                </c:pt>
                <c:pt idx="143">
                  <c:v>1909.17</c:v>
                </c:pt>
                <c:pt idx="144">
                  <c:v>1906.9649999999999</c:v>
                </c:pt>
                <c:pt idx="145">
                  <c:v>1902.384</c:v>
                </c:pt>
                <c:pt idx="146">
                  <c:v>1876.13</c:v>
                </c:pt>
                <c:pt idx="147">
                  <c:v>1875.653</c:v>
                </c:pt>
                <c:pt idx="148">
                  <c:v>1841.818</c:v>
                </c:pt>
                <c:pt idx="149">
                  <c:v>1827.605</c:v>
                </c:pt>
                <c:pt idx="150">
                  <c:v>1820.3920000000001</c:v>
                </c:pt>
                <c:pt idx="151">
                  <c:v>1815.1220000000001</c:v>
                </c:pt>
                <c:pt idx="152">
                  <c:v>1787.9649999999999</c:v>
                </c:pt>
                <c:pt idx="153">
                  <c:v>1783.2260000000001</c:v>
                </c:pt>
                <c:pt idx="154">
                  <c:v>1761.01</c:v>
                </c:pt>
                <c:pt idx="155">
                  <c:v>1725.222</c:v>
                </c:pt>
                <c:pt idx="156">
                  <c:v>1707.046</c:v>
                </c:pt>
                <c:pt idx="157">
                  <c:v>1706.2170000000001</c:v>
                </c:pt>
                <c:pt idx="158">
                  <c:v>1687.672</c:v>
                </c:pt>
                <c:pt idx="159">
                  <c:v>1676.9929999999999</c:v>
                </c:pt>
                <c:pt idx="160">
                  <c:v>1673.048</c:v>
                </c:pt>
                <c:pt idx="161">
                  <c:v>1667.5350000000001</c:v>
                </c:pt>
                <c:pt idx="162">
                  <c:v>1663.8789999999999</c:v>
                </c:pt>
                <c:pt idx="163">
                  <c:v>1629.4280000000001</c:v>
                </c:pt>
                <c:pt idx="164">
                  <c:v>1626.2180000000001</c:v>
                </c:pt>
                <c:pt idx="165">
                  <c:v>1620.7349999999999</c:v>
                </c:pt>
                <c:pt idx="166">
                  <c:v>1619.393</c:v>
                </c:pt>
                <c:pt idx="167">
                  <c:v>1614.165</c:v>
                </c:pt>
                <c:pt idx="168">
                  <c:v>1613.8030000000001</c:v>
                </c:pt>
                <c:pt idx="169">
                  <c:v>1603.058</c:v>
                </c:pt>
                <c:pt idx="170">
                  <c:v>1596.318</c:v>
                </c:pt>
                <c:pt idx="171">
                  <c:v>1589.261</c:v>
                </c:pt>
                <c:pt idx="172">
                  <c:v>1582.252</c:v>
                </c:pt>
                <c:pt idx="173">
                  <c:v>1581.432</c:v>
                </c:pt>
                <c:pt idx="174">
                  <c:v>1577.9580000000001</c:v>
                </c:pt>
                <c:pt idx="175">
                  <c:v>1574.96</c:v>
                </c:pt>
                <c:pt idx="176">
                  <c:v>1559.346</c:v>
                </c:pt>
                <c:pt idx="177">
                  <c:v>1554.4110000000001</c:v>
                </c:pt>
                <c:pt idx="178">
                  <c:v>1554</c:v>
                </c:pt>
                <c:pt idx="179">
                  <c:v>1551.75</c:v>
                </c:pt>
                <c:pt idx="180">
                  <c:v>1539.1790000000001</c:v>
                </c:pt>
                <c:pt idx="181">
                  <c:v>1533.492</c:v>
                </c:pt>
                <c:pt idx="182">
                  <c:v>1529.153</c:v>
                </c:pt>
                <c:pt idx="183">
                  <c:v>1524.521</c:v>
                </c:pt>
                <c:pt idx="184">
                  <c:v>1524.422</c:v>
                </c:pt>
                <c:pt idx="185">
                  <c:v>1523.539</c:v>
                </c:pt>
                <c:pt idx="186">
                  <c:v>1508.028</c:v>
                </c:pt>
                <c:pt idx="187">
                  <c:v>1507.85</c:v>
                </c:pt>
                <c:pt idx="188">
                  <c:v>1502.856</c:v>
                </c:pt>
                <c:pt idx="189">
                  <c:v>1497.192</c:v>
                </c:pt>
                <c:pt idx="190">
                  <c:v>1488.6780000000001</c:v>
                </c:pt>
                <c:pt idx="191">
                  <c:v>1473.37</c:v>
                </c:pt>
                <c:pt idx="192">
                  <c:v>1467.547</c:v>
                </c:pt>
                <c:pt idx="193">
                  <c:v>1464.4570000000001</c:v>
                </c:pt>
                <c:pt idx="194">
                  <c:v>1461.6120000000001</c:v>
                </c:pt>
                <c:pt idx="195">
                  <c:v>1459.136</c:v>
                </c:pt>
                <c:pt idx="196">
                  <c:v>1457.768</c:v>
                </c:pt>
                <c:pt idx="197">
                  <c:v>1456.193</c:v>
                </c:pt>
                <c:pt idx="198">
                  <c:v>1453.6420000000001</c:v>
                </c:pt>
                <c:pt idx="199">
                  <c:v>1438.9190000000001</c:v>
                </c:pt>
                <c:pt idx="200">
                  <c:v>1438.7190000000001</c:v>
                </c:pt>
                <c:pt idx="201">
                  <c:v>1437.1610000000001</c:v>
                </c:pt>
                <c:pt idx="202">
                  <c:v>1431.405</c:v>
                </c:pt>
                <c:pt idx="203">
                  <c:v>1423.768</c:v>
                </c:pt>
                <c:pt idx="204">
                  <c:v>1421.165</c:v>
                </c:pt>
                <c:pt idx="205">
                  <c:v>1417.538</c:v>
                </c:pt>
                <c:pt idx="206">
                  <c:v>1411.5550000000001</c:v>
                </c:pt>
                <c:pt idx="207">
                  <c:v>1408.35</c:v>
                </c:pt>
                <c:pt idx="208">
                  <c:v>1406.604</c:v>
                </c:pt>
                <c:pt idx="209">
                  <c:v>1404.1369999999999</c:v>
                </c:pt>
                <c:pt idx="210">
                  <c:v>1403.4870000000001</c:v>
                </c:pt>
                <c:pt idx="211">
                  <c:v>1399.117</c:v>
                </c:pt>
                <c:pt idx="212">
                  <c:v>1385.712</c:v>
                </c:pt>
                <c:pt idx="213">
                  <c:v>1382.4159999999999</c:v>
                </c:pt>
                <c:pt idx="214">
                  <c:v>1374.383</c:v>
                </c:pt>
                <c:pt idx="215">
                  <c:v>1371.894</c:v>
                </c:pt>
                <c:pt idx="216">
                  <c:v>1366.0070000000001</c:v>
                </c:pt>
                <c:pt idx="217">
                  <c:v>1365.46</c:v>
                </c:pt>
                <c:pt idx="218">
                  <c:v>1362.915</c:v>
                </c:pt>
                <c:pt idx="219">
                  <c:v>1355.9359999999999</c:v>
                </c:pt>
                <c:pt idx="220">
                  <c:v>1344.3340000000001</c:v>
                </c:pt>
                <c:pt idx="221">
                  <c:v>1342.729</c:v>
                </c:pt>
                <c:pt idx="222">
                  <c:v>1342.6289999999999</c:v>
                </c:pt>
                <c:pt idx="223">
                  <c:v>1341.2950000000001</c:v>
                </c:pt>
                <c:pt idx="224">
                  <c:v>1340.979</c:v>
                </c:pt>
                <c:pt idx="225">
                  <c:v>1338.039</c:v>
                </c:pt>
                <c:pt idx="226">
                  <c:v>1336.327</c:v>
                </c:pt>
                <c:pt idx="227">
                  <c:v>1325.1790000000001</c:v>
                </c:pt>
                <c:pt idx="228">
                  <c:v>1315.5909999999999</c:v>
                </c:pt>
                <c:pt idx="229">
                  <c:v>1312.1869999999999</c:v>
                </c:pt>
                <c:pt idx="230">
                  <c:v>1309.6010000000001</c:v>
                </c:pt>
                <c:pt idx="231">
                  <c:v>1309.241</c:v>
                </c:pt>
                <c:pt idx="232">
                  <c:v>1308.4739999999999</c:v>
                </c:pt>
                <c:pt idx="233">
                  <c:v>1307.278</c:v>
                </c:pt>
                <c:pt idx="234">
                  <c:v>1304.2470000000001</c:v>
                </c:pt>
                <c:pt idx="235">
                  <c:v>1301.817</c:v>
                </c:pt>
                <c:pt idx="236">
                  <c:v>1297.7719999999999</c:v>
                </c:pt>
                <c:pt idx="237">
                  <c:v>1292.8489999999999</c:v>
                </c:pt>
                <c:pt idx="238">
                  <c:v>1291.8209999999999</c:v>
                </c:pt>
                <c:pt idx="239">
                  <c:v>1291.76</c:v>
                </c:pt>
                <c:pt idx="240">
                  <c:v>1291.0319999999999</c:v>
                </c:pt>
                <c:pt idx="241">
                  <c:v>1288.3320000000001</c:v>
                </c:pt>
                <c:pt idx="242">
                  <c:v>1284.7339999999999</c:v>
                </c:pt>
                <c:pt idx="243">
                  <c:v>1283.645</c:v>
                </c:pt>
                <c:pt idx="244">
                  <c:v>1280.9269999999999</c:v>
                </c:pt>
                <c:pt idx="245">
                  <c:v>1279.6869999999999</c:v>
                </c:pt>
                <c:pt idx="246">
                  <c:v>1279.1780000000001</c:v>
                </c:pt>
                <c:pt idx="247">
                  <c:v>1276.6479999999999</c:v>
                </c:pt>
                <c:pt idx="248">
                  <c:v>1272.7760000000001</c:v>
                </c:pt>
                <c:pt idx="249">
                  <c:v>1267.798</c:v>
                </c:pt>
                <c:pt idx="250">
                  <c:v>1265.4280000000001</c:v>
                </c:pt>
                <c:pt idx="251">
                  <c:v>1261.72</c:v>
                </c:pt>
                <c:pt idx="252">
                  <c:v>1258.1289999999999</c:v>
                </c:pt>
                <c:pt idx="253">
                  <c:v>1256.3879999999999</c:v>
                </c:pt>
                <c:pt idx="254">
                  <c:v>1252.8630000000001</c:v>
                </c:pt>
                <c:pt idx="255">
                  <c:v>1249.3130000000001</c:v>
                </c:pt>
                <c:pt idx="256">
                  <c:v>1247.4290000000001</c:v>
                </c:pt>
                <c:pt idx="257">
                  <c:v>1246.729</c:v>
                </c:pt>
                <c:pt idx="258">
                  <c:v>1243.548</c:v>
                </c:pt>
                <c:pt idx="259">
                  <c:v>1242.354</c:v>
                </c:pt>
                <c:pt idx="260">
                  <c:v>1231.002</c:v>
                </c:pt>
                <c:pt idx="261">
                  <c:v>1230.126</c:v>
                </c:pt>
                <c:pt idx="262">
                  <c:v>1228.03</c:v>
                </c:pt>
                <c:pt idx="263">
                  <c:v>1224.3969999999999</c:v>
                </c:pt>
                <c:pt idx="264">
                  <c:v>1222.335</c:v>
                </c:pt>
                <c:pt idx="265">
                  <c:v>1220.7929999999999</c:v>
                </c:pt>
                <c:pt idx="266">
                  <c:v>1219.077</c:v>
                </c:pt>
                <c:pt idx="267">
                  <c:v>1217.1389999999999</c:v>
                </c:pt>
                <c:pt idx="268">
                  <c:v>1212.5820000000001</c:v>
                </c:pt>
                <c:pt idx="269">
                  <c:v>1212.5</c:v>
                </c:pt>
                <c:pt idx="270">
                  <c:v>1211.94</c:v>
                </c:pt>
                <c:pt idx="271">
                  <c:v>1210.904</c:v>
                </c:pt>
                <c:pt idx="272">
                  <c:v>1204.703</c:v>
                </c:pt>
                <c:pt idx="273">
                  <c:v>1200.2860000000001</c:v>
                </c:pt>
                <c:pt idx="274">
                  <c:v>1197.0260000000001</c:v>
                </c:pt>
                <c:pt idx="275">
                  <c:v>1194.759</c:v>
                </c:pt>
                <c:pt idx="276">
                  <c:v>1192.1849999999999</c:v>
                </c:pt>
                <c:pt idx="277">
                  <c:v>1191.2360000000001</c:v>
                </c:pt>
                <c:pt idx="278">
                  <c:v>1189.5360000000001</c:v>
                </c:pt>
                <c:pt idx="279">
                  <c:v>1188.079</c:v>
                </c:pt>
                <c:pt idx="280">
                  <c:v>1179.5</c:v>
                </c:pt>
                <c:pt idx="281">
                  <c:v>1178.8330000000001</c:v>
                </c:pt>
                <c:pt idx="282">
                  <c:v>1175.2729999999999</c:v>
                </c:pt>
                <c:pt idx="283">
                  <c:v>1172.1690000000001</c:v>
                </c:pt>
                <c:pt idx="284">
                  <c:v>1163.191</c:v>
                </c:pt>
                <c:pt idx="285">
                  <c:v>1163.1849999999999</c:v>
                </c:pt>
                <c:pt idx="286">
                  <c:v>1161.818</c:v>
                </c:pt>
                <c:pt idx="287">
                  <c:v>1159.5719999999999</c:v>
                </c:pt>
                <c:pt idx="288">
                  <c:v>1159.192</c:v>
                </c:pt>
                <c:pt idx="289">
                  <c:v>1156.8140000000001</c:v>
                </c:pt>
                <c:pt idx="290">
                  <c:v>1156.2750000000001</c:v>
                </c:pt>
                <c:pt idx="291">
                  <c:v>1156.1969999999999</c:v>
                </c:pt>
                <c:pt idx="292">
                  <c:v>1154.316</c:v>
                </c:pt>
                <c:pt idx="293">
                  <c:v>1152.539</c:v>
                </c:pt>
                <c:pt idx="294">
                  <c:v>1151.7460000000001</c:v>
                </c:pt>
                <c:pt idx="295">
                  <c:v>1146.0029999999999</c:v>
                </c:pt>
                <c:pt idx="296">
                  <c:v>1144.481</c:v>
                </c:pt>
                <c:pt idx="297">
                  <c:v>1141.068</c:v>
                </c:pt>
                <c:pt idx="298">
                  <c:v>1139.7529999999999</c:v>
                </c:pt>
                <c:pt idx="299">
                  <c:v>1139.3679999999999</c:v>
                </c:pt>
                <c:pt idx="300">
                  <c:v>1137.508</c:v>
                </c:pt>
                <c:pt idx="301">
                  <c:v>1137.4949999999999</c:v>
                </c:pt>
                <c:pt idx="302">
                  <c:v>1135.338</c:v>
                </c:pt>
                <c:pt idx="303">
                  <c:v>1127.2</c:v>
                </c:pt>
                <c:pt idx="304">
                  <c:v>1121.45</c:v>
                </c:pt>
                <c:pt idx="305">
                  <c:v>1118.4349999999999</c:v>
                </c:pt>
                <c:pt idx="306">
                  <c:v>1109.653</c:v>
                </c:pt>
                <c:pt idx="307">
                  <c:v>1103.585</c:v>
                </c:pt>
                <c:pt idx="308">
                  <c:v>1103.165</c:v>
                </c:pt>
                <c:pt idx="309">
                  <c:v>1101.374</c:v>
                </c:pt>
                <c:pt idx="310">
                  <c:v>1100.4590000000001</c:v>
                </c:pt>
                <c:pt idx="311">
                  <c:v>1095.3530000000001</c:v>
                </c:pt>
                <c:pt idx="312">
                  <c:v>1094.626</c:v>
                </c:pt>
                <c:pt idx="313">
                  <c:v>1093.306</c:v>
                </c:pt>
                <c:pt idx="314">
                  <c:v>1089.944</c:v>
                </c:pt>
                <c:pt idx="315">
                  <c:v>1088.1969999999999</c:v>
                </c:pt>
                <c:pt idx="316">
                  <c:v>1081.326</c:v>
                </c:pt>
                <c:pt idx="317">
                  <c:v>1080.2080000000001</c:v>
                </c:pt>
                <c:pt idx="318">
                  <c:v>1080.0250000000001</c:v>
                </c:pt>
                <c:pt idx="319">
                  <c:v>1079.511</c:v>
                </c:pt>
                <c:pt idx="320">
                  <c:v>1076.1569999999999</c:v>
                </c:pt>
                <c:pt idx="321">
                  <c:v>1072.8630000000001</c:v>
                </c:pt>
                <c:pt idx="322">
                  <c:v>1070.107</c:v>
                </c:pt>
                <c:pt idx="323">
                  <c:v>1069.5239999999999</c:v>
                </c:pt>
                <c:pt idx="324">
                  <c:v>1069.2619999999999</c:v>
                </c:pt>
                <c:pt idx="325">
                  <c:v>1069.1500000000001</c:v>
                </c:pt>
                <c:pt idx="326">
                  <c:v>1068.2159999999999</c:v>
                </c:pt>
                <c:pt idx="327">
                  <c:v>1062.2650000000001</c:v>
                </c:pt>
                <c:pt idx="328">
                  <c:v>1059.836</c:v>
                </c:pt>
                <c:pt idx="329">
                  <c:v>1058.223</c:v>
                </c:pt>
                <c:pt idx="330">
                  <c:v>1057.28</c:v>
                </c:pt>
                <c:pt idx="331">
                  <c:v>1055.979</c:v>
                </c:pt>
                <c:pt idx="332">
                  <c:v>1049.3920000000001</c:v>
                </c:pt>
                <c:pt idx="333">
                  <c:v>1046.423</c:v>
                </c:pt>
                <c:pt idx="334">
                  <c:v>1045.547</c:v>
                </c:pt>
                <c:pt idx="335">
                  <c:v>1044.126</c:v>
                </c:pt>
                <c:pt idx="336">
                  <c:v>1041.3050000000001</c:v>
                </c:pt>
                <c:pt idx="337">
                  <c:v>1036.1590000000001</c:v>
                </c:pt>
                <c:pt idx="338">
                  <c:v>1034.4449999999999</c:v>
                </c:pt>
                <c:pt idx="339">
                  <c:v>1034.222</c:v>
                </c:pt>
                <c:pt idx="340">
                  <c:v>1034.057</c:v>
                </c:pt>
                <c:pt idx="341">
                  <c:v>1032.1859999999999</c:v>
                </c:pt>
                <c:pt idx="342">
                  <c:v>1027.6600000000001</c:v>
                </c:pt>
                <c:pt idx="343">
                  <c:v>1023.9829999999999</c:v>
                </c:pt>
                <c:pt idx="344">
                  <c:v>1021.775</c:v>
                </c:pt>
                <c:pt idx="345">
                  <c:v>1021.3</c:v>
                </c:pt>
                <c:pt idx="346">
                  <c:v>1019.749</c:v>
                </c:pt>
                <c:pt idx="347">
                  <c:v>1018.0549999999999</c:v>
                </c:pt>
                <c:pt idx="348">
                  <c:v>1014.557</c:v>
                </c:pt>
                <c:pt idx="349">
                  <c:v>1009.789</c:v>
                </c:pt>
                <c:pt idx="350">
                  <c:v>1008.237</c:v>
                </c:pt>
                <c:pt idx="351">
                  <c:v>1002.436</c:v>
                </c:pt>
                <c:pt idx="352">
                  <c:v>997.69799999999998</c:v>
                </c:pt>
                <c:pt idx="353">
                  <c:v>996.13400000000001</c:v>
                </c:pt>
                <c:pt idx="354">
                  <c:v>995.54100000000005</c:v>
                </c:pt>
                <c:pt idx="355">
                  <c:v>993.48699999999997</c:v>
                </c:pt>
                <c:pt idx="356">
                  <c:v>992.82100000000003</c:v>
                </c:pt>
                <c:pt idx="357">
                  <c:v>987.73900000000003</c:v>
                </c:pt>
                <c:pt idx="358">
                  <c:v>985.827</c:v>
                </c:pt>
                <c:pt idx="359">
                  <c:v>985.38900000000001</c:v>
                </c:pt>
                <c:pt idx="360">
                  <c:v>967.63599999999997</c:v>
                </c:pt>
                <c:pt idx="361">
                  <c:v>967.38900000000001</c:v>
                </c:pt>
                <c:pt idx="362">
                  <c:v>963.83900000000006</c:v>
                </c:pt>
                <c:pt idx="363">
                  <c:v>962.61400000000003</c:v>
                </c:pt>
                <c:pt idx="364">
                  <c:v>961.19100000000003</c:v>
                </c:pt>
                <c:pt idx="365">
                  <c:v>959.76199999999994</c:v>
                </c:pt>
                <c:pt idx="366">
                  <c:v>958.827</c:v>
                </c:pt>
                <c:pt idx="367">
                  <c:v>957.44100000000003</c:v>
                </c:pt>
                <c:pt idx="368">
                  <c:v>955.71699999999998</c:v>
                </c:pt>
                <c:pt idx="369">
                  <c:v>954.52599999999995</c:v>
                </c:pt>
                <c:pt idx="370">
                  <c:v>949.34500000000003</c:v>
                </c:pt>
                <c:pt idx="371">
                  <c:v>945.01</c:v>
                </c:pt>
                <c:pt idx="372">
                  <c:v>944.58100000000002</c:v>
                </c:pt>
                <c:pt idx="373">
                  <c:v>942.19200000000001</c:v>
                </c:pt>
                <c:pt idx="374">
                  <c:v>939.447</c:v>
                </c:pt>
                <c:pt idx="375">
                  <c:v>938.47299999999996</c:v>
                </c:pt>
                <c:pt idx="376">
                  <c:v>937.22500000000002</c:v>
                </c:pt>
                <c:pt idx="377">
                  <c:v>933.28800000000001</c:v>
                </c:pt>
                <c:pt idx="378">
                  <c:v>931.08299999999997</c:v>
                </c:pt>
                <c:pt idx="379">
                  <c:v>928.35900000000004</c:v>
                </c:pt>
                <c:pt idx="380">
                  <c:v>928.33</c:v>
                </c:pt>
                <c:pt idx="381">
                  <c:v>927.96</c:v>
                </c:pt>
                <c:pt idx="382">
                  <c:v>924.24699999999996</c:v>
                </c:pt>
                <c:pt idx="383">
                  <c:v>923.62699999999995</c:v>
                </c:pt>
                <c:pt idx="384">
                  <c:v>923.55799999999999</c:v>
                </c:pt>
                <c:pt idx="385">
                  <c:v>920.24</c:v>
                </c:pt>
                <c:pt idx="386">
                  <c:v>919.25099999999998</c:v>
                </c:pt>
                <c:pt idx="387">
                  <c:v>917.154</c:v>
                </c:pt>
                <c:pt idx="388">
                  <c:v>912.67899999999997</c:v>
                </c:pt>
                <c:pt idx="389">
                  <c:v>911.37900000000002</c:v>
                </c:pt>
                <c:pt idx="390">
                  <c:v>909.40800000000002</c:v>
                </c:pt>
                <c:pt idx="391">
                  <c:v>905.37900000000002</c:v>
                </c:pt>
                <c:pt idx="392">
                  <c:v>903.70799999999997</c:v>
                </c:pt>
                <c:pt idx="393">
                  <c:v>903.31500000000005</c:v>
                </c:pt>
                <c:pt idx="394">
                  <c:v>900.53200000000004</c:v>
                </c:pt>
                <c:pt idx="395">
                  <c:v>897.88</c:v>
                </c:pt>
                <c:pt idx="396">
                  <c:v>896.75599999999997</c:v>
                </c:pt>
                <c:pt idx="397">
                  <c:v>896.64300000000003</c:v>
                </c:pt>
                <c:pt idx="398">
                  <c:v>893.44</c:v>
                </c:pt>
                <c:pt idx="399">
                  <c:v>893.32799999999997</c:v>
                </c:pt>
                <c:pt idx="400">
                  <c:v>893.12699999999995</c:v>
                </c:pt>
                <c:pt idx="401">
                  <c:v>893.00599999999997</c:v>
                </c:pt>
                <c:pt idx="402">
                  <c:v>892.52</c:v>
                </c:pt>
                <c:pt idx="403">
                  <c:v>891.77099999999996</c:v>
                </c:pt>
                <c:pt idx="404">
                  <c:v>891.16200000000003</c:v>
                </c:pt>
                <c:pt idx="405">
                  <c:v>885.03200000000004</c:v>
                </c:pt>
                <c:pt idx="406">
                  <c:v>883.28300000000002</c:v>
                </c:pt>
                <c:pt idx="407">
                  <c:v>882.83500000000004</c:v>
                </c:pt>
                <c:pt idx="408">
                  <c:v>879.87</c:v>
                </c:pt>
                <c:pt idx="409">
                  <c:v>879.80200000000002</c:v>
                </c:pt>
                <c:pt idx="410">
                  <c:v>878.93200000000002</c:v>
                </c:pt>
                <c:pt idx="411">
                  <c:v>876.98500000000001</c:v>
                </c:pt>
                <c:pt idx="412">
                  <c:v>876.82399999999996</c:v>
                </c:pt>
                <c:pt idx="413">
                  <c:v>871.80499999999995</c:v>
                </c:pt>
                <c:pt idx="414">
                  <c:v>868.28700000000003</c:v>
                </c:pt>
                <c:pt idx="415">
                  <c:v>864.27099999999996</c:v>
                </c:pt>
                <c:pt idx="416">
                  <c:v>863.75699999999995</c:v>
                </c:pt>
                <c:pt idx="417">
                  <c:v>862.25900000000001</c:v>
                </c:pt>
                <c:pt idx="418">
                  <c:v>860.47</c:v>
                </c:pt>
                <c:pt idx="419">
                  <c:v>860.29399999999998</c:v>
                </c:pt>
                <c:pt idx="420">
                  <c:v>857.95100000000002</c:v>
                </c:pt>
                <c:pt idx="421">
                  <c:v>855.98900000000003</c:v>
                </c:pt>
                <c:pt idx="422">
                  <c:v>855.64400000000001</c:v>
                </c:pt>
                <c:pt idx="423">
                  <c:v>847.77499999999998</c:v>
                </c:pt>
                <c:pt idx="424">
                  <c:v>845.83</c:v>
                </c:pt>
                <c:pt idx="425">
                  <c:v>845.40599999999995</c:v>
                </c:pt>
                <c:pt idx="426">
                  <c:v>844.07</c:v>
                </c:pt>
                <c:pt idx="427">
                  <c:v>843.02300000000002</c:v>
                </c:pt>
                <c:pt idx="428">
                  <c:v>842.09699999999998</c:v>
                </c:pt>
                <c:pt idx="429">
                  <c:v>839.27499999999998</c:v>
                </c:pt>
                <c:pt idx="430">
                  <c:v>838.16</c:v>
                </c:pt>
                <c:pt idx="431">
                  <c:v>834.69</c:v>
                </c:pt>
                <c:pt idx="432">
                  <c:v>833.84</c:v>
                </c:pt>
                <c:pt idx="433">
                  <c:v>830.83699999999999</c:v>
                </c:pt>
                <c:pt idx="434">
                  <c:v>829.83600000000001</c:v>
                </c:pt>
                <c:pt idx="435">
                  <c:v>828.04899999999998</c:v>
                </c:pt>
                <c:pt idx="436">
                  <c:v>825.98099999999999</c:v>
                </c:pt>
                <c:pt idx="437">
                  <c:v>825.553</c:v>
                </c:pt>
                <c:pt idx="438">
                  <c:v>824.9</c:v>
                </c:pt>
                <c:pt idx="439">
                  <c:v>823.98599999999999</c:v>
                </c:pt>
                <c:pt idx="440">
                  <c:v>823.63599999999997</c:v>
                </c:pt>
                <c:pt idx="441">
                  <c:v>823.596</c:v>
                </c:pt>
                <c:pt idx="442">
                  <c:v>823.42</c:v>
                </c:pt>
                <c:pt idx="443">
                  <c:v>822.947</c:v>
                </c:pt>
                <c:pt idx="444">
                  <c:v>822.82</c:v>
                </c:pt>
                <c:pt idx="445">
                  <c:v>820.62400000000002</c:v>
                </c:pt>
                <c:pt idx="446">
                  <c:v>819.88599999999997</c:v>
                </c:pt>
                <c:pt idx="447">
                  <c:v>819.01199999999994</c:v>
                </c:pt>
                <c:pt idx="448">
                  <c:v>818.22199999999998</c:v>
                </c:pt>
                <c:pt idx="449">
                  <c:v>813.50599999999997</c:v>
                </c:pt>
                <c:pt idx="450">
                  <c:v>811.80499999999995</c:v>
                </c:pt>
                <c:pt idx="451">
                  <c:v>810.04899999999998</c:v>
                </c:pt>
                <c:pt idx="452">
                  <c:v>809.89099999999996</c:v>
                </c:pt>
                <c:pt idx="453">
                  <c:v>808.11199999999997</c:v>
                </c:pt>
                <c:pt idx="454">
                  <c:v>807.16399999999999</c:v>
                </c:pt>
                <c:pt idx="455">
                  <c:v>806.73699999999997</c:v>
                </c:pt>
                <c:pt idx="456">
                  <c:v>806.375</c:v>
                </c:pt>
                <c:pt idx="457">
                  <c:v>806.13300000000004</c:v>
                </c:pt>
                <c:pt idx="458">
                  <c:v>806.02200000000005</c:v>
                </c:pt>
                <c:pt idx="459">
                  <c:v>805.01900000000001</c:v>
                </c:pt>
                <c:pt idx="460">
                  <c:v>803.16499999999996</c:v>
                </c:pt>
                <c:pt idx="461">
                  <c:v>803.12699999999995</c:v>
                </c:pt>
                <c:pt idx="462">
                  <c:v>802.91700000000003</c:v>
                </c:pt>
                <c:pt idx="463">
                  <c:v>801.55100000000004</c:v>
                </c:pt>
                <c:pt idx="464">
                  <c:v>800.70500000000004</c:v>
                </c:pt>
                <c:pt idx="465">
                  <c:v>799.37199999999996</c:v>
                </c:pt>
                <c:pt idx="466">
                  <c:v>796.83199999999999</c:v>
                </c:pt>
                <c:pt idx="467">
                  <c:v>796.274</c:v>
                </c:pt>
                <c:pt idx="468">
                  <c:v>794.30799999999999</c:v>
                </c:pt>
                <c:pt idx="469">
                  <c:v>793.91700000000003</c:v>
                </c:pt>
                <c:pt idx="470">
                  <c:v>792.60199999999998</c:v>
                </c:pt>
                <c:pt idx="471">
                  <c:v>791.221</c:v>
                </c:pt>
                <c:pt idx="472">
                  <c:v>791.09299999999996</c:v>
                </c:pt>
                <c:pt idx="473">
                  <c:v>790.875</c:v>
                </c:pt>
                <c:pt idx="474">
                  <c:v>790.62400000000002</c:v>
                </c:pt>
                <c:pt idx="475">
                  <c:v>788.46199999999999</c:v>
                </c:pt>
                <c:pt idx="476">
                  <c:v>787.25</c:v>
                </c:pt>
                <c:pt idx="477">
                  <c:v>786.56500000000005</c:v>
                </c:pt>
                <c:pt idx="478">
                  <c:v>785.73400000000004</c:v>
                </c:pt>
                <c:pt idx="479">
                  <c:v>785.44</c:v>
                </c:pt>
                <c:pt idx="480">
                  <c:v>785.22799999999995</c:v>
                </c:pt>
                <c:pt idx="481">
                  <c:v>784.16200000000003</c:v>
                </c:pt>
                <c:pt idx="482">
                  <c:v>784.048</c:v>
                </c:pt>
                <c:pt idx="483">
                  <c:v>783.03700000000003</c:v>
                </c:pt>
                <c:pt idx="484">
                  <c:v>782.125</c:v>
                </c:pt>
                <c:pt idx="485">
                  <c:v>780.96900000000005</c:v>
                </c:pt>
                <c:pt idx="486">
                  <c:v>778.899</c:v>
                </c:pt>
                <c:pt idx="487">
                  <c:v>778.803</c:v>
                </c:pt>
                <c:pt idx="488">
                  <c:v>777.50199999999995</c:v>
                </c:pt>
                <c:pt idx="489">
                  <c:v>777.16300000000001</c:v>
                </c:pt>
                <c:pt idx="490">
                  <c:v>777.09400000000005</c:v>
                </c:pt>
                <c:pt idx="491">
                  <c:v>776.42700000000002</c:v>
                </c:pt>
                <c:pt idx="492">
                  <c:v>776.23099999999999</c:v>
                </c:pt>
                <c:pt idx="493">
                  <c:v>771.58199999999999</c:v>
                </c:pt>
                <c:pt idx="494">
                  <c:v>769.83</c:v>
                </c:pt>
                <c:pt idx="495">
                  <c:v>766.12599999999998</c:v>
                </c:pt>
                <c:pt idx="496">
                  <c:v>765.89599999999996</c:v>
                </c:pt>
                <c:pt idx="497">
                  <c:v>765.55</c:v>
                </c:pt>
                <c:pt idx="498">
                  <c:v>764.08399999999995</c:v>
                </c:pt>
                <c:pt idx="499">
                  <c:v>759.48699999999997</c:v>
                </c:pt>
                <c:pt idx="500">
                  <c:v>756.00599999999997</c:v>
                </c:pt>
                <c:pt idx="501">
                  <c:v>755.62300000000005</c:v>
                </c:pt>
                <c:pt idx="502">
                  <c:v>753.43399999999997</c:v>
                </c:pt>
                <c:pt idx="503">
                  <c:v>750.23299999999995</c:v>
                </c:pt>
                <c:pt idx="504">
                  <c:v>748.72299999999996</c:v>
                </c:pt>
                <c:pt idx="505">
                  <c:v>748.42200000000003</c:v>
                </c:pt>
                <c:pt idx="506">
                  <c:v>745.07</c:v>
                </c:pt>
                <c:pt idx="507">
                  <c:v>744.32600000000002</c:v>
                </c:pt>
                <c:pt idx="508">
                  <c:v>743.24900000000002</c:v>
                </c:pt>
                <c:pt idx="509">
                  <c:v>742.67</c:v>
                </c:pt>
                <c:pt idx="510">
                  <c:v>741.00900000000001</c:v>
                </c:pt>
                <c:pt idx="511">
                  <c:v>740.803</c:v>
                </c:pt>
                <c:pt idx="512">
                  <c:v>740.76300000000003</c:v>
                </c:pt>
                <c:pt idx="513">
                  <c:v>740.54899999999998</c:v>
                </c:pt>
                <c:pt idx="514">
                  <c:v>740.51300000000003</c:v>
                </c:pt>
                <c:pt idx="515">
                  <c:v>738.45600000000002</c:v>
                </c:pt>
                <c:pt idx="516">
                  <c:v>737.774</c:v>
                </c:pt>
                <c:pt idx="517">
                  <c:v>737.49</c:v>
                </c:pt>
                <c:pt idx="518">
                  <c:v>737.149</c:v>
                </c:pt>
                <c:pt idx="519">
                  <c:v>735.98299999999995</c:v>
                </c:pt>
                <c:pt idx="520">
                  <c:v>734.77599999999995</c:v>
                </c:pt>
                <c:pt idx="521">
                  <c:v>732.97</c:v>
                </c:pt>
                <c:pt idx="522">
                  <c:v>732.15800000000002</c:v>
                </c:pt>
                <c:pt idx="523">
                  <c:v>731.649</c:v>
                </c:pt>
                <c:pt idx="524">
                  <c:v>730.31500000000005</c:v>
                </c:pt>
                <c:pt idx="525">
                  <c:v>730.20600000000002</c:v>
                </c:pt>
                <c:pt idx="526">
                  <c:v>729.43600000000004</c:v>
                </c:pt>
                <c:pt idx="527">
                  <c:v>728.77800000000002</c:v>
                </c:pt>
                <c:pt idx="528">
                  <c:v>728.70299999999997</c:v>
                </c:pt>
                <c:pt idx="529">
                  <c:v>726.73900000000003</c:v>
                </c:pt>
                <c:pt idx="530">
                  <c:v>726.60599999999999</c:v>
                </c:pt>
                <c:pt idx="531">
                  <c:v>724.37400000000002</c:v>
                </c:pt>
                <c:pt idx="532">
                  <c:v>723.09699999999998</c:v>
                </c:pt>
                <c:pt idx="533">
                  <c:v>723.00599999999997</c:v>
                </c:pt>
                <c:pt idx="534">
                  <c:v>722.52800000000002</c:v>
                </c:pt>
                <c:pt idx="535">
                  <c:v>722.49300000000005</c:v>
                </c:pt>
                <c:pt idx="536">
                  <c:v>721.9</c:v>
                </c:pt>
                <c:pt idx="537">
                  <c:v>721.077</c:v>
                </c:pt>
                <c:pt idx="538">
                  <c:v>713.899</c:v>
                </c:pt>
                <c:pt idx="539">
                  <c:v>712.74300000000005</c:v>
                </c:pt>
                <c:pt idx="540">
                  <c:v>712.65300000000002</c:v>
                </c:pt>
                <c:pt idx="541">
                  <c:v>707.09699999999998</c:v>
                </c:pt>
                <c:pt idx="542">
                  <c:v>705.68100000000004</c:v>
                </c:pt>
                <c:pt idx="543">
                  <c:v>704.13</c:v>
                </c:pt>
                <c:pt idx="544">
                  <c:v>703.17600000000004</c:v>
                </c:pt>
                <c:pt idx="545">
                  <c:v>698.54700000000003</c:v>
                </c:pt>
                <c:pt idx="546">
                  <c:v>696.63400000000001</c:v>
                </c:pt>
                <c:pt idx="547">
                  <c:v>693.14499999999998</c:v>
                </c:pt>
                <c:pt idx="548">
                  <c:v>690.85900000000004</c:v>
                </c:pt>
                <c:pt idx="549">
                  <c:v>689.58699999999999</c:v>
                </c:pt>
                <c:pt idx="550">
                  <c:v>689.35</c:v>
                </c:pt>
                <c:pt idx="551">
                  <c:v>684.774</c:v>
                </c:pt>
                <c:pt idx="552">
                  <c:v>683.82500000000005</c:v>
                </c:pt>
                <c:pt idx="553">
                  <c:v>679.42899999999997</c:v>
                </c:pt>
                <c:pt idx="554">
                  <c:v>676.072</c:v>
                </c:pt>
                <c:pt idx="555">
                  <c:v>675.62800000000004</c:v>
                </c:pt>
                <c:pt idx="556">
                  <c:v>674.26900000000001</c:v>
                </c:pt>
                <c:pt idx="557">
                  <c:v>672.57399999999996</c:v>
                </c:pt>
                <c:pt idx="558">
                  <c:v>672.17899999999997</c:v>
                </c:pt>
                <c:pt idx="559">
                  <c:v>671.34799999999996</c:v>
                </c:pt>
                <c:pt idx="560">
                  <c:v>670.07799999999997</c:v>
                </c:pt>
                <c:pt idx="561">
                  <c:v>665.57399999999996</c:v>
                </c:pt>
                <c:pt idx="562">
                  <c:v>664.447</c:v>
                </c:pt>
                <c:pt idx="563">
                  <c:v>663.52599999999995</c:v>
                </c:pt>
                <c:pt idx="564">
                  <c:v>661.03599999999994</c:v>
                </c:pt>
                <c:pt idx="565">
                  <c:v>660.96199999999999</c:v>
                </c:pt>
                <c:pt idx="566">
                  <c:v>659.68700000000001</c:v>
                </c:pt>
                <c:pt idx="567">
                  <c:v>658.87599999999998</c:v>
                </c:pt>
                <c:pt idx="568">
                  <c:v>658.68799999999999</c:v>
                </c:pt>
                <c:pt idx="569">
                  <c:v>657.83799999999997</c:v>
                </c:pt>
                <c:pt idx="570">
                  <c:v>657.69</c:v>
                </c:pt>
                <c:pt idx="571">
                  <c:v>655.72</c:v>
                </c:pt>
                <c:pt idx="572">
                  <c:v>651.30200000000002</c:v>
                </c:pt>
                <c:pt idx="573">
                  <c:v>648.82600000000002</c:v>
                </c:pt>
                <c:pt idx="574">
                  <c:v>645.18700000000001</c:v>
                </c:pt>
                <c:pt idx="575">
                  <c:v>640.03499999999997</c:v>
                </c:pt>
                <c:pt idx="576">
                  <c:v>639.49</c:v>
                </c:pt>
                <c:pt idx="577">
                  <c:v>637.36599999999999</c:v>
                </c:pt>
                <c:pt idx="578">
                  <c:v>634.25400000000002</c:v>
                </c:pt>
                <c:pt idx="579">
                  <c:v>633.97299999999996</c:v>
                </c:pt>
                <c:pt idx="580">
                  <c:v>633.39400000000001</c:v>
                </c:pt>
                <c:pt idx="581">
                  <c:v>630.73599999999999</c:v>
                </c:pt>
                <c:pt idx="582">
                  <c:v>629.72</c:v>
                </c:pt>
                <c:pt idx="583">
                  <c:v>629.46400000000006</c:v>
                </c:pt>
                <c:pt idx="584">
                  <c:v>627.61800000000005</c:v>
                </c:pt>
                <c:pt idx="585">
                  <c:v>624.601</c:v>
                </c:pt>
                <c:pt idx="586">
                  <c:v>623.88300000000004</c:v>
                </c:pt>
                <c:pt idx="587">
                  <c:v>621.33799999999997</c:v>
                </c:pt>
                <c:pt idx="588">
                  <c:v>619.46699999999998</c:v>
                </c:pt>
                <c:pt idx="589">
                  <c:v>617.70500000000004</c:v>
                </c:pt>
                <c:pt idx="590">
                  <c:v>617.70299999999997</c:v>
                </c:pt>
                <c:pt idx="591">
                  <c:v>616.04899999999998</c:v>
                </c:pt>
                <c:pt idx="592">
                  <c:v>614.12800000000004</c:v>
                </c:pt>
                <c:pt idx="593">
                  <c:v>611.63699999999994</c:v>
                </c:pt>
                <c:pt idx="594">
                  <c:v>604.83000000000004</c:v>
                </c:pt>
                <c:pt idx="595">
                  <c:v>603.56899999999996</c:v>
                </c:pt>
                <c:pt idx="596">
                  <c:v>603.101</c:v>
                </c:pt>
                <c:pt idx="597">
                  <c:v>602.01900000000001</c:v>
                </c:pt>
                <c:pt idx="598">
                  <c:v>599.625</c:v>
                </c:pt>
                <c:pt idx="599">
                  <c:v>599.11900000000003</c:v>
                </c:pt>
                <c:pt idx="600">
                  <c:v>595.726</c:v>
                </c:pt>
                <c:pt idx="601">
                  <c:v>594.34199999999998</c:v>
                </c:pt>
                <c:pt idx="602">
                  <c:v>590.95799999999997</c:v>
                </c:pt>
                <c:pt idx="603">
                  <c:v>589.00900000000001</c:v>
                </c:pt>
                <c:pt idx="604">
                  <c:v>584.34699999999998</c:v>
                </c:pt>
                <c:pt idx="605">
                  <c:v>581.45399999999995</c:v>
                </c:pt>
                <c:pt idx="606">
                  <c:v>578.91300000000001</c:v>
                </c:pt>
                <c:pt idx="607">
                  <c:v>571.02499999999998</c:v>
                </c:pt>
                <c:pt idx="608">
                  <c:v>569.50400000000002</c:v>
                </c:pt>
                <c:pt idx="609">
                  <c:v>568.94799999999998</c:v>
                </c:pt>
                <c:pt idx="610">
                  <c:v>568.34699999999998</c:v>
                </c:pt>
                <c:pt idx="611">
                  <c:v>567.35799999999995</c:v>
                </c:pt>
                <c:pt idx="612">
                  <c:v>564.48599999999999</c:v>
                </c:pt>
                <c:pt idx="613">
                  <c:v>560.06600000000003</c:v>
                </c:pt>
                <c:pt idx="614">
                  <c:v>557.78200000000004</c:v>
                </c:pt>
                <c:pt idx="615">
                  <c:v>554.68100000000004</c:v>
                </c:pt>
                <c:pt idx="616">
                  <c:v>552.93200000000002</c:v>
                </c:pt>
                <c:pt idx="617">
                  <c:v>552.87099999999998</c:v>
                </c:pt>
                <c:pt idx="618">
                  <c:v>551.64499999999998</c:v>
                </c:pt>
                <c:pt idx="619">
                  <c:v>545.68499999999995</c:v>
                </c:pt>
                <c:pt idx="620">
                  <c:v>543.96400000000006</c:v>
                </c:pt>
                <c:pt idx="621">
                  <c:v>542.87099999999998</c:v>
                </c:pt>
                <c:pt idx="622">
                  <c:v>542.28599999999994</c:v>
                </c:pt>
                <c:pt idx="623">
                  <c:v>538.84500000000003</c:v>
                </c:pt>
                <c:pt idx="624">
                  <c:v>537.654</c:v>
                </c:pt>
                <c:pt idx="625">
                  <c:v>533.43399999999997</c:v>
                </c:pt>
                <c:pt idx="626">
                  <c:v>530.06299999999999</c:v>
                </c:pt>
                <c:pt idx="627">
                  <c:v>529.19500000000005</c:v>
                </c:pt>
                <c:pt idx="628">
                  <c:v>528.58299999999997</c:v>
                </c:pt>
                <c:pt idx="629">
                  <c:v>527.67700000000002</c:v>
                </c:pt>
                <c:pt idx="630">
                  <c:v>527.298</c:v>
                </c:pt>
                <c:pt idx="631">
                  <c:v>527.09900000000005</c:v>
                </c:pt>
                <c:pt idx="632">
                  <c:v>526.89099999999996</c:v>
                </c:pt>
                <c:pt idx="633">
                  <c:v>525.78700000000003</c:v>
                </c:pt>
                <c:pt idx="634">
                  <c:v>525.5</c:v>
                </c:pt>
                <c:pt idx="635">
                  <c:v>525.18200000000002</c:v>
                </c:pt>
                <c:pt idx="636">
                  <c:v>522.83299999999997</c:v>
                </c:pt>
                <c:pt idx="637">
                  <c:v>521.95799999999997</c:v>
                </c:pt>
                <c:pt idx="638">
                  <c:v>519.71500000000003</c:v>
                </c:pt>
                <c:pt idx="639">
                  <c:v>519.68700000000001</c:v>
                </c:pt>
                <c:pt idx="640">
                  <c:v>519.45399999999995</c:v>
                </c:pt>
                <c:pt idx="641">
                  <c:v>517.08900000000006</c:v>
                </c:pt>
                <c:pt idx="642">
                  <c:v>516.57500000000005</c:v>
                </c:pt>
                <c:pt idx="643">
                  <c:v>514.76400000000001</c:v>
                </c:pt>
                <c:pt idx="644">
                  <c:v>513.41700000000003</c:v>
                </c:pt>
                <c:pt idx="645">
                  <c:v>512.91899999999998</c:v>
                </c:pt>
                <c:pt idx="646">
                  <c:v>512.74099999999999</c:v>
                </c:pt>
                <c:pt idx="647">
                  <c:v>511.11399999999998</c:v>
                </c:pt>
                <c:pt idx="648">
                  <c:v>508.66199999999998</c:v>
                </c:pt>
                <c:pt idx="649">
                  <c:v>507.99700000000001</c:v>
                </c:pt>
                <c:pt idx="650">
                  <c:v>503.95400000000001</c:v>
                </c:pt>
                <c:pt idx="651">
                  <c:v>501.99700000000001</c:v>
                </c:pt>
                <c:pt idx="652">
                  <c:v>501.18299999999999</c:v>
                </c:pt>
                <c:pt idx="653">
                  <c:v>498.99700000000001</c:v>
                </c:pt>
                <c:pt idx="654">
                  <c:v>498.94499999999999</c:v>
                </c:pt>
                <c:pt idx="655">
                  <c:v>498.82100000000003</c:v>
                </c:pt>
                <c:pt idx="656">
                  <c:v>498.59500000000003</c:v>
                </c:pt>
                <c:pt idx="657">
                  <c:v>498.14400000000001</c:v>
                </c:pt>
                <c:pt idx="658">
                  <c:v>497.25400000000002</c:v>
                </c:pt>
                <c:pt idx="659">
                  <c:v>495.82600000000002</c:v>
                </c:pt>
                <c:pt idx="660">
                  <c:v>495.59199999999998</c:v>
                </c:pt>
                <c:pt idx="661">
                  <c:v>494.89400000000001</c:v>
                </c:pt>
                <c:pt idx="662">
                  <c:v>492.43700000000001</c:v>
                </c:pt>
                <c:pt idx="663">
                  <c:v>492.358</c:v>
                </c:pt>
                <c:pt idx="664">
                  <c:v>490.49700000000001</c:v>
                </c:pt>
                <c:pt idx="665">
                  <c:v>488.19600000000003</c:v>
                </c:pt>
                <c:pt idx="666">
                  <c:v>488.00099999999998</c:v>
                </c:pt>
                <c:pt idx="667">
                  <c:v>487.96</c:v>
                </c:pt>
                <c:pt idx="668">
                  <c:v>487.52499999999998</c:v>
                </c:pt>
                <c:pt idx="669">
                  <c:v>486.67</c:v>
                </c:pt>
                <c:pt idx="670">
                  <c:v>484.02600000000001</c:v>
                </c:pt>
                <c:pt idx="671">
                  <c:v>482.44299999999998</c:v>
                </c:pt>
                <c:pt idx="672">
                  <c:v>481.96699999999998</c:v>
                </c:pt>
                <c:pt idx="673">
                  <c:v>481.815</c:v>
                </c:pt>
                <c:pt idx="674">
                  <c:v>480.56</c:v>
                </c:pt>
                <c:pt idx="675">
                  <c:v>476.35300000000001</c:v>
                </c:pt>
                <c:pt idx="676">
                  <c:v>475.27100000000002</c:v>
                </c:pt>
                <c:pt idx="677">
                  <c:v>474.36099999999999</c:v>
                </c:pt>
                <c:pt idx="678">
                  <c:v>474.01100000000002</c:v>
                </c:pt>
                <c:pt idx="679">
                  <c:v>472.52</c:v>
                </c:pt>
                <c:pt idx="680">
                  <c:v>472.358</c:v>
                </c:pt>
                <c:pt idx="681">
                  <c:v>471.51900000000001</c:v>
                </c:pt>
                <c:pt idx="682">
                  <c:v>471.101</c:v>
                </c:pt>
                <c:pt idx="683">
                  <c:v>469.63200000000001</c:v>
                </c:pt>
                <c:pt idx="684">
                  <c:v>468.90300000000002</c:v>
                </c:pt>
                <c:pt idx="685">
                  <c:v>467.74200000000002</c:v>
                </c:pt>
                <c:pt idx="686">
                  <c:v>467.18099999999998</c:v>
                </c:pt>
                <c:pt idx="687">
                  <c:v>466.39299999999997</c:v>
                </c:pt>
                <c:pt idx="688">
                  <c:v>466.29899999999998</c:v>
                </c:pt>
                <c:pt idx="689">
                  <c:v>464.18599999999998</c:v>
                </c:pt>
                <c:pt idx="690">
                  <c:v>463.36399999999998</c:v>
                </c:pt>
                <c:pt idx="691">
                  <c:v>462.74599999999998</c:v>
                </c:pt>
                <c:pt idx="692">
                  <c:v>462.51900000000001</c:v>
                </c:pt>
                <c:pt idx="693">
                  <c:v>462.38299999999998</c:v>
                </c:pt>
                <c:pt idx="694">
                  <c:v>461.91500000000002</c:v>
                </c:pt>
                <c:pt idx="695">
                  <c:v>461.25700000000001</c:v>
                </c:pt>
                <c:pt idx="696">
                  <c:v>461.24599999999998</c:v>
                </c:pt>
                <c:pt idx="697">
                  <c:v>460.608</c:v>
                </c:pt>
                <c:pt idx="698">
                  <c:v>460.52</c:v>
                </c:pt>
                <c:pt idx="699">
                  <c:v>459.23599999999999</c:v>
                </c:pt>
                <c:pt idx="700">
                  <c:v>458.572</c:v>
                </c:pt>
                <c:pt idx="701">
                  <c:v>457.53800000000001</c:v>
                </c:pt>
                <c:pt idx="702">
                  <c:v>457.26299999999998</c:v>
                </c:pt>
                <c:pt idx="703">
                  <c:v>457.10399999999998</c:v>
                </c:pt>
                <c:pt idx="704">
                  <c:v>456.92200000000003</c:v>
                </c:pt>
                <c:pt idx="705">
                  <c:v>456.74799999999999</c:v>
                </c:pt>
                <c:pt idx="706">
                  <c:v>456.30799999999999</c:v>
                </c:pt>
                <c:pt idx="707">
                  <c:v>456.27800000000002</c:v>
                </c:pt>
                <c:pt idx="708">
                  <c:v>455.08600000000001</c:v>
                </c:pt>
                <c:pt idx="709">
                  <c:v>454.77300000000002</c:v>
                </c:pt>
                <c:pt idx="710">
                  <c:v>454.63</c:v>
                </c:pt>
                <c:pt idx="711">
                  <c:v>453.60399999999998</c:v>
                </c:pt>
                <c:pt idx="712">
                  <c:v>452.77600000000001</c:v>
                </c:pt>
                <c:pt idx="713">
                  <c:v>451.40100000000001</c:v>
                </c:pt>
                <c:pt idx="714">
                  <c:v>450.483</c:v>
                </c:pt>
                <c:pt idx="715">
                  <c:v>449.36</c:v>
                </c:pt>
                <c:pt idx="716">
                  <c:v>447.63799999999998</c:v>
                </c:pt>
                <c:pt idx="717">
                  <c:v>447.38400000000001</c:v>
                </c:pt>
                <c:pt idx="718">
                  <c:v>446.58699999999999</c:v>
                </c:pt>
                <c:pt idx="719">
                  <c:v>445.82499999999999</c:v>
                </c:pt>
                <c:pt idx="720">
                  <c:v>445.47699999999998</c:v>
                </c:pt>
                <c:pt idx="721">
                  <c:v>445.185</c:v>
                </c:pt>
                <c:pt idx="722">
                  <c:v>444.96199999999999</c:v>
                </c:pt>
                <c:pt idx="723">
                  <c:v>444.89400000000001</c:v>
                </c:pt>
                <c:pt idx="724">
                  <c:v>443.81299999999999</c:v>
                </c:pt>
                <c:pt idx="725">
                  <c:v>443.791</c:v>
                </c:pt>
                <c:pt idx="726">
                  <c:v>443.298</c:v>
                </c:pt>
                <c:pt idx="727">
                  <c:v>442.46899999999999</c:v>
                </c:pt>
                <c:pt idx="728">
                  <c:v>442.38799999999998</c:v>
                </c:pt>
                <c:pt idx="729">
                  <c:v>442.05200000000002</c:v>
                </c:pt>
                <c:pt idx="730">
                  <c:v>441.935</c:v>
                </c:pt>
                <c:pt idx="731">
                  <c:v>441.58499999999998</c:v>
                </c:pt>
                <c:pt idx="732">
                  <c:v>441.53199999999998</c:v>
                </c:pt>
                <c:pt idx="733">
                  <c:v>439.63799999999998</c:v>
                </c:pt>
                <c:pt idx="734">
                  <c:v>439.608</c:v>
                </c:pt>
                <c:pt idx="735">
                  <c:v>439.02100000000002</c:v>
                </c:pt>
                <c:pt idx="736">
                  <c:v>438.07900000000001</c:v>
                </c:pt>
                <c:pt idx="737">
                  <c:v>437.63200000000001</c:v>
                </c:pt>
                <c:pt idx="738">
                  <c:v>437.49400000000003</c:v>
                </c:pt>
                <c:pt idx="739">
                  <c:v>437.036</c:v>
                </c:pt>
                <c:pt idx="740">
                  <c:v>436.83</c:v>
                </c:pt>
                <c:pt idx="741">
                  <c:v>435.92599999999999</c:v>
                </c:pt>
                <c:pt idx="742">
                  <c:v>435.86599999999999</c:v>
                </c:pt>
                <c:pt idx="743">
                  <c:v>432.50700000000001</c:v>
                </c:pt>
                <c:pt idx="744">
                  <c:v>431.76400000000001</c:v>
                </c:pt>
                <c:pt idx="745">
                  <c:v>431.733</c:v>
                </c:pt>
                <c:pt idx="746">
                  <c:v>431.12900000000002</c:v>
                </c:pt>
                <c:pt idx="747">
                  <c:v>429.3</c:v>
                </c:pt>
                <c:pt idx="748">
                  <c:v>428.35</c:v>
                </c:pt>
                <c:pt idx="749">
                  <c:v>427.24799999999999</c:v>
                </c:pt>
                <c:pt idx="750">
                  <c:v>427.149</c:v>
                </c:pt>
                <c:pt idx="751">
                  <c:v>426.33800000000002</c:v>
                </c:pt>
                <c:pt idx="752">
                  <c:v>425.565</c:v>
                </c:pt>
                <c:pt idx="753">
                  <c:v>424.12799999999999</c:v>
                </c:pt>
                <c:pt idx="754">
                  <c:v>423.75099999999998</c:v>
                </c:pt>
                <c:pt idx="755">
                  <c:v>421.262</c:v>
                </c:pt>
                <c:pt idx="756">
                  <c:v>418.84500000000003</c:v>
                </c:pt>
                <c:pt idx="757">
                  <c:v>418.18900000000002</c:v>
                </c:pt>
                <c:pt idx="758">
                  <c:v>417.584</c:v>
                </c:pt>
                <c:pt idx="759">
                  <c:v>416.42899999999997</c:v>
                </c:pt>
                <c:pt idx="760">
                  <c:v>415.024</c:v>
                </c:pt>
                <c:pt idx="761">
                  <c:v>414.48700000000002</c:v>
                </c:pt>
                <c:pt idx="762">
                  <c:v>413.21</c:v>
                </c:pt>
                <c:pt idx="763">
                  <c:v>412.77499999999998</c:v>
                </c:pt>
                <c:pt idx="764">
                  <c:v>412.25900000000001</c:v>
                </c:pt>
                <c:pt idx="765">
                  <c:v>411.81900000000002</c:v>
                </c:pt>
                <c:pt idx="766">
                  <c:v>409.89499999999998</c:v>
                </c:pt>
                <c:pt idx="767">
                  <c:v>409.12</c:v>
                </c:pt>
                <c:pt idx="768">
                  <c:v>407.30599999999998</c:v>
                </c:pt>
                <c:pt idx="769">
                  <c:v>407.17200000000003</c:v>
                </c:pt>
                <c:pt idx="770">
                  <c:v>405.51</c:v>
                </c:pt>
                <c:pt idx="771">
                  <c:v>405.42599999999999</c:v>
                </c:pt>
                <c:pt idx="772">
                  <c:v>404.45699999999999</c:v>
                </c:pt>
                <c:pt idx="773">
                  <c:v>402.75200000000001</c:v>
                </c:pt>
                <c:pt idx="774">
                  <c:v>402.70699999999999</c:v>
                </c:pt>
                <c:pt idx="775">
                  <c:v>400.65499999999997</c:v>
                </c:pt>
                <c:pt idx="776">
                  <c:v>400.43099999999998</c:v>
                </c:pt>
                <c:pt idx="777">
                  <c:v>400.17899999999997</c:v>
                </c:pt>
                <c:pt idx="778">
                  <c:v>396.99200000000002</c:v>
                </c:pt>
                <c:pt idx="779">
                  <c:v>396.25</c:v>
                </c:pt>
                <c:pt idx="780">
                  <c:v>395.32499999999999</c:v>
                </c:pt>
                <c:pt idx="781">
                  <c:v>394.22500000000002</c:v>
                </c:pt>
                <c:pt idx="782">
                  <c:v>392.33199999999999</c:v>
                </c:pt>
                <c:pt idx="783">
                  <c:v>392.18599999999998</c:v>
                </c:pt>
                <c:pt idx="784">
                  <c:v>392.16899999999998</c:v>
                </c:pt>
                <c:pt idx="785">
                  <c:v>391.74599999999998</c:v>
                </c:pt>
                <c:pt idx="786">
                  <c:v>390.26299999999998</c:v>
                </c:pt>
                <c:pt idx="787">
                  <c:v>389.85599999999999</c:v>
                </c:pt>
                <c:pt idx="788">
                  <c:v>389.26100000000002</c:v>
                </c:pt>
                <c:pt idx="789">
                  <c:v>388.459</c:v>
                </c:pt>
                <c:pt idx="790">
                  <c:v>387.95100000000002</c:v>
                </c:pt>
                <c:pt idx="791">
                  <c:v>387.42599999999999</c:v>
                </c:pt>
                <c:pt idx="792">
                  <c:v>387.411</c:v>
                </c:pt>
                <c:pt idx="793">
                  <c:v>386.98500000000001</c:v>
                </c:pt>
                <c:pt idx="794">
                  <c:v>386.97500000000002</c:v>
                </c:pt>
                <c:pt idx="795">
                  <c:v>385.65</c:v>
                </c:pt>
                <c:pt idx="796">
                  <c:v>384.78699999999998</c:v>
                </c:pt>
                <c:pt idx="797">
                  <c:v>384.596</c:v>
                </c:pt>
                <c:pt idx="798">
                  <c:v>384.274</c:v>
                </c:pt>
                <c:pt idx="799">
                  <c:v>383.36200000000002</c:v>
                </c:pt>
                <c:pt idx="800">
                  <c:v>382.18799999999999</c:v>
                </c:pt>
                <c:pt idx="801">
                  <c:v>381.375</c:v>
                </c:pt>
                <c:pt idx="802">
                  <c:v>380.62</c:v>
                </c:pt>
                <c:pt idx="803">
                  <c:v>377.54300000000001</c:v>
                </c:pt>
                <c:pt idx="804">
                  <c:v>377.35899999999998</c:v>
                </c:pt>
                <c:pt idx="805">
                  <c:v>376.89499999999998</c:v>
                </c:pt>
                <c:pt idx="806">
                  <c:v>376.84899999999999</c:v>
                </c:pt>
                <c:pt idx="807">
                  <c:v>376.00400000000002</c:v>
                </c:pt>
                <c:pt idx="808">
                  <c:v>374.94900000000001</c:v>
                </c:pt>
                <c:pt idx="809">
                  <c:v>374.01499999999999</c:v>
                </c:pt>
                <c:pt idx="810">
                  <c:v>372.48599999999999</c:v>
                </c:pt>
                <c:pt idx="811">
                  <c:v>371.65600000000001</c:v>
                </c:pt>
                <c:pt idx="812">
                  <c:v>371.41</c:v>
                </c:pt>
                <c:pt idx="813">
                  <c:v>371.08699999999999</c:v>
                </c:pt>
                <c:pt idx="814">
                  <c:v>369.255</c:v>
                </c:pt>
                <c:pt idx="815">
                  <c:v>367.678</c:v>
                </c:pt>
                <c:pt idx="816">
                  <c:v>367.36</c:v>
                </c:pt>
                <c:pt idx="817">
                  <c:v>367.25599999999997</c:v>
                </c:pt>
                <c:pt idx="818">
                  <c:v>367.18299999999999</c:v>
                </c:pt>
                <c:pt idx="819">
                  <c:v>366.68</c:v>
                </c:pt>
                <c:pt idx="820">
                  <c:v>366.35</c:v>
                </c:pt>
                <c:pt idx="821">
                  <c:v>364.33499999999998</c:v>
                </c:pt>
                <c:pt idx="822">
                  <c:v>364.01600000000002</c:v>
                </c:pt>
                <c:pt idx="823">
                  <c:v>363.04</c:v>
                </c:pt>
                <c:pt idx="824">
                  <c:v>362.68700000000001</c:v>
                </c:pt>
                <c:pt idx="825">
                  <c:v>362.56799999999998</c:v>
                </c:pt>
                <c:pt idx="826">
                  <c:v>362.28899999999999</c:v>
                </c:pt>
                <c:pt idx="827">
                  <c:v>360.928</c:v>
                </c:pt>
                <c:pt idx="828">
                  <c:v>360.58499999999998</c:v>
                </c:pt>
                <c:pt idx="829">
                  <c:v>360.49700000000001</c:v>
                </c:pt>
                <c:pt idx="830">
                  <c:v>360.10399999999998</c:v>
                </c:pt>
                <c:pt idx="831">
                  <c:v>359.34800000000001</c:v>
                </c:pt>
                <c:pt idx="832">
                  <c:v>359.30900000000003</c:v>
                </c:pt>
                <c:pt idx="833">
                  <c:v>358.98399999999998</c:v>
                </c:pt>
                <c:pt idx="834">
                  <c:v>358.29500000000002</c:v>
                </c:pt>
                <c:pt idx="835">
                  <c:v>357.27100000000002</c:v>
                </c:pt>
                <c:pt idx="836">
                  <c:v>356.39400000000001</c:v>
                </c:pt>
                <c:pt idx="837">
                  <c:v>356.3</c:v>
                </c:pt>
                <c:pt idx="838">
                  <c:v>355.34</c:v>
                </c:pt>
                <c:pt idx="839">
                  <c:v>353.91</c:v>
                </c:pt>
                <c:pt idx="840">
                  <c:v>353.702</c:v>
                </c:pt>
                <c:pt idx="841">
                  <c:v>352.28</c:v>
                </c:pt>
                <c:pt idx="842">
                  <c:v>352.10300000000001</c:v>
                </c:pt>
                <c:pt idx="843">
                  <c:v>351.13299999999998</c:v>
                </c:pt>
                <c:pt idx="844">
                  <c:v>350.55399999999997</c:v>
                </c:pt>
                <c:pt idx="845">
                  <c:v>350.40100000000001</c:v>
                </c:pt>
                <c:pt idx="846">
                  <c:v>348.82400000000001</c:v>
                </c:pt>
                <c:pt idx="847">
                  <c:v>348.29199999999997</c:v>
                </c:pt>
                <c:pt idx="848">
                  <c:v>347.96600000000001</c:v>
                </c:pt>
                <c:pt idx="849">
                  <c:v>347.875</c:v>
                </c:pt>
                <c:pt idx="850">
                  <c:v>347.78300000000002</c:v>
                </c:pt>
                <c:pt idx="851">
                  <c:v>347.70800000000003</c:v>
                </c:pt>
                <c:pt idx="852">
                  <c:v>344.19400000000002</c:v>
                </c:pt>
                <c:pt idx="853">
                  <c:v>344.09699999999998</c:v>
                </c:pt>
                <c:pt idx="854">
                  <c:v>343.88600000000002</c:v>
                </c:pt>
                <c:pt idx="855">
                  <c:v>343.47199999999998</c:v>
                </c:pt>
                <c:pt idx="856">
                  <c:v>343.33699999999999</c:v>
                </c:pt>
                <c:pt idx="857">
                  <c:v>342.351</c:v>
                </c:pt>
                <c:pt idx="858">
                  <c:v>339.714</c:v>
                </c:pt>
                <c:pt idx="859">
                  <c:v>339.41500000000002</c:v>
                </c:pt>
                <c:pt idx="860">
                  <c:v>339.14299999999997</c:v>
                </c:pt>
                <c:pt idx="861">
                  <c:v>338.47899999999998</c:v>
                </c:pt>
                <c:pt idx="862">
                  <c:v>337.44499999999999</c:v>
                </c:pt>
                <c:pt idx="863">
                  <c:v>337.255</c:v>
                </c:pt>
                <c:pt idx="864">
                  <c:v>336.35199999999998</c:v>
                </c:pt>
                <c:pt idx="865">
                  <c:v>335.94900000000001</c:v>
                </c:pt>
                <c:pt idx="866">
                  <c:v>334.44900000000001</c:v>
                </c:pt>
                <c:pt idx="867">
                  <c:v>331.661</c:v>
                </c:pt>
                <c:pt idx="868">
                  <c:v>331.44</c:v>
                </c:pt>
                <c:pt idx="869">
                  <c:v>330.86799999999999</c:v>
                </c:pt>
                <c:pt idx="870">
                  <c:v>330.67700000000002</c:v>
                </c:pt>
                <c:pt idx="871">
                  <c:v>330.334</c:v>
                </c:pt>
                <c:pt idx="872">
                  <c:v>330.16500000000002</c:v>
                </c:pt>
                <c:pt idx="873">
                  <c:v>330.07100000000003</c:v>
                </c:pt>
                <c:pt idx="874">
                  <c:v>329.42700000000002</c:v>
                </c:pt>
                <c:pt idx="875">
                  <c:v>328.029</c:v>
                </c:pt>
                <c:pt idx="876">
                  <c:v>327.96600000000001</c:v>
                </c:pt>
                <c:pt idx="877">
                  <c:v>326.459</c:v>
                </c:pt>
                <c:pt idx="878">
                  <c:v>326.34199999999998</c:v>
                </c:pt>
                <c:pt idx="879">
                  <c:v>326.34199999999998</c:v>
                </c:pt>
                <c:pt idx="880">
                  <c:v>326.34199999999998</c:v>
                </c:pt>
                <c:pt idx="881">
                  <c:v>326.34199999999998</c:v>
                </c:pt>
                <c:pt idx="882">
                  <c:v>326.34199999999998</c:v>
                </c:pt>
                <c:pt idx="883">
                  <c:v>326.13099999999997</c:v>
                </c:pt>
                <c:pt idx="884">
                  <c:v>325.65800000000002</c:v>
                </c:pt>
                <c:pt idx="885">
                  <c:v>325.41699999999997</c:v>
                </c:pt>
                <c:pt idx="886">
                  <c:v>325.33</c:v>
                </c:pt>
                <c:pt idx="887">
                  <c:v>324.98200000000003</c:v>
                </c:pt>
                <c:pt idx="888">
                  <c:v>324.798</c:v>
                </c:pt>
                <c:pt idx="889">
                  <c:v>324.73200000000003</c:v>
                </c:pt>
                <c:pt idx="890">
                  <c:v>324.02100000000002</c:v>
                </c:pt>
                <c:pt idx="891">
                  <c:v>323.68799999999999</c:v>
                </c:pt>
                <c:pt idx="892">
                  <c:v>323.137</c:v>
                </c:pt>
                <c:pt idx="893">
                  <c:v>322.30700000000002</c:v>
                </c:pt>
                <c:pt idx="894">
                  <c:v>322.01900000000001</c:v>
                </c:pt>
                <c:pt idx="895">
                  <c:v>321.33199999999999</c:v>
                </c:pt>
                <c:pt idx="896">
                  <c:v>321.255</c:v>
                </c:pt>
                <c:pt idx="897">
                  <c:v>320.41199999999998</c:v>
                </c:pt>
                <c:pt idx="898">
                  <c:v>320.262</c:v>
                </c:pt>
                <c:pt idx="899">
                  <c:v>319.839</c:v>
                </c:pt>
                <c:pt idx="900">
                  <c:v>319.779</c:v>
                </c:pt>
                <c:pt idx="901">
                  <c:v>319.53399999999999</c:v>
                </c:pt>
                <c:pt idx="902">
                  <c:v>319.49799999999999</c:v>
                </c:pt>
                <c:pt idx="903">
                  <c:v>318.40199999999999</c:v>
                </c:pt>
                <c:pt idx="904">
                  <c:v>318.339</c:v>
                </c:pt>
                <c:pt idx="905">
                  <c:v>318.27199999999999</c:v>
                </c:pt>
                <c:pt idx="906">
                  <c:v>317.63200000000001</c:v>
                </c:pt>
                <c:pt idx="907">
                  <c:v>317.49299999999999</c:v>
                </c:pt>
                <c:pt idx="908">
                  <c:v>316.24299999999999</c:v>
                </c:pt>
                <c:pt idx="909">
                  <c:v>315.76499999999999</c:v>
                </c:pt>
                <c:pt idx="910">
                  <c:v>315.42</c:v>
                </c:pt>
                <c:pt idx="911">
                  <c:v>314.83699999999999</c:v>
                </c:pt>
                <c:pt idx="912">
                  <c:v>314.57799999999997</c:v>
                </c:pt>
                <c:pt idx="913">
                  <c:v>314.20400000000001</c:v>
                </c:pt>
                <c:pt idx="914">
                  <c:v>312.94200000000001</c:v>
                </c:pt>
                <c:pt idx="915">
                  <c:v>312.85199999999998</c:v>
                </c:pt>
                <c:pt idx="916">
                  <c:v>312.20999999999998</c:v>
                </c:pt>
                <c:pt idx="917">
                  <c:v>311.78899999999999</c:v>
                </c:pt>
                <c:pt idx="918">
                  <c:v>310.86</c:v>
                </c:pt>
                <c:pt idx="919">
                  <c:v>310.77699999999999</c:v>
                </c:pt>
                <c:pt idx="920">
                  <c:v>310.46300000000002</c:v>
                </c:pt>
                <c:pt idx="921">
                  <c:v>308.31599999999997</c:v>
                </c:pt>
                <c:pt idx="922">
                  <c:v>307.91800000000001</c:v>
                </c:pt>
                <c:pt idx="923">
                  <c:v>307.75099999999998</c:v>
                </c:pt>
                <c:pt idx="924">
                  <c:v>306.24900000000002</c:v>
                </c:pt>
                <c:pt idx="925">
                  <c:v>305.78100000000001</c:v>
                </c:pt>
                <c:pt idx="926">
                  <c:v>305.34399999999999</c:v>
                </c:pt>
                <c:pt idx="927">
                  <c:v>304.673</c:v>
                </c:pt>
                <c:pt idx="928">
                  <c:v>303.74299999999999</c:v>
                </c:pt>
                <c:pt idx="929">
                  <c:v>303.58300000000003</c:v>
                </c:pt>
                <c:pt idx="930">
                  <c:v>303.10899999999998</c:v>
                </c:pt>
                <c:pt idx="931">
                  <c:v>302.68900000000002</c:v>
                </c:pt>
                <c:pt idx="932">
                  <c:v>302.10300000000001</c:v>
                </c:pt>
                <c:pt idx="933">
                  <c:v>301.38400000000001</c:v>
                </c:pt>
                <c:pt idx="934">
                  <c:v>301.23200000000003</c:v>
                </c:pt>
                <c:pt idx="935">
                  <c:v>301.04700000000003</c:v>
                </c:pt>
                <c:pt idx="936">
                  <c:v>300.55500000000001</c:v>
                </c:pt>
                <c:pt idx="937">
                  <c:v>300.47000000000003</c:v>
                </c:pt>
                <c:pt idx="938">
                  <c:v>300.30599999999998</c:v>
                </c:pt>
                <c:pt idx="939">
                  <c:v>300.15300000000002</c:v>
                </c:pt>
                <c:pt idx="940">
                  <c:v>300.14999999999998</c:v>
                </c:pt>
                <c:pt idx="941">
                  <c:v>300.10899999999998</c:v>
                </c:pt>
                <c:pt idx="942">
                  <c:v>299.89999999999998</c:v>
                </c:pt>
                <c:pt idx="943">
                  <c:v>299.096</c:v>
                </c:pt>
                <c:pt idx="944">
                  <c:v>298.70400000000001</c:v>
                </c:pt>
                <c:pt idx="945">
                  <c:v>297.83499999999998</c:v>
                </c:pt>
                <c:pt idx="946">
                  <c:v>297.48700000000002</c:v>
                </c:pt>
                <c:pt idx="947">
                  <c:v>296.37200000000001</c:v>
                </c:pt>
                <c:pt idx="948">
                  <c:v>295.63600000000002</c:v>
                </c:pt>
                <c:pt idx="949">
                  <c:v>294.89499999999998</c:v>
                </c:pt>
                <c:pt idx="950">
                  <c:v>294.892</c:v>
                </c:pt>
                <c:pt idx="951">
                  <c:v>294.57900000000001</c:v>
                </c:pt>
                <c:pt idx="952">
                  <c:v>293.976</c:v>
                </c:pt>
                <c:pt idx="953">
                  <c:v>292.57799999999997</c:v>
                </c:pt>
                <c:pt idx="954">
                  <c:v>292.334</c:v>
                </c:pt>
                <c:pt idx="955">
                  <c:v>292.22899999999998</c:v>
                </c:pt>
                <c:pt idx="956">
                  <c:v>291.755</c:v>
                </c:pt>
                <c:pt idx="957">
                  <c:v>291.46199999999999</c:v>
                </c:pt>
                <c:pt idx="958">
                  <c:v>291.22199999999998</c:v>
                </c:pt>
                <c:pt idx="959">
                  <c:v>290.54300000000001</c:v>
                </c:pt>
                <c:pt idx="960">
                  <c:v>290.524</c:v>
                </c:pt>
                <c:pt idx="961">
                  <c:v>290.52100000000002</c:v>
                </c:pt>
                <c:pt idx="962">
                  <c:v>290.483</c:v>
                </c:pt>
                <c:pt idx="963">
                  <c:v>290.483</c:v>
                </c:pt>
                <c:pt idx="964">
                  <c:v>290.35399999999998</c:v>
                </c:pt>
                <c:pt idx="965">
                  <c:v>290.214</c:v>
                </c:pt>
                <c:pt idx="966">
                  <c:v>290.02100000000002</c:v>
                </c:pt>
                <c:pt idx="967">
                  <c:v>289.548</c:v>
                </c:pt>
                <c:pt idx="968">
                  <c:v>287.87</c:v>
                </c:pt>
                <c:pt idx="969">
                  <c:v>287.72000000000003</c:v>
                </c:pt>
                <c:pt idx="970">
                  <c:v>287.36399999999998</c:v>
                </c:pt>
                <c:pt idx="971">
                  <c:v>286.34500000000003</c:v>
                </c:pt>
                <c:pt idx="972">
                  <c:v>285.89600000000002</c:v>
                </c:pt>
                <c:pt idx="973">
                  <c:v>285.14999999999998</c:v>
                </c:pt>
                <c:pt idx="974">
                  <c:v>283.74900000000002</c:v>
                </c:pt>
                <c:pt idx="975">
                  <c:v>283.56799999999998</c:v>
                </c:pt>
                <c:pt idx="976">
                  <c:v>283.14999999999998</c:v>
                </c:pt>
                <c:pt idx="977">
                  <c:v>283.12200000000001</c:v>
                </c:pt>
                <c:pt idx="978">
                  <c:v>283.065</c:v>
                </c:pt>
                <c:pt idx="979">
                  <c:v>282.71300000000002</c:v>
                </c:pt>
                <c:pt idx="980">
                  <c:v>282.20800000000003</c:v>
                </c:pt>
                <c:pt idx="981">
                  <c:v>281.76100000000002</c:v>
                </c:pt>
                <c:pt idx="982">
                  <c:v>281.32900000000001</c:v>
                </c:pt>
                <c:pt idx="983">
                  <c:v>281.27</c:v>
                </c:pt>
                <c:pt idx="984">
                  <c:v>280.58499999999998</c:v>
                </c:pt>
                <c:pt idx="985">
                  <c:v>280.166</c:v>
                </c:pt>
                <c:pt idx="986">
                  <c:v>280.04599999999999</c:v>
                </c:pt>
                <c:pt idx="987">
                  <c:v>280.01900000000001</c:v>
                </c:pt>
                <c:pt idx="988">
                  <c:v>279.71699999999998</c:v>
                </c:pt>
                <c:pt idx="989">
                  <c:v>279.447</c:v>
                </c:pt>
                <c:pt idx="990">
                  <c:v>279.33699999999999</c:v>
                </c:pt>
                <c:pt idx="991">
                  <c:v>278.7</c:v>
                </c:pt>
                <c:pt idx="992">
                  <c:v>278.089</c:v>
                </c:pt>
                <c:pt idx="993">
                  <c:v>277.99</c:v>
                </c:pt>
                <c:pt idx="994">
                  <c:v>277.61700000000002</c:v>
                </c:pt>
                <c:pt idx="995">
                  <c:v>277.52300000000002</c:v>
                </c:pt>
                <c:pt idx="996">
                  <c:v>277.30900000000003</c:v>
                </c:pt>
                <c:pt idx="997">
                  <c:v>277.05099999999999</c:v>
                </c:pt>
                <c:pt idx="998">
                  <c:v>277.04000000000002</c:v>
                </c:pt>
                <c:pt idx="999">
                  <c:v>277.00299999999999</c:v>
                </c:pt>
                <c:pt idx="1000">
                  <c:v>277.00099999999998</c:v>
                </c:pt>
                <c:pt idx="1001">
                  <c:v>275.96300000000002</c:v>
                </c:pt>
                <c:pt idx="1002">
                  <c:v>275.69299999999998</c:v>
                </c:pt>
                <c:pt idx="1003">
                  <c:v>275.67200000000003</c:v>
                </c:pt>
                <c:pt idx="1004">
                  <c:v>275.404</c:v>
                </c:pt>
                <c:pt idx="1005">
                  <c:v>275.142</c:v>
                </c:pt>
                <c:pt idx="1006">
                  <c:v>274.99200000000002</c:v>
                </c:pt>
                <c:pt idx="1007">
                  <c:v>274.86700000000002</c:v>
                </c:pt>
                <c:pt idx="1008">
                  <c:v>274.67099999999999</c:v>
                </c:pt>
                <c:pt idx="1009">
                  <c:v>274.42099999999999</c:v>
                </c:pt>
                <c:pt idx="1010">
                  <c:v>274.27800000000002</c:v>
                </c:pt>
                <c:pt idx="1011">
                  <c:v>273.601</c:v>
                </c:pt>
                <c:pt idx="1012">
                  <c:v>273.41000000000003</c:v>
                </c:pt>
                <c:pt idx="1013">
                  <c:v>271.04700000000003</c:v>
                </c:pt>
                <c:pt idx="1014">
                  <c:v>270.60399999999998</c:v>
                </c:pt>
                <c:pt idx="1015">
                  <c:v>270.57299999999998</c:v>
                </c:pt>
                <c:pt idx="1016">
                  <c:v>270.37299999999999</c:v>
                </c:pt>
                <c:pt idx="1017">
                  <c:v>269.52800000000002</c:v>
                </c:pt>
                <c:pt idx="1018">
                  <c:v>269.48399999999998</c:v>
                </c:pt>
                <c:pt idx="1019">
                  <c:v>269.202</c:v>
                </c:pt>
                <c:pt idx="1020">
                  <c:v>268.80399999999997</c:v>
                </c:pt>
                <c:pt idx="1021">
                  <c:v>266.899</c:v>
                </c:pt>
                <c:pt idx="1022">
                  <c:v>266.15100000000001</c:v>
                </c:pt>
                <c:pt idx="1023">
                  <c:v>265.95699999999999</c:v>
                </c:pt>
                <c:pt idx="1024">
                  <c:v>265.399</c:v>
                </c:pt>
                <c:pt idx="1025">
                  <c:v>264.41899999999998</c:v>
                </c:pt>
                <c:pt idx="1026">
                  <c:v>264.26299999999998</c:v>
                </c:pt>
                <c:pt idx="1027">
                  <c:v>264.01100000000002</c:v>
                </c:pt>
                <c:pt idx="1028">
                  <c:v>263.79000000000002</c:v>
                </c:pt>
                <c:pt idx="1029">
                  <c:v>263.41800000000001</c:v>
                </c:pt>
                <c:pt idx="1030">
                  <c:v>263.113</c:v>
                </c:pt>
                <c:pt idx="1031">
                  <c:v>262.51600000000002</c:v>
                </c:pt>
                <c:pt idx="1032">
                  <c:v>262.49</c:v>
                </c:pt>
                <c:pt idx="1033">
                  <c:v>261.41699999999997</c:v>
                </c:pt>
                <c:pt idx="1034">
                  <c:v>260.85899999999998</c:v>
                </c:pt>
                <c:pt idx="1035">
                  <c:v>260.85500000000002</c:v>
                </c:pt>
                <c:pt idx="1036">
                  <c:v>260.541</c:v>
                </c:pt>
                <c:pt idx="1037">
                  <c:v>260.05099999999999</c:v>
                </c:pt>
                <c:pt idx="1038">
                  <c:v>259.858</c:v>
                </c:pt>
                <c:pt idx="1039">
                  <c:v>258.48500000000001</c:v>
                </c:pt>
                <c:pt idx="1040">
                  <c:v>256.61599999999999</c:v>
                </c:pt>
                <c:pt idx="1041">
                  <c:v>256.53899999999999</c:v>
                </c:pt>
                <c:pt idx="1042">
                  <c:v>256.40800000000002</c:v>
                </c:pt>
                <c:pt idx="1043">
                  <c:v>255.79499999999999</c:v>
                </c:pt>
                <c:pt idx="1044">
                  <c:v>255.05199999999999</c:v>
                </c:pt>
                <c:pt idx="1045">
                  <c:v>254.327</c:v>
                </c:pt>
                <c:pt idx="1046">
                  <c:v>254.08500000000001</c:v>
                </c:pt>
                <c:pt idx="1047">
                  <c:v>253.94300000000001</c:v>
                </c:pt>
                <c:pt idx="1048">
                  <c:v>253.87299999999999</c:v>
                </c:pt>
                <c:pt idx="1049">
                  <c:v>253.44399999999999</c:v>
                </c:pt>
                <c:pt idx="1050">
                  <c:v>253.43700000000001</c:v>
                </c:pt>
                <c:pt idx="1051">
                  <c:v>252.73400000000001</c:v>
                </c:pt>
                <c:pt idx="1052">
                  <c:v>252.55</c:v>
                </c:pt>
                <c:pt idx="1053">
                  <c:v>252.17500000000001</c:v>
                </c:pt>
                <c:pt idx="1054">
                  <c:v>251.93100000000001</c:v>
                </c:pt>
                <c:pt idx="1055">
                  <c:v>251.47499999999999</c:v>
                </c:pt>
                <c:pt idx="1056">
                  <c:v>251.435</c:v>
                </c:pt>
                <c:pt idx="1057">
                  <c:v>251.15100000000001</c:v>
                </c:pt>
                <c:pt idx="1058">
                  <c:v>250.648</c:v>
                </c:pt>
                <c:pt idx="1059">
                  <c:v>250.56399999999999</c:v>
                </c:pt>
                <c:pt idx="1060">
                  <c:v>249.828</c:v>
                </c:pt>
                <c:pt idx="1061">
                  <c:v>249.11500000000001</c:v>
                </c:pt>
                <c:pt idx="1062">
                  <c:v>248.84200000000001</c:v>
                </c:pt>
                <c:pt idx="1063">
                  <c:v>248.554</c:v>
                </c:pt>
                <c:pt idx="1064">
                  <c:v>248.15299999999999</c:v>
                </c:pt>
                <c:pt idx="1065">
                  <c:v>247.6</c:v>
                </c:pt>
                <c:pt idx="1066">
                  <c:v>247.399</c:v>
                </c:pt>
                <c:pt idx="1067">
                  <c:v>247.24299999999999</c:v>
                </c:pt>
                <c:pt idx="1068">
                  <c:v>246.52199999999999</c:v>
                </c:pt>
                <c:pt idx="1069">
                  <c:v>245.44800000000001</c:v>
                </c:pt>
                <c:pt idx="1070">
                  <c:v>244.96199999999999</c:v>
                </c:pt>
                <c:pt idx="1071">
                  <c:v>244.50399999999999</c:v>
                </c:pt>
                <c:pt idx="1072">
                  <c:v>244.203</c:v>
                </c:pt>
                <c:pt idx="1073">
                  <c:v>244.13800000000001</c:v>
                </c:pt>
                <c:pt idx="1074">
                  <c:v>243.90100000000001</c:v>
                </c:pt>
                <c:pt idx="1075">
                  <c:v>243.34299999999999</c:v>
                </c:pt>
                <c:pt idx="1076">
                  <c:v>243.18899999999999</c:v>
                </c:pt>
                <c:pt idx="1077">
                  <c:v>242.93799999999999</c:v>
                </c:pt>
                <c:pt idx="1078">
                  <c:v>242.20699999999999</c:v>
                </c:pt>
                <c:pt idx="1079">
                  <c:v>242.14099999999999</c:v>
                </c:pt>
                <c:pt idx="1080">
                  <c:v>242.124</c:v>
                </c:pt>
                <c:pt idx="1081">
                  <c:v>242.023</c:v>
                </c:pt>
                <c:pt idx="1082">
                  <c:v>241.505</c:v>
                </c:pt>
                <c:pt idx="1083">
                  <c:v>241.07</c:v>
                </c:pt>
                <c:pt idx="1084">
                  <c:v>241.07</c:v>
                </c:pt>
                <c:pt idx="1085">
                  <c:v>240.84299999999999</c:v>
                </c:pt>
                <c:pt idx="1086">
                  <c:v>240.57300000000001</c:v>
                </c:pt>
                <c:pt idx="1087">
                  <c:v>240.4</c:v>
                </c:pt>
                <c:pt idx="1088">
                  <c:v>240.22900000000001</c:v>
                </c:pt>
                <c:pt idx="1089">
                  <c:v>240.18100000000001</c:v>
                </c:pt>
                <c:pt idx="1090">
                  <c:v>239.214</c:v>
                </c:pt>
                <c:pt idx="1091">
                  <c:v>238.52600000000001</c:v>
                </c:pt>
                <c:pt idx="1092">
                  <c:v>236.95099999999999</c:v>
                </c:pt>
                <c:pt idx="1093">
                  <c:v>236.73400000000001</c:v>
                </c:pt>
                <c:pt idx="1094">
                  <c:v>236.59100000000001</c:v>
                </c:pt>
                <c:pt idx="1095">
                  <c:v>236.50299999999999</c:v>
                </c:pt>
                <c:pt idx="1096">
                  <c:v>235.846</c:v>
                </c:pt>
                <c:pt idx="1097">
                  <c:v>235.642</c:v>
                </c:pt>
                <c:pt idx="1098">
                  <c:v>235.63399999999999</c:v>
                </c:pt>
                <c:pt idx="1099">
                  <c:v>235.108</c:v>
                </c:pt>
                <c:pt idx="1100">
                  <c:v>234.71100000000001</c:v>
                </c:pt>
                <c:pt idx="1101">
                  <c:v>234.578</c:v>
                </c:pt>
                <c:pt idx="1102">
                  <c:v>234.268</c:v>
                </c:pt>
                <c:pt idx="1103">
                  <c:v>233.89500000000001</c:v>
                </c:pt>
                <c:pt idx="1104">
                  <c:v>233.74100000000001</c:v>
                </c:pt>
                <c:pt idx="1105">
                  <c:v>233.48500000000001</c:v>
                </c:pt>
                <c:pt idx="1106">
                  <c:v>233.08500000000001</c:v>
                </c:pt>
                <c:pt idx="1107">
                  <c:v>233.011</c:v>
                </c:pt>
                <c:pt idx="1108">
                  <c:v>232.82400000000001</c:v>
                </c:pt>
                <c:pt idx="1109">
                  <c:v>232.458</c:v>
                </c:pt>
                <c:pt idx="1110">
                  <c:v>232.244</c:v>
                </c:pt>
                <c:pt idx="1111">
                  <c:v>231.602</c:v>
                </c:pt>
                <c:pt idx="1112">
                  <c:v>231.59299999999999</c:v>
                </c:pt>
                <c:pt idx="1113">
                  <c:v>231.239</c:v>
                </c:pt>
                <c:pt idx="1114">
                  <c:v>231.172</c:v>
                </c:pt>
                <c:pt idx="1115">
                  <c:v>230.59700000000001</c:v>
                </c:pt>
                <c:pt idx="1116">
                  <c:v>230.31700000000001</c:v>
                </c:pt>
                <c:pt idx="1117">
                  <c:v>229.62100000000001</c:v>
                </c:pt>
                <c:pt idx="1118">
                  <c:v>228.977</c:v>
                </c:pt>
                <c:pt idx="1119">
                  <c:v>227.821</c:v>
                </c:pt>
                <c:pt idx="1120">
                  <c:v>227.732</c:v>
                </c:pt>
                <c:pt idx="1121">
                  <c:v>227.333</c:v>
                </c:pt>
                <c:pt idx="1122">
                  <c:v>227.124</c:v>
                </c:pt>
                <c:pt idx="1123">
                  <c:v>226.83099999999999</c:v>
                </c:pt>
                <c:pt idx="1124">
                  <c:v>226.78</c:v>
                </c:pt>
                <c:pt idx="1125">
                  <c:v>226.64099999999999</c:v>
                </c:pt>
                <c:pt idx="1126">
                  <c:v>226.059</c:v>
                </c:pt>
                <c:pt idx="1127">
                  <c:v>225.95099999999999</c:v>
                </c:pt>
                <c:pt idx="1128">
                  <c:v>225.84100000000001</c:v>
                </c:pt>
                <c:pt idx="1129">
                  <c:v>225.71700000000001</c:v>
                </c:pt>
                <c:pt idx="1130">
                  <c:v>225.69399999999999</c:v>
                </c:pt>
                <c:pt idx="1131">
                  <c:v>225.20599999999999</c:v>
                </c:pt>
                <c:pt idx="1132">
                  <c:v>224.97300000000001</c:v>
                </c:pt>
                <c:pt idx="1133">
                  <c:v>224.59</c:v>
                </c:pt>
                <c:pt idx="1134">
                  <c:v>224.40100000000001</c:v>
                </c:pt>
                <c:pt idx="1135">
                  <c:v>223.392</c:v>
                </c:pt>
                <c:pt idx="1136">
                  <c:v>223.37799999999999</c:v>
                </c:pt>
                <c:pt idx="1137">
                  <c:v>223.31800000000001</c:v>
                </c:pt>
                <c:pt idx="1138">
                  <c:v>223.14099999999999</c:v>
                </c:pt>
                <c:pt idx="1139">
                  <c:v>222.84100000000001</c:v>
                </c:pt>
                <c:pt idx="1140">
                  <c:v>222.69800000000001</c:v>
                </c:pt>
                <c:pt idx="1141">
                  <c:v>222.57499999999999</c:v>
                </c:pt>
                <c:pt idx="1142">
                  <c:v>222.31100000000001</c:v>
                </c:pt>
                <c:pt idx="1143">
                  <c:v>222.143</c:v>
                </c:pt>
                <c:pt idx="1144">
                  <c:v>221.89699999999999</c:v>
                </c:pt>
                <c:pt idx="1145">
                  <c:v>221.74600000000001</c:v>
                </c:pt>
                <c:pt idx="1146">
                  <c:v>221.73500000000001</c:v>
                </c:pt>
                <c:pt idx="1147">
                  <c:v>221.703</c:v>
                </c:pt>
                <c:pt idx="1148">
                  <c:v>221.279</c:v>
                </c:pt>
                <c:pt idx="1149">
                  <c:v>221.03800000000001</c:v>
                </c:pt>
                <c:pt idx="1150">
                  <c:v>220.988</c:v>
                </c:pt>
                <c:pt idx="1151">
                  <c:v>220.91200000000001</c:v>
                </c:pt>
                <c:pt idx="1152">
                  <c:v>220.74</c:v>
                </c:pt>
                <c:pt idx="1153">
                  <c:v>220.68</c:v>
                </c:pt>
                <c:pt idx="1154">
                  <c:v>220.35900000000001</c:v>
                </c:pt>
                <c:pt idx="1155">
                  <c:v>219.738</c:v>
                </c:pt>
                <c:pt idx="1156">
                  <c:v>219.637</c:v>
                </c:pt>
                <c:pt idx="1157">
                  <c:v>219.13800000000001</c:v>
                </c:pt>
                <c:pt idx="1158">
                  <c:v>218.983</c:v>
                </c:pt>
                <c:pt idx="1159">
                  <c:v>218.893</c:v>
                </c:pt>
                <c:pt idx="1160">
                  <c:v>218.77600000000001</c:v>
                </c:pt>
                <c:pt idx="1161">
                  <c:v>218.43899999999999</c:v>
                </c:pt>
                <c:pt idx="1162">
                  <c:v>218.178</c:v>
                </c:pt>
                <c:pt idx="1163">
                  <c:v>217.62100000000001</c:v>
                </c:pt>
                <c:pt idx="1164">
                  <c:v>217.37700000000001</c:v>
                </c:pt>
                <c:pt idx="1165">
                  <c:v>216.82</c:v>
                </c:pt>
                <c:pt idx="1166">
                  <c:v>216.71600000000001</c:v>
                </c:pt>
                <c:pt idx="1167">
                  <c:v>216.06299999999999</c:v>
                </c:pt>
                <c:pt idx="1168">
                  <c:v>215.86199999999999</c:v>
                </c:pt>
                <c:pt idx="1169">
                  <c:v>215.82499999999999</c:v>
                </c:pt>
                <c:pt idx="1170">
                  <c:v>215.34899999999999</c:v>
                </c:pt>
                <c:pt idx="1171">
                  <c:v>214.52099999999999</c:v>
                </c:pt>
                <c:pt idx="1172">
                  <c:v>214.267</c:v>
                </c:pt>
                <c:pt idx="1173">
                  <c:v>212.791</c:v>
                </c:pt>
                <c:pt idx="1174">
                  <c:v>212.376</c:v>
                </c:pt>
                <c:pt idx="1175">
                  <c:v>212.05699999999999</c:v>
                </c:pt>
                <c:pt idx="1176">
                  <c:v>212.00800000000001</c:v>
                </c:pt>
                <c:pt idx="1177">
                  <c:v>211.82400000000001</c:v>
                </c:pt>
                <c:pt idx="1178">
                  <c:v>210.58199999999999</c:v>
                </c:pt>
                <c:pt idx="1179">
                  <c:v>209.744</c:v>
                </c:pt>
                <c:pt idx="1180">
                  <c:v>209.64400000000001</c:v>
                </c:pt>
                <c:pt idx="1181">
                  <c:v>207.928</c:v>
                </c:pt>
                <c:pt idx="1182">
                  <c:v>207.75899999999999</c:v>
                </c:pt>
                <c:pt idx="1183">
                  <c:v>207.06200000000001</c:v>
                </c:pt>
                <c:pt idx="1184">
                  <c:v>206.96799999999999</c:v>
                </c:pt>
                <c:pt idx="1185">
                  <c:v>206.39599999999999</c:v>
                </c:pt>
                <c:pt idx="1186">
                  <c:v>206.35900000000001</c:v>
                </c:pt>
                <c:pt idx="1187">
                  <c:v>205.36199999999999</c:v>
                </c:pt>
                <c:pt idx="1188">
                  <c:v>205.10499999999999</c:v>
                </c:pt>
                <c:pt idx="1189">
                  <c:v>204.727</c:v>
                </c:pt>
                <c:pt idx="1190">
                  <c:v>204.47499999999999</c:v>
                </c:pt>
                <c:pt idx="1191">
                  <c:v>204.22499999999999</c:v>
                </c:pt>
                <c:pt idx="1192">
                  <c:v>203.84100000000001</c:v>
                </c:pt>
                <c:pt idx="1193">
                  <c:v>203.78299999999999</c:v>
                </c:pt>
                <c:pt idx="1194">
                  <c:v>203.702</c:v>
                </c:pt>
                <c:pt idx="1195">
                  <c:v>203.07400000000001</c:v>
                </c:pt>
                <c:pt idx="1196">
                  <c:v>202.94300000000001</c:v>
                </c:pt>
                <c:pt idx="1197">
                  <c:v>202.66300000000001</c:v>
                </c:pt>
                <c:pt idx="1198">
                  <c:v>202.27600000000001</c:v>
                </c:pt>
                <c:pt idx="1199">
                  <c:v>201.678</c:v>
                </c:pt>
                <c:pt idx="1200">
                  <c:v>201.42699999999999</c:v>
                </c:pt>
                <c:pt idx="1201">
                  <c:v>200.24299999999999</c:v>
                </c:pt>
                <c:pt idx="1202">
                  <c:v>199.75299999999999</c:v>
                </c:pt>
                <c:pt idx="1203">
                  <c:v>199.173</c:v>
                </c:pt>
                <c:pt idx="1204">
                  <c:v>199.172</c:v>
                </c:pt>
                <c:pt idx="1205">
                  <c:v>199.113</c:v>
                </c:pt>
                <c:pt idx="1206">
                  <c:v>199.11</c:v>
                </c:pt>
                <c:pt idx="1207">
                  <c:v>198.83500000000001</c:v>
                </c:pt>
                <c:pt idx="1208">
                  <c:v>198.25700000000001</c:v>
                </c:pt>
                <c:pt idx="1209">
                  <c:v>197.08099999999999</c:v>
                </c:pt>
                <c:pt idx="1210">
                  <c:v>196.86799999999999</c:v>
                </c:pt>
                <c:pt idx="1211">
                  <c:v>196.25899999999999</c:v>
                </c:pt>
                <c:pt idx="1212">
                  <c:v>196.21</c:v>
                </c:pt>
                <c:pt idx="1213">
                  <c:v>195.86699999999999</c:v>
                </c:pt>
                <c:pt idx="1214">
                  <c:v>195.65899999999999</c:v>
                </c:pt>
                <c:pt idx="1215">
                  <c:v>195.352</c:v>
                </c:pt>
                <c:pt idx="1216">
                  <c:v>194.626</c:v>
                </c:pt>
                <c:pt idx="1217">
                  <c:v>193.87100000000001</c:v>
                </c:pt>
                <c:pt idx="1218">
                  <c:v>193.358</c:v>
                </c:pt>
                <c:pt idx="1219">
                  <c:v>192.50299999999999</c:v>
                </c:pt>
                <c:pt idx="1220">
                  <c:v>191.67099999999999</c:v>
                </c:pt>
                <c:pt idx="1221">
                  <c:v>191.61500000000001</c:v>
                </c:pt>
                <c:pt idx="1222">
                  <c:v>191.38200000000001</c:v>
                </c:pt>
                <c:pt idx="1223">
                  <c:v>190.697</c:v>
                </c:pt>
                <c:pt idx="1224">
                  <c:v>188.381</c:v>
                </c:pt>
                <c:pt idx="1225">
                  <c:v>188.16300000000001</c:v>
                </c:pt>
                <c:pt idx="1226">
                  <c:v>187.83500000000001</c:v>
                </c:pt>
                <c:pt idx="1227">
                  <c:v>187.72900000000001</c:v>
                </c:pt>
                <c:pt idx="1228">
                  <c:v>186.08699999999999</c:v>
                </c:pt>
                <c:pt idx="1229">
                  <c:v>185.92699999999999</c:v>
                </c:pt>
                <c:pt idx="1230">
                  <c:v>185.434</c:v>
                </c:pt>
                <c:pt idx="1231">
                  <c:v>185.22499999999999</c:v>
                </c:pt>
                <c:pt idx="1232">
                  <c:v>185.17500000000001</c:v>
                </c:pt>
                <c:pt idx="1233">
                  <c:v>184.61500000000001</c:v>
                </c:pt>
                <c:pt idx="1234">
                  <c:v>184.39500000000001</c:v>
                </c:pt>
                <c:pt idx="1235">
                  <c:v>183.93799999999999</c:v>
                </c:pt>
                <c:pt idx="1236">
                  <c:v>183.614</c:v>
                </c:pt>
                <c:pt idx="1237">
                  <c:v>182.35400000000001</c:v>
                </c:pt>
                <c:pt idx="1238">
                  <c:v>181.81899999999999</c:v>
                </c:pt>
                <c:pt idx="1239">
                  <c:v>181.07</c:v>
                </c:pt>
                <c:pt idx="1240">
                  <c:v>181.01499999999999</c:v>
                </c:pt>
                <c:pt idx="1241">
                  <c:v>180.995</c:v>
                </c:pt>
                <c:pt idx="1242">
                  <c:v>180.92500000000001</c:v>
                </c:pt>
                <c:pt idx="1243">
                  <c:v>180.41200000000001</c:v>
                </c:pt>
                <c:pt idx="1244">
                  <c:v>180.14400000000001</c:v>
                </c:pt>
                <c:pt idx="1245">
                  <c:v>180.142</c:v>
                </c:pt>
                <c:pt idx="1246">
                  <c:v>179.58099999999999</c:v>
                </c:pt>
                <c:pt idx="1247">
                  <c:v>179.28100000000001</c:v>
                </c:pt>
                <c:pt idx="1248">
                  <c:v>179.03</c:v>
                </c:pt>
                <c:pt idx="1249">
                  <c:v>178.86799999999999</c:v>
                </c:pt>
                <c:pt idx="1250">
                  <c:v>178.79300000000001</c:v>
                </c:pt>
                <c:pt idx="1251">
                  <c:v>178.554</c:v>
                </c:pt>
                <c:pt idx="1252">
                  <c:v>178.429</c:v>
                </c:pt>
                <c:pt idx="1253">
                  <c:v>178.14699999999999</c:v>
                </c:pt>
                <c:pt idx="1254">
                  <c:v>177.8</c:v>
                </c:pt>
                <c:pt idx="1255">
                  <c:v>177.624</c:v>
                </c:pt>
                <c:pt idx="1256">
                  <c:v>177.60499999999999</c:v>
                </c:pt>
                <c:pt idx="1257">
                  <c:v>177.477</c:v>
                </c:pt>
                <c:pt idx="1258">
                  <c:v>177.142</c:v>
                </c:pt>
                <c:pt idx="1259">
                  <c:v>176.77</c:v>
                </c:pt>
                <c:pt idx="1260">
                  <c:v>176.65299999999999</c:v>
                </c:pt>
                <c:pt idx="1261">
                  <c:v>176.60300000000001</c:v>
                </c:pt>
                <c:pt idx="1262">
                  <c:v>176.30699999999999</c:v>
                </c:pt>
                <c:pt idx="1263">
                  <c:v>176.006</c:v>
                </c:pt>
                <c:pt idx="1264">
                  <c:v>175.12100000000001</c:v>
                </c:pt>
                <c:pt idx="1265">
                  <c:v>174.98599999999999</c:v>
                </c:pt>
                <c:pt idx="1266">
                  <c:v>174.9</c:v>
                </c:pt>
                <c:pt idx="1267">
                  <c:v>174.79400000000001</c:v>
                </c:pt>
                <c:pt idx="1268">
                  <c:v>174.696</c:v>
                </c:pt>
                <c:pt idx="1269">
                  <c:v>174.46</c:v>
                </c:pt>
                <c:pt idx="1270">
                  <c:v>174.29400000000001</c:v>
                </c:pt>
                <c:pt idx="1271">
                  <c:v>173.86099999999999</c:v>
                </c:pt>
                <c:pt idx="1272">
                  <c:v>173.21700000000001</c:v>
                </c:pt>
                <c:pt idx="1273">
                  <c:v>172.4</c:v>
                </c:pt>
                <c:pt idx="1274">
                  <c:v>172.12700000000001</c:v>
                </c:pt>
                <c:pt idx="1275">
                  <c:v>172.00200000000001</c:v>
                </c:pt>
                <c:pt idx="1276">
                  <c:v>171.971</c:v>
                </c:pt>
                <c:pt idx="1277">
                  <c:v>171.93199999999999</c:v>
                </c:pt>
                <c:pt idx="1278">
                  <c:v>171.40700000000001</c:v>
                </c:pt>
                <c:pt idx="1279">
                  <c:v>170.69200000000001</c:v>
                </c:pt>
                <c:pt idx="1280">
                  <c:v>170.672</c:v>
                </c:pt>
                <c:pt idx="1281">
                  <c:v>170.66</c:v>
                </c:pt>
                <c:pt idx="1282">
                  <c:v>170.56299999999999</c:v>
                </c:pt>
                <c:pt idx="1283">
                  <c:v>170.24600000000001</c:v>
                </c:pt>
                <c:pt idx="1284">
                  <c:v>170.24199999999999</c:v>
                </c:pt>
                <c:pt idx="1285">
                  <c:v>169.47200000000001</c:v>
                </c:pt>
                <c:pt idx="1286">
                  <c:v>169.161</c:v>
                </c:pt>
                <c:pt idx="1287">
                  <c:v>168.86600000000001</c:v>
                </c:pt>
                <c:pt idx="1288">
                  <c:v>168.233</c:v>
                </c:pt>
                <c:pt idx="1289">
                  <c:v>167.99700000000001</c:v>
                </c:pt>
                <c:pt idx="1290">
                  <c:v>167.96799999999999</c:v>
                </c:pt>
                <c:pt idx="1291">
                  <c:v>167.83699999999999</c:v>
                </c:pt>
                <c:pt idx="1292">
                  <c:v>167.77799999999999</c:v>
                </c:pt>
                <c:pt idx="1293">
                  <c:v>167.52099999999999</c:v>
                </c:pt>
                <c:pt idx="1294">
                  <c:v>167.32900000000001</c:v>
                </c:pt>
                <c:pt idx="1295">
                  <c:v>167.31100000000001</c:v>
                </c:pt>
                <c:pt idx="1296">
                  <c:v>167.095</c:v>
                </c:pt>
                <c:pt idx="1297">
                  <c:v>166.94</c:v>
                </c:pt>
                <c:pt idx="1298">
                  <c:v>166.554</c:v>
                </c:pt>
                <c:pt idx="1299">
                  <c:v>166.464</c:v>
                </c:pt>
                <c:pt idx="1300">
                  <c:v>166.43100000000001</c:v>
                </c:pt>
                <c:pt idx="1301">
                  <c:v>166.35499999999999</c:v>
                </c:pt>
                <c:pt idx="1302">
                  <c:v>166.227</c:v>
                </c:pt>
                <c:pt idx="1303">
                  <c:v>166.11699999999999</c:v>
                </c:pt>
                <c:pt idx="1304">
                  <c:v>165.96199999999999</c:v>
                </c:pt>
                <c:pt idx="1305">
                  <c:v>165.72</c:v>
                </c:pt>
                <c:pt idx="1306">
                  <c:v>165.691</c:v>
                </c:pt>
                <c:pt idx="1307">
                  <c:v>165.67599999999999</c:v>
                </c:pt>
                <c:pt idx="1308">
                  <c:v>165.64699999999999</c:v>
                </c:pt>
                <c:pt idx="1309">
                  <c:v>165.64699999999999</c:v>
                </c:pt>
                <c:pt idx="1310">
                  <c:v>163.982</c:v>
                </c:pt>
                <c:pt idx="1311">
                  <c:v>163.70599999999999</c:v>
                </c:pt>
                <c:pt idx="1312">
                  <c:v>163.03700000000001</c:v>
                </c:pt>
                <c:pt idx="1313">
                  <c:v>161.49299999999999</c:v>
                </c:pt>
                <c:pt idx="1314">
                  <c:v>161.334</c:v>
                </c:pt>
                <c:pt idx="1315">
                  <c:v>161.23400000000001</c:v>
                </c:pt>
                <c:pt idx="1316">
                  <c:v>161.06</c:v>
                </c:pt>
                <c:pt idx="1317">
                  <c:v>160.86500000000001</c:v>
                </c:pt>
                <c:pt idx="1318">
                  <c:v>160.84</c:v>
                </c:pt>
                <c:pt idx="1319">
                  <c:v>160.125</c:v>
                </c:pt>
                <c:pt idx="1320">
                  <c:v>159.83000000000001</c:v>
                </c:pt>
                <c:pt idx="1321">
                  <c:v>159.351</c:v>
                </c:pt>
                <c:pt idx="1322">
                  <c:v>159.327</c:v>
                </c:pt>
                <c:pt idx="1323">
                  <c:v>159.29900000000001</c:v>
                </c:pt>
                <c:pt idx="1324">
                  <c:v>159.053</c:v>
                </c:pt>
                <c:pt idx="1325">
                  <c:v>159.02099999999999</c:v>
                </c:pt>
                <c:pt idx="1326">
                  <c:v>158.82599999999999</c:v>
                </c:pt>
                <c:pt idx="1327">
                  <c:v>158.506</c:v>
                </c:pt>
                <c:pt idx="1328">
                  <c:v>158.43600000000001</c:v>
                </c:pt>
                <c:pt idx="1329">
                  <c:v>158.40799999999999</c:v>
                </c:pt>
                <c:pt idx="1330">
                  <c:v>158.084</c:v>
                </c:pt>
                <c:pt idx="1331">
                  <c:v>157.93700000000001</c:v>
                </c:pt>
                <c:pt idx="1332">
                  <c:v>157.83600000000001</c:v>
                </c:pt>
                <c:pt idx="1333">
                  <c:v>157.553</c:v>
                </c:pt>
                <c:pt idx="1334">
                  <c:v>157.10599999999999</c:v>
                </c:pt>
                <c:pt idx="1335">
                  <c:v>156.54599999999999</c:v>
                </c:pt>
                <c:pt idx="1336">
                  <c:v>155.48400000000001</c:v>
                </c:pt>
                <c:pt idx="1337">
                  <c:v>155.096</c:v>
                </c:pt>
                <c:pt idx="1338">
                  <c:v>155.04400000000001</c:v>
                </c:pt>
                <c:pt idx="1339">
                  <c:v>154.851</c:v>
                </c:pt>
                <c:pt idx="1340">
                  <c:v>153.64400000000001</c:v>
                </c:pt>
                <c:pt idx="1341">
                  <c:v>152.74600000000001</c:v>
                </c:pt>
                <c:pt idx="1342">
                  <c:v>151.94300000000001</c:v>
                </c:pt>
                <c:pt idx="1343">
                  <c:v>151.56700000000001</c:v>
                </c:pt>
                <c:pt idx="1344">
                  <c:v>151.52199999999999</c:v>
                </c:pt>
                <c:pt idx="1345">
                  <c:v>151.00399999999999</c:v>
                </c:pt>
                <c:pt idx="1346">
                  <c:v>150.92099999999999</c:v>
                </c:pt>
                <c:pt idx="1347">
                  <c:v>150.73599999999999</c:v>
                </c:pt>
                <c:pt idx="1348">
                  <c:v>150.41999999999999</c:v>
                </c:pt>
                <c:pt idx="1349">
                  <c:v>150.27799999999999</c:v>
                </c:pt>
                <c:pt idx="1350">
                  <c:v>150.06800000000001</c:v>
                </c:pt>
                <c:pt idx="1351">
                  <c:v>149.98400000000001</c:v>
                </c:pt>
                <c:pt idx="1352">
                  <c:v>149.94499999999999</c:v>
                </c:pt>
                <c:pt idx="1353">
                  <c:v>149.67099999999999</c:v>
                </c:pt>
                <c:pt idx="1354">
                  <c:v>149.34700000000001</c:v>
                </c:pt>
                <c:pt idx="1355">
                  <c:v>148.91999999999999</c:v>
                </c:pt>
                <c:pt idx="1356">
                  <c:v>148.87299999999999</c:v>
                </c:pt>
                <c:pt idx="1357">
                  <c:v>148.833</c:v>
                </c:pt>
                <c:pt idx="1358">
                  <c:v>148.833</c:v>
                </c:pt>
                <c:pt idx="1359">
                  <c:v>148.59200000000001</c:v>
                </c:pt>
                <c:pt idx="1360">
                  <c:v>148.40600000000001</c:v>
                </c:pt>
                <c:pt idx="1361">
                  <c:v>148.37100000000001</c:v>
                </c:pt>
                <c:pt idx="1362">
                  <c:v>148.078</c:v>
                </c:pt>
                <c:pt idx="1363">
                  <c:v>147.125</c:v>
                </c:pt>
                <c:pt idx="1364">
                  <c:v>147.125</c:v>
                </c:pt>
                <c:pt idx="1365">
                  <c:v>147.125</c:v>
                </c:pt>
                <c:pt idx="1366">
                  <c:v>147.125</c:v>
                </c:pt>
                <c:pt idx="1367">
                  <c:v>147.125</c:v>
                </c:pt>
                <c:pt idx="1368">
                  <c:v>147.125</c:v>
                </c:pt>
                <c:pt idx="1369">
                  <c:v>146.92699999999999</c:v>
                </c:pt>
                <c:pt idx="1370">
                  <c:v>146.46600000000001</c:v>
                </c:pt>
                <c:pt idx="1371">
                  <c:v>146.24100000000001</c:v>
                </c:pt>
                <c:pt idx="1372">
                  <c:v>146.233</c:v>
                </c:pt>
                <c:pt idx="1373">
                  <c:v>145.96100000000001</c:v>
                </c:pt>
                <c:pt idx="1374">
                  <c:v>145.94399999999999</c:v>
                </c:pt>
                <c:pt idx="1375">
                  <c:v>145.88</c:v>
                </c:pt>
                <c:pt idx="1376">
                  <c:v>145.37200000000001</c:v>
                </c:pt>
                <c:pt idx="1377">
                  <c:v>145.36799999999999</c:v>
                </c:pt>
                <c:pt idx="1378">
                  <c:v>144.45500000000001</c:v>
                </c:pt>
                <c:pt idx="1379">
                  <c:v>144.18700000000001</c:v>
                </c:pt>
                <c:pt idx="1380">
                  <c:v>143.89599999999999</c:v>
                </c:pt>
                <c:pt idx="1381">
                  <c:v>143.72200000000001</c:v>
                </c:pt>
                <c:pt idx="1382">
                  <c:v>143.64400000000001</c:v>
                </c:pt>
                <c:pt idx="1383">
                  <c:v>141.88999999999999</c:v>
                </c:pt>
                <c:pt idx="1384">
                  <c:v>141.45500000000001</c:v>
                </c:pt>
                <c:pt idx="1385">
                  <c:v>141.346</c:v>
                </c:pt>
                <c:pt idx="1386">
                  <c:v>141.12700000000001</c:v>
                </c:pt>
                <c:pt idx="1387">
                  <c:v>140.94999999999999</c:v>
                </c:pt>
                <c:pt idx="1388">
                  <c:v>140.43799999999999</c:v>
                </c:pt>
                <c:pt idx="1389">
                  <c:v>140.31100000000001</c:v>
                </c:pt>
                <c:pt idx="1390">
                  <c:v>139.875</c:v>
                </c:pt>
                <c:pt idx="1391">
                  <c:v>139.31399999999999</c:v>
                </c:pt>
                <c:pt idx="1392">
                  <c:v>139.00800000000001</c:v>
                </c:pt>
                <c:pt idx="1393">
                  <c:v>138.977</c:v>
                </c:pt>
                <c:pt idx="1394">
                  <c:v>138.709</c:v>
                </c:pt>
                <c:pt idx="1395">
                  <c:v>138.53399999999999</c:v>
                </c:pt>
                <c:pt idx="1396">
                  <c:v>138.28</c:v>
                </c:pt>
                <c:pt idx="1397">
                  <c:v>137.523</c:v>
                </c:pt>
                <c:pt idx="1398">
                  <c:v>137.30500000000001</c:v>
                </c:pt>
                <c:pt idx="1399">
                  <c:v>137.143</c:v>
                </c:pt>
                <c:pt idx="1400">
                  <c:v>137.12799999999999</c:v>
                </c:pt>
                <c:pt idx="1401">
                  <c:v>137.12799999999999</c:v>
                </c:pt>
                <c:pt idx="1402">
                  <c:v>137.02600000000001</c:v>
                </c:pt>
                <c:pt idx="1403">
                  <c:v>136.614</c:v>
                </c:pt>
                <c:pt idx="1404">
                  <c:v>135.96799999999999</c:v>
                </c:pt>
                <c:pt idx="1405">
                  <c:v>135.36799999999999</c:v>
                </c:pt>
                <c:pt idx="1406">
                  <c:v>134.798</c:v>
                </c:pt>
                <c:pt idx="1407">
                  <c:v>134.63499999999999</c:v>
                </c:pt>
                <c:pt idx="1408">
                  <c:v>134.46799999999999</c:v>
                </c:pt>
                <c:pt idx="1409">
                  <c:v>133.239</c:v>
                </c:pt>
                <c:pt idx="1410">
                  <c:v>132.99199999999999</c:v>
                </c:pt>
                <c:pt idx="1411">
                  <c:v>132.524</c:v>
                </c:pt>
                <c:pt idx="1412">
                  <c:v>132.07900000000001</c:v>
                </c:pt>
                <c:pt idx="1413">
                  <c:v>131.565</c:v>
                </c:pt>
                <c:pt idx="1414">
                  <c:v>131.18299999999999</c:v>
                </c:pt>
                <c:pt idx="1415">
                  <c:v>130.97300000000001</c:v>
                </c:pt>
                <c:pt idx="1416">
                  <c:v>130.77199999999999</c:v>
                </c:pt>
                <c:pt idx="1417">
                  <c:v>130.761</c:v>
                </c:pt>
                <c:pt idx="1418">
                  <c:v>130.696</c:v>
                </c:pt>
                <c:pt idx="1419">
                  <c:v>130.696</c:v>
                </c:pt>
                <c:pt idx="1420">
                  <c:v>130.696</c:v>
                </c:pt>
                <c:pt idx="1421">
                  <c:v>130.04900000000001</c:v>
                </c:pt>
                <c:pt idx="1422">
                  <c:v>128.67099999999999</c:v>
                </c:pt>
                <c:pt idx="1423">
                  <c:v>126.96599999999999</c:v>
                </c:pt>
                <c:pt idx="1424">
                  <c:v>126.441</c:v>
                </c:pt>
                <c:pt idx="1425">
                  <c:v>124.35299999999999</c:v>
                </c:pt>
                <c:pt idx="1426">
                  <c:v>123.928</c:v>
                </c:pt>
                <c:pt idx="1427">
                  <c:v>122.833</c:v>
                </c:pt>
                <c:pt idx="1428">
                  <c:v>122.29900000000001</c:v>
                </c:pt>
                <c:pt idx="1429">
                  <c:v>122.07899999999999</c:v>
                </c:pt>
                <c:pt idx="1430">
                  <c:v>120.27200000000001</c:v>
                </c:pt>
                <c:pt idx="1431">
                  <c:v>119.11199999999999</c:v>
                </c:pt>
                <c:pt idx="1432">
                  <c:v>118.089</c:v>
                </c:pt>
                <c:pt idx="1433">
                  <c:v>115.729</c:v>
                </c:pt>
                <c:pt idx="1434">
                  <c:v>115.554</c:v>
                </c:pt>
                <c:pt idx="1435">
                  <c:v>115.307</c:v>
                </c:pt>
                <c:pt idx="1436">
                  <c:v>115.081</c:v>
                </c:pt>
                <c:pt idx="1437">
                  <c:v>114.80200000000001</c:v>
                </c:pt>
                <c:pt idx="1438">
                  <c:v>114.797</c:v>
                </c:pt>
                <c:pt idx="1439">
                  <c:v>114.22799999999999</c:v>
                </c:pt>
                <c:pt idx="1440">
                  <c:v>112.649</c:v>
                </c:pt>
                <c:pt idx="1441">
                  <c:v>109.73699999999999</c:v>
                </c:pt>
                <c:pt idx="1442">
                  <c:v>108.821</c:v>
                </c:pt>
                <c:pt idx="1443">
                  <c:v>108.443</c:v>
                </c:pt>
                <c:pt idx="1444">
                  <c:v>107.652</c:v>
                </c:pt>
                <c:pt idx="1445">
                  <c:v>106.30500000000001</c:v>
                </c:pt>
                <c:pt idx="1446">
                  <c:v>101.276</c:v>
                </c:pt>
                <c:pt idx="1447">
                  <c:v>99.941999999999993</c:v>
                </c:pt>
                <c:pt idx="1448">
                  <c:v>96.790999999999997</c:v>
                </c:pt>
                <c:pt idx="1449">
                  <c:v>95.409000000000006</c:v>
                </c:pt>
                <c:pt idx="1450">
                  <c:v>94.007000000000005</c:v>
                </c:pt>
                <c:pt idx="1451">
                  <c:v>91.195999999999998</c:v>
                </c:pt>
                <c:pt idx="1452">
                  <c:v>90.521000000000001</c:v>
                </c:pt>
                <c:pt idx="1453">
                  <c:v>90.400999999999996</c:v>
                </c:pt>
                <c:pt idx="1454">
                  <c:v>90.400999999999996</c:v>
                </c:pt>
                <c:pt idx="1455">
                  <c:v>90.400999999999996</c:v>
                </c:pt>
                <c:pt idx="1456">
                  <c:v>90.400999999999996</c:v>
                </c:pt>
                <c:pt idx="1457">
                  <c:v>90.400999999999996</c:v>
                </c:pt>
                <c:pt idx="1458">
                  <c:v>90.400999999999996</c:v>
                </c:pt>
                <c:pt idx="1459">
                  <c:v>90.400999999999996</c:v>
                </c:pt>
                <c:pt idx="1460">
                  <c:v>90.400999999999996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AA6-4F62-9200-199CA902520D}"/>
            </c:ext>
          </c:extLst>
        </c:ser>
        <c:ser>
          <c:idx val="2"/>
          <c:order val="4"/>
          <c:tx>
            <c:v>Stage 4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'FDC Burnt Hut'!$L$4:$L$1095</c:f>
              <c:numCache>
                <c:formatCode>0.0</c:formatCode>
                <c:ptCount val="1092"/>
                <c:pt idx="0">
                  <c:v>0</c:v>
                </c:pt>
                <c:pt idx="1">
                  <c:v>9.1659028414298793E-2</c:v>
                </c:pt>
                <c:pt idx="2">
                  <c:v>0.18331805682859759</c:v>
                </c:pt>
                <c:pt idx="3">
                  <c:v>0.27497708524289638</c:v>
                </c:pt>
                <c:pt idx="4">
                  <c:v>0.36663611365719517</c:v>
                </c:pt>
                <c:pt idx="5">
                  <c:v>0.45829514207149397</c:v>
                </c:pt>
                <c:pt idx="6">
                  <c:v>0.54995417048579276</c:v>
                </c:pt>
                <c:pt idx="7">
                  <c:v>0.6416131989000915</c:v>
                </c:pt>
                <c:pt idx="8">
                  <c:v>0.73327222731439035</c:v>
                </c:pt>
                <c:pt idx="9">
                  <c:v>0.82493125572868919</c:v>
                </c:pt>
                <c:pt idx="10">
                  <c:v>0.91659028414298793</c:v>
                </c:pt>
                <c:pt idx="11">
                  <c:v>1.0082493125572867</c:v>
                </c:pt>
                <c:pt idx="12">
                  <c:v>1.0999083409715855</c:v>
                </c:pt>
                <c:pt idx="13">
                  <c:v>1.1915673693858844</c:v>
                </c:pt>
                <c:pt idx="14">
                  <c:v>1.283226397800183</c:v>
                </c:pt>
                <c:pt idx="15">
                  <c:v>1.3748854262144818</c:v>
                </c:pt>
                <c:pt idx="16">
                  <c:v>1.4665444546287807</c:v>
                </c:pt>
                <c:pt idx="17">
                  <c:v>1.5582034830430795</c:v>
                </c:pt>
                <c:pt idx="18">
                  <c:v>1.6498625114573784</c:v>
                </c:pt>
                <c:pt idx="19">
                  <c:v>1.741521539871677</c:v>
                </c:pt>
                <c:pt idx="20">
                  <c:v>1.8331805682859759</c:v>
                </c:pt>
                <c:pt idx="21">
                  <c:v>1.9248395967002747</c:v>
                </c:pt>
                <c:pt idx="22">
                  <c:v>2.0164986251145733</c:v>
                </c:pt>
                <c:pt idx="23">
                  <c:v>2.1081576535288722</c:v>
                </c:pt>
                <c:pt idx="24">
                  <c:v>2.199816681943171</c:v>
                </c:pt>
                <c:pt idx="25">
                  <c:v>2.2914757103574699</c:v>
                </c:pt>
                <c:pt idx="26">
                  <c:v>2.3831347387717687</c:v>
                </c:pt>
                <c:pt idx="27">
                  <c:v>2.4747937671860676</c:v>
                </c:pt>
                <c:pt idx="28">
                  <c:v>2.566452795600366</c:v>
                </c:pt>
                <c:pt idx="29">
                  <c:v>2.6581118240146648</c:v>
                </c:pt>
                <c:pt idx="30">
                  <c:v>2.7497708524289637</c:v>
                </c:pt>
                <c:pt idx="31">
                  <c:v>2.8414298808432625</c:v>
                </c:pt>
                <c:pt idx="32">
                  <c:v>2.9330889092575614</c:v>
                </c:pt>
                <c:pt idx="33">
                  <c:v>3.0247479376718602</c:v>
                </c:pt>
                <c:pt idx="34">
                  <c:v>3.1164069660861591</c:v>
                </c:pt>
                <c:pt idx="35">
                  <c:v>3.2080659945004579</c:v>
                </c:pt>
                <c:pt idx="36">
                  <c:v>3.2997250229147568</c:v>
                </c:pt>
                <c:pt idx="37">
                  <c:v>3.3913840513290552</c:v>
                </c:pt>
                <c:pt idx="38">
                  <c:v>3.483043079743354</c:v>
                </c:pt>
                <c:pt idx="39">
                  <c:v>3.5747021081576529</c:v>
                </c:pt>
                <c:pt idx="40">
                  <c:v>3.6663611365719517</c:v>
                </c:pt>
                <c:pt idx="41">
                  <c:v>3.7580201649862506</c:v>
                </c:pt>
                <c:pt idx="42">
                  <c:v>3.8496791934005494</c:v>
                </c:pt>
                <c:pt idx="43">
                  <c:v>3.9413382218148483</c:v>
                </c:pt>
                <c:pt idx="44">
                  <c:v>4.0329972502291467</c:v>
                </c:pt>
                <c:pt idx="45">
                  <c:v>4.124656278643446</c:v>
                </c:pt>
                <c:pt idx="46">
                  <c:v>4.2163153070577444</c:v>
                </c:pt>
                <c:pt idx="47">
                  <c:v>4.3079743354720437</c:v>
                </c:pt>
                <c:pt idx="48">
                  <c:v>4.3996333638863421</c:v>
                </c:pt>
                <c:pt idx="49">
                  <c:v>4.4912923923006405</c:v>
                </c:pt>
                <c:pt idx="50">
                  <c:v>4.5829514207149398</c:v>
                </c:pt>
                <c:pt idx="51">
                  <c:v>4.6746104491292382</c:v>
                </c:pt>
                <c:pt idx="52">
                  <c:v>4.7662694775435375</c:v>
                </c:pt>
                <c:pt idx="53">
                  <c:v>4.8579285059578359</c:v>
                </c:pt>
                <c:pt idx="54">
                  <c:v>4.9495875343721352</c:v>
                </c:pt>
                <c:pt idx="55">
                  <c:v>5.0412465627864336</c:v>
                </c:pt>
                <c:pt idx="56">
                  <c:v>5.132905591200732</c:v>
                </c:pt>
                <c:pt idx="57">
                  <c:v>5.2245646196150313</c:v>
                </c:pt>
                <c:pt idx="58">
                  <c:v>5.3162236480293297</c:v>
                </c:pt>
                <c:pt idx="59">
                  <c:v>5.407882676443629</c:v>
                </c:pt>
                <c:pt idx="60">
                  <c:v>5.4995417048579274</c:v>
                </c:pt>
                <c:pt idx="61">
                  <c:v>5.5912007332722267</c:v>
                </c:pt>
                <c:pt idx="62">
                  <c:v>5.6828597616865251</c:v>
                </c:pt>
                <c:pt idx="63">
                  <c:v>5.7745187901008244</c:v>
                </c:pt>
                <c:pt idx="64">
                  <c:v>5.8661778185151228</c:v>
                </c:pt>
                <c:pt idx="65">
                  <c:v>5.9578368469294212</c:v>
                </c:pt>
                <c:pt idx="66">
                  <c:v>6.0494958753437205</c:v>
                </c:pt>
                <c:pt idx="67">
                  <c:v>6.1411549037580189</c:v>
                </c:pt>
                <c:pt idx="68">
                  <c:v>6.2328139321723182</c:v>
                </c:pt>
                <c:pt idx="69">
                  <c:v>6.3244729605866166</c:v>
                </c:pt>
                <c:pt idx="70">
                  <c:v>6.4161319890009159</c:v>
                </c:pt>
                <c:pt idx="71">
                  <c:v>6.5077910174152143</c:v>
                </c:pt>
                <c:pt idx="72">
                  <c:v>6.5994500458295136</c:v>
                </c:pt>
                <c:pt idx="73">
                  <c:v>6.691109074243812</c:v>
                </c:pt>
                <c:pt idx="74">
                  <c:v>6.7827681026581104</c:v>
                </c:pt>
                <c:pt idx="75">
                  <c:v>6.8744271310724097</c:v>
                </c:pt>
                <c:pt idx="76">
                  <c:v>6.9660861594867081</c:v>
                </c:pt>
                <c:pt idx="77">
                  <c:v>7.0577451879010074</c:v>
                </c:pt>
                <c:pt idx="78">
                  <c:v>7.1494042163153058</c:v>
                </c:pt>
                <c:pt idx="79">
                  <c:v>7.2410632447296051</c:v>
                </c:pt>
                <c:pt idx="80">
                  <c:v>7.3327222731439035</c:v>
                </c:pt>
                <c:pt idx="81">
                  <c:v>7.4243813015582019</c:v>
                </c:pt>
                <c:pt idx="82">
                  <c:v>7.5160403299725012</c:v>
                </c:pt>
                <c:pt idx="83">
                  <c:v>7.6076993583867996</c:v>
                </c:pt>
                <c:pt idx="84">
                  <c:v>7.6993583868010989</c:v>
                </c:pt>
                <c:pt idx="85">
                  <c:v>7.7910174152153973</c:v>
                </c:pt>
                <c:pt idx="86">
                  <c:v>7.8826764436296965</c:v>
                </c:pt>
                <c:pt idx="87">
                  <c:v>7.974335472043995</c:v>
                </c:pt>
                <c:pt idx="88">
                  <c:v>8.0659945004582934</c:v>
                </c:pt>
                <c:pt idx="89">
                  <c:v>8.1576535288725918</c:v>
                </c:pt>
                <c:pt idx="90">
                  <c:v>8.2493125572868919</c:v>
                </c:pt>
                <c:pt idx="91">
                  <c:v>8.3409715857011903</c:v>
                </c:pt>
                <c:pt idx="92">
                  <c:v>8.4326306141154888</c:v>
                </c:pt>
                <c:pt idx="93">
                  <c:v>8.5242896425297872</c:v>
                </c:pt>
                <c:pt idx="94">
                  <c:v>8.6159486709440873</c:v>
                </c:pt>
                <c:pt idx="95">
                  <c:v>8.7076076993583857</c:v>
                </c:pt>
                <c:pt idx="96">
                  <c:v>8.7992667277726841</c:v>
                </c:pt>
                <c:pt idx="97">
                  <c:v>8.8909257561869826</c:v>
                </c:pt>
                <c:pt idx="98">
                  <c:v>8.982584784601281</c:v>
                </c:pt>
                <c:pt idx="99">
                  <c:v>9.0742438130155811</c:v>
                </c:pt>
                <c:pt idx="100">
                  <c:v>9.1659028414298795</c:v>
                </c:pt>
                <c:pt idx="101">
                  <c:v>9.2575618698441779</c:v>
                </c:pt>
                <c:pt idx="102">
                  <c:v>9.3492208982584764</c:v>
                </c:pt>
                <c:pt idx="103">
                  <c:v>9.4408799266727765</c:v>
                </c:pt>
                <c:pt idx="104">
                  <c:v>9.5325389550870749</c:v>
                </c:pt>
                <c:pt idx="105">
                  <c:v>9.6241979835013733</c:v>
                </c:pt>
                <c:pt idx="106">
                  <c:v>9.7158570119156717</c:v>
                </c:pt>
                <c:pt idx="107">
                  <c:v>9.8075160403299702</c:v>
                </c:pt>
                <c:pt idx="108">
                  <c:v>9.8991750687442703</c:v>
                </c:pt>
                <c:pt idx="109">
                  <c:v>9.9908340971585687</c:v>
                </c:pt>
                <c:pt idx="110">
                  <c:v>10.082493125572867</c:v>
                </c:pt>
                <c:pt idx="111">
                  <c:v>10.174152153987166</c:v>
                </c:pt>
                <c:pt idx="112">
                  <c:v>10.265811182401464</c:v>
                </c:pt>
                <c:pt idx="113">
                  <c:v>10.357470210815764</c:v>
                </c:pt>
                <c:pt idx="114">
                  <c:v>10.449129239230063</c:v>
                </c:pt>
                <c:pt idx="115">
                  <c:v>10.540788267644361</c:v>
                </c:pt>
                <c:pt idx="116">
                  <c:v>10.632447296058659</c:v>
                </c:pt>
                <c:pt idx="117">
                  <c:v>10.72410632447296</c:v>
                </c:pt>
                <c:pt idx="118">
                  <c:v>10.815765352887258</c:v>
                </c:pt>
                <c:pt idx="119">
                  <c:v>10.907424381301556</c:v>
                </c:pt>
                <c:pt idx="120">
                  <c:v>10.999083409715855</c:v>
                </c:pt>
                <c:pt idx="121">
                  <c:v>11.090742438130153</c:v>
                </c:pt>
                <c:pt idx="122">
                  <c:v>11.182401466544453</c:v>
                </c:pt>
                <c:pt idx="123">
                  <c:v>11.274060494958752</c:v>
                </c:pt>
                <c:pt idx="124">
                  <c:v>11.36571952337305</c:v>
                </c:pt>
                <c:pt idx="125">
                  <c:v>11.457378551787349</c:v>
                </c:pt>
                <c:pt idx="126">
                  <c:v>11.549037580201649</c:v>
                </c:pt>
                <c:pt idx="127">
                  <c:v>11.640696608615947</c:v>
                </c:pt>
                <c:pt idx="128">
                  <c:v>11.732355637030246</c:v>
                </c:pt>
                <c:pt idx="129">
                  <c:v>11.824014665444544</c:v>
                </c:pt>
                <c:pt idx="130">
                  <c:v>11.915673693858842</c:v>
                </c:pt>
                <c:pt idx="131">
                  <c:v>12.007332722273143</c:v>
                </c:pt>
                <c:pt idx="132">
                  <c:v>12.098991750687441</c:v>
                </c:pt>
                <c:pt idx="133">
                  <c:v>12.190650779101739</c:v>
                </c:pt>
                <c:pt idx="134">
                  <c:v>12.282309807516038</c:v>
                </c:pt>
                <c:pt idx="135">
                  <c:v>12.373968835930338</c:v>
                </c:pt>
                <c:pt idx="136">
                  <c:v>12.465627864344636</c:v>
                </c:pt>
                <c:pt idx="137">
                  <c:v>12.557286892758935</c:v>
                </c:pt>
                <c:pt idx="138">
                  <c:v>12.648945921173233</c:v>
                </c:pt>
                <c:pt idx="139">
                  <c:v>12.740604949587532</c:v>
                </c:pt>
                <c:pt idx="140">
                  <c:v>12.832263978001832</c:v>
                </c:pt>
                <c:pt idx="141">
                  <c:v>12.92392300641613</c:v>
                </c:pt>
                <c:pt idx="142">
                  <c:v>13.015582034830429</c:v>
                </c:pt>
                <c:pt idx="143">
                  <c:v>13.107241063244727</c:v>
                </c:pt>
                <c:pt idx="144">
                  <c:v>13.198900091659027</c:v>
                </c:pt>
                <c:pt idx="145">
                  <c:v>13.290559120073326</c:v>
                </c:pt>
                <c:pt idx="146">
                  <c:v>13.382218148487624</c:v>
                </c:pt>
                <c:pt idx="147">
                  <c:v>13.473877176901922</c:v>
                </c:pt>
                <c:pt idx="148">
                  <c:v>13.565536205316221</c:v>
                </c:pt>
                <c:pt idx="149">
                  <c:v>13.657195233730521</c:v>
                </c:pt>
                <c:pt idx="150">
                  <c:v>13.748854262144819</c:v>
                </c:pt>
                <c:pt idx="151">
                  <c:v>13.840513290559118</c:v>
                </c:pt>
                <c:pt idx="152">
                  <c:v>13.932172318973416</c:v>
                </c:pt>
                <c:pt idx="153">
                  <c:v>14.023831347387715</c:v>
                </c:pt>
                <c:pt idx="154">
                  <c:v>14.115490375802015</c:v>
                </c:pt>
                <c:pt idx="155">
                  <c:v>14.207149404216313</c:v>
                </c:pt>
                <c:pt idx="156">
                  <c:v>14.298808432630612</c:v>
                </c:pt>
                <c:pt idx="157">
                  <c:v>14.39046746104491</c:v>
                </c:pt>
                <c:pt idx="158">
                  <c:v>14.48212648945921</c:v>
                </c:pt>
                <c:pt idx="159">
                  <c:v>14.573785517873509</c:v>
                </c:pt>
                <c:pt idx="160">
                  <c:v>14.665444546287807</c:v>
                </c:pt>
                <c:pt idx="161">
                  <c:v>14.757103574702105</c:v>
                </c:pt>
                <c:pt idx="162">
                  <c:v>14.848762603116404</c:v>
                </c:pt>
                <c:pt idx="163">
                  <c:v>14.940421631530704</c:v>
                </c:pt>
                <c:pt idx="164">
                  <c:v>15.032080659945002</c:v>
                </c:pt>
                <c:pt idx="165">
                  <c:v>15.123739688359301</c:v>
                </c:pt>
                <c:pt idx="166">
                  <c:v>15.215398716773599</c:v>
                </c:pt>
                <c:pt idx="167">
                  <c:v>15.307057745187899</c:v>
                </c:pt>
                <c:pt idx="168">
                  <c:v>15.398716773602198</c:v>
                </c:pt>
                <c:pt idx="169">
                  <c:v>15.490375802016496</c:v>
                </c:pt>
                <c:pt idx="170">
                  <c:v>15.582034830430795</c:v>
                </c:pt>
                <c:pt idx="171">
                  <c:v>15.673693858845093</c:v>
                </c:pt>
                <c:pt idx="172">
                  <c:v>15.765352887259393</c:v>
                </c:pt>
                <c:pt idx="173">
                  <c:v>15.857011915673692</c:v>
                </c:pt>
                <c:pt idx="174">
                  <c:v>15.94867094408799</c:v>
                </c:pt>
                <c:pt idx="175">
                  <c:v>16.040329972502288</c:v>
                </c:pt>
                <c:pt idx="176">
                  <c:v>16.131989000916587</c:v>
                </c:pt>
                <c:pt idx="177">
                  <c:v>16.223648029330885</c:v>
                </c:pt>
                <c:pt idx="178">
                  <c:v>16.315307057745184</c:v>
                </c:pt>
                <c:pt idx="179">
                  <c:v>16.406966086159485</c:v>
                </c:pt>
                <c:pt idx="180">
                  <c:v>16.498625114573784</c:v>
                </c:pt>
                <c:pt idx="181">
                  <c:v>16.590284142988082</c:v>
                </c:pt>
                <c:pt idx="182">
                  <c:v>16.681943171402381</c:v>
                </c:pt>
                <c:pt idx="183">
                  <c:v>16.773602199816679</c:v>
                </c:pt>
                <c:pt idx="184">
                  <c:v>16.865261228230978</c:v>
                </c:pt>
                <c:pt idx="185">
                  <c:v>16.956920256645276</c:v>
                </c:pt>
                <c:pt idx="186">
                  <c:v>17.048579285059574</c:v>
                </c:pt>
                <c:pt idx="187">
                  <c:v>17.140238313473873</c:v>
                </c:pt>
                <c:pt idx="188">
                  <c:v>17.231897341888175</c:v>
                </c:pt>
                <c:pt idx="189">
                  <c:v>17.323556370302473</c:v>
                </c:pt>
                <c:pt idx="190">
                  <c:v>17.415215398716771</c:v>
                </c:pt>
                <c:pt idx="191">
                  <c:v>17.50687442713107</c:v>
                </c:pt>
                <c:pt idx="192">
                  <c:v>17.598533455545368</c:v>
                </c:pt>
                <c:pt idx="193">
                  <c:v>17.690192483959667</c:v>
                </c:pt>
                <c:pt idx="194">
                  <c:v>17.781851512373965</c:v>
                </c:pt>
                <c:pt idx="195">
                  <c:v>17.873510540788264</c:v>
                </c:pt>
                <c:pt idx="196">
                  <c:v>17.965169569202562</c:v>
                </c:pt>
                <c:pt idx="197">
                  <c:v>18.056828597616864</c:v>
                </c:pt>
                <c:pt idx="198">
                  <c:v>18.148487626031162</c:v>
                </c:pt>
                <c:pt idx="199">
                  <c:v>18.240146654445461</c:v>
                </c:pt>
                <c:pt idx="200">
                  <c:v>18.331805682859759</c:v>
                </c:pt>
                <c:pt idx="201">
                  <c:v>18.423464711274057</c:v>
                </c:pt>
                <c:pt idx="202">
                  <c:v>18.515123739688356</c:v>
                </c:pt>
                <c:pt idx="203">
                  <c:v>18.606782768102654</c:v>
                </c:pt>
                <c:pt idx="204">
                  <c:v>18.698441796516953</c:v>
                </c:pt>
                <c:pt idx="205">
                  <c:v>18.790100824931251</c:v>
                </c:pt>
                <c:pt idx="206">
                  <c:v>18.881759853345553</c:v>
                </c:pt>
                <c:pt idx="207">
                  <c:v>18.973418881759851</c:v>
                </c:pt>
                <c:pt idx="208">
                  <c:v>19.06507791017415</c:v>
                </c:pt>
                <c:pt idx="209">
                  <c:v>19.156736938588448</c:v>
                </c:pt>
                <c:pt idx="210">
                  <c:v>19.248395967002747</c:v>
                </c:pt>
                <c:pt idx="211">
                  <c:v>19.340054995417045</c:v>
                </c:pt>
                <c:pt idx="212">
                  <c:v>19.431714023831343</c:v>
                </c:pt>
                <c:pt idx="213">
                  <c:v>19.523373052245642</c:v>
                </c:pt>
                <c:pt idx="214">
                  <c:v>19.61503208065994</c:v>
                </c:pt>
                <c:pt idx="215">
                  <c:v>19.706691109074242</c:v>
                </c:pt>
                <c:pt idx="216">
                  <c:v>19.798350137488541</c:v>
                </c:pt>
                <c:pt idx="217">
                  <c:v>19.890009165902839</c:v>
                </c:pt>
                <c:pt idx="218">
                  <c:v>19.981668194317137</c:v>
                </c:pt>
                <c:pt idx="219">
                  <c:v>20.073327222731436</c:v>
                </c:pt>
                <c:pt idx="220">
                  <c:v>20.164986251145734</c:v>
                </c:pt>
                <c:pt idx="221">
                  <c:v>20.256645279560033</c:v>
                </c:pt>
                <c:pt idx="222">
                  <c:v>20.348304307974331</c:v>
                </c:pt>
                <c:pt idx="223">
                  <c:v>20.43996333638863</c:v>
                </c:pt>
                <c:pt idx="224">
                  <c:v>20.531622364802928</c:v>
                </c:pt>
                <c:pt idx="225">
                  <c:v>20.62328139321723</c:v>
                </c:pt>
                <c:pt idx="226">
                  <c:v>20.714940421631528</c:v>
                </c:pt>
                <c:pt idx="227">
                  <c:v>20.806599450045827</c:v>
                </c:pt>
                <c:pt idx="228">
                  <c:v>20.898258478460125</c:v>
                </c:pt>
                <c:pt idx="229">
                  <c:v>20.989917506874423</c:v>
                </c:pt>
                <c:pt idx="230">
                  <c:v>21.081576535288722</c:v>
                </c:pt>
                <c:pt idx="231">
                  <c:v>21.17323556370302</c:v>
                </c:pt>
                <c:pt idx="232">
                  <c:v>21.264894592117319</c:v>
                </c:pt>
                <c:pt idx="233">
                  <c:v>21.356553620531617</c:v>
                </c:pt>
                <c:pt idx="234">
                  <c:v>21.448212648945919</c:v>
                </c:pt>
                <c:pt idx="235">
                  <c:v>21.539871677360217</c:v>
                </c:pt>
                <c:pt idx="236">
                  <c:v>21.631530705774516</c:v>
                </c:pt>
                <c:pt idx="237">
                  <c:v>21.723189734188814</c:v>
                </c:pt>
                <c:pt idx="238">
                  <c:v>21.814848762603113</c:v>
                </c:pt>
                <c:pt idx="239">
                  <c:v>21.906507791017411</c:v>
                </c:pt>
                <c:pt idx="240">
                  <c:v>21.998166819431709</c:v>
                </c:pt>
                <c:pt idx="241">
                  <c:v>22.089825847846008</c:v>
                </c:pt>
                <c:pt idx="242">
                  <c:v>22.181484876260306</c:v>
                </c:pt>
                <c:pt idx="243">
                  <c:v>22.273143904674608</c:v>
                </c:pt>
                <c:pt idx="244">
                  <c:v>22.364802933088907</c:v>
                </c:pt>
                <c:pt idx="245">
                  <c:v>22.456461961503205</c:v>
                </c:pt>
                <c:pt idx="246">
                  <c:v>22.548120989917503</c:v>
                </c:pt>
                <c:pt idx="247">
                  <c:v>22.639780018331802</c:v>
                </c:pt>
                <c:pt idx="248">
                  <c:v>22.7314390467461</c:v>
                </c:pt>
                <c:pt idx="249">
                  <c:v>22.823098075160399</c:v>
                </c:pt>
                <c:pt idx="250">
                  <c:v>22.914757103574697</c:v>
                </c:pt>
                <c:pt idx="251">
                  <c:v>23.006416131988995</c:v>
                </c:pt>
                <c:pt idx="252">
                  <c:v>23.098075160403297</c:v>
                </c:pt>
                <c:pt idx="253">
                  <c:v>23.189734188817596</c:v>
                </c:pt>
                <c:pt idx="254">
                  <c:v>23.281393217231894</c:v>
                </c:pt>
                <c:pt idx="255">
                  <c:v>23.373052245646193</c:v>
                </c:pt>
                <c:pt idx="256">
                  <c:v>23.464711274060491</c:v>
                </c:pt>
                <c:pt idx="257">
                  <c:v>23.556370302474789</c:v>
                </c:pt>
                <c:pt idx="258">
                  <c:v>23.648029330889088</c:v>
                </c:pt>
                <c:pt idx="259">
                  <c:v>23.739688359303386</c:v>
                </c:pt>
                <c:pt idx="260">
                  <c:v>23.831347387717685</c:v>
                </c:pt>
                <c:pt idx="261">
                  <c:v>23.923006416131987</c:v>
                </c:pt>
                <c:pt idx="262">
                  <c:v>24.014665444546285</c:v>
                </c:pt>
                <c:pt idx="263">
                  <c:v>24.106324472960583</c:v>
                </c:pt>
                <c:pt idx="264">
                  <c:v>24.197983501374882</c:v>
                </c:pt>
                <c:pt idx="265">
                  <c:v>24.28964252978918</c:v>
                </c:pt>
                <c:pt idx="266">
                  <c:v>24.381301558203479</c:v>
                </c:pt>
                <c:pt idx="267">
                  <c:v>24.472960586617777</c:v>
                </c:pt>
                <c:pt idx="268">
                  <c:v>24.564619615032075</c:v>
                </c:pt>
                <c:pt idx="269">
                  <c:v>24.656278643446374</c:v>
                </c:pt>
                <c:pt idx="270">
                  <c:v>24.747937671860676</c:v>
                </c:pt>
                <c:pt idx="271">
                  <c:v>24.839596700274974</c:v>
                </c:pt>
                <c:pt idx="272">
                  <c:v>24.931255728689273</c:v>
                </c:pt>
                <c:pt idx="273">
                  <c:v>25.022914757103571</c:v>
                </c:pt>
                <c:pt idx="274">
                  <c:v>25.114573785517869</c:v>
                </c:pt>
                <c:pt idx="275">
                  <c:v>25.206232813932168</c:v>
                </c:pt>
                <c:pt idx="276">
                  <c:v>25.297891842346466</c:v>
                </c:pt>
                <c:pt idx="277">
                  <c:v>25.389550870760765</c:v>
                </c:pt>
                <c:pt idx="278">
                  <c:v>25.481209899175063</c:v>
                </c:pt>
                <c:pt idx="279">
                  <c:v>25.572868927589365</c:v>
                </c:pt>
                <c:pt idx="280">
                  <c:v>25.664527956003663</c:v>
                </c:pt>
                <c:pt idx="281">
                  <c:v>25.756186984417962</c:v>
                </c:pt>
                <c:pt idx="282">
                  <c:v>25.84784601283226</c:v>
                </c:pt>
                <c:pt idx="283">
                  <c:v>25.939505041246559</c:v>
                </c:pt>
                <c:pt idx="284">
                  <c:v>26.031164069660857</c:v>
                </c:pt>
                <c:pt idx="285">
                  <c:v>26.122823098075155</c:v>
                </c:pt>
                <c:pt idx="286">
                  <c:v>26.214482126489454</c:v>
                </c:pt>
                <c:pt idx="287">
                  <c:v>26.306141154903752</c:v>
                </c:pt>
                <c:pt idx="288">
                  <c:v>26.397800183318054</c:v>
                </c:pt>
                <c:pt idx="289">
                  <c:v>26.489459211732353</c:v>
                </c:pt>
                <c:pt idx="290">
                  <c:v>26.581118240146651</c:v>
                </c:pt>
                <c:pt idx="291">
                  <c:v>26.672777268560949</c:v>
                </c:pt>
                <c:pt idx="292">
                  <c:v>26.764436296975248</c:v>
                </c:pt>
                <c:pt idx="293">
                  <c:v>26.856095325389546</c:v>
                </c:pt>
                <c:pt idx="294">
                  <c:v>26.947754353803845</c:v>
                </c:pt>
                <c:pt idx="295">
                  <c:v>27.039413382218143</c:v>
                </c:pt>
                <c:pt idx="296">
                  <c:v>27.131072410632441</c:v>
                </c:pt>
                <c:pt idx="297">
                  <c:v>27.22273143904674</c:v>
                </c:pt>
                <c:pt idx="298">
                  <c:v>27.314390467461042</c:v>
                </c:pt>
                <c:pt idx="299">
                  <c:v>27.40604949587534</c:v>
                </c:pt>
                <c:pt idx="300">
                  <c:v>27.497708524289639</c:v>
                </c:pt>
                <c:pt idx="301">
                  <c:v>27.589367552703937</c:v>
                </c:pt>
                <c:pt idx="302">
                  <c:v>27.681026581118235</c:v>
                </c:pt>
                <c:pt idx="303">
                  <c:v>27.772685609532534</c:v>
                </c:pt>
                <c:pt idx="304">
                  <c:v>27.864344637946832</c:v>
                </c:pt>
                <c:pt idx="305">
                  <c:v>27.956003666361131</c:v>
                </c:pt>
                <c:pt idx="306">
                  <c:v>28.047662694775429</c:v>
                </c:pt>
                <c:pt idx="307">
                  <c:v>28.139321723189731</c:v>
                </c:pt>
                <c:pt idx="308">
                  <c:v>28.230980751604029</c:v>
                </c:pt>
                <c:pt idx="309">
                  <c:v>28.322639780018328</c:v>
                </c:pt>
                <c:pt idx="310">
                  <c:v>28.414298808432626</c:v>
                </c:pt>
                <c:pt idx="311">
                  <c:v>28.505957836846925</c:v>
                </c:pt>
                <c:pt idx="312">
                  <c:v>28.597616865261223</c:v>
                </c:pt>
                <c:pt idx="313">
                  <c:v>28.689275893675521</c:v>
                </c:pt>
                <c:pt idx="314">
                  <c:v>28.78093492208982</c:v>
                </c:pt>
                <c:pt idx="315">
                  <c:v>28.872593950504118</c:v>
                </c:pt>
                <c:pt idx="316">
                  <c:v>28.96425297891842</c:v>
                </c:pt>
                <c:pt idx="317">
                  <c:v>29.055912007332719</c:v>
                </c:pt>
                <c:pt idx="318">
                  <c:v>29.147571035747017</c:v>
                </c:pt>
                <c:pt idx="319">
                  <c:v>29.239230064161315</c:v>
                </c:pt>
                <c:pt idx="320">
                  <c:v>29.330889092575614</c:v>
                </c:pt>
                <c:pt idx="321">
                  <c:v>29.422548120989912</c:v>
                </c:pt>
                <c:pt idx="322">
                  <c:v>29.514207149404211</c:v>
                </c:pt>
                <c:pt idx="323">
                  <c:v>29.605866177818509</c:v>
                </c:pt>
                <c:pt idx="324">
                  <c:v>29.697525206232807</c:v>
                </c:pt>
                <c:pt idx="325">
                  <c:v>29.789184234647109</c:v>
                </c:pt>
                <c:pt idx="326">
                  <c:v>29.880843263061408</c:v>
                </c:pt>
                <c:pt idx="327">
                  <c:v>29.972502291475706</c:v>
                </c:pt>
                <c:pt idx="328">
                  <c:v>30.064161319890005</c:v>
                </c:pt>
                <c:pt idx="329">
                  <c:v>30.155820348304303</c:v>
                </c:pt>
                <c:pt idx="330">
                  <c:v>30.247479376718601</c:v>
                </c:pt>
                <c:pt idx="331">
                  <c:v>30.3391384051329</c:v>
                </c:pt>
                <c:pt idx="332">
                  <c:v>30.430797433547198</c:v>
                </c:pt>
                <c:pt idx="333">
                  <c:v>30.522456461961497</c:v>
                </c:pt>
                <c:pt idx="334">
                  <c:v>30.614115490375799</c:v>
                </c:pt>
                <c:pt idx="335">
                  <c:v>30.705774518790097</c:v>
                </c:pt>
                <c:pt idx="336">
                  <c:v>30.797433547204395</c:v>
                </c:pt>
                <c:pt idx="337">
                  <c:v>30.889092575618694</c:v>
                </c:pt>
                <c:pt idx="338">
                  <c:v>30.980751604032992</c:v>
                </c:pt>
                <c:pt idx="339">
                  <c:v>31.072410632447291</c:v>
                </c:pt>
                <c:pt idx="340">
                  <c:v>31.164069660861589</c:v>
                </c:pt>
                <c:pt idx="341">
                  <c:v>31.255728689275887</c:v>
                </c:pt>
                <c:pt idx="342">
                  <c:v>31.347387717690186</c:v>
                </c:pt>
                <c:pt idx="343">
                  <c:v>31.439046746104488</c:v>
                </c:pt>
                <c:pt idx="344">
                  <c:v>31.530705774518786</c:v>
                </c:pt>
                <c:pt idx="345">
                  <c:v>31.622364802933085</c:v>
                </c:pt>
                <c:pt idx="346">
                  <c:v>31.714023831347383</c:v>
                </c:pt>
                <c:pt idx="347">
                  <c:v>31.805682859761681</c:v>
                </c:pt>
                <c:pt idx="348">
                  <c:v>31.89734188817598</c:v>
                </c:pt>
                <c:pt idx="349">
                  <c:v>31.989000916590278</c:v>
                </c:pt>
                <c:pt idx="350">
                  <c:v>32.080659945004577</c:v>
                </c:pt>
                <c:pt idx="351">
                  <c:v>32.172318973418875</c:v>
                </c:pt>
                <c:pt idx="352">
                  <c:v>32.263978001833173</c:v>
                </c:pt>
                <c:pt idx="353">
                  <c:v>32.355637030247472</c:v>
                </c:pt>
                <c:pt idx="354">
                  <c:v>32.44729605866177</c:v>
                </c:pt>
                <c:pt idx="355">
                  <c:v>32.538955087076069</c:v>
                </c:pt>
                <c:pt idx="356">
                  <c:v>32.630614115490367</c:v>
                </c:pt>
                <c:pt idx="357">
                  <c:v>32.722273143904673</c:v>
                </c:pt>
                <c:pt idx="358">
                  <c:v>32.813932172318971</c:v>
                </c:pt>
                <c:pt idx="359">
                  <c:v>32.905591200733269</c:v>
                </c:pt>
                <c:pt idx="360">
                  <c:v>32.997250229147568</c:v>
                </c:pt>
                <c:pt idx="361">
                  <c:v>33.088909257561866</c:v>
                </c:pt>
                <c:pt idx="362">
                  <c:v>33.180568285976165</c:v>
                </c:pt>
                <c:pt idx="363">
                  <c:v>33.272227314390463</c:v>
                </c:pt>
                <c:pt idx="364">
                  <c:v>33.363886342804761</c:v>
                </c:pt>
                <c:pt idx="365">
                  <c:v>33.45554537121906</c:v>
                </c:pt>
                <c:pt idx="366">
                  <c:v>33.547204399633358</c:v>
                </c:pt>
                <c:pt idx="367">
                  <c:v>33.638863428047657</c:v>
                </c:pt>
                <c:pt idx="368">
                  <c:v>33.730522456461955</c:v>
                </c:pt>
                <c:pt idx="369">
                  <c:v>33.822181484876253</c:v>
                </c:pt>
                <c:pt idx="370">
                  <c:v>33.913840513290552</c:v>
                </c:pt>
                <c:pt idx="371">
                  <c:v>34.00549954170485</c:v>
                </c:pt>
                <c:pt idx="372">
                  <c:v>34.097158570119149</c:v>
                </c:pt>
                <c:pt idx="373">
                  <c:v>34.188817598533447</c:v>
                </c:pt>
                <c:pt idx="374">
                  <c:v>34.280476626947745</c:v>
                </c:pt>
                <c:pt idx="375">
                  <c:v>34.372135655362051</c:v>
                </c:pt>
                <c:pt idx="376">
                  <c:v>34.463794683776349</c:v>
                </c:pt>
                <c:pt idx="377">
                  <c:v>34.555453712190648</c:v>
                </c:pt>
                <c:pt idx="378">
                  <c:v>34.647112740604946</c:v>
                </c:pt>
                <c:pt idx="379">
                  <c:v>34.738771769019245</c:v>
                </c:pt>
                <c:pt idx="380">
                  <c:v>34.830430797433543</c:v>
                </c:pt>
                <c:pt idx="381">
                  <c:v>34.922089825847841</c:v>
                </c:pt>
                <c:pt idx="382">
                  <c:v>35.01374885426214</c:v>
                </c:pt>
                <c:pt idx="383">
                  <c:v>35.105407882676438</c:v>
                </c:pt>
                <c:pt idx="384">
                  <c:v>35.197066911090737</c:v>
                </c:pt>
                <c:pt idx="385">
                  <c:v>35.288725939505035</c:v>
                </c:pt>
                <c:pt idx="386">
                  <c:v>35.380384967919333</c:v>
                </c:pt>
                <c:pt idx="387">
                  <c:v>35.472043996333632</c:v>
                </c:pt>
                <c:pt idx="388">
                  <c:v>35.56370302474793</c:v>
                </c:pt>
                <c:pt idx="389">
                  <c:v>35.655362053162229</c:v>
                </c:pt>
                <c:pt idx="390">
                  <c:v>35.747021081576527</c:v>
                </c:pt>
                <c:pt idx="391">
                  <c:v>35.838680109990825</c:v>
                </c:pt>
                <c:pt idx="392">
                  <c:v>35.930339138405124</c:v>
                </c:pt>
                <c:pt idx="393">
                  <c:v>36.021998166819422</c:v>
                </c:pt>
                <c:pt idx="394">
                  <c:v>36.113657195233728</c:v>
                </c:pt>
                <c:pt idx="395">
                  <c:v>36.205316223648026</c:v>
                </c:pt>
                <c:pt idx="396">
                  <c:v>36.296975252062325</c:v>
                </c:pt>
                <c:pt idx="397">
                  <c:v>36.388634280476623</c:v>
                </c:pt>
                <c:pt idx="398">
                  <c:v>36.480293308890921</c:v>
                </c:pt>
                <c:pt idx="399">
                  <c:v>36.57195233730522</c:v>
                </c:pt>
                <c:pt idx="400">
                  <c:v>36.663611365719518</c:v>
                </c:pt>
                <c:pt idx="401">
                  <c:v>36.755270394133817</c:v>
                </c:pt>
                <c:pt idx="402">
                  <c:v>36.846929422548115</c:v>
                </c:pt>
                <c:pt idx="403">
                  <c:v>36.938588450962413</c:v>
                </c:pt>
                <c:pt idx="404">
                  <c:v>37.030247479376712</c:v>
                </c:pt>
                <c:pt idx="405">
                  <c:v>37.12190650779101</c:v>
                </c:pt>
                <c:pt idx="406">
                  <c:v>37.213565536205309</c:v>
                </c:pt>
                <c:pt idx="407">
                  <c:v>37.305224564619607</c:v>
                </c:pt>
                <c:pt idx="408">
                  <c:v>37.396883593033905</c:v>
                </c:pt>
                <c:pt idx="409">
                  <c:v>37.488542621448204</c:v>
                </c:pt>
                <c:pt idx="410">
                  <c:v>37.580201649862502</c:v>
                </c:pt>
                <c:pt idx="411">
                  <c:v>37.671860678276801</c:v>
                </c:pt>
                <c:pt idx="412">
                  <c:v>37.763519706691106</c:v>
                </c:pt>
                <c:pt idx="413">
                  <c:v>37.855178735105405</c:v>
                </c:pt>
                <c:pt idx="414">
                  <c:v>37.946837763519703</c:v>
                </c:pt>
                <c:pt idx="415">
                  <c:v>38.038496791934001</c:v>
                </c:pt>
                <c:pt idx="416">
                  <c:v>38.1301558203483</c:v>
                </c:pt>
                <c:pt idx="417">
                  <c:v>38.221814848762598</c:v>
                </c:pt>
                <c:pt idx="418">
                  <c:v>38.313473877176897</c:v>
                </c:pt>
                <c:pt idx="419">
                  <c:v>38.405132905591195</c:v>
                </c:pt>
                <c:pt idx="420">
                  <c:v>38.496791934005493</c:v>
                </c:pt>
                <c:pt idx="421">
                  <c:v>38.588450962419792</c:v>
                </c:pt>
                <c:pt idx="422">
                  <c:v>38.68010999083409</c:v>
                </c:pt>
                <c:pt idx="423">
                  <c:v>38.771769019248389</c:v>
                </c:pt>
                <c:pt idx="424">
                  <c:v>38.863428047662687</c:v>
                </c:pt>
                <c:pt idx="425">
                  <c:v>38.955087076076985</c:v>
                </c:pt>
                <c:pt idx="426">
                  <c:v>39.046746104491284</c:v>
                </c:pt>
                <c:pt idx="427">
                  <c:v>39.138405132905582</c:v>
                </c:pt>
                <c:pt idx="428">
                  <c:v>39.230064161319881</c:v>
                </c:pt>
                <c:pt idx="429">
                  <c:v>39.321723189734179</c:v>
                </c:pt>
                <c:pt idx="430">
                  <c:v>39.413382218148485</c:v>
                </c:pt>
                <c:pt idx="431">
                  <c:v>39.505041246562783</c:v>
                </c:pt>
                <c:pt idx="432">
                  <c:v>39.596700274977081</c:v>
                </c:pt>
                <c:pt idx="433">
                  <c:v>39.68835930339138</c:v>
                </c:pt>
                <c:pt idx="434">
                  <c:v>39.780018331805678</c:v>
                </c:pt>
                <c:pt idx="435">
                  <c:v>39.871677360219977</c:v>
                </c:pt>
                <c:pt idx="436">
                  <c:v>39.963336388634275</c:v>
                </c:pt>
                <c:pt idx="437">
                  <c:v>40.054995417048573</c:v>
                </c:pt>
                <c:pt idx="438">
                  <c:v>40.146654445462872</c:v>
                </c:pt>
                <c:pt idx="439">
                  <c:v>40.23831347387717</c:v>
                </c:pt>
                <c:pt idx="440">
                  <c:v>40.329972502291469</c:v>
                </c:pt>
                <c:pt idx="441">
                  <c:v>40.421631530705767</c:v>
                </c:pt>
                <c:pt idx="442">
                  <c:v>40.513290559120065</c:v>
                </c:pt>
                <c:pt idx="443">
                  <c:v>40.604949587534364</c:v>
                </c:pt>
                <c:pt idx="444">
                  <c:v>40.696608615948662</c:v>
                </c:pt>
                <c:pt idx="445">
                  <c:v>40.788267644362961</c:v>
                </c:pt>
                <c:pt idx="446">
                  <c:v>40.879926672777259</c:v>
                </c:pt>
                <c:pt idx="447">
                  <c:v>40.971585701191557</c:v>
                </c:pt>
                <c:pt idx="448">
                  <c:v>41.063244729605856</c:v>
                </c:pt>
                <c:pt idx="449">
                  <c:v>41.154903758020161</c:v>
                </c:pt>
                <c:pt idx="450">
                  <c:v>41.24656278643446</c:v>
                </c:pt>
                <c:pt idx="451">
                  <c:v>41.338221814848758</c:v>
                </c:pt>
                <c:pt idx="452">
                  <c:v>41.429880843263057</c:v>
                </c:pt>
                <c:pt idx="453">
                  <c:v>41.521539871677355</c:v>
                </c:pt>
                <c:pt idx="454">
                  <c:v>41.613198900091653</c:v>
                </c:pt>
                <c:pt idx="455">
                  <c:v>41.704857928505952</c:v>
                </c:pt>
                <c:pt idx="456">
                  <c:v>41.79651695692025</c:v>
                </c:pt>
                <c:pt idx="457">
                  <c:v>41.888175985334549</c:v>
                </c:pt>
                <c:pt idx="458">
                  <c:v>41.979835013748847</c:v>
                </c:pt>
                <c:pt idx="459">
                  <c:v>42.071494042163145</c:v>
                </c:pt>
                <c:pt idx="460">
                  <c:v>42.163153070577444</c:v>
                </c:pt>
                <c:pt idx="461">
                  <c:v>42.254812098991742</c:v>
                </c:pt>
                <c:pt idx="462">
                  <c:v>42.346471127406041</c:v>
                </c:pt>
                <c:pt idx="463">
                  <c:v>42.438130155820339</c:v>
                </c:pt>
                <c:pt idx="464">
                  <c:v>42.529789184234637</c:v>
                </c:pt>
                <c:pt idx="465">
                  <c:v>42.621448212648936</c:v>
                </c:pt>
                <c:pt idx="466">
                  <c:v>42.713107241063234</c:v>
                </c:pt>
                <c:pt idx="467">
                  <c:v>42.80476626947754</c:v>
                </c:pt>
                <c:pt idx="468">
                  <c:v>42.896425297891838</c:v>
                </c:pt>
                <c:pt idx="469">
                  <c:v>42.988084326306137</c:v>
                </c:pt>
                <c:pt idx="470">
                  <c:v>43.079743354720435</c:v>
                </c:pt>
                <c:pt idx="471">
                  <c:v>43.171402383134733</c:v>
                </c:pt>
                <c:pt idx="472">
                  <c:v>43.263061411549032</c:v>
                </c:pt>
                <c:pt idx="473">
                  <c:v>43.35472043996333</c:v>
                </c:pt>
                <c:pt idx="474">
                  <c:v>43.446379468377629</c:v>
                </c:pt>
                <c:pt idx="475">
                  <c:v>43.538038496791927</c:v>
                </c:pt>
                <c:pt idx="476">
                  <c:v>43.629697525206225</c:v>
                </c:pt>
                <c:pt idx="477">
                  <c:v>43.721356553620524</c:v>
                </c:pt>
                <c:pt idx="478">
                  <c:v>43.813015582034822</c:v>
                </c:pt>
                <c:pt idx="479">
                  <c:v>43.904674610449121</c:v>
                </c:pt>
                <c:pt idx="480">
                  <c:v>43.996333638863419</c:v>
                </c:pt>
                <c:pt idx="481">
                  <c:v>44.087992667277717</c:v>
                </c:pt>
                <c:pt idx="482">
                  <c:v>44.179651695692016</c:v>
                </c:pt>
                <c:pt idx="483">
                  <c:v>44.271310724106314</c:v>
                </c:pt>
                <c:pt idx="484">
                  <c:v>44.362969752520613</c:v>
                </c:pt>
                <c:pt idx="485">
                  <c:v>44.454628780934918</c:v>
                </c:pt>
                <c:pt idx="486">
                  <c:v>44.546287809349217</c:v>
                </c:pt>
                <c:pt idx="487">
                  <c:v>44.637946837763515</c:v>
                </c:pt>
                <c:pt idx="488">
                  <c:v>44.729605866177813</c:v>
                </c:pt>
                <c:pt idx="489">
                  <c:v>44.821264894592112</c:v>
                </c:pt>
                <c:pt idx="490">
                  <c:v>44.91292392300641</c:v>
                </c:pt>
                <c:pt idx="491">
                  <c:v>45.004582951420709</c:v>
                </c:pt>
                <c:pt idx="492">
                  <c:v>45.096241979835007</c:v>
                </c:pt>
                <c:pt idx="493">
                  <c:v>45.187901008249305</c:v>
                </c:pt>
                <c:pt idx="494">
                  <c:v>45.279560036663604</c:v>
                </c:pt>
                <c:pt idx="495">
                  <c:v>45.371219065077902</c:v>
                </c:pt>
                <c:pt idx="496">
                  <c:v>45.462878093492201</c:v>
                </c:pt>
                <c:pt idx="497">
                  <c:v>45.554537121906499</c:v>
                </c:pt>
                <c:pt idx="498">
                  <c:v>45.646196150320797</c:v>
                </c:pt>
                <c:pt idx="499">
                  <c:v>45.737855178735096</c:v>
                </c:pt>
                <c:pt idx="500">
                  <c:v>45.829514207149394</c:v>
                </c:pt>
                <c:pt idx="501">
                  <c:v>45.921173235563693</c:v>
                </c:pt>
                <c:pt idx="502">
                  <c:v>46.012832263977991</c:v>
                </c:pt>
                <c:pt idx="503">
                  <c:v>46.104491292392296</c:v>
                </c:pt>
                <c:pt idx="504">
                  <c:v>46.196150320806595</c:v>
                </c:pt>
                <c:pt idx="505">
                  <c:v>46.287809349220893</c:v>
                </c:pt>
                <c:pt idx="506">
                  <c:v>46.379468377635192</c:v>
                </c:pt>
                <c:pt idx="507">
                  <c:v>46.47112740604949</c:v>
                </c:pt>
                <c:pt idx="508">
                  <c:v>46.562786434463789</c:v>
                </c:pt>
                <c:pt idx="509">
                  <c:v>46.654445462878087</c:v>
                </c:pt>
                <c:pt idx="510">
                  <c:v>46.746104491292385</c:v>
                </c:pt>
                <c:pt idx="511">
                  <c:v>46.837763519706684</c:v>
                </c:pt>
                <c:pt idx="512">
                  <c:v>46.929422548120982</c:v>
                </c:pt>
                <c:pt idx="513">
                  <c:v>47.021081576535281</c:v>
                </c:pt>
                <c:pt idx="514">
                  <c:v>47.112740604949579</c:v>
                </c:pt>
                <c:pt idx="515">
                  <c:v>47.204399633363877</c:v>
                </c:pt>
                <c:pt idx="516">
                  <c:v>47.296058661778176</c:v>
                </c:pt>
                <c:pt idx="517">
                  <c:v>47.387717690192474</c:v>
                </c:pt>
                <c:pt idx="518">
                  <c:v>47.479376718606773</c:v>
                </c:pt>
                <c:pt idx="519">
                  <c:v>47.571035747021071</c:v>
                </c:pt>
                <c:pt idx="520">
                  <c:v>47.662694775435369</c:v>
                </c:pt>
                <c:pt idx="521">
                  <c:v>47.754353803849668</c:v>
                </c:pt>
                <c:pt idx="522">
                  <c:v>47.846012832263973</c:v>
                </c:pt>
                <c:pt idx="523">
                  <c:v>47.937671860678272</c:v>
                </c:pt>
                <c:pt idx="524">
                  <c:v>48.02933088909257</c:v>
                </c:pt>
                <c:pt idx="525">
                  <c:v>48.120989917506868</c:v>
                </c:pt>
                <c:pt idx="526">
                  <c:v>48.212648945921167</c:v>
                </c:pt>
                <c:pt idx="527">
                  <c:v>48.304307974335465</c:v>
                </c:pt>
                <c:pt idx="528">
                  <c:v>48.395967002749764</c:v>
                </c:pt>
                <c:pt idx="529">
                  <c:v>48.487626031164062</c:v>
                </c:pt>
                <c:pt idx="530">
                  <c:v>48.579285059578361</c:v>
                </c:pt>
                <c:pt idx="531">
                  <c:v>48.670944087992659</c:v>
                </c:pt>
                <c:pt idx="532">
                  <c:v>48.762603116406957</c:v>
                </c:pt>
                <c:pt idx="533">
                  <c:v>48.854262144821256</c:v>
                </c:pt>
                <c:pt idx="534">
                  <c:v>48.945921173235554</c:v>
                </c:pt>
                <c:pt idx="535">
                  <c:v>49.037580201649853</c:v>
                </c:pt>
                <c:pt idx="536">
                  <c:v>49.129239230064151</c:v>
                </c:pt>
                <c:pt idx="537">
                  <c:v>49.220898258478449</c:v>
                </c:pt>
                <c:pt idx="538">
                  <c:v>49.312557286892748</c:v>
                </c:pt>
                <c:pt idx="539">
                  <c:v>49.404216315307046</c:v>
                </c:pt>
                <c:pt idx="540">
                  <c:v>49.495875343721352</c:v>
                </c:pt>
                <c:pt idx="541">
                  <c:v>49.58753437213565</c:v>
                </c:pt>
                <c:pt idx="542">
                  <c:v>49.679193400549948</c:v>
                </c:pt>
                <c:pt idx="543">
                  <c:v>49.770852428964247</c:v>
                </c:pt>
                <c:pt idx="544">
                  <c:v>49.862511457378545</c:v>
                </c:pt>
                <c:pt idx="545">
                  <c:v>49.954170485792844</c:v>
                </c:pt>
                <c:pt idx="546">
                  <c:v>50.045829514207142</c:v>
                </c:pt>
                <c:pt idx="547">
                  <c:v>50.137488542621441</c:v>
                </c:pt>
                <c:pt idx="548">
                  <c:v>50.229147571035739</c:v>
                </c:pt>
                <c:pt idx="549">
                  <c:v>50.320806599450037</c:v>
                </c:pt>
                <c:pt idx="550">
                  <c:v>50.412465627864336</c:v>
                </c:pt>
                <c:pt idx="551">
                  <c:v>50.504124656278634</c:v>
                </c:pt>
                <c:pt idx="552">
                  <c:v>50.595783684692933</c:v>
                </c:pt>
                <c:pt idx="553">
                  <c:v>50.687442713107231</c:v>
                </c:pt>
                <c:pt idx="554">
                  <c:v>50.779101741521529</c:v>
                </c:pt>
                <c:pt idx="555">
                  <c:v>50.870760769935828</c:v>
                </c:pt>
                <c:pt idx="556">
                  <c:v>50.962419798350126</c:v>
                </c:pt>
                <c:pt idx="557">
                  <c:v>51.054078826764425</c:v>
                </c:pt>
                <c:pt idx="558">
                  <c:v>51.14573785517873</c:v>
                </c:pt>
                <c:pt idx="559">
                  <c:v>51.237396883593028</c:v>
                </c:pt>
                <c:pt idx="560">
                  <c:v>51.329055912007327</c:v>
                </c:pt>
                <c:pt idx="561">
                  <c:v>51.420714940421625</c:v>
                </c:pt>
                <c:pt idx="562">
                  <c:v>51.512373968835924</c:v>
                </c:pt>
                <c:pt idx="563">
                  <c:v>51.604032997250222</c:v>
                </c:pt>
                <c:pt idx="564">
                  <c:v>51.69569202566452</c:v>
                </c:pt>
                <c:pt idx="565">
                  <c:v>51.787351054078819</c:v>
                </c:pt>
                <c:pt idx="566">
                  <c:v>51.879010082493117</c:v>
                </c:pt>
                <c:pt idx="567">
                  <c:v>51.970669110907416</c:v>
                </c:pt>
                <c:pt idx="568">
                  <c:v>52.062328139321714</c:v>
                </c:pt>
                <c:pt idx="569">
                  <c:v>52.153987167736013</c:v>
                </c:pt>
                <c:pt idx="570">
                  <c:v>52.245646196150311</c:v>
                </c:pt>
                <c:pt idx="571">
                  <c:v>52.337305224564609</c:v>
                </c:pt>
                <c:pt idx="572">
                  <c:v>52.428964252978908</c:v>
                </c:pt>
                <c:pt idx="573">
                  <c:v>52.520623281393206</c:v>
                </c:pt>
                <c:pt idx="574">
                  <c:v>52.612282309807505</c:v>
                </c:pt>
                <c:pt idx="575">
                  <c:v>52.703941338221803</c:v>
                </c:pt>
                <c:pt idx="576">
                  <c:v>52.795600366636108</c:v>
                </c:pt>
                <c:pt idx="577">
                  <c:v>52.887259395050407</c:v>
                </c:pt>
                <c:pt idx="578">
                  <c:v>52.978918423464705</c:v>
                </c:pt>
                <c:pt idx="579">
                  <c:v>53.070577451879004</c:v>
                </c:pt>
                <c:pt idx="580">
                  <c:v>53.162236480293302</c:v>
                </c:pt>
                <c:pt idx="581">
                  <c:v>53.2538955087076</c:v>
                </c:pt>
                <c:pt idx="582">
                  <c:v>53.345554537121899</c:v>
                </c:pt>
                <c:pt idx="583">
                  <c:v>53.437213565536197</c:v>
                </c:pt>
                <c:pt idx="584">
                  <c:v>53.528872593950496</c:v>
                </c:pt>
                <c:pt idx="585">
                  <c:v>53.620531622364794</c:v>
                </c:pt>
                <c:pt idx="586">
                  <c:v>53.712190650779092</c:v>
                </c:pt>
                <c:pt idx="587">
                  <c:v>53.803849679193391</c:v>
                </c:pt>
                <c:pt idx="588">
                  <c:v>53.895508707607689</c:v>
                </c:pt>
                <c:pt idx="589">
                  <c:v>53.987167736021988</c:v>
                </c:pt>
                <c:pt idx="590">
                  <c:v>54.078826764436286</c:v>
                </c:pt>
                <c:pt idx="591">
                  <c:v>54.170485792850585</c:v>
                </c:pt>
                <c:pt idx="592">
                  <c:v>54.262144821264883</c:v>
                </c:pt>
                <c:pt idx="593">
                  <c:v>54.353803849679181</c:v>
                </c:pt>
                <c:pt idx="594">
                  <c:v>54.44546287809348</c:v>
                </c:pt>
                <c:pt idx="595">
                  <c:v>54.537121906507785</c:v>
                </c:pt>
                <c:pt idx="596">
                  <c:v>54.628780934922084</c:v>
                </c:pt>
                <c:pt idx="597">
                  <c:v>54.720439963336382</c:v>
                </c:pt>
                <c:pt idx="598">
                  <c:v>54.81209899175068</c:v>
                </c:pt>
                <c:pt idx="599">
                  <c:v>54.903758020164979</c:v>
                </c:pt>
                <c:pt idx="600">
                  <c:v>54.995417048579277</c:v>
                </c:pt>
                <c:pt idx="601">
                  <c:v>55.087076076993576</c:v>
                </c:pt>
                <c:pt idx="602">
                  <c:v>55.178735105407874</c:v>
                </c:pt>
                <c:pt idx="603">
                  <c:v>55.270394133822172</c:v>
                </c:pt>
                <c:pt idx="604">
                  <c:v>55.362053162236471</c:v>
                </c:pt>
                <c:pt idx="605">
                  <c:v>55.453712190650769</c:v>
                </c:pt>
                <c:pt idx="606">
                  <c:v>55.545371219065068</c:v>
                </c:pt>
                <c:pt idx="607">
                  <c:v>55.637030247479366</c:v>
                </c:pt>
                <c:pt idx="608">
                  <c:v>55.728689275893665</c:v>
                </c:pt>
                <c:pt idx="609">
                  <c:v>55.820348304307963</c:v>
                </c:pt>
                <c:pt idx="610">
                  <c:v>55.912007332722261</c:v>
                </c:pt>
                <c:pt idx="611">
                  <c:v>56.00366636113656</c:v>
                </c:pt>
                <c:pt idx="612">
                  <c:v>56.095325389550858</c:v>
                </c:pt>
                <c:pt idx="613">
                  <c:v>56.186984417965164</c:v>
                </c:pt>
                <c:pt idx="614">
                  <c:v>56.278643446379462</c:v>
                </c:pt>
                <c:pt idx="615">
                  <c:v>56.37030247479376</c:v>
                </c:pt>
                <c:pt idx="616">
                  <c:v>56.461961503208059</c:v>
                </c:pt>
                <c:pt idx="617">
                  <c:v>56.553620531622357</c:v>
                </c:pt>
                <c:pt idx="618">
                  <c:v>56.645279560036656</c:v>
                </c:pt>
                <c:pt idx="619">
                  <c:v>56.736938588450954</c:v>
                </c:pt>
                <c:pt idx="620">
                  <c:v>56.828597616865252</c:v>
                </c:pt>
                <c:pt idx="621">
                  <c:v>56.920256645279551</c:v>
                </c:pt>
                <c:pt idx="622">
                  <c:v>57.011915673693849</c:v>
                </c:pt>
                <c:pt idx="623">
                  <c:v>57.103574702108148</c:v>
                </c:pt>
                <c:pt idx="624">
                  <c:v>57.195233730522446</c:v>
                </c:pt>
                <c:pt idx="625">
                  <c:v>57.286892758936744</c:v>
                </c:pt>
                <c:pt idx="626">
                  <c:v>57.378551787351043</c:v>
                </c:pt>
                <c:pt idx="627">
                  <c:v>57.470210815765341</c:v>
                </c:pt>
                <c:pt idx="628">
                  <c:v>57.56186984417964</c:v>
                </c:pt>
                <c:pt idx="629">
                  <c:v>57.653528872593938</c:v>
                </c:pt>
                <c:pt idx="630">
                  <c:v>57.745187901008237</c:v>
                </c:pt>
                <c:pt idx="631">
                  <c:v>57.836846929422542</c:v>
                </c:pt>
                <c:pt idx="632">
                  <c:v>57.92850595783684</c:v>
                </c:pt>
                <c:pt idx="633">
                  <c:v>58.020164986251139</c:v>
                </c:pt>
                <c:pt idx="634">
                  <c:v>58.111824014665437</c:v>
                </c:pt>
                <c:pt idx="635">
                  <c:v>58.203483043079736</c:v>
                </c:pt>
                <c:pt idx="636">
                  <c:v>58.295142071494034</c:v>
                </c:pt>
                <c:pt idx="637">
                  <c:v>58.386801099908332</c:v>
                </c:pt>
                <c:pt idx="638">
                  <c:v>58.478460128322631</c:v>
                </c:pt>
                <c:pt idx="639">
                  <c:v>58.570119156736929</c:v>
                </c:pt>
                <c:pt idx="640">
                  <c:v>58.661778185151228</c:v>
                </c:pt>
                <c:pt idx="641">
                  <c:v>58.753437213565526</c:v>
                </c:pt>
                <c:pt idx="642">
                  <c:v>58.845096241979824</c:v>
                </c:pt>
                <c:pt idx="643">
                  <c:v>58.936755270394123</c:v>
                </c:pt>
                <c:pt idx="644">
                  <c:v>59.028414298808421</c:v>
                </c:pt>
                <c:pt idx="645">
                  <c:v>59.12007332722272</c:v>
                </c:pt>
                <c:pt idx="646">
                  <c:v>59.211732355637018</c:v>
                </c:pt>
                <c:pt idx="647">
                  <c:v>59.303391384051316</c:v>
                </c:pt>
                <c:pt idx="648">
                  <c:v>59.395050412465615</c:v>
                </c:pt>
                <c:pt idx="649">
                  <c:v>59.486709440879913</c:v>
                </c:pt>
                <c:pt idx="650">
                  <c:v>59.578368469294219</c:v>
                </c:pt>
                <c:pt idx="651">
                  <c:v>59.670027497708517</c:v>
                </c:pt>
                <c:pt idx="652">
                  <c:v>59.761686526122816</c:v>
                </c:pt>
                <c:pt idx="653">
                  <c:v>59.853345554537114</c:v>
                </c:pt>
                <c:pt idx="654">
                  <c:v>59.945004582951412</c:v>
                </c:pt>
                <c:pt idx="655">
                  <c:v>60.036663611365711</c:v>
                </c:pt>
                <c:pt idx="656">
                  <c:v>60.128322639780009</c:v>
                </c:pt>
                <c:pt idx="657">
                  <c:v>60.219981668194308</c:v>
                </c:pt>
                <c:pt idx="658">
                  <c:v>60.311640696608606</c:v>
                </c:pt>
                <c:pt idx="659">
                  <c:v>60.403299725022904</c:v>
                </c:pt>
                <c:pt idx="660">
                  <c:v>60.494958753437203</c:v>
                </c:pt>
                <c:pt idx="661">
                  <c:v>60.586617781851501</c:v>
                </c:pt>
                <c:pt idx="662">
                  <c:v>60.6782768102658</c:v>
                </c:pt>
                <c:pt idx="663">
                  <c:v>60.769935838680098</c:v>
                </c:pt>
                <c:pt idx="664">
                  <c:v>60.861594867094396</c:v>
                </c:pt>
                <c:pt idx="665">
                  <c:v>60.953253895508695</c:v>
                </c:pt>
                <c:pt idx="666">
                  <c:v>61.044912923922993</c:v>
                </c:pt>
                <c:pt idx="667">
                  <c:v>61.136571952337292</c:v>
                </c:pt>
                <c:pt idx="668">
                  <c:v>61.228230980751597</c:v>
                </c:pt>
                <c:pt idx="669">
                  <c:v>61.319890009165896</c:v>
                </c:pt>
                <c:pt idx="670">
                  <c:v>61.411549037580194</c:v>
                </c:pt>
                <c:pt idx="671">
                  <c:v>61.503208065994492</c:v>
                </c:pt>
                <c:pt idx="672">
                  <c:v>61.594867094408791</c:v>
                </c:pt>
                <c:pt idx="673">
                  <c:v>61.686526122823089</c:v>
                </c:pt>
                <c:pt idx="674">
                  <c:v>61.778185151237388</c:v>
                </c:pt>
                <c:pt idx="675">
                  <c:v>61.869844179651686</c:v>
                </c:pt>
                <c:pt idx="676">
                  <c:v>61.961503208065984</c:v>
                </c:pt>
                <c:pt idx="677">
                  <c:v>62.053162236480283</c:v>
                </c:pt>
                <c:pt idx="678">
                  <c:v>62.144821264894581</c:v>
                </c:pt>
                <c:pt idx="679">
                  <c:v>62.23648029330888</c:v>
                </c:pt>
                <c:pt idx="680">
                  <c:v>62.328139321723178</c:v>
                </c:pt>
                <c:pt idx="681">
                  <c:v>62.419798350137476</c:v>
                </c:pt>
                <c:pt idx="682">
                  <c:v>62.511457378551775</c:v>
                </c:pt>
                <c:pt idx="683">
                  <c:v>62.603116406966073</c:v>
                </c:pt>
                <c:pt idx="684">
                  <c:v>62.694775435380372</c:v>
                </c:pt>
                <c:pt idx="685">
                  <c:v>62.78643446379467</c:v>
                </c:pt>
                <c:pt idx="686">
                  <c:v>62.878093492208976</c:v>
                </c:pt>
                <c:pt idx="687">
                  <c:v>62.969752520623274</c:v>
                </c:pt>
                <c:pt idx="688">
                  <c:v>63.061411549037572</c:v>
                </c:pt>
                <c:pt idx="689">
                  <c:v>63.153070577451871</c:v>
                </c:pt>
                <c:pt idx="690">
                  <c:v>63.244729605866169</c:v>
                </c:pt>
                <c:pt idx="691">
                  <c:v>63.336388634280468</c:v>
                </c:pt>
                <c:pt idx="692">
                  <c:v>63.428047662694766</c:v>
                </c:pt>
                <c:pt idx="693">
                  <c:v>63.519706691109064</c:v>
                </c:pt>
                <c:pt idx="694">
                  <c:v>63.611365719523363</c:v>
                </c:pt>
                <c:pt idx="695">
                  <c:v>63.703024747937661</c:v>
                </c:pt>
                <c:pt idx="696">
                  <c:v>63.79468377635196</c:v>
                </c:pt>
                <c:pt idx="697">
                  <c:v>63.886342804766258</c:v>
                </c:pt>
                <c:pt idx="698">
                  <c:v>63.978001833180556</c:v>
                </c:pt>
                <c:pt idx="699">
                  <c:v>64.069660861594855</c:v>
                </c:pt>
                <c:pt idx="700">
                  <c:v>64.161319890009153</c:v>
                </c:pt>
                <c:pt idx="701">
                  <c:v>64.252978918423452</c:v>
                </c:pt>
                <c:pt idx="702">
                  <c:v>64.34463794683775</c:v>
                </c:pt>
                <c:pt idx="703">
                  <c:v>64.436296975252048</c:v>
                </c:pt>
                <c:pt idx="704">
                  <c:v>64.527956003666347</c:v>
                </c:pt>
                <c:pt idx="705">
                  <c:v>64.619615032080645</c:v>
                </c:pt>
                <c:pt idx="706">
                  <c:v>64.711274060494944</c:v>
                </c:pt>
                <c:pt idx="707">
                  <c:v>64.802933088909242</c:v>
                </c:pt>
                <c:pt idx="708">
                  <c:v>64.89459211732354</c:v>
                </c:pt>
                <c:pt idx="709">
                  <c:v>64.986251145737839</c:v>
                </c:pt>
                <c:pt idx="710">
                  <c:v>65.077910174152137</c:v>
                </c:pt>
                <c:pt idx="711">
                  <c:v>65.169569202566436</c:v>
                </c:pt>
                <c:pt idx="712">
                  <c:v>65.261228230980734</c:v>
                </c:pt>
                <c:pt idx="713">
                  <c:v>65.352887259395033</c:v>
                </c:pt>
                <c:pt idx="714">
                  <c:v>65.444546287809345</c:v>
                </c:pt>
                <c:pt idx="715">
                  <c:v>65.536205316223644</c:v>
                </c:pt>
                <c:pt idx="716">
                  <c:v>65.627864344637942</c:v>
                </c:pt>
                <c:pt idx="717">
                  <c:v>65.71952337305224</c:v>
                </c:pt>
                <c:pt idx="718">
                  <c:v>65.811182401466539</c:v>
                </c:pt>
                <c:pt idx="719">
                  <c:v>65.902841429880837</c:v>
                </c:pt>
                <c:pt idx="720">
                  <c:v>65.994500458295136</c:v>
                </c:pt>
                <c:pt idx="721">
                  <c:v>66.086159486709434</c:v>
                </c:pt>
                <c:pt idx="722">
                  <c:v>66.177818515123732</c:v>
                </c:pt>
                <c:pt idx="723">
                  <c:v>66.269477543538031</c:v>
                </c:pt>
                <c:pt idx="724">
                  <c:v>66.361136571952329</c:v>
                </c:pt>
                <c:pt idx="725">
                  <c:v>66.452795600366628</c:v>
                </c:pt>
                <c:pt idx="726">
                  <c:v>66.544454628780926</c:v>
                </c:pt>
                <c:pt idx="727">
                  <c:v>66.636113657195224</c:v>
                </c:pt>
                <c:pt idx="728">
                  <c:v>66.727772685609523</c:v>
                </c:pt>
                <c:pt idx="729">
                  <c:v>66.819431714023821</c:v>
                </c:pt>
                <c:pt idx="730">
                  <c:v>66.91109074243812</c:v>
                </c:pt>
                <c:pt idx="731">
                  <c:v>67.002749770852418</c:v>
                </c:pt>
                <c:pt idx="732">
                  <c:v>67.094408799266716</c:v>
                </c:pt>
                <c:pt idx="733">
                  <c:v>67.186067827681015</c:v>
                </c:pt>
                <c:pt idx="734">
                  <c:v>67.277726856095313</c:v>
                </c:pt>
                <c:pt idx="735">
                  <c:v>67.369385884509612</c:v>
                </c:pt>
                <c:pt idx="736">
                  <c:v>67.46104491292391</c:v>
                </c:pt>
                <c:pt idx="737">
                  <c:v>67.552703941338208</c:v>
                </c:pt>
                <c:pt idx="738">
                  <c:v>67.644362969752507</c:v>
                </c:pt>
                <c:pt idx="739">
                  <c:v>67.736021998166805</c:v>
                </c:pt>
                <c:pt idx="740">
                  <c:v>67.827681026581104</c:v>
                </c:pt>
                <c:pt idx="741">
                  <c:v>67.919340054995402</c:v>
                </c:pt>
                <c:pt idx="742">
                  <c:v>68.0109990834097</c:v>
                </c:pt>
                <c:pt idx="743">
                  <c:v>68.102658111823999</c:v>
                </c:pt>
                <c:pt idx="744">
                  <c:v>68.194317140238297</c:v>
                </c:pt>
                <c:pt idx="745">
                  <c:v>68.285976168652596</c:v>
                </c:pt>
                <c:pt idx="746">
                  <c:v>68.377635197066894</c:v>
                </c:pt>
                <c:pt idx="747">
                  <c:v>68.469294225481192</c:v>
                </c:pt>
                <c:pt idx="748">
                  <c:v>68.560953253895491</c:v>
                </c:pt>
                <c:pt idx="749">
                  <c:v>68.652612282309789</c:v>
                </c:pt>
                <c:pt idx="750">
                  <c:v>68.744271310724102</c:v>
                </c:pt>
                <c:pt idx="751">
                  <c:v>68.8359303391384</c:v>
                </c:pt>
                <c:pt idx="752">
                  <c:v>68.927589367552699</c:v>
                </c:pt>
                <c:pt idx="753">
                  <c:v>69.019248395966997</c:v>
                </c:pt>
                <c:pt idx="754">
                  <c:v>69.110907424381296</c:v>
                </c:pt>
                <c:pt idx="755">
                  <c:v>69.202566452795594</c:v>
                </c:pt>
                <c:pt idx="756">
                  <c:v>69.294225481209892</c:v>
                </c:pt>
                <c:pt idx="757">
                  <c:v>69.385884509624191</c:v>
                </c:pt>
                <c:pt idx="758">
                  <c:v>69.477543538038489</c:v>
                </c:pt>
                <c:pt idx="759">
                  <c:v>69.569202566452788</c:v>
                </c:pt>
                <c:pt idx="760">
                  <c:v>69.660861594867086</c:v>
                </c:pt>
                <c:pt idx="761">
                  <c:v>69.752520623281384</c:v>
                </c:pt>
                <c:pt idx="762">
                  <c:v>69.844179651695683</c:v>
                </c:pt>
                <c:pt idx="763">
                  <c:v>69.935838680109981</c:v>
                </c:pt>
                <c:pt idx="764">
                  <c:v>70.02749770852428</c:v>
                </c:pt>
                <c:pt idx="765">
                  <c:v>70.119156736938578</c:v>
                </c:pt>
                <c:pt idx="766">
                  <c:v>70.210815765352876</c:v>
                </c:pt>
                <c:pt idx="767">
                  <c:v>70.302474793767175</c:v>
                </c:pt>
                <c:pt idx="768">
                  <c:v>70.394133822181473</c:v>
                </c:pt>
                <c:pt idx="769">
                  <c:v>70.485792850595772</c:v>
                </c:pt>
                <c:pt idx="770">
                  <c:v>70.57745187901007</c:v>
                </c:pt>
                <c:pt idx="771">
                  <c:v>70.669110907424368</c:v>
                </c:pt>
                <c:pt idx="772">
                  <c:v>70.760769935838667</c:v>
                </c:pt>
                <c:pt idx="773">
                  <c:v>70.852428964252965</c:v>
                </c:pt>
                <c:pt idx="774">
                  <c:v>70.944087992667264</c:v>
                </c:pt>
                <c:pt idx="775">
                  <c:v>71.035747021081562</c:v>
                </c:pt>
                <c:pt idx="776">
                  <c:v>71.12740604949586</c:v>
                </c:pt>
                <c:pt idx="777">
                  <c:v>71.219065077910159</c:v>
                </c:pt>
                <c:pt idx="778">
                  <c:v>71.310724106324457</c:v>
                </c:pt>
                <c:pt idx="779">
                  <c:v>71.402383134738756</c:v>
                </c:pt>
                <c:pt idx="780">
                  <c:v>71.494042163153054</c:v>
                </c:pt>
                <c:pt idx="781">
                  <c:v>71.585701191567352</c:v>
                </c:pt>
                <c:pt idx="782">
                  <c:v>71.677360219981651</c:v>
                </c:pt>
                <c:pt idx="783">
                  <c:v>71.769019248395949</c:v>
                </c:pt>
                <c:pt idx="784">
                  <c:v>71.860678276810248</c:v>
                </c:pt>
                <c:pt idx="785">
                  <c:v>71.952337305224546</c:v>
                </c:pt>
                <c:pt idx="786">
                  <c:v>72.043996333638844</c:v>
                </c:pt>
                <c:pt idx="787">
                  <c:v>72.135655362053157</c:v>
                </c:pt>
                <c:pt idx="788">
                  <c:v>72.227314390467455</c:v>
                </c:pt>
                <c:pt idx="789">
                  <c:v>72.318973418881754</c:v>
                </c:pt>
                <c:pt idx="790">
                  <c:v>72.410632447296052</c:v>
                </c:pt>
                <c:pt idx="791">
                  <c:v>72.502291475710351</c:v>
                </c:pt>
                <c:pt idx="792">
                  <c:v>72.593950504124649</c:v>
                </c:pt>
                <c:pt idx="793">
                  <c:v>72.685609532538948</c:v>
                </c:pt>
                <c:pt idx="794">
                  <c:v>72.777268560953246</c:v>
                </c:pt>
                <c:pt idx="795">
                  <c:v>72.868927589367544</c:v>
                </c:pt>
                <c:pt idx="796">
                  <c:v>72.960586617781843</c:v>
                </c:pt>
                <c:pt idx="797">
                  <c:v>73.052245646196141</c:v>
                </c:pt>
                <c:pt idx="798">
                  <c:v>73.14390467461044</c:v>
                </c:pt>
                <c:pt idx="799">
                  <c:v>73.235563703024738</c:v>
                </c:pt>
                <c:pt idx="800">
                  <c:v>73.327222731439036</c:v>
                </c:pt>
                <c:pt idx="801">
                  <c:v>73.418881759853335</c:v>
                </c:pt>
                <c:pt idx="802">
                  <c:v>73.510540788267633</c:v>
                </c:pt>
                <c:pt idx="803">
                  <c:v>73.602199816681932</c:v>
                </c:pt>
                <c:pt idx="804">
                  <c:v>73.69385884509623</c:v>
                </c:pt>
                <c:pt idx="805">
                  <c:v>73.785517873510528</c:v>
                </c:pt>
                <c:pt idx="806">
                  <c:v>73.877176901924827</c:v>
                </c:pt>
                <c:pt idx="807">
                  <c:v>73.968835930339125</c:v>
                </c:pt>
                <c:pt idx="808">
                  <c:v>74.060494958753424</c:v>
                </c:pt>
                <c:pt idx="809">
                  <c:v>74.152153987167722</c:v>
                </c:pt>
                <c:pt idx="810">
                  <c:v>74.24381301558202</c:v>
                </c:pt>
                <c:pt idx="811">
                  <c:v>74.335472043996319</c:v>
                </c:pt>
                <c:pt idx="812">
                  <c:v>74.427131072410617</c:v>
                </c:pt>
                <c:pt idx="813">
                  <c:v>74.518790100824916</c:v>
                </c:pt>
                <c:pt idx="814">
                  <c:v>74.610449129239214</c:v>
                </c:pt>
                <c:pt idx="815">
                  <c:v>74.702108157653512</c:v>
                </c:pt>
                <c:pt idx="816">
                  <c:v>74.793767186067811</c:v>
                </c:pt>
                <c:pt idx="817">
                  <c:v>74.885426214482109</c:v>
                </c:pt>
                <c:pt idx="818">
                  <c:v>74.977085242896408</c:v>
                </c:pt>
                <c:pt idx="819">
                  <c:v>75.068744271310706</c:v>
                </c:pt>
                <c:pt idx="820">
                  <c:v>75.160403299725004</c:v>
                </c:pt>
                <c:pt idx="821">
                  <c:v>75.252062328139303</c:v>
                </c:pt>
                <c:pt idx="822">
                  <c:v>75.343721356553601</c:v>
                </c:pt>
                <c:pt idx="823">
                  <c:v>75.435380384967914</c:v>
                </c:pt>
                <c:pt idx="824">
                  <c:v>75.527039413382212</c:v>
                </c:pt>
                <c:pt idx="825">
                  <c:v>75.618698441796511</c:v>
                </c:pt>
                <c:pt idx="826">
                  <c:v>75.710357470210809</c:v>
                </c:pt>
                <c:pt idx="827">
                  <c:v>75.802016498625107</c:v>
                </c:pt>
                <c:pt idx="828">
                  <c:v>75.893675527039406</c:v>
                </c:pt>
                <c:pt idx="829">
                  <c:v>75.985334555453704</c:v>
                </c:pt>
                <c:pt idx="830">
                  <c:v>76.076993583868003</c:v>
                </c:pt>
                <c:pt idx="831">
                  <c:v>76.168652612282301</c:v>
                </c:pt>
                <c:pt idx="832">
                  <c:v>76.2603116406966</c:v>
                </c:pt>
                <c:pt idx="833">
                  <c:v>76.351970669110898</c:v>
                </c:pt>
                <c:pt idx="834">
                  <c:v>76.443629697525196</c:v>
                </c:pt>
                <c:pt idx="835">
                  <c:v>76.535288725939495</c:v>
                </c:pt>
                <c:pt idx="836">
                  <c:v>76.626947754353793</c:v>
                </c:pt>
                <c:pt idx="837">
                  <c:v>76.718606782768092</c:v>
                </c:pt>
                <c:pt idx="838">
                  <c:v>76.81026581118239</c:v>
                </c:pt>
                <c:pt idx="839">
                  <c:v>76.901924839596688</c:v>
                </c:pt>
                <c:pt idx="840">
                  <c:v>76.993583868010987</c:v>
                </c:pt>
                <c:pt idx="841">
                  <c:v>77.085242896425285</c:v>
                </c:pt>
                <c:pt idx="842">
                  <c:v>77.176901924839584</c:v>
                </c:pt>
                <c:pt idx="843">
                  <c:v>77.268560953253882</c:v>
                </c:pt>
                <c:pt idx="844">
                  <c:v>77.36021998166818</c:v>
                </c:pt>
                <c:pt idx="845">
                  <c:v>77.451879010082479</c:v>
                </c:pt>
                <c:pt idx="846">
                  <c:v>77.543538038496777</c:v>
                </c:pt>
                <c:pt idx="847">
                  <c:v>77.635197066911076</c:v>
                </c:pt>
                <c:pt idx="848">
                  <c:v>77.726856095325374</c:v>
                </c:pt>
                <c:pt idx="849">
                  <c:v>77.818515123739672</c:v>
                </c:pt>
                <c:pt idx="850">
                  <c:v>77.910174152153971</c:v>
                </c:pt>
                <c:pt idx="851">
                  <c:v>78.001833180568269</c:v>
                </c:pt>
                <c:pt idx="852">
                  <c:v>78.093492208982568</c:v>
                </c:pt>
                <c:pt idx="853">
                  <c:v>78.185151237396866</c:v>
                </c:pt>
                <c:pt idx="854">
                  <c:v>78.276810265811164</c:v>
                </c:pt>
                <c:pt idx="855">
                  <c:v>78.368469294225463</c:v>
                </c:pt>
                <c:pt idx="856">
                  <c:v>78.460128322639761</c:v>
                </c:pt>
                <c:pt idx="857">
                  <c:v>78.55178735105406</c:v>
                </c:pt>
                <c:pt idx="858">
                  <c:v>78.643446379468358</c:v>
                </c:pt>
                <c:pt idx="859">
                  <c:v>78.735105407882656</c:v>
                </c:pt>
                <c:pt idx="860">
                  <c:v>78.826764436296969</c:v>
                </c:pt>
                <c:pt idx="861">
                  <c:v>78.918423464711267</c:v>
                </c:pt>
                <c:pt idx="862">
                  <c:v>79.010082493125566</c:v>
                </c:pt>
                <c:pt idx="863">
                  <c:v>79.101741521539864</c:v>
                </c:pt>
                <c:pt idx="864">
                  <c:v>79.193400549954163</c:v>
                </c:pt>
                <c:pt idx="865">
                  <c:v>79.285059578368461</c:v>
                </c:pt>
                <c:pt idx="866">
                  <c:v>79.376718606782759</c:v>
                </c:pt>
                <c:pt idx="867">
                  <c:v>79.468377635197058</c:v>
                </c:pt>
                <c:pt idx="868">
                  <c:v>79.560036663611356</c:v>
                </c:pt>
                <c:pt idx="869">
                  <c:v>79.651695692025655</c:v>
                </c:pt>
                <c:pt idx="870">
                  <c:v>79.743354720439953</c:v>
                </c:pt>
                <c:pt idx="871">
                  <c:v>79.835013748854252</c:v>
                </c:pt>
                <c:pt idx="872">
                  <c:v>79.92667277726855</c:v>
                </c:pt>
                <c:pt idx="873">
                  <c:v>80.018331805682848</c:v>
                </c:pt>
                <c:pt idx="874">
                  <c:v>80.109990834097147</c:v>
                </c:pt>
                <c:pt idx="875">
                  <c:v>80.201649862511445</c:v>
                </c:pt>
                <c:pt idx="876">
                  <c:v>80.293308890925744</c:v>
                </c:pt>
                <c:pt idx="877">
                  <c:v>80.384967919340042</c:v>
                </c:pt>
                <c:pt idx="878">
                  <c:v>80.47662694775434</c:v>
                </c:pt>
                <c:pt idx="879">
                  <c:v>80.568285976168639</c:v>
                </c:pt>
                <c:pt idx="880">
                  <c:v>80.659945004582937</c:v>
                </c:pt>
                <c:pt idx="881">
                  <c:v>80.751604032997236</c:v>
                </c:pt>
                <c:pt idx="882">
                  <c:v>80.843263061411534</c:v>
                </c:pt>
                <c:pt idx="883">
                  <c:v>80.934922089825832</c:v>
                </c:pt>
                <c:pt idx="884">
                  <c:v>81.026581118240131</c:v>
                </c:pt>
                <c:pt idx="885">
                  <c:v>81.118240146654429</c:v>
                </c:pt>
                <c:pt idx="886">
                  <c:v>81.209899175068728</c:v>
                </c:pt>
                <c:pt idx="887">
                  <c:v>81.301558203483026</c:v>
                </c:pt>
                <c:pt idx="888">
                  <c:v>81.393217231897324</c:v>
                </c:pt>
                <c:pt idx="889">
                  <c:v>81.484876260311623</c:v>
                </c:pt>
                <c:pt idx="890">
                  <c:v>81.576535288725921</c:v>
                </c:pt>
                <c:pt idx="891">
                  <c:v>81.66819431714022</c:v>
                </c:pt>
                <c:pt idx="892">
                  <c:v>81.759853345554518</c:v>
                </c:pt>
                <c:pt idx="893">
                  <c:v>81.851512373968816</c:v>
                </c:pt>
                <c:pt idx="894">
                  <c:v>81.943171402383115</c:v>
                </c:pt>
                <c:pt idx="895">
                  <c:v>82.034830430797413</c:v>
                </c:pt>
                <c:pt idx="896">
                  <c:v>82.126489459211712</c:v>
                </c:pt>
                <c:pt idx="897">
                  <c:v>82.218148487626024</c:v>
                </c:pt>
                <c:pt idx="898">
                  <c:v>82.309807516040323</c:v>
                </c:pt>
                <c:pt idx="899">
                  <c:v>82.401466544454621</c:v>
                </c:pt>
                <c:pt idx="900">
                  <c:v>82.493125572868919</c:v>
                </c:pt>
                <c:pt idx="901">
                  <c:v>82.584784601283218</c:v>
                </c:pt>
                <c:pt idx="902">
                  <c:v>82.676443629697516</c:v>
                </c:pt>
                <c:pt idx="903">
                  <c:v>82.768102658111815</c:v>
                </c:pt>
                <c:pt idx="904">
                  <c:v>82.859761686526113</c:v>
                </c:pt>
                <c:pt idx="905">
                  <c:v>82.951420714940411</c:v>
                </c:pt>
                <c:pt idx="906">
                  <c:v>83.04307974335471</c:v>
                </c:pt>
                <c:pt idx="907">
                  <c:v>83.134738771769008</c:v>
                </c:pt>
                <c:pt idx="908">
                  <c:v>83.226397800183307</c:v>
                </c:pt>
                <c:pt idx="909">
                  <c:v>83.318056828597605</c:v>
                </c:pt>
                <c:pt idx="910">
                  <c:v>83.409715857011903</c:v>
                </c:pt>
                <c:pt idx="911">
                  <c:v>83.501374885426202</c:v>
                </c:pt>
                <c:pt idx="912">
                  <c:v>83.5930339138405</c:v>
                </c:pt>
                <c:pt idx="913">
                  <c:v>83.684692942254799</c:v>
                </c:pt>
                <c:pt idx="914">
                  <c:v>83.776351970669097</c:v>
                </c:pt>
                <c:pt idx="915">
                  <c:v>83.868010999083396</c:v>
                </c:pt>
                <c:pt idx="916">
                  <c:v>83.959670027497694</c:v>
                </c:pt>
                <c:pt idx="917">
                  <c:v>84.051329055911992</c:v>
                </c:pt>
                <c:pt idx="918">
                  <c:v>84.142988084326291</c:v>
                </c:pt>
                <c:pt idx="919">
                  <c:v>84.234647112740589</c:v>
                </c:pt>
                <c:pt idx="920">
                  <c:v>84.326306141154888</c:v>
                </c:pt>
                <c:pt idx="921">
                  <c:v>84.417965169569186</c:v>
                </c:pt>
                <c:pt idx="922">
                  <c:v>84.509624197983484</c:v>
                </c:pt>
                <c:pt idx="923">
                  <c:v>84.601283226397783</c:v>
                </c:pt>
                <c:pt idx="924">
                  <c:v>84.692942254812081</c:v>
                </c:pt>
                <c:pt idx="925">
                  <c:v>84.78460128322638</c:v>
                </c:pt>
                <c:pt idx="926">
                  <c:v>84.876260311640678</c:v>
                </c:pt>
                <c:pt idx="927">
                  <c:v>84.967919340054976</c:v>
                </c:pt>
                <c:pt idx="928">
                  <c:v>85.059578368469275</c:v>
                </c:pt>
                <c:pt idx="929">
                  <c:v>85.151237396883573</c:v>
                </c:pt>
                <c:pt idx="930">
                  <c:v>85.242896425297872</c:v>
                </c:pt>
                <c:pt idx="931">
                  <c:v>85.33455545371217</c:v>
                </c:pt>
                <c:pt idx="932">
                  <c:v>85.426214482126468</c:v>
                </c:pt>
                <c:pt idx="933">
                  <c:v>85.517873510540781</c:v>
                </c:pt>
                <c:pt idx="934">
                  <c:v>85.609532538955079</c:v>
                </c:pt>
                <c:pt idx="935">
                  <c:v>85.701191567369378</c:v>
                </c:pt>
                <c:pt idx="936">
                  <c:v>85.792850595783676</c:v>
                </c:pt>
                <c:pt idx="937">
                  <c:v>85.884509624197975</c:v>
                </c:pt>
                <c:pt idx="938">
                  <c:v>85.976168652612273</c:v>
                </c:pt>
                <c:pt idx="939">
                  <c:v>86.067827681026571</c:v>
                </c:pt>
                <c:pt idx="940">
                  <c:v>86.15948670944087</c:v>
                </c:pt>
                <c:pt idx="941">
                  <c:v>86.251145737855168</c:v>
                </c:pt>
                <c:pt idx="942">
                  <c:v>86.342804766269467</c:v>
                </c:pt>
                <c:pt idx="943">
                  <c:v>86.434463794683765</c:v>
                </c:pt>
                <c:pt idx="944">
                  <c:v>86.526122823098063</c:v>
                </c:pt>
                <c:pt idx="945">
                  <c:v>86.617781851512362</c:v>
                </c:pt>
                <c:pt idx="946">
                  <c:v>86.70944087992666</c:v>
                </c:pt>
                <c:pt idx="947">
                  <c:v>86.801099908340959</c:v>
                </c:pt>
                <c:pt idx="948">
                  <c:v>86.892758936755257</c:v>
                </c:pt>
                <c:pt idx="949">
                  <c:v>86.984417965169555</c:v>
                </c:pt>
                <c:pt idx="950">
                  <c:v>87.076076993583854</c:v>
                </c:pt>
                <c:pt idx="951">
                  <c:v>87.167736021998152</c:v>
                </c:pt>
                <c:pt idx="952">
                  <c:v>87.259395050412451</c:v>
                </c:pt>
                <c:pt idx="953">
                  <c:v>87.351054078826749</c:v>
                </c:pt>
                <c:pt idx="954">
                  <c:v>87.442713107241048</c:v>
                </c:pt>
                <c:pt idx="955">
                  <c:v>87.534372135655346</c:v>
                </c:pt>
                <c:pt idx="956">
                  <c:v>87.626031164069644</c:v>
                </c:pt>
                <c:pt idx="957">
                  <c:v>87.717690192483943</c:v>
                </c:pt>
                <c:pt idx="958">
                  <c:v>87.809349220898241</c:v>
                </c:pt>
                <c:pt idx="959">
                  <c:v>87.90100824931254</c:v>
                </c:pt>
                <c:pt idx="960">
                  <c:v>87.992667277726838</c:v>
                </c:pt>
                <c:pt idx="961">
                  <c:v>88.084326306141136</c:v>
                </c:pt>
                <c:pt idx="962">
                  <c:v>88.175985334555435</c:v>
                </c:pt>
                <c:pt idx="963">
                  <c:v>88.267644362969733</c:v>
                </c:pt>
                <c:pt idx="964">
                  <c:v>88.359303391384032</c:v>
                </c:pt>
                <c:pt idx="965">
                  <c:v>88.45096241979833</c:v>
                </c:pt>
                <c:pt idx="966">
                  <c:v>88.542621448212628</c:v>
                </c:pt>
                <c:pt idx="967">
                  <c:v>88.634280476626927</c:v>
                </c:pt>
                <c:pt idx="968">
                  <c:v>88.725939505041225</c:v>
                </c:pt>
                <c:pt idx="969">
                  <c:v>88.817598533455524</c:v>
                </c:pt>
                <c:pt idx="970">
                  <c:v>88.909257561869836</c:v>
                </c:pt>
                <c:pt idx="971">
                  <c:v>89.000916590284135</c:v>
                </c:pt>
                <c:pt idx="972">
                  <c:v>89.092575618698433</c:v>
                </c:pt>
                <c:pt idx="973">
                  <c:v>89.184234647112731</c:v>
                </c:pt>
                <c:pt idx="974">
                  <c:v>89.27589367552703</c:v>
                </c:pt>
                <c:pt idx="975">
                  <c:v>89.367552703941328</c:v>
                </c:pt>
                <c:pt idx="976">
                  <c:v>89.459211732355627</c:v>
                </c:pt>
                <c:pt idx="977">
                  <c:v>89.550870760769925</c:v>
                </c:pt>
                <c:pt idx="978">
                  <c:v>89.642529789184223</c:v>
                </c:pt>
                <c:pt idx="979">
                  <c:v>89.734188817598522</c:v>
                </c:pt>
                <c:pt idx="980">
                  <c:v>89.82584784601282</c:v>
                </c:pt>
                <c:pt idx="981">
                  <c:v>89.917506874427119</c:v>
                </c:pt>
                <c:pt idx="982">
                  <c:v>90.009165902841417</c:v>
                </c:pt>
                <c:pt idx="983">
                  <c:v>90.100824931255715</c:v>
                </c:pt>
                <c:pt idx="984">
                  <c:v>90.192483959670014</c:v>
                </c:pt>
                <c:pt idx="985">
                  <c:v>90.284142988084312</c:v>
                </c:pt>
                <c:pt idx="986">
                  <c:v>90.375802016498611</c:v>
                </c:pt>
                <c:pt idx="987">
                  <c:v>90.467461044912909</c:v>
                </c:pt>
                <c:pt idx="988">
                  <c:v>90.559120073327207</c:v>
                </c:pt>
                <c:pt idx="989">
                  <c:v>90.650779101741506</c:v>
                </c:pt>
                <c:pt idx="990">
                  <c:v>90.742438130155804</c:v>
                </c:pt>
                <c:pt idx="991">
                  <c:v>90.834097158570103</c:v>
                </c:pt>
                <c:pt idx="992">
                  <c:v>90.925756186984401</c:v>
                </c:pt>
                <c:pt idx="993">
                  <c:v>91.0174152153987</c:v>
                </c:pt>
                <c:pt idx="994">
                  <c:v>91.109074243812998</c:v>
                </c:pt>
                <c:pt idx="995">
                  <c:v>91.200733272227296</c:v>
                </c:pt>
                <c:pt idx="996">
                  <c:v>91.292392300641595</c:v>
                </c:pt>
                <c:pt idx="997">
                  <c:v>91.384051329055893</c:v>
                </c:pt>
                <c:pt idx="998">
                  <c:v>91.475710357470192</c:v>
                </c:pt>
                <c:pt idx="999">
                  <c:v>91.56736938588449</c:v>
                </c:pt>
                <c:pt idx="1000">
                  <c:v>91.659028414298788</c:v>
                </c:pt>
                <c:pt idx="1001">
                  <c:v>91.750687442713087</c:v>
                </c:pt>
                <c:pt idx="1002">
                  <c:v>91.842346471127385</c:v>
                </c:pt>
                <c:pt idx="1003">
                  <c:v>91.934005499541684</c:v>
                </c:pt>
                <c:pt idx="1004">
                  <c:v>92.025664527955982</c:v>
                </c:pt>
                <c:pt idx="1005">
                  <c:v>92.11732355637028</c:v>
                </c:pt>
                <c:pt idx="1006">
                  <c:v>92.208982584784593</c:v>
                </c:pt>
                <c:pt idx="1007">
                  <c:v>92.300641613198891</c:v>
                </c:pt>
                <c:pt idx="1008">
                  <c:v>92.39230064161319</c:v>
                </c:pt>
                <c:pt idx="1009">
                  <c:v>92.483959670027488</c:v>
                </c:pt>
                <c:pt idx="1010">
                  <c:v>92.575618698441787</c:v>
                </c:pt>
                <c:pt idx="1011">
                  <c:v>92.667277726856085</c:v>
                </c:pt>
                <c:pt idx="1012">
                  <c:v>92.758936755270383</c:v>
                </c:pt>
                <c:pt idx="1013">
                  <c:v>92.850595783684682</c:v>
                </c:pt>
                <c:pt idx="1014">
                  <c:v>92.94225481209898</c:v>
                </c:pt>
                <c:pt idx="1015">
                  <c:v>93.033913840513279</c:v>
                </c:pt>
                <c:pt idx="1016">
                  <c:v>93.125572868927577</c:v>
                </c:pt>
                <c:pt idx="1017">
                  <c:v>93.217231897341875</c:v>
                </c:pt>
                <c:pt idx="1018">
                  <c:v>93.308890925756174</c:v>
                </c:pt>
                <c:pt idx="1019">
                  <c:v>93.400549954170472</c:v>
                </c:pt>
                <c:pt idx="1020">
                  <c:v>93.492208982584771</c:v>
                </c:pt>
                <c:pt idx="1021">
                  <c:v>93.583868010999069</c:v>
                </c:pt>
                <c:pt idx="1022">
                  <c:v>93.675527039413367</c:v>
                </c:pt>
                <c:pt idx="1023">
                  <c:v>93.767186067827666</c:v>
                </c:pt>
                <c:pt idx="1024">
                  <c:v>93.858845096241964</c:v>
                </c:pt>
                <c:pt idx="1025">
                  <c:v>93.950504124656263</c:v>
                </c:pt>
                <c:pt idx="1026">
                  <c:v>94.042163153070561</c:v>
                </c:pt>
                <c:pt idx="1027">
                  <c:v>94.133822181484859</c:v>
                </c:pt>
                <c:pt idx="1028">
                  <c:v>94.225481209899158</c:v>
                </c:pt>
                <c:pt idx="1029">
                  <c:v>94.317140238313456</c:v>
                </c:pt>
                <c:pt idx="1030">
                  <c:v>94.408799266727755</c:v>
                </c:pt>
                <c:pt idx="1031">
                  <c:v>94.500458295142053</c:v>
                </c:pt>
                <c:pt idx="1032">
                  <c:v>94.592117323556351</c:v>
                </c:pt>
                <c:pt idx="1033">
                  <c:v>94.68377635197065</c:v>
                </c:pt>
                <c:pt idx="1034">
                  <c:v>94.775435380384948</c:v>
                </c:pt>
                <c:pt idx="1035">
                  <c:v>94.867094408799247</c:v>
                </c:pt>
                <c:pt idx="1036">
                  <c:v>94.958753437213545</c:v>
                </c:pt>
                <c:pt idx="1037">
                  <c:v>95.050412465627844</c:v>
                </c:pt>
                <c:pt idx="1038">
                  <c:v>95.142071494042142</c:v>
                </c:pt>
                <c:pt idx="1039">
                  <c:v>95.23373052245644</c:v>
                </c:pt>
                <c:pt idx="1040">
                  <c:v>95.325389550870739</c:v>
                </c:pt>
                <c:pt idx="1041">
                  <c:v>95.417048579285037</c:v>
                </c:pt>
                <c:pt idx="1042">
                  <c:v>95.508707607699336</c:v>
                </c:pt>
                <c:pt idx="1043">
                  <c:v>95.600366636113648</c:v>
                </c:pt>
                <c:pt idx="1044">
                  <c:v>95.692025664527947</c:v>
                </c:pt>
                <c:pt idx="1045">
                  <c:v>95.783684692942245</c:v>
                </c:pt>
                <c:pt idx="1046">
                  <c:v>95.875343721356543</c:v>
                </c:pt>
                <c:pt idx="1047">
                  <c:v>95.967002749770842</c:v>
                </c:pt>
                <c:pt idx="1048">
                  <c:v>96.05866177818514</c:v>
                </c:pt>
                <c:pt idx="1049">
                  <c:v>96.150320806599439</c:v>
                </c:pt>
                <c:pt idx="1050">
                  <c:v>96.241979835013737</c:v>
                </c:pt>
                <c:pt idx="1051">
                  <c:v>96.333638863428035</c:v>
                </c:pt>
                <c:pt idx="1052">
                  <c:v>96.425297891842334</c:v>
                </c:pt>
                <c:pt idx="1053">
                  <c:v>96.516956920256632</c:v>
                </c:pt>
                <c:pt idx="1054">
                  <c:v>96.608615948670931</c:v>
                </c:pt>
                <c:pt idx="1055">
                  <c:v>96.700274977085229</c:v>
                </c:pt>
                <c:pt idx="1056">
                  <c:v>96.791934005499527</c:v>
                </c:pt>
                <c:pt idx="1057">
                  <c:v>96.883593033913826</c:v>
                </c:pt>
                <c:pt idx="1058">
                  <c:v>96.975252062328124</c:v>
                </c:pt>
                <c:pt idx="1059">
                  <c:v>97.066911090742423</c:v>
                </c:pt>
                <c:pt idx="1060">
                  <c:v>97.158570119156721</c:v>
                </c:pt>
                <c:pt idx="1061">
                  <c:v>97.250229147571019</c:v>
                </c:pt>
                <c:pt idx="1062">
                  <c:v>97.341888175985318</c:v>
                </c:pt>
                <c:pt idx="1063">
                  <c:v>97.433547204399616</c:v>
                </c:pt>
                <c:pt idx="1064">
                  <c:v>97.525206232813915</c:v>
                </c:pt>
                <c:pt idx="1065">
                  <c:v>97.616865261228213</c:v>
                </c:pt>
                <c:pt idx="1066">
                  <c:v>97.708524289642511</c:v>
                </c:pt>
                <c:pt idx="1067">
                  <c:v>97.80018331805681</c:v>
                </c:pt>
                <c:pt idx="1068">
                  <c:v>97.891842346471108</c:v>
                </c:pt>
                <c:pt idx="1069">
                  <c:v>97.983501374885407</c:v>
                </c:pt>
                <c:pt idx="1070">
                  <c:v>98.075160403299705</c:v>
                </c:pt>
                <c:pt idx="1071">
                  <c:v>98.166819431714003</c:v>
                </c:pt>
                <c:pt idx="1072">
                  <c:v>98.258478460128302</c:v>
                </c:pt>
                <c:pt idx="1073">
                  <c:v>98.3501374885426</c:v>
                </c:pt>
                <c:pt idx="1074">
                  <c:v>98.441796516956899</c:v>
                </c:pt>
                <c:pt idx="1075">
                  <c:v>98.533455545371197</c:v>
                </c:pt>
                <c:pt idx="1076">
                  <c:v>98.625114573785496</c:v>
                </c:pt>
                <c:pt idx="1077">
                  <c:v>98.716773602199794</c:v>
                </c:pt>
                <c:pt idx="1078">
                  <c:v>98.808432630614092</c:v>
                </c:pt>
                <c:pt idx="1079">
                  <c:v>98.900091659028405</c:v>
                </c:pt>
                <c:pt idx="1080">
                  <c:v>98.991750687442703</c:v>
                </c:pt>
                <c:pt idx="1081">
                  <c:v>99.083409715857002</c:v>
                </c:pt>
                <c:pt idx="1082">
                  <c:v>99.1750687442713</c:v>
                </c:pt>
                <c:pt idx="1083">
                  <c:v>99.266727772685599</c:v>
                </c:pt>
                <c:pt idx="1084">
                  <c:v>99.358386801099897</c:v>
                </c:pt>
                <c:pt idx="1085">
                  <c:v>99.450045829514195</c:v>
                </c:pt>
                <c:pt idx="1086">
                  <c:v>99.541704857928494</c:v>
                </c:pt>
                <c:pt idx="1087">
                  <c:v>99.633363886342792</c:v>
                </c:pt>
                <c:pt idx="1088">
                  <c:v>99.725022914757091</c:v>
                </c:pt>
                <c:pt idx="1089">
                  <c:v>99.816681943171389</c:v>
                </c:pt>
                <c:pt idx="1090">
                  <c:v>99.908340971585687</c:v>
                </c:pt>
                <c:pt idx="1091">
                  <c:v>99.999999999999986</c:v>
                </c:pt>
              </c:numCache>
            </c:numRef>
          </c:xVal>
          <c:yVal>
            <c:numRef>
              <c:f>'FDC Burnt Hut'!$M$4:$M$1095</c:f>
              <c:numCache>
                <c:formatCode>General</c:formatCode>
                <c:ptCount val="1092"/>
                <c:pt idx="0">
                  <c:v>19923.740000000002</c:v>
                </c:pt>
                <c:pt idx="1">
                  <c:v>15629.531999999999</c:v>
                </c:pt>
                <c:pt idx="2">
                  <c:v>15376.539000000001</c:v>
                </c:pt>
                <c:pt idx="3">
                  <c:v>15161.983</c:v>
                </c:pt>
                <c:pt idx="4">
                  <c:v>14102.1</c:v>
                </c:pt>
                <c:pt idx="5">
                  <c:v>12987.504999999999</c:v>
                </c:pt>
                <c:pt idx="6">
                  <c:v>12839.654</c:v>
                </c:pt>
                <c:pt idx="7">
                  <c:v>12778.791999999999</c:v>
                </c:pt>
                <c:pt idx="8">
                  <c:v>12076.477000000001</c:v>
                </c:pt>
                <c:pt idx="9">
                  <c:v>11917.822</c:v>
                </c:pt>
                <c:pt idx="10">
                  <c:v>10862.62</c:v>
                </c:pt>
                <c:pt idx="11">
                  <c:v>9741.2980000000007</c:v>
                </c:pt>
                <c:pt idx="12">
                  <c:v>9729.2559999999994</c:v>
                </c:pt>
                <c:pt idx="13">
                  <c:v>8835.0190000000002</c:v>
                </c:pt>
                <c:pt idx="14">
                  <c:v>8796.5229999999992</c:v>
                </c:pt>
                <c:pt idx="15">
                  <c:v>8792.2379999999994</c:v>
                </c:pt>
                <c:pt idx="16">
                  <c:v>8722.9230000000007</c:v>
                </c:pt>
                <c:pt idx="17">
                  <c:v>7868.4669999999996</c:v>
                </c:pt>
                <c:pt idx="18">
                  <c:v>7570.9170000000004</c:v>
                </c:pt>
                <c:pt idx="19">
                  <c:v>7500.0940000000001</c:v>
                </c:pt>
                <c:pt idx="20">
                  <c:v>7420.009</c:v>
                </c:pt>
                <c:pt idx="21">
                  <c:v>7377.8069999999998</c:v>
                </c:pt>
                <c:pt idx="22">
                  <c:v>6983.0519999999997</c:v>
                </c:pt>
                <c:pt idx="23">
                  <c:v>6946.3469999999998</c:v>
                </c:pt>
                <c:pt idx="24">
                  <c:v>6907.9870000000001</c:v>
                </c:pt>
                <c:pt idx="25">
                  <c:v>6337.32</c:v>
                </c:pt>
                <c:pt idx="26">
                  <c:v>6167.9859999999999</c:v>
                </c:pt>
                <c:pt idx="27">
                  <c:v>6096.2520000000004</c:v>
                </c:pt>
                <c:pt idx="28">
                  <c:v>6083.5370000000003</c:v>
                </c:pt>
                <c:pt idx="29">
                  <c:v>6008.4489999999996</c:v>
                </c:pt>
                <c:pt idx="30">
                  <c:v>5775.8050000000003</c:v>
                </c:pt>
                <c:pt idx="31">
                  <c:v>5648.2650000000003</c:v>
                </c:pt>
                <c:pt idx="32">
                  <c:v>5371.558</c:v>
                </c:pt>
                <c:pt idx="33">
                  <c:v>5292.4949999999999</c:v>
                </c:pt>
                <c:pt idx="34">
                  <c:v>5231.3770000000004</c:v>
                </c:pt>
                <c:pt idx="35">
                  <c:v>4838.4049999999997</c:v>
                </c:pt>
                <c:pt idx="36">
                  <c:v>4775.0209999999997</c:v>
                </c:pt>
                <c:pt idx="37">
                  <c:v>4656.7920000000004</c:v>
                </c:pt>
                <c:pt idx="38">
                  <c:v>4655.9390000000003</c:v>
                </c:pt>
                <c:pt idx="39">
                  <c:v>4610.04</c:v>
                </c:pt>
                <c:pt idx="40">
                  <c:v>4529.2910000000002</c:v>
                </c:pt>
                <c:pt idx="41">
                  <c:v>4490.8950000000004</c:v>
                </c:pt>
                <c:pt idx="42">
                  <c:v>4220.4009999999998</c:v>
                </c:pt>
                <c:pt idx="43">
                  <c:v>4015.116</c:v>
                </c:pt>
                <c:pt idx="44">
                  <c:v>3816.1640000000002</c:v>
                </c:pt>
                <c:pt idx="45">
                  <c:v>3752.1309999999999</c:v>
                </c:pt>
                <c:pt idx="46">
                  <c:v>3730.5770000000002</c:v>
                </c:pt>
                <c:pt idx="47">
                  <c:v>3648.181</c:v>
                </c:pt>
                <c:pt idx="48">
                  <c:v>3577.4949999999999</c:v>
                </c:pt>
                <c:pt idx="49">
                  <c:v>3570.2570000000001</c:v>
                </c:pt>
                <c:pt idx="50">
                  <c:v>3452.3420000000001</c:v>
                </c:pt>
                <c:pt idx="51">
                  <c:v>3430.5010000000002</c:v>
                </c:pt>
                <c:pt idx="52">
                  <c:v>3429.1089999999999</c:v>
                </c:pt>
                <c:pt idx="53">
                  <c:v>3419.712</c:v>
                </c:pt>
                <c:pt idx="54">
                  <c:v>3333.8389999999999</c:v>
                </c:pt>
                <c:pt idx="55">
                  <c:v>3329.8240000000001</c:v>
                </c:pt>
                <c:pt idx="56">
                  <c:v>3223.6860000000001</c:v>
                </c:pt>
                <c:pt idx="57">
                  <c:v>3218.85</c:v>
                </c:pt>
                <c:pt idx="58">
                  <c:v>3201.3789999999999</c:v>
                </c:pt>
                <c:pt idx="59">
                  <c:v>3184.1439999999998</c:v>
                </c:pt>
                <c:pt idx="60">
                  <c:v>3166.4659999999999</c:v>
                </c:pt>
                <c:pt idx="61">
                  <c:v>3145.7840000000001</c:v>
                </c:pt>
                <c:pt idx="62">
                  <c:v>3139.7269999999999</c:v>
                </c:pt>
                <c:pt idx="63">
                  <c:v>3103.922</c:v>
                </c:pt>
                <c:pt idx="64">
                  <c:v>3095.0369999999998</c:v>
                </c:pt>
                <c:pt idx="65">
                  <c:v>3056.3339999999998</c:v>
                </c:pt>
                <c:pt idx="66">
                  <c:v>3048.549</c:v>
                </c:pt>
                <c:pt idx="67">
                  <c:v>3014.681</c:v>
                </c:pt>
                <c:pt idx="68">
                  <c:v>2965.4659999999999</c:v>
                </c:pt>
                <c:pt idx="69">
                  <c:v>2963.6289999999999</c:v>
                </c:pt>
                <c:pt idx="70">
                  <c:v>2958.462</c:v>
                </c:pt>
                <c:pt idx="71">
                  <c:v>2892.6419999999998</c:v>
                </c:pt>
                <c:pt idx="72">
                  <c:v>2866.9720000000002</c:v>
                </c:pt>
                <c:pt idx="73">
                  <c:v>2849.6959999999999</c:v>
                </c:pt>
                <c:pt idx="74">
                  <c:v>2815.9</c:v>
                </c:pt>
                <c:pt idx="75">
                  <c:v>2808.84</c:v>
                </c:pt>
                <c:pt idx="76">
                  <c:v>2801.5729999999999</c:v>
                </c:pt>
                <c:pt idx="77">
                  <c:v>2778.337</c:v>
                </c:pt>
                <c:pt idx="78">
                  <c:v>2756.3870000000002</c:v>
                </c:pt>
                <c:pt idx="79">
                  <c:v>2752.239</c:v>
                </c:pt>
                <c:pt idx="80">
                  <c:v>2714.4</c:v>
                </c:pt>
                <c:pt idx="81">
                  <c:v>2665.5639999999999</c:v>
                </c:pt>
                <c:pt idx="82">
                  <c:v>2619.1909999999998</c:v>
                </c:pt>
                <c:pt idx="83">
                  <c:v>2603.6570000000002</c:v>
                </c:pt>
                <c:pt idx="84">
                  <c:v>2598.2330000000002</c:v>
                </c:pt>
                <c:pt idx="85">
                  <c:v>2565.7739999999999</c:v>
                </c:pt>
                <c:pt idx="86">
                  <c:v>2564.308</c:v>
                </c:pt>
                <c:pt idx="87">
                  <c:v>2491.4430000000002</c:v>
                </c:pt>
                <c:pt idx="88">
                  <c:v>2487.7109999999998</c:v>
                </c:pt>
                <c:pt idx="89">
                  <c:v>2485.4760000000001</c:v>
                </c:pt>
                <c:pt idx="90">
                  <c:v>2476.2269999999999</c:v>
                </c:pt>
                <c:pt idx="91">
                  <c:v>2475.7739999999999</c:v>
                </c:pt>
                <c:pt idx="92">
                  <c:v>2436.1660000000002</c:v>
                </c:pt>
                <c:pt idx="93">
                  <c:v>2425.5419999999999</c:v>
                </c:pt>
                <c:pt idx="94">
                  <c:v>2405.7060000000001</c:v>
                </c:pt>
                <c:pt idx="95">
                  <c:v>2381.5880000000002</c:v>
                </c:pt>
                <c:pt idx="96">
                  <c:v>2377.866</c:v>
                </c:pt>
                <c:pt idx="97">
                  <c:v>2358.5059999999999</c:v>
                </c:pt>
                <c:pt idx="98">
                  <c:v>2350.038</c:v>
                </c:pt>
                <c:pt idx="99">
                  <c:v>2341.9879999999998</c:v>
                </c:pt>
                <c:pt idx="100">
                  <c:v>2336.7890000000002</c:v>
                </c:pt>
                <c:pt idx="101">
                  <c:v>2315.8119999999999</c:v>
                </c:pt>
                <c:pt idx="102">
                  <c:v>2315.136</c:v>
                </c:pt>
                <c:pt idx="103">
                  <c:v>2283.375</c:v>
                </c:pt>
                <c:pt idx="104">
                  <c:v>2281.2269999999999</c:v>
                </c:pt>
                <c:pt idx="105">
                  <c:v>2279.056</c:v>
                </c:pt>
                <c:pt idx="106">
                  <c:v>2275.8609999999999</c:v>
                </c:pt>
                <c:pt idx="107">
                  <c:v>2255.1959999999999</c:v>
                </c:pt>
                <c:pt idx="108">
                  <c:v>2237.0680000000002</c:v>
                </c:pt>
                <c:pt idx="109">
                  <c:v>2233.1990000000001</c:v>
                </c:pt>
                <c:pt idx="110">
                  <c:v>2224.1489999999999</c:v>
                </c:pt>
                <c:pt idx="111">
                  <c:v>2210.0700000000002</c:v>
                </c:pt>
                <c:pt idx="112">
                  <c:v>2201.319</c:v>
                </c:pt>
                <c:pt idx="113">
                  <c:v>2196.2170000000001</c:v>
                </c:pt>
                <c:pt idx="114">
                  <c:v>2195.7139999999999</c:v>
                </c:pt>
                <c:pt idx="115">
                  <c:v>2193.163</c:v>
                </c:pt>
                <c:pt idx="116">
                  <c:v>2191.346</c:v>
                </c:pt>
                <c:pt idx="117">
                  <c:v>2180.1979999999999</c:v>
                </c:pt>
                <c:pt idx="118">
                  <c:v>2162.8910000000001</c:v>
                </c:pt>
                <c:pt idx="119">
                  <c:v>2152.6779999999999</c:v>
                </c:pt>
                <c:pt idx="120">
                  <c:v>2152.4830000000002</c:v>
                </c:pt>
                <c:pt idx="121">
                  <c:v>2151.3119999999999</c:v>
                </c:pt>
                <c:pt idx="122">
                  <c:v>2141.5030000000002</c:v>
                </c:pt>
                <c:pt idx="123">
                  <c:v>2130.81</c:v>
                </c:pt>
                <c:pt idx="124">
                  <c:v>2127.7420000000002</c:v>
                </c:pt>
                <c:pt idx="125">
                  <c:v>2127.4520000000002</c:v>
                </c:pt>
                <c:pt idx="126">
                  <c:v>2122.7640000000001</c:v>
                </c:pt>
                <c:pt idx="127">
                  <c:v>2121.1210000000001</c:v>
                </c:pt>
                <c:pt idx="128">
                  <c:v>2110.7379999999998</c:v>
                </c:pt>
                <c:pt idx="129">
                  <c:v>2102.9119999999998</c:v>
                </c:pt>
                <c:pt idx="130">
                  <c:v>2092.8090000000002</c:v>
                </c:pt>
                <c:pt idx="131">
                  <c:v>2090.8319999999999</c:v>
                </c:pt>
                <c:pt idx="132">
                  <c:v>2070.3420000000001</c:v>
                </c:pt>
                <c:pt idx="133">
                  <c:v>2069.7339999999999</c:v>
                </c:pt>
                <c:pt idx="134">
                  <c:v>2067.6419999999998</c:v>
                </c:pt>
                <c:pt idx="135">
                  <c:v>2065.5030000000002</c:v>
                </c:pt>
                <c:pt idx="136">
                  <c:v>2047.914</c:v>
                </c:pt>
                <c:pt idx="137">
                  <c:v>2035.5070000000001</c:v>
                </c:pt>
                <c:pt idx="138">
                  <c:v>2024.646</c:v>
                </c:pt>
                <c:pt idx="139">
                  <c:v>2023.441</c:v>
                </c:pt>
                <c:pt idx="140">
                  <c:v>2021.222</c:v>
                </c:pt>
                <c:pt idx="141">
                  <c:v>2009.971</c:v>
                </c:pt>
                <c:pt idx="142">
                  <c:v>2007.2280000000001</c:v>
                </c:pt>
                <c:pt idx="143">
                  <c:v>2000.0060000000001</c:v>
                </c:pt>
                <c:pt idx="144">
                  <c:v>1998.954</c:v>
                </c:pt>
                <c:pt idx="145">
                  <c:v>1993.499</c:v>
                </c:pt>
                <c:pt idx="146">
                  <c:v>1987.4069999999999</c:v>
                </c:pt>
                <c:pt idx="147">
                  <c:v>1976.1669999999999</c:v>
                </c:pt>
                <c:pt idx="148">
                  <c:v>1971.7560000000001</c:v>
                </c:pt>
                <c:pt idx="149">
                  <c:v>1959.0540000000001</c:v>
                </c:pt>
                <c:pt idx="150">
                  <c:v>1953.3520000000001</c:v>
                </c:pt>
                <c:pt idx="151">
                  <c:v>1930.7429999999999</c:v>
                </c:pt>
                <c:pt idx="152">
                  <c:v>1927.5889999999999</c:v>
                </c:pt>
                <c:pt idx="153">
                  <c:v>1912.7149999999999</c:v>
                </c:pt>
                <c:pt idx="154">
                  <c:v>1912.0139999999999</c:v>
                </c:pt>
                <c:pt idx="155">
                  <c:v>1909.0450000000001</c:v>
                </c:pt>
                <c:pt idx="156">
                  <c:v>1904.154</c:v>
                </c:pt>
                <c:pt idx="157">
                  <c:v>1895.5409999999999</c:v>
                </c:pt>
                <c:pt idx="158">
                  <c:v>1884.078</c:v>
                </c:pt>
                <c:pt idx="159">
                  <c:v>1881.511</c:v>
                </c:pt>
                <c:pt idx="160">
                  <c:v>1878.29</c:v>
                </c:pt>
                <c:pt idx="161">
                  <c:v>1872.9839999999999</c:v>
                </c:pt>
                <c:pt idx="162">
                  <c:v>1872.874</c:v>
                </c:pt>
                <c:pt idx="163">
                  <c:v>1849.8150000000001</c:v>
                </c:pt>
                <c:pt idx="164">
                  <c:v>1844.0039999999999</c:v>
                </c:pt>
                <c:pt idx="165">
                  <c:v>1838.0219999999999</c:v>
                </c:pt>
                <c:pt idx="166">
                  <c:v>1837.5150000000001</c:v>
                </c:pt>
                <c:pt idx="167">
                  <c:v>1837.384</c:v>
                </c:pt>
                <c:pt idx="168">
                  <c:v>1826.068</c:v>
                </c:pt>
                <c:pt idx="169">
                  <c:v>1821.9010000000001</c:v>
                </c:pt>
                <c:pt idx="170">
                  <c:v>1816.1410000000001</c:v>
                </c:pt>
                <c:pt idx="171">
                  <c:v>1799.645</c:v>
                </c:pt>
                <c:pt idx="172">
                  <c:v>1780.328</c:v>
                </c:pt>
                <c:pt idx="173">
                  <c:v>1779.2660000000001</c:v>
                </c:pt>
                <c:pt idx="174">
                  <c:v>1778.365</c:v>
                </c:pt>
                <c:pt idx="175">
                  <c:v>1772.19</c:v>
                </c:pt>
                <c:pt idx="176">
                  <c:v>1765.9590000000001</c:v>
                </c:pt>
                <c:pt idx="177">
                  <c:v>1765.7149999999999</c:v>
                </c:pt>
                <c:pt idx="178">
                  <c:v>1754.7719999999999</c:v>
                </c:pt>
                <c:pt idx="179">
                  <c:v>1752.43</c:v>
                </c:pt>
                <c:pt idx="180">
                  <c:v>1747.7860000000001</c:v>
                </c:pt>
                <c:pt idx="181">
                  <c:v>1745.048</c:v>
                </c:pt>
                <c:pt idx="182">
                  <c:v>1740.0050000000001</c:v>
                </c:pt>
                <c:pt idx="183">
                  <c:v>1734.328</c:v>
                </c:pt>
                <c:pt idx="184">
                  <c:v>1725.6010000000001</c:v>
                </c:pt>
                <c:pt idx="185">
                  <c:v>1718.9659999999999</c:v>
                </c:pt>
                <c:pt idx="186">
                  <c:v>1718.5340000000001</c:v>
                </c:pt>
                <c:pt idx="187">
                  <c:v>1714.056</c:v>
                </c:pt>
                <c:pt idx="188">
                  <c:v>1712.796</c:v>
                </c:pt>
                <c:pt idx="189">
                  <c:v>1706.3019999999999</c:v>
                </c:pt>
                <c:pt idx="190">
                  <c:v>1698.932</c:v>
                </c:pt>
                <c:pt idx="191">
                  <c:v>1691.5609999999999</c:v>
                </c:pt>
                <c:pt idx="192">
                  <c:v>1686.8389999999999</c:v>
                </c:pt>
                <c:pt idx="193">
                  <c:v>1683.376</c:v>
                </c:pt>
                <c:pt idx="194">
                  <c:v>1674.712</c:v>
                </c:pt>
                <c:pt idx="195">
                  <c:v>1671.431</c:v>
                </c:pt>
                <c:pt idx="196">
                  <c:v>1671.431</c:v>
                </c:pt>
                <c:pt idx="197">
                  <c:v>1670.9090000000001</c:v>
                </c:pt>
                <c:pt idx="198">
                  <c:v>1661.8910000000001</c:v>
                </c:pt>
                <c:pt idx="199">
                  <c:v>1661.1189999999999</c:v>
                </c:pt>
                <c:pt idx="200">
                  <c:v>1660.5060000000001</c:v>
                </c:pt>
                <c:pt idx="201">
                  <c:v>1653.164</c:v>
                </c:pt>
                <c:pt idx="202">
                  <c:v>1633.4749999999999</c:v>
                </c:pt>
                <c:pt idx="203">
                  <c:v>1630.2329999999999</c:v>
                </c:pt>
                <c:pt idx="204">
                  <c:v>1624.604</c:v>
                </c:pt>
                <c:pt idx="205">
                  <c:v>1622.828</c:v>
                </c:pt>
                <c:pt idx="206">
                  <c:v>1621.402</c:v>
                </c:pt>
                <c:pt idx="207">
                  <c:v>1611.242</c:v>
                </c:pt>
                <c:pt idx="208">
                  <c:v>1610.4269999999999</c:v>
                </c:pt>
                <c:pt idx="209">
                  <c:v>1609.8409999999999</c:v>
                </c:pt>
                <c:pt idx="210">
                  <c:v>1602.172</c:v>
                </c:pt>
                <c:pt idx="211">
                  <c:v>1597.8510000000001</c:v>
                </c:pt>
                <c:pt idx="212">
                  <c:v>1596.9639999999999</c:v>
                </c:pt>
                <c:pt idx="213">
                  <c:v>1592.0540000000001</c:v>
                </c:pt>
                <c:pt idx="214">
                  <c:v>1591.876</c:v>
                </c:pt>
                <c:pt idx="215">
                  <c:v>1589.288</c:v>
                </c:pt>
                <c:pt idx="216">
                  <c:v>1588.3209999999999</c:v>
                </c:pt>
                <c:pt idx="217">
                  <c:v>1583.4380000000001</c:v>
                </c:pt>
                <c:pt idx="218">
                  <c:v>1581.2090000000001</c:v>
                </c:pt>
                <c:pt idx="219">
                  <c:v>1579.461</c:v>
                </c:pt>
                <c:pt idx="220">
                  <c:v>1576.1659999999999</c:v>
                </c:pt>
                <c:pt idx="221">
                  <c:v>1575.902</c:v>
                </c:pt>
                <c:pt idx="222">
                  <c:v>1566.4369999999999</c:v>
                </c:pt>
                <c:pt idx="223">
                  <c:v>1562.5709999999999</c:v>
                </c:pt>
                <c:pt idx="224">
                  <c:v>1558.732</c:v>
                </c:pt>
                <c:pt idx="225">
                  <c:v>1557.634</c:v>
                </c:pt>
                <c:pt idx="226">
                  <c:v>1556.2049999999999</c:v>
                </c:pt>
                <c:pt idx="227">
                  <c:v>1546.92</c:v>
                </c:pt>
                <c:pt idx="228">
                  <c:v>1540.2180000000001</c:v>
                </c:pt>
                <c:pt idx="229">
                  <c:v>1526.519</c:v>
                </c:pt>
                <c:pt idx="230">
                  <c:v>1526.114</c:v>
                </c:pt>
                <c:pt idx="231">
                  <c:v>1525.3789999999999</c:v>
                </c:pt>
                <c:pt idx="232">
                  <c:v>1522.9190000000001</c:v>
                </c:pt>
                <c:pt idx="233">
                  <c:v>1521.0250000000001</c:v>
                </c:pt>
                <c:pt idx="234">
                  <c:v>1520.3030000000001</c:v>
                </c:pt>
                <c:pt idx="235">
                  <c:v>1516.4880000000001</c:v>
                </c:pt>
                <c:pt idx="236">
                  <c:v>1512.961</c:v>
                </c:pt>
                <c:pt idx="237">
                  <c:v>1507.154</c:v>
                </c:pt>
                <c:pt idx="238">
                  <c:v>1505.2539999999999</c:v>
                </c:pt>
                <c:pt idx="239">
                  <c:v>1503.377</c:v>
                </c:pt>
                <c:pt idx="240">
                  <c:v>1503.0630000000001</c:v>
                </c:pt>
                <c:pt idx="241">
                  <c:v>1494.797</c:v>
                </c:pt>
                <c:pt idx="242">
                  <c:v>1491.5150000000001</c:v>
                </c:pt>
                <c:pt idx="243">
                  <c:v>1490.972</c:v>
                </c:pt>
                <c:pt idx="244">
                  <c:v>1489.3440000000001</c:v>
                </c:pt>
                <c:pt idx="245">
                  <c:v>1489.1759999999999</c:v>
                </c:pt>
                <c:pt idx="246">
                  <c:v>1489.1669999999999</c:v>
                </c:pt>
                <c:pt idx="247">
                  <c:v>1485.383</c:v>
                </c:pt>
                <c:pt idx="248">
                  <c:v>1478.9269999999999</c:v>
                </c:pt>
                <c:pt idx="249">
                  <c:v>1475.895</c:v>
                </c:pt>
                <c:pt idx="250">
                  <c:v>1473.356</c:v>
                </c:pt>
                <c:pt idx="251">
                  <c:v>1469.989</c:v>
                </c:pt>
                <c:pt idx="252">
                  <c:v>1459.81</c:v>
                </c:pt>
                <c:pt idx="253">
                  <c:v>1452.2660000000001</c:v>
                </c:pt>
                <c:pt idx="254">
                  <c:v>1450.7280000000001</c:v>
                </c:pt>
                <c:pt idx="255">
                  <c:v>1450.3009999999999</c:v>
                </c:pt>
                <c:pt idx="256">
                  <c:v>1448.1289999999999</c:v>
                </c:pt>
                <c:pt idx="257">
                  <c:v>1447.279</c:v>
                </c:pt>
                <c:pt idx="258">
                  <c:v>1445.585</c:v>
                </c:pt>
                <c:pt idx="259">
                  <c:v>1439.778</c:v>
                </c:pt>
                <c:pt idx="260">
                  <c:v>1438.9259999999999</c:v>
                </c:pt>
                <c:pt idx="261">
                  <c:v>1438.835</c:v>
                </c:pt>
                <c:pt idx="262">
                  <c:v>1435.502</c:v>
                </c:pt>
                <c:pt idx="263">
                  <c:v>1435.3389999999999</c:v>
                </c:pt>
                <c:pt idx="264">
                  <c:v>1432.8309999999999</c:v>
                </c:pt>
                <c:pt idx="265">
                  <c:v>1427.6769999999999</c:v>
                </c:pt>
                <c:pt idx="266">
                  <c:v>1427.54</c:v>
                </c:pt>
                <c:pt idx="267">
                  <c:v>1421.692</c:v>
                </c:pt>
                <c:pt idx="268">
                  <c:v>1421.6089999999999</c:v>
                </c:pt>
                <c:pt idx="269">
                  <c:v>1420.5419999999999</c:v>
                </c:pt>
                <c:pt idx="270">
                  <c:v>1417.566</c:v>
                </c:pt>
                <c:pt idx="271">
                  <c:v>1416.223</c:v>
                </c:pt>
                <c:pt idx="272">
                  <c:v>1414.019</c:v>
                </c:pt>
                <c:pt idx="273">
                  <c:v>1413.854</c:v>
                </c:pt>
                <c:pt idx="274">
                  <c:v>1412.6780000000001</c:v>
                </c:pt>
                <c:pt idx="275">
                  <c:v>1409.6320000000001</c:v>
                </c:pt>
                <c:pt idx="276">
                  <c:v>1399.2370000000001</c:v>
                </c:pt>
                <c:pt idx="277">
                  <c:v>1398.729</c:v>
                </c:pt>
                <c:pt idx="278">
                  <c:v>1395.3</c:v>
                </c:pt>
                <c:pt idx="279">
                  <c:v>1392.9929999999999</c:v>
                </c:pt>
                <c:pt idx="280">
                  <c:v>1391.989</c:v>
                </c:pt>
                <c:pt idx="281">
                  <c:v>1391.5250000000001</c:v>
                </c:pt>
                <c:pt idx="282">
                  <c:v>1389.6410000000001</c:v>
                </c:pt>
                <c:pt idx="283">
                  <c:v>1386.585</c:v>
                </c:pt>
                <c:pt idx="284">
                  <c:v>1382.191</c:v>
                </c:pt>
                <c:pt idx="285">
                  <c:v>1378.8679999999999</c:v>
                </c:pt>
                <c:pt idx="286">
                  <c:v>1378.6130000000001</c:v>
                </c:pt>
                <c:pt idx="287">
                  <c:v>1378.13</c:v>
                </c:pt>
                <c:pt idx="288">
                  <c:v>1375.914</c:v>
                </c:pt>
                <c:pt idx="289">
                  <c:v>1372.6510000000001</c:v>
                </c:pt>
                <c:pt idx="290">
                  <c:v>1370.585</c:v>
                </c:pt>
                <c:pt idx="291">
                  <c:v>1370.329</c:v>
                </c:pt>
                <c:pt idx="292">
                  <c:v>1368.2159999999999</c:v>
                </c:pt>
                <c:pt idx="293">
                  <c:v>1366.8340000000001</c:v>
                </c:pt>
                <c:pt idx="294">
                  <c:v>1363.6759999999999</c:v>
                </c:pt>
                <c:pt idx="295">
                  <c:v>1362.9549999999999</c:v>
                </c:pt>
                <c:pt idx="296">
                  <c:v>1362.3019999999999</c:v>
                </c:pt>
                <c:pt idx="297">
                  <c:v>1360.826</c:v>
                </c:pt>
                <c:pt idx="298">
                  <c:v>1359.575</c:v>
                </c:pt>
                <c:pt idx="299">
                  <c:v>1349.6990000000001</c:v>
                </c:pt>
                <c:pt idx="300">
                  <c:v>1346.925</c:v>
                </c:pt>
                <c:pt idx="301">
                  <c:v>1346.2449999999999</c:v>
                </c:pt>
                <c:pt idx="302">
                  <c:v>1343.4570000000001</c:v>
                </c:pt>
                <c:pt idx="303">
                  <c:v>1342.393</c:v>
                </c:pt>
                <c:pt idx="304">
                  <c:v>1340.27</c:v>
                </c:pt>
                <c:pt idx="305">
                  <c:v>1331.2329999999999</c:v>
                </c:pt>
                <c:pt idx="306">
                  <c:v>1328.681</c:v>
                </c:pt>
                <c:pt idx="307">
                  <c:v>1326.848</c:v>
                </c:pt>
                <c:pt idx="308">
                  <c:v>1326.5309999999999</c:v>
                </c:pt>
                <c:pt idx="309">
                  <c:v>1326.0920000000001</c:v>
                </c:pt>
                <c:pt idx="310">
                  <c:v>1323.4880000000001</c:v>
                </c:pt>
                <c:pt idx="311">
                  <c:v>1320.6120000000001</c:v>
                </c:pt>
                <c:pt idx="312">
                  <c:v>1312.951</c:v>
                </c:pt>
                <c:pt idx="313">
                  <c:v>1312.5360000000001</c:v>
                </c:pt>
                <c:pt idx="314">
                  <c:v>1311.165</c:v>
                </c:pt>
                <c:pt idx="315">
                  <c:v>1310.386</c:v>
                </c:pt>
                <c:pt idx="316">
                  <c:v>1303.577</c:v>
                </c:pt>
                <c:pt idx="317">
                  <c:v>1300.5989999999999</c:v>
                </c:pt>
                <c:pt idx="318">
                  <c:v>1298.3789999999999</c:v>
                </c:pt>
                <c:pt idx="319">
                  <c:v>1291.691</c:v>
                </c:pt>
                <c:pt idx="320">
                  <c:v>1291.32</c:v>
                </c:pt>
                <c:pt idx="321">
                  <c:v>1291.23</c:v>
                </c:pt>
                <c:pt idx="322">
                  <c:v>1287.9359999999999</c:v>
                </c:pt>
                <c:pt idx="323">
                  <c:v>1285.527</c:v>
                </c:pt>
                <c:pt idx="324">
                  <c:v>1281.087</c:v>
                </c:pt>
                <c:pt idx="325">
                  <c:v>1280.971</c:v>
                </c:pt>
                <c:pt idx="326">
                  <c:v>1279.174</c:v>
                </c:pt>
                <c:pt idx="327">
                  <c:v>1278.2090000000001</c:v>
                </c:pt>
                <c:pt idx="328">
                  <c:v>1275.9929999999999</c:v>
                </c:pt>
                <c:pt idx="329">
                  <c:v>1275.654</c:v>
                </c:pt>
                <c:pt idx="330">
                  <c:v>1272.2239999999999</c:v>
                </c:pt>
                <c:pt idx="331">
                  <c:v>1271.335</c:v>
                </c:pt>
                <c:pt idx="332">
                  <c:v>1270.172</c:v>
                </c:pt>
                <c:pt idx="333">
                  <c:v>1270.086</c:v>
                </c:pt>
                <c:pt idx="334">
                  <c:v>1268.0989999999999</c:v>
                </c:pt>
                <c:pt idx="335">
                  <c:v>1267.7809999999999</c:v>
                </c:pt>
                <c:pt idx="336">
                  <c:v>1267.5309999999999</c:v>
                </c:pt>
                <c:pt idx="337">
                  <c:v>1266.8710000000001</c:v>
                </c:pt>
                <c:pt idx="338">
                  <c:v>1265.096</c:v>
                </c:pt>
                <c:pt idx="339">
                  <c:v>1262.5350000000001</c:v>
                </c:pt>
                <c:pt idx="340">
                  <c:v>1260.412</c:v>
                </c:pt>
                <c:pt idx="341">
                  <c:v>1258.1600000000001</c:v>
                </c:pt>
                <c:pt idx="342">
                  <c:v>1257.6869999999999</c:v>
                </c:pt>
                <c:pt idx="343">
                  <c:v>1256.5619999999999</c:v>
                </c:pt>
                <c:pt idx="344">
                  <c:v>1255.7360000000001</c:v>
                </c:pt>
                <c:pt idx="345">
                  <c:v>1255.5</c:v>
                </c:pt>
                <c:pt idx="346">
                  <c:v>1254.5229999999999</c:v>
                </c:pt>
                <c:pt idx="347">
                  <c:v>1253.42</c:v>
                </c:pt>
                <c:pt idx="348">
                  <c:v>1252.4359999999999</c:v>
                </c:pt>
                <c:pt idx="349">
                  <c:v>1251.9000000000001</c:v>
                </c:pt>
                <c:pt idx="350">
                  <c:v>1248.307</c:v>
                </c:pt>
                <c:pt idx="351">
                  <c:v>1245.7639999999999</c:v>
                </c:pt>
                <c:pt idx="352">
                  <c:v>1244.3579999999999</c:v>
                </c:pt>
                <c:pt idx="353">
                  <c:v>1241.3409999999999</c:v>
                </c:pt>
                <c:pt idx="354">
                  <c:v>1236.7529999999999</c:v>
                </c:pt>
                <c:pt idx="355">
                  <c:v>1236.558</c:v>
                </c:pt>
                <c:pt idx="356">
                  <c:v>1234.4639999999999</c:v>
                </c:pt>
                <c:pt idx="357">
                  <c:v>1233.626</c:v>
                </c:pt>
                <c:pt idx="358">
                  <c:v>1227.248</c:v>
                </c:pt>
                <c:pt idx="359">
                  <c:v>1226.45</c:v>
                </c:pt>
                <c:pt idx="360">
                  <c:v>1225.95</c:v>
                </c:pt>
                <c:pt idx="361">
                  <c:v>1223.575</c:v>
                </c:pt>
                <c:pt idx="362">
                  <c:v>1221.2049999999999</c:v>
                </c:pt>
                <c:pt idx="363">
                  <c:v>1219.377</c:v>
                </c:pt>
                <c:pt idx="364">
                  <c:v>1215.079</c:v>
                </c:pt>
                <c:pt idx="365">
                  <c:v>1214.559</c:v>
                </c:pt>
                <c:pt idx="366">
                  <c:v>1213.597</c:v>
                </c:pt>
                <c:pt idx="367">
                  <c:v>1212.6210000000001</c:v>
                </c:pt>
                <c:pt idx="368">
                  <c:v>1206.53</c:v>
                </c:pt>
                <c:pt idx="369">
                  <c:v>1203.78</c:v>
                </c:pt>
                <c:pt idx="370">
                  <c:v>1202.81</c:v>
                </c:pt>
                <c:pt idx="371">
                  <c:v>1194.645</c:v>
                </c:pt>
                <c:pt idx="372">
                  <c:v>1192.713</c:v>
                </c:pt>
                <c:pt idx="373">
                  <c:v>1186.3430000000001</c:v>
                </c:pt>
                <c:pt idx="374">
                  <c:v>1186.326</c:v>
                </c:pt>
                <c:pt idx="375">
                  <c:v>1185.4839999999999</c:v>
                </c:pt>
                <c:pt idx="376">
                  <c:v>1183.1010000000001</c:v>
                </c:pt>
                <c:pt idx="377">
                  <c:v>1182.0920000000001</c:v>
                </c:pt>
                <c:pt idx="378">
                  <c:v>1177.3989999999999</c:v>
                </c:pt>
                <c:pt idx="379">
                  <c:v>1175.443</c:v>
                </c:pt>
                <c:pt idx="380">
                  <c:v>1175.1120000000001</c:v>
                </c:pt>
                <c:pt idx="381">
                  <c:v>1173.49</c:v>
                </c:pt>
                <c:pt idx="382">
                  <c:v>1170.3900000000001</c:v>
                </c:pt>
                <c:pt idx="383">
                  <c:v>1161.6969999999999</c:v>
                </c:pt>
                <c:pt idx="384">
                  <c:v>1161.546</c:v>
                </c:pt>
                <c:pt idx="385">
                  <c:v>1160.7239999999999</c:v>
                </c:pt>
                <c:pt idx="386">
                  <c:v>1160.095</c:v>
                </c:pt>
                <c:pt idx="387">
                  <c:v>1152.999</c:v>
                </c:pt>
                <c:pt idx="388">
                  <c:v>1147.296</c:v>
                </c:pt>
                <c:pt idx="389">
                  <c:v>1146.683</c:v>
                </c:pt>
                <c:pt idx="390">
                  <c:v>1139.5830000000001</c:v>
                </c:pt>
                <c:pt idx="391">
                  <c:v>1136.4760000000001</c:v>
                </c:pt>
                <c:pt idx="392">
                  <c:v>1135.9259999999999</c:v>
                </c:pt>
                <c:pt idx="393">
                  <c:v>1134.1859999999999</c:v>
                </c:pt>
                <c:pt idx="394">
                  <c:v>1130.4000000000001</c:v>
                </c:pt>
                <c:pt idx="395">
                  <c:v>1129.471</c:v>
                </c:pt>
                <c:pt idx="396">
                  <c:v>1128.9949999999999</c:v>
                </c:pt>
                <c:pt idx="397">
                  <c:v>1126.884</c:v>
                </c:pt>
                <c:pt idx="398">
                  <c:v>1125.377</c:v>
                </c:pt>
                <c:pt idx="399">
                  <c:v>1125.3689999999999</c:v>
                </c:pt>
                <c:pt idx="400">
                  <c:v>1113.7180000000001</c:v>
                </c:pt>
                <c:pt idx="401">
                  <c:v>1113.152</c:v>
                </c:pt>
                <c:pt idx="402">
                  <c:v>1111.3499999999999</c:v>
                </c:pt>
                <c:pt idx="403">
                  <c:v>1108.9960000000001</c:v>
                </c:pt>
                <c:pt idx="404">
                  <c:v>1106.825</c:v>
                </c:pt>
                <c:pt idx="405">
                  <c:v>1105.5139999999999</c:v>
                </c:pt>
                <c:pt idx="406">
                  <c:v>1104.0129999999999</c:v>
                </c:pt>
                <c:pt idx="407">
                  <c:v>1100.9480000000001</c:v>
                </c:pt>
                <c:pt idx="408">
                  <c:v>1098.277</c:v>
                </c:pt>
                <c:pt idx="409">
                  <c:v>1096.231</c:v>
                </c:pt>
                <c:pt idx="410">
                  <c:v>1095.92</c:v>
                </c:pt>
                <c:pt idx="411">
                  <c:v>1093.116</c:v>
                </c:pt>
                <c:pt idx="412">
                  <c:v>1092.7280000000001</c:v>
                </c:pt>
                <c:pt idx="413">
                  <c:v>1091.8820000000001</c:v>
                </c:pt>
                <c:pt idx="414">
                  <c:v>1089.3420000000001</c:v>
                </c:pt>
                <c:pt idx="415">
                  <c:v>1089.1759999999999</c:v>
                </c:pt>
                <c:pt idx="416">
                  <c:v>1089.143</c:v>
                </c:pt>
                <c:pt idx="417">
                  <c:v>1086.4110000000001</c:v>
                </c:pt>
                <c:pt idx="418">
                  <c:v>1086.1020000000001</c:v>
                </c:pt>
                <c:pt idx="419">
                  <c:v>1080.952</c:v>
                </c:pt>
                <c:pt idx="420">
                  <c:v>1079.5889999999999</c:v>
                </c:pt>
                <c:pt idx="421">
                  <c:v>1078.5519999999999</c:v>
                </c:pt>
                <c:pt idx="422">
                  <c:v>1078.2190000000001</c:v>
                </c:pt>
                <c:pt idx="423">
                  <c:v>1077.336</c:v>
                </c:pt>
                <c:pt idx="424">
                  <c:v>1076.422</c:v>
                </c:pt>
                <c:pt idx="425">
                  <c:v>1072.816</c:v>
                </c:pt>
                <c:pt idx="426">
                  <c:v>1071.598</c:v>
                </c:pt>
                <c:pt idx="427">
                  <c:v>1068.18</c:v>
                </c:pt>
                <c:pt idx="428">
                  <c:v>1067.509</c:v>
                </c:pt>
                <c:pt idx="429">
                  <c:v>1066.29</c:v>
                </c:pt>
                <c:pt idx="430">
                  <c:v>1065.8009999999999</c:v>
                </c:pt>
                <c:pt idx="431">
                  <c:v>1063.684</c:v>
                </c:pt>
                <c:pt idx="432">
                  <c:v>1063.623</c:v>
                </c:pt>
                <c:pt idx="433">
                  <c:v>1062.319</c:v>
                </c:pt>
                <c:pt idx="434">
                  <c:v>1059.732</c:v>
                </c:pt>
                <c:pt idx="435">
                  <c:v>1056.5840000000001</c:v>
                </c:pt>
                <c:pt idx="436">
                  <c:v>1056.248</c:v>
                </c:pt>
                <c:pt idx="437">
                  <c:v>1055.691</c:v>
                </c:pt>
                <c:pt idx="438">
                  <c:v>1055.287</c:v>
                </c:pt>
                <c:pt idx="439">
                  <c:v>1054.155</c:v>
                </c:pt>
                <c:pt idx="440">
                  <c:v>1051.6310000000001</c:v>
                </c:pt>
                <c:pt idx="441">
                  <c:v>1050.6849999999999</c:v>
                </c:pt>
                <c:pt idx="442">
                  <c:v>1048.991</c:v>
                </c:pt>
                <c:pt idx="443">
                  <c:v>1048.963</c:v>
                </c:pt>
                <c:pt idx="444">
                  <c:v>1048.3119999999999</c:v>
                </c:pt>
                <c:pt idx="445">
                  <c:v>1047.6959999999999</c:v>
                </c:pt>
                <c:pt idx="446">
                  <c:v>1045.7809999999999</c:v>
                </c:pt>
                <c:pt idx="447">
                  <c:v>1044.203</c:v>
                </c:pt>
                <c:pt idx="448">
                  <c:v>1044.133</c:v>
                </c:pt>
                <c:pt idx="449">
                  <c:v>1043.279</c:v>
                </c:pt>
                <c:pt idx="450">
                  <c:v>1043.0519999999999</c:v>
                </c:pt>
                <c:pt idx="451">
                  <c:v>1041.193</c:v>
                </c:pt>
                <c:pt idx="452">
                  <c:v>1038.9949999999999</c:v>
                </c:pt>
                <c:pt idx="453">
                  <c:v>1035.0530000000001</c:v>
                </c:pt>
                <c:pt idx="454">
                  <c:v>1034.3579999999999</c:v>
                </c:pt>
                <c:pt idx="455">
                  <c:v>1030.942</c:v>
                </c:pt>
                <c:pt idx="456">
                  <c:v>1030.559</c:v>
                </c:pt>
                <c:pt idx="457">
                  <c:v>1030.0219999999999</c:v>
                </c:pt>
                <c:pt idx="458">
                  <c:v>1028.5309999999999</c:v>
                </c:pt>
                <c:pt idx="459">
                  <c:v>1028.2550000000001</c:v>
                </c:pt>
                <c:pt idx="460">
                  <c:v>1028.1500000000001</c:v>
                </c:pt>
                <c:pt idx="461">
                  <c:v>1026.73</c:v>
                </c:pt>
                <c:pt idx="462">
                  <c:v>1025.5530000000001</c:v>
                </c:pt>
                <c:pt idx="463">
                  <c:v>1025.383</c:v>
                </c:pt>
                <c:pt idx="464">
                  <c:v>1022.72</c:v>
                </c:pt>
                <c:pt idx="465">
                  <c:v>1019.73</c:v>
                </c:pt>
                <c:pt idx="466">
                  <c:v>1018.651</c:v>
                </c:pt>
                <c:pt idx="467">
                  <c:v>1017.8049999999999</c:v>
                </c:pt>
                <c:pt idx="468">
                  <c:v>1016.11</c:v>
                </c:pt>
                <c:pt idx="469">
                  <c:v>1015.872</c:v>
                </c:pt>
                <c:pt idx="470">
                  <c:v>1012.551</c:v>
                </c:pt>
                <c:pt idx="471">
                  <c:v>1012.153</c:v>
                </c:pt>
                <c:pt idx="472">
                  <c:v>1011.947</c:v>
                </c:pt>
                <c:pt idx="473">
                  <c:v>1011.184</c:v>
                </c:pt>
                <c:pt idx="474">
                  <c:v>1005.239</c:v>
                </c:pt>
                <c:pt idx="475">
                  <c:v>1004.502</c:v>
                </c:pt>
                <c:pt idx="476">
                  <c:v>1000.909</c:v>
                </c:pt>
                <c:pt idx="477">
                  <c:v>995.22199999999998</c:v>
                </c:pt>
                <c:pt idx="478">
                  <c:v>991.82600000000002</c:v>
                </c:pt>
                <c:pt idx="479">
                  <c:v>991.702</c:v>
                </c:pt>
                <c:pt idx="480">
                  <c:v>990.3</c:v>
                </c:pt>
                <c:pt idx="481">
                  <c:v>990.16399999999999</c:v>
                </c:pt>
                <c:pt idx="482">
                  <c:v>990.13</c:v>
                </c:pt>
                <c:pt idx="483">
                  <c:v>989.93700000000001</c:v>
                </c:pt>
                <c:pt idx="484">
                  <c:v>989.30600000000004</c:v>
                </c:pt>
                <c:pt idx="485">
                  <c:v>988.16899999999998</c:v>
                </c:pt>
                <c:pt idx="486">
                  <c:v>986.85400000000004</c:v>
                </c:pt>
                <c:pt idx="487">
                  <c:v>986.28399999999999</c:v>
                </c:pt>
                <c:pt idx="488">
                  <c:v>985.21400000000006</c:v>
                </c:pt>
                <c:pt idx="489">
                  <c:v>984.71699999999998</c:v>
                </c:pt>
                <c:pt idx="490">
                  <c:v>983.13400000000001</c:v>
                </c:pt>
                <c:pt idx="491">
                  <c:v>982.03800000000001</c:v>
                </c:pt>
                <c:pt idx="492">
                  <c:v>981.10699999999997</c:v>
                </c:pt>
                <c:pt idx="493">
                  <c:v>978.66499999999996</c:v>
                </c:pt>
                <c:pt idx="494">
                  <c:v>976.87800000000004</c:v>
                </c:pt>
                <c:pt idx="495">
                  <c:v>975.95399999999995</c:v>
                </c:pt>
                <c:pt idx="496">
                  <c:v>975.91</c:v>
                </c:pt>
                <c:pt idx="497">
                  <c:v>975.67399999999998</c:v>
                </c:pt>
                <c:pt idx="498">
                  <c:v>975.23900000000003</c:v>
                </c:pt>
                <c:pt idx="499">
                  <c:v>974.05100000000004</c:v>
                </c:pt>
                <c:pt idx="500">
                  <c:v>973.05600000000004</c:v>
                </c:pt>
                <c:pt idx="501">
                  <c:v>971.88699999999994</c:v>
                </c:pt>
                <c:pt idx="502">
                  <c:v>971.35299999999995</c:v>
                </c:pt>
                <c:pt idx="503">
                  <c:v>969.09</c:v>
                </c:pt>
                <c:pt idx="504">
                  <c:v>968.16399999999999</c:v>
                </c:pt>
                <c:pt idx="505">
                  <c:v>963.67499999999995</c:v>
                </c:pt>
                <c:pt idx="506">
                  <c:v>962.71500000000003</c:v>
                </c:pt>
                <c:pt idx="507">
                  <c:v>961.72799999999995</c:v>
                </c:pt>
                <c:pt idx="508">
                  <c:v>961.68200000000002</c:v>
                </c:pt>
                <c:pt idx="509">
                  <c:v>956.08299999999997</c:v>
                </c:pt>
                <c:pt idx="510">
                  <c:v>954.90800000000002</c:v>
                </c:pt>
                <c:pt idx="511">
                  <c:v>953.226</c:v>
                </c:pt>
                <c:pt idx="512">
                  <c:v>952.971</c:v>
                </c:pt>
                <c:pt idx="513">
                  <c:v>949.81200000000001</c:v>
                </c:pt>
                <c:pt idx="514">
                  <c:v>949.78599999999994</c:v>
                </c:pt>
                <c:pt idx="515">
                  <c:v>949.54600000000005</c:v>
                </c:pt>
                <c:pt idx="516">
                  <c:v>949.15700000000004</c:v>
                </c:pt>
                <c:pt idx="517">
                  <c:v>946.22</c:v>
                </c:pt>
                <c:pt idx="518">
                  <c:v>945.46500000000003</c:v>
                </c:pt>
                <c:pt idx="519">
                  <c:v>945.39800000000002</c:v>
                </c:pt>
                <c:pt idx="520">
                  <c:v>942.375</c:v>
                </c:pt>
                <c:pt idx="521">
                  <c:v>941.46900000000005</c:v>
                </c:pt>
                <c:pt idx="522">
                  <c:v>940.61900000000003</c:v>
                </c:pt>
                <c:pt idx="523">
                  <c:v>940.39099999999996</c:v>
                </c:pt>
                <c:pt idx="524">
                  <c:v>938.99</c:v>
                </c:pt>
                <c:pt idx="525">
                  <c:v>937.90499999999997</c:v>
                </c:pt>
                <c:pt idx="526">
                  <c:v>936.60599999999999</c:v>
                </c:pt>
                <c:pt idx="527">
                  <c:v>936.51599999999996</c:v>
                </c:pt>
                <c:pt idx="528">
                  <c:v>935.33</c:v>
                </c:pt>
                <c:pt idx="529">
                  <c:v>935.10199999999998</c:v>
                </c:pt>
                <c:pt idx="530">
                  <c:v>929.91800000000001</c:v>
                </c:pt>
                <c:pt idx="531">
                  <c:v>929.41700000000003</c:v>
                </c:pt>
                <c:pt idx="532">
                  <c:v>929.35699999999997</c:v>
                </c:pt>
                <c:pt idx="533">
                  <c:v>928.84299999999996</c:v>
                </c:pt>
                <c:pt idx="534">
                  <c:v>927.60699999999997</c:v>
                </c:pt>
                <c:pt idx="535">
                  <c:v>926.53599999999994</c:v>
                </c:pt>
                <c:pt idx="536">
                  <c:v>926.25300000000004</c:v>
                </c:pt>
                <c:pt idx="537">
                  <c:v>926.18399999999997</c:v>
                </c:pt>
                <c:pt idx="538">
                  <c:v>923.87900000000002</c:v>
                </c:pt>
                <c:pt idx="539">
                  <c:v>923.47500000000002</c:v>
                </c:pt>
                <c:pt idx="540">
                  <c:v>922.38300000000004</c:v>
                </c:pt>
                <c:pt idx="541">
                  <c:v>920.67899999999997</c:v>
                </c:pt>
                <c:pt idx="542">
                  <c:v>920.00300000000004</c:v>
                </c:pt>
                <c:pt idx="543">
                  <c:v>919.43799999999999</c:v>
                </c:pt>
                <c:pt idx="544">
                  <c:v>917.279</c:v>
                </c:pt>
                <c:pt idx="545">
                  <c:v>917.15599999999995</c:v>
                </c:pt>
                <c:pt idx="546">
                  <c:v>915.99900000000002</c:v>
                </c:pt>
                <c:pt idx="547">
                  <c:v>913.59</c:v>
                </c:pt>
                <c:pt idx="548">
                  <c:v>913.53200000000004</c:v>
                </c:pt>
                <c:pt idx="549">
                  <c:v>913.52</c:v>
                </c:pt>
                <c:pt idx="550">
                  <c:v>912.90800000000002</c:v>
                </c:pt>
                <c:pt idx="551">
                  <c:v>912.31200000000001</c:v>
                </c:pt>
                <c:pt idx="552">
                  <c:v>912.077</c:v>
                </c:pt>
                <c:pt idx="553">
                  <c:v>910.66300000000001</c:v>
                </c:pt>
                <c:pt idx="554">
                  <c:v>910.13499999999999</c:v>
                </c:pt>
                <c:pt idx="555">
                  <c:v>905.822</c:v>
                </c:pt>
                <c:pt idx="556">
                  <c:v>904.81</c:v>
                </c:pt>
                <c:pt idx="557">
                  <c:v>904.66499999999996</c:v>
                </c:pt>
                <c:pt idx="558">
                  <c:v>904.10900000000004</c:v>
                </c:pt>
                <c:pt idx="559">
                  <c:v>902.22199999999998</c:v>
                </c:pt>
                <c:pt idx="560">
                  <c:v>900.21900000000005</c:v>
                </c:pt>
                <c:pt idx="561">
                  <c:v>897.779</c:v>
                </c:pt>
                <c:pt idx="562">
                  <c:v>896.80799999999999</c:v>
                </c:pt>
                <c:pt idx="563">
                  <c:v>896.16700000000003</c:v>
                </c:pt>
                <c:pt idx="564">
                  <c:v>895.52</c:v>
                </c:pt>
                <c:pt idx="565">
                  <c:v>895.50800000000004</c:v>
                </c:pt>
                <c:pt idx="566">
                  <c:v>893.31799999999998</c:v>
                </c:pt>
                <c:pt idx="567">
                  <c:v>891.73099999999999</c:v>
                </c:pt>
                <c:pt idx="568">
                  <c:v>889.74</c:v>
                </c:pt>
                <c:pt idx="569">
                  <c:v>888.48099999999999</c:v>
                </c:pt>
                <c:pt idx="570">
                  <c:v>886.83600000000001</c:v>
                </c:pt>
                <c:pt idx="571">
                  <c:v>885.86699999999996</c:v>
                </c:pt>
                <c:pt idx="572">
                  <c:v>885.47400000000005</c:v>
                </c:pt>
                <c:pt idx="573">
                  <c:v>885.41300000000001</c:v>
                </c:pt>
                <c:pt idx="574">
                  <c:v>885.38300000000004</c:v>
                </c:pt>
                <c:pt idx="575">
                  <c:v>884.928</c:v>
                </c:pt>
                <c:pt idx="576">
                  <c:v>884.77</c:v>
                </c:pt>
                <c:pt idx="577">
                  <c:v>884.625</c:v>
                </c:pt>
                <c:pt idx="578">
                  <c:v>884.40899999999999</c:v>
                </c:pt>
                <c:pt idx="579">
                  <c:v>882.09400000000005</c:v>
                </c:pt>
                <c:pt idx="580">
                  <c:v>881.92700000000002</c:v>
                </c:pt>
                <c:pt idx="581">
                  <c:v>879.70699999999999</c:v>
                </c:pt>
                <c:pt idx="582">
                  <c:v>879.45899999999995</c:v>
                </c:pt>
                <c:pt idx="583">
                  <c:v>877.37599999999998</c:v>
                </c:pt>
                <c:pt idx="584">
                  <c:v>876.63099999999997</c:v>
                </c:pt>
                <c:pt idx="585">
                  <c:v>876.62300000000005</c:v>
                </c:pt>
                <c:pt idx="586">
                  <c:v>876.274</c:v>
                </c:pt>
                <c:pt idx="587">
                  <c:v>875.33799999999997</c:v>
                </c:pt>
                <c:pt idx="588">
                  <c:v>875.21699999999998</c:v>
                </c:pt>
                <c:pt idx="589">
                  <c:v>875.11099999999999</c:v>
                </c:pt>
                <c:pt idx="590">
                  <c:v>874.803</c:v>
                </c:pt>
                <c:pt idx="591">
                  <c:v>874.56799999999998</c:v>
                </c:pt>
                <c:pt idx="592">
                  <c:v>874.447</c:v>
                </c:pt>
                <c:pt idx="593">
                  <c:v>874.25900000000001</c:v>
                </c:pt>
                <c:pt idx="594">
                  <c:v>872.53200000000004</c:v>
                </c:pt>
                <c:pt idx="595">
                  <c:v>871.93499999999995</c:v>
                </c:pt>
                <c:pt idx="596">
                  <c:v>871.71500000000003</c:v>
                </c:pt>
                <c:pt idx="597">
                  <c:v>870.42100000000005</c:v>
                </c:pt>
                <c:pt idx="598">
                  <c:v>869.91899999999998</c:v>
                </c:pt>
                <c:pt idx="599">
                  <c:v>869.495</c:v>
                </c:pt>
                <c:pt idx="600">
                  <c:v>869.05200000000002</c:v>
                </c:pt>
                <c:pt idx="601">
                  <c:v>868.36599999999999</c:v>
                </c:pt>
                <c:pt idx="602">
                  <c:v>867.51099999999997</c:v>
                </c:pt>
                <c:pt idx="603">
                  <c:v>865.60299999999995</c:v>
                </c:pt>
                <c:pt idx="604">
                  <c:v>859.89200000000005</c:v>
                </c:pt>
                <c:pt idx="605">
                  <c:v>859.78300000000002</c:v>
                </c:pt>
                <c:pt idx="606">
                  <c:v>858.90700000000004</c:v>
                </c:pt>
                <c:pt idx="607">
                  <c:v>858.39</c:v>
                </c:pt>
                <c:pt idx="608">
                  <c:v>858.31399999999996</c:v>
                </c:pt>
                <c:pt idx="609">
                  <c:v>857.99</c:v>
                </c:pt>
                <c:pt idx="610">
                  <c:v>856.14099999999996</c:v>
                </c:pt>
                <c:pt idx="611">
                  <c:v>855.86400000000003</c:v>
                </c:pt>
                <c:pt idx="612">
                  <c:v>855.26700000000005</c:v>
                </c:pt>
                <c:pt idx="613">
                  <c:v>853.255</c:v>
                </c:pt>
                <c:pt idx="614">
                  <c:v>849.745</c:v>
                </c:pt>
                <c:pt idx="615">
                  <c:v>849.70699999999999</c:v>
                </c:pt>
                <c:pt idx="616">
                  <c:v>848.93499999999995</c:v>
                </c:pt>
                <c:pt idx="617">
                  <c:v>845.24199999999996</c:v>
                </c:pt>
                <c:pt idx="618">
                  <c:v>844.48199999999997</c:v>
                </c:pt>
                <c:pt idx="619">
                  <c:v>842.529</c:v>
                </c:pt>
                <c:pt idx="620">
                  <c:v>842.37199999999996</c:v>
                </c:pt>
                <c:pt idx="621">
                  <c:v>841.4</c:v>
                </c:pt>
                <c:pt idx="622">
                  <c:v>840.87199999999996</c:v>
                </c:pt>
                <c:pt idx="623">
                  <c:v>840.21699999999998</c:v>
                </c:pt>
                <c:pt idx="624">
                  <c:v>840.14499999999998</c:v>
                </c:pt>
                <c:pt idx="625">
                  <c:v>839.48</c:v>
                </c:pt>
                <c:pt idx="626">
                  <c:v>839.25199999999995</c:v>
                </c:pt>
                <c:pt idx="627">
                  <c:v>838.94799999999998</c:v>
                </c:pt>
                <c:pt idx="628">
                  <c:v>836.24099999999999</c:v>
                </c:pt>
                <c:pt idx="629">
                  <c:v>835.14300000000003</c:v>
                </c:pt>
                <c:pt idx="630">
                  <c:v>833.41700000000003</c:v>
                </c:pt>
                <c:pt idx="631">
                  <c:v>832.98500000000001</c:v>
                </c:pt>
                <c:pt idx="632">
                  <c:v>831.02099999999996</c:v>
                </c:pt>
                <c:pt idx="633">
                  <c:v>830.09799999999996</c:v>
                </c:pt>
                <c:pt idx="634">
                  <c:v>829.84199999999998</c:v>
                </c:pt>
                <c:pt idx="635">
                  <c:v>829.46299999999997</c:v>
                </c:pt>
                <c:pt idx="636">
                  <c:v>827.93200000000002</c:v>
                </c:pt>
                <c:pt idx="637">
                  <c:v>826.46699999999998</c:v>
                </c:pt>
                <c:pt idx="638">
                  <c:v>825.26199999999994</c:v>
                </c:pt>
                <c:pt idx="639">
                  <c:v>825.14</c:v>
                </c:pt>
                <c:pt idx="640">
                  <c:v>824.452</c:v>
                </c:pt>
                <c:pt idx="641">
                  <c:v>823.20399999999995</c:v>
                </c:pt>
                <c:pt idx="642">
                  <c:v>822.84199999999998</c:v>
                </c:pt>
                <c:pt idx="643">
                  <c:v>822.625</c:v>
                </c:pt>
                <c:pt idx="644">
                  <c:v>821.39599999999996</c:v>
                </c:pt>
                <c:pt idx="645">
                  <c:v>820.36400000000003</c:v>
                </c:pt>
                <c:pt idx="646">
                  <c:v>818.93200000000002</c:v>
                </c:pt>
                <c:pt idx="647">
                  <c:v>817.94299999999998</c:v>
                </c:pt>
                <c:pt idx="648">
                  <c:v>816.05600000000004</c:v>
                </c:pt>
                <c:pt idx="649">
                  <c:v>814.27499999999998</c:v>
                </c:pt>
                <c:pt idx="650">
                  <c:v>812.80700000000002</c:v>
                </c:pt>
                <c:pt idx="651">
                  <c:v>812.72500000000002</c:v>
                </c:pt>
                <c:pt idx="652">
                  <c:v>812.56299999999999</c:v>
                </c:pt>
                <c:pt idx="653">
                  <c:v>812.428</c:v>
                </c:pt>
                <c:pt idx="654">
                  <c:v>812.30799999999999</c:v>
                </c:pt>
                <c:pt idx="655">
                  <c:v>812.28899999999999</c:v>
                </c:pt>
                <c:pt idx="656">
                  <c:v>810.70699999999999</c:v>
                </c:pt>
                <c:pt idx="657">
                  <c:v>809.99800000000005</c:v>
                </c:pt>
                <c:pt idx="658">
                  <c:v>809.05600000000004</c:v>
                </c:pt>
                <c:pt idx="659">
                  <c:v>808.56200000000001</c:v>
                </c:pt>
                <c:pt idx="660">
                  <c:v>806.43399999999997</c:v>
                </c:pt>
                <c:pt idx="661">
                  <c:v>804.26900000000001</c:v>
                </c:pt>
                <c:pt idx="662">
                  <c:v>803.56200000000001</c:v>
                </c:pt>
                <c:pt idx="663">
                  <c:v>800.99800000000005</c:v>
                </c:pt>
                <c:pt idx="664">
                  <c:v>800.91800000000001</c:v>
                </c:pt>
                <c:pt idx="665">
                  <c:v>800.04200000000003</c:v>
                </c:pt>
                <c:pt idx="666">
                  <c:v>797.60699999999997</c:v>
                </c:pt>
                <c:pt idx="667">
                  <c:v>797.14800000000002</c:v>
                </c:pt>
                <c:pt idx="668">
                  <c:v>795.65300000000002</c:v>
                </c:pt>
                <c:pt idx="669">
                  <c:v>795.23800000000006</c:v>
                </c:pt>
                <c:pt idx="670">
                  <c:v>795.20799999999997</c:v>
                </c:pt>
                <c:pt idx="671">
                  <c:v>794.72900000000004</c:v>
                </c:pt>
                <c:pt idx="672">
                  <c:v>794.43899999999996</c:v>
                </c:pt>
                <c:pt idx="673">
                  <c:v>792.84400000000005</c:v>
                </c:pt>
                <c:pt idx="674">
                  <c:v>791.88300000000004</c:v>
                </c:pt>
                <c:pt idx="675">
                  <c:v>790.82899999999995</c:v>
                </c:pt>
                <c:pt idx="676">
                  <c:v>788.53399999999999</c:v>
                </c:pt>
                <c:pt idx="677">
                  <c:v>788.10699999999997</c:v>
                </c:pt>
                <c:pt idx="678">
                  <c:v>787.19299999999998</c:v>
                </c:pt>
                <c:pt idx="679">
                  <c:v>786.29200000000003</c:v>
                </c:pt>
                <c:pt idx="680">
                  <c:v>784.15</c:v>
                </c:pt>
                <c:pt idx="681">
                  <c:v>783.94899999999996</c:v>
                </c:pt>
                <c:pt idx="682">
                  <c:v>783.02700000000004</c:v>
                </c:pt>
                <c:pt idx="683">
                  <c:v>782.72299999999996</c:v>
                </c:pt>
                <c:pt idx="684">
                  <c:v>781.40700000000004</c:v>
                </c:pt>
                <c:pt idx="685">
                  <c:v>780.94799999999998</c:v>
                </c:pt>
                <c:pt idx="686">
                  <c:v>778.101</c:v>
                </c:pt>
                <c:pt idx="687">
                  <c:v>777.81100000000004</c:v>
                </c:pt>
                <c:pt idx="688">
                  <c:v>775.01599999999996</c:v>
                </c:pt>
                <c:pt idx="689">
                  <c:v>774.95600000000002</c:v>
                </c:pt>
                <c:pt idx="690">
                  <c:v>771.30899999999997</c:v>
                </c:pt>
                <c:pt idx="691">
                  <c:v>770.875</c:v>
                </c:pt>
                <c:pt idx="692">
                  <c:v>770.08699999999999</c:v>
                </c:pt>
                <c:pt idx="693">
                  <c:v>767.38800000000003</c:v>
                </c:pt>
                <c:pt idx="694">
                  <c:v>765.90899999999999</c:v>
                </c:pt>
                <c:pt idx="695">
                  <c:v>765.26300000000003</c:v>
                </c:pt>
                <c:pt idx="696">
                  <c:v>765.22299999999996</c:v>
                </c:pt>
                <c:pt idx="697">
                  <c:v>763.91899999999998</c:v>
                </c:pt>
                <c:pt idx="698">
                  <c:v>762.74800000000005</c:v>
                </c:pt>
                <c:pt idx="699">
                  <c:v>762.65300000000002</c:v>
                </c:pt>
                <c:pt idx="700">
                  <c:v>762.51800000000003</c:v>
                </c:pt>
                <c:pt idx="701">
                  <c:v>759.81799999999998</c:v>
                </c:pt>
                <c:pt idx="702">
                  <c:v>759.58799999999997</c:v>
                </c:pt>
                <c:pt idx="703">
                  <c:v>758.28200000000004</c:v>
                </c:pt>
                <c:pt idx="704">
                  <c:v>756.93</c:v>
                </c:pt>
                <c:pt idx="705">
                  <c:v>755.92700000000002</c:v>
                </c:pt>
                <c:pt idx="706">
                  <c:v>753.60599999999999</c:v>
                </c:pt>
                <c:pt idx="707">
                  <c:v>753.27599999999995</c:v>
                </c:pt>
                <c:pt idx="708">
                  <c:v>751.51599999999996</c:v>
                </c:pt>
                <c:pt idx="709">
                  <c:v>751.17200000000003</c:v>
                </c:pt>
                <c:pt idx="710">
                  <c:v>746.89099999999996</c:v>
                </c:pt>
                <c:pt idx="711">
                  <c:v>744.19100000000003</c:v>
                </c:pt>
                <c:pt idx="712">
                  <c:v>742.34</c:v>
                </c:pt>
                <c:pt idx="713">
                  <c:v>740.85500000000002</c:v>
                </c:pt>
                <c:pt idx="714">
                  <c:v>740.63599999999997</c:v>
                </c:pt>
                <c:pt idx="715">
                  <c:v>739.37199999999996</c:v>
                </c:pt>
                <c:pt idx="716">
                  <c:v>739.11599999999999</c:v>
                </c:pt>
                <c:pt idx="717">
                  <c:v>738.25800000000004</c:v>
                </c:pt>
                <c:pt idx="718">
                  <c:v>730.65700000000004</c:v>
                </c:pt>
                <c:pt idx="719">
                  <c:v>730.524</c:v>
                </c:pt>
                <c:pt idx="720">
                  <c:v>729.17</c:v>
                </c:pt>
                <c:pt idx="721">
                  <c:v>728.94</c:v>
                </c:pt>
                <c:pt idx="722">
                  <c:v>728.81200000000001</c:v>
                </c:pt>
                <c:pt idx="723">
                  <c:v>727.47500000000002</c:v>
                </c:pt>
                <c:pt idx="724">
                  <c:v>726.23500000000001</c:v>
                </c:pt>
                <c:pt idx="725">
                  <c:v>723.80499999999995</c:v>
                </c:pt>
                <c:pt idx="726">
                  <c:v>723.46</c:v>
                </c:pt>
                <c:pt idx="727">
                  <c:v>722.39099999999996</c:v>
                </c:pt>
                <c:pt idx="728">
                  <c:v>720.52099999999996</c:v>
                </c:pt>
                <c:pt idx="729">
                  <c:v>720.47299999999996</c:v>
                </c:pt>
                <c:pt idx="730">
                  <c:v>719.15200000000004</c:v>
                </c:pt>
                <c:pt idx="731">
                  <c:v>716.18200000000002</c:v>
                </c:pt>
                <c:pt idx="732">
                  <c:v>715.88599999999997</c:v>
                </c:pt>
                <c:pt idx="733">
                  <c:v>714.12099999999998</c:v>
                </c:pt>
                <c:pt idx="734">
                  <c:v>711.40099999999995</c:v>
                </c:pt>
                <c:pt idx="735">
                  <c:v>711.08100000000002</c:v>
                </c:pt>
                <c:pt idx="736">
                  <c:v>707.14200000000005</c:v>
                </c:pt>
                <c:pt idx="737">
                  <c:v>706.56399999999996</c:v>
                </c:pt>
                <c:pt idx="738">
                  <c:v>705.65499999999997</c:v>
                </c:pt>
                <c:pt idx="739">
                  <c:v>703.34199999999998</c:v>
                </c:pt>
                <c:pt idx="740">
                  <c:v>702.29100000000005</c:v>
                </c:pt>
                <c:pt idx="741">
                  <c:v>702.08799999999997</c:v>
                </c:pt>
                <c:pt idx="742">
                  <c:v>700.64499999999998</c:v>
                </c:pt>
                <c:pt idx="743">
                  <c:v>699.79300000000001</c:v>
                </c:pt>
                <c:pt idx="744">
                  <c:v>698.64400000000001</c:v>
                </c:pt>
                <c:pt idx="745">
                  <c:v>698.39099999999996</c:v>
                </c:pt>
                <c:pt idx="746">
                  <c:v>697.72299999999996</c:v>
                </c:pt>
                <c:pt idx="747">
                  <c:v>697.18399999999997</c:v>
                </c:pt>
                <c:pt idx="748">
                  <c:v>697.14599999999996</c:v>
                </c:pt>
                <c:pt idx="749">
                  <c:v>697.13699999999994</c:v>
                </c:pt>
                <c:pt idx="750">
                  <c:v>696.04200000000003</c:v>
                </c:pt>
                <c:pt idx="751">
                  <c:v>693.23900000000003</c:v>
                </c:pt>
                <c:pt idx="752">
                  <c:v>692.34199999999998</c:v>
                </c:pt>
                <c:pt idx="753">
                  <c:v>691.56799999999998</c:v>
                </c:pt>
                <c:pt idx="754">
                  <c:v>691.42899999999997</c:v>
                </c:pt>
                <c:pt idx="755">
                  <c:v>691.38699999999994</c:v>
                </c:pt>
                <c:pt idx="756">
                  <c:v>690.64</c:v>
                </c:pt>
                <c:pt idx="757">
                  <c:v>689.45</c:v>
                </c:pt>
                <c:pt idx="758">
                  <c:v>687.18600000000004</c:v>
                </c:pt>
                <c:pt idx="759">
                  <c:v>685.94200000000001</c:v>
                </c:pt>
                <c:pt idx="760">
                  <c:v>682.42399999999998</c:v>
                </c:pt>
                <c:pt idx="761">
                  <c:v>679.66099999999994</c:v>
                </c:pt>
                <c:pt idx="762">
                  <c:v>676.59299999999996</c:v>
                </c:pt>
                <c:pt idx="763">
                  <c:v>674.17700000000002</c:v>
                </c:pt>
                <c:pt idx="764">
                  <c:v>672.95100000000002</c:v>
                </c:pt>
                <c:pt idx="765">
                  <c:v>671.97</c:v>
                </c:pt>
                <c:pt idx="766">
                  <c:v>670.60500000000002</c:v>
                </c:pt>
                <c:pt idx="767">
                  <c:v>669.88599999999997</c:v>
                </c:pt>
                <c:pt idx="768">
                  <c:v>668.94600000000003</c:v>
                </c:pt>
                <c:pt idx="769">
                  <c:v>668.26700000000005</c:v>
                </c:pt>
                <c:pt idx="770">
                  <c:v>667.26400000000001</c:v>
                </c:pt>
                <c:pt idx="771">
                  <c:v>665.04200000000003</c:v>
                </c:pt>
                <c:pt idx="772">
                  <c:v>660.85</c:v>
                </c:pt>
                <c:pt idx="773">
                  <c:v>659.99599999999998</c:v>
                </c:pt>
                <c:pt idx="774">
                  <c:v>657.01300000000003</c:v>
                </c:pt>
                <c:pt idx="775">
                  <c:v>655.16600000000005</c:v>
                </c:pt>
                <c:pt idx="776">
                  <c:v>650.94600000000003</c:v>
                </c:pt>
                <c:pt idx="777">
                  <c:v>650.53899999999999</c:v>
                </c:pt>
                <c:pt idx="778">
                  <c:v>649.49099999999999</c:v>
                </c:pt>
                <c:pt idx="779">
                  <c:v>648.44100000000003</c:v>
                </c:pt>
                <c:pt idx="780">
                  <c:v>647.54499999999996</c:v>
                </c:pt>
                <c:pt idx="781">
                  <c:v>647.447</c:v>
                </c:pt>
                <c:pt idx="782">
                  <c:v>646.78599999999994</c:v>
                </c:pt>
                <c:pt idx="783">
                  <c:v>646.15700000000004</c:v>
                </c:pt>
                <c:pt idx="784">
                  <c:v>641.41700000000003</c:v>
                </c:pt>
                <c:pt idx="785">
                  <c:v>639.96100000000001</c:v>
                </c:pt>
                <c:pt idx="786">
                  <c:v>637.91200000000003</c:v>
                </c:pt>
                <c:pt idx="787">
                  <c:v>636.90300000000002</c:v>
                </c:pt>
                <c:pt idx="788">
                  <c:v>636.36199999999997</c:v>
                </c:pt>
                <c:pt idx="789">
                  <c:v>635.11099999999999</c:v>
                </c:pt>
                <c:pt idx="790">
                  <c:v>632.65300000000002</c:v>
                </c:pt>
                <c:pt idx="791">
                  <c:v>632.56600000000003</c:v>
                </c:pt>
                <c:pt idx="792">
                  <c:v>631.71400000000006</c:v>
                </c:pt>
                <c:pt idx="793">
                  <c:v>631.64800000000002</c:v>
                </c:pt>
                <c:pt idx="794">
                  <c:v>629.66899999999998</c:v>
                </c:pt>
                <c:pt idx="795">
                  <c:v>629.16</c:v>
                </c:pt>
                <c:pt idx="796">
                  <c:v>624.053</c:v>
                </c:pt>
                <c:pt idx="797">
                  <c:v>623.74599999999998</c:v>
                </c:pt>
                <c:pt idx="798">
                  <c:v>619.11300000000006</c:v>
                </c:pt>
                <c:pt idx="799">
                  <c:v>617.11900000000003</c:v>
                </c:pt>
                <c:pt idx="800">
                  <c:v>615.38699999999994</c:v>
                </c:pt>
                <c:pt idx="801">
                  <c:v>611.85</c:v>
                </c:pt>
                <c:pt idx="802">
                  <c:v>611.399</c:v>
                </c:pt>
                <c:pt idx="803">
                  <c:v>610.26900000000001</c:v>
                </c:pt>
                <c:pt idx="804">
                  <c:v>609.65</c:v>
                </c:pt>
                <c:pt idx="805">
                  <c:v>609.34199999999998</c:v>
                </c:pt>
                <c:pt idx="806">
                  <c:v>605.84900000000005</c:v>
                </c:pt>
                <c:pt idx="807">
                  <c:v>604.46100000000001</c:v>
                </c:pt>
                <c:pt idx="808">
                  <c:v>600.58900000000006</c:v>
                </c:pt>
                <c:pt idx="809">
                  <c:v>599.4</c:v>
                </c:pt>
                <c:pt idx="810">
                  <c:v>593.45000000000005</c:v>
                </c:pt>
                <c:pt idx="811">
                  <c:v>587.80600000000004</c:v>
                </c:pt>
                <c:pt idx="812">
                  <c:v>587.76199999999994</c:v>
                </c:pt>
                <c:pt idx="813">
                  <c:v>586.55399999999997</c:v>
                </c:pt>
                <c:pt idx="814">
                  <c:v>585.45799999999997</c:v>
                </c:pt>
                <c:pt idx="815">
                  <c:v>582.86599999999999</c:v>
                </c:pt>
                <c:pt idx="816">
                  <c:v>581.94100000000003</c:v>
                </c:pt>
                <c:pt idx="817">
                  <c:v>581.90700000000004</c:v>
                </c:pt>
                <c:pt idx="818">
                  <c:v>580.26099999999997</c:v>
                </c:pt>
                <c:pt idx="819">
                  <c:v>580.01800000000003</c:v>
                </c:pt>
                <c:pt idx="820">
                  <c:v>577.29</c:v>
                </c:pt>
                <c:pt idx="821">
                  <c:v>576.91300000000001</c:v>
                </c:pt>
                <c:pt idx="822">
                  <c:v>576.30399999999997</c:v>
                </c:pt>
                <c:pt idx="823">
                  <c:v>575.90200000000004</c:v>
                </c:pt>
                <c:pt idx="824">
                  <c:v>575.78099999999995</c:v>
                </c:pt>
                <c:pt idx="825">
                  <c:v>571.40800000000002</c:v>
                </c:pt>
                <c:pt idx="826">
                  <c:v>571.13699999999994</c:v>
                </c:pt>
                <c:pt idx="827">
                  <c:v>569.01400000000001</c:v>
                </c:pt>
                <c:pt idx="828">
                  <c:v>568.32100000000003</c:v>
                </c:pt>
                <c:pt idx="829">
                  <c:v>568.21299999999997</c:v>
                </c:pt>
                <c:pt idx="830">
                  <c:v>563.70500000000004</c:v>
                </c:pt>
                <c:pt idx="831">
                  <c:v>563.41600000000005</c:v>
                </c:pt>
                <c:pt idx="832">
                  <c:v>563.19399999999996</c:v>
                </c:pt>
                <c:pt idx="833">
                  <c:v>563.18499999999995</c:v>
                </c:pt>
                <c:pt idx="834">
                  <c:v>555.66999999999996</c:v>
                </c:pt>
                <c:pt idx="835">
                  <c:v>555.45799999999997</c:v>
                </c:pt>
                <c:pt idx="836">
                  <c:v>552.85500000000002</c:v>
                </c:pt>
                <c:pt idx="837">
                  <c:v>551.51700000000005</c:v>
                </c:pt>
                <c:pt idx="838">
                  <c:v>550.904</c:v>
                </c:pt>
                <c:pt idx="839">
                  <c:v>544.298</c:v>
                </c:pt>
                <c:pt idx="840">
                  <c:v>542.10500000000002</c:v>
                </c:pt>
                <c:pt idx="841">
                  <c:v>541.29</c:v>
                </c:pt>
                <c:pt idx="842">
                  <c:v>540.27800000000002</c:v>
                </c:pt>
                <c:pt idx="843">
                  <c:v>539.25099999999998</c:v>
                </c:pt>
                <c:pt idx="844">
                  <c:v>534.80799999999999</c:v>
                </c:pt>
                <c:pt idx="845">
                  <c:v>531.52200000000005</c:v>
                </c:pt>
                <c:pt idx="846">
                  <c:v>531.34199999999998</c:v>
                </c:pt>
                <c:pt idx="847">
                  <c:v>531.279</c:v>
                </c:pt>
                <c:pt idx="848">
                  <c:v>530.81899999999996</c:v>
                </c:pt>
                <c:pt idx="849">
                  <c:v>530.50400000000002</c:v>
                </c:pt>
                <c:pt idx="850">
                  <c:v>524.06299999999999</c:v>
                </c:pt>
                <c:pt idx="851">
                  <c:v>523.64400000000001</c:v>
                </c:pt>
                <c:pt idx="852">
                  <c:v>522.27599999999995</c:v>
                </c:pt>
                <c:pt idx="853">
                  <c:v>520.32299999999998</c:v>
                </c:pt>
                <c:pt idx="854">
                  <c:v>518.97400000000005</c:v>
                </c:pt>
                <c:pt idx="855">
                  <c:v>518.54200000000003</c:v>
                </c:pt>
                <c:pt idx="856">
                  <c:v>517.90700000000004</c:v>
                </c:pt>
                <c:pt idx="857">
                  <c:v>517.75699999999995</c:v>
                </c:pt>
                <c:pt idx="858">
                  <c:v>516.93100000000004</c:v>
                </c:pt>
                <c:pt idx="859">
                  <c:v>515.07299999999998</c:v>
                </c:pt>
                <c:pt idx="860">
                  <c:v>513.25900000000001</c:v>
                </c:pt>
                <c:pt idx="861">
                  <c:v>509.71899999999999</c:v>
                </c:pt>
                <c:pt idx="862">
                  <c:v>507.73</c:v>
                </c:pt>
                <c:pt idx="863">
                  <c:v>505.93</c:v>
                </c:pt>
                <c:pt idx="864">
                  <c:v>504.71499999999997</c:v>
                </c:pt>
                <c:pt idx="865">
                  <c:v>503.45</c:v>
                </c:pt>
                <c:pt idx="866">
                  <c:v>502.97300000000001</c:v>
                </c:pt>
                <c:pt idx="867">
                  <c:v>502.58100000000002</c:v>
                </c:pt>
                <c:pt idx="868">
                  <c:v>494.70299999999997</c:v>
                </c:pt>
                <c:pt idx="869">
                  <c:v>494.37900000000002</c:v>
                </c:pt>
                <c:pt idx="870">
                  <c:v>493.95100000000002</c:v>
                </c:pt>
                <c:pt idx="871">
                  <c:v>493.19200000000001</c:v>
                </c:pt>
                <c:pt idx="872">
                  <c:v>492.29599999999999</c:v>
                </c:pt>
                <c:pt idx="873">
                  <c:v>490.90499999999997</c:v>
                </c:pt>
                <c:pt idx="874">
                  <c:v>489.79599999999999</c:v>
                </c:pt>
                <c:pt idx="875">
                  <c:v>489.01900000000001</c:v>
                </c:pt>
                <c:pt idx="876">
                  <c:v>488.31700000000001</c:v>
                </c:pt>
                <c:pt idx="877">
                  <c:v>487.01499999999999</c:v>
                </c:pt>
                <c:pt idx="878">
                  <c:v>486.62</c:v>
                </c:pt>
                <c:pt idx="879">
                  <c:v>486.23099999999999</c:v>
                </c:pt>
                <c:pt idx="880">
                  <c:v>486.16500000000002</c:v>
                </c:pt>
                <c:pt idx="881">
                  <c:v>484.17099999999999</c:v>
                </c:pt>
                <c:pt idx="882">
                  <c:v>483.745</c:v>
                </c:pt>
                <c:pt idx="883">
                  <c:v>481.86500000000001</c:v>
                </c:pt>
                <c:pt idx="884">
                  <c:v>479.99299999999999</c:v>
                </c:pt>
                <c:pt idx="885">
                  <c:v>479.82600000000002</c:v>
                </c:pt>
                <c:pt idx="886">
                  <c:v>476.00299999999999</c:v>
                </c:pt>
                <c:pt idx="887">
                  <c:v>475.80599999999998</c:v>
                </c:pt>
                <c:pt idx="888">
                  <c:v>475.57400000000001</c:v>
                </c:pt>
                <c:pt idx="889">
                  <c:v>472.08100000000002</c:v>
                </c:pt>
                <c:pt idx="890">
                  <c:v>471.36799999999999</c:v>
                </c:pt>
                <c:pt idx="891">
                  <c:v>468.77699999999999</c:v>
                </c:pt>
                <c:pt idx="892">
                  <c:v>468.39400000000001</c:v>
                </c:pt>
                <c:pt idx="893">
                  <c:v>465.96699999999998</c:v>
                </c:pt>
                <c:pt idx="894">
                  <c:v>464.76</c:v>
                </c:pt>
                <c:pt idx="895">
                  <c:v>464.28100000000001</c:v>
                </c:pt>
                <c:pt idx="896">
                  <c:v>462.50799999999998</c:v>
                </c:pt>
                <c:pt idx="897">
                  <c:v>461.32100000000003</c:v>
                </c:pt>
                <c:pt idx="898">
                  <c:v>460.45100000000002</c:v>
                </c:pt>
                <c:pt idx="899">
                  <c:v>459.75099999999998</c:v>
                </c:pt>
                <c:pt idx="900">
                  <c:v>458.49299999999999</c:v>
                </c:pt>
                <c:pt idx="901">
                  <c:v>457.29300000000001</c:v>
                </c:pt>
                <c:pt idx="902">
                  <c:v>455.49900000000002</c:v>
                </c:pt>
                <c:pt idx="903">
                  <c:v>455.20800000000003</c:v>
                </c:pt>
                <c:pt idx="904">
                  <c:v>454.09300000000002</c:v>
                </c:pt>
                <c:pt idx="905">
                  <c:v>453.08499999999998</c:v>
                </c:pt>
                <c:pt idx="906">
                  <c:v>451.29399999999998</c:v>
                </c:pt>
                <c:pt idx="907">
                  <c:v>450.947</c:v>
                </c:pt>
                <c:pt idx="908">
                  <c:v>449.303</c:v>
                </c:pt>
                <c:pt idx="909">
                  <c:v>447.56200000000001</c:v>
                </c:pt>
                <c:pt idx="910">
                  <c:v>446.99799999999999</c:v>
                </c:pt>
                <c:pt idx="911">
                  <c:v>446.36700000000002</c:v>
                </c:pt>
                <c:pt idx="912">
                  <c:v>443.64699999999999</c:v>
                </c:pt>
                <c:pt idx="913">
                  <c:v>442.54700000000003</c:v>
                </c:pt>
                <c:pt idx="914">
                  <c:v>442.47</c:v>
                </c:pt>
                <c:pt idx="915">
                  <c:v>442.15800000000002</c:v>
                </c:pt>
                <c:pt idx="916">
                  <c:v>439.00099999999998</c:v>
                </c:pt>
                <c:pt idx="917">
                  <c:v>437.88600000000002</c:v>
                </c:pt>
                <c:pt idx="918">
                  <c:v>435.84</c:v>
                </c:pt>
                <c:pt idx="919">
                  <c:v>434.81599999999997</c:v>
                </c:pt>
                <c:pt idx="920">
                  <c:v>433.47800000000001</c:v>
                </c:pt>
                <c:pt idx="921">
                  <c:v>431.88299999999998</c:v>
                </c:pt>
                <c:pt idx="922">
                  <c:v>427.98099999999999</c:v>
                </c:pt>
                <c:pt idx="923">
                  <c:v>427.79</c:v>
                </c:pt>
                <c:pt idx="924">
                  <c:v>427.55900000000003</c:v>
                </c:pt>
                <c:pt idx="925">
                  <c:v>427.04</c:v>
                </c:pt>
                <c:pt idx="926">
                  <c:v>426.24099999999999</c:v>
                </c:pt>
                <c:pt idx="927">
                  <c:v>426.05500000000001</c:v>
                </c:pt>
                <c:pt idx="928">
                  <c:v>425.60500000000002</c:v>
                </c:pt>
                <c:pt idx="929">
                  <c:v>423.86200000000002</c:v>
                </c:pt>
                <c:pt idx="930">
                  <c:v>423.65</c:v>
                </c:pt>
                <c:pt idx="931">
                  <c:v>423.589</c:v>
                </c:pt>
                <c:pt idx="932">
                  <c:v>421.99299999999999</c:v>
                </c:pt>
                <c:pt idx="933">
                  <c:v>420.27199999999999</c:v>
                </c:pt>
                <c:pt idx="934">
                  <c:v>419.733</c:v>
                </c:pt>
                <c:pt idx="935">
                  <c:v>419.62400000000002</c:v>
                </c:pt>
                <c:pt idx="936">
                  <c:v>419.01299999999998</c:v>
                </c:pt>
                <c:pt idx="937">
                  <c:v>416.98200000000003</c:v>
                </c:pt>
                <c:pt idx="938">
                  <c:v>416.589</c:v>
                </c:pt>
                <c:pt idx="939">
                  <c:v>413.61</c:v>
                </c:pt>
                <c:pt idx="940">
                  <c:v>412.38900000000001</c:v>
                </c:pt>
                <c:pt idx="941">
                  <c:v>412.37900000000002</c:v>
                </c:pt>
                <c:pt idx="942">
                  <c:v>412.26799999999997</c:v>
                </c:pt>
                <c:pt idx="943">
                  <c:v>412.21899999999999</c:v>
                </c:pt>
                <c:pt idx="944">
                  <c:v>410.17700000000002</c:v>
                </c:pt>
                <c:pt idx="945">
                  <c:v>403.28199999999998</c:v>
                </c:pt>
                <c:pt idx="946">
                  <c:v>402.29399999999998</c:v>
                </c:pt>
                <c:pt idx="947">
                  <c:v>401.815</c:v>
                </c:pt>
                <c:pt idx="948">
                  <c:v>400.18299999999999</c:v>
                </c:pt>
                <c:pt idx="949">
                  <c:v>399.726</c:v>
                </c:pt>
                <c:pt idx="950">
                  <c:v>399.63200000000001</c:v>
                </c:pt>
                <c:pt idx="951">
                  <c:v>399.42099999999999</c:v>
                </c:pt>
                <c:pt idx="952">
                  <c:v>398.83199999999999</c:v>
                </c:pt>
                <c:pt idx="953">
                  <c:v>398.76400000000001</c:v>
                </c:pt>
                <c:pt idx="954">
                  <c:v>397.45400000000001</c:v>
                </c:pt>
                <c:pt idx="955">
                  <c:v>397.18200000000002</c:v>
                </c:pt>
                <c:pt idx="956">
                  <c:v>397.149</c:v>
                </c:pt>
                <c:pt idx="957">
                  <c:v>396.89499999999998</c:v>
                </c:pt>
                <c:pt idx="958">
                  <c:v>396.334</c:v>
                </c:pt>
                <c:pt idx="959">
                  <c:v>396.01900000000001</c:v>
                </c:pt>
                <c:pt idx="960">
                  <c:v>394.315</c:v>
                </c:pt>
                <c:pt idx="961">
                  <c:v>394.1</c:v>
                </c:pt>
                <c:pt idx="962">
                  <c:v>393.58100000000002</c:v>
                </c:pt>
                <c:pt idx="963">
                  <c:v>390.50299999999999</c:v>
                </c:pt>
                <c:pt idx="964">
                  <c:v>389.14</c:v>
                </c:pt>
                <c:pt idx="965">
                  <c:v>388.32900000000001</c:v>
                </c:pt>
                <c:pt idx="966">
                  <c:v>387.97899999999998</c:v>
                </c:pt>
                <c:pt idx="967">
                  <c:v>386.44</c:v>
                </c:pt>
                <c:pt idx="968">
                  <c:v>385.85700000000003</c:v>
                </c:pt>
                <c:pt idx="969">
                  <c:v>383.43400000000003</c:v>
                </c:pt>
                <c:pt idx="970">
                  <c:v>382.82299999999998</c:v>
                </c:pt>
                <c:pt idx="971">
                  <c:v>379.18299999999999</c:v>
                </c:pt>
                <c:pt idx="972">
                  <c:v>378.35500000000002</c:v>
                </c:pt>
                <c:pt idx="973">
                  <c:v>377.613</c:v>
                </c:pt>
                <c:pt idx="974">
                  <c:v>374.47800000000001</c:v>
                </c:pt>
                <c:pt idx="975">
                  <c:v>374.18099999999998</c:v>
                </c:pt>
                <c:pt idx="976">
                  <c:v>372.78500000000003</c:v>
                </c:pt>
                <c:pt idx="977">
                  <c:v>372.63</c:v>
                </c:pt>
                <c:pt idx="978">
                  <c:v>370.9</c:v>
                </c:pt>
                <c:pt idx="979">
                  <c:v>370.12700000000001</c:v>
                </c:pt>
                <c:pt idx="980">
                  <c:v>369.87900000000002</c:v>
                </c:pt>
                <c:pt idx="981">
                  <c:v>369.77</c:v>
                </c:pt>
                <c:pt idx="982">
                  <c:v>367.87700000000001</c:v>
                </c:pt>
                <c:pt idx="983">
                  <c:v>366.49799999999999</c:v>
                </c:pt>
                <c:pt idx="984">
                  <c:v>366.30099999999999</c:v>
                </c:pt>
                <c:pt idx="985">
                  <c:v>364.76499999999999</c:v>
                </c:pt>
                <c:pt idx="986">
                  <c:v>362.37599999999998</c:v>
                </c:pt>
                <c:pt idx="987">
                  <c:v>357.721</c:v>
                </c:pt>
                <c:pt idx="988">
                  <c:v>356.584</c:v>
                </c:pt>
                <c:pt idx="989">
                  <c:v>356.19</c:v>
                </c:pt>
                <c:pt idx="990">
                  <c:v>354.82299999999998</c:v>
                </c:pt>
                <c:pt idx="991">
                  <c:v>354.48599999999999</c:v>
                </c:pt>
                <c:pt idx="992">
                  <c:v>354.13400000000001</c:v>
                </c:pt>
                <c:pt idx="993">
                  <c:v>354.077</c:v>
                </c:pt>
                <c:pt idx="994">
                  <c:v>353.78100000000001</c:v>
                </c:pt>
                <c:pt idx="995">
                  <c:v>352.90899999999999</c:v>
                </c:pt>
                <c:pt idx="996">
                  <c:v>352.23700000000002</c:v>
                </c:pt>
                <c:pt idx="997">
                  <c:v>351.56400000000002</c:v>
                </c:pt>
                <c:pt idx="998">
                  <c:v>351.50299999999999</c:v>
                </c:pt>
                <c:pt idx="999">
                  <c:v>350.66199999999998</c:v>
                </c:pt>
                <c:pt idx="1000">
                  <c:v>349.81700000000001</c:v>
                </c:pt>
                <c:pt idx="1001">
                  <c:v>349.19299999999998</c:v>
                </c:pt>
                <c:pt idx="1002">
                  <c:v>348.69499999999999</c:v>
                </c:pt>
                <c:pt idx="1003">
                  <c:v>348.13400000000001</c:v>
                </c:pt>
                <c:pt idx="1004">
                  <c:v>347.99099999999999</c:v>
                </c:pt>
                <c:pt idx="1005">
                  <c:v>347.71899999999999</c:v>
                </c:pt>
                <c:pt idx="1006">
                  <c:v>347.589</c:v>
                </c:pt>
                <c:pt idx="1007">
                  <c:v>345.72399999999999</c:v>
                </c:pt>
                <c:pt idx="1008">
                  <c:v>344.42200000000003</c:v>
                </c:pt>
                <c:pt idx="1009">
                  <c:v>344.334</c:v>
                </c:pt>
                <c:pt idx="1010">
                  <c:v>343.49799999999999</c:v>
                </c:pt>
                <c:pt idx="1011">
                  <c:v>343.05399999999997</c:v>
                </c:pt>
                <c:pt idx="1012">
                  <c:v>342.58300000000003</c:v>
                </c:pt>
                <c:pt idx="1013">
                  <c:v>342.517</c:v>
                </c:pt>
                <c:pt idx="1014">
                  <c:v>342.411</c:v>
                </c:pt>
                <c:pt idx="1015">
                  <c:v>342.10899999999998</c:v>
                </c:pt>
                <c:pt idx="1016">
                  <c:v>341.86700000000002</c:v>
                </c:pt>
                <c:pt idx="1017">
                  <c:v>341.60599999999999</c:v>
                </c:pt>
                <c:pt idx="1018">
                  <c:v>341.54899999999998</c:v>
                </c:pt>
                <c:pt idx="1019">
                  <c:v>341.16500000000002</c:v>
                </c:pt>
                <c:pt idx="1020">
                  <c:v>341.089</c:v>
                </c:pt>
                <c:pt idx="1021">
                  <c:v>340.96</c:v>
                </c:pt>
                <c:pt idx="1022">
                  <c:v>340.90100000000001</c:v>
                </c:pt>
                <c:pt idx="1023">
                  <c:v>340.85300000000001</c:v>
                </c:pt>
                <c:pt idx="1024">
                  <c:v>338.92099999999999</c:v>
                </c:pt>
                <c:pt idx="1025">
                  <c:v>338.88799999999998</c:v>
                </c:pt>
                <c:pt idx="1026">
                  <c:v>338.88200000000001</c:v>
                </c:pt>
                <c:pt idx="1027">
                  <c:v>337.774</c:v>
                </c:pt>
                <c:pt idx="1028">
                  <c:v>337.57</c:v>
                </c:pt>
                <c:pt idx="1029">
                  <c:v>337.452</c:v>
                </c:pt>
                <c:pt idx="1030">
                  <c:v>336.86599999999999</c:v>
                </c:pt>
                <c:pt idx="1031">
                  <c:v>336.77199999999999</c:v>
                </c:pt>
                <c:pt idx="1032">
                  <c:v>336.005</c:v>
                </c:pt>
                <c:pt idx="1033">
                  <c:v>335.971</c:v>
                </c:pt>
                <c:pt idx="1034">
                  <c:v>335.339</c:v>
                </c:pt>
                <c:pt idx="1035">
                  <c:v>333.33699999999999</c:v>
                </c:pt>
                <c:pt idx="1036">
                  <c:v>332.94299999999998</c:v>
                </c:pt>
                <c:pt idx="1037">
                  <c:v>331.529</c:v>
                </c:pt>
                <c:pt idx="1038">
                  <c:v>330.08199999999999</c:v>
                </c:pt>
                <c:pt idx="1039">
                  <c:v>329.50200000000001</c:v>
                </c:pt>
                <c:pt idx="1040">
                  <c:v>328.14400000000001</c:v>
                </c:pt>
                <c:pt idx="1041">
                  <c:v>327.41199999999998</c:v>
                </c:pt>
                <c:pt idx="1042">
                  <c:v>326.73500000000001</c:v>
                </c:pt>
                <c:pt idx="1043">
                  <c:v>324.91000000000003</c:v>
                </c:pt>
                <c:pt idx="1044">
                  <c:v>324.49200000000002</c:v>
                </c:pt>
                <c:pt idx="1045">
                  <c:v>323.27300000000002</c:v>
                </c:pt>
                <c:pt idx="1046">
                  <c:v>320.88200000000001</c:v>
                </c:pt>
                <c:pt idx="1047">
                  <c:v>320.46800000000002</c:v>
                </c:pt>
                <c:pt idx="1048">
                  <c:v>318.33300000000003</c:v>
                </c:pt>
                <c:pt idx="1049">
                  <c:v>317.88799999999998</c:v>
                </c:pt>
                <c:pt idx="1050">
                  <c:v>317.161</c:v>
                </c:pt>
                <c:pt idx="1051">
                  <c:v>316.87</c:v>
                </c:pt>
                <c:pt idx="1052">
                  <c:v>316.29899999999998</c:v>
                </c:pt>
                <c:pt idx="1053">
                  <c:v>316.27800000000002</c:v>
                </c:pt>
                <c:pt idx="1054">
                  <c:v>316.18700000000001</c:v>
                </c:pt>
                <c:pt idx="1055">
                  <c:v>314.77100000000002</c:v>
                </c:pt>
                <c:pt idx="1056">
                  <c:v>314.334</c:v>
                </c:pt>
                <c:pt idx="1057">
                  <c:v>314.05700000000002</c:v>
                </c:pt>
                <c:pt idx="1058">
                  <c:v>312.327</c:v>
                </c:pt>
                <c:pt idx="1059">
                  <c:v>311.23700000000002</c:v>
                </c:pt>
                <c:pt idx="1060">
                  <c:v>308.34100000000001</c:v>
                </c:pt>
                <c:pt idx="1061">
                  <c:v>306.46800000000002</c:v>
                </c:pt>
                <c:pt idx="1062">
                  <c:v>305.404</c:v>
                </c:pt>
                <c:pt idx="1063">
                  <c:v>304.83800000000002</c:v>
                </c:pt>
                <c:pt idx="1064">
                  <c:v>298.62099999999998</c:v>
                </c:pt>
                <c:pt idx="1065">
                  <c:v>295.029</c:v>
                </c:pt>
                <c:pt idx="1066">
                  <c:v>294.19600000000003</c:v>
                </c:pt>
                <c:pt idx="1067">
                  <c:v>291.60300000000001</c:v>
                </c:pt>
                <c:pt idx="1068">
                  <c:v>288.483</c:v>
                </c:pt>
                <c:pt idx="1069">
                  <c:v>287.36900000000003</c:v>
                </c:pt>
                <c:pt idx="1070">
                  <c:v>285.46100000000001</c:v>
                </c:pt>
                <c:pt idx="1071">
                  <c:v>284.72000000000003</c:v>
                </c:pt>
                <c:pt idx="1072">
                  <c:v>284.54700000000003</c:v>
                </c:pt>
                <c:pt idx="1073">
                  <c:v>281.10899999999998</c:v>
                </c:pt>
                <c:pt idx="1074">
                  <c:v>280.69499999999999</c:v>
                </c:pt>
                <c:pt idx="1075">
                  <c:v>279.05</c:v>
                </c:pt>
                <c:pt idx="1076">
                  <c:v>276.82299999999998</c:v>
                </c:pt>
                <c:pt idx="1077">
                  <c:v>276.79199999999997</c:v>
                </c:pt>
                <c:pt idx="1078">
                  <c:v>276.16399999999999</c:v>
                </c:pt>
                <c:pt idx="1079">
                  <c:v>272.92700000000002</c:v>
                </c:pt>
                <c:pt idx="1080">
                  <c:v>272.58600000000001</c:v>
                </c:pt>
                <c:pt idx="1081">
                  <c:v>268.78100000000001</c:v>
                </c:pt>
                <c:pt idx="1082">
                  <c:v>267.68099999999998</c:v>
                </c:pt>
                <c:pt idx="1083">
                  <c:v>266.32</c:v>
                </c:pt>
                <c:pt idx="1084">
                  <c:v>263.90899999999999</c:v>
                </c:pt>
                <c:pt idx="1085">
                  <c:v>259.06599999999997</c:v>
                </c:pt>
                <c:pt idx="1086">
                  <c:v>256.85599999999999</c:v>
                </c:pt>
                <c:pt idx="1087">
                  <c:v>255.85599999999999</c:v>
                </c:pt>
                <c:pt idx="1088">
                  <c:v>255.012</c:v>
                </c:pt>
                <c:pt idx="1089">
                  <c:v>253.82300000000001</c:v>
                </c:pt>
                <c:pt idx="1090">
                  <c:v>252.666</c:v>
                </c:pt>
                <c:pt idx="1091">
                  <c:v>224.083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AA6-4F62-9200-199CA9025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238336"/>
        <c:axId val="192239872"/>
      </c:scatterChart>
      <c:valAx>
        <c:axId val="192238336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crossAx val="192239872"/>
        <c:crosses val="autoZero"/>
        <c:crossBetween val="midCat"/>
      </c:valAx>
      <c:valAx>
        <c:axId val="192239872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22383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6674329162205"/>
          <c:y val="5.1400554097404488E-2"/>
          <c:w val="0.54247665068538697"/>
          <c:h val="0.75553623505395162"/>
        </c:manualLayout>
      </c:layout>
      <c:scatterChart>
        <c:scatterStyle val="lineMarker"/>
        <c:varyColors val="0"/>
        <c:ser>
          <c:idx val="4"/>
          <c:order val="0"/>
          <c:tx>
            <c:v>Pre-SRIF</c:v>
          </c:tx>
          <c:spPr>
            <a:ln w="25400"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'FDC- SRIF'!$C$6:$C$1585</c:f>
              <c:numCache>
                <c:formatCode>0.0</c:formatCode>
                <c:ptCount val="1580"/>
                <c:pt idx="0">
                  <c:v>0</c:v>
                </c:pt>
                <c:pt idx="1">
                  <c:v>6.3331222292590306E-2</c:v>
                </c:pt>
                <c:pt idx="2">
                  <c:v>0.12666244458518061</c:v>
                </c:pt>
                <c:pt idx="3">
                  <c:v>0.18999366687777092</c:v>
                </c:pt>
                <c:pt idx="4">
                  <c:v>0.25332488917036122</c:v>
                </c:pt>
                <c:pt idx="5">
                  <c:v>0.31665611146295153</c:v>
                </c:pt>
                <c:pt idx="6">
                  <c:v>0.37998733375554183</c:v>
                </c:pt>
                <c:pt idx="7">
                  <c:v>0.44331855604813214</c:v>
                </c:pt>
                <c:pt idx="8">
                  <c:v>0.50664977834072245</c:v>
                </c:pt>
                <c:pt idx="9">
                  <c:v>0.56998100063331281</c:v>
                </c:pt>
                <c:pt idx="10">
                  <c:v>0.63331222292590306</c:v>
                </c:pt>
                <c:pt idx="11">
                  <c:v>0.69664344521849331</c:v>
                </c:pt>
                <c:pt idx="12">
                  <c:v>0.75997466751108367</c:v>
                </c:pt>
                <c:pt idx="13">
                  <c:v>0.82330588980367403</c:v>
                </c:pt>
                <c:pt idx="14">
                  <c:v>0.88663711209626428</c:v>
                </c:pt>
                <c:pt idx="15">
                  <c:v>0.94996833438885453</c:v>
                </c:pt>
                <c:pt idx="16">
                  <c:v>1.0132995566814449</c:v>
                </c:pt>
                <c:pt idx="17">
                  <c:v>1.0766307789740353</c:v>
                </c:pt>
                <c:pt idx="18">
                  <c:v>1.1399620012666256</c:v>
                </c:pt>
                <c:pt idx="19">
                  <c:v>1.2032932235592158</c:v>
                </c:pt>
                <c:pt idx="20">
                  <c:v>1.2666244458518061</c:v>
                </c:pt>
                <c:pt idx="21">
                  <c:v>1.3299556681443965</c:v>
                </c:pt>
                <c:pt idx="22">
                  <c:v>1.3932868904369866</c:v>
                </c:pt>
                <c:pt idx="23">
                  <c:v>1.456618112729577</c:v>
                </c:pt>
                <c:pt idx="24">
                  <c:v>1.5199493350221673</c:v>
                </c:pt>
                <c:pt idx="25">
                  <c:v>1.5832805573147577</c:v>
                </c:pt>
                <c:pt idx="26">
                  <c:v>1.6466117796073481</c:v>
                </c:pt>
                <c:pt idx="27">
                  <c:v>1.7099430018999382</c:v>
                </c:pt>
                <c:pt idx="28">
                  <c:v>1.7732742241925286</c:v>
                </c:pt>
                <c:pt idx="29">
                  <c:v>1.8366054464851189</c:v>
                </c:pt>
                <c:pt idx="30">
                  <c:v>1.8999366687777091</c:v>
                </c:pt>
                <c:pt idx="31">
                  <c:v>1.9632678910702994</c:v>
                </c:pt>
                <c:pt idx="32">
                  <c:v>2.0265991133628898</c:v>
                </c:pt>
                <c:pt idx="33">
                  <c:v>2.0899303356554801</c:v>
                </c:pt>
                <c:pt idx="34">
                  <c:v>2.1532615579480705</c:v>
                </c:pt>
                <c:pt idx="35">
                  <c:v>2.2165927802406609</c:v>
                </c:pt>
                <c:pt idx="36">
                  <c:v>2.2799240025332512</c:v>
                </c:pt>
                <c:pt idx="37">
                  <c:v>2.3432552248258411</c:v>
                </c:pt>
                <c:pt idx="38">
                  <c:v>2.4065864471184315</c:v>
                </c:pt>
                <c:pt idx="39">
                  <c:v>2.4699176694110219</c:v>
                </c:pt>
                <c:pt idx="40">
                  <c:v>2.5332488917036122</c:v>
                </c:pt>
                <c:pt idx="41">
                  <c:v>2.5965801139962026</c:v>
                </c:pt>
                <c:pt idx="42">
                  <c:v>2.6599113362887929</c:v>
                </c:pt>
                <c:pt idx="43">
                  <c:v>2.7232425585813833</c:v>
                </c:pt>
                <c:pt idx="44">
                  <c:v>2.7865737808739732</c:v>
                </c:pt>
                <c:pt idx="45">
                  <c:v>2.8499050031665636</c:v>
                </c:pt>
                <c:pt idx="46">
                  <c:v>2.9132362254591539</c:v>
                </c:pt>
                <c:pt idx="47">
                  <c:v>2.9765674477517443</c:v>
                </c:pt>
                <c:pt idx="48">
                  <c:v>3.0398986700443347</c:v>
                </c:pt>
                <c:pt idx="49">
                  <c:v>3.103229892336925</c:v>
                </c:pt>
                <c:pt idx="50">
                  <c:v>3.1665611146295154</c:v>
                </c:pt>
                <c:pt idx="51">
                  <c:v>3.2298923369221058</c:v>
                </c:pt>
                <c:pt idx="52">
                  <c:v>3.2932235592146961</c:v>
                </c:pt>
                <c:pt idx="53">
                  <c:v>3.356554781507286</c:v>
                </c:pt>
                <c:pt idx="54">
                  <c:v>3.4198860037998764</c:v>
                </c:pt>
                <c:pt idx="55">
                  <c:v>3.4832172260924668</c:v>
                </c:pt>
                <c:pt idx="56">
                  <c:v>3.5465484483850571</c:v>
                </c:pt>
                <c:pt idx="57">
                  <c:v>3.6098796706776475</c:v>
                </c:pt>
                <c:pt idx="58">
                  <c:v>3.6732108929702378</c:v>
                </c:pt>
                <c:pt idx="59">
                  <c:v>3.7365421152628282</c:v>
                </c:pt>
                <c:pt idx="60">
                  <c:v>3.7998733375554181</c:v>
                </c:pt>
                <c:pt idx="61">
                  <c:v>3.8632045598480085</c:v>
                </c:pt>
                <c:pt idx="62">
                  <c:v>3.9265357821405988</c:v>
                </c:pt>
                <c:pt idx="63">
                  <c:v>3.9898670044331892</c:v>
                </c:pt>
                <c:pt idx="64">
                  <c:v>4.0531982267257796</c:v>
                </c:pt>
                <c:pt idx="65">
                  <c:v>4.1165294490183699</c:v>
                </c:pt>
                <c:pt idx="66">
                  <c:v>4.1798606713109603</c:v>
                </c:pt>
                <c:pt idx="67">
                  <c:v>4.2431918936035506</c:v>
                </c:pt>
                <c:pt idx="68">
                  <c:v>4.306523115896141</c:v>
                </c:pt>
                <c:pt idx="69">
                  <c:v>4.3698543381887314</c:v>
                </c:pt>
                <c:pt idx="70">
                  <c:v>4.4331855604813217</c:v>
                </c:pt>
                <c:pt idx="71">
                  <c:v>4.4965167827739121</c:v>
                </c:pt>
                <c:pt idx="72">
                  <c:v>4.5598480050665025</c:v>
                </c:pt>
                <c:pt idx="73">
                  <c:v>4.6231792273590919</c:v>
                </c:pt>
                <c:pt idx="74">
                  <c:v>4.6865104496516823</c:v>
                </c:pt>
                <c:pt idx="75">
                  <c:v>4.7498416719442726</c:v>
                </c:pt>
                <c:pt idx="76">
                  <c:v>4.813172894236863</c:v>
                </c:pt>
                <c:pt idx="77">
                  <c:v>4.8765041165294534</c:v>
                </c:pt>
                <c:pt idx="78">
                  <c:v>4.9398353388220437</c:v>
                </c:pt>
                <c:pt idx="79">
                  <c:v>5.0031665611146341</c:v>
                </c:pt>
                <c:pt idx="80">
                  <c:v>5.0664977834072245</c:v>
                </c:pt>
                <c:pt idx="81">
                  <c:v>5.1298290056998148</c:v>
                </c:pt>
                <c:pt idx="82">
                  <c:v>5.1931602279924052</c:v>
                </c:pt>
                <c:pt idx="83">
                  <c:v>5.2564914502849955</c:v>
                </c:pt>
                <c:pt idx="84">
                  <c:v>5.3198226725775859</c:v>
                </c:pt>
                <c:pt idx="85">
                  <c:v>5.3831538948701763</c:v>
                </c:pt>
                <c:pt idx="86">
                  <c:v>5.4464851171627666</c:v>
                </c:pt>
                <c:pt idx="87">
                  <c:v>5.509816339455357</c:v>
                </c:pt>
                <c:pt idx="88">
                  <c:v>5.5731475617479465</c:v>
                </c:pt>
                <c:pt idx="89">
                  <c:v>5.6364787840405368</c:v>
                </c:pt>
                <c:pt idx="90">
                  <c:v>5.6998100063331272</c:v>
                </c:pt>
                <c:pt idx="91">
                  <c:v>5.7631412286257175</c:v>
                </c:pt>
                <c:pt idx="92">
                  <c:v>5.8264724509183079</c:v>
                </c:pt>
                <c:pt idx="93">
                  <c:v>5.8898036732108983</c:v>
                </c:pt>
                <c:pt idx="94">
                  <c:v>5.9531348955034886</c:v>
                </c:pt>
                <c:pt idx="95">
                  <c:v>6.016466117796079</c:v>
                </c:pt>
                <c:pt idx="96">
                  <c:v>6.0797973400886693</c:v>
                </c:pt>
                <c:pt idx="97">
                  <c:v>6.1431285623812597</c:v>
                </c:pt>
                <c:pt idx="98">
                  <c:v>6.2064597846738501</c:v>
                </c:pt>
                <c:pt idx="99">
                  <c:v>6.2697910069664404</c:v>
                </c:pt>
                <c:pt idx="100">
                  <c:v>6.3331222292590308</c:v>
                </c:pt>
                <c:pt idx="101">
                  <c:v>6.3964534515516211</c:v>
                </c:pt>
                <c:pt idx="102">
                  <c:v>6.4597846738442115</c:v>
                </c:pt>
                <c:pt idx="103">
                  <c:v>6.5231158961368019</c:v>
                </c:pt>
                <c:pt idx="104">
                  <c:v>6.5864471184293922</c:v>
                </c:pt>
                <c:pt idx="105">
                  <c:v>6.6497783407219817</c:v>
                </c:pt>
                <c:pt idx="106">
                  <c:v>6.7131095630145721</c:v>
                </c:pt>
                <c:pt idx="107">
                  <c:v>6.7764407853071624</c:v>
                </c:pt>
                <c:pt idx="108">
                  <c:v>6.8397720075997528</c:v>
                </c:pt>
                <c:pt idx="109">
                  <c:v>6.9031032298923432</c:v>
                </c:pt>
                <c:pt idx="110">
                  <c:v>6.9664344521849335</c:v>
                </c:pt>
                <c:pt idx="111">
                  <c:v>7.0297656744775239</c:v>
                </c:pt>
                <c:pt idx="112">
                  <c:v>7.0930968967701142</c:v>
                </c:pt>
                <c:pt idx="113">
                  <c:v>7.1564281190627046</c:v>
                </c:pt>
                <c:pt idx="114">
                  <c:v>7.219759341355295</c:v>
                </c:pt>
                <c:pt idx="115">
                  <c:v>7.2830905636478853</c:v>
                </c:pt>
                <c:pt idx="116">
                  <c:v>7.3464217859404757</c:v>
                </c:pt>
                <c:pt idx="117">
                  <c:v>7.409753008233066</c:v>
                </c:pt>
                <c:pt idx="118">
                  <c:v>7.4730842305256564</c:v>
                </c:pt>
                <c:pt idx="119">
                  <c:v>7.5364154528182468</c:v>
                </c:pt>
                <c:pt idx="120">
                  <c:v>7.5997466751108362</c:v>
                </c:pt>
                <c:pt idx="121">
                  <c:v>7.6630778974034266</c:v>
                </c:pt>
                <c:pt idx="122">
                  <c:v>7.726409119696017</c:v>
                </c:pt>
                <c:pt idx="123">
                  <c:v>7.7897403419886073</c:v>
                </c:pt>
                <c:pt idx="124">
                  <c:v>7.8530715642811977</c:v>
                </c:pt>
                <c:pt idx="125">
                  <c:v>7.916402786573788</c:v>
                </c:pt>
                <c:pt idx="126">
                  <c:v>7.9797340088663784</c:v>
                </c:pt>
                <c:pt idx="127">
                  <c:v>8.0430652311589697</c:v>
                </c:pt>
                <c:pt idx="128">
                  <c:v>8.1063964534515591</c:v>
                </c:pt>
                <c:pt idx="129">
                  <c:v>8.1697276757441486</c:v>
                </c:pt>
                <c:pt idx="130">
                  <c:v>8.2330588980367398</c:v>
                </c:pt>
                <c:pt idx="131">
                  <c:v>8.2963901203293293</c:v>
                </c:pt>
                <c:pt idx="132">
                  <c:v>8.3597213426219206</c:v>
                </c:pt>
                <c:pt idx="133">
                  <c:v>8.42305256491451</c:v>
                </c:pt>
                <c:pt idx="134">
                  <c:v>8.4863837872071013</c:v>
                </c:pt>
                <c:pt idx="135">
                  <c:v>8.5497150094996908</c:v>
                </c:pt>
                <c:pt idx="136">
                  <c:v>8.613046231792282</c:v>
                </c:pt>
                <c:pt idx="137">
                  <c:v>8.6763774540848715</c:v>
                </c:pt>
                <c:pt idx="138">
                  <c:v>8.7397086763774627</c:v>
                </c:pt>
                <c:pt idx="139">
                  <c:v>8.8030398986700522</c:v>
                </c:pt>
                <c:pt idx="140">
                  <c:v>8.8663711209626435</c:v>
                </c:pt>
                <c:pt idx="141">
                  <c:v>8.9297023432552329</c:v>
                </c:pt>
                <c:pt idx="142">
                  <c:v>8.9930335655478242</c:v>
                </c:pt>
                <c:pt idx="143">
                  <c:v>9.0563647878404137</c:v>
                </c:pt>
                <c:pt idx="144">
                  <c:v>9.1196960101330049</c:v>
                </c:pt>
                <c:pt idx="145">
                  <c:v>9.1830272324255944</c:v>
                </c:pt>
                <c:pt idx="146">
                  <c:v>9.2463584547181839</c:v>
                </c:pt>
                <c:pt idx="147">
                  <c:v>9.3096896770107751</c:v>
                </c:pt>
                <c:pt idx="148">
                  <c:v>9.3730208993033646</c:v>
                </c:pt>
                <c:pt idx="149">
                  <c:v>9.4363521215959558</c:v>
                </c:pt>
                <c:pt idx="150">
                  <c:v>9.4996833438885453</c:v>
                </c:pt>
                <c:pt idx="151">
                  <c:v>9.5630145661811365</c:v>
                </c:pt>
                <c:pt idx="152">
                  <c:v>9.626345788473726</c:v>
                </c:pt>
                <c:pt idx="153">
                  <c:v>9.6896770107663173</c:v>
                </c:pt>
                <c:pt idx="154">
                  <c:v>9.7530082330589067</c:v>
                </c:pt>
                <c:pt idx="155">
                  <c:v>9.816339455351498</c:v>
                </c:pt>
                <c:pt idx="156">
                  <c:v>9.8796706776440875</c:v>
                </c:pt>
                <c:pt idx="157">
                  <c:v>9.9430018999366787</c:v>
                </c:pt>
                <c:pt idx="158">
                  <c:v>10.006333122229268</c:v>
                </c:pt>
                <c:pt idx="159">
                  <c:v>10.069664344521859</c:v>
                </c:pt>
                <c:pt idx="160">
                  <c:v>10.132995566814449</c:v>
                </c:pt>
                <c:pt idx="161">
                  <c:v>10.196326789107038</c:v>
                </c:pt>
                <c:pt idx="162">
                  <c:v>10.25965801139963</c:v>
                </c:pt>
                <c:pt idx="163">
                  <c:v>10.322989233692219</c:v>
                </c:pt>
                <c:pt idx="164">
                  <c:v>10.38632045598481</c:v>
                </c:pt>
                <c:pt idx="165">
                  <c:v>10.4496516782774</c:v>
                </c:pt>
                <c:pt idx="166">
                  <c:v>10.512982900569991</c:v>
                </c:pt>
                <c:pt idx="167">
                  <c:v>10.576314122862581</c:v>
                </c:pt>
                <c:pt idx="168">
                  <c:v>10.639645345155172</c:v>
                </c:pt>
                <c:pt idx="169">
                  <c:v>10.702976567447761</c:v>
                </c:pt>
                <c:pt idx="170">
                  <c:v>10.766307789740353</c:v>
                </c:pt>
                <c:pt idx="171">
                  <c:v>10.829639012032942</c:v>
                </c:pt>
                <c:pt idx="172">
                  <c:v>10.892970234325533</c:v>
                </c:pt>
                <c:pt idx="173">
                  <c:v>10.956301456618123</c:v>
                </c:pt>
                <c:pt idx="174">
                  <c:v>11.019632678910714</c:v>
                </c:pt>
                <c:pt idx="175">
                  <c:v>11.082963901203303</c:v>
                </c:pt>
                <c:pt idx="176">
                  <c:v>11.146295123495893</c:v>
                </c:pt>
                <c:pt idx="177">
                  <c:v>11.209626345788484</c:v>
                </c:pt>
                <c:pt idx="178">
                  <c:v>11.272957568081074</c:v>
                </c:pt>
                <c:pt idx="179">
                  <c:v>11.336288790373665</c:v>
                </c:pt>
                <c:pt idx="180">
                  <c:v>11.399620012666254</c:v>
                </c:pt>
                <c:pt idx="181">
                  <c:v>11.462951234958846</c:v>
                </c:pt>
                <c:pt idx="182">
                  <c:v>11.526282457251435</c:v>
                </c:pt>
                <c:pt idx="183">
                  <c:v>11.589613679544026</c:v>
                </c:pt>
                <c:pt idx="184">
                  <c:v>11.652944901836616</c:v>
                </c:pt>
                <c:pt idx="185">
                  <c:v>11.716276124129207</c:v>
                </c:pt>
                <c:pt idx="186">
                  <c:v>11.779607346421797</c:v>
                </c:pt>
                <c:pt idx="187">
                  <c:v>11.842938568714388</c:v>
                </c:pt>
                <c:pt idx="188">
                  <c:v>11.906269791006977</c:v>
                </c:pt>
                <c:pt idx="189">
                  <c:v>11.969601013299568</c:v>
                </c:pt>
                <c:pt idx="190">
                  <c:v>12.032932235592158</c:v>
                </c:pt>
                <c:pt idx="191">
                  <c:v>12.096263457884749</c:v>
                </c:pt>
                <c:pt idx="192">
                  <c:v>12.159594680177339</c:v>
                </c:pt>
                <c:pt idx="193">
                  <c:v>12.222925902469928</c:v>
                </c:pt>
                <c:pt idx="194">
                  <c:v>12.286257124762519</c:v>
                </c:pt>
                <c:pt idx="195">
                  <c:v>12.349588347055109</c:v>
                </c:pt>
                <c:pt idx="196">
                  <c:v>12.4129195693477</c:v>
                </c:pt>
                <c:pt idx="197">
                  <c:v>12.47625079164029</c:v>
                </c:pt>
                <c:pt idx="198">
                  <c:v>12.539582013932881</c:v>
                </c:pt>
                <c:pt idx="199">
                  <c:v>12.60291323622547</c:v>
                </c:pt>
                <c:pt idx="200">
                  <c:v>12.666244458518062</c:v>
                </c:pt>
                <c:pt idx="201">
                  <c:v>12.729575680810651</c:v>
                </c:pt>
                <c:pt idx="202">
                  <c:v>12.792906903103242</c:v>
                </c:pt>
                <c:pt idx="203">
                  <c:v>12.856238125395832</c:v>
                </c:pt>
                <c:pt idx="204">
                  <c:v>12.919569347688423</c:v>
                </c:pt>
                <c:pt idx="205">
                  <c:v>12.982900569981012</c:v>
                </c:pt>
                <c:pt idx="206">
                  <c:v>13.046231792273604</c:v>
                </c:pt>
                <c:pt idx="207">
                  <c:v>13.109563014566193</c:v>
                </c:pt>
                <c:pt idx="208">
                  <c:v>13.172894236858784</c:v>
                </c:pt>
                <c:pt idx="209">
                  <c:v>13.236225459151374</c:v>
                </c:pt>
                <c:pt idx="210">
                  <c:v>13.299556681443963</c:v>
                </c:pt>
                <c:pt idx="211">
                  <c:v>13.362887903736555</c:v>
                </c:pt>
                <c:pt idx="212">
                  <c:v>13.426219126029144</c:v>
                </c:pt>
                <c:pt idx="213">
                  <c:v>13.489550348321735</c:v>
                </c:pt>
                <c:pt idx="214">
                  <c:v>13.552881570614325</c:v>
                </c:pt>
                <c:pt idx="215">
                  <c:v>13.616212792906916</c:v>
                </c:pt>
                <c:pt idx="216">
                  <c:v>13.679544015199506</c:v>
                </c:pt>
                <c:pt idx="217">
                  <c:v>13.742875237492097</c:v>
                </c:pt>
                <c:pt idx="218">
                  <c:v>13.806206459784686</c:v>
                </c:pt>
                <c:pt idx="219">
                  <c:v>13.869537682077278</c:v>
                </c:pt>
                <c:pt idx="220">
                  <c:v>13.932868904369867</c:v>
                </c:pt>
                <c:pt idx="221">
                  <c:v>13.996200126662458</c:v>
                </c:pt>
                <c:pt idx="222">
                  <c:v>14.059531348955048</c:v>
                </c:pt>
                <c:pt idx="223">
                  <c:v>14.122862571247639</c:v>
                </c:pt>
                <c:pt idx="224">
                  <c:v>14.186193793540228</c:v>
                </c:pt>
                <c:pt idx="225">
                  <c:v>14.249525015832818</c:v>
                </c:pt>
                <c:pt idx="226">
                  <c:v>14.312856238125409</c:v>
                </c:pt>
                <c:pt idx="227">
                  <c:v>14.376187460417999</c:v>
                </c:pt>
                <c:pt idx="228">
                  <c:v>14.43951868271059</c:v>
                </c:pt>
                <c:pt idx="229">
                  <c:v>14.502849905003179</c:v>
                </c:pt>
                <c:pt idx="230">
                  <c:v>14.566181127295771</c:v>
                </c:pt>
                <c:pt idx="231">
                  <c:v>14.62951234958836</c:v>
                </c:pt>
                <c:pt idx="232">
                  <c:v>14.692843571880951</c:v>
                </c:pt>
                <c:pt idx="233">
                  <c:v>14.756174794173541</c:v>
                </c:pt>
                <c:pt idx="234">
                  <c:v>14.819506016466132</c:v>
                </c:pt>
                <c:pt idx="235">
                  <c:v>14.882837238758722</c:v>
                </c:pt>
                <c:pt idx="236">
                  <c:v>14.946168461051313</c:v>
                </c:pt>
                <c:pt idx="237">
                  <c:v>15.009499683343902</c:v>
                </c:pt>
                <c:pt idx="238">
                  <c:v>15.072830905636494</c:v>
                </c:pt>
                <c:pt idx="239">
                  <c:v>15.136162127929083</c:v>
                </c:pt>
                <c:pt idx="240">
                  <c:v>15.199493350221672</c:v>
                </c:pt>
                <c:pt idx="241">
                  <c:v>15.262824572514264</c:v>
                </c:pt>
                <c:pt idx="242">
                  <c:v>15.326155794806853</c:v>
                </c:pt>
                <c:pt idx="243">
                  <c:v>15.389487017099444</c:v>
                </c:pt>
                <c:pt idx="244">
                  <c:v>15.452818239392034</c:v>
                </c:pt>
                <c:pt idx="245">
                  <c:v>15.516149461684625</c:v>
                </c:pt>
                <c:pt idx="246">
                  <c:v>15.579480683977215</c:v>
                </c:pt>
                <c:pt idx="247">
                  <c:v>15.642811906269806</c:v>
                </c:pt>
                <c:pt idx="248">
                  <c:v>15.706143128562395</c:v>
                </c:pt>
                <c:pt idx="249">
                  <c:v>15.769474350854987</c:v>
                </c:pt>
                <c:pt idx="250">
                  <c:v>15.832805573147576</c:v>
                </c:pt>
                <c:pt idx="251">
                  <c:v>15.896136795440167</c:v>
                </c:pt>
                <c:pt idx="252">
                  <c:v>15.959468017732757</c:v>
                </c:pt>
                <c:pt idx="253">
                  <c:v>16.022799240025346</c:v>
                </c:pt>
                <c:pt idx="254">
                  <c:v>16.086130462317939</c:v>
                </c:pt>
                <c:pt idx="255">
                  <c:v>16.149461684610529</c:v>
                </c:pt>
                <c:pt idx="256">
                  <c:v>16.212792906903118</c:v>
                </c:pt>
                <c:pt idx="257">
                  <c:v>16.276124129195708</c:v>
                </c:pt>
                <c:pt idx="258">
                  <c:v>16.339455351488297</c:v>
                </c:pt>
                <c:pt idx="259">
                  <c:v>16.40278657378089</c:v>
                </c:pt>
                <c:pt idx="260">
                  <c:v>16.46611779607348</c:v>
                </c:pt>
                <c:pt idx="261">
                  <c:v>16.529449018366069</c:v>
                </c:pt>
                <c:pt idx="262">
                  <c:v>16.592780240658659</c:v>
                </c:pt>
                <c:pt idx="263">
                  <c:v>16.656111462951252</c:v>
                </c:pt>
                <c:pt idx="264">
                  <c:v>16.719442685243841</c:v>
                </c:pt>
                <c:pt idx="265">
                  <c:v>16.782773907536431</c:v>
                </c:pt>
                <c:pt idx="266">
                  <c:v>16.84610512982902</c:v>
                </c:pt>
                <c:pt idx="267">
                  <c:v>16.909436352121613</c:v>
                </c:pt>
                <c:pt idx="268">
                  <c:v>16.972767574414203</c:v>
                </c:pt>
                <c:pt idx="269">
                  <c:v>17.036098796706792</c:v>
                </c:pt>
                <c:pt idx="270">
                  <c:v>17.099430018999382</c:v>
                </c:pt>
                <c:pt idx="271">
                  <c:v>17.162761241291975</c:v>
                </c:pt>
                <c:pt idx="272">
                  <c:v>17.226092463584564</c:v>
                </c:pt>
                <c:pt idx="273">
                  <c:v>17.289423685877154</c:v>
                </c:pt>
                <c:pt idx="274">
                  <c:v>17.352754908169743</c:v>
                </c:pt>
                <c:pt idx="275">
                  <c:v>17.416086130462332</c:v>
                </c:pt>
                <c:pt idx="276">
                  <c:v>17.479417352754925</c:v>
                </c:pt>
                <c:pt idx="277">
                  <c:v>17.542748575047515</c:v>
                </c:pt>
                <c:pt idx="278">
                  <c:v>17.606079797340104</c:v>
                </c:pt>
                <c:pt idx="279">
                  <c:v>17.669411019632694</c:v>
                </c:pt>
                <c:pt idx="280">
                  <c:v>17.732742241925287</c:v>
                </c:pt>
                <c:pt idx="281">
                  <c:v>17.796073464217876</c:v>
                </c:pt>
                <c:pt idx="282">
                  <c:v>17.859404686510466</c:v>
                </c:pt>
                <c:pt idx="283">
                  <c:v>17.922735908803055</c:v>
                </c:pt>
                <c:pt idx="284">
                  <c:v>17.986067131095648</c:v>
                </c:pt>
                <c:pt idx="285">
                  <c:v>18.049398353388238</c:v>
                </c:pt>
                <c:pt idx="286">
                  <c:v>18.112729575680827</c:v>
                </c:pt>
                <c:pt idx="287">
                  <c:v>18.176060797973417</c:v>
                </c:pt>
                <c:pt idx="288">
                  <c:v>18.23939202026601</c:v>
                </c:pt>
                <c:pt idx="289">
                  <c:v>18.302723242558599</c:v>
                </c:pt>
                <c:pt idx="290">
                  <c:v>18.366054464851189</c:v>
                </c:pt>
                <c:pt idx="291">
                  <c:v>18.429385687143778</c:v>
                </c:pt>
                <c:pt idx="292">
                  <c:v>18.492716909436368</c:v>
                </c:pt>
                <c:pt idx="293">
                  <c:v>18.556048131728961</c:v>
                </c:pt>
                <c:pt idx="294">
                  <c:v>18.61937935402155</c:v>
                </c:pt>
                <c:pt idx="295">
                  <c:v>18.68271057631414</c:v>
                </c:pt>
                <c:pt idx="296">
                  <c:v>18.746041798606729</c:v>
                </c:pt>
                <c:pt idx="297">
                  <c:v>18.809373020899322</c:v>
                </c:pt>
                <c:pt idx="298">
                  <c:v>18.872704243191912</c:v>
                </c:pt>
                <c:pt idx="299">
                  <c:v>18.936035465484501</c:v>
                </c:pt>
                <c:pt idx="300">
                  <c:v>18.999366687777091</c:v>
                </c:pt>
                <c:pt idx="301">
                  <c:v>19.062697910069684</c:v>
                </c:pt>
                <c:pt idx="302">
                  <c:v>19.126029132362273</c:v>
                </c:pt>
                <c:pt idx="303">
                  <c:v>19.189360354654863</c:v>
                </c:pt>
                <c:pt idx="304">
                  <c:v>19.252691576947452</c:v>
                </c:pt>
                <c:pt idx="305">
                  <c:v>19.316022799240042</c:v>
                </c:pt>
                <c:pt idx="306">
                  <c:v>19.379354021532635</c:v>
                </c:pt>
                <c:pt idx="307">
                  <c:v>19.442685243825224</c:v>
                </c:pt>
                <c:pt idx="308">
                  <c:v>19.506016466117813</c:v>
                </c:pt>
                <c:pt idx="309">
                  <c:v>19.569347688410403</c:v>
                </c:pt>
                <c:pt idx="310">
                  <c:v>19.632678910702996</c:v>
                </c:pt>
                <c:pt idx="311">
                  <c:v>19.696010132995585</c:v>
                </c:pt>
                <c:pt idx="312">
                  <c:v>19.759341355288175</c:v>
                </c:pt>
                <c:pt idx="313">
                  <c:v>19.822672577580764</c:v>
                </c:pt>
                <c:pt idx="314">
                  <c:v>19.886003799873357</c:v>
                </c:pt>
                <c:pt idx="315">
                  <c:v>19.949335022165947</c:v>
                </c:pt>
                <c:pt idx="316">
                  <c:v>20.012666244458536</c:v>
                </c:pt>
                <c:pt idx="317">
                  <c:v>20.075997466751126</c:v>
                </c:pt>
                <c:pt idx="318">
                  <c:v>20.139328689043719</c:v>
                </c:pt>
                <c:pt idx="319">
                  <c:v>20.202659911336308</c:v>
                </c:pt>
                <c:pt idx="320">
                  <c:v>20.265991133628898</c:v>
                </c:pt>
                <c:pt idx="321">
                  <c:v>20.329322355921487</c:v>
                </c:pt>
                <c:pt idx="322">
                  <c:v>20.392653578214077</c:v>
                </c:pt>
                <c:pt idx="323">
                  <c:v>20.45598480050667</c:v>
                </c:pt>
                <c:pt idx="324">
                  <c:v>20.519316022799259</c:v>
                </c:pt>
                <c:pt idx="325">
                  <c:v>20.582647245091849</c:v>
                </c:pt>
                <c:pt idx="326">
                  <c:v>20.645978467384438</c:v>
                </c:pt>
                <c:pt idx="327">
                  <c:v>20.709309689677031</c:v>
                </c:pt>
                <c:pt idx="328">
                  <c:v>20.772640911969621</c:v>
                </c:pt>
                <c:pt idx="329">
                  <c:v>20.83597213426221</c:v>
                </c:pt>
                <c:pt idx="330">
                  <c:v>20.8993033565548</c:v>
                </c:pt>
                <c:pt idx="331">
                  <c:v>20.962634578847393</c:v>
                </c:pt>
                <c:pt idx="332">
                  <c:v>21.025965801139982</c:v>
                </c:pt>
                <c:pt idx="333">
                  <c:v>21.089297023432572</c:v>
                </c:pt>
                <c:pt idx="334">
                  <c:v>21.152628245725161</c:v>
                </c:pt>
                <c:pt idx="335">
                  <c:v>21.215959468017754</c:v>
                </c:pt>
                <c:pt idx="336">
                  <c:v>21.279290690310344</c:v>
                </c:pt>
                <c:pt idx="337">
                  <c:v>21.342621912602933</c:v>
                </c:pt>
                <c:pt idx="338">
                  <c:v>21.405953134895523</c:v>
                </c:pt>
                <c:pt idx="339">
                  <c:v>21.469284357188112</c:v>
                </c:pt>
                <c:pt idx="340">
                  <c:v>21.532615579480705</c:v>
                </c:pt>
                <c:pt idx="341">
                  <c:v>21.595946801773295</c:v>
                </c:pt>
                <c:pt idx="342">
                  <c:v>21.659278024065884</c:v>
                </c:pt>
                <c:pt idx="343">
                  <c:v>21.722609246358473</c:v>
                </c:pt>
                <c:pt idx="344">
                  <c:v>21.785940468651066</c:v>
                </c:pt>
                <c:pt idx="345">
                  <c:v>21.849271690943656</c:v>
                </c:pt>
                <c:pt idx="346">
                  <c:v>21.912602913236245</c:v>
                </c:pt>
                <c:pt idx="347">
                  <c:v>21.975934135528835</c:v>
                </c:pt>
                <c:pt idx="348">
                  <c:v>22.039265357821428</c:v>
                </c:pt>
                <c:pt idx="349">
                  <c:v>22.102596580114017</c:v>
                </c:pt>
                <c:pt idx="350">
                  <c:v>22.165927802406607</c:v>
                </c:pt>
                <c:pt idx="351">
                  <c:v>22.229259024699196</c:v>
                </c:pt>
                <c:pt idx="352">
                  <c:v>22.292590246991786</c:v>
                </c:pt>
                <c:pt idx="353">
                  <c:v>22.355921469284379</c:v>
                </c:pt>
                <c:pt idx="354">
                  <c:v>22.419252691576968</c:v>
                </c:pt>
                <c:pt idx="355">
                  <c:v>22.482583913869558</c:v>
                </c:pt>
                <c:pt idx="356">
                  <c:v>22.545915136162147</c:v>
                </c:pt>
                <c:pt idx="357">
                  <c:v>22.60924635845474</c:v>
                </c:pt>
                <c:pt idx="358">
                  <c:v>22.67257758074733</c:v>
                </c:pt>
                <c:pt idx="359">
                  <c:v>22.735908803039919</c:v>
                </c:pt>
                <c:pt idx="360">
                  <c:v>22.799240025332509</c:v>
                </c:pt>
                <c:pt idx="361">
                  <c:v>22.862571247625102</c:v>
                </c:pt>
                <c:pt idx="362">
                  <c:v>22.925902469917691</c:v>
                </c:pt>
                <c:pt idx="363">
                  <c:v>22.989233692210281</c:v>
                </c:pt>
                <c:pt idx="364">
                  <c:v>23.05256491450287</c:v>
                </c:pt>
                <c:pt idx="365">
                  <c:v>23.115896136795463</c:v>
                </c:pt>
                <c:pt idx="366">
                  <c:v>23.179227359088053</c:v>
                </c:pt>
                <c:pt idx="367">
                  <c:v>23.242558581380642</c:v>
                </c:pt>
                <c:pt idx="368">
                  <c:v>23.305889803673232</c:v>
                </c:pt>
                <c:pt idx="369">
                  <c:v>23.369221025965821</c:v>
                </c:pt>
                <c:pt idx="370">
                  <c:v>23.432552248258414</c:v>
                </c:pt>
                <c:pt idx="371">
                  <c:v>23.495883470551004</c:v>
                </c:pt>
                <c:pt idx="372">
                  <c:v>23.559214692843593</c:v>
                </c:pt>
                <c:pt idx="373">
                  <c:v>23.622545915136183</c:v>
                </c:pt>
                <c:pt idx="374">
                  <c:v>23.685877137428776</c:v>
                </c:pt>
                <c:pt idx="375">
                  <c:v>23.749208359721365</c:v>
                </c:pt>
                <c:pt idx="376">
                  <c:v>23.812539582013954</c:v>
                </c:pt>
                <c:pt idx="377">
                  <c:v>23.875870804306544</c:v>
                </c:pt>
                <c:pt idx="378">
                  <c:v>23.939202026599137</c:v>
                </c:pt>
                <c:pt idx="379">
                  <c:v>24.002533248891726</c:v>
                </c:pt>
                <c:pt idx="380">
                  <c:v>24.065864471184316</c:v>
                </c:pt>
                <c:pt idx="381">
                  <c:v>24.129195693476905</c:v>
                </c:pt>
                <c:pt idx="382">
                  <c:v>24.192526915769498</c:v>
                </c:pt>
                <c:pt idx="383">
                  <c:v>24.255858138062088</c:v>
                </c:pt>
                <c:pt idx="384">
                  <c:v>24.319189360354677</c:v>
                </c:pt>
                <c:pt idx="385">
                  <c:v>24.382520582647267</c:v>
                </c:pt>
                <c:pt idx="386">
                  <c:v>24.445851804939856</c:v>
                </c:pt>
                <c:pt idx="387">
                  <c:v>24.509183027232449</c:v>
                </c:pt>
                <c:pt idx="388">
                  <c:v>24.572514249525039</c:v>
                </c:pt>
                <c:pt idx="389">
                  <c:v>24.635845471817628</c:v>
                </c:pt>
                <c:pt idx="390">
                  <c:v>24.699176694110218</c:v>
                </c:pt>
                <c:pt idx="391">
                  <c:v>24.762507916402811</c:v>
                </c:pt>
                <c:pt idx="392">
                  <c:v>24.8258391386954</c:v>
                </c:pt>
                <c:pt idx="393">
                  <c:v>24.88917036098799</c:v>
                </c:pt>
                <c:pt idx="394">
                  <c:v>24.952501583280579</c:v>
                </c:pt>
                <c:pt idx="395">
                  <c:v>25.015832805573172</c:v>
                </c:pt>
                <c:pt idx="396">
                  <c:v>25.079164027865762</c:v>
                </c:pt>
                <c:pt idx="397">
                  <c:v>25.142495250158351</c:v>
                </c:pt>
                <c:pt idx="398">
                  <c:v>25.205826472450941</c:v>
                </c:pt>
                <c:pt idx="399">
                  <c:v>25.269157694743534</c:v>
                </c:pt>
                <c:pt idx="400">
                  <c:v>25.332488917036123</c:v>
                </c:pt>
                <c:pt idx="401">
                  <c:v>25.395820139328713</c:v>
                </c:pt>
                <c:pt idx="402">
                  <c:v>25.459151361621302</c:v>
                </c:pt>
                <c:pt idx="403">
                  <c:v>25.522482583913892</c:v>
                </c:pt>
                <c:pt idx="404">
                  <c:v>25.585813806206485</c:v>
                </c:pt>
                <c:pt idx="405">
                  <c:v>25.649145028499074</c:v>
                </c:pt>
                <c:pt idx="406">
                  <c:v>25.712476250791664</c:v>
                </c:pt>
                <c:pt idx="407">
                  <c:v>25.775807473084253</c:v>
                </c:pt>
                <c:pt idx="408">
                  <c:v>25.839138695376846</c:v>
                </c:pt>
                <c:pt idx="409">
                  <c:v>25.902469917669436</c:v>
                </c:pt>
                <c:pt idx="410">
                  <c:v>25.965801139962025</c:v>
                </c:pt>
                <c:pt idx="411">
                  <c:v>26.029132362254614</c:v>
                </c:pt>
                <c:pt idx="412">
                  <c:v>26.092463584547207</c:v>
                </c:pt>
                <c:pt idx="413">
                  <c:v>26.155794806839797</c:v>
                </c:pt>
                <c:pt idx="414">
                  <c:v>26.219126029132386</c:v>
                </c:pt>
                <c:pt idx="415">
                  <c:v>26.282457251424976</c:v>
                </c:pt>
                <c:pt idx="416">
                  <c:v>26.345788473717569</c:v>
                </c:pt>
                <c:pt idx="417">
                  <c:v>26.409119696010158</c:v>
                </c:pt>
                <c:pt idx="418">
                  <c:v>26.472450918302748</c:v>
                </c:pt>
                <c:pt idx="419">
                  <c:v>26.535782140595337</c:v>
                </c:pt>
                <c:pt idx="420">
                  <c:v>26.599113362887927</c:v>
                </c:pt>
                <c:pt idx="421">
                  <c:v>26.66244458518052</c:v>
                </c:pt>
                <c:pt idx="422">
                  <c:v>26.725775807473109</c:v>
                </c:pt>
                <c:pt idx="423">
                  <c:v>26.789107029765699</c:v>
                </c:pt>
                <c:pt idx="424">
                  <c:v>26.852438252058288</c:v>
                </c:pt>
                <c:pt idx="425">
                  <c:v>26.915769474350881</c:v>
                </c:pt>
                <c:pt idx="426">
                  <c:v>26.979100696643471</c:v>
                </c:pt>
                <c:pt idx="427">
                  <c:v>27.04243191893606</c:v>
                </c:pt>
                <c:pt idx="428">
                  <c:v>27.10576314122865</c:v>
                </c:pt>
                <c:pt idx="429">
                  <c:v>27.169094363521243</c:v>
                </c:pt>
                <c:pt idx="430">
                  <c:v>27.232425585813832</c:v>
                </c:pt>
                <c:pt idx="431">
                  <c:v>27.295756808106422</c:v>
                </c:pt>
                <c:pt idx="432">
                  <c:v>27.359088030399011</c:v>
                </c:pt>
                <c:pt idx="433">
                  <c:v>27.422419252691601</c:v>
                </c:pt>
                <c:pt idx="434">
                  <c:v>27.485750474984194</c:v>
                </c:pt>
                <c:pt idx="435">
                  <c:v>27.549081697276783</c:v>
                </c:pt>
                <c:pt idx="436">
                  <c:v>27.612412919569373</c:v>
                </c:pt>
                <c:pt idx="437">
                  <c:v>27.675744141861962</c:v>
                </c:pt>
                <c:pt idx="438">
                  <c:v>27.739075364154555</c:v>
                </c:pt>
                <c:pt idx="439">
                  <c:v>27.802406586447145</c:v>
                </c:pt>
                <c:pt idx="440">
                  <c:v>27.865737808739734</c:v>
                </c:pt>
                <c:pt idx="441">
                  <c:v>27.929069031032324</c:v>
                </c:pt>
                <c:pt idx="442">
                  <c:v>27.992400253324917</c:v>
                </c:pt>
                <c:pt idx="443">
                  <c:v>28.055731475617506</c:v>
                </c:pt>
                <c:pt idx="444">
                  <c:v>28.119062697910095</c:v>
                </c:pt>
                <c:pt idx="445">
                  <c:v>28.182393920202685</c:v>
                </c:pt>
                <c:pt idx="446">
                  <c:v>28.245725142495278</c:v>
                </c:pt>
                <c:pt idx="447">
                  <c:v>28.309056364787867</c:v>
                </c:pt>
                <c:pt idx="448">
                  <c:v>28.372387587080457</c:v>
                </c:pt>
                <c:pt idx="449">
                  <c:v>28.435718809373046</c:v>
                </c:pt>
                <c:pt idx="450">
                  <c:v>28.499050031665636</c:v>
                </c:pt>
                <c:pt idx="451">
                  <c:v>28.562381253958229</c:v>
                </c:pt>
                <c:pt idx="452">
                  <c:v>28.625712476250818</c:v>
                </c:pt>
                <c:pt idx="453">
                  <c:v>28.689043698543408</c:v>
                </c:pt>
                <c:pt idx="454">
                  <c:v>28.752374920835997</c:v>
                </c:pt>
                <c:pt idx="455">
                  <c:v>28.81570614312859</c:v>
                </c:pt>
                <c:pt idx="456">
                  <c:v>28.87903736542118</c:v>
                </c:pt>
                <c:pt idx="457">
                  <c:v>28.942368587713769</c:v>
                </c:pt>
                <c:pt idx="458">
                  <c:v>29.005699810006359</c:v>
                </c:pt>
                <c:pt idx="459">
                  <c:v>29.069031032298952</c:v>
                </c:pt>
                <c:pt idx="460">
                  <c:v>29.132362254591541</c:v>
                </c:pt>
                <c:pt idx="461">
                  <c:v>29.195693476884131</c:v>
                </c:pt>
                <c:pt idx="462">
                  <c:v>29.25902469917672</c:v>
                </c:pt>
                <c:pt idx="463">
                  <c:v>29.322355921469313</c:v>
                </c:pt>
                <c:pt idx="464">
                  <c:v>29.385687143761903</c:v>
                </c:pt>
                <c:pt idx="465">
                  <c:v>29.449018366054492</c:v>
                </c:pt>
                <c:pt idx="466">
                  <c:v>29.512349588347082</c:v>
                </c:pt>
                <c:pt idx="467">
                  <c:v>29.575680810639671</c:v>
                </c:pt>
                <c:pt idx="468">
                  <c:v>29.639012032932264</c:v>
                </c:pt>
                <c:pt idx="469">
                  <c:v>29.702343255224854</c:v>
                </c:pt>
                <c:pt idx="470">
                  <c:v>29.765674477517443</c:v>
                </c:pt>
                <c:pt idx="471">
                  <c:v>29.829005699810033</c:v>
                </c:pt>
                <c:pt idx="472">
                  <c:v>29.892336922102626</c:v>
                </c:pt>
                <c:pt idx="473">
                  <c:v>29.955668144395215</c:v>
                </c:pt>
                <c:pt idx="474">
                  <c:v>30.018999366687805</c:v>
                </c:pt>
                <c:pt idx="475">
                  <c:v>30.082330588980394</c:v>
                </c:pt>
                <c:pt idx="476">
                  <c:v>30.145661811272987</c:v>
                </c:pt>
                <c:pt idx="477">
                  <c:v>30.208993033565577</c:v>
                </c:pt>
                <c:pt idx="478">
                  <c:v>30.272324255858166</c:v>
                </c:pt>
                <c:pt idx="479">
                  <c:v>30.335655478150755</c:v>
                </c:pt>
                <c:pt idx="480">
                  <c:v>30.398986700443345</c:v>
                </c:pt>
                <c:pt idx="481">
                  <c:v>30.462317922735938</c:v>
                </c:pt>
                <c:pt idx="482">
                  <c:v>30.525649145028527</c:v>
                </c:pt>
                <c:pt idx="483">
                  <c:v>30.588980367321117</c:v>
                </c:pt>
                <c:pt idx="484">
                  <c:v>30.652311589613706</c:v>
                </c:pt>
                <c:pt idx="485">
                  <c:v>30.715642811906299</c:v>
                </c:pt>
                <c:pt idx="486">
                  <c:v>30.778974034198889</c:v>
                </c:pt>
                <c:pt idx="487">
                  <c:v>30.842305256491478</c:v>
                </c:pt>
                <c:pt idx="488">
                  <c:v>30.905636478784068</c:v>
                </c:pt>
                <c:pt idx="489">
                  <c:v>30.968967701076661</c:v>
                </c:pt>
                <c:pt idx="490">
                  <c:v>31.03229892336925</c:v>
                </c:pt>
                <c:pt idx="491">
                  <c:v>31.09563014566184</c:v>
                </c:pt>
                <c:pt idx="492">
                  <c:v>31.158961367954429</c:v>
                </c:pt>
                <c:pt idx="493">
                  <c:v>31.222292590247022</c:v>
                </c:pt>
                <c:pt idx="494">
                  <c:v>31.285623812539612</c:v>
                </c:pt>
                <c:pt idx="495">
                  <c:v>31.348955034832201</c:v>
                </c:pt>
                <c:pt idx="496">
                  <c:v>31.412286257124791</c:v>
                </c:pt>
                <c:pt idx="497">
                  <c:v>31.47561747941738</c:v>
                </c:pt>
                <c:pt idx="498">
                  <c:v>31.538948701709973</c:v>
                </c:pt>
                <c:pt idx="499">
                  <c:v>31.602279924002563</c:v>
                </c:pt>
                <c:pt idx="500">
                  <c:v>31.665611146295152</c:v>
                </c:pt>
                <c:pt idx="501">
                  <c:v>31.728942368587742</c:v>
                </c:pt>
                <c:pt idx="502">
                  <c:v>31.792273590880335</c:v>
                </c:pt>
                <c:pt idx="503">
                  <c:v>31.855604813172924</c:v>
                </c:pt>
                <c:pt idx="504">
                  <c:v>31.918936035465514</c:v>
                </c:pt>
                <c:pt idx="505">
                  <c:v>31.982267257758103</c:v>
                </c:pt>
                <c:pt idx="506">
                  <c:v>32.045598480050693</c:v>
                </c:pt>
                <c:pt idx="507">
                  <c:v>32.108929702343282</c:v>
                </c:pt>
                <c:pt idx="508">
                  <c:v>32.172260924635879</c:v>
                </c:pt>
                <c:pt idx="509">
                  <c:v>32.235592146928468</c:v>
                </c:pt>
                <c:pt idx="510">
                  <c:v>32.298923369221058</c:v>
                </c:pt>
                <c:pt idx="511">
                  <c:v>32.362254591513647</c:v>
                </c:pt>
                <c:pt idx="512">
                  <c:v>32.425585813806237</c:v>
                </c:pt>
                <c:pt idx="513">
                  <c:v>32.488917036098826</c:v>
                </c:pt>
                <c:pt idx="514">
                  <c:v>32.552248258391415</c:v>
                </c:pt>
                <c:pt idx="515">
                  <c:v>32.615579480684005</c:v>
                </c:pt>
                <c:pt idx="516">
                  <c:v>32.678910702976594</c:v>
                </c:pt>
                <c:pt idx="517">
                  <c:v>32.742241925269191</c:v>
                </c:pt>
                <c:pt idx="518">
                  <c:v>32.80557314756178</c:v>
                </c:pt>
                <c:pt idx="519">
                  <c:v>32.86890436985437</c:v>
                </c:pt>
                <c:pt idx="520">
                  <c:v>32.932235592146959</c:v>
                </c:pt>
                <c:pt idx="521">
                  <c:v>32.995566814439549</c:v>
                </c:pt>
                <c:pt idx="522">
                  <c:v>33.058898036732138</c:v>
                </c:pt>
                <c:pt idx="523">
                  <c:v>33.122229259024728</c:v>
                </c:pt>
                <c:pt idx="524">
                  <c:v>33.185560481317317</c:v>
                </c:pt>
                <c:pt idx="525">
                  <c:v>33.248891703609914</c:v>
                </c:pt>
                <c:pt idx="526">
                  <c:v>33.312222925902503</c:v>
                </c:pt>
                <c:pt idx="527">
                  <c:v>33.375554148195093</c:v>
                </c:pt>
                <c:pt idx="528">
                  <c:v>33.438885370487682</c:v>
                </c:pt>
                <c:pt idx="529">
                  <c:v>33.502216592780272</c:v>
                </c:pt>
                <c:pt idx="530">
                  <c:v>33.565547815072861</c:v>
                </c:pt>
                <c:pt idx="531">
                  <c:v>33.628879037365451</c:v>
                </c:pt>
                <c:pt idx="532">
                  <c:v>33.69221025965804</c:v>
                </c:pt>
                <c:pt idx="533">
                  <c:v>33.75554148195063</c:v>
                </c:pt>
                <c:pt idx="534">
                  <c:v>33.818872704243226</c:v>
                </c:pt>
                <c:pt idx="535">
                  <c:v>33.882203926535816</c:v>
                </c:pt>
                <c:pt idx="536">
                  <c:v>33.945535148828405</c:v>
                </c:pt>
                <c:pt idx="537">
                  <c:v>34.008866371120995</c:v>
                </c:pt>
                <c:pt idx="538">
                  <c:v>34.072197593413584</c:v>
                </c:pt>
                <c:pt idx="539">
                  <c:v>34.135528815706174</c:v>
                </c:pt>
                <c:pt idx="540">
                  <c:v>34.198860037998763</c:v>
                </c:pt>
                <c:pt idx="541">
                  <c:v>34.262191260291353</c:v>
                </c:pt>
                <c:pt idx="542">
                  <c:v>34.325522482583949</c:v>
                </c:pt>
                <c:pt idx="543">
                  <c:v>34.388853704876539</c:v>
                </c:pt>
                <c:pt idx="544">
                  <c:v>34.452184927169128</c:v>
                </c:pt>
                <c:pt idx="545">
                  <c:v>34.515516149461718</c:v>
                </c:pt>
                <c:pt idx="546">
                  <c:v>34.578847371754307</c:v>
                </c:pt>
                <c:pt idx="547">
                  <c:v>34.642178594046896</c:v>
                </c:pt>
                <c:pt idx="548">
                  <c:v>34.705509816339486</c:v>
                </c:pt>
                <c:pt idx="549">
                  <c:v>34.768841038632075</c:v>
                </c:pt>
                <c:pt idx="550">
                  <c:v>34.832172260924665</c:v>
                </c:pt>
                <c:pt idx="551">
                  <c:v>34.895503483217261</c:v>
                </c:pt>
                <c:pt idx="552">
                  <c:v>34.958834705509851</c:v>
                </c:pt>
                <c:pt idx="553">
                  <c:v>35.02216592780244</c:v>
                </c:pt>
                <c:pt idx="554">
                  <c:v>35.08549715009503</c:v>
                </c:pt>
                <c:pt idx="555">
                  <c:v>35.148828372387619</c:v>
                </c:pt>
                <c:pt idx="556">
                  <c:v>35.212159594680209</c:v>
                </c:pt>
                <c:pt idx="557">
                  <c:v>35.275490816972798</c:v>
                </c:pt>
                <c:pt idx="558">
                  <c:v>35.338822039265388</c:v>
                </c:pt>
                <c:pt idx="559">
                  <c:v>35.402153261557984</c:v>
                </c:pt>
                <c:pt idx="560">
                  <c:v>35.465484483850574</c:v>
                </c:pt>
                <c:pt idx="561">
                  <c:v>35.528815706143163</c:v>
                </c:pt>
                <c:pt idx="562">
                  <c:v>35.592146928435753</c:v>
                </c:pt>
                <c:pt idx="563">
                  <c:v>35.655478150728342</c:v>
                </c:pt>
                <c:pt idx="564">
                  <c:v>35.718809373020932</c:v>
                </c:pt>
                <c:pt idx="565">
                  <c:v>35.782140595313521</c:v>
                </c:pt>
                <c:pt idx="566">
                  <c:v>35.845471817606111</c:v>
                </c:pt>
                <c:pt idx="567">
                  <c:v>35.9088030398987</c:v>
                </c:pt>
                <c:pt idx="568">
                  <c:v>35.972134262191297</c:v>
                </c:pt>
                <c:pt idx="569">
                  <c:v>36.035465484483886</c:v>
                </c:pt>
                <c:pt idx="570">
                  <c:v>36.098796706776476</c:v>
                </c:pt>
                <c:pt idx="571">
                  <c:v>36.162127929069065</c:v>
                </c:pt>
                <c:pt idx="572">
                  <c:v>36.225459151361655</c:v>
                </c:pt>
                <c:pt idx="573">
                  <c:v>36.288790373654244</c:v>
                </c:pt>
                <c:pt idx="574">
                  <c:v>36.352121595946834</c:v>
                </c:pt>
                <c:pt idx="575">
                  <c:v>36.415452818239423</c:v>
                </c:pt>
                <c:pt idx="576">
                  <c:v>36.47878404053202</c:v>
                </c:pt>
                <c:pt idx="577">
                  <c:v>36.542115262824609</c:v>
                </c:pt>
                <c:pt idx="578">
                  <c:v>36.605446485117199</c:v>
                </c:pt>
                <c:pt idx="579">
                  <c:v>36.668777707409788</c:v>
                </c:pt>
                <c:pt idx="580">
                  <c:v>36.732108929702378</c:v>
                </c:pt>
                <c:pt idx="581">
                  <c:v>36.795440151994967</c:v>
                </c:pt>
                <c:pt idx="582">
                  <c:v>36.858771374287556</c:v>
                </c:pt>
                <c:pt idx="583">
                  <c:v>36.922102596580146</c:v>
                </c:pt>
                <c:pt idx="584">
                  <c:v>36.985433818872735</c:v>
                </c:pt>
                <c:pt idx="585">
                  <c:v>37.048765041165332</c:v>
                </c:pt>
                <c:pt idx="586">
                  <c:v>37.112096263457921</c:v>
                </c:pt>
                <c:pt idx="587">
                  <c:v>37.175427485750511</c:v>
                </c:pt>
                <c:pt idx="588">
                  <c:v>37.2387587080431</c:v>
                </c:pt>
                <c:pt idx="589">
                  <c:v>37.30208993033569</c:v>
                </c:pt>
                <c:pt idx="590">
                  <c:v>37.365421152628279</c:v>
                </c:pt>
                <c:pt idx="591">
                  <c:v>37.428752374920869</c:v>
                </c:pt>
                <c:pt idx="592">
                  <c:v>37.492083597213458</c:v>
                </c:pt>
                <c:pt idx="593">
                  <c:v>37.555414819506048</c:v>
                </c:pt>
                <c:pt idx="594">
                  <c:v>37.618746041798644</c:v>
                </c:pt>
                <c:pt idx="595">
                  <c:v>37.682077264091234</c:v>
                </c:pt>
                <c:pt idx="596">
                  <c:v>37.745408486383823</c:v>
                </c:pt>
                <c:pt idx="597">
                  <c:v>37.808739708676413</c:v>
                </c:pt>
                <c:pt idx="598">
                  <c:v>37.872070930969002</c:v>
                </c:pt>
                <c:pt idx="599">
                  <c:v>37.935402153261592</c:v>
                </c:pt>
                <c:pt idx="600">
                  <c:v>37.998733375554181</c:v>
                </c:pt>
                <c:pt idx="601">
                  <c:v>38.062064597846771</c:v>
                </c:pt>
                <c:pt idx="602">
                  <c:v>38.125395820139367</c:v>
                </c:pt>
                <c:pt idx="603">
                  <c:v>38.188727042431957</c:v>
                </c:pt>
                <c:pt idx="604">
                  <c:v>38.252058264724546</c:v>
                </c:pt>
                <c:pt idx="605">
                  <c:v>38.315389487017136</c:v>
                </c:pt>
                <c:pt idx="606">
                  <c:v>38.378720709309725</c:v>
                </c:pt>
                <c:pt idx="607">
                  <c:v>38.442051931602315</c:v>
                </c:pt>
                <c:pt idx="608">
                  <c:v>38.505383153894904</c:v>
                </c:pt>
                <c:pt idx="609">
                  <c:v>38.568714376187494</c:v>
                </c:pt>
                <c:pt idx="610">
                  <c:v>38.632045598480083</c:v>
                </c:pt>
                <c:pt idx="611">
                  <c:v>38.69537682077268</c:v>
                </c:pt>
                <c:pt idx="612">
                  <c:v>38.758708043065269</c:v>
                </c:pt>
                <c:pt idx="613">
                  <c:v>38.822039265357859</c:v>
                </c:pt>
                <c:pt idx="614">
                  <c:v>38.885370487650448</c:v>
                </c:pt>
                <c:pt idx="615">
                  <c:v>38.948701709943037</c:v>
                </c:pt>
                <c:pt idx="616">
                  <c:v>39.012032932235627</c:v>
                </c:pt>
                <c:pt idx="617">
                  <c:v>39.075364154528216</c:v>
                </c:pt>
                <c:pt idx="618">
                  <c:v>39.138695376820806</c:v>
                </c:pt>
                <c:pt idx="619">
                  <c:v>39.202026599113402</c:v>
                </c:pt>
                <c:pt idx="620">
                  <c:v>39.265357821405992</c:v>
                </c:pt>
                <c:pt idx="621">
                  <c:v>39.328689043698581</c:v>
                </c:pt>
                <c:pt idx="622">
                  <c:v>39.392020265991171</c:v>
                </c:pt>
                <c:pt idx="623">
                  <c:v>39.45535148828376</c:v>
                </c:pt>
                <c:pt idx="624">
                  <c:v>39.51868271057635</c:v>
                </c:pt>
                <c:pt idx="625">
                  <c:v>39.582013932868939</c:v>
                </c:pt>
                <c:pt idx="626">
                  <c:v>39.645345155161529</c:v>
                </c:pt>
                <c:pt idx="627">
                  <c:v>39.708676377454118</c:v>
                </c:pt>
                <c:pt idx="628">
                  <c:v>39.772007599746715</c:v>
                </c:pt>
                <c:pt idx="629">
                  <c:v>39.835338822039304</c:v>
                </c:pt>
                <c:pt idx="630">
                  <c:v>39.898670044331894</c:v>
                </c:pt>
                <c:pt idx="631">
                  <c:v>39.962001266624483</c:v>
                </c:pt>
                <c:pt idx="632">
                  <c:v>40.025332488917073</c:v>
                </c:pt>
                <c:pt idx="633">
                  <c:v>40.088663711209662</c:v>
                </c:pt>
                <c:pt idx="634">
                  <c:v>40.151994933502252</c:v>
                </c:pt>
                <c:pt idx="635">
                  <c:v>40.215326155794841</c:v>
                </c:pt>
                <c:pt idx="636">
                  <c:v>40.278657378087438</c:v>
                </c:pt>
                <c:pt idx="637">
                  <c:v>40.341988600380027</c:v>
                </c:pt>
                <c:pt idx="638">
                  <c:v>40.405319822672617</c:v>
                </c:pt>
                <c:pt idx="639">
                  <c:v>40.468651044965206</c:v>
                </c:pt>
                <c:pt idx="640">
                  <c:v>40.531982267257796</c:v>
                </c:pt>
                <c:pt idx="641">
                  <c:v>40.595313489550385</c:v>
                </c:pt>
                <c:pt idx="642">
                  <c:v>40.658644711842975</c:v>
                </c:pt>
                <c:pt idx="643">
                  <c:v>40.721975934135564</c:v>
                </c:pt>
                <c:pt idx="644">
                  <c:v>40.785307156428154</c:v>
                </c:pt>
                <c:pt idx="645">
                  <c:v>40.84863837872075</c:v>
                </c:pt>
                <c:pt idx="646">
                  <c:v>40.91196960101334</c:v>
                </c:pt>
                <c:pt idx="647">
                  <c:v>40.975300823305929</c:v>
                </c:pt>
                <c:pt idx="648">
                  <c:v>41.038632045598519</c:v>
                </c:pt>
                <c:pt idx="649">
                  <c:v>41.101963267891108</c:v>
                </c:pt>
                <c:pt idx="650">
                  <c:v>41.165294490183697</c:v>
                </c:pt>
                <c:pt idx="651">
                  <c:v>41.228625712476287</c:v>
                </c:pt>
                <c:pt idx="652">
                  <c:v>41.291956934768876</c:v>
                </c:pt>
                <c:pt idx="653">
                  <c:v>41.355288157061473</c:v>
                </c:pt>
                <c:pt idx="654">
                  <c:v>41.418619379354062</c:v>
                </c:pt>
                <c:pt idx="655">
                  <c:v>41.481950601646652</c:v>
                </c:pt>
                <c:pt idx="656">
                  <c:v>41.545281823939241</c:v>
                </c:pt>
                <c:pt idx="657">
                  <c:v>41.608613046231831</c:v>
                </c:pt>
                <c:pt idx="658">
                  <c:v>41.67194426852442</c:v>
                </c:pt>
                <c:pt idx="659">
                  <c:v>41.73527549081701</c:v>
                </c:pt>
                <c:pt idx="660">
                  <c:v>41.798606713109599</c:v>
                </c:pt>
                <c:pt idx="661">
                  <c:v>41.861937935402189</c:v>
                </c:pt>
                <c:pt idx="662">
                  <c:v>41.925269157694785</c:v>
                </c:pt>
                <c:pt idx="663">
                  <c:v>41.988600379987375</c:v>
                </c:pt>
                <c:pt idx="664">
                  <c:v>42.051931602279964</c:v>
                </c:pt>
                <c:pt idx="665">
                  <c:v>42.115262824572554</c:v>
                </c:pt>
                <c:pt idx="666">
                  <c:v>42.178594046865143</c:v>
                </c:pt>
                <c:pt idx="667">
                  <c:v>42.241925269157733</c:v>
                </c:pt>
                <c:pt idx="668">
                  <c:v>42.305256491450322</c:v>
                </c:pt>
                <c:pt idx="669">
                  <c:v>42.368587713742912</c:v>
                </c:pt>
                <c:pt idx="670">
                  <c:v>42.431918936035508</c:v>
                </c:pt>
                <c:pt idx="671">
                  <c:v>42.495250158328098</c:v>
                </c:pt>
                <c:pt idx="672">
                  <c:v>42.558581380620687</c:v>
                </c:pt>
                <c:pt idx="673">
                  <c:v>42.621912602913277</c:v>
                </c:pt>
                <c:pt idx="674">
                  <c:v>42.685243825205866</c:v>
                </c:pt>
                <c:pt idx="675">
                  <c:v>42.748575047498456</c:v>
                </c:pt>
                <c:pt idx="676">
                  <c:v>42.811906269791045</c:v>
                </c:pt>
                <c:pt idx="677">
                  <c:v>42.875237492083635</c:v>
                </c:pt>
                <c:pt idx="678">
                  <c:v>42.938568714376224</c:v>
                </c:pt>
                <c:pt idx="679">
                  <c:v>43.001899936668821</c:v>
                </c:pt>
                <c:pt idx="680">
                  <c:v>43.06523115896141</c:v>
                </c:pt>
                <c:pt idx="681">
                  <c:v>43.128562381254</c:v>
                </c:pt>
                <c:pt idx="682">
                  <c:v>43.191893603546589</c:v>
                </c:pt>
                <c:pt idx="683">
                  <c:v>43.255224825839178</c:v>
                </c:pt>
                <c:pt idx="684">
                  <c:v>43.318556048131768</c:v>
                </c:pt>
                <c:pt idx="685">
                  <c:v>43.381887270424357</c:v>
                </c:pt>
                <c:pt idx="686">
                  <c:v>43.445218492716947</c:v>
                </c:pt>
                <c:pt idx="687">
                  <c:v>43.508549715009543</c:v>
                </c:pt>
                <c:pt idx="688">
                  <c:v>43.571880937302133</c:v>
                </c:pt>
                <c:pt idx="689">
                  <c:v>43.635212159594722</c:v>
                </c:pt>
                <c:pt idx="690">
                  <c:v>43.698543381887312</c:v>
                </c:pt>
                <c:pt idx="691">
                  <c:v>43.761874604179901</c:v>
                </c:pt>
                <c:pt idx="692">
                  <c:v>43.825205826472491</c:v>
                </c:pt>
                <c:pt idx="693">
                  <c:v>43.88853704876508</c:v>
                </c:pt>
                <c:pt idx="694">
                  <c:v>43.95186827105767</c:v>
                </c:pt>
                <c:pt idx="695">
                  <c:v>44.015199493350259</c:v>
                </c:pt>
                <c:pt idx="696">
                  <c:v>44.078530715642856</c:v>
                </c:pt>
                <c:pt idx="697">
                  <c:v>44.141861937935445</c:v>
                </c:pt>
                <c:pt idx="698">
                  <c:v>44.205193160228035</c:v>
                </c:pt>
                <c:pt idx="699">
                  <c:v>44.268524382520624</c:v>
                </c:pt>
                <c:pt idx="700">
                  <c:v>44.331855604813214</c:v>
                </c:pt>
                <c:pt idx="701">
                  <c:v>44.395186827105803</c:v>
                </c:pt>
                <c:pt idx="702">
                  <c:v>44.458518049398393</c:v>
                </c:pt>
                <c:pt idx="703">
                  <c:v>44.521849271690982</c:v>
                </c:pt>
                <c:pt idx="704">
                  <c:v>44.585180493983572</c:v>
                </c:pt>
                <c:pt idx="705">
                  <c:v>44.648511716276168</c:v>
                </c:pt>
                <c:pt idx="706">
                  <c:v>44.711842938568758</c:v>
                </c:pt>
                <c:pt idx="707">
                  <c:v>44.775174160861347</c:v>
                </c:pt>
                <c:pt idx="708">
                  <c:v>44.838505383153937</c:v>
                </c:pt>
                <c:pt idx="709">
                  <c:v>44.901836605446526</c:v>
                </c:pt>
                <c:pt idx="710">
                  <c:v>44.965167827739116</c:v>
                </c:pt>
                <c:pt idx="711">
                  <c:v>45.028499050031705</c:v>
                </c:pt>
                <c:pt idx="712">
                  <c:v>45.091830272324295</c:v>
                </c:pt>
                <c:pt idx="713">
                  <c:v>45.155161494616891</c:v>
                </c:pt>
                <c:pt idx="714">
                  <c:v>45.218492716909481</c:v>
                </c:pt>
                <c:pt idx="715">
                  <c:v>45.28182393920207</c:v>
                </c:pt>
                <c:pt idx="716">
                  <c:v>45.34515516149466</c:v>
                </c:pt>
                <c:pt idx="717">
                  <c:v>45.408486383787249</c:v>
                </c:pt>
                <c:pt idx="718">
                  <c:v>45.471817606079838</c:v>
                </c:pt>
                <c:pt idx="719">
                  <c:v>45.535148828372428</c:v>
                </c:pt>
                <c:pt idx="720">
                  <c:v>45.598480050665017</c:v>
                </c:pt>
                <c:pt idx="721">
                  <c:v>45.661811272957607</c:v>
                </c:pt>
                <c:pt idx="722">
                  <c:v>45.725142495250203</c:v>
                </c:pt>
                <c:pt idx="723">
                  <c:v>45.788473717542793</c:v>
                </c:pt>
                <c:pt idx="724">
                  <c:v>45.851804939835382</c:v>
                </c:pt>
                <c:pt idx="725">
                  <c:v>45.915136162127972</c:v>
                </c:pt>
                <c:pt idx="726">
                  <c:v>45.978467384420561</c:v>
                </c:pt>
                <c:pt idx="727">
                  <c:v>46.041798606713151</c:v>
                </c:pt>
                <c:pt idx="728">
                  <c:v>46.10512982900574</c:v>
                </c:pt>
                <c:pt idx="729">
                  <c:v>46.16846105129833</c:v>
                </c:pt>
                <c:pt idx="730">
                  <c:v>46.231792273590926</c:v>
                </c:pt>
                <c:pt idx="731">
                  <c:v>46.295123495883516</c:v>
                </c:pt>
                <c:pt idx="732">
                  <c:v>46.358454718176105</c:v>
                </c:pt>
                <c:pt idx="733">
                  <c:v>46.421785940468695</c:v>
                </c:pt>
                <c:pt idx="734">
                  <c:v>46.485117162761284</c:v>
                </c:pt>
                <c:pt idx="735">
                  <c:v>46.548448385053874</c:v>
                </c:pt>
                <c:pt idx="736">
                  <c:v>46.611779607346463</c:v>
                </c:pt>
                <c:pt idx="737">
                  <c:v>46.675110829639053</c:v>
                </c:pt>
                <c:pt idx="738">
                  <c:v>46.738442051931642</c:v>
                </c:pt>
                <c:pt idx="739">
                  <c:v>46.801773274224239</c:v>
                </c:pt>
                <c:pt idx="740">
                  <c:v>46.865104496516828</c:v>
                </c:pt>
                <c:pt idx="741">
                  <c:v>46.928435718809418</c:v>
                </c:pt>
                <c:pt idx="742">
                  <c:v>46.991766941102007</c:v>
                </c:pt>
                <c:pt idx="743">
                  <c:v>47.055098163394597</c:v>
                </c:pt>
                <c:pt idx="744">
                  <c:v>47.118429385687186</c:v>
                </c:pt>
                <c:pt idx="745">
                  <c:v>47.181760607979776</c:v>
                </c:pt>
                <c:pt idx="746">
                  <c:v>47.245091830272365</c:v>
                </c:pt>
                <c:pt idx="747">
                  <c:v>47.308423052564962</c:v>
                </c:pt>
                <c:pt idx="748">
                  <c:v>47.371754274857551</c:v>
                </c:pt>
                <c:pt idx="749">
                  <c:v>47.435085497150141</c:v>
                </c:pt>
                <c:pt idx="750">
                  <c:v>47.49841671944273</c:v>
                </c:pt>
                <c:pt idx="751">
                  <c:v>47.56174794173532</c:v>
                </c:pt>
                <c:pt idx="752">
                  <c:v>47.625079164027909</c:v>
                </c:pt>
                <c:pt idx="753">
                  <c:v>47.688410386320498</c:v>
                </c:pt>
                <c:pt idx="754">
                  <c:v>47.751741608613088</c:v>
                </c:pt>
                <c:pt idx="755">
                  <c:v>47.815072830905677</c:v>
                </c:pt>
                <c:pt idx="756">
                  <c:v>47.878404053198274</c:v>
                </c:pt>
                <c:pt idx="757">
                  <c:v>47.941735275490863</c:v>
                </c:pt>
                <c:pt idx="758">
                  <c:v>48.005066497783453</c:v>
                </c:pt>
                <c:pt idx="759">
                  <c:v>48.068397720076042</c:v>
                </c:pt>
                <c:pt idx="760">
                  <c:v>48.131728942368632</c:v>
                </c:pt>
                <c:pt idx="761">
                  <c:v>48.195060164661221</c:v>
                </c:pt>
                <c:pt idx="762">
                  <c:v>48.258391386953811</c:v>
                </c:pt>
                <c:pt idx="763">
                  <c:v>48.3217226092464</c:v>
                </c:pt>
                <c:pt idx="764">
                  <c:v>48.385053831538997</c:v>
                </c:pt>
                <c:pt idx="765">
                  <c:v>48.448385053831586</c:v>
                </c:pt>
                <c:pt idx="766">
                  <c:v>48.511716276124176</c:v>
                </c:pt>
                <c:pt idx="767">
                  <c:v>48.575047498416765</c:v>
                </c:pt>
                <c:pt idx="768">
                  <c:v>48.638378720709355</c:v>
                </c:pt>
                <c:pt idx="769">
                  <c:v>48.701709943001944</c:v>
                </c:pt>
                <c:pt idx="770">
                  <c:v>48.765041165294534</c:v>
                </c:pt>
                <c:pt idx="771">
                  <c:v>48.828372387587123</c:v>
                </c:pt>
                <c:pt idx="772">
                  <c:v>48.891703609879713</c:v>
                </c:pt>
                <c:pt idx="773">
                  <c:v>48.955034832172309</c:v>
                </c:pt>
                <c:pt idx="774">
                  <c:v>49.018366054464899</c:v>
                </c:pt>
                <c:pt idx="775">
                  <c:v>49.081697276757488</c:v>
                </c:pt>
                <c:pt idx="776">
                  <c:v>49.145028499050078</c:v>
                </c:pt>
                <c:pt idx="777">
                  <c:v>49.208359721342667</c:v>
                </c:pt>
                <c:pt idx="778">
                  <c:v>49.271690943635257</c:v>
                </c:pt>
                <c:pt idx="779">
                  <c:v>49.335022165927846</c:v>
                </c:pt>
                <c:pt idx="780">
                  <c:v>49.398353388220436</c:v>
                </c:pt>
                <c:pt idx="781">
                  <c:v>49.461684610513032</c:v>
                </c:pt>
                <c:pt idx="782">
                  <c:v>49.525015832805622</c:v>
                </c:pt>
                <c:pt idx="783">
                  <c:v>49.588347055098211</c:v>
                </c:pt>
                <c:pt idx="784">
                  <c:v>49.651678277390801</c:v>
                </c:pt>
                <c:pt idx="785">
                  <c:v>49.71500949968339</c:v>
                </c:pt>
                <c:pt idx="786">
                  <c:v>49.778340721975979</c:v>
                </c:pt>
                <c:pt idx="787">
                  <c:v>49.841671944268569</c:v>
                </c:pt>
                <c:pt idx="788">
                  <c:v>49.905003166561158</c:v>
                </c:pt>
                <c:pt idx="789">
                  <c:v>49.968334388853748</c:v>
                </c:pt>
                <c:pt idx="790">
                  <c:v>50.031665611146344</c:v>
                </c:pt>
                <c:pt idx="791">
                  <c:v>50.094996833438934</c:v>
                </c:pt>
                <c:pt idx="792">
                  <c:v>50.158328055731523</c:v>
                </c:pt>
                <c:pt idx="793">
                  <c:v>50.221659278024113</c:v>
                </c:pt>
                <c:pt idx="794">
                  <c:v>50.284990500316702</c:v>
                </c:pt>
                <c:pt idx="795">
                  <c:v>50.348321722609292</c:v>
                </c:pt>
                <c:pt idx="796">
                  <c:v>50.411652944901881</c:v>
                </c:pt>
                <c:pt idx="797">
                  <c:v>50.474984167194471</c:v>
                </c:pt>
                <c:pt idx="798">
                  <c:v>50.538315389487067</c:v>
                </c:pt>
                <c:pt idx="799">
                  <c:v>50.601646611779657</c:v>
                </c:pt>
                <c:pt idx="800">
                  <c:v>50.664977834072246</c:v>
                </c:pt>
                <c:pt idx="801">
                  <c:v>50.728309056364836</c:v>
                </c:pt>
                <c:pt idx="802">
                  <c:v>50.791640278657425</c:v>
                </c:pt>
                <c:pt idx="803">
                  <c:v>50.854971500950015</c:v>
                </c:pt>
                <c:pt idx="804">
                  <c:v>50.918302723242604</c:v>
                </c:pt>
                <c:pt idx="805">
                  <c:v>50.981633945535194</c:v>
                </c:pt>
                <c:pt idx="806">
                  <c:v>51.044965167827783</c:v>
                </c:pt>
                <c:pt idx="807">
                  <c:v>51.10829639012038</c:v>
                </c:pt>
                <c:pt idx="808">
                  <c:v>51.171627612412969</c:v>
                </c:pt>
                <c:pt idx="809">
                  <c:v>51.234958834705559</c:v>
                </c:pt>
                <c:pt idx="810">
                  <c:v>51.298290056998148</c:v>
                </c:pt>
                <c:pt idx="811">
                  <c:v>51.361621279290738</c:v>
                </c:pt>
                <c:pt idx="812">
                  <c:v>51.424952501583327</c:v>
                </c:pt>
                <c:pt idx="813">
                  <c:v>51.488283723875917</c:v>
                </c:pt>
                <c:pt idx="814">
                  <c:v>51.551614946168506</c:v>
                </c:pt>
                <c:pt idx="815">
                  <c:v>51.614946168461103</c:v>
                </c:pt>
                <c:pt idx="816">
                  <c:v>51.678277390753692</c:v>
                </c:pt>
                <c:pt idx="817">
                  <c:v>51.741608613046282</c:v>
                </c:pt>
                <c:pt idx="818">
                  <c:v>51.804939835338871</c:v>
                </c:pt>
                <c:pt idx="819">
                  <c:v>51.868271057631461</c:v>
                </c:pt>
                <c:pt idx="820">
                  <c:v>51.93160227992405</c:v>
                </c:pt>
                <c:pt idx="821">
                  <c:v>51.994933502216639</c:v>
                </c:pt>
                <c:pt idx="822">
                  <c:v>52.058264724509229</c:v>
                </c:pt>
                <c:pt idx="823">
                  <c:v>52.121595946801818</c:v>
                </c:pt>
                <c:pt idx="824">
                  <c:v>52.184927169094415</c:v>
                </c:pt>
                <c:pt idx="825">
                  <c:v>52.248258391387004</c:v>
                </c:pt>
                <c:pt idx="826">
                  <c:v>52.311589613679594</c:v>
                </c:pt>
                <c:pt idx="827">
                  <c:v>52.374920835972183</c:v>
                </c:pt>
                <c:pt idx="828">
                  <c:v>52.438252058264773</c:v>
                </c:pt>
                <c:pt idx="829">
                  <c:v>52.501583280557362</c:v>
                </c:pt>
                <c:pt idx="830">
                  <c:v>52.564914502849952</c:v>
                </c:pt>
                <c:pt idx="831">
                  <c:v>52.628245725142541</c:v>
                </c:pt>
                <c:pt idx="832">
                  <c:v>52.691576947435138</c:v>
                </c:pt>
                <c:pt idx="833">
                  <c:v>52.754908169727727</c:v>
                </c:pt>
                <c:pt idx="834">
                  <c:v>52.818239392020317</c:v>
                </c:pt>
                <c:pt idx="835">
                  <c:v>52.881570614312906</c:v>
                </c:pt>
                <c:pt idx="836">
                  <c:v>52.944901836605496</c:v>
                </c:pt>
                <c:pt idx="837">
                  <c:v>53.008233058898085</c:v>
                </c:pt>
                <c:pt idx="838">
                  <c:v>53.071564281190675</c:v>
                </c:pt>
                <c:pt idx="839">
                  <c:v>53.134895503483264</c:v>
                </c:pt>
                <c:pt idx="840">
                  <c:v>53.198226725775854</c:v>
                </c:pt>
                <c:pt idx="841">
                  <c:v>53.26155794806845</c:v>
                </c:pt>
                <c:pt idx="842">
                  <c:v>53.32488917036104</c:v>
                </c:pt>
                <c:pt idx="843">
                  <c:v>53.388220392653629</c:v>
                </c:pt>
                <c:pt idx="844">
                  <c:v>53.451551614946219</c:v>
                </c:pt>
                <c:pt idx="845">
                  <c:v>53.514882837238808</c:v>
                </c:pt>
                <c:pt idx="846">
                  <c:v>53.578214059531398</c:v>
                </c:pt>
                <c:pt idx="847">
                  <c:v>53.641545281823987</c:v>
                </c:pt>
                <c:pt idx="848">
                  <c:v>53.704876504116577</c:v>
                </c:pt>
                <c:pt idx="849">
                  <c:v>53.768207726409166</c:v>
                </c:pt>
                <c:pt idx="850">
                  <c:v>53.831538948701763</c:v>
                </c:pt>
                <c:pt idx="851">
                  <c:v>53.894870170994352</c:v>
                </c:pt>
                <c:pt idx="852">
                  <c:v>53.958201393286942</c:v>
                </c:pt>
                <c:pt idx="853">
                  <c:v>54.021532615579531</c:v>
                </c:pt>
                <c:pt idx="854">
                  <c:v>54.08486383787212</c:v>
                </c:pt>
                <c:pt idx="855">
                  <c:v>54.14819506016471</c:v>
                </c:pt>
                <c:pt idx="856">
                  <c:v>54.211526282457299</c:v>
                </c:pt>
                <c:pt idx="857">
                  <c:v>54.274857504749889</c:v>
                </c:pt>
                <c:pt idx="858">
                  <c:v>54.338188727042485</c:v>
                </c:pt>
                <c:pt idx="859">
                  <c:v>54.401519949335075</c:v>
                </c:pt>
                <c:pt idx="860">
                  <c:v>54.464851171627664</c:v>
                </c:pt>
                <c:pt idx="861">
                  <c:v>54.528182393920254</c:v>
                </c:pt>
                <c:pt idx="862">
                  <c:v>54.591513616212843</c:v>
                </c:pt>
                <c:pt idx="863">
                  <c:v>54.654844838505433</c:v>
                </c:pt>
                <c:pt idx="864">
                  <c:v>54.718176060798022</c:v>
                </c:pt>
                <c:pt idx="865">
                  <c:v>54.781507283090612</c:v>
                </c:pt>
                <c:pt idx="866">
                  <c:v>54.844838505383201</c:v>
                </c:pt>
                <c:pt idx="867">
                  <c:v>54.908169727675798</c:v>
                </c:pt>
                <c:pt idx="868">
                  <c:v>54.971500949968387</c:v>
                </c:pt>
                <c:pt idx="869">
                  <c:v>55.034832172260977</c:v>
                </c:pt>
                <c:pt idx="870">
                  <c:v>55.098163394553566</c:v>
                </c:pt>
                <c:pt idx="871">
                  <c:v>55.161494616846156</c:v>
                </c:pt>
                <c:pt idx="872">
                  <c:v>55.224825839138745</c:v>
                </c:pt>
                <c:pt idx="873">
                  <c:v>55.288157061431335</c:v>
                </c:pt>
                <c:pt idx="874">
                  <c:v>55.351488283723924</c:v>
                </c:pt>
                <c:pt idx="875">
                  <c:v>55.414819506016521</c:v>
                </c:pt>
                <c:pt idx="876">
                  <c:v>55.47815072830911</c:v>
                </c:pt>
                <c:pt idx="877">
                  <c:v>55.5414819506017</c:v>
                </c:pt>
                <c:pt idx="878">
                  <c:v>55.604813172894289</c:v>
                </c:pt>
                <c:pt idx="879">
                  <c:v>55.668144395186879</c:v>
                </c:pt>
                <c:pt idx="880">
                  <c:v>55.731475617479468</c:v>
                </c:pt>
                <c:pt idx="881">
                  <c:v>55.794806839772058</c:v>
                </c:pt>
                <c:pt idx="882">
                  <c:v>55.858138062064647</c:v>
                </c:pt>
                <c:pt idx="883">
                  <c:v>55.921469284357237</c:v>
                </c:pt>
                <c:pt idx="884">
                  <c:v>55.984800506649833</c:v>
                </c:pt>
                <c:pt idx="885">
                  <c:v>56.048131728942423</c:v>
                </c:pt>
                <c:pt idx="886">
                  <c:v>56.111462951235012</c:v>
                </c:pt>
                <c:pt idx="887">
                  <c:v>56.174794173527602</c:v>
                </c:pt>
                <c:pt idx="888">
                  <c:v>56.238125395820191</c:v>
                </c:pt>
                <c:pt idx="889">
                  <c:v>56.30145661811278</c:v>
                </c:pt>
                <c:pt idx="890">
                  <c:v>56.36478784040537</c:v>
                </c:pt>
                <c:pt idx="891">
                  <c:v>56.428119062697959</c:v>
                </c:pt>
                <c:pt idx="892">
                  <c:v>56.491450284990556</c:v>
                </c:pt>
                <c:pt idx="893">
                  <c:v>56.554781507283145</c:v>
                </c:pt>
                <c:pt idx="894">
                  <c:v>56.618112729575735</c:v>
                </c:pt>
                <c:pt idx="895">
                  <c:v>56.681443951868324</c:v>
                </c:pt>
                <c:pt idx="896">
                  <c:v>56.744775174160914</c:v>
                </c:pt>
                <c:pt idx="897">
                  <c:v>56.808106396453503</c:v>
                </c:pt>
                <c:pt idx="898">
                  <c:v>56.871437618746093</c:v>
                </c:pt>
                <c:pt idx="899">
                  <c:v>56.934768841038682</c:v>
                </c:pt>
                <c:pt idx="900">
                  <c:v>56.998100063331272</c:v>
                </c:pt>
                <c:pt idx="901">
                  <c:v>57.061431285623868</c:v>
                </c:pt>
                <c:pt idx="902">
                  <c:v>57.124762507916458</c:v>
                </c:pt>
                <c:pt idx="903">
                  <c:v>57.188093730209047</c:v>
                </c:pt>
                <c:pt idx="904">
                  <c:v>57.251424952501637</c:v>
                </c:pt>
                <c:pt idx="905">
                  <c:v>57.314756174794226</c:v>
                </c:pt>
                <c:pt idx="906">
                  <c:v>57.378087397086816</c:v>
                </c:pt>
                <c:pt idx="907">
                  <c:v>57.441418619379405</c:v>
                </c:pt>
                <c:pt idx="908">
                  <c:v>57.504749841671995</c:v>
                </c:pt>
                <c:pt idx="909">
                  <c:v>57.568081063964591</c:v>
                </c:pt>
                <c:pt idx="910">
                  <c:v>57.631412286257181</c:v>
                </c:pt>
                <c:pt idx="911">
                  <c:v>57.69474350854977</c:v>
                </c:pt>
                <c:pt idx="912">
                  <c:v>57.75807473084236</c:v>
                </c:pt>
                <c:pt idx="913">
                  <c:v>57.821405953134949</c:v>
                </c:pt>
                <c:pt idx="914">
                  <c:v>57.884737175427539</c:v>
                </c:pt>
                <c:pt idx="915">
                  <c:v>57.948068397720128</c:v>
                </c:pt>
                <c:pt idx="916">
                  <c:v>58.011399620012718</c:v>
                </c:pt>
                <c:pt idx="917">
                  <c:v>58.074730842305307</c:v>
                </c:pt>
                <c:pt idx="918">
                  <c:v>58.138062064597904</c:v>
                </c:pt>
                <c:pt idx="919">
                  <c:v>58.201393286890493</c:v>
                </c:pt>
                <c:pt idx="920">
                  <c:v>58.264724509183083</c:v>
                </c:pt>
                <c:pt idx="921">
                  <c:v>58.328055731475672</c:v>
                </c:pt>
                <c:pt idx="922">
                  <c:v>58.391386953768261</c:v>
                </c:pt>
                <c:pt idx="923">
                  <c:v>58.454718176060851</c:v>
                </c:pt>
                <c:pt idx="924">
                  <c:v>58.51804939835344</c:v>
                </c:pt>
                <c:pt idx="925">
                  <c:v>58.58138062064603</c:v>
                </c:pt>
                <c:pt idx="926">
                  <c:v>58.644711842938626</c:v>
                </c:pt>
                <c:pt idx="927">
                  <c:v>58.708043065231216</c:v>
                </c:pt>
                <c:pt idx="928">
                  <c:v>58.771374287523805</c:v>
                </c:pt>
                <c:pt idx="929">
                  <c:v>58.834705509816395</c:v>
                </c:pt>
                <c:pt idx="930">
                  <c:v>58.898036732108984</c:v>
                </c:pt>
                <c:pt idx="931">
                  <c:v>58.961367954401574</c:v>
                </c:pt>
                <c:pt idx="932">
                  <c:v>59.024699176694163</c:v>
                </c:pt>
                <c:pt idx="933">
                  <c:v>59.088030398986753</c:v>
                </c:pt>
                <c:pt idx="934">
                  <c:v>59.151361621279342</c:v>
                </c:pt>
                <c:pt idx="935">
                  <c:v>59.214692843571939</c:v>
                </c:pt>
                <c:pt idx="936">
                  <c:v>59.278024065864528</c:v>
                </c:pt>
                <c:pt idx="937">
                  <c:v>59.341355288157118</c:v>
                </c:pt>
                <c:pt idx="938">
                  <c:v>59.404686510449707</c:v>
                </c:pt>
                <c:pt idx="939">
                  <c:v>59.468017732742297</c:v>
                </c:pt>
                <c:pt idx="940">
                  <c:v>59.531348955034886</c:v>
                </c:pt>
                <c:pt idx="941">
                  <c:v>59.594680177327476</c:v>
                </c:pt>
                <c:pt idx="942">
                  <c:v>59.658011399620065</c:v>
                </c:pt>
                <c:pt idx="943">
                  <c:v>59.721342621912662</c:v>
                </c:pt>
                <c:pt idx="944">
                  <c:v>59.784673844205251</c:v>
                </c:pt>
                <c:pt idx="945">
                  <c:v>59.848005066497841</c:v>
                </c:pt>
                <c:pt idx="946">
                  <c:v>59.91133628879043</c:v>
                </c:pt>
                <c:pt idx="947">
                  <c:v>59.97466751108302</c:v>
                </c:pt>
                <c:pt idx="948">
                  <c:v>60.037998733375609</c:v>
                </c:pt>
                <c:pt idx="949">
                  <c:v>60.101329955668199</c:v>
                </c:pt>
                <c:pt idx="950">
                  <c:v>60.164661177960788</c:v>
                </c:pt>
                <c:pt idx="951">
                  <c:v>60.227992400253378</c:v>
                </c:pt>
                <c:pt idx="952">
                  <c:v>60.291323622545974</c:v>
                </c:pt>
                <c:pt idx="953">
                  <c:v>60.354654844838564</c:v>
                </c:pt>
                <c:pt idx="954">
                  <c:v>60.417986067131153</c:v>
                </c:pt>
                <c:pt idx="955">
                  <c:v>60.481317289423743</c:v>
                </c:pt>
                <c:pt idx="956">
                  <c:v>60.544648511716332</c:v>
                </c:pt>
                <c:pt idx="957">
                  <c:v>60.607979734008921</c:v>
                </c:pt>
                <c:pt idx="958">
                  <c:v>60.671310956301511</c:v>
                </c:pt>
                <c:pt idx="959">
                  <c:v>60.7346421785941</c:v>
                </c:pt>
                <c:pt idx="960">
                  <c:v>60.79797340088669</c:v>
                </c:pt>
                <c:pt idx="961">
                  <c:v>60.861304623179286</c:v>
                </c:pt>
                <c:pt idx="962">
                  <c:v>60.924635845471876</c:v>
                </c:pt>
                <c:pt idx="963">
                  <c:v>60.987967067764465</c:v>
                </c:pt>
                <c:pt idx="964">
                  <c:v>61.051298290057055</c:v>
                </c:pt>
                <c:pt idx="965">
                  <c:v>61.114629512349644</c:v>
                </c:pt>
                <c:pt idx="966">
                  <c:v>61.177960734642234</c:v>
                </c:pt>
                <c:pt idx="967">
                  <c:v>61.241291956934823</c:v>
                </c:pt>
                <c:pt idx="968">
                  <c:v>61.304623179227413</c:v>
                </c:pt>
                <c:pt idx="969">
                  <c:v>61.367954401520009</c:v>
                </c:pt>
                <c:pt idx="970">
                  <c:v>61.431285623812599</c:v>
                </c:pt>
                <c:pt idx="971">
                  <c:v>61.494616846105188</c:v>
                </c:pt>
                <c:pt idx="972">
                  <c:v>61.557948068397778</c:v>
                </c:pt>
                <c:pt idx="973">
                  <c:v>61.621279290690367</c:v>
                </c:pt>
                <c:pt idx="974">
                  <c:v>61.684610512982957</c:v>
                </c:pt>
                <c:pt idx="975">
                  <c:v>61.747941735275546</c:v>
                </c:pt>
                <c:pt idx="976">
                  <c:v>61.811272957568136</c:v>
                </c:pt>
                <c:pt idx="977">
                  <c:v>61.874604179860725</c:v>
                </c:pt>
                <c:pt idx="978">
                  <c:v>61.937935402153322</c:v>
                </c:pt>
                <c:pt idx="979">
                  <c:v>62.001266624445911</c:v>
                </c:pt>
                <c:pt idx="980">
                  <c:v>62.064597846738501</c:v>
                </c:pt>
                <c:pt idx="981">
                  <c:v>62.12792906903109</c:v>
                </c:pt>
                <c:pt idx="982">
                  <c:v>62.19126029132368</c:v>
                </c:pt>
                <c:pt idx="983">
                  <c:v>62.254591513616269</c:v>
                </c:pt>
                <c:pt idx="984">
                  <c:v>62.317922735908859</c:v>
                </c:pt>
                <c:pt idx="985">
                  <c:v>62.381253958201448</c:v>
                </c:pt>
                <c:pt idx="986">
                  <c:v>62.444585180494045</c:v>
                </c:pt>
                <c:pt idx="987">
                  <c:v>62.507916402786634</c:v>
                </c:pt>
                <c:pt idx="988">
                  <c:v>62.571247625079224</c:v>
                </c:pt>
                <c:pt idx="989">
                  <c:v>62.634578847371813</c:v>
                </c:pt>
                <c:pt idx="990">
                  <c:v>62.697910069664402</c:v>
                </c:pt>
                <c:pt idx="991">
                  <c:v>62.761241291956992</c:v>
                </c:pt>
                <c:pt idx="992">
                  <c:v>62.824572514249581</c:v>
                </c:pt>
                <c:pt idx="993">
                  <c:v>62.887903736542171</c:v>
                </c:pt>
                <c:pt idx="994">
                  <c:v>62.95123495883476</c:v>
                </c:pt>
                <c:pt idx="995">
                  <c:v>63.014566181127357</c:v>
                </c:pt>
                <c:pt idx="996">
                  <c:v>63.077897403419946</c:v>
                </c:pt>
                <c:pt idx="997">
                  <c:v>63.141228625712536</c:v>
                </c:pt>
                <c:pt idx="998">
                  <c:v>63.204559848005125</c:v>
                </c:pt>
                <c:pt idx="999">
                  <c:v>63.267891070297715</c:v>
                </c:pt>
                <c:pt idx="1000">
                  <c:v>63.331222292590304</c:v>
                </c:pt>
                <c:pt idx="1001">
                  <c:v>63.394553514882894</c:v>
                </c:pt>
                <c:pt idx="1002">
                  <c:v>63.457884737175483</c:v>
                </c:pt>
                <c:pt idx="1003">
                  <c:v>63.52121595946808</c:v>
                </c:pt>
                <c:pt idx="1004">
                  <c:v>63.584547181760669</c:v>
                </c:pt>
                <c:pt idx="1005">
                  <c:v>63.647878404053259</c:v>
                </c:pt>
                <c:pt idx="1006">
                  <c:v>63.711209626345848</c:v>
                </c:pt>
                <c:pt idx="1007">
                  <c:v>63.774540848638438</c:v>
                </c:pt>
                <c:pt idx="1008">
                  <c:v>63.837872070931027</c:v>
                </c:pt>
                <c:pt idx="1009">
                  <c:v>63.901203293223617</c:v>
                </c:pt>
                <c:pt idx="1010">
                  <c:v>63.964534515516206</c:v>
                </c:pt>
                <c:pt idx="1011">
                  <c:v>64.027865737808796</c:v>
                </c:pt>
                <c:pt idx="1012">
                  <c:v>64.091196960101385</c:v>
                </c:pt>
                <c:pt idx="1013">
                  <c:v>64.154528182393975</c:v>
                </c:pt>
                <c:pt idx="1014">
                  <c:v>64.217859404686564</c:v>
                </c:pt>
                <c:pt idx="1015">
                  <c:v>64.281190626979154</c:v>
                </c:pt>
                <c:pt idx="1016">
                  <c:v>64.344521849271757</c:v>
                </c:pt>
                <c:pt idx="1017">
                  <c:v>64.407853071564347</c:v>
                </c:pt>
                <c:pt idx="1018">
                  <c:v>64.471184293856936</c:v>
                </c:pt>
                <c:pt idx="1019">
                  <c:v>64.534515516149526</c:v>
                </c:pt>
                <c:pt idx="1020">
                  <c:v>64.597846738442115</c:v>
                </c:pt>
                <c:pt idx="1021">
                  <c:v>64.661177960734705</c:v>
                </c:pt>
                <c:pt idx="1022">
                  <c:v>64.724509183027294</c:v>
                </c:pt>
                <c:pt idx="1023">
                  <c:v>64.787840405319884</c:v>
                </c:pt>
                <c:pt idx="1024">
                  <c:v>64.851171627612473</c:v>
                </c:pt>
                <c:pt idx="1025">
                  <c:v>64.914502849905062</c:v>
                </c:pt>
                <c:pt idx="1026">
                  <c:v>64.977834072197652</c:v>
                </c:pt>
                <c:pt idx="1027">
                  <c:v>65.041165294490241</c:v>
                </c:pt>
                <c:pt idx="1028">
                  <c:v>65.104496516782831</c:v>
                </c:pt>
                <c:pt idx="1029">
                  <c:v>65.16782773907542</c:v>
                </c:pt>
                <c:pt idx="1030">
                  <c:v>65.23115896136801</c:v>
                </c:pt>
                <c:pt idx="1031">
                  <c:v>65.294490183660599</c:v>
                </c:pt>
                <c:pt idx="1032">
                  <c:v>65.357821405953189</c:v>
                </c:pt>
                <c:pt idx="1033">
                  <c:v>65.421152628245792</c:v>
                </c:pt>
                <c:pt idx="1034">
                  <c:v>65.484483850538382</c:v>
                </c:pt>
                <c:pt idx="1035">
                  <c:v>65.547815072830971</c:v>
                </c:pt>
                <c:pt idx="1036">
                  <c:v>65.611146295123561</c:v>
                </c:pt>
                <c:pt idx="1037">
                  <c:v>65.67447751741615</c:v>
                </c:pt>
                <c:pt idx="1038">
                  <c:v>65.73780873970874</c:v>
                </c:pt>
                <c:pt idx="1039">
                  <c:v>65.801139962001329</c:v>
                </c:pt>
                <c:pt idx="1040">
                  <c:v>65.864471184293919</c:v>
                </c:pt>
                <c:pt idx="1041">
                  <c:v>65.927802406586508</c:v>
                </c:pt>
                <c:pt idx="1042">
                  <c:v>65.991133628879098</c:v>
                </c:pt>
                <c:pt idx="1043">
                  <c:v>66.054464851171687</c:v>
                </c:pt>
                <c:pt idx="1044">
                  <c:v>66.117796073464277</c:v>
                </c:pt>
                <c:pt idx="1045">
                  <c:v>66.181127295756866</c:v>
                </c:pt>
                <c:pt idx="1046">
                  <c:v>66.244458518049456</c:v>
                </c:pt>
                <c:pt idx="1047">
                  <c:v>66.307789740342045</c:v>
                </c:pt>
                <c:pt idx="1048">
                  <c:v>66.371120962634635</c:v>
                </c:pt>
                <c:pt idx="1049">
                  <c:v>66.434452184927224</c:v>
                </c:pt>
                <c:pt idx="1050">
                  <c:v>66.497783407219828</c:v>
                </c:pt>
                <c:pt idx="1051">
                  <c:v>66.561114629512417</c:v>
                </c:pt>
                <c:pt idx="1052">
                  <c:v>66.624445851805007</c:v>
                </c:pt>
                <c:pt idx="1053">
                  <c:v>66.687777074097596</c:v>
                </c:pt>
                <c:pt idx="1054">
                  <c:v>66.751108296390186</c:v>
                </c:pt>
                <c:pt idx="1055">
                  <c:v>66.814439518682775</c:v>
                </c:pt>
                <c:pt idx="1056">
                  <c:v>66.877770740975365</c:v>
                </c:pt>
                <c:pt idx="1057">
                  <c:v>66.941101963267954</c:v>
                </c:pt>
                <c:pt idx="1058">
                  <c:v>67.004433185560544</c:v>
                </c:pt>
                <c:pt idx="1059">
                  <c:v>67.067764407853133</c:v>
                </c:pt>
                <c:pt idx="1060">
                  <c:v>67.131095630145722</c:v>
                </c:pt>
                <c:pt idx="1061">
                  <c:v>67.194426852438312</c:v>
                </c:pt>
                <c:pt idx="1062">
                  <c:v>67.257758074730901</c:v>
                </c:pt>
                <c:pt idx="1063">
                  <c:v>67.321089297023491</c:v>
                </c:pt>
                <c:pt idx="1064">
                  <c:v>67.38442051931608</c:v>
                </c:pt>
                <c:pt idx="1065">
                  <c:v>67.44775174160867</c:v>
                </c:pt>
                <c:pt idx="1066">
                  <c:v>67.511082963901259</c:v>
                </c:pt>
                <c:pt idx="1067">
                  <c:v>67.574414186193863</c:v>
                </c:pt>
                <c:pt idx="1068">
                  <c:v>67.637745408486452</c:v>
                </c:pt>
                <c:pt idx="1069">
                  <c:v>67.701076630779042</c:v>
                </c:pt>
                <c:pt idx="1070">
                  <c:v>67.764407853071631</c:v>
                </c:pt>
                <c:pt idx="1071">
                  <c:v>67.827739075364221</c:v>
                </c:pt>
                <c:pt idx="1072">
                  <c:v>67.89107029765681</c:v>
                </c:pt>
                <c:pt idx="1073">
                  <c:v>67.9544015199494</c:v>
                </c:pt>
                <c:pt idx="1074">
                  <c:v>68.017732742241989</c:v>
                </c:pt>
                <c:pt idx="1075">
                  <c:v>68.081063964534579</c:v>
                </c:pt>
                <c:pt idx="1076">
                  <c:v>68.144395186827168</c:v>
                </c:pt>
                <c:pt idx="1077">
                  <c:v>68.207726409119758</c:v>
                </c:pt>
                <c:pt idx="1078">
                  <c:v>68.271057631412347</c:v>
                </c:pt>
                <c:pt idx="1079">
                  <c:v>68.334388853704937</c:v>
                </c:pt>
                <c:pt idx="1080">
                  <c:v>68.397720075997526</c:v>
                </c:pt>
                <c:pt idx="1081">
                  <c:v>68.461051298290116</c:v>
                </c:pt>
                <c:pt idx="1082">
                  <c:v>68.524382520582705</c:v>
                </c:pt>
                <c:pt idx="1083">
                  <c:v>68.587713742875295</c:v>
                </c:pt>
                <c:pt idx="1084">
                  <c:v>68.651044965167898</c:v>
                </c:pt>
                <c:pt idx="1085">
                  <c:v>68.714376187460488</c:v>
                </c:pt>
                <c:pt idx="1086">
                  <c:v>68.777707409753077</c:v>
                </c:pt>
                <c:pt idx="1087">
                  <c:v>68.841038632045667</c:v>
                </c:pt>
                <c:pt idx="1088">
                  <c:v>68.904369854338256</c:v>
                </c:pt>
                <c:pt idx="1089">
                  <c:v>68.967701076630846</c:v>
                </c:pt>
                <c:pt idx="1090">
                  <c:v>69.031032298923435</c:v>
                </c:pt>
                <c:pt idx="1091">
                  <c:v>69.094363521216025</c:v>
                </c:pt>
                <c:pt idx="1092">
                  <c:v>69.157694743508614</c:v>
                </c:pt>
                <c:pt idx="1093">
                  <c:v>69.221025965801203</c:v>
                </c:pt>
                <c:pt idx="1094">
                  <c:v>69.284357188093793</c:v>
                </c:pt>
                <c:pt idx="1095">
                  <c:v>69.347688410386382</c:v>
                </c:pt>
                <c:pt idx="1096">
                  <c:v>69.411019632678972</c:v>
                </c:pt>
                <c:pt idx="1097">
                  <c:v>69.474350854971561</c:v>
                </c:pt>
                <c:pt idx="1098">
                  <c:v>69.537682077264151</c:v>
                </c:pt>
                <c:pt idx="1099">
                  <c:v>69.60101329955674</c:v>
                </c:pt>
                <c:pt idx="1100">
                  <c:v>69.66434452184933</c:v>
                </c:pt>
                <c:pt idx="1101">
                  <c:v>69.727675744141933</c:v>
                </c:pt>
                <c:pt idx="1102">
                  <c:v>69.791006966434523</c:v>
                </c:pt>
                <c:pt idx="1103">
                  <c:v>69.854338188727112</c:v>
                </c:pt>
                <c:pt idx="1104">
                  <c:v>69.917669411019702</c:v>
                </c:pt>
                <c:pt idx="1105">
                  <c:v>69.981000633312291</c:v>
                </c:pt>
                <c:pt idx="1106">
                  <c:v>70.044331855604881</c:v>
                </c:pt>
                <c:pt idx="1107">
                  <c:v>70.10766307789747</c:v>
                </c:pt>
                <c:pt idx="1108">
                  <c:v>70.17099430019006</c:v>
                </c:pt>
                <c:pt idx="1109">
                  <c:v>70.234325522482649</c:v>
                </c:pt>
                <c:pt idx="1110">
                  <c:v>70.297656744775239</c:v>
                </c:pt>
                <c:pt idx="1111">
                  <c:v>70.360987967067828</c:v>
                </c:pt>
                <c:pt idx="1112">
                  <c:v>70.424319189360418</c:v>
                </c:pt>
                <c:pt idx="1113">
                  <c:v>70.487650411653007</c:v>
                </c:pt>
                <c:pt idx="1114">
                  <c:v>70.550981633945597</c:v>
                </c:pt>
                <c:pt idx="1115">
                  <c:v>70.614312856238186</c:v>
                </c:pt>
                <c:pt idx="1116">
                  <c:v>70.677644078530776</c:v>
                </c:pt>
                <c:pt idx="1117">
                  <c:v>70.740975300823365</c:v>
                </c:pt>
                <c:pt idx="1118">
                  <c:v>70.804306523115969</c:v>
                </c:pt>
                <c:pt idx="1119">
                  <c:v>70.867637745408558</c:v>
                </c:pt>
                <c:pt idx="1120">
                  <c:v>70.930968967701148</c:v>
                </c:pt>
                <c:pt idx="1121">
                  <c:v>70.994300189993737</c:v>
                </c:pt>
                <c:pt idx="1122">
                  <c:v>71.057631412286327</c:v>
                </c:pt>
                <c:pt idx="1123">
                  <c:v>71.120962634578916</c:v>
                </c:pt>
                <c:pt idx="1124">
                  <c:v>71.184293856871506</c:v>
                </c:pt>
                <c:pt idx="1125">
                  <c:v>71.247625079164095</c:v>
                </c:pt>
                <c:pt idx="1126">
                  <c:v>71.310956301456685</c:v>
                </c:pt>
                <c:pt idx="1127">
                  <c:v>71.374287523749274</c:v>
                </c:pt>
                <c:pt idx="1128">
                  <c:v>71.437618746041863</c:v>
                </c:pt>
                <c:pt idx="1129">
                  <c:v>71.500949968334453</c:v>
                </c:pt>
                <c:pt idx="1130">
                  <c:v>71.564281190627042</c:v>
                </c:pt>
                <c:pt idx="1131">
                  <c:v>71.627612412919632</c:v>
                </c:pt>
                <c:pt idx="1132">
                  <c:v>71.690943635212221</c:v>
                </c:pt>
                <c:pt idx="1133">
                  <c:v>71.754274857504811</c:v>
                </c:pt>
                <c:pt idx="1134">
                  <c:v>71.8176060797974</c:v>
                </c:pt>
                <c:pt idx="1135">
                  <c:v>71.880937302090004</c:v>
                </c:pt>
                <c:pt idx="1136">
                  <c:v>71.944268524382593</c:v>
                </c:pt>
                <c:pt idx="1137">
                  <c:v>72.007599746675183</c:v>
                </c:pt>
                <c:pt idx="1138">
                  <c:v>72.070930968967772</c:v>
                </c:pt>
                <c:pt idx="1139">
                  <c:v>72.134262191260362</c:v>
                </c:pt>
                <c:pt idx="1140">
                  <c:v>72.197593413552951</c:v>
                </c:pt>
                <c:pt idx="1141">
                  <c:v>72.260924635845541</c:v>
                </c:pt>
                <c:pt idx="1142">
                  <c:v>72.32425585813813</c:v>
                </c:pt>
                <c:pt idx="1143">
                  <c:v>72.38758708043072</c:v>
                </c:pt>
                <c:pt idx="1144">
                  <c:v>72.450918302723309</c:v>
                </c:pt>
                <c:pt idx="1145">
                  <c:v>72.514249525015899</c:v>
                </c:pt>
                <c:pt idx="1146">
                  <c:v>72.577580747308488</c:v>
                </c:pt>
                <c:pt idx="1147">
                  <c:v>72.640911969601078</c:v>
                </c:pt>
                <c:pt idx="1148">
                  <c:v>72.704243191893667</c:v>
                </c:pt>
                <c:pt idx="1149">
                  <c:v>72.767574414186257</c:v>
                </c:pt>
                <c:pt idx="1150">
                  <c:v>72.830905636478846</c:v>
                </c:pt>
                <c:pt idx="1151">
                  <c:v>72.894236858771436</c:v>
                </c:pt>
                <c:pt idx="1152">
                  <c:v>72.957568081064039</c:v>
                </c:pt>
                <c:pt idx="1153">
                  <c:v>73.020899303356629</c:v>
                </c:pt>
                <c:pt idx="1154">
                  <c:v>73.084230525649218</c:v>
                </c:pt>
                <c:pt idx="1155">
                  <c:v>73.147561747941808</c:v>
                </c:pt>
                <c:pt idx="1156">
                  <c:v>73.210892970234397</c:v>
                </c:pt>
                <c:pt idx="1157">
                  <c:v>73.274224192526987</c:v>
                </c:pt>
                <c:pt idx="1158">
                  <c:v>73.337555414819576</c:v>
                </c:pt>
                <c:pt idx="1159">
                  <c:v>73.400886637112166</c:v>
                </c:pt>
                <c:pt idx="1160">
                  <c:v>73.464217859404755</c:v>
                </c:pt>
                <c:pt idx="1161">
                  <c:v>73.527549081697344</c:v>
                </c:pt>
                <c:pt idx="1162">
                  <c:v>73.590880303989934</c:v>
                </c:pt>
                <c:pt idx="1163">
                  <c:v>73.654211526282523</c:v>
                </c:pt>
                <c:pt idx="1164">
                  <c:v>73.717542748575113</c:v>
                </c:pt>
                <c:pt idx="1165">
                  <c:v>73.780873970867702</c:v>
                </c:pt>
                <c:pt idx="1166">
                  <c:v>73.844205193160292</c:v>
                </c:pt>
                <c:pt idx="1167">
                  <c:v>73.907536415452881</c:v>
                </c:pt>
                <c:pt idx="1168">
                  <c:v>73.970867637745471</c:v>
                </c:pt>
                <c:pt idx="1169">
                  <c:v>74.03419886003806</c:v>
                </c:pt>
                <c:pt idx="1170">
                  <c:v>74.097530082330664</c:v>
                </c:pt>
                <c:pt idx="1171">
                  <c:v>74.160861304623253</c:v>
                </c:pt>
                <c:pt idx="1172">
                  <c:v>74.224192526915843</c:v>
                </c:pt>
                <c:pt idx="1173">
                  <c:v>74.287523749208432</c:v>
                </c:pt>
                <c:pt idx="1174">
                  <c:v>74.350854971501022</c:v>
                </c:pt>
                <c:pt idx="1175">
                  <c:v>74.414186193793611</c:v>
                </c:pt>
                <c:pt idx="1176">
                  <c:v>74.477517416086201</c:v>
                </c:pt>
                <c:pt idx="1177">
                  <c:v>74.54084863837879</c:v>
                </c:pt>
                <c:pt idx="1178">
                  <c:v>74.60417986067138</c:v>
                </c:pt>
                <c:pt idx="1179">
                  <c:v>74.667511082963969</c:v>
                </c:pt>
                <c:pt idx="1180">
                  <c:v>74.730842305256559</c:v>
                </c:pt>
                <c:pt idx="1181">
                  <c:v>74.794173527549148</c:v>
                </c:pt>
                <c:pt idx="1182">
                  <c:v>74.857504749841738</c:v>
                </c:pt>
                <c:pt idx="1183">
                  <c:v>74.920835972134327</c:v>
                </c:pt>
                <c:pt idx="1184">
                  <c:v>74.984167194426917</c:v>
                </c:pt>
                <c:pt idx="1185">
                  <c:v>75.047498416719506</c:v>
                </c:pt>
                <c:pt idx="1186">
                  <c:v>75.110829639012096</c:v>
                </c:pt>
                <c:pt idx="1187">
                  <c:v>75.174160861304699</c:v>
                </c:pt>
                <c:pt idx="1188">
                  <c:v>75.237492083597289</c:v>
                </c:pt>
                <c:pt idx="1189">
                  <c:v>75.300823305889878</c:v>
                </c:pt>
                <c:pt idx="1190">
                  <c:v>75.364154528182468</c:v>
                </c:pt>
                <c:pt idx="1191">
                  <c:v>75.427485750475057</c:v>
                </c:pt>
                <c:pt idx="1192">
                  <c:v>75.490816972767647</c:v>
                </c:pt>
                <c:pt idx="1193">
                  <c:v>75.554148195060236</c:v>
                </c:pt>
                <c:pt idx="1194">
                  <c:v>75.617479417352826</c:v>
                </c:pt>
                <c:pt idx="1195">
                  <c:v>75.680810639645415</c:v>
                </c:pt>
                <c:pt idx="1196">
                  <c:v>75.744141861938004</c:v>
                </c:pt>
                <c:pt idx="1197">
                  <c:v>75.807473084230594</c:v>
                </c:pt>
                <c:pt idx="1198">
                  <c:v>75.870804306523183</c:v>
                </c:pt>
                <c:pt idx="1199">
                  <c:v>75.934135528815773</c:v>
                </c:pt>
                <c:pt idx="1200">
                  <c:v>75.997466751108362</c:v>
                </c:pt>
                <c:pt idx="1201">
                  <c:v>76.060797973400952</c:v>
                </c:pt>
                <c:pt idx="1202">
                  <c:v>76.124129195693541</c:v>
                </c:pt>
                <c:pt idx="1203">
                  <c:v>76.187460417986131</c:v>
                </c:pt>
                <c:pt idx="1204">
                  <c:v>76.250791640278734</c:v>
                </c:pt>
                <c:pt idx="1205">
                  <c:v>76.314122862571324</c:v>
                </c:pt>
                <c:pt idx="1206">
                  <c:v>76.377454084863913</c:v>
                </c:pt>
                <c:pt idx="1207">
                  <c:v>76.440785307156503</c:v>
                </c:pt>
                <c:pt idx="1208">
                  <c:v>76.504116529449092</c:v>
                </c:pt>
                <c:pt idx="1209">
                  <c:v>76.567447751741682</c:v>
                </c:pt>
                <c:pt idx="1210">
                  <c:v>76.630778974034271</c:v>
                </c:pt>
                <c:pt idx="1211">
                  <c:v>76.694110196326861</c:v>
                </c:pt>
                <c:pt idx="1212">
                  <c:v>76.75744141861945</c:v>
                </c:pt>
                <c:pt idx="1213">
                  <c:v>76.82077264091204</c:v>
                </c:pt>
                <c:pt idx="1214">
                  <c:v>76.884103863204629</c:v>
                </c:pt>
                <c:pt idx="1215">
                  <c:v>76.947435085497219</c:v>
                </c:pt>
                <c:pt idx="1216">
                  <c:v>77.010766307789808</c:v>
                </c:pt>
                <c:pt idx="1217">
                  <c:v>77.074097530082398</c:v>
                </c:pt>
                <c:pt idx="1218">
                  <c:v>77.137428752374987</c:v>
                </c:pt>
                <c:pt idx="1219">
                  <c:v>77.200759974667577</c:v>
                </c:pt>
                <c:pt idx="1220">
                  <c:v>77.264091196960166</c:v>
                </c:pt>
                <c:pt idx="1221">
                  <c:v>77.32742241925277</c:v>
                </c:pt>
                <c:pt idx="1222">
                  <c:v>77.390753641545359</c:v>
                </c:pt>
                <c:pt idx="1223">
                  <c:v>77.454084863837949</c:v>
                </c:pt>
                <c:pt idx="1224">
                  <c:v>77.517416086130538</c:v>
                </c:pt>
                <c:pt idx="1225">
                  <c:v>77.580747308423128</c:v>
                </c:pt>
                <c:pt idx="1226">
                  <c:v>77.644078530715717</c:v>
                </c:pt>
                <c:pt idx="1227">
                  <c:v>77.707409753008307</c:v>
                </c:pt>
                <c:pt idx="1228">
                  <c:v>77.770740975300896</c:v>
                </c:pt>
                <c:pt idx="1229">
                  <c:v>77.834072197593485</c:v>
                </c:pt>
                <c:pt idx="1230">
                  <c:v>77.897403419886075</c:v>
                </c:pt>
                <c:pt idx="1231">
                  <c:v>77.960734642178664</c:v>
                </c:pt>
                <c:pt idx="1232">
                  <c:v>78.024065864471254</c:v>
                </c:pt>
                <c:pt idx="1233">
                  <c:v>78.087397086763843</c:v>
                </c:pt>
                <c:pt idx="1234">
                  <c:v>78.150728309056433</c:v>
                </c:pt>
                <c:pt idx="1235">
                  <c:v>78.214059531349022</c:v>
                </c:pt>
                <c:pt idx="1236">
                  <c:v>78.277390753641612</c:v>
                </c:pt>
                <c:pt idx="1237">
                  <c:v>78.340721975934201</c:v>
                </c:pt>
                <c:pt idx="1238">
                  <c:v>78.404053198226805</c:v>
                </c:pt>
                <c:pt idx="1239">
                  <c:v>78.467384420519394</c:v>
                </c:pt>
                <c:pt idx="1240">
                  <c:v>78.530715642811984</c:v>
                </c:pt>
                <c:pt idx="1241">
                  <c:v>78.594046865104573</c:v>
                </c:pt>
                <c:pt idx="1242">
                  <c:v>78.657378087397163</c:v>
                </c:pt>
                <c:pt idx="1243">
                  <c:v>78.720709309689752</c:v>
                </c:pt>
                <c:pt idx="1244">
                  <c:v>78.784040531982342</c:v>
                </c:pt>
                <c:pt idx="1245">
                  <c:v>78.847371754274931</c:v>
                </c:pt>
                <c:pt idx="1246">
                  <c:v>78.910702976567521</c:v>
                </c:pt>
                <c:pt idx="1247">
                  <c:v>78.97403419886011</c:v>
                </c:pt>
                <c:pt idx="1248">
                  <c:v>79.0373654211527</c:v>
                </c:pt>
                <c:pt idx="1249">
                  <c:v>79.100696643445289</c:v>
                </c:pt>
                <c:pt idx="1250">
                  <c:v>79.164027865737879</c:v>
                </c:pt>
                <c:pt idx="1251">
                  <c:v>79.227359088030468</c:v>
                </c:pt>
                <c:pt idx="1252">
                  <c:v>79.290690310323058</c:v>
                </c:pt>
                <c:pt idx="1253">
                  <c:v>79.354021532615647</c:v>
                </c:pt>
                <c:pt idx="1254">
                  <c:v>79.417352754908237</c:v>
                </c:pt>
                <c:pt idx="1255">
                  <c:v>79.48068397720084</c:v>
                </c:pt>
                <c:pt idx="1256">
                  <c:v>79.54401519949343</c:v>
                </c:pt>
                <c:pt idx="1257">
                  <c:v>79.607346421786019</c:v>
                </c:pt>
                <c:pt idx="1258">
                  <c:v>79.670677644078609</c:v>
                </c:pt>
                <c:pt idx="1259">
                  <c:v>79.734008866371198</c:v>
                </c:pt>
                <c:pt idx="1260">
                  <c:v>79.797340088663788</c:v>
                </c:pt>
                <c:pt idx="1261">
                  <c:v>79.860671310956377</c:v>
                </c:pt>
                <c:pt idx="1262">
                  <c:v>79.924002533248967</c:v>
                </c:pt>
                <c:pt idx="1263">
                  <c:v>79.987333755541556</c:v>
                </c:pt>
                <c:pt idx="1264">
                  <c:v>80.050664977834145</c:v>
                </c:pt>
                <c:pt idx="1265">
                  <c:v>80.113996200126735</c:v>
                </c:pt>
                <c:pt idx="1266">
                  <c:v>80.177327422419324</c:v>
                </c:pt>
                <c:pt idx="1267">
                  <c:v>80.240658644711914</c:v>
                </c:pt>
                <c:pt idx="1268">
                  <c:v>80.303989867004503</c:v>
                </c:pt>
                <c:pt idx="1269">
                  <c:v>80.367321089297093</c:v>
                </c:pt>
                <c:pt idx="1270">
                  <c:v>80.430652311589682</c:v>
                </c:pt>
                <c:pt idx="1271">
                  <c:v>80.493983533882272</c:v>
                </c:pt>
                <c:pt idx="1272">
                  <c:v>80.557314756174875</c:v>
                </c:pt>
                <c:pt idx="1273">
                  <c:v>80.620645978467465</c:v>
                </c:pt>
                <c:pt idx="1274">
                  <c:v>80.683977200760054</c:v>
                </c:pt>
                <c:pt idx="1275">
                  <c:v>80.747308423052644</c:v>
                </c:pt>
                <c:pt idx="1276">
                  <c:v>80.810639645345233</c:v>
                </c:pt>
                <c:pt idx="1277">
                  <c:v>80.873970867637823</c:v>
                </c:pt>
                <c:pt idx="1278">
                  <c:v>80.937302089930412</c:v>
                </c:pt>
                <c:pt idx="1279">
                  <c:v>81.000633312223002</c:v>
                </c:pt>
                <c:pt idx="1280">
                  <c:v>81.063964534515591</c:v>
                </c:pt>
                <c:pt idx="1281">
                  <c:v>81.127295756808181</c:v>
                </c:pt>
                <c:pt idx="1282">
                  <c:v>81.19062697910077</c:v>
                </c:pt>
                <c:pt idx="1283">
                  <c:v>81.25395820139336</c:v>
                </c:pt>
                <c:pt idx="1284">
                  <c:v>81.317289423685949</c:v>
                </c:pt>
                <c:pt idx="1285">
                  <c:v>81.380620645978539</c:v>
                </c:pt>
                <c:pt idx="1286">
                  <c:v>81.443951868271128</c:v>
                </c:pt>
                <c:pt idx="1287">
                  <c:v>81.507283090563718</c:v>
                </c:pt>
                <c:pt idx="1288">
                  <c:v>81.570614312856307</c:v>
                </c:pt>
                <c:pt idx="1289">
                  <c:v>81.633945535148911</c:v>
                </c:pt>
                <c:pt idx="1290">
                  <c:v>81.6972767574415</c:v>
                </c:pt>
                <c:pt idx="1291">
                  <c:v>81.76060797973409</c:v>
                </c:pt>
                <c:pt idx="1292">
                  <c:v>81.823939202026679</c:v>
                </c:pt>
                <c:pt idx="1293">
                  <c:v>81.887270424319269</c:v>
                </c:pt>
                <c:pt idx="1294">
                  <c:v>81.950601646611858</c:v>
                </c:pt>
                <c:pt idx="1295">
                  <c:v>82.013932868904448</c:v>
                </c:pt>
                <c:pt idx="1296">
                  <c:v>82.077264091197037</c:v>
                </c:pt>
                <c:pt idx="1297">
                  <c:v>82.140595313489627</c:v>
                </c:pt>
                <c:pt idx="1298">
                  <c:v>82.203926535782216</c:v>
                </c:pt>
                <c:pt idx="1299">
                  <c:v>82.267257758074805</c:v>
                </c:pt>
                <c:pt idx="1300">
                  <c:v>82.330588980367395</c:v>
                </c:pt>
                <c:pt idx="1301">
                  <c:v>82.393920202659984</c:v>
                </c:pt>
                <c:pt idx="1302">
                  <c:v>82.457251424952574</c:v>
                </c:pt>
                <c:pt idx="1303">
                  <c:v>82.520582647245163</c:v>
                </c:pt>
                <c:pt idx="1304">
                  <c:v>82.583913869537753</c:v>
                </c:pt>
                <c:pt idx="1305">
                  <c:v>82.647245091830342</c:v>
                </c:pt>
                <c:pt idx="1306">
                  <c:v>82.710576314122946</c:v>
                </c:pt>
                <c:pt idx="1307">
                  <c:v>82.773907536415535</c:v>
                </c:pt>
                <c:pt idx="1308">
                  <c:v>82.837238758708125</c:v>
                </c:pt>
                <c:pt idx="1309">
                  <c:v>82.900569981000714</c:v>
                </c:pt>
                <c:pt idx="1310">
                  <c:v>82.963901203293304</c:v>
                </c:pt>
                <c:pt idx="1311">
                  <c:v>83.027232425585893</c:v>
                </c:pt>
                <c:pt idx="1312">
                  <c:v>83.090563647878483</c:v>
                </c:pt>
                <c:pt idx="1313">
                  <c:v>83.153894870171072</c:v>
                </c:pt>
                <c:pt idx="1314">
                  <c:v>83.217226092463662</c:v>
                </c:pt>
                <c:pt idx="1315">
                  <c:v>83.280557314756251</c:v>
                </c:pt>
                <c:pt idx="1316">
                  <c:v>83.343888537048841</c:v>
                </c:pt>
                <c:pt idx="1317">
                  <c:v>83.40721975934143</c:v>
                </c:pt>
                <c:pt idx="1318">
                  <c:v>83.47055098163402</c:v>
                </c:pt>
                <c:pt idx="1319">
                  <c:v>83.533882203926609</c:v>
                </c:pt>
                <c:pt idx="1320">
                  <c:v>83.597213426219199</c:v>
                </c:pt>
                <c:pt idx="1321">
                  <c:v>83.660544648511788</c:v>
                </c:pt>
                <c:pt idx="1322">
                  <c:v>83.723875870804378</c:v>
                </c:pt>
                <c:pt idx="1323">
                  <c:v>83.787207093096981</c:v>
                </c:pt>
                <c:pt idx="1324">
                  <c:v>83.850538315389571</c:v>
                </c:pt>
                <c:pt idx="1325">
                  <c:v>83.91386953768216</c:v>
                </c:pt>
                <c:pt idx="1326">
                  <c:v>83.97720075997475</c:v>
                </c:pt>
                <c:pt idx="1327">
                  <c:v>84.040531982267339</c:v>
                </c:pt>
                <c:pt idx="1328">
                  <c:v>84.103863204559929</c:v>
                </c:pt>
                <c:pt idx="1329">
                  <c:v>84.167194426852518</c:v>
                </c:pt>
                <c:pt idx="1330">
                  <c:v>84.230525649145108</c:v>
                </c:pt>
                <c:pt idx="1331">
                  <c:v>84.293856871437697</c:v>
                </c:pt>
                <c:pt idx="1332">
                  <c:v>84.357188093730286</c:v>
                </c:pt>
                <c:pt idx="1333">
                  <c:v>84.420519316022876</c:v>
                </c:pt>
                <c:pt idx="1334">
                  <c:v>84.483850538315465</c:v>
                </c:pt>
                <c:pt idx="1335">
                  <c:v>84.547181760608055</c:v>
                </c:pt>
                <c:pt idx="1336">
                  <c:v>84.610512982900644</c:v>
                </c:pt>
                <c:pt idx="1337">
                  <c:v>84.673844205193234</c:v>
                </c:pt>
                <c:pt idx="1338">
                  <c:v>84.737175427485823</c:v>
                </c:pt>
                <c:pt idx="1339">
                  <c:v>84.800506649778413</c:v>
                </c:pt>
                <c:pt idx="1340">
                  <c:v>84.863837872071016</c:v>
                </c:pt>
                <c:pt idx="1341">
                  <c:v>84.927169094363606</c:v>
                </c:pt>
                <c:pt idx="1342">
                  <c:v>84.990500316656195</c:v>
                </c:pt>
                <c:pt idx="1343">
                  <c:v>85.053831538948785</c:v>
                </c:pt>
                <c:pt idx="1344">
                  <c:v>85.117162761241374</c:v>
                </c:pt>
                <c:pt idx="1345">
                  <c:v>85.180493983533964</c:v>
                </c:pt>
                <c:pt idx="1346">
                  <c:v>85.243825205826553</c:v>
                </c:pt>
                <c:pt idx="1347">
                  <c:v>85.307156428119143</c:v>
                </c:pt>
                <c:pt idx="1348">
                  <c:v>85.370487650411732</c:v>
                </c:pt>
                <c:pt idx="1349">
                  <c:v>85.433818872704322</c:v>
                </c:pt>
                <c:pt idx="1350">
                  <c:v>85.497150094996911</c:v>
                </c:pt>
                <c:pt idx="1351">
                  <c:v>85.560481317289501</c:v>
                </c:pt>
                <c:pt idx="1352">
                  <c:v>85.62381253958209</c:v>
                </c:pt>
                <c:pt idx="1353">
                  <c:v>85.68714376187468</c:v>
                </c:pt>
                <c:pt idx="1354">
                  <c:v>85.750474984167269</c:v>
                </c:pt>
                <c:pt idx="1355">
                  <c:v>85.813806206459859</c:v>
                </c:pt>
                <c:pt idx="1356">
                  <c:v>85.877137428752448</c:v>
                </c:pt>
                <c:pt idx="1357">
                  <c:v>85.940468651045052</c:v>
                </c:pt>
                <c:pt idx="1358">
                  <c:v>86.003799873337641</c:v>
                </c:pt>
                <c:pt idx="1359">
                  <c:v>86.067131095630231</c:v>
                </c:pt>
                <c:pt idx="1360">
                  <c:v>86.13046231792282</c:v>
                </c:pt>
                <c:pt idx="1361">
                  <c:v>86.19379354021541</c:v>
                </c:pt>
                <c:pt idx="1362">
                  <c:v>86.257124762507999</c:v>
                </c:pt>
                <c:pt idx="1363">
                  <c:v>86.320455984800589</c:v>
                </c:pt>
                <c:pt idx="1364">
                  <c:v>86.383787207093178</c:v>
                </c:pt>
                <c:pt idx="1365">
                  <c:v>86.447118429385768</c:v>
                </c:pt>
                <c:pt idx="1366">
                  <c:v>86.510449651678357</c:v>
                </c:pt>
                <c:pt idx="1367">
                  <c:v>86.573780873970946</c:v>
                </c:pt>
                <c:pt idx="1368">
                  <c:v>86.637112096263536</c:v>
                </c:pt>
                <c:pt idx="1369">
                  <c:v>86.700443318556125</c:v>
                </c:pt>
                <c:pt idx="1370">
                  <c:v>86.763774540848715</c:v>
                </c:pt>
                <c:pt idx="1371">
                  <c:v>86.827105763141304</c:v>
                </c:pt>
                <c:pt idx="1372">
                  <c:v>86.890436985433894</c:v>
                </c:pt>
                <c:pt idx="1373">
                  <c:v>86.953768207726483</c:v>
                </c:pt>
                <c:pt idx="1374">
                  <c:v>87.017099430019087</c:v>
                </c:pt>
                <c:pt idx="1375">
                  <c:v>87.080430652311676</c:v>
                </c:pt>
                <c:pt idx="1376">
                  <c:v>87.143761874604266</c:v>
                </c:pt>
                <c:pt idx="1377">
                  <c:v>87.207093096896855</c:v>
                </c:pt>
                <c:pt idx="1378">
                  <c:v>87.270424319189445</c:v>
                </c:pt>
                <c:pt idx="1379">
                  <c:v>87.333755541482034</c:v>
                </c:pt>
                <c:pt idx="1380">
                  <c:v>87.397086763774624</c:v>
                </c:pt>
                <c:pt idx="1381">
                  <c:v>87.460417986067213</c:v>
                </c:pt>
                <c:pt idx="1382">
                  <c:v>87.523749208359803</c:v>
                </c:pt>
                <c:pt idx="1383">
                  <c:v>87.587080430652392</c:v>
                </c:pt>
                <c:pt idx="1384">
                  <c:v>87.650411652944982</c:v>
                </c:pt>
                <c:pt idx="1385">
                  <c:v>87.713742875237571</c:v>
                </c:pt>
                <c:pt idx="1386">
                  <c:v>87.777074097530161</c:v>
                </c:pt>
                <c:pt idx="1387">
                  <c:v>87.84040531982275</c:v>
                </c:pt>
                <c:pt idx="1388">
                  <c:v>87.90373654211534</c:v>
                </c:pt>
                <c:pt idx="1389">
                  <c:v>87.967067764407929</c:v>
                </c:pt>
                <c:pt idx="1390">
                  <c:v>88.030398986700519</c:v>
                </c:pt>
                <c:pt idx="1391">
                  <c:v>88.093730208993122</c:v>
                </c:pt>
                <c:pt idx="1392">
                  <c:v>88.157061431285712</c:v>
                </c:pt>
                <c:pt idx="1393">
                  <c:v>88.220392653578301</c:v>
                </c:pt>
                <c:pt idx="1394">
                  <c:v>88.283723875870891</c:v>
                </c:pt>
                <c:pt idx="1395">
                  <c:v>88.34705509816348</c:v>
                </c:pt>
                <c:pt idx="1396">
                  <c:v>88.41038632045607</c:v>
                </c:pt>
                <c:pt idx="1397">
                  <c:v>88.473717542748659</c:v>
                </c:pt>
                <c:pt idx="1398">
                  <c:v>88.537048765041249</c:v>
                </c:pt>
                <c:pt idx="1399">
                  <c:v>88.600379987333838</c:v>
                </c:pt>
                <c:pt idx="1400">
                  <c:v>88.663711209626427</c:v>
                </c:pt>
                <c:pt idx="1401">
                  <c:v>88.727042431919017</c:v>
                </c:pt>
                <c:pt idx="1402">
                  <c:v>88.790373654211606</c:v>
                </c:pt>
                <c:pt idx="1403">
                  <c:v>88.853704876504196</c:v>
                </c:pt>
                <c:pt idx="1404">
                  <c:v>88.917036098796785</c:v>
                </c:pt>
                <c:pt idx="1405">
                  <c:v>88.980367321089375</c:v>
                </c:pt>
                <c:pt idx="1406">
                  <c:v>89.043698543381964</c:v>
                </c:pt>
                <c:pt idx="1407">
                  <c:v>89.107029765674554</c:v>
                </c:pt>
                <c:pt idx="1408">
                  <c:v>89.170360987967143</c:v>
                </c:pt>
                <c:pt idx="1409">
                  <c:v>89.233692210259747</c:v>
                </c:pt>
                <c:pt idx="1410">
                  <c:v>89.297023432552336</c:v>
                </c:pt>
                <c:pt idx="1411">
                  <c:v>89.360354654844926</c:v>
                </c:pt>
                <c:pt idx="1412">
                  <c:v>89.423685877137515</c:v>
                </c:pt>
                <c:pt idx="1413">
                  <c:v>89.487017099430105</c:v>
                </c:pt>
                <c:pt idx="1414">
                  <c:v>89.550348321722694</c:v>
                </c:pt>
                <c:pt idx="1415">
                  <c:v>89.613679544015284</c:v>
                </c:pt>
                <c:pt idx="1416">
                  <c:v>89.677010766307873</c:v>
                </c:pt>
                <c:pt idx="1417">
                  <c:v>89.740341988600463</c:v>
                </c:pt>
                <c:pt idx="1418">
                  <c:v>89.803673210893052</c:v>
                </c:pt>
                <c:pt idx="1419">
                  <c:v>89.867004433185642</c:v>
                </c:pt>
                <c:pt idx="1420">
                  <c:v>89.930335655478231</c:v>
                </c:pt>
                <c:pt idx="1421">
                  <c:v>89.993666877770821</c:v>
                </c:pt>
                <c:pt idx="1422">
                  <c:v>90.05699810006341</c:v>
                </c:pt>
                <c:pt idx="1423">
                  <c:v>90.120329322356</c:v>
                </c:pt>
                <c:pt idx="1424">
                  <c:v>90.183660544648589</c:v>
                </c:pt>
                <c:pt idx="1425">
                  <c:v>90.246991766941179</c:v>
                </c:pt>
                <c:pt idx="1426">
                  <c:v>90.310322989233782</c:v>
                </c:pt>
                <c:pt idx="1427">
                  <c:v>90.373654211526372</c:v>
                </c:pt>
                <c:pt idx="1428">
                  <c:v>90.436985433818961</c:v>
                </c:pt>
                <c:pt idx="1429">
                  <c:v>90.500316656111551</c:v>
                </c:pt>
                <c:pt idx="1430">
                  <c:v>90.56364787840414</c:v>
                </c:pt>
                <c:pt idx="1431">
                  <c:v>90.62697910069673</c:v>
                </c:pt>
                <c:pt idx="1432">
                  <c:v>90.690310322989319</c:v>
                </c:pt>
                <c:pt idx="1433">
                  <c:v>90.753641545281909</c:v>
                </c:pt>
                <c:pt idx="1434">
                  <c:v>90.816972767574498</c:v>
                </c:pt>
                <c:pt idx="1435">
                  <c:v>90.880303989867087</c:v>
                </c:pt>
                <c:pt idx="1436">
                  <c:v>90.943635212159677</c:v>
                </c:pt>
                <c:pt idx="1437">
                  <c:v>91.006966434452266</c:v>
                </c:pt>
                <c:pt idx="1438">
                  <c:v>91.070297656744856</c:v>
                </c:pt>
                <c:pt idx="1439">
                  <c:v>91.133628879037445</c:v>
                </c:pt>
                <c:pt idx="1440">
                  <c:v>91.196960101330035</c:v>
                </c:pt>
                <c:pt idx="1441">
                  <c:v>91.260291323622624</c:v>
                </c:pt>
                <c:pt idx="1442">
                  <c:v>91.323622545915214</c:v>
                </c:pt>
                <c:pt idx="1443">
                  <c:v>91.386953768207817</c:v>
                </c:pt>
                <c:pt idx="1444">
                  <c:v>91.450284990500407</c:v>
                </c:pt>
                <c:pt idx="1445">
                  <c:v>91.513616212792996</c:v>
                </c:pt>
                <c:pt idx="1446">
                  <c:v>91.576947435085586</c:v>
                </c:pt>
                <c:pt idx="1447">
                  <c:v>91.640278657378175</c:v>
                </c:pt>
                <c:pt idx="1448">
                  <c:v>91.703609879670765</c:v>
                </c:pt>
                <c:pt idx="1449">
                  <c:v>91.766941101963354</c:v>
                </c:pt>
                <c:pt idx="1450">
                  <c:v>91.830272324255944</c:v>
                </c:pt>
                <c:pt idx="1451">
                  <c:v>91.893603546548533</c:v>
                </c:pt>
                <c:pt idx="1452">
                  <c:v>91.956934768841123</c:v>
                </c:pt>
                <c:pt idx="1453">
                  <c:v>92.020265991133712</c:v>
                </c:pt>
                <c:pt idx="1454">
                  <c:v>92.083597213426302</c:v>
                </c:pt>
                <c:pt idx="1455">
                  <c:v>92.146928435718891</c:v>
                </c:pt>
                <c:pt idx="1456">
                  <c:v>92.210259658011481</c:v>
                </c:pt>
                <c:pt idx="1457">
                  <c:v>92.27359088030407</c:v>
                </c:pt>
                <c:pt idx="1458">
                  <c:v>92.33692210259666</c:v>
                </c:pt>
                <c:pt idx="1459">
                  <c:v>92.400253324889249</c:v>
                </c:pt>
                <c:pt idx="1460">
                  <c:v>92.463584547181853</c:v>
                </c:pt>
                <c:pt idx="1461">
                  <c:v>92.526915769474442</c:v>
                </c:pt>
                <c:pt idx="1462">
                  <c:v>92.590246991767032</c:v>
                </c:pt>
                <c:pt idx="1463">
                  <c:v>92.653578214059621</c:v>
                </c:pt>
                <c:pt idx="1464">
                  <c:v>92.716909436352211</c:v>
                </c:pt>
                <c:pt idx="1465">
                  <c:v>92.7802406586448</c:v>
                </c:pt>
                <c:pt idx="1466">
                  <c:v>92.84357188093739</c:v>
                </c:pt>
                <c:pt idx="1467">
                  <c:v>92.906903103229979</c:v>
                </c:pt>
                <c:pt idx="1468">
                  <c:v>92.970234325522568</c:v>
                </c:pt>
                <c:pt idx="1469">
                  <c:v>93.033565547815158</c:v>
                </c:pt>
                <c:pt idx="1470">
                  <c:v>93.096896770107747</c:v>
                </c:pt>
                <c:pt idx="1471">
                  <c:v>93.160227992400337</c:v>
                </c:pt>
                <c:pt idx="1472">
                  <c:v>93.223559214692926</c:v>
                </c:pt>
                <c:pt idx="1473">
                  <c:v>93.286890436985516</c:v>
                </c:pt>
                <c:pt idx="1474">
                  <c:v>93.350221659278105</c:v>
                </c:pt>
                <c:pt idx="1475">
                  <c:v>93.413552881570695</c:v>
                </c:pt>
                <c:pt idx="1476">
                  <c:v>93.476884103863284</c:v>
                </c:pt>
                <c:pt idx="1477">
                  <c:v>93.540215326155888</c:v>
                </c:pt>
                <c:pt idx="1478">
                  <c:v>93.603546548448477</c:v>
                </c:pt>
                <c:pt idx="1479">
                  <c:v>93.666877770741067</c:v>
                </c:pt>
                <c:pt idx="1480">
                  <c:v>93.730208993033656</c:v>
                </c:pt>
                <c:pt idx="1481">
                  <c:v>93.793540215326246</c:v>
                </c:pt>
                <c:pt idx="1482">
                  <c:v>93.856871437618835</c:v>
                </c:pt>
                <c:pt idx="1483">
                  <c:v>93.920202659911425</c:v>
                </c:pt>
                <c:pt idx="1484">
                  <c:v>93.983533882204014</c:v>
                </c:pt>
                <c:pt idx="1485">
                  <c:v>94.046865104496604</c:v>
                </c:pt>
                <c:pt idx="1486">
                  <c:v>94.110196326789193</c:v>
                </c:pt>
                <c:pt idx="1487">
                  <c:v>94.173527549081783</c:v>
                </c:pt>
                <c:pt idx="1488">
                  <c:v>94.236858771374372</c:v>
                </c:pt>
                <c:pt idx="1489">
                  <c:v>94.300189993666962</c:v>
                </c:pt>
                <c:pt idx="1490">
                  <c:v>94.363521215959551</c:v>
                </c:pt>
                <c:pt idx="1491">
                  <c:v>94.426852438252141</c:v>
                </c:pt>
                <c:pt idx="1492">
                  <c:v>94.49018366054473</c:v>
                </c:pt>
                <c:pt idx="1493">
                  <c:v>94.55351488283732</c:v>
                </c:pt>
                <c:pt idx="1494">
                  <c:v>94.616846105129923</c:v>
                </c:pt>
                <c:pt idx="1495">
                  <c:v>94.680177327422513</c:v>
                </c:pt>
                <c:pt idx="1496">
                  <c:v>94.743508549715102</c:v>
                </c:pt>
                <c:pt idx="1497">
                  <c:v>94.806839772007692</c:v>
                </c:pt>
                <c:pt idx="1498">
                  <c:v>94.870170994300281</c:v>
                </c:pt>
                <c:pt idx="1499">
                  <c:v>94.933502216592871</c:v>
                </c:pt>
                <c:pt idx="1500">
                  <c:v>94.99683343888546</c:v>
                </c:pt>
                <c:pt idx="1501">
                  <c:v>95.06016466117805</c:v>
                </c:pt>
                <c:pt idx="1502">
                  <c:v>95.123495883470639</c:v>
                </c:pt>
                <c:pt idx="1503">
                  <c:v>95.186827105763228</c:v>
                </c:pt>
                <c:pt idx="1504">
                  <c:v>95.250158328055818</c:v>
                </c:pt>
                <c:pt idx="1505">
                  <c:v>95.313489550348407</c:v>
                </c:pt>
                <c:pt idx="1506">
                  <c:v>95.376820772640997</c:v>
                </c:pt>
                <c:pt idx="1507">
                  <c:v>95.440151994933586</c:v>
                </c:pt>
                <c:pt idx="1508">
                  <c:v>95.503483217226176</c:v>
                </c:pt>
                <c:pt idx="1509">
                  <c:v>95.566814439518765</c:v>
                </c:pt>
                <c:pt idx="1510">
                  <c:v>95.630145661811355</c:v>
                </c:pt>
                <c:pt idx="1511">
                  <c:v>95.693476884103958</c:v>
                </c:pt>
                <c:pt idx="1512">
                  <c:v>95.756808106396548</c:v>
                </c:pt>
                <c:pt idx="1513">
                  <c:v>95.820139328689137</c:v>
                </c:pt>
                <c:pt idx="1514">
                  <c:v>95.883470550981727</c:v>
                </c:pt>
                <c:pt idx="1515">
                  <c:v>95.946801773274316</c:v>
                </c:pt>
                <c:pt idx="1516">
                  <c:v>96.010132995566906</c:v>
                </c:pt>
                <c:pt idx="1517">
                  <c:v>96.073464217859495</c:v>
                </c:pt>
                <c:pt idx="1518">
                  <c:v>96.136795440152085</c:v>
                </c:pt>
                <c:pt idx="1519">
                  <c:v>96.200126662444674</c:v>
                </c:pt>
                <c:pt idx="1520">
                  <c:v>96.263457884737264</c:v>
                </c:pt>
                <c:pt idx="1521">
                  <c:v>96.326789107029853</c:v>
                </c:pt>
                <c:pt idx="1522">
                  <c:v>96.390120329322443</c:v>
                </c:pt>
                <c:pt idx="1523">
                  <c:v>96.453451551615032</c:v>
                </c:pt>
                <c:pt idx="1524">
                  <c:v>96.516782773907622</c:v>
                </c:pt>
                <c:pt idx="1525">
                  <c:v>96.580113996200211</c:v>
                </c:pt>
                <c:pt idx="1526">
                  <c:v>96.643445218492801</c:v>
                </c:pt>
                <c:pt idx="1527">
                  <c:v>96.70677644078539</c:v>
                </c:pt>
                <c:pt idx="1528">
                  <c:v>96.770107663077994</c:v>
                </c:pt>
                <c:pt idx="1529">
                  <c:v>96.833438885370583</c:v>
                </c:pt>
                <c:pt idx="1530">
                  <c:v>96.896770107663173</c:v>
                </c:pt>
                <c:pt idx="1531">
                  <c:v>96.960101329955762</c:v>
                </c:pt>
                <c:pt idx="1532">
                  <c:v>97.023432552248352</c:v>
                </c:pt>
                <c:pt idx="1533">
                  <c:v>97.086763774540941</c:v>
                </c:pt>
                <c:pt idx="1534">
                  <c:v>97.150094996833531</c:v>
                </c:pt>
                <c:pt idx="1535">
                  <c:v>97.21342621912612</c:v>
                </c:pt>
                <c:pt idx="1536">
                  <c:v>97.27675744141871</c:v>
                </c:pt>
                <c:pt idx="1537">
                  <c:v>97.340088663711299</c:v>
                </c:pt>
                <c:pt idx="1538">
                  <c:v>97.403419886003888</c:v>
                </c:pt>
                <c:pt idx="1539">
                  <c:v>97.466751108296478</c:v>
                </c:pt>
                <c:pt idx="1540">
                  <c:v>97.530082330589067</c:v>
                </c:pt>
                <c:pt idx="1541">
                  <c:v>97.593413552881657</c:v>
                </c:pt>
                <c:pt idx="1542">
                  <c:v>97.656744775174246</c:v>
                </c:pt>
                <c:pt idx="1543">
                  <c:v>97.720075997466836</c:v>
                </c:pt>
                <c:pt idx="1544">
                  <c:v>97.783407219759425</c:v>
                </c:pt>
                <c:pt idx="1545">
                  <c:v>97.846738442052029</c:v>
                </c:pt>
                <c:pt idx="1546">
                  <c:v>97.910069664344618</c:v>
                </c:pt>
                <c:pt idx="1547">
                  <c:v>97.973400886637208</c:v>
                </c:pt>
                <c:pt idx="1548">
                  <c:v>98.036732108929797</c:v>
                </c:pt>
                <c:pt idx="1549">
                  <c:v>98.100063331222387</c:v>
                </c:pt>
                <c:pt idx="1550">
                  <c:v>98.163394553514976</c:v>
                </c:pt>
                <c:pt idx="1551">
                  <c:v>98.226725775807566</c:v>
                </c:pt>
                <c:pt idx="1552">
                  <c:v>98.290056998100155</c:v>
                </c:pt>
                <c:pt idx="1553">
                  <c:v>98.353388220392745</c:v>
                </c:pt>
                <c:pt idx="1554">
                  <c:v>98.416719442685334</c:v>
                </c:pt>
                <c:pt idx="1555">
                  <c:v>98.480050664977924</c:v>
                </c:pt>
                <c:pt idx="1556">
                  <c:v>98.543381887270513</c:v>
                </c:pt>
                <c:pt idx="1557">
                  <c:v>98.606713109563103</c:v>
                </c:pt>
                <c:pt idx="1558">
                  <c:v>98.670044331855692</c:v>
                </c:pt>
                <c:pt idx="1559">
                  <c:v>98.733375554148282</c:v>
                </c:pt>
                <c:pt idx="1560">
                  <c:v>98.796706776440871</c:v>
                </c:pt>
                <c:pt idx="1561">
                  <c:v>98.860037998733461</c:v>
                </c:pt>
                <c:pt idx="1562">
                  <c:v>98.923369221026064</c:v>
                </c:pt>
                <c:pt idx="1563">
                  <c:v>98.986700443318654</c:v>
                </c:pt>
                <c:pt idx="1564">
                  <c:v>99.050031665611243</c:v>
                </c:pt>
                <c:pt idx="1565">
                  <c:v>99.113362887903833</c:v>
                </c:pt>
                <c:pt idx="1566">
                  <c:v>99.176694110196422</c:v>
                </c:pt>
                <c:pt idx="1567">
                  <c:v>99.240025332489012</c:v>
                </c:pt>
                <c:pt idx="1568">
                  <c:v>99.303356554781601</c:v>
                </c:pt>
                <c:pt idx="1569">
                  <c:v>99.366687777074191</c:v>
                </c:pt>
                <c:pt idx="1570">
                  <c:v>99.43001899936678</c:v>
                </c:pt>
                <c:pt idx="1571">
                  <c:v>99.493350221659369</c:v>
                </c:pt>
                <c:pt idx="1572">
                  <c:v>99.556681443951959</c:v>
                </c:pt>
                <c:pt idx="1573">
                  <c:v>99.620012666244548</c:v>
                </c:pt>
                <c:pt idx="1574">
                  <c:v>99.683343888537138</c:v>
                </c:pt>
                <c:pt idx="1575">
                  <c:v>99.746675110829727</c:v>
                </c:pt>
                <c:pt idx="1576">
                  <c:v>99.810006333122317</c:v>
                </c:pt>
                <c:pt idx="1577">
                  <c:v>99.873337555414906</c:v>
                </c:pt>
                <c:pt idx="1578">
                  <c:v>99.936668777707496</c:v>
                </c:pt>
                <c:pt idx="1579">
                  <c:v>100.0000000000001</c:v>
                </c:pt>
              </c:numCache>
            </c:numRef>
          </c:xVal>
          <c:yVal>
            <c:numRef>
              <c:f>'FDC- SRIF'!$D$6:$D$1585</c:f>
              <c:numCache>
                <c:formatCode>General</c:formatCode>
                <c:ptCount val="1580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24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24</c:v>
                </c:pt>
                <c:pt idx="68">
                  <c:v>24</c:v>
                </c:pt>
                <c:pt idx="69">
                  <c:v>24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24</c:v>
                </c:pt>
                <c:pt idx="74">
                  <c:v>24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24</c:v>
                </c:pt>
                <c:pt idx="81">
                  <c:v>24</c:v>
                </c:pt>
                <c:pt idx="82">
                  <c:v>24</c:v>
                </c:pt>
                <c:pt idx="83">
                  <c:v>24</c:v>
                </c:pt>
                <c:pt idx="84">
                  <c:v>24</c:v>
                </c:pt>
                <c:pt idx="85">
                  <c:v>24</c:v>
                </c:pt>
                <c:pt idx="86">
                  <c:v>24</c:v>
                </c:pt>
                <c:pt idx="87">
                  <c:v>24</c:v>
                </c:pt>
                <c:pt idx="88">
                  <c:v>24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24</c:v>
                </c:pt>
                <c:pt idx="96">
                  <c:v>24</c:v>
                </c:pt>
                <c:pt idx="97">
                  <c:v>24</c:v>
                </c:pt>
                <c:pt idx="98">
                  <c:v>24</c:v>
                </c:pt>
                <c:pt idx="99">
                  <c:v>24</c:v>
                </c:pt>
                <c:pt idx="100">
                  <c:v>24</c:v>
                </c:pt>
                <c:pt idx="101">
                  <c:v>24</c:v>
                </c:pt>
                <c:pt idx="102">
                  <c:v>24</c:v>
                </c:pt>
                <c:pt idx="103">
                  <c:v>24</c:v>
                </c:pt>
                <c:pt idx="104">
                  <c:v>24</c:v>
                </c:pt>
                <c:pt idx="105">
                  <c:v>24</c:v>
                </c:pt>
                <c:pt idx="106">
                  <c:v>24</c:v>
                </c:pt>
                <c:pt idx="107">
                  <c:v>24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24</c:v>
                </c:pt>
                <c:pt idx="112">
                  <c:v>24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24</c:v>
                </c:pt>
                <c:pt idx="117">
                  <c:v>24</c:v>
                </c:pt>
                <c:pt idx="118">
                  <c:v>24</c:v>
                </c:pt>
                <c:pt idx="119">
                  <c:v>24</c:v>
                </c:pt>
                <c:pt idx="120">
                  <c:v>24</c:v>
                </c:pt>
                <c:pt idx="121">
                  <c:v>24</c:v>
                </c:pt>
                <c:pt idx="122">
                  <c:v>24</c:v>
                </c:pt>
                <c:pt idx="123">
                  <c:v>24</c:v>
                </c:pt>
                <c:pt idx="124">
                  <c:v>24</c:v>
                </c:pt>
                <c:pt idx="125">
                  <c:v>24</c:v>
                </c:pt>
                <c:pt idx="126">
                  <c:v>24</c:v>
                </c:pt>
                <c:pt idx="127">
                  <c:v>24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24</c:v>
                </c:pt>
                <c:pt idx="140">
                  <c:v>24</c:v>
                </c:pt>
                <c:pt idx="141">
                  <c:v>24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24</c:v>
                </c:pt>
                <c:pt idx="146">
                  <c:v>24</c:v>
                </c:pt>
                <c:pt idx="147">
                  <c:v>24</c:v>
                </c:pt>
                <c:pt idx="148">
                  <c:v>24</c:v>
                </c:pt>
                <c:pt idx="149">
                  <c:v>24</c:v>
                </c:pt>
                <c:pt idx="150">
                  <c:v>24</c:v>
                </c:pt>
                <c:pt idx="151">
                  <c:v>24</c:v>
                </c:pt>
                <c:pt idx="152">
                  <c:v>24</c:v>
                </c:pt>
                <c:pt idx="153">
                  <c:v>24</c:v>
                </c:pt>
                <c:pt idx="154">
                  <c:v>24</c:v>
                </c:pt>
                <c:pt idx="155">
                  <c:v>24</c:v>
                </c:pt>
                <c:pt idx="156">
                  <c:v>24</c:v>
                </c:pt>
                <c:pt idx="157">
                  <c:v>24</c:v>
                </c:pt>
                <c:pt idx="158">
                  <c:v>24</c:v>
                </c:pt>
                <c:pt idx="159">
                  <c:v>24</c:v>
                </c:pt>
                <c:pt idx="160">
                  <c:v>24</c:v>
                </c:pt>
                <c:pt idx="161">
                  <c:v>24</c:v>
                </c:pt>
                <c:pt idx="162">
                  <c:v>24</c:v>
                </c:pt>
                <c:pt idx="163">
                  <c:v>24</c:v>
                </c:pt>
                <c:pt idx="164">
                  <c:v>24</c:v>
                </c:pt>
                <c:pt idx="165">
                  <c:v>24</c:v>
                </c:pt>
                <c:pt idx="166">
                  <c:v>24</c:v>
                </c:pt>
                <c:pt idx="167">
                  <c:v>24</c:v>
                </c:pt>
                <c:pt idx="168">
                  <c:v>24</c:v>
                </c:pt>
                <c:pt idx="169">
                  <c:v>24</c:v>
                </c:pt>
                <c:pt idx="170">
                  <c:v>24</c:v>
                </c:pt>
                <c:pt idx="171">
                  <c:v>24</c:v>
                </c:pt>
                <c:pt idx="172">
                  <c:v>24</c:v>
                </c:pt>
                <c:pt idx="173">
                  <c:v>24</c:v>
                </c:pt>
                <c:pt idx="174">
                  <c:v>24</c:v>
                </c:pt>
                <c:pt idx="175">
                  <c:v>24</c:v>
                </c:pt>
                <c:pt idx="176">
                  <c:v>24</c:v>
                </c:pt>
                <c:pt idx="177">
                  <c:v>24</c:v>
                </c:pt>
                <c:pt idx="178">
                  <c:v>24</c:v>
                </c:pt>
                <c:pt idx="179">
                  <c:v>24</c:v>
                </c:pt>
                <c:pt idx="180">
                  <c:v>24</c:v>
                </c:pt>
                <c:pt idx="181">
                  <c:v>24</c:v>
                </c:pt>
                <c:pt idx="182">
                  <c:v>24</c:v>
                </c:pt>
                <c:pt idx="183">
                  <c:v>24</c:v>
                </c:pt>
                <c:pt idx="184">
                  <c:v>24</c:v>
                </c:pt>
                <c:pt idx="185">
                  <c:v>24</c:v>
                </c:pt>
                <c:pt idx="186">
                  <c:v>24</c:v>
                </c:pt>
                <c:pt idx="187">
                  <c:v>24</c:v>
                </c:pt>
                <c:pt idx="188">
                  <c:v>24</c:v>
                </c:pt>
                <c:pt idx="189">
                  <c:v>24</c:v>
                </c:pt>
                <c:pt idx="190">
                  <c:v>24</c:v>
                </c:pt>
                <c:pt idx="191">
                  <c:v>24</c:v>
                </c:pt>
                <c:pt idx="192">
                  <c:v>24</c:v>
                </c:pt>
                <c:pt idx="193">
                  <c:v>24</c:v>
                </c:pt>
                <c:pt idx="194">
                  <c:v>24</c:v>
                </c:pt>
                <c:pt idx="195">
                  <c:v>24</c:v>
                </c:pt>
                <c:pt idx="196">
                  <c:v>24</c:v>
                </c:pt>
                <c:pt idx="197">
                  <c:v>24</c:v>
                </c:pt>
                <c:pt idx="198">
                  <c:v>24</c:v>
                </c:pt>
                <c:pt idx="199">
                  <c:v>24</c:v>
                </c:pt>
                <c:pt idx="200">
                  <c:v>24</c:v>
                </c:pt>
                <c:pt idx="201">
                  <c:v>24</c:v>
                </c:pt>
                <c:pt idx="202">
                  <c:v>24</c:v>
                </c:pt>
                <c:pt idx="203">
                  <c:v>24</c:v>
                </c:pt>
                <c:pt idx="204">
                  <c:v>24</c:v>
                </c:pt>
                <c:pt idx="205">
                  <c:v>24</c:v>
                </c:pt>
                <c:pt idx="206">
                  <c:v>24</c:v>
                </c:pt>
                <c:pt idx="207">
                  <c:v>24</c:v>
                </c:pt>
                <c:pt idx="208">
                  <c:v>24</c:v>
                </c:pt>
                <c:pt idx="209">
                  <c:v>24</c:v>
                </c:pt>
                <c:pt idx="210">
                  <c:v>24</c:v>
                </c:pt>
                <c:pt idx="211">
                  <c:v>24</c:v>
                </c:pt>
                <c:pt idx="212">
                  <c:v>24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</c:v>
                </c:pt>
                <c:pt idx="220">
                  <c:v>24</c:v>
                </c:pt>
                <c:pt idx="221">
                  <c:v>24</c:v>
                </c:pt>
                <c:pt idx="222">
                  <c:v>24</c:v>
                </c:pt>
                <c:pt idx="223">
                  <c:v>24</c:v>
                </c:pt>
                <c:pt idx="224">
                  <c:v>24</c:v>
                </c:pt>
                <c:pt idx="225">
                  <c:v>24</c:v>
                </c:pt>
                <c:pt idx="226">
                  <c:v>24</c:v>
                </c:pt>
                <c:pt idx="227">
                  <c:v>24</c:v>
                </c:pt>
                <c:pt idx="228">
                  <c:v>24</c:v>
                </c:pt>
                <c:pt idx="229">
                  <c:v>24</c:v>
                </c:pt>
                <c:pt idx="230">
                  <c:v>24</c:v>
                </c:pt>
                <c:pt idx="231">
                  <c:v>24</c:v>
                </c:pt>
                <c:pt idx="232">
                  <c:v>24</c:v>
                </c:pt>
                <c:pt idx="233">
                  <c:v>24</c:v>
                </c:pt>
                <c:pt idx="234">
                  <c:v>24</c:v>
                </c:pt>
                <c:pt idx="235">
                  <c:v>24</c:v>
                </c:pt>
                <c:pt idx="236">
                  <c:v>24</c:v>
                </c:pt>
                <c:pt idx="237">
                  <c:v>24</c:v>
                </c:pt>
                <c:pt idx="238">
                  <c:v>24</c:v>
                </c:pt>
                <c:pt idx="239">
                  <c:v>24</c:v>
                </c:pt>
                <c:pt idx="240">
                  <c:v>24</c:v>
                </c:pt>
                <c:pt idx="241">
                  <c:v>24</c:v>
                </c:pt>
                <c:pt idx="242">
                  <c:v>24</c:v>
                </c:pt>
                <c:pt idx="243">
                  <c:v>24</c:v>
                </c:pt>
                <c:pt idx="244">
                  <c:v>24</c:v>
                </c:pt>
                <c:pt idx="245">
                  <c:v>24</c:v>
                </c:pt>
                <c:pt idx="246">
                  <c:v>24</c:v>
                </c:pt>
                <c:pt idx="247">
                  <c:v>24</c:v>
                </c:pt>
                <c:pt idx="248">
                  <c:v>24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24</c:v>
                </c:pt>
                <c:pt idx="253">
                  <c:v>24</c:v>
                </c:pt>
                <c:pt idx="254">
                  <c:v>24</c:v>
                </c:pt>
                <c:pt idx="255">
                  <c:v>24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24</c:v>
                </c:pt>
                <c:pt idx="260">
                  <c:v>24</c:v>
                </c:pt>
                <c:pt idx="261">
                  <c:v>24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24</c:v>
                </c:pt>
                <c:pt idx="266">
                  <c:v>24</c:v>
                </c:pt>
                <c:pt idx="267">
                  <c:v>24</c:v>
                </c:pt>
                <c:pt idx="268">
                  <c:v>24</c:v>
                </c:pt>
                <c:pt idx="269">
                  <c:v>24</c:v>
                </c:pt>
                <c:pt idx="270">
                  <c:v>24</c:v>
                </c:pt>
                <c:pt idx="271">
                  <c:v>24</c:v>
                </c:pt>
                <c:pt idx="272">
                  <c:v>24</c:v>
                </c:pt>
                <c:pt idx="273">
                  <c:v>24</c:v>
                </c:pt>
                <c:pt idx="274">
                  <c:v>24</c:v>
                </c:pt>
                <c:pt idx="275">
                  <c:v>24</c:v>
                </c:pt>
                <c:pt idx="276">
                  <c:v>24</c:v>
                </c:pt>
                <c:pt idx="277">
                  <c:v>24</c:v>
                </c:pt>
                <c:pt idx="278">
                  <c:v>24</c:v>
                </c:pt>
                <c:pt idx="279">
                  <c:v>24</c:v>
                </c:pt>
                <c:pt idx="280">
                  <c:v>24</c:v>
                </c:pt>
                <c:pt idx="281">
                  <c:v>24</c:v>
                </c:pt>
                <c:pt idx="282">
                  <c:v>24</c:v>
                </c:pt>
                <c:pt idx="283">
                  <c:v>24</c:v>
                </c:pt>
                <c:pt idx="284">
                  <c:v>24</c:v>
                </c:pt>
                <c:pt idx="285">
                  <c:v>24</c:v>
                </c:pt>
                <c:pt idx="286">
                  <c:v>24</c:v>
                </c:pt>
                <c:pt idx="287">
                  <c:v>24</c:v>
                </c:pt>
                <c:pt idx="288">
                  <c:v>24</c:v>
                </c:pt>
                <c:pt idx="289">
                  <c:v>24</c:v>
                </c:pt>
                <c:pt idx="290">
                  <c:v>24</c:v>
                </c:pt>
                <c:pt idx="291">
                  <c:v>24</c:v>
                </c:pt>
                <c:pt idx="292">
                  <c:v>24</c:v>
                </c:pt>
                <c:pt idx="293">
                  <c:v>24</c:v>
                </c:pt>
                <c:pt idx="294">
                  <c:v>24</c:v>
                </c:pt>
                <c:pt idx="295">
                  <c:v>24</c:v>
                </c:pt>
                <c:pt idx="296">
                  <c:v>24</c:v>
                </c:pt>
                <c:pt idx="297">
                  <c:v>24</c:v>
                </c:pt>
                <c:pt idx="298">
                  <c:v>24</c:v>
                </c:pt>
                <c:pt idx="299">
                  <c:v>24</c:v>
                </c:pt>
                <c:pt idx="300">
                  <c:v>24</c:v>
                </c:pt>
                <c:pt idx="301">
                  <c:v>24</c:v>
                </c:pt>
                <c:pt idx="302">
                  <c:v>24</c:v>
                </c:pt>
                <c:pt idx="303">
                  <c:v>24</c:v>
                </c:pt>
                <c:pt idx="304">
                  <c:v>24</c:v>
                </c:pt>
                <c:pt idx="305">
                  <c:v>24</c:v>
                </c:pt>
                <c:pt idx="306">
                  <c:v>24</c:v>
                </c:pt>
                <c:pt idx="307">
                  <c:v>24</c:v>
                </c:pt>
                <c:pt idx="308">
                  <c:v>24</c:v>
                </c:pt>
                <c:pt idx="309">
                  <c:v>24</c:v>
                </c:pt>
                <c:pt idx="310">
                  <c:v>24</c:v>
                </c:pt>
                <c:pt idx="311">
                  <c:v>24</c:v>
                </c:pt>
                <c:pt idx="312">
                  <c:v>24</c:v>
                </c:pt>
                <c:pt idx="313">
                  <c:v>24</c:v>
                </c:pt>
                <c:pt idx="314">
                  <c:v>24</c:v>
                </c:pt>
                <c:pt idx="315">
                  <c:v>24</c:v>
                </c:pt>
                <c:pt idx="316">
                  <c:v>24</c:v>
                </c:pt>
                <c:pt idx="317">
                  <c:v>24</c:v>
                </c:pt>
                <c:pt idx="318">
                  <c:v>24</c:v>
                </c:pt>
                <c:pt idx="319">
                  <c:v>24</c:v>
                </c:pt>
                <c:pt idx="320">
                  <c:v>24</c:v>
                </c:pt>
                <c:pt idx="321">
                  <c:v>24</c:v>
                </c:pt>
                <c:pt idx="322">
                  <c:v>24</c:v>
                </c:pt>
                <c:pt idx="323">
                  <c:v>24</c:v>
                </c:pt>
                <c:pt idx="324">
                  <c:v>24</c:v>
                </c:pt>
                <c:pt idx="325">
                  <c:v>24</c:v>
                </c:pt>
                <c:pt idx="326">
                  <c:v>24</c:v>
                </c:pt>
                <c:pt idx="327">
                  <c:v>24</c:v>
                </c:pt>
                <c:pt idx="328">
                  <c:v>24</c:v>
                </c:pt>
                <c:pt idx="329">
                  <c:v>24</c:v>
                </c:pt>
                <c:pt idx="330">
                  <c:v>24</c:v>
                </c:pt>
                <c:pt idx="331">
                  <c:v>24</c:v>
                </c:pt>
                <c:pt idx="332">
                  <c:v>24</c:v>
                </c:pt>
                <c:pt idx="333">
                  <c:v>24</c:v>
                </c:pt>
                <c:pt idx="334">
                  <c:v>24</c:v>
                </c:pt>
                <c:pt idx="335">
                  <c:v>24</c:v>
                </c:pt>
                <c:pt idx="336">
                  <c:v>24</c:v>
                </c:pt>
                <c:pt idx="337">
                  <c:v>24</c:v>
                </c:pt>
                <c:pt idx="338">
                  <c:v>24</c:v>
                </c:pt>
                <c:pt idx="339">
                  <c:v>24</c:v>
                </c:pt>
                <c:pt idx="340">
                  <c:v>24</c:v>
                </c:pt>
                <c:pt idx="341">
                  <c:v>24</c:v>
                </c:pt>
                <c:pt idx="342">
                  <c:v>24</c:v>
                </c:pt>
                <c:pt idx="343">
                  <c:v>24</c:v>
                </c:pt>
                <c:pt idx="344">
                  <c:v>24</c:v>
                </c:pt>
                <c:pt idx="345">
                  <c:v>24</c:v>
                </c:pt>
                <c:pt idx="346">
                  <c:v>24</c:v>
                </c:pt>
                <c:pt idx="347">
                  <c:v>24</c:v>
                </c:pt>
                <c:pt idx="348">
                  <c:v>24</c:v>
                </c:pt>
                <c:pt idx="349">
                  <c:v>24</c:v>
                </c:pt>
                <c:pt idx="350">
                  <c:v>24</c:v>
                </c:pt>
                <c:pt idx="351">
                  <c:v>24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</c:v>
                </c:pt>
                <c:pt idx="365">
                  <c:v>24</c:v>
                </c:pt>
                <c:pt idx="366">
                  <c:v>24</c:v>
                </c:pt>
                <c:pt idx="367">
                  <c:v>24</c:v>
                </c:pt>
                <c:pt idx="368">
                  <c:v>24</c:v>
                </c:pt>
                <c:pt idx="369">
                  <c:v>24</c:v>
                </c:pt>
                <c:pt idx="370">
                  <c:v>24</c:v>
                </c:pt>
                <c:pt idx="371">
                  <c:v>24</c:v>
                </c:pt>
                <c:pt idx="372">
                  <c:v>24</c:v>
                </c:pt>
                <c:pt idx="373">
                  <c:v>24</c:v>
                </c:pt>
                <c:pt idx="374">
                  <c:v>24</c:v>
                </c:pt>
                <c:pt idx="375">
                  <c:v>24</c:v>
                </c:pt>
                <c:pt idx="376">
                  <c:v>24</c:v>
                </c:pt>
                <c:pt idx="377">
                  <c:v>24</c:v>
                </c:pt>
                <c:pt idx="378">
                  <c:v>24</c:v>
                </c:pt>
                <c:pt idx="379">
                  <c:v>24</c:v>
                </c:pt>
                <c:pt idx="380">
                  <c:v>24</c:v>
                </c:pt>
                <c:pt idx="381">
                  <c:v>24</c:v>
                </c:pt>
                <c:pt idx="382">
                  <c:v>24</c:v>
                </c:pt>
                <c:pt idx="383">
                  <c:v>24</c:v>
                </c:pt>
                <c:pt idx="384">
                  <c:v>24</c:v>
                </c:pt>
                <c:pt idx="385">
                  <c:v>24</c:v>
                </c:pt>
                <c:pt idx="386">
                  <c:v>24</c:v>
                </c:pt>
                <c:pt idx="387">
                  <c:v>24</c:v>
                </c:pt>
                <c:pt idx="388">
                  <c:v>24</c:v>
                </c:pt>
                <c:pt idx="389">
                  <c:v>24</c:v>
                </c:pt>
                <c:pt idx="390">
                  <c:v>24</c:v>
                </c:pt>
                <c:pt idx="391">
                  <c:v>24</c:v>
                </c:pt>
                <c:pt idx="392">
                  <c:v>24</c:v>
                </c:pt>
                <c:pt idx="393">
                  <c:v>24</c:v>
                </c:pt>
                <c:pt idx="394">
                  <c:v>24</c:v>
                </c:pt>
                <c:pt idx="395">
                  <c:v>24</c:v>
                </c:pt>
                <c:pt idx="396">
                  <c:v>24</c:v>
                </c:pt>
                <c:pt idx="397">
                  <c:v>24</c:v>
                </c:pt>
                <c:pt idx="398">
                  <c:v>24</c:v>
                </c:pt>
                <c:pt idx="399">
                  <c:v>24</c:v>
                </c:pt>
                <c:pt idx="400">
                  <c:v>24</c:v>
                </c:pt>
                <c:pt idx="401">
                  <c:v>24</c:v>
                </c:pt>
                <c:pt idx="402">
                  <c:v>24</c:v>
                </c:pt>
                <c:pt idx="403">
                  <c:v>24</c:v>
                </c:pt>
                <c:pt idx="404">
                  <c:v>24</c:v>
                </c:pt>
                <c:pt idx="405">
                  <c:v>24</c:v>
                </c:pt>
                <c:pt idx="406">
                  <c:v>24</c:v>
                </c:pt>
                <c:pt idx="407">
                  <c:v>24</c:v>
                </c:pt>
                <c:pt idx="408">
                  <c:v>24</c:v>
                </c:pt>
                <c:pt idx="409">
                  <c:v>24</c:v>
                </c:pt>
                <c:pt idx="410">
                  <c:v>24</c:v>
                </c:pt>
                <c:pt idx="411">
                  <c:v>24</c:v>
                </c:pt>
                <c:pt idx="412">
                  <c:v>24</c:v>
                </c:pt>
                <c:pt idx="413">
                  <c:v>24</c:v>
                </c:pt>
                <c:pt idx="414">
                  <c:v>24</c:v>
                </c:pt>
                <c:pt idx="415">
                  <c:v>24</c:v>
                </c:pt>
                <c:pt idx="416">
                  <c:v>24</c:v>
                </c:pt>
                <c:pt idx="417">
                  <c:v>24</c:v>
                </c:pt>
                <c:pt idx="418">
                  <c:v>24</c:v>
                </c:pt>
                <c:pt idx="419">
                  <c:v>24</c:v>
                </c:pt>
                <c:pt idx="420">
                  <c:v>24</c:v>
                </c:pt>
                <c:pt idx="421">
                  <c:v>24</c:v>
                </c:pt>
                <c:pt idx="422">
                  <c:v>24</c:v>
                </c:pt>
                <c:pt idx="423">
                  <c:v>24</c:v>
                </c:pt>
                <c:pt idx="424">
                  <c:v>24</c:v>
                </c:pt>
                <c:pt idx="425">
                  <c:v>24</c:v>
                </c:pt>
                <c:pt idx="426">
                  <c:v>24</c:v>
                </c:pt>
                <c:pt idx="427">
                  <c:v>24</c:v>
                </c:pt>
                <c:pt idx="428">
                  <c:v>24</c:v>
                </c:pt>
                <c:pt idx="429">
                  <c:v>24</c:v>
                </c:pt>
                <c:pt idx="430">
                  <c:v>24</c:v>
                </c:pt>
                <c:pt idx="431">
                  <c:v>24</c:v>
                </c:pt>
                <c:pt idx="432">
                  <c:v>24</c:v>
                </c:pt>
                <c:pt idx="433">
                  <c:v>24</c:v>
                </c:pt>
                <c:pt idx="434">
                  <c:v>24</c:v>
                </c:pt>
                <c:pt idx="435">
                  <c:v>24</c:v>
                </c:pt>
                <c:pt idx="436">
                  <c:v>24</c:v>
                </c:pt>
                <c:pt idx="437">
                  <c:v>24</c:v>
                </c:pt>
                <c:pt idx="438">
                  <c:v>24</c:v>
                </c:pt>
                <c:pt idx="439">
                  <c:v>24</c:v>
                </c:pt>
                <c:pt idx="440">
                  <c:v>24</c:v>
                </c:pt>
                <c:pt idx="441">
                  <c:v>24</c:v>
                </c:pt>
                <c:pt idx="442">
                  <c:v>24</c:v>
                </c:pt>
                <c:pt idx="443">
                  <c:v>24</c:v>
                </c:pt>
                <c:pt idx="444">
                  <c:v>24</c:v>
                </c:pt>
                <c:pt idx="445">
                  <c:v>24</c:v>
                </c:pt>
                <c:pt idx="446">
                  <c:v>24</c:v>
                </c:pt>
                <c:pt idx="447">
                  <c:v>24</c:v>
                </c:pt>
                <c:pt idx="448">
                  <c:v>24</c:v>
                </c:pt>
                <c:pt idx="449">
                  <c:v>24</c:v>
                </c:pt>
                <c:pt idx="450">
                  <c:v>24</c:v>
                </c:pt>
                <c:pt idx="451">
                  <c:v>24</c:v>
                </c:pt>
                <c:pt idx="452">
                  <c:v>24</c:v>
                </c:pt>
                <c:pt idx="453">
                  <c:v>24</c:v>
                </c:pt>
                <c:pt idx="454">
                  <c:v>24</c:v>
                </c:pt>
                <c:pt idx="455">
                  <c:v>24</c:v>
                </c:pt>
                <c:pt idx="456">
                  <c:v>24</c:v>
                </c:pt>
                <c:pt idx="457">
                  <c:v>24</c:v>
                </c:pt>
                <c:pt idx="458">
                  <c:v>24</c:v>
                </c:pt>
                <c:pt idx="459">
                  <c:v>24</c:v>
                </c:pt>
                <c:pt idx="460">
                  <c:v>24</c:v>
                </c:pt>
                <c:pt idx="461">
                  <c:v>24</c:v>
                </c:pt>
                <c:pt idx="462">
                  <c:v>24</c:v>
                </c:pt>
                <c:pt idx="463">
                  <c:v>24</c:v>
                </c:pt>
                <c:pt idx="464">
                  <c:v>24</c:v>
                </c:pt>
                <c:pt idx="465">
                  <c:v>24</c:v>
                </c:pt>
                <c:pt idx="466">
                  <c:v>24</c:v>
                </c:pt>
                <c:pt idx="467">
                  <c:v>24</c:v>
                </c:pt>
                <c:pt idx="468">
                  <c:v>24</c:v>
                </c:pt>
                <c:pt idx="469">
                  <c:v>24</c:v>
                </c:pt>
                <c:pt idx="470">
                  <c:v>24</c:v>
                </c:pt>
                <c:pt idx="471">
                  <c:v>24</c:v>
                </c:pt>
                <c:pt idx="472">
                  <c:v>24</c:v>
                </c:pt>
                <c:pt idx="473">
                  <c:v>24</c:v>
                </c:pt>
                <c:pt idx="474">
                  <c:v>24</c:v>
                </c:pt>
                <c:pt idx="475">
                  <c:v>24</c:v>
                </c:pt>
                <c:pt idx="476">
                  <c:v>24</c:v>
                </c:pt>
                <c:pt idx="477">
                  <c:v>24</c:v>
                </c:pt>
                <c:pt idx="478">
                  <c:v>24</c:v>
                </c:pt>
                <c:pt idx="479">
                  <c:v>24</c:v>
                </c:pt>
                <c:pt idx="480">
                  <c:v>24</c:v>
                </c:pt>
                <c:pt idx="481">
                  <c:v>24</c:v>
                </c:pt>
                <c:pt idx="482">
                  <c:v>24</c:v>
                </c:pt>
                <c:pt idx="483">
                  <c:v>24</c:v>
                </c:pt>
                <c:pt idx="484">
                  <c:v>24</c:v>
                </c:pt>
                <c:pt idx="485">
                  <c:v>24</c:v>
                </c:pt>
                <c:pt idx="486">
                  <c:v>24</c:v>
                </c:pt>
                <c:pt idx="487">
                  <c:v>24</c:v>
                </c:pt>
                <c:pt idx="488">
                  <c:v>24</c:v>
                </c:pt>
                <c:pt idx="489">
                  <c:v>24</c:v>
                </c:pt>
                <c:pt idx="490">
                  <c:v>24</c:v>
                </c:pt>
                <c:pt idx="491">
                  <c:v>24</c:v>
                </c:pt>
                <c:pt idx="492">
                  <c:v>24</c:v>
                </c:pt>
                <c:pt idx="493">
                  <c:v>24</c:v>
                </c:pt>
                <c:pt idx="494">
                  <c:v>24</c:v>
                </c:pt>
                <c:pt idx="495">
                  <c:v>24</c:v>
                </c:pt>
                <c:pt idx="496">
                  <c:v>24</c:v>
                </c:pt>
                <c:pt idx="497">
                  <c:v>24</c:v>
                </c:pt>
                <c:pt idx="498">
                  <c:v>24</c:v>
                </c:pt>
                <c:pt idx="499">
                  <c:v>24</c:v>
                </c:pt>
                <c:pt idx="500">
                  <c:v>24</c:v>
                </c:pt>
                <c:pt idx="501">
                  <c:v>24</c:v>
                </c:pt>
                <c:pt idx="502">
                  <c:v>24</c:v>
                </c:pt>
                <c:pt idx="503">
                  <c:v>24</c:v>
                </c:pt>
                <c:pt idx="504">
                  <c:v>24</c:v>
                </c:pt>
                <c:pt idx="505">
                  <c:v>24</c:v>
                </c:pt>
                <c:pt idx="506">
                  <c:v>24</c:v>
                </c:pt>
                <c:pt idx="507">
                  <c:v>24</c:v>
                </c:pt>
                <c:pt idx="508">
                  <c:v>24</c:v>
                </c:pt>
                <c:pt idx="509">
                  <c:v>24</c:v>
                </c:pt>
                <c:pt idx="510">
                  <c:v>24</c:v>
                </c:pt>
                <c:pt idx="511">
                  <c:v>24</c:v>
                </c:pt>
                <c:pt idx="512">
                  <c:v>24</c:v>
                </c:pt>
                <c:pt idx="513">
                  <c:v>24</c:v>
                </c:pt>
                <c:pt idx="514">
                  <c:v>24</c:v>
                </c:pt>
                <c:pt idx="515">
                  <c:v>24</c:v>
                </c:pt>
                <c:pt idx="516">
                  <c:v>24</c:v>
                </c:pt>
                <c:pt idx="517">
                  <c:v>24</c:v>
                </c:pt>
                <c:pt idx="518">
                  <c:v>24</c:v>
                </c:pt>
                <c:pt idx="519">
                  <c:v>24</c:v>
                </c:pt>
                <c:pt idx="520">
                  <c:v>24</c:v>
                </c:pt>
                <c:pt idx="521">
                  <c:v>24</c:v>
                </c:pt>
                <c:pt idx="522">
                  <c:v>24</c:v>
                </c:pt>
                <c:pt idx="523">
                  <c:v>24</c:v>
                </c:pt>
                <c:pt idx="524">
                  <c:v>24</c:v>
                </c:pt>
                <c:pt idx="525">
                  <c:v>24</c:v>
                </c:pt>
                <c:pt idx="526">
                  <c:v>24</c:v>
                </c:pt>
                <c:pt idx="527">
                  <c:v>24</c:v>
                </c:pt>
                <c:pt idx="528">
                  <c:v>24</c:v>
                </c:pt>
                <c:pt idx="529">
                  <c:v>24</c:v>
                </c:pt>
                <c:pt idx="530">
                  <c:v>24</c:v>
                </c:pt>
                <c:pt idx="531">
                  <c:v>24</c:v>
                </c:pt>
                <c:pt idx="532">
                  <c:v>24</c:v>
                </c:pt>
                <c:pt idx="533">
                  <c:v>24</c:v>
                </c:pt>
                <c:pt idx="534">
                  <c:v>24</c:v>
                </c:pt>
                <c:pt idx="535">
                  <c:v>24</c:v>
                </c:pt>
                <c:pt idx="536">
                  <c:v>24</c:v>
                </c:pt>
                <c:pt idx="537">
                  <c:v>24</c:v>
                </c:pt>
                <c:pt idx="538">
                  <c:v>24</c:v>
                </c:pt>
                <c:pt idx="539">
                  <c:v>24</c:v>
                </c:pt>
                <c:pt idx="540">
                  <c:v>24</c:v>
                </c:pt>
                <c:pt idx="541">
                  <c:v>24</c:v>
                </c:pt>
                <c:pt idx="542">
                  <c:v>24</c:v>
                </c:pt>
                <c:pt idx="543">
                  <c:v>24</c:v>
                </c:pt>
                <c:pt idx="544">
                  <c:v>24</c:v>
                </c:pt>
                <c:pt idx="545">
                  <c:v>24</c:v>
                </c:pt>
                <c:pt idx="546">
                  <c:v>24</c:v>
                </c:pt>
                <c:pt idx="547">
                  <c:v>24</c:v>
                </c:pt>
                <c:pt idx="548">
                  <c:v>24</c:v>
                </c:pt>
                <c:pt idx="549">
                  <c:v>24</c:v>
                </c:pt>
                <c:pt idx="550">
                  <c:v>24</c:v>
                </c:pt>
                <c:pt idx="551">
                  <c:v>24</c:v>
                </c:pt>
                <c:pt idx="552">
                  <c:v>24</c:v>
                </c:pt>
                <c:pt idx="553">
                  <c:v>24</c:v>
                </c:pt>
                <c:pt idx="554">
                  <c:v>24</c:v>
                </c:pt>
                <c:pt idx="555">
                  <c:v>24</c:v>
                </c:pt>
                <c:pt idx="556">
                  <c:v>24</c:v>
                </c:pt>
                <c:pt idx="557">
                  <c:v>24</c:v>
                </c:pt>
                <c:pt idx="558">
                  <c:v>24</c:v>
                </c:pt>
                <c:pt idx="559">
                  <c:v>24</c:v>
                </c:pt>
                <c:pt idx="560">
                  <c:v>24</c:v>
                </c:pt>
                <c:pt idx="561">
                  <c:v>24</c:v>
                </c:pt>
                <c:pt idx="562">
                  <c:v>24</c:v>
                </c:pt>
                <c:pt idx="563">
                  <c:v>24</c:v>
                </c:pt>
                <c:pt idx="564">
                  <c:v>24</c:v>
                </c:pt>
                <c:pt idx="565">
                  <c:v>24</c:v>
                </c:pt>
                <c:pt idx="566">
                  <c:v>24</c:v>
                </c:pt>
                <c:pt idx="567">
                  <c:v>24</c:v>
                </c:pt>
                <c:pt idx="568">
                  <c:v>24</c:v>
                </c:pt>
                <c:pt idx="569">
                  <c:v>24</c:v>
                </c:pt>
                <c:pt idx="570">
                  <c:v>24</c:v>
                </c:pt>
                <c:pt idx="571">
                  <c:v>24</c:v>
                </c:pt>
                <c:pt idx="572">
                  <c:v>24</c:v>
                </c:pt>
                <c:pt idx="573">
                  <c:v>24</c:v>
                </c:pt>
                <c:pt idx="574">
                  <c:v>24</c:v>
                </c:pt>
                <c:pt idx="575">
                  <c:v>24</c:v>
                </c:pt>
                <c:pt idx="576">
                  <c:v>24</c:v>
                </c:pt>
                <c:pt idx="577">
                  <c:v>24</c:v>
                </c:pt>
                <c:pt idx="578">
                  <c:v>24</c:v>
                </c:pt>
                <c:pt idx="579">
                  <c:v>24</c:v>
                </c:pt>
                <c:pt idx="580">
                  <c:v>24</c:v>
                </c:pt>
                <c:pt idx="581">
                  <c:v>24</c:v>
                </c:pt>
                <c:pt idx="582">
                  <c:v>24</c:v>
                </c:pt>
                <c:pt idx="583">
                  <c:v>24</c:v>
                </c:pt>
                <c:pt idx="584">
                  <c:v>24</c:v>
                </c:pt>
                <c:pt idx="585">
                  <c:v>24</c:v>
                </c:pt>
                <c:pt idx="586">
                  <c:v>24</c:v>
                </c:pt>
                <c:pt idx="587">
                  <c:v>24</c:v>
                </c:pt>
                <c:pt idx="588">
                  <c:v>24</c:v>
                </c:pt>
                <c:pt idx="589">
                  <c:v>24</c:v>
                </c:pt>
                <c:pt idx="590">
                  <c:v>24</c:v>
                </c:pt>
                <c:pt idx="591">
                  <c:v>24</c:v>
                </c:pt>
                <c:pt idx="592">
                  <c:v>24</c:v>
                </c:pt>
                <c:pt idx="593">
                  <c:v>24</c:v>
                </c:pt>
                <c:pt idx="594">
                  <c:v>24</c:v>
                </c:pt>
                <c:pt idx="595">
                  <c:v>24</c:v>
                </c:pt>
                <c:pt idx="596">
                  <c:v>24</c:v>
                </c:pt>
                <c:pt idx="597">
                  <c:v>24</c:v>
                </c:pt>
                <c:pt idx="598">
                  <c:v>24</c:v>
                </c:pt>
                <c:pt idx="599">
                  <c:v>24</c:v>
                </c:pt>
                <c:pt idx="600">
                  <c:v>24</c:v>
                </c:pt>
                <c:pt idx="601">
                  <c:v>24</c:v>
                </c:pt>
                <c:pt idx="602">
                  <c:v>24</c:v>
                </c:pt>
                <c:pt idx="603">
                  <c:v>24</c:v>
                </c:pt>
                <c:pt idx="604">
                  <c:v>24</c:v>
                </c:pt>
                <c:pt idx="605">
                  <c:v>24</c:v>
                </c:pt>
                <c:pt idx="606">
                  <c:v>24</c:v>
                </c:pt>
                <c:pt idx="607">
                  <c:v>24</c:v>
                </c:pt>
                <c:pt idx="608">
                  <c:v>24</c:v>
                </c:pt>
                <c:pt idx="609">
                  <c:v>24</c:v>
                </c:pt>
                <c:pt idx="610">
                  <c:v>24</c:v>
                </c:pt>
                <c:pt idx="611">
                  <c:v>24</c:v>
                </c:pt>
                <c:pt idx="612">
                  <c:v>24</c:v>
                </c:pt>
                <c:pt idx="613">
                  <c:v>24</c:v>
                </c:pt>
                <c:pt idx="614">
                  <c:v>24</c:v>
                </c:pt>
                <c:pt idx="615">
                  <c:v>24</c:v>
                </c:pt>
                <c:pt idx="616">
                  <c:v>24</c:v>
                </c:pt>
                <c:pt idx="617">
                  <c:v>24</c:v>
                </c:pt>
                <c:pt idx="618">
                  <c:v>24</c:v>
                </c:pt>
                <c:pt idx="619">
                  <c:v>24</c:v>
                </c:pt>
                <c:pt idx="620">
                  <c:v>24</c:v>
                </c:pt>
                <c:pt idx="621">
                  <c:v>24</c:v>
                </c:pt>
                <c:pt idx="622">
                  <c:v>24</c:v>
                </c:pt>
                <c:pt idx="623">
                  <c:v>24</c:v>
                </c:pt>
                <c:pt idx="624">
                  <c:v>24</c:v>
                </c:pt>
                <c:pt idx="625">
                  <c:v>24</c:v>
                </c:pt>
                <c:pt idx="626">
                  <c:v>24</c:v>
                </c:pt>
                <c:pt idx="627">
                  <c:v>24</c:v>
                </c:pt>
                <c:pt idx="628">
                  <c:v>24</c:v>
                </c:pt>
                <c:pt idx="629">
                  <c:v>24</c:v>
                </c:pt>
                <c:pt idx="630">
                  <c:v>24</c:v>
                </c:pt>
                <c:pt idx="631">
                  <c:v>24</c:v>
                </c:pt>
                <c:pt idx="632">
                  <c:v>24</c:v>
                </c:pt>
                <c:pt idx="633">
                  <c:v>24</c:v>
                </c:pt>
                <c:pt idx="634">
                  <c:v>24</c:v>
                </c:pt>
                <c:pt idx="635">
                  <c:v>24</c:v>
                </c:pt>
                <c:pt idx="636">
                  <c:v>24</c:v>
                </c:pt>
                <c:pt idx="637">
                  <c:v>24</c:v>
                </c:pt>
                <c:pt idx="638">
                  <c:v>24</c:v>
                </c:pt>
                <c:pt idx="639">
                  <c:v>24</c:v>
                </c:pt>
                <c:pt idx="640">
                  <c:v>24</c:v>
                </c:pt>
                <c:pt idx="641">
                  <c:v>24</c:v>
                </c:pt>
                <c:pt idx="642">
                  <c:v>24</c:v>
                </c:pt>
                <c:pt idx="643">
                  <c:v>24</c:v>
                </c:pt>
                <c:pt idx="644">
                  <c:v>24</c:v>
                </c:pt>
                <c:pt idx="645">
                  <c:v>24</c:v>
                </c:pt>
                <c:pt idx="646">
                  <c:v>24</c:v>
                </c:pt>
                <c:pt idx="647">
                  <c:v>24</c:v>
                </c:pt>
                <c:pt idx="648">
                  <c:v>24</c:v>
                </c:pt>
                <c:pt idx="649">
                  <c:v>24</c:v>
                </c:pt>
                <c:pt idx="650">
                  <c:v>24</c:v>
                </c:pt>
                <c:pt idx="651">
                  <c:v>24</c:v>
                </c:pt>
                <c:pt idx="652">
                  <c:v>24</c:v>
                </c:pt>
                <c:pt idx="653">
                  <c:v>24</c:v>
                </c:pt>
                <c:pt idx="654">
                  <c:v>24</c:v>
                </c:pt>
                <c:pt idx="655">
                  <c:v>24</c:v>
                </c:pt>
                <c:pt idx="656">
                  <c:v>24</c:v>
                </c:pt>
                <c:pt idx="657">
                  <c:v>24</c:v>
                </c:pt>
                <c:pt idx="658">
                  <c:v>24</c:v>
                </c:pt>
                <c:pt idx="659">
                  <c:v>24</c:v>
                </c:pt>
                <c:pt idx="660">
                  <c:v>24</c:v>
                </c:pt>
                <c:pt idx="661">
                  <c:v>24</c:v>
                </c:pt>
                <c:pt idx="662">
                  <c:v>24</c:v>
                </c:pt>
                <c:pt idx="663">
                  <c:v>24</c:v>
                </c:pt>
                <c:pt idx="664">
                  <c:v>24</c:v>
                </c:pt>
                <c:pt idx="665">
                  <c:v>24</c:v>
                </c:pt>
                <c:pt idx="666">
                  <c:v>24</c:v>
                </c:pt>
                <c:pt idx="667">
                  <c:v>24</c:v>
                </c:pt>
                <c:pt idx="668">
                  <c:v>24</c:v>
                </c:pt>
                <c:pt idx="669">
                  <c:v>24</c:v>
                </c:pt>
                <c:pt idx="670">
                  <c:v>24</c:v>
                </c:pt>
                <c:pt idx="671">
                  <c:v>24</c:v>
                </c:pt>
                <c:pt idx="672">
                  <c:v>24</c:v>
                </c:pt>
                <c:pt idx="673">
                  <c:v>24</c:v>
                </c:pt>
                <c:pt idx="674">
                  <c:v>24</c:v>
                </c:pt>
                <c:pt idx="675">
                  <c:v>24</c:v>
                </c:pt>
                <c:pt idx="676">
                  <c:v>24</c:v>
                </c:pt>
                <c:pt idx="677">
                  <c:v>24</c:v>
                </c:pt>
                <c:pt idx="678">
                  <c:v>24</c:v>
                </c:pt>
                <c:pt idx="679">
                  <c:v>24</c:v>
                </c:pt>
                <c:pt idx="680">
                  <c:v>24</c:v>
                </c:pt>
                <c:pt idx="681">
                  <c:v>24</c:v>
                </c:pt>
                <c:pt idx="682">
                  <c:v>24</c:v>
                </c:pt>
                <c:pt idx="683">
                  <c:v>24</c:v>
                </c:pt>
                <c:pt idx="684">
                  <c:v>24</c:v>
                </c:pt>
                <c:pt idx="685">
                  <c:v>24</c:v>
                </c:pt>
                <c:pt idx="686">
                  <c:v>24</c:v>
                </c:pt>
                <c:pt idx="687">
                  <c:v>24</c:v>
                </c:pt>
                <c:pt idx="688">
                  <c:v>24</c:v>
                </c:pt>
                <c:pt idx="689">
                  <c:v>24</c:v>
                </c:pt>
                <c:pt idx="690">
                  <c:v>24</c:v>
                </c:pt>
                <c:pt idx="691">
                  <c:v>24</c:v>
                </c:pt>
                <c:pt idx="692">
                  <c:v>24</c:v>
                </c:pt>
                <c:pt idx="693">
                  <c:v>24</c:v>
                </c:pt>
                <c:pt idx="694">
                  <c:v>24</c:v>
                </c:pt>
                <c:pt idx="695">
                  <c:v>24</c:v>
                </c:pt>
                <c:pt idx="696">
                  <c:v>24</c:v>
                </c:pt>
                <c:pt idx="697">
                  <c:v>24</c:v>
                </c:pt>
                <c:pt idx="698">
                  <c:v>24</c:v>
                </c:pt>
                <c:pt idx="699">
                  <c:v>24</c:v>
                </c:pt>
                <c:pt idx="700">
                  <c:v>24</c:v>
                </c:pt>
                <c:pt idx="701">
                  <c:v>24</c:v>
                </c:pt>
                <c:pt idx="702">
                  <c:v>24</c:v>
                </c:pt>
                <c:pt idx="703">
                  <c:v>24</c:v>
                </c:pt>
                <c:pt idx="704">
                  <c:v>24</c:v>
                </c:pt>
                <c:pt idx="705">
                  <c:v>24</c:v>
                </c:pt>
                <c:pt idx="706">
                  <c:v>24</c:v>
                </c:pt>
                <c:pt idx="707">
                  <c:v>24</c:v>
                </c:pt>
                <c:pt idx="708">
                  <c:v>24</c:v>
                </c:pt>
                <c:pt idx="709">
                  <c:v>24</c:v>
                </c:pt>
                <c:pt idx="710">
                  <c:v>24</c:v>
                </c:pt>
                <c:pt idx="711">
                  <c:v>24</c:v>
                </c:pt>
                <c:pt idx="712">
                  <c:v>24</c:v>
                </c:pt>
                <c:pt idx="713">
                  <c:v>24</c:v>
                </c:pt>
                <c:pt idx="714">
                  <c:v>24</c:v>
                </c:pt>
                <c:pt idx="715">
                  <c:v>24</c:v>
                </c:pt>
                <c:pt idx="716">
                  <c:v>24</c:v>
                </c:pt>
                <c:pt idx="717">
                  <c:v>24</c:v>
                </c:pt>
                <c:pt idx="718">
                  <c:v>24</c:v>
                </c:pt>
                <c:pt idx="719">
                  <c:v>24</c:v>
                </c:pt>
                <c:pt idx="720">
                  <c:v>24</c:v>
                </c:pt>
                <c:pt idx="721">
                  <c:v>24</c:v>
                </c:pt>
                <c:pt idx="722">
                  <c:v>24</c:v>
                </c:pt>
                <c:pt idx="723">
                  <c:v>24</c:v>
                </c:pt>
                <c:pt idx="724">
                  <c:v>24</c:v>
                </c:pt>
                <c:pt idx="725">
                  <c:v>24</c:v>
                </c:pt>
                <c:pt idx="726">
                  <c:v>24</c:v>
                </c:pt>
                <c:pt idx="727">
                  <c:v>24</c:v>
                </c:pt>
                <c:pt idx="728">
                  <c:v>24</c:v>
                </c:pt>
                <c:pt idx="729">
                  <c:v>24</c:v>
                </c:pt>
                <c:pt idx="730">
                  <c:v>24</c:v>
                </c:pt>
                <c:pt idx="731">
                  <c:v>24</c:v>
                </c:pt>
                <c:pt idx="732">
                  <c:v>24</c:v>
                </c:pt>
                <c:pt idx="733">
                  <c:v>24</c:v>
                </c:pt>
                <c:pt idx="734">
                  <c:v>24</c:v>
                </c:pt>
                <c:pt idx="735">
                  <c:v>24</c:v>
                </c:pt>
                <c:pt idx="736">
                  <c:v>24</c:v>
                </c:pt>
                <c:pt idx="737">
                  <c:v>24</c:v>
                </c:pt>
                <c:pt idx="738">
                  <c:v>24</c:v>
                </c:pt>
                <c:pt idx="739">
                  <c:v>24</c:v>
                </c:pt>
                <c:pt idx="740">
                  <c:v>24</c:v>
                </c:pt>
                <c:pt idx="741">
                  <c:v>24</c:v>
                </c:pt>
                <c:pt idx="742">
                  <c:v>24</c:v>
                </c:pt>
                <c:pt idx="743">
                  <c:v>24</c:v>
                </c:pt>
                <c:pt idx="744">
                  <c:v>24</c:v>
                </c:pt>
                <c:pt idx="745">
                  <c:v>24</c:v>
                </c:pt>
                <c:pt idx="746">
                  <c:v>24</c:v>
                </c:pt>
                <c:pt idx="747">
                  <c:v>24</c:v>
                </c:pt>
                <c:pt idx="748">
                  <c:v>24</c:v>
                </c:pt>
                <c:pt idx="749">
                  <c:v>24</c:v>
                </c:pt>
                <c:pt idx="750">
                  <c:v>24</c:v>
                </c:pt>
                <c:pt idx="751">
                  <c:v>24</c:v>
                </c:pt>
                <c:pt idx="752">
                  <c:v>24</c:v>
                </c:pt>
                <c:pt idx="753">
                  <c:v>24</c:v>
                </c:pt>
                <c:pt idx="754">
                  <c:v>24</c:v>
                </c:pt>
                <c:pt idx="755">
                  <c:v>24</c:v>
                </c:pt>
                <c:pt idx="756">
                  <c:v>24</c:v>
                </c:pt>
                <c:pt idx="757">
                  <c:v>24</c:v>
                </c:pt>
                <c:pt idx="758">
                  <c:v>24</c:v>
                </c:pt>
                <c:pt idx="759">
                  <c:v>24</c:v>
                </c:pt>
                <c:pt idx="760">
                  <c:v>24</c:v>
                </c:pt>
                <c:pt idx="761">
                  <c:v>24</c:v>
                </c:pt>
                <c:pt idx="762">
                  <c:v>24</c:v>
                </c:pt>
                <c:pt idx="763">
                  <c:v>24</c:v>
                </c:pt>
                <c:pt idx="764">
                  <c:v>24</c:v>
                </c:pt>
                <c:pt idx="765">
                  <c:v>24</c:v>
                </c:pt>
                <c:pt idx="766">
                  <c:v>24</c:v>
                </c:pt>
                <c:pt idx="767">
                  <c:v>24</c:v>
                </c:pt>
                <c:pt idx="768">
                  <c:v>24</c:v>
                </c:pt>
                <c:pt idx="769">
                  <c:v>24</c:v>
                </c:pt>
                <c:pt idx="770">
                  <c:v>24</c:v>
                </c:pt>
                <c:pt idx="771">
                  <c:v>24</c:v>
                </c:pt>
                <c:pt idx="772">
                  <c:v>24</c:v>
                </c:pt>
                <c:pt idx="773">
                  <c:v>24</c:v>
                </c:pt>
                <c:pt idx="774">
                  <c:v>24</c:v>
                </c:pt>
                <c:pt idx="775">
                  <c:v>24</c:v>
                </c:pt>
                <c:pt idx="776">
                  <c:v>24</c:v>
                </c:pt>
                <c:pt idx="777">
                  <c:v>24</c:v>
                </c:pt>
                <c:pt idx="778">
                  <c:v>24</c:v>
                </c:pt>
                <c:pt idx="779">
                  <c:v>24</c:v>
                </c:pt>
                <c:pt idx="780">
                  <c:v>24</c:v>
                </c:pt>
                <c:pt idx="781">
                  <c:v>24</c:v>
                </c:pt>
                <c:pt idx="782">
                  <c:v>24</c:v>
                </c:pt>
                <c:pt idx="783">
                  <c:v>24</c:v>
                </c:pt>
                <c:pt idx="784">
                  <c:v>24</c:v>
                </c:pt>
                <c:pt idx="785">
                  <c:v>24</c:v>
                </c:pt>
                <c:pt idx="786">
                  <c:v>24</c:v>
                </c:pt>
                <c:pt idx="787">
                  <c:v>24</c:v>
                </c:pt>
                <c:pt idx="788">
                  <c:v>24</c:v>
                </c:pt>
                <c:pt idx="789">
                  <c:v>24</c:v>
                </c:pt>
                <c:pt idx="790">
                  <c:v>24</c:v>
                </c:pt>
                <c:pt idx="791">
                  <c:v>24</c:v>
                </c:pt>
                <c:pt idx="792">
                  <c:v>24</c:v>
                </c:pt>
                <c:pt idx="793">
                  <c:v>24</c:v>
                </c:pt>
                <c:pt idx="794">
                  <c:v>24</c:v>
                </c:pt>
                <c:pt idx="795">
                  <c:v>24</c:v>
                </c:pt>
                <c:pt idx="796">
                  <c:v>24</c:v>
                </c:pt>
                <c:pt idx="797">
                  <c:v>24</c:v>
                </c:pt>
                <c:pt idx="798">
                  <c:v>24</c:v>
                </c:pt>
                <c:pt idx="799">
                  <c:v>24</c:v>
                </c:pt>
                <c:pt idx="800">
                  <c:v>24</c:v>
                </c:pt>
                <c:pt idx="801">
                  <c:v>24</c:v>
                </c:pt>
                <c:pt idx="802">
                  <c:v>24</c:v>
                </c:pt>
                <c:pt idx="803">
                  <c:v>24</c:v>
                </c:pt>
                <c:pt idx="804">
                  <c:v>24</c:v>
                </c:pt>
                <c:pt idx="805">
                  <c:v>24</c:v>
                </c:pt>
                <c:pt idx="806">
                  <c:v>24</c:v>
                </c:pt>
                <c:pt idx="807">
                  <c:v>24</c:v>
                </c:pt>
                <c:pt idx="808">
                  <c:v>24</c:v>
                </c:pt>
                <c:pt idx="809">
                  <c:v>24</c:v>
                </c:pt>
                <c:pt idx="810">
                  <c:v>24</c:v>
                </c:pt>
                <c:pt idx="811">
                  <c:v>24</c:v>
                </c:pt>
                <c:pt idx="812">
                  <c:v>24</c:v>
                </c:pt>
                <c:pt idx="813">
                  <c:v>24</c:v>
                </c:pt>
                <c:pt idx="814">
                  <c:v>24</c:v>
                </c:pt>
                <c:pt idx="815">
                  <c:v>24</c:v>
                </c:pt>
                <c:pt idx="816">
                  <c:v>24</c:v>
                </c:pt>
                <c:pt idx="817">
                  <c:v>24</c:v>
                </c:pt>
                <c:pt idx="818">
                  <c:v>24</c:v>
                </c:pt>
                <c:pt idx="819">
                  <c:v>24</c:v>
                </c:pt>
                <c:pt idx="820">
                  <c:v>24</c:v>
                </c:pt>
                <c:pt idx="821">
                  <c:v>24</c:v>
                </c:pt>
                <c:pt idx="822">
                  <c:v>24</c:v>
                </c:pt>
                <c:pt idx="823">
                  <c:v>24</c:v>
                </c:pt>
                <c:pt idx="824">
                  <c:v>24</c:v>
                </c:pt>
                <c:pt idx="825">
                  <c:v>24</c:v>
                </c:pt>
                <c:pt idx="826">
                  <c:v>24</c:v>
                </c:pt>
                <c:pt idx="827">
                  <c:v>24</c:v>
                </c:pt>
                <c:pt idx="828">
                  <c:v>24</c:v>
                </c:pt>
                <c:pt idx="829">
                  <c:v>24</c:v>
                </c:pt>
                <c:pt idx="830">
                  <c:v>24</c:v>
                </c:pt>
                <c:pt idx="831">
                  <c:v>24</c:v>
                </c:pt>
                <c:pt idx="832">
                  <c:v>24</c:v>
                </c:pt>
                <c:pt idx="833">
                  <c:v>24</c:v>
                </c:pt>
                <c:pt idx="834">
                  <c:v>24</c:v>
                </c:pt>
                <c:pt idx="835">
                  <c:v>24</c:v>
                </c:pt>
                <c:pt idx="836">
                  <c:v>24</c:v>
                </c:pt>
                <c:pt idx="837">
                  <c:v>24</c:v>
                </c:pt>
                <c:pt idx="838">
                  <c:v>24</c:v>
                </c:pt>
                <c:pt idx="839">
                  <c:v>24</c:v>
                </c:pt>
                <c:pt idx="840">
                  <c:v>24</c:v>
                </c:pt>
                <c:pt idx="841">
                  <c:v>24</c:v>
                </c:pt>
                <c:pt idx="842">
                  <c:v>24</c:v>
                </c:pt>
                <c:pt idx="843">
                  <c:v>24</c:v>
                </c:pt>
                <c:pt idx="844">
                  <c:v>24</c:v>
                </c:pt>
                <c:pt idx="845">
                  <c:v>24</c:v>
                </c:pt>
                <c:pt idx="846">
                  <c:v>24</c:v>
                </c:pt>
                <c:pt idx="847">
                  <c:v>24</c:v>
                </c:pt>
                <c:pt idx="848">
                  <c:v>24</c:v>
                </c:pt>
                <c:pt idx="849">
                  <c:v>24</c:v>
                </c:pt>
                <c:pt idx="850">
                  <c:v>24</c:v>
                </c:pt>
                <c:pt idx="851">
                  <c:v>24</c:v>
                </c:pt>
                <c:pt idx="852">
                  <c:v>24</c:v>
                </c:pt>
                <c:pt idx="853">
                  <c:v>24</c:v>
                </c:pt>
                <c:pt idx="854">
                  <c:v>24</c:v>
                </c:pt>
                <c:pt idx="855">
                  <c:v>24</c:v>
                </c:pt>
                <c:pt idx="856">
                  <c:v>24</c:v>
                </c:pt>
                <c:pt idx="857">
                  <c:v>24</c:v>
                </c:pt>
                <c:pt idx="858">
                  <c:v>24</c:v>
                </c:pt>
                <c:pt idx="859">
                  <c:v>24</c:v>
                </c:pt>
                <c:pt idx="860">
                  <c:v>24</c:v>
                </c:pt>
                <c:pt idx="861">
                  <c:v>24</c:v>
                </c:pt>
                <c:pt idx="862">
                  <c:v>24</c:v>
                </c:pt>
                <c:pt idx="863">
                  <c:v>24</c:v>
                </c:pt>
                <c:pt idx="864">
                  <c:v>24</c:v>
                </c:pt>
                <c:pt idx="865">
                  <c:v>24</c:v>
                </c:pt>
                <c:pt idx="866">
                  <c:v>24</c:v>
                </c:pt>
                <c:pt idx="867">
                  <c:v>24</c:v>
                </c:pt>
                <c:pt idx="868">
                  <c:v>24</c:v>
                </c:pt>
                <c:pt idx="869">
                  <c:v>24</c:v>
                </c:pt>
                <c:pt idx="870">
                  <c:v>24</c:v>
                </c:pt>
                <c:pt idx="871">
                  <c:v>24</c:v>
                </c:pt>
                <c:pt idx="872">
                  <c:v>24</c:v>
                </c:pt>
                <c:pt idx="873">
                  <c:v>24</c:v>
                </c:pt>
                <c:pt idx="874">
                  <c:v>24</c:v>
                </c:pt>
                <c:pt idx="875">
                  <c:v>24</c:v>
                </c:pt>
                <c:pt idx="876">
                  <c:v>24</c:v>
                </c:pt>
                <c:pt idx="877">
                  <c:v>24</c:v>
                </c:pt>
                <c:pt idx="878">
                  <c:v>24</c:v>
                </c:pt>
                <c:pt idx="879">
                  <c:v>24</c:v>
                </c:pt>
                <c:pt idx="880">
                  <c:v>24</c:v>
                </c:pt>
                <c:pt idx="881">
                  <c:v>24</c:v>
                </c:pt>
                <c:pt idx="882">
                  <c:v>24</c:v>
                </c:pt>
                <c:pt idx="883">
                  <c:v>24</c:v>
                </c:pt>
                <c:pt idx="884">
                  <c:v>24</c:v>
                </c:pt>
                <c:pt idx="885">
                  <c:v>24</c:v>
                </c:pt>
                <c:pt idx="886">
                  <c:v>24</c:v>
                </c:pt>
                <c:pt idx="887">
                  <c:v>24</c:v>
                </c:pt>
                <c:pt idx="888">
                  <c:v>24</c:v>
                </c:pt>
                <c:pt idx="889">
                  <c:v>24</c:v>
                </c:pt>
                <c:pt idx="890">
                  <c:v>24</c:v>
                </c:pt>
                <c:pt idx="891">
                  <c:v>24</c:v>
                </c:pt>
                <c:pt idx="892">
                  <c:v>24</c:v>
                </c:pt>
                <c:pt idx="893">
                  <c:v>24</c:v>
                </c:pt>
                <c:pt idx="894">
                  <c:v>24</c:v>
                </c:pt>
                <c:pt idx="895">
                  <c:v>24</c:v>
                </c:pt>
                <c:pt idx="896">
                  <c:v>24</c:v>
                </c:pt>
                <c:pt idx="897">
                  <c:v>24</c:v>
                </c:pt>
                <c:pt idx="898">
                  <c:v>24</c:v>
                </c:pt>
                <c:pt idx="899">
                  <c:v>24</c:v>
                </c:pt>
                <c:pt idx="900">
                  <c:v>24</c:v>
                </c:pt>
                <c:pt idx="901">
                  <c:v>24</c:v>
                </c:pt>
                <c:pt idx="902">
                  <c:v>24</c:v>
                </c:pt>
                <c:pt idx="903">
                  <c:v>24</c:v>
                </c:pt>
                <c:pt idx="904">
                  <c:v>24</c:v>
                </c:pt>
                <c:pt idx="905">
                  <c:v>24</c:v>
                </c:pt>
                <c:pt idx="906">
                  <c:v>24</c:v>
                </c:pt>
                <c:pt idx="907">
                  <c:v>24</c:v>
                </c:pt>
                <c:pt idx="908">
                  <c:v>24</c:v>
                </c:pt>
                <c:pt idx="909">
                  <c:v>24</c:v>
                </c:pt>
                <c:pt idx="910">
                  <c:v>24</c:v>
                </c:pt>
                <c:pt idx="911">
                  <c:v>24</c:v>
                </c:pt>
                <c:pt idx="912">
                  <c:v>24</c:v>
                </c:pt>
                <c:pt idx="913">
                  <c:v>24</c:v>
                </c:pt>
                <c:pt idx="914">
                  <c:v>24</c:v>
                </c:pt>
                <c:pt idx="915">
                  <c:v>24</c:v>
                </c:pt>
                <c:pt idx="916">
                  <c:v>24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24</c:v>
                </c:pt>
                <c:pt idx="933">
                  <c:v>24</c:v>
                </c:pt>
                <c:pt idx="934">
                  <c:v>24</c:v>
                </c:pt>
                <c:pt idx="935">
                  <c:v>24</c:v>
                </c:pt>
                <c:pt idx="936">
                  <c:v>24</c:v>
                </c:pt>
                <c:pt idx="937">
                  <c:v>24</c:v>
                </c:pt>
                <c:pt idx="938">
                  <c:v>24</c:v>
                </c:pt>
                <c:pt idx="939">
                  <c:v>24</c:v>
                </c:pt>
                <c:pt idx="940">
                  <c:v>24</c:v>
                </c:pt>
                <c:pt idx="941">
                  <c:v>24</c:v>
                </c:pt>
                <c:pt idx="942">
                  <c:v>24</c:v>
                </c:pt>
                <c:pt idx="943">
                  <c:v>24</c:v>
                </c:pt>
                <c:pt idx="944">
                  <c:v>24</c:v>
                </c:pt>
                <c:pt idx="945">
                  <c:v>24</c:v>
                </c:pt>
                <c:pt idx="946">
                  <c:v>24</c:v>
                </c:pt>
                <c:pt idx="947">
                  <c:v>24</c:v>
                </c:pt>
                <c:pt idx="948">
                  <c:v>24</c:v>
                </c:pt>
                <c:pt idx="949">
                  <c:v>24</c:v>
                </c:pt>
                <c:pt idx="950">
                  <c:v>24</c:v>
                </c:pt>
                <c:pt idx="951">
                  <c:v>24</c:v>
                </c:pt>
                <c:pt idx="952">
                  <c:v>24</c:v>
                </c:pt>
                <c:pt idx="953">
                  <c:v>24</c:v>
                </c:pt>
                <c:pt idx="954">
                  <c:v>24</c:v>
                </c:pt>
                <c:pt idx="955">
                  <c:v>24</c:v>
                </c:pt>
                <c:pt idx="956">
                  <c:v>24</c:v>
                </c:pt>
                <c:pt idx="957">
                  <c:v>24</c:v>
                </c:pt>
                <c:pt idx="958">
                  <c:v>24</c:v>
                </c:pt>
                <c:pt idx="959">
                  <c:v>24</c:v>
                </c:pt>
                <c:pt idx="960">
                  <c:v>24</c:v>
                </c:pt>
                <c:pt idx="961">
                  <c:v>24</c:v>
                </c:pt>
                <c:pt idx="962">
                  <c:v>24</c:v>
                </c:pt>
                <c:pt idx="963">
                  <c:v>24</c:v>
                </c:pt>
                <c:pt idx="964">
                  <c:v>24</c:v>
                </c:pt>
                <c:pt idx="965">
                  <c:v>24</c:v>
                </c:pt>
                <c:pt idx="966">
                  <c:v>24</c:v>
                </c:pt>
                <c:pt idx="967">
                  <c:v>24</c:v>
                </c:pt>
                <c:pt idx="968">
                  <c:v>24</c:v>
                </c:pt>
                <c:pt idx="969">
                  <c:v>24</c:v>
                </c:pt>
                <c:pt idx="970">
                  <c:v>24</c:v>
                </c:pt>
                <c:pt idx="971">
                  <c:v>24</c:v>
                </c:pt>
                <c:pt idx="972">
                  <c:v>24</c:v>
                </c:pt>
                <c:pt idx="973">
                  <c:v>24</c:v>
                </c:pt>
                <c:pt idx="974">
                  <c:v>24</c:v>
                </c:pt>
                <c:pt idx="975">
                  <c:v>24</c:v>
                </c:pt>
                <c:pt idx="976">
                  <c:v>24</c:v>
                </c:pt>
                <c:pt idx="977">
                  <c:v>24</c:v>
                </c:pt>
                <c:pt idx="978">
                  <c:v>24</c:v>
                </c:pt>
                <c:pt idx="979">
                  <c:v>24</c:v>
                </c:pt>
                <c:pt idx="980">
                  <c:v>24</c:v>
                </c:pt>
                <c:pt idx="981">
                  <c:v>24</c:v>
                </c:pt>
                <c:pt idx="982">
                  <c:v>24</c:v>
                </c:pt>
                <c:pt idx="983">
                  <c:v>24</c:v>
                </c:pt>
                <c:pt idx="984">
                  <c:v>24</c:v>
                </c:pt>
                <c:pt idx="985">
                  <c:v>24</c:v>
                </c:pt>
                <c:pt idx="986">
                  <c:v>24</c:v>
                </c:pt>
                <c:pt idx="987">
                  <c:v>24</c:v>
                </c:pt>
                <c:pt idx="988">
                  <c:v>24</c:v>
                </c:pt>
                <c:pt idx="989">
                  <c:v>24</c:v>
                </c:pt>
                <c:pt idx="990">
                  <c:v>24</c:v>
                </c:pt>
                <c:pt idx="991">
                  <c:v>24</c:v>
                </c:pt>
                <c:pt idx="992">
                  <c:v>24</c:v>
                </c:pt>
                <c:pt idx="993">
                  <c:v>24</c:v>
                </c:pt>
                <c:pt idx="994">
                  <c:v>24</c:v>
                </c:pt>
                <c:pt idx="995">
                  <c:v>24</c:v>
                </c:pt>
                <c:pt idx="996">
                  <c:v>24</c:v>
                </c:pt>
                <c:pt idx="997">
                  <c:v>24</c:v>
                </c:pt>
                <c:pt idx="998">
                  <c:v>24</c:v>
                </c:pt>
                <c:pt idx="999">
                  <c:v>24</c:v>
                </c:pt>
                <c:pt idx="1000">
                  <c:v>24</c:v>
                </c:pt>
                <c:pt idx="1001">
                  <c:v>24</c:v>
                </c:pt>
                <c:pt idx="1002">
                  <c:v>24</c:v>
                </c:pt>
                <c:pt idx="1003">
                  <c:v>24</c:v>
                </c:pt>
                <c:pt idx="1004">
                  <c:v>24</c:v>
                </c:pt>
                <c:pt idx="1005">
                  <c:v>24</c:v>
                </c:pt>
                <c:pt idx="1006">
                  <c:v>24</c:v>
                </c:pt>
                <c:pt idx="1007">
                  <c:v>24</c:v>
                </c:pt>
                <c:pt idx="1008">
                  <c:v>24</c:v>
                </c:pt>
                <c:pt idx="1009">
                  <c:v>24</c:v>
                </c:pt>
                <c:pt idx="1010">
                  <c:v>24</c:v>
                </c:pt>
                <c:pt idx="1011">
                  <c:v>24</c:v>
                </c:pt>
                <c:pt idx="1012">
                  <c:v>24</c:v>
                </c:pt>
                <c:pt idx="1013">
                  <c:v>24</c:v>
                </c:pt>
                <c:pt idx="1014">
                  <c:v>24</c:v>
                </c:pt>
                <c:pt idx="1015">
                  <c:v>24</c:v>
                </c:pt>
                <c:pt idx="1016">
                  <c:v>24</c:v>
                </c:pt>
                <c:pt idx="1017">
                  <c:v>24</c:v>
                </c:pt>
                <c:pt idx="1018">
                  <c:v>24</c:v>
                </c:pt>
                <c:pt idx="1019">
                  <c:v>24</c:v>
                </c:pt>
                <c:pt idx="1020">
                  <c:v>24</c:v>
                </c:pt>
                <c:pt idx="1021">
                  <c:v>24</c:v>
                </c:pt>
                <c:pt idx="1022">
                  <c:v>24</c:v>
                </c:pt>
                <c:pt idx="1023">
                  <c:v>24</c:v>
                </c:pt>
                <c:pt idx="1024">
                  <c:v>24</c:v>
                </c:pt>
                <c:pt idx="1025">
                  <c:v>24</c:v>
                </c:pt>
                <c:pt idx="1026">
                  <c:v>24</c:v>
                </c:pt>
                <c:pt idx="1027">
                  <c:v>24</c:v>
                </c:pt>
                <c:pt idx="1028">
                  <c:v>24</c:v>
                </c:pt>
                <c:pt idx="1029">
                  <c:v>24</c:v>
                </c:pt>
                <c:pt idx="1030">
                  <c:v>24</c:v>
                </c:pt>
                <c:pt idx="1031">
                  <c:v>24</c:v>
                </c:pt>
                <c:pt idx="1032">
                  <c:v>24</c:v>
                </c:pt>
                <c:pt idx="1033">
                  <c:v>24</c:v>
                </c:pt>
                <c:pt idx="1034">
                  <c:v>24</c:v>
                </c:pt>
                <c:pt idx="1035">
                  <c:v>24</c:v>
                </c:pt>
                <c:pt idx="1036">
                  <c:v>24</c:v>
                </c:pt>
                <c:pt idx="1037">
                  <c:v>24</c:v>
                </c:pt>
                <c:pt idx="1038">
                  <c:v>24</c:v>
                </c:pt>
                <c:pt idx="1039">
                  <c:v>24</c:v>
                </c:pt>
                <c:pt idx="1040">
                  <c:v>24</c:v>
                </c:pt>
                <c:pt idx="1041">
                  <c:v>24</c:v>
                </c:pt>
                <c:pt idx="1042">
                  <c:v>24</c:v>
                </c:pt>
                <c:pt idx="1043">
                  <c:v>24</c:v>
                </c:pt>
                <c:pt idx="1044">
                  <c:v>24</c:v>
                </c:pt>
                <c:pt idx="1045">
                  <c:v>24</c:v>
                </c:pt>
                <c:pt idx="1046">
                  <c:v>24</c:v>
                </c:pt>
                <c:pt idx="1047">
                  <c:v>24</c:v>
                </c:pt>
                <c:pt idx="1048">
                  <c:v>24</c:v>
                </c:pt>
                <c:pt idx="1049">
                  <c:v>24</c:v>
                </c:pt>
                <c:pt idx="1050">
                  <c:v>24</c:v>
                </c:pt>
                <c:pt idx="1051">
                  <c:v>24</c:v>
                </c:pt>
                <c:pt idx="1052">
                  <c:v>24</c:v>
                </c:pt>
                <c:pt idx="1053">
                  <c:v>24</c:v>
                </c:pt>
                <c:pt idx="1054">
                  <c:v>24</c:v>
                </c:pt>
                <c:pt idx="1055">
                  <c:v>24</c:v>
                </c:pt>
                <c:pt idx="1056">
                  <c:v>24</c:v>
                </c:pt>
                <c:pt idx="1057">
                  <c:v>24</c:v>
                </c:pt>
                <c:pt idx="1058">
                  <c:v>24</c:v>
                </c:pt>
                <c:pt idx="1059">
                  <c:v>24</c:v>
                </c:pt>
                <c:pt idx="1060">
                  <c:v>24</c:v>
                </c:pt>
                <c:pt idx="1061">
                  <c:v>24</c:v>
                </c:pt>
                <c:pt idx="1062">
                  <c:v>24</c:v>
                </c:pt>
                <c:pt idx="1063">
                  <c:v>24</c:v>
                </c:pt>
                <c:pt idx="1064">
                  <c:v>24</c:v>
                </c:pt>
                <c:pt idx="1065">
                  <c:v>24</c:v>
                </c:pt>
                <c:pt idx="1066">
                  <c:v>24</c:v>
                </c:pt>
                <c:pt idx="1067">
                  <c:v>24</c:v>
                </c:pt>
                <c:pt idx="1068">
                  <c:v>24</c:v>
                </c:pt>
                <c:pt idx="1069">
                  <c:v>24</c:v>
                </c:pt>
                <c:pt idx="1070">
                  <c:v>24</c:v>
                </c:pt>
                <c:pt idx="1071">
                  <c:v>24</c:v>
                </c:pt>
                <c:pt idx="1072">
                  <c:v>24</c:v>
                </c:pt>
                <c:pt idx="1073">
                  <c:v>24</c:v>
                </c:pt>
                <c:pt idx="1074">
                  <c:v>24</c:v>
                </c:pt>
                <c:pt idx="1075">
                  <c:v>24</c:v>
                </c:pt>
                <c:pt idx="1076">
                  <c:v>24</c:v>
                </c:pt>
                <c:pt idx="1077">
                  <c:v>24</c:v>
                </c:pt>
                <c:pt idx="1078">
                  <c:v>24</c:v>
                </c:pt>
                <c:pt idx="1079">
                  <c:v>24</c:v>
                </c:pt>
                <c:pt idx="1080">
                  <c:v>24</c:v>
                </c:pt>
                <c:pt idx="1081">
                  <c:v>24</c:v>
                </c:pt>
                <c:pt idx="1082">
                  <c:v>24</c:v>
                </c:pt>
                <c:pt idx="1083">
                  <c:v>24</c:v>
                </c:pt>
                <c:pt idx="1084">
                  <c:v>24</c:v>
                </c:pt>
                <c:pt idx="1085">
                  <c:v>24</c:v>
                </c:pt>
                <c:pt idx="1086">
                  <c:v>24</c:v>
                </c:pt>
                <c:pt idx="1087">
                  <c:v>24</c:v>
                </c:pt>
                <c:pt idx="1088">
                  <c:v>24</c:v>
                </c:pt>
                <c:pt idx="1089">
                  <c:v>24</c:v>
                </c:pt>
                <c:pt idx="1090">
                  <c:v>24</c:v>
                </c:pt>
                <c:pt idx="1091">
                  <c:v>24</c:v>
                </c:pt>
                <c:pt idx="1092">
                  <c:v>24</c:v>
                </c:pt>
                <c:pt idx="1093">
                  <c:v>24</c:v>
                </c:pt>
                <c:pt idx="1094">
                  <c:v>24</c:v>
                </c:pt>
                <c:pt idx="1095">
                  <c:v>24</c:v>
                </c:pt>
                <c:pt idx="1096">
                  <c:v>24</c:v>
                </c:pt>
                <c:pt idx="1097">
                  <c:v>24</c:v>
                </c:pt>
                <c:pt idx="1098">
                  <c:v>24</c:v>
                </c:pt>
                <c:pt idx="1099">
                  <c:v>24</c:v>
                </c:pt>
                <c:pt idx="1100">
                  <c:v>24</c:v>
                </c:pt>
                <c:pt idx="1101">
                  <c:v>24</c:v>
                </c:pt>
                <c:pt idx="1102">
                  <c:v>24</c:v>
                </c:pt>
                <c:pt idx="1103">
                  <c:v>24</c:v>
                </c:pt>
                <c:pt idx="1104">
                  <c:v>24</c:v>
                </c:pt>
                <c:pt idx="1105">
                  <c:v>24</c:v>
                </c:pt>
                <c:pt idx="1106">
                  <c:v>24</c:v>
                </c:pt>
                <c:pt idx="1107">
                  <c:v>24</c:v>
                </c:pt>
                <c:pt idx="1108">
                  <c:v>24</c:v>
                </c:pt>
                <c:pt idx="1109">
                  <c:v>24</c:v>
                </c:pt>
                <c:pt idx="1110">
                  <c:v>24</c:v>
                </c:pt>
                <c:pt idx="1111">
                  <c:v>24</c:v>
                </c:pt>
                <c:pt idx="1112">
                  <c:v>24</c:v>
                </c:pt>
                <c:pt idx="1113">
                  <c:v>24</c:v>
                </c:pt>
                <c:pt idx="1114">
                  <c:v>24</c:v>
                </c:pt>
                <c:pt idx="1115">
                  <c:v>24</c:v>
                </c:pt>
                <c:pt idx="1116">
                  <c:v>24</c:v>
                </c:pt>
                <c:pt idx="1117">
                  <c:v>24</c:v>
                </c:pt>
                <c:pt idx="1118">
                  <c:v>24</c:v>
                </c:pt>
                <c:pt idx="1119">
                  <c:v>24</c:v>
                </c:pt>
                <c:pt idx="1120">
                  <c:v>24</c:v>
                </c:pt>
                <c:pt idx="1121">
                  <c:v>24</c:v>
                </c:pt>
                <c:pt idx="1122">
                  <c:v>24</c:v>
                </c:pt>
                <c:pt idx="1123">
                  <c:v>24</c:v>
                </c:pt>
                <c:pt idx="1124">
                  <c:v>24</c:v>
                </c:pt>
                <c:pt idx="1125">
                  <c:v>24</c:v>
                </c:pt>
                <c:pt idx="1126">
                  <c:v>24</c:v>
                </c:pt>
                <c:pt idx="1127">
                  <c:v>24</c:v>
                </c:pt>
                <c:pt idx="1128">
                  <c:v>24</c:v>
                </c:pt>
                <c:pt idx="1129">
                  <c:v>24</c:v>
                </c:pt>
                <c:pt idx="1130">
                  <c:v>24</c:v>
                </c:pt>
                <c:pt idx="1131">
                  <c:v>24</c:v>
                </c:pt>
                <c:pt idx="1132">
                  <c:v>24</c:v>
                </c:pt>
                <c:pt idx="1133">
                  <c:v>24</c:v>
                </c:pt>
                <c:pt idx="1134">
                  <c:v>24</c:v>
                </c:pt>
                <c:pt idx="1135">
                  <c:v>24</c:v>
                </c:pt>
                <c:pt idx="1136">
                  <c:v>24</c:v>
                </c:pt>
                <c:pt idx="1137">
                  <c:v>24</c:v>
                </c:pt>
                <c:pt idx="1138">
                  <c:v>24</c:v>
                </c:pt>
                <c:pt idx="1139">
                  <c:v>24</c:v>
                </c:pt>
                <c:pt idx="1140">
                  <c:v>24</c:v>
                </c:pt>
                <c:pt idx="1141">
                  <c:v>24</c:v>
                </c:pt>
                <c:pt idx="1142">
                  <c:v>24</c:v>
                </c:pt>
                <c:pt idx="1143">
                  <c:v>24</c:v>
                </c:pt>
                <c:pt idx="1144">
                  <c:v>24</c:v>
                </c:pt>
                <c:pt idx="1145">
                  <c:v>24</c:v>
                </c:pt>
                <c:pt idx="1146">
                  <c:v>24</c:v>
                </c:pt>
                <c:pt idx="1147">
                  <c:v>24</c:v>
                </c:pt>
                <c:pt idx="1148">
                  <c:v>24</c:v>
                </c:pt>
                <c:pt idx="1149">
                  <c:v>24</c:v>
                </c:pt>
                <c:pt idx="1150">
                  <c:v>24</c:v>
                </c:pt>
                <c:pt idx="1151">
                  <c:v>24</c:v>
                </c:pt>
                <c:pt idx="1152">
                  <c:v>24</c:v>
                </c:pt>
                <c:pt idx="1153">
                  <c:v>24</c:v>
                </c:pt>
                <c:pt idx="1154">
                  <c:v>24</c:v>
                </c:pt>
                <c:pt idx="1155">
                  <c:v>24</c:v>
                </c:pt>
                <c:pt idx="1156">
                  <c:v>24</c:v>
                </c:pt>
                <c:pt idx="1157">
                  <c:v>24</c:v>
                </c:pt>
                <c:pt idx="1158">
                  <c:v>24</c:v>
                </c:pt>
                <c:pt idx="1159">
                  <c:v>24</c:v>
                </c:pt>
                <c:pt idx="1160">
                  <c:v>24</c:v>
                </c:pt>
                <c:pt idx="1161">
                  <c:v>24</c:v>
                </c:pt>
                <c:pt idx="1162">
                  <c:v>24</c:v>
                </c:pt>
                <c:pt idx="1163">
                  <c:v>24</c:v>
                </c:pt>
                <c:pt idx="1164">
                  <c:v>24</c:v>
                </c:pt>
                <c:pt idx="1165">
                  <c:v>24</c:v>
                </c:pt>
                <c:pt idx="1166">
                  <c:v>24</c:v>
                </c:pt>
                <c:pt idx="1167">
                  <c:v>24</c:v>
                </c:pt>
                <c:pt idx="1168">
                  <c:v>24</c:v>
                </c:pt>
                <c:pt idx="1169">
                  <c:v>24</c:v>
                </c:pt>
                <c:pt idx="1170">
                  <c:v>24</c:v>
                </c:pt>
                <c:pt idx="1171">
                  <c:v>24</c:v>
                </c:pt>
                <c:pt idx="1172">
                  <c:v>24</c:v>
                </c:pt>
                <c:pt idx="1173">
                  <c:v>24</c:v>
                </c:pt>
                <c:pt idx="1174">
                  <c:v>24</c:v>
                </c:pt>
                <c:pt idx="1175">
                  <c:v>24</c:v>
                </c:pt>
                <c:pt idx="1176">
                  <c:v>24</c:v>
                </c:pt>
                <c:pt idx="1177">
                  <c:v>24</c:v>
                </c:pt>
                <c:pt idx="1178">
                  <c:v>24</c:v>
                </c:pt>
                <c:pt idx="1179">
                  <c:v>24</c:v>
                </c:pt>
                <c:pt idx="1180">
                  <c:v>24</c:v>
                </c:pt>
                <c:pt idx="1181">
                  <c:v>24</c:v>
                </c:pt>
                <c:pt idx="1182">
                  <c:v>24</c:v>
                </c:pt>
                <c:pt idx="1183">
                  <c:v>24</c:v>
                </c:pt>
                <c:pt idx="1184">
                  <c:v>24</c:v>
                </c:pt>
                <c:pt idx="1185">
                  <c:v>24</c:v>
                </c:pt>
                <c:pt idx="1186">
                  <c:v>24</c:v>
                </c:pt>
                <c:pt idx="1187">
                  <c:v>24</c:v>
                </c:pt>
                <c:pt idx="1188">
                  <c:v>24</c:v>
                </c:pt>
                <c:pt idx="1189">
                  <c:v>24</c:v>
                </c:pt>
                <c:pt idx="1190">
                  <c:v>24</c:v>
                </c:pt>
                <c:pt idx="1191">
                  <c:v>24</c:v>
                </c:pt>
                <c:pt idx="1192">
                  <c:v>24</c:v>
                </c:pt>
                <c:pt idx="1193">
                  <c:v>24</c:v>
                </c:pt>
                <c:pt idx="1194">
                  <c:v>24</c:v>
                </c:pt>
                <c:pt idx="1195">
                  <c:v>24</c:v>
                </c:pt>
                <c:pt idx="1196">
                  <c:v>24</c:v>
                </c:pt>
                <c:pt idx="1197">
                  <c:v>24</c:v>
                </c:pt>
                <c:pt idx="1198">
                  <c:v>24</c:v>
                </c:pt>
                <c:pt idx="1199">
                  <c:v>24</c:v>
                </c:pt>
                <c:pt idx="1200">
                  <c:v>24</c:v>
                </c:pt>
                <c:pt idx="1201">
                  <c:v>24</c:v>
                </c:pt>
                <c:pt idx="1202">
                  <c:v>24</c:v>
                </c:pt>
                <c:pt idx="1203">
                  <c:v>24</c:v>
                </c:pt>
                <c:pt idx="1204">
                  <c:v>24</c:v>
                </c:pt>
                <c:pt idx="1205">
                  <c:v>24</c:v>
                </c:pt>
                <c:pt idx="1206">
                  <c:v>24</c:v>
                </c:pt>
                <c:pt idx="1207">
                  <c:v>24</c:v>
                </c:pt>
                <c:pt idx="1208">
                  <c:v>24</c:v>
                </c:pt>
                <c:pt idx="1209">
                  <c:v>24</c:v>
                </c:pt>
                <c:pt idx="1210">
                  <c:v>24</c:v>
                </c:pt>
                <c:pt idx="1211">
                  <c:v>24</c:v>
                </c:pt>
                <c:pt idx="1212">
                  <c:v>24</c:v>
                </c:pt>
                <c:pt idx="1213">
                  <c:v>24</c:v>
                </c:pt>
                <c:pt idx="1214">
                  <c:v>24</c:v>
                </c:pt>
                <c:pt idx="1215">
                  <c:v>24</c:v>
                </c:pt>
                <c:pt idx="1216">
                  <c:v>24</c:v>
                </c:pt>
                <c:pt idx="1217">
                  <c:v>24</c:v>
                </c:pt>
                <c:pt idx="1218">
                  <c:v>24</c:v>
                </c:pt>
                <c:pt idx="1219">
                  <c:v>24</c:v>
                </c:pt>
                <c:pt idx="1220">
                  <c:v>24</c:v>
                </c:pt>
                <c:pt idx="1221">
                  <c:v>24</c:v>
                </c:pt>
                <c:pt idx="1222">
                  <c:v>24</c:v>
                </c:pt>
                <c:pt idx="1223">
                  <c:v>24</c:v>
                </c:pt>
                <c:pt idx="1224">
                  <c:v>24</c:v>
                </c:pt>
                <c:pt idx="1225">
                  <c:v>24</c:v>
                </c:pt>
                <c:pt idx="1226">
                  <c:v>24</c:v>
                </c:pt>
                <c:pt idx="1227">
                  <c:v>24</c:v>
                </c:pt>
                <c:pt idx="1228">
                  <c:v>24</c:v>
                </c:pt>
                <c:pt idx="1229">
                  <c:v>24</c:v>
                </c:pt>
                <c:pt idx="1230">
                  <c:v>24</c:v>
                </c:pt>
                <c:pt idx="1231">
                  <c:v>24</c:v>
                </c:pt>
                <c:pt idx="1232">
                  <c:v>24</c:v>
                </c:pt>
                <c:pt idx="1233">
                  <c:v>24</c:v>
                </c:pt>
                <c:pt idx="1234">
                  <c:v>24</c:v>
                </c:pt>
                <c:pt idx="1235">
                  <c:v>24</c:v>
                </c:pt>
                <c:pt idx="1236">
                  <c:v>24</c:v>
                </c:pt>
                <c:pt idx="1237">
                  <c:v>24</c:v>
                </c:pt>
                <c:pt idx="1238">
                  <c:v>24</c:v>
                </c:pt>
                <c:pt idx="1239">
                  <c:v>24</c:v>
                </c:pt>
                <c:pt idx="1240">
                  <c:v>24</c:v>
                </c:pt>
                <c:pt idx="1241">
                  <c:v>24</c:v>
                </c:pt>
                <c:pt idx="1242">
                  <c:v>24</c:v>
                </c:pt>
                <c:pt idx="1243">
                  <c:v>24</c:v>
                </c:pt>
                <c:pt idx="1244">
                  <c:v>24</c:v>
                </c:pt>
                <c:pt idx="1245">
                  <c:v>24</c:v>
                </c:pt>
                <c:pt idx="1246">
                  <c:v>24</c:v>
                </c:pt>
                <c:pt idx="1247">
                  <c:v>24</c:v>
                </c:pt>
                <c:pt idx="1248">
                  <c:v>24</c:v>
                </c:pt>
                <c:pt idx="1249">
                  <c:v>24</c:v>
                </c:pt>
                <c:pt idx="1250">
                  <c:v>24</c:v>
                </c:pt>
                <c:pt idx="1251">
                  <c:v>24</c:v>
                </c:pt>
                <c:pt idx="1252">
                  <c:v>24</c:v>
                </c:pt>
                <c:pt idx="1253">
                  <c:v>24</c:v>
                </c:pt>
                <c:pt idx="1254">
                  <c:v>24</c:v>
                </c:pt>
                <c:pt idx="1255">
                  <c:v>24</c:v>
                </c:pt>
                <c:pt idx="1256">
                  <c:v>24</c:v>
                </c:pt>
                <c:pt idx="1257">
                  <c:v>24</c:v>
                </c:pt>
                <c:pt idx="1258">
                  <c:v>24</c:v>
                </c:pt>
                <c:pt idx="1259">
                  <c:v>24</c:v>
                </c:pt>
                <c:pt idx="1260">
                  <c:v>24</c:v>
                </c:pt>
                <c:pt idx="1261">
                  <c:v>24</c:v>
                </c:pt>
                <c:pt idx="1262">
                  <c:v>24</c:v>
                </c:pt>
                <c:pt idx="1263">
                  <c:v>24</c:v>
                </c:pt>
                <c:pt idx="1264">
                  <c:v>24</c:v>
                </c:pt>
                <c:pt idx="1265">
                  <c:v>24</c:v>
                </c:pt>
                <c:pt idx="1266">
                  <c:v>24</c:v>
                </c:pt>
                <c:pt idx="1267">
                  <c:v>24</c:v>
                </c:pt>
                <c:pt idx="1268">
                  <c:v>24</c:v>
                </c:pt>
                <c:pt idx="1269">
                  <c:v>24</c:v>
                </c:pt>
                <c:pt idx="1270">
                  <c:v>24</c:v>
                </c:pt>
                <c:pt idx="1271">
                  <c:v>24</c:v>
                </c:pt>
                <c:pt idx="1272">
                  <c:v>24</c:v>
                </c:pt>
                <c:pt idx="1273">
                  <c:v>24</c:v>
                </c:pt>
                <c:pt idx="1274">
                  <c:v>24</c:v>
                </c:pt>
                <c:pt idx="1275">
                  <c:v>24</c:v>
                </c:pt>
                <c:pt idx="1276">
                  <c:v>24</c:v>
                </c:pt>
                <c:pt idx="1277">
                  <c:v>24</c:v>
                </c:pt>
                <c:pt idx="1278">
                  <c:v>24</c:v>
                </c:pt>
                <c:pt idx="1279">
                  <c:v>24</c:v>
                </c:pt>
                <c:pt idx="1280">
                  <c:v>24</c:v>
                </c:pt>
                <c:pt idx="1281">
                  <c:v>24</c:v>
                </c:pt>
                <c:pt idx="1282">
                  <c:v>24</c:v>
                </c:pt>
                <c:pt idx="1283">
                  <c:v>24</c:v>
                </c:pt>
                <c:pt idx="1284">
                  <c:v>24</c:v>
                </c:pt>
                <c:pt idx="1285">
                  <c:v>24</c:v>
                </c:pt>
                <c:pt idx="1286">
                  <c:v>24</c:v>
                </c:pt>
                <c:pt idx="1287">
                  <c:v>24</c:v>
                </c:pt>
                <c:pt idx="1288">
                  <c:v>24</c:v>
                </c:pt>
                <c:pt idx="1289">
                  <c:v>24</c:v>
                </c:pt>
                <c:pt idx="1290">
                  <c:v>24</c:v>
                </c:pt>
                <c:pt idx="1291">
                  <c:v>24</c:v>
                </c:pt>
                <c:pt idx="1292">
                  <c:v>24</c:v>
                </c:pt>
                <c:pt idx="1293">
                  <c:v>24</c:v>
                </c:pt>
                <c:pt idx="1294">
                  <c:v>24</c:v>
                </c:pt>
                <c:pt idx="1295">
                  <c:v>24</c:v>
                </c:pt>
                <c:pt idx="1296">
                  <c:v>24</c:v>
                </c:pt>
                <c:pt idx="1297">
                  <c:v>24</c:v>
                </c:pt>
                <c:pt idx="1298">
                  <c:v>24</c:v>
                </c:pt>
                <c:pt idx="1299">
                  <c:v>24</c:v>
                </c:pt>
                <c:pt idx="1300">
                  <c:v>24</c:v>
                </c:pt>
                <c:pt idx="1301">
                  <c:v>24</c:v>
                </c:pt>
                <c:pt idx="1302">
                  <c:v>24</c:v>
                </c:pt>
                <c:pt idx="1303">
                  <c:v>24</c:v>
                </c:pt>
                <c:pt idx="1304">
                  <c:v>24</c:v>
                </c:pt>
                <c:pt idx="1305">
                  <c:v>24</c:v>
                </c:pt>
                <c:pt idx="1306">
                  <c:v>24</c:v>
                </c:pt>
                <c:pt idx="1307">
                  <c:v>24</c:v>
                </c:pt>
                <c:pt idx="1308">
                  <c:v>24</c:v>
                </c:pt>
                <c:pt idx="1309">
                  <c:v>24</c:v>
                </c:pt>
                <c:pt idx="1310">
                  <c:v>24</c:v>
                </c:pt>
                <c:pt idx="1311">
                  <c:v>24</c:v>
                </c:pt>
                <c:pt idx="1312">
                  <c:v>24</c:v>
                </c:pt>
                <c:pt idx="1313">
                  <c:v>24</c:v>
                </c:pt>
                <c:pt idx="1314">
                  <c:v>24</c:v>
                </c:pt>
                <c:pt idx="1315">
                  <c:v>24</c:v>
                </c:pt>
                <c:pt idx="1316">
                  <c:v>24</c:v>
                </c:pt>
                <c:pt idx="1317">
                  <c:v>24</c:v>
                </c:pt>
                <c:pt idx="1318">
                  <c:v>24</c:v>
                </c:pt>
                <c:pt idx="1319">
                  <c:v>24</c:v>
                </c:pt>
                <c:pt idx="1320">
                  <c:v>24</c:v>
                </c:pt>
                <c:pt idx="1321">
                  <c:v>24</c:v>
                </c:pt>
                <c:pt idx="1322">
                  <c:v>24</c:v>
                </c:pt>
                <c:pt idx="1323">
                  <c:v>24</c:v>
                </c:pt>
                <c:pt idx="1324">
                  <c:v>24</c:v>
                </c:pt>
                <c:pt idx="1325">
                  <c:v>24</c:v>
                </c:pt>
                <c:pt idx="1326">
                  <c:v>24</c:v>
                </c:pt>
                <c:pt idx="1327">
                  <c:v>24</c:v>
                </c:pt>
                <c:pt idx="1328">
                  <c:v>24</c:v>
                </c:pt>
                <c:pt idx="1329">
                  <c:v>24</c:v>
                </c:pt>
                <c:pt idx="1330">
                  <c:v>24</c:v>
                </c:pt>
                <c:pt idx="1331">
                  <c:v>24</c:v>
                </c:pt>
                <c:pt idx="1332">
                  <c:v>24</c:v>
                </c:pt>
                <c:pt idx="1333">
                  <c:v>24</c:v>
                </c:pt>
                <c:pt idx="1334">
                  <c:v>24</c:v>
                </c:pt>
                <c:pt idx="1335">
                  <c:v>24</c:v>
                </c:pt>
                <c:pt idx="1336">
                  <c:v>24</c:v>
                </c:pt>
                <c:pt idx="1337">
                  <c:v>24</c:v>
                </c:pt>
                <c:pt idx="1338">
                  <c:v>24</c:v>
                </c:pt>
                <c:pt idx="1339">
                  <c:v>24</c:v>
                </c:pt>
                <c:pt idx="1340">
                  <c:v>24</c:v>
                </c:pt>
                <c:pt idx="1341">
                  <c:v>24</c:v>
                </c:pt>
                <c:pt idx="1342">
                  <c:v>24</c:v>
                </c:pt>
                <c:pt idx="1343">
                  <c:v>24</c:v>
                </c:pt>
                <c:pt idx="1344">
                  <c:v>24</c:v>
                </c:pt>
                <c:pt idx="1345">
                  <c:v>24</c:v>
                </c:pt>
                <c:pt idx="1346">
                  <c:v>24</c:v>
                </c:pt>
                <c:pt idx="1347">
                  <c:v>24</c:v>
                </c:pt>
                <c:pt idx="1348">
                  <c:v>24</c:v>
                </c:pt>
                <c:pt idx="1349">
                  <c:v>24</c:v>
                </c:pt>
                <c:pt idx="1350">
                  <c:v>24</c:v>
                </c:pt>
                <c:pt idx="1351">
                  <c:v>24</c:v>
                </c:pt>
                <c:pt idx="1352">
                  <c:v>24</c:v>
                </c:pt>
                <c:pt idx="1353">
                  <c:v>24</c:v>
                </c:pt>
                <c:pt idx="1354">
                  <c:v>24</c:v>
                </c:pt>
                <c:pt idx="1355">
                  <c:v>24</c:v>
                </c:pt>
                <c:pt idx="1356">
                  <c:v>24</c:v>
                </c:pt>
                <c:pt idx="1357">
                  <c:v>24</c:v>
                </c:pt>
                <c:pt idx="1358">
                  <c:v>24</c:v>
                </c:pt>
                <c:pt idx="1359">
                  <c:v>24</c:v>
                </c:pt>
                <c:pt idx="1360">
                  <c:v>24</c:v>
                </c:pt>
                <c:pt idx="1361">
                  <c:v>24</c:v>
                </c:pt>
                <c:pt idx="1362">
                  <c:v>24</c:v>
                </c:pt>
                <c:pt idx="1363">
                  <c:v>24</c:v>
                </c:pt>
                <c:pt idx="1364">
                  <c:v>24</c:v>
                </c:pt>
                <c:pt idx="1365">
                  <c:v>24</c:v>
                </c:pt>
                <c:pt idx="1366">
                  <c:v>24</c:v>
                </c:pt>
                <c:pt idx="1367">
                  <c:v>24</c:v>
                </c:pt>
                <c:pt idx="1368">
                  <c:v>24</c:v>
                </c:pt>
                <c:pt idx="1369">
                  <c:v>24</c:v>
                </c:pt>
                <c:pt idx="1370">
                  <c:v>24</c:v>
                </c:pt>
                <c:pt idx="1371">
                  <c:v>24</c:v>
                </c:pt>
                <c:pt idx="1372">
                  <c:v>24</c:v>
                </c:pt>
                <c:pt idx="1373">
                  <c:v>24</c:v>
                </c:pt>
                <c:pt idx="1374">
                  <c:v>24</c:v>
                </c:pt>
                <c:pt idx="1375">
                  <c:v>24</c:v>
                </c:pt>
                <c:pt idx="1376">
                  <c:v>24</c:v>
                </c:pt>
                <c:pt idx="1377">
                  <c:v>24</c:v>
                </c:pt>
                <c:pt idx="1378">
                  <c:v>24</c:v>
                </c:pt>
                <c:pt idx="1379">
                  <c:v>24</c:v>
                </c:pt>
                <c:pt idx="1380">
                  <c:v>24</c:v>
                </c:pt>
                <c:pt idx="1381">
                  <c:v>24</c:v>
                </c:pt>
                <c:pt idx="1382">
                  <c:v>24</c:v>
                </c:pt>
                <c:pt idx="1383">
                  <c:v>24</c:v>
                </c:pt>
                <c:pt idx="1384">
                  <c:v>24</c:v>
                </c:pt>
                <c:pt idx="1385">
                  <c:v>24</c:v>
                </c:pt>
                <c:pt idx="1386">
                  <c:v>24</c:v>
                </c:pt>
                <c:pt idx="1387">
                  <c:v>24</c:v>
                </c:pt>
                <c:pt idx="1388">
                  <c:v>24</c:v>
                </c:pt>
                <c:pt idx="1389">
                  <c:v>24</c:v>
                </c:pt>
                <c:pt idx="1390">
                  <c:v>24</c:v>
                </c:pt>
                <c:pt idx="1391">
                  <c:v>24</c:v>
                </c:pt>
                <c:pt idx="1392">
                  <c:v>24</c:v>
                </c:pt>
                <c:pt idx="1393">
                  <c:v>24</c:v>
                </c:pt>
                <c:pt idx="1394">
                  <c:v>24</c:v>
                </c:pt>
                <c:pt idx="1395">
                  <c:v>24</c:v>
                </c:pt>
                <c:pt idx="1396">
                  <c:v>24</c:v>
                </c:pt>
                <c:pt idx="1397">
                  <c:v>24</c:v>
                </c:pt>
                <c:pt idx="1398">
                  <c:v>24</c:v>
                </c:pt>
                <c:pt idx="1399">
                  <c:v>24</c:v>
                </c:pt>
                <c:pt idx="1400">
                  <c:v>24</c:v>
                </c:pt>
                <c:pt idx="1401">
                  <c:v>24</c:v>
                </c:pt>
                <c:pt idx="1402">
                  <c:v>24</c:v>
                </c:pt>
                <c:pt idx="1403">
                  <c:v>24</c:v>
                </c:pt>
                <c:pt idx="1404">
                  <c:v>24</c:v>
                </c:pt>
                <c:pt idx="1405">
                  <c:v>24</c:v>
                </c:pt>
                <c:pt idx="1406">
                  <c:v>24</c:v>
                </c:pt>
                <c:pt idx="1407">
                  <c:v>24</c:v>
                </c:pt>
                <c:pt idx="1408">
                  <c:v>24</c:v>
                </c:pt>
                <c:pt idx="1409">
                  <c:v>24</c:v>
                </c:pt>
                <c:pt idx="1410">
                  <c:v>24</c:v>
                </c:pt>
                <c:pt idx="1411">
                  <c:v>24</c:v>
                </c:pt>
                <c:pt idx="1412">
                  <c:v>24</c:v>
                </c:pt>
                <c:pt idx="1413">
                  <c:v>24</c:v>
                </c:pt>
                <c:pt idx="1414">
                  <c:v>24</c:v>
                </c:pt>
                <c:pt idx="1415">
                  <c:v>24</c:v>
                </c:pt>
                <c:pt idx="1416">
                  <c:v>24</c:v>
                </c:pt>
                <c:pt idx="1417">
                  <c:v>24</c:v>
                </c:pt>
                <c:pt idx="1418">
                  <c:v>24</c:v>
                </c:pt>
                <c:pt idx="1419">
                  <c:v>24</c:v>
                </c:pt>
                <c:pt idx="1420">
                  <c:v>24</c:v>
                </c:pt>
                <c:pt idx="1421">
                  <c:v>24</c:v>
                </c:pt>
                <c:pt idx="1422">
                  <c:v>24</c:v>
                </c:pt>
                <c:pt idx="1423">
                  <c:v>24</c:v>
                </c:pt>
                <c:pt idx="1424">
                  <c:v>24</c:v>
                </c:pt>
                <c:pt idx="1425">
                  <c:v>24</c:v>
                </c:pt>
                <c:pt idx="1426">
                  <c:v>24</c:v>
                </c:pt>
                <c:pt idx="1427">
                  <c:v>24</c:v>
                </c:pt>
                <c:pt idx="1428">
                  <c:v>24</c:v>
                </c:pt>
                <c:pt idx="1429">
                  <c:v>24</c:v>
                </c:pt>
                <c:pt idx="1430">
                  <c:v>24</c:v>
                </c:pt>
                <c:pt idx="1431">
                  <c:v>24</c:v>
                </c:pt>
                <c:pt idx="1432">
                  <c:v>24</c:v>
                </c:pt>
                <c:pt idx="1433">
                  <c:v>24</c:v>
                </c:pt>
                <c:pt idx="1434">
                  <c:v>24</c:v>
                </c:pt>
                <c:pt idx="1435">
                  <c:v>24</c:v>
                </c:pt>
                <c:pt idx="1436">
                  <c:v>24</c:v>
                </c:pt>
                <c:pt idx="1437">
                  <c:v>24</c:v>
                </c:pt>
                <c:pt idx="1438">
                  <c:v>24</c:v>
                </c:pt>
                <c:pt idx="1439">
                  <c:v>24</c:v>
                </c:pt>
                <c:pt idx="1440">
                  <c:v>24</c:v>
                </c:pt>
                <c:pt idx="1441">
                  <c:v>24</c:v>
                </c:pt>
                <c:pt idx="1442">
                  <c:v>24</c:v>
                </c:pt>
                <c:pt idx="1443">
                  <c:v>24</c:v>
                </c:pt>
                <c:pt idx="1444">
                  <c:v>24</c:v>
                </c:pt>
                <c:pt idx="1445">
                  <c:v>24</c:v>
                </c:pt>
                <c:pt idx="1446">
                  <c:v>24</c:v>
                </c:pt>
                <c:pt idx="1447">
                  <c:v>24</c:v>
                </c:pt>
                <c:pt idx="1448">
                  <c:v>24</c:v>
                </c:pt>
                <c:pt idx="1449">
                  <c:v>24</c:v>
                </c:pt>
                <c:pt idx="1450">
                  <c:v>24</c:v>
                </c:pt>
                <c:pt idx="1451">
                  <c:v>24</c:v>
                </c:pt>
                <c:pt idx="1452">
                  <c:v>24</c:v>
                </c:pt>
                <c:pt idx="1453">
                  <c:v>24</c:v>
                </c:pt>
                <c:pt idx="1454">
                  <c:v>24</c:v>
                </c:pt>
                <c:pt idx="1455">
                  <c:v>24</c:v>
                </c:pt>
                <c:pt idx="1456">
                  <c:v>24</c:v>
                </c:pt>
                <c:pt idx="1457">
                  <c:v>24</c:v>
                </c:pt>
                <c:pt idx="1458">
                  <c:v>24</c:v>
                </c:pt>
                <c:pt idx="1459">
                  <c:v>24</c:v>
                </c:pt>
                <c:pt idx="1460">
                  <c:v>24</c:v>
                </c:pt>
                <c:pt idx="1461">
                  <c:v>24</c:v>
                </c:pt>
                <c:pt idx="1462">
                  <c:v>24</c:v>
                </c:pt>
                <c:pt idx="1463">
                  <c:v>24</c:v>
                </c:pt>
                <c:pt idx="1464">
                  <c:v>24</c:v>
                </c:pt>
                <c:pt idx="1465">
                  <c:v>24</c:v>
                </c:pt>
                <c:pt idx="1466">
                  <c:v>24</c:v>
                </c:pt>
                <c:pt idx="1467">
                  <c:v>24</c:v>
                </c:pt>
                <c:pt idx="1468">
                  <c:v>24</c:v>
                </c:pt>
                <c:pt idx="1469">
                  <c:v>24</c:v>
                </c:pt>
                <c:pt idx="1470">
                  <c:v>24</c:v>
                </c:pt>
                <c:pt idx="1471">
                  <c:v>24</c:v>
                </c:pt>
                <c:pt idx="1472">
                  <c:v>24</c:v>
                </c:pt>
                <c:pt idx="1473">
                  <c:v>24</c:v>
                </c:pt>
                <c:pt idx="1474">
                  <c:v>24</c:v>
                </c:pt>
                <c:pt idx="1475">
                  <c:v>24</c:v>
                </c:pt>
                <c:pt idx="1476">
                  <c:v>24</c:v>
                </c:pt>
                <c:pt idx="1477">
                  <c:v>24</c:v>
                </c:pt>
                <c:pt idx="1478">
                  <c:v>24</c:v>
                </c:pt>
                <c:pt idx="1479">
                  <c:v>24</c:v>
                </c:pt>
                <c:pt idx="1480">
                  <c:v>24</c:v>
                </c:pt>
                <c:pt idx="1481">
                  <c:v>24</c:v>
                </c:pt>
                <c:pt idx="1482">
                  <c:v>24</c:v>
                </c:pt>
                <c:pt idx="1483">
                  <c:v>24</c:v>
                </c:pt>
                <c:pt idx="1484">
                  <c:v>24</c:v>
                </c:pt>
                <c:pt idx="1485">
                  <c:v>24</c:v>
                </c:pt>
                <c:pt idx="1486">
                  <c:v>24</c:v>
                </c:pt>
                <c:pt idx="1487">
                  <c:v>24</c:v>
                </c:pt>
                <c:pt idx="1488">
                  <c:v>24</c:v>
                </c:pt>
                <c:pt idx="1489">
                  <c:v>24</c:v>
                </c:pt>
                <c:pt idx="1490">
                  <c:v>24</c:v>
                </c:pt>
                <c:pt idx="1491">
                  <c:v>24</c:v>
                </c:pt>
                <c:pt idx="1492">
                  <c:v>24</c:v>
                </c:pt>
                <c:pt idx="1493">
                  <c:v>24</c:v>
                </c:pt>
                <c:pt idx="1494">
                  <c:v>24</c:v>
                </c:pt>
                <c:pt idx="1495">
                  <c:v>24</c:v>
                </c:pt>
                <c:pt idx="1496">
                  <c:v>24</c:v>
                </c:pt>
                <c:pt idx="1497">
                  <c:v>24</c:v>
                </c:pt>
                <c:pt idx="1498">
                  <c:v>24</c:v>
                </c:pt>
                <c:pt idx="1499">
                  <c:v>24</c:v>
                </c:pt>
                <c:pt idx="1500">
                  <c:v>24</c:v>
                </c:pt>
                <c:pt idx="1501">
                  <c:v>24</c:v>
                </c:pt>
                <c:pt idx="1502">
                  <c:v>24</c:v>
                </c:pt>
                <c:pt idx="1503">
                  <c:v>24</c:v>
                </c:pt>
                <c:pt idx="1504">
                  <c:v>24</c:v>
                </c:pt>
                <c:pt idx="1505">
                  <c:v>24</c:v>
                </c:pt>
                <c:pt idx="1506">
                  <c:v>24</c:v>
                </c:pt>
                <c:pt idx="1507">
                  <c:v>24</c:v>
                </c:pt>
                <c:pt idx="1508">
                  <c:v>24</c:v>
                </c:pt>
                <c:pt idx="1509">
                  <c:v>24</c:v>
                </c:pt>
                <c:pt idx="1510">
                  <c:v>24</c:v>
                </c:pt>
                <c:pt idx="1511">
                  <c:v>24</c:v>
                </c:pt>
                <c:pt idx="1512">
                  <c:v>24</c:v>
                </c:pt>
                <c:pt idx="1513">
                  <c:v>24</c:v>
                </c:pt>
                <c:pt idx="1514">
                  <c:v>24</c:v>
                </c:pt>
                <c:pt idx="1515">
                  <c:v>24</c:v>
                </c:pt>
                <c:pt idx="1516">
                  <c:v>24</c:v>
                </c:pt>
                <c:pt idx="1517">
                  <c:v>24</c:v>
                </c:pt>
                <c:pt idx="1518">
                  <c:v>24</c:v>
                </c:pt>
                <c:pt idx="1519">
                  <c:v>24</c:v>
                </c:pt>
                <c:pt idx="1520">
                  <c:v>24</c:v>
                </c:pt>
                <c:pt idx="1521">
                  <c:v>24</c:v>
                </c:pt>
                <c:pt idx="1522">
                  <c:v>24</c:v>
                </c:pt>
                <c:pt idx="1523">
                  <c:v>24</c:v>
                </c:pt>
                <c:pt idx="1524">
                  <c:v>24</c:v>
                </c:pt>
                <c:pt idx="1525">
                  <c:v>24</c:v>
                </c:pt>
                <c:pt idx="1526">
                  <c:v>24</c:v>
                </c:pt>
                <c:pt idx="1527">
                  <c:v>24</c:v>
                </c:pt>
                <c:pt idx="1528">
                  <c:v>24</c:v>
                </c:pt>
                <c:pt idx="1529">
                  <c:v>24</c:v>
                </c:pt>
                <c:pt idx="1530">
                  <c:v>24</c:v>
                </c:pt>
                <c:pt idx="1531">
                  <c:v>24</c:v>
                </c:pt>
                <c:pt idx="1532">
                  <c:v>24</c:v>
                </c:pt>
                <c:pt idx="1533">
                  <c:v>24</c:v>
                </c:pt>
                <c:pt idx="1534">
                  <c:v>24</c:v>
                </c:pt>
                <c:pt idx="1535">
                  <c:v>24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4-495C-869D-93B036E94C01}"/>
            </c:ext>
          </c:extLst>
        </c:ser>
        <c:ser>
          <c:idx val="0"/>
          <c:order val="1"/>
          <c:tx>
            <c:strRef>
              <c:f>'FDC- SRIF'!$F$5</c:f>
              <c:strCache>
                <c:ptCount val="1"/>
                <c:pt idx="0">
                  <c:v>Stage 1</c:v>
                </c:pt>
              </c:strCache>
            </c:strRef>
          </c:tx>
          <c:spPr>
            <a:ln w="254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'FDC- SRIF'!$E$6:$E$1258</c:f>
              <c:numCache>
                <c:formatCode>0.0</c:formatCode>
                <c:ptCount val="1253"/>
                <c:pt idx="0">
                  <c:v>0</c:v>
                </c:pt>
                <c:pt idx="1">
                  <c:v>7.9872204472843406E-2</c:v>
                </c:pt>
                <c:pt idx="2">
                  <c:v>0.15974440894568681</c:v>
                </c:pt>
                <c:pt idx="3">
                  <c:v>0.23961661341853022</c:v>
                </c:pt>
                <c:pt idx="4">
                  <c:v>0.31948881789137362</c:v>
                </c:pt>
                <c:pt idx="5">
                  <c:v>0.399361022364217</c:v>
                </c:pt>
                <c:pt idx="6">
                  <c:v>0.47923322683706043</c:v>
                </c:pt>
                <c:pt idx="7">
                  <c:v>0.55910543130990387</c:v>
                </c:pt>
                <c:pt idx="8">
                  <c:v>0.63897763578274724</c:v>
                </c:pt>
                <c:pt idx="9">
                  <c:v>0.71884984025559062</c:v>
                </c:pt>
                <c:pt idx="10">
                  <c:v>0.798722044728434</c:v>
                </c:pt>
                <c:pt idx="11">
                  <c:v>0.87859424920127749</c:v>
                </c:pt>
                <c:pt idx="12">
                  <c:v>0.95846645367412087</c:v>
                </c:pt>
                <c:pt idx="13">
                  <c:v>1.0383386581469642</c:v>
                </c:pt>
                <c:pt idx="14">
                  <c:v>1.1182108626198077</c:v>
                </c:pt>
                <c:pt idx="15">
                  <c:v>1.198083067092651</c:v>
                </c:pt>
                <c:pt idx="16">
                  <c:v>1.2779552715654945</c:v>
                </c:pt>
                <c:pt idx="17">
                  <c:v>1.357827476038338</c:v>
                </c:pt>
                <c:pt idx="18">
                  <c:v>1.4376996805111812</c:v>
                </c:pt>
                <c:pt idx="19">
                  <c:v>1.5175718849840247</c:v>
                </c:pt>
                <c:pt idx="20">
                  <c:v>1.597444089456868</c:v>
                </c:pt>
                <c:pt idx="21">
                  <c:v>1.6773162939297115</c:v>
                </c:pt>
                <c:pt idx="22">
                  <c:v>1.757188498402555</c:v>
                </c:pt>
                <c:pt idx="23">
                  <c:v>1.8370607028753982</c:v>
                </c:pt>
                <c:pt idx="24">
                  <c:v>1.9169329073482417</c:v>
                </c:pt>
                <c:pt idx="25">
                  <c:v>1.9968051118210852</c:v>
                </c:pt>
                <c:pt idx="26">
                  <c:v>2.0766773162939285</c:v>
                </c:pt>
                <c:pt idx="27">
                  <c:v>2.156549520766772</c:v>
                </c:pt>
                <c:pt idx="28">
                  <c:v>2.2364217252396155</c:v>
                </c:pt>
                <c:pt idx="29">
                  <c:v>2.316293929712459</c:v>
                </c:pt>
                <c:pt idx="30">
                  <c:v>2.396166134185302</c:v>
                </c:pt>
                <c:pt idx="31">
                  <c:v>2.4760383386581455</c:v>
                </c:pt>
                <c:pt idx="32">
                  <c:v>2.555910543130989</c:v>
                </c:pt>
                <c:pt idx="33">
                  <c:v>2.6357827476038325</c:v>
                </c:pt>
                <c:pt idx="34">
                  <c:v>2.715654952076676</c:v>
                </c:pt>
                <c:pt idx="35">
                  <c:v>2.795527156549519</c:v>
                </c:pt>
                <c:pt idx="36">
                  <c:v>2.8753993610223625</c:v>
                </c:pt>
                <c:pt idx="37">
                  <c:v>2.955271565495206</c:v>
                </c:pt>
                <c:pt idx="38">
                  <c:v>3.0351437699680495</c:v>
                </c:pt>
                <c:pt idx="39">
                  <c:v>3.115015974440893</c:v>
                </c:pt>
                <c:pt idx="40">
                  <c:v>3.194888178913736</c:v>
                </c:pt>
                <c:pt idx="41">
                  <c:v>3.2747603833865795</c:v>
                </c:pt>
                <c:pt idx="42">
                  <c:v>3.354632587859423</c:v>
                </c:pt>
                <c:pt idx="43">
                  <c:v>3.4345047923322665</c:v>
                </c:pt>
                <c:pt idx="44">
                  <c:v>3.51437699680511</c:v>
                </c:pt>
                <c:pt idx="45">
                  <c:v>3.5942492012779534</c:v>
                </c:pt>
                <c:pt idx="46">
                  <c:v>3.6741214057507965</c:v>
                </c:pt>
                <c:pt idx="47">
                  <c:v>3.75399361022364</c:v>
                </c:pt>
                <c:pt idx="48">
                  <c:v>3.8338658146964835</c:v>
                </c:pt>
                <c:pt idx="49">
                  <c:v>3.913738019169327</c:v>
                </c:pt>
                <c:pt idx="50">
                  <c:v>3.9936102236421704</c:v>
                </c:pt>
                <c:pt idx="51">
                  <c:v>4.0734824281150139</c:v>
                </c:pt>
                <c:pt idx="52">
                  <c:v>4.153354632587857</c:v>
                </c:pt>
                <c:pt idx="53">
                  <c:v>4.2332268370607009</c:v>
                </c:pt>
                <c:pt idx="54">
                  <c:v>4.313099041533544</c:v>
                </c:pt>
                <c:pt idx="55">
                  <c:v>4.392971246006387</c:v>
                </c:pt>
                <c:pt idx="56">
                  <c:v>4.4728434504792309</c:v>
                </c:pt>
                <c:pt idx="57">
                  <c:v>4.552715654952074</c:v>
                </c:pt>
                <c:pt idx="58">
                  <c:v>4.6325878594249179</c:v>
                </c:pt>
                <c:pt idx="59">
                  <c:v>4.712460063897761</c:v>
                </c:pt>
                <c:pt idx="60">
                  <c:v>4.792332268370604</c:v>
                </c:pt>
                <c:pt idx="61">
                  <c:v>4.8722044728434479</c:v>
                </c:pt>
                <c:pt idx="62">
                  <c:v>4.952076677316291</c:v>
                </c:pt>
                <c:pt idx="63">
                  <c:v>5.0319488817891349</c:v>
                </c:pt>
                <c:pt idx="64">
                  <c:v>5.111821086261978</c:v>
                </c:pt>
                <c:pt idx="65">
                  <c:v>5.191693290734821</c:v>
                </c:pt>
                <c:pt idx="66">
                  <c:v>5.2715654952076649</c:v>
                </c:pt>
                <c:pt idx="67">
                  <c:v>5.351437699680508</c:v>
                </c:pt>
                <c:pt idx="68">
                  <c:v>5.4313099041533519</c:v>
                </c:pt>
                <c:pt idx="69">
                  <c:v>5.511182108626195</c:v>
                </c:pt>
                <c:pt idx="70">
                  <c:v>5.591054313099038</c:v>
                </c:pt>
                <c:pt idx="71">
                  <c:v>5.6709265175718819</c:v>
                </c:pt>
                <c:pt idx="72">
                  <c:v>5.750798722044725</c:v>
                </c:pt>
                <c:pt idx="73">
                  <c:v>5.8306709265175689</c:v>
                </c:pt>
                <c:pt idx="74">
                  <c:v>5.910543130990412</c:v>
                </c:pt>
                <c:pt idx="75">
                  <c:v>5.990415335463255</c:v>
                </c:pt>
                <c:pt idx="76">
                  <c:v>6.0702875399360989</c:v>
                </c:pt>
                <c:pt idx="77">
                  <c:v>6.150159744408942</c:v>
                </c:pt>
                <c:pt idx="78">
                  <c:v>6.2300319488817859</c:v>
                </c:pt>
                <c:pt idx="79">
                  <c:v>6.309904153354629</c:v>
                </c:pt>
                <c:pt idx="80">
                  <c:v>6.389776357827472</c:v>
                </c:pt>
                <c:pt idx="81">
                  <c:v>6.4696485623003159</c:v>
                </c:pt>
                <c:pt idx="82">
                  <c:v>6.549520766773159</c:v>
                </c:pt>
                <c:pt idx="83">
                  <c:v>6.6293929712460029</c:v>
                </c:pt>
                <c:pt idx="84">
                  <c:v>6.709265175718846</c:v>
                </c:pt>
                <c:pt idx="85">
                  <c:v>6.7891373801916899</c:v>
                </c:pt>
                <c:pt idx="86">
                  <c:v>6.8690095846645329</c:v>
                </c:pt>
                <c:pt idx="87">
                  <c:v>6.948881789137376</c:v>
                </c:pt>
                <c:pt idx="88">
                  <c:v>7.0287539936102199</c:v>
                </c:pt>
                <c:pt idx="89">
                  <c:v>7.108626198083063</c:v>
                </c:pt>
                <c:pt idx="90">
                  <c:v>7.1884984025559069</c:v>
                </c:pt>
                <c:pt idx="91">
                  <c:v>7.2683706070287499</c:v>
                </c:pt>
                <c:pt idx="92">
                  <c:v>7.348242811501593</c:v>
                </c:pt>
                <c:pt idx="93">
                  <c:v>7.4281150159744369</c:v>
                </c:pt>
                <c:pt idx="94">
                  <c:v>7.50798722044728</c:v>
                </c:pt>
                <c:pt idx="95">
                  <c:v>7.5878594249201239</c:v>
                </c:pt>
                <c:pt idx="96">
                  <c:v>7.6677316293929669</c:v>
                </c:pt>
                <c:pt idx="97">
                  <c:v>7.74760383386581</c:v>
                </c:pt>
                <c:pt idx="98">
                  <c:v>7.8274760383386539</c:v>
                </c:pt>
                <c:pt idx="99">
                  <c:v>7.907348242811497</c:v>
                </c:pt>
                <c:pt idx="100">
                  <c:v>7.9872204472843409</c:v>
                </c:pt>
                <c:pt idx="101">
                  <c:v>8.0670926517571839</c:v>
                </c:pt>
                <c:pt idx="102">
                  <c:v>8.1469648562300279</c:v>
                </c:pt>
                <c:pt idx="103">
                  <c:v>8.22683706070287</c:v>
                </c:pt>
                <c:pt idx="104">
                  <c:v>8.306709265175714</c:v>
                </c:pt>
                <c:pt idx="105">
                  <c:v>8.3865814696485579</c:v>
                </c:pt>
                <c:pt idx="106">
                  <c:v>8.4664536741214018</c:v>
                </c:pt>
                <c:pt idx="107">
                  <c:v>8.546325878594244</c:v>
                </c:pt>
                <c:pt idx="108">
                  <c:v>8.6261980830670879</c:v>
                </c:pt>
                <c:pt idx="109">
                  <c:v>8.7060702875399318</c:v>
                </c:pt>
                <c:pt idx="110">
                  <c:v>8.785942492012774</c:v>
                </c:pt>
                <c:pt idx="111">
                  <c:v>8.8658146964856179</c:v>
                </c:pt>
                <c:pt idx="112">
                  <c:v>8.9456869009584619</c:v>
                </c:pt>
                <c:pt idx="113">
                  <c:v>9.025559105431304</c:v>
                </c:pt>
                <c:pt idx="114">
                  <c:v>9.105431309904148</c:v>
                </c:pt>
                <c:pt idx="115">
                  <c:v>9.1853035143769919</c:v>
                </c:pt>
                <c:pt idx="116">
                  <c:v>9.2651757188498358</c:v>
                </c:pt>
                <c:pt idx="117">
                  <c:v>9.345047923322678</c:v>
                </c:pt>
                <c:pt idx="118">
                  <c:v>9.4249201277955219</c:v>
                </c:pt>
                <c:pt idx="119">
                  <c:v>9.5047923322683658</c:v>
                </c:pt>
                <c:pt idx="120">
                  <c:v>9.584664536741208</c:v>
                </c:pt>
                <c:pt idx="121">
                  <c:v>9.6645367412140519</c:v>
                </c:pt>
                <c:pt idx="122">
                  <c:v>9.7444089456868959</c:v>
                </c:pt>
                <c:pt idx="123">
                  <c:v>9.824281150159738</c:v>
                </c:pt>
                <c:pt idx="124">
                  <c:v>9.904153354632582</c:v>
                </c:pt>
                <c:pt idx="125">
                  <c:v>9.9840255591054259</c:v>
                </c:pt>
                <c:pt idx="126">
                  <c:v>10.06389776357827</c:v>
                </c:pt>
                <c:pt idx="127">
                  <c:v>10.143769968051112</c:v>
                </c:pt>
                <c:pt idx="128">
                  <c:v>10.223642172523956</c:v>
                </c:pt>
                <c:pt idx="129">
                  <c:v>10.3035143769968</c:v>
                </c:pt>
                <c:pt idx="130">
                  <c:v>10.383386581469642</c:v>
                </c:pt>
                <c:pt idx="131">
                  <c:v>10.463258785942486</c:v>
                </c:pt>
                <c:pt idx="132">
                  <c:v>10.54313099041533</c:v>
                </c:pt>
                <c:pt idx="133">
                  <c:v>10.623003194888174</c:v>
                </c:pt>
                <c:pt idx="134">
                  <c:v>10.702875399361016</c:v>
                </c:pt>
                <c:pt idx="135">
                  <c:v>10.78274760383386</c:v>
                </c:pt>
                <c:pt idx="136">
                  <c:v>10.862619808306704</c:v>
                </c:pt>
                <c:pt idx="137">
                  <c:v>10.942492012779546</c:v>
                </c:pt>
                <c:pt idx="138">
                  <c:v>11.02236421725239</c:v>
                </c:pt>
                <c:pt idx="139">
                  <c:v>11.102236421725234</c:v>
                </c:pt>
                <c:pt idx="140">
                  <c:v>11.182108626198076</c:v>
                </c:pt>
                <c:pt idx="141">
                  <c:v>11.26198083067092</c:v>
                </c:pt>
                <c:pt idx="142">
                  <c:v>11.341853035143764</c:v>
                </c:pt>
                <c:pt idx="143">
                  <c:v>11.421725239616608</c:v>
                </c:pt>
                <c:pt idx="144">
                  <c:v>11.50159744408945</c:v>
                </c:pt>
                <c:pt idx="145">
                  <c:v>11.581469648562294</c:v>
                </c:pt>
                <c:pt idx="146">
                  <c:v>11.661341853035138</c:v>
                </c:pt>
                <c:pt idx="147">
                  <c:v>11.74121405750798</c:v>
                </c:pt>
                <c:pt idx="148">
                  <c:v>11.821086261980824</c:v>
                </c:pt>
                <c:pt idx="149">
                  <c:v>11.900958466453668</c:v>
                </c:pt>
                <c:pt idx="150">
                  <c:v>11.98083067092651</c:v>
                </c:pt>
                <c:pt idx="151">
                  <c:v>12.060702875399354</c:v>
                </c:pt>
                <c:pt idx="152">
                  <c:v>12.140575079872198</c:v>
                </c:pt>
                <c:pt idx="153">
                  <c:v>12.220447284345042</c:v>
                </c:pt>
                <c:pt idx="154">
                  <c:v>12.300319488817884</c:v>
                </c:pt>
                <c:pt idx="155">
                  <c:v>12.380191693290728</c:v>
                </c:pt>
                <c:pt idx="156">
                  <c:v>12.460063897763572</c:v>
                </c:pt>
                <c:pt idx="157">
                  <c:v>12.539936102236414</c:v>
                </c:pt>
                <c:pt idx="158">
                  <c:v>12.619808306709258</c:v>
                </c:pt>
                <c:pt idx="159">
                  <c:v>12.699680511182102</c:v>
                </c:pt>
                <c:pt idx="160">
                  <c:v>12.779552715654944</c:v>
                </c:pt>
                <c:pt idx="161">
                  <c:v>12.859424920127788</c:v>
                </c:pt>
                <c:pt idx="162">
                  <c:v>12.939297124600632</c:v>
                </c:pt>
                <c:pt idx="163">
                  <c:v>13.019169329073476</c:v>
                </c:pt>
                <c:pt idx="164">
                  <c:v>13.099041533546318</c:v>
                </c:pt>
                <c:pt idx="165">
                  <c:v>13.178913738019162</c:v>
                </c:pt>
                <c:pt idx="166">
                  <c:v>13.258785942492006</c:v>
                </c:pt>
                <c:pt idx="167">
                  <c:v>13.338658146964848</c:v>
                </c:pt>
                <c:pt idx="168">
                  <c:v>13.418530351437692</c:v>
                </c:pt>
                <c:pt idx="169">
                  <c:v>13.498402555910536</c:v>
                </c:pt>
                <c:pt idx="170">
                  <c:v>13.57827476038338</c:v>
                </c:pt>
                <c:pt idx="171">
                  <c:v>13.658146964856222</c:v>
                </c:pt>
                <c:pt idx="172">
                  <c:v>13.738019169329066</c:v>
                </c:pt>
                <c:pt idx="173">
                  <c:v>13.81789137380191</c:v>
                </c:pt>
                <c:pt idx="174">
                  <c:v>13.897763578274752</c:v>
                </c:pt>
                <c:pt idx="175">
                  <c:v>13.977635782747596</c:v>
                </c:pt>
                <c:pt idx="176">
                  <c:v>14.05750798722044</c:v>
                </c:pt>
                <c:pt idx="177">
                  <c:v>14.137380191693282</c:v>
                </c:pt>
                <c:pt idx="178">
                  <c:v>14.217252396166126</c:v>
                </c:pt>
                <c:pt idx="179">
                  <c:v>14.29712460063897</c:v>
                </c:pt>
                <c:pt idx="180">
                  <c:v>14.376996805111814</c:v>
                </c:pt>
                <c:pt idx="181">
                  <c:v>14.456869009584656</c:v>
                </c:pt>
                <c:pt idx="182">
                  <c:v>14.5367412140575</c:v>
                </c:pt>
                <c:pt idx="183">
                  <c:v>14.616613418530344</c:v>
                </c:pt>
                <c:pt idx="184">
                  <c:v>14.696485623003186</c:v>
                </c:pt>
                <c:pt idx="185">
                  <c:v>14.77635782747603</c:v>
                </c:pt>
                <c:pt idx="186">
                  <c:v>14.856230031948874</c:v>
                </c:pt>
                <c:pt idx="187">
                  <c:v>14.936102236421716</c:v>
                </c:pt>
                <c:pt idx="188">
                  <c:v>15.01597444089456</c:v>
                </c:pt>
                <c:pt idx="189">
                  <c:v>15.095846645367404</c:v>
                </c:pt>
                <c:pt idx="190">
                  <c:v>15.175718849840248</c:v>
                </c:pt>
                <c:pt idx="191">
                  <c:v>15.25559105431309</c:v>
                </c:pt>
                <c:pt idx="192">
                  <c:v>15.335463258785934</c:v>
                </c:pt>
                <c:pt idx="193">
                  <c:v>15.415335463258778</c:v>
                </c:pt>
                <c:pt idx="194">
                  <c:v>15.49520766773162</c:v>
                </c:pt>
                <c:pt idx="195">
                  <c:v>15.575079872204464</c:v>
                </c:pt>
                <c:pt idx="196">
                  <c:v>15.654952076677308</c:v>
                </c:pt>
                <c:pt idx="197">
                  <c:v>15.734824281150152</c:v>
                </c:pt>
                <c:pt idx="198">
                  <c:v>15.814696485622994</c:v>
                </c:pt>
                <c:pt idx="199">
                  <c:v>15.894568690095838</c:v>
                </c:pt>
                <c:pt idx="200">
                  <c:v>15.974440894568682</c:v>
                </c:pt>
                <c:pt idx="201">
                  <c:v>16.054313099041526</c:v>
                </c:pt>
                <c:pt idx="202">
                  <c:v>16.134185303514368</c:v>
                </c:pt>
                <c:pt idx="203">
                  <c:v>16.21405750798721</c:v>
                </c:pt>
                <c:pt idx="204">
                  <c:v>16.293929712460056</c:v>
                </c:pt>
                <c:pt idx="205">
                  <c:v>16.373801916932898</c:v>
                </c:pt>
                <c:pt idx="206">
                  <c:v>16.45367412140574</c:v>
                </c:pt>
                <c:pt idx="207">
                  <c:v>16.533546325878586</c:v>
                </c:pt>
                <c:pt idx="208">
                  <c:v>16.613418530351428</c:v>
                </c:pt>
                <c:pt idx="209">
                  <c:v>16.69329073482427</c:v>
                </c:pt>
                <c:pt idx="210">
                  <c:v>16.773162939297116</c:v>
                </c:pt>
                <c:pt idx="211">
                  <c:v>16.853035143769958</c:v>
                </c:pt>
                <c:pt idx="212">
                  <c:v>16.932907348242804</c:v>
                </c:pt>
                <c:pt idx="213">
                  <c:v>17.012779552715646</c:v>
                </c:pt>
                <c:pt idx="214">
                  <c:v>17.092651757188488</c:v>
                </c:pt>
                <c:pt idx="215">
                  <c:v>17.172523961661334</c:v>
                </c:pt>
                <c:pt idx="216">
                  <c:v>17.252396166134176</c:v>
                </c:pt>
                <c:pt idx="217">
                  <c:v>17.332268370607018</c:v>
                </c:pt>
                <c:pt idx="218">
                  <c:v>17.412140575079864</c:v>
                </c:pt>
                <c:pt idx="219">
                  <c:v>17.492012779552706</c:v>
                </c:pt>
                <c:pt idx="220">
                  <c:v>17.571884984025548</c:v>
                </c:pt>
                <c:pt idx="221">
                  <c:v>17.651757188498394</c:v>
                </c:pt>
                <c:pt idx="222">
                  <c:v>17.731629392971236</c:v>
                </c:pt>
                <c:pt idx="223">
                  <c:v>17.811501597444078</c:v>
                </c:pt>
                <c:pt idx="224">
                  <c:v>17.891373801916924</c:v>
                </c:pt>
                <c:pt idx="225">
                  <c:v>17.971246006389766</c:v>
                </c:pt>
                <c:pt idx="226">
                  <c:v>18.051118210862608</c:v>
                </c:pt>
                <c:pt idx="227">
                  <c:v>18.130990415335454</c:v>
                </c:pt>
                <c:pt idx="228">
                  <c:v>18.210862619808296</c:v>
                </c:pt>
                <c:pt idx="229">
                  <c:v>18.290734824281142</c:v>
                </c:pt>
                <c:pt idx="230">
                  <c:v>18.370607028753984</c:v>
                </c:pt>
                <c:pt idx="231">
                  <c:v>18.450479233226826</c:v>
                </c:pt>
                <c:pt idx="232">
                  <c:v>18.530351437699672</c:v>
                </c:pt>
                <c:pt idx="233">
                  <c:v>18.610223642172514</c:v>
                </c:pt>
                <c:pt idx="234">
                  <c:v>18.690095846645356</c:v>
                </c:pt>
                <c:pt idx="235">
                  <c:v>18.769968051118202</c:v>
                </c:pt>
                <c:pt idx="236">
                  <c:v>18.849840255591044</c:v>
                </c:pt>
                <c:pt idx="237">
                  <c:v>18.929712460063886</c:v>
                </c:pt>
                <c:pt idx="238">
                  <c:v>19.009584664536732</c:v>
                </c:pt>
                <c:pt idx="239">
                  <c:v>19.089456869009574</c:v>
                </c:pt>
                <c:pt idx="240">
                  <c:v>19.169329073482416</c:v>
                </c:pt>
                <c:pt idx="241">
                  <c:v>19.249201277955262</c:v>
                </c:pt>
                <c:pt idx="242">
                  <c:v>19.329073482428104</c:v>
                </c:pt>
                <c:pt idx="243">
                  <c:v>19.408945686900946</c:v>
                </c:pt>
                <c:pt idx="244">
                  <c:v>19.488817891373792</c:v>
                </c:pt>
                <c:pt idx="245">
                  <c:v>19.568690095846634</c:v>
                </c:pt>
                <c:pt idx="246">
                  <c:v>19.648562300319476</c:v>
                </c:pt>
                <c:pt idx="247">
                  <c:v>19.728434504792322</c:v>
                </c:pt>
                <c:pt idx="248">
                  <c:v>19.808306709265164</c:v>
                </c:pt>
                <c:pt idx="249">
                  <c:v>19.88817891373801</c:v>
                </c:pt>
                <c:pt idx="250">
                  <c:v>19.968051118210852</c:v>
                </c:pt>
                <c:pt idx="251">
                  <c:v>20.047923322683694</c:v>
                </c:pt>
                <c:pt idx="252">
                  <c:v>20.12779552715654</c:v>
                </c:pt>
                <c:pt idx="253">
                  <c:v>20.207667731629382</c:v>
                </c:pt>
                <c:pt idx="254">
                  <c:v>20.287539936102224</c:v>
                </c:pt>
                <c:pt idx="255">
                  <c:v>20.36741214057507</c:v>
                </c:pt>
                <c:pt idx="256">
                  <c:v>20.447284345047912</c:v>
                </c:pt>
                <c:pt idx="257">
                  <c:v>20.527156549520754</c:v>
                </c:pt>
                <c:pt idx="258">
                  <c:v>20.6070287539936</c:v>
                </c:pt>
                <c:pt idx="259">
                  <c:v>20.686900958466442</c:v>
                </c:pt>
                <c:pt idx="260">
                  <c:v>20.766773162939284</c:v>
                </c:pt>
                <c:pt idx="261">
                  <c:v>20.84664536741213</c:v>
                </c:pt>
                <c:pt idx="262">
                  <c:v>20.926517571884972</c:v>
                </c:pt>
                <c:pt idx="263">
                  <c:v>21.006389776357814</c:v>
                </c:pt>
                <c:pt idx="264">
                  <c:v>21.08626198083066</c:v>
                </c:pt>
                <c:pt idx="265">
                  <c:v>21.166134185303502</c:v>
                </c:pt>
                <c:pt idx="266">
                  <c:v>21.246006389776348</c:v>
                </c:pt>
                <c:pt idx="267">
                  <c:v>21.32587859424919</c:v>
                </c:pt>
                <c:pt idx="268">
                  <c:v>21.405750798722032</c:v>
                </c:pt>
                <c:pt idx="269">
                  <c:v>21.485623003194878</c:v>
                </c:pt>
                <c:pt idx="270">
                  <c:v>21.56549520766772</c:v>
                </c:pt>
                <c:pt idx="271">
                  <c:v>21.645367412140562</c:v>
                </c:pt>
                <c:pt idx="272">
                  <c:v>21.725239616613408</c:v>
                </c:pt>
                <c:pt idx="273">
                  <c:v>21.80511182108625</c:v>
                </c:pt>
                <c:pt idx="274">
                  <c:v>21.884984025559092</c:v>
                </c:pt>
                <c:pt idx="275">
                  <c:v>21.964856230031938</c:v>
                </c:pt>
                <c:pt idx="276">
                  <c:v>22.04472843450478</c:v>
                </c:pt>
                <c:pt idx="277">
                  <c:v>22.124600638977622</c:v>
                </c:pt>
                <c:pt idx="278">
                  <c:v>22.204472843450468</c:v>
                </c:pt>
                <c:pt idx="279">
                  <c:v>22.28434504792331</c:v>
                </c:pt>
                <c:pt idx="280">
                  <c:v>22.364217252396152</c:v>
                </c:pt>
                <c:pt idx="281">
                  <c:v>22.444089456868998</c:v>
                </c:pt>
                <c:pt idx="282">
                  <c:v>22.52396166134184</c:v>
                </c:pt>
                <c:pt idx="283">
                  <c:v>22.603833865814682</c:v>
                </c:pt>
                <c:pt idx="284">
                  <c:v>22.683706070287528</c:v>
                </c:pt>
                <c:pt idx="285">
                  <c:v>22.76357827476037</c:v>
                </c:pt>
                <c:pt idx="286">
                  <c:v>22.843450479233216</c:v>
                </c:pt>
                <c:pt idx="287">
                  <c:v>22.923322683706058</c:v>
                </c:pt>
                <c:pt idx="288">
                  <c:v>23.0031948881789</c:v>
                </c:pt>
                <c:pt idx="289">
                  <c:v>23.083067092651746</c:v>
                </c:pt>
                <c:pt idx="290">
                  <c:v>23.162939297124588</c:v>
                </c:pt>
                <c:pt idx="291">
                  <c:v>23.24281150159743</c:v>
                </c:pt>
                <c:pt idx="292">
                  <c:v>23.322683706070276</c:v>
                </c:pt>
                <c:pt idx="293">
                  <c:v>23.402555910543118</c:v>
                </c:pt>
                <c:pt idx="294">
                  <c:v>23.48242811501596</c:v>
                </c:pt>
                <c:pt idx="295">
                  <c:v>23.562300319488806</c:v>
                </c:pt>
                <c:pt idx="296">
                  <c:v>23.642172523961648</c:v>
                </c:pt>
                <c:pt idx="297">
                  <c:v>23.72204472843449</c:v>
                </c:pt>
                <c:pt idx="298">
                  <c:v>23.801916932907336</c:v>
                </c:pt>
                <c:pt idx="299">
                  <c:v>23.881789137380178</c:v>
                </c:pt>
                <c:pt idx="300">
                  <c:v>23.96166134185302</c:v>
                </c:pt>
                <c:pt idx="301">
                  <c:v>24.041533546325866</c:v>
                </c:pt>
                <c:pt idx="302">
                  <c:v>24.121405750798708</c:v>
                </c:pt>
                <c:pt idx="303">
                  <c:v>24.201277955271554</c:v>
                </c:pt>
                <c:pt idx="304">
                  <c:v>24.281150159744396</c:v>
                </c:pt>
                <c:pt idx="305">
                  <c:v>24.361022364217238</c:v>
                </c:pt>
                <c:pt idx="306">
                  <c:v>24.440894568690084</c:v>
                </c:pt>
                <c:pt idx="307">
                  <c:v>24.520766773162926</c:v>
                </c:pt>
                <c:pt idx="308">
                  <c:v>24.600638977635768</c:v>
                </c:pt>
                <c:pt idx="309">
                  <c:v>24.680511182108614</c:v>
                </c:pt>
                <c:pt idx="310">
                  <c:v>24.760383386581456</c:v>
                </c:pt>
                <c:pt idx="311">
                  <c:v>24.840255591054298</c:v>
                </c:pt>
                <c:pt idx="312">
                  <c:v>24.920127795527144</c:v>
                </c:pt>
                <c:pt idx="313">
                  <c:v>24.999999999999986</c:v>
                </c:pt>
                <c:pt idx="314">
                  <c:v>25.079872204472828</c:v>
                </c:pt>
                <c:pt idx="315">
                  <c:v>25.159744408945674</c:v>
                </c:pt>
                <c:pt idx="316">
                  <c:v>25.239616613418516</c:v>
                </c:pt>
                <c:pt idx="317">
                  <c:v>25.319488817891358</c:v>
                </c:pt>
                <c:pt idx="318">
                  <c:v>25.399361022364204</c:v>
                </c:pt>
                <c:pt idx="319">
                  <c:v>25.479233226837046</c:v>
                </c:pt>
                <c:pt idx="320">
                  <c:v>25.559105431309888</c:v>
                </c:pt>
                <c:pt idx="321">
                  <c:v>25.638977635782734</c:v>
                </c:pt>
                <c:pt idx="322">
                  <c:v>25.718849840255576</c:v>
                </c:pt>
                <c:pt idx="323">
                  <c:v>25.798722044728422</c:v>
                </c:pt>
                <c:pt idx="324">
                  <c:v>25.878594249201264</c:v>
                </c:pt>
                <c:pt idx="325">
                  <c:v>25.958466453674106</c:v>
                </c:pt>
                <c:pt idx="326">
                  <c:v>26.038338658146952</c:v>
                </c:pt>
                <c:pt idx="327">
                  <c:v>26.118210862619794</c:v>
                </c:pt>
                <c:pt idx="328">
                  <c:v>26.198083067092636</c:v>
                </c:pt>
                <c:pt idx="329">
                  <c:v>26.277955271565482</c:v>
                </c:pt>
                <c:pt idx="330">
                  <c:v>26.357827476038324</c:v>
                </c:pt>
                <c:pt idx="331">
                  <c:v>26.437699680511166</c:v>
                </c:pt>
                <c:pt idx="332">
                  <c:v>26.517571884984012</c:v>
                </c:pt>
                <c:pt idx="333">
                  <c:v>26.597444089456854</c:v>
                </c:pt>
                <c:pt idx="334">
                  <c:v>26.677316293929696</c:v>
                </c:pt>
                <c:pt idx="335">
                  <c:v>26.757188498402542</c:v>
                </c:pt>
                <c:pt idx="336">
                  <c:v>26.837060702875384</c:v>
                </c:pt>
                <c:pt idx="337">
                  <c:v>26.916932907348226</c:v>
                </c:pt>
                <c:pt idx="338">
                  <c:v>26.996805111821072</c:v>
                </c:pt>
                <c:pt idx="339">
                  <c:v>27.076677316293914</c:v>
                </c:pt>
                <c:pt idx="340">
                  <c:v>27.15654952076676</c:v>
                </c:pt>
                <c:pt idx="341">
                  <c:v>27.236421725239602</c:v>
                </c:pt>
                <c:pt idx="342">
                  <c:v>27.316293929712444</c:v>
                </c:pt>
                <c:pt idx="343">
                  <c:v>27.39616613418529</c:v>
                </c:pt>
                <c:pt idx="344">
                  <c:v>27.476038338658132</c:v>
                </c:pt>
                <c:pt idx="345">
                  <c:v>27.555910543130974</c:v>
                </c:pt>
                <c:pt idx="346">
                  <c:v>27.63578274760382</c:v>
                </c:pt>
                <c:pt idx="347">
                  <c:v>27.715654952076662</c:v>
                </c:pt>
                <c:pt idx="348">
                  <c:v>27.795527156549504</c:v>
                </c:pt>
                <c:pt idx="349">
                  <c:v>27.87539936102235</c:v>
                </c:pt>
                <c:pt idx="350">
                  <c:v>27.955271565495192</c:v>
                </c:pt>
                <c:pt idx="351">
                  <c:v>28.035143769968034</c:v>
                </c:pt>
                <c:pt idx="352">
                  <c:v>28.11501597444088</c:v>
                </c:pt>
                <c:pt idx="353">
                  <c:v>28.194888178913722</c:v>
                </c:pt>
                <c:pt idx="354">
                  <c:v>28.274760383386564</c:v>
                </c:pt>
                <c:pt idx="355">
                  <c:v>28.35463258785941</c:v>
                </c:pt>
                <c:pt idx="356">
                  <c:v>28.434504792332252</c:v>
                </c:pt>
                <c:pt idx="357">
                  <c:v>28.514376996805098</c:v>
                </c:pt>
                <c:pt idx="358">
                  <c:v>28.59424920127794</c:v>
                </c:pt>
                <c:pt idx="359">
                  <c:v>28.674121405750782</c:v>
                </c:pt>
                <c:pt idx="360">
                  <c:v>28.753993610223628</c:v>
                </c:pt>
                <c:pt idx="361">
                  <c:v>28.83386581469647</c:v>
                </c:pt>
                <c:pt idx="362">
                  <c:v>28.913738019169312</c:v>
                </c:pt>
                <c:pt idx="363">
                  <c:v>28.993610223642158</c:v>
                </c:pt>
                <c:pt idx="364">
                  <c:v>29.073482428115</c:v>
                </c:pt>
                <c:pt idx="365">
                  <c:v>29.153354632587842</c:v>
                </c:pt>
                <c:pt idx="366">
                  <c:v>29.233226837060688</c:v>
                </c:pt>
                <c:pt idx="367">
                  <c:v>29.31309904153353</c:v>
                </c:pt>
                <c:pt idx="368">
                  <c:v>29.392971246006372</c:v>
                </c:pt>
                <c:pt idx="369">
                  <c:v>29.472843450479218</c:v>
                </c:pt>
                <c:pt idx="370">
                  <c:v>29.55271565495206</c:v>
                </c:pt>
                <c:pt idx="371">
                  <c:v>29.632587859424902</c:v>
                </c:pt>
                <c:pt idx="372">
                  <c:v>29.712460063897748</c:v>
                </c:pt>
                <c:pt idx="373">
                  <c:v>29.79233226837059</c:v>
                </c:pt>
                <c:pt idx="374">
                  <c:v>29.872204472843432</c:v>
                </c:pt>
                <c:pt idx="375">
                  <c:v>29.952076677316278</c:v>
                </c:pt>
                <c:pt idx="376">
                  <c:v>30.03194888178912</c:v>
                </c:pt>
                <c:pt idx="377">
                  <c:v>30.111821086261966</c:v>
                </c:pt>
                <c:pt idx="378">
                  <c:v>30.191693290734808</c:v>
                </c:pt>
                <c:pt idx="379">
                  <c:v>30.27156549520765</c:v>
                </c:pt>
                <c:pt idx="380">
                  <c:v>30.351437699680496</c:v>
                </c:pt>
                <c:pt idx="381">
                  <c:v>30.431309904153338</c:v>
                </c:pt>
                <c:pt idx="382">
                  <c:v>30.51118210862618</c:v>
                </c:pt>
                <c:pt idx="383">
                  <c:v>30.591054313099026</c:v>
                </c:pt>
                <c:pt idx="384">
                  <c:v>30.670926517571868</c:v>
                </c:pt>
                <c:pt idx="385">
                  <c:v>30.75079872204471</c:v>
                </c:pt>
                <c:pt idx="386">
                  <c:v>30.830670926517556</c:v>
                </c:pt>
                <c:pt idx="387">
                  <c:v>30.910543130990398</c:v>
                </c:pt>
                <c:pt idx="388">
                  <c:v>30.99041533546324</c:v>
                </c:pt>
                <c:pt idx="389">
                  <c:v>31.070287539936086</c:v>
                </c:pt>
                <c:pt idx="390">
                  <c:v>31.150159744408928</c:v>
                </c:pt>
                <c:pt idx="391">
                  <c:v>31.23003194888177</c:v>
                </c:pt>
                <c:pt idx="392">
                  <c:v>31.309904153354616</c:v>
                </c:pt>
                <c:pt idx="393">
                  <c:v>31.389776357827458</c:v>
                </c:pt>
                <c:pt idx="394">
                  <c:v>31.469648562300303</c:v>
                </c:pt>
                <c:pt idx="395">
                  <c:v>31.549520766773146</c:v>
                </c:pt>
                <c:pt idx="396">
                  <c:v>31.629392971245988</c:v>
                </c:pt>
                <c:pt idx="397">
                  <c:v>31.709265175718834</c:v>
                </c:pt>
                <c:pt idx="398">
                  <c:v>31.789137380191676</c:v>
                </c:pt>
                <c:pt idx="399">
                  <c:v>31.869009584664518</c:v>
                </c:pt>
                <c:pt idx="400">
                  <c:v>31.948881789137364</c:v>
                </c:pt>
                <c:pt idx="401">
                  <c:v>32.028753993610202</c:v>
                </c:pt>
                <c:pt idx="402">
                  <c:v>32.108626198083051</c:v>
                </c:pt>
                <c:pt idx="403">
                  <c:v>32.188498402555894</c:v>
                </c:pt>
                <c:pt idx="404">
                  <c:v>32.268370607028736</c:v>
                </c:pt>
                <c:pt idx="405">
                  <c:v>32.348242811501578</c:v>
                </c:pt>
                <c:pt idx="406">
                  <c:v>32.42811501597442</c:v>
                </c:pt>
                <c:pt idx="407">
                  <c:v>32.507987220447269</c:v>
                </c:pt>
                <c:pt idx="408">
                  <c:v>32.587859424920111</c:v>
                </c:pt>
                <c:pt idx="409">
                  <c:v>32.667731629392954</c:v>
                </c:pt>
                <c:pt idx="410">
                  <c:v>32.747603833865796</c:v>
                </c:pt>
                <c:pt idx="411">
                  <c:v>32.827476038338638</c:v>
                </c:pt>
                <c:pt idx="412">
                  <c:v>32.90734824281148</c:v>
                </c:pt>
                <c:pt idx="413">
                  <c:v>32.987220447284329</c:v>
                </c:pt>
                <c:pt idx="414">
                  <c:v>33.067092651757171</c:v>
                </c:pt>
                <c:pt idx="415">
                  <c:v>33.146964856230014</c:v>
                </c:pt>
                <c:pt idx="416">
                  <c:v>33.226837060702856</c:v>
                </c:pt>
                <c:pt idx="417">
                  <c:v>33.306709265175698</c:v>
                </c:pt>
                <c:pt idx="418">
                  <c:v>33.38658146964854</c:v>
                </c:pt>
                <c:pt idx="419">
                  <c:v>33.466453674121389</c:v>
                </c:pt>
                <c:pt idx="420">
                  <c:v>33.546325878594232</c:v>
                </c:pt>
                <c:pt idx="421">
                  <c:v>33.626198083067074</c:v>
                </c:pt>
                <c:pt idx="422">
                  <c:v>33.706070287539916</c:v>
                </c:pt>
                <c:pt idx="423">
                  <c:v>33.785942492012758</c:v>
                </c:pt>
                <c:pt idx="424">
                  <c:v>33.865814696485607</c:v>
                </c:pt>
                <c:pt idx="425">
                  <c:v>33.945686900958449</c:v>
                </c:pt>
                <c:pt idx="426">
                  <c:v>34.025559105431292</c:v>
                </c:pt>
                <c:pt idx="427">
                  <c:v>34.105431309904134</c:v>
                </c:pt>
                <c:pt idx="428">
                  <c:v>34.185303514376976</c:v>
                </c:pt>
                <c:pt idx="429">
                  <c:v>34.265175718849818</c:v>
                </c:pt>
                <c:pt idx="430">
                  <c:v>34.345047923322667</c:v>
                </c:pt>
                <c:pt idx="431">
                  <c:v>34.424920127795509</c:v>
                </c:pt>
                <c:pt idx="432">
                  <c:v>34.504792332268352</c:v>
                </c:pt>
                <c:pt idx="433">
                  <c:v>34.584664536741194</c:v>
                </c:pt>
                <c:pt idx="434">
                  <c:v>34.664536741214036</c:v>
                </c:pt>
                <c:pt idx="435">
                  <c:v>34.744408945686878</c:v>
                </c:pt>
                <c:pt idx="436">
                  <c:v>34.824281150159727</c:v>
                </c:pt>
                <c:pt idx="437">
                  <c:v>34.90415335463257</c:v>
                </c:pt>
                <c:pt idx="438">
                  <c:v>34.984025559105412</c:v>
                </c:pt>
                <c:pt idx="439">
                  <c:v>35.063897763578254</c:v>
                </c:pt>
                <c:pt idx="440">
                  <c:v>35.143769968051096</c:v>
                </c:pt>
                <c:pt idx="441">
                  <c:v>35.223642172523945</c:v>
                </c:pt>
                <c:pt idx="442">
                  <c:v>35.303514376996787</c:v>
                </c:pt>
                <c:pt idx="443">
                  <c:v>35.38338658146963</c:v>
                </c:pt>
                <c:pt idx="444">
                  <c:v>35.463258785942472</c:v>
                </c:pt>
                <c:pt idx="445">
                  <c:v>35.543130990415314</c:v>
                </c:pt>
                <c:pt idx="446">
                  <c:v>35.623003194888156</c:v>
                </c:pt>
                <c:pt idx="447">
                  <c:v>35.702875399361005</c:v>
                </c:pt>
                <c:pt idx="448">
                  <c:v>35.782747603833847</c:v>
                </c:pt>
                <c:pt idx="449">
                  <c:v>35.86261980830669</c:v>
                </c:pt>
                <c:pt idx="450">
                  <c:v>35.942492012779532</c:v>
                </c:pt>
                <c:pt idx="451">
                  <c:v>36.022364217252374</c:v>
                </c:pt>
                <c:pt idx="452">
                  <c:v>36.102236421725216</c:v>
                </c:pt>
                <c:pt idx="453">
                  <c:v>36.182108626198065</c:v>
                </c:pt>
                <c:pt idx="454">
                  <c:v>36.261980830670907</c:v>
                </c:pt>
                <c:pt idx="455">
                  <c:v>36.34185303514375</c:v>
                </c:pt>
                <c:pt idx="456">
                  <c:v>36.421725239616592</c:v>
                </c:pt>
                <c:pt idx="457">
                  <c:v>36.501597444089434</c:v>
                </c:pt>
                <c:pt idx="458">
                  <c:v>36.581469648562283</c:v>
                </c:pt>
                <c:pt idx="459">
                  <c:v>36.661341853035125</c:v>
                </c:pt>
                <c:pt idx="460">
                  <c:v>36.741214057507968</c:v>
                </c:pt>
                <c:pt idx="461">
                  <c:v>36.82108626198081</c:v>
                </c:pt>
                <c:pt idx="462">
                  <c:v>36.900958466453652</c:v>
                </c:pt>
                <c:pt idx="463">
                  <c:v>36.980830670926494</c:v>
                </c:pt>
                <c:pt idx="464">
                  <c:v>37.060702875399343</c:v>
                </c:pt>
                <c:pt idx="465">
                  <c:v>37.140575079872185</c:v>
                </c:pt>
                <c:pt idx="466">
                  <c:v>37.220447284345028</c:v>
                </c:pt>
                <c:pt idx="467">
                  <c:v>37.30031948881787</c:v>
                </c:pt>
                <c:pt idx="468">
                  <c:v>37.380191693290712</c:v>
                </c:pt>
                <c:pt idx="469">
                  <c:v>37.460063897763554</c:v>
                </c:pt>
                <c:pt idx="470">
                  <c:v>37.539936102236403</c:v>
                </c:pt>
                <c:pt idx="471">
                  <c:v>37.619808306709245</c:v>
                </c:pt>
                <c:pt idx="472">
                  <c:v>37.699680511182088</c:v>
                </c:pt>
                <c:pt idx="473">
                  <c:v>37.77955271565493</c:v>
                </c:pt>
                <c:pt idx="474">
                  <c:v>37.859424920127772</c:v>
                </c:pt>
                <c:pt idx="475">
                  <c:v>37.939297124600614</c:v>
                </c:pt>
                <c:pt idx="476">
                  <c:v>38.019169329073463</c:v>
                </c:pt>
                <c:pt idx="477">
                  <c:v>38.099041533546306</c:v>
                </c:pt>
                <c:pt idx="478">
                  <c:v>38.178913738019148</c:v>
                </c:pt>
                <c:pt idx="479">
                  <c:v>38.25878594249199</c:v>
                </c:pt>
                <c:pt idx="480">
                  <c:v>38.338658146964832</c:v>
                </c:pt>
                <c:pt idx="481">
                  <c:v>38.418530351437681</c:v>
                </c:pt>
                <c:pt idx="482">
                  <c:v>38.498402555910523</c:v>
                </c:pt>
                <c:pt idx="483">
                  <c:v>38.578274760383366</c:v>
                </c:pt>
                <c:pt idx="484">
                  <c:v>38.658146964856208</c:v>
                </c:pt>
                <c:pt idx="485">
                  <c:v>38.73801916932905</c:v>
                </c:pt>
                <c:pt idx="486">
                  <c:v>38.817891373801892</c:v>
                </c:pt>
                <c:pt idx="487">
                  <c:v>38.897763578274741</c:v>
                </c:pt>
                <c:pt idx="488">
                  <c:v>38.977635782747583</c:v>
                </c:pt>
                <c:pt idx="489">
                  <c:v>39.057507987220426</c:v>
                </c:pt>
                <c:pt idx="490">
                  <c:v>39.137380191693268</c:v>
                </c:pt>
                <c:pt idx="491">
                  <c:v>39.21725239616611</c:v>
                </c:pt>
                <c:pt idx="492">
                  <c:v>39.297124600638952</c:v>
                </c:pt>
                <c:pt idx="493">
                  <c:v>39.376996805111801</c:v>
                </c:pt>
                <c:pt idx="494">
                  <c:v>39.456869009584643</c:v>
                </c:pt>
                <c:pt idx="495">
                  <c:v>39.536741214057486</c:v>
                </c:pt>
                <c:pt idx="496">
                  <c:v>39.616613418530328</c:v>
                </c:pt>
                <c:pt idx="497">
                  <c:v>39.69648562300317</c:v>
                </c:pt>
                <c:pt idx="498">
                  <c:v>39.776357827476019</c:v>
                </c:pt>
                <c:pt idx="499">
                  <c:v>39.856230031948861</c:v>
                </c:pt>
                <c:pt idx="500">
                  <c:v>39.936102236421704</c:v>
                </c:pt>
                <c:pt idx="501">
                  <c:v>40.015974440894546</c:v>
                </c:pt>
                <c:pt idx="502">
                  <c:v>40.095846645367388</c:v>
                </c:pt>
                <c:pt idx="503">
                  <c:v>40.17571884984023</c:v>
                </c:pt>
                <c:pt idx="504">
                  <c:v>40.255591054313079</c:v>
                </c:pt>
                <c:pt idx="505">
                  <c:v>40.335463258785921</c:v>
                </c:pt>
                <c:pt idx="506">
                  <c:v>40.415335463258764</c:v>
                </c:pt>
                <c:pt idx="507">
                  <c:v>40.495207667731606</c:v>
                </c:pt>
                <c:pt idx="508">
                  <c:v>40.575079872204448</c:v>
                </c:pt>
                <c:pt idx="509">
                  <c:v>40.65495207667729</c:v>
                </c:pt>
                <c:pt idx="510">
                  <c:v>40.734824281150139</c:v>
                </c:pt>
                <c:pt idx="511">
                  <c:v>40.814696485622981</c:v>
                </c:pt>
                <c:pt idx="512">
                  <c:v>40.894568690095824</c:v>
                </c:pt>
                <c:pt idx="513">
                  <c:v>40.974440894568666</c:v>
                </c:pt>
                <c:pt idx="514">
                  <c:v>41.054313099041508</c:v>
                </c:pt>
                <c:pt idx="515">
                  <c:v>41.134185303514357</c:v>
                </c:pt>
                <c:pt idx="516">
                  <c:v>41.214057507987199</c:v>
                </c:pt>
                <c:pt idx="517">
                  <c:v>41.293929712460042</c:v>
                </c:pt>
                <c:pt idx="518">
                  <c:v>41.373801916932884</c:v>
                </c:pt>
                <c:pt idx="519">
                  <c:v>41.453674121405726</c:v>
                </c:pt>
                <c:pt idx="520">
                  <c:v>41.533546325878568</c:v>
                </c:pt>
                <c:pt idx="521">
                  <c:v>41.613418530351417</c:v>
                </c:pt>
                <c:pt idx="522">
                  <c:v>41.693290734824259</c:v>
                </c:pt>
                <c:pt idx="523">
                  <c:v>41.773162939297102</c:v>
                </c:pt>
                <c:pt idx="524">
                  <c:v>41.853035143769944</c:v>
                </c:pt>
                <c:pt idx="525">
                  <c:v>41.932907348242786</c:v>
                </c:pt>
                <c:pt idx="526">
                  <c:v>42.012779552715628</c:v>
                </c:pt>
                <c:pt idx="527">
                  <c:v>42.092651757188477</c:v>
                </c:pt>
                <c:pt idx="528">
                  <c:v>42.172523961661319</c:v>
                </c:pt>
                <c:pt idx="529">
                  <c:v>42.252396166134162</c:v>
                </c:pt>
                <c:pt idx="530">
                  <c:v>42.332268370607004</c:v>
                </c:pt>
                <c:pt idx="531">
                  <c:v>42.412140575079846</c:v>
                </c:pt>
                <c:pt idx="532">
                  <c:v>42.492012779552695</c:v>
                </c:pt>
                <c:pt idx="533">
                  <c:v>42.571884984025537</c:v>
                </c:pt>
                <c:pt idx="534">
                  <c:v>42.651757188498379</c:v>
                </c:pt>
                <c:pt idx="535">
                  <c:v>42.731629392971222</c:v>
                </c:pt>
                <c:pt idx="536">
                  <c:v>42.811501597444064</c:v>
                </c:pt>
                <c:pt idx="537">
                  <c:v>42.891373801916906</c:v>
                </c:pt>
                <c:pt idx="538">
                  <c:v>42.971246006389755</c:v>
                </c:pt>
                <c:pt idx="539">
                  <c:v>43.051118210862597</c:v>
                </c:pt>
                <c:pt idx="540">
                  <c:v>43.13099041533544</c:v>
                </c:pt>
                <c:pt idx="541">
                  <c:v>43.210862619808282</c:v>
                </c:pt>
                <c:pt idx="542">
                  <c:v>43.290734824281124</c:v>
                </c:pt>
                <c:pt idx="543">
                  <c:v>43.370607028753966</c:v>
                </c:pt>
                <c:pt idx="544">
                  <c:v>43.450479233226815</c:v>
                </c:pt>
                <c:pt idx="545">
                  <c:v>43.530351437699657</c:v>
                </c:pt>
                <c:pt idx="546">
                  <c:v>43.6102236421725</c:v>
                </c:pt>
                <c:pt idx="547">
                  <c:v>43.690095846645342</c:v>
                </c:pt>
                <c:pt idx="548">
                  <c:v>43.769968051118184</c:v>
                </c:pt>
                <c:pt idx="549">
                  <c:v>43.849840255591033</c:v>
                </c:pt>
                <c:pt idx="550">
                  <c:v>43.929712460063875</c:v>
                </c:pt>
                <c:pt idx="551">
                  <c:v>44.009584664536717</c:v>
                </c:pt>
                <c:pt idx="552">
                  <c:v>44.08945686900956</c:v>
                </c:pt>
                <c:pt idx="553">
                  <c:v>44.169329073482402</c:v>
                </c:pt>
                <c:pt idx="554">
                  <c:v>44.249201277955244</c:v>
                </c:pt>
                <c:pt idx="555">
                  <c:v>44.329073482428093</c:v>
                </c:pt>
                <c:pt idx="556">
                  <c:v>44.408945686900935</c:v>
                </c:pt>
                <c:pt idx="557">
                  <c:v>44.488817891373778</c:v>
                </c:pt>
                <c:pt idx="558">
                  <c:v>44.56869009584662</c:v>
                </c:pt>
                <c:pt idx="559">
                  <c:v>44.648562300319462</c:v>
                </c:pt>
                <c:pt idx="560">
                  <c:v>44.728434504792304</c:v>
                </c:pt>
                <c:pt idx="561">
                  <c:v>44.808306709265153</c:v>
                </c:pt>
                <c:pt idx="562">
                  <c:v>44.888178913737995</c:v>
                </c:pt>
                <c:pt idx="563">
                  <c:v>44.968051118210838</c:v>
                </c:pt>
                <c:pt idx="564">
                  <c:v>45.04792332268368</c:v>
                </c:pt>
                <c:pt idx="565">
                  <c:v>45.127795527156522</c:v>
                </c:pt>
                <c:pt idx="566">
                  <c:v>45.207667731629364</c:v>
                </c:pt>
                <c:pt idx="567">
                  <c:v>45.287539936102213</c:v>
                </c:pt>
                <c:pt idx="568">
                  <c:v>45.367412140575055</c:v>
                </c:pt>
                <c:pt idx="569">
                  <c:v>45.447284345047898</c:v>
                </c:pt>
                <c:pt idx="570">
                  <c:v>45.52715654952074</c:v>
                </c:pt>
                <c:pt idx="571">
                  <c:v>45.607028753993582</c:v>
                </c:pt>
                <c:pt idx="572">
                  <c:v>45.686900958466431</c:v>
                </c:pt>
                <c:pt idx="573">
                  <c:v>45.766773162939273</c:v>
                </c:pt>
                <c:pt idx="574">
                  <c:v>45.846645367412115</c:v>
                </c:pt>
                <c:pt idx="575">
                  <c:v>45.926517571884958</c:v>
                </c:pt>
                <c:pt idx="576">
                  <c:v>46.0063897763578</c:v>
                </c:pt>
                <c:pt idx="577">
                  <c:v>46.086261980830642</c:v>
                </c:pt>
                <c:pt idx="578">
                  <c:v>46.166134185303491</c:v>
                </c:pt>
                <c:pt idx="579">
                  <c:v>46.246006389776333</c:v>
                </c:pt>
                <c:pt idx="580">
                  <c:v>46.325878594249176</c:v>
                </c:pt>
                <c:pt idx="581">
                  <c:v>46.405750798722018</c:v>
                </c:pt>
                <c:pt idx="582">
                  <c:v>46.48562300319486</c:v>
                </c:pt>
                <c:pt idx="583">
                  <c:v>46.565495207667702</c:v>
                </c:pt>
                <c:pt idx="584">
                  <c:v>46.645367412140551</c:v>
                </c:pt>
                <c:pt idx="585">
                  <c:v>46.725239616613393</c:v>
                </c:pt>
                <c:pt idx="586">
                  <c:v>46.805111821086236</c:v>
                </c:pt>
                <c:pt idx="587">
                  <c:v>46.884984025559078</c:v>
                </c:pt>
                <c:pt idx="588">
                  <c:v>46.96485623003192</c:v>
                </c:pt>
                <c:pt idx="589">
                  <c:v>47.044728434504769</c:v>
                </c:pt>
                <c:pt idx="590">
                  <c:v>47.124600638977611</c:v>
                </c:pt>
                <c:pt idx="591">
                  <c:v>47.204472843450453</c:v>
                </c:pt>
                <c:pt idx="592">
                  <c:v>47.284345047923296</c:v>
                </c:pt>
                <c:pt idx="593">
                  <c:v>47.364217252396138</c:v>
                </c:pt>
                <c:pt idx="594">
                  <c:v>47.44408945686898</c:v>
                </c:pt>
                <c:pt idx="595">
                  <c:v>47.523961661341829</c:v>
                </c:pt>
                <c:pt idx="596">
                  <c:v>47.603833865814671</c:v>
                </c:pt>
                <c:pt idx="597">
                  <c:v>47.683706070287514</c:v>
                </c:pt>
                <c:pt idx="598">
                  <c:v>47.763578274760356</c:v>
                </c:pt>
                <c:pt idx="599">
                  <c:v>47.843450479233198</c:v>
                </c:pt>
                <c:pt idx="600">
                  <c:v>47.92332268370604</c:v>
                </c:pt>
                <c:pt idx="601">
                  <c:v>48.003194888178889</c:v>
                </c:pt>
                <c:pt idx="602">
                  <c:v>48.083067092651731</c:v>
                </c:pt>
                <c:pt idx="603">
                  <c:v>48.162939297124574</c:v>
                </c:pt>
                <c:pt idx="604">
                  <c:v>48.242811501597416</c:v>
                </c:pt>
                <c:pt idx="605">
                  <c:v>48.322683706070258</c:v>
                </c:pt>
                <c:pt idx="606">
                  <c:v>48.402555910543107</c:v>
                </c:pt>
                <c:pt idx="607">
                  <c:v>48.482428115015949</c:v>
                </c:pt>
                <c:pt idx="608">
                  <c:v>48.562300319488791</c:v>
                </c:pt>
                <c:pt idx="609">
                  <c:v>48.642172523961634</c:v>
                </c:pt>
                <c:pt idx="610">
                  <c:v>48.722044728434476</c:v>
                </c:pt>
                <c:pt idx="611">
                  <c:v>48.801916932907318</c:v>
                </c:pt>
                <c:pt idx="612">
                  <c:v>48.881789137380167</c:v>
                </c:pt>
                <c:pt idx="613">
                  <c:v>48.961661341853009</c:v>
                </c:pt>
                <c:pt idx="614">
                  <c:v>49.041533546325851</c:v>
                </c:pt>
                <c:pt idx="615">
                  <c:v>49.121405750798694</c:v>
                </c:pt>
                <c:pt idx="616">
                  <c:v>49.201277955271536</c:v>
                </c:pt>
                <c:pt idx="617">
                  <c:v>49.281150159744378</c:v>
                </c:pt>
                <c:pt idx="618">
                  <c:v>49.361022364217227</c:v>
                </c:pt>
                <c:pt idx="619">
                  <c:v>49.440894568690069</c:v>
                </c:pt>
                <c:pt idx="620">
                  <c:v>49.520766773162912</c:v>
                </c:pt>
                <c:pt idx="621">
                  <c:v>49.600638977635754</c:v>
                </c:pt>
                <c:pt idx="622">
                  <c:v>49.680511182108596</c:v>
                </c:pt>
                <c:pt idx="623">
                  <c:v>49.760383386581445</c:v>
                </c:pt>
                <c:pt idx="624">
                  <c:v>49.840255591054287</c:v>
                </c:pt>
                <c:pt idx="625">
                  <c:v>49.920127795527129</c:v>
                </c:pt>
                <c:pt idx="626">
                  <c:v>49.999999999999972</c:v>
                </c:pt>
                <c:pt idx="627">
                  <c:v>50.079872204472814</c:v>
                </c:pt>
                <c:pt idx="628">
                  <c:v>50.159744408945656</c:v>
                </c:pt>
                <c:pt idx="629">
                  <c:v>50.239616613418505</c:v>
                </c:pt>
                <c:pt idx="630">
                  <c:v>50.319488817891347</c:v>
                </c:pt>
                <c:pt idx="631">
                  <c:v>50.399361022364189</c:v>
                </c:pt>
                <c:pt idx="632">
                  <c:v>50.479233226837032</c:v>
                </c:pt>
                <c:pt idx="633">
                  <c:v>50.559105431309874</c:v>
                </c:pt>
                <c:pt idx="634">
                  <c:v>50.638977635782716</c:v>
                </c:pt>
                <c:pt idx="635">
                  <c:v>50.718849840255565</c:v>
                </c:pt>
                <c:pt idx="636">
                  <c:v>50.798722044728407</c:v>
                </c:pt>
                <c:pt idx="637">
                  <c:v>50.87859424920125</c:v>
                </c:pt>
                <c:pt idx="638">
                  <c:v>50.958466453674092</c:v>
                </c:pt>
                <c:pt idx="639">
                  <c:v>51.038338658146934</c:v>
                </c:pt>
                <c:pt idx="640">
                  <c:v>51.118210862619776</c:v>
                </c:pt>
                <c:pt idx="641">
                  <c:v>51.198083067092625</c:v>
                </c:pt>
                <c:pt idx="642">
                  <c:v>51.277955271565467</c:v>
                </c:pt>
                <c:pt idx="643">
                  <c:v>51.35782747603831</c:v>
                </c:pt>
                <c:pt idx="644">
                  <c:v>51.437699680511152</c:v>
                </c:pt>
                <c:pt idx="645">
                  <c:v>51.517571884983994</c:v>
                </c:pt>
                <c:pt idx="646">
                  <c:v>51.597444089456843</c:v>
                </c:pt>
                <c:pt idx="647">
                  <c:v>51.677316293929685</c:v>
                </c:pt>
                <c:pt idx="648">
                  <c:v>51.757188498402527</c:v>
                </c:pt>
                <c:pt idx="649">
                  <c:v>51.83706070287537</c:v>
                </c:pt>
                <c:pt idx="650">
                  <c:v>51.916932907348212</c:v>
                </c:pt>
                <c:pt idx="651">
                  <c:v>51.996805111821054</c:v>
                </c:pt>
                <c:pt idx="652">
                  <c:v>52.076677316293903</c:v>
                </c:pt>
                <c:pt idx="653">
                  <c:v>52.156549520766745</c:v>
                </c:pt>
                <c:pt idx="654">
                  <c:v>52.236421725239587</c:v>
                </c:pt>
                <c:pt idx="655">
                  <c:v>52.31629392971243</c:v>
                </c:pt>
                <c:pt idx="656">
                  <c:v>52.396166134185272</c:v>
                </c:pt>
                <c:pt idx="657">
                  <c:v>52.476038338658114</c:v>
                </c:pt>
                <c:pt idx="658">
                  <c:v>52.555910543130963</c:v>
                </c:pt>
                <c:pt idx="659">
                  <c:v>52.635782747603805</c:v>
                </c:pt>
                <c:pt idx="660">
                  <c:v>52.715654952076648</c:v>
                </c:pt>
                <c:pt idx="661">
                  <c:v>52.79552715654949</c:v>
                </c:pt>
                <c:pt idx="662">
                  <c:v>52.875399361022332</c:v>
                </c:pt>
                <c:pt idx="663">
                  <c:v>52.955271565495181</c:v>
                </c:pt>
                <c:pt idx="664">
                  <c:v>53.035143769968023</c:v>
                </c:pt>
                <c:pt idx="665">
                  <c:v>53.115015974440865</c:v>
                </c:pt>
                <c:pt idx="666">
                  <c:v>53.194888178913708</c:v>
                </c:pt>
                <c:pt idx="667">
                  <c:v>53.27476038338655</c:v>
                </c:pt>
                <c:pt idx="668">
                  <c:v>53.354632587859392</c:v>
                </c:pt>
                <c:pt idx="669">
                  <c:v>53.434504792332241</c:v>
                </c:pt>
                <c:pt idx="670">
                  <c:v>53.514376996805083</c:v>
                </c:pt>
                <c:pt idx="671">
                  <c:v>53.594249201277925</c:v>
                </c:pt>
                <c:pt idx="672">
                  <c:v>53.674121405750768</c:v>
                </c:pt>
                <c:pt idx="673">
                  <c:v>53.75399361022361</c:v>
                </c:pt>
                <c:pt idx="674">
                  <c:v>53.833865814696452</c:v>
                </c:pt>
                <c:pt idx="675">
                  <c:v>53.913738019169301</c:v>
                </c:pt>
                <c:pt idx="676">
                  <c:v>53.993610223642143</c:v>
                </c:pt>
                <c:pt idx="677">
                  <c:v>54.073482428114986</c:v>
                </c:pt>
                <c:pt idx="678">
                  <c:v>54.153354632587828</c:v>
                </c:pt>
                <c:pt idx="679">
                  <c:v>54.23322683706067</c:v>
                </c:pt>
                <c:pt idx="680">
                  <c:v>54.313099041533519</c:v>
                </c:pt>
                <c:pt idx="681">
                  <c:v>54.392971246006361</c:v>
                </c:pt>
                <c:pt idx="682">
                  <c:v>54.472843450479203</c:v>
                </c:pt>
                <c:pt idx="683">
                  <c:v>54.552715654952046</c:v>
                </c:pt>
                <c:pt idx="684">
                  <c:v>54.632587859424888</c:v>
                </c:pt>
                <c:pt idx="685">
                  <c:v>54.71246006389773</c:v>
                </c:pt>
                <c:pt idx="686">
                  <c:v>54.792332268370579</c:v>
                </c:pt>
                <c:pt idx="687">
                  <c:v>54.872204472843421</c:v>
                </c:pt>
                <c:pt idx="688">
                  <c:v>54.952076677316263</c:v>
                </c:pt>
                <c:pt idx="689">
                  <c:v>55.031948881789106</c:v>
                </c:pt>
                <c:pt idx="690">
                  <c:v>55.111821086261948</c:v>
                </c:pt>
                <c:pt idx="691">
                  <c:v>55.19169329073479</c:v>
                </c:pt>
                <c:pt idx="692">
                  <c:v>55.271565495207639</c:v>
                </c:pt>
                <c:pt idx="693">
                  <c:v>55.351437699680481</c:v>
                </c:pt>
                <c:pt idx="694">
                  <c:v>55.431309904153323</c:v>
                </c:pt>
                <c:pt idx="695">
                  <c:v>55.511182108626166</c:v>
                </c:pt>
                <c:pt idx="696">
                  <c:v>55.591054313099008</c:v>
                </c:pt>
                <c:pt idx="697">
                  <c:v>55.670926517571857</c:v>
                </c:pt>
                <c:pt idx="698">
                  <c:v>55.750798722044699</c:v>
                </c:pt>
                <c:pt idx="699">
                  <c:v>55.830670926517541</c:v>
                </c:pt>
                <c:pt idx="700">
                  <c:v>55.910543130990384</c:v>
                </c:pt>
                <c:pt idx="701">
                  <c:v>55.990415335463226</c:v>
                </c:pt>
                <c:pt idx="702">
                  <c:v>56.070287539936068</c:v>
                </c:pt>
                <c:pt idx="703">
                  <c:v>56.150159744408917</c:v>
                </c:pt>
                <c:pt idx="704">
                  <c:v>56.230031948881759</c:v>
                </c:pt>
                <c:pt idx="705">
                  <c:v>56.309904153354601</c:v>
                </c:pt>
                <c:pt idx="706">
                  <c:v>56.389776357827444</c:v>
                </c:pt>
                <c:pt idx="707">
                  <c:v>56.469648562300286</c:v>
                </c:pt>
                <c:pt idx="708">
                  <c:v>56.549520766773128</c:v>
                </c:pt>
                <c:pt idx="709">
                  <c:v>56.629392971245977</c:v>
                </c:pt>
                <c:pt idx="710">
                  <c:v>56.709265175718819</c:v>
                </c:pt>
                <c:pt idx="711">
                  <c:v>56.789137380191661</c:v>
                </c:pt>
                <c:pt idx="712">
                  <c:v>56.869009584664504</c:v>
                </c:pt>
                <c:pt idx="713">
                  <c:v>56.948881789137346</c:v>
                </c:pt>
                <c:pt idx="714">
                  <c:v>57.028753993610195</c:v>
                </c:pt>
                <c:pt idx="715">
                  <c:v>57.108626198083037</c:v>
                </c:pt>
                <c:pt idx="716">
                  <c:v>57.188498402555879</c:v>
                </c:pt>
                <c:pt idx="717">
                  <c:v>57.268370607028722</c:v>
                </c:pt>
                <c:pt idx="718">
                  <c:v>57.348242811501564</c:v>
                </c:pt>
                <c:pt idx="719">
                  <c:v>57.428115015974406</c:v>
                </c:pt>
                <c:pt idx="720">
                  <c:v>57.507987220447255</c:v>
                </c:pt>
                <c:pt idx="721">
                  <c:v>57.587859424920097</c:v>
                </c:pt>
                <c:pt idx="722">
                  <c:v>57.667731629392939</c:v>
                </c:pt>
                <c:pt idx="723">
                  <c:v>57.747603833865782</c:v>
                </c:pt>
                <c:pt idx="724">
                  <c:v>57.827476038338624</c:v>
                </c:pt>
                <c:pt idx="725">
                  <c:v>57.907348242811466</c:v>
                </c:pt>
                <c:pt idx="726">
                  <c:v>57.987220447284315</c:v>
                </c:pt>
                <c:pt idx="727">
                  <c:v>58.067092651757157</c:v>
                </c:pt>
                <c:pt idx="728">
                  <c:v>58.146964856229999</c:v>
                </c:pt>
                <c:pt idx="729">
                  <c:v>58.226837060702842</c:v>
                </c:pt>
                <c:pt idx="730">
                  <c:v>58.306709265175684</c:v>
                </c:pt>
                <c:pt idx="731">
                  <c:v>58.386581469648526</c:v>
                </c:pt>
                <c:pt idx="732">
                  <c:v>58.466453674121375</c:v>
                </c:pt>
                <c:pt idx="733">
                  <c:v>58.546325878594217</c:v>
                </c:pt>
                <c:pt idx="734">
                  <c:v>58.626198083067059</c:v>
                </c:pt>
                <c:pt idx="735">
                  <c:v>58.706070287539902</c:v>
                </c:pt>
                <c:pt idx="736">
                  <c:v>58.785942492012744</c:v>
                </c:pt>
                <c:pt idx="737">
                  <c:v>58.865814696485593</c:v>
                </c:pt>
                <c:pt idx="738">
                  <c:v>58.945686900958435</c:v>
                </c:pt>
                <c:pt idx="739">
                  <c:v>59.025559105431277</c:v>
                </c:pt>
                <c:pt idx="740">
                  <c:v>59.10543130990412</c:v>
                </c:pt>
                <c:pt idx="741">
                  <c:v>59.185303514376962</c:v>
                </c:pt>
                <c:pt idx="742">
                  <c:v>59.265175718849804</c:v>
                </c:pt>
                <c:pt idx="743">
                  <c:v>59.345047923322653</c:v>
                </c:pt>
                <c:pt idx="744">
                  <c:v>59.424920127795495</c:v>
                </c:pt>
                <c:pt idx="745">
                  <c:v>59.504792332268337</c:v>
                </c:pt>
                <c:pt idx="746">
                  <c:v>59.58466453674118</c:v>
                </c:pt>
                <c:pt idx="747">
                  <c:v>59.664536741214022</c:v>
                </c:pt>
                <c:pt idx="748">
                  <c:v>59.744408945686864</c:v>
                </c:pt>
                <c:pt idx="749">
                  <c:v>59.824281150159713</c:v>
                </c:pt>
                <c:pt idx="750">
                  <c:v>59.904153354632555</c:v>
                </c:pt>
                <c:pt idx="751">
                  <c:v>59.984025559105397</c:v>
                </c:pt>
                <c:pt idx="752">
                  <c:v>60.06389776357824</c:v>
                </c:pt>
                <c:pt idx="753">
                  <c:v>60.143769968051082</c:v>
                </c:pt>
                <c:pt idx="754">
                  <c:v>60.223642172523931</c:v>
                </c:pt>
                <c:pt idx="755">
                  <c:v>60.303514376996773</c:v>
                </c:pt>
                <c:pt idx="756">
                  <c:v>60.383386581469615</c:v>
                </c:pt>
                <c:pt idx="757">
                  <c:v>60.463258785942458</c:v>
                </c:pt>
                <c:pt idx="758">
                  <c:v>60.5431309904153</c:v>
                </c:pt>
                <c:pt idx="759">
                  <c:v>60.623003194888142</c:v>
                </c:pt>
                <c:pt idx="760">
                  <c:v>60.702875399360991</c:v>
                </c:pt>
                <c:pt idx="761">
                  <c:v>60.782747603833833</c:v>
                </c:pt>
                <c:pt idx="762">
                  <c:v>60.862619808306675</c:v>
                </c:pt>
                <c:pt idx="763">
                  <c:v>60.942492012779518</c:v>
                </c:pt>
                <c:pt idx="764">
                  <c:v>61.02236421725236</c:v>
                </c:pt>
                <c:pt idx="765">
                  <c:v>61.102236421725202</c:v>
                </c:pt>
                <c:pt idx="766">
                  <c:v>61.182108626198051</c:v>
                </c:pt>
                <c:pt idx="767">
                  <c:v>61.261980830670893</c:v>
                </c:pt>
                <c:pt idx="768">
                  <c:v>61.341853035143735</c:v>
                </c:pt>
                <c:pt idx="769">
                  <c:v>61.421725239616578</c:v>
                </c:pt>
                <c:pt idx="770">
                  <c:v>61.50159744408942</c:v>
                </c:pt>
                <c:pt idx="771">
                  <c:v>61.581469648562269</c:v>
                </c:pt>
                <c:pt idx="772">
                  <c:v>61.661341853035111</c:v>
                </c:pt>
                <c:pt idx="773">
                  <c:v>61.741214057507953</c:v>
                </c:pt>
                <c:pt idx="774">
                  <c:v>61.821086261980795</c:v>
                </c:pt>
                <c:pt idx="775">
                  <c:v>61.900958466453638</c:v>
                </c:pt>
                <c:pt idx="776">
                  <c:v>61.98083067092648</c:v>
                </c:pt>
                <c:pt idx="777">
                  <c:v>62.060702875399329</c:v>
                </c:pt>
                <c:pt idx="778">
                  <c:v>62.140575079872171</c:v>
                </c:pt>
                <c:pt idx="779">
                  <c:v>62.220447284345013</c:v>
                </c:pt>
                <c:pt idx="780">
                  <c:v>62.300319488817856</c:v>
                </c:pt>
                <c:pt idx="781">
                  <c:v>62.380191693290698</c:v>
                </c:pt>
                <c:pt idx="782">
                  <c:v>62.46006389776354</c:v>
                </c:pt>
                <c:pt idx="783">
                  <c:v>62.539936102236389</c:v>
                </c:pt>
                <c:pt idx="784">
                  <c:v>62.619808306709231</c:v>
                </c:pt>
                <c:pt idx="785">
                  <c:v>62.699680511182073</c:v>
                </c:pt>
                <c:pt idx="786">
                  <c:v>62.779552715654916</c:v>
                </c:pt>
                <c:pt idx="787">
                  <c:v>62.859424920127758</c:v>
                </c:pt>
                <c:pt idx="788">
                  <c:v>62.939297124600607</c:v>
                </c:pt>
                <c:pt idx="789">
                  <c:v>63.019169329073449</c:v>
                </c:pt>
                <c:pt idx="790">
                  <c:v>63.099041533546291</c:v>
                </c:pt>
                <c:pt idx="791">
                  <c:v>63.178913738019133</c:v>
                </c:pt>
                <c:pt idx="792">
                  <c:v>63.258785942491976</c:v>
                </c:pt>
                <c:pt idx="793">
                  <c:v>63.338658146964818</c:v>
                </c:pt>
                <c:pt idx="794">
                  <c:v>63.418530351437667</c:v>
                </c:pt>
                <c:pt idx="795">
                  <c:v>63.498402555910509</c:v>
                </c:pt>
                <c:pt idx="796">
                  <c:v>63.578274760383351</c:v>
                </c:pt>
                <c:pt idx="797">
                  <c:v>63.658146964856194</c:v>
                </c:pt>
                <c:pt idx="798">
                  <c:v>63.738019169329036</c:v>
                </c:pt>
                <c:pt idx="799">
                  <c:v>63.817891373801878</c:v>
                </c:pt>
                <c:pt idx="800">
                  <c:v>63.897763578274727</c:v>
                </c:pt>
                <c:pt idx="801">
                  <c:v>63.977635782747569</c:v>
                </c:pt>
                <c:pt idx="802">
                  <c:v>64.057507987220404</c:v>
                </c:pt>
                <c:pt idx="803">
                  <c:v>64.137380191693254</c:v>
                </c:pt>
                <c:pt idx="804">
                  <c:v>64.217252396166103</c:v>
                </c:pt>
                <c:pt idx="805">
                  <c:v>64.297124600638938</c:v>
                </c:pt>
                <c:pt idx="806">
                  <c:v>64.376996805111787</c:v>
                </c:pt>
                <c:pt idx="807">
                  <c:v>64.456869009584622</c:v>
                </c:pt>
                <c:pt idx="808">
                  <c:v>64.536741214057471</c:v>
                </c:pt>
                <c:pt idx="809">
                  <c:v>64.616613418530321</c:v>
                </c:pt>
                <c:pt idx="810">
                  <c:v>64.696485623003156</c:v>
                </c:pt>
                <c:pt idx="811">
                  <c:v>64.776357827476005</c:v>
                </c:pt>
                <c:pt idx="812">
                  <c:v>64.85623003194884</c:v>
                </c:pt>
                <c:pt idx="813">
                  <c:v>64.936102236421689</c:v>
                </c:pt>
                <c:pt idx="814">
                  <c:v>65.015974440894539</c:v>
                </c:pt>
                <c:pt idx="815">
                  <c:v>65.095846645367374</c:v>
                </c:pt>
                <c:pt idx="816">
                  <c:v>65.175718849840223</c:v>
                </c:pt>
                <c:pt idx="817">
                  <c:v>65.255591054313058</c:v>
                </c:pt>
                <c:pt idx="818">
                  <c:v>65.335463258785907</c:v>
                </c:pt>
                <c:pt idx="819">
                  <c:v>65.415335463258742</c:v>
                </c:pt>
                <c:pt idx="820">
                  <c:v>65.495207667731592</c:v>
                </c:pt>
                <c:pt idx="821">
                  <c:v>65.575079872204441</c:v>
                </c:pt>
                <c:pt idx="822">
                  <c:v>65.654952076677276</c:v>
                </c:pt>
                <c:pt idx="823">
                  <c:v>65.734824281150125</c:v>
                </c:pt>
                <c:pt idx="824">
                  <c:v>65.81469648562296</c:v>
                </c:pt>
                <c:pt idx="825">
                  <c:v>65.894568690095809</c:v>
                </c:pt>
                <c:pt idx="826">
                  <c:v>65.974440894568659</c:v>
                </c:pt>
                <c:pt idx="827">
                  <c:v>66.054313099041494</c:v>
                </c:pt>
                <c:pt idx="828">
                  <c:v>66.134185303514343</c:v>
                </c:pt>
                <c:pt idx="829">
                  <c:v>66.214057507987178</c:v>
                </c:pt>
                <c:pt idx="830">
                  <c:v>66.293929712460027</c:v>
                </c:pt>
                <c:pt idx="831">
                  <c:v>66.373801916932877</c:v>
                </c:pt>
                <c:pt idx="832">
                  <c:v>66.453674121405712</c:v>
                </c:pt>
                <c:pt idx="833">
                  <c:v>66.533546325878561</c:v>
                </c:pt>
                <c:pt idx="834">
                  <c:v>66.613418530351396</c:v>
                </c:pt>
                <c:pt idx="835">
                  <c:v>66.693290734824245</c:v>
                </c:pt>
                <c:pt idx="836">
                  <c:v>66.77316293929708</c:v>
                </c:pt>
                <c:pt idx="837">
                  <c:v>66.85303514376993</c:v>
                </c:pt>
                <c:pt idx="838">
                  <c:v>66.932907348242779</c:v>
                </c:pt>
                <c:pt idx="839">
                  <c:v>67.012779552715614</c:v>
                </c:pt>
                <c:pt idx="840">
                  <c:v>67.092651757188463</c:v>
                </c:pt>
                <c:pt idx="841">
                  <c:v>67.172523961661298</c:v>
                </c:pt>
                <c:pt idx="842">
                  <c:v>67.252396166134147</c:v>
                </c:pt>
                <c:pt idx="843">
                  <c:v>67.332268370606997</c:v>
                </c:pt>
                <c:pt idx="844">
                  <c:v>67.412140575079832</c:v>
                </c:pt>
                <c:pt idx="845">
                  <c:v>67.492012779552681</c:v>
                </c:pt>
                <c:pt idx="846">
                  <c:v>67.571884984025516</c:v>
                </c:pt>
                <c:pt idx="847">
                  <c:v>67.651757188498365</c:v>
                </c:pt>
                <c:pt idx="848">
                  <c:v>67.731629392971215</c:v>
                </c:pt>
                <c:pt idx="849">
                  <c:v>67.81150159744405</c:v>
                </c:pt>
                <c:pt idx="850">
                  <c:v>67.891373801916899</c:v>
                </c:pt>
                <c:pt idx="851">
                  <c:v>67.971246006389734</c:v>
                </c:pt>
                <c:pt idx="852">
                  <c:v>68.051118210862583</c:v>
                </c:pt>
                <c:pt idx="853">
                  <c:v>68.130990415335418</c:v>
                </c:pt>
                <c:pt idx="854">
                  <c:v>68.210862619808267</c:v>
                </c:pt>
                <c:pt idx="855">
                  <c:v>68.290734824281117</c:v>
                </c:pt>
                <c:pt idx="856">
                  <c:v>68.370607028753952</c:v>
                </c:pt>
                <c:pt idx="857">
                  <c:v>68.450479233226801</c:v>
                </c:pt>
                <c:pt idx="858">
                  <c:v>68.530351437699636</c:v>
                </c:pt>
                <c:pt idx="859">
                  <c:v>68.610223642172485</c:v>
                </c:pt>
                <c:pt idx="860">
                  <c:v>68.690095846645335</c:v>
                </c:pt>
                <c:pt idx="861">
                  <c:v>68.76996805111817</c:v>
                </c:pt>
                <c:pt idx="862">
                  <c:v>68.849840255591019</c:v>
                </c:pt>
                <c:pt idx="863">
                  <c:v>68.929712460063854</c:v>
                </c:pt>
                <c:pt idx="864">
                  <c:v>69.009584664536703</c:v>
                </c:pt>
                <c:pt idx="865">
                  <c:v>69.089456869009553</c:v>
                </c:pt>
                <c:pt idx="866">
                  <c:v>69.169329073482388</c:v>
                </c:pt>
                <c:pt idx="867">
                  <c:v>69.249201277955237</c:v>
                </c:pt>
                <c:pt idx="868">
                  <c:v>69.329073482428072</c:v>
                </c:pt>
                <c:pt idx="869">
                  <c:v>69.408945686900921</c:v>
                </c:pt>
                <c:pt idx="870">
                  <c:v>69.488817891373756</c:v>
                </c:pt>
                <c:pt idx="871">
                  <c:v>69.568690095846605</c:v>
                </c:pt>
                <c:pt idx="872">
                  <c:v>69.648562300319455</c:v>
                </c:pt>
                <c:pt idx="873">
                  <c:v>69.72843450479229</c:v>
                </c:pt>
                <c:pt idx="874">
                  <c:v>69.808306709265139</c:v>
                </c:pt>
                <c:pt idx="875">
                  <c:v>69.888178913737974</c:v>
                </c:pt>
                <c:pt idx="876">
                  <c:v>69.968051118210823</c:v>
                </c:pt>
                <c:pt idx="877">
                  <c:v>70.047923322683673</c:v>
                </c:pt>
                <c:pt idx="878">
                  <c:v>70.127795527156508</c:v>
                </c:pt>
                <c:pt idx="879">
                  <c:v>70.207667731629357</c:v>
                </c:pt>
                <c:pt idx="880">
                  <c:v>70.287539936102192</c:v>
                </c:pt>
                <c:pt idx="881">
                  <c:v>70.367412140575041</c:v>
                </c:pt>
                <c:pt idx="882">
                  <c:v>70.44728434504789</c:v>
                </c:pt>
                <c:pt idx="883">
                  <c:v>70.527156549520726</c:v>
                </c:pt>
                <c:pt idx="884">
                  <c:v>70.607028753993575</c:v>
                </c:pt>
                <c:pt idx="885">
                  <c:v>70.68690095846641</c:v>
                </c:pt>
                <c:pt idx="886">
                  <c:v>70.766773162939259</c:v>
                </c:pt>
                <c:pt idx="887">
                  <c:v>70.846645367412094</c:v>
                </c:pt>
                <c:pt idx="888">
                  <c:v>70.926517571884943</c:v>
                </c:pt>
                <c:pt idx="889">
                  <c:v>71.006389776357793</c:v>
                </c:pt>
                <c:pt idx="890">
                  <c:v>71.086261980830628</c:v>
                </c:pt>
                <c:pt idx="891">
                  <c:v>71.166134185303477</c:v>
                </c:pt>
                <c:pt idx="892">
                  <c:v>71.246006389776312</c:v>
                </c:pt>
                <c:pt idx="893">
                  <c:v>71.325878594249161</c:v>
                </c:pt>
                <c:pt idx="894">
                  <c:v>71.405750798722011</c:v>
                </c:pt>
                <c:pt idx="895">
                  <c:v>71.485623003194846</c:v>
                </c:pt>
                <c:pt idx="896">
                  <c:v>71.565495207667695</c:v>
                </c:pt>
                <c:pt idx="897">
                  <c:v>71.64536741214053</c:v>
                </c:pt>
                <c:pt idx="898">
                  <c:v>71.725239616613379</c:v>
                </c:pt>
                <c:pt idx="899">
                  <c:v>71.805111821086228</c:v>
                </c:pt>
                <c:pt idx="900">
                  <c:v>71.884984025559064</c:v>
                </c:pt>
                <c:pt idx="901">
                  <c:v>71.964856230031913</c:v>
                </c:pt>
                <c:pt idx="902">
                  <c:v>72.044728434504748</c:v>
                </c:pt>
                <c:pt idx="903">
                  <c:v>72.124600638977597</c:v>
                </c:pt>
                <c:pt idx="904">
                  <c:v>72.204472843450432</c:v>
                </c:pt>
                <c:pt idx="905">
                  <c:v>72.284345047923281</c:v>
                </c:pt>
                <c:pt idx="906">
                  <c:v>72.364217252396131</c:v>
                </c:pt>
                <c:pt idx="907">
                  <c:v>72.444089456868966</c:v>
                </c:pt>
                <c:pt idx="908">
                  <c:v>72.523961661341815</c:v>
                </c:pt>
                <c:pt idx="909">
                  <c:v>72.60383386581465</c:v>
                </c:pt>
                <c:pt idx="910">
                  <c:v>72.683706070287499</c:v>
                </c:pt>
                <c:pt idx="911">
                  <c:v>72.763578274760349</c:v>
                </c:pt>
                <c:pt idx="912">
                  <c:v>72.843450479233184</c:v>
                </c:pt>
                <c:pt idx="913">
                  <c:v>72.923322683706033</c:v>
                </c:pt>
                <c:pt idx="914">
                  <c:v>73.003194888178868</c:v>
                </c:pt>
                <c:pt idx="915">
                  <c:v>73.083067092651717</c:v>
                </c:pt>
                <c:pt idx="916">
                  <c:v>73.162939297124566</c:v>
                </c:pt>
                <c:pt idx="917">
                  <c:v>73.242811501597402</c:v>
                </c:pt>
                <c:pt idx="918">
                  <c:v>73.322683706070251</c:v>
                </c:pt>
                <c:pt idx="919">
                  <c:v>73.402555910543086</c:v>
                </c:pt>
                <c:pt idx="920">
                  <c:v>73.482428115015935</c:v>
                </c:pt>
                <c:pt idx="921">
                  <c:v>73.56230031948877</c:v>
                </c:pt>
                <c:pt idx="922">
                  <c:v>73.642172523961619</c:v>
                </c:pt>
                <c:pt idx="923">
                  <c:v>73.722044728434469</c:v>
                </c:pt>
                <c:pt idx="924">
                  <c:v>73.801916932907304</c:v>
                </c:pt>
                <c:pt idx="925">
                  <c:v>73.881789137380153</c:v>
                </c:pt>
                <c:pt idx="926">
                  <c:v>73.961661341852988</c:v>
                </c:pt>
                <c:pt idx="927">
                  <c:v>74.041533546325837</c:v>
                </c:pt>
                <c:pt idx="928">
                  <c:v>74.121405750798687</c:v>
                </c:pt>
                <c:pt idx="929">
                  <c:v>74.201277955271522</c:v>
                </c:pt>
                <c:pt idx="930">
                  <c:v>74.281150159744371</c:v>
                </c:pt>
                <c:pt idx="931">
                  <c:v>74.361022364217206</c:v>
                </c:pt>
                <c:pt idx="932">
                  <c:v>74.440894568690055</c:v>
                </c:pt>
                <c:pt idx="933">
                  <c:v>74.520766773162904</c:v>
                </c:pt>
                <c:pt idx="934">
                  <c:v>74.600638977635739</c:v>
                </c:pt>
                <c:pt idx="935">
                  <c:v>74.680511182108589</c:v>
                </c:pt>
                <c:pt idx="936">
                  <c:v>74.760383386581424</c:v>
                </c:pt>
                <c:pt idx="937">
                  <c:v>74.840255591054273</c:v>
                </c:pt>
                <c:pt idx="938">
                  <c:v>74.920127795527108</c:v>
                </c:pt>
                <c:pt idx="939">
                  <c:v>74.999999999999957</c:v>
                </c:pt>
                <c:pt idx="940">
                  <c:v>75.079872204472807</c:v>
                </c:pt>
                <c:pt idx="941">
                  <c:v>75.159744408945642</c:v>
                </c:pt>
                <c:pt idx="942">
                  <c:v>75.239616613418491</c:v>
                </c:pt>
                <c:pt idx="943">
                  <c:v>75.319488817891326</c:v>
                </c:pt>
                <c:pt idx="944">
                  <c:v>75.399361022364175</c:v>
                </c:pt>
                <c:pt idx="945">
                  <c:v>75.479233226837025</c:v>
                </c:pt>
                <c:pt idx="946">
                  <c:v>75.55910543130986</c:v>
                </c:pt>
                <c:pt idx="947">
                  <c:v>75.638977635782709</c:v>
                </c:pt>
                <c:pt idx="948">
                  <c:v>75.718849840255544</c:v>
                </c:pt>
                <c:pt idx="949">
                  <c:v>75.798722044728393</c:v>
                </c:pt>
                <c:pt idx="950">
                  <c:v>75.878594249201228</c:v>
                </c:pt>
                <c:pt idx="951">
                  <c:v>75.958466453674077</c:v>
                </c:pt>
                <c:pt idx="952">
                  <c:v>76.038338658146927</c:v>
                </c:pt>
                <c:pt idx="953">
                  <c:v>76.118210862619762</c:v>
                </c:pt>
                <c:pt idx="954">
                  <c:v>76.198083067092611</c:v>
                </c:pt>
                <c:pt idx="955">
                  <c:v>76.277955271565446</c:v>
                </c:pt>
                <c:pt idx="956">
                  <c:v>76.357827476038295</c:v>
                </c:pt>
                <c:pt idx="957">
                  <c:v>76.437699680511145</c:v>
                </c:pt>
                <c:pt idx="958">
                  <c:v>76.51757188498398</c:v>
                </c:pt>
                <c:pt idx="959">
                  <c:v>76.597444089456829</c:v>
                </c:pt>
                <c:pt idx="960">
                  <c:v>76.677316293929664</c:v>
                </c:pt>
                <c:pt idx="961">
                  <c:v>76.757188498402513</c:v>
                </c:pt>
                <c:pt idx="962">
                  <c:v>76.837060702875362</c:v>
                </c:pt>
                <c:pt idx="963">
                  <c:v>76.916932907348198</c:v>
                </c:pt>
                <c:pt idx="964">
                  <c:v>76.996805111821047</c:v>
                </c:pt>
                <c:pt idx="965">
                  <c:v>77.076677316293882</c:v>
                </c:pt>
                <c:pt idx="966">
                  <c:v>77.156549520766731</c:v>
                </c:pt>
                <c:pt idx="967">
                  <c:v>77.236421725239566</c:v>
                </c:pt>
                <c:pt idx="968">
                  <c:v>77.316293929712415</c:v>
                </c:pt>
                <c:pt idx="969">
                  <c:v>77.396166134185265</c:v>
                </c:pt>
                <c:pt idx="970">
                  <c:v>77.4760383386581</c:v>
                </c:pt>
                <c:pt idx="971">
                  <c:v>77.555910543130949</c:v>
                </c:pt>
                <c:pt idx="972">
                  <c:v>77.635782747603784</c:v>
                </c:pt>
                <c:pt idx="973">
                  <c:v>77.715654952076633</c:v>
                </c:pt>
                <c:pt idx="974">
                  <c:v>77.795527156549483</c:v>
                </c:pt>
                <c:pt idx="975">
                  <c:v>77.875399361022318</c:v>
                </c:pt>
                <c:pt idx="976">
                  <c:v>77.955271565495167</c:v>
                </c:pt>
                <c:pt idx="977">
                  <c:v>78.035143769968002</c:v>
                </c:pt>
                <c:pt idx="978">
                  <c:v>78.115015974440851</c:v>
                </c:pt>
                <c:pt idx="979">
                  <c:v>78.1948881789137</c:v>
                </c:pt>
                <c:pt idx="980">
                  <c:v>78.274760383386536</c:v>
                </c:pt>
                <c:pt idx="981">
                  <c:v>78.354632587859385</c:v>
                </c:pt>
                <c:pt idx="982">
                  <c:v>78.43450479233222</c:v>
                </c:pt>
                <c:pt idx="983">
                  <c:v>78.514376996805069</c:v>
                </c:pt>
                <c:pt idx="984">
                  <c:v>78.594249201277904</c:v>
                </c:pt>
                <c:pt idx="985">
                  <c:v>78.674121405750753</c:v>
                </c:pt>
                <c:pt idx="986">
                  <c:v>78.753993610223603</c:v>
                </c:pt>
                <c:pt idx="987">
                  <c:v>78.833865814696438</c:v>
                </c:pt>
                <c:pt idx="988">
                  <c:v>78.913738019169287</c:v>
                </c:pt>
                <c:pt idx="989">
                  <c:v>78.993610223642122</c:v>
                </c:pt>
                <c:pt idx="990">
                  <c:v>79.073482428114971</c:v>
                </c:pt>
                <c:pt idx="991">
                  <c:v>79.153354632587821</c:v>
                </c:pt>
                <c:pt idx="992">
                  <c:v>79.233226837060656</c:v>
                </c:pt>
                <c:pt idx="993">
                  <c:v>79.313099041533505</c:v>
                </c:pt>
                <c:pt idx="994">
                  <c:v>79.39297124600634</c:v>
                </c:pt>
                <c:pt idx="995">
                  <c:v>79.472843450479189</c:v>
                </c:pt>
                <c:pt idx="996">
                  <c:v>79.552715654952038</c:v>
                </c:pt>
                <c:pt idx="997">
                  <c:v>79.632587859424873</c:v>
                </c:pt>
                <c:pt idx="998">
                  <c:v>79.712460063897723</c:v>
                </c:pt>
                <c:pt idx="999">
                  <c:v>79.792332268370558</c:v>
                </c:pt>
                <c:pt idx="1000">
                  <c:v>79.872204472843407</c:v>
                </c:pt>
                <c:pt idx="1001">
                  <c:v>79.952076677316242</c:v>
                </c:pt>
                <c:pt idx="1002">
                  <c:v>80.031948881789091</c:v>
                </c:pt>
                <c:pt idx="1003">
                  <c:v>80.111821086261941</c:v>
                </c:pt>
                <c:pt idx="1004">
                  <c:v>80.191693290734776</c:v>
                </c:pt>
                <c:pt idx="1005">
                  <c:v>80.271565495207625</c:v>
                </c:pt>
                <c:pt idx="1006">
                  <c:v>80.35143769968046</c:v>
                </c:pt>
                <c:pt idx="1007">
                  <c:v>80.431309904153309</c:v>
                </c:pt>
                <c:pt idx="1008">
                  <c:v>80.511182108626159</c:v>
                </c:pt>
                <c:pt idx="1009">
                  <c:v>80.591054313098994</c:v>
                </c:pt>
                <c:pt idx="1010">
                  <c:v>80.670926517571843</c:v>
                </c:pt>
                <c:pt idx="1011">
                  <c:v>80.750798722044678</c:v>
                </c:pt>
                <c:pt idx="1012">
                  <c:v>80.830670926517527</c:v>
                </c:pt>
                <c:pt idx="1013">
                  <c:v>80.910543130990376</c:v>
                </c:pt>
                <c:pt idx="1014">
                  <c:v>80.990415335463211</c:v>
                </c:pt>
                <c:pt idx="1015">
                  <c:v>81.070287539936061</c:v>
                </c:pt>
                <c:pt idx="1016">
                  <c:v>81.150159744408896</c:v>
                </c:pt>
                <c:pt idx="1017">
                  <c:v>81.230031948881745</c:v>
                </c:pt>
                <c:pt idx="1018">
                  <c:v>81.30990415335458</c:v>
                </c:pt>
                <c:pt idx="1019">
                  <c:v>81.389776357827429</c:v>
                </c:pt>
                <c:pt idx="1020">
                  <c:v>81.469648562300279</c:v>
                </c:pt>
                <c:pt idx="1021">
                  <c:v>81.549520766773114</c:v>
                </c:pt>
                <c:pt idx="1022">
                  <c:v>81.629392971245963</c:v>
                </c:pt>
                <c:pt idx="1023">
                  <c:v>81.709265175718798</c:v>
                </c:pt>
                <c:pt idx="1024">
                  <c:v>81.789137380191647</c:v>
                </c:pt>
                <c:pt idx="1025">
                  <c:v>81.869009584664497</c:v>
                </c:pt>
                <c:pt idx="1026">
                  <c:v>81.948881789137332</c:v>
                </c:pt>
                <c:pt idx="1027">
                  <c:v>82.028753993610181</c:v>
                </c:pt>
                <c:pt idx="1028">
                  <c:v>82.108626198083016</c:v>
                </c:pt>
                <c:pt idx="1029">
                  <c:v>82.188498402555865</c:v>
                </c:pt>
                <c:pt idx="1030">
                  <c:v>82.268370607028714</c:v>
                </c:pt>
                <c:pt idx="1031">
                  <c:v>82.348242811501549</c:v>
                </c:pt>
                <c:pt idx="1032">
                  <c:v>82.428115015974399</c:v>
                </c:pt>
                <c:pt idx="1033">
                  <c:v>82.507987220447234</c:v>
                </c:pt>
                <c:pt idx="1034">
                  <c:v>82.587859424920083</c:v>
                </c:pt>
                <c:pt idx="1035">
                  <c:v>82.667731629392918</c:v>
                </c:pt>
                <c:pt idx="1036">
                  <c:v>82.747603833865767</c:v>
                </c:pt>
                <c:pt idx="1037">
                  <c:v>82.827476038338617</c:v>
                </c:pt>
                <c:pt idx="1038">
                  <c:v>82.907348242811452</c:v>
                </c:pt>
                <c:pt idx="1039">
                  <c:v>82.987220447284301</c:v>
                </c:pt>
                <c:pt idx="1040">
                  <c:v>83.067092651757136</c:v>
                </c:pt>
                <c:pt idx="1041">
                  <c:v>83.146964856229985</c:v>
                </c:pt>
                <c:pt idx="1042">
                  <c:v>83.226837060702834</c:v>
                </c:pt>
                <c:pt idx="1043">
                  <c:v>83.30670926517567</c:v>
                </c:pt>
                <c:pt idx="1044">
                  <c:v>83.386581469648519</c:v>
                </c:pt>
                <c:pt idx="1045">
                  <c:v>83.466453674121354</c:v>
                </c:pt>
                <c:pt idx="1046">
                  <c:v>83.546325878594203</c:v>
                </c:pt>
                <c:pt idx="1047">
                  <c:v>83.626198083067052</c:v>
                </c:pt>
                <c:pt idx="1048">
                  <c:v>83.706070287539887</c:v>
                </c:pt>
                <c:pt idx="1049">
                  <c:v>83.785942492012737</c:v>
                </c:pt>
                <c:pt idx="1050">
                  <c:v>83.865814696485572</c:v>
                </c:pt>
                <c:pt idx="1051">
                  <c:v>83.945686900958421</c:v>
                </c:pt>
                <c:pt idx="1052">
                  <c:v>84.025559105431256</c:v>
                </c:pt>
                <c:pt idx="1053">
                  <c:v>84.105431309904105</c:v>
                </c:pt>
                <c:pt idx="1054">
                  <c:v>84.185303514376955</c:v>
                </c:pt>
                <c:pt idx="1055">
                  <c:v>84.26517571884979</c:v>
                </c:pt>
                <c:pt idx="1056">
                  <c:v>84.345047923322639</c:v>
                </c:pt>
                <c:pt idx="1057">
                  <c:v>84.424920127795474</c:v>
                </c:pt>
                <c:pt idx="1058">
                  <c:v>84.504792332268323</c:v>
                </c:pt>
                <c:pt idx="1059">
                  <c:v>84.584664536741172</c:v>
                </c:pt>
                <c:pt idx="1060">
                  <c:v>84.664536741214008</c:v>
                </c:pt>
                <c:pt idx="1061">
                  <c:v>84.744408945686857</c:v>
                </c:pt>
                <c:pt idx="1062">
                  <c:v>84.824281150159692</c:v>
                </c:pt>
                <c:pt idx="1063">
                  <c:v>84.904153354632541</c:v>
                </c:pt>
                <c:pt idx="1064">
                  <c:v>84.98402555910539</c:v>
                </c:pt>
                <c:pt idx="1065">
                  <c:v>85.063897763578225</c:v>
                </c:pt>
                <c:pt idx="1066">
                  <c:v>85.143769968051075</c:v>
                </c:pt>
                <c:pt idx="1067">
                  <c:v>85.22364217252391</c:v>
                </c:pt>
                <c:pt idx="1068">
                  <c:v>85.303514376996759</c:v>
                </c:pt>
                <c:pt idx="1069">
                  <c:v>85.383386581469594</c:v>
                </c:pt>
                <c:pt idx="1070">
                  <c:v>85.463258785942443</c:v>
                </c:pt>
                <c:pt idx="1071">
                  <c:v>85.543130990415293</c:v>
                </c:pt>
                <c:pt idx="1072">
                  <c:v>85.623003194888128</c:v>
                </c:pt>
                <c:pt idx="1073">
                  <c:v>85.702875399360977</c:v>
                </c:pt>
                <c:pt idx="1074">
                  <c:v>85.782747603833812</c:v>
                </c:pt>
                <c:pt idx="1075">
                  <c:v>85.862619808306661</c:v>
                </c:pt>
                <c:pt idx="1076">
                  <c:v>85.94249201277951</c:v>
                </c:pt>
                <c:pt idx="1077">
                  <c:v>86.022364217252345</c:v>
                </c:pt>
                <c:pt idx="1078">
                  <c:v>86.102236421725195</c:v>
                </c:pt>
                <c:pt idx="1079">
                  <c:v>86.18210862619803</c:v>
                </c:pt>
                <c:pt idx="1080">
                  <c:v>86.261980830670879</c:v>
                </c:pt>
                <c:pt idx="1081">
                  <c:v>86.341853035143728</c:v>
                </c:pt>
                <c:pt idx="1082">
                  <c:v>86.421725239616563</c:v>
                </c:pt>
                <c:pt idx="1083">
                  <c:v>86.501597444089413</c:v>
                </c:pt>
                <c:pt idx="1084">
                  <c:v>86.581469648562248</c:v>
                </c:pt>
                <c:pt idx="1085">
                  <c:v>86.661341853035097</c:v>
                </c:pt>
                <c:pt idx="1086">
                  <c:v>86.741214057507932</c:v>
                </c:pt>
                <c:pt idx="1087">
                  <c:v>86.821086261980781</c:v>
                </c:pt>
                <c:pt idx="1088">
                  <c:v>86.900958466453631</c:v>
                </c:pt>
                <c:pt idx="1089">
                  <c:v>86.980830670926466</c:v>
                </c:pt>
                <c:pt idx="1090">
                  <c:v>87.060702875399315</c:v>
                </c:pt>
                <c:pt idx="1091">
                  <c:v>87.14057507987215</c:v>
                </c:pt>
                <c:pt idx="1092">
                  <c:v>87.220447284344999</c:v>
                </c:pt>
                <c:pt idx="1093">
                  <c:v>87.300319488817848</c:v>
                </c:pt>
                <c:pt idx="1094">
                  <c:v>87.380191693290683</c:v>
                </c:pt>
                <c:pt idx="1095">
                  <c:v>87.460063897763533</c:v>
                </c:pt>
                <c:pt idx="1096">
                  <c:v>87.539936102236368</c:v>
                </c:pt>
                <c:pt idx="1097">
                  <c:v>87.619808306709217</c:v>
                </c:pt>
                <c:pt idx="1098">
                  <c:v>87.699680511182066</c:v>
                </c:pt>
                <c:pt idx="1099">
                  <c:v>87.779552715654901</c:v>
                </c:pt>
                <c:pt idx="1100">
                  <c:v>87.859424920127751</c:v>
                </c:pt>
                <c:pt idx="1101">
                  <c:v>87.939297124600586</c:v>
                </c:pt>
                <c:pt idx="1102">
                  <c:v>88.019169329073435</c:v>
                </c:pt>
                <c:pt idx="1103">
                  <c:v>88.09904153354627</c:v>
                </c:pt>
                <c:pt idx="1104">
                  <c:v>88.178913738019119</c:v>
                </c:pt>
                <c:pt idx="1105">
                  <c:v>88.258785942491969</c:v>
                </c:pt>
                <c:pt idx="1106">
                  <c:v>88.338658146964804</c:v>
                </c:pt>
                <c:pt idx="1107">
                  <c:v>88.418530351437653</c:v>
                </c:pt>
                <c:pt idx="1108">
                  <c:v>88.498402555910488</c:v>
                </c:pt>
                <c:pt idx="1109">
                  <c:v>88.578274760383337</c:v>
                </c:pt>
                <c:pt idx="1110">
                  <c:v>88.658146964856186</c:v>
                </c:pt>
                <c:pt idx="1111">
                  <c:v>88.738019169329021</c:v>
                </c:pt>
                <c:pt idx="1112">
                  <c:v>88.817891373801871</c:v>
                </c:pt>
                <c:pt idx="1113">
                  <c:v>88.897763578274706</c:v>
                </c:pt>
                <c:pt idx="1114">
                  <c:v>88.977635782747555</c:v>
                </c:pt>
                <c:pt idx="1115">
                  <c:v>89.05750798722039</c:v>
                </c:pt>
                <c:pt idx="1116">
                  <c:v>89.137380191693239</c:v>
                </c:pt>
                <c:pt idx="1117">
                  <c:v>89.217252396166089</c:v>
                </c:pt>
                <c:pt idx="1118">
                  <c:v>89.297124600638924</c:v>
                </c:pt>
                <c:pt idx="1119">
                  <c:v>89.376996805111773</c:v>
                </c:pt>
                <c:pt idx="1120">
                  <c:v>89.456869009584608</c:v>
                </c:pt>
                <c:pt idx="1121">
                  <c:v>89.536741214057457</c:v>
                </c:pt>
                <c:pt idx="1122">
                  <c:v>89.616613418530306</c:v>
                </c:pt>
                <c:pt idx="1123">
                  <c:v>89.696485623003142</c:v>
                </c:pt>
                <c:pt idx="1124">
                  <c:v>89.776357827475991</c:v>
                </c:pt>
                <c:pt idx="1125">
                  <c:v>89.856230031948826</c:v>
                </c:pt>
                <c:pt idx="1126">
                  <c:v>89.936102236421675</c:v>
                </c:pt>
                <c:pt idx="1127">
                  <c:v>90.015974440894524</c:v>
                </c:pt>
                <c:pt idx="1128">
                  <c:v>90.095846645367359</c:v>
                </c:pt>
                <c:pt idx="1129">
                  <c:v>90.175718849840209</c:v>
                </c:pt>
                <c:pt idx="1130">
                  <c:v>90.255591054313044</c:v>
                </c:pt>
                <c:pt idx="1131">
                  <c:v>90.335463258785893</c:v>
                </c:pt>
                <c:pt idx="1132">
                  <c:v>90.415335463258728</c:v>
                </c:pt>
                <c:pt idx="1133">
                  <c:v>90.495207667731577</c:v>
                </c:pt>
                <c:pt idx="1134">
                  <c:v>90.575079872204427</c:v>
                </c:pt>
                <c:pt idx="1135">
                  <c:v>90.654952076677262</c:v>
                </c:pt>
                <c:pt idx="1136">
                  <c:v>90.734824281150111</c:v>
                </c:pt>
                <c:pt idx="1137">
                  <c:v>90.814696485622946</c:v>
                </c:pt>
                <c:pt idx="1138">
                  <c:v>90.894568690095795</c:v>
                </c:pt>
                <c:pt idx="1139">
                  <c:v>90.974440894568644</c:v>
                </c:pt>
                <c:pt idx="1140">
                  <c:v>91.05431309904148</c:v>
                </c:pt>
                <c:pt idx="1141">
                  <c:v>91.134185303514329</c:v>
                </c:pt>
                <c:pt idx="1142">
                  <c:v>91.214057507987164</c:v>
                </c:pt>
                <c:pt idx="1143">
                  <c:v>91.293929712460013</c:v>
                </c:pt>
                <c:pt idx="1144">
                  <c:v>91.373801916932862</c:v>
                </c:pt>
                <c:pt idx="1145">
                  <c:v>91.453674121405697</c:v>
                </c:pt>
                <c:pt idx="1146">
                  <c:v>91.533546325878547</c:v>
                </c:pt>
                <c:pt idx="1147">
                  <c:v>91.613418530351382</c:v>
                </c:pt>
                <c:pt idx="1148">
                  <c:v>91.693290734824231</c:v>
                </c:pt>
                <c:pt idx="1149">
                  <c:v>91.773162939297066</c:v>
                </c:pt>
                <c:pt idx="1150">
                  <c:v>91.853035143769915</c:v>
                </c:pt>
                <c:pt idx="1151">
                  <c:v>91.932907348242765</c:v>
                </c:pt>
                <c:pt idx="1152">
                  <c:v>92.0127795527156</c:v>
                </c:pt>
                <c:pt idx="1153">
                  <c:v>92.092651757188449</c:v>
                </c:pt>
                <c:pt idx="1154">
                  <c:v>92.172523961661284</c:v>
                </c:pt>
                <c:pt idx="1155">
                  <c:v>92.252396166134133</c:v>
                </c:pt>
                <c:pt idx="1156">
                  <c:v>92.332268370606982</c:v>
                </c:pt>
                <c:pt idx="1157">
                  <c:v>92.412140575079817</c:v>
                </c:pt>
                <c:pt idx="1158">
                  <c:v>92.492012779552667</c:v>
                </c:pt>
                <c:pt idx="1159">
                  <c:v>92.571884984025502</c:v>
                </c:pt>
                <c:pt idx="1160">
                  <c:v>92.651757188498351</c:v>
                </c:pt>
                <c:pt idx="1161">
                  <c:v>92.7316293929712</c:v>
                </c:pt>
                <c:pt idx="1162">
                  <c:v>92.811501597444035</c:v>
                </c:pt>
                <c:pt idx="1163">
                  <c:v>92.891373801916885</c:v>
                </c:pt>
                <c:pt idx="1164">
                  <c:v>92.97124600638972</c:v>
                </c:pt>
                <c:pt idx="1165">
                  <c:v>93.051118210862569</c:v>
                </c:pt>
                <c:pt idx="1166">
                  <c:v>93.130990415335404</c:v>
                </c:pt>
                <c:pt idx="1167">
                  <c:v>93.210862619808253</c:v>
                </c:pt>
                <c:pt idx="1168">
                  <c:v>93.290734824281103</c:v>
                </c:pt>
                <c:pt idx="1169">
                  <c:v>93.370607028753938</c:v>
                </c:pt>
                <c:pt idx="1170">
                  <c:v>93.450479233226787</c:v>
                </c:pt>
                <c:pt idx="1171">
                  <c:v>93.530351437699622</c:v>
                </c:pt>
                <c:pt idx="1172">
                  <c:v>93.610223642172471</c:v>
                </c:pt>
                <c:pt idx="1173">
                  <c:v>93.69009584664532</c:v>
                </c:pt>
                <c:pt idx="1174">
                  <c:v>93.769968051118155</c:v>
                </c:pt>
                <c:pt idx="1175">
                  <c:v>93.849840255591005</c:v>
                </c:pt>
                <c:pt idx="1176">
                  <c:v>93.92971246006384</c:v>
                </c:pt>
                <c:pt idx="1177">
                  <c:v>94.009584664536689</c:v>
                </c:pt>
                <c:pt idx="1178">
                  <c:v>94.089456869009538</c:v>
                </c:pt>
                <c:pt idx="1179">
                  <c:v>94.169329073482373</c:v>
                </c:pt>
                <c:pt idx="1180">
                  <c:v>94.249201277955223</c:v>
                </c:pt>
                <c:pt idx="1181">
                  <c:v>94.329073482428058</c:v>
                </c:pt>
                <c:pt idx="1182">
                  <c:v>94.408945686900907</c:v>
                </c:pt>
                <c:pt idx="1183">
                  <c:v>94.488817891373742</c:v>
                </c:pt>
                <c:pt idx="1184">
                  <c:v>94.568690095846591</c:v>
                </c:pt>
                <c:pt idx="1185">
                  <c:v>94.648562300319441</c:v>
                </c:pt>
                <c:pt idx="1186">
                  <c:v>94.728434504792276</c:v>
                </c:pt>
                <c:pt idx="1187">
                  <c:v>94.808306709265125</c:v>
                </c:pt>
                <c:pt idx="1188">
                  <c:v>94.88817891373796</c:v>
                </c:pt>
                <c:pt idx="1189">
                  <c:v>94.968051118210809</c:v>
                </c:pt>
                <c:pt idx="1190">
                  <c:v>95.047923322683658</c:v>
                </c:pt>
                <c:pt idx="1191">
                  <c:v>95.127795527156493</c:v>
                </c:pt>
                <c:pt idx="1192">
                  <c:v>95.207667731629343</c:v>
                </c:pt>
                <c:pt idx="1193">
                  <c:v>95.287539936102178</c:v>
                </c:pt>
                <c:pt idx="1194">
                  <c:v>95.367412140575027</c:v>
                </c:pt>
                <c:pt idx="1195">
                  <c:v>95.447284345047876</c:v>
                </c:pt>
                <c:pt idx="1196">
                  <c:v>95.527156549520711</c:v>
                </c:pt>
                <c:pt idx="1197">
                  <c:v>95.607028753993561</c:v>
                </c:pt>
                <c:pt idx="1198">
                  <c:v>95.686900958466396</c:v>
                </c:pt>
                <c:pt idx="1199">
                  <c:v>95.766773162939245</c:v>
                </c:pt>
                <c:pt idx="1200">
                  <c:v>95.84664536741208</c:v>
                </c:pt>
                <c:pt idx="1201">
                  <c:v>95.926517571884929</c:v>
                </c:pt>
                <c:pt idx="1202">
                  <c:v>96.006389776357778</c:v>
                </c:pt>
                <c:pt idx="1203">
                  <c:v>96.086261980830614</c:v>
                </c:pt>
                <c:pt idx="1204">
                  <c:v>96.166134185303463</c:v>
                </c:pt>
                <c:pt idx="1205">
                  <c:v>96.246006389776298</c:v>
                </c:pt>
                <c:pt idx="1206">
                  <c:v>96.325878594249147</c:v>
                </c:pt>
                <c:pt idx="1207">
                  <c:v>96.405750798721996</c:v>
                </c:pt>
                <c:pt idx="1208">
                  <c:v>96.485623003194831</c:v>
                </c:pt>
                <c:pt idx="1209">
                  <c:v>96.565495207667681</c:v>
                </c:pt>
                <c:pt idx="1210">
                  <c:v>96.645367412140516</c:v>
                </c:pt>
                <c:pt idx="1211">
                  <c:v>96.725239616613365</c:v>
                </c:pt>
                <c:pt idx="1212">
                  <c:v>96.805111821086214</c:v>
                </c:pt>
                <c:pt idx="1213">
                  <c:v>96.884984025559049</c:v>
                </c:pt>
                <c:pt idx="1214">
                  <c:v>96.964856230031899</c:v>
                </c:pt>
                <c:pt idx="1215">
                  <c:v>97.044728434504734</c:v>
                </c:pt>
                <c:pt idx="1216">
                  <c:v>97.124600638977583</c:v>
                </c:pt>
                <c:pt idx="1217">
                  <c:v>97.204472843450418</c:v>
                </c:pt>
                <c:pt idx="1218">
                  <c:v>97.284345047923267</c:v>
                </c:pt>
                <c:pt idx="1219">
                  <c:v>97.364217252396116</c:v>
                </c:pt>
                <c:pt idx="1220">
                  <c:v>97.444089456868952</c:v>
                </c:pt>
                <c:pt idx="1221">
                  <c:v>97.523961661341801</c:v>
                </c:pt>
                <c:pt idx="1222">
                  <c:v>97.603833865814636</c:v>
                </c:pt>
                <c:pt idx="1223">
                  <c:v>97.683706070287485</c:v>
                </c:pt>
                <c:pt idx="1224">
                  <c:v>97.763578274760334</c:v>
                </c:pt>
                <c:pt idx="1225">
                  <c:v>97.843450479233169</c:v>
                </c:pt>
                <c:pt idx="1226">
                  <c:v>97.923322683706019</c:v>
                </c:pt>
                <c:pt idx="1227">
                  <c:v>98.003194888178854</c:v>
                </c:pt>
                <c:pt idx="1228">
                  <c:v>98.083067092651703</c:v>
                </c:pt>
                <c:pt idx="1229">
                  <c:v>98.162939297124552</c:v>
                </c:pt>
                <c:pt idx="1230">
                  <c:v>98.242811501597387</c:v>
                </c:pt>
                <c:pt idx="1231">
                  <c:v>98.322683706070237</c:v>
                </c:pt>
                <c:pt idx="1232">
                  <c:v>98.402555910543072</c:v>
                </c:pt>
                <c:pt idx="1233">
                  <c:v>98.482428115015921</c:v>
                </c:pt>
                <c:pt idx="1234">
                  <c:v>98.562300319488756</c:v>
                </c:pt>
                <c:pt idx="1235">
                  <c:v>98.642172523961605</c:v>
                </c:pt>
                <c:pt idx="1236">
                  <c:v>98.722044728434454</c:v>
                </c:pt>
                <c:pt idx="1237">
                  <c:v>98.801916932907289</c:v>
                </c:pt>
                <c:pt idx="1238">
                  <c:v>98.881789137380139</c:v>
                </c:pt>
                <c:pt idx="1239">
                  <c:v>98.961661341852974</c:v>
                </c:pt>
                <c:pt idx="1240">
                  <c:v>99.041533546325823</c:v>
                </c:pt>
                <c:pt idx="1241">
                  <c:v>99.121405750798672</c:v>
                </c:pt>
                <c:pt idx="1242">
                  <c:v>99.201277955271507</c:v>
                </c:pt>
                <c:pt idx="1243">
                  <c:v>99.281150159744357</c:v>
                </c:pt>
                <c:pt idx="1244">
                  <c:v>99.361022364217192</c:v>
                </c:pt>
                <c:pt idx="1245">
                  <c:v>99.440894568690041</c:v>
                </c:pt>
                <c:pt idx="1246">
                  <c:v>99.52076677316289</c:v>
                </c:pt>
                <c:pt idx="1247">
                  <c:v>99.600638977635725</c:v>
                </c:pt>
                <c:pt idx="1248">
                  <c:v>99.680511182108575</c:v>
                </c:pt>
                <c:pt idx="1249">
                  <c:v>99.76038338658141</c:v>
                </c:pt>
                <c:pt idx="1250">
                  <c:v>99.840255591054259</c:v>
                </c:pt>
                <c:pt idx="1251">
                  <c:v>99.920127795527094</c:v>
                </c:pt>
                <c:pt idx="1252">
                  <c:v>99.999999999999943</c:v>
                </c:pt>
              </c:numCache>
            </c:numRef>
          </c:xVal>
          <c:yVal>
            <c:numRef>
              <c:f>'FDC- SRIF'!$F$6:$F$1258</c:f>
              <c:numCache>
                <c:formatCode>#,##0</c:formatCode>
                <c:ptCount val="1253"/>
                <c:pt idx="0">
                  <c:v>843.95</c:v>
                </c:pt>
                <c:pt idx="1">
                  <c:v>751.96100000000001</c:v>
                </c:pt>
                <c:pt idx="2">
                  <c:v>646.37199999999996</c:v>
                </c:pt>
                <c:pt idx="3">
                  <c:v>623.15700000000004</c:v>
                </c:pt>
                <c:pt idx="4">
                  <c:v>622.34699999999998</c:v>
                </c:pt>
                <c:pt idx="5">
                  <c:v>613.25</c:v>
                </c:pt>
                <c:pt idx="6">
                  <c:v>589.59799999999996</c:v>
                </c:pt>
                <c:pt idx="7">
                  <c:v>575.30200000000002</c:v>
                </c:pt>
                <c:pt idx="8">
                  <c:v>518.21100000000001</c:v>
                </c:pt>
                <c:pt idx="9">
                  <c:v>513.02599999999995</c:v>
                </c:pt>
                <c:pt idx="10">
                  <c:v>501.32900000000001</c:v>
                </c:pt>
                <c:pt idx="11">
                  <c:v>452.26799999999997</c:v>
                </c:pt>
                <c:pt idx="12">
                  <c:v>449.851</c:v>
                </c:pt>
                <c:pt idx="13">
                  <c:v>421.21199999999999</c:v>
                </c:pt>
                <c:pt idx="14">
                  <c:v>420.09399999999999</c:v>
                </c:pt>
                <c:pt idx="15">
                  <c:v>396.66199999999998</c:v>
                </c:pt>
                <c:pt idx="16">
                  <c:v>392.01600000000002</c:v>
                </c:pt>
                <c:pt idx="17">
                  <c:v>387.98599999999999</c:v>
                </c:pt>
                <c:pt idx="18">
                  <c:v>384.31299999999999</c:v>
                </c:pt>
                <c:pt idx="19">
                  <c:v>370.58800000000002</c:v>
                </c:pt>
                <c:pt idx="20">
                  <c:v>351.41500000000002</c:v>
                </c:pt>
                <c:pt idx="21">
                  <c:v>351.26799999999997</c:v>
                </c:pt>
                <c:pt idx="22">
                  <c:v>347.50099999999998</c:v>
                </c:pt>
                <c:pt idx="23">
                  <c:v>345.82819999999998</c:v>
                </c:pt>
                <c:pt idx="24">
                  <c:v>338.44400000000002</c:v>
                </c:pt>
                <c:pt idx="25">
                  <c:v>331.91500000000002</c:v>
                </c:pt>
                <c:pt idx="26">
                  <c:v>329.09300000000002</c:v>
                </c:pt>
                <c:pt idx="27">
                  <c:v>326.92599999999999</c:v>
                </c:pt>
                <c:pt idx="28">
                  <c:v>325.44200000000001</c:v>
                </c:pt>
                <c:pt idx="29">
                  <c:v>322.38200000000001</c:v>
                </c:pt>
                <c:pt idx="30">
                  <c:v>309.88299999999998</c:v>
                </c:pt>
                <c:pt idx="31">
                  <c:v>289.947</c:v>
                </c:pt>
                <c:pt idx="32">
                  <c:v>289.52</c:v>
                </c:pt>
                <c:pt idx="33">
                  <c:v>288.887</c:v>
                </c:pt>
                <c:pt idx="34">
                  <c:v>282.01299999999998</c:v>
                </c:pt>
                <c:pt idx="35">
                  <c:v>280.81200000000001</c:v>
                </c:pt>
                <c:pt idx="36">
                  <c:v>277.12200000000001</c:v>
                </c:pt>
                <c:pt idx="37">
                  <c:v>270.584</c:v>
                </c:pt>
                <c:pt idx="38">
                  <c:v>267.50599999999997</c:v>
                </c:pt>
                <c:pt idx="39">
                  <c:v>262.40539999999999</c:v>
                </c:pt>
                <c:pt idx="40">
                  <c:v>259.91800000000001</c:v>
                </c:pt>
                <c:pt idx="41">
                  <c:v>257.92700000000002</c:v>
                </c:pt>
                <c:pt idx="42">
                  <c:v>256.178</c:v>
                </c:pt>
                <c:pt idx="43">
                  <c:v>255.95599999999999</c:v>
                </c:pt>
                <c:pt idx="44">
                  <c:v>254.08</c:v>
                </c:pt>
                <c:pt idx="45">
                  <c:v>253.982</c:v>
                </c:pt>
                <c:pt idx="46">
                  <c:v>252.446</c:v>
                </c:pt>
                <c:pt idx="47">
                  <c:v>250.43100000000001</c:v>
                </c:pt>
                <c:pt idx="48">
                  <c:v>249.01499999999999</c:v>
                </c:pt>
                <c:pt idx="49">
                  <c:v>248.56399999999999</c:v>
                </c:pt>
                <c:pt idx="50">
                  <c:v>247.78200000000001</c:v>
                </c:pt>
                <c:pt idx="51">
                  <c:v>247.19200000000001</c:v>
                </c:pt>
                <c:pt idx="52">
                  <c:v>245.02600000000001</c:v>
                </c:pt>
                <c:pt idx="53">
                  <c:v>243.43899999999999</c:v>
                </c:pt>
                <c:pt idx="54">
                  <c:v>241.911</c:v>
                </c:pt>
                <c:pt idx="55">
                  <c:v>239.96299999999999</c:v>
                </c:pt>
                <c:pt idx="56">
                  <c:v>239.48400000000001</c:v>
                </c:pt>
                <c:pt idx="57">
                  <c:v>238.34959999999998</c:v>
                </c:pt>
                <c:pt idx="58">
                  <c:v>238.14</c:v>
                </c:pt>
                <c:pt idx="59">
                  <c:v>236.441</c:v>
                </c:pt>
                <c:pt idx="60">
                  <c:v>228.767</c:v>
                </c:pt>
                <c:pt idx="61">
                  <c:v>226.22900000000001</c:v>
                </c:pt>
                <c:pt idx="62">
                  <c:v>220.89400000000001</c:v>
                </c:pt>
                <c:pt idx="63">
                  <c:v>217.81899999999999</c:v>
                </c:pt>
                <c:pt idx="64">
                  <c:v>217.65700000000001</c:v>
                </c:pt>
                <c:pt idx="65">
                  <c:v>214.44800000000001</c:v>
                </c:pt>
                <c:pt idx="66">
                  <c:v>213.85400000000001</c:v>
                </c:pt>
                <c:pt idx="67">
                  <c:v>209.75199999999998</c:v>
                </c:pt>
                <c:pt idx="68">
                  <c:v>208.98740000000001</c:v>
                </c:pt>
                <c:pt idx="69">
                  <c:v>208.51400000000001</c:v>
                </c:pt>
                <c:pt idx="70">
                  <c:v>207.624</c:v>
                </c:pt>
                <c:pt idx="71">
                  <c:v>206.554</c:v>
                </c:pt>
                <c:pt idx="72">
                  <c:v>201.54599999999999</c:v>
                </c:pt>
                <c:pt idx="73">
                  <c:v>200.18799999999999</c:v>
                </c:pt>
                <c:pt idx="74">
                  <c:v>199.898</c:v>
                </c:pt>
                <c:pt idx="75">
                  <c:v>199.81100000000001</c:v>
                </c:pt>
                <c:pt idx="76">
                  <c:v>198.494</c:v>
                </c:pt>
                <c:pt idx="77">
                  <c:v>196.173</c:v>
                </c:pt>
                <c:pt idx="78">
                  <c:v>196.11500000000001</c:v>
                </c:pt>
                <c:pt idx="79">
                  <c:v>195.88300000000001</c:v>
                </c:pt>
                <c:pt idx="80">
                  <c:v>195.785</c:v>
                </c:pt>
                <c:pt idx="81">
                  <c:v>194.59200000000001</c:v>
                </c:pt>
                <c:pt idx="82">
                  <c:v>194.31399999999999</c:v>
                </c:pt>
                <c:pt idx="83">
                  <c:v>193.583</c:v>
                </c:pt>
                <c:pt idx="84">
                  <c:v>190.864</c:v>
                </c:pt>
                <c:pt idx="85">
                  <c:v>189.96700000000001</c:v>
                </c:pt>
                <c:pt idx="86">
                  <c:v>186.43100000000001</c:v>
                </c:pt>
                <c:pt idx="87">
                  <c:v>184.066</c:v>
                </c:pt>
                <c:pt idx="88">
                  <c:v>180.5318</c:v>
                </c:pt>
                <c:pt idx="89">
                  <c:v>178.11799999999999</c:v>
                </c:pt>
                <c:pt idx="90">
                  <c:v>177.96700000000001</c:v>
                </c:pt>
                <c:pt idx="91">
                  <c:v>177.285</c:v>
                </c:pt>
                <c:pt idx="92">
                  <c:v>177.13499999999999</c:v>
                </c:pt>
                <c:pt idx="93">
                  <c:v>176.74100000000001</c:v>
                </c:pt>
                <c:pt idx="94">
                  <c:v>176.11199999999999</c:v>
                </c:pt>
                <c:pt idx="95">
                  <c:v>175.94300000000001</c:v>
                </c:pt>
                <c:pt idx="96">
                  <c:v>174.18</c:v>
                </c:pt>
                <c:pt idx="97">
                  <c:v>173.477</c:v>
                </c:pt>
                <c:pt idx="98">
                  <c:v>171.23099999999999</c:v>
                </c:pt>
                <c:pt idx="99">
                  <c:v>170.60599999999999</c:v>
                </c:pt>
                <c:pt idx="100">
                  <c:v>168.929</c:v>
                </c:pt>
                <c:pt idx="101">
                  <c:v>167.20500000000001</c:v>
                </c:pt>
                <c:pt idx="102">
                  <c:v>167.08199999999999</c:v>
                </c:pt>
                <c:pt idx="103">
                  <c:v>166.30699999999999</c:v>
                </c:pt>
                <c:pt idx="104">
                  <c:v>165.52699999999999</c:v>
                </c:pt>
                <c:pt idx="105">
                  <c:v>164.37100000000001</c:v>
                </c:pt>
                <c:pt idx="106">
                  <c:v>163.34100000000001</c:v>
                </c:pt>
                <c:pt idx="107">
                  <c:v>162.62299999999999</c:v>
                </c:pt>
                <c:pt idx="108">
                  <c:v>161.18100000000001</c:v>
                </c:pt>
                <c:pt idx="109">
                  <c:v>160.67400000000001</c:v>
                </c:pt>
                <c:pt idx="110">
                  <c:v>159.874</c:v>
                </c:pt>
                <c:pt idx="111">
                  <c:v>159.80000000000001</c:v>
                </c:pt>
                <c:pt idx="112">
                  <c:v>159.583</c:v>
                </c:pt>
                <c:pt idx="113">
                  <c:v>159.55600000000001</c:v>
                </c:pt>
                <c:pt idx="114">
                  <c:v>157.678</c:v>
                </c:pt>
                <c:pt idx="115">
                  <c:v>154.40799999999999</c:v>
                </c:pt>
                <c:pt idx="116">
                  <c:v>154.38200000000001</c:v>
                </c:pt>
                <c:pt idx="117">
                  <c:v>154.31</c:v>
                </c:pt>
                <c:pt idx="118">
                  <c:v>154.202</c:v>
                </c:pt>
                <c:pt idx="119">
                  <c:v>152.38719999999998</c:v>
                </c:pt>
                <c:pt idx="120">
                  <c:v>151.60300000000001</c:v>
                </c:pt>
                <c:pt idx="121">
                  <c:v>150.90600000000001</c:v>
                </c:pt>
                <c:pt idx="122">
                  <c:v>150.72499999999999</c:v>
                </c:pt>
                <c:pt idx="123">
                  <c:v>148.61600000000001</c:v>
                </c:pt>
                <c:pt idx="124">
                  <c:v>148.11699999999999</c:v>
                </c:pt>
                <c:pt idx="125">
                  <c:v>147.732</c:v>
                </c:pt>
                <c:pt idx="126">
                  <c:v>147.465</c:v>
                </c:pt>
                <c:pt idx="127">
                  <c:v>146.62299999999999</c:v>
                </c:pt>
                <c:pt idx="128">
                  <c:v>146.12</c:v>
                </c:pt>
                <c:pt idx="129">
                  <c:v>145.31100000000001</c:v>
                </c:pt>
                <c:pt idx="130">
                  <c:v>145.27600000000001</c:v>
                </c:pt>
                <c:pt idx="131">
                  <c:v>144.483</c:v>
                </c:pt>
                <c:pt idx="132">
                  <c:v>144.042</c:v>
                </c:pt>
                <c:pt idx="133">
                  <c:v>143.71</c:v>
                </c:pt>
                <c:pt idx="134">
                  <c:v>142.05799999999999</c:v>
                </c:pt>
                <c:pt idx="135">
                  <c:v>141.6566</c:v>
                </c:pt>
                <c:pt idx="136">
                  <c:v>141.41999999999999</c:v>
                </c:pt>
                <c:pt idx="137">
                  <c:v>141.37700000000001</c:v>
                </c:pt>
                <c:pt idx="138">
                  <c:v>141.26899999999998</c:v>
                </c:pt>
                <c:pt idx="139">
                  <c:v>139.732</c:v>
                </c:pt>
                <c:pt idx="140">
                  <c:v>138.52500000000001</c:v>
                </c:pt>
                <c:pt idx="141">
                  <c:v>138.38300000000001</c:v>
                </c:pt>
                <c:pt idx="142">
                  <c:v>138.35499999999999</c:v>
                </c:pt>
                <c:pt idx="143">
                  <c:v>137.226</c:v>
                </c:pt>
                <c:pt idx="144">
                  <c:v>136.65100000000001</c:v>
                </c:pt>
                <c:pt idx="145">
                  <c:v>136.57400000000001</c:v>
                </c:pt>
                <c:pt idx="146">
                  <c:v>135.161</c:v>
                </c:pt>
                <c:pt idx="147">
                  <c:v>135.131</c:v>
                </c:pt>
                <c:pt idx="148">
                  <c:v>134.24959999999999</c:v>
                </c:pt>
                <c:pt idx="149">
                  <c:v>133.88200000000001</c:v>
                </c:pt>
                <c:pt idx="150">
                  <c:v>131.74799999999999</c:v>
                </c:pt>
                <c:pt idx="151">
                  <c:v>131.57300000000001</c:v>
                </c:pt>
                <c:pt idx="152">
                  <c:v>130.63999999999999</c:v>
                </c:pt>
                <c:pt idx="153">
                  <c:v>130.11500000000001</c:v>
                </c:pt>
                <c:pt idx="154">
                  <c:v>129.56459999999998</c:v>
                </c:pt>
                <c:pt idx="155">
                  <c:v>129.517</c:v>
                </c:pt>
                <c:pt idx="156">
                  <c:v>129.245</c:v>
                </c:pt>
                <c:pt idx="157">
                  <c:v>128.37299999999999</c:v>
                </c:pt>
                <c:pt idx="158">
                  <c:v>128.16</c:v>
                </c:pt>
                <c:pt idx="159">
                  <c:v>127.723</c:v>
                </c:pt>
                <c:pt idx="160">
                  <c:v>127.56060000000001</c:v>
                </c:pt>
                <c:pt idx="161">
                  <c:v>126.21899999999999</c:v>
                </c:pt>
                <c:pt idx="162">
                  <c:v>125.137</c:v>
                </c:pt>
                <c:pt idx="163">
                  <c:v>124.78400000000001</c:v>
                </c:pt>
                <c:pt idx="164">
                  <c:v>124.041</c:v>
                </c:pt>
                <c:pt idx="165">
                  <c:v>123.77800000000001</c:v>
                </c:pt>
                <c:pt idx="166">
                  <c:v>123.29</c:v>
                </c:pt>
                <c:pt idx="167">
                  <c:v>123.1044</c:v>
                </c:pt>
                <c:pt idx="168">
                  <c:v>122.041</c:v>
                </c:pt>
                <c:pt idx="169">
                  <c:v>122.038</c:v>
                </c:pt>
                <c:pt idx="170">
                  <c:v>121.96</c:v>
                </c:pt>
                <c:pt idx="171">
                  <c:v>121.581</c:v>
                </c:pt>
                <c:pt idx="172">
                  <c:v>121.033</c:v>
                </c:pt>
                <c:pt idx="173">
                  <c:v>120.718</c:v>
                </c:pt>
                <c:pt idx="174">
                  <c:v>120.486</c:v>
                </c:pt>
                <c:pt idx="175">
                  <c:v>119.514</c:v>
                </c:pt>
                <c:pt idx="176">
                  <c:v>118.90900000000001</c:v>
                </c:pt>
                <c:pt idx="177">
                  <c:v>118.89700000000001</c:v>
                </c:pt>
                <c:pt idx="178">
                  <c:v>118.59099999999999</c:v>
                </c:pt>
                <c:pt idx="179">
                  <c:v>118.505</c:v>
                </c:pt>
                <c:pt idx="180">
                  <c:v>117.971</c:v>
                </c:pt>
                <c:pt idx="181">
                  <c:v>117.753</c:v>
                </c:pt>
                <c:pt idx="182">
                  <c:v>116.86</c:v>
                </c:pt>
                <c:pt idx="183">
                  <c:v>116.765</c:v>
                </c:pt>
                <c:pt idx="184">
                  <c:v>115.69799999999999</c:v>
                </c:pt>
                <c:pt idx="185">
                  <c:v>115.67100000000001</c:v>
                </c:pt>
                <c:pt idx="186">
                  <c:v>115.568</c:v>
                </c:pt>
                <c:pt idx="187">
                  <c:v>115.19799999999999</c:v>
                </c:pt>
                <c:pt idx="188">
                  <c:v>114.89100000000001</c:v>
                </c:pt>
                <c:pt idx="189">
                  <c:v>114.19199999999999</c:v>
                </c:pt>
                <c:pt idx="190">
                  <c:v>113.80800000000001</c:v>
                </c:pt>
                <c:pt idx="191">
                  <c:v>113.35599999999999</c:v>
                </c:pt>
                <c:pt idx="192">
                  <c:v>113.21</c:v>
                </c:pt>
                <c:pt idx="193">
                  <c:v>113.008</c:v>
                </c:pt>
                <c:pt idx="194">
                  <c:v>112.925</c:v>
                </c:pt>
                <c:pt idx="195">
                  <c:v>112.286</c:v>
                </c:pt>
                <c:pt idx="196">
                  <c:v>111.86</c:v>
                </c:pt>
                <c:pt idx="197">
                  <c:v>111.61</c:v>
                </c:pt>
                <c:pt idx="198">
                  <c:v>111.504</c:v>
                </c:pt>
                <c:pt idx="199">
                  <c:v>111.316</c:v>
                </c:pt>
                <c:pt idx="200">
                  <c:v>111.29</c:v>
                </c:pt>
                <c:pt idx="201">
                  <c:v>110.783</c:v>
                </c:pt>
                <c:pt idx="202">
                  <c:v>110.577</c:v>
                </c:pt>
                <c:pt idx="203">
                  <c:v>110.363</c:v>
                </c:pt>
                <c:pt idx="204">
                  <c:v>109.749</c:v>
                </c:pt>
                <c:pt idx="205">
                  <c:v>109.489</c:v>
                </c:pt>
                <c:pt idx="206">
                  <c:v>109.246</c:v>
                </c:pt>
                <c:pt idx="207">
                  <c:v>109.04600000000001</c:v>
                </c:pt>
                <c:pt idx="208">
                  <c:v>109.006</c:v>
                </c:pt>
                <c:pt idx="209">
                  <c:v>108.9556</c:v>
                </c:pt>
                <c:pt idx="210">
                  <c:v>108.364</c:v>
                </c:pt>
                <c:pt idx="211">
                  <c:v>108.33</c:v>
                </c:pt>
                <c:pt idx="212">
                  <c:v>108.265</c:v>
                </c:pt>
                <c:pt idx="213">
                  <c:v>108.169</c:v>
                </c:pt>
                <c:pt idx="214">
                  <c:v>108.166</c:v>
                </c:pt>
                <c:pt idx="215">
                  <c:v>106.9256</c:v>
                </c:pt>
                <c:pt idx="216">
                  <c:v>106.74299999999999</c:v>
                </c:pt>
                <c:pt idx="217">
                  <c:v>106.41200000000001</c:v>
                </c:pt>
                <c:pt idx="218">
                  <c:v>106.071</c:v>
                </c:pt>
                <c:pt idx="219">
                  <c:v>105.779</c:v>
                </c:pt>
                <c:pt idx="220">
                  <c:v>105.663</c:v>
                </c:pt>
                <c:pt idx="221">
                  <c:v>105.63200000000001</c:v>
                </c:pt>
                <c:pt idx="222">
                  <c:v>105.5612</c:v>
                </c:pt>
                <c:pt idx="223">
                  <c:v>105.244</c:v>
                </c:pt>
                <c:pt idx="224">
                  <c:v>104.78</c:v>
                </c:pt>
                <c:pt idx="225">
                  <c:v>104.774</c:v>
                </c:pt>
                <c:pt idx="226">
                  <c:v>104.715</c:v>
                </c:pt>
                <c:pt idx="227">
                  <c:v>104.396</c:v>
                </c:pt>
                <c:pt idx="228">
                  <c:v>103.879</c:v>
                </c:pt>
                <c:pt idx="229">
                  <c:v>103.83199999999999</c:v>
                </c:pt>
                <c:pt idx="230">
                  <c:v>103.529</c:v>
                </c:pt>
                <c:pt idx="231">
                  <c:v>103.45099999999999</c:v>
                </c:pt>
                <c:pt idx="232">
                  <c:v>103.44199999999999</c:v>
                </c:pt>
                <c:pt idx="233">
                  <c:v>103.42660000000001</c:v>
                </c:pt>
                <c:pt idx="234">
                  <c:v>103.285</c:v>
                </c:pt>
                <c:pt idx="235">
                  <c:v>102.824</c:v>
                </c:pt>
                <c:pt idx="236">
                  <c:v>102.767</c:v>
                </c:pt>
                <c:pt idx="237">
                  <c:v>102.672</c:v>
                </c:pt>
                <c:pt idx="238">
                  <c:v>102.459</c:v>
                </c:pt>
                <c:pt idx="239">
                  <c:v>102.142</c:v>
                </c:pt>
                <c:pt idx="240">
                  <c:v>102.127</c:v>
                </c:pt>
                <c:pt idx="241">
                  <c:v>101.998</c:v>
                </c:pt>
                <c:pt idx="242">
                  <c:v>101.836</c:v>
                </c:pt>
                <c:pt idx="243">
                  <c:v>101.645</c:v>
                </c:pt>
                <c:pt idx="244">
                  <c:v>100.95699999999999</c:v>
                </c:pt>
                <c:pt idx="245">
                  <c:v>100.88800000000001</c:v>
                </c:pt>
                <c:pt idx="246">
                  <c:v>100.568</c:v>
                </c:pt>
                <c:pt idx="247">
                  <c:v>100.55200000000001</c:v>
                </c:pt>
                <c:pt idx="248">
                  <c:v>100.506</c:v>
                </c:pt>
                <c:pt idx="249">
                  <c:v>100.161</c:v>
                </c:pt>
                <c:pt idx="250">
                  <c:v>99.798000000000002</c:v>
                </c:pt>
                <c:pt idx="251">
                  <c:v>99.718000000000004</c:v>
                </c:pt>
                <c:pt idx="252">
                  <c:v>99.605999999999995</c:v>
                </c:pt>
                <c:pt idx="253">
                  <c:v>99.346000000000004</c:v>
                </c:pt>
                <c:pt idx="254">
                  <c:v>99.119</c:v>
                </c:pt>
                <c:pt idx="255">
                  <c:v>98.739200000000011</c:v>
                </c:pt>
                <c:pt idx="256">
                  <c:v>98.587000000000003</c:v>
                </c:pt>
                <c:pt idx="257">
                  <c:v>98.156000000000006</c:v>
                </c:pt>
                <c:pt idx="258">
                  <c:v>98.102000000000004</c:v>
                </c:pt>
                <c:pt idx="259">
                  <c:v>97.617000000000004</c:v>
                </c:pt>
                <c:pt idx="260">
                  <c:v>97.558999999999997</c:v>
                </c:pt>
                <c:pt idx="261">
                  <c:v>97.52</c:v>
                </c:pt>
                <c:pt idx="262">
                  <c:v>96.337999999999994</c:v>
                </c:pt>
                <c:pt idx="263">
                  <c:v>96.114000000000004</c:v>
                </c:pt>
                <c:pt idx="264">
                  <c:v>96.058999999999997</c:v>
                </c:pt>
                <c:pt idx="265">
                  <c:v>95.891000000000005</c:v>
                </c:pt>
                <c:pt idx="266">
                  <c:v>95.882000000000005</c:v>
                </c:pt>
                <c:pt idx="267">
                  <c:v>95.679000000000002</c:v>
                </c:pt>
                <c:pt idx="268">
                  <c:v>95.350999999999999</c:v>
                </c:pt>
                <c:pt idx="269">
                  <c:v>95.001999999999995</c:v>
                </c:pt>
                <c:pt idx="270">
                  <c:v>94.331600000000009</c:v>
                </c:pt>
                <c:pt idx="271">
                  <c:v>94.087000000000003</c:v>
                </c:pt>
                <c:pt idx="272">
                  <c:v>93.876999999999995</c:v>
                </c:pt>
                <c:pt idx="273">
                  <c:v>93.799000000000007</c:v>
                </c:pt>
                <c:pt idx="274">
                  <c:v>93.668999999999997</c:v>
                </c:pt>
                <c:pt idx="275">
                  <c:v>93.596600000000009</c:v>
                </c:pt>
                <c:pt idx="276">
                  <c:v>93.183000000000007</c:v>
                </c:pt>
                <c:pt idx="277">
                  <c:v>93.111999999999995</c:v>
                </c:pt>
                <c:pt idx="278">
                  <c:v>92.736000000000004</c:v>
                </c:pt>
                <c:pt idx="279">
                  <c:v>92.638999999999996</c:v>
                </c:pt>
                <c:pt idx="280">
                  <c:v>91.947000000000003</c:v>
                </c:pt>
                <c:pt idx="281">
                  <c:v>91.073999999999998</c:v>
                </c:pt>
                <c:pt idx="282">
                  <c:v>91.043000000000006</c:v>
                </c:pt>
                <c:pt idx="283">
                  <c:v>90.992999999999995</c:v>
                </c:pt>
                <c:pt idx="284">
                  <c:v>90.448999999999998</c:v>
                </c:pt>
                <c:pt idx="285">
                  <c:v>90.364999999999995</c:v>
                </c:pt>
                <c:pt idx="286">
                  <c:v>90.277000000000001</c:v>
                </c:pt>
                <c:pt idx="287">
                  <c:v>90.138999999999996</c:v>
                </c:pt>
                <c:pt idx="288">
                  <c:v>89.77</c:v>
                </c:pt>
                <c:pt idx="289">
                  <c:v>89.531999999999996</c:v>
                </c:pt>
                <c:pt idx="290">
                  <c:v>89.483999999999995</c:v>
                </c:pt>
                <c:pt idx="291">
                  <c:v>89.44</c:v>
                </c:pt>
                <c:pt idx="292">
                  <c:v>89.293999999999997</c:v>
                </c:pt>
                <c:pt idx="293">
                  <c:v>88.616</c:v>
                </c:pt>
                <c:pt idx="294">
                  <c:v>88.448999999999998</c:v>
                </c:pt>
                <c:pt idx="295">
                  <c:v>88.375</c:v>
                </c:pt>
                <c:pt idx="296">
                  <c:v>87.5</c:v>
                </c:pt>
                <c:pt idx="297">
                  <c:v>87.438000000000002</c:v>
                </c:pt>
                <c:pt idx="298">
                  <c:v>87.259</c:v>
                </c:pt>
                <c:pt idx="299">
                  <c:v>87.213999999999999</c:v>
                </c:pt>
                <c:pt idx="300">
                  <c:v>86.725999999999999</c:v>
                </c:pt>
                <c:pt idx="301">
                  <c:v>86.457999999999998</c:v>
                </c:pt>
                <c:pt idx="302">
                  <c:v>86.111999999999995</c:v>
                </c:pt>
                <c:pt idx="303">
                  <c:v>85.904600000000002</c:v>
                </c:pt>
                <c:pt idx="304">
                  <c:v>85.849000000000004</c:v>
                </c:pt>
                <c:pt idx="305">
                  <c:v>84.884</c:v>
                </c:pt>
                <c:pt idx="306">
                  <c:v>84.798000000000002</c:v>
                </c:pt>
                <c:pt idx="307">
                  <c:v>84.510999999999996</c:v>
                </c:pt>
                <c:pt idx="308">
                  <c:v>84.459000000000003</c:v>
                </c:pt>
                <c:pt idx="309">
                  <c:v>84.180999999999997</c:v>
                </c:pt>
                <c:pt idx="310">
                  <c:v>84.015000000000001</c:v>
                </c:pt>
                <c:pt idx="311">
                  <c:v>83.983000000000004</c:v>
                </c:pt>
                <c:pt idx="312">
                  <c:v>83.8566</c:v>
                </c:pt>
                <c:pt idx="313">
                  <c:v>83.683000000000007</c:v>
                </c:pt>
                <c:pt idx="314">
                  <c:v>83.429000000000002</c:v>
                </c:pt>
                <c:pt idx="315">
                  <c:v>83.277000000000001</c:v>
                </c:pt>
                <c:pt idx="316">
                  <c:v>82.929000000000002</c:v>
                </c:pt>
                <c:pt idx="317">
                  <c:v>82.738</c:v>
                </c:pt>
                <c:pt idx="318">
                  <c:v>82.682000000000002</c:v>
                </c:pt>
                <c:pt idx="319">
                  <c:v>82.593999999999994</c:v>
                </c:pt>
                <c:pt idx="320">
                  <c:v>82.51</c:v>
                </c:pt>
                <c:pt idx="321">
                  <c:v>82.171000000000006</c:v>
                </c:pt>
                <c:pt idx="322">
                  <c:v>82.009</c:v>
                </c:pt>
                <c:pt idx="323">
                  <c:v>81.942999999999998</c:v>
                </c:pt>
                <c:pt idx="324">
                  <c:v>81.85560000000001</c:v>
                </c:pt>
                <c:pt idx="325">
                  <c:v>81.748999999999995</c:v>
                </c:pt>
                <c:pt idx="326">
                  <c:v>81.704999999999998</c:v>
                </c:pt>
                <c:pt idx="327">
                  <c:v>81.358000000000004</c:v>
                </c:pt>
                <c:pt idx="328">
                  <c:v>81.215999999999994</c:v>
                </c:pt>
                <c:pt idx="329">
                  <c:v>81.165999999999997</c:v>
                </c:pt>
                <c:pt idx="330">
                  <c:v>81.021000000000001</c:v>
                </c:pt>
                <c:pt idx="331">
                  <c:v>81.013999999999996</c:v>
                </c:pt>
                <c:pt idx="332">
                  <c:v>80.981999999999999</c:v>
                </c:pt>
                <c:pt idx="333">
                  <c:v>80.653999999999996</c:v>
                </c:pt>
                <c:pt idx="334">
                  <c:v>80.468999999999994</c:v>
                </c:pt>
                <c:pt idx="335">
                  <c:v>80.376000000000005</c:v>
                </c:pt>
                <c:pt idx="336">
                  <c:v>80.084000000000003</c:v>
                </c:pt>
                <c:pt idx="337">
                  <c:v>79.905000000000001</c:v>
                </c:pt>
                <c:pt idx="338">
                  <c:v>79.837999999999994</c:v>
                </c:pt>
                <c:pt idx="339">
                  <c:v>79.738</c:v>
                </c:pt>
                <c:pt idx="340">
                  <c:v>79.539600000000007</c:v>
                </c:pt>
                <c:pt idx="341">
                  <c:v>79.472999999999999</c:v>
                </c:pt>
                <c:pt idx="342">
                  <c:v>79.290999999999997</c:v>
                </c:pt>
                <c:pt idx="343">
                  <c:v>79.254999999999995</c:v>
                </c:pt>
                <c:pt idx="344">
                  <c:v>79.247</c:v>
                </c:pt>
                <c:pt idx="345">
                  <c:v>79.235600000000005</c:v>
                </c:pt>
                <c:pt idx="346">
                  <c:v>78.774000000000001</c:v>
                </c:pt>
                <c:pt idx="347">
                  <c:v>78.677000000000007</c:v>
                </c:pt>
                <c:pt idx="348">
                  <c:v>78.337000000000003</c:v>
                </c:pt>
                <c:pt idx="349">
                  <c:v>78.307000000000002</c:v>
                </c:pt>
                <c:pt idx="350">
                  <c:v>78.3</c:v>
                </c:pt>
                <c:pt idx="351">
                  <c:v>78.12</c:v>
                </c:pt>
                <c:pt idx="352">
                  <c:v>78.096999999999994</c:v>
                </c:pt>
                <c:pt idx="353">
                  <c:v>78.027000000000001</c:v>
                </c:pt>
                <c:pt idx="354">
                  <c:v>77.882000000000005</c:v>
                </c:pt>
                <c:pt idx="355">
                  <c:v>77.784599999999998</c:v>
                </c:pt>
                <c:pt idx="356">
                  <c:v>77.745999999999995</c:v>
                </c:pt>
                <c:pt idx="357">
                  <c:v>77.668800000000005</c:v>
                </c:pt>
                <c:pt idx="358">
                  <c:v>77.605000000000004</c:v>
                </c:pt>
                <c:pt idx="359">
                  <c:v>77.489999999999995</c:v>
                </c:pt>
                <c:pt idx="360">
                  <c:v>77.429600000000008</c:v>
                </c:pt>
                <c:pt idx="361">
                  <c:v>77.385000000000005</c:v>
                </c:pt>
                <c:pt idx="362">
                  <c:v>77.281999999999996</c:v>
                </c:pt>
                <c:pt idx="363">
                  <c:v>77.161000000000001</c:v>
                </c:pt>
                <c:pt idx="364">
                  <c:v>76.314999999999998</c:v>
                </c:pt>
                <c:pt idx="365">
                  <c:v>76.150600000000011</c:v>
                </c:pt>
                <c:pt idx="366">
                  <c:v>76.094999999999999</c:v>
                </c:pt>
                <c:pt idx="367">
                  <c:v>76.02</c:v>
                </c:pt>
                <c:pt idx="368">
                  <c:v>75.721999999999994</c:v>
                </c:pt>
                <c:pt idx="369">
                  <c:v>75.471000000000004</c:v>
                </c:pt>
                <c:pt idx="370">
                  <c:v>75.34</c:v>
                </c:pt>
                <c:pt idx="371">
                  <c:v>75.286000000000001</c:v>
                </c:pt>
                <c:pt idx="372">
                  <c:v>74.804000000000002</c:v>
                </c:pt>
                <c:pt idx="373">
                  <c:v>74.36</c:v>
                </c:pt>
                <c:pt idx="374">
                  <c:v>74.353999999999999</c:v>
                </c:pt>
                <c:pt idx="375">
                  <c:v>74.296000000000006</c:v>
                </c:pt>
                <c:pt idx="376">
                  <c:v>74.143000000000001</c:v>
                </c:pt>
                <c:pt idx="377">
                  <c:v>74.099999999999994</c:v>
                </c:pt>
                <c:pt idx="378">
                  <c:v>74.081000000000003</c:v>
                </c:pt>
                <c:pt idx="379">
                  <c:v>74.061000000000007</c:v>
                </c:pt>
                <c:pt idx="380">
                  <c:v>73.802599999999998</c:v>
                </c:pt>
                <c:pt idx="381">
                  <c:v>73.552999999999997</c:v>
                </c:pt>
                <c:pt idx="382">
                  <c:v>73.5428</c:v>
                </c:pt>
                <c:pt idx="383">
                  <c:v>73.402000000000001</c:v>
                </c:pt>
                <c:pt idx="384">
                  <c:v>73.346000000000004</c:v>
                </c:pt>
                <c:pt idx="385">
                  <c:v>73.204999999999998</c:v>
                </c:pt>
                <c:pt idx="386">
                  <c:v>73.129000000000005</c:v>
                </c:pt>
                <c:pt idx="387">
                  <c:v>73.070599999999999</c:v>
                </c:pt>
                <c:pt idx="388">
                  <c:v>73.045000000000002</c:v>
                </c:pt>
                <c:pt idx="389">
                  <c:v>72.974000000000004</c:v>
                </c:pt>
                <c:pt idx="390">
                  <c:v>72.364999999999995</c:v>
                </c:pt>
                <c:pt idx="391">
                  <c:v>72.360600000000005</c:v>
                </c:pt>
                <c:pt idx="392">
                  <c:v>72.244</c:v>
                </c:pt>
                <c:pt idx="393">
                  <c:v>71.988</c:v>
                </c:pt>
                <c:pt idx="394">
                  <c:v>71.977999999999994</c:v>
                </c:pt>
                <c:pt idx="395">
                  <c:v>71.955600000000004</c:v>
                </c:pt>
                <c:pt idx="396">
                  <c:v>71.948999999999998</c:v>
                </c:pt>
                <c:pt idx="397">
                  <c:v>71.756</c:v>
                </c:pt>
                <c:pt idx="398">
                  <c:v>71.730999999999995</c:v>
                </c:pt>
                <c:pt idx="399">
                  <c:v>71.504999999999995</c:v>
                </c:pt>
                <c:pt idx="400">
                  <c:v>71.451999999999998</c:v>
                </c:pt>
                <c:pt idx="401">
                  <c:v>71.241</c:v>
                </c:pt>
                <c:pt idx="402">
                  <c:v>71.236999999999995</c:v>
                </c:pt>
                <c:pt idx="403">
                  <c:v>71.2072</c:v>
                </c:pt>
                <c:pt idx="404">
                  <c:v>71.025600000000011</c:v>
                </c:pt>
                <c:pt idx="405">
                  <c:v>70.950999999999993</c:v>
                </c:pt>
                <c:pt idx="406">
                  <c:v>70.881</c:v>
                </c:pt>
                <c:pt idx="407">
                  <c:v>70.867000000000004</c:v>
                </c:pt>
                <c:pt idx="408">
                  <c:v>70.858000000000004</c:v>
                </c:pt>
                <c:pt idx="409">
                  <c:v>69.98</c:v>
                </c:pt>
                <c:pt idx="410">
                  <c:v>69.860600000000005</c:v>
                </c:pt>
                <c:pt idx="411">
                  <c:v>69.784000000000006</c:v>
                </c:pt>
                <c:pt idx="412">
                  <c:v>69.747</c:v>
                </c:pt>
                <c:pt idx="413">
                  <c:v>69.563999999999993</c:v>
                </c:pt>
                <c:pt idx="414">
                  <c:v>69.405000000000001</c:v>
                </c:pt>
                <c:pt idx="415">
                  <c:v>69.397000000000006</c:v>
                </c:pt>
                <c:pt idx="416">
                  <c:v>69.334000000000003</c:v>
                </c:pt>
                <c:pt idx="417">
                  <c:v>69.143000000000001</c:v>
                </c:pt>
                <c:pt idx="418">
                  <c:v>68.78</c:v>
                </c:pt>
                <c:pt idx="419">
                  <c:v>68.721999999999994</c:v>
                </c:pt>
                <c:pt idx="420">
                  <c:v>68.686999999999998</c:v>
                </c:pt>
                <c:pt idx="421">
                  <c:v>68.491</c:v>
                </c:pt>
                <c:pt idx="422">
                  <c:v>68.391000000000005</c:v>
                </c:pt>
                <c:pt idx="423">
                  <c:v>68.207999999999998</c:v>
                </c:pt>
                <c:pt idx="424">
                  <c:v>68.166600000000003</c:v>
                </c:pt>
                <c:pt idx="425">
                  <c:v>67.891999999999996</c:v>
                </c:pt>
                <c:pt idx="426">
                  <c:v>67.427000000000007</c:v>
                </c:pt>
                <c:pt idx="427">
                  <c:v>67.387</c:v>
                </c:pt>
                <c:pt idx="428">
                  <c:v>67.196600000000004</c:v>
                </c:pt>
                <c:pt idx="429">
                  <c:v>66.983000000000004</c:v>
                </c:pt>
                <c:pt idx="430">
                  <c:v>66.63</c:v>
                </c:pt>
                <c:pt idx="431">
                  <c:v>66.576999999999998</c:v>
                </c:pt>
                <c:pt idx="432">
                  <c:v>66.472999999999999</c:v>
                </c:pt>
                <c:pt idx="433">
                  <c:v>66.02</c:v>
                </c:pt>
                <c:pt idx="434">
                  <c:v>66.018000000000001</c:v>
                </c:pt>
                <c:pt idx="435">
                  <c:v>66.001000000000005</c:v>
                </c:pt>
                <c:pt idx="436">
                  <c:v>65.950999999999993</c:v>
                </c:pt>
                <c:pt idx="437">
                  <c:v>65.643000000000001</c:v>
                </c:pt>
                <c:pt idx="438">
                  <c:v>65.573999999999998</c:v>
                </c:pt>
                <c:pt idx="439">
                  <c:v>65.260000000000005</c:v>
                </c:pt>
                <c:pt idx="440">
                  <c:v>65.045200000000008</c:v>
                </c:pt>
                <c:pt idx="441">
                  <c:v>64.959000000000003</c:v>
                </c:pt>
                <c:pt idx="442">
                  <c:v>64.915000000000006</c:v>
                </c:pt>
                <c:pt idx="443">
                  <c:v>64.84</c:v>
                </c:pt>
                <c:pt idx="444">
                  <c:v>64.741</c:v>
                </c:pt>
                <c:pt idx="445">
                  <c:v>64.665000000000006</c:v>
                </c:pt>
                <c:pt idx="446">
                  <c:v>64.638000000000005</c:v>
                </c:pt>
                <c:pt idx="447">
                  <c:v>64.477000000000004</c:v>
                </c:pt>
                <c:pt idx="448">
                  <c:v>64.468000000000004</c:v>
                </c:pt>
                <c:pt idx="449">
                  <c:v>64.378799999999998</c:v>
                </c:pt>
                <c:pt idx="450">
                  <c:v>64.195999999999998</c:v>
                </c:pt>
                <c:pt idx="451">
                  <c:v>63.988</c:v>
                </c:pt>
                <c:pt idx="452">
                  <c:v>63.981000000000002</c:v>
                </c:pt>
                <c:pt idx="453">
                  <c:v>63.954000000000001</c:v>
                </c:pt>
                <c:pt idx="454">
                  <c:v>63.844000000000001</c:v>
                </c:pt>
                <c:pt idx="455">
                  <c:v>63.709000000000003</c:v>
                </c:pt>
                <c:pt idx="456">
                  <c:v>63.679200000000002</c:v>
                </c:pt>
                <c:pt idx="457">
                  <c:v>63.631999999999998</c:v>
                </c:pt>
                <c:pt idx="458">
                  <c:v>63.631999999999998</c:v>
                </c:pt>
                <c:pt idx="459">
                  <c:v>63.524000000000001</c:v>
                </c:pt>
                <c:pt idx="460">
                  <c:v>63.331000000000003</c:v>
                </c:pt>
                <c:pt idx="461">
                  <c:v>63.320999999999998</c:v>
                </c:pt>
                <c:pt idx="462">
                  <c:v>63.232999999999997</c:v>
                </c:pt>
                <c:pt idx="463">
                  <c:v>63.11</c:v>
                </c:pt>
                <c:pt idx="464">
                  <c:v>63.109000000000002</c:v>
                </c:pt>
                <c:pt idx="465">
                  <c:v>62.985999999999997</c:v>
                </c:pt>
                <c:pt idx="466">
                  <c:v>62.789000000000001</c:v>
                </c:pt>
                <c:pt idx="467">
                  <c:v>62.604999999999997</c:v>
                </c:pt>
                <c:pt idx="468">
                  <c:v>62.564999999999998</c:v>
                </c:pt>
                <c:pt idx="469">
                  <c:v>62.313000000000002</c:v>
                </c:pt>
                <c:pt idx="470">
                  <c:v>62.222999999999999</c:v>
                </c:pt>
                <c:pt idx="471">
                  <c:v>62.05</c:v>
                </c:pt>
                <c:pt idx="472">
                  <c:v>61.927999999999997</c:v>
                </c:pt>
                <c:pt idx="473">
                  <c:v>61.917999999999999</c:v>
                </c:pt>
                <c:pt idx="474">
                  <c:v>61.847999999999999</c:v>
                </c:pt>
                <c:pt idx="475">
                  <c:v>61.798999999999999</c:v>
                </c:pt>
                <c:pt idx="476">
                  <c:v>61.6708</c:v>
                </c:pt>
                <c:pt idx="477">
                  <c:v>61.494999999999997</c:v>
                </c:pt>
                <c:pt idx="478">
                  <c:v>61.307000000000002</c:v>
                </c:pt>
                <c:pt idx="479">
                  <c:v>61.158000000000001</c:v>
                </c:pt>
                <c:pt idx="480">
                  <c:v>60.866</c:v>
                </c:pt>
                <c:pt idx="481">
                  <c:v>60.506999999999998</c:v>
                </c:pt>
                <c:pt idx="482">
                  <c:v>60.4758</c:v>
                </c:pt>
                <c:pt idx="483">
                  <c:v>60.441000000000003</c:v>
                </c:pt>
                <c:pt idx="484">
                  <c:v>60.213000000000001</c:v>
                </c:pt>
                <c:pt idx="485">
                  <c:v>60.125</c:v>
                </c:pt>
                <c:pt idx="486">
                  <c:v>60.09</c:v>
                </c:pt>
                <c:pt idx="487">
                  <c:v>59.924999999999997</c:v>
                </c:pt>
                <c:pt idx="488">
                  <c:v>59.857999999999997</c:v>
                </c:pt>
                <c:pt idx="489">
                  <c:v>59.764000000000003</c:v>
                </c:pt>
                <c:pt idx="490">
                  <c:v>59.701000000000001</c:v>
                </c:pt>
                <c:pt idx="491">
                  <c:v>59.658999999999999</c:v>
                </c:pt>
                <c:pt idx="492">
                  <c:v>59.469000000000001</c:v>
                </c:pt>
                <c:pt idx="493">
                  <c:v>59.396999999999998</c:v>
                </c:pt>
                <c:pt idx="494">
                  <c:v>59.234999999999999</c:v>
                </c:pt>
                <c:pt idx="495">
                  <c:v>59.119</c:v>
                </c:pt>
                <c:pt idx="496">
                  <c:v>59.051000000000002</c:v>
                </c:pt>
                <c:pt idx="497">
                  <c:v>58.963000000000001</c:v>
                </c:pt>
                <c:pt idx="498">
                  <c:v>58.927</c:v>
                </c:pt>
                <c:pt idx="499">
                  <c:v>58.795999999999999</c:v>
                </c:pt>
                <c:pt idx="500">
                  <c:v>58.695999999999998</c:v>
                </c:pt>
                <c:pt idx="501">
                  <c:v>58.536000000000001</c:v>
                </c:pt>
                <c:pt idx="502">
                  <c:v>58.177999999999997</c:v>
                </c:pt>
                <c:pt idx="503">
                  <c:v>57.825000000000003</c:v>
                </c:pt>
                <c:pt idx="504">
                  <c:v>57.774000000000001</c:v>
                </c:pt>
                <c:pt idx="505">
                  <c:v>57.76</c:v>
                </c:pt>
                <c:pt idx="506">
                  <c:v>57.753</c:v>
                </c:pt>
                <c:pt idx="507">
                  <c:v>57.725000000000001</c:v>
                </c:pt>
                <c:pt idx="508">
                  <c:v>57.259</c:v>
                </c:pt>
                <c:pt idx="509">
                  <c:v>57.015000000000001</c:v>
                </c:pt>
                <c:pt idx="510">
                  <c:v>56.89</c:v>
                </c:pt>
                <c:pt idx="511">
                  <c:v>56.616999999999997</c:v>
                </c:pt>
                <c:pt idx="512">
                  <c:v>56.261000000000003</c:v>
                </c:pt>
                <c:pt idx="513">
                  <c:v>56.198999999999998</c:v>
                </c:pt>
                <c:pt idx="514">
                  <c:v>56.198999999999998</c:v>
                </c:pt>
                <c:pt idx="515">
                  <c:v>56.140999999999998</c:v>
                </c:pt>
                <c:pt idx="516">
                  <c:v>56.05</c:v>
                </c:pt>
                <c:pt idx="517">
                  <c:v>55.999000000000002</c:v>
                </c:pt>
                <c:pt idx="518">
                  <c:v>55.929000000000002</c:v>
                </c:pt>
                <c:pt idx="519">
                  <c:v>55.894199999999998</c:v>
                </c:pt>
                <c:pt idx="520">
                  <c:v>55.887</c:v>
                </c:pt>
                <c:pt idx="521">
                  <c:v>55.883000000000003</c:v>
                </c:pt>
                <c:pt idx="522">
                  <c:v>55.773000000000003</c:v>
                </c:pt>
                <c:pt idx="523">
                  <c:v>55.77</c:v>
                </c:pt>
                <c:pt idx="524">
                  <c:v>55.61</c:v>
                </c:pt>
                <c:pt idx="525">
                  <c:v>55.606999999999999</c:v>
                </c:pt>
                <c:pt idx="526">
                  <c:v>55.576999999999998</c:v>
                </c:pt>
                <c:pt idx="527">
                  <c:v>55.341200000000001</c:v>
                </c:pt>
                <c:pt idx="528">
                  <c:v>54.877800000000001</c:v>
                </c:pt>
                <c:pt idx="529">
                  <c:v>54.857999999999997</c:v>
                </c:pt>
                <c:pt idx="530">
                  <c:v>54.787199999999999</c:v>
                </c:pt>
                <c:pt idx="531">
                  <c:v>54.197000000000003</c:v>
                </c:pt>
                <c:pt idx="532">
                  <c:v>54.183999999999997</c:v>
                </c:pt>
                <c:pt idx="533">
                  <c:v>54.177999999999997</c:v>
                </c:pt>
                <c:pt idx="534">
                  <c:v>53.923999999999999</c:v>
                </c:pt>
                <c:pt idx="535">
                  <c:v>53.408000000000001</c:v>
                </c:pt>
                <c:pt idx="536">
                  <c:v>53.326000000000001</c:v>
                </c:pt>
                <c:pt idx="537">
                  <c:v>53.219000000000001</c:v>
                </c:pt>
                <c:pt idx="538">
                  <c:v>53.158999999999999</c:v>
                </c:pt>
                <c:pt idx="539">
                  <c:v>53.018999999999998</c:v>
                </c:pt>
                <c:pt idx="540">
                  <c:v>52.936</c:v>
                </c:pt>
                <c:pt idx="541">
                  <c:v>52.920999999999999</c:v>
                </c:pt>
                <c:pt idx="542">
                  <c:v>52.866</c:v>
                </c:pt>
                <c:pt idx="543">
                  <c:v>52.66</c:v>
                </c:pt>
                <c:pt idx="544">
                  <c:v>52.607199999999999</c:v>
                </c:pt>
                <c:pt idx="545">
                  <c:v>52.579000000000001</c:v>
                </c:pt>
                <c:pt idx="546">
                  <c:v>52.551000000000002</c:v>
                </c:pt>
                <c:pt idx="547">
                  <c:v>52.329000000000001</c:v>
                </c:pt>
                <c:pt idx="548">
                  <c:v>52.213000000000001</c:v>
                </c:pt>
                <c:pt idx="549">
                  <c:v>52.210999999999999</c:v>
                </c:pt>
                <c:pt idx="550">
                  <c:v>52.180199999999999</c:v>
                </c:pt>
                <c:pt idx="551">
                  <c:v>52.118000000000002</c:v>
                </c:pt>
                <c:pt idx="552">
                  <c:v>51.984999999999999</c:v>
                </c:pt>
                <c:pt idx="553">
                  <c:v>51.8322</c:v>
                </c:pt>
                <c:pt idx="554">
                  <c:v>51.756999999999998</c:v>
                </c:pt>
                <c:pt idx="555">
                  <c:v>51.573</c:v>
                </c:pt>
                <c:pt idx="556">
                  <c:v>51.552</c:v>
                </c:pt>
                <c:pt idx="557">
                  <c:v>51.344999999999999</c:v>
                </c:pt>
                <c:pt idx="558">
                  <c:v>51.2438</c:v>
                </c:pt>
                <c:pt idx="559">
                  <c:v>51.072000000000003</c:v>
                </c:pt>
                <c:pt idx="560">
                  <c:v>51.03</c:v>
                </c:pt>
                <c:pt idx="561">
                  <c:v>50.896000000000001</c:v>
                </c:pt>
                <c:pt idx="562">
                  <c:v>50.787999999999997</c:v>
                </c:pt>
                <c:pt idx="563">
                  <c:v>50.767200000000003</c:v>
                </c:pt>
                <c:pt idx="564">
                  <c:v>50.6</c:v>
                </c:pt>
                <c:pt idx="565">
                  <c:v>50.472000000000001</c:v>
                </c:pt>
                <c:pt idx="566">
                  <c:v>50.420200000000001</c:v>
                </c:pt>
                <c:pt idx="567">
                  <c:v>50.225999999999999</c:v>
                </c:pt>
                <c:pt idx="568">
                  <c:v>50.195</c:v>
                </c:pt>
                <c:pt idx="569">
                  <c:v>50.166199999999996</c:v>
                </c:pt>
                <c:pt idx="570">
                  <c:v>50.095999999999997</c:v>
                </c:pt>
                <c:pt idx="571">
                  <c:v>49.923000000000002</c:v>
                </c:pt>
                <c:pt idx="572">
                  <c:v>49.543199999999999</c:v>
                </c:pt>
                <c:pt idx="573">
                  <c:v>49.488999999999997</c:v>
                </c:pt>
                <c:pt idx="574">
                  <c:v>49.408200000000001</c:v>
                </c:pt>
                <c:pt idx="575">
                  <c:v>49.37</c:v>
                </c:pt>
                <c:pt idx="576">
                  <c:v>49.32</c:v>
                </c:pt>
                <c:pt idx="577">
                  <c:v>49.31</c:v>
                </c:pt>
                <c:pt idx="578">
                  <c:v>49.045999999999999</c:v>
                </c:pt>
                <c:pt idx="579">
                  <c:v>48.939</c:v>
                </c:pt>
                <c:pt idx="580">
                  <c:v>48.896999999999998</c:v>
                </c:pt>
                <c:pt idx="581">
                  <c:v>48.444000000000003</c:v>
                </c:pt>
                <c:pt idx="582">
                  <c:v>48.433</c:v>
                </c:pt>
                <c:pt idx="583">
                  <c:v>48.392000000000003</c:v>
                </c:pt>
                <c:pt idx="584">
                  <c:v>48.311</c:v>
                </c:pt>
                <c:pt idx="585">
                  <c:v>48.107999999999997</c:v>
                </c:pt>
                <c:pt idx="586">
                  <c:v>48.103999999999999</c:v>
                </c:pt>
                <c:pt idx="587">
                  <c:v>48.029000000000003</c:v>
                </c:pt>
                <c:pt idx="588">
                  <c:v>47.975999999999999</c:v>
                </c:pt>
                <c:pt idx="589">
                  <c:v>47.831000000000003</c:v>
                </c:pt>
                <c:pt idx="590">
                  <c:v>47.759</c:v>
                </c:pt>
                <c:pt idx="591">
                  <c:v>47.744999999999997</c:v>
                </c:pt>
                <c:pt idx="592">
                  <c:v>47.441000000000003</c:v>
                </c:pt>
                <c:pt idx="593">
                  <c:v>47.273000000000003</c:v>
                </c:pt>
                <c:pt idx="594">
                  <c:v>47.186800000000005</c:v>
                </c:pt>
                <c:pt idx="595">
                  <c:v>47.154000000000003</c:v>
                </c:pt>
                <c:pt idx="596">
                  <c:v>47.137</c:v>
                </c:pt>
                <c:pt idx="597">
                  <c:v>47.136000000000003</c:v>
                </c:pt>
                <c:pt idx="598">
                  <c:v>47.057000000000002</c:v>
                </c:pt>
                <c:pt idx="599">
                  <c:v>47.048000000000002</c:v>
                </c:pt>
                <c:pt idx="600">
                  <c:v>47.048000000000002</c:v>
                </c:pt>
                <c:pt idx="601">
                  <c:v>47.017000000000003</c:v>
                </c:pt>
                <c:pt idx="602">
                  <c:v>46.994</c:v>
                </c:pt>
                <c:pt idx="603">
                  <c:v>46.994</c:v>
                </c:pt>
                <c:pt idx="604">
                  <c:v>46.731000000000002</c:v>
                </c:pt>
                <c:pt idx="605">
                  <c:v>46.693199999999997</c:v>
                </c:pt>
                <c:pt idx="606">
                  <c:v>45.962000000000003</c:v>
                </c:pt>
                <c:pt idx="607">
                  <c:v>45.918999999999997</c:v>
                </c:pt>
                <c:pt idx="608">
                  <c:v>45.741999999999997</c:v>
                </c:pt>
                <c:pt idx="609">
                  <c:v>45.4602</c:v>
                </c:pt>
                <c:pt idx="610">
                  <c:v>45.357999999999997</c:v>
                </c:pt>
                <c:pt idx="611">
                  <c:v>45.329000000000001</c:v>
                </c:pt>
                <c:pt idx="612">
                  <c:v>45.119199999999999</c:v>
                </c:pt>
                <c:pt idx="613">
                  <c:v>45.006999999999998</c:v>
                </c:pt>
                <c:pt idx="614">
                  <c:v>44.854999999999997</c:v>
                </c:pt>
                <c:pt idx="615">
                  <c:v>44.566000000000003</c:v>
                </c:pt>
                <c:pt idx="616">
                  <c:v>44.368000000000002</c:v>
                </c:pt>
                <c:pt idx="617">
                  <c:v>44.264000000000003</c:v>
                </c:pt>
                <c:pt idx="618">
                  <c:v>44.021000000000001</c:v>
                </c:pt>
                <c:pt idx="619">
                  <c:v>43.981999999999999</c:v>
                </c:pt>
                <c:pt idx="620">
                  <c:v>43.912999999999997</c:v>
                </c:pt>
                <c:pt idx="621">
                  <c:v>43.896999999999998</c:v>
                </c:pt>
                <c:pt idx="622">
                  <c:v>43.886000000000003</c:v>
                </c:pt>
                <c:pt idx="623">
                  <c:v>43.832999999999998</c:v>
                </c:pt>
                <c:pt idx="624">
                  <c:v>43.814999999999998</c:v>
                </c:pt>
                <c:pt idx="625">
                  <c:v>43.781800000000004</c:v>
                </c:pt>
                <c:pt idx="626">
                  <c:v>43.569000000000003</c:v>
                </c:pt>
                <c:pt idx="627">
                  <c:v>43.524000000000001</c:v>
                </c:pt>
                <c:pt idx="628">
                  <c:v>43.3992</c:v>
                </c:pt>
                <c:pt idx="629">
                  <c:v>43.134999999999998</c:v>
                </c:pt>
                <c:pt idx="630">
                  <c:v>43.127000000000002</c:v>
                </c:pt>
                <c:pt idx="631">
                  <c:v>43.087000000000003</c:v>
                </c:pt>
                <c:pt idx="632">
                  <c:v>42.966999999999999</c:v>
                </c:pt>
                <c:pt idx="633">
                  <c:v>42.965000000000003</c:v>
                </c:pt>
                <c:pt idx="634">
                  <c:v>42.951999999999998</c:v>
                </c:pt>
                <c:pt idx="635">
                  <c:v>42.902000000000001</c:v>
                </c:pt>
                <c:pt idx="636">
                  <c:v>42.841999999999999</c:v>
                </c:pt>
                <c:pt idx="637">
                  <c:v>42.786000000000001</c:v>
                </c:pt>
                <c:pt idx="638">
                  <c:v>42.555999999999997</c:v>
                </c:pt>
                <c:pt idx="639">
                  <c:v>42.414999999999999</c:v>
                </c:pt>
                <c:pt idx="640">
                  <c:v>42.377599999999994</c:v>
                </c:pt>
                <c:pt idx="641">
                  <c:v>42.375999999999998</c:v>
                </c:pt>
                <c:pt idx="642">
                  <c:v>42.3292</c:v>
                </c:pt>
                <c:pt idx="643">
                  <c:v>42.258000000000003</c:v>
                </c:pt>
                <c:pt idx="644">
                  <c:v>42.008000000000003</c:v>
                </c:pt>
                <c:pt idx="645">
                  <c:v>41.915999999999997</c:v>
                </c:pt>
                <c:pt idx="646">
                  <c:v>41.904000000000003</c:v>
                </c:pt>
                <c:pt idx="647">
                  <c:v>41.8</c:v>
                </c:pt>
                <c:pt idx="648">
                  <c:v>41.776000000000003</c:v>
                </c:pt>
                <c:pt idx="649">
                  <c:v>41.722999999999999</c:v>
                </c:pt>
                <c:pt idx="650">
                  <c:v>41.707999999999998</c:v>
                </c:pt>
                <c:pt idx="651">
                  <c:v>41.703000000000003</c:v>
                </c:pt>
                <c:pt idx="652">
                  <c:v>41.665199999999999</c:v>
                </c:pt>
                <c:pt idx="653">
                  <c:v>41.634</c:v>
                </c:pt>
                <c:pt idx="654">
                  <c:v>41.417000000000002</c:v>
                </c:pt>
                <c:pt idx="655">
                  <c:v>41.357999999999997</c:v>
                </c:pt>
                <c:pt idx="656">
                  <c:v>41.188000000000002</c:v>
                </c:pt>
                <c:pt idx="657">
                  <c:v>41.073</c:v>
                </c:pt>
                <c:pt idx="658">
                  <c:v>41.037199999999999</c:v>
                </c:pt>
                <c:pt idx="659">
                  <c:v>40.801000000000002</c:v>
                </c:pt>
                <c:pt idx="660">
                  <c:v>40.767000000000003</c:v>
                </c:pt>
                <c:pt idx="661">
                  <c:v>40.695</c:v>
                </c:pt>
                <c:pt idx="662">
                  <c:v>40.661000000000001</c:v>
                </c:pt>
                <c:pt idx="663">
                  <c:v>40.573999999999998</c:v>
                </c:pt>
                <c:pt idx="664">
                  <c:v>40.445999999999998</c:v>
                </c:pt>
                <c:pt idx="665">
                  <c:v>40.411999999999999</c:v>
                </c:pt>
                <c:pt idx="666">
                  <c:v>40.345999999999997</c:v>
                </c:pt>
                <c:pt idx="667">
                  <c:v>40.326000000000001</c:v>
                </c:pt>
                <c:pt idx="668">
                  <c:v>40.265000000000001</c:v>
                </c:pt>
                <c:pt idx="669">
                  <c:v>40.253</c:v>
                </c:pt>
                <c:pt idx="670">
                  <c:v>40.245199999999997</c:v>
                </c:pt>
                <c:pt idx="671">
                  <c:v>40.234999999999999</c:v>
                </c:pt>
                <c:pt idx="672">
                  <c:v>40.209000000000003</c:v>
                </c:pt>
                <c:pt idx="673">
                  <c:v>40.069200000000002</c:v>
                </c:pt>
                <c:pt idx="674">
                  <c:v>40.045000000000002</c:v>
                </c:pt>
                <c:pt idx="675">
                  <c:v>40</c:v>
                </c:pt>
                <c:pt idx="676">
                  <c:v>39.916800000000002</c:v>
                </c:pt>
                <c:pt idx="677">
                  <c:v>39.872</c:v>
                </c:pt>
                <c:pt idx="678">
                  <c:v>39.783000000000001</c:v>
                </c:pt>
                <c:pt idx="679">
                  <c:v>39.725999999999999</c:v>
                </c:pt>
                <c:pt idx="680">
                  <c:v>39.552999999999997</c:v>
                </c:pt>
                <c:pt idx="681">
                  <c:v>39.476999999999997</c:v>
                </c:pt>
                <c:pt idx="682">
                  <c:v>39.195999999999998</c:v>
                </c:pt>
                <c:pt idx="683">
                  <c:v>38.973999999999997</c:v>
                </c:pt>
                <c:pt idx="684">
                  <c:v>38.744999999999997</c:v>
                </c:pt>
                <c:pt idx="685">
                  <c:v>38.551000000000002</c:v>
                </c:pt>
                <c:pt idx="686">
                  <c:v>38.521000000000001</c:v>
                </c:pt>
                <c:pt idx="687">
                  <c:v>38.442999999999998</c:v>
                </c:pt>
                <c:pt idx="688">
                  <c:v>38.398000000000003</c:v>
                </c:pt>
                <c:pt idx="689">
                  <c:v>38.338000000000001</c:v>
                </c:pt>
                <c:pt idx="690">
                  <c:v>38.332999999999998</c:v>
                </c:pt>
                <c:pt idx="691">
                  <c:v>38.308999999999997</c:v>
                </c:pt>
                <c:pt idx="692">
                  <c:v>37.996000000000002</c:v>
                </c:pt>
                <c:pt idx="693">
                  <c:v>37.808999999999997</c:v>
                </c:pt>
                <c:pt idx="694">
                  <c:v>37.784999999999997</c:v>
                </c:pt>
                <c:pt idx="695">
                  <c:v>37.784999999999997</c:v>
                </c:pt>
                <c:pt idx="696">
                  <c:v>37.753</c:v>
                </c:pt>
                <c:pt idx="697">
                  <c:v>37.725000000000001</c:v>
                </c:pt>
                <c:pt idx="698">
                  <c:v>37.676200000000001</c:v>
                </c:pt>
                <c:pt idx="699">
                  <c:v>37.673999999999999</c:v>
                </c:pt>
                <c:pt idx="700">
                  <c:v>37.636000000000003</c:v>
                </c:pt>
                <c:pt idx="701">
                  <c:v>37.549999999999997</c:v>
                </c:pt>
                <c:pt idx="702">
                  <c:v>37.456000000000003</c:v>
                </c:pt>
                <c:pt idx="703">
                  <c:v>37.33</c:v>
                </c:pt>
                <c:pt idx="704">
                  <c:v>37.234000000000002</c:v>
                </c:pt>
                <c:pt idx="705">
                  <c:v>37.213999999999999</c:v>
                </c:pt>
                <c:pt idx="706">
                  <c:v>37.1736</c:v>
                </c:pt>
                <c:pt idx="707">
                  <c:v>37.146999999999998</c:v>
                </c:pt>
                <c:pt idx="708">
                  <c:v>37.07</c:v>
                </c:pt>
                <c:pt idx="709">
                  <c:v>37.002000000000002</c:v>
                </c:pt>
                <c:pt idx="710">
                  <c:v>36.880000000000003</c:v>
                </c:pt>
                <c:pt idx="711">
                  <c:v>36.770000000000003</c:v>
                </c:pt>
                <c:pt idx="712">
                  <c:v>36.74</c:v>
                </c:pt>
                <c:pt idx="713">
                  <c:v>36.418999999999997</c:v>
                </c:pt>
                <c:pt idx="714">
                  <c:v>36.412999999999997</c:v>
                </c:pt>
                <c:pt idx="715">
                  <c:v>36.402999999999999</c:v>
                </c:pt>
                <c:pt idx="716">
                  <c:v>36.356999999999999</c:v>
                </c:pt>
                <c:pt idx="717">
                  <c:v>36.323</c:v>
                </c:pt>
                <c:pt idx="718">
                  <c:v>36.309199999999997</c:v>
                </c:pt>
                <c:pt idx="719">
                  <c:v>36.273000000000003</c:v>
                </c:pt>
                <c:pt idx="720">
                  <c:v>35.965200000000003</c:v>
                </c:pt>
                <c:pt idx="721">
                  <c:v>35.869999999999997</c:v>
                </c:pt>
                <c:pt idx="722">
                  <c:v>35.856000000000002</c:v>
                </c:pt>
                <c:pt idx="723">
                  <c:v>35.847000000000001</c:v>
                </c:pt>
                <c:pt idx="724">
                  <c:v>35.737000000000002</c:v>
                </c:pt>
                <c:pt idx="725">
                  <c:v>35.719000000000001</c:v>
                </c:pt>
                <c:pt idx="726">
                  <c:v>35.681800000000003</c:v>
                </c:pt>
                <c:pt idx="727">
                  <c:v>35.616</c:v>
                </c:pt>
                <c:pt idx="728">
                  <c:v>35.555999999999997</c:v>
                </c:pt>
                <c:pt idx="729">
                  <c:v>35.478999999999999</c:v>
                </c:pt>
                <c:pt idx="730">
                  <c:v>35.466999999999999</c:v>
                </c:pt>
                <c:pt idx="731">
                  <c:v>35.454999999999998</c:v>
                </c:pt>
                <c:pt idx="732">
                  <c:v>35.415999999999997</c:v>
                </c:pt>
                <c:pt idx="733">
                  <c:v>35.405999999999999</c:v>
                </c:pt>
                <c:pt idx="734">
                  <c:v>35.366999999999997</c:v>
                </c:pt>
                <c:pt idx="735">
                  <c:v>35.32</c:v>
                </c:pt>
                <c:pt idx="736">
                  <c:v>35.201999999999998</c:v>
                </c:pt>
                <c:pt idx="737">
                  <c:v>35.098999999999997</c:v>
                </c:pt>
                <c:pt idx="738">
                  <c:v>35.023000000000003</c:v>
                </c:pt>
                <c:pt idx="739">
                  <c:v>35.023000000000003</c:v>
                </c:pt>
                <c:pt idx="740">
                  <c:v>34.987000000000002</c:v>
                </c:pt>
                <c:pt idx="741">
                  <c:v>34.968000000000004</c:v>
                </c:pt>
                <c:pt idx="742">
                  <c:v>34.921999999999997</c:v>
                </c:pt>
                <c:pt idx="743">
                  <c:v>34.823</c:v>
                </c:pt>
                <c:pt idx="744">
                  <c:v>34.802999999999997</c:v>
                </c:pt>
                <c:pt idx="745">
                  <c:v>34.656999999999996</c:v>
                </c:pt>
                <c:pt idx="746">
                  <c:v>34.526000000000003</c:v>
                </c:pt>
                <c:pt idx="747">
                  <c:v>34.488</c:v>
                </c:pt>
                <c:pt idx="748">
                  <c:v>34.436</c:v>
                </c:pt>
                <c:pt idx="749">
                  <c:v>34.297199999999997</c:v>
                </c:pt>
                <c:pt idx="750">
                  <c:v>34.265000000000001</c:v>
                </c:pt>
                <c:pt idx="751">
                  <c:v>34.26</c:v>
                </c:pt>
                <c:pt idx="752">
                  <c:v>34.216000000000001</c:v>
                </c:pt>
                <c:pt idx="753">
                  <c:v>34.116</c:v>
                </c:pt>
                <c:pt idx="754">
                  <c:v>34.097999999999999</c:v>
                </c:pt>
                <c:pt idx="755">
                  <c:v>33.997999999999998</c:v>
                </c:pt>
                <c:pt idx="756">
                  <c:v>33.979999999999997</c:v>
                </c:pt>
                <c:pt idx="757">
                  <c:v>33.786999999999999</c:v>
                </c:pt>
                <c:pt idx="758">
                  <c:v>33.748199999999997</c:v>
                </c:pt>
                <c:pt idx="759">
                  <c:v>33.713000000000001</c:v>
                </c:pt>
                <c:pt idx="760">
                  <c:v>33.604999999999997</c:v>
                </c:pt>
                <c:pt idx="761">
                  <c:v>33.533999999999999</c:v>
                </c:pt>
                <c:pt idx="762">
                  <c:v>33.521999999999998</c:v>
                </c:pt>
                <c:pt idx="763">
                  <c:v>33.434199999999997</c:v>
                </c:pt>
                <c:pt idx="764">
                  <c:v>33.415199999999999</c:v>
                </c:pt>
                <c:pt idx="765">
                  <c:v>33.241999999999997</c:v>
                </c:pt>
                <c:pt idx="766">
                  <c:v>33.174999999999997</c:v>
                </c:pt>
                <c:pt idx="767">
                  <c:v>33.142000000000003</c:v>
                </c:pt>
                <c:pt idx="768">
                  <c:v>33.1342</c:v>
                </c:pt>
                <c:pt idx="769">
                  <c:v>33.113</c:v>
                </c:pt>
                <c:pt idx="770">
                  <c:v>33.087200000000003</c:v>
                </c:pt>
                <c:pt idx="771">
                  <c:v>33.078000000000003</c:v>
                </c:pt>
                <c:pt idx="772">
                  <c:v>33.045000000000002</c:v>
                </c:pt>
                <c:pt idx="773">
                  <c:v>33.027999999999999</c:v>
                </c:pt>
                <c:pt idx="774">
                  <c:v>32.982999999999997</c:v>
                </c:pt>
                <c:pt idx="775">
                  <c:v>32.973999999999997</c:v>
                </c:pt>
                <c:pt idx="776">
                  <c:v>32.972999999999999</c:v>
                </c:pt>
                <c:pt idx="777">
                  <c:v>32.911999999999999</c:v>
                </c:pt>
                <c:pt idx="778">
                  <c:v>32.762999999999998</c:v>
                </c:pt>
                <c:pt idx="779">
                  <c:v>32.728999999999999</c:v>
                </c:pt>
                <c:pt idx="780">
                  <c:v>32.688000000000002</c:v>
                </c:pt>
                <c:pt idx="781">
                  <c:v>32.590000000000003</c:v>
                </c:pt>
                <c:pt idx="782">
                  <c:v>32.582999999999998</c:v>
                </c:pt>
                <c:pt idx="783">
                  <c:v>32.555</c:v>
                </c:pt>
                <c:pt idx="784">
                  <c:v>32.518000000000001</c:v>
                </c:pt>
                <c:pt idx="785">
                  <c:v>32.375</c:v>
                </c:pt>
                <c:pt idx="786">
                  <c:v>32.356999999999999</c:v>
                </c:pt>
                <c:pt idx="787">
                  <c:v>32.268999999999998</c:v>
                </c:pt>
                <c:pt idx="788">
                  <c:v>32.262999999999998</c:v>
                </c:pt>
                <c:pt idx="789">
                  <c:v>32.237000000000002</c:v>
                </c:pt>
                <c:pt idx="790">
                  <c:v>32.189</c:v>
                </c:pt>
                <c:pt idx="791">
                  <c:v>32.150199999999998</c:v>
                </c:pt>
                <c:pt idx="792">
                  <c:v>32.131999999999998</c:v>
                </c:pt>
                <c:pt idx="793">
                  <c:v>32.087000000000003</c:v>
                </c:pt>
                <c:pt idx="794">
                  <c:v>32.087000000000003</c:v>
                </c:pt>
                <c:pt idx="795">
                  <c:v>32.070999999999998</c:v>
                </c:pt>
                <c:pt idx="796">
                  <c:v>32.041200000000003</c:v>
                </c:pt>
                <c:pt idx="797">
                  <c:v>32.030999999999999</c:v>
                </c:pt>
                <c:pt idx="798">
                  <c:v>32.026000000000003</c:v>
                </c:pt>
                <c:pt idx="799">
                  <c:v>32</c:v>
                </c:pt>
                <c:pt idx="800">
                  <c:v>31.738</c:v>
                </c:pt>
                <c:pt idx="801">
                  <c:v>31.701000000000001</c:v>
                </c:pt>
                <c:pt idx="802">
                  <c:v>31.661999999999999</c:v>
                </c:pt>
                <c:pt idx="803">
                  <c:v>31.655999999999999</c:v>
                </c:pt>
                <c:pt idx="804">
                  <c:v>31.600999999999999</c:v>
                </c:pt>
                <c:pt idx="805">
                  <c:v>31.585999999999999</c:v>
                </c:pt>
                <c:pt idx="806">
                  <c:v>31.571999999999999</c:v>
                </c:pt>
                <c:pt idx="807">
                  <c:v>31.484999999999999</c:v>
                </c:pt>
                <c:pt idx="808">
                  <c:v>31.46</c:v>
                </c:pt>
                <c:pt idx="809">
                  <c:v>31.417000000000002</c:v>
                </c:pt>
                <c:pt idx="810">
                  <c:v>31.315799999999999</c:v>
                </c:pt>
                <c:pt idx="811">
                  <c:v>31.082999999999998</c:v>
                </c:pt>
                <c:pt idx="812">
                  <c:v>31.0518</c:v>
                </c:pt>
                <c:pt idx="813">
                  <c:v>31.027000000000001</c:v>
                </c:pt>
                <c:pt idx="814">
                  <c:v>30.986000000000001</c:v>
                </c:pt>
                <c:pt idx="815">
                  <c:v>30.959</c:v>
                </c:pt>
                <c:pt idx="816">
                  <c:v>30.923999999999999</c:v>
                </c:pt>
                <c:pt idx="817">
                  <c:v>30.89</c:v>
                </c:pt>
                <c:pt idx="818">
                  <c:v>30.846</c:v>
                </c:pt>
                <c:pt idx="819">
                  <c:v>30.820799999999998</c:v>
                </c:pt>
                <c:pt idx="820">
                  <c:v>30.678000000000001</c:v>
                </c:pt>
                <c:pt idx="821">
                  <c:v>30.594000000000001</c:v>
                </c:pt>
                <c:pt idx="822">
                  <c:v>30.559000000000001</c:v>
                </c:pt>
                <c:pt idx="823">
                  <c:v>30.376999999999999</c:v>
                </c:pt>
                <c:pt idx="824">
                  <c:v>30.370999999999999</c:v>
                </c:pt>
                <c:pt idx="825">
                  <c:v>30.321000000000002</c:v>
                </c:pt>
                <c:pt idx="826">
                  <c:v>30.282</c:v>
                </c:pt>
                <c:pt idx="827">
                  <c:v>30.274600000000003</c:v>
                </c:pt>
                <c:pt idx="828">
                  <c:v>30.2728</c:v>
                </c:pt>
                <c:pt idx="829">
                  <c:v>30.257000000000001</c:v>
                </c:pt>
                <c:pt idx="830">
                  <c:v>30.245000000000001</c:v>
                </c:pt>
                <c:pt idx="831">
                  <c:v>30.244</c:v>
                </c:pt>
                <c:pt idx="832">
                  <c:v>30.183</c:v>
                </c:pt>
                <c:pt idx="833">
                  <c:v>30.132999999999999</c:v>
                </c:pt>
                <c:pt idx="834">
                  <c:v>30.076000000000001</c:v>
                </c:pt>
                <c:pt idx="835">
                  <c:v>30.062000000000001</c:v>
                </c:pt>
                <c:pt idx="836">
                  <c:v>30.047000000000001</c:v>
                </c:pt>
                <c:pt idx="837">
                  <c:v>30.021000000000001</c:v>
                </c:pt>
                <c:pt idx="838">
                  <c:v>29.911999999999999</c:v>
                </c:pt>
                <c:pt idx="839">
                  <c:v>29.802</c:v>
                </c:pt>
                <c:pt idx="840">
                  <c:v>29.741</c:v>
                </c:pt>
                <c:pt idx="841">
                  <c:v>29.712</c:v>
                </c:pt>
                <c:pt idx="842">
                  <c:v>29.652999999999999</c:v>
                </c:pt>
                <c:pt idx="843">
                  <c:v>29.562999999999999</c:v>
                </c:pt>
                <c:pt idx="844">
                  <c:v>29.425999999999998</c:v>
                </c:pt>
                <c:pt idx="845">
                  <c:v>29.418799999999997</c:v>
                </c:pt>
                <c:pt idx="846">
                  <c:v>29.405999999999999</c:v>
                </c:pt>
                <c:pt idx="847">
                  <c:v>29.392199999999999</c:v>
                </c:pt>
                <c:pt idx="848">
                  <c:v>29.356000000000002</c:v>
                </c:pt>
                <c:pt idx="849">
                  <c:v>29.291</c:v>
                </c:pt>
                <c:pt idx="850">
                  <c:v>29.225999999999999</c:v>
                </c:pt>
                <c:pt idx="851">
                  <c:v>29.200199999999999</c:v>
                </c:pt>
                <c:pt idx="852">
                  <c:v>29.170999999999999</c:v>
                </c:pt>
                <c:pt idx="853">
                  <c:v>29.116</c:v>
                </c:pt>
                <c:pt idx="854">
                  <c:v>29.032</c:v>
                </c:pt>
                <c:pt idx="855">
                  <c:v>29.029</c:v>
                </c:pt>
                <c:pt idx="856">
                  <c:v>28.954000000000001</c:v>
                </c:pt>
                <c:pt idx="857">
                  <c:v>28.89</c:v>
                </c:pt>
                <c:pt idx="858">
                  <c:v>28.881</c:v>
                </c:pt>
                <c:pt idx="859">
                  <c:v>28.844799999999999</c:v>
                </c:pt>
                <c:pt idx="860">
                  <c:v>28.763999999999999</c:v>
                </c:pt>
                <c:pt idx="861">
                  <c:v>28.736999999999998</c:v>
                </c:pt>
                <c:pt idx="862">
                  <c:v>28.706</c:v>
                </c:pt>
                <c:pt idx="863">
                  <c:v>28.693999999999999</c:v>
                </c:pt>
                <c:pt idx="864">
                  <c:v>28.614999999999998</c:v>
                </c:pt>
                <c:pt idx="865">
                  <c:v>28.504999999999999</c:v>
                </c:pt>
                <c:pt idx="866">
                  <c:v>28.478000000000002</c:v>
                </c:pt>
                <c:pt idx="867">
                  <c:v>28.396000000000001</c:v>
                </c:pt>
                <c:pt idx="868">
                  <c:v>28.388999999999999</c:v>
                </c:pt>
                <c:pt idx="869">
                  <c:v>28.327000000000002</c:v>
                </c:pt>
                <c:pt idx="870">
                  <c:v>28.32</c:v>
                </c:pt>
                <c:pt idx="871">
                  <c:v>28.291</c:v>
                </c:pt>
                <c:pt idx="872">
                  <c:v>28.2</c:v>
                </c:pt>
                <c:pt idx="873">
                  <c:v>28.102</c:v>
                </c:pt>
                <c:pt idx="874">
                  <c:v>27.934999999999999</c:v>
                </c:pt>
                <c:pt idx="875">
                  <c:v>27.913</c:v>
                </c:pt>
                <c:pt idx="876">
                  <c:v>27.847799999999999</c:v>
                </c:pt>
                <c:pt idx="877">
                  <c:v>27.838000000000001</c:v>
                </c:pt>
                <c:pt idx="878">
                  <c:v>27.773</c:v>
                </c:pt>
                <c:pt idx="879">
                  <c:v>27.742000000000001</c:v>
                </c:pt>
                <c:pt idx="880">
                  <c:v>27.727799999999998</c:v>
                </c:pt>
                <c:pt idx="881">
                  <c:v>27.718</c:v>
                </c:pt>
                <c:pt idx="882">
                  <c:v>27.617999999999999</c:v>
                </c:pt>
                <c:pt idx="883">
                  <c:v>27.598799999999997</c:v>
                </c:pt>
                <c:pt idx="884">
                  <c:v>27.504000000000001</c:v>
                </c:pt>
                <c:pt idx="885">
                  <c:v>27.408799999999999</c:v>
                </c:pt>
                <c:pt idx="886">
                  <c:v>27.407799999999998</c:v>
                </c:pt>
                <c:pt idx="887">
                  <c:v>27.361999999999998</c:v>
                </c:pt>
                <c:pt idx="888">
                  <c:v>27.357799999999997</c:v>
                </c:pt>
                <c:pt idx="889">
                  <c:v>27.35</c:v>
                </c:pt>
                <c:pt idx="890">
                  <c:v>27.303999999999998</c:v>
                </c:pt>
                <c:pt idx="891">
                  <c:v>27.228999999999999</c:v>
                </c:pt>
                <c:pt idx="892">
                  <c:v>27.2288</c:v>
                </c:pt>
                <c:pt idx="893">
                  <c:v>27.2258</c:v>
                </c:pt>
                <c:pt idx="894">
                  <c:v>27.196999999999999</c:v>
                </c:pt>
                <c:pt idx="895">
                  <c:v>27.071000000000002</c:v>
                </c:pt>
                <c:pt idx="896">
                  <c:v>27.0198</c:v>
                </c:pt>
                <c:pt idx="897">
                  <c:v>26.959</c:v>
                </c:pt>
                <c:pt idx="898">
                  <c:v>26.931999999999999</c:v>
                </c:pt>
                <c:pt idx="899">
                  <c:v>26.884</c:v>
                </c:pt>
                <c:pt idx="900">
                  <c:v>26.728000000000002</c:v>
                </c:pt>
                <c:pt idx="901">
                  <c:v>26.728000000000002</c:v>
                </c:pt>
                <c:pt idx="902">
                  <c:v>26.667000000000002</c:v>
                </c:pt>
                <c:pt idx="903">
                  <c:v>26.4682</c:v>
                </c:pt>
                <c:pt idx="904">
                  <c:v>26.38</c:v>
                </c:pt>
                <c:pt idx="905">
                  <c:v>26.373999999999999</c:v>
                </c:pt>
                <c:pt idx="906">
                  <c:v>26.347999999999999</c:v>
                </c:pt>
                <c:pt idx="907">
                  <c:v>26.282799999999998</c:v>
                </c:pt>
                <c:pt idx="908">
                  <c:v>26.274999999999999</c:v>
                </c:pt>
                <c:pt idx="909">
                  <c:v>26.241799999999998</c:v>
                </c:pt>
                <c:pt idx="910">
                  <c:v>26.234000000000002</c:v>
                </c:pt>
                <c:pt idx="911">
                  <c:v>26.207999999999998</c:v>
                </c:pt>
                <c:pt idx="912">
                  <c:v>26.19</c:v>
                </c:pt>
                <c:pt idx="913">
                  <c:v>26.129000000000001</c:v>
                </c:pt>
                <c:pt idx="914">
                  <c:v>26.08</c:v>
                </c:pt>
                <c:pt idx="915">
                  <c:v>26.061</c:v>
                </c:pt>
                <c:pt idx="916">
                  <c:v>26.053000000000001</c:v>
                </c:pt>
                <c:pt idx="917">
                  <c:v>26.0212</c:v>
                </c:pt>
                <c:pt idx="918">
                  <c:v>26.007999999999999</c:v>
                </c:pt>
                <c:pt idx="919">
                  <c:v>25.974799999999998</c:v>
                </c:pt>
                <c:pt idx="920">
                  <c:v>25.937999999999999</c:v>
                </c:pt>
                <c:pt idx="921">
                  <c:v>25.884799999999998</c:v>
                </c:pt>
                <c:pt idx="922">
                  <c:v>25.882999999999999</c:v>
                </c:pt>
                <c:pt idx="923">
                  <c:v>25.864999999999998</c:v>
                </c:pt>
                <c:pt idx="924">
                  <c:v>25.845400000000001</c:v>
                </c:pt>
                <c:pt idx="925">
                  <c:v>25.783999999999999</c:v>
                </c:pt>
                <c:pt idx="926">
                  <c:v>25.71</c:v>
                </c:pt>
                <c:pt idx="927">
                  <c:v>25.673999999999999</c:v>
                </c:pt>
                <c:pt idx="928">
                  <c:v>25.67</c:v>
                </c:pt>
                <c:pt idx="929">
                  <c:v>25.64</c:v>
                </c:pt>
                <c:pt idx="930">
                  <c:v>25.591000000000001</c:v>
                </c:pt>
                <c:pt idx="931">
                  <c:v>25.59</c:v>
                </c:pt>
                <c:pt idx="932">
                  <c:v>25.585799999999999</c:v>
                </c:pt>
                <c:pt idx="933">
                  <c:v>25.582000000000001</c:v>
                </c:pt>
                <c:pt idx="934">
                  <c:v>25.574000000000002</c:v>
                </c:pt>
                <c:pt idx="935">
                  <c:v>25.558199999999999</c:v>
                </c:pt>
                <c:pt idx="936">
                  <c:v>25.457999999999998</c:v>
                </c:pt>
                <c:pt idx="937">
                  <c:v>25.4574</c:v>
                </c:pt>
                <c:pt idx="938">
                  <c:v>25.370799999999999</c:v>
                </c:pt>
                <c:pt idx="939">
                  <c:v>25.369</c:v>
                </c:pt>
                <c:pt idx="940">
                  <c:v>25.353000000000002</c:v>
                </c:pt>
                <c:pt idx="941">
                  <c:v>25.326000000000001</c:v>
                </c:pt>
                <c:pt idx="942">
                  <c:v>25.226199999999999</c:v>
                </c:pt>
                <c:pt idx="943">
                  <c:v>25.1158</c:v>
                </c:pt>
                <c:pt idx="944">
                  <c:v>25.077999999999999</c:v>
                </c:pt>
                <c:pt idx="945">
                  <c:v>25.073</c:v>
                </c:pt>
                <c:pt idx="946">
                  <c:v>25.016999999999999</c:v>
                </c:pt>
                <c:pt idx="947">
                  <c:v>25.010999999999999</c:v>
                </c:pt>
                <c:pt idx="948">
                  <c:v>25.007999999999999</c:v>
                </c:pt>
                <c:pt idx="949">
                  <c:v>24.959799999999998</c:v>
                </c:pt>
                <c:pt idx="950">
                  <c:v>24.957799999999999</c:v>
                </c:pt>
                <c:pt idx="951">
                  <c:v>24.903199999999998</c:v>
                </c:pt>
                <c:pt idx="952">
                  <c:v>24.86</c:v>
                </c:pt>
                <c:pt idx="953">
                  <c:v>24.759799999999998</c:v>
                </c:pt>
                <c:pt idx="954">
                  <c:v>24.753</c:v>
                </c:pt>
                <c:pt idx="955">
                  <c:v>24.712799999999998</c:v>
                </c:pt>
                <c:pt idx="956">
                  <c:v>24.675999999999998</c:v>
                </c:pt>
                <c:pt idx="957">
                  <c:v>24.579000000000001</c:v>
                </c:pt>
                <c:pt idx="958">
                  <c:v>24.470799999999997</c:v>
                </c:pt>
                <c:pt idx="959">
                  <c:v>24.395</c:v>
                </c:pt>
                <c:pt idx="960">
                  <c:v>24.369</c:v>
                </c:pt>
                <c:pt idx="961">
                  <c:v>24.318000000000001</c:v>
                </c:pt>
                <c:pt idx="962">
                  <c:v>24.273799999999998</c:v>
                </c:pt>
                <c:pt idx="963">
                  <c:v>24.273</c:v>
                </c:pt>
                <c:pt idx="964">
                  <c:v>24.265999999999998</c:v>
                </c:pt>
                <c:pt idx="965">
                  <c:v>24.227</c:v>
                </c:pt>
                <c:pt idx="966">
                  <c:v>24.204000000000001</c:v>
                </c:pt>
                <c:pt idx="967">
                  <c:v>24.202000000000002</c:v>
                </c:pt>
                <c:pt idx="968">
                  <c:v>24.140999999999998</c:v>
                </c:pt>
                <c:pt idx="969">
                  <c:v>24.133799999999997</c:v>
                </c:pt>
                <c:pt idx="970">
                  <c:v>24.013000000000002</c:v>
                </c:pt>
                <c:pt idx="971">
                  <c:v>24.011799999999997</c:v>
                </c:pt>
                <c:pt idx="972">
                  <c:v>23.916</c:v>
                </c:pt>
                <c:pt idx="973">
                  <c:v>23.882000000000001</c:v>
                </c:pt>
                <c:pt idx="974">
                  <c:v>23.844999999999999</c:v>
                </c:pt>
                <c:pt idx="975">
                  <c:v>23.841000000000001</c:v>
                </c:pt>
                <c:pt idx="976">
                  <c:v>23.805</c:v>
                </c:pt>
                <c:pt idx="977">
                  <c:v>23.736999999999998</c:v>
                </c:pt>
                <c:pt idx="978">
                  <c:v>23.722999999999999</c:v>
                </c:pt>
                <c:pt idx="979">
                  <c:v>23.7042</c:v>
                </c:pt>
                <c:pt idx="980">
                  <c:v>23.646000000000001</c:v>
                </c:pt>
                <c:pt idx="981">
                  <c:v>23.494</c:v>
                </c:pt>
                <c:pt idx="982">
                  <c:v>23.44</c:v>
                </c:pt>
                <c:pt idx="983">
                  <c:v>23.402000000000001</c:v>
                </c:pt>
                <c:pt idx="984">
                  <c:v>23.212799999999998</c:v>
                </c:pt>
                <c:pt idx="985">
                  <c:v>23.193999999999999</c:v>
                </c:pt>
                <c:pt idx="986">
                  <c:v>23.187999999999999</c:v>
                </c:pt>
                <c:pt idx="987">
                  <c:v>23.175999999999998</c:v>
                </c:pt>
                <c:pt idx="988">
                  <c:v>23.13</c:v>
                </c:pt>
                <c:pt idx="989">
                  <c:v>23.127799999999997</c:v>
                </c:pt>
                <c:pt idx="990">
                  <c:v>23.077000000000002</c:v>
                </c:pt>
                <c:pt idx="991">
                  <c:v>22.9818</c:v>
                </c:pt>
                <c:pt idx="992">
                  <c:v>22.946000000000002</c:v>
                </c:pt>
                <c:pt idx="993">
                  <c:v>22.911999999999999</c:v>
                </c:pt>
                <c:pt idx="994">
                  <c:v>22.893999999999998</c:v>
                </c:pt>
                <c:pt idx="995">
                  <c:v>22.878</c:v>
                </c:pt>
                <c:pt idx="996">
                  <c:v>22.87</c:v>
                </c:pt>
                <c:pt idx="997">
                  <c:v>22.831</c:v>
                </c:pt>
                <c:pt idx="998">
                  <c:v>22.73</c:v>
                </c:pt>
                <c:pt idx="999">
                  <c:v>22.666799999999999</c:v>
                </c:pt>
                <c:pt idx="1000">
                  <c:v>22.659799999999997</c:v>
                </c:pt>
                <c:pt idx="1001">
                  <c:v>22.603000000000002</c:v>
                </c:pt>
                <c:pt idx="1002">
                  <c:v>22.588999999999999</c:v>
                </c:pt>
                <c:pt idx="1003">
                  <c:v>22.568000000000001</c:v>
                </c:pt>
                <c:pt idx="1004">
                  <c:v>22.518999999999998</c:v>
                </c:pt>
                <c:pt idx="1005">
                  <c:v>22.456</c:v>
                </c:pt>
                <c:pt idx="1006">
                  <c:v>22.413</c:v>
                </c:pt>
                <c:pt idx="1007">
                  <c:v>22.398</c:v>
                </c:pt>
                <c:pt idx="1008">
                  <c:v>22.381</c:v>
                </c:pt>
                <c:pt idx="1009">
                  <c:v>22.344999999999999</c:v>
                </c:pt>
                <c:pt idx="1010">
                  <c:v>22.310199999999998</c:v>
                </c:pt>
                <c:pt idx="1011">
                  <c:v>22.303000000000001</c:v>
                </c:pt>
                <c:pt idx="1012">
                  <c:v>22.277799999999999</c:v>
                </c:pt>
                <c:pt idx="1013">
                  <c:v>22.172000000000001</c:v>
                </c:pt>
                <c:pt idx="1014">
                  <c:v>22.154</c:v>
                </c:pt>
                <c:pt idx="1015">
                  <c:v>22.123999999999999</c:v>
                </c:pt>
                <c:pt idx="1016">
                  <c:v>22.084400000000002</c:v>
                </c:pt>
                <c:pt idx="1017">
                  <c:v>22.07</c:v>
                </c:pt>
                <c:pt idx="1018">
                  <c:v>22.040799999999997</c:v>
                </c:pt>
                <c:pt idx="1019">
                  <c:v>22.001999999999999</c:v>
                </c:pt>
                <c:pt idx="1020">
                  <c:v>21.956</c:v>
                </c:pt>
                <c:pt idx="1021">
                  <c:v>21.731999999999999</c:v>
                </c:pt>
                <c:pt idx="1022">
                  <c:v>21.704000000000001</c:v>
                </c:pt>
                <c:pt idx="1023">
                  <c:v>21.698</c:v>
                </c:pt>
                <c:pt idx="1024">
                  <c:v>21.641999999999999</c:v>
                </c:pt>
                <c:pt idx="1025">
                  <c:v>21.63</c:v>
                </c:pt>
                <c:pt idx="1026">
                  <c:v>21.626999999999999</c:v>
                </c:pt>
                <c:pt idx="1027">
                  <c:v>21.600999999999999</c:v>
                </c:pt>
                <c:pt idx="1028">
                  <c:v>21.501999999999999</c:v>
                </c:pt>
                <c:pt idx="1029">
                  <c:v>21.498000000000001</c:v>
                </c:pt>
                <c:pt idx="1030">
                  <c:v>21.382000000000001</c:v>
                </c:pt>
                <c:pt idx="1031">
                  <c:v>21.308</c:v>
                </c:pt>
                <c:pt idx="1032">
                  <c:v>21.23</c:v>
                </c:pt>
                <c:pt idx="1033">
                  <c:v>21.204999999999998</c:v>
                </c:pt>
                <c:pt idx="1034">
                  <c:v>21.170999999999999</c:v>
                </c:pt>
                <c:pt idx="1035">
                  <c:v>21.044</c:v>
                </c:pt>
                <c:pt idx="1036">
                  <c:v>21.004000000000001</c:v>
                </c:pt>
                <c:pt idx="1037">
                  <c:v>20.991</c:v>
                </c:pt>
                <c:pt idx="1038">
                  <c:v>20.9848</c:v>
                </c:pt>
                <c:pt idx="1039">
                  <c:v>20.925999999999998</c:v>
                </c:pt>
                <c:pt idx="1040">
                  <c:v>20.906199999999998</c:v>
                </c:pt>
                <c:pt idx="1041">
                  <c:v>20.901</c:v>
                </c:pt>
                <c:pt idx="1042">
                  <c:v>20.896000000000001</c:v>
                </c:pt>
                <c:pt idx="1043">
                  <c:v>20.895</c:v>
                </c:pt>
                <c:pt idx="1044">
                  <c:v>20.864000000000001</c:v>
                </c:pt>
                <c:pt idx="1045">
                  <c:v>20.861999999999998</c:v>
                </c:pt>
                <c:pt idx="1046">
                  <c:v>20.821000000000002</c:v>
                </c:pt>
                <c:pt idx="1047">
                  <c:v>20.815999999999999</c:v>
                </c:pt>
                <c:pt idx="1048">
                  <c:v>20.812999999999999</c:v>
                </c:pt>
                <c:pt idx="1049">
                  <c:v>20.798999999999999</c:v>
                </c:pt>
                <c:pt idx="1050">
                  <c:v>20.7864</c:v>
                </c:pt>
                <c:pt idx="1051">
                  <c:v>20.7608</c:v>
                </c:pt>
                <c:pt idx="1052">
                  <c:v>20.6678</c:v>
                </c:pt>
                <c:pt idx="1053">
                  <c:v>20.655999999999999</c:v>
                </c:pt>
                <c:pt idx="1054">
                  <c:v>20.652000000000001</c:v>
                </c:pt>
                <c:pt idx="1055">
                  <c:v>20.606000000000002</c:v>
                </c:pt>
                <c:pt idx="1056">
                  <c:v>20.565999999999999</c:v>
                </c:pt>
                <c:pt idx="1057">
                  <c:v>20.52</c:v>
                </c:pt>
                <c:pt idx="1058">
                  <c:v>20.51</c:v>
                </c:pt>
                <c:pt idx="1059">
                  <c:v>20.484000000000002</c:v>
                </c:pt>
                <c:pt idx="1060">
                  <c:v>20.446200000000001</c:v>
                </c:pt>
                <c:pt idx="1061">
                  <c:v>20.443000000000001</c:v>
                </c:pt>
                <c:pt idx="1062">
                  <c:v>20.364000000000001</c:v>
                </c:pt>
                <c:pt idx="1063">
                  <c:v>20.303000000000001</c:v>
                </c:pt>
                <c:pt idx="1064">
                  <c:v>20.298200000000001</c:v>
                </c:pt>
                <c:pt idx="1065">
                  <c:v>20.257000000000001</c:v>
                </c:pt>
                <c:pt idx="1066">
                  <c:v>20.216999999999999</c:v>
                </c:pt>
                <c:pt idx="1067">
                  <c:v>20.114000000000001</c:v>
                </c:pt>
                <c:pt idx="1068">
                  <c:v>20.105</c:v>
                </c:pt>
                <c:pt idx="1069">
                  <c:v>20.097999999999999</c:v>
                </c:pt>
                <c:pt idx="1070">
                  <c:v>20.032</c:v>
                </c:pt>
                <c:pt idx="1071">
                  <c:v>20.003</c:v>
                </c:pt>
                <c:pt idx="1072">
                  <c:v>19.988</c:v>
                </c:pt>
                <c:pt idx="1073">
                  <c:v>19.9298</c:v>
                </c:pt>
                <c:pt idx="1074">
                  <c:v>19.928000000000001</c:v>
                </c:pt>
                <c:pt idx="1075">
                  <c:v>19.863</c:v>
                </c:pt>
                <c:pt idx="1076">
                  <c:v>19.771799999999999</c:v>
                </c:pt>
                <c:pt idx="1077">
                  <c:v>19.734200000000001</c:v>
                </c:pt>
                <c:pt idx="1078">
                  <c:v>19.725000000000001</c:v>
                </c:pt>
                <c:pt idx="1079">
                  <c:v>19.675000000000001</c:v>
                </c:pt>
                <c:pt idx="1080">
                  <c:v>19.657</c:v>
                </c:pt>
                <c:pt idx="1081">
                  <c:v>19.638000000000002</c:v>
                </c:pt>
                <c:pt idx="1082">
                  <c:v>19.626000000000001</c:v>
                </c:pt>
                <c:pt idx="1083">
                  <c:v>19.612200000000001</c:v>
                </c:pt>
                <c:pt idx="1084">
                  <c:v>19.608799999999999</c:v>
                </c:pt>
                <c:pt idx="1085">
                  <c:v>19.599</c:v>
                </c:pt>
                <c:pt idx="1086">
                  <c:v>19.571000000000002</c:v>
                </c:pt>
                <c:pt idx="1087">
                  <c:v>19.562999999999999</c:v>
                </c:pt>
                <c:pt idx="1088">
                  <c:v>19.524999999999999</c:v>
                </c:pt>
                <c:pt idx="1089">
                  <c:v>19.505799999999997</c:v>
                </c:pt>
                <c:pt idx="1090">
                  <c:v>19.483000000000001</c:v>
                </c:pt>
                <c:pt idx="1091">
                  <c:v>19.451000000000001</c:v>
                </c:pt>
                <c:pt idx="1092">
                  <c:v>19.437000000000001</c:v>
                </c:pt>
                <c:pt idx="1093">
                  <c:v>19.4192</c:v>
                </c:pt>
                <c:pt idx="1094">
                  <c:v>19.38</c:v>
                </c:pt>
                <c:pt idx="1095">
                  <c:v>19.377199999999998</c:v>
                </c:pt>
                <c:pt idx="1096">
                  <c:v>19.367999999999999</c:v>
                </c:pt>
                <c:pt idx="1097">
                  <c:v>19.367000000000001</c:v>
                </c:pt>
                <c:pt idx="1098">
                  <c:v>19.356200000000001</c:v>
                </c:pt>
                <c:pt idx="1099">
                  <c:v>19.277999999999999</c:v>
                </c:pt>
                <c:pt idx="1100">
                  <c:v>19.265999999999998</c:v>
                </c:pt>
                <c:pt idx="1101">
                  <c:v>19.255799999999997</c:v>
                </c:pt>
                <c:pt idx="1102">
                  <c:v>19.219799999999999</c:v>
                </c:pt>
                <c:pt idx="1103">
                  <c:v>19.177</c:v>
                </c:pt>
                <c:pt idx="1104">
                  <c:v>19.175999999999998</c:v>
                </c:pt>
                <c:pt idx="1105">
                  <c:v>19.1708</c:v>
                </c:pt>
                <c:pt idx="1106">
                  <c:v>19.166</c:v>
                </c:pt>
                <c:pt idx="1107">
                  <c:v>19.157</c:v>
                </c:pt>
                <c:pt idx="1108">
                  <c:v>19.128400000000003</c:v>
                </c:pt>
                <c:pt idx="1109">
                  <c:v>19.104600000000001</c:v>
                </c:pt>
                <c:pt idx="1110">
                  <c:v>19.103999999999999</c:v>
                </c:pt>
                <c:pt idx="1111">
                  <c:v>19.097000000000001</c:v>
                </c:pt>
                <c:pt idx="1112">
                  <c:v>19.079000000000001</c:v>
                </c:pt>
                <c:pt idx="1113">
                  <c:v>19.047999999999998</c:v>
                </c:pt>
                <c:pt idx="1114">
                  <c:v>19.044799999999999</c:v>
                </c:pt>
                <c:pt idx="1115">
                  <c:v>19.0108</c:v>
                </c:pt>
                <c:pt idx="1116">
                  <c:v>18.998000000000001</c:v>
                </c:pt>
                <c:pt idx="1117">
                  <c:v>18.937799999999999</c:v>
                </c:pt>
                <c:pt idx="1118">
                  <c:v>18.838000000000001</c:v>
                </c:pt>
                <c:pt idx="1119">
                  <c:v>18.829999999999998</c:v>
                </c:pt>
                <c:pt idx="1120">
                  <c:v>18.8108</c:v>
                </c:pt>
                <c:pt idx="1121">
                  <c:v>18.775400000000001</c:v>
                </c:pt>
                <c:pt idx="1122">
                  <c:v>18.763999999999999</c:v>
                </c:pt>
                <c:pt idx="1123">
                  <c:v>18.751999999999999</c:v>
                </c:pt>
                <c:pt idx="1124">
                  <c:v>18.7408</c:v>
                </c:pt>
                <c:pt idx="1125">
                  <c:v>18.730799999999999</c:v>
                </c:pt>
                <c:pt idx="1126">
                  <c:v>18.716200000000001</c:v>
                </c:pt>
                <c:pt idx="1127">
                  <c:v>18.68</c:v>
                </c:pt>
                <c:pt idx="1128">
                  <c:v>18.643000000000001</c:v>
                </c:pt>
                <c:pt idx="1129">
                  <c:v>18.634799999999998</c:v>
                </c:pt>
                <c:pt idx="1130">
                  <c:v>18.626999999999999</c:v>
                </c:pt>
                <c:pt idx="1131">
                  <c:v>18.585000000000001</c:v>
                </c:pt>
                <c:pt idx="1132">
                  <c:v>18.582799999999999</c:v>
                </c:pt>
                <c:pt idx="1133">
                  <c:v>18.5822</c:v>
                </c:pt>
                <c:pt idx="1134">
                  <c:v>18.568000000000001</c:v>
                </c:pt>
                <c:pt idx="1135">
                  <c:v>18.542999999999999</c:v>
                </c:pt>
                <c:pt idx="1136">
                  <c:v>18.532</c:v>
                </c:pt>
                <c:pt idx="1137">
                  <c:v>18.520799999999998</c:v>
                </c:pt>
                <c:pt idx="1138">
                  <c:v>18.517799999999998</c:v>
                </c:pt>
                <c:pt idx="1139">
                  <c:v>18.376000000000001</c:v>
                </c:pt>
                <c:pt idx="1140">
                  <c:v>18.357799999999997</c:v>
                </c:pt>
                <c:pt idx="1141">
                  <c:v>18.3522</c:v>
                </c:pt>
                <c:pt idx="1142">
                  <c:v>18.350999999999999</c:v>
                </c:pt>
                <c:pt idx="1143">
                  <c:v>18.327999999999999</c:v>
                </c:pt>
                <c:pt idx="1144">
                  <c:v>18.306000000000001</c:v>
                </c:pt>
                <c:pt idx="1145">
                  <c:v>18.297999999999998</c:v>
                </c:pt>
                <c:pt idx="1146">
                  <c:v>18.22</c:v>
                </c:pt>
                <c:pt idx="1147">
                  <c:v>18.212</c:v>
                </c:pt>
                <c:pt idx="1148">
                  <c:v>18.199000000000002</c:v>
                </c:pt>
                <c:pt idx="1149">
                  <c:v>18.120999999999999</c:v>
                </c:pt>
                <c:pt idx="1150">
                  <c:v>18.114999999999998</c:v>
                </c:pt>
                <c:pt idx="1151">
                  <c:v>18.065000000000001</c:v>
                </c:pt>
                <c:pt idx="1152">
                  <c:v>18.02</c:v>
                </c:pt>
                <c:pt idx="1153">
                  <c:v>17.998999999999999</c:v>
                </c:pt>
                <c:pt idx="1154">
                  <c:v>17.983000000000001</c:v>
                </c:pt>
                <c:pt idx="1155">
                  <c:v>17.899000000000001</c:v>
                </c:pt>
                <c:pt idx="1156">
                  <c:v>17.881</c:v>
                </c:pt>
                <c:pt idx="1157">
                  <c:v>17.872</c:v>
                </c:pt>
                <c:pt idx="1158">
                  <c:v>17.838999999999999</c:v>
                </c:pt>
                <c:pt idx="1159">
                  <c:v>17.744</c:v>
                </c:pt>
                <c:pt idx="1160">
                  <c:v>17.725000000000001</c:v>
                </c:pt>
                <c:pt idx="1161">
                  <c:v>17.710999999999999</c:v>
                </c:pt>
                <c:pt idx="1162">
                  <c:v>17.71</c:v>
                </c:pt>
                <c:pt idx="1163">
                  <c:v>17.652000000000001</c:v>
                </c:pt>
                <c:pt idx="1164">
                  <c:v>17.574999999999999</c:v>
                </c:pt>
                <c:pt idx="1165">
                  <c:v>17.548999999999999</c:v>
                </c:pt>
                <c:pt idx="1166">
                  <c:v>17.536200000000001</c:v>
                </c:pt>
                <c:pt idx="1167">
                  <c:v>17.425999999999998</c:v>
                </c:pt>
                <c:pt idx="1168">
                  <c:v>17.398</c:v>
                </c:pt>
                <c:pt idx="1169">
                  <c:v>17.361999999999998</c:v>
                </c:pt>
                <c:pt idx="1170">
                  <c:v>17.361799999999999</c:v>
                </c:pt>
                <c:pt idx="1171">
                  <c:v>17.2578</c:v>
                </c:pt>
                <c:pt idx="1172">
                  <c:v>17.123999999999999</c:v>
                </c:pt>
                <c:pt idx="1173">
                  <c:v>17.030999999999999</c:v>
                </c:pt>
                <c:pt idx="1174">
                  <c:v>17.024799999999999</c:v>
                </c:pt>
                <c:pt idx="1175">
                  <c:v>16.972999999999999</c:v>
                </c:pt>
                <c:pt idx="1176">
                  <c:v>16.859000000000002</c:v>
                </c:pt>
                <c:pt idx="1177">
                  <c:v>16.748999999999999</c:v>
                </c:pt>
                <c:pt idx="1178">
                  <c:v>16.745999999999999</c:v>
                </c:pt>
                <c:pt idx="1179">
                  <c:v>16.657</c:v>
                </c:pt>
                <c:pt idx="1180">
                  <c:v>16.518799999999999</c:v>
                </c:pt>
                <c:pt idx="1181">
                  <c:v>16.510000000000002</c:v>
                </c:pt>
                <c:pt idx="1182">
                  <c:v>16.46</c:v>
                </c:pt>
                <c:pt idx="1183">
                  <c:v>16.427</c:v>
                </c:pt>
                <c:pt idx="1184">
                  <c:v>16.401799999999998</c:v>
                </c:pt>
                <c:pt idx="1185">
                  <c:v>16.349799999999998</c:v>
                </c:pt>
                <c:pt idx="1186">
                  <c:v>16.187799999999999</c:v>
                </c:pt>
                <c:pt idx="1187">
                  <c:v>16.146799999999999</c:v>
                </c:pt>
                <c:pt idx="1188">
                  <c:v>16.120999999999999</c:v>
                </c:pt>
                <c:pt idx="1189">
                  <c:v>16.064</c:v>
                </c:pt>
                <c:pt idx="1190">
                  <c:v>16.03</c:v>
                </c:pt>
                <c:pt idx="1191">
                  <c:v>16.024799999999999</c:v>
                </c:pt>
                <c:pt idx="1192">
                  <c:v>16.004799999999999</c:v>
                </c:pt>
                <c:pt idx="1193">
                  <c:v>15.8672</c:v>
                </c:pt>
                <c:pt idx="1194">
                  <c:v>15.842000000000001</c:v>
                </c:pt>
                <c:pt idx="1195">
                  <c:v>15.821</c:v>
                </c:pt>
                <c:pt idx="1196">
                  <c:v>15.789800000000001</c:v>
                </c:pt>
                <c:pt idx="1197">
                  <c:v>15.7752</c:v>
                </c:pt>
                <c:pt idx="1198">
                  <c:v>15.756</c:v>
                </c:pt>
                <c:pt idx="1199">
                  <c:v>15.710599999999999</c:v>
                </c:pt>
                <c:pt idx="1200">
                  <c:v>15.544</c:v>
                </c:pt>
                <c:pt idx="1201">
                  <c:v>15.523800000000001</c:v>
                </c:pt>
                <c:pt idx="1202">
                  <c:v>15.3858</c:v>
                </c:pt>
                <c:pt idx="1203">
                  <c:v>15.103</c:v>
                </c:pt>
                <c:pt idx="1204">
                  <c:v>14.959800000000001</c:v>
                </c:pt>
                <c:pt idx="1205">
                  <c:v>14.8408</c:v>
                </c:pt>
                <c:pt idx="1206">
                  <c:v>14.261800000000001</c:v>
                </c:pt>
                <c:pt idx="1207">
                  <c:v>14.1318</c:v>
                </c:pt>
                <c:pt idx="1208">
                  <c:v>14.029199999999999</c:v>
                </c:pt>
                <c:pt idx="1209">
                  <c:v>13.7308</c:v>
                </c:pt>
                <c:pt idx="1210">
                  <c:v>13.660399999999999</c:v>
                </c:pt>
                <c:pt idx="1211">
                  <c:v>13.511800000000001</c:v>
                </c:pt>
                <c:pt idx="1212">
                  <c:v>13.1358</c:v>
                </c:pt>
                <c:pt idx="1213">
                  <c:v>12.8658</c:v>
                </c:pt>
                <c:pt idx="1214">
                  <c:v>12.0588</c:v>
                </c:pt>
                <c:pt idx="1215">
                  <c:v>11.6714</c:v>
                </c:pt>
                <c:pt idx="1216">
                  <c:v>11.377800000000001</c:v>
                </c:pt>
                <c:pt idx="1217">
                  <c:v>11.2904</c:v>
                </c:pt>
                <c:pt idx="1218">
                  <c:v>11.242800000000001</c:v>
                </c:pt>
                <c:pt idx="1219">
                  <c:v>10.7652</c:v>
                </c:pt>
                <c:pt idx="1220">
                  <c:v>10.732800000000001</c:v>
                </c:pt>
                <c:pt idx="1221">
                  <c:v>10.719800000000001</c:v>
                </c:pt>
                <c:pt idx="1222">
                  <c:v>10.549800000000001</c:v>
                </c:pt>
                <c:pt idx="1223">
                  <c:v>10.389800000000001</c:v>
                </c:pt>
                <c:pt idx="1224">
                  <c:v>9.8903999999999996</c:v>
                </c:pt>
                <c:pt idx="1225">
                  <c:v>9.7452000000000005</c:v>
                </c:pt>
                <c:pt idx="1226">
                  <c:v>9.6878000000000011</c:v>
                </c:pt>
                <c:pt idx="1227">
                  <c:v>9.530800000000001</c:v>
                </c:pt>
                <c:pt idx="1228">
                  <c:v>9.4698000000000011</c:v>
                </c:pt>
                <c:pt idx="1229">
                  <c:v>9.3158000000000012</c:v>
                </c:pt>
                <c:pt idx="1230">
                  <c:v>9.2788000000000004</c:v>
                </c:pt>
                <c:pt idx="1231">
                  <c:v>9.2728000000000002</c:v>
                </c:pt>
                <c:pt idx="1232">
                  <c:v>9.2088000000000001</c:v>
                </c:pt>
                <c:pt idx="1233">
                  <c:v>9.1577999999999999</c:v>
                </c:pt>
                <c:pt idx="1234">
                  <c:v>9.1072000000000006</c:v>
                </c:pt>
                <c:pt idx="1235">
                  <c:v>9.0553999999999988</c:v>
                </c:pt>
                <c:pt idx="1236">
                  <c:v>9.0118000000000009</c:v>
                </c:pt>
                <c:pt idx="1237">
                  <c:v>8.9732000000000003</c:v>
                </c:pt>
                <c:pt idx="1238">
                  <c:v>8.9568000000000012</c:v>
                </c:pt>
                <c:pt idx="1239">
                  <c:v>8.8818000000000001</c:v>
                </c:pt>
                <c:pt idx="1240">
                  <c:v>8.8768000000000011</c:v>
                </c:pt>
                <c:pt idx="1241">
                  <c:v>8.8548000000000009</c:v>
                </c:pt>
                <c:pt idx="1242">
                  <c:v>8.6468000000000007</c:v>
                </c:pt>
                <c:pt idx="1243">
                  <c:v>8.6088000000000005</c:v>
                </c:pt>
                <c:pt idx="1244">
                  <c:v>8.5498000000000012</c:v>
                </c:pt>
                <c:pt idx="1245">
                  <c:v>8.5248000000000008</c:v>
                </c:pt>
                <c:pt idx="1246">
                  <c:v>8.3348000000000013</c:v>
                </c:pt>
                <c:pt idx="1247">
                  <c:v>8.2981999999999996</c:v>
                </c:pt>
                <c:pt idx="1248">
                  <c:v>8.2172000000000001</c:v>
                </c:pt>
                <c:pt idx="1249">
                  <c:v>8.1958000000000002</c:v>
                </c:pt>
                <c:pt idx="1250">
                  <c:v>7.8197999999999999</c:v>
                </c:pt>
                <c:pt idx="1251">
                  <c:v>7.7477999999999998</c:v>
                </c:pt>
                <c:pt idx="1252">
                  <c:v>7.2437999999999994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C4-495C-869D-93B036E94C01}"/>
            </c:ext>
          </c:extLst>
        </c:ser>
        <c:ser>
          <c:idx val="1"/>
          <c:order val="2"/>
          <c:tx>
            <c:strRef>
              <c:f>'FDC- SRIF'!$H$5</c:f>
              <c:strCache>
                <c:ptCount val="1"/>
                <c:pt idx="0">
                  <c:v>Stage 2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'FDC- SRIF'!$G$6:$G$1555</c:f>
              <c:numCache>
                <c:formatCode>#,##0.0</c:formatCode>
                <c:ptCount val="1550"/>
                <c:pt idx="0">
                  <c:v>0</c:v>
                </c:pt>
                <c:pt idx="1">
                  <c:v>8.4459459459459499E-2</c:v>
                </c:pt>
                <c:pt idx="2">
                  <c:v>0.168918918918919</c:v>
                </c:pt>
                <c:pt idx="3">
                  <c:v>0.25337837837837851</c:v>
                </c:pt>
                <c:pt idx="4">
                  <c:v>0.337837837837838</c:v>
                </c:pt>
                <c:pt idx="5">
                  <c:v>0.42229729729729748</c:v>
                </c:pt>
                <c:pt idx="6">
                  <c:v>0.50675675675675702</c:v>
                </c:pt>
                <c:pt idx="7">
                  <c:v>0.59121621621621645</c:v>
                </c:pt>
                <c:pt idx="8">
                  <c:v>0.67567567567567599</c:v>
                </c:pt>
                <c:pt idx="9">
                  <c:v>0.76013513513513553</c:v>
                </c:pt>
                <c:pt idx="10">
                  <c:v>0.84459459459459496</c:v>
                </c:pt>
                <c:pt idx="11">
                  <c:v>0.9290540540540545</c:v>
                </c:pt>
                <c:pt idx="12">
                  <c:v>1.013513513513514</c:v>
                </c:pt>
                <c:pt idx="13">
                  <c:v>1.0979729729729735</c:v>
                </c:pt>
                <c:pt idx="14">
                  <c:v>1.1824324324324329</c:v>
                </c:pt>
                <c:pt idx="15">
                  <c:v>1.2668918918918926</c:v>
                </c:pt>
                <c:pt idx="16">
                  <c:v>1.351351351351352</c:v>
                </c:pt>
                <c:pt idx="17">
                  <c:v>1.4358108108108114</c:v>
                </c:pt>
                <c:pt idx="18">
                  <c:v>1.5202702702702711</c:v>
                </c:pt>
                <c:pt idx="19">
                  <c:v>1.6047297297297305</c:v>
                </c:pt>
                <c:pt idx="20">
                  <c:v>1.6891891891891899</c:v>
                </c:pt>
                <c:pt idx="21">
                  <c:v>1.7736486486486496</c:v>
                </c:pt>
                <c:pt idx="22">
                  <c:v>1.858108108108109</c:v>
                </c:pt>
                <c:pt idx="23">
                  <c:v>1.9425675675675684</c:v>
                </c:pt>
                <c:pt idx="24">
                  <c:v>2.0270270270270281</c:v>
                </c:pt>
                <c:pt idx="25">
                  <c:v>2.1114864864864873</c:v>
                </c:pt>
                <c:pt idx="26">
                  <c:v>2.1959459459459469</c:v>
                </c:pt>
                <c:pt idx="27">
                  <c:v>2.2804054054054066</c:v>
                </c:pt>
                <c:pt idx="28">
                  <c:v>2.3648648648648658</c:v>
                </c:pt>
                <c:pt idx="29">
                  <c:v>2.4493243243243255</c:v>
                </c:pt>
                <c:pt idx="30">
                  <c:v>2.5337837837837851</c:v>
                </c:pt>
                <c:pt idx="31">
                  <c:v>2.6182432432432443</c:v>
                </c:pt>
                <c:pt idx="32">
                  <c:v>2.702702702702704</c:v>
                </c:pt>
                <c:pt idx="33">
                  <c:v>2.7871621621621636</c:v>
                </c:pt>
                <c:pt idx="34">
                  <c:v>2.8716216216216228</c:v>
                </c:pt>
                <c:pt idx="35">
                  <c:v>2.9560810810810825</c:v>
                </c:pt>
                <c:pt idx="36">
                  <c:v>3.0405405405405421</c:v>
                </c:pt>
                <c:pt idx="37">
                  <c:v>3.1250000000000013</c:v>
                </c:pt>
                <c:pt idx="38">
                  <c:v>3.209459459459461</c:v>
                </c:pt>
                <c:pt idx="39">
                  <c:v>3.2939189189189206</c:v>
                </c:pt>
                <c:pt idx="40">
                  <c:v>3.3783783783783798</c:v>
                </c:pt>
                <c:pt idx="41">
                  <c:v>3.4628378378378395</c:v>
                </c:pt>
                <c:pt idx="42">
                  <c:v>3.5472972972972991</c:v>
                </c:pt>
                <c:pt idx="43">
                  <c:v>3.6317567567567584</c:v>
                </c:pt>
                <c:pt idx="44">
                  <c:v>3.716216216216218</c:v>
                </c:pt>
                <c:pt idx="45">
                  <c:v>3.8006756756756777</c:v>
                </c:pt>
                <c:pt idx="46">
                  <c:v>3.8851351351351369</c:v>
                </c:pt>
                <c:pt idx="47">
                  <c:v>3.9695945945945965</c:v>
                </c:pt>
                <c:pt idx="48">
                  <c:v>4.0540540540540562</c:v>
                </c:pt>
                <c:pt idx="49">
                  <c:v>4.1385135135135158</c:v>
                </c:pt>
                <c:pt idx="50">
                  <c:v>4.2229729729729746</c:v>
                </c:pt>
                <c:pt idx="51">
                  <c:v>4.3074324324324342</c:v>
                </c:pt>
                <c:pt idx="52">
                  <c:v>4.3918918918918939</c:v>
                </c:pt>
                <c:pt idx="53">
                  <c:v>4.4763513513513535</c:v>
                </c:pt>
                <c:pt idx="54">
                  <c:v>4.5608108108108132</c:v>
                </c:pt>
                <c:pt idx="55">
                  <c:v>4.6452702702702728</c:v>
                </c:pt>
                <c:pt idx="56">
                  <c:v>4.7297297297297316</c:v>
                </c:pt>
                <c:pt idx="57">
                  <c:v>4.8141891891891913</c:v>
                </c:pt>
                <c:pt idx="58">
                  <c:v>4.8986486486486509</c:v>
                </c:pt>
                <c:pt idx="59">
                  <c:v>4.9831081081081106</c:v>
                </c:pt>
                <c:pt idx="60">
                  <c:v>5.0675675675675702</c:v>
                </c:pt>
                <c:pt idx="61">
                  <c:v>5.1520270270270299</c:v>
                </c:pt>
                <c:pt idx="62">
                  <c:v>5.2364864864864886</c:v>
                </c:pt>
                <c:pt idx="63">
                  <c:v>5.3209459459459483</c:v>
                </c:pt>
                <c:pt idx="64">
                  <c:v>5.4054054054054079</c:v>
                </c:pt>
                <c:pt idx="65">
                  <c:v>5.4898648648648676</c:v>
                </c:pt>
                <c:pt idx="66">
                  <c:v>5.5743243243243272</c:v>
                </c:pt>
                <c:pt idx="67">
                  <c:v>5.658783783783786</c:v>
                </c:pt>
                <c:pt idx="68">
                  <c:v>5.7432432432432456</c:v>
                </c:pt>
                <c:pt idx="69">
                  <c:v>5.8277027027027053</c:v>
                </c:pt>
                <c:pt idx="70">
                  <c:v>5.9121621621621649</c:v>
                </c:pt>
                <c:pt idx="71">
                  <c:v>5.9966216216216246</c:v>
                </c:pt>
                <c:pt idx="72">
                  <c:v>6.0810810810810842</c:v>
                </c:pt>
                <c:pt idx="73">
                  <c:v>6.165540540540543</c:v>
                </c:pt>
                <c:pt idx="74">
                  <c:v>6.2500000000000027</c:v>
                </c:pt>
                <c:pt idx="75">
                  <c:v>6.3344594594594623</c:v>
                </c:pt>
                <c:pt idx="76">
                  <c:v>6.418918918918922</c:v>
                </c:pt>
                <c:pt idx="77">
                  <c:v>6.5033783783783816</c:v>
                </c:pt>
                <c:pt idx="78">
                  <c:v>6.5878378378378413</c:v>
                </c:pt>
                <c:pt idx="79">
                  <c:v>6.6722972972973</c:v>
                </c:pt>
                <c:pt idx="80">
                  <c:v>6.7567567567567597</c:v>
                </c:pt>
                <c:pt idx="81">
                  <c:v>6.8412162162162193</c:v>
                </c:pt>
                <c:pt idx="82">
                  <c:v>6.925675675675679</c:v>
                </c:pt>
                <c:pt idx="83">
                  <c:v>7.0101351351351386</c:v>
                </c:pt>
                <c:pt idx="84">
                  <c:v>7.0945945945945983</c:v>
                </c:pt>
                <c:pt idx="85">
                  <c:v>7.1790540540540571</c:v>
                </c:pt>
                <c:pt idx="86">
                  <c:v>7.2635135135135167</c:v>
                </c:pt>
                <c:pt idx="87">
                  <c:v>7.3479729729729764</c:v>
                </c:pt>
                <c:pt idx="88">
                  <c:v>7.432432432432436</c:v>
                </c:pt>
                <c:pt idx="89">
                  <c:v>7.5168918918918957</c:v>
                </c:pt>
                <c:pt idx="90">
                  <c:v>7.6013513513513553</c:v>
                </c:pt>
                <c:pt idx="91">
                  <c:v>7.6858108108108141</c:v>
                </c:pt>
                <c:pt idx="92">
                  <c:v>7.7702702702702737</c:v>
                </c:pt>
                <c:pt idx="93">
                  <c:v>7.8547297297297334</c:v>
                </c:pt>
                <c:pt idx="94">
                  <c:v>7.939189189189193</c:v>
                </c:pt>
                <c:pt idx="95">
                  <c:v>8.0236486486486527</c:v>
                </c:pt>
                <c:pt idx="96">
                  <c:v>8.1081081081081123</c:v>
                </c:pt>
                <c:pt idx="97">
                  <c:v>8.192567567567572</c:v>
                </c:pt>
                <c:pt idx="98">
                  <c:v>8.2770270270270316</c:v>
                </c:pt>
                <c:pt idx="99">
                  <c:v>8.3614864864864895</c:v>
                </c:pt>
                <c:pt idx="100">
                  <c:v>8.4459459459459492</c:v>
                </c:pt>
                <c:pt idx="101">
                  <c:v>8.5304054054054088</c:v>
                </c:pt>
                <c:pt idx="102">
                  <c:v>8.6148648648648685</c:v>
                </c:pt>
                <c:pt idx="103">
                  <c:v>8.6993243243243281</c:v>
                </c:pt>
                <c:pt idx="104">
                  <c:v>8.7837837837837878</c:v>
                </c:pt>
                <c:pt idx="105">
                  <c:v>8.8682432432432474</c:v>
                </c:pt>
                <c:pt idx="106">
                  <c:v>8.9527027027027071</c:v>
                </c:pt>
                <c:pt idx="107">
                  <c:v>9.0371621621621667</c:v>
                </c:pt>
                <c:pt idx="108">
                  <c:v>9.1216216216216264</c:v>
                </c:pt>
                <c:pt idx="109">
                  <c:v>9.206081081081086</c:v>
                </c:pt>
                <c:pt idx="110">
                  <c:v>9.2905405405405457</c:v>
                </c:pt>
                <c:pt idx="111">
                  <c:v>9.3750000000000036</c:v>
                </c:pt>
                <c:pt idx="112">
                  <c:v>9.4594594594594632</c:v>
                </c:pt>
                <c:pt idx="113">
                  <c:v>9.5439189189189229</c:v>
                </c:pt>
                <c:pt idx="114">
                  <c:v>9.6283783783783825</c:v>
                </c:pt>
                <c:pt idx="115">
                  <c:v>9.7128378378378422</c:v>
                </c:pt>
                <c:pt idx="116">
                  <c:v>9.7972972972973018</c:v>
                </c:pt>
                <c:pt idx="117">
                  <c:v>9.8817567567567615</c:v>
                </c:pt>
                <c:pt idx="118">
                  <c:v>9.9662162162162211</c:v>
                </c:pt>
                <c:pt idx="119">
                  <c:v>10.050675675675681</c:v>
                </c:pt>
                <c:pt idx="120">
                  <c:v>10.13513513513514</c:v>
                </c:pt>
                <c:pt idx="121">
                  <c:v>10.2195945945946</c:v>
                </c:pt>
                <c:pt idx="122">
                  <c:v>10.30405405405406</c:v>
                </c:pt>
                <c:pt idx="123">
                  <c:v>10.388513513513518</c:v>
                </c:pt>
                <c:pt idx="124">
                  <c:v>10.472972972972977</c:v>
                </c:pt>
                <c:pt idx="125">
                  <c:v>10.557432432432437</c:v>
                </c:pt>
                <c:pt idx="126">
                  <c:v>10.641891891891897</c:v>
                </c:pt>
                <c:pt idx="127">
                  <c:v>10.726351351351356</c:v>
                </c:pt>
                <c:pt idx="128">
                  <c:v>10.810810810810816</c:v>
                </c:pt>
                <c:pt idx="129">
                  <c:v>10.895270270270276</c:v>
                </c:pt>
                <c:pt idx="130">
                  <c:v>10.979729729729735</c:v>
                </c:pt>
                <c:pt idx="131">
                  <c:v>11.064189189189195</c:v>
                </c:pt>
                <c:pt idx="132">
                  <c:v>11.148648648648654</c:v>
                </c:pt>
                <c:pt idx="133">
                  <c:v>11.233108108108114</c:v>
                </c:pt>
                <c:pt idx="134">
                  <c:v>11.317567567567572</c:v>
                </c:pt>
                <c:pt idx="135">
                  <c:v>11.402027027027032</c:v>
                </c:pt>
                <c:pt idx="136">
                  <c:v>11.486486486486491</c:v>
                </c:pt>
                <c:pt idx="137">
                  <c:v>11.570945945945951</c:v>
                </c:pt>
                <c:pt idx="138">
                  <c:v>11.655405405405411</c:v>
                </c:pt>
                <c:pt idx="139">
                  <c:v>11.73986486486487</c:v>
                </c:pt>
                <c:pt idx="140">
                  <c:v>11.82432432432433</c:v>
                </c:pt>
                <c:pt idx="141">
                  <c:v>11.90878378378379</c:v>
                </c:pt>
                <c:pt idx="142">
                  <c:v>11.993243243243249</c:v>
                </c:pt>
                <c:pt idx="143">
                  <c:v>12.077702702702709</c:v>
                </c:pt>
                <c:pt idx="144">
                  <c:v>12.162162162162168</c:v>
                </c:pt>
                <c:pt idx="145">
                  <c:v>12.246621621621628</c:v>
                </c:pt>
                <c:pt idx="146">
                  <c:v>12.331081081081086</c:v>
                </c:pt>
                <c:pt idx="147">
                  <c:v>12.415540540540546</c:v>
                </c:pt>
                <c:pt idx="148">
                  <c:v>12.500000000000005</c:v>
                </c:pt>
                <c:pt idx="149">
                  <c:v>12.584459459459465</c:v>
                </c:pt>
                <c:pt idx="150">
                  <c:v>12.668918918918925</c:v>
                </c:pt>
                <c:pt idx="151">
                  <c:v>12.753378378378384</c:v>
                </c:pt>
                <c:pt idx="152">
                  <c:v>12.837837837837844</c:v>
                </c:pt>
                <c:pt idx="153">
                  <c:v>12.922297297297304</c:v>
                </c:pt>
                <c:pt idx="154">
                  <c:v>13.006756756756763</c:v>
                </c:pt>
                <c:pt idx="155">
                  <c:v>13.091216216216223</c:v>
                </c:pt>
                <c:pt idx="156">
                  <c:v>13.175675675675683</c:v>
                </c:pt>
                <c:pt idx="157">
                  <c:v>13.260135135135142</c:v>
                </c:pt>
                <c:pt idx="158">
                  <c:v>13.3445945945946</c:v>
                </c:pt>
                <c:pt idx="159">
                  <c:v>13.42905405405406</c:v>
                </c:pt>
                <c:pt idx="160">
                  <c:v>13.513513513513519</c:v>
                </c:pt>
                <c:pt idx="161">
                  <c:v>13.597972972972979</c:v>
                </c:pt>
                <c:pt idx="162">
                  <c:v>13.682432432432439</c:v>
                </c:pt>
                <c:pt idx="163">
                  <c:v>13.766891891891898</c:v>
                </c:pt>
                <c:pt idx="164">
                  <c:v>13.851351351351358</c:v>
                </c:pt>
                <c:pt idx="165">
                  <c:v>13.935810810810818</c:v>
                </c:pt>
                <c:pt idx="166">
                  <c:v>14.020270270270277</c:v>
                </c:pt>
                <c:pt idx="167">
                  <c:v>14.104729729729737</c:v>
                </c:pt>
                <c:pt idx="168">
                  <c:v>14.189189189189197</c:v>
                </c:pt>
                <c:pt idx="169">
                  <c:v>14.273648648648654</c:v>
                </c:pt>
                <c:pt idx="170">
                  <c:v>14.358108108108114</c:v>
                </c:pt>
                <c:pt idx="171">
                  <c:v>14.442567567567574</c:v>
                </c:pt>
                <c:pt idx="172">
                  <c:v>14.527027027027033</c:v>
                </c:pt>
                <c:pt idx="173">
                  <c:v>14.611486486486493</c:v>
                </c:pt>
                <c:pt idx="174">
                  <c:v>14.695945945945953</c:v>
                </c:pt>
                <c:pt idx="175">
                  <c:v>14.780405405405412</c:v>
                </c:pt>
                <c:pt idx="176">
                  <c:v>14.864864864864872</c:v>
                </c:pt>
                <c:pt idx="177">
                  <c:v>14.949324324324332</c:v>
                </c:pt>
                <c:pt idx="178">
                  <c:v>15.033783783783791</c:v>
                </c:pt>
                <c:pt idx="179">
                  <c:v>15.118243243243251</c:v>
                </c:pt>
                <c:pt idx="180">
                  <c:v>15.202702702702711</c:v>
                </c:pt>
                <c:pt idx="181">
                  <c:v>15.287162162162168</c:v>
                </c:pt>
                <c:pt idx="182">
                  <c:v>15.371621621621628</c:v>
                </c:pt>
                <c:pt idx="183">
                  <c:v>15.456081081081088</c:v>
                </c:pt>
                <c:pt idx="184">
                  <c:v>15.540540540540547</c:v>
                </c:pt>
                <c:pt idx="185">
                  <c:v>15.625000000000007</c:v>
                </c:pt>
                <c:pt idx="186">
                  <c:v>15.709459459459467</c:v>
                </c:pt>
                <c:pt idx="187">
                  <c:v>15.793918918918926</c:v>
                </c:pt>
                <c:pt idx="188">
                  <c:v>15.878378378378386</c:v>
                </c:pt>
                <c:pt idx="189">
                  <c:v>15.962837837837846</c:v>
                </c:pt>
                <c:pt idx="190">
                  <c:v>16.047297297297305</c:v>
                </c:pt>
                <c:pt idx="191">
                  <c:v>16.131756756756765</c:v>
                </c:pt>
                <c:pt idx="192">
                  <c:v>16.216216216216225</c:v>
                </c:pt>
                <c:pt idx="193">
                  <c:v>16.300675675675684</c:v>
                </c:pt>
                <c:pt idx="194">
                  <c:v>16.385135135135144</c:v>
                </c:pt>
                <c:pt idx="195">
                  <c:v>16.469594594594604</c:v>
                </c:pt>
                <c:pt idx="196">
                  <c:v>16.554054054054063</c:v>
                </c:pt>
                <c:pt idx="197">
                  <c:v>16.638513513513523</c:v>
                </c:pt>
                <c:pt idx="198">
                  <c:v>16.722972972972979</c:v>
                </c:pt>
                <c:pt idx="199">
                  <c:v>16.807432432432439</c:v>
                </c:pt>
                <c:pt idx="200">
                  <c:v>16.891891891891898</c:v>
                </c:pt>
                <c:pt idx="201">
                  <c:v>16.976351351351358</c:v>
                </c:pt>
                <c:pt idx="202">
                  <c:v>17.060810810810818</c:v>
                </c:pt>
                <c:pt idx="203">
                  <c:v>17.145270270270277</c:v>
                </c:pt>
                <c:pt idx="204">
                  <c:v>17.229729729729737</c:v>
                </c:pt>
                <c:pt idx="205">
                  <c:v>17.314189189189197</c:v>
                </c:pt>
                <c:pt idx="206">
                  <c:v>17.398648648648656</c:v>
                </c:pt>
                <c:pt idx="207">
                  <c:v>17.483108108108116</c:v>
                </c:pt>
                <c:pt idx="208">
                  <c:v>17.567567567567576</c:v>
                </c:pt>
                <c:pt idx="209">
                  <c:v>17.652027027027035</c:v>
                </c:pt>
                <c:pt idx="210">
                  <c:v>17.736486486486495</c:v>
                </c:pt>
                <c:pt idx="211">
                  <c:v>17.820945945945954</c:v>
                </c:pt>
                <c:pt idx="212">
                  <c:v>17.905405405405414</c:v>
                </c:pt>
                <c:pt idx="213">
                  <c:v>17.989864864864874</c:v>
                </c:pt>
                <c:pt idx="214">
                  <c:v>18.074324324324333</c:v>
                </c:pt>
                <c:pt idx="215">
                  <c:v>18.158783783783793</c:v>
                </c:pt>
                <c:pt idx="216">
                  <c:v>18.243243243243253</c:v>
                </c:pt>
                <c:pt idx="217">
                  <c:v>18.327702702702712</c:v>
                </c:pt>
                <c:pt idx="218">
                  <c:v>18.412162162162172</c:v>
                </c:pt>
                <c:pt idx="219">
                  <c:v>18.496621621621632</c:v>
                </c:pt>
                <c:pt idx="220">
                  <c:v>18.581081081081091</c:v>
                </c:pt>
                <c:pt idx="221">
                  <c:v>18.665540540540551</c:v>
                </c:pt>
                <c:pt idx="222">
                  <c:v>18.750000000000007</c:v>
                </c:pt>
                <c:pt idx="223">
                  <c:v>18.834459459459467</c:v>
                </c:pt>
                <c:pt idx="224">
                  <c:v>18.918918918918926</c:v>
                </c:pt>
                <c:pt idx="225">
                  <c:v>19.003378378378386</c:v>
                </c:pt>
                <c:pt idx="226">
                  <c:v>19.087837837837846</c:v>
                </c:pt>
                <c:pt idx="227">
                  <c:v>19.172297297297305</c:v>
                </c:pt>
                <c:pt idx="228">
                  <c:v>19.256756756756765</c:v>
                </c:pt>
                <c:pt idx="229">
                  <c:v>19.341216216216225</c:v>
                </c:pt>
                <c:pt idx="230">
                  <c:v>19.425675675675684</c:v>
                </c:pt>
                <c:pt idx="231">
                  <c:v>19.510135135135144</c:v>
                </c:pt>
                <c:pt idx="232">
                  <c:v>19.594594594594604</c:v>
                </c:pt>
                <c:pt idx="233">
                  <c:v>19.679054054054063</c:v>
                </c:pt>
                <c:pt idx="234">
                  <c:v>19.763513513513523</c:v>
                </c:pt>
                <c:pt idx="235">
                  <c:v>19.847972972972983</c:v>
                </c:pt>
                <c:pt idx="236">
                  <c:v>19.932432432432442</c:v>
                </c:pt>
                <c:pt idx="237">
                  <c:v>20.016891891891902</c:v>
                </c:pt>
                <c:pt idx="238">
                  <c:v>20.101351351351362</c:v>
                </c:pt>
                <c:pt idx="239">
                  <c:v>20.185810810810821</c:v>
                </c:pt>
                <c:pt idx="240">
                  <c:v>20.270270270270281</c:v>
                </c:pt>
                <c:pt idx="241">
                  <c:v>20.35472972972974</c:v>
                </c:pt>
                <c:pt idx="242">
                  <c:v>20.4391891891892</c:v>
                </c:pt>
                <c:pt idx="243">
                  <c:v>20.52364864864866</c:v>
                </c:pt>
                <c:pt idx="244">
                  <c:v>20.608108108108119</c:v>
                </c:pt>
                <c:pt idx="245">
                  <c:v>20.692567567567576</c:v>
                </c:pt>
                <c:pt idx="246">
                  <c:v>20.777027027027035</c:v>
                </c:pt>
                <c:pt idx="247">
                  <c:v>20.861486486486495</c:v>
                </c:pt>
                <c:pt idx="248">
                  <c:v>20.945945945945954</c:v>
                </c:pt>
                <c:pt idx="249">
                  <c:v>21.030405405405414</c:v>
                </c:pt>
                <c:pt idx="250">
                  <c:v>21.114864864864874</c:v>
                </c:pt>
                <c:pt idx="251">
                  <c:v>21.199324324324333</c:v>
                </c:pt>
                <c:pt idx="252">
                  <c:v>21.283783783783793</c:v>
                </c:pt>
                <c:pt idx="253">
                  <c:v>21.368243243243253</c:v>
                </c:pt>
                <c:pt idx="254">
                  <c:v>21.452702702702712</c:v>
                </c:pt>
                <c:pt idx="255">
                  <c:v>21.537162162162172</c:v>
                </c:pt>
                <c:pt idx="256">
                  <c:v>21.621621621621632</c:v>
                </c:pt>
                <c:pt idx="257">
                  <c:v>21.706081081081091</c:v>
                </c:pt>
                <c:pt idx="258">
                  <c:v>21.790540540540551</c:v>
                </c:pt>
                <c:pt idx="259">
                  <c:v>21.875000000000011</c:v>
                </c:pt>
                <c:pt idx="260">
                  <c:v>21.95945945945947</c:v>
                </c:pt>
                <c:pt idx="261">
                  <c:v>22.04391891891893</c:v>
                </c:pt>
                <c:pt idx="262">
                  <c:v>22.12837837837839</c:v>
                </c:pt>
                <c:pt idx="263">
                  <c:v>22.212837837837849</c:v>
                </c:pt>
                <c:pt idx="264">
                  <c:v>22.297297297297309</c:v>
                </c:pt>
                <c:pt idx="265">
                  <c:v>22.381756756756769</c:v>
                </c:pt>
                <c:pt idx="266">
                  <c:v>22.466216216216228</c:v>
                </c:pt>
                <c:pt idx="267">
                  <c:v>22.550675675675688</c:v>
                </c:pt>
                <c:pt idx="268">
                  <c:v>22.635135135135144</c:v>
                </c:pt>
                <c:pt idx="269">
                  <c:v>22.719594594594604</c:v>
                </c:pt>
                <c:pt idx="270">
                  <c:v>22.804054054054063</c:v>
                </c:pt>
                <c:pt idx="271">
                  <c:v>22.888513513513523</c:v>
                </c:pt>
                <c:pt idx="272">
                  <c:v>22.972972972972983</c:v>
                </c:pt>
                <c:pt idx="273">
                  <c:v>23.057432432432442</c:v>
                </c:pt>
                <c:pt idx="274">
                  <c:v>23.141891891891902</c:v>
                </c:pt>
                <c:pt idx="275">
                  <c:v>23.226351351351362</c:v>
                </c:pt>
                <c:pt idx="276">
                  <c:v>23.310810810810821</c:v>
                </c:pt>
                <c:pt idx="277">
                  <c:v>23.395270270270281</c:v>
                </c:pt>
                <c:pt idx="278">
                  <c:v>23.47972972972974</c:v>
                </c:pt>
                <c:pt idx="279">
                  <c:v>23.5641891891892</c:v>
                </c:pt>
                <c:pt idx="280">
                  <c:v>23.64864864864866</c:v>
                </c:pt>
                <c:pt idx="281">
                  <c:v>23.733108108108119</c:v>
                </c:pt>
                <c:pt idx="282">
                  <c:v>23.817567567567579</c:v>
                </c:pt>
                <c:pt idx="283">
                  <c:v>23.902027027027039</c:v>
                </c:pt>
                <c:pt idx="284">
                  <c:v>23.986486486486498</c:v>
                </c:pt>
                <c:pt idx="285">
                  <c:v>24.070945945945958</c:v>
                </c:pt>
                <c:pt idx="286">
                  <c:v>24.155405405405418</c:v>
                </c:pt>
                <c:pt idx="287">
                  <c:v>24.239864864864877</c:v>
                </c:pt>
                <c:pt idx="288">
                  <c:v>24.324324324324337</c:v>
                </c:pt>
                <c:pt idx="289">
                  <c:v>24.408783783783797</c:v>
                </c:pt>
                <c:pt idx="290">
                  <c:v>24.493243243243256</c:v>
                </c:pt>
                <c:pt idx="291">
                  <c:v>24.577702702702712</c:v>
                </c:pt>
                <c:pt idx="292">
                  <c:v>24.662162162162172</c:v>
                </c:pt>
                <c:pt idx="293">
                  <c:v>24.746621621621632</c:v>
                </c:pt>
                <c:pt idx="294">
                  <c:v>24.831081081081091</c:v>
                </c:pt>
                <c:pt idx="295">
                  <c:v>24.915540540540551</c:v>
                </c:pt>
                <c:pt idx="296">
                  <c:v>25.000000000000011</c:v>
                </c:pt>
                <c:pt idx="297">
                  <c:v>25.08445945945947</c:v>
                </c:pt>
                <c:pt idx="298">
                  <c:v>25.16891891891893</c:v>
                </c:pt>
                <c:pt idx="299">
                  <c:v>25.25337837837839</c:v>
                </c:pt>
                <c:pt idx="300">
                  <c:v>25.337837837837849</c:v>
                </c:pt>
                <c:pt idx="301">
                  <c:v>25.422297297297309</c:v>
                </c:pt>
                <c:pt idx="302">
                  <c:v>25.506756756756769</c:v>
                </c:pt>
                <c:pt idx="303">
                  <c:v>25.591216216216228</c:v>
                </c:pt>
                <c:pt idx="304">
                  <c:v>25.675675675675688</c:v>
                </c:pt>
                <c:pt idx="305">
                  <c:v>25.760135135135148</c:v>
                </c:pt>
                <c:pt idx="306">
                  <c:v>25.844594594594607</c:v>
                </c:pt>
                <c:pt idx="307">
                  <c:v>25.929054054054067</c:v>
                </c:pt>
                <c:pt idx="308">
                  <c:v>26.013513513513526</c:v>
                </c:pt>
                <c:pt idx="309">
                  <c:v>26.097972972972986</c:v>
                </c:pt>
                <c:pt idx="310">
                  <c:v>26.182432432432446</c:v>
                </c:pt>
                <c:pt idx="311">
                  <c:v>26.266891891891905</c:v>
                </c:pt>
                <c:pt idx="312">
                  <c:v>26.351351351351365</c:v>
                </c:pt>
                <c:pt idx="313">
                  <c:v>26.435810810810825</c:v>
                </c:pt>
                <c:pt idx="314">
                  <c:v>26.520270270270284</c:v>
                </c:pt>
                <c:pt idx="315">
                  <c:v>26.60472972972974</c:v>
                </c:pt>
                <c:pt idx="316">
                  <c:v>26.6891891891892</c:v>
                </c:pt>
                <c:pt idx="317">
                  <c:v>26.77364864864866</c:v>
                </c:pt>
                <c:pt idx="318">
                  <c:v>26.858108108108119</c:v>
                </c:pt>
                <c:pt idx="319">
                  <c:v>26.942567567567579</c:v>
                </c:pt>
                <c:pt idx="320">
                  <c:v>27.027027027027039</c:v>
                </c:pt>
                <c:pt idx="321">
                  <c:v>27.111486486486498</c:v>
                </c:pt>
                <c:pt idx="322">
                  <c:v>27.195945945945958</c:v>
                </c:pt>
                <c:pt idx="323">
                  <c:v>27.280405405405418</c:v>
                </c:pt>
                <c:pt idx="324">
                  <c:v>27.364864864864877</c:v>
                </c:pt>
                <c:pt idx="325">
                  <c:v>27.449324324324337</c:v>
                </c:pt>
                <c:pt idx="326">
                  <c:v>27.533783783783797</c:v>
                </c:pt>
                <c:pt idx="327">
                  <c:v>27.618243243243256</c:v>
                </c:pt>
                <c:pt idx="328">
                  <c:v>27.702702702702716</c:v>
                </c:pt>
                <c:pt idx="329">
                  <c:v>27.787162162162176</c:v>
                </c:pt>
                <c:pt idx="330">
                  <c:v>27.871621621621635</c:v>
                </c:pt>
                <c:pt idx="331">
                  <c:v>27.956081081081095</c:v>
                </c:pt>
                <c:pt idx="332">
                  <c:v>28.040540540540555</c:v>
                </c:pt>
                <c:pt idx="333">
                  <c:v>28.125000000000014</c:v>
                </c:pt>
                <c:pt idx="334">
                  <c:v>28.209459459459474</c:v>
                </c:pt>
                <c:pt idx="335">
                  <c:v>28.293918918918934</c:v>
                </c:pt>
                <c:pt idx="336">
                  <c:v>28.378378378378393</c:v>
                </c:pt>
                <c:pt idx="337">
                  <c:v>28.462837837837853</c:v>
                </c:pt>
                <c:pt idx="338">
                  <c:v>28.547297297297309</c:v>
                </c:pt>
                <c:pt idx="339">
                  <c:v>28.631756756756769</c:v>
                </c:pt>
                <c:pt idx="340">
                  <c:v>28.716216216216228</c:v>
                </c:pt>
                <c:pt idx="341">
                  <c:v>28.800675675675688</c:v>
                </c:pt>
                <c:pt idx="342">
                  <c:v>28.885135135135148</c:v>
                </c:pt>
                <c:pt idx="343">
                  <c:v>28.969594594594607</c:v>
                </c:pt>
                <c:pt idx="344">
                  <c:v>29.054054054054067</c:v>
                </c:pt>
                <c:pt idx="345">
                  <c:v>29.138513513513526</c:v>
                </c:pt>
                <c:pt idx="346">
                  <c:v>29.222972972972986</c:v>
                </c:pt>
                <c:pt idx="347">
                  <c:v>29.307432432432446</c:v>
                </c:pt>
                <c:pt idx="348">
                  <c:v>29.391891891891905</c:v>
                </c:pt>
                <c:pt idx="349">
                  <c:v>29.476351351351365</c:v>
                </c:pt>
                <c:pt idx="350">
                  <c:v>29.560810810810825</c:v>
                </c:pt>
                <c:pt idx="351">
                  <c:v>29.645270270270284</c:v>
                </c:pt>
                <c:pt idx="352">
                  <c:v>29.729729729729744</c:v>
                </c:pt>
                <c:pt idx="353">
                  <c:v>29.814189189189204</c:v>
                </c:pt>
                <c:pt idx="354">
                  <c:v>29.898648648648663</c:v>
                </c:pt>
                <c:pt idx="355">
                  <c:v>29.983108108108123</c:v>
                </c:pt>
                <c:pt idx="356">
                  <c:v>30.067567567567583</c:v>
                </c:pt>
                <c:pt idx="357">
                  <c:v>30.152027027027042</c:v>
                </c:pt>
                <c:pt idx="358">
                  <c:v>30.236486486486502</c:v>
                </c:pt>
                <c:pt idx="359">
                  <c:v>30.320945945945962</c:v>
                </c:pt>
                <c:pt idx="360">
                  <c:v>30.405405405405421</c:v>
                </c:pt>
                <c:pt idx="361">
                  <c:v>30.489864864864877</c:v>
                </c:pt>
                <c:pt idx="362">
                  <c:v>30.574324324324337</c:v>
                </c:pt>
                <c:pt idx="363">
                  <c:v>30.658783783783797</c:v>
                </c:pt>
                <c:pt idx="364">
                  <c:v>30.743243243243256</c:v>
                </c:pt>
                <c:pt idx="365">
                  <c:v>30.827702702702716</c:v>
                </c:pt>
                <c:pt idx="366">
                  <c:v>30.912162162162176</c:v>
                </c:pt>
                <c:pt idx="367">
                  <c:v>30.996621621621635</c:v>
                </c:pt>
                <c:pt idx="368">
                  <c:v>31.081081081081095</c:v>
                </c:pt>
                <c:pt idx="369">
                  <c:v>31.165540540540555</c:v>
                </c:pt>
                <c:pt idx="370">
                  <c:v>31.250000000000014</c:v>
                </c:pt>
                <c:pt idx="371">
                  <c:v>31.334459459459474</c:v>
                </c:pt>
                <c:pt idx="372">
                  <c:v>31.418918918918934</c:v>
                </c:pt>
                <c:pt idx="373">
                  <c:v>31.503378378378393</c:v>
                </c:pt>
                <c:pt idx="374">
                  <c:v>31.587837837837853</c:v>
                </c:pt>
                <c:pt idx="375">
                  <c:v>31.672297297297312</c:v>
                </c:pt>
                <c:pt idx="376">
                  <c:v>31.756756756756772</c:v>
                </c:pt>
                <c:pt idx="377">
                  <c:v>31.841216216216232</c:v>
                </c:pt>
                <c:pt idx="378">
                  <c:v>31.925675675675691</c:v>
                </c:pt>
                <c:pt idx="379">
                  <c:v>32.010135135135151</c:v>
                </c:pt>
                <c:pt idx="380">
                  <c:v>32.094594594594611</c:v>
                </c:pt>
                <c:pt idx="381">
                  <c:v>32.17905405405407</c:v>
                </c:pt>
                <c:pt idx="382">
                  <c:v>32.26351351351353</c:v>
                </c:pt>
                <c:pt idx="383">
                  <c:v>32.34797297297299</c:v>
                </c:pt>
                <c:pt idx="384">
                  <c:v>32.432432432432449</c:v>
                </c:pt>
                <c:pt idx="385">
                  <c:v>32.516891891891909</c:v>
                </c:pt>
                <c:pt idx="386">
                  <c:v>32.601351351351369</c:v>
                </c:pt>
                <c:pt idx="387">
                  <c:v>32.685810810810828</c:v>
                </c:pt>
                <c:pt idx="388">
                  <c:v>32.770270270270288</c:v>
                </c:pt>
                <c:pt idx="389">
                  <c:v>32.854729729729748</c:v>
                </c:pt>
                <c:pt idx="390">
                  <c:v>32.939189189189207</c:v>
                </c:pt>
                <c:pt idx="391">
                  <c:v>33.023648648648667</c:v>
                </c:pt>
                <c:pt idx="392">
                  <c:v>33.108108108108127</c:v>
                </c:pt>
                <c:pt idx="393">
                  <c:v>33.192567567567586</c:v>
                </c:pt>
                <c:pt idx="394">
                  <c:v>33.277027027027046</c:v>
                </c:pt>
                <c:pt idx="395">
                  <c:v>33.361486486486505</c:v>
                </c:pt>
                <c:pt idx="396">
                  <c:v>33.445945945945958</c:v>
                </c:pt>
                <c:pt idx="397">
                  <c:v>33.530405405405418</c:v>
                </c:pt>
                <c:pt idx="398">
                  <c:v>33.614864864864877</c:v>
                </c:pt>
                <c:pt idx="399">
                  <c:v>33.699324324324337</c:v>
                </c:pt>
                <c:pt idx="400">
                  <c:v>33.783783783783797</c:v>
                </c:pt>
                <c:pt idx="401">
                  <c:v>33.868243243243256</c:v>
                </c:pt>
                <c:pt idx="402">
                  <c:v>33.952702702702716</c:v>
                </c:pt>
                <c:pt idx="403">
                  <c:v>34.037162162162176</c:v>
                </c:pt>
                <c:pt idx="404">
                  <c:v>34.121621621621635</c:v>
                </c:pt>
                <c:pt idx="405">
                  <c:v>34.206081081081095</c:v>
                </c:pt>
                <c:pt idx="406">
                  <c:v>34.290540540540555</c:v>
                </c:pt>
                <c:pt idx="407">
                  <c:v>34.375000000000014</c:v>
                </c:pt>
                <c:pt idx="408">
                  <c:v>34.459459459459474</c:v>
                </c:pt>
                <c:pt idx="409">
                  <c:v>34.543918918918934</c:v>
                </c:pt>
                <c:pt idx="410">
                  <c:v>34.628378378378393</c:v>
                </c:pt>
                <c:pt idx="411">
                  <c:v>34.712837837837853</c:v>
                </c:pt>
                <c:pt idx="412">
                  <c:v>34.797297297297312</c:v>
                </c:pt>
                <c:pt idx="413">
                  <c:v>34.881756756756772</c:v>
                </c:pt>
                <c:pt idx="414">
                  <c:v>34.966216216216232</c:v>
                </c:pt>
                <c:pt idx="415">
                  <c:v>35.050675675675691</c:v>
                </c:pt>
                <c:pt idx="416">
                  <c:v>35.135135135135151</c:v>
                </c:pt>
                <c:pt idx="417">
                  <c:v>35.219594594594611</c:v>
                </c:pt>
                <c:pt idx="418">
                  <c:v>35.30405405405407</c:v>
                </c:pt>
                <c:pt idx="419">
                  <c:v>35.38851351351353</c:v>
                </c:pt>
                <c:pt idx="420">
                  <c:v>35.47297297297299</c:v>
                </c:pt>
                <c:pt idx="421">
                  <c:v>35.557432432432449</c:v>
                </c:pt>
                <c:pt idx="422">
                  <c:v>35.641891891891909</c:v>
                </c:pt>
                <c:pt idx="423">
                  <c:v>35.726351351351369</c:v>
                </c:pt>
                <c:pt idx="424">
                  <c:v>35.810810810810828</c:v>
                </c:pt>
                <c:pt idx="425">
                  <c:v>35.895270270270288</c:v>
                </c:pt>
                <c:pt idx="426">
                  <c:v>35.979729729729748</c:v>
                </c:pt>
                <c:pt idx="427">
                  <c:v>36.064189189189207</c:v>
                </c:pt>
                <c:pt idx="428">
                  <c:v>36.148648648648667</c:v>
                </c:pt>
                <c:pt idx="429">
                  <c:v>36.233108108108127</c:v>
                </c:pt>
                <c:pt idx="430">
                  <c:v>36.317567567567586</c:v>
                </c:pt>
                <c:pt idx="431">
                  <c:v>36.402027027027046</c:v>
                </c:pt>
                <c:pt idx="432">
                  <c:v>36.486486486486505</c:v>
                </c:pt>
                <c:pt idx="433">
                  <c:v>36.570945945945965</c:v>
                </c:pt>
                <c:pt idx="434">
                  <c:v>36.655405405405425</c:v>
                </c:pt>
                <c:pt idx="435">
                  <c:v>36.739864864864884</c:v>
                </c:pt>
                <c:pt idx="436">
                  <c:v>36.824324324324344</c:v>
                </c:pt>
                <c:pt idx="437">
                  <c:v>36.908783783783804</c:v>
                </c:pt>
                <c:pt idx="438">
                  <c:v>36.993243243243263</c:v>
                </c:pt>
                <c:pt idx="439">
                  <c:v>37.077702702702723</c:v>
                </c:pt>
                <c:pt idx="440">
                  <c:v>37.162162162162183</c:v>
                </c:pt>
                <c:pt idx="441">
                  <c:v>37.246621621621642</c:v>
                </c:pt>
                <c:pt idx="442">
                  <c:v>37.331081081081102</c:v>
                </c:pt>
                <c:pt idx="443">
                  <c:v>37.415540540540555</c:v>
                </c:pt>
                <c:pt idx="444">
                  <c:v>37.500000000000014</c:v>
                </c:pt>
                <c:pt idx="445">
                  <c:v>37.584459459459474</c:v>
                </c:pt>
                <c:pt idx="446">
                  <c:v>37.668918918918934</c:v>
                </c:pt>
                <c:pt idx="447">
                  <c:v>37.753378378378393</c:v>
                </c:pt>
                <c:pt idx="448">
                  <c:v>37.837837837837853</c:v>
                </c:pt>
                <c:pt idx="449">
                  <c:v>37.922297297297312</c:v>
                </c:pt>
                <c:pt idx="450">
                  <c:v>38.006756756756772</c:v>
                </c:pt>
                <c:pt idx="451">
                  <c:v>38.091216216216232</c:v>
                </c:pt>
                <c:pt idx="452">
                  <c:v>38.175675675675691</c:v>
                </c:pt>
                <c:pt idx="453">
                  <c:v>38.260135135135151</c:v>
                </c:pt>
                <c:pt idx="454">
                  <c:v>38.344594594594611</c:v>
                </c:pt>
                <c:pt idx="455">
                  <c:v>38.42905405405407</c:v>
                </c:pt>
                <c:pt idx="456">
                  <c:v>38.51351351351353</c:v>
                </c:pt>
                <c:pt idx="457">
                  <c:v>38.59797297297299</c:v>
                </c:pt>
                <c:pt idx="458">
                  <c:v>38.682432432432449</c:v>
                </c:pt>
                <c:pt idx="459">
                  <c:v>38.766891891891909</c:v>
                </c:pt>
                <c:pt idx="460">
                  <c:v>38.851351351351369</c:v>
                </c:pt>
                <c:pt idx="461">
                  <c:v>38.935810810810828</c:v>
                </c:pt>
                <c:pt idx="462">
                  <c:v>39.020270270270288</c:v>
                </c:pt>
                <c:pt idx="463">
                  <c:v>39.104729729729748</c:v>
                </c:pt>
                <c:pt idx="464">
                  <c:v>39.189189189189207</c:v>
                </c:pt>
                <c:pt idx="465">
                  <c:v>39.273648648648667</c:v>
                </c:pt>
                <c:pt idx="466">
                  <c:v>39.358108108108127</c:v>
                </c:pt>
                <c:pt idx="467">
                  <c:v>39.442567567567586</c:v>
                </c:pt>
                <c:pt idx="468">
                  <c:v>39.527027027027046</c:v>
                </c:pt>
                <c:pt idx="469">
                  <c:v>39.611486486486505</c:v>
                </c:pt>
                <c:pt idx="470">
                  <c:v>39.695945945945965</c:v>
                </c:pt>
                <c:pt idx="471">
                  <c:v>39.780405405405425</c:v>
                </c:pt>
                <c:pt idx="472">
                  <c:v>39.864864864864884</c:v>
                </c:pt>
                <c:pt idx="473">
                  <c:v>39.949324324324344</c:v>
                </c:pt>
                <c:pt idx="474">
                  <c:v>40.033783783783804</c:v>
                </c:pt>
                <c:pt idx="475">
                  <c:v>40.118243243243263</c:v>
                </c:pt>
                <c:pt idx="476">
                  <c:v>40.202702702702723</c:v>
                </c:pt>
                <c:pt idx="477">
                  <c:v>40.287162162162183</c:v>
                </c:pt>
                <c:pt idx="478">
                  <c:v>40.371621621621642</c:v>
                </c:pt>
                <c:pt idx="479">
                  <c:v>40.456081081081102</c:v>
                </c:pt>
                <c:pt idx="480">
                  <c:v>40.540540540540562</c:v>
                </c:pt>
                <c:pt idx="481">
                  <c:v>40.625000000000021</c:v>
                </c:pt>
                <c:pt idx="482">
                  <c:v>40.709459459459481</c:v>
                </c:pt>
                <c:pt idx="483">
                  <c:v>40.793918918918941</c:v>
                </c:pt>
                <c:pt idx="484">
                  <c:v>40.8783783783784</c:v>
                </c:pt>
                <c:pt idx="485">
                  <c:v>40.96283783783786</c:v>
                </c:pt>
                <c:pt idx="486">
                  <c:v>41.04729729729732</c:v>
                </c:pt>
                <c:pt idx="487">
                  <c:v>41.131756756756779</c:v>
                </c:pt>
                <c:pt idx="488">
                  <c:v>41.216216216216239</c:v>
                </c:pt>
                <c:pt idx="489">
                  <c:v>41.300675675675691</c:v>
                </c:pt>
                <c:pt idx="490">
                  <c:v>41.385135135135151</c:v>
                </c:pt>
                <c:pt idx="491">
                  <c:v>41.469594594594611</c:v>
                </c:pt>
                <c:pt idx="492">
                  <c:v>41.55405405405407</c:v>
                </c:pt>
                <c:pt idx="493">
                  <c:v>41.63851351351353</c:v>
                </c:pt>
                <c:pt idx="494">
                  <c:v>41.72297297297299</c:v>
                </c:pt>
                <c:pt idx="495">
                  <c:v>41.807432432432449</c:v>
                </c:pt>
                <c:pt idx="496">
                  <c:v>41.891891891891909</c:v>
                </c:pt>
                <c:pt idx="497">
                  <c:v>41.976351351351369</c:v>
                </c:pt>
                <c:pt idx="498">
                  <c:v>42.060810810810828</c:v>
                </c:pt>
                <c:pt idx="499">
                  <c:v>42.145270270270288</c:v>
                </c:pt>
                <c:pt idx="500">
                  <c:v>42.229729729729748</c:v>
                </c:pt>
                <c:pt idx="501">
                  <c:v>42.314189189189207</c:v>
                </c:pt>
                <c:pt idx="502">
                  <c:v>42.398648648648667</c:v>
                </c:pt>
                <c:pt idx="503">
                  <c:v>42.483108108108127</c:v>
                </c:pt>
                <c:pt idx="504">
                  <c:v>42.567567567567586</c:v>
                </c:pt>
                <c:pt idx="505">
                  <c:v>42.652027027027046</c:v>
                </c:pt>
                <c:pt idx="506">
                  <c:v>42.736486486486505</c:v>
                </c:pt>
                <c:pt idx="507">
                  <c:v>42.820945945945965</c:v>
                </c:pt>
                <c:pt idx="508">
                  <c:v>42.905405405405425</c:v>
                </c:pt>
                <c:pt idx="509">
                  <c:v>42.989864864864884</c:v>
                </c:pt>
                <c:pt idx="510">
                  <c:v>43.074324324324344</c:v>
                </c:pt>
                <c:pt idx="511">
                  <c:v>43.158783783783804</c:v>
                </c:pt>
                <c:pt idx="512">
                  <c:v>43.243243243243263</c:v>
                </c:pt>
                <c:pt idx="513">
                  <c:v>43.327702702702723</c:v>
                </c:pt>
                <c:pt idx="514">
                  <c:v>43.412162162162183</c:v>
                </c:pt>
                <c:pt idx="515">
                  <c:v>43.496621621621642</c:v>
                </c:pt>
                <c:pt idx="516">
                  <c:v>43.581081081081102</c:v>
                </c:pt>
                <c:pt idx="517">
                  <c:v>43.665540540540562</c:v>
                </c:pt>
                <c:pt idx="518">
                  <c:v>43.750000000000021</c:v>
                </c:pt>
                <c:pt idx="519">
                  <c:v>43.834459459459481</c:v>
                </c:pt>
                <c:pt idx="520">
                  <c:v>43.918918918918941</c:v>
                </c:pt>
                <c:pt idx="521">
                  <c:v>44.0033783783784</c:v>
                </c:pt>
                <c:pt idx="522">
                  <c:v>44.08783783783786</c:v>
                </c:pt>
                <c:pt idx="523">
                  <c:v>44.17229729729732</c:v>
                </c:pt>
                <c:pt idx="524">
                  <c:v>44.256756756756779</c:v>
                </c:pt>
                <c:pt idx="525">
                  <c:v>44.341216216216239</c:v>
                </c:pt>
                <c:pt idx="526">
                  <c:v>44.425675675675699</c:v>
                </c:pt>
                <c:pt idx="527">
                  <c:v>44.510135135135158</c:v>
                </c:pt>
                <c:pt idx="528">
                  <c:v>44.594594594594618</c:v>
                </c:pt>
                <c:pt idx="529">
                  <c:v>44.679054054054077</c:v>
                </c:pt>
                <c:pt idx="530">
                  <c:v>44.763513513513537</c:v>
                </c:pt>
                <c:pt idx="531">
                  <c:v>44.847972972972997</c:v>
                </c:pt>
                <c:pt idx="532">
                  <c:v>44.932432432432456</c:v>
                </c:pt>
                <c:pt idx="533">
                  <c:v>45.016891891891916</c:v>
                </c:pt>
                <c:pt idx="534">
                  <c:v>45.101351351351376</c:v>
                </c:pt>
                <c:pt idx="535">
                  <c:v>45.185810810810835</c:v>
                </c:pt>
                <c:pt idx="536">
                  <c:v>45.270270270270288</c:v>
                </c:pt>
                <c:pt idx="537">
                  <c:v>45.354729729729748</c:v>
                </c:pt>
                <c:pt idx="538">
                  <c:v>45.439189189189207</c:v>
                </c:pt>
                <c:pt idx="539">
                  <c:v>45.523648648648667</c:v>
                </c:pt>
                <c:pt idx="540">
                  <c:v>45.608108108108127</c:v>
                </c:pt>
                <c:pt idx="541">
                  <c:v>45.692567567567586</c:v>
                </c:pt>
                <c:pt idx="542">
                  <c:v>45.777027027027046</c:v>
                </c:pt>
                <c:pt idx="543">
                  <c:v>45.861486486486505</c:v>
                </c:pt>
                <c:pt idx="544">
                  <c:v>45.945945945945965</c:v>
                </c:pt>
                <c:pt idx="545">
                  <c:v>46.030405405405425</c:v>
                </c:pt>
                <c:pt idx="546">
                  <c:v>46.114864864864884</c:v>
                </c:pt>
                <c:pt idx="547">
                  <c:v>46.199324324324344</c:v>
                </c:pt>
                <c:pt idx="548">
                  <c:v>46.283783783783804</c:v>
                </c:pt>
                <c:pt idx="549">
                  <c:v>46.368243243243263</c:v>
                </c:pt>
                <c:pt idx="550">
                  <c:v>46.452702702702723</c:v>
                </c:pt>
                <c:pt idx="551">
                  <c:v>46.537162162162183</c:v>
                </c:pt>
                <c:pt idx="552">
                  <c:v>46.621621621621642</c:v>
                </c:pt>
                <c:pt idx="553">
                  <c:v>46.706081081081102</c:v>
                </c:pt>
                <c:pt idx="554">
                  <c:v>46.790540540540562</c:v>
                </c:pt>
                <c:pt idx="555">
                  <c:v>46.875000000000021</c:v>
                </c:pt>
                <c:pt idx="556">
                  <c:v>46.959459459459481</c:v>
                </c:pt>
                <c:pt idx="557">
                  <c:v>47.043918918918941</c:v>
                </c:pt>
                <c:pt idx="558">
                  <c:v>47.1283783783784</c:v>
                </c:pt>
                <c:pt idx="559">
                  <c:v>47.21283783783786</c:v>
                </c:pt>
                <c:pt idx="560">
                  <c:v>47.29729729729732</c:v>
                </c:pt>
                <c:pt idx="561">
                  <c:v>47.381756756756779</c:v>
                </c:pt>
                <c:pt idx="562">
                  <c:v>47.466216216216239</c:v>
                </c:pt>
                <c:pt idx="563">
                  <c:v>47.550675675675699</c:v>
                </c:pt>
                <c:pt idx="564">
                  <c:v>47.635135135135158</c:v>
                </c:pt>
                <c:pt idx="565">
                  <c:v>47.719594594594618</c:v>
                </c:pt>
                <c:pt idx="566">
                  <c:v>47.804054054054077</c:v>
                </c:pt>
                <c:pt idx="567">
                  <c:v>47.888513513513537</c:v>
                </c:pt>
                <c:pt idx="568">
                  <c:v>47.972972972972997</c:v>
                </c:pt>
                <c:pt idx="569">
                  <c:v>48.057432432432456</c:v>
                </c:pt>
                <c:pt idx="570">
                  <c:v>48.141891891891916</c:v>
                </c:pt>
                <c:pt idx="571">
                  <c:v>48.226351351351376</c:v>
                </c:pt>
                <c:pt idx="572">
                  <c:v>48.310810810810835</c:v>
                </c:pt>
                <c:pt idx="573">
                  <c:v>48.395270270270295</c:v>
                </c:pt>
                <c:pt idx="574">
                  <c:v>48.479729729729755</c:v>
                </c:pt>
                <c:pt idx="575">
                  <c:v>48.564189189189214</c:v>
                </c:pt>
                <c:pt idx="576">
                  <c:v>48.648648648648674</c:v>
                </c:pt>
                <c:pt idx="577">
                  <c:v>48.733108108108134</c:v>
                </c:pt>
                <c:pt idx="578">
                  <c:v>48.817567567567593</c:v>
                </c:pt>
                <c:pt idx="579">
                  <c:v>48.902027027027053</c:v>
                </c:pt>
                <c:pt idx="580">
                  <c:v>48.986486486486513</c:v>
                </c:pt>
                <c:pt idx="581">
                  <c:v>49.070945945945972</c:v>
                </c:pt>
                <c:pt idx="582">
                  <c:v>49.155405405405425</c:v>
                </c:pt>
                <c:pt idx="583">
                  <c:v>49.239864864864884</c:v>
                </c:pt>
                <c:pt idx="584">
                  <c:v>49.324324324324344</c:v>
                </c:pt>
                <c:pt idx="585">
                  <c:v>49.408783783783804</c:v>
                </c:pt>
                <c:pt idx="586">
                  <c:v>49.493243243243263</c:v>
                </c:pt>
                <c:pt idx="587">
                  <c:v>49.577702702702723</c:v>
                </c:pt>
                <c:pt idx="588">
                  <c:v>49.662162162162183</c:v>
                </c:pt>
                <c:pt idx="589">
                  <c:v>49.746621621621642</c:v>
                </c:pt>
                <c:pt idx="590">
                  <c:v>49.831081081081102</c:v>
                </c:pt>
                <c:pt idx="591">
                  <c:v>49.915540540540562</c:v>
                </c:pt>
                <c:pt idx="592">
                  <c:v>50.000000000000021</c:v>
                </c:pt>
                <c:pt idx="593">
                  <c:v>50.084459459459481</c:v>
                </c:pt>
                <c:pt idx="594">
                  <c:v>50.168918918918941</c:v>
                </c:pt>
                <c:pt idx="595">
                  <c:v>50.2533783783784</c:v>
                </c:pt>
                <c:pt idx="596">
                  <c:v>50.33783783783786</c:v>
                </c:pt>
                <c:pt idx="597">
                  <c:v>50.42229729729732</c:v>
                </c:pt>
                <c:pt idx="598">
                  <c:v>50.506756756756779</c:v>
                </c:pt>
                <c:pt idx="599">
                  <c:v>50.591216216216239</c:v>
                </c:pt>
                <c:pt idx="600">
                  <c:v>50.675675675675699</c:v>
                </c:pt>
                <c:pt idx="601">
                  <c:v>50.760135135135158</c:v>
                </c:pt>
                <c:pt idx="602">
                  <c:v>50.844594594594618</c:v>
                </c:pt>
                <c:pt idx="603">
                  <c:v>50.929054054054077</c:v>
                </c:pt>
                <c:pt idx="604">
                  <c:v>51.013513513513537</c:v>
                </c:pt>
                <c:pt idx="605">
                  <c:v>51.097972972972997</c:v>
                </c:pt>
                <c:pt idx="606">
                  <c:v>51.182432432432456</c:v>
                </c:pt>
                <c:pt idx="607">
                  <c:v>51.266891891891916</c:v>
                </c:pt>
                <c:pt idx="608">
                  <c:v>51.351351351351376</c:v>
                </c:pt>
                <c:pt idx="609">
                  <c:v>51.435810810810835</c:v>
                </c:pt>
                <c:pt idx="610">
                  <c:v>51.520270270270295</c:v>
                </c:pt>
                <c:pt idx="611">
                  <c:v>51.604729729729755</c:v>
                </c:pt>
                <c:pt idx="612">
                  <c:v>51.689189189189214</c:v>
                </c:pt>
                <c:pt idx="613">
                  <c:v>51.773648648648674</c:v>
                </c:pt>
                <c:pt idx="614">
                  <c:v>51.858108108108134</c:v>
                </c:pt>
                <c:pt idx="615">
                  <c:v>51.942567567567593</c:v>
                </c:pt>
                <c:pt idx="616">
                  <c:v>52.027027027027053</c:v>
                </c:pt>
                <c:pt idx="617">
                  <c:v>52.111486486486513</c:v>
                </c:pt>
                <c:pt idx="618">
                  <c:v>52.195945945945972</c:v>
                </c:pt>
                <c:pt idx="619">
                  <c:v>52.280405405405432</c:v>
                </c:pt>
                <c:pt idx="620">
                  <c:v>52.364864864864892</c:v>
                </c:pt>
                <c:pt idx="621">
                  <c:v>52.449324324324351</c:v>
                </c:pt>
                <c:pt idx="622">
                  <c:v>52.533783783783811</c:v>
                </c:pt>
                <c:pt idx="623">
                  <c:v>52.618243243243271</c:v>
                </c:pt>
                <c:pt idx="624">
                  <c:v>52.70270270270273</c:v>
                </c:pt>
                <c:pt idx="625">
                  <c:v>52.78716216216219</c:v>
                </c:pt>
                <c:pt idx="626">
                  <c:v>52.871621621621649</c:v>
                </c:pt>
                <c:pt idx="627">
                  <c:v>52.956081081081109</c:v>
                </c:pt>
                <c:pt idx="628">
                  <c:v>53.040540540540569</c:v>
                </c:pt>
                <c:pt idx="629">
                  <c:v>53.125000000000021</c:v>
                </c:pt>
                <c:pt idx="630">
                  <c:v>53.209459459459481</c:v>
                </c:pt>
                <c:pt idx="631">
                  <c:v>53.293918918918941</c:v>
                </c:pt>
                <c:pt idx="632">
                  <c:v>53.3783783783784</c:v>
                </c:pt>
                <c:pt idx="633">
                  <c:v>53.46283783783786</c:v>
                </c:pt>
                <c:pt idx="634">
                  <c:v>53.54729729729732</c:v>
                </c:pt>
                <c:pt idx="635">
                  <c:v>53.631756756756779</c:v>
                </c:pt>
                <c:pt idx="636">
                  <c:v>53.716216216216239</c:v>
                </c:pt>
                <c:pt idx="637">
                  <c:v>53.800675675675699</c:v>
                </c:pt>
                <c:pt idx="638">
                  <c:v>53.885135135135158</c:v>
                </c:pt>
                <c:pt idx="639">
                  <c:v>53.969594594594618</c:v>
                </c:pt>
                <c:pt idx="640">
                  <c:v>54.054054054054077</c:v>
                </c:pt>
                <c:pt idx="641">
                  <c:v>54.138513513513537</c:v>
                </c:pt>
                <c:pt idx="642">
                  <c:v>54.222972972972997</c:v>
                </c:pt>
                <c:pt idx="643">
                  <c:v>54.307432432432456</c:v>
                </c:pt>
                <c:pt idx="644">
                  <c:v>54.391891891891916</c:v>
                </c:pt>
                <c:pt idx="645">
                  <c:v>54.476351351351376</c:v>
                </c:pt>
                <c:pt idx="646">
                  <c:v>54.560810810810835</c:v>
                </c:pt>
                <c:pt idx="647">
                  <c:v>54.645270270270295</c:v>
                </c:pt>
                <c:pt idx="648">
                  <c:v>54.729729729729755</c:v>
                </c:pt>
                <c:pt idx="649">
                  <c:v>54.814189189189214</c:v>
                </c:pt>
                <c:pt idx="650">
                  <c:v>54.898648648648674</c:v>
                </c:pt>
                <c:pt idx="651">
                  <c:v>54.983108108108134</c:v>
                </c:pt>
                <c:pt idx="652">
                  <c:v>55.067567567567593</c:v>
                </c:pt>
                <c:pt idx="653">
                  <c:v>55.152027027027053</c:v>
                </c:pt>
                <c:pt idx="654">
                  <c:v>55.236486486486513</c:v>
                </c:pt>
                <c:pt idx="655">
                  <c:v>55.320945945945972</c:v>
                </c:pt>
                <c:pt idx="656">
                  <c:v>55.405405405405432</c:v>
                </c:pt>
                <c:pt idx="657">
                  <c:v>55.489864864864892</c:v>
                </c:pt>
                <c:pt idx="658">
                  <c:v>55.574324324324351</c:v>
                </c:pt>
                <c:pt idx="659">
                  <c:v>55.658783783783811</c:v>
                </c:pt>
                <c:pt idx="660">
                  <c:v>55.743243243243271</c:v>
                </c:pt>
                <c:pt idx="661">
                  <c:v>55.82770270270273</c:v>
                </c:pt>
                <c:pt idx="662">
                  <c:v>55.91216216216219</c:v>
                </c:pt>
                <c:pt idx="663">
                  <c:v>55.996621621621649</c:v>
                </c:pt>
                <c:pt idx="664">
                  <c:v>56.081081081081109</c:v>
                </c:pt>
                <c:pt idx="665">
                  <c:v>56.165540540540569</c:v>
                </c:pt>
                <c:pt idx="666">
                  <c:v>56.250000000000028</c:v>
                </c:pt>
                <c:pt idx="667">
                  <c:v>56.334459459459488</c:v>
                </c:pt>
                <c:pt idx="668">
                  <c:v>56.418918918918948</c:v>
                </c:pt>
                <c:pt idx="669">
                  <c:v>56.503378378378407</c:v>
                </c:pt>
                <c:pt idx="670">
                  <c:v>56.587837837837867</c:v>
                </c:pt>
                <c:pt idx="671">
                  <c:v>56.672297297297327</c:v>
                </c:pt>
                <c:pt idx="672">
                  <c:v>56.756756756756786</c:v>
                </c:pt>
                <c:pt idx="673">
                  <c:v>56.841216216216246</c:v>
                </c:pt>
                <c:pt idx="674">
                  <c:v>56.925675675675706</c:v>
                </c:pt>
                <c:pt idx="675">
                  <c:v>57.010135135135158</c:v>
                </c:pt>
                <c:pt idx="676">
                  <c:v>57.094594594594618</c:v>
                </c:pt>
                <c:pt idx="677">
                  <c:v>57.179054054054077</c:v>
                </c:pt>
                <c:pt idx="678">
                  <c:v>57.263513513513537</c:v>
                </c:pt>
                <c:pt idx="679">
                  <c:v>57.347972972972997</c:v>
                </c:pt>
                <c:pt idx="680">
                  <c:v>57.432432432432456</c:v>
                </c:pt>
                <c:pt idx="681">
                  <c:v>57.516891891891916</c:v>
                </c:pt>
                <c:pt idx="682">
                  <c:v>57.601351351351376</c:v>
                </c:pt>
                <c:pt idx="683">
                  <c:v>57.685810810810835</c:v>
                </c:pt>
                <c:pt idx="684">
                  <c:v>57.770270270270295</c:v>
                </c:pt>
                <c:pt idx="685">
                  <c:v>57.854729729729755</c:v>
                </c:pt>
                <c:pt idx="686">
                  <c:v>57.939189189189214</c:v>
                </c:pt>
                <c:pt idx="687">
                  <c:v>58.023648648648674</c:v>
                </c:pt>
                <c:pt idx="688">
                  <c:v>58.108108108108134</c:v>
                </c:pt>
                <c:pt idx="689">
                  <c:v>58.192567567567593</c:v>
                </c:pt>
                <c:pt idx="690">
                  <c:v>58.277027027027053</c:v>
                </c:pt>
                <c:pt idx="691">
                  <c:v>58.361486486486513</c:v>
                </c:pt>
                <c:pt idx="692">
                  <c:v>58.445945945945972</c:v>
                </c:pt>
                <c:pt idx="693">
                  <c:v>58.530405405405432</c:v>
                </c:pt>
                <c:pt idx="694">
                  <c:v>58.614864864864892</c:v>
                </c:pt>
                <c:pt idx="695">
                  <c:v>58.699324324324351</c:v>
                </c:pt>
                <c:pt idx="696">
                  <c:v>58.783783783783811</c:v>
                </c:pt>
                <c:pt idx="697">
                  <c:v>58.868243243243271</c:v>
                </c:pt>
                <c:pt idx="698">
                  <c:v>58.95270270270273</c:v>
                </c:pt>
                <c:pt idx="699">
                  <c:v>59.03716216216219</c:v>
                </c:pt>
                <c:pt idx="700">
                  <c:v>59.121621621621649</c:v>
                </c:pt>
                <c:pt idx="701">
                  <c:v>59.206081081081109</c:v>
                </c:pt>
                <c:pt idx="702">
                  <c:v>59.290540540540569</c:v>
                </c:pt>
                <c:pt idx="703">
                  <c:v>59.375000000000028</c:v>
                </c:pt>
                <c:pt idx="704">
                  <c:v>59.459459459459488</c:v>
                </c:pt>
                <c:pt idx="705">
                  <c:v>59.543918918918948</c:v>
                </c:pt>
                <c:pt idx="706">
                  <c:v>59.628378378378407</c:v>
                </c:pt>
                <c:pt idx="707">
                  <c:v>59.712837837837867</c:v>
                </c:pt>
                <c:pt idx="708">
                  <c:v>59.797297297297327</c:v>
                </c:pt>
                <c:pt idx="709">
                  <c:v>59.881756756756786</c:v>
                </c:pt>
                <c:pt idx="710">
                  <c:v>59.966216216216246</c:v>
                </c:pt>
                <c:pt idx="711">
                  <c:v>60.050675675675706</c:v>
                </c:pt>
                <c:pt idx="712">
                  <c:v>60.135135135135165</c:v>
                </c:pt>
                <c:pt idx="713">
                  <c:v>60.219594594594625</c:v>
                </c:pt>
                <c:pt idx="714">
                  <c:v>60.304054054054085</c:v>
                </c:pt>
                <c:pt idx="715">
                  <c:v>60.388513513513544</c:v>
                </c:pt>
                <c:pt idx="716">
                  <c:v>60.472972972973004</c:v>
                </c:pt>
                <c:pt idx="717">
                  <c:v>60.557432432432464</c:v>
                </c:pt>
                <c:pt idx="718">
                  <c:v>60.641891891891923</c:v>
                </c:pt>
                <c:pt idx="719">
                  <c:v>60.726351351351383</c:v>
                </c:pt>
                <c:pt idx="720">
                  <c:v>60.810810810810842</c:v>
                </c:pt>
                <c:pt idx="721">
                  <c:v>60.895270270270302</c:v>
                </c:pt>
                <c:pt idx="722">
                  <c:v>60.979729729729755</c:v>
                </c:pt>
                <c:pt idx="723">
                  <c:v>61.064189189189214</c:v>
                </c:pt>
                <c:pt idx="724">
                  <c:v>61.148648648648674</c:v>
                </c:pt>
                <c:pt idx="725">
                  <c:v>61.233108108108134</c:v>
                </c:pt>
                <c:pt idx="726">
                  <c:v>61.317567567567593</c:v>
                </c:pt>
                <c:pt idx="727">
                  <c:v>61.402027027027053</c:v>
                </c:pt>
                <c:pt idx="728">
                  <c:v>61.486486486486513</c:v>
                </c:pt>
                <c:pt idx="729">
                  <c:v>61.570945945945972</c:v>
                </c:pt>
                <c:pt idx="730">
                  <c:v>61.655405405405432</c:v>
                </c:pt>
                <c:pt idx="731">
                  <c:v>61.739864864864892</c:v>
                </c:pt>
                <c:pt idx="732">
                  <c:v>61.824324324324351</c:v>
                </c:pt>
                <c:pt idx="733">
                  <c:v>61.908783783783811</c:v>
                </c:pt>
                <c:pt idx="734">
                  <c:v>61.993243243243271</c:v>
                </c:pt>
                <c:pt idx="735">
                  <c:v>62.07770270270273</c:v>
                </c:pt>
                <c:pt idx="736">
                  <c:v>62.16216216216219</c:v>
                </c:pt>
                <c:pt idx="737">
                  <c:v>62.246621621621649</c:v>
                </c:pt>
                <c:pt idx="738">
                  <c:v>62.331081081081109</c:v>
                </c:pt>
                <c:pt idx="739">
                  <c:v>62.415540540540569</c:v>
                </c:pt>
                <c:pt idx="740">
                  <c:v>62.500000000000028</c:v>
                </c:pt>
                <c:pt idx="741">
                  <c:v>62.584459459459488</c:v>
                </c:pt>
                <c:pt idx="742">
                  <c:v>62.668918918918948</c:v>
                </c:pt>
                <c:pt idx="743">
                  <c:v>62.753378378378407</c:v>
                </c:pt>
                <c:pt idx="744">
                  <c:v>62.837837837837867</c:v>
                </c:pt>
                <c:pt idx="745">
                  <c:v>62.922297297297327</c:v>
                </c:pt>
                <c:pt idx="746">
                  <c:v>63.006756756756786</c:v>
                </c:pt>
                <c:pt idx="747">
                  <c:v>63.091216216216246</c:v>
                </c:pt>
                <c:pt idx="748">
                  <c:v>63.175675675675706</c:v>
                </c:pt>
                <c:pt idx="749">
                  <c:v>63.260135135135165</c:v>
                </c:pt>
                <c:pt idx="750">
                  <c:v>63.344594594594625</c:v>
                </c:pt>
                <c:pt idx="751">
                  <c:v>63.429054054054085</c:v>
                </c:pt>
                <c:pt idx="752">
                  <c:v>63.513513513513544</c:v>
                </c:pt>
                <c:pt idx="753">
                  <c:v>63.597972972973004</c:v>
                </c:pt>
                <c:pt idx="754">
                  <c:v>63.682432432432464</c:v>
                </c:pt>
                <c:pt idx="755">
                  <c:v>63.766891891891923</c:v>
                </c:pt>
                <c:pt idx="756">
                  <c:v>63.851351351351383</c:v>
                </c:pt>
                <c:pt idx="757">
                  <c:v>63.935810810810842</c:v>
                </c:pt>
                <c:pt idx="758">
                  <c:v>64.020270270270302</c:v>
                </c:pt>
                <c:pt idx="759">
                  <c:v>64.104729729729755</c:v>
                </c:pt>
                <c:pt idx="760">
                  <c:v>64.189189189189221</c:v>
                </c:pt>
                <c:pt idx="761">
                  <c:v>64.273648648648674</c:v>
                </c:pt>
                <c:pt idx="762">
                  <c:v>64.358108108108141</c:v>
                </c:pt>
                <c:pt idx="763">
                  <c:v>64.442567567567593</c:v>
                </c:pt>
                <c:pt idx="764">
                  <c:v>64.52702702702706</c:v>
                </c:pt>
                <c:pt idx="765">
                  <c:v>64.611486486486513</c:v>
                </c:pt>
                <c:pt idx="766">
                  <c:v>64.695945945945979</c:v>
                </c:pt>
                <c:pt idx="767">
                  <c:v>64.780405405405432</c:v>
                </c:pt>
                <c:pt idx="768">
                  <c:v>64.864864864864899</c:v>
                </c:pt>
                <c:pt idx="769">
                  <c:v>64.949324324324351</c:v>
                </c:pt>
                <c:pt idx="770">
                  <c:v>65.033783783783818</c:v>
                </c:pt>
                <c:pt idx="771">
                  <c:v>65.118243243243271</c:v>
                </c:pt>
                <c:pt idx="772">
                  <c:v>65.202702702702737</c:v>
                </c:pt>
                <c:pt idx="773">
                  <c:v>65.28716216216219</c:v>
                </c:pt>
                <c:pt idx="774">
                  <c:v>65.371621621621657</c:v>
                </c:pt>
                <c:pt idx="775">
                  <c:v>65.456081081081109</c:v>
                </c:pt>
                <c:pt idx="776">
                  <c:v>65.540540540540576</c:v>
                </c:pt>
                <c:pt idx="777">
                  <c:v>65.625000000000028</c:v>
                </c:pt>
                <c:pt idx="778">
                  <c:v>65.709459459459495</c:v>
                </c:pt>
                <c:pt idx="779">
                  <c:v>65.793918918918948</c:v>
                </c:pt>
                <c:pt idx="780">
                  <c:v>65.878378378378414</c:v>
                </c:pt>
                <c:pt idx="781">
                  <c:v>65.962837837837867</c:v>
                </c:pt>
                <c:pt idx="782">
                  <c:v>66.047297297297334</c:v>
                </c:pt>
                <c:pt idx="783">
                  <c:v>66.131756756756786</c:v>
                </c:pt>
                <c:pt idx="784">
                  <c:v>66.216216216216253</c:v>
                </c:pt>
                <c:pt idx="785">
                  <c:v>66.300675675675706</c:v>
                </c:pt>
                <c:pt idx="786">
                  <c:v>66.385135135135172</c:v>
                </c:pt>
                <c:pt idx="787">
                  <c:v>66.469594594594625</c:v>
                </c:pt>
                <c:pt idx="788">
                  <c:v>66.554054054054092</c:v>
                </c:pt>
                <c:pt idx="789">
                  <c:v>66.638513513513544</c:v>
                </c:pt>
                <c:pt idx="790">
                  <c:v>66.722972972973011</c:v>
                </c:pt>
                <c:pt idx="791">
                  <c:v>66.807432432432464</c:v>
                </c:pt>
                <c:pt idx="792">
                  <c:v>66.891891891891916</c:v>
                </c:pt>
                <c:pt idx="793">
                  <c:v>66.976351351351383</c:v>
                </c:pt>
                <c:pt idx="794">
                  <c:v>67.060810810810835</c:v>
                </c:pt>
                <c:pt idx="795">
                  <c:v>67.145270270270302</c:v>
                </c:pt>
                <c:pt idx="796">
                  <c:v>67.229729729729755</c:v>
                </c:pt>
                <c:pt idx="797">
                  <c:v>67.314189189189221</c:v>
                </c:pt>
                <c:pt idx="798">
                  <c:v>67.398648648648674</c:v>
                </c:pt>
                <c:pt idx="799">
                  <c:v>67.483108108108141</c:v>
                </c:pt>
                <c:pt idx="800">
                  <c:v>67.567567567567593</c:v>
                </c:pt>
                <c:pt idx="801">
                  <c:v>67.65202702702706</c:v>
                </c:pt>
                <c:pt idx="802">
                  <c:v>67.736486486486513</c:v>
                </c:pt>
                <c:pt idx="803">
                  <c:v>67.820945945945979</c:v>
                </c:pt>
                <c:pt idx="804">
                  <c:v>67.905405405405432</c:v>
                </c:pt>
                <c:pt idx="805">
                  <c:v>67.989864864864899</c:v>
                </c:pt>
                <c:pt idx="806">
                  <c:v>68.074324324324351</c:v>
                </c:pt>
                <c:pt idx="807">
                  <c:v>68.158783783783818</c:v>
                </c:pt>
                <c:pt idx="808">
                  <c:v>68.243243243243271</c:v>
                </c:pt>
                <c:pt idx="809">
                  <c:v>68.327702702702737</c:v>
                </c:pt>
                <c:pt idx="810">
                  <c:v>68.41216216216219</c:v>
                </c:pt>
                <c:pt idx="811">
                  <c:v>68.496621621621657</c:v>
                </c:pt>
                <c:pt idx="812">
                  <c:v>68.581081081081109</c:v>
                </c:pt>
                <c:pt idx="813">
                  <c:v>68.665540540540576</c:v>
                </c:pt>
                <c:pt idx="814">
                  <c:v>68.750000000000028</c:v>
                </c:pt>
                <c:pt idx="815">
                  <c:v>68.834459459459495</c:v>
                </c:pt>
                <c:pt idx="816">
                  <c:v>68.918918918918948</c:v>
                </c:pt>
                <c:pt idx="817">
                  <c:v>69.003378378378414</c:v>
                </c:pt>
                <c:pt idx="818">
                  <c:v>69.087837837837867</c:v>
                </c:pt>
                <c:pt idx="819">
                  <c:v>69.172297297297334</c:v>
                </c:pt>
                <c:pt idx="820">
                  <c:v>69.256756756756786</c:v>
                </c:pt>
                <c:pt idx="821">
                  <c:v>69.341216216216253</c:v>
                </c:pt>
                <c:pt idx="822">
                  <c:v>69.425675675675706</c:v>
                </c:pt>
                <c:pt idx="823">
                  <c:v>69.510135135135172</c:v>
                </c:pt>
                <c:pt idx="824">
                  <c:v>69.594594594594625</c:v>
                </c:pt>
                <c:pt idx="825">
                  <c:v>69.679054054054092</c:v>
                </c:pt>
                <c:pt idx="826">
                  <c:v>69.763513513513544</c:v>
                </c:pt>
                <c:pt idx="827">
                  <c:v>69.847972972973011</c:v>
                </c:pt>
                <c:pt idx="828">
                  <c:v>69.932432432432464</c:v>
                </c:pt>
                <c:pt idx="829">
                  <c:v>70.01689189189193</c:v>
                </c:pt>
                <c:pt idx="830">
                  <c:v>70.101351351351383</c:v>
                </c:pt>
                <c:pt idx="831">
                  <c:v>70.18581081081085</c:v>
                </c:pt>
                <c:pt idx="832">
                  <c:v>70.270270270270302</c:v>
                </c:pt>
                <c:pt idx="833">
                  <c:v>70.354729729729769</c:v>
                </c:pt>
                <c:pt idx="834">
                  <c:v>70.439189189189221</c:v>
                </c:pt>
                <c:pt idx="835">
                  <c:v>70.523648648648688</c:v>
                </c:pt>
                <c:pt idx="836">
                  <c:v>70.608108108108141</c:v>
                </c:pt>
                <c:pt idx="837">
                  <c:v>70.692567567567608</c:v>
                </c:pt>
                <c:pt idx="838">
                  <c:v>70.77702702702706</c:v>
                </c:pt>
                <c:pt idx="839">
                  <c:v>70.861486486486513</c:v>
                </c:pt>
                <c:pt idx="840">
                  <c:v>70.945945945945979</c:v>
                </c:pt>
                <c:pt idx="841">
                  <c:v>71.030405405405432</c:v>
                </c:pt>
                <c:pt idx="842">
                  <c:v>71.114864864864899</c:v>
                </c:pt>
                <c:pt idx="843">
                  <c:v>71.199324324324351</c:v>
                </c:pt>
                <c:pt idx="844">
                  <c:v>71.283783783783818</c:v>
                </c:pt>
                <c:pt idx="845">
                  <c:v>71.368243243243271</c:v>
                </c:pt>
                <c:pt idx="846">
                  <c:v>71.452702702702737</c:v>
                </c:pt>
                <c:pt idx="847">
                  <c:v>71.53716216216219</c:v>
                </c:pt>
                <c:pt idx="848">
                  <c:v>71.621621621621657</c:v>
                </c:pt>
                <c:pt idx="849">
                  <c:v>71.706081081081109</c:v>
                </c:pt>
                <c:pt idx="850">
                  <c:v>71.790540540540576</c:v>
                </c:pt>
                <c:pt idx="851">
                  <c:v>71.875000000000028</c:v>
                </c:pt>
                <c:pt idx="852">
                  <c:v>71.959459459459495</c:v>
                </c:pt>
                <c:pt idx="853">
                  <c:v>72.043918918918948</c:v>
                </c:pt>
                <c:pt idx="854">
                  <c:v>72.128378378378414</c:v>
                </c:pt>
                <c:pt idx="855">
                  <c:v>72.212837837837867</c:v>
                </c:pt>
                <c:pt idx="856">
                  <c:v>72.297297297297334</c:v>
                </c:pt>
                <c:pt idx="857">
                  <c:v>72.381756756756786</c:v>
                </c:pt>
                <c:pt idx="858">
                  <c:v>72.466216216216253</c:v>
                </c:pt>
                <c:pt idx="859">
                  <c:v>72.550675675675706</c:v>
                </c:pt>
                <c:pt idx="860">
                  <c:v>72.635135135135172</c:v>
                </c:pt>
                <c:pt idx="861">
                  <c:v>72.719594594594625</c:v>
                </c:pt>
                <c:pt idx="862">
                  <c:v>72.804054054054092</c:v>
                </c:pt>
                <c:pt idx="863">
                  <c:v>72.888513513513544</c:v>
                </c:pt>
                <c:pt idx="864">
                  <c:v>72.972972972973011</c:v>
                </c:pt>
                <c:pt idx="865">
                  <c:v>73.057432432432464</c:v>
                </c:pt>
                <c:pt idx="866">
                  <c:v>73.14189189189193</c:v>
                </c:pt>
                <c:pt idx="867">
                  <c:v>73.226351351351383</c:v>
                </c:pt>
                <c:pt idx="868">
                  <c:v>73.31081081081085</c:v>
                </c:pt>
                <c:pt idx="869">
                  <c:v>73.395270270270302</c:v>
                </c:pt>
                <c:pt idx="870">
                  <c:v>73.479729729729769</c:v>
                </c:pt>
                <c:pt idx="871">
                  <c:v>73.564189189189221</c:v>
                </c:pt>
                <c:pt idx="872">
                  <c:v>73.648648648648688</c:v>
                </c:pt>
                <c:pt idx="873">
                  <c:v>73.733108108108141</c:v>
                </c:pt>
                <c:pt idx="874">
                  <c:v>73.817567567567608</c:v>
                </c:pt>
                <c:pt idx="875">
                  <c:v>73.90202702702706</c:v>
                </c:pt>
                <c:pt idx="876">
                  <c:v>73.986486486486527</c:v>
                </c:pt>
                <c:pt idx="877">
                  <c:v>74.070945945945979</c:v>
                </c:pt>
                <c:pt idx="878">
                  <c:v>74.155405405405446</c:v>
                </c:pt>
                <c:pt idx="879">
                  <c:v>74.239864864864899</c:v>
                </c:pt>
                <c:pt idx="880">
                  <c:v>74.324324324324365</c:v>
                </c:pt>
                <c:pt idx="881">
                  <c:v>74.408783783783818</c:v>
                </c:pt>
                <c:pt idx="882">
                  <c:v>74.493243243243285</c:v>
                </c:pt>
                <c:pt idx="883">
                  <c:v>74.577702702702737</c:v>
                </c:pt>
                <c:pt idx="884">
                  <c:v>74.662162162162204</c:v>
                </c:pt>
                <c:pt idx="885">
                  <c:v>74.746621621621657</c:v>
                </c:pt>
                <c:pt idx="886">
                  <c:v>74.831081081081109</c:v>
                </c:pt>
                <c:pt idx="887">
                  <c:v>74.915540540540576</c:v>
                </c:pt>
                <c:pt idx="888">
                  <c:v>75.000000000000028</c:v>
                </c:pt>
                <c:pt idx="889">
                  <c:v>75.084459459459495</c:v>
                </c:pt>
                <c:pt idx="890">
                  <c:v>75.168918918918948</c:v>
                </c:pt>
                <c:pt idx="891">
                  <c:v>75.253378378378414</c:v>
                </c:pt>
                <c:pt idx="892">
                  <c:v>75.337837837837867</c:v>
                </c:pt>
                <c:pt idx="893">
                  <c:v>75.422297297297334</c:v>
                </c:pt>
                <c:pt idx="894">
                  <c:v>75.506756756756786</c:v>
                </c:pt>
                <c:pt idx="895">
                  <c:v>75.591216216216253</c:v>
                </c:pt>
                <c:pt idx="896">
                  <c:v>75.675675675675706</c:v>
                </c:pt>
                <c:pt idx="897">
                  <c:v>75.760135135135172</c:v>
                </c:pt>
                <c:pt idx="898">
                  <c:v>75.844594594594625</c:v>
                </c:pt>
                <c:pt idx="899">
                  <c:v>75.929054054054092</c:v>
                </c:pt>
                <c:pt idx="900">
                  <c:v>76.013513513513544</c:v>
                </c:pt>
                <c:pt idx="901">
                  <c:v>76.097972972973011</c:v>
                </c:pt>
                <c:pt idx="902">
                  <c:v>76.182432432432464</c:v>
                </c:pt>
                <c:pt idx="903">
                  <c:v>76.26689189189193</c:v>
                </c:pt>
                <c:pt idx="904">
                  <c:v>76.351351351351383</c:v>
                </c:pt>
                <c:pt idx="905">
                  <c:v>76.43581081081085</c:v>
                </c:pt>
                <c:pt idx="906">
                  <c:v>76.520270270270302</c:v>
                </c:pt>
                <c:pt idx="907">
                  <c:v>76.604729729729769</c:v>
                </c:pt>
                <c:pt idx="908">
                  <c:v>76.689189189189221</c:v>
                </c:pt>
                <c:pt idx="909">
                  <c:v>76.773648648648688</c:v>
                </c:pt>
                <c:pt idx="910">
                  <c:v>76.858108108108141</c:v>
                </c:pt>
                <c:pt idx="911">
                  <c:v>76.942567567567608</c:v>
                </c:pt>
                <c:pt idx="912">
                  <c:v>77.02702702702706</c:v>
                </c:pt>
                <c:pt idx="913">
                  <c:v>77.111486486486527</c:v>
                </c:pt>
                <c:pt idx="914">
                  <c:v>77.195945945945979</c:v>
                </c:pt>
                <c:pt idx="915">
                  <c:v>77.280405405405446</c:v>
                </c:pt>
                <c:pt idx="916">
                  <c:v>77.364864864864899</c:v>
                </c:pt>
                <c:pt idx="917">
                  <c:v>77.449324324324365</c:v>
                </c:pt>
                <c:pt idx="918">
                  <c:v>77.533783783783818</c:v>
                </c:pt>
                <c:pt idx="919">
                  <c:v>77.618243243243285</c:v>
                </c:pt>
                <c:pt idx="920">
                  <c:v>77.702702702702737</c:v>
                </c:pt>
                <c:pt idx="921">
                  <c:v>77.787162162162204</c:v>
                </c:pt>
                <c:pt idx="922">
                  <c:v>77.871621621621657</c:v>
                </c:pt>
                <c:pt idx="923">
                  <c:v>77.956081081081123</c:v>
                </c:pt>
                <c:pt idx="924">
                  <c:v>78.040540540540576</c:v>
                </c:pt>
                <c:pt idx="925">
                  <c:v>78.125000000000043</c:v>
                </c:pt>
                <c:pt idx="926">
                  <c:v>78.209459459459495</c:v>
                </c:pt>
                <c:pt idx="927">
                  <c:v>78.293918918918962</c:v>
                </c:pt>
                <c:pt idx="928">
                  <c:v>78.378378378378414</c:v>
                </c:pt>
                <c:pt idx="929">
                  <c:v>78.462837837837881</c:v>
                </c:pt>
                <c:pt idx="930">
                  <c:v>78.547297297297334</c:v>
                </c:pt>
                <c:pt idx="931">
                  <c:v>78.631756756756786</c:v>
                </c:pt>
                <c:pt idx="932">
                  <c:v>78.716216216216253</c:v>
                </c:pt>
                <c:pt idx="933">
                  <c:v>78.800675675675706</c:v>
                </c:pt>
                <c:pt idx="934">
                  <c:v>78.885135135135172</c:v>
                </c:pt>
                <c:pt idx="935">
                  <c:v>78.969594594594625</c:v>
                </c:pt>
                <c:pt idx="936">
                  <c:v>79.054054054054092</c:v>
                </c:pt>
                <c:pt idx="937">
                  <c:v>79.138513513513544</c:v>
                </c:pt>
                <c:pt idx="938">
                  <c:v>79.222972972973011</c:v>
                </c:pt>
                <c:pt idx="939">
                  <c:v>79.307432432432464</c:v>
                </c:pt>
                <c:pt idx="940">
                  <c:v>79.39189189189193</c:v>
                </c:pt>
                <c:pt idx="941">
                  <c:v>79.476351351351383</c:v>
                </c:pt>
                <c:pt idx="942">
                  <c:v>79.56081081081085</c:v>
                </c:pt>
                <c:pt idx="943">
                  <c:v>79.645270270270302</c:v>
                </c:pt>
                <c:pt idx="944">
                  <c:v>79.729729729729769</c:v>
                </c:pt>
                <c:pt idx="945">
                  <c:v>79.814189189189221</c:v>
                </c:pt>
                <c:pt idx="946">
                  <c:v>79.898648648648688</c:v>
                </c:pt>
                <c:pt idx="947">
                  <c:v>79.983108108108141</c:v>
                </c:pt>
                <c:pt idx="948">
                  <c:v>80.067567567567608</c:v>
                </c:pt>
                <c:pt idx="949">
                  <c:v>80.15202702702706</c:v>
                </c:pt>
                <c:pt idx="950">
                  <c:v>80.236486486486527</c:v>
                </c:pt>
                <c:pt idx="951">
                  <c:v>80.320945945945979</c:v>
                </c:pt>
                <c:pt idx="952">
                  <c:v>80.405405405405446</c:v>
                </c:pt>
                <c:pt idx="953">
                  <c:v>80.489864864864899</c:v>
                </c:pt>
                <c:pt idx="954">
                  <c:v>80.574324324324365</c:v>
                </c:pt>
                <c:pt idx="955">
                  <c:v>80.658783783783818</c:v>
                </c:pt>
                <c:pt idx="956">
                  <c:v>80.743243243243285</c:v>
                </c:pt>
                <c:pt idx="957">
                  <c:v>80.827702702702737</c:v>
                </c:pt>
                <c:pt idx="958">
                  <c:v>80.912162162162204</c:v>
                </c:pt>
                <c:pt idx="959">
                  <c:v>80.996621621621657</c:v>
                </c:pt>
                <c:pt idx="960">
                  <c:v>81.081081081081123</c:v>
                </c:pt>
                <c:pt idx="961">
                  <c:v>81.165540540540576</c:v>
                </c:pt>
                <c:pt idx="962">
                  <c:v>81.250000000000043</c:v>
                </c:pt>
                <c:pt idx="963">
                  <c:v>81.334459459459495</c:v>
                </c:pt>
                <c:pt idx="964">
                  <c:v>81.418918918918962</c:v>
                </c:pt>
                <c:pt idx="965">
                  <c:v>81.503378378378414</c:v>
                </c:pt>
                <c:pt idx="966">
                  <c:v>81.587837837837881</c:v>
                </c:pt>
                <c:pt idx="967">
                  <c:v>81.672297297297334</c:v>
                </c:pt>
                <c:pt idx="968">
                  <c:v>81.756756756756801</c:v>
                </c:pt>
                <c:pt idx="969">
                  <c:v>81.841216216216253</c:v>
                </c:pt>
                <c:pt idx="970">
                  <c:v>81.92567567567572</c:v>
                </c:pt>
                <c:pt idx="971">
                  <c:v>82.010135135135172</c:v>
                </c:pt>
                <c:pt idx="972">
                  <c:v>82.094594594594639</c:v>
                </c:pt>
                <c:pt idx="973">
                  <c:v>82.179054054054092</c:v>
                </c:pt>
                <c:pt idx="974">
                  <c:v>82.263513513513558</c:v>
                </c:pt>
                <c:pt idx="975">
                  <c:v>82.347972972973011</c:v>
                </c:pt>
                <c:pt idx="976">
                  <c:v>82.432432432432478</c:v>
                </c:pt>
                <c:pt idx="977">
                  <c:v>82.51689189189193</c:v>
                </c:pt>
                <c:pt idx="978">
                  <c:v>82.601351351351383</c:v>
                </c:pt>
                <c:pt idx="979">
                  <c:v>82.68581081081085</c:v>
                </c:pt>
                <c:pt idx="980">
                  <c:v>82.770270270270302</c:v>
                </c:pt>
                <c:pt idx="981">
                  <c:v>82.854729729729769</c:v>
                </c:pt>
                <c:pt idx="982">
                  <c:v>82.939189189189221</c:v>
                </c:pt>
                <c:pt idx="983">
                  <c:v>83.023648648648688</c:v>
                </c:pt>
                <c:pt idx="984">
                  <c:v>83.108108108108141</c:v>
                </c:pt>
                <c:pt idx="985">
                  <c:v>83.192567567567608</c:v>
                </c:pt>
                <c:pt idx="986">
                  <c:v>83.27702702702706</c:v>
                </c:pt>
                <c:pt idx="987">
                  <c:v>83.361486486486527</c:v>
                </c:pt>
                <c:pt idx="988">
                  <c:v>83.445945945945979</c:v>
                </c:pt>
                <c:pt idx="989">
                  <c:v>83.530405405405446</c:v>
                </c:pt>
                <c:pt idx="990">
                  <c:v>83.614864864864899</c:v>
                </c:pt>
                <c:pt idx="991">
                  <c:v>83.699324324324365</c:v>
                </c:pt>
                <c:pt idx="992">
                  <c:v>83.783783783783818</c:v>
                </c:pt>
                <c:pt idx="993">
                  <c:v>83.868243243243285</c:v>
                </c:pt>
                <c:pt idx="994">
                  <c:v>83.952702702702737</c:v>
                </c:pt>
                <c:pt idx="995">
                  <c:v>84.037162162162204</c:v>
                </c:pt>
                <c:pt idx="996">
                  <c:v>84.121621621621657</c:v>
                </c:pt>
                <c:pt idx="997">
                  <c:v>84.206081081081123</c:v>
                </c:pt>
                <c:pt idx="998">
                  <c:v>84.290540540540576</c:v>
                </c:pt>
                <c:pt idx="999">
                  <c:v>84.375000000000043</c:v>
                </c:pt>
                <c:pt idx="1000">
                  <c:v>84.459459459459495</c:v>
                </c:pt>
                <c:pt idx="1001">
                  <c:v>84.543918918918962</c:v>
                </c:pt>
                <c:pt idx="1002">
                  <c:v>84.628378378378414</c:v>
                </c:pt>
                <c:pt idx="1003">
                  <c:v>84.712837837837881</c:v>
                </c:pt>
                <c:pt idx="1004">
                  <c:v>84.797297297297334</c:v>
                </c:pt>
                <c:pt idx="1005">
                  <c:v>84.881756756756801</c:v>
                </c:pt>
                <c:pt idx="1006">
                  <c:v>84.966216216216253</c:v>
                </c:pt>
                <c:pt idx="1007">
                  <c:v>85.05067567567572</c:v>
                </c:pt>
                <c:pt idx="1008">
                  <c:v>85.135135135135172</c:v>
                </c:pt>
                <c:pt idx="1009">
                  <c:v>85.219594594594639</c:v>
                </c:pt>
                <c:pt idx="1010">
                  <c:v>85.304054054054092</c:v>
                </c:pt>
                <c:pt idx="1011">
                  <c:v>85.388513513513558</c:v>
                </c:pt>
                <c:pt idx="1012">
                  <c:v>85.472972972973011</c:v>
                </c:pt>
                <c:pt idx="1013">
                  <c:v>85.557432432432478</c:v>
                </c:pt>
                <c:pt idx="1014">
                  <c:v>85.64189189189193</c:v>
                </c:pt>
                <c:pt idx="1015">
                  <c:v>85.726351351351397</c:v>
                </c:pt>
                <c:pt idx="1016">
                  <c:v>85.81081081081085</c:v>
                </c:pt>
                <c:pt idx="1017">
                  <c:v>85.895270270270316</c:v>
                </c:pt>
                <c:pt idx="1018">
                  <c:v>85.979729729729769</c:v>
                </c:pt>
                <c:pt idx="1019">
                  <c:v>86.064189189189236</c:v>
                </c:pt>
                <c:pt idx="1020">
                  <c:v>86.148648648648688</c:v>
                </c:pt>
                <c:pt idx="1021">
                  <c:v>86.233108108108155</c:v>
                </c:pt>
                <c:pt idx="1022">
                  <c:v>86.317567567567608</c:v>
                </c:pt>
                <c:pt idx="1023">
                  <c:v>86.402027027027074</c:v>
                </c:pt>
                <c:pt idx="1024">
                  <c:v>86.486486486486527</c:v>
                </c:pt>
                <c:pt idx="1025">
                  <c:v>86.570945945945979</c:v>
                </c:pt>
                <c:pt idx="1026">
                  <c:v>86.655405405405446</c:v>
                </c:pt>
                <c:pt idx="1027">
                  <c:v>86.739864864864899</c:v>
                </c:pt>
                <c:pt idx="1028">
                  <c:v>86.824324324324365</c:v>
                </c:pt>
                <c:pt idx="1029">
                  <c:v>86.908783783783818</c:v>
                </c:pt>
                <c:pt idx="1030">
                  <c:v>86.993243243243285</c:v>
                </c:pt>
                <c:pt idx="1031">
                  <c:v>87.077702702702737</c:v>
                </c:pt>
                <c:pt idx="1032">
                  <c:v>87.162162162162204</c:v>
                </c:pt>
                <c:pt idx="1033">
                  <c:v>87.246621621621657</c:v>
                </c:pt>
                <c:pt idx="1034">
                  <c:v>87.331081081081123</c:v>
                </c:pt>
                <c:pt idx="1035">
                  <c:v>87.415540540540576</c:v>
                </c:pt>
                <c:pt idx="1036">
                  <c:v>87.500000000000043</c:v>
                </c:pt>
                <c:pt idx="1037">
                  <c:v>87.584459459459495</c:v>
                </c:pt>
                <c:pt idx="1038">
                  <c:v>87.668918918918962</c:v>
                </c:pt>
                <c:pt idx="1039">
                  <c:v>87.753378378378414</c:v>
                </c:pt>
                <c:pt idx="1040">
                  <c:v>87.837837837837881</c:v>
                </c:pt>
                <c:pt idx="1041">
                  <c:v>87.922297297297334</c:v>
                </c:pt>
                <c:pt idx="1042">
                  <c:v>88.006756756756801</c:v>
                </c:pt>
                <c:pt idx="1043">
                  <c:v>88.091216216216253</c:v>
                </c:pt>
                <c:pt idx="1044">
                  <c:v>88.17567567567572</c:v>
                </c:pt>
                <c:pt idx="1045">
                  <c:v>88.260135135135172</c:v>
                </c:pt>
                <c:pt idx="1046">
                  <c:v>88.344594594594639</c:v>
                </c:pt>
                <c:pt idx="1047">
                  <c:v>88.429054054054092</c:v>
                </c:pt>
                <c:pt idx="1048">
                  <c:v>88.513513513513558</c:v>
                </c:pt>
                <c:pt idx="1049">
                  <c:v>88.597972972973011</c:v>
                </c:pt>
                <c:pt idx="1050">
                  <c:v>88.682432432432478</c:v>
                </c:pt>
                <c:pt idx="1051">
                  <c:v>88.76689189189193</c:v>
                </c:pt>
                <c:pt idx="1052">
                  <c:v>88.851351351351397</c:v>
                </c:pt>
                <c:pt idx="1053">
                  <c:v>88.93581081081085</c:v>
                </c:pt>
                <c:pt idx="1054">
                  <c:v>89.020270270270316</c:v>
                </c:pt>
                <c:pt idx="1055">
                  <c:v>89.104729729729769</c:v>
                </c:pt>
                <c:pt idx="1056">
                  <c:v>89.189189189189236</c:v>
                </c:pt>
                <c:pt idx="1057">
                  <c:v>89.273648648648688</c:v>
                </c:pt>
                <c:pt idx="1058">
                  <c:v>89.358108108108155</c:v>
                </c:pt>
                <c:pt idx="1059">
                  <c:v>89.442567567567608</c:v>
                </c:pt>
                <c:pt idx="1060">
                  <c:v>89.527027027027074</c:v>
                </c:pt>
                <c:pt idx="1061">
                  <c:v>89.611486486486527</c:v>
                </c:pt>
                <c:pt idx="1062">
                  <c:v>89.695945945945994</c:v>
                </c:pt>
                <c:pt idx="1063">
                  <c:v>89.780405405405446</c:v>
                </c:pt>
                <c:pt idx="1064">
                  <c:v>89.864864864864913</c:v>
                </c:pt>
                <c:pt idx="1065">
                  <c:v>89.949324324324365</c:v>
                </c:pt>
                <c:pt idx="1066">
                  <c:v>90.033783783783832</c:v>
                </c:pt>
                <c:pt idx="1067">
                  <c:v>90.118243243243285</c:v>
                </c:pt>
                <c:pt idx="1068">
                  <c:v>90.202702702702751</c:v>
                </c:pt>
                <c:pt idx="1069">
                  <c:v>90.287162162162204</c:v>
                </c:pt>
                <c:pt idx="1070">
                  <c:v>90.371621621621671</c:v>
                </c:pt>
                <c:pt idx="1071">
                  <c:v>90.456081081081123</c:v>
                </c:pt>
                <c:pt idx="1072">
                  <c:v>90.540540540540576</c:v>
                </c:pt>
                <c:pt idx="1073">
                  <c:v>90.625000000000043</c:v>
                </c:pt>
                <c:pt idx="1074">
                  <c:v>90.709459459459495</c:v>
                </c:pt>
                <c:pt idx="1075">
                  <c:v>90.793918918918962</c:v>
                </c:pt>
                <c:pt idx="1076">
                  <c:v>90.878378378378414</c:v>
                </c:pt>
                <c:pt idx="1077">
                  <c:v>90.962837837837881</c:v>
                </c:pt>
                <c:pt idx="1078">
                  <c:v>91.047297297297334</c:v>
                </c:pt>
                <c:pt idx="1079">
                  <c:v>91.131756756756801</c:v>
                </c:pt>
                <c:pt idx="1080">
                  <c:v>91.216216216216253</c:v>
                </c:pt>
                <c:pt idx="1081">
                  <c:v>91.30067567567572</c:v>
                </c:pt>
                <c:pt idx="1082">
                  <c:v>91.385135135135172</c:v>
                </c:pt>
                <c:pt idx="1083">
                  <c:v>91.469594594594639</c:v>
                </c:pt>
                <c:pt idx="1084">
                  <c:v>91.554054054054092</c:v>
                </c:pt>
                <c:pt idx="1085">
                  <c:v>91.638513513513558</c:v>
                </c:pt>
                <c:pt idx="1086">
                  <c:v>91.722972972973011</c:v>
                </c:pt>
                <c:pt idx="1087">
                  <c:v>91.807432432432478</c:v>
                </c:pt>
                <c:pt idx="1088">
                  <c:v>91.89189189189193</c:v>
                </c:pt>
                <c:pt idx="1089">
                  <c:v>91.976351351351397</c:v>
                </c:pt>
                <c:pt idx="1090">
                  <c:v>92.06081081081085</c:v>
                </c:pt>
                <c:pt idx="1091">
                  <c:v>92.145270270270316</c:v>
                </c:pt>
                <c:pt idx="1092">
                  <c:v>92.229729729729769</c:v>
                </c:pt>
                <c:pt idx="1093">
                  <c:v>92.314189189189236</c:v>
                </c:pt>
                <c:pt idx="1094">
                  <c:v>92.398648648648688</c:v>
                </c:pt>
                <c:pt idx="1095">
                  <c:v>92.483108108108155</c:v>
                </c:pt>
                <c:pt idx="1096">
                  <c:v>92.567567567567608</c:v>
                </c:pt>
                <c:pt idx="1097">
                  <c:v>92.652027027027074</c:v>
                </c:pt>
                <c:pt idx="1098">
                  <c:v>92.736486486486527</c:v>
                </c:pt>
                <c:pt idx="1099">
                  <c:v>92.820945945945994</c:v>
                </c:pt>
                <c:pt idx="1100">
                  <c:v>92.905405405405446</c:v>
                </c:pt>
                <c:pt idx="1101">
                  <c:v>92.989864864864913</c:v>
                </c:pt>
                <c:pt idx="1102">
                  <c:v>93.074324324324365</c:v>
                </c:pt>
                <c:pt idx="1103">
                  <c:v>93.158783783783832</c:v>
                </c:pt>
                <c:pt idx="1104">
                  <c:v>93.243243243243285</c:v>
                </c:pt>
                <c:pt idx="1105">
                  <c:v>93.327702702702751</c:v>
                </c:pt>
                <c:pt idx="1106">
                  <c:v>93.412162162162204</c:v>
                </c:pt>
                <c:pt idx="1107">
                  <c:v>93.496621621621671</c:v>
                </c:pt>
                <c:pt idx="1108">
                  <c:v>93.581081081081123</c:v>
                </c:pt>
                <c:pt idx="1109">
                  <c:v>93.66554054054059</c:v>
                </c:pt>
                <c:pt idx="1110">
                  <c:v>93.750000000000043</c:v>
                </c:pt>
                <c:pt idx="1111">
                  <c:v>93.834459459459509</c:v>
                </c:pt>
                <c:pt idx="1112">
                  <c:v>93.918918918918962</c:v>
                </c:pt>
                <c:pt idx="1113">
                  <c:v>94.003378378378429</c:v>
                </c:pt>
                <c:pt idx="1114">
                  <c:v>94.087837837837881</c:v>
                </c:pt>
                <c:pt idx="1115">
                  <c:v>94.172297297297348</c:v>
                </c:pt>
                <c:pt idx="1116">
                  <c:v>94.256756756756801</c:v>
                </c:pt>
                <c:pt idx="1117">
                  <c:v>94.341216216216267</c:v>
                </c:pt>
                <c:pt idx="1118">
                  <c:v>94.42567567567572</c:v>
                </c:pt>
                <c:pt idx="1119">
                  <c:v>94.510135135135172</c:v>
                </c:pt>
                <c:pt idx="1120">
                  <c:v>94.594594594594639</c:v>
                </c:pt>
                <c:pt idx="1121">
                  <c:v>94.679054054054092</c:v>
                </c:pt>
                <c:pt idx="1122">
                  <c:v>94.763513513513558</c:v>
                </c:pt>
                <c:pt idx="1123">
                  <c:v>94.847972972973011</c:v>
                </c:pt>
                <c:pt idx="1124">
                  <c:v>94.932432432432478</c:v>
                </c:pt>
                <c:pt idx="1125">
                  <c:v>95.01689189189193</c:v>
                </c:pt>
                <c:pt idx="1126">
                  <c:v>95.101351351351397</c:v>
                </c:pt>
                <c:pt idx="1127">
                  <c:v>95.18581081081085</c:v>
                </c:pt>
                <c:pt idx="1128">
                  <c:v>95.270270270270316</c:v>
                </c:pt>
                <c:pt idx="1129">
                  <c:v>95.354729729729769</c:v>
                </c:pt>
                <c:pt idx="1130">
                  <c:v>95.439189189189236</c:v>
                </c:pt>
                <c:pt idx="1131">
                  <c:v>95.523648648648688</c:v>
                </c:pt>
                <c:pt idx="1132">
                  <c:v>95.608108108108155</c:v>
                </c:pt>
                <c:pt idx="1133">
                  <c:v>95.692567567567608</c:v>
                </c:pt>
                <c:pt idx="1134">
                  <c:v>95.777027027027074</c:v>
                </c:pt>
                <c:pt idx="1135">
                  <c:v>95.861486486486527</c:v>
                </c:pt>
                <c:pt idx="1136">
                  <c:v>95.945945945945994</c:v>
                </c:pt>
                <c:pt idx="1137">
                  <c:v>96.030405405405446</c:v>
                </c:pt>
                <c:pt idx="1138">
                  <c:v>96.114864864864913</c:v>
                </c:pt>
                <c:pt idx="1139">
                  <c:v>96.199324324324365</c:v>
                </c:pt>
                <c:pt idx="1140">
                  <c:v>96.283783783783832</c:v>
                </c:pt>
                <c:pt idx="1141">
                  <c:v>96.368243243243285</c:v>
                </c:pt>
                <c:pt idx="1142">
                  <c:v>96.452702702702751</c:v>
                </c:pt>
                <c:pt idx="1143">
                  <c:v>96.537162162162204</c:v>
                </c:pt>
                <c:pt idx="1144">
                  <c:v>96.621621621621671</c:v>
                </c:pt>
                <c:pt idx="1145">
                  <c:v>96.706081081081123</c:v>
                </c:pt>
                <c:pt idx="1146">
                  <c:v>96.79054054054059</c:v>
                </c:pt>
                <c:pt idx="1147">
                  <c:v>96.875000000000043</c:v>
                </c:pt>
                <c:pt idx="1148">
                  <c:v>96.959459459459509</c:v>
                </c:pt>
                <c:pt idx="1149">
                  <c:v>97.043918918918962</c:v>
                </c:pt>
                <c:pt idx="1150">
                  <c:v>97.128378378378429</c:v>
                </c:pt>
                <c:pt idx="1151">
                  <c:v>97.212837837837881</c:v>
                </c:pt>
                <c:pt idx="1152">
                  <c:v>97.297297297297348</c:v>
                </c:pt>
                <c:pt idx="1153">
                  <c:v>97.381756756756801</c:v>
                </c:pt>
                <c:pt idx="1154">
                  <c:v>97.466216216216267</c:v>
                </c:pt>
                <c:pt idx="1155">
                  <c:v>97.55067567567572</c:v>
                </c:pt>
                <c:pt idx="1156">
                  <c:v>97.635135135135187</c:v>
                </c:pt>
                <c:pt idx="1157">
                  <c:v>97.719594594594639</c:v>
                </c:pt>
                <c:pt idx="1158">
                  <c:v>97.804054054054106</c:v>
                </c:pt>
                <c:pt idx="1159">
                  <c:v>97.888513513513558</c:v>
                </c:pt>
                <c:pt idx="1160">
                  <c:v>97.972972972973025</c:v>
                </c:pt>
                <c:pt idx="1161">
                  <c:v>98.057432432432478</c:v>
                </c:pt>
                <c:pt idx="1162">
                  <c:v>98.141891891891945</c:v>
                </c:pt>
                <c:pt idx="1163">
                  <c:v>98.226351351351397</c:v>
                </c:pt>
                <c:pt idx="1164">
                  <c:v>98.31081081081085</c:v>
                </c:pt>
                <c:pt idx="1165">
                  <c:v>98.395270270270316</c:v>
                </c:pt>
                <c:pt idx="1166">
                  <c:v>98.479729729729769</c:v>
                </c:pt>
                <c:pt idx="1167">
                  <c:v>98.564189189189236</c:v>
                </c:pt>
                <c:pt idx="1168">
                  <c:v>98.648648648648688</c:v>
                </c:pt>
                <c:pt idx="1169">
                  <c:v>98.733108108108155</c:v>
                </c:pt>
                <c:pt idx="1170">
                  <c:v>98.817567567567608</c:v>
                </c:pt>
                <c:pt idx="1171">
                  <c:v>98.902027027027074</c:v>
                </c:pt>
                <c:pt idx="1172">
                  <c:v>98.986486486486527</c:v>
                </c:pt>
                <c:pt idx="1173">
                  <c:v>99.070945945945994</c:v>
                </c:pt>
                <c:pt idx="1174">
                  <c:v>99.155405405405446</c:v>
                </c:pt>
                <c:pt idx="1175">
                  <c:v>99.239864864864913</c:v>
                </c:pt>
                <c:pt idx="1176">
                  <c:v>99.324324324324365</c:v>
                </c:pt>
                <c:pt idx="1177">
                  <c:v>99.408783783783832</c:v>
                </c:pt>
                <c:pt idx="1178">
                  <c:v>99.493243243243285</c:v>
                </c:pt>
                <c:pt idx="1179">
                  <c:v>99.577702702702751</c:v>
                </c:pt>
                <c:pt idx="1180">
                  <c:v>99.662162162162204</c:v>
                </c:pt>
                <c:pt idx="1181">
                  <c:v>99.746621621621671</c:v>
                </c:pt>
                <c:pt idx="1182">
                  <c:v>99.831081081081123</c:v>
                </c:pt>
                <c:pt idx="1183">
                  <c:v>99.91554054054059</c:v>
                </c:pt>
                <c:pt idx="1184">
                  <c:v>100.00000000000004</c:v>
                </c:pt>
              </c:numCache>
            </c:numRef>
          </c:xVal>
          <c:yVal>
            <c:numRef>
              <c:f>'FDC- SRIF'!$H$6:$H$1555</c:f>
              <c:numCache>
                <c:formatCode>#,##0</c:formatCode>
                <c:ptCount val="1550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261</c:v>
                </c:pt>
                <c:pt idx="63">
                  <c:v>261</c:v>
                </c:pt>
                <c:pt idx="64">
                  <c:v>261</c:v>
                </c:pt>
                <c:pt idx="65">
                  <c:v>261</c:v>
                </c:pt>
                <c:pt idx="66">
                  <c:v>261</c:v>
                </c:pt>
                <c:pt idx="67">
                  <c:v>261</c:v>
                </c:pt>
                <c:pt idx="68">
                  <c:v>261</c:v>
                </c:pt>
                <c:pt idx="69">
                  <c:v>261</c:v>
                </c:pt>
                <c:pt idx="70">
                  <c:v>261</c:v>
                </c:pt>
                <c:pt idx="71">
                  <c:v>261</c:v>
                </c:pt>
                <c:pt idx="72">
                  <c:v>261</c:v>
                </c:pt>
                <c:pt idx="73">
                  <c:v>261</c:v>
                </c:pt>
                <c:pt idx="74">
                  <c:v>261</c:v>
                </c:pt>
                <c:pt idx="75">
                  <c:v>261</c:v>
                </c:pt>
                <c:pt idx="76">
                  <c:v>261</c:v>
                </c:pt>
                <c:pt idx="77">
                  <c:v>261</c:v>
                </c:pt>
                <c:pt idx="78">
                  <c:v>261</c:v>
                </c:pt>
                <c:pt idx="79">
                  <c:v>261</c:v>
                </c:pt>
                <c:pt idx="80">
                  <c:v>261</c:v>
                </c:pt>
                <c:pt idx="81">
                  <c:v>261</c:v>
                </c:pt>
                <c:pt idx="82">
                  <c:v>261</c:v>
                </c:pt>
                <c:pt idx="83">
                  <c:v>261</c:v>
                </c:pt>
                <c:pt idx="84">
                  <c:v>261</c:v>
                </c:pt>
                <c:pt idx="85">
                  <c:v>261</c:v>
                </c:pt>
                <c:pt idx="86">
                  <c:v>261</c:v>
                </c:pt>
                <c:pt idx="87">
                  <c:v>261</c:v>
                </c:pt>
                <c:pt idx="88">
                  <c:v>261</c:v>
                </c:pt>
                <c:pt idx="89">
                  <c:v>261</c:v>
                </c:pt>
                <c:pt idx="90">
                  <c:v>261</c:v>
                </c:pt>
                <c:pt idx="91">
                  <c:v>261</c:v>
                </c:pt>
                <c:pt idx="92">
                  <c:v>261</c:v>
                </c:pt>
                <c:pt idx="93">
                  <c:v>258</c:v>
                </c:pt>
                <c:pt idx="94">
                  <c:v>258</c:v>
                </c:pt>
                <c:pt idx="95">
                  <c:v>258</c:v>
                </c:pt>
                <c:pt idx="96">
                  <c:v>258</c:v>
                </c:pt>
                <c:pt idx="97">
                  <c:v>258</c:v>
                </c:pt>
                <c:pt idx="98">
                  <c:v>258</c:v>
                </c:pt>
                <c:pt idx="99">
                  <c:v>258</c:v>
                </c:pt>
                <c:pt idx="100">
                  <c:v>258</c:v>
                </c:pt>
                <c:pt idx="101">
                  <c:v>258</c:v>
                </c:pt>
                <c:pt idx="102">
                  <c:v>258</c:v>
                </c:pt>
                <c:pt idx="103">
                  <c:v>258</c:v>
                </c:pt>
                <c:pt idx="104">
                  <c:v>258</c:v>
                </c:pt>
                <c:pt idx="105">
                  <c:v>258</c:v>
                </c:pt>
                <c:pt idx="106">
                  <c:v>258</c:v>
                </c:pt>
                <c:pt idx="107">
                  <c:v>258</c:v>
                </c:pt>
                <c:pt idx="108">
                  <c:v>258</c:v>
                </c:pt>
                <c:pt idx="109">
                  <c:v>258</c:v>
                </c:pt>
                <c:pt idx="110">
                  <c:v>258</c:v>
                </c:pt>
                <c:pt idx="111">
                  <c:v>258</c:v>
                </c:pt>
                <c:pt idx="112">
                  <c:v>258</c:v>
                </c:pt>
                <c:pt idx="113">
                  <c:v>258</c:v>
                </c:pt>
                <c:pt idx="114">
                  <c:v>258</c:v>
                </c:pt>
                <c:pt idx="115">
                  <c:v>258</c:v>
                </c:pt>
                <c:pt idx="116">
                  <c:v>258</c:v>
                </c:pt>
                <c:pt idx="117">
                  <c:v>258</c:v>
                </c:pt>
                <c:pt idx="118">
                  <c:v>258</c:v>
                </c:pt>
                <c:pt idx="119">
                  <c:v>258</c:v>
                </c:pt>
                <c:pt idx="120">
                  <c:v>258</c:v>
                </c:pt>
                <c:pt idx="121">
                  <c:v>258</c:v>
                </c:pt>
                <c:pt idx="122">
                  <c:v>258</c:v>
                </c:pt>
                <c:pt idx="123">
                  <c:v>258</c:v>
                </c:pt>
                <c:pt idx="124">
                  <c:v>258</c:v>
                </c:pt>
                <c:pt idx="125">
                  <c:v>258</c:v>
                </c:pt>
                <c:pt idx="126">
                  <c:v>258</c:v>
                </c:pt>
                <c:pt idx="127">
                  <c:v>258</c:v>
                </c:pt>
                <c:pt idx="128">
                  <c:v>258</c:v>
                </c:pt>
                <c:pt idx="129">
                  <c:v>258</c:v>
                </c:pt>
                <c:pt idx="130">
                  <c:v>258</c:v>
                </c:pt>
                <c:pt idx="131">
                  <c:v>258</c:v>
                </c:pt>
                <c:pt idx="132">
                  <c:v>258</c:v>
                </c:pt>
                <c:pt idx="133">
                  <c:v>258</c:v>
                </c:pt>
                <c:pt idx="134">
                  <c:v>258</c:v>
                </c:pt>
                <c:pt idx="135">
                  <c:v>258</c:v>
                </c:pt>
                <c:pt idx="136">
                  <c:v>258</c:v>
                </c:pt>
                <c:pt idx="137">
                  <c:v>258</c:v>
                </c:pt>
                <c:pt idx="138">
                  <c:v>258</c:v>
                </c:pt>
                <c:pt idx="139">
                  <c:v>258</c:v>
                </c:pt>
                <c:pt idx="140">
                  <c:v>258</c:v>
                </c:pt>
                <c:pt idx="141">
                  <c:v>258</c:v>
                </c:pt>
                <c:pt idx="142">
                  <c:v>258</c:v>
                </c:pt>
                <c:pt idx="143">
                  <c:v>258</c:v>
                </c:pt>
                <c:pt idx="144">
                  <c:v>258</c:v>
                </c:pt>
                <c:pt idx="145">
                  <c:v>258</c:v>
                </c:pt>
                <c:pt idx="146">
                  <c:v>258</c:v>
                </c:pt>
                <c:pt idx="147">
                  <c:v>258</c:v>
                </c:pt>
                <c:pt idx="148">
                  <c:v>258</c:v>
                </c:pt>
                <c:pt idx="149">
                  <c:v>258</c:v>
                </c:pt>
                <c:pt idx="150">
                  <c:v>258</c:v>
                </c:pt>
                <c:pt idx="151">
                  <c:v>258</c:v>
                </c:pt>
                <c:pt idx="152">
                  <c:v>258</c:v>
                </c:pt>
                <c:pt idx="153">
                  <c:v>225</c:v>
                </c:pt>
                <c:pt idx="154">
                  <c:v>225</c:v>
                </c:pt>
                <c:pt idx="155">
                  <c:v>225</c:v>
                </c:pt>
                <c:pt idx="156">
                  <c:v>225</c:v>
                </c:pt>
                <c:pt idx="157">
                  <c:v>225</c:v>
                </c:pt>
                <c:pt idx="158">
                  <c:v>225</c:v>
                </c:pt>
                <c:pt idx="159">
                  <c:v>225</c:v>
                </c:pt>
                <c:pt idx="160">
                  <c:v>225</c:v>
                </c:pt>
                <c:pt idx="161">
                  <c:v>225</c:v>
                </c:pt>
                <c:pt idx="162">
                  <c:v>225</c:v>
                </c:pt>
                <c:pt idx="163">
                  <c:v>225</c:v>
                </c:pt>
                <c:pt idx="164">
                  <c:v>225</c:v>
                </c:pt>
                <c:pt idx="165">
                  <c:v>225</c:v>
                </c:pt>
                <c:pt idx="166">
                  <c:v>225</c:v>
                </c:pt>
                <c:pt idx="167">
                  <c:v>225</c:v>
                </c:pt>
                <c:pt idx="168">
                  <c:v>225</c:v>
                </c:pt>
                <c:pt idx="169">
                  <c:v>225</c:v>
                </c:pt>
                <c:pt idx="170">
                  <c:v>225</c:v>
                </c:pt>
                <c:pt idx="171">
                  <c:v>225</c:v>
                </c:pt>
                <c:pt idx="172">
                  <c:v>225</c:v>
                </c:pt>
                <c:pt idx="173">
                  <c:v>225</c:v>
                </c:pt>
                <c:pt idx="174">
                  <c:v>225</c:v>
                </c:pt>
                <c:pt idx="175">
                  <c:v>225</c:v>
                </c:pt>
                <c:pt idx="176">
                  <c:v>225</c:v>
                </c:pt>
                <c:pt idx="177">
                  <c:v>225</c:v>
                </c:pt>
                <c:pt idx="178">
                  <c:v>225</c:v>
                </c:pt>
                <c:pt idx="179">
                  <c:v>225</c:v>
                </c:pt>
                <c:pt idx="180">
                  <c:v>225</c:v>
                </c:pt>
                <c:pt idx="181">
                  <c:v>225</c:v>
                </c:pt>
                <c:pt idx="182">
                  <c:v>225</c:v>
                </c:pt>
                <c:pt idx="183">
                  <c:v>149</c:v>
                </c:pt>
                <c:pt idx="184">
                  <c:v>149</c:v>
                </c:pt>
                <c:pt idx="185">
                  <c:v>149</c:v>
                </c:pt>
                <c:pt idx="186">
                  <c:v>149</c:v>
                </c:pt>
                <c:pt idx="187">
                  <c:v>149</c:v>
                </c:pt>
                <c:pt idx="188">
                  <c:v>149</c:v>
                </c:pt>
                <c:pt idx="189">
                  <c:v>149</c:v>
                </c:pt>
                <c:pt idx="190">
                  <c:v>149</c:v>
                </c:pt>
                <c:pt idx="191">
                  <c:v>149</c:v>
                </c:pt>
                <c:pt idx="192">
                  <c:v>149</c:v>
                </c:pt>
                <c:pt idx="193">
                  <c:v>149</c:v>
                </c:pt>
                <c:pt idx="194">
                  <c:v>149</c:v>
                </c:pt>
                <c:pt idx="195">
                  <c:v>149</c:v>
                </c:pt>
                <c:pt idx="196">
                  <c:v>149</c:v>
                </c:pt>
                <c:pt idx="197">
                  <c:v>149</c:v>
                </c:pt>
                <c:pt idx="198">
                  <c:v>149</c:v>
                </c:pt>
                <c:pt idx="199">
                  <c:v>149</c:v>
                </c:pt>
                <c:pt idx="200">
                  <c:v>149</c:v>
                </c:pt>
                <c:pt idx="201">
                  <c:v>149</c:v>
                </c:pt>
                <c:pt idx="202">
                  <c:v>149</c:v>
                </c:pt>
                <c:pt idx="203">
                  <c:v>149</c:v>
                </c:pt>
                <c:pt idx="204">
                  <c:v>149</c:v>
                </c:pt>
                <c:pt idx="205">
                  <c:v>149</c:v>
                </c:pt>
                <c:pt idx="206">
                  <c:v>149</c:v>
                </c:pt>
                <c:pt idx="207">
                  <c:v>149</c:v>
                </c:pt>
                <c:pt idx="208">
                  <c:v>149</c:v>
                </c:pt>
                <c:pt idx="209">
                  <c:v>149</c:v>
                </c:pt>
                <c:pt idx="210">
                  <c:v>149</c:v>
                </c:pt>
                <c:pt idx="211">
                  <c:v>149</c:v>
                </c:pt>
                <c:pt idx="212">
                  <c:v>149</c:v>
                </c:pt>
                <c:pt idx="213">
                  <c:v>149</c:v>
                </c:pt>
                <c:pt idx="214">
                  <c:v>149</c:v>
                </c:pt>
                <c:pt idx="215">
                  <c:v>149</c:v>
                </c:pt>
                <c:pt idx="216">
                  <c:v>149</c:v>
                </c:pt>
                <c:pt idx="217">
                  <c:v>149</c:v>
                </c:pt>
                <c:pt idx="218">
                  <c:v>149</c:v>
                </c:pt>
                <c:pt idx="219">
                  <c:v>149</c:v>
                </c:pt>
                <c:pt idx="220">
                  <c:v>149</c:v>
                </c:pt>
                <c:pt idx="221">
                  <c:v>149</c:v>
                </c:pt>
                <c:pt idx="222">
                  <c:v>149</c:v>
                </c:pt>
                <c:pt idx="223">
                  <c:v>149</c:v>
                </c:pt>
                <c:pt idx="224">
                  <c:v>149</c:v>
                </c:pt>
                <c:pt idx="225">
                  <c:v>149</c:v>
                </c:pt>
                <c:pt idx="226">
                  <c:v>149</c:v>
                </c:pt>
                <c:pt idx="227">
                  <c:v>149</c:v>
                </c:pt>
                <c:pt idx="228">
                  <c:v>149</c:v>
                </c:pt>
                <c:pt idx="229">
                  <c:v>149</c:v>
                </c:pt>
                <c:pt idx="230">
                  <c:v>149</c:v>
                </c:pt>
                <c:pt idx="231">
                  <c:v>149</c:v>
                </c:pt>
                <c:pt idx="232">
                  <c:v>149</c:v>
                </c:pt>
                <c:pt idx="233">
                  <c:v>149</c:v>
                </c:pt>
                <c:pt idx="234">
                  <c:v>149</c:v>
                </c:pt>
                <c:pt idx="235">
                  <c:v>149</c:v>
                </c:pt>
                <c:pt idx="236">
                  <c:v>149</c:v>
                </c:pt>
                <c:pt idx="237">
                  <c:v>149</c:v>
                </c:pt>
                <c:pt idx="238">
                  <c:v>149</c:v>
                </c:pt>
                <c:pt idx="239">
                  <c:v>149</c:v>
                </c:pt>
                <c:pt idx="240">
                  <c:v>149</c:v>
                </c:pt>
                <c:pt idx="241">
                  <c:v>149</c:v>
                </c:pt>
                <c:pt idx="242">
                  <c:v>149</c:v>
                </c:pt>
                <c:pt idx="243">
                  <c:v>130</c:v>
                </c:pt>
                <c:pt idx="244">
                  <c:v>130</c:v>
                </c:pt>
                <c:pt idx="245">
                  <c:v>130</c:v>
                </c:pt>
                <c:pt idx="246">
                  <c:v>130</c:v>
                </c:pt>
                <c:pt idx="247">
                  <c:v>130</c:v>
                </c:pt>
                <c:pt idx="248">
                  <c:v>130</c:v>
                </c:pt>
                <c:pt idx="249">
                  <c:v>130</c:v>
                </c:pt>
                <c:pt idx="250">
                  <c:v>130</c:v>
                </c:pt>
                <c:pt idx="251">
                  <c:v>130</c:v>
                </c:pt>
                <c:pt idx="252">
                  <c:v>130</c:v>
                </c:pt>
                <c:pt idx="253">
                  <c:v>130</c:v>
                </c:pt>
                <c:pt idx="254">
                  <c:v>130</c:v>
                </c:pt>
                <c:pt idx="255">
                  <c:v>130</c:v>
                </c:pt>
                <c:pt idx="256">
                  <c:v>130</c:v>
                </c:pt>
                <c:pt idx="257">
                  <c:v>130</c:v>
                </c:pt>
                <c:pt idx="258">
                  <c:v>130</c:v>
                </c:pt>
                <c:pt idx="259">
                  <c:v>130</c:v>
                </c:pt>
                <c:pt idx="260">
                  <c:v>130</c:v>
                </c:pt>
                <c:pt idx="261">
                  <c:v>130</c:v>
                </c:pt>
                <c:pt idx="262">
                  <c:v>130</c:v>
                </c:pt>
                <c:pt idx="263">
                  <c:v>130</c:v>
                </c:pt>
                <c:pt idx="264">
                  <c:v>130</c:v>
                </c:pt>
                <c:pt idx="265">
                  <c:v>130</c:v>
                </c:pt>
                <c:pt idx="266">
                  <c:v>130</c:v>
                </c:pt>
                <c:pt idx="267">
                  <c:v>130</c:v>
                </c:pt>
                <c:pt idx="268">
                  <c:v>130</c:v>
                </c:pt>
                <c:pt idx="269">
                  <c:v>130</c:v>
                </c:pt>
                <c:pt idx="270">
                  <c:v>130</c:v>
                </c:pt>
                <c:pt idx="271">
                  <c:v>130</c:v>
                </c:pt>
                <c:pt idx="272">
                  <c:v>130</c:v>
                </c:pt>
                <c:pt idx="273">
                  <c:v>113</c:v>
                </c:pt>
                <c:pt idx="274">
                  <c:v>113</c:v>
                </c:pt>
                <c:pt idx="275">
                  <c:v>113</c:v>
                </c:pt>
                <c:pt idx="276">
                  <c:v>113</c:v>
                </c:pt>
                <c:pt idx="277">
                  <c:v>113</c:v>
                </c:pt>
                <c:pt idx="278">
                  <c:v>113</c:v>
                </c:pt>
                <c:pt idx="279">
                  <c:v>113</c:v>
                </c:pt>
                <c:pt idx="280">
                  <c:v>113</c:v>
                </c:pt>
                <c:pt idx="281">
                  <c:v>113</c:v>
                </c:pt>
                <c:pt idx="282">
                  <c:v>113</c:v>
                </c:pt>
                <c:pt idx="283">
                  <c:v>113</c:v>
                </c:pt>
                <c:pt idx="284">
                  <c:v>113</c:v>
                </c:pt>
                <c:pt idx="285">
                  <c:v>113</c:v>
                </c:pt>
                <c:pt idx="286">
                  <c:v>113</c:v>
                </c:pt>
                <c:pt idx="287">
                  <c:v>113</c:v>
                </c:pt>
                <c:pt idx="288">
                  <c:v>113</c:v>
                </c:pt>
                <c:pt idx="289">
                  <c:v>113</c:v>
                </c:pt>
                <c:pt idx="290">
                  <c:v>113</c:v>
                </c:pt>
                <c:pt idx="291">
                  <c:v>113</c:v>
                </c:pt>
                <c:pt idx="292">
                  <c:v>113</c:v>
                </c:pt>
                <c:pt idx="293">
                  <c:v>113</c:v>
                </c:pt>
                <c:pt idx="294">
                  <c:v>113</c:v>
                </c:pt>
                <c:pt idx="295">
                  <c:v>113</c:v>
                </c:pt>
                <c:pt idx="296">
                  <c:v>113</c:v>
                </c:pt>
                <c:pt idx="297">
                  <c:v>113</c:v>
                </c:pt>
                <c:pt idx="298">
                  <c:v>113</c:v>
                </c:pt>
                <c:pt idx="299">
                  <c:v>113</c:v>
                </c:pt>
                <c:pt idx="300">
                  <c:v>113</c:v>
                </c:pt>
                <c:pt idx="301">
                  <c:v>113</c:v>
                </c:pt>
                <c:pt idx="302">
                  <c:v>113</c:v>
                </c:pt>
                <c:pt idx="303">
                  <c:v>113</c:v>
                </c:pt>
                <c:pt idx="304">
                  <c:v>113</c:v>
                </c:pt>
                <c:pt idx="305">
                  <c:v>113</c:v>
                </c:pt>
                <c:pt idx="306">
                  <c:v>113</c:v>
                </c:pt>
                <c:pt idx="307">
                  <c:v>113</c:v>
                </c:pt>
                <c:pt idx="308">
                  <c:v>113</c:v>
                </c:pt>
                <c:pt idx="309">
                  <c:v>113</c:v>
                </c:pt>
                <c:pt idx="310">
                  <c:v>113</c:v>
                </c:pt>
                <c:pt idx="311">
                  <c:v>113</c:v>
                </c:pt>
                <c:pt idx="312">
                  <c:v>113</c:v>
                </c:pt>
                <c:pt idx="313">
                  <c:v>113</c:v>
                </c:pt>
                <c:pt idx="314">
                  <c:v>113</c:v>
                </c:pt>
                <c:pt idx="315">
                  <c:v>113</c:v>
                </c:pt>
                <c:pt idx="316">
                  <c:v>113</c:v>
                </c:pt>
                <c:pt idx="317">
                  <c:v>113</c:v>
                </c:pt>
                <c:pt idx="318">
                  <c:v>113</c:v>
                </c:pt>
                <c:pt idx="319">
                  <c:v>113</c:v>
                </c:pt>
                <c:pt idx="320">
                  <c:v>113</c:v>
                </c:pt>
                <c:pt idx="321">
                  <c:v>113</c:v>
                </c:pt>
                <c:pt idx="322">
                  <c:v>113</c:v>
                </c:pt>
                <c:pt idx="323">
                  <c:v>113</c:v>
                </c:pt>
                <c:pt idx="324">
                  <c:v>113</c:v>
                </c:pt>
                <c:pt idx="325">
                  <c:v>113</c:v>
                </c:pt>
                <c:pt idx="326">
                  <c:v>113</c:v>
                </c:pt>
                <c:pt idx="327">
                  <c:v>113</c:v>
                </c:pt>
                <c:pt idx="328">
                  <c:v>113</c:v>
                </c:pt>
                <c:pt idx="329">
                  <c:v>113</c:v>
                </c:pt>
                <c:pt idx="330">
                  <c:v>113</c:v>
                </c:pt>
                <c:pt idx="331">
                  <c:v>113</c:v>
                </c:pt>
                <c:pt idx="332">
                  <c:v>113</c:v>
                </c:pt>
                <c:pt idx="333">
                  <c:v>113</c:v>
                </c:pt>
                <c:pt idx="334">
                  <c:v>113</c:v>
                </c:pt>
                <c:pt idx="335">
                  <c:v>98</c:v>
                </c:pt>
                <c:pt idx="336">
                  <c:v>98</c:v>
                </c:pt>
                <c:pt idx="337">
                  <c:v>98</c:v>
                </c:pt>
                <c:pt idx="338">
                  <c:v>98</c:v>
                </c:pt>
                <c:pt idx="339">
                  <c:v>98</c:v>
                </c:pt>
                <c:pt idx="340">
                  <c:v>98</c:v>
                </c:pt>
                <c:pt idx="341">
                  <c:v>98</c:v>
                </c:pt>
                <c:pt idx="342">
                  <c:v>98</c:v>
                </c:pt>
                <c:pt idx="343">
                  <c:v>98</c:v>
                </c:pt>
                <c:pt idx="344">
                  <c:v>98</c:v>
                </c:pt>
                <c:pt idx="345">
                  <c:v>98</c:v>
                </c:pt>
                <c:pt idx="346">
                  <c:v>98</c:v>
                </c:pt>
                <c:pt idx="347">
                  <c:v>98</c:v>
                </c:pt>
                <c:pt idx="348">
                  <c:v>98</c:v>
                </c:pt>
                <c:pt idx="349">
                  <c:v>98</c:v>
                </c:pt>
                <c:pt idx="350">
                  <c:v>98</c:v>
                </c:pt>
                <c:pt idx="351">
                  <c:v>98</c:v>
                </c:pt>
                <c:pt idx="352">
                  <c:v>98</c:v>
                </c:pt>
                <c:pt idx="353">
                  <c:v>98</c:v>
                </c:pt>
                <c:pt idx="354">
                  <c:v>98</c:v>
                </c:pt>
                <c:pt idx="355">
                  <c:v>98</c:v>
                </c:pt>
                <c:pt idx="356">
                  <c:v>98</c:v>
                </c:pt>
                <c:pt idx="357">
                  <c:v>98</c:v>
                </c:pt>
                <c:pt idx="358">
                  <c:v>98</c:v>
                </c:pt>
                <c:pt idx="359">
                  <c:v>98</c:v>
                </c:pt>
                <c:pt idx="360">
                  <c:v>98</c:v>
                </c:pt>
                <c:pt idx="361">
                  <c:v>98</c:v>
                </c:pt>
                <c:pt idx="362">
                  <c:v>98</c:v>
                </c:pt>
                <c:pt idx="363">
                  <c:v>98</c:v>
                </c:pt>
                <c:pt idx="364">
                  <c:v>98</c:v>
                </c:pt>
                <c:pt idx="365">
                  <c:v>98</c:v>
                </c:pt>
                <c:pt idx="366">
                  <c:v>94</c:v>
                </c:pt>
                <c:pt idx="367">
                  <c:v>94</c:v>
                </c:pt>
                <c:pt idx="368">
                  <c:v>94</c:v>
                </c:pt>
                <c:pt idx="369">
                  <c:v>94</c:v>
                </c:pt>
                <c:pt idx="370">
                  <c:v>94</c:v>
                </c:pt>
                <c:pt idx="371">
                  <c:v>94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94</c:v>
                </c:pt>
                <c:pt idx="377">
                  <c:v>94</c:v>
                </c:pt>
                <c:pt idx="378">
                  <c:v>94</c:v>
                </c:pt>
                <c:pt idx="379">
                  <c:v>94</c:v>
                </c:pt>
                <c:pt idx="380">
                  <c:v>94</c:v>
                </c:pt>
                <c:pt idx="381">
                  <c:v>94</c:v>
                </c:pt>
                <c:pt idx="382">
                  <c:v>94</c:v>
                </c:pt>
                <c:pt idx="383">
                  <c:v>94</c:v>
                </c:pt>
                <c:pt idx="384">
                  <c:v>94</c:v>
                </c:pt>
                <c:pt idx="385">
                  <c:v>94</c:v>
                </c:pt>
                <c:pt idx="386">
                  <c:v>94</c:v>
                </c:pt>
                <c:pt idx="387">
                  <c:v>94</c:v>
                </c:pt>
                <c:pt idx="388">
                  <c:v>94</c:v>
                </c:pt>
                <c:pt idx="389">
                  <c:v>94</c:v>
                </c:pt>
                <c:pt idx="390">
                  <c:v>94</c:v>
                </c:pt>
                <c:pt idx="391">
                  <c:v>94</c:v>
                </c:pt>
                <c:pt idx="392">
                  <c:v>94</c:v>
                </c:pt>
                <c:pt idx="393">
                  <c:v>94</c:v>
                </c:pt>
                <c:pt idx="394">
                  <c:v>94</c:v>
                </c:pt>
                <c:pt idx="395">
                  <c:v>94</c:v>
                </c:pt>
                <c:pt idx="396">
                  <c:v>94</c:v>
                </c:pt>
                <c:pt idx="397">
                  <c:v>94</c:v>
                </c:pt>
                <c:pt idx="398">
                  <c:v>94</c:v>
                </c:pt>
                <c:pt idx="399">
                  <c:v>94</c:v>
                </c:pt>
                <c:pt idx="400">
                  <c:v>94</c:v>
                </c:pt>
                <c:pt idx="401">
                  <c:v>94</c:v>
                </c:pt>
                <c:pt idx="402">
                  <c:v>94</c:v>
                </c:pt>
                <c:pt idx="403">
                  <c:v>94</c:v>
                </c:pt>
                <c:pt idx="404">
                  <c:v>94</c:v>
                </c:pt>
                <c:pt idx="405">
                  <c:v>94</c:v>
                </c:pt>
                <c:pt idx="406">
                  <c:v>94</c:v>
                </c:pt>
                <c:pt idx="407">
                  <c:v>94</c:v>
                </c:pt>
                <c:pt idx="408">
                  <c:v>94</c:v>
                </c:pt>
                <c:pt idx="409">
                  <c:v>94</c:v>
                </c:pt>
                <c:pt idx="410">
                  <c:v>94</c:v>
                </c:pt>
                <c:pt idx="411">
                  <c:v>94</c:v>
                </c:pt>
                <c:pt idx="412">
                  <c:v>94</c:v>
                </c:pt>
                <c:pt idx="413">
                  <c:v>94</c:v>
                </c:pt>
                <c:pt idx="414">
                  <c:v>94</c:v>
                </c:pt>
                <c:pt idx="415">
                  <c:v>94</c:v>
                </c:pt>
                <c:pt idx="416">
                  <c:v>94</c:v>
                </c:pt>
                <c:pt idx="417">
                  <c:v>94</c:v>
                </c:pt>
                <c:pt idx="418">
                  <c:v>94</c:v>
                </c:pt>
                <c:pt idx="419">
                  <c:v>94</c:v>
                </c:pt>
                <c:pt idx="420">
                  <c:v>94</c:v>
                </c:pt>
                <c:pt idx="421">
                  <c:v>94</c:v>
                </c:pt>
                <c:pt idx="422">
                  <c:v>94</c:v>
                </c:pt>
                <c:pt idx="423">
                  <c:v>94</c:v>
                </c:pt>
                <c:pt idx="424">
                  <c:v>94</c:v>
                </c:pt>
                <c:pt idx="425">
                  <c:v>94</c:v>
                </c:pt>
                <c:pt idx="426">
                  <c:v>94</c:v>
                </c:pt>
                <c:pt idx="427">
                  <c:v>94</c:v>
                </c:pt>
                <c:pt idx="428">
                  <c:v>82</c:v>
                </c:pt>
                <c:pt idx="429">
                  <c:v>82</c:v>
                </c:pt>
                <c:pt idx="430">
                  <c:v>82</c:v>
                </c:pt>
                <c:pt idx="431">
                  <c:v>82</c:v>
                </c:pt>
                <c:pt idx="432">
                  <c:v>82</c:v>
                </c:pt>
                <c:pt idx="433">
                  <c:v>82</c:v>
                </c:pt>
                <c:pt idx="434">
                  <c:v>82</c:v>
                </c:pt>
                <c:pt idx="435">
                  <c:v>82</c:v>
                </c:pt>
                <c:pt idx="436">
                  <c:v>82</c:v>
                </c:pt>
                <c:pt idx="437">
                  <c:v>82</c:v>
                </c:pt>
                <c:pt idx="438">
                  <c:v>82</c:v>
                </c:pt>
                <c:pt idx="439">
                  <c:v>82</c:v>
                </c:pt>
                <c:pt idx="440">
                  <c:v>82</c:v>
                </c:pt>
                <c:pt idx="441">
                  <c:v>82</c:v>
                </c:pt>
                <c:pt idx="442">
                  <c:v>82</c:v>
                </c:pt>
                <c:pt idx="443">
                  <c:v>82</c:v>
                </c:pt>
                <c:pt idx="444">
                  <c:v>82</c:v>
                </c:pt>
                <c:pt idx="445">
                  <c:v>82</c:v>
                </c:pt>
                <c:pt idx="446">
                  <c:v>82</c:v>
                </c:pt>
                <c:pt idx="447">
                  <c:v>82</c:v>
                </c:pt>
                <c:pt idx="448">
                  <c:v>82</c:v>
                </c:pt>
                <c:pt idx="449">
                  <c:v>82</c:v>
                </c:pt>
                <c:pt idx="450">
                  <c:v>82</c:v>
                </c:pt>
                <c:pt idx="451">
                  <c:v>82</c:v>
                </c:pt>
                <c:pt idx="452">
                  <c:v>82</c:v>
                </c:pt>
                <c:pt idx="453">
                  <c:v>82</c:v>
                </c:pt>
                <c:pt idx="454">
                  <c:v>82</c:v>
                </c:pt>
                <c:pt idx="455">
                  <c:v>82</c:v>
                </c:pt>
                <c:pt idx="456">
                  <c:v>82</c:v>
                </c:pt>
                <c:pt idx="457">
                  <c:v>82</c:v>
                </c:pt>
                <c:pt idx="458">
                  <c:v>82</c:v>
                </c:pt>
                <c:pt idx="459">
                  <c:v>82</c:v>
                </c:pt>
                <c:pt idx="460">
                  <c:v>82</c:v>
                </c:pt>
                <c:pt idx="461">
                  <c:v>82</c:v>
                </c:pt>
                <c:pt idx="462">
                  <c:v>82</c:v>
                </c:pt>
                <c:pt idx="463">
                  <c:v>82</c:v>
                </c:pt>
                <c:pt idx="464">
                  <c:v>82</c:v>
                </c:pt>
                <c:pt idx="465">
                  <c:v>82</c:v>
                </c:pt>
                <c:pt idx="466">
                  <c:v>82</c:v>
                </c:pt>
                <c:pt idx="467">
                  <c:v>82</c:v>
                </c:pt>
                <c:pt idx="468">
                  <c:v>82</c:v>
                </c:pt>
                <c:pt idx="469">
                  <c:v>82</c:v>
                </c:pt>
                <c:pt idx="470">
                  <c:v>82</c:v>
                </c:pt>
                <c:pt idx="471">
                  <c:v>82</c:v>
                </c:pt>
                <c:pt idx="472">
                  <c:v>82</c:v>
                </c:pt>
                <c:pt idx="473">
                  <c:v>82</c:v>
                </c:pt>
                <c:pt idx="474">
                  <c:v>82</c:v>
                </c:pt>
                <c:pt idx="475">
                  <c:v>82</c:v>
                </c:pt>
                <c:pt idx="476">
                  <c:v>82</c:v>
                </c:pt>
                <c:pt idx="477">
                  <c:v>82</c:v>
                </c:pt>
                <c:pt idx="478">
                  <c:v>82</c:v>
                </c:pt>
                <c:pt idx="479">
                  <c:v>82</c:v>
                </c:pt>
                <c:pt idx="480">
                  <c:v>82</c:v>
                </c:pt>
                <c:pt idx="481">
                  <c:v>82</c:v>
                </c:pt>
                <c:pt idx="482">
                  <c:v>82</c:v>
                </c:pt>
                <c:pt idx="483">
                  <c:v>82</c:v>
                </c:pt>
                <c:pt idx="484">
                  <c:v>82</c:v>
                </c:pt>
                <c:pt idx="485">
                  <c:v>82</c:v>
                </c:pt>
                <c:pt idx="486">
                  <c:v>82</c:v>
                </c:pt>
                <c:pt idx="487">
                  <c:v>82</c:v>
                </c:pt>
                <c:pt idx="488">
                  <c:v>82</c:v>
                </c:pt>
                <c:pt idx="489">
                  <c:v>80</c:v>
                </c:pt>
                <c:pt idx="490">
                  <c:v>80</c:v>
                </c:pt>
                <c:pt idx="491">
                  <c:v>80</c:v>
                </c:pt>
                <c:pt idx="492">
                  <c:v>80</c:v>
                </c:pt>
                <c:pt idx="493">
                  <c:v>80</c:v>
                </c:pt>
                <c:pt idx="494">
                  <c:v>80</c:v>
                </c:pt>
                <c:pt idx="495">
                  <c:v>80</c:v>
                </c:pt>
                <c:pt idx="496">
                  <c:v>80</c:v>
                </c:pt>
                <c:pt idx="497">
                  <c:v>80</c:v>
                </c:pt>
                <c:pt idx="498">
                  <c:v>80</c:v>
                </c:pt>
                <c:pt idx="499">
                  <c:v>80</c:v>
                </c:pt>
                <c:pt idx="500">
                  <c:v>80</c:v>
                </c:pt>
                <c:pt idx="501">
                  <c:v>80</c:v>
                </c:pt>
                <c:pt idx="502">
                  <c:v>80</c:v>
                </c:pt>
                <c:pt idx="503">
                  <c:v>80</c:v>
                </c:pt>
                <c:pt idx="504">
                  <c:v>80</c:v>
                </c:pt>
                <c:pt idx="505">
                  <c:v>80</c:v>
                </c:pt>
                <c:pt idx="506">
                  <c:v>80</c:v>
                </c:pt>
                <c:pt idx="507">
                  <c:v>80</c:v>
                </c:pt>
                <c:pt idx="508">
                  <c:v>80</c:v>
                </c:pt>
                <c:pt idx="509">
                  <c:v>80</c:v>
                </c:pt>
                <c:pt idx="510">
                  <c:v>80</c:v>
                </c:pt>
                <c:pt idx="511">
                  <c:v>80</c:v>
                </c:pt>
                <c:pt idx="512">
                  <c:v>80</c:v>
                </c:pt>
                <c:pt idx="513">
                  <c:v>80</c:v>
                </c:pt>
                <c:pt idx="514">
                  <c:v>80</c:v>
                </c:pt>
                <c:pt idx="515">
                  <c:v>80</c:v>
                </c:pt>
                <c:pt idx="516">
                  <c:v>80</c:v>
                </c:pt>
                <c:pt idx="517">
                  <c:v>80</c:v>
                </c:pt>
                <c:pt idx="518">
                  <c:v>80</c:v>
                </c:pt>
                <c:pt idx="519">
                  <c:v>72</c:v>
                </c:pt>
                <c:pt idx="520">
                  <c:v>72</c:v>
                </c:pt>
                <c:pt idx="521">
                  <c:v>72</c:v>
                </c:pt>
                <c:pt idx="522">
                  <c:v>72</c:v>
                </c:pt>
                <c:pt idx="523">
                  <c:v>72</c:v>
                </c:pt>
                <c:pt idx="524">
                  <c:v>72</c:v>
                </c:pt>
                <c:pt idx="525">
                  <c:v>72</c:v>
                </c:pt>
                <c:pt idx="526">
                  <c:v>72</c:v>
                </c:pt>
                <c:pt idx="527">
                  <c:v>72</c:v>
                </c:pt>
                <c:pt idx="528">
                  <c:v>72</c:v>
                </c:pt>
                <c:pt idx="529">
                  <c:v>72</c:v>
                </c:pt>
                <c:pt idx="530">
                  <c:v>72</c:v>
                </c:pt>
                <c:pt idx="531">
                  <c:v>72</c:v>
                </c:pt>
                <c:pt idx="532">
                  <c:v>72</c:v>
                </c:pt>
                <c:pt idx="533">
                  <c:v>72</c:v>
                </c:pt>
                <c:pt idx="534">
                  <c:v>72</c:v>
                </c:pt>
                <c:pt idx="535">
                  <c:v>72</c:v>
                </c:pt>
                <c:pt idx="536">
                  <c:v>72</c:v>
                </c:pt>
                <c:pt idx="537">
                  <c:v>72</c:v>
                </c:pt>
                <c:pt idx="538">
                  <c:v>72</c:v>
                </c:pt>
                <c:pt idx="539">
                  <c:v>72</c:v>
                </c:pt>
                <c:pt idx="540">
                  <c:v>72</c:v>
                </c:pt>
                <c:pt idx="541">
                  <c:v>72</c:v>
                </c:pt>
                <c:pt idx="542">
                  <c:v>72</c:v>
                </c:pt>
                <c:pt idx="543">
                  <c:v>72</c:v>
                </c:pt>
                <c:pt idx="544">
                  <c:v>72</c:v>
                </c:pt>
                <c:pt idx="545">
                  <c:v>72</c:v>
                </c:pt>
                <c:pt idx="546">
                  <c:v>72</c:v>
                </c:pt>
                <c:pt idx="547">
                  <c:v>72</c:v>
                </c:pt>
                <c:pt idx="548">
                  <c:v>72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59</c:v>
                </c:pt>
                <c:pt idx="612">
                  <c:v>59</c:v>
                </c:pt>
                <c:pt idx="613">
                  <c:v>59</c:v>
                </c:pt>
                <c:pt idx="614">
                  <c:v>59</c:v>
                </c:pt>
                <c:pt idx="615">
                  <c:v>59</c:v>
                </c:pt>
                <c:pt idx="616">
                  <c:v>59</c:v>
                </c:pt>
                <c:pt idx="617">
                  <c:v>59</c:v>
                </c:pt>
                <c:pt idx="618">
                  <c:v>59</c:v>
                </c:pt>
                <c:pt idx="619">
                  <c:v>59</c:v>
                </c:pt>
                <c:pt idx="620">
                  <c:v>59</c:v>
                </c:pt>
                <c:pt idx="621">
                  <c:v>59</c:v>
                </c:pt>
                <c:pt idx="622">
                  <c:v>59</c:v>
                </c:pt>
                <c:pt idx="623">
                  <c:v>59</c:v>
                </c:pt>
                <c:pt idx="624">
                  <c:v>59</c:v>
                </c:pt>
                <c:pt idx="625">
                  <c:v>59</c:v>
                </c:pt>
                <c:pt idx="626">
                  <c:v>59</c:v>
                </c:pt>
                <c:pt idx="627">
                  <c:v>59</c:v>
                </c:pt>
                <c:pt idx="628">
                  <c:v>59</c:v>
                </c:pt>
                <c:pt idx="629">
                  <c:v>59</c:v>
                </c:pt>
                <c:pt idx="630">
                  <c:v>59</c:v>
                </c:pt>
                <c:pt idx="631">
                  <c:v>59</c:v>
                </c:pt>
                <c:pt idx="632">
                  <c:v>59</c:v>
                </c:pt>
                <c:pt idx="633">
                  <c:v>59</c:v>
                </c:pt>
                <c:pt idx="634">
                  <c:v>59</c:v>
                </c:pt>
                <c:pt idx="635">
                  <c:v>59</c:v>
                </c:pt>
                <c:pt idx="636">
                  <c:v>59</c:v>
                </c:pt>
                <c:pt idx="637">
                  <c:v>59</c:v>
                </c:pt>
                <c:pt idx="638">
                  <c:v>59</c:v>
                </c:pt>
                <c:pt idx="639">
                  <c:v>59</c:v>
                </c:pt>
                <c:pt idx="640">
                  <c:v>59</c:v>
                </c:pt>
                <c:pt idx="641">
                  <c:v>59</c:v>
                </c:pt>
                <c:pt idx="642">
                  <c:v>47</c:v>
                </c:pt>
                <c:pt idx="643">
                  <c:v>47</c:v>
                </c:pt>
                <c:pt idx="644">
                  <c:v>47</c:v>
                </c:pt>
                <c:pt idx="645">
                  <c:v>47</c:v>
                </c:pt>
                <c:pt idx="646">
                  <c:v>47</c:v>
                </c:pt>
                <c:pt idx="647">
                  <c:v>47</c:v>
                </c:pt>
                <c:pt idx="648">
                  <c:v>47</c:v>
                </c:pt>
                <c:pt idx="649">
                  <c:v>47</c:v>
                </c:pt>
                <c:pt idx="650">
                  <c:v>47</c:v>
                </c:pt>
                <c:pt idx="651">
                  <c:v>47</c:v>
                </c:pt>
                <c:pt idx="652">
                  <c:v>47</c:v>
                </c:pt>
                <c:pt idx="653">
                  <c:v>47</c:v>
                </c:pt>
                <c:pt idx="654">
                  <c:v>47</c:v>
                </c:pt>
                <c:pt idx="655">
                  <c:v>47</c:v>
                </c:pt>
                <c:pt idx="656">
                  <c:v>47</c:v>
                </c:pt>
                <c:pt idx="657">
                  <c:v>47</c:v>
                </c:pt>
                <c:pt idx="658">
                  <c:v>47</c:v>
                </c:pt>
                <c:pt idx="659">
                  <c:v>47</c:v>
                </c:pt>
                <c:pt idx="660">
                  <c:v>47</c:v>
                </c:pt>
                <c:pt idx="661">
                  <c:v>47</c:v>
                </c:pt>
                <c:pt idx="662">
                  <c:v>47</c:v>
                </c:pt>
                <c:pt idx="663">
                  <c:v>47</c:v>
                </c:pt>
                <c:pt idx="664">
                  <c:v>47</c:v>
                </c:pt>
                <c:pt idx="665">
                  <c:v>47</c:v>
                </c:pt>
                <c:pt idx="666">
                  <c:v>47</c:v>
                </c:pt>
                <c:pt idx="667">
                  <c:v>47</c:v>
                </c:pt>
                <c:pt idx="668">
                  <c:v>47</c:v>
                </c:pt>
                <c:pt idx="669">
                  <c:v>47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47</c:v>
                </c:pt>
                <c:pt idx="697">
                  <c:v>47</c:v>
                </c:pt>
                <c:pt idx="698">
                  <c:v>47</c:v>
                </c:pt>
                <c:pt idx="699">
                  <c:v>47</c:v>
                </c:pt>
                <c:pt idx="700">
                  <c:v>47</c:v>
                </c:pt>
                <c:pt idx="701">
                  <c:v>47</c:v>
                </c:pt>
                <c:pt idx="702">
                  <c:v>47</c:v>
                </c:pt>
                <c:pt idx="703">
                  <c:v>47</c:v>
                </c:pt>
                <c:pt idx="704">
                  <c:v>45</c:v>
                </c:pt>
                <c:pt idx="705">
                  <c:v>45</c:v>
                </c:pt>
                <c:pt idx="706">
                  <c:v>45</c:v>
                </c:pt>
                <c:pt idx="707">
                  <c:v>45</c:v>
                </c:pt>
                <c:pt idx="708">
                  <c:v>45</c:v>
                </c:pt>
                <c:pt idx="709">
                  <c:v>45</c:v>
                </c:pt>
                <c:pt idx="710">
                  <c:v>45</c:v>
                </c:pt>
                <c:pt idx="711">
                  <c:v>45</c:v>
                </c:pt>
                <c:pt idx="712">
                  <c:v>45</c:v>
                </c:pt>
                <c:pt idx="713">
                  <c:v>45</c:v>
                </c:pt>
                <c:pt idx="714">
                  <c:v>45</c:v>
                </c:pt>
                <c:pt idx="715">
                  <c:v>45</c:v>
                </c:pt>
                <c:pt idx="716">
                  <c:v>45</c:v>
                </c:pt>
                <c:pt idx="717">
                  <c:v>45</c:v>
                </c:pt>
                <c:pt idx="718">
                  <c:v>45</c:v>
                </c:pt>
                <c:pt idx="719">
                  <c:v>45</c:v>
                </c:pt>
                <c:pt idx="720">
                  <c:v>45</c:v>
                </c:pt>
                <c:pt idx="721">
                  <c:v>45</c:v>
                </c:pt>
                <c:pt idx="722">
                  <c:v>45</c:v>
                </c:pt>
                <c:pt idx="723">
                  <c:v>45</c:v>
                </c:pt>
                <c:pt idx="724">
                  <c:v>45</c:v>
                </c:pt>
                <c:pt idx="725">
                  <c:v>45</c:v>
                </c:pt>
                <c:pt idx="726">
                  <c:v>45</c:v>
                </c:pt>
                <c:pt idx="727">
                  <c:v>45</c:v>
                </c:pt>
                <c:pt idx="728">
                  <c:v>45</c:v>
                </c:pt>
                <c:pt idx="729">
                  <c:v>45</c:v>
                </c:pt>
                <c:pt idx="730">
                  <c:v>45</c:v>
                </c:pt>
                <c:pt idx="731">
                  <c:v>45</c:v>
                </c:pt>
                <c:pt idx="732">
                  <c:v>45</c:v>
                </c:pt>
                <c:pt idx="733">
                  <c:v>45</c:v>
                </c:pt>
                <c:pt idx="734">
                  <c:v>45</c:v>
                </c:pt>
                <c:pt idx="735">
                  <c:v>45</c:v>
                </c:pt>
                <c:pt idx="736">
                  <c:v>45</c:v>
                </c:pt>
                <c:pt idx="737">
                  <c:v>45</c:v>
                </c:pt>
                <c:pt idx="738">
                  <c:v>45</c:v>
                </c:pt>
                <c:pt idx="739">
                  <c:v>45</c:v>
                </c:pt>
                <c:pt idx="740">
                  <c:v>45</c:v>
                </c:pt>
                <c:pt idx="741">
                  <c:v>45</c:v>
                </c:pt>
                <c:pt idx="742">
                  <c:v>45</c:v>
                </c:pt>
                <c:pt idx="743">
                  <c:v>45</c:v>
                </c:pt>
                <c:pt idx="744">
                  <c:v>45</c:v>
                </c:pt>
                <c:pt idx="745">
                  <c:v>45</c:v>
                </c:pt>
                <c:pt idx="746">
                  <c:v>45</c:v>
                </c:pt>
                <c:pt idx="747">
                  <c:v>45</c:v>
                </c:pt>
                <c:pt idx="748">
                  <c:v>45</c:v>
                </c:pt>
                <c:pt idx="749">
                  <c:v>45</c:v>
                </c:pt>
                <c:pt idx="750">
                  <c:v>45</c:v>
                </c:pt>
                <c:pt idx="751">
                  <c:v>45</c:v>
                </c:pt>
                <c:pt idx="752">
                  <c:v>45</c:v>
                </c:pt>
                <c:pt idx="753">
                  <c:v>45</c:v>
                </c:pt>
                <c:pt idx="754">
                  <c:v>45</c:v>
                </c:pt>
                <c:pt idx="755">
                  <c:v>45</c:v>
                </c:pt>
                <c:pt idx="756">
                  <c:v>45</c:v>
                </c:pt>
                <c:pt idx="757">
                  <c:v>45</c:v>
                </c:pt>
                <c:pt idx="758">
                  <c:v>45</c:v>
                </c:pt>
                <c:pt idx="759">
                  <c:v>45</c:v>
                </c:pt>
                <c:pt idx="760">
                  <c:v>44.75</c:v>
                </c:pt>
                <c:pt idx="761">
                  <c:v>44.75</c:v>
                </c:pt>
                <c:pt idx="762">
                  <c:v>44.75</c:v>
                </c:pt>
                <c:pt idx="763">
                  <c:v>44.75</c:v>
                </c:pt>
                <c:pt idx="764">
                  <c:v>44.75</c:v>
                </c:pt>
                <c:pt idx="765">
                  <c:v>44.75</c:v>
                </c:pt>
                <c:pt idx="766">
                  <c:v>44.75</c:v>
                </c:pt>
                <c:pt idx="767">
                  <c:v>44.75</c:v>
                </c:pt>
                <c:pt idx="768">
                  <c:v>44.75</c:v>
                </c:pt>
                <c:pt idx="769">
                  <c:v>44.75</c:v>
                </c:pt>
                <c:pt idx="770">
                  <c:v>44.75</c:v>
                </c:pt>
                <c:pt idx="771">
                  <c:v>44.75</c:v>
                </c:pt>
                <c:pt idx="772">
                  <c:v>44.75</c:v>
                </c:pt>
                <c:pt idx="773">
                  <c:v>44.75</c:v>
                </c:pt>
                <c:pt idx="774">
                  <c:v>44.75</c:v>
                </c:pt>
                <c:pt idx="775">
                  <c:v>44.75</c:v>
                </c:pt>
                <c:pt idx="776">
                  <c:v>44.75</c:v>
                </c:pt>
                <c:pt idx="777">
                  <c:v>44.75</c:v>
                </c:pt>
                <c:pt idx="778">
                  <c:v>44.75</c:v>
                </c:pt>
                <c:pt idx="779">
                  <c:v>44.75</c:v>
                </c:pt>
                <c:pt idx="780">
                  <c:v>44.75</c:v>
                </c:pt>
                <c:pt idx="781">
                  <c:v>44.75</c:v>
                </c:pt>
                <c:pt idx="782">
                  <c:v>44.75</c:v>
                </c:pt>
                <c:pt idx="783">
                  <c:v>44.75</c:v>
                </c:pt>
                <c:pt idx="784">
                  <c:v>44.75</c:v>
                </c:pt>
                <c:pt idx="785">
                  <c:v>44.75</c:v>
                </c:pt>
                <c:pt idx="786">
                  <c:v>44.75</c:v>
                </c:pt>
                <c:pt idx="787">
                  <c:v>44.75</c:v>
                </c:pt>
                <c:pt idx="788">
                  <c:v>40</c:v>
                </c:pt>
                <c:pt idx="789">
                  <c:v>40</c:v>
                </c:pt>
                <c:pt idx="790">
                  <c:v>40</c:v>
                </c:pt>
                <c:pt idx="791">
                  <c:v>40</c:v>
                </c:pt>
                <c:pt idx="792">
                  <c:v>40</c:v>
                </c:pt>
                <c:pt idx="793">
                  <c:v>40</c:v>
                </c:pt>
                <c:pt idx="794">
                  <c:v>40</c:v>
                </c:pt>
                <c:pt idx="795">
                  <c:v>40</c:v>
                </c:pt>
                <c:pt idx="796">
                  <c:v>40</c:v>
                </c:pt>
                <c:pt idx="797">
                  <c:v>40</c:v>
                </c:pt>
                <c:pt idx="798">
                  <c:v>40</c:v>
                </c:pt>
                <c:pt idx="799">
                  <c:v>40</c:v>
                </c:pt>
                <c:pt idx="800">
                  <c:v>40</c:v>
                </c:pt>
                <c:pt idx="801">
                  <c:v>40</c:v>
                </c:pt>
                <c:pt idx="802">
                  <c:v>40</c:v>
                </c:pt>
                <c:pt idx="803">
                  <c:v>40</c:v>
                </c:pt>
                <c:pt idx="804">
                  <c:v>40</c:v>
                </c:pt>
                <c:pt idx="805">
                  <c:v>40</c:v>
                </c:pt>
                <c:pt idx="806">
                  <c:v>40</c:v>
                </c:pt>
                <c:pt idx="807">
                  <c:v>40</c:v>
                </c:pt>
                <c:pt idx="808">
                  <c:v>40</c:v>
                </c:pt>
                <c:pt idx="809">
                  <c:v>40</c:v>
                </c:pt>
                <c:pt idx="810">
                  <c:v>40</c:v>
                </c:pt>
                <c:pt idx="811">
                  <c:v>40</c:v>
                </c:pt>
                <c:pt idx="812">
                  <c:v>40</c:v>
                </c:pt>
                <c:pt idx="813">
                  <c:v>40</c:v>
                </c:pt>
                <c:pt idx="814">
                  <c:v>40</c:v>
                </c:pt>
                <c:pt idx="815">
                  <c:v>40</c:v>
                </c:pt>
                <c:pt idx="816">
                  <c:v>40</c:v>
                </c:pt>
                <c:pt idx="817">
                  <c:v>40</c:v>
                </c:pt>
                <c:pt idx="818">
                  <c:v>40</c:v>
                </c:pt>
                <c:pt idx="819">
                  <c:v>38</c:v>
                </c:pt>
                <c:pt idx="820">
                  <c:v>38</c:v>
                </c:pt>
                <c:pt idx="821">
                  <c:v>38</c:v>
                </c:pt>
                <c:pt idx="822">
                  <c:v>38</c:v>
                </c:pt>
                <c:pt idx="823">
                  <c:v>38</c:v>
                </c:pt>
                <c:pt idx="824">
                  <c:v>38</c:v>
                </c:pt>
                <c:pt idx="825">
                  <c:v>38</c:v>
                </c:pt>
                <c:pt idx="826">
                  <c:v>38</c:v>
                </c:pt>
                <c:pt idx="827">
                  <c:v>38</c:v>
                </c:pt>
                <c:pt idx="828">
                  <c:v>38</c:v>
                </c:pt>
                <c:pt idx="829">
                  <c:v>38</c:v>
                </c:pt>
                <c:pt idx="830">
                  <c:v>38</c:v>
                </c:pt>
                <c:pt idx="831">
                  <c:v>38</c:v>
                </c:pt>
                <c:pt idx="832">
                  <c:v>38</c:v>
                </c:pt>
                <c:pt idx="833">
                  <c:v>38</c:v>
                </c:pt>
                <c:pt idx="834">
                  <c:v>38</c:v>
                </c:pt>
                <c:pt idx="835">
                  <c:v>38</c:v>
                </c:pt>
                <c:pt idx="836">
                  <c:v>38</c:v>
                </c:pt>
                <c:pt idx="837">
                  <c:v>38</c:v>
                </c:pt>
                <c:pt idx="838">
                  <c:v>38</c:v>
                </c:pt>
                <c:pt idx="839">
                  <c:v>38</c:v>
                </c:pt>
                <c:pt idx="840">
                  <c:v>38</c:v>
                </c:pt>
                <c:pt idx="841">
                  <c:v>38</c:v>
                </c:pt>
                <c:pt idx="842">
                  <c:v>38</c:v>
                </c:pt>
                <c:pt idx="843">
                  <c:v>38</c:v>
                </c:pt>
                <c:pt idx="844">
                  <c:v>38</c:v>
                </c:pt>
                <c:pt idx="845">
                  <c:v>38</c:v>
                </c:pt>
                <c:pt idx="846">
                  <c:v>38</c:v>
                </c:pt>
                <c:pt idx="847">
                  <c:v>38</c:v>
                </c:pt>
                <c:pt idx="848">
                  <c:v>35</c:v>
                </c:pt>
                <c:pt idx="849">
                  <c:v>35</c:v>
                </c:pt>
                <c:pt idx="850">
                  <c:v>35</c:v>
                </c:pt>
                <c:pt idx="851">
                  <c:v>35</c:v>
                </c:pt>
                <c:pt idx="852">
                  <c:v>35</c:v>
                </c:pt>
                <c:pt idx="853">
                  <c:v>35</c:v>
                </c:pt>
                <c:pt idx="854">
                  <c:v>35</c:v>
                </c:pt>
                <c:pt idx="855">
                  <c:v>35</c:v>
                </c:pt>
                <c:pt idx="856">
                  <c:v>35</c:v>
                </c:pt>
                <c:pt idx="857">
                  <c:v>35</c:v>
                </c:pt>
                <c:pt idx="858">
                  <c:v>35</c:v>
                </c:pt>
                <c:pt idx="859">
                  <c:v>35</c:v>
                </c:pt>
                <c:pt idx="860">
                  <c:v>35</c:v>
                </c:pt>
                <c:pt idx="861">
                  <c:v>35</c:v>
                </c:pt>
                <c:pt idx="862">
                  <c:v>35</c:v>
                </c:pt>
                <c:pt idx="863">
                  <c:v>35</c:v>
                </c:pt>
                <c:pt idx="864">
                  <c:v>35</c:v>
                </c:pt>
                <c:pt idx="865">
                  <c:v>35</c:v>
                </c:pt>
                <c:pt idx="866">
                  <c:v>35</c:v>
                </c:pt>
                <c:pt idx="867">
                  <c:v>35</c:v>
                </c:pt>
                <c:pt idx="868">
                  <c:v>35</c:v>
                </c:pt>
                <c:pt idx="869">
                  <c:v>35</c:v>
                </c:pt>
                <c:pt idx="870">
                  <c:v>35</c:v>
                </c:pt>
                <c:pt idx="871">
                  <c:v>35</c:v>
                </c:pt>
                <c:pt idx="872">
                  <c:v>35</c:v>
                </c:pt>
                <c:pt idx="873">
                  <c:v>35</c:v>
                </c:pt>
                <c:pt idx="874">
                  <c:v>35</c:v>
                </c:pt>
                <c:pt idx="875">
                  <c:v>35</c:v>
                </c:pt>
                <c:pt idx="876">
                  <c:v>35</c:v>
                </c:pt>
                <c:pt idx="877">
                  <c:v>35</c:v>
                </c:pt>
                <c:pt idx="878">
                  <c:v>35</c:v>
                </c:pt>
                <c:pt idx="879">
                  <c:v>35</c:v>
                </c:pt>
                <c:pt idx="880">
                  <c:v>35</c:v>
                </c:pt>
                <c:pt idx="881">
                  <c:v>35</c:v>
                </c:pt>
                <c:pt idx="882">
                  <c:v>35</c:v>
                </c:pt>
                <c:pt idx="883">
                  <c:v>35</c:v>
                </c:pt>
                <c:pt idx="884">
                  <c:v>35</c:v>
                </c:pt>
                <c:pt idx="885">
                  <c:v>35</c:v>
                </c:pt>
                <c:pt idx="886">
                  <c:v>35</c:v>
                </c:pt>
                <c:pt idx="887">
                  <c:v>35</c:v>
                </c:pt>
                <c:pt idx="888">
                  <c:v>35</c:v>
                </c:pt>
                <c:pt idx="889">
                  <c:v>35</c:v>
                </c:pt>
                <c:pt idx="890">
                  <c:v>35</c:v>
                </c:pt>
                <c:pt idx="891">
                  <c:v>35</c:v>
                </c:pt>
                <c:pt idx="892">
                  <c:v>35</c:v>
                </c:pt>
                <c:pt idx="893">
                  <c:v>35</c:v>
                </c:pt>
                <c:pt idx="894">
                  <c:v>35</c:v>
                </c:pt>
                <c:pt idx="895">
                  <c:v>35</c:v>
                </c:pt>
                <c:pt idx="896">
                  <c:v>35</c:v>
                </c:pt>
                <c:pt idx="897">
                  <c:v>35</c:v>
                </c:pt>
                <c:pt idx="898">
                  <c:v>35</c:v>
                </c:pt>
                <c:pt idx="899">
                  <c:v>35</c:v>
                </c:pt>
                <c:pt idx="900">
                  <c:v>35</c:v>
                </c:pt>
                <c:pt idx="901">
                  <c:v>35</c:v>
                </c:pt>
                <c:pt idx="902">
                  <c:v>35</c:v>
                </c:pt>
                <c:pt idx="903">
                  <c:v>35</c:v>
                </c:pt>
                <c:pt idx="904">
                  <c:v>35</c:v>
                </c:pt>
                <c:pt idx="905">
                  <c:v>35</c:v>
                </c:pt>
                <c:pt idx="906">
                  <c:v>35</c:v>
                </c:pt>
                <c:pt idx="907">
                  <c:v>35</c:v>
                </c:pt>
                <c:pt idx="908">
                  <c:v>35</c:v>
                </c:pt>
                <c:pt idx="909">
                  <c:v>35</c:v>
                </c:pt>
                <c:pt idx="910">
                  <c:v>35</c:v>
                </c:pt>
                <c:pt idx="911">
                  <c:v>35</c:v>
                </c:pt>
                <c:pt idx="912">
                  <c:v>35</c:v>
                </c:pt>
                <c:pt idx="913">
                  <c:v>35</c:v>
                </c:pt>
                <c:pt idx="914">
                  <c:v>35</c:v>
                </c:pt>
                <c:pt idx="915">
                  <c:v>35</c:v>
                </c:pt>
                <c:pt idx="916">
                  <c:v>35</c:v>
                </c:pt>
                <c:pt idx="917">
                  <c:v>35</c:v>
                </c:pt>
                <c:pt idx="918">
                  <c:v>35</c:v>
                </c:pt>
                <c:pt idx="919">
                  <c:v>35</c:v>
                </c:pt>
                <c:pt idx="920">
                  <c:v>35</c:v>
                </c:pt>
                <c:pt idx="921">
                  <c:v>35</c:v>
                </c:pt>
                <c:pt idx="922">
                  <c:v>35</c:v>
                </c:pt>
                <c:pt idx="923">
                  <c:v>35</c:v>
                </c:pt>
                <c:pt idx="924">
                  <c:v>35</c:v>
                </c:pt>
                <c:pt idx="925">
                  <c:v>35</c:v>
                </c:pt>
                <c:pt idx="926">
                  <c:v>35</c:v>
                </c:pt>
                <c:pt idx="927">
                  <c:v>35</c:v>
                </c:pt>
                <c:pt idx="928">
                  <c:v>35</c:v>
                </c:pt>
                <c:pt idx="929">
                  <c:v>35</c:v>
                </c:pt>
                <c:pt idx="930">
                  <c:v>35</c:v>
                </c:pt>
                <c:pt idx="931">
                  <c:v>35</c:v>
                </c:pt>
                <c:pt idx="932">
                  <c:v>35</c:v>
                </c:pt>
                <c:pt idx="933">
                  <c:v>35</c:v>
                </c:pt>
                <c:pt idx="934">
                  <c:v>35</c:v>
                </c:pt>
                <c:pt idx="935">
                  <c:v>35</c:v>
                </c:pt>
                <c:pt idx="936">
                  <c:v>35</c:v>
                </c:pt>
                <c:pt idx="937">
                  <c:v>35</c:v>
                </c:pt>
                <c:pt idx="938">
                  <c:v>32</c:v>
                </c:pt>
                <c:pt idx="939">
                  <c:v>32</c:v>
                </c:pt>
                <c:pt idx="940">
                  <c:v>32</c:v>
                </c:pt>
                <c:pt idx="941">
                  <c:v>32</c:v>
                </c:pt>
                <c:pt idx="942">
                  <c:v>32</c:v>
                </c:pt>
                <c:pt idx="943">
                  <c:v>32</c:v>
                </c:pt>
                <c:pt idx="944">
                  <c:v>32</c:v>
                </c:pt>
                <c:pt idx="945">
                  <c:v>32</c:v>
                </c:pt>
                <c:pt idx="946">
                  <c:v>32</c:v>
                </c:pt>
                <c:pt idx="947">
                  <c:v>32</c:v>
                </c:pt>
                <c:pt idx="948">
                  <c:v>32</c:v>
                </c:pt>
                <c:pt idx="949">
                  <c:v>32</c:v>
                </c:pt>
                <c:pt idx="950">
                  <c:v>32</c:v>
                </c:pt>
                <c:pt idx="951">
                  <c:v>32</c:v>
                </c:pt>
                <c:pt idx="952">
                  <c:v>32</c:v>
                </c:pt>
                <c:pt idx="953">
                  <c:v>32</c:v>
                </c:pt>
                <c:pt idx="954">
                  <c:v>32</c:v>
                </c:pt>
                <c:pt idx="955">
                  <c:v>32</c:v>
                </c:pt>
                <c:pt idx="956">
                  <c:v>32</c:v>
                </c:pt>
                <c:pt idx="957">
                  <c:v>32</c:v>
                </c:pt>
                <c:pt idx="958">
                  <c:v>32</c:v>
                </c:pt>
                <c:pt idx="959">
                  <c:v>32</c:v>
                </c:pt>
                <c:pt idx="960">
                  <c:v>32</c:v>
                </c:pt>
                <c:pt idx="961">
                  <c:v>32</c:v>
                </c:pt>
                <c:pt idx="962">
                  <c:v>32</c:v>
                </c:pt>
                <c:pt idx="963">
                  <c:v>32</c:v>
                </c:pt>
                <c:pt idx="964">
                  <c:v>32</c:v>
                </c:pt>
                <c:pt idx="965">
                  <c:v>32</c:v>
                </c:pt>
                <c:pt idx="966">
                  <c:v>32</c:v>
                </c:pt>
                <c:pt idx="967">
                  <c:v>32</c:v>
                </c:pt>
                <c:pt idx="968">
                  <c:v>32</c:v>
                </c:pt>
                <c:pt idx="969">
                  <c:v>32</c:v>
                </c:pt>
                <c:pt idx="970">
                  <c:v>32</c:v>
                </c:pt>
                <c:pt idx="971">
                  <c:v>32</c:v>
                </c:pt>
                <c:pt idx="972">
                  <c:v>32</c:v>
                </c:pt>
                <c:pt idx="973">
                  <c:v>32</c:v>
                </c:pt>
                <c:pt idx="974">
                  <c:v>32</c:v>
                </c:pt>
                <c:pt idx="975">
                  <c:v>32</c:v>
                </c:pt>
                <c:pt idx="976">
                  <c:v>32</c:v>
                </c:pt>
                <c:pt idx="977">
                  <c:v>32</c:v>
                </c:pt>
                <c:pt idx="978">
                  <c:v>32</c:v>
                </c:pt>
                <c:pt idx="979">
                  <c:v>32</c:v>
                </c:pt>
                <c:pt idx="980">
                  <c:v>32</c:v>
                </c:pt>
                <c:pt idx="981">
                  <c:v>32</c:v>
                </c:pt>
                <c:pt idx="982">
                  <c:v>32</c:v>
                </c:pt>
                <c:pt idx="983">
                  <c:v>32</c:v>
                </c:pt>
                <c:pt idx="984">
                  <c:v>32</c:v>
                </c:pt>
                <c:pt idx="985">
                  <c:v>32</c:v>
                </c:pt>
                <c:pt idx="986">
                  <c:v>32</c:v>
                </c:pt>
                <c:pt idx="987">
                  <c:v>32</c:v>
                </c:pt>
                <c:pt idx="988">
                  <c:v>32</c:v>
                </c:pt>
                <c:pt idx="989">
                  <c:v>32</c:v>
                </c:pt>
                <c:pt idx="990">
                  <c:v>32</c:v>
                </c:pt>
                <c:pt idx="991">
                  <c:v>32</c:v>
                </c:pt>
                <c:pt idx="992">
                  <c:v>32</c:v>
                </c:pt>
                <c:pt idx="993">
                  <c:v>32</c:v>
                </c:pt>
                <c:pt idx="994">
                  <c:v>32</c:v>
                </c:pt>
                <c:pt idx="995">
                  <c:v>32</c:v>
                </c:pt>
                <c:pt idx="996">
                  <c:v>32</c:v>
                </c:pt>
                <c:pt idx="997">
                  <c:v>32</c:v>
                </c:pt>
                <c:pt idx="998">
                  <c:v>32</c:v>
                </c:pt>
                <c:pt idx="999">
                  <c:v>32</c:v>
                </c:pt>
                <c:pt idx="1000">
                  <c:v>31</c:v>
                </c:pt>
                <c:pt idx="1001">
                  <c:v>31</c:v>
                </c:pt>
                <c:pt idx="1002">
                  <c:v>31</c:v>
                </c:pt>
                <c:pt idx="1003">
                  <c:v>31</c:v>
                </c:pt>
                <c:pt idx="1004">
                  <c:v>31</c:v>
                </c:pt>
                <c:pt idx="1005">
                  <c:v>31</c:v>
                </c:pt>
                <c:pt idx="1006">
                  <c:v>31</c:v>
                </c:pt>
                <c:pt idx="1007">
                  <c:v>31</c:v>
                </c:pt>
                <c:pt idx="1008">
                  <c:v>31</c:v>
                </c:pt>
                <c:pt idx="1009">
                  <c:v>31</c:v>
                </c:pt>
                <c:pt idx="1010">
                  <c:v>31</c:v>
                </c:pt>
                <c:pt idx="1011">
                  <c:v>31</c:v>
                </c:pt>
                <c:pt idx="1012">
                  <c:v>31</c:v>
                </c:pt>
                <c:pt idx="1013">
                  <c:v>31</c:v>
                </c:pt>
                <c:pt idx="1014">
                  <c:v>31</c:v>
                </c:pt>
                <c:pt idx="1015">
                  <c:v>31</c:v>
                </c:pt>
                <c:pt idx="1016">
                  <c:v>31</c:v>
                </c:pt>
                <c:pt idx="1017">
                  <c:v>31</c:v>
                </c:pt>
                <c:pt idx="1018">
                  <c:v>31</c:v>
                </c:pt>
                <c:pt idx="1019">
                  <c:v>31</c:v>
                </c:pt>
                <c:pt idx="1020">
                  <c:v>31</c:v>
                </c:pt>
                <c:pt idx="1021">
                  <c:v>31</c:v>
                </c:pt>
                <c:pt idx="1022">
                  <c:v>31</c:v>
                </c:pt>
                <c:pt idx="1023">
                  <c:v>31</c:v>
                </c:pt>
                <c:pt idx="1024">
                  <c:v>31</c:v>
                </c:pt>
                <c:pt idx="1025">
                  <c:v>31</c:v>
                </c:pt>
                <c:pt idx="1026">
                  <c:v>31</c:v>
                </c:pt>
                <c:pt idx="1027">
                  <c:v>31</c:v>
                </c:pt>
                <c:pt idx="1028">
                  <c:v>31</c:v>
                </c:pt>
                <c:pt idx="1029">
                  <c:v>31</c:v>
                </c:pt>
                <c:pt idx="1030">
                  <c:v>28</c:v>
                </c:pt>
                <c:pt idx="1031">
                  <c:v>28</c:v>
                </c:pt>
                <c:pt idx="1032">
                  <c:v>28</c:v>
                </c:pt>
                <c:pt idx="1033">
                  <c:v>28</c:v>
                </c:pt>
                <c:pt idx="1034">
                  <c:v>28</c:v>
                </c:pt>
                <c:pt idx="1035">
                  <c:v>28</c:v>
                </c:pt>
                <c:pt idx="1036">
                  <c:v>28</c:v>
                </c:pt>
                <c:pt idx="1037">
                  <c:v>28</c:v>
                </c:pt>
                <c:pt idx="1038">
                  <c:v>28</c:v>
                </c:pt>
                <c:pt idx="1039">
                  <c:v>28</c:v>
                </c:pt>
                <c:pt idx="1040">
                  <c:v>28</c:v>
                </c:pt>
                <c:pt idx="1041">
                  <c:v>28</c:v>
                </c:pt>
                <c:pt idx="1042">
                  <c:v>28</c:v>
                </c:pt>
                <c:pt idx="1043">
                  <c:v>28</c:v>
                </c:pt>
                <c:pt idx="1044">
                  <c:v>28</c:v>
                </c:pt>
                <c:pt idx="1045">
                  <c:v>28</c:v>
                </c:pt>
                <c:pt idx="1046">
                  <c:v>28</c:v>
                </c:pt>
                <c:pt idx="1047">
                  <c:v>28</c:v>
                </c:pt>
                <c:pt idx="1048">
                  <c:v>28</c:v>
                </c:pt>
                <c:pt idx="1049">
                  <c:v>28</c:v>
                </c:pt>
                <c:pt idx="1050">
                  <c:v>28</c:v>
                </c:pt>
                <c:pt idx="1051">
                  <c:v>28</c:v>
                </c:pt>
                <c:pt idx="1052">
                  <c:v>28</c:v>
                </c:pt>
                <c:pt idx="1053">
                  <c:v>28</c:v>
                </c:pt>
                <c:pt idx="1054">
                  <c:v>28</c:v>
                </c:pt>
                <c:pt idx="1055">
                  <c:v>28</c:v>
                </c:pt>
                <c:pt idx="1056">
                  <c:v>28</c:v>
                </c:pt>
                <c:pt idx="1057">
                  <c:v>28</c:v>
                </c:pt>
                <c:pt idx="1058">
                  <c:v>28</c:v>
                </c:pt>
                <c:pt idx="1059">
                  <c:v>28</c:v>
                </c:pt>
                <c:pt idx="1060">
                  <c:v>28</c:v>
                </c:pt>
                <c:pt idx="1061">
                  <c:v>23.258064516129032</c:v>
                </c:pt>
                <c:pt idx="1062">
                  <c:v>23.258064516129032</c:v>
                </c:pt>
                <c:pt idx="1063">
                  <c:v>23.258064516129032</c:v>
                </c:pt>
                <c:pt idx="1064">
                  <c:v>23.258064516129032</c:v>
                </c:pt>
                <c:pt idx="1065">
                  <c:v>23.258064516129032</c:v>
                </c:pt>
                <c:pt idx="1066">
                  <c:v>23.258064516129032</c:v>
                </c:pt>
                <c:pt idx="1067">
                  <c:v>23.258064516129032</c:v>
                </c:pt>
                <c:pt idx="1068">
                  <c:v>23.258064516129032</c:v>
                </c:pt>
                <c:pt idx="1069">
                  <c:v>23.258064516129032</c:v>
                </c:pt>
                <c:pt idx="1070">
                  <c:v>23.258064516129032</c:v>
                </c:pt>
                <c:pt idx="1071">
                  <c:v>23.258064516129032</c:v>
                </c:pt>
                <c:pt idx="1072">
                  <c:v>23.258064516129032</c:v>
                </c:pt>
                <c:pt idx="1073">
                  <c:v>23.258064516129032</c:v>
                </c:pt>
                <c:pt idx="1074">
                  <c:v>23.258064516129032</c:v>
                </c:pt>
                <c:pt idx="1075">
                  <c:v>23.258064516129032</c:v>
                </c:pt>
                <c:pt idx="1076">
                  <c:v>23.258064516129032</c:v>
                </c:pt>
                <c:pt idx="1077">
                  <c:v>23.258064516129032</c:v>
                </c:pt>
                <c:pt idx="1078">
                  <c:v>23.258064516129032</c:v>
                </c:pt>
                <c:pt idx="1079">
                  <c:v>23.258064516129032</c:v>
                </c:pt>
                <c:pt idx="1080">
                  <c:v>23.258064516129032</c:v>
                </c:pt>
                <c:pt idx="1081">
                  <c:v>23.258064516129032</c:v>
                </c:pt>
                <c:pt idx="1082">
                  <c:v>23.258064516129032</c:v>
                </c:pt>
                <c:pt idx="1083">
                  <c:v>23.258064516129032</c:v>
                </c:pt>
                <c:pt idx="1084">
                  <c:v>23.258064516129032</c:v>
                </c:pt>
                <c:pt idx="1085">
                  <c:v>23.258064516129032</c:v>
                </c:pt>
                <c:pt idx="1086">
                  <c:v>23.258064516129032</c:v>
                </c:pt>
                <c:pt idx="1087">
                  <c:v>23.258064516129032</c:v>
                </c:pt>
                <c:pt idx="1088">
                  <c:v>23.258064516129032</c:v>
                </c:pt>
                <c:pt idx="1089">
                  <c:v>23.258064516129032</c:v>
                </c:pt>
                <c:pt idx="1090">
                  <c:v>23.258064516129032</c:v>
                </c:pt>
                <c:pt idx="1091">
                  <c:v>23.258064516129032</c:v>
                </c:pt>
                <c:pt idx="1092">
                  <c:v>23</c:v>
                </c:pt>
                <c:pt idx="1093">
                  <c:v>23</c:v>
                </c:pt>
                <c:pt idx="1094">
                  <c:v>23</c:v>
                </c:pt>
                <c:pt idx="1095">
                  <c:v>23</c:v>
                </c:pt>
                <c:pt idx="1096">
                  <c:v>23</c:v>
                </c:pt>
                <c:pt idx="1097">
                  <c:v>23</c:v>
                </c:pt>
                <c:pt idx="1098">
                  <c:v>23</c:v>
                </c:pt>
                <c:pt idx="1099">
                  <c:v>23</c:v>
                </c:pt>
                <c:pt idx="1100">
                  <c:v>23</c:v>
                </c:pt>
                <c:pt idx="1101">
                  <c:v>23</c:v>
                </c:pt>
                <c:pt idx="1102">
                  <c:v>23</c:v>
                </c:pt>
                <c:pt idx="1103">
                  <c:v>23</c:v>
                </c:pt>
                <c:pt idx="1104">
                  <c:v>23</c:v>
                </c:pt>
                <c:pt idx="1105">
                  <c:v>23</c:v>
                </c:pt>
                <c:pt idx="1106">
                  <c:v>23</c:v>
                </c:pt>
                <c:pt idx="1107">
                  <c:v>23</c:v>
                </c:pt>
                <c:pt idx="1108">
                  <c:v>23</c:v>
                </c:pt>
                <c:pt idx="1109">
                  <c:v>23</c:v>
                </c:pt>
                <c:pt idx="1110">
                  <c:v>23</c:v>
                </c:pt>
                <c:pt idx="1111">
                  <c:v>23</c:v>
                </c:pt>
                <c:pt idx="1112">
                  <c:v>23</c:v>
                </c:pt>
                <c:pt idx="1113">
                  <c:v>23</c:v>
                </c:pt>
                <c:pt idx="1114">
                  <c:v>23</c:v>
                </c:pt>
                <c:pt idx="1115">
                  <c:v>23</c:v>
                </c:pt>
                <c:pt idx="1116">
                  <c:v>23</c:v>
                </c:pt>
                <c:pt idx="1117">
                  <c:v>23</c:v>
                </c:pt>
                <c:pt idx="1118">
                  <c:v>23</c:v>
                </c:pt>
                <c:pt idx="1119">
                  <c:v>23</c:v>
                </c:pt>
                <c:pt idx="1120">
                  <c:v>23</c:v>
                </c:pt>
                <c:pt idx="1121">
                  <c:v>23</c:v>
                </c:pt>
                <c:pt idx="1122">
                  <c:v>23</c:v>
                </c:pt>
                <c:pt idx="1123">
                  <c:v>23</c:v>
                </c:pt>
                <c:pt idx="1124">
                  <c:v>23</c:v>
                </c:pt>
                <c:pt idx="1125">
                  <c:v>23</c:v>
                </c:pt>
                <c:pt idx="1126">
                  <c:v>23</c:v>
                </c:pt>
                <c:pt idx="1127">
                  <c:v>23</c:v>
                </c:pt>
                <c:pt idx="1128">
                  <c:v>23</c:v>
                </c:pt>
                <c:pt idx="1129">
                  <c:v>23</c:v>
                </c:pt>
                <c:pt idx="1130">
                  <c:v>23</c:v>
                </c:pt>
                <c:pt idx="1131">
                  <c:v>23</c:v>
                </c:pt>
                <c:pt idx="1132">
                  <c:v>23</c:v>
                </c:pt>
                <c:pt idx="1133">
                  <c:v>23</c:v>
                </c:pt>
                <c:pt idx="1134">
                  <c:v>23</c:v>
                </c:pt>
                <c:pt idx="1135">
                  <c:v>23</c:v>
                </c:pt>
                <c:pt idx="1136">
                  <c:v>23</c:v>
                </c:pt>
                <c:pt idx="1137">
                  <c:v>23</c:v>
                </c:pt>
                <c:pt idx="1138">
                  <c:v>23</c:v>
                </c:pt>
                <c:pt idx="1139">
                  <c:v>23</c:v>
                </c:pt>
                <c:pt idx="1140">
                  <c:v>23</c:v>
                </c:pt>
                <c:pt idx="1141">
                  <c:v>23</c:v>
                </c:pt>
                <c:pt idx="1142">
                  <c:v>23</c:v>
                </c:pt>
                <c:pt idx="1143">
                  <c:v>23</c:v>
                </c:pt>
                <c:pt idx="1144">
                  <c:v>23</c:v>
                </c:pt>
                <c:pt idx="1145">
                  <c:v>23</c:v>
                </c:pt>
                <c:pt idx="1146">
                  <c:v>23</c:v>
                </c:pt>
                <c:pt idx="1147">
                  <c:v>23</c:v>
                </c:pt>
                <c:pt idx="1148">
                  <c:v>23</c:v>
                </c:pt>
                <c:pt idx="1149">
                  <c:v>23</c:v>
                </c:pt>
                <c:pt idx="1150">
                  <c:v>23</c:v>
                </c:pt>
                <c:pt idx="1151">
                  <c:v>23</c:v>
                </c:pt>
                <c:pt idx="1152">
                  <c:v>23</c:v>
                </c:pt>
                <c:pt idx="1153">
                  <c:v>23</c:v>
                </c:pt>
                <c:pt idx="1154">
                  <c:v>20</c:v>
                </c:pt>
                <c:pt idx="1155">
                  <c:v>20</c:v>
                </c:pt>
                <c:pt idx="1156">
                  <c:v>20</c:v>
                </c:pt>
                <c:pt idx="1157">
                  <c:v>20</c:v>
                </c:pt>
                <c:pt idx="1158">
                  <c:v>20</c:v>
                </c:pt>
                <c:pt idx="1159">
                  <c:v>20</c:v>
                </c:pt>
                <c:pt idx="1160">
                  <c:v>20</c:v>
                </c:pt>
                <c:pt idx="1161">
                  <c:v>20</c:v>
                </c:pt>
                <c:pt idx="1162">
                  <c:v>20</c:v>
                </c:pt>
                <c:pt idx="1163">
                  <c:v>20</c:v>
                </c:pt>
                <c:pt idx="1164">
                  <c:v>20</c:v>
                </c:pt>
                <c:pt idx="1165">
                  <c:v>20</c:v>
                </c:pt>
                <c:pt idx="1166">
                  <c:v>20</c:v>
                </c:pt>
                <c:pt idx="1167">
                  <c:v>20</c:v>
                </c:pt>
                <c:pt idx="1168">
                  <c:v>20</c:v>
                </c:pt>
                <c:pt idx="1169">
                  <c:v>20</c:v>
                </c:pt>
                <c:pt idx="1170">
                  <c:v>20</c:v>
                </c:pt>
                <c:pt idx="1171">
                  <c:v>20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20</c:v>
                </c:pt>
                <c:pt idx="1177">
                  <c:v>20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C4-495C-869D-93B036E94C01}"/>
            </c:ext>
          </c:extLst>
        </c:ser>
        <c:ser>
          <c:idx val="2"/>
          <c:order val="3"/>
          <c:tx>
            <c:strRef>
              <c:f>'FDC- SRIF'!$J$5</c:f>
              <c:strCache>
                <c:ptCount val="1"/>
                <c:pt idx="0">
                  <c:v>Stage 3</c:v>
                </c:pt>
              </c:strCache>
            </c:strRef>
          </c:tx>
          <c:spPr>
            <a:ln w="254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'FDC- SRIF'!$I$6:$I$1466</c:f>
              <c:numCache>
                <c:formatCode>0.0</c:formatCode>
                <c:ptCount val="1461"/>
                <c:pt idx="0">
                  <c:v>0</c:v>
                </c:pt>
                <c:pt idx="1">
                  <c:v>6.8493150684931503E-2</c:v>
                </c:pt>
                <c:pt idx="2">
                  <c:v>0.13698630136986301</c:v>
                </c:pt>
                <c:pt idx="3">
                  <c:v>0.20547945205479451</c:v>
                </c:pt>
                <c:pt idx="4">
                  <c:v>0.27397260273972601</c:v>
                </c:pt>
                <c:pt idx="5">
                  <c:v>0.34246575342465752</c:v>
                </c:pt>
                <c:pt idx="6">
                  <c:v>0.41095890410958902</c:v>
                </c:pt>
                <c:pt idx="7">
                  <c:v>0.47945205479452052</c:v>
                </c:pt>
                <c:pt idx="8">
                  <c:v>0.54794520547945202</c:v>
                </c:pt>
                <c:pt idx="9">
                  <c:v>0.61643835616438358</c:v>
                </c:pt>
                <c:pt idx="10">
                  <c:v>0.68493150684931503</c:v>
                </c:pt>
                <c:pt idx="11">
                  <c:v>0.75342465753424648</c:v>
                </c:pt>
                <c:pt idx="12">
                  <c:v>0.82191780821917804</c:v>
                </c:pt>
                <c:pt idx="13">
                  <c:v>0.8904109589041096</c:v>
                </c:pt>
                <c:pt idx="14">
                  <c:v>0.95890410958904104</c:v>
                </c:pt>
                <c:pt idx="15">
                  <c:v>1.0273972602739725</c:v>
                </c:pt>
                <c:pt idx="16">
                  <c:v>1.095890410958904</c:v>
                </c:pt>
                <c:pt idx="17">
                  <c:v>1.1643835616438356</c:v>
                </c:pt>
                <c:pt idx="18">
                  <c:v>1.2328767123287672</c:v>
                </c:pt>
                <c:pt idx="19">
                  <c:v>1.3013698630136985</c:v>
                </c:pt>
                <c:pt idx="20">
                  <c:v>1.3698630136986301</c:v>
                </c:pt>
                <c:pt idx="21">
                  <c:v>1.4383561643835616</c:v>
                </c:pt>
                <c:pt idx="22">
                  <c:v>1.506849315068493</c:v>
                </c:pt>
                <c:pt idx="23">
                  <c:v>1.5753424657534245</c:v>
                </c:pt>
                <c:pt idx="24">
                  <c:v>1.6438356164383561</c:v>
                </c:pt>
                <c:pt idx="25">
                  <c:v>1.7123287671232876</c:v>
                </c:pt>
                <c:pt idx="26">
                  <c:v>1.7808219178082192</c:v>
                </c:pt>
                <c:pt idx="27">
                  <c:v>1.8493150684931505</c:v>
                </c:pt>
                <c:pt idx="28">
                  <c:v>1.9178082191780821</c:v>
                </c:pt>
                <c:pt idx="29">
                  <c:v>1.9863013698630136</c:v>
                </c:pt>
                <c:pt idx="30">
                  <c:v>2.054794520547945</c:v>
                </c:pt>
                <c:pt idx="31">
                  <c:v>2.1232876712328768</c:v>
                </c:pt>
                <c:pt idx="32">
                  <c:v>2.1917808219178081</c:v>
                </c:pt>
                <c:pt idx="33">
                  <c:v>2.2602739726027394</c:v>
                </c:pt>
                <c:pt idx="34">
                  <c:v>2.3287671232876712</c:v>
                </c:pt>
                <c:pt idx="35">
                  <c:v>2.3972602739726026</c:v>
                </c:pt>
                <c:pt idx="36">
                  <c:v>2.4657534246575343</c:v>
                </c:pt>
                <c:pt idx="37">
                  <c:v>2.5342465753424657</c:v>
                </c:pt>
                <c:pt idx="38">
                  <c:v>2.602739726027397</c:v>
                </c:pt>
                <c:pt idx="39">
                  <c:v>2.6712328767123288</c:v>
                </c:pt>
                <c:pt idx="40">
                  <c:v>2.7397260273972601</c:v>
                </c:pt>
                <c:pt idx="41">
                  <c:v>2.8082191780821915</c:v>
                </c:pt>
                <c:pt idx="42">
                  <c:v>2.8767123287671232</c:v>
                </c:pt>
                <c:pt idx="43">
                  <c:v>2.9452054794520546</c:v>
                </c:pt>
                <c:pt idx="44">
                  <c:v>3.0136986301369859</c:v>
                </c:pt>
                <c:pt idx="45">
                  <c:v>3.0821917808219177</c:v>
                </c:pt>
                <c:pt idx="46">
                  <c:v>3.150684931506849</c:v>
                </c:pt>
                <c:pt idx="47">
                  <c:v>3.2191780821917808</c:v>
                </c:pt>
                <c:pt idx="48">
                  <c:v>3.2876712328767121</c:v>
                </c:pt>
                <c:pt idx="49">
                  <c:v>3.3561643835616435</c:v>
                </c:pt>
                <c:pt idx="50">
                  <c:v>3.4246575342465753</c:v>
                </c:pt>
                <c:pt idx="51">
                  <c:v>3.4931506849315066</c:v>
                </c:pt>
                <c:pt idx="52">
                  <c:v>3.5616438356164384</c:v>
                </c:pt>
                <c:pt idx="53">
                  <c:v>3.6301369863013697</c:v>
                </c:pt>
                <c:pt idx="54">
                  <c:v>3.6986301369863011</c:v>
                </c:pt>
                <c:pt idx="55">
                  <c:v>3.7671232876712328</c:v>
                </c:pt>
                <c:pt idx="56">
                  <c:v>3.8356164383561642</c:v>
                </c:pt>
                <c:pt idx="57">
                  <c:v>3.9041095890410955</c:v>
                </c:pt>
                <c:pt idx="58">
                  <c:v>3.9726027397260273</c:v>
                </c:pt>
                <c:pt idx="59">
                  <c:v>4.0410958904109586</c:v>
                </c:pt>
                <c:pt idx="60">
                  <c:v>4.10958904109589</c:v>
                </c:pt>
                <c:pt idx="61">
                  <c:v>4.1780821917808213</c:v>
                </c:pt>
                <c:pt idx="62">
                  <c:v>4.2465753424657535</c:v>
                </c:pt>
                <c:pt idx="63">
                  <c:v>4.3150684931506849</c:v>
                </c:pt>
                <c:pt idx="64">
                  <c:v>4.3835616438356162</c:v>
                </c:pt>
                <c:pt idx="65">
                  <c:v>4.4520547945205475</c:v>
                </c:pt>
                <c:pt idx="66">
                  <c:v>4.5205479452054789</c:v>
                </c:pt>
                <c:pt idx="67">
                  <c:v>4.5890410958904111</c:v>
                </c:pt>
                <c:pt idx="68">
                  <c:v>4.6575342465753424</c:v>
                </c:pt>
                <c:pt idx="69">
                  <c:v>4.7260273972602738</c:v>
                </c:pt>
                <c:pt idx="70">
                  <c:v>4.7945205479452051</c:v>
                </c:pt>
                <c:pt idx="71">
                  <c:v>4.8630136986301364</c:v>
                </c:pt>
                <c:pt idx="72">
                  <c:v>4.9315068493150687</c:v>
                </c:pt>
                <c:pt idx="73">
                  <c:v>5</c:v>
                </c:pt>
                <c:pt idx="74">
                  <c:v>5.0684931506849313</c:v>
                </c:pt>
                <c:pt idx="75">
                  <c:v>5.1369863013698627</c:v>
                </c:pt>
                <c:pt idx="76">
                  <c:v>5.205479452054794</c:v>
                </c:pt>
                <c:pt idx="77">
                  <c:v>5.2739726027397253</c:v>
                </c:pt>
                <c:pt idx="78">
                  <c:v>5.3424657534246576</c:v>
                </c:pt>
                <c:pt idx="79">
                  <c:v>5.4109589041095889</c:v>
                </c:pt>
                <c:pt idx="80">
                  <c:v>5.4794520547945202</c:v>
                </c:pt>
                <c:pt idx="81">
                  <c:v>5.5479452054794516</c:v>
                </c:pt>
                <c:pt idx="82">
                  <c:v>5.6164383561643829</c:v>
                </c:pt>
                <c:pt idx="83">
                  <c:v>5.6849315068493151</c:v>
                </c:pt>
                <c:pt idx="84">
                  <c:v>5.7534246575342465</c:v>
                </c:pt>
                <c:pt idx="85">
                  <c:v>5.8219178082191778</c:v>
                </c:pt>
                <c:pt idx="86">
                  <c:v>5.8904109589041092</c:v>
                </c:pt>
                <c:pt idx="87">
                  <c:v>5.9589041095890405</c:v>
                </c:pt>
                <c:pt idx="88">
                  <c:v>6.0273972602739718</c:v>
                </c:pt>
                <c:pt idx="89">
                  <c:v>6.095890410958904</c:v>
                </c:pt>
                <c:pt idx="90">
                  <c:v>6.1643835616438354</c:v>
                </c:pt>
                <c:pt idx="91">
                  <c:v>6.2328767123287667</c:v>
                </c:pt>
                <c:pt idx="92">
                  <c:v>6.3013698630136981</c:v>
                </c:pt>
                <c:pt idx="93">
                  <c:v>6.3698630136986294</c:v>
                </c:pt>
                <c:pt idx="94">
                  <c:v>6.4383561643835616</c:v>
                </c:pt>
                <c:pt idx="95">
                  <c:v>6.506849315068493</c:v>
                </c:pt>
                <c:pt idx="96">
                  <c:v>6.5753424657534243</c:v>
                </c:pt>
                <c:pt idx="97">
                  <c:v>6.6438356164383556</c:v>
                </c:pt>
                <c:pt idx="98">
                  <c:v>6.712328767123287</c:v>
                </c:pt>
                <c:pt idx="99">
                  <c:v>6.7808219178082192</c:v>
                </c:pt>
                <c:pt idx="100">
                  <c:v>6.8493150684931505</c:v>
                </c:pt>
                <c:pt idx="101">
                  <c:v>6.9178082191780819</c:v>
                </c:pt>
                <c:pt idx="102">
                  <c:v>6.9863013698630132</c:v>
                </c:pt>
                <c:pt idx="103">
                  <c:v>7.0547945205479445</c:v>
                </c:pt>
                <c:pt idx="104">
                  <c:v>7.1232876712328768</c:v>
                </c:pt>
                <c:pt idx="105">
                  <c:v>7.1917808219178081</c:v>
                </c:pt>
                <c:pt idx="106">
                  <c:v>7.2602739726027394</c:v>
                </c:pt>
                <c:pt idx="107">
                  <c:v>7.3287671232876708</c:v>
                </c:pt>
                <c:pt idx="108">
                  <c:v>7.3972602739726021</c:v>
                </c:pt>
                <c:pt idx="109">
                  <c:v>7.4657534246575334</c:v>
                </c:pt>
                <c:pt idx="110">
                  <c:v>7.5342465753424657</c:v>
                </c:pt>
                <c:pt idx="111">
                  <c:v>7.602739726027397</c:v>
                </c:pt>
                <c:pt idx="112">
                  <c:v>7.6712328767123283</c:v>
                </c:pt>
                <c:pt idx="113">
                  <c:v>7.7397260273972597</c:v>
                </c:pt>
                <c:pt idx="114">
                  <c:v>7.808219178082191</c:v>
                </c:pt>
                <c:pt idx="115">
                  <c:v>7.8767123287671232</c:v>
                </c:pt>
                <c:pt idx="116">
                  <c:v>7.9452054794520546</c:v>
                </c:pt>
                <c:pt idx="117">
                  <c:v>8.0136986301369859</c:v>
                </c:pt>
                <c:pt idx="118">
                  <c:v>8.0821917808219172</c:v>
                </c:pt>
                <c:pt idx="119">
                  <c:v>8.1506849315068486</c:v>
                </c:pt>
                <c:pt idx="120">
                  <c:v>8.2191780821917799</c:v>
                </c:pt>
                <c:pt idx="121">
                  <c:v>8.2876712328767113</c:v>
                </c:pt>
                <c:pt idx="122">
                  <c:v>8.3561643835616426</c:v>
                </c:pt>
                <c:pt idx="123">
                  <c:v>8.4246575342465757</c:v>
                </c:pt>
                <c:pt idx="124">
                  <c:v>8.493150684931507</c:v>
                </c:pt>
                <c:pt idx="125">
                  <c:v>8.5616438356164384</c:v>
                </c:pt>
                <c:pt idx="126">
                  <c:v>8.6301369863013697</c:v>
                </c:pt>
                <c:pt idx="127">
                  <c:v>8.6986301369863011</c:v>
                </c:pt>
                <c:pt idx="128">
                  <c:v>8.7671232876712324</c:v>
                </c:pt>
                <c:pt idx="129">
                  <c:v>8.8356164383561637</c:v>
                </c:pt>
                <c:pt idx="130">
                  <c:v>8.9041095890410951</c:v>
                </c:pt>
                <c:pt idx="131">
                  <c:v>8.9726027397260264</c:v>
                </c:pt>
                <c:pt idx="132">
                  <c:v>9.0410958904109577</c:v>
                </c:pt>
                <c:pt idx="133">
                  <c:v>9.1095890410958891</c:v>
                </c:pt>
                <c:pt idx="134">
                  <c:v>9.1780821917808222</c:v>
                </c:pt>
                <c:pt idx="135">
                  <c:v>9.2465753424657535</c:v>
                </c:pt>
                <c:pt idx="136">
                  <c:v>9.3150684931506849</c:v>
                </c:pt>
                <c:pt idx="137">
                  <c:v>9.3835616438356162</c:v>
                </c:pt>
                <c:pt idx="138">
                  <c:v>9.4520547945205475</c:v>
                </c:pt>
                <c:pt idx="139">
                  <c:v>9.5205479452054789</c:v>
                </c:pt>
                <c:pt idx="140">
                  <c:v>9.5890410958904102</c:v>
                </c:pt>
                <c:pt idx="141">
                  <c:v>9.6575342465753415</c:v>
                </c:pt>
                <c:pt idx="142">
                  <c:v>9.7260273972602729</c:v>
                </c:pt>
                <c:pt idx="143">
                  <c:v>9.7945205479452042</c:v>
                </c:pt>
                <c:pt idx="144">
                  <c:v>9.8630136986301373</c:v>
                </c:pt>
                <c:pt idx="145">
                  <c:v>9.9315068493150687</c:v>
                </c:pt>
                <c:pt idx="146">
                  <c:v>10</c:v>
                </c:pt>
                <c:pt idx="147">
                  <c:v>10.068493150684931</c:v>
                </c:pt>
                <c:pt idx="148">
                  <c:v>10.136986301369863</c:v>
                </c:pt>
                <c:pt idx="149">
                  <c:v>10.205479452054794</c:v>
                </c:pt>
                <c:pt idx="150">
                  <c:v>10.273972602739725</c:v>
                </c:pt>
                <c:pt idx="151">
                  <c:v>10.342465753424657</c:v>
                </c:pt>
                <c:pt idx="152">
                  <c:v>10.410958904109588</c:v>
                </c:pt>
                <c:pt idx="153">
                  <c:v>10.479452054794519</c:v>
                </c:pt>
                <c:pt idx="154">
                  <c:v>10.547945205479451</c:v>
                </c:pt>
                <c:pt idx="155">
                  <c:v>10.616438356164384</c:v>
                </c:pt>
                <c:pt idx="156">
                  <c:v>10.684931506849315</c:v>
                </c:pt>
                <c:pt idx="157">
                  <c:v>10.753424657534246</c:v>
                </c:pt>
                <c:pt idx="158">
                  <c:v>10.821917808219178</c:v>
                </c:pt>
                <c:pt idx="159">
                  <c:v>10.890410958904109</c:v>
                </c:pt>
                <c:pt idx="160">
                  <c:v>10.95890410958904</c:v>
                </c:pt>
                <c:pt idx="161">
                  <c:v>11.027397260273972</c:v>
                </c:pt>
                <c:pt idx="162">
                  <c:v>11.095890410958903</c:v>
                </c:pt>
                <c:pt idx="163">
                  <c:v>11.164383561643834</c:v>
                </c:pt>
                <c:pt idx="164">
                  <c:v>11.232876712328766</c:v>
                </c:pt>
                <c:pt idx="165">
                  <c:v>11.301369863013697</c:v>
                </c:pt>
                <c:pt idx="166">
                  <c:v>11.36986301369863</c:v>
                </c:pt>
                <c:pt idx="167">
                  <c:v>11.438356164383562</c:v>
                </c:pt>
                <c:pt idx="168">
                  <c:v>11.506849315068493</c:v>
                </c:pt>
                <c:pt idx="169">
                  <c:v>11.575342465753424</c:v>
                </c:pt>
                <c:pt idx="170">
                  <c:v>11.643835616438356</c:v>
                </c:pt>
                <c:pt idx="171">
                  <c:v>11.712328767123287</c:v>
                </c:pt>
                <c:pt idx="172">
                  <c:v>11.780821917808218</c:v>
                </c:pt>
                <c:pt idx="173">
                  <c:v>11.84931506849315</c:v>
                </c:pt>
                <c:pt idx="174">
                  <c:v>11.917808219178081</c:v>
                </c:pt>
                <c:pt idx="175">
                  <c:v>11.986301369863012</c:v>
                </c:pt>
                <c:pt idx="176">
                  <c:v>12.054794520547944</c:v>
                </c:pt>
                <c:pt idx="177">
                  <c:v>12.123287671232877</c:v>
                </c:pt>
                <c:pt idx="178">
                  <c:v>12.191780821917808</c:v>
                </c:pt>
                <c:pt idx="179">
                  <c:v>12.260273972602739</c:v>
                </c:pt>
                <c:pt idx="180">
                  <c:v>12.328767123287671</c:v>
                </c:pt>
                <c:pt idx="181">
                  <c:v>12.397260273972602</c:v>
                </c:pt>
                <c:pt idx="182">
                  <c:v>12.465753424657533</c:v>
                </c:pt>
                <c:pt idx="183">
                  <c:v>12.534246575342465</c:v>
                </c:pt>
                <c:pt idx="184">
                  <c:v>12.602739726027396</c:v>
                </c:pt>
                <c:pt idx="185">
                  <c:v>12.671232876712327</c:v>
                </c:pt>
                <c:pt idx="186">
                  <c:v>12.739726027397259</c:v>
                </c:pt>
                <c:pt idx="187">
                  <c:v>12.808219178082192</c:v>
                </c:pt>
                <c:pt idx="188">
                  <c:v>12.876712328767123</c:v>
                </c:pt>
                <c:pt idx="189">
                  <c:v>12.945205479452055</c:v>
                </c:pt>
                <c:pt idx="190">
                  <c:v>13.013698630136986</c:v>
                </c:pt>
                <c:pt idx="191">
                  <c:v>13.082191780821917</c:v>
                </c:pt>
                <c:pt idx="192">
                  <c:v>13.150684931506849</c:v>
                </c:pt>
                <c:pt idx="193">
                  <c:v>13.21917808219178</c:v>
                </c:pt>
                <c:pt idx="194">
                  <c:v>13.287671232876711</c:v>
                </c:pt>
                <c:pt idx="195">
                  <c:v>13.356164383561643</c:v>
                </c:pt>
                <c:pt idx="196">
                  <c:v>13.424657534246574</c:v>
                </c:pt>
                <c:pt idx="197">
                  <c:v>13.493150684931505</c:v>
                </c:pt>
                <c:pt idx="198">
                  <c:v>13.561643835616438</c:v>
                </c:pt>
                <c:pt idx="199">
                  <c:v>13.63013698630137</c:v>
                </c:pt>
                <c:pt idx="200">
                  <c:v>13.698630136986301</c:v>
                </c:pt>
                <c:pt idx="201">
                  <c:v>13.767123287671232</c:v>
                </c:pt>
                <c:pt idx="202">
                  <c:v>13.835616438356164</c:v>
                </c:pt>
                <c:pt idx="203">
                  <c:v>13.904109589041095</c:v>
                </c:pt>
                <c:pt idx="204">
                  <c:v>13.972602739726026</c:v>
                </c:pt>
                <c:pt idx="205">
                  <c:v>14.041095890410958</c:v>
                </c:pt>
                <c:pt idx="206">
                  <c:v>14.109589041095889</c:v>
                </c:pt>
                <c:pt idx="207">
                  <c:v>14.17808219178082</c:v>
                </c:pt>
                <c:pt idx="208">
                  <c:v>14.246575342465754</c:v>
                </c:pt>
                <c:pt idx="209">
                  <c:v>14.315068493150685</c:v>
                </c:pt>
                <c:pt idx="210">
                  <c:v>14.383561643835616</c:v>
                </c:pt>
                <c:pt idx="211">
                  <c:v>14.452054794520548</c:v>
                </c:pt>
                <c:pt idx="212">
                  <c:v>14.520547945205479</c:v>
                </c:pt>
                <c:pt idx="213">
                  <c:v>14.58904109589041</c:v>
                </c:pt>
                <c:pt idx="214">
                  <c:v>14.657534246575342</c:v>
                </c:pt>
                <c:pt idx="215">
                  <c:v>14.726027397260273</c:v>
                </c:pt>
                <c:pt idx="216">
                  <c:v>14.794520547945204</c:v>
                </c:pt>
                <c:pt idx="217">
                  <c:v>14.863013698630136</c:v>
                </c:pt>
                <c:pt idx="218">
                  <c:v>14.931506849315067</c:v>
                </c:pt>
                <c:pt idx="219">
                  <c:v>15</c:v>
                </c:pt>
                <c:pt idx="220">
                  <c:v>15.068493150684931</c:v>
                </c:pt>
                <c:pt idx="221">
                  <c:v>15.136986301369863</c:v>
                </c:pt>
                <c:pt idx="222">
                  <c:v>15.205479452054794</c:v>
                </c:pt>
                <c:pt idx="223">
                  <c:v>15.273972602739725</c:v>
                </c:pt>
                <c:pt idx="224">
                  <c:v>15.342465753424657</c:v>
                </c:pt>
                <c:pt idx="225">
                  <c:v>15.410958904109588</c:v>
                </c:pt>
                <c:pt idx="226">
                  <c:v>15.479452054794519</c:v>
                </c:pt>
                <c:pt idx="227">
                  <c:v>15.547945205479451</c:v>
                </c:pt>
                <c:pt idx="228">
                  <c:v>15.616438356164382</c:v>
                </c:pt>
                <c:pt idx="229">
                  <c:v>15.684931506849313</c:v>
                </c:pt>
                <c:pt idx="230">
                  <c:v>15.753424657534246</c:v>
                </c:pt>
                <c:pt idx="231">
                  <c:v>15.821917808219178</c:v>
                </c:pt>
                <c:pt idx="232">
                  <c:v>15.890410958904109</c:v>
                </c:pt>
                <c:pt idx="233">
                  <c:v>15.95890410958904</c:v>
                </c:pt>
                <c:pt idx="234">
                  <c:v>16.027397260273972</c:v>
                </c:pt>
                <c:pt idx="235">
                  <c:v>16.095890410958905</c:v>
                </c:pt>
                <c:pt idx="236">
                  <c:v>16.164383561643834</c:v>
                </c:pt>
                <c:pt idx="237">
                  <c:v>16.232876712328768</c:v>
                </c:pt>
                <c:pt idx="238">
                  <c:v>16.301369863013697</c:v>
                </c:pt>
                <c:pt idx="239">
                  <c:v>16.36986301369863</c:v>
                </c:pt>
                <c:pt idx="240">
                  <c:v>16.43835616438356</c:v>
                </c:pt>
                <c:pt idx="241">
                  <c:v>16.506849315068493</c:v>
                </c:pt>
                <c:pt idx="242">
                  <c:v>16.575342465753423</c:v>
                </c:pt>
                <c:pt idx="243">
                  <c:v>16.643835616438356</c:v>
                </c:pt>
                <c:pt idx="244">
                  <c:v>16.712328767123285</c:v>
                </c:pt>
                <c:pt idx="245">
                  <c:v>16.780821917808218</c:v>
                </c:pt>
                <c:pt idx="246">
                  <c:v>16.849315068493151</c:v>
                </c:pt>
                <c:pt idx="247">
                  <c:v>16.917808219178081</c:v>
                </c:pt>
                <c:pt idx="248">
                  <c:v>16.986301369863014</c:v>
                </c:pt>
                <c:pt idx="249">
                  <c:v>17.054794520547944</c:v>
                </c:pt>
                <c:pt idx="250">
                  <c:v>17.123287671232877</c:v>
                </c:pt>
                <c:pt idx="251">
                  <c:v>17.191780821917806</c:v>
                </c:pt>
                <c:pt idx="252">
                  <c:v>17.260273972602739</c:v>
                </c:pt>
                <c:pt idx="253">
                  <c:v>17.328767123287669</c:v>
                </c:pt>
                <c:pt idx="254">
                  <c:v>17.397260273972602</c:v>
                </c:pt>
                <c:pt idx="255">
                  <c:v>17.465753424657532</c:v>
                </c:pt>
                <c:pt idx="256">
                  <c:v>17.534246575342465</c:v>
                </c:pt>
                <c:pt idx="257">
                  <c:v>17.602739726027398</c:v>
                </c:pt>
                <c:pt idx="258">
                  <c:v>17.671232876712327</c:v>
                </c:pt>
                <c:pt idx="259">
                  <c:v>17.739726027397261</c:v>
                </c:pt>
                <c:pt idx="260">
                  <c:v>17.80821917808219</c:v>
                </c:pt>
                <c:pt idx="261">
                  <c:v>17.876712328767123</c:v>
                </c:pt>
                <c:pt idx="262">
                  <c:v>17.945205479452053</c:v>
                </c:pt>
                <c:pt idx="263">
                  <c:v>18.013698630136986</c:v>
                </c:pt>
                <c:pt idx="264">
                  <c:v>18.082191780821915</c:v>
                </c:pt>
                <c:pt idx="265">
                  <c:v>18.150684931506849</c:v>
                </c:pt>
                <c:pt idx="266">
                  <c:v>18.219178082191778</c:v>
                </c:pt>
                <c:pt idx="267">
                  <c:v>18.287671232876711</c:v>
                </c:pt>
                <c:pt idx="268">
                  <c:v>18.356164383561644</c:v>
                </c:pt>
                <c:pt idx="269">
                  <c:v>18.424657534246574</c:v>
                </c:pt>
                <c:pt idx="270">
                  <c:v>18.493150684931507</c:v>
                </c:pt>
                <c:pt idx="271">
                  <c:v>18.561643835616437</c:v>
                </c:pt>
                <c:pt idx="272">
                  <c:v>18.63013698630137</c:v>
                </c:pt>
                <c:pt idx="273">
                  <c:v>18.698630136986299</c:v>
                </c:pt>
                <c:pt idx="274">
                  <c:v>18.767123287671232</c:v>
                </c:pt>
                <c:pt idx="275">
                  <c:v>18.835616438356162</c:v>
                </c:pt>
                <c:pt idx="276">
                  <c:v>18.904109589041095</c:v>
                </c:pt>
                <c:pt idx="277">
                  <c:v>18.972602739726025</c:v>
                </c:pt>
                <c:pt idx="278">
                  <c:v>19.041095890410958</c:v>
                </c:pt>
                <c:pt idx="279">
                  <c:v>19.109589041095891</c:v>
                </c:pt>
                <c:pt idx="280">
                  <c:v>19.17808219178082</c:v>
                </c:pt>
                <c:pt idx="281">
                  <c:v>19.246575342465754</c:v>
                </c:pt>
                <c:pt idx="282">
                  <c:v>19.315068493150683</c:v>
                </c:pt>
                <c:pt idx="283">
                  <c:v>19.383561643835616</c:v>
                </c:pt>
                <c:pt idx="284">
                  <c:v>19.452054794520546</c:v>
                </c:pt>
                <c:pt idx="285">
                  <c:v>19.520547945205479</c:v>
                </c:pt>
                <c:pt idx="286">
                  <c:v>19.589041095890408</c:v>
                </c:pt>
                <c:pt idx="287">
                  <c:v>19.657534246575342</c:v>
                </c:pt>
                <c:pt idx="288">
                  <c:v>19.726027397260275</c:v>
                </c:pt>
                <c:pt idx="289">
                  <c:v>19.794520547945204</c:v>
                </c:pt>
                <c:pt idx="290">
                  <c:v>19.863013698630137</c:v>
                </c:pt>
                <c:pt idx="291">
                  <c:v>19.931506849315067</c:v>
                </c:pt>
                <c:pt idx="292">
                  <c:v>20</c:v>
                </c:pt>
                <c:pt idx="293">
                  <c:v>20.06849315068493</c:v>
                </c:pt>
                <c:pt idx="294">
                  <c:v>20.136986301369863</c:v>
                </c:pt>
                <c:pt idx="295">
                  <c:v>20.205479452054792</c:v>
                </c:pt>
                <c:pt idx="296">
                  <c:v>20.273972602739725</c:v>
                </c:pt>
                <c:pt idx="297">
                  <c:v>20.342465753424655</c:v>
                </c:pt>
                <c:pt idx="298">
                  <c:v>20.410958904109588</c:v>
                </c:pt>
                <c:pt idx="299">
                  <c:v>20.479452054794521</c:v>
                </c:pt>
                <c:pt idx="300">
                  <c:v>20.547945205479451</c:v>
                </c:pt>
                <c:pt idx="301">
                  <c:v>20.616438356164384</c:v>
                </c:pt>
                <c:pt idx="302">
                  <c:v>20.684931506849313</c:v>
                </c:pt>
                <c:pt idx="303">
                  <c:v>20.753424657534246</c:v>
                </c:pt>
                <c:pt idx="304">
                  <c:v>20.821917808219176</c:v>
                </c:pt>
                <c:pt idx="305">
                  <c:v>20.890410958904109</c:v>
                </c:pt>
                <c:pt idx="306">
                  <c:v>20.958904109589039</c:v>
                </c:pt>
                <c:pt idx="307">
                  <c:v>21.027397260273972</c:v>
                </c:pt>
                <c:pt idx="308">
                  <c:v>21.095890410958901</c:v>
                </c:pt>
                <c:pt idx="309">
                  <c:v>21.164383561643834</c:v>
                </c:pt>
                <c:pt idx="310">
                  <c:v>21.232876712328768</c:v>
                </c:pt>
                <c:pt idx="311">
                  <c:v>21.301369863013697</c:v>
                </c:pt>
                <c:pt idx="312">
                  <c:v>21.36986301369863</c:v>
                </c:pt>
                <c:pt idx="313">
                  <c:v>21.43835616438356</c:v>
                </c:pt>
                <c:pt idx="314">
                  <c:v>21.506849315068493</c:v>
                </c:pt>
                <c:pt idx="315">
                  <c:v>21.575342465753423</c:v>
                </c:pt>
                <c:pt idx="316">
                  <c:v>21.643835616438356</c:v>
                </c:pt>
                <c:pt idx="317">
                  <c:v>21.712328767123285</c:v>
                </c:pt>
                <c:pt idx="318">
                  <c:v>21.780821917808218</c:v>
                </c:pt>
                <c:pt idx="319">
                  <c:v>21.849315068493148</c:v>
                </c:pt>
                <c:pt idx="320">
                  <c:v>21.917808219178081</c:v>
                </c:pt>
                <c:pt idx="321">
                  <c:v>21.986301369863014</c:v>
                </c:pt>
                <c:pt idx="322">
                  <c:v>22.054794520547944</c:v>
                </c:pt>
                <c:pt idx="323">
                  <c:v>22.123287671232877</c:v>
                </c:pt>
                <c:pt idx="324">
                  <c:v>22.191780821917806</c:v>
                </c:pt>
                <c:pt idx="325">
                  <c:v>22.260273972602739</c:v>
                </c:pt>
                <c:pt idx="326">
                  <c:v>22.328767123287669</c:v>
                </c:pt>
                <c:pt idx="327">
                  <c:v>22.397260273972602</c:v>
                </c:pt>
                <c:pt idx="328">
                  <c:v>22.465753424657532</c:v>
                </c:pt>
                <c:pt idx="329">
                  <c:v>22.534246575342465</c:v>
                </c:pt>
                <c:pt idx="330">
                  <c:v>22.602739726027394</c:v>
                </c:pt>
                <c:pt idx="331">
                  <c:v>22.671232876712327</c:v>
                </c:pt>
                <c:pt idx="332">
                  <c:v>22.739726027397261</c:v>
                </c:pt>
                <c:pt idx="333">
                  <c:v>22.80821917808219</c:v>
                </c:pt>
                <c:pt idx="334">
                  <c:v>22.876712328767123</c:v>
                </c:pt>
                <c:pt idx="335">
                  <c:v>22.945205479452053</c:v>
                </c:pt>
                <c:pt idx="336">
                  <c:v>23.013698630136986</c:v>
                </c:pt>
                <c:pt idx="337">
                  <c:v>23.082191780821915</c:v>
                </c:pt>
                <c:pt idx="338">
                  <c:v>23.150684931506849</c:v>
                </c:pt>
                <c:pt idx="339">
                  <c:v>23.219178082191778</c:v>
                </c:pt>
                <c:pt idx="340">
                  <c:v>23.287671232876711</c:v>
                </c:pt>
                <c:pt idx="341">
                  <c:v>23.356164383561641</c:v>
                </c:pt>
                <c:pt idx="342">
                  <c:v>23.424657534246574</c:v>
                </c:pt>
                <c:pt idx="343">
                  <c:v>23.493150684931507</c:v>
                </c:pt>
                <c:pt idx="344">
                  <c:v>23.561643835616437</c:v>
                </c:pt>
                <c:pt idx="345">
                  <c:v>23.63013698630137</c:v>
                </c:pt>
                <c:pt idx="346">
                  <c:v>23.698630136986299</c:v>
                </c:pt>
                <c:pt idx="347">
                  <c:v>23.767123287671232</c:v>
                </c:pt>
                <c:pt idx="348">
                  <c:v>23.835616438356162</c:v>
                </c:pt>
                <c:pt idx="349">
                  <c:v>23.904109589041095</c:v>
                </c:pt>
                <c:pt idx="350">
                  <c:v>23.972602739726025</c:v>
                </c:pt>
                <c:pt idx="351">
                  <c:v>24.041095890410958</c:v>
                </c:pt>
                <c:pt idx="352">
                  <c:v>24.109589041095887</c:v>
                </c:pt>
                <c:pt idx="353">
                  <c:v>24.17808219178082</c:v>
                </c:pt>
                <c:pt idx="354">
                  <c:v>24.246575342465754</c:v>
                </c:pt>
                <c:pt idx="355">
                  <c:v>24.315068493150683</c:v>
                </c:pt>
                <c:pt idx="356">
                  <c:v>24.383561643835616</c:v>
                </c:pt>
                <c:pt idx="357">
                  <c:v>24.452054794520546</c:v>
                </c:pt>
                <c:pt idx="358">
                  <c:v>24.520547945205479</c:v>
                </c:pt>
                <c:pt idx="359">
                  <c:v>24.589041095890408</c:v>
                </c:pt>
                <c:pt idx="360">
                  <c:v>24.657534246575342</c:v>
                </c:pt>
                <c:pt idx="361">
                  <c:v>24.726027397260271</c:v>
                </c:pt>
                <c:pt idx="362">
                  <c:v>24.794520547945204</c:v>
                </c:pt>
                <c:pt idx="363">
                  <c:v>24.863013698630137</c:v>
                </c:pt>
                <c:pt idx="364">
                  <c:v>24.931506849315067</c:v>
                </c:pt>
                <c:pt idx="365">
                  <c:v>25</c:v>
                </c:pt>
                <c:pt idx="366">
                  <c:v>25.06849315068493</c:v>
                </c:pt>
                <c:pt idx="367">
                  <c:v>25.136986301369863</c:v>
                </c:pt>
                <c:pt idx="368">
                  <c:v>25.205479452054792</c:v>
                </c:pt>
                <c:pt idx="369">
                  <c:v>25.273972602739725</c:v>
                </c:pt>
                <c:pt idx="370">
                  <c:v>25.342465753424655</c:v>
                </c:pt>
                <c:pt idx="371">
                  <c:v>25.410958904109588</c:v>
                </c:pt>
                <c:pt idx="372">
                  <c:v>25.479452054794518</c:v>
                </c:pt>
                <c:pt idx="373">
                  <c:v>25.547945205479451</c:v>
                </c:pt>
                <c:pt idx="374">
                  <c:v>25.616438356164384</c:v>
                </c:pt>
                <c:pt idx="375">
                  <c:v>25.684931506849313</c:v>
                </c:pt>
                <c:pt idx="376">
                  <c:v>25.753424657534246</c:v>
                </c:pt>
                <c:pt idx="377">
                  <c:v>25.821917808219176</c:v>
                </c:pt>
                <c:pt idx="378">
                  <c:v>25.890410958904109</c:v>
                </c:pt>
                <c:pt idx="379">
                  <c:v>25.958904109589039</c:v>
                </c:pt>
                <c:pt idx="380">
                  <c:v>26.027397260273972</c:v>
                </c:pt>
                <c:pt idx="381">
                  <c:v>26.095890410958901</c:v>
                </c:pt>
                <c:pt idx="382">
                  <c:v>26.164383561643834</c:v>
                </c:pt>
                <c:pt idx="383">
                  <c:v>26.232876712328764</c:v>
                </c:pt>
                <c:pt idx="384">
                  <c:v>26.301369863013697</c:v>
                </c:pt>
                <c:pt idx="385">
                  <c:v>26.36986301369863</c:v>
                </c:pt>
                <c:pt idx="386">
                  <c:v>26.43835616438356</c:v>
                </c:pt>
                <c:pt idx="387">
                  <c:v>26.506849315068493</c:v>
                </c:pt>
                <c:pt idx="388">
                  <c:v>26.575342465753423</c:v>
                </c:pt>
                <c:pt idx="389">
                  <c:v>26.643835616438356</c:v>
                </c:pt>
                <c:pt idx="390">
                  <c:v>26.712328767123285</c:v>
                </c:pt>
                <c:pt idx="391">
                  <c:v>26.780821917808218</c:v>
                </c:pt>
                <c:pt idx="392">
                  <c:v>26.849315068493148</c:v>
                </c:pt>
                <c:pt idx="393">
                  <c:v>26.917808219178081</c:v>
                </c:pt>
                <c:pt idx="394">
                  <c:v>26.986301369863011</c:v>
                </c:pt>
                <c:pt idx="395">
                  <c:v>27.054794520547944</c:v>
                </c:pt>
                <c:pt idx="396">
                  <c:v>27.123287671232877</c:v>
                </c:pt>
                <c:pt idx="397">
                  <c:v>27.191780821917806</c:v>
                </c:pt>
                <c:pt idx="398">
                  <c:v>27.260273972602739</c:v>
                </c:pt>
                <c:pt idx="399">
                  <c:v>27.328767123287669</c:v>
                </c:pt>
                <c:pt idx="400">
                  <c:v>27.397260273972602</c:v>
                </c:pt>
                <c:pt idx="401">
                  <c:v>27.465753424657532</c:v>
                </c:pt>
                <c:pt idx="402">
                  <c:v>27.534246575342465</c:v>
                </c:pt>
                <c:pt idx="403">
                  <c:v>27.602739726027394</c:v>
                </c:pt>
                <c:pt idx="404">
                  <c:v>27.671232876712327</c:v>
                </c:pt>
                <c:pt idx="405">
                  <c:v>27.739726027397257</c:v>
                </c:pt>
                <c:pt idx="406">
                  <c:v>27.80821917808219</c:v>
                </c:pt>
                <c:pt idx="407">
                  <c:v>27.876712328767123</c:v>
                </c:pt>
                <c:pt idx="408">
                  <c:v>27.945205479452053</c:v>
                </c:pt>
                <c:pt idx="409">
                  <c:v>28.013698630136986</c:v>
                </c:pt>
                <c:pt idx="410">
                  <c:v>28.082191780821915</c:v>
                </c:pt>
                <c:pt idx="411">
                  <c:v>28.150684931506849</c:v>
                </c:pt>
                <c:pt idx="412">
                  <c:v>28.219178082191778</c:v>
                </c:pt>
                <c:pt idx="413">
                  <c:v>28.287671232876711</c:v>
                </c:pt>
                <c:pt idx="414">
                  <c:v>28.356164383561641</c:v>
                </c:pt>
                <c:pt idx="415">
                  <c:v>28.424657534246574</c:v>
                </c:pt>
                <c:pt idx="416">
                  <c:v>28.493150684931507</c:v>
                </c:pt>
                <c:pt idx="417">
                  <c:v>28.561643835616437</c:v>
                </c:pt>
                <c:pt idx="418">
                  <c:v>28.63013698630137</c:v>
                </c:pt>
                <c:pt idx="419">
                  <c:v>28.698630136986299</c:v>
                </c:pt>
                <c:pt idx="420">
                  <c:v>28.767123287671232</c:v>
                </c:pt>
                <c:pt idx="421">
                  <c:v>28.835616438356162</c:v>
                </c:pt>
                <c:pt idx="422">
                  <c:v>28.904109589041095</c:v>
                </c:pt>
                <c:pt idx="423">
                  <c:v>28.972602739726025</c:v>
                </c:pt>
                <c:pt idx="424">
                  <c:v>29.041095890410958</c:v>
                </c:pt>
                <c:pt idx="425">
                  <c:v>29.109589041095887</c:v>
                </c:pt>
                <c:pt idx="426">
                  <c:v>29.17808219178082</c:v>
                </c:pt>
                <c:pt idx="427">
                  <c:v>29.246575342465754</c:v>
                </c:pt>
                <c:pt idx="428">
                  <c:v>29.315068493150683</c:v>
                </c:pt>
                <c:pt idx="429">
                  <c:v>29.383561643835616</c:v>
                </c:pt>
                <c:pt idx="430">
                  <c:v>29.452054794520546</c:v>
                </c:pt>
                <c:pt idx="431">
                  <c:v>29.520547945205479</c:v>
                </c:pt>
                <c:pt idx="432">
                  <c:v>29.589041095890408</c:v>
                </c:pt>
                <c:pt idx="433">
                  <c:v>29.657534246575342</c:v>
                </c:pt>
                <c:pt idx="434">
                  <c:v>29.726027397260271</c:v>
                </c:pt>
                <c:pt idx="435">
                  <c:v>29.794520547945204</c:v>
                </c:pt>
                <c:pt idx="436">
                  <c:v>29.863013698630134</c:v>
                </c:pt>
                <c:pt idx="437">
                  <c:v>29.931506849315067</c:v>
                </c:pt>
                <c:pt idx="438">
                  <c:v>30</c:v>
                </c:pt>
                <c:pt idx="439">
                  <c:v>30.06849315068493</c:v>
                </c:pt>
                <c:pt idx="440">
                  <c:v>30.136986301369863</c:v>
                </c:pt>
                <c:pt idx="441">
                  <c:v>30.205479452054792</c:v>
                </c:pt>
                <c:pt idx="442">
                  <c:v>30.273972602739725</c:v>
                </c:pt>
                <c:pt idx="443">
                  <c:v>30.342465753424655</c:v>
                </c:pt>
                <c:pt idx="444">
                  <c:v>30.410958904109588</c:v>
                </c:pt>
                <c:pt idx="445">
                  <c:v>30.479452054794518</c:v>
                </c:pt>
                <c:pt idx="446">
                  <c:v>30.547945205479451</c:v>
                </c:pt>
                <c:pt idx="447">
                  <c:v>30.61643835616438</c:v>
                </c:pt>
                <c:pt idx="448">
                  <c:v>30.684931506849313</c:v>
                </c:pt>
                <c:pt idx="449">
                  <c:v>30.753424657534246</c:v>
                </c:pt>
                <c:pt idx="450">
                  <c:v>30.821917808219176</c:v>
                </c:pt>
                <c:pt idx="451">
                  <c:v>30.890410958904109</c:v>
                </c:pt>
                <c:pt idx="452">
                  <c:v>30.958904109589039</c:v>
                </c:pt>
                <c:pt idx="453">
                  <c:v>31.027397260273972</c:v>
                </c:pt>
                <c:pt idx="454">
                  <c:v>31.095890410958901</c:v>
                </c:pt>
                <c:pt idx="455">
                  <c:v>31.164383561643834</c:v>
                </c:pt>
                <c:pt idx="456">
                  <c:v>31.232876712328764</c:v>
                </c:pt>
                <c:pt idx="457">
                  <c:v>31.301369863013697</c:v>
                </c:pt>
                <c:pt idx="458">
                  <c:v>31.369863013698627</c:v>
                </c:pt>
                <c:pt idx="459">
                  <c:v>31.43835616438356</c:v>
                </c:pt>
                <c:pt idx="460">
                  <c:v>31.506849315068493</c:v>
                </c:pt>
                <c:pt idx="461">
                  <c:v>31.575342465753423</c:v>
                </c:pt>
                <c:pt idx="462">
                  <c:v>31.643835616438356</c:v>
                </c:pt>
                <c:pt idx="463">
                  <c:v>31.712328767123285</c:v>
                </c:pt>
                <c:pt idx="464">
                  <c:v>31.780821917808218</c:v>
                </c:pt>
                <c:pt idx="465">
                  <c:v>31.849315068493148</c:v>
                </c:pt>
                <c:pt idx="466">
                  <c:v>31.917808219178081</c:v>
                </c:pt>
                <c:pt idx="467">
                  <c:v>31.986301369863011</c:v>
                </c:pt>
                <c:pt idx="468">
                  <c:v>32.054794520547944</c:v>
                </c:pt>
                <c:pt idx="469">
                  <c:v>32.123287671232873</c:v>
                </c:pt>
                <c:pt idx="470">
                  <c:v>32.19178082191781</c:v>
                </c:pt>
                <c:pt idx="471">
                  <c:v>32.260273972602739</c:v>
                </c:pt>
                <c:pt idx="472">
                  <c:v>32.328767123287669</c:v>
                </c:pt>
                <c:pt idx="473">
                  <c:v>32.397260273972599</c:v>
                </c:pt>
                <c:pt idx="474">
                  <c:v>32.465753424657535</c:v>
                </c:pt>
                <c:pt idx="475">
                  <c:v>32.534246575342465</c:v>
                </c:pt>
                <c:pt idx="476">
                  <c:v>32.602739726027394</c:v>
                </c:pt>
                <c:pt idx="477">
                  <c:v>32.671232876712324</c:v>
                </c:pt>
                <c:pt idx="478">
                  <c:v>32.739726027397261</c:v>
                </c:pt>
                <c:pt idx="479">
                  <c:v>32.80821917808219</c:v>
                </c:pt>
                <c:pt idx="480">
                  <c:v>32.87671232876712</c:v>
                </c:pt>
                <c:pt idx="481">
                  <c:v>32.945205479452056</c:v>
                </c:pt>
                <c:pt idx="482">
                  <c:v>33.013698630136986</c:v>
                </c:pt>
                <c:pt idx="483">
                  <c:v>33.082191780821915</c:v>
                </c:pt>
                <c:pt idx="484">
                  <c:v>33.150684931506845</c:v>
                </c:pt>
                <c:pt idx="485">
                  <c:v>33.219178082191782</c:v>
                </c:pt>
                <c:pt idx="486">
                  <c:v>33.287671232876711</c:v>
                </c:pt>
                <c:pt idx="487">
                  <c:v>33.356164383561641</c:v>
                </c:pt>
                <c:pt idx="488">
                  <c:v>33.42465753424657</c:v>
                </c:pt>
                <c:pt idx="489">
                  <c:v>33.493150684931507</c:v>
                </c:pt>
                <c:pt idx="490">
                  <c:v>33.561643835616437</c:v>
                </c:pt>
                <c:pt idx="491">
                  <c:v>33.630136986301366</c:v>
                </c:pt>
                <c:pt idx="492">
                  <c:v>33.698630136986303</c:v>
                </c:pt>
                <c:pt idx="493">
                  <c:v>33.767123287671232</c:v>
                </c:pt>
                <c:pt idx="494">
                  <c:v>33.835616438356162</c:v>
                </c:pt>
                <c:pt idx="495">
                  <c:v>33.904109589041092</c:v>
                </c:pt>
                <c:pt idx="496">
                  <c:v>33.972602739726028</c:v>
                </c:pt>
                <c:pt idx="497">
                  <c:v>34.041095890410958</c:v>
                </c:pt>
                <c:pt idx="498">
                  <c:v>34.109589041095887</c:v>
                </c:pt>
                <c:pt idx="499">
                  <c:v>34.178082191780817</c:v>
                </c:pt>
                <c:pt idx="500">
                  <c:v>34.246575342465754</c:v>
                </c:pt>
                <c:pt idx="501">
                  <c:v>34.315068493150683</c:v>
                </c:pt>
                <c:pt idx="502">
                  <c:v>34.383561643835613</c:v>
                </c:pt>
                <c:pt idx="503">
                  <c:v>34.452054794520549</c:v>
                </c:pt>
                <c:pt idx="504">
                  <c:v>34.520547945205479</c:v>
                </c:pt>
                <c:pt idx="505">
                  <c:v>34.589041095890408</c:v>
                </c:pt>
                <c:pt idx="506">
                  <c:v>34.657534246575338</c:v>
                </c:pt>
                <c:pt idx="507">
                  <c:v>34.726027397260275</c:v>
                </c:pt>
                <c:pt idx="508">
                  <c:v>34.794520547945204</c:v>
                </c:pt>
                <c:pt idx="509">
                  <c:v>34.863013698630134</c:v>
                </c:pt>
                <c:pt idx="510">
                  <c:v>34.931506849315063</c:v>
                </c:pt>
                <c:pt idx="511">
                  <c:v>35</c:v>
                </c:pt>
                <c:pt idx="512">
                  <c:v>35.06849315068493</c:v>
                </c:pt>
                <c:pt idx="513">
                  <c:v>35.136986301369859</c:v>
                </c:pt>
                <c:pt idx="514">
                  <c:v>35.205479452054796</c:v>
                </c:pt>
                <c:pt idx="515">
                  <c:v>35.273972602739725</c:v>
                </c:pt>
                <c:pt idx="516">
                  <c:v>35.342465753424655</c:v>
                </c:pt>
                <c:pt idx="517">
                  <c:v>35.410958904109584</c:v>
                </c:pt>
                <c:pt idx="518">
                  <c:v>35.479452054794521</c:v>
                </c:pt>
                <c:pt idx="519">
                  <c:v>35.547945205479451</c:v>
                </c:pt>
                <c:pt idx="520">
                  <c:v>35.61643835616438</c:v>
                </c:pt>
                <c:pt idx="521">
                  <c:v>35.68493150684931</c:v>
                </c:pt>
                <c:pt idx="522">
                  <c:v>35.753424657534246</c:v>
                </c:pt>
                <c:pt idx="523">
                  <c:v>35.821917808219176</c:v>
                </c:pt>
                <c:pt idx="524">
                  <c:v>35.890410958904106</c:v>
                </c:pt>
                <c:pt idx="525">
                  <c:v>35.958904109589042</c:v>
                </c:pt>
                <c:pt idx="526">
                  <c:v>36.027397260273972</c:v>
                </c:pt>
                <c:pt idx="527">
                  <c:v>36.095890410958901</c:v>
                </c:pt>
                <c:pt idx="528">
                  <c:v>36.164383561643831</c:v>
                </c:pt>
                <c:pt idx="529">
                  <c:v>36.232876712328768</c:v>
                </c:pt>
                <c:pt idx="530">
                  <c:v>36.301369863013697</c:v>
                </c:pt>
                <c:pt idx="531">
                  <c:v>36.369863013698627</c:v>
                </c:pt>
                <c:pt idx="532">
                  <c:v>36.438356164383556</c:v>
                </c:pt>
                <c:pt idx="533">
                  <c:v>36.506849315068493</c:v>
                </c:pt>
                <c:pt idx="534">
                  <c:v>36.575342465753423</c:v>
                </c:pt>
                <c:pt idx="535">
                  <c:v>36.643835616438352</c:v>
                </c:pt>
                <c:pt idx="536">
                  <c:v>36.712328767123289</c:v>
                </c:pt>
                <c:pt idx="537">
                  <c:v>36.780821917808218</c:v>
                </c:pt>
                <c:pt idx="538">
                  <c:v>36.849315068493148</c:v>
                </c:pt>
                <c:pt idx="539">
                  <c:v>36.917808219178077</c:v>
                </c:pt>
                <c:pt idx="540">
                  <c:v>36.986301369863014</c:v>
                </c:pt>
                <c:pt idx="541">
                  <c:v>37.054794520547944</c:v>
                </c:pt>
                <c:pt idx="542">
                  <c:v>37.123287671232873</c:v>
                </c:pt>
                <c:pt idx="543">
                  <c:v>37.191780821917803</c:v>
                </c:pt>
                <c:pt idx="544">
                  <c:v>37.260273972602739</c:v>
                </c:pt>
                <c:pt idx="545">
                  <c:v>37.328767123287669</c:v>
                </c:pt>
                <c:pt idx="546">
                  <c:v>37.397260273972599</c:v>
                </c:pt>
                <c:pt idx="547">
                  <c:v>37.465753424657535</c:v>
                </c:pt>
                <c:pt idx="548">
                  <c:v>37.534246575342465</c:v>
                </c:pt>
                <c:pt idx="549">
                  <c:v>37.602739726027394</c:v>
                </c:pt>
                <c:pt idx="550">
                  <c:v>37.671232876712324</c:v>
                </c:pt>
                <c:pt idx="551">
                  <c:v>37.739726027397261</c:v>
                </c:pt>
                <c:pt idx="552">
                  <c:v>37.80821917808219</c:v>
                </c:pt>
                <c:pt idx="553">
                  <c:v>37.87671232876712</c:v>
                </c:pt>
                <c:pt idx="554">
                  <c:v>37.945205479452049</c:v>
                </c:pt>
                <c:pt idx="555">
                  <c:v>38.013698630136986</c:v>
                </c:pt>
                <c:pt idx="556">
                  <c:v>38.082191780821915</c:v>
                </c:pt>
                <c:pt idx="557">
                  <c:v>38.150684931506845</c:v>
                </c:pt>
                <c:pt idx="558">
                  <c:v>38.219178082191782</c:v>
                </c:pt>
                <c:pt idx="559">
                  <c:v>38.287671232876711</c:v>
                </c:pt>
                <c:pt idx="560">
                  <c:v>38.356164383561641</c:v>
                </c:pt>
                <c:pt idx="561">
                  <c:v>38.42465753424657</c:v>
                </c:pt>
                <c:pt idx="562">
                  <c:v>38.493150684931507</c:v>
                </c:pt>
                <c:pt idx="563">
                  <c:v>38.561643835616437</c:v>
                </c:pt>
                <c:pt idx="564">
                  <c:v>38.630136986301366</c:v>
                </c:pt>
                <c:pt idx="565">
                  <c:v>38.698630136986296</c:v>
                </c:pt>
                <c:pt idx="566">
                  <c:v>38.767123287671232</c:v>
                </c:pt>
                <c:pt idx="567">
                  <c:v>38.835616438356162</c:v>
                </c:pt>
                <c:pt idx="568">
                  <c:v>38.904109589041092</c:v>
                </c:pt>
                <c:pt idx="569">
                  <c:v>38.972602739726028</c:v>
                </c:pt>
                <c:pt idx="570">
                  <c:v>39.041095890410958</c:v>
                </c:pt>
                <c:pt idx="571">
                  <c:v>39.109589041095887</c:v>
                </c:pt>
                <c:pt idx="572">
                  <c:v>39.178082191780817</c:v>
                </c:pt>
                <c:pt idx="573">
                  <c:v>39.246575342465754</c:v>
                </c:pt>
                <c:pt idx="574">
                  <c:v>39.315068493150683</c:v>
                </c:pt>
                <c:pt idx="575">
                  <c:v>39.383561643835613</c:v>
                </c:pt>
                <c:pt idx="576">
                  <c:v>39.452054794520549</c:v>
                </c:pt>
                <c:pt idx="577">
                  <c:v>39.520547945205479</c:v>
                </c:pt>
                <c:pt idx="578">
                  <c:v>39.589041095890408</c:v>
                </c:pt>
                <c:pt idx="579">
                  <c:v>39.657534246575338</c:v>
                </c:pt>
                <c:pt idx="580">
                  <c:v>39.726027397260275</c:v>
                </c:pt>
                <c:pt idx="581">
                  <c:v>39.794520547945204</c:v>
                </c:pt>
                <c:pt idx="582">
                  <c:v>39.863013698630134</c:v>
                </c:pt>
                <c:pt idx="583">
                  <c:v>39.931506849315063</c:v>
                </c:pt>
                <c:pt idx="584">
                  <c:v>40</c:v>
                </c:pt>
                <c:pt idx="585">
                  <c:v>40.06849315068493</c:v>
                </c:pt>
                <c:pt idx="586">
                  <c:v>40.136986301369859</c:v>
                </c:pt>
                <c:pt idx="587">
                  <c:v>40.205479452054796</c:v>
                </c:pt>
                <c:pt idx="588">
                  <c:v>40.273972602739725</c:v>
                </c:pt>
                <c:pt idx="589">
                  <c:v>40.342465753424655</c:v>
                </c:pt>
                <c:pt idx="590">
                  <c:v>40.410958904109584</c:v>
                </c:pt>
                <c:pt idx="591">
                  <c:v>40.479452054794521</c:v>
                </c:pt>
                <c:pt idx="592">
                  <c:v>40.547945205479451</c:v>
                </c:pt>
                <c:pt idx="593">
                  <c:v>40.61643835616438</c:v>
                </c:pt>
                <c:pt idx="594">
                  <c:v>40.68493150684931</c:v>
                </c:pt>
                <c:pt idx="595">
                  <c:v>40.753424657534246</c:v>
                </c:pt>
                <c:pt idx="596">
                  <c:v>40.821917808219176</c:v>
                </c:pt>
                <c:pt idx="597">
                  <c:v>40.890410958904106</c:v>
                </c:pt>
                <c:pt idx="598">
                  <c:v>40.958904109589042</c:v>
                </c:pt>
                <c:pt idx="599">
                  <c:v>41.027397260273972</c:v>
                </c:pt>
                <c:pt idx="600">
                  <c:v>41.095890410958901</c:v>
                </c:pt>
                <c:pt idx="601">
                  <c:v>41.164383561643831</c:v>
                </c:pt>
                <c:pt idx="602">
                  <c:v>41.232876712328768</c:v>
                </c:pt>
                <c:pt idx="603">
                  <c:v>41.301369863013697</c:v>
                </c:pt>
                <c:pt idx="604">
                  <c:v>41.369863013698627</c:v>
                </c:pt>
                <c:pt idx="605">
                  <c:v>41.438356164383556</c:v>
                </c:pt>
                <c:pt idx="606">
                  <c:v>41.506849315068493</c:v>
                </c:pt>
                <c:pt idx="607">
                  <c:v>41.575342465753423</c:v>
                </c:pt>
                <c:pt idx="608">
                  <c:v>41.643835616438352</c:v>
                </c:pt>
                <c:pt idx="609">
                  <c:v>41.712328767123289</c:v>
                </c:pt>
                <c:pt idx="610">
                  <c:v>41.780821917808218</c:v>
                </c:pt>
                <c:pt idx="611">
                  <c:v>41.849315068493148</c:v>
                </c:pt>
                <c:pt idx="612">
                  <c:v>41.917808219178077</c:v>
                </c:pt>
                <c:pt idx="613">
                  <c:v>41.986301369863014</c:v>
                </c:pt>
                <c:pt idx="614">
                  <c:v>42.054794520547944</c:v>
                </c:pt>
                <c:pt idx="615">
                  <c:v>42.123287671232873</c:v>
                </c:pt>
                <c:pt idx="616">
                  <c:v>42.191780821917803</c:v>
                </c:pt>
                <c:pt idx="617">
                  <c:v>42.260273972602739</c:v>
                </c:pt>
                <c:pt idx="618">
                  <c:v>42.328767123287669</c:v>
                </c:pt>
                <c:pt idx="619">
                  <c:v>42.397260273972599</c:v>
                </c:pt>
                <c:pt idx="620">
                  <c:v>42.465753424657535</c:v>
                </c:pt>
                <c:pt idx="621">
                  <c:v>42.534246575342465</c:v>
                </c:pt>
                <c:pt idx="622">
                  <c:v>42.602739726027394</c:v>
                </c:pt>
                <c:pt idx="623">
                  <c:v>42.671232876712324</c:v>
                </c:pt>
                <c:pt idx="624">
                  <c:v>42.739726027397261</c:v>
                </c:pt>
                <c:pt idx="625">
                  <c:v>42.80821917808219</c:v>
                </c:pt>
                <c:pt idx="626">
                  <c:v>42.87671232876712</c:v>
                </c:pt>
                <c:pt idx="627">
                  <c:v>42.945205479452049</c:v>
                </c:pt>
                <c:pt idx="628">
                  <c:v>43.013698630136986</c:v>
                </c:pt>
                <c:pt idx="629">
                  <c:v>43.082191780821915</c:v>
                </c:pt>
                <c:pt idx="630">
                  <c:v>43.150684931506845</c:v>
                </c:pt>
                <c:pt idx="631">
                  <c:v>43.219178082191782</c:v>
                </c:pt>
                <c:pt idx="632">
                  <c:v>43.287671232876711</c:v>
                </c:pt>
                <c:pt idx="633">
                  <c:v>43.356164383561641</c:v>
                </c:pt>
                <c:pt idx="634">
                  <c:v>43.42465753424657</c:v>
                </c:pt>
                <c:pt idx="635">
                  <c:v>43.493150684931507</c:v>
                </c:pt>
                <c:pt idx="636">
                  <c:v>43.561643835616437</c:v>
                </c:pt>
                <c:pt idx="637">
                  <c:v>43.630136986301366</c:v>
                </c:pt>
                <c:pt idx="638">
                  <c:v>43.698630136986296</c:v>
                </c:pt>
                <c:pt idx="639">
                  <c:v>43.767123287671232</c:v>
                </c:pt>
                <c:pt idx="640">
                  <c:v>43.835616438356162</c:v>
                </c:pt>
                <c:pt idx="641">
                  <c:v>43.904109589041092</c:v>
                </c:pt>
                <c:pt idx="642">
                  <c:v>43.972602739726028</c:v>
                </c:pt>
                <c:pt idx="643">
                  <c:v>44.041095890410958</c:v>
                </c:pt>
                <c:pt idx="644">
                  <c:v>44.109589041095887</c:v>
                </c:pt>
                <c:pt idx="645">
                  <c:v>44.178082191780817</c:v>
                </c:pt>
                <c:pt idx="646">
                  <c:v>44.246575342465754</c:v>
                </c:pt>
                <c:pt idx="647">
                  <c:v>44.315068493150683</c:v>
                </c:pt>
                <c:pt idx="648">
                  <c:v>44.383561643835613</c:v>
                </c:pt>
                <c:pt idx="649">
                  <c:v>44.452054794520542</c:v>
                </c:pt>
                <c:pt idx="650">
                  <c:v>44.520547945205479</c:v>
                </c:pt>
                <c:pt idx="651">
                  <c:v>44.589041095890408</c:v>
                </c:pt>
                <c:pt idx="652">
                  <c:v>44.657534246575338</c:v>
                </c:pt>
                <c:pt idx="653">
                  <c:v>44.726027397260275</c:v>
                </c:pt>
                <c:pt idx="654">
                  <c:v>44.794520547945204</c:v>
                </c:pt>
                <c:pt idx="655">
                  <c:v>44.863013698630134</c:v>
                </c:pt>
                <c:pt idx="656">
                  <c:v>44.931506849315063</c:v>
                </c:pt>
                <c:pt idx="657">
                  <c:v>45</c:v>
                </c:pt>
                <c:pt idx="658">
                  <c:v>45.06849315068493</c:v>
                </c:pt>
                <c:pt idx="659">
                  <c:v>45.136986301369859</c:v>
                </c:pt>
                <c:pt idx="660">
                  <c:v>45.205479452054789</c:v>
                </c:pt>
                <c:pt idx="661">
                  <c:v>45.273972602739725</c:v>
                </c:pt>
                <c:pt idx="662">
                  <c:v>45.342465753424655</c:v>
                </c:pt>
                <c:pt idx="663">
                  <c:v>45.410958904109584</c:v>
                </c:pt>
                <c:pt idx="664">
                  <c:v>45.479452054794521</c:v>
                </c:pt>
                <c:pt idx="665">
                  <c:v>45.547945205479451</c:v>
                </c:pt>
                <c:pt idx="666">
                  <c:v>45.61643835616438</c:v>
                </c:pt>
                <c:pt idx="667">
                  <c:v>45.68493150684931</c:v>
                </c:pt>
                <c:pt idx="668">
                  <c:v>45.753424657534246</c:v>
                </c:pt>
                <c:pt idx="669">
                  <c:v>45.821917808219176</c:v>
                </c:pt>
                <c:pt idx="670">
                  <c:v>45.890410958904106</c:v>
                </c:pt>
                <c:pt idx="671">
                  <c:v>45.958904109589035</c:v>
                </c:pt>
                <c:pt idx="672">
                  <c:v>46.027397260273972</c:v>
                </c:pt>
                <c:pt idx="673">
                  <c:v>46.095890410958901</c:v>
                </c:pt>
                <c:pt idx="674">
                  <c:v>46.164383561643831</c:v>
                </c:pt>
                <c:pt idx="675">
                  <c:v>46.232876712328768</c:v>
                </c:pt>
                <c:pt idx="676">
                  <c:v>46.301369863013697</c:v>
                </c:pt>
                <c:pt idx="677">
                  <c:v>46.369863013698627</c:v>
                </c:pt>
                <c:pt idx="678">
                  <c:v>46.438356164383556</c:v>
                </c:pt>
                <c:pt idx="679">
                  <c:v>46.506849315068493</c:v>
                </c:pt>
                <c:pt idx="680">
                  <c:v>46.575342465753423</c:v>
                </c:pt>
                <c:pt idx="681">
                  <c:v>46.643835616438352</c:v>
                </c:pt>
                <c:pt idx="682">
                  <c:v>46.712328767123282</c:v>
                </c:pt>
                <c:pt idx="683">
                  <c:v>46.780821917808218</c:v>
                </c:pt>
                <c:pt idx="684">
                  <c:v>46.849315068493148</c:v>
                </c:pt>
                <c:pt idx="685">
                  <c:v>46.917808219178077</c:v>
                </c:pt>
                <c:pt idx="686">
                  <c:v>46.986301369863014</c:v>
                </c:pt>
                <c:pt idx="687">
                  <c:v>47.054794520547944</c:v>
                </c:pt>
                <c:pt idx="688">
                  <c:v>47.123287671232873</c:v>
                </c:pt>
                <c:pt idx="689">
                  <c:v>47.191780821917803</c:v>
                </c:pt>
                <c:pt idx="690">
                  <c:v>47.260273972602739</c:v>
                </c:pt>
                <c:pt idx="691">
                  <c:v>47.328767123287669</c:v>
                </c:pt>
                <c:pt idx="692">
                  <c:v>47.397260273972599</c:v>
                </c:pt>
                <c:pt idx="693">
                  <c:v>47.465753424657528</c:v>
                </c:pt>
                <c:pt idx="694">
                  <c:v>47.534246575342465</c:v>
                </c:pt>
                <c:pt idx="695">
                  <c:v>47.602739726027394</c:v>
                </c:pt>
                <c:pt idx="696">
                  <c:v>47.671232876712324</c:v>
                </c:pt>
                <c:pt idx="697">
                  <c:v>47.739726027397261</c:v>
                </c:pt>
                <c:pt idx="698">
                  <c:v>47.80821917808219</c:v>
                </c:pt>
                <c:pt idx="699">
                  <c:v>47.87671232876712</c:v>
                </c:pt>
                <c:pt idx="700">
                  <c:v>47.945205479452049</c:v>
                </c:pt>
                <c:pt idx="701">
                  <c:v>48.013698630136986</c:v>
                </c:pt>
                <c:pt idx="702">
                  <c:v>48.082191780821915</c:v>
                </c:pt>
                <c:pt idx="703">
                  <c:v>48.150684931506845</c:v>
                </c:pt>
                <c:pt idx="704">
                  <c:v>48.219178082191775</c:v>
                </c:pt>
                <c:pt idx="705">
                  <c:v>48.287671232876711</c:v>
                </c:pt>
                <c:pt idx="706">
                  <c:v>48.356164383561641</c:v>
                </c:pt>
                <c:pt idx="707">
                  <c:v>48.42465753424657</c:v>
                </c:pt>
                <c:pt idx="708">
                  <c:v>48.493150684931507</c:v>
                </c:pt>
                <c:pt idx="709">
                  <c:v>48.561643835616437</c:v>
                </c:pt>
                <c:pt idx="710">
                  <c:v>48.630136986301366</c:v>
                </c:pt>
                <c:pt idx="711">
                  <c:v>48.698630136986296</c:v>
                </c:pt>
                <c:pt idx="712">
                  <c:v>48.767123287671232</c:v>
                </c:pt>
                <c:pt idx="713">
                  <c:v>48.835616438356162</c:v>
                </c:pt>
                <c:pt idx="714">
                  <c:v>48.904109589041092</c:v>
                </c:pt>
                <c:pt idx="715">
                  <c:v>48.972602739726028</c:v>
                </c:pt>
                <c:pt idx="716">
                  <c:v>49.041095890410958</c:v>
                </c:pt>
                <c:pt idx="717">
                  <c:v>49.109589041095887</c:v>
                </c:pt>
                <c:pt idx="718">
                  <c:v>49.178082191780817</c:v>
                </c:pt>
                <c:pt idx="719">
                  <c:v>49.246575342465754</c:v>
                </c:pt>
                <c:pt idx="720">
                  <c:v>49.315068493150683</c:v>
                </c:pt>
                <c:pt idx="721">
                  <c:v>49.383561643835613</c:v>
                </c:pt>
                <c:pt idx="722">
                  <c:v>49.452054794520542</c:v>
                </c:pt>
                <c:pt idx="723">
                  <c:v>49.520547945205479</c:v>
                </c:pt>
                <c:pt idx="724">
                  <c:v>49.589041095890408</c:v>
                </c:pt>
                <c:pt idx="725">
                  <c:v>49.657534246575338</c:v>
                </c:pt>
                <c:pt idx="726">
                  <c:v>49.726027397260275</c:v>
                </c:pt>
                <c:pt idx="727">
                  <c:v>49.794520547945204</c:v>
                </c:pt>
                <c:pt idx="728">
                  <c:v>49.863013698630134</c:v>
                </c:pt>
                <c:pt idx="729">
                  <c:v>49.931506849315063</c:v>
                </c:pt>
                <c:pt idx="730">
                  <c:v>50</c:v>
                </c:pt>
                <c:pt idx="731">
                  <c:v>50.06849315068493</c:v>
                </c:pt>
                <c:pt idx="732">
                  <c:v>50.136986301369859</c:v>
                </c:pt>
                <c:pt idx="733">
                  <c:v>50.205479452054789</c:v>
                </c:pt>
                <c:pt idx="734">
                  <c:v>50.273972602739725</c:v>
                </c:pt>
                <c:pt idx="735">
                  <c:v>50.342465753424655</c:v>
                </c:pt>
                <c:pt idx="736">
                  <c:v>50.410958904109584</c:v>
                </c:pt>
                <c:pt idx="737">
                  <c:v>50.479452054794521</c:v>
                </c:pt>
                <c:pt idx="738">
                  <c:v>50.547945205479451</c:v>
                </c:pt>
                <c:pt idx="739">
                  <c:v>50.61643835616438</c:v>
                </c:pt>
                <c:pt idx="740">
                  <c:v>50.68493150684931</c:v>
                </c:pt>
                <c:pt idx="741">
                  <c:v>50.753424657534246</c:v>
                </c:pt>
                <c:pt idx="742">
                  <c:v>50.821917808219176</c:v>
                </c:pt>
                <c:pt idx="743">
                  <c:v>50.890410958904106</c:v>
                </c:pt>
                <c:pt idx="744">
                  <c:v>50.958904109589035</c:v>
                </c:pt>
                <c:pt idx="745">
                  <c:v>51.027397260273972</c:v>
                </c:pt>
                <c:pt idx="746">
                  <c:v>51.095890410958901</c:v>
                </c:pt>
                <c:pt idx="747">
                  <c:v>51.164383561643831</c:v>
                </c:pt>
                <c:pt idx="748">
                  <c:v>51.232876712328768</c:v>
                </c:pt>
                <c:pt idx="749">
                  <c:v>51.301369863013697</c:v>
                </c:pt>
                <c:pt idx="750">
                  <c:v>51.369863013698627</c:v>
                </c:pt>
                <c:pt idx="751">
                  <c:v>51.438356164383556</c:v>
                </c:pt>
                <c:pt idx="752">
                  <c:v>51.506849315068493</c:v>
                </c:pt>
                <c:pt idx="753">
                  <c:v>51.575342465753423</c:v>
                </c:pt>
                <c:pt idx="754">
                  <c:v>51.643835616438352</c:v>
                </c:pt>
                <c:pt idx="755">
                  <c:v>51.712328767123282</c:v>
                </c:pt>
                <c:pt idx="756">
                  <c:v>51.780821917808218</c:v>
                </c:pt>
                <c:pt idx="757">
                  <c:v>51.849315068493148</c:v>
                </c:pt>
                <c:pt idx="758">
                  <c:v>51.917808219178077</c:v>
                </c:pt>
                <c:pt idx="759">
                  <c:v>51.986301369863014</c:v>
                </c:pt>
                <c:pt idx="760">
                  <c:v>52.054794520547944</c:v>
                </c:pt>
                <c:pt idx="761">
                  <c:v>52.123287671232873</c:v>
                </c:pt>
                <c:pt idx="762">
                  <c:v>52.191780821917803</c:v>
                </c:pt>
                <c:pt idx="763">
                  <c:v>52.260273972602739</c:v>
                </c:pt>
                <c:pt idx="764">
                  <c:v>52.328767123287669</c:v>
                </c:pt>
                <c:pt idx="765">
                  <c:v>52.397260273972599</c:v>
                </c:pt>
                <c:pt idx="766">
                  <c:v>52.465753424657528</c:v>
                </c:pt>
                <c:pt idx="767">
                  <c:v>52.534246575342465</c:v>
                </c:pt>
                <c:pt idx="768">
                  <c:v>52.602739726027394</c:v>
                </c:pt>
                <c:pt idx="769">
                  <c:v>52.671232876712324</c:v>
                </c:pt>
                <c:pt idx="770">
                  <c:v>52.739726027397261</c:v>
                </c:pt>
                <c:pt idx="771">
                  <c:v>52.80821917808219</c:v>
                </c:pt>
                <c:pt idx="772">
                  <c:v>52.87671232876712</c:v>
                </c:pt>
                <c:pt idx="773">
                  <c:v>52.945205479452049</c:v>
                </c:pt>
                <c:pt idx="774">
                  <c:v>53.013698630136986</c:v>
                </c:pt>
                <c:pt idx="775">
                  <c:v>53.082191780821915</c:v>
                </c:pt>
                <c:pt idx="776">
                  <c:v>53.150684931506845</c:v>
                </c:pt>
                <c:pt idx="777">
                  <c:v>53.219178082191775</c:v>
                </c:pt>
                <c:pt idx="778">
                  <c:v>53.287671232876711</c:v>
                </c:pt>
                <c:pt idx="779">
                  <c:v>53.356164383561641</c:v>
                </c:pt>
                <c:pt idx="780">
                  <c:v>53.42465753424657</c:v>
                </c:pt>
                <c:pt idx="781">
                  <c:v>53.493150684931507</c:v>
                </c:pt>
                <c:pt idx="782">
                  <c:v>53.561643835616437</c:v>
                </c:pt>
                <c:pt idx="783">
                  <c:v>53.630136986301366</c:v>
                </c:pt>
                <c:pt idx="784">
                  <c:v>53.698630136986296</c:v>
                </c:pt>
                <c:pt idx="785">
                  <c:v>53.767123287671232</c:v>
                </c:pt>
                <c:pt idx="786">
                  <c:v>53.835616438356162</c:v>
                </c:pt>
                <c:pt idx="787">
                  <c:v>53.904109589041092</c:v>
                </c:pt>
                <c:pt idx="788">
                  <c:v>53.972602739726021</c:v>
                </c:pt>
                <c:pt idx="789">
                  <c:v>54.041095890410958</c:v>
                </c:pt>
                <c:pt idx="790">
                  <c:v>54.109589041095887</c:v>
                </c:pt>
                <c:pt idx="791">
                  <c:v>54.178082191780817</c:v>
                </c:pt>
                <c:pt idx="792">
                  <c:v>54.246575342465754</c:v>
                </c:pt>
                <c:pt idx="793">
                  <c:v>54.315068493150683</c:v>
                </c:pt>
                <c:pt idx="794">
                  <c:v>54.383561643835613</c:v>
                </c:pt>
                <c:pt idx="795">
                  <c:v>54.452054794520542</c:v>
                </c:pt>
                <c:pt idx="796">
                  <c:v>54.520547945205479</c:v>
                </c:pt>
                <c:pt idx="797">
                  <c:v>54.589041095890408</c:v>
                </c:pt>
                <c:pt idx="798">
                  <c:v>54.657534246575338</c:v>
                </c:pt>
                <c:pt idx="799">
                  <c:v>54.726027397260268</c:v>
                </c:pt>
                <c:pt idx="800">
                  <c:v>54.794520547945204</c:v>
                </c:pt>
                <c:pt idx="801">
                  <c:v>54.863013698630134</c:v>
                </c:pt>
                <c:pt idx="802">
                  <c:v>54.931506849315063</c:v>
                </c:pt>
                <c:pt idx="803">
                  <c:v>55</c:v>
                </c:pt>
                <c:pt idx="804">
                  <c:v>55.06849315068493</c:v>
                </c:pt>
                <c:pt idx="805">
                  <c:v>55.136986301369859</c:v>
                </c:pt>
                <c:pt idx="806">
                  <c:v>55.205479452054789</c:v>
                </c:pt>
                <c:pt idx="807">
                  <c:v>55.273972602739725</c:v>
                </c:pt>
                <c:pt idx="808">
                  <c:v>55.342465753424655</c:v>
                </c:pt>
                <c:pt idx="809">
                  <c:v>55.410958904109584</c:v>
                </c:pt>
                <c:pt idx="810">
                  <c:v>55.479452054794514</c:v>
                </c:pt>
                <c:pt idx="811">
                  <c:v>55.547945205479451</c:v>
                </c:pt>
                <c:pt idx="812">
                  <c:v>55.61643835616438</c:v>
                </c:pt>
                <c:pt idx="813">
                  <c:v>55.68493150684931</c:v>
                </c:pt>
                <c:pt idx="814">
                  <c:v>55.753424657534246</c:v>
                </c:pt>
                <c:pt idx="815">
                  <c:v>55.821917808219176</c:v>
                </c:pt>
                <c:pt idx="816">
                  <c:v>55.890410958904106</c:v>
                </c:pt>
                <c:pt idx="817">
                  <c:v>55.958904109589035</c:v>
                </c:pt>
                <c:pt idx="818">
                  <c:v>56.027397260273972</c:v>
                </c:pt>
                <c:pt idx="819">
                  <c:v>56.095890410958901</c:v>
                </c:pt>
                <c:pt idx="820">
                  <c:v>56.164383561643831</c:v>
                </c:pt>
                <c:pt idx="821">
                  <c:v>56.232876712328761</c:v>
                </c:pt>
                <c:pt idx="822">
                  <c:v>56.301369863013697</c:v>
                </c:pt>
                <c:pt idx="823">
                  <c:v>56.369863013698627</c:v>
                </c:pt>
                <c:pt idx="824">
                  <c:v>56.438356164383556</c:v>
                </c:pt>
                <c:pt idx="825">
                  <c:v>56.506849315068493</c:v>
                </c:pt>
                <c:pt idx="826">
                  <c:v>56.575342465753423</c:v>
                </c:pt>
                <c:pt idx="827">
                  <c:v>56.643835616438352</c:v>
                </c:pt>
                <c:pt idx="828">
                  <c:v>56.712328767123282</c:v>
                </c:pt>
                <c:pt idx="829">
                  <c:v>56.780821917808218</c:v>
                </c:pt>
                <c:pt idx="830">
                  <c:v>56.849315068493148</c:v>
                </c:pt>
                <c:pt idx="831">
                  <c:v>56.917808219178077</c:v>
                </c:pt>
                <c:pt idx="832">
                  <c:v>56.986301369863014</c:v>
                </c:pt>
                <c:pt idx="833">
                  <c:v>57.054794520547944</c:v>
                </c:pt>
                <c:pt idx="834">
                  <c:v>57.123287671232873</c:v>
                </c:pt>
                <c:pt idx="835">
                  <c:v>57.191780821917803</c:v>
                </c:pt>
                <c:pt idx="836">
                  <c:v>57.260273972602739</c:v>
                </c:pt>
                <c:pt idx="837">
                  <c:v>57.328767123287669</c:v>
                </c:pt>
                <c:pt idx="838">
                  <c:v>57.397260273972599</c:v>
                </c:pt>
                <c:pt idx="839">
                  <c:v>57.465753424657528</c:v>
                </c:pt>
                <c:pt idx="840">
                  <c:v>57.534246575342465</c:v>
                </c:pt>
                <c:pt idx="841">
                  <c:v>57.602739726027394</c:v>
                </c:pt>
                <c:pt idx="842">
                  <c:v>57.671232876712324</c:v>
                </c:pt>
                <c:pt idx="843">
                  <c:v>57.739726027397261</c:v>
                </c:pt>
                <c:pt idx="844">
                  <c:v>57.80821917808219</c:v>
                </c:pt>
                <c:pt idx="845">
                  <c:v>57.87671232876712</c:v>
                </c:pt>
                <c:pt idx="846">
                  <c:v>57.945205479452049</c:v>
                </c:pt>
                <c:pt idx="847">
                  <c:v>58.013698630136986</c:v>
                </c:pt>
                <c:pt idx="848">
                  <c:v>58.082191780821915</c:v>
                </c:pt>
                <c:pt idx="849">
                  <c:v>58.150684931506845</c:v>
                </c:pt>
                <c:pt idx="850">
                  <c:v>58.219178082191775</c:v>
                </c:pt>
                <c:pt idx="851">
                  <c:v>58.287671232876711</c:v>
                </c:pt>
                <c:pt idx="852">
                  <c:v>58.356164383561641</c:v>
                </c:pt>
                <c:pt idx="853">
                  <c:v>58.42465753424657</c:v>
                </c:pt>
                <c:pt idx="854">
                  <c:v>58.493150684931507</c:v>
                </c:pt>
                <c:pt idx="855">
                  <c:v>58.561643835616437</c:v>
                </c:pt>
                <c:pt idx="856">
                  <c:v>58.630136986301366</c:v>
                </c:pt>
                <c:pt idx="857">
                  <c:v>58.698630136986296</c:v>
                </c:pt>
                <c:pt idx="858">
                  <c:v>58.767123287671232</c:v>
                </c:pt>
                <c:pt idx="859">
                  <c:v>58.835616438356162</c:v>
                </c:pt>
                <c:pt idx="860">
                  <c:v>58.904109589041092</c:v>
                </c:pt>
                <c:pt idx="861">
                  <c:v>58.972602739726021</c:v>
                </c:pt>
                <c:pt idx="862">
                  <c:v>59.041095890410958</c:v>
                </c:pt>
                <c:pt idx="863">
                  <c:v>59.109589041095887</c:v>
                </c:pt>
                <c:pt idx="864">
                  <c:v>59.178082191780817</c:v>
                </c:pt>
                <c:pt idx="865">
                  <c:v>59.246575342465754</c:v>
                </c:pt>
                <c:pt idx="866">
                  <c:v>59.315068493150683</c:v>
                </c:pt>
                <c:pt idx="867">
                  <c:v>59.383561643835613</c:v>
                </c:pt>
                <c:pt idx="868">
                  <c:v>59.452054794520542</c:v>
                </c:pt>
                <c:pt idx="869">
                  <c:v>59.520547945205479</c:v>
                </c:pt>
                <c:pt idx="870">
                  <c:v>59.589041095890408</c:v>
                </c:pt>
                <c:pt idx="871">
                  <c:v>59.657534246575338</c:v>
                </c:pt>
                <c:pt idx="872">
                  <c:v>59.726027397260268</c:v>
                </c:pt>
                <c:pt idx="873">
                  <c:v>59.794520547945204</c:v>
                </c:pt>
                <c:pt idx="874">
                  <c:v>59.863013698630134</c:v>
                </c:pt>
                <c:pt idx="875">
                  <c:v>59.931506849315063</c:v>
                </c:pt>
                <c:pt idx="876">
                  <c:v>60</c:v>
                </c:pt>
                <c:pt idx="877">
                  <c:v>60.06849315068493</c:v>
                </c:pt>
                <c:pt idx="878">
                  <c:v>60.136986301369859</c:v>
                </c:pt>
                <c:pt idx="879">
                  <c:v>60.205479452054789</c:v>
                </c:pt>
                <c:pt idx="880">
                  <c:v>60.273972602739725</c:v>
                </c:pt>
                <c:pt idx="881">
                  <c:v>60.342465753424655</c:v>
                </c:pt>
                <c:pt idx="882">
                  <c:v>60.410958904109584</c:v>
                </c:pt>
                <c:pt idx="883">
                  <c:v>60.479452054794514</c:v>
                </c:pt>
                <c:pt idx="884">
                  <c:v>60.547945205479451</c:v>
                </c:pt>
                <c:pt idx="885">
                  <c:v>60.61643835616438</c:v>
                </c:pt>
                <c:pt idx="886">
                  <c:v>60.68493150684931</c:v>
                </c:pt>
                <c:pt idx="887">
                  <c:v>60.753424657534246</c:v>
                </c:pt>
                <c:pt idx="888">
                  <c:v>60.821917808219176</c:v>
                </c:pt>
                <c:pt idx="889">
                  <c:v>60.890410958904106</c:v>
                </c:pt>
                <c:pt idx="890">
                  <c:v>60.958904109589035</c:v>
                </c:pt>
                <c:pt idx="891">
                  <c:v>61.027397260273972</c:v>
                </c:pt>
                <c:pt idx="892">
                  <c:v>61.095890410958901</c:v>
                </c:pt>
                <c:pt idx="893">
                  <c:v>61.164383561643831</c:v>
                </c:pt>
                <c:pt idx="894">
                  <c:v>61.232876712328761</c:v>
                </c:pt>
                <c:pt idx="895">
                  <c:v>61.301369863013697</c:v>
                </c:pt>
                <c:pt idx="896">
                  <c:v>61.369863013698627</c:v>
                </c:pt>
                <c:pt idx="897">
                  <c:v>61.438356164383556</c:v>
                </c:pt>
                <c:pt idx="898">
                  <c:v>61.506849315068493</c:v>
                </c:pt>
                <c:pt idx="899">
                  <c:v>61.575342465753423</c:v>
                </c:pt>
                <c:pt idx="900">
                  <c:v>61.643835616438352</c:v>
                </c:pt>
                <c:pt idx="901">
                  <c:v>61.712328767123282</c:v>
                </c:pt>
                <c:pt idx="902">
                  <c:v>61.780821917808218</c:v>
                </c:pt>
                <c:pt idx="903">
                  <c:v>61.849315068493148</c:v>
                </c:pt>
                <c:pt idx="904">
                  <c:v>61.917808219178077</c:v>
                </c:pt>
                <c:pt idx="905">
                  <c:v>61.986301369863007</c:v>
                </c:pt>
                <c:pt idx="906">
                  <c:v>62.054794520547944</c:v>
                </c:pt>
                <c:pt idx="907">
                  <c:v>62.123287671232873</c:v>
                </c:pt>
                <c:pt idx="908">
                  <c:v>62.191780821917803</c:v>
                </c:pt>
                <c:pt idx="909">
                  <c:v>62.260273972602739</c:v>
                </c:pt>
                <c:pt idx="910">
                  <c:v>62.328767123287669</c:v>
                </c:pt>
                <c:pt idx="911">
                  <c:v>62.397260273972599</c:v>
                </c:pt>
                <c:pt idx="912">
                  <c:v>62.465753424657528</c:v>
                </c:pt>
                <c:pt idx="913">
                  <c:v>62.534246575342465</c:v>
                </c:pt>
                <c:pt idx="914">
                  <c:v>62.602739726027394</c:v>
                </c:pt>
                <c:pt idx="915">
                  <c:v>62.671232876712324</c:v>
                </c:pt>
                <c:pt idx="916">
                  <c:v>62.739726027397253</c:v>
                </c:pt>
                <c:pt idx="917">
                  <c:v>62.80821917808219</c:v>
                </c:pt>
                <c:pt idx="918">
                  <c:v>62.87671232876712</c:v>
                </c:pt>
                <c:pt idx="919">
                  <c:v>62.945205479452049</c:v>
                </c:pt>
                <c:pt idx="920">
                  <c:v>63.013698630136986</c:v>
                </c:pt>
                <c:pt idx="921">
                  <c:v>63.082191780821915</c:v>
                </c:pt>
                <c:pt idx="922">
                  <c:v>63.150684931506845</c:v>
                </c:pt>
                <c:pt idx="923">
                  <c:v>63.219178082191775</c:v>
                </c:pt>
                <c:pt idx="924">
                  <c:v>63.287671232876711</c:v>
                </c:pt>
                <c:pt idx="925">
                  <c:v>63.356164383561641</c:v>
                </c:pt>
                <c:pt idx="926">
                  <c:v>63.42465753424657</c:v>
                </c:pt>
                <c:pt idx="927">
                  <c:v>63.4931506849315</c:v>
                </c:pt>
                <c:pt idx="928">
                  <c:v>63.561643835616437</c:v>
                </c:pt>
                <c:pt idx="929">
                  <c:v>63.630136986301366</c:v>
                </c:pt>
                <c:pt idx="930">
                  <c:v>63.698630136986296</c:v>
                </c:pt>
                <c:pt idx="931">
                  <c:v>63.767123287671232</c:v>
                </c:pt>
                <c:pt idx="932">
                  <c:v>63.835616438356162</c:v>
                </c:pt>
                <c:pt idx="933">
                  <c:v>63.904109589041092</c:v>
                </c:pt>
                <c:pt idx="934">
                  <c:v>63.972602739726021</c:v>
                </c:pt>
                <c:pt idx="935">
                  <c:v>64.041095890410958</c:v>
                </c:pt>
                <c:pt idx="936">
                  <c:v>64.109589041095887</c:v>
                </c:pt>
                <c:pt idx="937">
                  <c:v>64.178082191780817</c:v>
                </c:pt>
                <c:pt idx="938">
                  <c:v>64.246575342465746</c:v>
                </c:pt>
                <c:pt idx="939">
                  <c:v>64.315068493150676</c:v>
                </c:pt>
                <c:pt idx="940">
                  <c:v>64.38356164383562</c:v>
                </c:pt>
                <c:pt idx="941">
                  <c:v>64.452054794520549</c:v>
                </c:pt>
                <c:pt idx="942">
                  <c:v>64.520547945205479</c:v>
                </c:pt>
                <c:pt idx="943">
                  <c:v>64.589041095890408</c:v>
                </c:pt>
                <c:pt idx="944">
                  <c:v>64.657534246575338</c:v>
                </c:pt>
                <c:pt idx="945">
                  <c:v>64.726027397260268</c:v>
                </c:pt>
                <c:pt idx="946">
                  <c:v>64.794520547945197</c:v>
                </c:pt>
                <c:pt idx="947">
                  <c:v>64.863013698630127</c:v>
                </c:pt>
                <c:pt idx="948">
                  <c:v>64.93150684931507</c:v>
                </c:pt>
                <c:pt idx="949">
                  <c:v>65</c:v>
                </c:pt>
                <c:pt idx="950">
                  <c:v>65.06849315068493</c:v>
                </c:pt>
                <c:pt idx="951">
                  <c:v>65.136986301369859</c:v>
                </c:pt>
                <c:pt idx="952">
                  <c:v>65.205479452054789</c:v>
                </c:pt>
                <c:pt idx="953">
                  <c:v>65.273972602739718</c:v>
                </c:pt>
                <c:pt idx="954">
                  <c:v>65.342465753424648</c:v>
                </c:pt>
                <c:pt idx="955">
                  <c:v>65.410958904109592</c:v>
                </c:pt>
                <c:pt idx="956">
                  <c:v>65.479452054794521</c:v>
                </c:pt>
                <c:pt idx="957">
                  <c:v>65.547945205479451</c:v>
                </c:pt>
                <c:pt idx="958">
                  <c:v>65.61643835616438</c:v>
                </c:pt>
                <c:pt idx="959">
                  <c:v>65.68493150684931</c:v>
                </c:pt>
                <c:pt idx="960">
                  <c:v>65.753424657534239</c:v>
                </c:pt>
                <c:pt idx="961">
                  <c:v>65.821917808219169</c:v>
                </c:pt>
                <c:pt idx="962">
                  <c:v>65.890410958904113</c:v>
                </c:pt>
                <c:pt idx="963">
                  <c:v>65.958904109589042</c:v>
                </c:pt>
                <c:pt idx="964">
                  <c:v>66.027397260273972</c:v>
                </c:pt>
                <c:pt idx="965">
                  <c:v>66.095890410958901</c:v>
                </c:pt>
                <c:pt idx="966">
                  <c:v>66.164383561643831</c:v>
                </c:pt>
                <c:pt idx="967">
                  <c:v>66.232876712328761</c:v>
                </c:pt>
                <c:pt idx="968">
                  <c:v>66.30136986301369</c:v>
                </c:pt>
                <c:pt idx="969">
                  <c:v>66.36986301369862</c:v>
                </c:pt>
                <c:pt idx="970">
                  <c:v>66.438356164383563</c:v>
                </c:pt>
                <c:pt idx="971">
                  <c:v>66.506849315068493</c:v>
                </c:pt>
                <c:pt idx="972">
                  <c:v>66.575342465753423</c:v>
                </c:pt>
                <c:pt idx="973">
                  <c:v>66.643835616438352</c:v>
                </c:pt>
                <c:pt idx="974">
                  <c:v>66.712328767123282</c:v>
                </c:pt>
                <c:pt idx="975">
                  <c:v>66.780821917808211</c:v>
                </c:pt>
                <c:pt idx="976">
                  <c:v>66.849315068493141</c:v>
                </c:pt>
                <c:pt idx="977">
                  <c:v>66.917808219178085</c:v>
                </c:pt>
                <c:pt idx="978">
                  <c:v>66.986301369863014</c:v>
                </c:pt>
                <c:pt idx="979">
                  <c:v>67.054794520547944</c:v>
                </c:pt>
                <c:pt idx="980">
                  <c:v>67.123287671232873</c:v>
                </c:pt>
                <c:pt idx="981">
                  <c:v>67.191780821917803</c:v>
                </c:pt>
                <c:pt idx="982">
                  <c:v>67.260273972602732</c:v>
                </c:pt>
                <c:pt idx="983">
                  <c:v>67.328767123287662</c:v>
                </c:pt>
                <c:pt idx="984">
                  <c:v>67.397260273972606</c:v>
                </c:pt>
                <c:pt idx="985">
                  <c:v>67.465753424657535</c:v>
                </c:pt>
                <c:pt idx="986">
                  <c:v>67.534246575342465</c:v>
                </c:pt>
                <c:pt idx="987">
                  <c:v>67.602739726027394</c:v>
                </c:pt>
                <c:pt idx="988">
                  <c:v>67.671232876712324</c:v>
                </c:pt>
                <c:pt idx="989">
                  <c:v>67.739726027397253</c:v>
                </c:pt>
                <c:pt idx="990">
                  <c:v>67.808219178082183</c:v>
                </c:pt>
                <c:pt idx="991">
                  <c:v>67.876712328767113</c:v>
                </c:pt>
                <c:pt idx="992">
                  <c:v>67.945205479452056</c:v>
                </c:pt>
                <c:pt idx="993">
                  <c:v>68.013698630136986</c:v>
                </c:pt>
                <c:pt idx="994">
                  <c:v>68.082191780821915</c:v>
                </c:pt>
                <c:pt idx="995">
                  <c:v>68.150684931506845</c:v>
                </c:pt>
                <c:pt idx="996">
                  <c:v>68.219178082191775</c:v>
                </c:pt>
                <c:pt idx="997">
                  <c:v>68.287671232876704</c:v>
                </c:pt>
                <c:pt idx="998">
                  <c:v>68.356164383561634</c:v>
                </c:pt>
                <c:pt idx="999">
                  <c:v>68.424657534246577</c:v>
                </c:pt>
                <c:pt idx="1000">
                  <c:v>68.493150684931507</c:v>
                </c:pt>
                <c:pt idx="1001">
                  <c:v>68.561643835616437</c:v>
                </c:pt>
                <c:pt idx="1002">
                  <c:v>68.630136986301366</c:v>
                </c:pt>
                <c:pt idx="1003">
                  <c:v>68.698630136986296</c:v>
                </c:pt>
                <c:pt idx="1004">
                  <c:v>68.767123287671225</c:v>
                </c:pt>
                <c:pt idx="1005">
                  <c:v>68.835616438356155</c:v>
                </c:pt>
                <c:pt idx="1006">
                  <c:v>68.904109589041099</c:v>
                </c:pt>
                <c:pt idx="1007">
                  <c:v>68.972602739726028</c:v>
                </c:pt>
                <c:pt idx="1008">
                  <c:v>69.041095890410958</c:v>
                </c:pt>
                <c:pt idx="1009">
                  <c:v>69.109589041095887</c:v>
                </c:pt>
                <c:pt idx="1010">
                  <c:v>69.178082191780817</c:v>
                </c:pt>
                <c:pt idx="1011">
                  <c:v>69.246575342465746</c:v>
                </c:pt>
                <c:pt idx="1012">
                  <c:v>69.315068493150676</c:v>
                </c:pt>
                <c:pt idx="1013">
                  <c:v>69.383561643835606</c:v>
                </c:pt>
                <c:pt idx="1014">
                  <c:v>69.452054794520549</c:v>
                </c:pt>
                <c:pt idx="1015">
                  <c:v>69.520547945205479</c:v>
                </c:pt>
                <c:pt idx="1016">
                  <c:v>69.589041095890408</c:v>
                </c:pt>
                <c:pt idx="1017">
                  <c:v>69.657534246575338</c:v>
                </c:pt>
                <c:pt idx="1018">
                  <c:v>69.726027397260268</c:v>
                </c:pt>
                <c:pt idx="1019">
                  <c:v>69.794520547945197</c:v>
                </c:pt>
                <c:pt idx="1020">
                  <c:v>69.863013698630127</c:v>
                </c:pt>
                <c:pt idx="1021">
                  <c:v>69.93150684931507</c:v>
                </c:pt>
                <c:pt idx="1022">
                  <c:v>70</c:v>
                </c:pt>
                <c:pt idx="1023">
                  <c:v>70.06849315068493</c:v>
                </c:pt>
                <c:pt idx="1024">
                  <c:v>70.136986301369859</c:v>
                </c:pt>
                <c:pt idx="1025">
                  <c:v>70.205479452054789</c:v>
                </c:pt>
                <c:pt idx="1026">
                  <c:v>70.273972602739718</c:v>
                </c:pt>
                <c:pt idx="1027">
                  <c:v>70.342465753424648</c:v>
                </c:pt>
                <c:pt idx="1028">
                  <c:v>70.410958904109592</c:v>
                </c:pt>
                <c:pt idx="1029">
                  <c:v>70.479452054794521</c:v>
                </c:pt>
                <c:pt idx="1030">
                  <c:v>70.547945205479451</c:v>
                </c:pt>
                <c:pt idx="1031">
                  <c:v>70.61643835616438</c:v>
                </c:pt>
                <c:pt idx="1032">
                  <c:v>70.68493150684931</c:v>
                </c:pt>
                <c:pt idx="1033">
                  <c:v>70.753424657534239</c:v>
                </c:pt>
                <c:pt idx="1034">
                  <c:v>70.821917808219169</c:v>
                </c:pt>
                <c:pt idx="1035">
                  <c:v>70.890410958904113</c:v>
                </c:pt>
                <c:pt idx="1036">
                  <c:v>70.958904109589042</c:v>
                </c:pt>
                <c:pt idx="1037">
                  <c:v>71.027397260273972</c:v>
                </c:pt>
                <c:pt idx="1038">
                  <c:v>71.095890410958901</c:v>
                </c:pt>
                <c:pt idx="1039">
                  <c:v>71.164383561643831</c:v>
                </c:pt>
                <c:pt idx="1040">
                  <c:v>71.232876712328761</c:v>
                </c:pt>
                <c:pt idx="1041">
                  <c:v>71.30136986301369</c:v>
                </c:pt>
                <c:pt idx="1042">
                  <c:v>71.36986301369862</c:v>
                </c:pt>
                <c:pt idx="1043">
                  <c:v>71.438356164383563</c:v>
                </c:pt>
                <c:pt idx="1044">
                  <c:v>71.506849315068493</c:v>
                </c:pt>
                <c:pt idx="1045">
                  <c:v>71.575342465753423</c:v>
                </c:pt>
                <c:pt idx="1046">
                  <c:v>71.643835616438352</c:v>
                </c:pt>
                <c:pt idx="1047">
                  <c:v>71.712328767123282</c:v>
                </c:pt>
                <c:pt idx="1048">
                  <c:v>71.780821917808211</c:v>
                </c:pt>
                <c:pt idx="1049">
                  <c:v>71.849315068493141</c:v>
                </c:pt>
                <c:pt idx="1050">
                  <c:v>71.917808219178085</c:v>
                </c:pt>
                <c:pt idx="1051">
                  <c:v>71.986301369863014</c:v>
                </c:pt>
                <c:pt idx="1052">
                  <c:v>72.054794520547944</c:v>
                </c:pt>
                <c:pt idx="1053">
                  <c:v>72.123287671232873</c:v>
                </c:pt>
                <c:pt idx="1054">
                  <c:v>72.191780821917803</c:v>
                </c:pt>
                <c:pt idx="1055">
                  <c:v>72.260273972602732</c:v>
                </c:pt>
                <c:pt idx="1056">
                  <c:v>72.328767123287662</c:v>
                </c:pt>
                <c:pt idx="1057">
                  <c:v>72.397260273972606</c:v>
                </c:pt>
                <c:pt idx="1058">
                  <c:v>72.465753424657535</c:v>
                </c:pt>
                <c:pt idx="1059">
                  <c:v>72.534246575342465</c:v>
                </c:pt>
                <c:pt idx="1060">
                  <c:v>72.602739726027394</c:v>
                </c:pt>
                <c:pt idx="1061">
                  <c:v>72.671232876712324</c:v>
                </c:pt>
                <c:pt idx="1062">
                  <c:v>72.739726027397253</c:v>
                </c:pt>
                <c:pt idx="1063">
                  <c:v>72.808219178082183</c:v>
                </c:pt>
                <c:pt idx="1064">
                  <c:v>72.876712328767113</c:v>
                </c:pt>
                <c:pt idx="1065">
                  <c:v>72.945205479452056</c:v>
                </c:pt>
                <c:pt idx="1066">
                  <c:v>73.013698630136986</c:v>
                </c:pt>
                <c:pt idx="1067">
                  <c:v>73.082191780821915</c:v>
                </c:pt>
                <c:pt idx="1068">
                  <c:v>73.150684931506845</c:v>
                </c:pt>
                <c:pt idx="1069">
                  <c:v>73.219178082191775</c:v>
                </c:pt>
                <c:pt idx="1070">
                  <c:v>73.287671232876704</c:v>
                </c:pt>
                <c:pt idx="1071">
                  <c:v>73.356164383561634</c:v>
                </c:pt>
                <c:pt idx="1072">
                  <c:v>73.424657534246577</c:v>
                </c:pt>
                <c:pt idx="1073">
                  <c:v>73.493150684931507</c:v>
                </c:pt>
                <c:pt idx="1074">
                  <c:v>73.561643835616437</c:v>
                </c:pt>
                <c:pt idx="1075">
                  <c:v>73.630136986301366</c:v>
                </c:pt>
                <c:pt idx="1076">
                  <c:v>73.698630136986296</c:v>
                </c:pt>
                <c:pt idx="1077">
                  <c:v>73.767123287671225</c:v>
                </c:pt>
                <c:pt idx="1078">
                  <c:v>73.835616438356155</c:v>
                </c:pt>
                <c:pt idx="1079">
                  <c:v>73.904109589041099</c:v>
                </c:pt>
                <c:pt idx="1080">
                  <c:v>73.972602739726028</c:v>
                </c:pt>
                <c:pt idx="1081">
                  <c:v>74.041095890410958</c:v>
                </c:pt>
                <c:pt idx="1082">
                  <c:v>74.109589041095887</c:v>
                </c:pt>
                <c:pt idx="1083">
                  <c:v>74.178082191780817</c:v>
                </c:pt>
                <c:pt idx="1084">
                  <c:v>74.246575342465746</c:v>
                </c:pt>
                <c:pt idx="1085">
                  <c:v>74.315068493150676</c:v>
                </c:pt>
                <c:pt idx="1086">
                  <c:v>74.383561643835606</c:v>
                </c:pt>
                <c:pt idx="1087">
                  <c:v>74.452054794520549</c:v>
                </c:pt>
                <c:pt idx="1088">
                  <c:v>74.520547945205479</c:v>
                </c:pt>
                <c:pt idx="1089">
                  <c:v>74.589041095890408</c:v>
                </c:pt>
                <c:pt idx="1090">
                  <c:v>74.657534246575338</c:v>
                </c:pt>
                <c:pt idx="1091">
                  <c:v>74.726027397260268</c:v>
                </c:pt>
                <c:pt idx="1092">
                  <c:v>74.794520547945197</c:v>
                </c:pt>
                <c:pt idx="1093">
                  <c:v>74.863013698630127</c:v>
                </c:pt>
                <c:pt idx="1094">
                  <c:v>74.93150684931507</c:v>
                </c:pt>
                <c:pt idx="1095">
                  <c:v>75</c:v>
                </c:pt>
                <c:pt idx="1096">
                  <c:v>75.06849315068493</c:v>
                </c:pt>
                <c:pt idx="1097">
                  <c:v>75.136986301369859</c:v>
                </c:pt>
                <c:pt idx="1098">
                  <c:v>75.205479452054789</c:v>
                </c:pt>
                <c:pt idx="1099">
                  <c:v>75.273972602739718</c:v>
                </c:pt>
                <c:pt idx="1100">
                  <c:v>75.342465753424648</c:v>
                </c:pt>
                <c:pt idx="1101">
                  <c:v>75.410958904109592</c:v>
                </c:pt>
                <c:pt idx="1102">
                  <c:v>75.479452054794521</c:v>
                </c:pt>
                <c:pt idx="1103">
                  <c:v>75.547945205479451</c:v>
                </c:pt>
                <c:pt idx="1104">
                  <c:v>75.61643835616438</c:v>
                </c:pt>
                <c:pt idx="1105">
                  <c:v>75.68493150684931</c:v>
                </c:pt>
                <c:pt idx="1106">
                  <c:v>75.753424657534239</c:v>
                </c:pt>
                <c:pt idx="1107">
                  <c:v>75.821917808219169</c:v>
                </c:pt>
                <c:pt idx="1108">
                  <c:v>75.890410958904098</c:v>
                </c:pt>
                <c:pt idx="1109">
                  <c:v>75.958904109589042</c:v>
                </c:pt>
                <c:pt idx="1110">
                  <c:v>76.027397260273972</c:v>
                </c:pt>
                <c:pt idx="1111">
                  <c:v>76.095890410958901</c:v>
                </c:pt>
                <c:pt idx="1112">
                  <c:v>76.164383561643831</c:v>
                </c:pt>
                <c:pt idx="1113">
                  <c:v>76.232876712328761</c:v>
                </c:pt>
                <c:pt idx="1114">
                  <c:v>76.30136986301369</c:v>
                </c:pt>
                <c:pt idx="1115">
                  <c:v>76.36986301369862</c:v>
                </c:pt>
                <c:pt idx="1116">
                  <c:v>76.438356164383563</c:v>
                </c:pt>
                <c:pt idx="1117">
                  <c:v>76.506849315068493</c:v>
                </c:pt>
                <c:pt idx="1118">
                  <c:v>76.575342465753423</c:v>
                </c:pt>
                <c:pt idx="1119">
                  <c:v>76.643835616438352</c:v>
                </c:pt>
                <c:pt idx="1120">
                  <c:v>76.712328767123282</c:v>
                </c:pt>
                <c:pt idx="1121">
                  <c:v>76.780821917808211</c:v>
                </c:pt>
                <c:pt idx="1122">
                  <c:v>76.849315068493141</c:v>
                </c:pt>
                <c:pt idx="1123">
                  <c:v>76.917808219178085</c:v>
                </c:pt>
                <c:pt idx="1124">
                  <c:v>76.986301369863014</c:v>
                </c:pt>
                <c:pt idx="1125">
                  <c:v>77.054794520547944</c:v>
                </c:pt>
                <c:pt idx="1126">
                  <c:v>77.123287671232873</c:v>
                </c:pt>
                <c:pt idx="1127">
                  <c:v>77.191780821917803</c:v>
                </c:pt>
                <c:pt idx="1128">
                  <c:v>77.260273972602732</c:v>
                </c:pt>
                <c:pt idx="1129">
                  <c:v>77.328767123287662</c:v>
                </c:pt>
                <c:pt idx="1130">
                  <c:v>77.397260273972591</c:v>
                </c:pt>
                <c:pt idx="1131">
                  <c:v>77.465753424657535</c:v>
                </c:pt>
                <c:pt idx="1132">
                  <c:v>77.534246575342465</c:v>
                </c:pt>
                <c:pt idx="1133">
                  <c:v>77.602739726027394</c:v>
                </c:pt>
                <c:pt idx="1134">
                  <c:v>77.671232876712324</c:v>
                </c:pt>
                <c:pt idx="1135">
                  <c:v>77.739726027397253</c:v>
                </c:pt>
                <c:pt idx="1136">
                  <c:v>77.808219178082183</c:v>
                </c:pt>
                <c:pt idx="1137">
                  <c:v>77.876712328767113</c:v>
                </c:pt>
                <c:pt idx="1138">
                  <c:v>77.945205479452056</c:v>
                </c:pt>
                <c:pt idx="1139">
                  <c:v>78.013698630136986</c:v>
                </c:pt>
                <c:pt idx="1140">
                  <c:v>78.082191780821915</c:v>
                </c:pt>
                <c:pt idx="1141">
                  <c:v>78.150684931506845</c:v>
                </c:pt>
                <c:pt idx="1142">
                  <c:v>78.219178082191775</c:v>
                </c:pt>
                <c:pt idx="1143">
                  <c:v>78.287671232876704</c:v>
                </c:pt>
                <c:pt idx="1144">
                  <c:v>78.356164383561634</c:v>
                </c:pt>
                <c:pt idx="1145">
                  <c:v>78.424657534246577</c:v>
                </c:pt>
                <c:pt idx="1146">
                  <c:v>78.493150684931507</c:v>
                </c:pt>
                <c:pt idx="1147">
                  <c:v>78.561643835616437</c:v>
                </c:pt>
                <c:pt idx="1148">
                  <c:v>78.630136986301366</c:v>
                </c:pt>
                <c:pt idx="1149">
                  <c:v>78.698630136986296</c:v>
                </c:pt>
                <c:pt idx="1150">
                  <c:v>78.767123287671225</c:v>
                </c:pt>
                <c:pt idx="1151">
                  <c:v>78.835616438356155</c:v>
                </c:pt>
                <c:pt idx="1152">
                  <c:v>78.904109589041099</c:v>
                </c:pt>
                <c:pt idx="1153">
                  <c:v>78.972602739726028</c:v>
                </c:pt>
                <c:pt idx="1154">
                  <c:v>79.041095890410958</c:v>
                </c:pt>
                <c:pt idx="1155">
                  <c:v>79.109589041095887</c:v>
                </c:pt>
                <c:pt idx="1156">
                  <c:v>79.178082191780817</c:v>
                </c:pt>
                <c:pt idx="1157">
                  <c:v>79.246575342465746</c:v>
                </c:pt>
                <c:pt idx="1158">
                  <c:v>79.315068493150676</c:v>
                </c:pt>
                <c:pt idx="1159">
                  <c:v>79.383561643835606</c:v>
                </c:pt>
                <c:pt idx="1160">
                  <c:v>79.452054794520549</c:v>
                </c:pt>
                <c:pt idx="1161">
                  <c:v>79.520547945205479</c:v>
                </c:pt>
                <c:pt idx="1162">
                  <c:v>79.589041095890408</c:v>
                </c:pt>
                <c:pt idx="1163">
                  <c:v>79.657534246575338</c:v>
                </c:pt>
                <c:pt idx="1164">
                  <c:v>79.726027397260268</c:v>
                </c:pt>
                <c:pt idx="1165">
                  <c:v>79.794520547945197</c:v>
                </c:pt>
                <c:pt idx="1166">
                  <c:v>79.863013698630127</c:v>
                </c:pt>
                <c:pt idx="1167">
                  <c:v>79.93150684931507</c:v>
                </c:pt>
                <c:pt idx="1168">
                  <c:v>80</c:v>
                </c:pt>
                <c:pt idx="1169">
                  <c:v>80.06849315068493</c:v>
                </c:pt>
                <c:pt idx="1170">
                  <c:v>80.136986301369859</c:v>
                </c:pt>
                <c:pt idx="1171">
                  <c:v>80.205479452054789</c:v>
                </c:pt>
                <c:pt idx="1172">
                  <c:v>80.273972602739718</c:v>
                </c:pt>
                <c:pt idx="1173">
                  <c:v>80.342465753424648</c:v>
                </c:pt>
                <c:pt idx="1174">
                  <c:v>80.410958904109592</c:v>
                </c:pt>
                <c:pt idx="1175">
                  <c:v>80.479452054794521</c:v>
                </c:pt>
                <c:pt idx="1176">
                  <c:v>80.547945205479451</c:v>
                </c:pt>
                <c:pt idx="1177">
                  <c:v>80.61643835616438</c:v>
                </c:pt>
                <c:pt idx="1178">
                  <c:v>80.68493150684931</c:v>
                </c:pt>
                <c:pt idx="1179">
                  <c:v>80.753424657534239</c:v>
                </c:pt>
                <c:pt idx="1180">
                  <c:v>80.821917808219169</c:v>
                </c:pt>
                <c:pt idx="1181">
                  <c:v>80.890410958904098</c:v>
                </c:pt>
                <c:pt idx="1182">
                  <c:v>80.958904109589042</c:v>
                </c:pt>
                <c:pt idx="1183">
                  <c:v>81.027397260273972</c:v>
                </c:pt>
                <c:pt idx="1184">
                  <c:v>81.095890410958901</c:v>
                </c:pt>
                <c:pt idx="1185">
                  <c:v>81.164383561643831</c:v>
                </c:pt>
                <c:pt idx="1186">
                  <c:v>81.232876712328761</c:v>
                </c:pt>
                <c:pt idx="1187">
                  <c:v>81.30136986301369</c:v>
                </c:pt>
                <c:pt idx="1188">
                  <c:v>81.36986301369862</c:v>
                </c:pt>
                <c:pt idx="1189">
                  <c:v>81.438356164383563</c:v>
                </c:pt>
                <c:pt idx="1190">
                  <c:v>81.506849315068493</c:v>
                </c:pt>
                <c:pt idx="1191">
                  <c:v>81.575342465753423</c:v>
                </c:pt>
                <c:pt idx="1192">
                  <c:v>81.643835616438352</c:v>
                </c:pt>
                <c:pt idx="1193">
                  <c:v>81.712328767123282</c:v>
                </c:pt>
                <c:pt idx="1194">
                  <c:v>81.780821917808211</c:v>
                </c:pt>
                <c:pt idx="1195">
                  <c:v>81.849315068493141</c:v>
                </c:pt>
                <c:pt idx="1196">
                  <c:v>81.917808219178085</c:v>
                </c:pt>
                <c:pt idx="1197">
                  <c:v>81.986301369863014</c:v>
                </c:pt>
                <c:pt idx="1198">
                  <c:v>82.054794520547944</c:v>
                </c:pt>
                <c:pt idx="1199">
                  <c:v>82.123287671232873</c:v>
                </c:pt>
                <c:pt idx="1200">
                  <c:v>82.191780821917803</c:v>
                </c:pt>
                <c:pt idx="1201">
                  <c:v>82.260273972602732</c:v>
                </c:pt>
                <c:pt idx="1202">
                  <c:v>82.328767123287662</c:v>
                </c:pt>
                <c:pt idx="1203">
                  <c:v>82.397260273972591</c:v>
                </c:pt>
                <c:pt idx="1204">
                  <c:v>82.465753424657535</c:v>
                </c:pt>
                <c:pt idx="1205">
                  <c:v>82.534246575342465</c:v>
                </c:pt>
                <c:pt idx="1206">
                  <c:v>82.602739726027394</c:v>
                </c:pt>
                <c:pt idx="1207">
                  <c:v>82.671232876712324</c:v>
                </c:pt>
                <c:pt idx="1208">
                  <c:v>82.739726027397253</c:v>
                </c:pt>
                <c:pt idx="1209">
                  <c:v>82.808219178082183</c:v>
                </c:pt>
                <c:pt idx="1210">
                  <c:v>82.876712328767113</c:v>
                </c:pt>
                <c:pt idx="1211">
                  <c:v>82.945205479452056</c:v>
                </c:pt>
                <c:pt idx="1212">
                  <c:v>83.013698630136986</c:v>
                </c:pt>
                <c:pt idx="1213">
                  <c:v>83.082191780821915</c:v>
                </c:pt>
                <c:pt idx="1214">
                  <c:v>83.150684931506845</c:v>
                </c:pt>
                <c:pt idx="1215">
                  <c:v>83.219178082191775</c:v>
                </c:pt>
                <c:pt idx="1216">
                  <c:v>83.287671232876704</c:v>
                </c:pt>
                <c:pt idx="1217">
                  <c:v>83.356164383561634</c:v>
                </c:pt>
                <c:pt idx="1218">
                  <c:v>83.424657534246577</c:v>
                </c:pt>
                <c:pt idx="1219">
                  <c:v>83.493150684931507</c:v>
                </c:pt>
                <c:pt idx="1220">
                  <c:v>83.561643835616437</c:v>
                </c:pt>
                <c:pt idx="1221">
                  <c:v>83.630136986301366</c:v>
                </c:pt>
                <c:pt idx="1222">
                  <c:v>83.698630136986296</c:v>
                </c:pt>
                <c:pt idx="1223">
                  <c:v>83.767123287671225</c:v>
                </c:pt>
                <c:pt idx="1224">
                  <c:v>83.835616438356155</c:v>
                </c:pt>
                <c:pt idx="1225">
                  <c:v>83.904109589041084</c:v>
                </c:pt>
                <c:pt idx="1226">
                  <c:v>83.972602739726028</c:v>
                </c:pt>
                <c:pt idx="1227">
                  <c:v>84.041095890410958</c:v>
                </c:pt>
                <c:pt idx="1228">
                  <c:v>84.109589041095887</c:v>
                </c:pt>
                <c:pt idx="1229">
                  <c:v>84.178082191780817</c:v>
                </c:pt>
                <c:pt idx="1230">
                  <c:v>84.246575342465746</c:v>
                </c:pt>
                <c:pt idx="1231">
                  <c:v>84.315068493150676</c:v>
                </c:pt>
                <c:pt idx="1232">
                  <c:v>84.383561643835606</c:v>
                </c:pt>
                <c:pt idx="1233">
                  <c:v>84.452054794520549</c:v>
                </c:pt>
                <c:pt idx="1234">
                  <c:v>84.520547945205479</c:v>
                </c:pt>
                <c:pt idx="1235">
                  <c:v>84.589041095890408</c:v>
                </c:pt>
                <c:pt idx="1236">
                  <c:v>84.657534246575338</c:v>
                </c:pt>
                <c:pt idx="1237">
                  <c:v>84.726027397260268</c:v>
                </c:pt>
                <c:pt idx="1238">
                  <c:v>84.794520547945197</c:v>
                </c:pt>
                <c:pt idx="1239">
                  <c:v>84.863013698630127</c:v>
                </c:pt>
                <c:pt idx="1240">
                  <c:v>84.93150684931507</c:v>
                </c:pt>
                <c:pt idx="1241">
                  <c:v>85</c:v>
                </c:pt>
                <c:pt idx="1242">
                  <c:v>85.06849315068493</c:v>
                </c:pt>
                <c:pt idx="1243">
                  <c:v>85.136986301369859</c:v>
                </c:pt>
                <c:pt idx="1244">
                  <c:v>85.205479452054789</c:v>
                </c:pt>
                <c:pt idx="1245">
                  <c:v>85.273972602739718</c:v>
                </c:pt>
                <c:pt idx="1246">
                  <c:v>85.342465753424648</c:v>
                </c:pt>
                <c:pt idx="1247">
                  <c:v>85.410958904109577</c:v>
                </c:pt>
                <c:pt idx="1248">
                  <c:v>85.479452054794521</c:v>
                </c:pt>
                <c:pt idx="1249">
                  <c:v>85.547945205479451</c:v>
                </c:pt>
                <c:pt idx="1250">
                  <c:v>85.61643835616438</c:v>
                </c:pt>
                <c:pt idx="1251">
                  <c:v>85.68493150684931</c:v>
                </c:pt>
                <c:pt idx="1252">
                  <c:v>85.753424657534239</c:v>
                </c:pt>
                <c:pt idx="1253">
                  <c:v>85.821917808219169</c:v>
                </c:pt>
                <c:pt idx="1254">
                  <c:v>85.890410958904098</c:v>
                </c:pt>
                <c:pt idx="1255">
                  <c:v>85.958904109589042</c:v>
                </c:pt>
                <c:pt idx="1256">
                  <c:v>86.027397260273972</c:v>
                </c:pt>
                <c:pt idx="1257">
                  <c:v>86.095890410958901</c:v>
                </c:pt>
                <c:pt idx="1258">
                  <c:v>86.164383561643831</c:v>
                </c:pt>
                <c:pt idx="1259">
                  <c:v>86.232876712328761</c:v>
                </c:pt>
                <c:pt idx="1260">
                  <c:v>86.30136986301369</c:v>
                </c:pt>
                <c:pt idx="1261">
                  <c:v>86.36986301369862</c:v>
                </c:pt>
                <c:pt idx="1262">
                  <c:v>86.438356164383563</c:v>
                </c:pt>
                <c:pt idx="1263">
                  <c:v>86.506849315068493</c:v>
                </c:pt>
                <c:pt idx="1264">
                  <c:v>86.575342465753423</c:v>
                </c:pt>
                <c:pt idx="1265">
                  <c:v>86.643835616438352</c:v>
                </c:pt>
                <c:pt idx="1266">
                  <c:v>86.712328767123282</c:v>
                </c:pt>
                <c:pt idx="1267">
                  <c:v>86.780821917808211</c:v>
                </c:pt>
                <c:pt idx="1268">
                  <c:v>86.849315068493141</c:v>
                </c:pt>
                <c:pt idx="1269">
                  <c:v>86.91780821917807</c:v>
                </c:pt>
                <c:pt idx="1270">
                  <c:v>86.986301369863014</c:v>
                </c:pt>
                <c:pt idx="1271">
                  <c:v>87.054794520547944</c:v>
                </c:pt>
                <c:pt idx="1272">
                  <c:v>87.123287671232873</c:v>
                </c:pt>
                <c:pt idx="1273">
                  <c:v>87.191780821917803</c:v>
                </c:pt>
                <c:pt idx="1274">
                  <c:v>87.260273972602732</c:v>
                </c:pt>
                <c:pt idx="1275">
                  <c:v>87.328767123287662</c:v>
                </c:pt>
                <c:pt idx="1276">
                  <c:v>87.397260273972591</c:v>
                </c:pt>
                <c:pt idx="1277">
                  <c:v>87.465753424657535</c:v>
                </c:pt>
                <c:pt idx="1278">
                  <c:v>87.534246575342465</c:v>
                </c:pt>
                <c:pt idx="1279">
                  <c:v>87.602739726027394</c:v>
                </c:pt>
                <c:pt idx="1280">
                  <c:v>87.671232876712324</c:v>
                </c:pt>
                <c:pt idx="1281">
                  <c:v>87.739726027397253</c:v>
                </c:pt>
                <c:pt idx="1282">
                  <c:v>87.808219178082183</c:v>
                </c:pt>
                <c:pt idx="1283">
                  <c:v>87.876712328767113</c:v>
                </c:pt>
                <c:pt idx="1284">
                  <c:v>87.945205479452056</c:v>
                </c:pt>
                <c:pt idx="1285">
                  <c:v>88.013698630136986</c:v>
                </c:pt>
                <c:pt idx="1286">
                  <c:v>88.082191780821915</c:v>
                </c:pt>
                <c:pt idx="1287">
                  <c:v>88.150684931506845</c:v>
                </c:pt>
                <c:pt idx="1288">
                  <c:v>88.219178082191775</c:v>
                </c:pt>
                <c:pt idx="1289">
                  <c:v>88.287671232876704</c:v>
                </c:pt>
                <c:pt idx="1290">
                  <c:v>88.356164383561634</c:v>
                </c:pt>
                <c:pt idx="1291">
                  <c:v>88.424657534246577</c:v>
                </c:pt>
                <c:pt idx="1292">
                  <c:v>88.493150684931507</c:v>
                </c:pt>
                <c:pt idx="1293">
                  <c:v>88.561643835616437</c:v>
                </c:pt>
                <c:pt idx="1294">
                  <c:v>88.630136986301366</c:v>
                </c:pt>
                <c:pt idx="1295">
                  <c:v>88.698630136986296</c:v>
                </c:pt>
                <c:pt idx="1296">
                  <c:v>88.767123287671225</c:v>
                </c:pt>
                <c:pt idx="1297">
                  <c:v>88.835616438356155</c:v>
                </c:pt>
                <c:pt idx="1298">
                  <c:v>88.904109589041084</c:v>
                </c:pt>
                <c:pt idx="1299">
                  <c:v>88.972602739726028</c:v>
                </c:pt>
                <c:pt idx="1300">
                  <c:v>89.041095890410958</c:v>
                </c:pt>
                <c:pt idx="1301">
                  <c:v>89.109589041095887</c:v>
                </c:pt>
                <c:pt idx="1302">
                  <c:v>89.178082191780817</c:v>
                </c:pt>
                <c:pt idx="1303">
                  <c:v>89.246575342465746</c:v>
                </c:pt>
                <c:pt idx="1304">
                  <c:v>89.315068493150676</c:v>
                </c:pt>
                <c:pt idx="1305">
                  <c:v>89.383561643835606</c:v>
                </c:pt>
                <c:pt idx="1306">
                  <c:v>89.452054794520549</c:v>
                </c:pt>
                <c:pt idx="1307">
                  <c:v>89.520547945205479</c:v>
                </c:pt>
                <c:pt idx="1308">
                  <c:v>89.589041095890408</c:v>
                </c:pt>
                <c:pt idx="1309">
                  <c:v>89.657534246575338</c:v>
                </c:pt>
                <c:pt idx="1310">
                  <c:v>89.726027397260268</c:v>
                </c:pt>
                <c:pt idx="1311">
                  <c:v>89.794520547945197</c:v>
                </c:pt>
                <c:pt idx="1312">
                  <c:v>89.863013698630127</c:v>
                </c:pt>
                <c:pt idx="1313">
                  <c:v>89.93150684931507</c:v>
                </c:pt>
                <c:pt idx="1314">
                  <c:v>90</c:v>
                </c:pt>
                <c:pt idx="1315">
                  <c:v>90.06849315068493</c:v>
                </c:pt>
                <c:pt idx="1316">
                  <c:v>90.136986301369859</c:v>
                </c:pt>
                <c:pt idx="1317">
                  <c:v>90.205479452054789</c:v>
                </c:pt>
                <c:pt idx="1318">
                  <c:v>90.273972602739718</c:v>
                </c:pt>
                <c:pt idx="1319">
                  <c:v>90.342465753424648</c:v>
                </c:pt>
                <c:pt idx="1320">
                  <c:v>90.410958904109577</c:v>
                </c:pt>
                <c:pt idx="1321">
                  <c:v>90.479452054794521</c:v>
                </c:pt>
                <c:pt idx="1322">
                  <c:v>90.547945205479451</c:v>
                </c:pt>
                <c:pt idx="1323">
                  <c:v>90.61643835616438</c:v>
                </c:pt>
                <c:pt idx="1324">
                  <c:v>90.68493150684931</c:v>
                </c:pt>
                <c:pt idx="1325">
                  <c:v>90.753424657534239</c:v>
                </c:pt>
                <c:pt idx="1326">
                  <c:v>90.821917808219169</c:v>
                </c:pt>
                <c:pt idx="1327">
                  <c:v>90.890410958904098</c:v>
                </c:pt>
                <c:pt idx="1328">
                  <c:v>90.958904109589042</c:v>
                </c:pt>
                <c:pt idx="1329">
                  <c:v>91.027397260273972</c:v>
                </c:pt>
                <c:pt idx="1330">
                  <c:v>91.095890410958901</c:v>
                </c:pt>
                <c:pt idx="1331">
                  <c:v>91.164383561643831</c:v>
                </c:pt>
                <c:pt idx="1332">
                  <c:v>91.232876712328761</c:v>
                </c:pt>
                <c:pt idx="1333">
                  <c:v>91.30136986301369</c:v>
                </c:pt>
                <c:pt idx="1334">
                  <c:v>91.36986301369862</c:v>
                </c:pt>
                <c:pt idx="1335">
                  <c:v>91.438356164383563</c:v>
                </c:pt>
                <c:pt idx="1336">
                  <c:v>91.506849315068493</c:v>
                </c:pt>
                <c:pt idx="1337">
                  <c:v>91.575342465753423</c:v>
                </c:pt>
                <c:pt idx="1338">
                  <c:v>91.643835616438352</c:v>
                </c:pt>
                <c:pt idx="1339">
                  <c:v>91.712328767123282</c:v>
                </c:pt>
                <c:pt idx="1340">
                  <c:v>91.780821917808211</c:v>
                </c:pt>
                <c:pt idx="1341">
                  <c:v>91.849315068493141</c:v>
                </c:pt>
                <c:pt idx="1342">
                  <c:v>91.91780821917807</c:v>
                </c:pt>
                <c:pt idx="1343">
                  <c:v>91.986301369863014</c:v>
                </c:pt>
                <c:pt idx="1344">
                  <c:v>92.054794520547944</c:v>
                </c:pt>
                <c:pt idx="1345">
                  <c:v>92.123287671232873</c:v>
                </c:pt>
                <c:pt idx="1346">
                  <c:v>92.191780821917803</c:v>
                </c:pt>
                <c:pt idx="1347">
                  <c:v>92.260273972602732</c:v>
                </c:pt>
                <c:pt idx="1348">
                  <c:v>92.328767123287662</c:v>
                </c:pt>
                <c:pt idx="1349">
                  <c:v>92.397260273972591</c:v>
                </c:pt>
                <c:pt idx="1350">
                  <c:v>92.465753424657535</c:v>
                </c:pt>
                <c:pt idx="1351">
                  <c:v>92.534246575342465</c:v>
                </c:pt>
                <c:pt idx="1352">
                  <c:v>92.602739726027394</c:v>
                </c:pt>
                <c:pt idx="1353">
                  <c:v>92.671232876712324</c:v>
                </c:pt>
                <c:pt idx="1354">
                  <c:v>92.739726027397253</c:v>
                </c:pt>
                <c:pt idx="1355">
                  <c:v>92.808219178082183</c:v>
                </c:pt>
                <c:pt idx="1356">
                  <c:v>92.876712328767113</c:v>
                </c:pt>
                <c:pt idx="1357">
                  <c:v>92.945205479452056</c:v>
                </c:pt>
                <c:pt idx="1358">
                  <c:v>93.013698630136986</c:v>
                </c:pt>
                <c:pt idx="1359">
                  <c:v>93.082191780821915</c:v>
                </c:pt>
                <c:pt idx="1360">
                  <c:v>93.150684931506845</c:v>
                </c:pt>
                <c:pt idx="1361">
                  <c:v>93.219178082191775</c:v>
                </c:pt>
                <c:pt idx="1362">
                  <c:v>93.287671232876704</c:v>
                </c:pt>
                <c:pt idx="1363">
                  <c:v>93.356164383561634</c:v>
                </c:pt>
                <c:pt idx="1364">
                  <c:v>93.424657534246563</c:v>
                </c:pt>
                <c:pt idx="1365">
                  <c:v>93.493150684931507</c:v>
                </c:pt>
                <c:pt idx="1366">
                  <c:v>93.561643835616437</c:v>
                </c:pt>
                <c:pt idx="1367">
                  <c:v>93.630136986301366</c:v>
                </c:pt>
                <c:pt idx="1368">
                  <c:v>93.698630136986296</c:v>
                </c:pt>
                <c:pt idx="1369">
                  <c:v>93.767123287671225</c:v>
                </c:pt>
                <c:pt idx="1370">
                  <c:v>93.835616438356155</c:v>
                </c:pt>
                <c:pt idx="1371">
                  <c:v>93.904109589041084</c:v>
                </c:pt>
                <c:pt idx="1372">
                  <c:v>93.972602739726028</c:v>
                </c:pt>
                <c:pt idx="1373">
                  <c:v>94.041095890410958</c:v>
                </c:pt>
                <c:pt idx="1374">
                  <c:v>94.109589041095887</c:v>
                </c:pt>
                <c:pt idx="1375">
                  <c:v>94.178082191780817</c:v>
                </c:pt>
                <c:pt idx="1376">
                  <c:v>94.246575342465746</c:v>
                </c:pt>
                <c:pt idx="1377">
                  <c:v>94.315068493150676</c:v>
                </c:pt>
                <c:pt idx="1378">
                  <c:v>94.383561643835606</c:v>
                </c:pt>
                <c:pt idx="1379">
                  <c:v>94.452054794520549</c:v>
                </c:pt>
                <c:pt idx="1380">
                  <c:v>94.520547945205479</c:v>
                </c:pt>
                <c:pt idx="1381">
                  <c:v>94.589041095890408</c:v>
                </c:pt>
                <c:pt idx="1382">
                  <c:v>94.657534246575338</c:v>
                </c:pt>
                <c:pt idx="1383">
                  <c:v>94.726027397260268</c:v>
                </c:pt>
                <c:pt idx="1384">
                  <c:v>94.794520547945197</c:v>
                </c:pt>
                <c:pt idx="1385">
                  <c:v>94.863013698630127</c:v>
                </c:pt>
                <c:pt idx="1386">
                  <c:v>94.931506849315056</c:v>
                </c:pt>
                <c:pt idx="1387">
                  <c:v>95</c:v>
                </c:pt>
                <c:pt idx="1388">
                  <c:v>95.06849315068493</c:v>
                </c:pt>
                <c:pt idx="1389">
                  <c:v>95.136986301369859</c:v>
                </c:pt>
                <c:pt idx="1390">
                  <c:v>95.205479452054789</c:v>
                </c:pt>
                <c:pt idx="1391">
                  <c:v>95.273972602739718</c:v>
                </c:pt>
                <c:pt idx="1392">
                  <c:v>95.342465753424648</c:v>
                </c:pt>
                <c:pt idx="1393">
                  <c:v>95.410958904109577</c:v>
                </c:pt>
                <c:pt idx="1394">
                  <c:v>95.479452054794521</c:v>
                </c:pt>
                <c:pt idx="1395">
                  <c:v>95.547945205479451</c:v>
                </c:pt>
                <c:pt idx="1396">
                  <c:v>95.61643835616438</c:v>
                </c:pt>
                <c:pt idx="1397">
                  <c:v>95.68493150684931</c:v>
                </c:pt>
                <c:pt idx="1398">
                  <c:v>95.753424657534239</c:v>
                </c:pt>
                <c:pt idx="1399">
                  <c:v>95.821917808219169</c:v>
                </c:pt>
                <c:pt idx="1400">
                  <c:v>95.890410958904098</c:v>
                </c:pt>
                <c:pt idx="1401">
                  <c:v>95.958904109589042</c:v>
                </c:pt>
                <c:pt idx="1402">
                  <c:v>96.027397260273972</c:v>
                </c:pt>
                <c:pt idx="1403">
                  <c:v>96.095890410958901</c:v>
                </c:pt>
                <c:pt idx="1404">
                  <c:v>96.164383561643831</c:v>
                </c:pt>
                <c:pt idx="1405">
                  <c:v>96.232876712328761</c:v>
                </c:pt>
                <c:pt idx="1406">
                  <c:v>96.30136986301369</c:v>
                </c:pt>
                <c:pt idx="1407">
                  <c:v>96.36986301369862</c:v>
                </c:pt>
                <c:pt idx="1408">
                  <c:v>96.438356164383549</c:v>
                </c:pt>
                <c:pt idx="1409">
                  <c:v>96.506849315068493</c:v>
                </c:pt>
                <c:pt idx="1410">
                  <c:v>96.575342465753423</c:v>
                </c:pt>
                <c:pt idx="1411">
                  <c:v>96.643835616438352</c:v>
                </c:pt>
                <c:pt idx="1412">
                  <c:v>96.712328767123282</c:v>
                </c:pt>
                <c:pt idx="1413">
                  <c:v>96.780821917808211</c:v>
                </c:pt>
                <c:pt idx="1414">
                  <c:v>96.849315068493141</c:v>
                </c:pt>
                <c:pt idx="1415">
                  <c:v>96.91780821917807</c:v>
                </c:pt>
                <c:pt idx="1416">
                  <c:v>96.986301369863014</c:v>
                </c:pt>
                <c:pt idx="1417">
                  <c:v>97.054794520547944</c:v>
                </c:pt>
                <c:pt idx="1418">
                  <c:v>97.123287671232873</c:v>
                </c:pt>
                <c:pt idx="1419">
                  <c:v>97.191780821917803</c:v>
                </c:pt>
                <c:pt idx="1420">
                  <c:v>97.260273972602732</c:v>
                </c:pt>
                <c:pt idx="1421">
                  <c:v>97.328767123287662</c:v>
                </c:pt>
                <c:pt idx="1422">
                  <c:v>97.397260273972591</c:v>
                </c:pt>
                <c:pt idx="1423">
                  <c:v>97.465753424657535</c:v>
                </c:pt>
                <c:pt idx="1424">
                  <c:v>97.534246575342465</c:v>
                </c:pt>
                <c:pt idx="1425">
                  <c:v>97.602739726027394</c:v>
                </c:pt>
                <c:pt idx="1426">
                  <c:v>97.671232876712324</c:v>
                </c:pt>
                <c:pt idx="1427">
                  <c:v>97.739726027397253</c:v>
                </c:pt>
                <c:pt idx="1428">
                  <c:v>97.808219178082183</c:v>
                </c:pt>
                <c:pt idx="1429">
                  <c:v>97.876712328767113</c:v>
                </c:pt>
                <c:pt idx="1430">
                  <c:v>97.945205479452056</c:v>
                </c:pt>
                <c:pt idx="1431">
                  <c:v>98.013698630136986</c:v>
                </c:pt>
                <c:pt idx="1432">
                  <c:v>98.082191780821915</c:v>
                </c:pt>
                <c:pt idx="1433">
                  <c:v>98.150684931506845</c:v>
                </c:pt>
                <c:pt idx="1434">
                  <c:v>98.219178082191775</c:v>
                </c:pt>
                <c:pt idx="1435">
                  <c:v>98.287671232876704</c:v>
                </c:pt>
                <c:pt idx="1436">
                  <c:v>98.356164383561634</c:v>
                </c:pt>
                <c:pt idx="1437">
                  <c:v>98.424657534246563</c:v>
                </c:pt>
                <c:pt idx="1438">
                  <c:v>98.493150684931507</c:v>
                </c:pt>
                <c:pt idx="1439">
                  <c:v>98.561643835616437</c:v>
                </c:pt>
                <c:pt idx="1440">
                  <c:v>98.630136986301366</c:v>
                </c:pt>
                <c:pt idx="1441">
                  <c:v>98.698630136986296</c:v>
                </c:pt>
                <c:pt idx="1442">
                  <c:v>98.767123287671225</c:v>
                </c:pt>
                <c:pt idx="1443">
                  <c:v>98.835616438356155</c:v>
                </c:pt>
                <c:pt idx="1444">
                  <c:v>98.904109589041084</c:v>
                </c:pt>
                <c:pt idx="1445">
                  <c:v>98.972602739726028</c:v>
                </c:pt>
                <c:pt idx="1446">
                  <c:v>99.041095890410958</c:v>
                </c:pt>
                <c:pt idx="1447">
                  <c:v>99.109589041095887</c:v>
                </c:pt>
                <c:pt idx="1448">
                  <c:v>99.178082191780817</c:v>
                </c:pt>
                <c:pt idx="1449">
                  <c:v>99.246575342465746</c:v>
                </c:pt>
                <c:pt idx="1450">
                  <c:v>99.315068493150676</c:v>
                </c:pt>
                <c:pt idx="1451">
                  <c:v>99.383561643835606</c:v>
                </c:pt>
                <c:pt idx="1452">
                  <c:v>99.452054794520549</c:v>
                </c:pt>
                <c:pt idx="1453">
                  <c:v>99.520547945205479</c:v>
                </c:pt>
                <c:pt idx="1454">
                  <c:v>99.589041095890408</c:v>
                </c:pt>
                <c:pt idx="1455">
                  <c:v>99.657534246575338</c:v>
                </c:pt>
                <c:pt idx="1456">
                  <c:v>99.726027397260268</c:v>
                </c:pt>
                <c:pt idx="1457">
                  <c:v>99.794520547945197</c:v>
                </c:pt>
                <c:pt idx="1458">
                  <c:v>99.863013698630127</c:v>
                </c:pt>
                <c:pt idx="1459">
                  <c:v>99.931506849315056</c:v>
                </c:pt>
                <c:pt idx="1460">
                  <c:v>100</c:v>
                </c:pt>
              </c:numCache>
            </c:numRef>
          </c:xVal>
          <c:yVal>
            <c:numRef>
              <c:f>'FDC- SRIF'!$J$6:$J$1466</c:f>
              <c:numCache>
                <c:formatCode>#,##0</c:formatCode>
                <c:ptCount val="1461"/>
                <c:pt idx="0">
                  <c:v>12000</c:v>
                </c:pt>
                <c:pt idx="1">
                  <c:v>12000</c:v>
                </c:pt>
                <c:pt idx="2">
                  <c:v>12000</c:v>
                </c:pt>
                <c:pt idx="3">
                  <c:v>10400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9950</c:v>
                </c:pt>
                <c:pt idx="8">
                  <c:v>7500</c:v>
                </c:pt>
                <c:pt idx="9">
                  <c:v>7400</c:v>
                </c:pt>
                <c:pt idx="10">
                  <c:v>7350</c:v>
                </c:pt>
                <c:pt idx="11">
                  <c:v>5400</c:v>
                </c:pt>
                <c:pt idx="12">
                  <c:v>5400</c:v>
                </c:pt>
                <c:pt idx="13">
                  <c:v>5400</c:v>
                </c:pt>
                <c:pt idx="14">
                  <c:v>4750</c:v>
                </c:pt>
                <c:pt idx="15">
                  <c:v>3800</c:v>
                </c:pt>
                <c:pt idx="16">
                  <c:v>3700</c:v>
                </c:pt>
                <c:pt idx="17">
                  <c:v>3080</c:v>
                </c:pt>
                <c:pt idx="18">
                  <c:v>3080</c:v>
                </c:pt>
                <c:pt idx="19">
                  <c:v>3080</c:v>
                </c:pt>
                <c:pt idx="20">
                  <c:v>3080</c:v>
                </c:pt>
                <c:pt idx="21">
                  <c:v>2940.5</c:v>
                </c:pt>
                <c:pt idx="22">
                  <c:v>2825</c:v>
                </c:pt>
                <c:pt idx="23">
                  <c:v>2650</c:v>
                </c:pt>
                <c:pt idx="24">
                  <c:v>2200</c:v>
                </c:pt>
                <c:pt idx="25">
                  <c:v>2128</c:v>
                </c:pt>
                <c:pt idx="26">
                  <c:v>1600</c:v>
                </c:pt>
                <c:pt idx="27">
                  <c:v>1600</c:v>
                </c:pt>
                <c:pt idx="28">
                  <c:v>1500</c:v>
                </c:pt>
                <c:pt idx="29">
                  <c:v>1500</c:v>
                </c:pt>
                <c:pt idx="30">
                  <c:v>1500</c:v>
                </c:pt>
                <c:pt idx="31">
                  <c:v>1500</c:v>
                </c:pt>
                <c:pt idx="32">
                  <c:v>1500</c:v>
                </c:pt>
                <c:pt idx="33">
                  <c:v>1400</c:v>
                </c:pt>
                <c:pt idx="34">
                  <c:v>1350</c:v>
                </c:pt>
                <c:pt idx="35">
                  <c:v>1225</c:v>
                </c:pt>
                <c:pt idx="36">
                  <c:v>1200</c:v>
                </c:pt>
                <c:pt idx="37">
                  <c:v>1150</c:v>
                </c:pt>
                <c:pt idx="38">
                  <c:v>1100</c:v>
                </c:pt>
                <c:pt idx="39">
                  <c:v>1100</c:v>
                </c:pt>
                <c:pt idx="40">
                  <c:v>1080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900</c:v>
                </c:pt>
                <c:pt idx="45">
                  <c:v>900</c:v>
                </c:pt>
                <c:pt idx="46">
                  <c:v>900</c:v>
                </c:pt>
                <c:pt idx="47">
                  <c:v>900</c:v>
                </c:pt>
                <c:pt idx="48">
                  <c:v>870</c:v>
                </c:pt>
                <c:pt idx="49">
                  <c:v>870</c:v>
                </c:pt>
                <c:pt idx="50">
                  <c:v>840.5</c:v>
                </c:pt>
                <c:pt idx="51">
                  <c:v>800</c:v>
                </c:pt>
                <c:pt idx="52">
                  <c:v>800</c:v>
                </c:pt>
                <c:pt idx="53">
                  <c:v>800</c:v>
                </c:pt>
                <c:pt idx="54">
                  <c:v>750</c:v>
                </c:pt>
                <c:pt idx="55">
                  <c:v>750</c:v>
                </c:pt>
                <c:pt idx="56">
                  <c:v>750</c:v>
                </c:pt>
                <c:pt idx="57">
                  <c:v>700</c:v>
                </c:pt>
                <c:pt idx="58">
                  <c:v>700</c:v>
                </c:pt>
                <c:pt idx="59">
                  <c:v>700</c:v>
                </c:pt>
                <c:pt idx="60">
                  <c:v>615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591</c:v>
                </c:pt>
                <c:pt idx="71">
                  <c:v>591</c:v>
                </c:pt>
                <c:pt idx="72">
                  <c:v>580</c:v>
                </c:pt>
                <c:pt idx="73">
                  <c:v>500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450</c:v>
                </c:pt>
                <c:pt idx="81">
                  <c:v>450</c:v>
                </c:pt>
                <c:pt idx="82">
                  <c:v>450</c:v>
                </c:pt>
                <c:pt idx="83">
                  <c:v>450</c:v>
                </c:pt>
                <c:pt idx="84">
                  <c:v>450</c:v>
                </c:pt>
                <c:pt idx="85">
                  <c:v>450</c:v>
                </c:pt>
                <c:pt idx="86">
                  <c:v>450</c:v>
                </c:pt>
                <c:pt idx="87">
                  <c:v>450</c:v>
                </c:pt>
                <c:pt idx="88">
                  <c:v>450</c:v>
                </c:pt>
                <c:pt idx="89">
                  <c:v>450</c:v>
                </c:pt>
                <c:pt idx="90">
                  <c:v>450</c:v>
                </c:pt>
                <c:pt idx="91">
                  <c:v>450</c:v>
                </c:pt>
                <c:pt idx="92">
                  <c:v>450</c:v>
                </c:pt>
                <c:pt idx="93">
                  <c:v>450</c:v>
                </c:pt>
                <c:pt idx="94">
                  <c:v>450</c:v>
                </c:pt>
                <c:pt idx="95">
                  <c:v>450</c:v>
                </c:pt>
                <c:pt idx="96">
                  <c:v>450</c:v>
                </c:pt>
                <c:pt idx="97">
                  <c:v>425</c:v>
                </c:pt>
                <c:pt idx="98">
                  <c:v>425</c:v>
                </c:pt>
                <c:pt idx="99">
                  <c:v>420</c:v>
                </c:pt>
                <c:pt idx="100">
                  <c:v>420</c:v>
                </c:pt>
                <c:pt idx="101">
                  <c:v>420</c:v>
                </c:pt>
                <c:pt idx="102">
                  <c:v>420</c:v>
                </c:pt>
                <c:pt idx="103">
                  <c:v>420</c:v>
                </c:pt>
                <c:pt idx="104">
                  <c:v>420</c:v>
                </c:pt>
                <c:pt idx="105">
                  <c:v>420</c:v>
                </c:pt>
                <c:pt idx="106">
                  <c:v>400</c:v>
                </c:pt>
                <c:pt idx="107">
                  <c:v>400</c:v>
                </c:pt>
                <c:pt idx="108">
                  <c:v>400</c:v>
                </c:pt>
                <c:pt idx="109">
                  <c:v>400</c:v>
                </c:pt>
                <c:pt idx="110">
                  <c:v>400</c:v>
                </c:pt>
                <c:pt idx="111">
                  <c:v>400</c:v>
                </c:pt>
                <c:pt idx="112">
                  <c:v>400</c:v>
                </c:pt>
                <c:pt idx="113">
                  <c:v>400</c:v>
                </c:pt>
                <c:pt idx="114">
                  <c:v>400</c:v>
                </c:pt>
                <c:pt idx="115">
                  <c:v>400</c:v>
                </c:pt>
                <c:pt idx="116">
                  <c:v>400</c:v>
                </c:pt>
                <c:pt idx="117">
                  <c:v>390</c:v>
                </c:pt>
                <c:pt idx="118">
                  <c:v>390</c:v>
                </c:pt>
                <c:pt idx="119">
                  <c:v>390</c:v>
                </c:pt>
                <c:pt idx="120">
                  <c:v>390</c:v>
                </c:pt>
                <c:pt idx="121">
                  <c:v>390</c:v>
                </c:pt>
                <c:pt idx="122">
                  <c:v>385</c:v>
                </c:pt>
                <c:pt idx="123">
                  <c:v>380</c:v>
                </c:pt>
                <c:pt idx="124">
                  <c:v>380</c:v>
                </c:pt>
                <c:pt idx="125">
                  <c:v>380</c:v>
                </c:pt>
                <c:pt idx="126">
                  <c:v>380</c:v>
                </c:pt>
                <c:pt idx="127">
                  <c:v>375</c:v>
                </c:pt>
                <c:pt idx="128">
                  <c:v>375</c:v>
                </c:pt>
                <c:pt idx="129">
                  <c:v>375</c:v>
                </c:pt>
                <c:pt idx="130">
                  <c:v>375</c:v>
                </c:pt>
                <c:pt idx="131">
                  <c:v>375</c:v>
                </c:pt>
                <c:pt idx="132">
                  <c:v>375</c:v>
                </c:pt>
                <c:pt idx="133">
                  <c:v>375</c:v>
                </c:pt>
                <c:pt idx="134">
                  <c:v>360</c:v>
                </c:pt>
                <c:pt idx="135">
                  <c:v>356</c:v>
                </c:pt>
                <c:pt idx="136">
                  <c:v>356</c:v>
                </c:pt>
                <c:pt idx="137">
                  <c:v>350</c:v>
                </c:pt>
                <c:pt idx="138">
                  <c:v>350</c:v>
                </c:pt>
                <c:pt idx="139">
                  <c:v>350</c:v>
                </c:pt>
                <c:pt idx="140">
                  <c:v>350</c:v>
                </c:pt>
                <c:pt idx="141">
                  <c:v>350</c:v>
                </c:pt>
                <c:pt idx="142">
                  <c:v>350</c:v>
                </c:pt>
                <c:pt idx="143">
                  <c:v>350</c:v>
                </c:pt>
                <c:pt idx="144">
                  <c:v>350</c:v>
                </c:pt>
                <c:pt idx="145">
                  <c:v>350</c:v>
                </c:pt>
                <c:pt idx="146">
                  <c:v>350</c:v>
                </c:pt>
                <c:pt idx="147">
                  <c:v>350</c:v>
                </c:pt>
                <c:pt idx="148">
                  <c:v>350</c:v>
                </c:pt>
                <c:pt idx="149">
                  <c:v>350</c:v>
                </c:pt>
                <c:pt idx="150">
                  <c:v>350</c:v>
                </c:pt>
                <c:pt idx="151">
                  <c:v>350</c:v>
                </c:pt>
                <c:pt idx="152">
                  <c:v>350</c:v>
                </c:pt>
                <c:pt idx="153">
                  <c:v>350</c:v>
                </c:pt>
                <c:pt idx="154">
                  <c:v>350</c:v>
                </c:pt>
                <c:pt idx="155">
                  <c:v>350</c:v>
                </c:pt>
                <c:pt idx="156">
                  <c:v>350</c:v>
                </c:pt>
                <c:pt idx="157">
                  <c:v>350</c:v>
                </c:pt>
                <c:pt idx="158">
                  <c:v>350</c:v>
                </c:pt>
                <c:pt idx="159">
                  <c:v>350</c:v>
                </c:pt>
                <c:pt idx="160">
                  <c:v>350</c:v>
                </c:pt>
                <c:pt idx="161">
                  <c:v>350</c:v>
                </c:pt>
                <c:pt idx="162">
                  <c:v>350</c:v>
                </c:pt>
                <c:pt idx="163">
                  <c:v>350</c:v>
                </c:pt>
                <c:pt idx="164">
                  <c:v>350</c:v>
                </c:pt>
                <c:pt idx="165">
                  <c:v>350</c:v>
                </c:pt>
                <c:pt idx="166">
                  <c:v>350</c:v>
                </c:pt>
                <c:pt idx="167">
                  <c:v>350</c:v>
                </c:pt>
                <c:pt idx="168">
                  <c:v>350</c:v>
                </c:pt>
                <c:pt idx="169">
                  <c:v>350</c:v>
                </c:pt>
                <c:pt idx="170">
                  <c:v>350</c:v>
                </c:pt>
                <c:pt idx="171">
                  <c:v>350</c:v>
                </c:pt>
                <c:pt idx="172">
                  <c:v>350</c:v>
                </c:pt>
                <c:pt idx="173">
                  <c:v>350</c:v>
                </c:pt>
                <c:pt idx="174">
                  <c:v>350</c:v>
                </c:pt>
                <c:pt idx="175">
                  <c:v>350</c:v>
                </c:pt>
                <c:pt idx="176">
                  <c:v>350</c:v>
                </c:pt>
                <c:pt idx="177">
                  <c:v>350</c:v>
                </c:pt>
                <c:pt idx="178">
                  <c:v>350</c:v>
                </c:pt>
                <c:pt idx="179">
                  <c:v>350</c:v>
                </c:pt>
                <c:pt idx="180">
                  <c:v>350</c:v>
                </c:pt>
                <c:pt idx="181">
                  <c:v>350</c:v>
                </c:pt>
                <c:pt idx="182">
                  <c:v>350</c:v>
                </c:pt>
                <c:pt idx="183">
                  <c:v>350</c:v>
                </c:pt>
                <c:pt idx="184">
                  <c:v>350</c:v>
                </c:pt>
                <c:pt idx="185">
                  <c:v>350</c:v>
                </c:pt>
                <c:pt idx="186">
                  <c:v>350</c:v>
                </c:pt>
                <c:pt idx="187">
                  <c:v>350</c:v>
                </c:pt>
                <c:pt idx="188">
                  <c:v>350</c:v>
                </c:pt>
                <c:pt idx="189">
                  <c:v>350</c:v>
                </c:pt>
                <c:pt idx="190">
                  <c:v>350</c:v>
                </c:pt>
                <c:pt idx="191">
                  <c:v>350</c:v>
                </c:pt>
                <c:pt idx="192">
                  <c:v>350</c:v>
                </c:pt>
                <c:pt idx="193">
                  <c:v>350</c:v>
                </c:pt>
                <c:pt idx="194">
                  <c:v>350</c:v>
                </c:pt>
                <c:pt idx="195">
                  <c:v>350</c:v>
                </c:pt>
                <c:pt idx="196">
                  <c:v>350</c:v>
                </c:pt>
                <c:pt idx="197">
                  <c:v>350</c:v>
                </c:pt>
                <c:pt idx="198">
                  <c:v>350</c:v>
                </c:pt>
                <c:pt idx="199">
                  <c:v>350</c:v>
                </c:pt>
                <c:pt idx="200">
                  <c:v>350</c:v>
                </c:pt>
                <c:pt idx="201">
                  <c:v>350</c:v>
                </c:pt>
                <c:pt idx="202">
                  <c:v>350</c:v>
                </c:pt>
                <c:pt idx="203">
                  <c:v>350</c:v>
                </c:pt>
                <c:pt idx="204">
                  <c:v>350</c:v>
                </c:pt>
                <c:pt idx="205">
                  <c:v>350</c:v>
                </c:pt>
                <c:pt idx="206">
                  <c:v>350</c:v>
                </c:pt>
                <c:pt idx="207">
                  <c:v>350</c:v>
                </c:pt>
                <c:pt idx="208">
                  <c:v>350</c:v>
                </c:pt>
                <c:pt idx="209">
                  <c:v>350</c:v>
                </c:pt>
                <c:pt idx="210">
                  <c:v>350</c:v>
                </c:pt>
                <c:pt idx="211">
                  <c:v>350</c:v>
                </c:pt>
                <c:pt idx="212">
                  <c:v>350</c:v>
                </c:pt>
                <c:pt idx="213">
                  <c:v>350</c:v>
                </c:pt>
                <c:pt idx="214">
                  <c:v>350</c:v>
                </c:pt>
                <c:pt idx="215">
                  <c:v>350</c:v>
                </c:pt>
                <c:pt idx="216">
                  <c:v>345</c:v>
                </c:pt>
                <c:pt idx="217">
                  <c:v>345</c:v>
                </c:pt>
                <c:pt idx="218">
                  <c:v>340</c:v>
                </c:pt>
                <c:pt idx="219">
                  <c:v>330</c:v>
                </c:pt>
                <c:pt idx="220">
                  <c:v>330</c:v>
                </c:pt>
                <c:pt idx="221">
                  <c:v>330</c:v>
                </c:pt>
                <c:pt idx="222">
                  <c:v>330</c:v>
                </c:pt>
                <c:pt idx="223">
                  <c:v>330</c:v>
                </c:pt>
                <c:pt idx="224">
                  <c:v>330</c:v>
                </c:pt>
                <c:pt idx="225">
                  <c:v>330</c:v>
                </c:pt>
                <c:pt idx="226">
                  <c:v>325</c:v>
                </c:pt>
                <c:pt idx="227">
                  <c:v>325</c:v>
                </c:pt>
                <c:pt idx="228">
                  <c:v>325</c:v>
                </c:pt>
                <c:pt idx="229">
                  <c:v>325</c:v>
                </c:pt>
                <c:pt idx="230">
                  <c:v>325</c:v>
                </c:pt>
                <c:pt idx="231">
                  <c:v>325</c:v>
                </c:pt>
                <c:pt idx="232">
                  <c:v>325</c:v>
                </c:pt>
                <c:pt idx="233">
                  <c:v>325</c:v>
                </c:pt>
                <c:pt idx="234">
                  <c:v>325</c:v>
                </c:pt>
                <c:pt idx="235">
                  <c:v>325</c:v>
                </c:pt>
                <c:pt idx="236">
                  <c:v>325</c:v>
                </c:pt>
                <c:pt idx="237">
                  <c:v>325</c:v>
                </c:pt>
                <c:pt idx="238">
                  <c:v>325</c:v>
                </c:pt>
                <c:pt idx="239">
                  <c:v>325</c:v>
                </c:pt>
                <c:pt idx="240">
                  <c:v>325</c:v>
                </c:pt>
                <c:pt idx="241">
                  <c:v>325</c:v>
                </c:pt>
                <c:pt idx="242">
                  <c:v>320</c:v>
                </c:pt>
                <c:pt idx="243">
                  <c:v>320</c:v>
                </c:pt>
                <c:pt idx="244">
                  <c:v>320</c:v>
                </c:pt>
                <c:pt idx="245">
                  <c:v>320</c:v>
                </c:pt>
                <c:pt idx="246">
                  <c:v>320</c:v>
                </c:pt>
                <c:pt idx="247">
                  <c:v>320</c:v>
                </c:pt>
                <c:pt idx="248">
                  <c:v>320</c:v>
                </c:pt>
                <c:pt idx="249">
                  <c:v>320</c:v>
                </c:pt>
                <c:pt idx="250">
                  <c:v>320</c:v>
                </c:pt>
                <c:pt idx="251">
                  <c:v>320</c:v>
                </c:pt>
                <c:pt idx="252">
                  <c:v>320</c:v>
                </c:pt>
                <c:pt idx="253">
                  <c:v>320</c:v>
                </c:pt>
                <c:pt idx="254">
                  <c:v>320</c:v>
                </c:pt>
                <c:pt idx="255">
                  <c:v>320</c:v>
                </c:pt>
                <c:pt idx="256">
                  <c:v>320</c:v>
                </c:pt>
                <c:pt idx="257">
                  <c:v>320</c:v>
                </c:pt>
                <c:pt idx="258">
                  <c:v>320</c:v>
                </c:pt>
                <c:pt idx="259">
                  <c:v>320</c:v>
                </c:pt>
                <c:pt idx="260">
                  <c:v>320</c:v>
                </c:pt>
                <c:pt idx="261">
                  <c:v>320</c:v>
                </c:pt>
                <c:pt idx="262">
                  <c:v>320</c:v>
                </c:pt>
                <c:pt idx="263">
                  <c:v>320</c:v>
                </c:pt>
                <c:pt idx="264">
                  <c:v>320</c:v>
                </c:pt>
                <c:pt idx="265">
                  <c:v>320</c:v>
                </c:pt>
                <c:pt idx="266">
                  <c:v>320</c:v>
                </c:pt>
                <c:pt idx="267">
                  <c:v>320</c:v>
                </c:pt>
                <c:pt idx="268">
                  <c:v>320</c:v>
                </c:pt>
                <c:pt idx="269">
                  <c:v>320</c:v>
                </c:pt>
                <c:pt idx="270">
                  <c:v>310</c:v>
                </c:pt>
                <c:pt idx="271">
                  <c:v>310</c:v>
                </c:pt>
                <c:pt idx="272">
                  <c:v>310</c:v>
                </c:pt>
                <c:pt idx="273">
                  <c:v>310</c:v>
                </c:pt>
                <c:pt idx="274">
                  <c:v>310</c:v>
                </c:pt>
                <c:pt idx="275">
                  <c:v>310</c:v>
                </c:pt>
                <c:pt idx="276">
                  <c:v>310</c:v>
                </c:pt>
                <c:pt idx="277">
                  <c:v>310</c:v>
                </c:pt>
                <c:pt idx="278">
                  <c:v>310</c:v>
                </c:pt>
                <c:pt idx="279">
                  <c:v>310</c:v>
                </c:pt>
                <c:pt idx="280">
                  <c:v>310</c:v>
                </c:pt>
                <c:pt idx="281">
                  <c:v>310</c:v>
                </c:pt>
                <c:pt idx="282">
                  <c:v>310</c:v>
                </c:pt>
                <c:pt idx="283">
                  <c:v>310</c:v>
                </c:pt>
                <c:pt idx="284">
                  <c:v>310</c:v>
                </c:pt>
                <c:pt idx="285">
                  <c:v>310</c:v>
                </c:pt>
                <c:pt idx="286">
                  <c:v>310</c:v>
                </c:pt>
                <c:pt idx="287">
                  <c:v>310</c:v>
                </c:pt>
                <c:pt idx="288">
                  <c:v>310</c:v>
                </c:pt>
                <c:pt idx="289">
                  <c:v>310</c:v>
                </c:pt>
                <c:pt idx="290">
                  <c:v>310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290</c:v>
                </c:pt>
                <c:pt idx="361">
                  <c:v>275</c:v>
                </c:pt>
                <c:pt idx="362">
                  <c:v>275</c:v>
                </c:pt>
                <c:pt idx="363">
                  <c:v>275</c:v>
                </c:pt>
                <c:pt idx="364">
                  <c:v>275</c:v>
                </c:pt>
                <c:pt idx="365">
                  <c:v>275</c:v>
                </c:pt>
                <c:pt idx="366">
                  <c:v>275</c:v>
                </c:pt>
                <c:pt idx="367">
                  <c:v>275</c:v>
                </c:pt>
                <c:pt idx="368">
                  <c:v>260</c:v>
                </c:pt>
                <c:pt idx="369">
                  <c:v>260</c:v>
                </c:pt>
                <c:pt idx="370">
                  <c:v>260</c:v>
                </c:pt>
                <c:pt idx="371">
                  <c:v>260</c:v>
                </c:pt>
                <c:pt idx="372">
                  <c:v>260</c:v>
                </c:pt>
                <c:pt idx="373">
                  <c:v>260</c:v>
                </c:pt>
                <c:pt idx="374">
                  <c:v>260</c:v>
                </c:pt>
                <c:pt idx="375">
                  <c:v>260</c:v>
                </c:pt>
                <c:pt idx="376">
                  <c:v>260</c:v>
                </c:pt>
                <c:pt idx="377">
                  <c:v>260</c:v>
                </c:pt>
                <c:pt idx="378">
                  <c:v>260</c:v>
                </c:pt>
                <c:pt idx="379">
                  <c:v>260</c:v>
                </c:pt>
                <c:pt idx="380">
                  <c:v>260</c:v>
                </c:pt>
                <c:pt idx="381">
                  <c:v>260</c:v>
                </c:pt>
                <c:pt idx="382">
                  <c:v>260</c:v>
                </c:pt>
                <c:pt idx="383">
                  <c:v>260</c:v>
                </c:pt>
                <c:pt idx="384">
                  <c:v>260</c:v>
                </c:pt>
                <c:pt idx="385">
                  <c:v>260</c:v>
                </c:pt>
                <c:pt idx="386">
                  <c:v>260</c:v>
                </c:pt>
                <c:pt idx="387">
                  <c:v>260</c:v>
                </c:pt>
                <c:pt idx="388">
                  <c:v>260</c:v>
                </c:pt>
                <c:pt idx="389">
                  <c:v>260</c:v>
                </c:pt>
                <c:pt idx="390">
                  <c:v>260</c:v>
                </c:pt>
                <c:pt idx="391">
                  <c:v>260</c:v>
                </c:pt>
                <c:pt idx="392">
                  <c:v>260</c:v>
                </c:pt>
                <c:pt idx="393">
                  <c:v>260</c:v>
                </c:pt>
                <c:pt idx="394">
                  <c:v>260</c:v>
                </c:pt>
                <c:pt idx="395">
                  <c:v>260</c:v>
                </c:pt>
                <c:pt idx="396">
                  <c:v>260</c:v>
                </c:pt>
                <c:pt idx="397">
                  <c:v>260</c:v>
                </c:pt>
                <c:pt idx="398">
                  <c:v>260</c:v>
                </c:pt>
                <c:pt idx="399">
                  <c:v>260</c:v>
                </c:pt>
                <c:pt idx="400">
                  <c:v>260</c:v>
                </c:pt>
                <c:pt idx="401">
                  <c:v>260</c:v>
                </c:pt>
                <c:pt idx="402">
                  <c:v>250</c:v>
                </c:pt>
                <c:pt idx="403">
                  <c:v>250</c:v>
                </c:pt>
                <c:pt idx="404">
                  <c:v>250</c:v>
                </c:pt>
                <c:pt idx="405">
                  <c:v>250</c:v>
                </c:pt>
                <c:pt idx="406">
                  <c:v>250</c:v>
                </c:pt>
                <c:pt idx="407">
                  <c:v>250</c:v>
                </c:pt>
                <c:pt idx="408">
                  <c:v>250</c:v>
                </c:pt>
                <c:pt idx="409">
                  <c:v>250</c:v>
                </c:pt>
                <c:pt idx="410">
                  <c:v>250</c:v>
                </c:pt>
                <c:pt idx="411">
                  <c:v>250</c:v>
                </c:pt>
                <c:pt idx="412">
                  <c:v>250</c:v>
                </c:pt>
                <c:pt idx="413">
                  <c:v>250</c:v>
                </c:pt>
                <c:pt idx="414">
                  <c:v>235</c:v>
                </c:pt>
                <c:pt idx="415">
                  <c:v>235</c:v>
                </c:pt>
                <c:pt idx="416">
                  <c:v>235</c:v>
                </c:pt>
                <c:pt idx="417">
                  <c:v>210</c:v>
                </c:pt>
                <c:pt idx="418">
                  <c:v>210</c:v>
                </c:pt>
                <c:pt idx="419">
                  <c:v>210</c:v>
                </c:pt>
                <c:pt idx="420">
                  <c:v>200</c:v>
                </c:pt>
                <c:pt idx="421">
                  <c:v>200</c:v>
                </c:pt>
                <c:pt idx="422">
                  <c:v>200</c:v>
                </c:pt>
                <c:pt idx="423">
                  <c:v>200</c:v>
                </c:pt>
                <c:pt idx="424">
                  <c:v>200</c:v>
                </c:pt>
                <c:pt idx="425">
                  <c:v>200</c:v>
                </c:pt>
                <c:pt idx="426">
                  <c:v>200</c:v>
                </c:pt>
                <c:pt idx="427">
                  <c:v>200</c:v>
                </c:pt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  <c:pt idx="439">
                  <c:v>200</c:v>
                </c:pt>
                <c:pt idx="440">
                  <c:v>190</c:v>
                </c:pt>
                <c:pt idx="441">
                  <c:v>190</c:v>
                </c:pt>
                <c:pt idx="442">
                  <c:v>190</c:v>
                </c:pt>
                <c:pt idx="443">
                  <c:v>185</c:v>
                </c:pt>
                <c:pt idx="444">
                  <c:v>185</c:v>
                </c:pt>
                <c:pt idx="445">
                  <c:v>185</c:v>
                </c:pt>
                <c:pt idx="446">
                  <c:v>185</c:v>
                </c:pt>
                <c:pt idx="447">
                  <c:v>185</c:v>
                </c:pt>
                <c:pt idx="448">
                  <c:v>185</c:v>
                </c:pt>
                <c:pt idx="449">
                  <c:v>185</c:v>
                </c:pt>
                <c:pt idx="450">
                  <c:v>185</c:v>
                </c:pt>
                <c:pt idx="451">
                  <c:v>185</c:v>
                </c:pt>
                <c:pt idx="452">
                  <c:v>185</c:v>
                </c:pt>
                <c:pt idx="453">
                  <c:v>180</c:v>
                </c:pt>
                <c:pt idx="454">
                  <c:v>180</c:v>
                </c:pt>
                <c:pt idx="455">
                  <c:v>180</c:v>
                </c:pt>
                <c:pt idx="456">
                  <c:v>180</c:v>
                </c:pt>
                <c:pt idx="457">
                  <c:v>180</c:v>
                </c:pt>
                <c:pt idx="458">
                  <c:v>180</c:v>
                </c:pt>
                <c:pt idx="459">
                  <c:v>180</c:v>
                </c:pt>
                <c:pt idx="460">
                  <c:v>180</c:v>
                </c:pt>
                <c:pt idx="461">
                  <c:v>180</c:v>
                </c:pt>
                <c:pt idx="462">
                  <c:v>180</c:v>
                </c:pt>
                <c:pt idx="463">
                  <c:v>180</c:v>
                </c:pt>
                <c:pt idx="464">
                  <c:v>180</c:v>
                </c:pt>
                <c:pt idx="465">
                  <c:v>180</c:v>
                </c:pt>
                <c:pt idx="466">
                  <c:v>180</c:v>
                </c:pt>
                <c:pt idx="467">
                  <c:v>180</c:v>
                </c:pt>
                <c:pt idx="468">
                  <c:v>180</c:v>
                </c:pt>
                <c:pt idx="469">
                  <c:v>180</c:v>
                </c:pt>
                <c:pt idx="470">
                  <c:v>180</c:v>
                </c:pt>
                <c:pt idx="471">
                  <c:v>180</c:v>
                </c:pt>
                <c:pt idx="472">
                  <c:v>180</c:v>
                </c:pt>
                <c:pt idx="473">
                  <c:v>180</c:v>
                </c:pt>
                <c:pt idx="474">
                  <c:v>180</c:v>
                </c:pt>
                <c:pt idx="475">
                  <c:v>180</c:v>
                </c:pt>
                <c:pt idx="476">
                  <c:v>180</c:v>
                </c:pt>
                <c:pt idx="477">
                  <c:v>180</c:v>
                </c:pt>
                <c:pt idx="478">
                  <c:v>180</c:v>
                </c:pt>
                <c:pt idx="479">
                  <c:v>180</c:v>
                </c:pt>
                <c:pt idx="480">
                  <c:v>180</c:v>
                </c:pt>
                <c:pt idx="481">
                  <c:v>180</c:v>
                </c:pt>
                <c:pt idx="482">
                  <c:v>180</c:v>
                </c:pt>
                <c:pt idx="483">
                  <c:v>180</c:v>
                </c:pt>
                <c:pt idx="484">
                  <c:v>180</c:v>
                </c:pt>
                <c:pt idx="485">
                  <c:v>180</c:v>
                </c:pt>
                <c:pt idx="486">
                  <c:v>180</c:v>
                </c:pt>
                <c:pt idx="487">
                  <c:v>180</c:v>
                </c:pt>
                <c:pt idx="488">
                  <c:v>180</c:v>
                </c:pt>
                <c:pt idx="489">
                  <c:v>180</c:v>
                </c:pt>
                <c:pt idx="490">
                  <c:v>180</c:v>
                </c:pt>
                <c:pt idx="491">
                  <c:v>180</c:v>
                </c:pt>
                <c:pt idx="492">
                  <c:v>180</c:v>
                </c:pt>
                <c:pt idx="493">
                  <c:v>180</c:v>
                </c:pt>
                <c:pt idx="494">
                  <c:v>175</c:v>
                </c:pt>
                <c:pt idx="495">
                  <c:v>175</c:v>
                </c:pt>
                <c:pt idx="496">
                  <c:v>175</c:v>
                </c:pt>
                <c:pt idx="497">
                  <c:v>175</c:v>
                </c:pt>
                <c:pt idx="498">
                  <c:v>175</c:v>
                </c:pt>
                <c:pt idx="499">
                  <c:v>175</c:v>
                </c:pt>
                <c:pt idx="500">
                  <c:v>175</c:v>
                </c:pt>
                <c:pt idx="501">
                  <c:v>175</c:v>
                </c:pt>
                <c:pt idx="502">
                  <c:v>175</c:v>
                </c:pt>
                <c:pt idx="503">
                  <c:v>175</c:v>
                </c:pt>
                <c:pt idx="504">
                  <c:v>175</c:v>
                </c:pt>
                <c:pt idx="505">
                  <c:v>175</c:v>
                </c:pt>
                <c:pt idx="506">
                  <c:v>175</c:v>
                </c:pt>
                <c:pt idx="507">
                  <c:v>175</c:v>
                </c:pt>
                <c:pt idx="508">
                  <c:v>175</c:v>
                </c:pt>
                <c:pt idx="509">
                  <c:v>175</c:v>
                </c:pt>
                <c:pt idx="510">
                  <c:v>175</c:v>
                </c:pt>
                <c:pt idx="511">
                  <c:v>175</c:v>
                </c:pt>
                <c:pt idx="512">
                  <c:v>175</c:v>
                </c:pt>
                <c:pt idx="513">
                  <c:v>175</c:v>
                </c:pt>
                <c:pt idx="514">
                  <c:v>175</c:v>
                </c:pt>
                <c:pt idx="515">
                  <c:v>175</c:v>
                </c:pt>
                <c:pt idx="516">
                  <c:v>175</c:v>
                </c:pt>
                <c:pt idx="517">
                  <c:v>175</c:v>
                </c:pt>
                <c:pt idx="518">
                  <c:v>175</c:v>
                </c:pt>
                <c:pt idx="519">
                  <c:v>175</c:v>
                </c:pt>
                <c:pt idx="520">
                  <c:v>170</c:v>
                </c:pt>
                <c:pt idx="521">
                  <c:v>170</c:v>
                </c:pt>
                <c:pt idx="522">
                  <c:v>170</c:v>
                </c:pt>
                <c:pt idx="523">
                  <c:v>170</c:v>
                </c:pt>
                <c:pt idx="524">
                  <c:v>170</c:v>
                </c:pt>
                <c:pt idx="525">
                  <c:v>170</c:v>
                </c:pt>
                <c:pt idx="526">
                  <c:v>170</c:v>
                </c:pt>
                <c:pt idx="527">
                  <c:v>170</c:v>
                </c:pt>
                <c:pt idx="528">
                  <c:v>170</c:v>
                </c:pt>
                <c:pt idx="529">
                  <c:v>170</c:v>
                </c:pt>
                <c:pt idx="530">
                  <c:v>170</c:v>
                </c:pt>
                <c:pt idx="531">
                  <c:v>170</c:v>
                </c:pt>
                <c:pt idx="532">
                  <c:v>170</c:v>
                </c:pt>
                <c:pt idx="533">
                  <c:v>170</c:v>
                </c:pt>
                <c:pt idx="534">
                  <c:v>170</c:v>
                </c:pt>
                <c:pt idx="535">
                  <c:v>170</c:v>
                </c:pt>
                <c:pt idx="536">
                  <c:v>170</c:v>
                </c:pt>
                <c:pt idx="537">
                  <c:v>170</c:v>
                </c:pt>
                <c:pt idx="538">
                  <c:v>170</c:v>
                </c:pt>
                <c:pt idx="539">
                  <c:v>170</c:v>
                </c:pt>
                <c:pt idx="540">
                  <c:v>170</c:v>
                </c:pt>
                <c:pt idx="541">
                  <c:v>170</c:v>
                </c:pt>
                <c:pt idx="542">
                  <c:v>170</c:v>
                </c:pt>
                <c:pt idx="543">
                  <c:v>170</c:v>
                </c:pt>
                <c:pt idx="544">
                  <c:v>170</c:v>
                </c:pt>
                <c:pt idx="545">
                  <c:v>170</c:v>
                </c:pt>
                <c:pt idx="546">
                  <c:v>170</c:v>
                </c:pt>
                <c:pt idx="547">
                  <c:v>150</c:v>
                </c:pt>
                <c:pt idx="548">
                  <c:v>150</c:v>
                </c:pt>
                <c:pt idx="549">
                  <c:v>150</c:v>
                </c:pt>
                <c:pt idx="550">
                  <c:v>150</c:v>
                </c:pt>
                <c:pt idx="551">
                  <c:v>150</c:v>
                </c:pt>
                <c:pt idx="552">
                  <c:v>150</c:v>
                </c:pt>
                <c:pt idx="553">
                  <c:v>150</c:v>
                </c:pt>
                <c:pt idx="554">
                  <c:v>150</c:v>
                </c:pt>
                <c:pt idx="555">
                  <c:v>150</c:v>
                </c:pt>
                <c:pt idx="556">
                  <c:v>150</c:v>
                </c:pt>
                <c:pt idx="557">
                  <c:v>150</c:v>
                </c:pt>
                <c:pt idx="558">
                  <c:v>150</c:v>
                </c:pt>
                <c:pt idx="559">
                  <c:v>150</c:v>
                </c:pt>
                <c:pt idx="560">
                  <c:v>150</c:v>
                </c:pt>
                <c:pt idx="561">
                  <c:v>150</c:v>
                </c:pt>
                <c:pt idx="562">
                  <c:v>150</c:v>
                </c:pt>
                <c:pt idx="563">
                  <c:v>150</c:v>
                </c:pt>
                <c:pt idx="564">
                  <c:v>150</c:v>
                </c:pt>
                <c:pt idx="565">
                  <c:v>150</c:v>
                </c:pt>
                <c:pt idx="566">
                  <c:v>150</c:v>
                </c:pt>
                <c:pt idx="567">
                  <c:v>150</c:v>
                </c:pt>
                <c:pt idx="568">
                  <c:v>150</c:v>
                </c:pt>
                <c:pt idx="569">
                  <c:v>150</c:v>
                </c:pt>
                <c:pt idx="570">
                  <c:v>150</c:v>
                </c:pt>
                <c:pt idx="571">
                  <c:v>150</c:v>
                </c:pt>
                <c:pt idx="572">
                  <c:v>150</c:v>
                </c:pt>
                <c:pt idx="573">
                  <c:v>150</c:v>
                </c:pt>
                <c:pt idx="574">
                  <c:v>150</c:v>
                </c:pt>
                <c:pt idx="575">
                  <c:v>150</c:v>
                </c:pt>
                <c:pt idx="576">
                  <c:v>150</c:v>
                </c:pt>
                <c:pt idx="577">
                  <c:v>150</c:v>
                </c:pt>
                <c:pt idx="578">
                  <c:v>150</c:v>
                </c:pt>
                <c:pt idx="579">
                  <c:v>150</c:v>
                </c:pt>
                <c:pt idx="580">
                  <c:v>150</c:v>
                </c:pt>
                <c:pt idx="581">
                  <c:v>150</c:v>
                </c:pt>
                <c:pt idx="582">
                  <c:v>150</c:v>
                </c:pt>
                <c:pt idx="583">
                  <c:v>150</c:v>
                </c:pt>
                <c:pt idx="584">
                  <c:v>150</c:v>
                </c:pt>
                <c:pt idx="585">
                  <c:v>150</c:v>
                </c:pt>
                <c:pt idx="586">
                  <c:v>150</c:v>
                </c:pt>
                <c:pt idx="587">
                  <c:v>150</c:v>
                </c:pt>
                <c:pt idx="588">
                  <c:v>150</c:v>
                </c:pt>
                <c:pt idx="589">
                  <c:v>150</c:v>
                </c:pt>
                <c:pt idx="590">
                  <c:v>150</c:v>
                </c:pt>
                <c:pt idx="591">
                  <c:v>150</c:v>
                </c:pt>
                <c:pt idx="592">
                  <c:v>150</c:v>
                </c:pt>
                <c:pt idx="593">
                  <c:v>150</c:v>
                </c:pt>
                <c:pt idx="594">
                  <c:v>150</c:v>
                </c:pt>
                <c:pt idx="595">
                  <c:v>150</c:v>
                </c:pt>
                <c:pt idx="596">
                  <c:v>150</c:v>
                </c:pt>
                <c:pt idx="597">
                  <c:v>150</c:v>
                </c:pt>
                <c:pt idx="598">
                  <c:v>150</c:v>
                </c:pt>
                <c:pt idx="599">
                  <c:v>150</c:v>
                </c:pt>
                <c:pt idx="600">
                  <c:v>150</c:v>
                </c:pt>
                <c:pt idx="601">
                  <c:v>150</c:v>
                </c:pt>
                <c:pt idx="602">
                  <c:v>150</c:v>
                </c:pt>
                <c:pt idx="603">
                  <c:v>150</c:v>
                </c:pt>
                <c:pt idx="604">
                  <c:v>150</c:v>
                </c:pt>
                <c:pt idx="605">
                  <c:v>150</c:v>
                </c:pt>
                <c:pt idx="606">
                  <c:v>150</c:v>
                </c:pt>
                <c:pt idx="607">
                  <c:v>150</c:v>
                </c:pt>
                <c:pt idx="608">
                  <c:v>150</c:v>
                </c:pt>
                <c:pt idx="609">
                  <c:v>150</c:v>
                </c:pt>
                <c:pt idx="610">
                  <c:v>150</c:v>
                </c:pt>
                <c:pt idx="611">
                  <c:v>150</c:v>
                </c:pt>
                <c:pt idx="612">
                  <c:v>150</c:v>
                </c:pt>
                <c:pt idx="613">
                  <c:v>150</c:v>
                </c:pt>
                <c:pt idx="614">
                  <c:v>150</c:v>
                </c:pt>
                <c:pt idx="615">
                  <c:v>150</c:v>
                </c:pt>
                <c:pt idx="616">
                  <c:v>150</c:v>
                </c:pt>
                <c:pt idx="617">
                  <c:v>150</c:v>
                </c:pt>
                <c:pt idx="618">
                  <c:v>150</c:v>
                </c:pt>
                <c:pt idx="619">
                  <c:v>150</c:v>
                </c:pt>
                <c:pt idx="620">
                  <c:v>150</c:v>
                </c:pt>
                <c:pt idx="621">
                  <c:v>150</c:v>
                </c:pt>
                <c:pt idx="622">
                  <c:v>150</c:v>
                </c:pt>
                <c:pt idx="623">
                  <c:v>150</c:v>
                </c:pt>
                <c:pt idx="624">
                  <c:v>150</c:v>
                </c:pt>
                <c:pt idx="625">
                  <c:v>150</c:v>
                </c:pt>
                <c:pt idx="626">
                  <c:v>150</c:v>
                </c:pt>
                <c:pt idx="627">
                  <c:v>150</c:v>
                </c:pt>
                <c:pt idx="628">
                  <c:v>150</c:v>
                </c:pt>
                <c:pt idx="629">
                  <c:v>150</c:v>
                </c:pt>
                <c:pt idx="630">
                  <c:v>150</c:v>
                </c:pt>
                <c:pt idx="631">
                  <c:v>150</c:v>
                </c:pt>
                <c:pt idx="632">
                  <c:v>150</c:v>
                </c:pt>
                <c:pt idx="633">
                  <c:v>150</c:v>
                </c:pt>
                <c:pt idx="634">
                  <c:v>150</c:v>
                </c:pt>
                <c:pt idx="635">
                  <c:v>150</c:v>
                </c:pt>
                <c:pt idx="636">
                  <c:v>150</c:v>
                </c:pt>
                <c:pt idx="637">
                  <c:v>150</c:v>
                </c:pt>
                <c:pt idx="638">
                  <c:v>150</c:v>
                </c:pt>
                <c:pt idx="639">
                  <c:v>150</c:v>
                </c:pt>
                <c:pt idx="640">
                  <c:v>150</c:v>
                </c:pt>
                <c:pt idx="641">
                  <c:v>150</c:v>
                </c:pt>
                <c:pt idx="642">
                  <c:v>150</c:v>
                </c:pt>
                <c:pt idx="643">
                  <c:v>150</c:v>
                </c:pt>
                <c:pt idx="644">
                  <c:v>150</c:v>
                </c:pt>
                <c:pt idx="645">
                  <c:v>150</c:v>
                </c:pt>
                <c:pt idx="646">
                  <c:v>150</c:v>
                </c:pt>
                <c:pt idx="647">
                  <c:v>150</c:v>
                </c:pt>
                <c:pt idx="648">
                  <c:v>150</c:v>
                </c:pt>
                <c:pt idx="649">
                  <c:v>150</c:v>
                </c:pt>
                <c:pt idx="650">
                  <c:v>150</c:v>
                </c:pt>
                <c:pt idx="651">
                  <c:v>150</c:v>
                </c:pt>
                <c:pt idx="652">
                  <c:v>150</c:v>
                </c:pt>
                <c:pt idx="653">
                  <c:v>150</c:v>
                </c:pt>
                <c:pt idx="654">
                  <c:v>150</c:v>
                </c:pt>
                <c:pt idx="655">
                  <c:v>150</c:v>
                </c:pt>
                <c:pt idx="656">
                  <c:v>150</c:v>
                </c:pt>
                <c:pt idx="657">
                  <c:v>150</c:v>
                </c:pt>
                <c:pt idx="658">
                  <c:v>150</c:v>
                </c:pt>
                <c:pt idx="659">
                  <c:v>150</c:v>
                </c:pt>
                <c:pt idx="660">
                  <c:v>150</c:v>
                </c:pt>
                <c:pt idx="661">
                  <c:v>150</c:v>
                </c:pt>
                <c:pt idx="662">
                  <c:v>150</c:v>
                </c:pt>
                <c:pt idx="663">
                  <c:v>150</c:v>
                </c:pt>
                <c:pt idx="664">
                  <c:v>150</c:v>
                </c:pt>
                <c:pt idx="665">
                  <c:v>150</c:v>
                </c:pt>
                <c:pt idx="666">
                  <c:v>150</c:v>
                </c:pt>
                <c:pt idx="667">
                  <c:v>150</c:v>
                </c:pt>
                <c:pt idx="668">
                  <c:v>150</c:v>
                </c:pt>
                <c:pt idx="669">
                  <c:v>150</c:v>
                </c:pt>
                <c:pt idx="670">
                  <c:v>150</c:v>
                </c:pt>
                <c:pt idx="671">
                  <c:v>150</c:v>
                </c:pt>
                <c:pt idx="672">
                  <c:v>150</c:v>
                </c:pt>
                <c:pt idx="673">
                  <c:v>140</c:v>
                </c:pt>
                <c:pt idx="674">
                  <c:v>140</c:v>
                </c:pt>
                <c:pt idx="675">
                  <c:v>140</c:v>
                </c:pt>
                <c:pt idx="676">
                  <c:v>140</c:v>
                </c:pt>
                <c:pt idx="677">
                  <c:v>140</c:v>
                </c:pt>
                <c:pt idx="678">
                  <c:v>140</c:v>
                </c:pt>
                <c:pt idx="679">
                  <c:v>140</c:v>
                </c:pt>
                <c:pt idx="680">
                  <c:v>140</c:v>
                </c:pt>
                <c:pt idx="681">
                  <c:v>140</c:v>
                </c:pt>
                <c:pt idx="682">
                  <c:v>140</c:v>
                </c:pt>
                <c:pt idx="683">
                  <c:v>140</c:v>
                </c:pt>
                <c:pt idx="684">
                  <c:v>140</c:v>
                </c:pt>
                <c:pt idx="685">
                  <c:v>140</c:v>
                </c:pt>
                <c:pt idx="686">
                  <c:v>140</c:v>
                </c:pt>
                <c:pt idx="687">
                  <c:v>140</c:v>
                </c:pt>
                <c:pt idx="688">
                  <c:v>140</c:v>
                </c:pt>
                <c:pt idx="689">
                  <c:v>140</c:v>
                </c:pt>
                <c:pt idx="690">
                  <c:v>140</c:v>
                </c:pt>
                <c:pt idx="691">
                  <c:v>140</c:v>
                </c:pt>
                <c:pt idx="692">
                  <c:v>140</c:v>
                </c:pt>
                <c:pt idx="693">
                  <c:v>140</c:v>
                </c:pt>
                <c:pt idx="694">
                  <c:v>125</c:v>
                </c:pt>
                <c:pt idx="695">
                  <c:v>125</c:v>
                </c:pt>
                <c:pt idx="696">
                  <c:v>125</c:v>
                </c:pt>
                <c:pt idx="697">
                  <c:v>125</c:v>
                </c:pt>
                <c:pt idx="698">
                  <c:v>125</c:v>
                </c:pt>
                <c:pt idx="699">
                  <c:v>125</c:v>
                </c:pt>
                <c:pt idx="700">
                  <c:v>125</c:v>
                </c:pt>
                <c:pt idx="701">
                  <c:v>125</c:v>
                </c:pt>
                <c:pt idx="702">
                  <c:v>125</c:v>
                </c:pt>
                <c:pt idx="703">
                  <c:v>120</c:v>
                </c:pt>
                <c:pt idx="704">
                  <c:v>120</c:v>
                </c:pt>
                <c:pt idx="705">
                  <c:v>120</c:v>
                </c:pt>
                <c:pt idx="706">
                  <c:v>115</c:v>
                </c:pt>
                <c:pt idx="707">
                  <c:v>115</c:v>
                </c:pt>
                <c:pt idx="708">
                  <c:v>115</c:v>
                </c:pt>
                <c:pt idx="709">
                  <c:v>115</c:v>
                </c:pt>
                <c:pt idx="710">
                  <c:v>115</c:v>
                </c:pt>
                <c:pt idx="711">
                  <c:v>115</c:v>
                </c:pt>
                <c:pt idx="712">
                  <c:v>110</c:v>
                </c:pt>
                <c:pt idx="713">
                  <c:v>110</c:v>
                </c:pt>
                <c:pt idx="714">
                  <c:v>110</c:v>
                </c:pt>
                <c:pt idx="715">
                  <c:v>110</c:v>
                </c:pt>
                <c:pt idx="716">
                  <c:v>110</c:v>
                </c:pt>
                <c:pt idx="717">
                  <c:v>110</c:v>
                </c:pt>
                <c:pt idx="718">
                  <c:v>110</c:v>
                </c:pt>
                <c:pt idx="719">
                  <c:v>110</c:v>
                </c:pt>
                <c:pt idx="720">
                  <c:v>110</c:v>
                </c:pt>
                <c:pt idx="721">
                  <c:v>110</c:v>
                </c:pt>
                <c:pt idx="722">
                  <c:v>110</c:v>
                </c:pt>
                <c:pt idx="723">
                  <c:v>110</c:v>
                </c:pt>
                <c:pt idx="724">
                  <c:v>110</c:v>
                </c:pt>
                <c:pt idx="725">
                  <c:v>110</c:v>
                </c:pt>
                <c:pt idx="726">
                  <c:v>110</c:v>
                </c:pt>
                <c:pt idx="727">
                  <c:v>110</c:v>
                </c:pt>
                <c:pt idx="728">
                  <c:v>110</c:v>
                </c:pt>
                <c:pt idx="729">
                  <c:v>110</c:v>
                </c:pt>
                <c:pt idx="730">
                  <c:v>110</c:v>
                </c:pt>
                <c:pt idx="731">
                  <c:v>110</c:v>
                </c:pt>
                <c:pt idx="732">
                  <c:v>110</c:v>
                </c:pt>
                <c:pt idx="733">
                  <c:v>110</c:v>
                </c:pt>
                <c:pt idx="734">
                  <c:v>110</c:v>
                </c:pt>
                <c:pt idx="735">
                  <c:v>110</c:v>
                </c:pt>
                <c:pt idx="736">
                  <c:v>110</c:v>
                </c:pt>
                <c:pt idx="737">
                  <c:v>110</c:v>
                </c:pt>
                <c:pt idx="738">
                  <c:v>110</c:v>
                </c:pt>
                <c:pt idx="739">
                  <c:v>110</c:v>
                </c:pt>
                <c:pt idx="740">
                  <c:v>110</c:v>
                </c:pt>
                <c:pt idx="741">
                  <c:v>110</c:v>
                </c:pt>
                <c:pt idx="742">
                  <c:v>110</c:v>
                </c:pt>
                <c:pt idx="743">
                  <c:v>110</c:v>
                </c:pt>
                <c:pt idx="744">
                  <c:v>110</c:v>
                </c:pt>
                <c:pt idx="745">
                  <c:v>110</c:v>
                </c:pt>
                <c:pt idx="746">
                  <c:v>110</c:v>
                </c:pt>
                <c:pt idx="747">
                  <c:v>110</c:v>
                </c:pt>
                <c:pt idx="748">
                  <c:v>100</c:v>
                </c:pt>
                <c:pt idx="749">
                  <c:v>100</c:v>
                </c:pt>
                <c:pt idx="750">
                  <c:v>100</c:v>
                </c:pt>
                <c:pt idx="751">
                  <c:v>100</c:v>
                </c:pt>
                <c:pt idx="752">
                  <c:v>100</c:v>
                </c:pt>
                <c:pt idx="753">
                  <c:v>100</c:v>
                </c:pt>
                <c:pt idx="754">
                  <c:v>100</c:v>
                </c:pt>
                <c:pt idx="755">
                  <c:v>100</c:v>
                </c:pt>
                <c:pt idx="756">
                  <c:v>100</c:v>
                </c:pt>
                <c:pt idx="757">
                  <c:v>100</c:v>
                </c:pt>
                <c:pt idx="758">
                  <c:v>100</c:v>
                </c:pt>
                <c:pt idx="759">
                  <c:v>100</c:v>
                </c:pt>
                <c:pt idx="760">
                  <c:v>100</c:v>
                </c:pt>
                <c:pt idx="761">
                  <c:v>100</c:v>
                </c:pt>
                <c:pt idx="762">
                  <c:v>100</c:v>
                </c:pt>
                <c:pt idx="763">
                  <c:v>100</c:v>
                </c:pt>
                <c:pt idx="764">
                  <c:v>100</c:v>
                </c:pt>
                <c:pt idx="765">
                  <c:v>100</c:v>
                </c:pt>
                <c:pt idx="766">
                  <c:v>100</c:v>
                </c:pt>
                <c:pt idx="767">
                  <c:v>100</c:v>
                </c:pt>
                <c:pt idx="768">
                  <c:v>100</c:v>
                </c:pt>
                <c:pt idx="769">
                  <c:v>100</c:v>
                </c:pt>
                <c:pt idx="770">
                  <c:v>100</c:v>
                </c:pt>
                <c:pt idx="771">
                  <c:v>100</c:v>
                </c:pt>
                <c:pt idx="772">
                  <c:v>100</c:v>
                </c:pt>
                <c:pt idx="773">
                  <c:v>100</c:v>
                </c:pt>
                <c:pt idx="774">
                  <c:v>100</c:v>
                </c:pt>
                <c:pt idx="775">
                  <c:v>100</c:v>
                </c:pt>
                <c:pt idx="776">
                  <c:v>100</c:v>
                </c:pt>
                <c:pt idx="777">
                  <c:v>100</c:v>
                </c:pt>
                <c:pt idx="778">
                  <c:v>100</c:v>
                </c:pt>
                <c:pt idx="779">
                  <c:v>100</c:v>
                </c:pt>
                <c:pt idx="780">
                  <c:v>100</c:v>
                </c:pt>
                <c:pt idx="781">
                  <c:v>100</c:v>
                </c:pt>
                <c:pt idx="782">
                  <c:v>100</c:v>
                </c:pt>
                <c:pt idx="783">
                  <c:v>100</c:v>
                </c:pt>
                <c:pt idx="784">
                  <c:v>100</c:v>
                </c:pt>
                <c:pt idx="785">
                  <c:v>100</c:v>
                </c:pt>
                <c:pt idx="786">
                  <c:v>100</c:v>
                </c:pt>
                <c:pt idx="787">
                  <c:v>100</c:v>
                </c:pt>
                <c:pt idx="788">
                  <c:v>100</c:v>
                </c:pt>
                <c:pt idx="789">
                  <c:v>100</c:v>
                </c:pt>
                <c:pt idx="790">
                  <c:v>100</c:v>
                </c:pt>
                <c:pt idx="791">
                  <c:v>100</c:v>
                </c:pt>
                <c:pt idx="792">
                  <c:v>100</c:v>
                </c:pt>
                <c:pt idx="793">
                  <c:v>100</c:v>
                </c:pt>
                <c:pt idx="794">
                  <c:v>100</c:v>
                </c:pt>
                <c:pt idx="795">
                  <c:v>100</c:v>
                </c:pt>
                <c:pt idx="796">
                  <c:v>100</c:v>
                </c:pt>
                <c:pt idx="797">
                  <c:v>100</c:v>
                </c:pt>
                <c:pt idx="798">
                  <c:v>100</c:v>
                </c:pt>
                <c:pt idx="799">
                  <c:v>100</c:v>
                </c:pt>
                <c:pt idx="800">
                  <c:v>100</c:v>
                </c:pt>
                <c:pt idx="801">
                  <c:v>100</c:v>
                </c:pt>
                <c:pt idx="802">
                  <c:v>100</c:v>
                </c:pt>
                <c:pt idx="803">
                  <c:v>100</c:v>
                </c:pt>
                <c:pt idx="804">
                  <c:v>100</c:v>
                </c:pt>
                <c:pt idx="805">
                  <c:v>100</c:v>
                </c:pt>
                <c:pt idx="806">
                  <c:v>100</c:v>
                </c:pt>
                <c:pt idx="807">
                  <c:v>100</c:v>
                </c:pt>
                <c:pt idx="808">
                  <c:v>100</c:v>
                </c:pt>
                <c:pt idx="809">
                  <c:v>100</c:v>
                </c:pt>
                <c:pt idx="810">
                  <c:v>100</c:v>
                </c:pt>
                <c:pt idx="811">
                  <c:v>100</c:v>
                </c:pt>
                <c:pt idx="812">
                  <c:v>100</c:v>
                </c:pt>
                <c:pt idx="813">
                  <c:v>100</c:v>
                </c:pt>
                <c:pt idx="814">
                  <c:v>100</c:v>
                </c:pt>
                <c:pt idx="815">
                  <c:v>100</c:v>
                </c:pt>
                <c:pt idx="816">
                  <c:v>100</c:v>
                </c:pt>
                <c:pt idx="817">
                  <c:v>100</c:v>
                </c:pt>
                <c:pt idx="818">
                  <c:v>100</c:v>
                </c:pt>
                <c:pt idx="819">
                  <c:v>100</c:v>
                </c:pt>
                <c:pt idx="820">
                  <c:v>100</c:v>
                </c:pt>
                <c:pt idx="821">
                  <c:v>100</c:v>
                </c:pt>
                <c:pt idx="822">
                  <c:v>100</c:v>
                </c:pt>
                <c:pt idx="823">
                  <c:v>100</c:v>
                </c:pt>
                <c:pt idx="824">
                  <c:v>100</c:v>
                </c:pt>
                <c:pt idx="825">
                  <c:v>100</c:v>
                </c:pt>
                <c:pt idx="826">
                  <c:v>100</c:v>
                </c:pt>
                <c:pt idx="827">
                  <c:v>100</c:v>
                </c:pt>
                <c:pt idx="828">
                  <c:v>100</c:v>
                </c:pt>
                <c:pt idx="829">
                  <c:v>100</c:v>
                </c:pt>
                <c:pt idx="830">
                  <c:v>100</c:v>
                </c:pt>
                <c:pt idx="831">
                  <c:v>100</c:v>
                </c:pt>
                <c:pt idx="832">
                  <c:v>100</c:v>
                </c:pt>
                <c:pt idx="833">
                  <c:v>100</c:v>
                </c:pt>
                <c:pt idx="834">
                  <c:v>100</c:v>
                </c:pt>
                <c:pt idx="835">
                  <c:v>100</c:v>
                </c:pt>
                <c:pt idx="836">
                  <c:v>100</c:v>
                </c:pt>
                <c:pt idx="837">
                  <c:v>100</c:v>
                </c:pt>
                <c:pt idx="838">
                  <c:v>100</c:v>
                </c:pt>
                <c:pt idx="839">
                  <c:v>100</c:v>
                </c:pt>
                <c:pt idx="840">
                  <c:v>100</c:v>
                </c:pt>
                <c:pt idx="841">
                  <c:v>100</c:v>
                </c:pt>
                <c:pt idx="842">
                  <c:v>100</c:v>
                </c:pt>
                <c:pt idx="843">
                  <c:v>100</c:v>
                </c:pt>
                <c:pt idx="844">
                  <c:v>100</c:v>
                </c:pt>
                <c:pt idx="845">
                  <c:v>100</c:v>
                </c:pt>
                <c:pt idx="846">
                  <c:v>100</c:v>
                </c:pt>
                <c:pt idx="847">
                  <c:v>100</c:v>
                </c:pt>
                <c:pt idx="848">
                  <c:v>100</c:v>
                </c:pt>
                <c:pt idx="849">
                  <c:v>100</c:v>
                </c:pt>
                <c:pt idx="850">
                  <c:v>100</c:v>
                </c:pt>
                <c:pt idx="851">
                  <c:v>100</c:v>
                </c:pt>
                <c:pt idx="852">
                  <c:v>100</c:v>
                </c:pt>
                <c:pt idx="853">
                  <c:v>100</c:v>
                </c:pt>
                <c:pt idx="854">
                  <c:v>100</c:v>
                </c:pt>
                <c:pt idx="855">
                  <c:v>100</c:v>
                </c:pt>
                <c:pt idx="856">
                  <c:v>100</c:v>
                </c:pt>
                <c:pt idx="857">
                  <c:v>100</c:v>
                </c:pt>
                <c:pt idx="858">
                  <c:v>100</c:v>
                </c:pt>
                <c:pt idx="859">
                  <c:v>100</c:v>
                </c:pt>
                <c:pt idx="860">
                  <c:v>100</c:v>
                </c:pt>
                <c:pt idx="861">
                  <c:v>100</c:v>
                </c:pt>
                <c:pt idx="862">
                  <c:v>100</c:v>
                </c:pt>
                <c:pt idx="863">
                  <c:v>100</c:v>
                </c:pt>
                <c:pt idx="864">
                  <c:v>100</c:v>
                </c:pt>
                <c:pt idx="865">
                  <c:v>100</c:v>
                </c:pt>
                <c:pt idx="866">
                  <c:v>100</c:v>
                </c:pt>
                <c:pt idx="867">
                  <c:v>100</c:v>
                </c:pt>
                <c:pt idx="868">
                  <c:v>100</c:v>
                </c:pt>
                <c:pt idx="869">
                  <c:v>100</c:v>
                </c:pt>
                <c:pt idx="870">
                  <c:v>100</c:v>
                </c:pt>
                <c:pt idx="871">
                  <c:v>100</c:v>
                </c:pt>
                <c:pt idx="872">
                  <c:v>100</c:v>
                </c:pt>
                <c:pt idx="873">
                  <c:v>100</c:v>
                </c:pt>
                <c:pt idx="874">
                  <c:v>100</c:v>
                </c:pt>
                <c:pt idx="875">
                  <c:v>100</c:v>
                </c:pt>
                <c:pt idx="876">
                  <c:v>100</c:v>
                </c:pt>
                <c:pt idx="877">
                  <c:v>100</c:v>
                </c:pt>
                <c:pt idx="878">
                  <c:v>100</c:v>
                </c:pt>
                <c:pt idx="879">
                  <c:v>100</c:v>
                </c:pt>
                <c:pt idx="880">
                  <c:v>100</c:v>
                </c:pt>
                <c:pt idx="881">
                  <c:v>100</c:v>
                </c:pt>
                <c:pt idx="882">
                  <c:v>100</c:v>
                </c:pt>
                <c:pt idx="883">
                  <c:v>100</c:v>
                </c:pt>
                <c:pt idx="884">
                  <c:v>100</c:v>
                </c:pt>
                <c:pt idx="885">
                  <c:v>100</c:v>
                </c:pt>
                <c:pt idx="886">
                  <c:v>100</c:v>
                </c:pt>
                <c:pt idx="887">
                  <c:v>100</c:v>
                </c:pt>
                <c:pt idx="888">
                  <c:v>100</c:v>
                </c:pt>
                <c:pt idx="889">
                  <c:v>100</c:v>
                </c:pt>
                <c:pt idx="890">
                  <c:v>100</c:v>
                </c:pt>
                <c:pt idx="891">
                  <c:v>100</c:v>
                </c:pt>
                <c:pt idx="892">
                  <c:v>100</c:v>
                </c:pt>
                <c:pt idx="893">
                  <c:v>100</c:v>
                </c:pt>
                <c:pt idx="894">
                  <c:v>100</c:v>
                </c:pt>
                <c:pt idx="895">
                  <c:v>100</c:v>
                </c:pt>
                <c:pt idx="896">
                  <c:v>100</c:v>
                </c:pt>
                <c:pt idx="897">
                  <c:v>100</c:v>
                </c:pt>
                <c:pt idx="898">
                  <c:v>100</c:v>
                </c:pt>
                <c:pt idx="899">
                  <c:v>100</c:v>
                </c:pt>
                <c:pt idx="900">
                  <c:v>100</c:v>
                </c:pt>
                <c:pt idx="901">
                  <c:v>100</c:v>
                </c:pt>
                <c:pt idx="902">
                  <c:v>100</c:v>
                </c:pt>
                <c:pt idx="903">
                  <c:v>100</c:v>
                </c:pt>
                <c:pt idx="904">
                  <c:v>100</c:v>
                </c:pt>
                <c:pt idx="905">
                  <c:v>100</c:v>
                </c:pt>
                <c:pt idx="906">
                  <c:v>100</c:v>
                </c:pt>
                <c:pt idx="907">
                  <c:v>100</c:v>
                </c:pt>
                <c:pt idx="908">
                  <c:v>100</c:v>
                </c:pt>
                <c:pt idx="909">
                  <c:v>100</c:v>
                </c:pt>
                <c:pt idx="910">
                  <c:v>100</c:v>
                </c:pt>
                <c:pt idx="911">
                  <c:v>100</c:v>
                </c:pt>
                <c:pt idx="912">
                  <c:v>100</c:v>
                </c:pt>
                <c:pt idx="913">
                  <c:v>100</c:v>
                </c:pt>
                <c:pt idx="914">
                  <c:v>100</c:v>
                </c:pt>
                <c:pt idx="915">
                  <c:v>100</c:v>
                </c:pt>
                <c:pt idx="916">
                  <c:v>100</c:v>
                </c:pt>
                <c:pt idx="917">
                  <c:v>100</c:v>
                </c:pt>
                <c:pt idx="918">
                  <c:v>100</c:v>
                </c:pt>
                <c:pt idx="919">
                  <c:v>100</c:v>
                </c:pt>
                <c:pt idx="920">
                  <c:v>100</c:v>
                </c:pt>
                <c:pt idx="921">
                  <c:v>100</c:v>
                </c:pt>
                <c:pt idx="922">
                  <c:v>100</c:v>
                </c:pt>
                <c:pt idx="923">
                  <c:v>100</c:v>
                </c:pt>
                <c:pt idx="924">
                  <c:v>100</c:v>
                </c:pt>
                <c:pt idx="925">
                  <c:v>100</c:v>
                </c:pt>
                <c:pt idx="926">
                  <c:v>100</c:v>
                </c:pt>
                <c:pt idx="927">
                  <c:v>100</c:v>
                </c:pt>
                <c:pt idx="928">
                  <c:v>100</c:v>
                </c:pt>
                <c:pt idx="929">
                  <c:v>100</c:v>
                </c:pt>
                <c:pt idx="930">
                  <c:v>100</c:v>
                </c:pt>
                <c:pt idx="931">
                  <c:v>100</c:v>
                </c:pt>
                <c:pt idx="932">
                  <c:v>100</c:v>
                </c:pt>
                <c:pt idx="933">
                  <c:v>100</c:v>
                </c:pt>
                <c:pt idx="934">
                  <c:v>100</c:v>
                </c:pt>
                <c:pt idx="935">
                  <c:v>100</c:v>
                </c:pt>
                <c:pt idx="936">
                  <c:v>100</c:v>
                </c:pt>
                <c:pt idx="937">
                  <c:v>100</c:v>
                </c:pt>
                <c:pt idx="938">
                  <c:v>100</c:v>
                </c:pt>
                <c:pt idx="939">
                  <c:v>100</c:v>
                </c:pt>
                <c:pt idx="940">
                  <c:v>100</c:v>
                </c:pt>
                <c:pt idx="941">
                  <c:v>100</c:v>
                </c:pt>
                <c:pt idx="942">
                  <c:v>100</c:v>
                </c:pt>
                <c:pt idx="943">
                  <c:v>100</c:v>
                </c:pt>
                <c:pt idx="944">
                  <c:v>100</c:v>
                </c:pt>
                <c:pt idx="945">
                  <c:v>100</c:v>
                </c:pt>
                <c:pt idx="946">
                  <c:v>100</c:v>
                </c:pt>
                <c:pt idx="947">
                  <c:v>100</c:v>
                </c:pt>
                <c:pt idx="948">
                  <c:v>100</c:v>
                </c:pt>
                <c:pt idx="949">
                  <c:v>100</c:v>
                </c:pt>
                <c:pt idx="950">
                  <c:v>100</c:v>
                </c:pt>
                <c:pt idx="951">
                  <c:v>100</c:v>
                </c:pt>
                <c:pt idx="952">
                  <c:v>100</c:v>
                </c:pt>
                <c:pt idx="953">
                  <c:v>100</c:v>
                </c:pt>
                <c:pt idx="954">
                  <c:v>100</c:v>
                </c:pt>
                <c:pt idx="955">
                  <c:v>100</c:v>
                </c:pt>
                <c:pt idx="956">
                  <c:v>100</c:v>
                </c:pt>
                <c:pt idx="957">
                  <c:v>100</c:v>
                </c:pt>
                <c:pt idx="958">
                  <c:v>100</c:v>
                </c:pt>
                <c:pt idx="959">
                  <c:v>100</c:v>
                </c:pt>
                <c:pt idx="960">
                  <c:v>100</c:v>
                </c:pt>
                <c:pt idx="961">
                  <c:v>100</c:v>
                </c:pt>
                <c:pt idx="962">
                  <c:v>100</c:v>
                </c:pt>
                <c:pt idx="963">
                  <c:v>100</c:v>
                </c:pt>
                <c:pt idx="964">
                  <c:v>100</c:v>
                </c:pt>
                <c:pt idx="965">
                  <c:v>100</c:v>
                </c:pt>
                <c:pt idx="966">
                  <c:v>100</c:v>
                </c:pt>
                <c:pt idx="967">
                  <c:v>100</c:v>
                </c:pt>
                <c:pt idx="968">
                  <c:v>100</c:v>
                </c:pt>
                <c:pt idx="969">
                  <c:v>100</c:v>
                </c:pt>
                <c:pt idx="970">
                  <c:v>100</c:v>
                </c:pt>
                <c:pt idx="971">
                  <c:v>100</c:v>
                </c:pt>
                <c:pt idx="972">
                  <c:v>100</c:v>
                </c:pt>
                <c:pt idx="973">
                  <c:v>100</c:v>
                </c:pt>
                <c:pt idx="974">
                  <c:v>100</c:v>
                </c:pt>
                <c:pt idx="975">
                  <c:v>100</c:v>
                </c:pt>
                <c:pt idx="976">
                  <c:v>100</c:v>
                </c:pt>
                <c:pt idx="977">
                  <c:v>100</c:v>
                </c:pt>
                <c:pt idx="978">
                  <c:v>100</c:v>
                </c:pt>
                <c:pt idx="979">
                  <c:v>100</c:v>
                </c:pt>
                <c:pt idx="980">
                  <c:v>100</c:v>
                </c:pt>
                <c:pt idx="981">
                  <c:v>100</c:v>
                </c:pt>
                <c:pt idx="982">
                  <c:v>100</c:v>
                </c:pt>
                <c:pt idx="983">
                  <c:v>100</c:v>
                </c:pt>
                <c:pt idx="984">
                  <c:v>100</c:v>
                </c:pt>
                <c:pt idx="985">
                  <c:v>100</c:v>
                </c:pt>
                <c:pt idx="986">
                  <c:v>100</c:v>
                </c:pt>
                <c:pt idx="987">
                  <c:v>100</c:v>
                </c:pt>
                <c:pt idx="988">
                  <c:v>100</c:v>
                </c:pt>
                <c:pt idx="989">
                  <c:v>100</c:v>
                </c:pt>
                <c:pt idx="990">
                  <c:v>100</c:v>
                </c:pt>
                <c:pt idx="991">
                  <c:v>100</c:v>
                </c:pt>
                <c:pt idx="992">
                  <c:v>100</c:v>
                </c:pt>
                <c:pt idx="993">
                  <c:v>100</c:v>
                </c:pt>
                <c:pt idx="994">
                  <c:v>100</c:v>
                </c:pt>
                <c:pt idx="995">
                  <c:v>100</c:v>
                </c:pt>
                <c:pt idx="996">
                  <c:v>100</c:v>
                </c:pt>
                <c:pt idx="997">
                  <c:v>100</c:v>
                </c:pt>
                <c:pt idx="998">
                  <c:v>100</c:v>
                </c:pt>
                <c:pt idx="999">
                  <c:v>100</c:v>
                </c:pt>
                <c:pt idx="1000">
                  <c:v>100</c:v>
                </c:pt>
                <c:pt idx="1001">
                  <c:v>100</c:v>
                </c:pt>
                <c:pt idx="1002">
                  <c:v>100</c:v>
                </c:pt>
                <c:pt idx="1003">
                  <c:v>100</c:v>
                </c:pt>
                <c:pt idx="1004">
                  <c:v>100</c:v>
                </c:pt>
                <c:pt idx="1005">
                  <c:v>100</c:v>
                </c:pt>
                <c:pt idx="1006">
                  <c:v>100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100</c:v>
                </c:pt>
                <c:pt idx="1015">
                  <c:v>100</c:v>
                </c:pt>
                <c:pt idx="1016">
                  <c:v>100</c:v>
                </c:pt>
                <c:pt idx="1017">
                  <c:v>100</c:v>
                </c:pt>
                <c:pt idx="1018">
                  <c:v>100</c:v>
                </c:pt>
                <c:pt idx="1019">
                  <c:v>100</c:v>
                </c:pt>
                <c:pt idx="1020">
                  <c:v>100</c:v>
                </c:pt>
                <c:pt idx="1021">
                  <c:v>100</c:v>
                </c:pt>
                <c:pt idx="1022">
                  <c:v>100</c:v>
                </c:pt>
                <c:pt idx="1023">
                  <c:v>100</c:v>
                </c:pt>
                <c:pt idx="1024">
                  <c:v>100</c:v>
                </c:pt>
                <c:pt idx="1025">
                  <c:v>100</c:v>
                </c:pt>
                <c:pt idx="1026">
                  <c:v>100</c:v>
                </c:pt>
                <c:pt idx="1027">
                  <c:v>100</c:v>
                </c:pt>
                <c:pt idx="1028">
                  <c:v>100</c:v>
                </c:pt>
                <c:pt idx="1029">
                  <c:v>100</c:v>
                </c:pt>
                <c:pt idx="1030">
                  <c:v>100</c:v>
                </c:pt>
                <c:pt idx="1031">
                  <c:v>100</c:v>
                </c:pt>
                <c:pt idx="1032">
                  <c:v>100</c:v>
                </c:pt>
                <c:pt idx="1033">
                  <c:v>100</c:v>
                </c:pt>
                <c:pt idx="1034">
                  <c:v>100</c:v>
                </c:pt>
                <c:pt idx="1035">
                  <c:v>100</c:v>
                </c:pt>
                <c:pt idx="1036">
                  <c:v>100</c:v>
                </c:pt>
                <c:pt idx="1037">
                  <c:v>100</c:v>
                </c:pt>
                <c:pt idx="1038">
                  <c:v>100</c:v>
                </c:pt>
                <c:pt idx="1039">
                  <c:v>100</c:v>
                </c:pt>
                <c:pt idx="1040">
                  <c:v>100</c:v>
                </c:pt>
                <c:pt idx="1041">
                  <c:v>100</c:v>
                </c:pt>
                <c:pt idx="1042">
                  <c:v>100</c:v>
                </c:pt>
                <c:pt idx="1043">
                  <c:v>100</c:v>
                </c:pt>
                <c:pt idx="1044">
                  <c:v>100</c:v>
                </c:pt>
                <c:pt idx="1045">
                  <c:v>100</c:v>
                </c:pt>
                <c:pt idx="1046">
                  <c:v>100</c:v>
                </c:pt>
                <c:pt idx="1047">
                  <c:v>100</c:v>
                </c:pt>
                <c:pt idx="1048">
                  <c:v>100</c:v>
                </c:pt>
                <c:pt idx="1049">
                  <c:v>100</c:v>
                </c:pt>
                <c:pt idx="1050">
                  <c:v>100</c:v>
                </c:pt>
                <c:pt idx="1051">
                  <c:v>100</c:v>
                </c:pt>
                <c:pt idx="1052">
                  <c:v>100</c:v>
                </c:pt>
                <c:pt idx="1053">
                  <c:v>100</c:v>
                </c:pt>
                <c:pt idx="1054">
                  <c:v>100</c:v>
                </c:pt>
                <c:pt idx="1055">
                  <c:v>100</c:v>
                </c:pt>
                <c:pt idx="1056">
                  <c:v>100</c:v>
                </c:pt>
                <c:pt idx="1057">
                  <c:v>100</c:v>
                </c:pt>
                <c:pt idx="1058">
                  <c:v>100</c:v>
                </c:pt>
                <c:pt idx="1059">
                  <c:v>100</c:v>
                </c:pt>
                <c:pt idx="1060">
                  <c:v>100</c:v>
                </c:pt>
                <c:pt idx="1061">
                  <c:v>100</c:v>
                </c:pt>
                <c:pt idx="1062">
                  <c:v>100</c:v>
                </c:pt>
                <c:pt idx="1063">
                  <c:v>100</c:v>
                </c:pt>
                <c:pt idx="1064">
                  <c:v>100</c:v>
                </c:pt>
                <c:pt idx="1065">
                  <c:v>100</c:v>
                </c:pt>
                <c:pt idx="1066">
                  <c:v>100</c:v>
                </c:pt>
                <c:pt idx="1067">
                  <c:v>100</c:v>
                </c:pt>
                <c:pt idx="1068">
                  <c:v>100</c:v>
                </c:pt>
                <c:pt idx="1069">
                  <c:v>100</c:v>
                </c:pt>
                <c:pt idx="1070">
                  <c:v>100</c:v>
                </c:pt>
                <c:pt idx="1071">
                  <c:v>100</c:v>
                </c:pt>
                <c:pt idx="1072">
                  <c:v>100</c:v>
                </c:pt>
                <c:pt idx="1073">
                  <c:v>100</c:v>
                </c:pt>
                <c:pt idx="1074">
                  <c:v>100</c:v>
                </c:pt>
                <c:pt idx="1075">
                  <c:v>100</c:v>
                </c:pt>
                <c:pt idx="1076">
                  <c:v>100</c:v>
                </c:pt>
                <c:pt idx="1077">
                  <c:v>100</c:v>
                </c:pt>
                <c:pt idx="1078">
                  <c:v>100</c:v>
                </c:pt>
                <c:pt idx="1079">
                  <c:v>100</c:v>
                </c:pt>
                <c:pt idx="1080">
                  <c:v>100</c:v>
                </c:pt>
                <c:pt idx="1081">
                  <c:v>100</c:v>
                </c:pt>
                <c:pt idx="1082">
                  <c:v>100</c:v>
                </c:pt>
                <c:pt idx="1083">
                  <c:v>100</c:v>
                </c:pt>
                <c:pt idx="1084">
                  <c:v>100</c:v>
                </c:pt>
                <c:pt idx="1085">
                  <c:v>100</c:v>
                </c:pt>
                <c:pt idx="1086">
                  <c:v>100</c:v>
                </c:pt>
                <c:pt idx="1087">
                  <c:v>100</c:v>
                </c:pt>
                <c:pt idx="1088">
                  <c:v>100</c:v>
                </c:pt>
                <c:pt idx="1089">
                  <c:v>100</c:v>
                </c:pt>
                <c:pt idx="1090">
                  <c:v>100</c:v>
                </c:pt>
                <c:pt idx="1091">
                  <c:v>100</c:v>
                </c:pt>
                <c:pt idx="1092">
                  <c:v>100</c:v>
                </c:pt>
                <c:pt idx="1093">
                  <c:v>100</c:v>
                </c:pt>
                <c:pt idx="1094">
                  <c:v>100</c:v>
                </c:pt>
                <c:pt idx="1095">
                  <c:v>100</c:v>
                </c:pt>
                <c:pt idx="1096">
                  <c:v>100</c:v>
                </c:pt>
                <c:pt idx="1097">
                  <c:v>100</c:v>
                </c:pt>
                <c:pt idx="1098">
                  <c:v>100</c:v>
                </c:pt>
                <c:pt idx="1099">
                  <c:v>100</c:v>
                </c:pt>
                <c:pt idx="1100">
                  <c:v>100</c:v>
                </c:pt>
                <c:pt idx="1101">
                  <c:v>100</c:v>
                </c:pt>
                <c:pt idx="1102">
                  <c:v>100</c:v>
                </c:pt>
                <c:pt idx="1103">
                  <c:v>100</c:v>
                </c:pt>
                <c:pt idx="1104">
                  <c:v>100</c:v>
                </c:pt>
                <c:pt idx="1105">
                  <c:v>100</c:v>
                </c:pt>
                <c:pt idx="1106">
                  <c:v>100</c:v>
                </c:pt>
                <c:pt idx="1107">
                  <c:v>100</c:v>
                </c:pt>
                <c:pt idx="1108">
                  <c:v>100</c:v>
                </c:pt>
                <c:pt idx="1109">
                  <c:v>100</c:v>
                </c:pt>
                <c:pt idx="1110">
                  <c:v>100</c:v>
                </c:pt>
                <c:pt idx="1111">
                  <c:v>100</c:v>
                </c:pt>
                <c:pt idx="1112">
                  <c:v>90</c:v>
                </c:pt>
                <c:pt idx="1113">
                  <c:v>90</c:v>
                </c:pt>
                <c:pt idx="1114">
                  <c:v>90</c:v>
                </c:pt>
                <c:pt idx="1115">
                  <c:v>90</c:v>
                </c:pt>
                <c:pt idx="1116">
                  <c:v>90</c:v>
                </c:pt>
                <c:pt idx="1117">
                  <c:v>90</c:v>
                </c:pt>
                <c:pt idx="1118">
                  <c:v>90</c:v>
                </c:pt>
                <c:pt idx="1119">
                  <c:v>90</c:v>
                </c:pt>
                <c:pt idx="1120">
                  <c:v>90</c:v>
                </c:pt>
                <c:pt idx="1121">
                  <c:v>90</c:v>
                </c:pt>
                <c:pt idx="1122">
                  <c:v>90</c:v>
                </c:pt>
                <c:pt idx="1123">
                  <c:v>90</c:v>
                </c:pt>
                <c:pt idx="1124">
                  <c:v>90</c:v>
                </c:pt>
                <c:pt idx="1125">
                  <c:v>90</c:v>
                </c:pt>
                <c:pt idx="1126">
                  <c:v>90</c:v>
                </c:pt>
                <c:pt idx="1127">
                  <c:v>90</c:v>
                </c:pt>
                <c:pt idx="1128">
                  <c:v>90</c:v>
                </c:pt>
                <c:pt idx="1129">
                  <c:v>90</c:v>
                </c:pt>
                <c:pt idx="1130">
                  <c:v>90</c:v>
                </c:pt>
                <c:pt idx="1131">
                  <c:v>90</c:v>
                </c:pt>
                <c:pt idx="1132">
                  <c:v>90</c:v>
                </c:pt>
                <c:pt idx="1133">
                  <c:v>90</c:v>
                </c:pt>
                <c:pt idx="1134">
                  <c:v>90</c:v>
                </c:pt>
                <c:pt idx="1135">
                  <c:v>90</c:v>
                </c:pt>
                <c:pt idx="1136">
                  <c:v>90</c:v>
                </c:pt>
                <c:pt idx="1137">
                  <c:v>90</c:v>
                </c:pt>
                <c:pt idx="1138">
                  <c:v>90</c:v>
                </c:pt>
                <c:pt idx="1139">
                  <c:v>90</c:v>
                </c:pt>
                <c:pt idx="1140">
                  <c:v>90</c:v>
                </c:pt>
                <c:pt idx="1141">
                  <c:v>90</c:v>
                </c:pt>
                <c:pt idx="1142">
                  <c:v>90</c:v>
                </c:pt>
                <c:pt idx="1143">
                  <c:v>90</c:v>
                </c:pt>
                <c:pt idx="1144">
                  <c:v>90</c:v>
                </c:pt>
                <c:pt idx="1145">
                  <c:v>90</c:v>
                </c:pt>
                <c:pt idx="1146">
                  <c:v>90</c:v>
                </c:pt>
                <c:pt idx="1147">
                  <c:v>90</c:v>
                </c:pt>
                <c:pt idx="1148">
                  <c:v>90</c:v>
                </c:pt>
                <c:pt idx="1149">
                  <c:v>90</c:v>
                </c:pt>
                <c:pt idx="1150">
                  <c:v>90</c:v>
                </c:pt>
                <c:pt idx="1151">
                  <c:v>90</c:v>
                </c:pt>
                <c:pt idx="1152">
                  <c:v>90</c:v>
                </c:pt>
                <c:pt idx="1153">
                  <c:v>90</c:v>
                </c:pt>
                <c:pt idx="1154">
                  <c:v>90</c:v>
                </c:pt>
                <c:pt idx="1155">
                  <c:v>90</c:v>
                </c:pt>
                <c:pt idx="1156">
                  <c:v>80</c:v>
                </c:pt>
                <c:pt idx="1157">
                  <c:v>80</c:v>
                </c:pt>
                <c:pt idx="1158">
                  <c:v>80</c:v>
                </c:pt>
                <c:pt idx="1159">
                  <c:v>80</c:v>
                </c:pt>
                <c:pt idx="1160">
                  <c:v>80</c:v>
                </c:pt>
                <c:pt idx="1161">
                  <c:v>80</c:v>
                </c:pt>
                <c:pt idx="1162">
                  <c:v>80</c:v>
                </c:pt>
                <c:pt idx="1163">
                  <c:v>80</c:v>
                </c:pt>
                <c:pt idx="1164">
                  <c:v>80</c:v>
                </c:pt>
                <c:pt idx="1165">
                  <c:v>80</c:v>
                </c:pt>
                <c:pt idx="1166">
                  <c:v>80</c:v>
                </c:pt>
                <c:pt idx="1167">
                  <c:v>80</c:v>
                </c:pt>
                <c:pt idx="1168">
                  <c:v>80</c:v>
                </c:pt>
                <c:pt idx="1169">
                  <c:v>80</c:v>
                </c:pt>
                <c:pt idx="1170">
                  <c:v>80</c:v>
                </c:pt>
                <c:pt idx="1171">
                  <c:v>80</c:v>
                </c:pt>
                <c:pt idx="1172">
                  <c:v>80</c:v>
                </c:pt>
                <c:pt idx="1173">
                  <c:v>80</c:v>
                </c:pt>
                <c:pt idx="1174">
                  <c:v>80</c:v>
                </c:pt>
                <c:pt idx="1175">
                  <c:v>80</c:v>
                </c:pt>
                <c:pt idx="1176">
                  <c:v>80</c:v>
                </c:pt>
                <c:pt idx="1177">
                  <c:v>80</c:v>
                </c:pt>
                <c:pt idx="1178">
                  <c:v>80</c:v>
                </c:pt>
                <c:pt idx="1179">
                  <c:v>80</c:v>
                </c:pt>
                <c:pt idx="1180">
                  <c:v>80</c:v>
                </c:pt>
                <c:pt idx="1181">
                  <c:v>80</c:v>
                </c:pt>
                <c:pt idx="1182">
                  <c:v>80</c:v>
                </c:pt>
                <c:pt idx="1183">
                  <c:v>80</c:v>
                </c:pt>
                <c:pt idx="1184">
                  <c:v>80</c:v>
                </c:pt>
                <c:pt idx="1185">
                  <c:v>80</c:v>
                </c:pt>
                <c:pt idx="1186">
                  <c:v>80</c:v>
                </c:pt>
                <c:pt idx="1187">
                  <c:v>80</c:v>
                </c:pt>
                <c:pt idx="1188">
                  <c:v>80</c:v>
                </c:pt>
                <c:pt idx="1189">
                  <c:v>80</c:v>
                </c:pt>
                <c:pt idx="1190">
                  <c:v>80</c:v>
                </c:pt>
                <c:pt idx="1191">
                  <c:v>80</c:v>
                </c:pt>
                <c:pt idx="1192">
                  <c:v>80</c:v>
                </c:pt>
                <c:pt idx="1193">
                  <c:v>80</c:v>
                </c:pt>
                <c:pt idx="1194">
                  <c:v>80</c:v>
                </c:pt>
                <c:pt idx="1195">
                  <c:v>80</c:v>
                </c:pt>
                <c:pt idx="1196">
                  <c:v>80</c:v>
                </c:pt>
                <c:pt idx="1197">
                  <c:v>80</c:v>
                </c:pt>
                <c:pt idx="1198">
                  <c:v>80</c:v>
                </c:pt>
                <c:pt idx="1199">
                  <c:v>80</c:v>
                </c:pt>
                <c:pt idx="1200">
                  <c:v>80</c:v>
                </c:pt>
                <c:pt idx="1201">
                  <c:v>80</c:v>
                </c:pt>
                <c:pt idx="1202">
                  <c:v>80</c:v>
                </c:pt>
                <c:pt idx="1203">
                  <c:v>80</c:v>
                </c:pt>
                <c:pt idx="1204">
                  <c:v>80</c:v>
                </c:pt>
                <c:pt idx="1205">
                  <c:v>80</c:v>
                </c:pt>
                <c:pt idx="1206">
                  <c:v>80</c:v>
                </c:pt>
                <c:pt idx="1207">
                  <c:v>80</c:v>
                </c:pt>
                <c:pt idx="1208">
                  <c:v>80</c:v>
                </c:pt>
                <c:pt idx="1209">
                  <c:v>80</c:v>
                </c:pt>
                <c:pt idx="1210">
                  <c:v>80</c:v>
                </c:pt>
                <c:pt idx="1211">
                  <c:v>80</c:v>
                </c:pt>
                <c:pt idx="1212">
                  <c:v>80</c:v>
                </c:pt>
                <c:pt idx="1213">
                  <c:v>80</c:v>
                </c:pt>
                <c:pt idx="1214">
                  <c:v>80</c:v>
                </c:pt>
                <c:pt idx="1215">
                  <c:v>80</c:v>
                </c:pt>
                <c:pt idx="1216">
                  <c:v>80</c:v>
                </c:pt>
                <c:pt idx="1217">
                  <c:v>80</c:v>
                </c:pt>
                <c:pt idx="1218">
                  <c:v>80</c:v>
                </c:pt>
                <c:pt idx="1219">
                  <c:v>80</c:v>
                </c:pt>
                <c:pt idx="1220">
                  <c:v>80</c:v>
                </c:pt>
                <c:pt idx="1221">
                  <c:v>80</c:v>
                </c:pt>
                <c:pt idx="1222">
                  <c:v>80</c:v>
                </c:pt>
                <c:pt idx="1223">
                  <c:v>80</c:v>
                </c:pt>
                <c:pt idx="1224">
                  <c:v>80</c:v>
                </c:pt>
                <c:pt idx="1225">
                  <c:v>80</c:v>
                </c:pt>
                <c:pt idx="1226">
                  <c:v>80</c:v>
                </c:pt>
                <c:pt idx="1227">
                  <c:v>80</c:v>
                </c:pt>
                <c:pt idx="1228">
                  <c:v>80</c:v>
                </c:pt>
                <c:pt idx="1229">
                  <c:v>80</c:v>
                </c:pt>
                <c:pt idx="1230">
                  <c:v>80</c:v>
                </c:pt>
                <c:pt idx="1231">
                  <c:v>80</c:v>
                </c:pt>
                <c:pt idx="1232">
                  <c:v>80</c:v>
                </c:pt>
                <c:pt idx="1233">
                  <c:v>80</c:v>
                </c:pt>
                <c:pt idx="1234">
                  <c:v>80</c:v>
                </c:pt>
                <c:pt idx="1235">
                  <c:v>80</c:v>
                </c:pt>
                <c:pt idx="1236">
                  <c:v>80</c:v>
                </c:pt>
                <c:pt idx="1237">
                  <c:v>80</c:v>
                </c:pt>
                <c:pt idx="1238">
                  <c:v>80</c:v>
                </c:pt>
                <c:pt idx="1239">
                  <c:v>80</c:v>
                </c:pt>
                <c:pt idx="1240">
                  <c:v>80</c:v>
                </c:pt>
                <c:pt idx="1241">
                  <c:v>80</c:v>
                </c:pt>
                <c:pt idx="1242">
                  <c:v>80</c:v>
                </c:pt>
                <c:pt idx="1243">
                  <c:v>80</c:v>
                </c:pt>
                <c:pt idx="1244">
                  <c:v>80</c:v>
                </c:pt>
                <c:pt idx="1245">
                  <c:v>80</c:v>
                </c:pt>
                <c:pt idx="1246">
                  <c:v>80</c:v>
                </c:pt>
                <c:pt idx="1247">
                  <c:v>80</c:v>
                </c:pt>
                <c:pt idx="1248">
                  <c:v>80</c:v>
                </c:pt>
                <c:pt idx="1249">
                  <c:v>80</c:v>
                </c:pt>
                <c:pt idx="1250">
                  <c:v>80</c:v>
                </c:pt>
                <c:pt idx="1251">
                  <c:v>80</c:v>
                </c:pt>
                <c:pt idx="1252">
                  <c:v>80</c:v>
                </c:pt>
                <c:pt idx="1253">
                  <c:v>80</c:v>
                </c:pt>
                <c:pt idx="1254">
                  <c:v>80</c:v>
                </c:pt>
                <c:pt idx="1255">
                  <c:v>80</c:v>
                </c:pt>
                <c:pt idx="1256">
                  <c:v>80</c:v>
                </c:pt>
                <c:pt idx="1257">
                  <c:v>80</c:v>
                </c:pt>
                <c:pt idx="1258">
                  <c:v>80</c:v>
                </c:pt>
                <c:pt idx="1259">
                  <c:v>80</c:v>
                </c:pt>
                <c:pt idx="1260">
                  <c:v>80</c:v>
                </c:pt>
                <c:pt idx="1261">
                  <c:v>80</c:v>
                </c:pt>
                <c:pt idx="1262">
                  <c:v>80</c:v>
                </c:pt>
                <c:pt idx="1263">
                  <c:v>80</c:v>
                </c:pt>
                <c:pt idx="1264">
                  <c:v>80</c:v>
                </c:pt>
                <c:pt idx="1265">
                  <c:v>80</c:v>
                </c:pt>
                <c:pt idx="1266">
                  <c:v>80</c:v>
                </c:pt>
                <c:pt idx="1267">
                  <c:v>80</c:v>
                </c:pt>
                <c:pt idx="1268">
                  <c:v>80</c:v>
                </c:pt>
                <c:pt idx="1269">
                  <c:v>80</c:v>
                </c:pt>
                <c:pt idx="1270">
                  <c:v>80</c:v>
                </c:pt>
                <c:pt idx="1271">
                  <c:v>80</c:v>
                </c:pt>
                <c:pt idx="1272">
                  <c:v>80</c:v>
                </c:pt>
                <c:pt idx="1273">
                  <c:v>80</c:v>
                </c:pt>
                <c:pt idx="1274">
                  <c:v>80</c:v>
                </c:pt>
                <c:pt idx="1275">
                  <c:v>80</c:v>
                </c:pt>
                <c:pt idx="1276">
                  <c:v>80</c:v>
                </c:pt>
                <c:pt idx="1277">
                  <c:v>80</c:v>
                </c:pt>
                <c:pt idx="1278">
                  <c:v>80</c:v>
                </c:pt>
                <c:pt idx="1279">
                  <c:v>80</c:v>
                </c:pt>
                <c:pt idx="1280">
                  <c:v>80</c:v>
                </c:pt>
                <c:pt idx="1281">
                  <c:v>80</c:v>
                </c:pt>
                <c:pt idx="1282">
                  <c:v>80</c:v>
                </c:pt>
                <c:pt idx="1283">
                  <c:v>80</c:v>
                </c:pt>
                <c:pt idx="1284">
                  <c:v>80</c:v>
                </c:pt>
                <c:pt idx="1285">
                  <c:v>80</c:v>
                </c:pt>
                <c:pt idx="1286">
                  <c:v>80</c:v>
                </c:pt>
                <c:pt idx="1287">
                  <c:v>80</c:v>
                </c:pt>
                <c:pt idx="1288">
                  <c:v>80</c:v>
                </c:pt>
                <c:pt idx="1289">
                  <c:v>80</c:v>
                </c:pt>
                <c:pt idx="1290">
                  <c:v>80</c:v>
                </c:pt>
                <c:pt idx="1291">
                  <c:v>80</c:v>
                </c:pt>
                <c:pt idx="1292">
                  <c:v>80</c:v>
                </c:pt>
                <c:pt idx="1293">
                  <c:v>80</c:v>
                </c:pt>
                <c:pt idx="1294">
                  <c:v>80</c:v>
                </c:pt>
                <c:pt idx="1295">
                  <c:v>80</c:v>
                </c:pt>
                <c:pt idx="1296">
                  <c:v>80</c:v>
                </c:pt>
                <c:pt idx="1297">
                  <c:v>80</c:v>
                </c:pt>
                <c:pt idx="1298">
                  <c:v>80</c:v>
                </c:pt>
                <c:pt idx="1299">
                  <c:v>80</c:v>
                </c:pt>
                <c:pt idx="1300">
                  <c:v>80</c:v>
                </c:pt>
                <c:pt idx="1301">
                  <c:v>80</c:v>
                </c:pt>
                <c:pt idx="1302">
                  <c:v>80</c:v>
                </c:pt>
                <c:pt idx="1303">
                  <c:v>80</c:v>
                </c:pt>
                <c:pt idx="1304">
                  <c:v>80</c:v>
                </c:pt>
                <c:pt idx="1305">
                  <c:v>80</c:v>
                </c:pt>
                <c:pt idx="1306">
                  <c:v>80</c:v>
                </c:pt>
                <c:pt idx="1307">
                  <c:v>80</c:v>
                </c:pt>
                <c:pt idx="1308">
                  <c:v>80</c:v>
                </c:pt>
                <c:pt idx="1309">
                  <c:v>80</c:v>
                </c:pt>
                <c:pt idx="1310">
                  <c:v>80</c:v>
                </c:pt>
                <c:pt idx="1311">
                  <c:v>80</c:v>
                </c:pt>
                <c:pt idx="1312">
                  <c:v>80</c:v>
                </c:pt>
                <c:pt idx="1313">
                  <c:v>80</c:v>
                </c:pt>
                <c:pt idx="1314">
                  <c:v>80</c:v>
                </c:pt>
                <c:pt idx="1315">
                  <c:v>80</c:v>
                </c:pt>
                <c:pt idx="1316">
                  <c:v>80</c:v>
                </c:pt>
                <c:pt idx="1317">
                  <c:v>80</c:v>
                </c:pt>
                <c:pt idx="1318">
                  <c:v>80</c:v>
                </c:pt>
                <c:pt idx="1319">
                  <c:v>80</c:v>
                </c:pt>
                <c:pt idx="1320">
                  <c:v>80</c:v>
                </c:pt>
                <c:pt idx="1321">
                  <c:v>80</c:v>
                </c:pt>
                <c:pt idx="1322">
                  <c:v>80</c:v>
                </c:pt>
                <c:pt idx="1323">
                  <c:v>80</c:v>
                </c:pt>
                <c:pt idx="1324">
                  <c:v>80</c:v>
                </c:pt>
                <c:pt idx="1325">
                  <c:v>80</c:v>
                </c:pt>
                <c:pt idx="1326">
                  <c:v>80</c:v>
                </c:pt>
                <c:pt idx="1327">
                  <c:v>80</c:v>
                </c:pt>
                <c:pt idx="1328">
                  <c:v>80</c:v>
                </c:pt>
                <c:pt idx="1329">
                  <c:v>80</c:v>
                </c:pt>
                <c:pt idx="1330">
                  <c:v>80</c:v>
                </c:pt>
                <c:pt idx="1331">
                  <c:v>80</c:v>
                </c:pt>
                <c:pt idx="1332">
                  <c:v>80</c:v>
                </c:pt>
                <c:pt idx="1333">
                  <c:v>80</c:v>
                </c:pt>
                <c:pt idx="1334">
                  <c:v>80</c:v>
                </c:pt>
                <c:pt idx="1335">
                  <c:v>80</c:v>
                </c:pt>
                <c:pt idx="1336">
                  <c:v>80</c:v>
                </c:pt>
                <c:pt idx="1337">
                  <c:v>80</c:v>
                </c:pt>
                <c:pt idx="1338">
                  <c:v>80</c:v>
                </c:pt>
                <c:pt idx="1339">
                  <c:v>80</c:v>
                </c:pt>
                <c:pt idx="1340">
                  <c:v>80</c:v>
                </c:pt>
                <c:pt idx="1341">
                  <c:v>80</c:v>
                </c:pt>
                <c:pt idx="1342">
                  <c:v>80</c:v>
                </c:pt>
                <c:pt idx="1343">
                  <c:v>80</c:v>
                </c:pt>
                <c:pt idx="1344">
                  <c:v>80</c:v>
                </c:pt>
                <c:pt idx="1345">
                  <c:v>80</c:v>
                </c:pt>
                <c:pt idx="1346">
                  <c:v>80</c:v>
                </c:pt>
                <c:pt idx="1347">
                  <c:v>80</c:v>
                </c:pt>
                <c:pt idx="1348">
                  <c:v>80</c:v>
                </c:pt>
                <c:pt idx="1349">
                  <c:v>80</c:v>
                </c:pt>
                <c:pt idx="1350">
                  <c:v>80</c:v>
                </c:pt>
                <c:pt idx="1351">
                  <c:v>80</c:v>
                </c:pt>
                <c:pt idx="1352">
                  <c:v>80</c:v>
                </c:pt>
                <c:pt idx="1353">
                  <c:v>80</c:v>
                </c:pt>
                <c:pt idx="1354">
                  <c:v>80</c:v>
                </c:pt>
                <c:pt idx="1355">
                  <c:v>80</c:v>
                </c:pt>
                <c:pt idx="1356">
                  <c:v>80</c:v>
                </c:pt>
                <c:pt idx="1357">
                  <c:v>80</c:v>
                </c:pt>
                <c:pt idx="1358">
                  <c:v>80</c:v>
                </c:pt>
                <c:pt idx="1359">
                  <c:v>80</c:v>
                </c:pt>
                <c:pt idx="1360">
                  <c:v>80</c:v>
                </c:pt>
                <c:pt idx="1361">
                  <c:v>80</c:v>
                </c:pt>
                <c:pt idx="1362">
                  <c:v>80</c:v>
                </c:pt>
                <c:pt idx="1363">
                  <c:v>80</c:v>
                </c:pt>
                <c:pt idx="1364">
                  <c:v>80</c:v>
                </c:pt>
                <c:pt idx="1365">
                  <c:v>80</c:v>
                </c:pt>
                <c:pt idx="1366">
                  <c:v>80</c:v>
                </c:pt>
                <c:pt idx="1367">
                  <c:v>80</c:v>
                </c:pt>
                <c:pt idx="1368">
                  <c:v>80</c:v>
                </c:pt>
                <c:pt idx="1369">
                  <c:v>80</c:v>
                </c:pt>
                <c:pt idx="1370">
                  <c:v>80</c:v>
                </c:pt>
                <c:pt idx="1371">
                  <c:v>80</c:v>
                </c:pt>
                <c:pt idx="1372">
                  <c:v>80</c:v>
                </c:pt>
                <c:pt idx="1373">
                  <c:v>80</c:v>
                </c:pt>
                <c:pt idx="1374">
                  <c:v>80</c:v>
                </c:pt>
                <c:pt idx="1375">
                  <c:v>80</c:v>
                </c:pt>
                <c:pt idx="1376">
                  <c:v>80</c:v>
                </c:pt>
                <c:pt idx="1377">
                  <c:v>80</c:v>
                </c:pt>
                <c:pt idx="1378">
                  <c:v>80</c:v>
                </c:pt>
                <c:pt idx="1379">
                  <c:v>80</c:v>
                </c:pt>
                <c:pt idx="1380">
                  <c:v>80</c:v>
                </c:pt>
                <c:pt idx="1381">
                  <c:v>80</c:v>
                </c:pt>
                <c:pt idx="1382">
                  <c:v>80</c:v>
                </c:pt>
                <c:pt idx="1383">
                  <c:v>80</c:v>
                </c:pt>
                <c:pt idx="1384">
                  <c:v>80</c:v>
                </c:pt>
                <c:pt idx="1385">
                  <c:v>80</c:v>
                </c:pt>
                <c:pt idx="1386">
                  <c:v>80</c:v>
                </c:pt>
                <c:pt idx="1387">
                  <c:v>80</c:v>
                </c:pt>
                <c:pt idx="1388">
                  <c:v>80</c:v>
                </c:pt>
                <c:pt idx="1389">
                  <c:v>80</c:v>
                </c:pt>
                <c:pt idx="1390">
                  <c:v>80</c:v>
                </c:pt>
                <c:pt idx="1391">
                  <c:v>80</c:v>
                </c:pt>
                <c:pt idx="1392">
                  <c:v>80</c:v>
                </c:pt>
                <c:pt idx="1393">
                  <c:v>80</c:v>
                </c:pt>
                <c:pt idx="1394">
                  <c:v>80</c:v>
                </c:pt>
                <c:pt idx="1395">
                  <c:v>80</c:v>
                </c:pt>
                <c:pt idx="1396">
                  <c:v>80</c:v>
                </c:pt>
                <c:pt idx="1397">
                  <c:v>80</c:v>
                </c:pt>
                <c:pt idx="1398">
                  <c:v>80</c:v>
                </c:pt>
                <c:pt idx="1399">
                  <c:v>80</c:v>
                </c:pt>
                <c:pt idx="1400">
                  <c:v>80</c:v>
                </c:pt>
                <c:pt idx="1401">
                  <c:v>80</c:v>
                </c:pt>
                <c:pt idx="1402">
                  <c:v>80</c:v>
                </c:pt>
                <c:pt idx="1403">
                  <c:v>80</c:v>
                </c:pt>
                <c:pt idx="1404">
                  <c:v>80</c:v>
                </c:pt>
                <c:pt idx="1405">
                  <c:v>80</c:v>
                </c:pt>
                <c:pt idx="1406">
                  <c:v>80</c:v>
                </c:pt>
                <c:pt idx="1407">
                  <c:v>80</c:v>
                </c:pt>
                <c:pt idx="1408">
                  <c:v>80</c:v>
                </c:pt>
                <c:pt idx="1409">
                  <c:v>80</c:v>
                </c:pt>
                <c:pt idx="1410">
                  <c:v>80</c:v>
                </c:pt>
                <c:pt idx="1411">
                  <c:v>80</c:v>
                </c:pt>
                <c:pt idx="1412">
                  <c:v>80</c:v>
                </c:pt>
                <c:pt idx="1413">
                  <c:v>80</c:v>
                </c:pt>
                <c:pt idx="1414">
                  <c:v>80</c:v>
                </c:pt>
                <c:pt idx="1415">
                  <c:v>80</c:v>
                </c:pt>
                <c:pt idx="1416">
                  <c:v>80</c:v>
                </c:pt>
                <c:pt idx="1417">
                  <c:v>80</c:v>
                </c:pt>
                <c:pt idx="1418">
                  <c:v>80</c:v>
                </c:pt>
                <c:pt idx="1419">
                  <c:v>80</c:v>
                </c:pt>
                <c:pt idx="1420">
                  <c:v>80</c:v>
                </c:pt>
                <c:pt idx="1421">
                  <c:v>80</c:v>
                </c:pt>
                <c:pt idx="1422">
                  <c:v>80</c:v>
                </c:pt>
                <c:pt idx="1423">
                  <c:v>80</c:v>
                </c:pt>
                <c:pt idx="1424">
                  <c:v>80</c:v>
                </c:pt>
                <c:pt idx="1425">
                  <c:v>80</c:v>
                </c:pt>
                <c:pt idx="1426">
                  <c:v>80</c:v>
                </c:pt>
                <c:pt idx="1427">
                  <c:v>80</c:v>
                </c:pt>
                <c:pt idx="1428">
                  <c:v>80</c:v>
                </c:pt>
                <c:pt idx="1429">
                  <c:v>80</c:v>
                </c:pt>
                <c:pt idx="1430">
                  <c:v>80</c:v>
                </c:pt>
                <c:pt idx="1431">
                  <c:v>80</c:v>
                </c:pt>
                <c:pt idx="1432">
                  <c:v>80</c:v>
                </c:pt>
                <c:pt idx="1433">
                  <c:v>80</c:v>
                </c:pt>
                <c:pt idx="1434">
                  <c:v>80</c:v>
                </c:pt>
                <c:pt idx="1435">
                  <c:v>80</c:v>
                </c:pt>
                <c:pt idx="1436">
                  <c:v>80</c:v>
                </c:pt>
                <c:pt idx="1437">
                  <c:v>80</c:v>
                </c:pt>
                <c:pt idx="1438">
                  <c:v>80</c:v>
                </c:pt>
                <c:pt idx="1439">
                  <c:v>80</c:v>
                </c:pt>
                <c:pt idx="1440">
                  <c:v>70</c:v>
                </c:pt>
                <c:pt idx="1441">
                  <c:v>70</c:v>
                </c:pt>
                <c:pt idx="1442">
                  <c:v>70</c:v>
                </c:pt>
                <c:pt idx="1443">
                  <c:v>70</c:v>
                </c:pt>
                <c:pt idx="1444">
                  <c:v>70</c:v>
                </c:pt>
                <c:pt idx="1445">
                  <c:v>70</c:v>
                </c:pt>
                <c:pt idx="1446">
                  <c:v>70</c:v>
                </c:pt>
                <c:pt idx="1447">
                  <c:v>70</c:v>
                </c:pt>
                <c:pt idx="1448">
                  <c:v>70</c:v>
                </c:pt>
                <c:pt idx="1449">
                  <c:v>70</c:v>
                </c:pt>
                <c:pt idx="1450">
                  <c:v>70</c:v>
                </c:pt>
                <c:pt idx="1451">
                  <c:v>70</c:v>
                </c:pt>
                <c:pt idx="1452">
                  <c:v>70</c:v>
                </c:pt>
                <c:pt idx="1453">
                  <c:v>70</c:v>
                </c:pt>
                <c:pt idx="1454">
                  <c:v>70</c:v>
                </c:pt>
                <c:pt idx="1455">
                  <c:v>70</c:v>
                </c:pt>
                <c:pt idx="1456">
                  <c:v>70</c:v>
                </c:pt>
                <c:pt idx="1457">
                  <c:v>70</c:v>
                </c:pt>
                <c:pt idx="1458">
                  <c:v>70</c:v>
                </c:pt>
                <c:pt idx="1459">
                  <c:v>70</c:v>
                </c:pt>
                <c:pt idx="1460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C4-495C-869D-93B036E94C01}"/>
            </c:ext>
          </c:extLst>
        </c:ser>
        <c:ser>
          <c:idx val="3"/>
          <c:order val="4"/>
          <c:tx>
            <c:strRef>
              <c:f>'FDC- SRIF'!$L$5</c:f>
              <c:strCache>
                <c:ptCount val="1"/>
                <c:pt idx="0">
                  <c:v>Stage 4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'FDC- SRIF'!$K$6:$K$1466</c:f>
              <c:numCache>
                <c:formatCode>0.0</c:formatCode>
                <c:ptCount val="1461"/>
                <c:pt idx="0">
                  <c:v>0</c:v>
                </c:pt>
                <c:pt idx="1">
                  <c:v>9.1324200913242004E-2</c:v>
                </c:pt>
                <c:pt idx="2">
                  <c:v>0.18264840182648401</c:v>
                </c:pt>
                <c:pt idx="3">
                  <c:v>0.27397260273972601</c:v>
                </c:pt>
                <c:pt idx="4">
                  <c:v>0.36529680365296802</c:v>
                </c:pt>
                <c:pt idx="5">
                  <c:v>0.45662100456621002</c:v>
                </c:pt>
                <c:pt idx="6">
                  <c:v>0.54794520547945202</c:v>
                </c:pt>
                <c:pt idx="7">
                  <c:v>0.63926940639269403</c:v>
                </c:pt>
                <c:pt idx="8">
                  <c:v>0.73059360730593603</c:v>
                </c:pt>
                <c:pt idx="9">
                  <c:v>0.82191780821917804</c:v>
                </c:pt>
                <c:pt idx="10">
                  <c:v>0.91324200913242004</c:v>
                </c:pt>
                <c:pt idx="11">
                  <c:v>1.004566210045662</c:v>
                </c:pt>
                <c:pt idx="12">
                  <c:v>1.095890410958904</c:v>
                </c:pt>
                <c:pt idx="13">
                  <c:v>1.1872146118721461</c:v>
                </c:pt>
                <c:pt idx="14">
                  <c:v>1.2785388127853881</c:v>
                </c:pt>
                <c:pt idx="15">
                  <c:v>1.3698630136986301</c:v>
                </c:pt>
                <c:pt idx="16">
                  <c:v>1.4611872146118721</c:v>
                </c:pt>
                <c:pt idx="17">
                  <c:v>1.5525114155251141</c:v>
                </c:pt>
                <c:pt idx="18">
                  <c:v>1.6438356164383561</c:v>
                </c:pt>
                <c:pt idx="19">
                  <c:v>1.7351598173515981</c:v>
                </c:pt>
                <c:pt idx="20">
                  <c:v>1.8264840182648401</c:v>
                </c:pt>
                <c:pt idx="21">
                  <c:v>1.9178082191780821</c:v>
                </c:pt>
                <c:pt idx="22">
                  <c:v>2.0091324200913241</c:v>
                </c:pt>
                <c:pt idx="23">
                  <c:v>2.1004566210045663</c:v>
                </c:pt>
                <c:pt idx="24">
                  <c:v>2.1917808219178081</c:v>
                </c:pt>
                <c:pt idx="25">
                  <c:v>2.2831050228310499</c:v>
                </c:pt>
                <c:pt idx="26">
                  <c:v>2.3744292237442921</c:v>
                </c:pt>
                <c:pt idx="27">
                  <c:v>2.4657534246575343</c:v>
                </c:pt>
                <c:pt idx="28">
                  <c:v>2.5570776255707761</c:v>
                </c:pt>
                <c:pt idx="29">
                  <c:v>2.6484018264840179</c:v>
                </c:pt>
                <c:pt idx="30">
                  <c:v>2.7397260273972601</c:v>
                </c:pt>
                <c:pt idx="31">
                  <c:v>2.8310502283105023</c:v>
                </c:pt>
                <c:pt idx="32">
                  <c:v>2.9223744292237441</c:v>
                </c:pt>
                <c:pt idx="33">
                  <c:v>3.0136986301369859</c:v>
                </c:pt>
                <c:pt idx="34">
                  <c:v>3.1050228310502281</c:v>
                </c:pt>
                <c:pt idx="35">
                  <c:v>3.1963470319634704</c:v>
                </c:pt>
                <c:pt idx="36">
                  <c:v>3.2876712328767121</c:v>
                </c:pt>
                <c:pt idx="37">
                  <c:v>3.3789954337899539</c:v>
                </c:pt>
                <c:pt idx="38">
                  <c:v>3.4703196347031962</c:v>
                </c:pt>
                <c:pt idx="39">
                  <c:v>3.5616438356164384</c:v>
                </c:pt>
                <c:pt idx="40">
                  <c:v>3.6529680365296802</c:v>
                </c:pt>
                <c:pt idx="41">
                  <c:v>3.7442922374429219</c:v>
                </c:pt>
                <c:pt idx="42">
                  <c:v>3.8356164383561642</c:v>
                </c:pt>
                <c:pt idx="43">
                  <c:v>3.9269406392694064</c:v>
                </c:pt>
                <c:pt idx="44">
                  <c:v>4.0182648401826482</c:v>
                </c:pt>
                <c:pt idx="45">
                  <c:v>4.10958904109589</c:v>
                </c:pt>
                <c:pt idx="46">
                  <c:v>4.2009132420091326</c:v>
                </c:pt>
                <c:pt idx="47">
                  <c:v>4.2922374429223744</c:v>
                </c:pt>
                <c:pt idx="48">
                  <c:v>4.3835616438356162</c:v>
                </c:pt>
                <c:pt idx="49">
                  <c:v>4.474885844748858</c:v>
                </c:pt>
                <c:pt idx="50">
                  <c:v>4.5662100456620998</c:v>
                </c:pt>
                <c:pt idx="51">
                  <c:v>4.6575342465753424</c:v>
                </c:pt>
                <c:pt idx="52">
                  <c:v>4.7488584474885842</c:v>
                </c:pt>
                <c:pt idx="53">
                  <c:v>4.840182648401826</c:v>
                </c:pt>
                <c:pt idx="54">
                  <c:v>4.9315068493150687</c:v>
                </c:pt>
                <c:pt idx="55">
                  <c:v>5.0228310502283104</c:v>
                </c:pt>
                <c:pt idx="56">
                  <c:v>5.1141552511415522</c:v>
                </c:pt>
                <c:pt idx="57">
                  <c:v>5.205479452054794</c:v>
                </c:pt>
                <c:pt idx="58">
                  <c:v>5.2968036529680358</c:v>
                </c:pt>
                <c:pt idx="59">
                  <c:v>5.3881278538812785</c:v>
                </c:pt>
                <c:pt idx="60">
                  <c:v>5.4794520547945202</c:v>
                </c:pt>
                <c:pt idx="61">
                  <c:v>5.570776255707762</c:v>
                </c:pt>
                <c:pt idx="62">
                  <c:v>5.6621004566210047</c:v>
                </c:pt>
                <c:pt idx="63">
                  <c:v>5.7534246575342465</c:v>
                </c:pt>
                <c:pt idx="64">
                  <c:v>5.8447488584474883</c:v>
                </c:pt>
                <c:pt idx="65">
                  <c:v>5.93607305936073</c:v>
                </c:pt>
                <c:pt idx="66">
                  <c:v>6.0273972602739718</c:v>
                </c:pt>
                <c:pt idx="67">
                  <c:v>6.1187214611872145</c:v>
                </c:pt>
                <c:pt idx="68">
                  <c:v>6.2100456621004563</c:v>
                </c:pt>
                <c:pt idx="69">
                  <c:v>6.3013698630136981</c:v>
                </c:pt>
                <c:pt idx="70">
                  <c:v>6.3926940639269407</c:v>
                </c:pt>
                <c:pt idx="71">
                  <c:v>6.4840182648401825</c:v>
                </c:pt>
                <c:pt idx="72">
                  <c:v>6.5753424657534243</c:v>
                </c:pt>
                <c:pt idx="73">
                  <c:v>6.6666666666666661</c:v>
                </c:pt>
                <c:pt idx="74">
                  <c:v>6.7579908675799079</c:v>
                </c:pt>
                <c:pt idx="75">
                  <c:v>6.8493150684931505</c:v>
                </c:pt>
                <c:pt idx="76">
                  <c:v>6.9406392694063923</c:v>
                </c:pt>
                <c:pt idx="77">
                  <c:v>7.0319634703196341</c:v>
                </c:pt>
                <c:pt idx="78">
                  <c:v>7.1232876712328768</c:v>
                </c:pt>
                <c:pt idx="79">
                  <c:v>7.2146118721461185</c:v>
                </c:pt>
                <c:pt idx="80">
                  <c:v>7.3059360730593603</c:v>
                </c:pt>
                <c:pt idx="81">
                  <c:v>7.3972602739726021</c:v>
                </c:pt>
                <c:pt idx="82">
                  <c:v>7.4885844748858439</c:v>
                </c:pt>
                <c:pt idx="83">
                  <c:v>7.5799086757990866</c:v>
                </c:pt>
                <c:pt idx="84">
                  <c:v>7.6712328767123283</c:v>
                </c:pt>
                <c:pt idx="85">
                  <c:v>7.7625570776255701</c:v>
                </c:pt>
                <c:pt idx="86">
                  <c:v>7.8538812785388128</c:v>
                </c:pt>
                <c:pt idx="87">
                  <c:v>7.9452054794520546</c:v>
                </c:pt>
                <c:pt idx="88">
                  <c:v>8.0365296803652964</c:v>
                </c:pt>
                <c:pt idx="89">
                  <c:v>8.1278538812785381</c:v>
                </c:pt>
                <c:pt idx="90">
                  <c:v>8.2191780821917799</c:v>
                </c:pt>
                <c:pt idx="91">
                  <c:v>8.3105022831050217</c:v>
                </c:pt>
                <c:pt idx="92">
                  <c:v>8.4018264840182653</c:v>
                </c:pt>
                <c:pt idx="93">
                  <c:v>8.493150684931507</c:v>
                </c:pt>
                <c:pt idx="94">
                  <c:v>8.5844748858447488</c:v>
                </c:pt>
                <c:pt idx="95">
                  <c:v>8.6757990867579906</c:v>
                </c:pt>
                <c:pt idx="96">
                  <c:v>8.7671232876712324</c:v>
                </c:pt>
                <c:pt idx="97">
                  <c:v>8.8584474885844742</c:v>
                </c:pt>
                <c:pt idx="98">
                  <c:v>8.949771689497716</c:v>
                </c:pt>
                <c:pt idx="99">
                  <c:v>9.0410958904109577</c:v>
                </c:pt>
                <c:pt idx="100">
                  <c:v>9.1324200913241995</c:v>
                </c:pt>
                <c:pt idx="101">
                  <c:v>9.2237442922374431</c:v>
                </c:pt>
                <c:pt idx="102">
                  <c:v>9.3150684931506849</c:v>
                </c:pt>
                <c:pt idx="103">
                  <c:v>9.4063926940639266</c:v>
                </c:pt>
                <c:pt idx="104">
                  <c:v>9.4977168949771684</c:v>
                </c:pt>
                <c:pt idx="105">
                  <c:v>9.5890410958904102</c:v>
                </c:pt>
                <c:pt idx="106">
                  <c:v>9.680365296803652</c:v>
                </c:pt>
                <c:pt idx="107">
                  <c:v>9.7716894977168938</c:v>
                </c:pt>
                <c:pt idx="108">
                  <c:v>9.8630136986301373</c:v>
                </c:pt>
                <c:pt idx="109">
                  <c:v>9.9543378995433791</c:v>
                </c:pt>
                <c:pt idx="110">
                  <c:v>10.045662100456621</c:v>
                </c:pt>
                <c:pt idx="111">
                  <c:v>10.136986301369863</c:v>
                </c:pt>
                <c:pt idx="112">
                  <c:v>10.228310502283104</c:v>
                </c:pt>
                <c:pt idx="113">
                  <c:v>10.319634703196346</c:v>
                </c:pt>
                <c:pt idx="114">
                  <c:v>10.410958904109588</c:v>
                </c:pt>
                <c:pt idx="115">
                  <c:v>10.50228310502283</c:v>
                </c:pt>
                <c:pt idx="116">
                  <c:v>10.593607305936072</c:v>
                </c:pt>
                <c:pt idx="117">
                  <c:v>10.684931506849315</c:v>
                </c:pt>
                <c:pt idx="118">
                  <c:v>10.776255707762557</c:v>
                </c:pt>
                <c:pt idx="119">
                  <c:v>10.867579908675799</c:v>
                </c:pt>
                <c:pt idx="120">
                  <c:v>10.95890410958904</c:v>
                </c:pt>
                <c:pt idx="121">
                  <c:v>11.050228310502282</c:v>
                </c:pt>
                <c:pt idx="122">
                  <c:v>11.141552511415524</c:v>
                </c:pt>
                <c:pt idx="123">
                  <c:v>11.232876712328766</c:v>
                </c:pt>
                <c:pt idx="124">
                  <c:v>11.324200913242009</c:v>
                </c:pt>
                <c:pt idx="125">
                  <c:v>11.415525114155251</c:v>
                </c:pt>
                <c:pt idx="126">
                  <c:v>11.506849315068493</c:v>
                </c:pt>
                <c:pt idx="127">
                  <c:v>11.598173515981735</c:v>
                </c:pt>
                <c:pt idx="128">
                  <c:v>11.689497716894977</c:v>
                </c:pt>
                <c:pt idx="129">
                  <c:v>11.780821917808218</c:v>
                </c:pt>
                <c:pt idx="130">
                  <c:v>11.87214611872146</c:v>
                </c:pt>
                <c:pt idx="131">
                  <c:v>11.963470319634702</c:v>
                </c:pt>
                <c:pt idx="132">
                  <c:v>12.054794520547944</c:v>
                </c:pt>
                <c:pt idx="133">
                  <c:v>12.146118721461187</c:v>
                </c:pt>
                <c:pt idx="134">
                  <c:v>12.237442922374429</c:v>
                </c:pt>
                <c:pt idx="135">
                  <c:v>12.328767123287671</c:v>
                </c:pt>
                <c:pt idx="136">
                  <c:v>12.420091324200913</c:v>
                </c:pt>
                <c:pt idx="137">
                  <c:v>12.511415525114154</c:v>
                </c:pt>
                <c:pt idx="138">
                  <c:v>12.602739726027396</c:v>
                </c:pt>
                <c:pt idx="139">
                  <c:v>12.694063926940638</c:v>
                </c:pt>
                <c:pt idx="140">
                  <c:v>12.785388127853881</c:v>
                </c:pt>
                <c:pt idx="141">
                  <c:v>12.876712328767123</c:v>
                </c:pt>
                <c:pt idx="142">
                  <c:v>12.968036529680365</c:v>
                </c:pt>
                <c:pt idx="143">
                  <c:v>13.059360730593607</c:v>
                </c:pt>
                <c:pt idx="144">
                  <c:v>13.150684931506849</c:v>
                </c:pt>
                <c:pt idx="145">
                  <c:v>13.24200913242009</c:v>
                </c:pt>
                <c:pt idx="146">
                  <c:v>13.333333333333332</c:v>
                </c:pt>
                <c:pt idx="147">
                  <c:v>13.424657534246574</c:v>
                </c:pt>
                <c:pt idx="148">
                  <c:v>13.515981735159816</c:v>
                </c:pt>
                <c:pt idx="149">
                  <c:v>13.607305936073059</c:v>
                </c:pt>
                <c:pt idx="150">
                  <c:v>13.698630136986301</c:v>
                </c:pt>
                <c:pt idx="151">
                  <c:v>13.789954337899543</c:v>
                </c:pt>
                <c:pt idx="152">
                  <c:v>13.881278538812785</c:v>
                </c:pt>
                <c:pt idx="153">
                  <c:v>13.972602739726026</c:v>
                </c:pt>
                <c:pt idx="154">
                  <c:v>14.063926940639268</c:v>
                </c:pt>
                <c:pt idx="155">
                  <c:v>14.15525114155251</c:v>
                </c:pt>
                <c:pt idx="156">
                  <c:v>14.246575342465754</c:v>
                </c:pt>
                <c:pt idx="157">
                  <c:v>14.337899543378995</c:v>
                </c:pt>
                <c:pt idx="158">
                  <c:v>14.429223744292237</c:v>
                </c:pt>
                <c:pt idx="159">
                  <c:v>14.520547945205479</c:v>
                </c:pt>
                <c:pt idx="160">
                  <c:v>14.611872146118721</c:v>
                </c:pt>
                <c:pt idx="161">
                  <c:v>14.703196347031962</c:v>
                </c:pt>
                <c:pt idx="162">
                  <c:v>14.794520547945204</c:v>
                </c:pt>
                <c:pt idx="163">
                  <c:v>14.885844748858446</c:v>
                </c:pt>
                <c:pt idx="164">
                  <c:v>14.977168949771688</c:v>
                </c:pt>
                <c:pt idx="165">
                  <c:v>15.068493150684931</c:v>
                </c:pt>
                <c:pt idx="166">
                  <c:v>15.159817351598173</c:v>
                </c:pt>
                <c:pt idx="167">
                  <c:v>15.251141552511415</c:v>
                </c:pt>
                <c:pt idx="168">
                  <c:v>15.342465753424657</c:v>
                </c:pt>
                <c:pt idx="169">
                  <c:v>15.433789954337898</c:v>
                </c:pt>
                <c:pt idx="170">
                  <c:v>15.52511415525114</c:v>
                </c:pt>
                <c:pt idx="171">
                  <c:v>15.616438356164382</c:v>
                </c:pt>
                <c:pt idx="172">
                  <c:v>15.707762557077626</c:v>
                </c:pt>
                <c:pt idx="173">
                  <c:v>15.799086757990867</c:v>
                </c:pt>
                <c:pt idx="174">
                  <c:v>15.890410958904109</c:v>
                </c:pt>
                <c:pt idx="175">
                  <c:v>15.981735159817351</c:v>
                </c:pt>
                <c:pt idx="176">
                  <c:v>16.073059360730593</c:v>
                </c:pt>
                <c:pt idx="177">
                  <c:v>16.164383561643834</c:v>
                </c:pt>
                <c:pt idx="178">
                  <c:v>16.255707762557076</c:v>
                </c:pt>
                <c:pt idx="179">
                  <c:v>16.347031963470318</c:v>
                </c:pt>
                <c:pt idx="180">
                  <c:v>16.43835616438356</c:v>
                </c:pt>
                <c:pt idx="181">
                  <c:v>16.529680365296802</c:v>
                </c:pt>
                <c:pt idx="182">
                  <c:v>16.621004566210043</c:v>
                </c:pt>
                <c:pt idx="183">
                  <c:v>16.712328767123285</c:v>
                </c:pt>
                <c:pt idx="184">
                  <c:v>16.803652968036531</c:v>
                </c:pt>
                <c:pt idx="185">
                  <c:v>16.894977168949772</c:v>
                </c:pt>
                <c:pt idx="186">
                  <c:v>16.986301369863014</c:v>
                </c:pt>
                <c:pt idx="187">
                  <c:v>17.077625570776256</c:v>
                </c:pt>
                <c:pt idx="188">
                  <c:v>17.168949771689498</c:v>
                </c:pt>
                <c:pt idx="189">
                  <c:v>17.260273972602739</c:v>
                </c:pt>
                <c:pt idx="190">
                  <c:v>17.351598173515981</c:v>
                </c:pt>
                <c:pt idx="191">
                  <c:v>17.442922374429223</c:v>
                </c:pt>
                <c:pt idx="192">
                  <c:v>17.534246575342465</c:v>
                </c:pt>
                <c:pt idx="193">
                  <c:v>17.625570776255707</c:v>
                </c:pt>
                <c:pt idx="194">
                  <c:v>17.716894977168948</c:v>
                </c:pt>
                <c:pt idx="195">
                  <c:v>17.80821917808219</c:v>
                </c:pt>
                <c:pt idx="196">
                  <c:v>17.899543378995432</c:v>
                </c:pt>
                <c:pt idx="197">
                  <c:v>17.990867579908674</c:v>
                </c:pt>
                <c:pt idx="198">
                  <c:v>18.082191780821915</c:v>
                </c:pt>
                <c:pt idx="199">
                  <c:v>18.173515981735157</c:v>
                </c:pt>
                <c:pt idx="200">
                  <c:v>18.264840182648399</c:v>
                </c:pt>
                <c:pt idx="201">
                  <c:v>18.356164383561644</c:v>
                </c:pt>
                <c:pt idx="202">
                  <c:v>18.447488584474886</c:v>
                </c:pt>
                <c:pt idx="203">
                  <c:v>18.538812785388128</c:v>
                </c:pt>
                <c:pt idx="204">
                  <c:v>18.63013698630137</c:v>
                </c:pt>
                <c:pt idx="205">
                  <c:v>18.721461187214611</c:v>
                </c:pt>
                <c:pt idx="206">
                  <c:v>18.812785388127853</c:v>
                </c:pt>
                <c:pt idx="207">
                  <c:v>18.904109589041095</c:v>
                </c:pt>
                <c:pt idx="208">
                  <c:v>18.995433789954337</c:v>
                </c:pt>
                <c:pt idx="209">
                  <c:v>19.086757990867579</c:v>
                </c:pt>
                <c:pt idx="210">
                  <c:v>19.17808219178082</c:v>
                </c:pt>
                <c:pt idx="211">
                  <c:v>19.269406392694062</c:v>
                </c:pt>
                <c:pt idx="212">
                  <c:v>19.360730593607304</c:v>
                </c:pt>
                <c:pt idx="213">
                  <c:v>19.452054794520546</c:v>
                </c:pt>
                <c:pt idx="214">
                  <c:v>19.543378995433788</c:v>
                </c:pt>
                <c:pt idx="215">
                  <c:v>19.634703196347029</c:v>
                </c:pt>
                <c:pt idx="216">
                  <c:v>19.726027397260275</c:v>
                </c:pt>
                <c:pt idx="217">
                  <c:v>19.817351598173516</c:v>
                </c:pt>
                <c:pt idx="218">
                  <c:v>19.908675799086758</c:v>
                </c:pt>
                <c:pt idx="219">
                  <c:v>20</c:v>
                </c:pt>
                <c:pt idx="220">
                  <c:v>20.091324200913242</c:v>
                </c:pt>
                <c:pt idx="221">
                  <c:v>20.182648401826484</c:v>
                </c:pt>
                <c:pt idx="222">
                  <c:v>20.273972602739725</c:v>
                </c:pt>
                <c:pt idx="223">
                  <c:v>20.365296803652967</c:v>
                </c:pt>
                <c:pt idx="224">
                  <c:v>20.456621004566209</c:v>
                </c:pt>
                <c:pt idx="225">
                  <c:v>20.547945205479451</c:v>
                </c:pt>
                <c:pt idx="226">
                  <c:v>20.639269406392692</c:v>
                </c:pt>
                <c:pt idx="227">
                  <c:v>20.730593607305934</c:v>
                </c:pt>
                <c:pt idx="228">
                  <c:v>20.821917808219176</c:v>
                </c:pt>
                <c:pt idx="229">
                  <c:v>20.913242009132418</c:v>
                </c:pt>
                <c:pt idx="230">
                  <c:v>21.00456621004566</c:v>
                </c:pt>
                <c:pt idx="231">
                  <c:v>21.095890410958901</c:v>
                </c:pt>
                <c:pt idx="232">
                  <c:v>21.187214611872143</c:v>
                </c:pt>
                <c:pt idx="233">
                  <c:v>21.278538812785389</c:v>
                </c:pt>
                <c:pt idx="234">
                  <c:v>21.36986301369863</c:v>
                </c:pt>
                <c:pt idx="235">
                  <c:v>21.461187214611872</c:v>
                </c:pt>
                <c:pt idx="236">
                  <c:v>21.552511415525114</c:v>
                </c:pt>
                <c:pt idx="237">
                  <c:v>21.643835616438356</c:v>
                </c:pt>
                <c:pt idx="238">
                  <c:v>21.735159817351597</c:v>
                </c:pt>
                <c:pt idx="239">
                  <c:v>21.826484018264839</c:v>
                </c:pt>
                <c:pt idx="240">
                  <c:v>21.917808219178081</c:v>
                </c:pt>
                <c:pt idx="241">
                  <c:v>22.009132420091323</c:v>
                </c:pt>
                <c:pt idx="242">
                  <c:v>22.100456621004565</c:v>
                </c:pt>
                <c:pt idx="243">
                  <c:v>22.191780821917806</c:v>
                </c:pt>
                <c:pt idx="244">
                  <c:v>22.283105022831048</c:v>
                </c:pt>
                <c:pt idx="245">
                  <c:v>22.37442922374429</c:v>
                </c:pt>
                <c:pt idx="246">
                  <c:v>22.465753424657532</c:v>
                </c:pt>
                <c:pt idx="247">
                  <c:v>22.557077625570773</c:v>
                </c:pt>
                <c:pt idx="248">
                  <c:v>22.648401826484019</c:v>
                </c:pt>
                <c:pt idx="249">
                  <c:v>22.739726027397261</c:v>
                </c:pt>
                <c:pt idx="250">
                  <c:v>22.831050228310502</c:v>
                </c:pt>
                <c:pt idx="251">
                  <c:v>22.922374429223744</c:v>
                </c:pt>
                <c:pt idx="252">
                  <c:v>23.013698630136986</c:v>
                </c:pt>
                <c:pt idx="253">
                  <c:v>23.105022831050228</c:v>
                </c:pt>
                <c:pt idx="254">
                  <c:v>23.196347031963469</c:v>
                </c:pt>
                <c:pt idx="255">
                  <c:v>23.287671232876711</c:v>
                </c:pt>
                <c:pt idx="256">
                  <c:v>23.378995433789953</c:v>
                </c:pt>
                <c:pt idx="257">
                  <c:v>23.470319634703195</c:v>
                </c:pt>
                <c:pt idx="258">
                  <c:v>23.561643835616437</c:v>
                </c:pt>
                <c:pt idx="259">
                  <c:v>23.652968036529678</c:v>
                </c:pt>
                <c:pt idx="260">
                  <c:v>23.74429223744292</c:v>
                </c:pt>
                <c:pt idx="261">
                  <c:v>23.835616438356162</c:v>
                </c:pt>
                <c:pt idx="262">
                  <c:v>23.926940639269404</c:v>
                </c:pt>
                <c:pt idx="263">
                  <c:v>24.018264840182646</c:v>
                </c:pt>
                <c:pt idx="264">
                  <c:v>24.109589041095887</c:v>
                </c:pt>
                <c:pt idx="265">
                  <c:v>24.200913242009133</c:v>
                </c:pt>
                <c:pt idx="266">
                  <c:v>24.292237442922374</c:v>
                </c:pt>
                <c:pt idx="267">
                  <c:v>24.383561643835616</c:v>
                </c:pt>
                <c:pt idx="268">
                  <c:v>24.474885844748858</c:v>
                </c:pt>
                <c:pt idx="269">
                  <c:v>24.5662100456621</c:v>
                </c:pt>
                <c:pt idx="270">
                  <c:v>24.657534246575342</c:v>
                </c:pt>
                <c:pt idx="271">
                  <c:v>24.748858447488583</c:v>
                </c:pt>
                <c:pt idx="272">
                  <c:v>24.840182648401825</c:v>
                </c:pt>
                <c:pt idx="273">
                  <c:v>24.931506849315067</c:v>
                </c:pt>
                <c:pt idx="274">
                  <c:v>25.022831050228309</c:v>
                </c:pt>
                <c:pt idx="275">
                  <c:v>25.11415525114155</c:v>
                </c:pt>
                <c:pt idx="276">
                  <c:v>25.205479452054792</c:v>
                </c:pt>
                <c:pt idx="277">
                  <c:v>25.296803652968034</c:v>
                </c:pt>
                <c:pt idx="278">
                  <c:v>25.388127853881276</c:v>
                </c:pt>
                <c:pt idx="279">
                  <c:v>25.479452054794518</c:v>
                </c:pt>
                <c:pt idx="280">
                  <c:v>25.570776255707763</c:v>
                </c:pt>
                <c:pt idx="281">
                  <c:v>25.662100456621005</c:v>
                </c:pt>
                <c:pt idx="282">
                  <c:v>25.753424657534246</c:v>
                </c:pt>
                <c:pt idx="283">
                  <c:v>25.844748858447488</c:v>
                </c:pt>
                <c:pt idx="284">
                  <c:v>25.93607305936073</c:v>
                </c:pt>
                <c:pt idx="285">
                  <c:v>26.027397260273972</c:v>
                </c:pt>
                <c:pt idx="286">
                  <c:v>26.118721461187214</c:v>
                </c:pt>
                <c:pt idx="287">
                  <c:v>26.210045662100455</c:v>
                </c:pt>
                <c:pt idx="288">
                  <c:v>26.301369863013697</c:v>
                </c:pt>
                <c:pt idx="289">
                  <c:v>26.392694063926939</c:v>
                </c:pt>
                <c:pt idx="290">
                  <c:v>26.484018264840181</c:v>
                </c:pt>
                <c:pt idx="291">
                  <c:v>26.575342465753423</c:v>
                </c:pt>
                <c:pt idx="292">
                  <c:v>26.666666666666664</c:v>
                </c:pt>
                <c:pt idx="293">
                  <c:v>26.757990867579906</c:v>
                </c:pt>
                <c:pt idx="294">
                  <c:v>26.849315068493148</c:v>
                </c:pt>
                <c:pt idx="295">
                  <c:v>26.94063926940639</c:v>
                </c:pt>
                <c:pt idx="296">
                  <c:v>27.031963470319631</c:v>
                </c:pt>
                <c:pt idx="297">
                  <c:v>27.123287671232877</c:v>
                </c:pt>
                <c:pt idx="298">
                  <c:v>27.214611872146119</c:v>
                </c:pt>
                <c:pt idx="299">
                  <c:v>27.30593607305936</c:v>
                </c:pt>
                <c:pt idx="300">
                  <c:v>27.397260273972602</c:v>
                </c:pt>
                <c:pt idx="301">
                  <c:v>27.488584474885844</c:v>
                </c:pt>
                <c:pt idx="302">
                  <c:v>27.579908675799086</c:v>
                </c:pt>
                <c:pt idx="303">
                  <c:v>27.671232876712327</c:v>
                </c:pt>
                <c:pt idx="304">
                  <c:v>27.762557077625569</c:v>
                </c:pt>
                <c:pt idx="305">
                  <c:v>27.853881278538811</c:v>
                </c:pt>
                <c:pt idx="306">
                  <c:v>27.945205479452053</c:v>
                </c:pt>
                <c:pt idx="307">
                  <c:v>28.036529680365295</c:v>
                </c:pt>
                <c:pt idx="308">
                  <c:v>28.127853881278536</c:v>
                </c:pt>
                <c:pt idx="309">
                  <c:v>28.219178082191778</c:v>
                </c:pt>
                <c:pt idx="310">
                  <c:v>28.31050228310502</c:v>
                </c:pt>
                <c:pt idx="311">
                  <c:v>28.401826484018262</c:v>
                </c:pt>
                <c:pt idx="312">
                  <c:v>28.493150684931507</c:v>
                </c:pt>
                <c:pt idx="313">
                  <c:v>28.584474885844749</c:v>
                </c:pt>
                <c:pt idx="314">
                  <c:v>28.675799086757991</c:v>
                </c:pt>
                <c:pt idx="315">
                  <c:v>28.767123287671232</c:v>
                </c:pt>
                <c:pt idx="316">
                  <c:v>28.858447488584474</c:v>
                </c:pt>
                <c:pt idx="317">
                  <c:v>28.949771689497716</c:v>
                </c:pt>
                <c:pt idx="318">
                  <c:v>29.041095890410958</c:v>
                </c:pt>
                <c:pt idx="319">
                  <c:v>29.1324200913242</c:v>
                </c:pt>
                <c:pt idx="320">
                  <c:v>29.223744292237441</c:v>
                </c:pt>
                <c:pt idx="321">
                  <c:v>29.315068493150683</c:v>
                </c:pt>
                <c:pt idx="322">
                  <c:v>29.406392694063925</c:v>
                </c:pt>
                <c:pt idx="323">
                  <c:v>29.497716894977167</c:v>
                </c:pt>
                <c:pt idx="324">
                  <c:v>29.589041095890408</c:v>
                </c:pt>
                <c:pt idx="325">
                  <c:v>29.68036529680365</c:v>
                </c:pt>
                <c:pt idx="326">
                  <c:v>29.771689497716892</c:v>
                </c:pt>
                <c:pt idx="327">
                  <c:v>29.863013698630134</c:v>
                </c:pt>
                <c:pt idx="328">
                  <c:v>29.954337899543376</c:v>
                </c:pt>
                <c:pt idx="329">
                  <c:v>30.045662100456621</c:v>
                </c:pt>
                <c:pt idx="330">
                  <c:v>30.136986301369863</c:v>
                </c:pt>
                <c:pt idx="331">
                  <c:v>30.228310502283104</c:v>
                </c:pt>
                <c:pt idx="332">
                  <c:v>30.319634703196346</c:v>
                </c:pt>
                <c:pt idx="333">
                  <c:v>30.410958904109588</c:v>
                </c:pt>
                <c:pt idx="334">
                  <c:v>30.50228310502283</c:v>
                </c:pt>
                <c:pt idx="335">
                  <c:v>30.593607305936072</c:v>
                </c:pt>
                <c:pt idx="336">
                  <c:v>30.684931506849313</c:v>
                </c:pt>
                <c:pt idx="337">
                  <c:v>30.776255707762555</c:v>
                </c:pt>
                <c:pt idx="338">
                  <c:v>30.867579908675797</c:v>
                </c:pt>
                <c:pt idx="339">
                  <c:v>30.958904109589039</c:v>
                </c:pt>
                <c:pt idx="340">
                  <c:v>31.05022831050228</c:v>
                </c:pt>
                <c:pt idx="341">
                  <c:v>31.141552511415522</c:v>
                </c:pt>
                <c:pt idx="342">
                  <c:v>31.232876712328764</c:v>
                </c:pt>
                <c:pt idx="343">
                  <c:v>31.324200913242006</c:v>
                </c:pt>
                <c:pt idx="344">
                  <c:v>31.415525114155251</c:v>
                </c:pt>
                <c:pt idx="345">
                  <c:v>31.506849315068493</c:v>
                </c:pt>
                <c:pt idx="346">
                  <c:v>31.598173515981735</c:v>
                </c:pt>
                <c:pt idx="347">
                  <c:v>31.689497716894977</c:v>
                </c:pt>
                <c:pt idx="348">
                  <c:v>31.780821917808218</c:v>
                </c:pt>
                <c:pt idx="349">
                  <c:v>31.87214611872146</c:v>
                </c:pt>
                <c:pt idx="350">
                  <c:v>31.963470319634702</c:v>
                </c:pt>
                <c:pt idx="351">
                  <c:v>32.054794520547944</c:v>
                </c:pt>
                <c:pt idx="352">
                  <c:v>32.146118721461185</c:v>
                </c:pt>
                <c:pt idx="353">
                  <c:v>32.237442922374427</c:v>
                </c:pt>
                <c:pt idx="354">
                  <c:v>32.328767123287669</c:v>
                </c:pt>
                <c:pt idx="355">
                  <c:v>32.420091324200911</c:v>
                </c:pt>
                <c:pt idx="356">
                  <c:v>32.511415525114153</c:v>
                </c:pt>
                <c:pt idx="357">
                  <c:v>32.602739726027394</c:v>
                </c:pt>
                <c:pt idx="358">
                  <c:v>32.694063926940636</c:v>
                </c:pt>
                <c:pt idx="359">
                  <c:v>32.785388127853878</c:v>
                </c:pt>
                <c:pt idx="360">
                  <c:v>32.87671232876712</c:v>
                </c:pt>
                <c:pt idx="361">
                  <c:v>32.968036529680361</c:v>
                </c:pt>
                <c:pt idx="362">
                  <c:v>33.059360730593603</c:v>
                </c:pt>
                <c:pt idx="363">
                  <c:v>33.150684931506845</c:v>
                </c:pt>
                <c:pt idx="364">
                  <c:v>33.242009132420087</c:v>
                </c:pt>
                <c:pt idx="365">
                  <c:v>33.333333333333329</c:v>
                </c:pt>
                <c:pt idx="366">
                  <c:v>33.42465753424657</c:v>
                </c:pt>
                <c:pt idx="367">
                  <c:v>33.515981735159812</c:v>
                </c:pt>
                <c:pt idx="368">
                  <c:v>33.607305936073061</c:v>
                </c:pt>
                <c:pt idx="369">
                  <c:v>33.698630136986303</c:v>
                </c:pt>
                <c:pt idx="370">
                  <c:v>33.789954337899545</c:v>
                </c:pt>
                <c:pt idx="371">
                  <c:v>33.881278538812786</c:v>
                </c:pt>
                <c:pt idx="372">
                  <c:v>33.972602739726028</c:v>
                </c:pt>
                <c:pt idx="373">
                  <c:v>34.06392694063927</c:v>
                </c:pt>
                <c:pt idx="374">
                  <c:v>34.155251141552512</c:v>
                </c:pt>
                <c:pt idx="375">
                  <c:v>34.246575342465754</c:v>
                </c:pt>
                <c:pt idx="376">
                  <c:v>34.337899543378995</c:v>
                </c:pt>
                <c:pt idx="377">
                  <c:v>34.429223744292237</c:v>
                </c:pt>
                <c:pt idx="378">
                  <c:v>34.520547945205479</c:v>
                </c:pt>
                <c:pt idx="379">
                  <c:v>34.611872146118721</c:v>
                </c:pt>
                <c:pt idx="380">
                  <c:v>34.703196347031962</c:v>
                </c:pt>
                <c:pt idx="381">
                  <c:v>34.794520547945204</c:v>
                </c:pt>
                <c:pt idx="382">
                  <c:v>34.885844748858446</c:v>
                </c:pt>
                <c:pt idx="383">
                  <c:v>34.977168949771688</c:v>
                </c:pt>
                <c:pt idx="384">
                  <c:v>35.06849315068493</c:v>
                </c:pt>
                <c:pt idx="385">
                  <c:v>35.159817351598171</c:v>
                </c:pt>
                <c:pt idx="386">
                  <c:v>35.251141552511413</c:v>
                </c:pt>
                <c:pt idx="387">
                  <c:v>35.342465753424655</c:v>
                </c:pt>
                <c:pt idx="388">
                  <c:v>35.433789954337897</c:v>
                </c:pt>
                <c:pt idx="389">
                  <c:v>35.525114155251138</c:v>
                </c:pt>
                <c:pt idx="390">
                  <c:v>35.61643835616438</c:v>
                </c:pt>
                <c:pt idx="391">
                  <c:v>35.707762557077622</c:v>
                </c:pt>
                <c:pt idx="392">
                  <c:v>35.799086757990864</c:v>
                </c:pt>
                <c:pt idx="393">
                  <c:v>35.890410958904106</c:v>
                </c:pt>
                <c:pt idx="394">
                  <c:v>35.981735159817347</c:v>
                </c:pt>
                <c:pt idx="395">
                  <c:v>36.073059360730589</c:v>
                </c:pt>
                <c:pt idx="396">
                  <c:v>36.164383561643831</c:v>
                </c:pt>
                <c:pt idx="397">
                  <c:v>36.255707762557073</c:v>
                </c:pt>
                <c:pt idx="398">
                  <c:v>36.347031963470315</c:v>
                </c:pt>
                <c:pt idx="399">
                  <c:v>36.438356164383556</c:v>
                </c:pt>
                <c:pt idx="400">
                  <c:v>36.529680365296798</c:v>
                </c:pt>
                <c:pt idx="401">
                  <c:v>36.621004566210047</c:v>
                </c:pt>
                <c:pt idx="402">
                  <c:v>36.712328767123289</c:v>
                </c:pt>
                <c:pt idx="403">
                  <c:v>36.803652968036531</c:v>
                </c:pt>
                <c:pt idx="404">
                  <c:v>36.894977168949772</c:v>
                </c:pt>
                <c:pt idx="405">
                  <c:v>36.986301369863014</c:v>
                </c:pt>
                <c:pt idx="406">
                  <c:v>37.077625570776256</c:v>
                </c:pt>
                <c:pt idx="407">
                  <c:v>37.168949771689498</c:v>
                </c:pt>
                <c:pt idx="408">
                  <c:v>37.260273972602739</c:v>
                </c:pt>
                <c:pt idx="409">
                  <c:v>37.351598173515981</c:v>
                </c:pt>
                <c:pt idx="410">
                  <c:v>37.442922374429223</c:v>
                </c:pt>
                <c:pt idx="411">
                  <c:v>37.534246575342465</c:v>
                </c:pt>
                <c:pt idx="412">
                  <c:v>37.625570776255707</c:v>
                </c:pt>
                <c:pt idx="413">
                  <c:v>37.716894977168948</c:v>
                </c:pt>
                <c:pt idx="414">
                  <c:v>37.80821917808219</c:v>
                </c:pt>
                <c:pt idx="415">
                  <c:v>37.899543378995432</c:v>
                </c:pt>
                <c:pt idx="416">
                  <c:v>37.990867579908674</c:v>
                </c:pt>
                <c:pt idx="417">
                  <c:v>38.082191780821915</c:v>
                </c:pt>
                <c:pt idx="418">
                  <c:v>38.173515981735157</c:v>
                </c:pt>
                <c:pt idx="419">
                  <c:v>38.264840182648399</c:v>
                </c:pt>
                <c:pt idx="420">
                  <c:v>38.356164383561641</c:v>
                </c:pt>
                <c:pt idx="421">
                  <c:v>38.447488584474883</c:v>
                </c:pt>
                <c:pt idx="422">
                  <c:v>38.538812785388124</c:v>
                </c:pt>
                <c:pt idx="423">
                  <c:v>38.630136986301366</c:v>
                </c:pt>
                <c:pt idx="424">
                  <c:v>38.721461187214608</c:v>
                </c:pt>
                <c:pt idx="425">
                  <c:v>38.81278538812785</c:v>
                </c:pt>
                <c:pt idx="426">
                  <c:v>38.904109589041092</c:v>
                </c:pt>
                <c:pt idx="427">
                  <c:v>38.995433789954333</c:v>
                </c:pt>
                <c:pt idx="428">
                  <c:v>39.086757990867575</c:v>
                </c:pt>
                <c:pt idx="429">
                  <c:v>39.178082191780817</c:v>
                </c:pt>
                <c:pt idx="430">
                  <c:v>39.269406392694059</c:v>
                </c:pt>
                <c:pt idx="431">
                  <c:v>39.3607305936073</c:v>
                </c:pt>
                <c:pt idx="432">
                  <c:v>39.452054794520549</c:v>
                </c:pt>
                <c:pt idx="433">
                  <c:v>39.543378995433791</c:v>
                </c:pt>
                <c:pt idx="434">
                  <c:v>39.634703196347033</c:v>
                </c:pt>
                <c:pt idx="435">
                  <c:v>39.726027397260275</c:v>
                </c:pt>
                <c:pt idx="436">
                  <c:v>39.817351598173516</c:v>
                </c:pt>
                <c:pt idx="437">
                  <c:v>39.908675799086758</c:v>
                </c:pt>
                <c:pt idx="438">
                  <c:v>40</c:v>
                </c:pt>
                <c:pt idx="439">
                  <c:v>40.091324200913242</c:v>
                </c:pt>
                <c:pt idx="440">
                  <c:v>40.182648401826484</c:v>
                </c:pt>
                <c:pt idx="441">
                  <c:v>40.273972602739725</c:v>
                </c:pt>
                <c:pt idx="442">
                  <c:v>40.365296803652967</c:v>
                </c:pt>
                <c:pt idx="443">
                  <c:v>40.456621004566209</c:v>
                </c:pt>
                <c:pt idx="444">
                  <c:v>40.547945205479451</c:v>
                </c:pt>
                <c:pt idx="445">
                  <c:v>40.639269406392692</c:v>
                </c:pt>
                <c:pt idx="446">
                  <c:v>40.730593607305934</c:v>
                </c:pt>
                <c:pt idx="447">
                  <c:v>40.821917808219176</c:v>
                </c:pt>
                <c:pt idx="448">
                  <c:v>40.913242009132418</c:v>
                </c:pt>
                <c:pt idx="449">
                  <c:v>41.00456621004566</c:v>
                </c:pt>
                <c:pt idx="450">
                  <c:v>41.095890410958901</c:v>
                </c:pt>
                <c:pt idx="451">
                  <c:v>41.187214611872143</c:v>
                </c:pt>
                <c:pt idx="452">
                  <c:v>41.278538812785385</c:v>
                </c:pt>
                <c:pt idx="453">
                  <c:v>41.369863013698627</c:v>
                </c:pt>
                <c:pt idx="454">
                  <c:v>41.461187214611869</c:v>
                </c:pt>
                <c:pt idx="455">
                  <c:v>41.55251141552511</c:v>
                </c:pt>
                <c:pt idx="456">
                  <c:v>41.643835616438352</c:v>
                </c:pt>
                <c:pt idx="457">
                  <c:v>41.735159817351594</c:v>
                </c:pt>
                <c:pt idx="458">
                  <c:v>41.826484018264836</c:v>
                </c:pt>
                <c:pt idx="459">
                  <c:v>41.917808219178077</c:v>
                </c:pt>
                <c:pt idx="460">
                  <c:v>42.009132420091319</c:v>
                </c:pt>
                <c:pt idx="461">
                  <c:v>42.100456621004561</c:v>
                </c:pt>
                <c:pt idx="462">
                  <c:v>42.191780821917803</c:v>
                </c:pt>
                <c:pt idx="463">
                  <c:v>42.283105022831045</c:v>
                </c:pt>
                <c:pt idx="464">
                  <c:v>42.374429223744286</c:v>
                </c:pt>
                <c:pt idx="465">
                  <c:v>42.465753424657535</c:v>
                </c:pt>
                <c:pt idx="466">
                  <c:v>42.557077625570777</c:v>
                </c:pt>
                <c:pt idx="467">
                  <c:v>42.648401826484019</c:v>
                </c:pt>
                <c:pt idx="468">
                  <c:v>42.739726027397261</c:v>
                </c:pt>
                <c:pt idx="469">
                  <c:v>42.831050228310502</c:v>
                </c:pt>
                <c:pt idx="470">
                  <c:v>42.922374429223744</c:v>
                </c:pt>
                <c:pt idx="471">
                  <c:v>43.013698630136986</c:v>
                </c:pt>
                <c:pt idx="472">
                  <c:v>43.105022831050228</c:v>
                </c:pt>
                <c:pt idx="473">
                  <c:v>43.196347031963469</c:v>
                </c:pt>
                <c:pt idx="474">
                  <c:v>43.287671232876711</c:v>
                </c:pt>
                <c:pt idx="475">
                  <c:v>43.378995433789953</c:v>
                </c:pt>
                <c:pt idx="476">
                  <c:v>43.470319634703195</c:v>
                </c:pt>
                <c:pt idx="477">
                  <c:v>43.561643835616437</c:v>
                </c:pt>
                <c:pt idx="478">
                  <c:v>43.652968036529678</c:v>
                </c:pt>
                <c:pt idx="479">
                  <c:v>43.74429223744292</c:v>
                </c:pt>
                <c:pt idx="480">
                  <c:v>43.835616438356162</c:v>
                </c:pt>
                <c:pt idx="481">
                  <c:v>43.926940639269404</c:v>
                </c:pt>
                <c:pt idx="482">
                  <c:v>44.018264840182646</c:v>
                </c:pt>
                <c:pt idx="483">
                  <c:v>44.109589041095887</c:v>
                </c:pt>
                <c:pt idx="484">
                  <c:v>44.200913242009129</c:v>
                </c:pt>
                <c:pt idx="485">
                  <c:v>44.292237442922371</c:v>
                </c:pt>
                <c:pt idx="486">
                  <c:v>44.383561643835613</c:v>
                </c:pt>
                <c:pt idx="487">
                  <c:v>44.474885844748854</c:v>
                </c:pt>
                <c:pt idx="488">
                  <c:v>44.566210045662096</c:v>
                </c:pt>
                <c:pt idx="489">
                  <c:v>44.657534246575338</c:v>
                </c:pt>
                <c:pt idx="490">
                  <c:v>44.74885844748858</c:v>
                </c:pt>
                <c:pt idx="491">
                  <c:v>44.840182648401822</c:v>
                </c:pt>
                <c:pt idx="492">
                  <c:v>44.931506849315063</c:v>
                </c:pt>
                <c:pt idx="493">
                  <c:v>45.022831050228305</c:v>
                </c:pt>
                <c:pt idx="494">
                  <c:v>45.114155251141547</c:v>
                </c:pt>
                <c:pt idx="495">
                  <c:v>45.205479452054789</c:v>
                </c:pt>
                <c:pt idx="496">
                  <c:v>45.296803652968038</c:v>
                </c:pt>
                <c:pt idx="497">
                  <c:v>45.388127853881279</c:v>
                </c:pt>
                <c:pt idx="498">
                  <c:v>45.479452054794521</c:v>
                </c:pt>
                <c:pt idx="499">
                  <c:v>45.570776255707763</c:v>
                </c:pt>
                <c:pt idx="500">
                  <c:v>45.662100456621005</c:v>
                </c:pt>
                <c:pt idx="501">
                  <c:v>45.753424657534246</c:v>
                </c:pt>
                <c:pt idx="502">
                  <c:v>45.844748858447488</c:v>
                </c:pt>
                <c:pt idx="503">
                  <c:v>45.93607305936073</c:v>
                </c:pt>
                <c:pt idx="504">
                  <c:v>46.027397260273972</c:v>
                </c:pt>
                <c:pt idx="505">
                  <c:v>46.118721461187214</c:v>
                </c:pt>
                <c:pt idx="506">
                  <c:v>46.210045662100455</c:v>
                </c:pt>
                <c:pt idx="507">
                  <c:v>46.301369863013697</c:v>
                </c:pt>
                <c:pt idx="508">
                  <c:v>46.392694063926939</c:v>
                </c:pt>
                <c:pt idx="509">
                  <c:v>46.484018264840181</c:v>
                </c:pt>
                <c:pt idx="510">
                  <c:v>46.575342465753423</c:v>
                </c:pt>
                <c:pt idx="511">
                  <c:v>46.666666666666664</c:v>
                </c:pt>
                <c:pt idx="512">
                  <c:v>46.757990867579906</c:v>
                </c:pt>
                <c:pt idx="513">
                  <c:v>46.849315068493148</c:v>
                </c:pt>
                <c:pt idx="514">
                  <c:v>46.94063926940639</c:v>
                </c:pt>
                <c:pt idx="515">
                  <c:v>47.031963470319631</c:v>
                </c:pt>
                <c:pt idx="516">
                  <c:v>47.123287671232873</c:v>
                </c:pt>
                <c:pt idx="517">
                  <c:v>47.214611872146115</c:v>
                </c:pt>
                <c:pt idx="518">
                  <c:v>47.305936073059357</c:v>
                </c:pt>
                <c:pt idx="519">
                  <c:v>47.397260273972599</c:v>
                </c:pt>
                <c:pt idx="520">
                  <c:v>47.48858447488584</c:v>
                </c:pt>
                <c:pt idx="521">
                  <c:v>47.579908675799082</c:v>
                </c:pt>
                <c:pt idx="522">
                  <c:v>47.671232876712324</c:v>
                </c:pt>
                <c:pt idx="523">
                  <c:v>47.762557077625566</c:v>
                </c:pt>
                <c:pt idx="524">
                  <c:v>47.853881278538807</c:v>
                </c:pt>
                <c:pt idx="525">
                  <c:v>47.945205479452049</c:v>
                </c:pt>
                <c:pt idx="526">
                  <c:v>48.036529680365291</c:v>
                </c:pt>
                <c:pt idx="527">
                  <c:v>48.127853881278533</c:v>
                </c:pt>
                <c:pt idx="528">
                  <c:v>48.219178082191775</c:v>
                </c:pt>
                <c:pt idx="529">
                  <c:v>48.310502283105023</c:v>
                </c:pt>
                <c:pt idx="530">
                  <c:v>48.401826484018265</c:v>
                </c:pt>
                <c:pt idx="531">
                  <c:v>48.493150684931507</c:v>
                </c:pt>
                <c:pt idx="532">
                  <c:v>48.584474885844749</c:v>
                </c:pt>
                <c:pt idx="533">
                  <c:v>48.675799086757991</c:v>
                </c:pt>
                <c:pt idx="534">
                  <c:v>48.767123287671232</c:v>
                </c:pt>
                <c:pt idx="535">
                  <c:v>48.858447488584474</c:v>
                </c:pt>
                <c:pt idx="536">
                  <c:v>48.949771689497716</c:v>
                </c:pt>
                <c:pt idx="537">
                  <c:v>49.041095890410958</c:v>
                </c:pt>
                <c:pt idx="538">
                  <c:v>49.1324200913242</c:v>
                </c:pt>
                <c:pt idx="539">
                  <c:v>49.223744292237441</c:v>
                </c:pt>
                <c:pt idx="540">
                  <c:v>49.315068493150683</c:v>
                </c:pt>
                <c:pt idx="541">
                  <c:v>49.406392694063925</c:v>
                </c:pt>
                <c:pt idx="542">
                  <c:v>49.497716894977167</c:v>
                </c:pt>
                <c:pt idx="543">
                  <c:v>49.589041095890408</c:v>
                </c:pt>
                <c:pt idx="544">
                  <c:v>49.68036529680365</c:v>
                </c:pt>
                <c:pt idx="545">
                  <c:v>49.771689497716892</c:v>
                </c:pt>
                <c:pt idx="546">
                  <c:v>49.863013698630134</c:v>
                </c:pt>
                <c:pt idx="547">
                  <c:v>49.954337899543376</c:v>
                </c:pt>
                <c:pt idx="548">
                  <c:v>50.045662100456617</c:v>
                </c:pt>
                <c:pt idx="549">
                  <c:v>50.136986301369859</c:v>
                </c:pt>
                <c:pt idx="550">
                  <c:v>50.228310502283101</c:v>
                </c:pt>
                <c:pt idx="551">
                  <c:v>50.319634703196343</c:v>
                </c:pt>
                <c:pt idx="552">
                  <c:v>50.410958904109584</c:v>
                </c:pt>
                <c:pt idx="553">
                  <c:v>50.502283105022826</c:v>
                </c:pt>
                <c:pt idx="554">
                  <c:v>50.593607305936068</c:v>
                </c:pt>
                <c:pt idx="555">
                  <c:v>50.68493150684931</c:v>
                </c:pt>
                <c:pt idx="556">
                  <c:v>50.776255707762552</c:v>
                </c:pt>
                <c:pt idx="557">
                  <c:v>50.867579908675793</c:v>
                </c:pt>
                <c:pt idx="558">
                  <c:v>50.958904109589035</c:v>
                </c:pt>
                <c:pt idx="559">
                  <c:v>51.050228310502277</c:v>
                </c:pt>
                <c:pt idx="560">
                  <c:v>51.141552511415526</c:v>
                </c:pt>
                <c:pt idx="561">
                  <c:v>51.232876712328768</c:v>
                </c:pt>
                <c:pt idx="562">
                  <c:v>51.324200913242009</c:v>
                </c:pt>
                <c:pt idx="563">
                  <c:v>51.415525114155251</c:v>
                </c:pt>
                <c:pt idx="564">
                  <c:v>51.506849315068493</c:v>
                </c:pt>
                <c:pt idx="565">
                  <c:v>51.598173515981735</c:v>
                </c:pt>
                <c:pt idx="566">
                  <c:v>51.689497716894977</c:v>
                </c:pt>
                <c:pt idx="567">
                  <c:v>51.780821917808218</c:v>
                </c:pt>
                <c:pt idx="568">
                  <c:v>51.87214611872146</c:v>
                </c:pt>
                <c:pt idx="569">
                  <c:v>51.963470319634702</c:v>
                </c:pt>
                <c:pt idx="570">
                  <c:v>52.054794520547944</c:v>
                </c:pt>
                <c:pt idx="571">
                  <c:v>52.146118721461185</c:v>
                </c:pt>
                <c:pt idx="572">
                  <c:v>52.237442922374427</c:v>
                </c:pt>
                <c:pt idx="573">
                  <c:v>52.328767123287669</c:v>
                </c:pt>
                <c:pt idx="574">
                  <c:v>52.420091324200911</c:v>
                </c:pt>
                <c:pt idx="575">
                  <c:v>52.511415525114153</c:v>
                </c:pt>
                <c:pt idx="576">
                  <c:v>52.602739726027394</c:v>
                </c:pt>
                <c:pt idx="577">
                  <c:v>52.694063926940636</c:v>
                </c:pt>
                <c:pt idx="578">
                  <c:v>52.785388127853878</c:v>
                </c:pt>
                <c:pt idx="579">
                  <c:v>52.87671232876712</c:v>
                </c:pt>
                <c:pt idx="580">
                  <c:v>52.968036529680361</c:v>
                </c:pt>
                <c:pt idx="581">
                  <c:v>53.059360730593603</c:v>
                </c:pt>
                <c:pt idx="582">
                  <c:v>53.150684931506845</c:v>
                </c:pt>
                <c:pt idx="583">
                  <c:v>53.242009132420087</c:v>
                </c:pt>
                <c:pt idx="584">
                  <c:v>53.333333333333329</c:v>
                </c:pt>
                <c:pt idx="585">
                  <c:v>53.42465753424657</c:v>
                </c:pt>
                <c:pt idx="586">
                  <c:v>53.515981735159812</c:v>
                </c:pt>
                <c:pt idx="587">
                  <c:v>53.607305936073054</c:v>
                </c:pt>
                <c:pt idx="588">
                  <c:v>53.698630136986296</c:v>
                </c:pt>
                <c:pt idx="589">
                  <c:v>53.789954337899538</c:v>
                </c:pt>
                <c:pt idx="590">
                  <c:v>53.881278538812779</c:v>
                </c:pt>
                <c:pt idx="591">
                  <c:v>53.972602739726021</c:v>
                </c:pt>
                <c:pt idx="592">
                  <c:v>54.063926940639263</c:v>
                </c:pt>
                <c:pt idx="593">
                  <c:v>54.155251141552512</c:v>
                </c:pt>
                <c:pt idx="594">
                  <c:v>54.246575342465754</c:v>
                </c:pt>
                <c:pt idx="595">
                  <c:v>54.337899543378995</c:v>
                </c:pt>
                <c:pt idx="596">
                  <c:v>54.429223744292237</c:v>
                </c:pt>
                <c:pt idx="597">
                  <c:v>54.520547945205479</c:v>
                </c:pt>
                <c:pt idx="598">
                  <c:v>54.611872146118721</c:v>
                </c:pt>
                <c:pt idx="599">
                  <c:v>54.703196347031962</c:v>
                </c:pt>
                <c:pt idx="600">
                  <c:v>54.794520547945204</c:v>
                </c:pt>
                <c:pt idx="601">
                  <c:v>54.885844748858446</c:v>
                </c:pt>
                <c:pt idx="602">
                  <c:v>54.977168949771688</c:v>
                </c:pt>
                <c:pt idx="603">
                  <c:v>55.06849315068493</c:v>
                </c:pt>
                <c:pt idx="604">
                  <c:v>55.159817351598171</c:v>
                </c:pt>
                <c:pt idx="605">
                  <c:v>55.251141552511413</c:v>
                </c:pt>
                <c:pt idx="606">
                  <c:v>55.342465753424655</c:v>
                </c:pt>
                <c:pt idx="607">
                  <c:v>55.433789954337897</c:v>
                </c:pt>
                <c:pt idx="608">
                  <c:v>55.525114155251138</c:v>
                </c:pt>
                <c:pt idx="609">
                  <c:v>55.61643835616438</c:v>
                </c:pt>
                <c:pt idx="610">
                  <c:v>55.707762557077622</c:v>
                </c:pt>
                <c:pt idx="611">
                  <c:v>55.799086757990864</c:v>
                </c:pt>
                <c:pt idx="612">
                  <c:v>55.890410958904106</c:v>
                </c:pt>
                <c:pt idx="613">
                  <c:v>55.981735159817347</c:v>
                </c:pt>
                <c:pt idx="614">
                  <c:v>56.073059360730589</c:v>
                </c:pt>
                <c:pt idx="615">
                  <c:v>56.164383561643831</c:v>
                </c:pt>
                <c:pt idx="616">
                  <c:v>56.255707762557073</c:v>
                </c:pt>
                <c:pt idx="617">
                  <c:v>56.347031963470315</c:v>
                </c:pt>
                <c:pt idx="618">
                  <c:v>56.438356164383556</c:v>
                </c:pt>
                <c:pt idx="619">
                  <c:v>56.529680365296798</c:v>
                </c:pt>
                <c:pt idx="620">
                  <c:v>56.62100456621004</c:v>
                </c:pt>
                <c:pt idx="621">
                  <c:v>56.712328767123282</c:v>
                </c:pt>
                <c:pt idx="622">
                  <c:v>56.803652968036523</c:v>
                </c:pt>
                <c:pt idx="623">
                  <c:v>56.894977168949765</c:v>
                </c:pt>
                <c:pt idx="624">
                  <c:v>56.986301369863014</c:v>
                </c:pt>
                <c:pt idx="625">
                  <c:v>57.077625570776256</c:v>
                </c:pt>
                <c:pt idx="626">
                  <c:v>57.168949771689498</c:v>
                </c:pt>
                <c:pt idx="627">
                  <c:v>57.260273972602739</c:v>
                </c:pt>
                <c:pt idx="628">
                  <c:v>57.351598173515981</c:v>
                </c:pt>
                <c:pt idx="629">
                  <c:v>57.442922374429223</c:v>
                </c:pt>
                <c:pt idx="630">
                  <c:v>57.534246575342465</c:v>
                </c:pt>
                <c:pt idx="631">
                  <c:v>57.625570776255707</c:v>
                </c:pt>
                <c:pt idx="632">
                  <c:v>57.716894977168948</c:v>
                </c:pt>
                <c:pt idx="633">
                  <c:v>57.80821917808219</c:v>
                </c:pt>
                <c:pt idx="634">
                  <c:v>57.899543378995432</c:v>
                </c:pt>
                <c:pt idx="635">
                  <c:v>57.990867579908674</c:v>
                </c:pt>
                <c:pt idx="636">
                  <c:v>58.082191780821915</c:v>
                </c:pt>
                <c:pt idx="637">
                  <c:v>58.173515981735157</c:v>
                </c:pt>
                <c:pt idx="638">
                  <c:v>58.264840182648399</c:v>
                </c:pt>
                <c:pt idx="639">
                  <c:v>58.356164383561641</c:v>
                </c:pt>
                <c:pt idx="640">
                  <c:v>58.447488584474883</c:v>
                </c:pt>
                <c:pt idx="641">
                  <c:v>58.538812785388124</c:v>
                </c:pt>
                <c:pt idx="642">
                  <c:v>58.630136986301366</c:v>
                </c:pt>
                <c:pt idx="643">
                  <c:v>58.721461187214608</c:v>
                </c:pt>
                <c:pt idx="644">
                  <c:v>58.81278538812785</c:v>
                </c:pt>
                <c:pt idx="645">
                  <c:v>58.904109589041092</c:v>
                </c:pt>
                <c:pt idx="646">
                  <c:v>58.995433789954333</c:v>
                </c:pt>
                <c:pt idx="647">
                  <c:v>59.086757990867575</c:v>
                </c:pt>
                <c:pt idx="648">
                  <c:v>59.178082191780817</c:v>
                </c:pt>
                <c:pt idx="649">
                  <c:v>59.269406392694059</c:v>
                </c:pt>
                <c:pt idx="650">
                  <c:v>59.3607305936073</c:v>
                </c:pt>
                <c:pt idx="651">
                  <c:v>59.452054794520542</c:v>
                </c:pt>
                <c:pt idx="652">
                  <c:v>59.543378995433784</c:v>
                </c:pt>
                <c:pt idx="653">
                  <c:v>59.634703196347026</c:v>
                </c:pt>
                <c:pt idx="654">
                  <c:v>59.726027397260268</c:v>
                </c:pt>
                <c:pt idx="655">
                  <c:v>59.817351598173509</c:v>
                </c:pt>
                <c:pt idx="656">
                  <c:v>59.908675799086751</c:v>
                </c:pt>
                <c:pt idx="657">
                  <c:v>60</c:v>
                </c:pt>
                <c:pt idx="658">
                  <c:v>60.091324200913242</c:v>
                </c:pt>
                <c:pt idx="659">
                  <c:v>60.182648401826484</c:v>
                </c:pt>
                <c:pt idx="660">
                  <c:v>60.273972602739725</c:v>
                </c:pt>
                <c:pt idx="661">
                  <c:v>60.365296803652967</c:v>
                </c:pt>
                <c:pt idx="662">
                  <c:v>60.456621004566209</c:v>
                </c:pt>
                <c:pt idx="663">
                  <c:v>60.547945205479451</c:v>
                </c:pt>
                <c:pt idx="664">
                  <c:v>60.639269406392692</c:v>
                </c:pt>
                <c:pt idx="665">
                  <c:v>60.730593607305934</c:v>
                </c:pt>
                <c:pt idx="666">
                  <c:v>60.821917808219176</c:v>
                </c:pt>
                <c:pt idx="667">
                  <c:v>60.913242009132418</c:v>
                </c:pt>
                <c:pt idx="668">
                  <c:v>61.00456621004566</c:v>
                </c:pt>
                <c:pt idx="669">
                  <c:v>61.095890410958901</c:v>
                </c:pt>
                <c:pt idx="670">
                  <c:v>61.187214611872143</c:v>
                </c:pt>
                <c:pt idx="671">
                  <c:v>61.278538812785385</c:v>
                </c:pt>
                <c:pt idx="672">
                  <c:v>61.369863013698627</c:v>
                </c:pt>
                <c:pt idx="673">
                  <c:v>61.461187214611869</c:v>
                </c:pt>
                <c:pt idx="674">
                  <c:v>61.55251141552511</c:v>
                </c:pt>
                <c:pt idx="675">
                  <c:v>61.643835616438352</c:v>
                </c:pt>
                <c:pt idx="676">
                  <c:v>61.735159817351594</c:v>
                </c:pt>
                <c:pt idx="677">
                  <c:v>61.826484018264836</c:v>
                </c:pt>
                <c:pt idx="678">
                  <c:v>61.917808219178077</c:v>
                </c:pt>
                <c:pt idx="679">
                  <c:v>62.009132420091319</c:v>
                </c:pt>
                <c:pt idx="680">
                  <c:v>62.100456621004561</c:v>
                </c:pt>
                <c:pt idx="681">
                  <c:v>62.191780821917803</c:v>
                </c:pt>
                <c:pt idx="682">
                  <c:v>62.283105022831045</c:v>
                </c:pt>
                <c:pt idx="683">
                  <c:v>62.374429223744286</c:v>
                </c:pt>
                <c:pt idx="684">
                  <c:v>62.465753424657528</c:v>
                </c:pt>
                <c:pt idx="685">
                  <c:v>62.55707762557077</c:v>
                </c:pt>
                <c:pt idx="686">
                  <c:v>62.648401826484012</c:v>
                </c:pt>
                <c:pt idx="687">
                  <c:v>62.739726027397253</c:v>
                </c:pt>
                <c:pt idx="688">
                  <c:v>62.831050228310502</c:v>
                </c:pt>
                <c:pt idx="689">
                  <c:v>62.922374429223744</c:v>
                </c:pt>
                <c:pt idx="690">
                  <c:v>63.013698630136986</c:v>
                </c:pt>
                <c:pt idx="691">
                  <c:v>63.105022831050228</c:v>
                </c:pt>
                <c:pt idx="692">
                  <c:v>63.196347031963469</c:v>
                </c:pt>
                <c:pt idx="693">
                  <c:v>63.287671232876711</c:v>
                </c:pt>
                <c:pt idx="694">
                  <c:v>63.378995433789953</c:v>
                </c:pt>
                <c:pt idx="695">
                  <c:v>63.470319634703195</c:v>
                </c:pt>
                <c:pt idx="696">
                  <c:v>63.561643835616437</c:v>
                </c:pt>
                <c:pt idx="697">
                  <c:v>63.652968036529678</c:v>
                </c:pt>
                <c:pt idx="698">
                  <c:v>63.74429223744292</c:v>
                </c:pt>
                <c:pt idx="699">
                  <c:v>63.835616438356162</c:v>
                </c:pt>
                <c:pt idx="700">
                  <c:v>63.926940639269404</c:v>
                </c:pt>
                <c:pt idx="701">
                  <c:v>64.018264840182638</c:v>
                </c:pt>
                <c:pt idx="702">
                  <c:v>64.109589041095887</c:v>
                </c:pt>
                <c:pt idx="703">
                  <c:v>64.200913242009122</c:v>
                </c:pt>
                <c:pt idx="704">
                  <c:v>64.292237442922371</c:v>
                </c:pt>
                <c:pt idx="705">
                  <c:v>64.38356164383562</c:v>
                </c:pt>
                <c:pt idx="706">
                  <c:v>64.474885844748854</c:v>
                </c:pt>
                <c:pt idx="707">
                  <c:v>64.566210045662103</c:v>
                </c:pt>
                <c:pt idx="708">
                  <c:v>64.657534246575338</c:v>
                </c:pt>
                <c:pt idx="709">
                  <c:v>64.748858447488587</c:v>
                </c:pt>
                <c:pt idx="710">
                  <c:v>64.840182648401822</c:v>
                </c:pt>
                <c:pt idx="711">
                  <c:v>64.93150684931507</c:v>
                </c:pt>
                <c:pt idx="712">
                  <c:v>65.022831050228305</c:v>
                </c:pt>
                <c:pt idx="713">
                  <c:v>65.114155251141554</c:v>
                </c:pt>
                <c:pt idx="714">
                  <c:v>65.205479452054789</c:v>
                </c:pt>
                <c:pt idx="715">
                  <c:v>65.296803652968038</c:v>
                </c:pt>
                <c:pt idx="716">
                  <c:v>65.388127853881272</c:v>
                </c:pt>
                <c:pt idx="717">
                  <c:v>65.479452054794521</c:v>
                </c:pt>
                <c:pt idx="718">
                  <c:v>65.570776255707756</c:v>
                </c:pt>
                <c:pt idx="719">
                  <c:v>65.662100456621005</c:v>
                </c:pt>
                <c:pt idx="720">
                  <c:v>65.753424657534239</c:v>
                </c:pt>
                <c:pt idx="721">
                  <c:v>65.844748858447488</c:v>
                </c:pt>
                <c:pt idx="722">
                  <c:v>65.936073059360723</c:v>
                </c:pt>
                <c:pt idx="723">
                  <c:v>66.027397260273972</c:v>
                </c:pt>
                <c:pt idx="724">
                  <c:v>66.118721461187207</c:v>
                </c:pt>
                <c:pt idx="725">
                  <c:v>66.210045662100455</c:v>
                </c:pt>
                <c:pt idx="726">
                  <c:v>66.30136986301369</c:v>
                </c:pt>
                <c:pt idx="727">
                  <c:v>66.392694063926939</c:v>
                </c:pt>
                <c:pt idx="728">
                  <c:v>66.484018264840174</c:v>
                </c:pt>
                <c:pt idx="729">
                  <c:v>66.575342465753423</c:v>
                </c:pt>
                <c:pt idx="730">
                  <c:v>66.666666666666657</c:v>
                </c:pt>
                <c:pt idx="731">
                  <c:v>66.757990867579906</c:v>
                </c:pt>
                <c:pt idx="732">
                  <c:v>66.849315068493141</c:v>
                </c:pt>
                <c:pt idx="733">
                  <c:v>66.94063926940639</c:v>
                </c:pt>
                <c:pt idx="734">
                  <c:v>67.031963470319624</c:v>
                </c:pt>
                <c:pt idx="735">
                  <c:v>67.123287671232873</c:v>
                </c:pt>
                <c:pt idx="736">
                  <c:v>67.214611872146122</c:v>
                </c:pt>
                <c:pt idx="737">
                  <c:v>67.305936073059357</c:v>
                </c:pt>
                <c:pt idx="738">
                  <c:v>67.397260273972606</c:v>
                </c:pt>
                <c:pt idx="739">
                  <c:v>67.48858447488584</c:v>
                </c:pt>
                <c:pt idx="740">
                  <c:v>67.579908675799089</c:v>
                </c:pt>
                <c:pt idx="741">
                  <c:v>67.671232876712324</c:v>
                </c:pt>
                <c:pt idx="742">
                  <c:v>67.762557077625573</c:v>
                </c:pt>
                <c:pt idx="743">
                  <c:v>67.853881278538807</c:v>
                </c:pt>
                <c:pt idx="744">
                  <c:v>67.945205479452056</c:v>
                </c:pt>
                <c:pt idx="745">
                  <c:v>68.036529680365291</c:v>
                </c:pt>
                <c:pt idx="746">
                  <c:v>68.12785388127854</c:v>
                </c:pt>
                <c:pt idx="747">
                  <c:v>68.219178082191775</c:v>
                </c:pt>
                <c:pt idx="748">
                  <c:v>68.310502283105023</c:v>
                </c:pt>
                <c:pt idx="749">
                  <c:v>68.401826484018258</c:v>
                </c:pt>
                <c:pt idx="750">
                  <c:v>68.493150684931507</c:v>
                </c:pt>
                <c:pt idx="751">
                  <c:v>68.584474885844742</c:v>
                </c:pt>
                <c:pt idx="752">
                  <c:v>68.675799086757991</c:v>
                </c:pt>
                <c:pt idx="753">
                  <c:v>68.767123287671225</c:v>
                </c:pt>
                <c:pt idx="754">
                  <c:v>68.858447488584474</c:v>
                </c:pt>
                <c:pt idx="755">
                  <c:v>68.949771689497709</c:v>
                </c:pt>
                <c:pt idx="756">
                  <c:v>69.041095890410958</c:v>
                </c:pt>
                <c:pt idx="757">
                  <c:v>69.132420091324192</c:v>
                </c:pt>
                <c:pt idx="758">
                  <c:v>69.223744292237441</c:v>
                </c:pt>
                <c:pt idx="759">
                  <c:v>69.315068493150676</c:v>
                </c:pt>
                <c:pt idx="760">
                  <c:v>69.406392694063925</c:v>
                </c:pt>
                <c:pt idx="761">
                  <c:v>69.49771689497716</c:v>
                </c:pt>
                <c:pt idx="762">
                  <c:v>69.589041095890408</c:v>
                </c:pt>
                <c:pt idx="763">
                  <c:v>69.680365296803643</c:v>
                </c:pt>
                <c:pt idx="764">
                  <c:v>69.771689497716892</c:v>
                </c:pt>
                <c:pt idx="765">
                  <c:v>69.863013698630127</c:v>
                </c:pt>
                <c:pt idx="766">
                  <c:v>69.954337899543376</c:v>
                </c:pt>
                <c:pt idx="767">
                  <c:v>70.04566210045661</c:v>
                </c:pt>
                <c:pt idx="768">
                  <c:v>70.136986301369859</c:v>
                </c:pt>
                <c:pt idx="769">
                  <c:v>70.228310502283108</c:v>
                </c:pt>
                <c:pt idx="770">
                  <c:v>70.319634703196343</c:v>
                </c:pt>
                <c:pt idx="771">
                  <c:v>70.410958904109592</c:v>
                </c:pt>
                <c:pt idx="772">
                  <c:v>70.502283105022826</c:v>
                </c:pt>
                <c:pt idx="773">
                  <c:v>70.593607305936075</c:v>
                </c:pt>
                <c:pt idx="774">
                  <c:v>70.68493150684931</c:v>
                </c:pt>
                <c:pt idx="775">
                  <c:v>70.776255707762559</c:v>
                </c:pt>
                <c:pt idx="776">
                  <c:v>70.867579908675793</c:v>
                </c:pt>
                <c:pt idx="777">
                  <c:v>70.958904109589042</c:v>
                </c:pt>
                <c:pt idx="778">
                  <c:v>71.050228310502277</c:v>
                </c:pt>
                <c:pt idx="779">
                  <c:v>71.141552511415526</c:v>
                </c:pt>
                <c:pt idx="780">
                  <c:v>71.232876712328761</c:v>
                </c:pt>
                <c:pt idx="781">
                  <c:v>71.324200913242009</c:v>
                </c:pt>
                <c:pt idx="782">
                  <c:v>71.415525114155244</c:v>
                </c:pt>
                <c:pt idx="783">
                  <c:v>71.506849315068493</c:v>
                </c:pt>
                <c:pt idx="784">
                  <c:v>71.598173515981728</c:v>
                </c:pt>
                <c:pt idx="785">
                  <c:v>71.689497716894977</c:v>
                </c:pt>
                <c:pt idx="786">
                  <c:v>71.780821917808211</c:v>
                </c:pt>
                <c:pt idx="787">
                  <c:v>71.87214611872146</c:v>
                </c:pt>
                <c:pt idx="788">
                  <c:v>71.963470319634695</c:v>
                </c:pt>
                <c:pt idx="789">
                  <c:v>72.054794520547944</c:v>
                </c:pt>
                <c:pt idx="790">
                  <c:v>72.146118721461178</c:v>
                </c:pt>
                <c:pt idx="791">
                  <c:v>72.237442922374427</c:v>
                </c:pt>
                <c:pt idx="792">
                  <c:v>72.328767123287662</c:v>
                </c:pt>
                <c:pt idx="793">
                  <c:v>72.420091324200911</c:v>
                </c:pt>
                <c:pt idx="794">
                  <c:v>72.511415525114145</c:v>
                </c:pt>
                <c:pt idx="795">
                  <c:v>72.602739726027394</c:v>
                </c:pt>
                <c:pt idx="796">
                  <c:v>72.694063926940629</c:v>
                </c:pt>
                <c:pt idx="797">
                  <c:v>72.785388127853878</c:v>
                </c:pt>
                <c:pt idx="798">
                  <c:v>72.876712328767113</c:v>
                </c:pt>
                <c:pt idx="799">
                  <c:v>72.968036529680361</c:v>
                </c:pt>
                <c:pt idx="800">
                  <c:v>73.059360730593596</c:v>
                </c:pt>
                <c:pt idx="801">
                  <c:v>73.150684931506845</c:v>
                </c:pt>
                <c:pt idx="802">
                  <c:v>73.242009132420094</c:v>
                </c:pt>
                <c:pt idx="803">
                  <c:v>73.333333333333329</c:v>
                </c:pt>
                <c:pt idx="804">
                  <c:v>73.424657534246577</c:v>
                </c:pt>
                <c:pt idx="805">
                  <c:v>73.515981735159812</c:v>
                </c:pt>
                <c:pt idx="806">
                  <c:v>73.607305936073061</c:v>
                </c:pt>
                <c:pt idx="807">
                  <c:v>73.698630136986296</c:v>
                </c:pt>
                <c:pt idx="808">
                  <c:v>73.789954337899545</c:v>
                </c:pt>
                <c:pt idx="809">
                  <c:v>73.881278538812779</c:v>
                </c:pt>
                <c:pt idx="810">
                  <c:v>73.972602739726028</c:v>
                </c:pt>
                <c:pt idx="811">
                  <c:v>74.063926940639263</c:v>
                </c:pt>
                <c:pt idx="812">
                  <c:v>74.155251141552512</c:v>
                </c:pt>
                <c:pt idx="813">
                  <c:v>74.246575342465746</c:v>
                </c:pt>
                <c:pt idx="814">
                  <c:v>74.337899543378995</c:v>
                </c:pt>
                <c:pt idx="815">
                  <c:v>74.42922374429223</c:v>
                </c:pt>
                <c:pt idx="816">
                  <c:v>74.520547945205479</c:v>
                </c:pt>
                <c:pt idx="817">
                  <c:v>74.611872146118714</c:v>
                </c:pt>
                <c:pt idx="818">
                  <c:v>74.703196347031962</c:v>
                </c:pt>
                <c:pt idx="819">
                  <c:v>74.794520547945197</c:v>
                </c:pt>
                <c:pt idx="820">
                  <c:v>74.885844748858446</c:v>
                </c:pt>
                <c:pt idx="821">
                  <c:v>74.977168949771681</c:v>
                </c:pt>
                <c:pt idx="822">
                  <c:v>75.06849315068493</c:v>
                </c:pt>
                <c:pt idx="823">
                  <c:v>75.159817351598164</c:v>
                </c:pt>
                <c:pt idx="824">
                  <c:v>75.251141552511413</c:v>
                </c:pt>
                <c:pt idx="825">
                  <c:v>75.342465753424648</c:v>
                </c:pt>
                <c:pt idx="826">
                  <c:v>75.433789954337897</c:v>
                </c:pt>
                <c:pt idx="827">
                  <c:v>75.525114155251131</c:v>
                </c:pt>
                <c:pt idx="828">
                  <c:v>75.61643835616438</c:v>
                </c:pt>
                <c:pt idx="829">
                  <c:v>75.707762557077615</c:v>
                </c:pt>
                <c:pt idx="830">
                  <c:v>75.799086757990864</c:v>
                </c:pt>
                <c:pt idx="831">
                  <c:v>75.890410958904098</c:v>
                </c:pt>
                <c:pt idx="832">
                  <c:v>75.981735159817347</c:v>
                </c:pt>
                <c:pt idx="833">
                  <c:v>76.073059360730596</c:v>
                </c:pt>
                <c:pt idx="834">
                  <c:v>76.164383561643831</c:v>
                </c:pt>
                <c:pt idx="835">
                  <c:v>76.25570776255708</c:v>
                </c:pt>
                <c:pt idx="836">
                  <c:v>76.347031963470315</c:v>
                </c:pt>
                <c:pt idx="837">
                  <c:v>76.438356164383563</c:v>
                </c:pt>
                <c:pt idx="838">
                  <c:v>76.529680365296798</c:v>
                </c:pt>
                <c:pt idx="839">
                  <c:v>76.621004566210047</c:v>
                </c:pt>
                <c:pt idx="840">
                  <c:v>76.712328767123282</c:v>
                </c:pt>
                <c:pt idx="841">
                  <c:v>76.803652968036531</c:v>
                </c:pt>
                <c:pt idx="842">
                  <c:v>76.894977168949765</c:v>
                </c:pt>
                <c:pt idx="843">
                  <c:v>76.986301369863014</c:v>
                </c:pt>
                <c:pt idx="844">
                  <c:v>77.077625570776249</c:v>
                </c:pt>
                <c:pt idx="845">
                  <c:v>77.168949771689498</c:v>
                </c:pt>
                <c:pt idx="846">
                  <c:v>77.260273972602732</c:v>
                </c:pt>
                <c:pt idx="847">
                  <c:v>77.351598173515981</c:v>
                </c:pt>
                <c:pt idx="848">
                  <c:v>77.442922374429216</c:v>
                </c:pt>
                <c:pt idx="849">
                  <c:v>77.534246575342465</c:v>
                </c:pt>
                <c:pt idx="850">
                  <c:v>77.625570776255699</c:v>
                </c:pt>
                <c:pt idx="851">
                  <c:v>77.716894977168948</c:v>
                </c:pt>
                <c:pt idx="852">
                  <c:v>77.808219178082183</c:v>
                </c:pt>
                <c:pt idx="853">
                  <c:v>77.899543378995432</c:v>
                </c:pt>
                <c:pt idx="854">
                  <c:v>77.990867579908667</c:v>
                </c:pt>
                <c:pt idx="855">
                  <c:v>78.082191780821915</c:v>
                </c:pt>
                <c:pt idx="856">
                  <c:v>78.17351598173515</c:v>
                </c:pt>
                <c:pt idx="857">
                  <c:v>78.264840182648399</c:v>
                </c:pt>
                <c:pt idx="858">
                  <c:v>78.356164383561634</c:v>
                </c:pt>
                <c:pt idx="859">
                  <c:v>78.447488584474883</c:v>
                </c:pt>
                <c:pt idx="860">
                  <c:v>78.538812785388117</c:v>
                </c:pt>
                <c:pt idx="861">
                  <c:v>78.630136986301366</c:v>
                </c:pt>
                <c:pt idx="862">
                  <c:v>78.721461187214601</c:v>
                </c:pt>
                <c:pt idx="863">
                  <c:v>78.81278538812785</c:v>
                </c:pt>
                <c:pt idx="864">
                  <c:v>78.904109589041099</c:v>
                </c:pt>
                <c:pt idx="865">
                  <c:v>78.995433789954333</c:v>
                </c:pt>
                <c:pt idx="866">
                  <c:v>79.086757990867582</c:v>
                </c:pt>
                <c:pt idx="867">
                  <c:v>79.178082191780817</c:v>
                </c:pt>
                <c:pt idx="868">
                  <c:v>79.269406392694066</c:v>
                </c:pt>
                <c:pt idx="869">
                  <c:v>79.3607305936073</c:v>
                </c:pt>
                <c:pt idx="870">
                  <c:v>79.452054794520549</c:v>
                </c:pt>
                <c:pt idx="871">
                  <c:v>79.543378995433784</c:v>
                </c:pt>
                <c:pt idx="872">
                  <c:v>79.634703196347033</c:v>
                </c:pt>
                <c:pt idx="873">
                  <c:v>79.726027397260268</c:v>
                </c:pt>
                <c:pt idx="874">
                  <c:v>79.817351598173516</c:v>
                </c:pt>
                <c:pt idx="875">
                  <c:v>79.908675799086751</c:v>
                </c:pt>
                <c:pt idx="876">
                  <c:v>80</c:v>
                </c:pt>
                <c:pt idx="877">
                  <c:v>80.091324200913235</c:v>
                </c:pt>
                <c:pt idx="878">
                  <c:v>80.182648401826484</c:v>
                </c:pt>
                <c:pt idx="879">
                  <c:v>80.273972602739718</c:v>
                </c:pt>
                <c:pt idx="880">
                  <c:v>80.365296803652967</c:v>
                </c:pt>
                <c:pt idx="881">
                  <c:v>80.456621004566202</c:v>
                </c:pt>
                <c:pt idx="882">
                  <c:v>80.547945205479451</c:v>
                </c:pt>
                <c:pt idx="883">
                  <c:v>80.639269406392685</c:v>
                </c:pt>
                <c:pt idx="884">
                  <c:v>80.730593607305934</c:v>
                </c:pt>
                <c:pt idx="885">
                  <c:v>80.821917808219169</c:v>
                </c:pt>
                <c:pt idx="886">
                  <c:v>80.913242009132418</c:v>
                </c:pt>
                <c:pt idx="887">
                  <c:v>81.004566210045652</c:v>
                </c:pt>
                <c:pt idx="888">
                  <c:v>81.095890410958901</c:v>
                </c:pt>
                <c:pt idx="889">
                  <c:v>81.187214611872136</c:v>
                </c:pt>
                <c:pt idx="890">
                  <c:v>81.278538812785385</c:v>
                </c:pt>
                <c:pt idx="891">
                  <c:v>81.36986301369862</c:v>
                </c:pt>
                <c:pt idx="892">
                  <c:v>81.461187214611869</c:v>
                </c:pt>
                <c:pt idx="893">
                  <c:v>81.552511415525103</c:v>
                </c:pt>
                <c:pt idx="894">
                  <c:v>81.643835616438352</c:v>
                </c:pt>
                <c:pt idx="895">
                  <c:v>81.735159817351587</c:v>
                </c:pt>
                <c:pt idx="896">
                  <c:v>81.826484018264836</c:v>
                </c:pt>
                <c:pt idx="897">
                  <c:v>81.917808219178085</c:v>
                </c:pt>
                <c:pt idx="898">
                  <c:v>82.009132420091319</c:v>
                </c:pt>
                <c:pt idx="899">
                  <c:v>82.100456621004568</c:v>
                </c:pt>
                <c:pt idx="900">
                  <c:v>82.191780821917803</c:v>
                </c:pt>
                <c:pt idx="901">
                  <c:v>82.283105022831052</c:v>
                </c:pt>
                <c:pt idx="902">
                  <c:v>82.374429223744286</c:v>
                </c:pt>
                <c:pt idx="903">
                  <c:v>82.465753424657535</c:v>
                </c:pt>
                <c:pt idx="904">
                  <c:v>82.55707762557077</c:v>
                </c:pt>
                <c:pt idx="905">
                  <c:v>82.648401826484019</c:v>
                </c:pt>
                <c:pt idx="906">
                  <c:v>82.739726027397253</c:v>
                </c:pt>
                <c:pt idx="907">
                  <c:v>82.831050228310502</c:v>
                </c:pt>
                <c:pt idx="908">
                  <c:v>82.922374429223737</c:v>
                </c:pt>
                <c:pt idx="909">
                  <c:v>83.013698630136986</c:v>
                </c:pt>
                <c:pt idx="910">
                  <c:v>83.105022831050221</c:v>
                </c:pt>
                <c:pt idx="911">
                  <c:v>83.196347031963469</c:v>
                </c:pt>
                <c:pt idx="912">
                  <c:v>83.287671232876704</c:v>
                </c:pt>
                <c:pt idx="913">
                  <c:v>83.378995433789953</c:v>
                </c:pt>
                <c:pt idx="914">
                  <c:v>83.470319634703188</c:v>
                </c:pt>
                <c:pt idx="915">
                  <c:v>83.561643835616437</c:v>
                </c:pt>
                <c:pt idx="916">
                  <c:v>83.652968036529671</c:v>
                </c:pt>
                <c:pt idx="917">
                  <c:v>83.74429223744292</c:v>
                </c:pt>
                <c:pt idx="918">
                  <c:v>83.835616438356155</c:v>
                </c:pt>
                <c:pt idx="919">
                  <c:v>83.926940639269404</c:v>
                </c:pt>
                <c:pt idx="920">
                  <c:v>84.018264840182638</c:v>
                </c:pt>
                <c:pt idx="921">
                  <c:v>84.109589041095887</c:v>
                </c:pt>
                <c:pt idx="922">
                  <c:v>84.200913242009122</c:v>
                </c:pt>
                <c:pt idx="923">
                  <c:v>84.292237442922371</c:v>
                </c:pt>
                <c:pt idx="924">
                  <c:v>84.383561643835606</c:v>
                </c:pt>
                <c:pt idx="925">
                  <c:v>84.474885844748854</c:v>
                </c:pt>
                <c:pt idx="926">
                  <c:v>84.566210045662089</c:v>
                </c:pt>
                <c:pt idx="927">
                  <c:v>84.657534246575338</c:v>
                </c:pt>
                <c:pt idx="928">
                  <c:v>84.748858447488573</c:v>
                </c:pt>
                <c:pt idx="929">
                  <c:v>84.840182648401822</c:v>
                </c:pt>
                <c:pt idx="930">
                  <c:v>84.93150684931507</c:v>
                </c:pt>
                <c:pt idx="931">
                  <c:v>85.022831050228305</c:v>
                </c:pt>
                <c:pt idx="932">
                  <c:v>85.114155251141554</c:v>
                </c:pt>
                <c:pt idx="933">
                  <c:v>85.205479452054789</c:v>
                </c:pt>
                <c:pt idx="934">
                  <c:v>85.296803652968038</c:v>
                </c:pt>
                <c:pt idx="935">
                  <c:v>85.388127853881272</c:v>
                </c:pt>
                <c:pt idx="936">
                  <c:v>85.479452054794521</c:v>
                </c:pt>
                <c:pt idx="937">
                  <c:v>85.570776255707756</c:v>
                </c:pt>
                <c:pt idx="938">
                  <c:v>85.662100456621005</c:v>
                </c:pt>
                <c:pt idx="939">
                  <c:v>85.753424657534239</c:v>
                </c:pt>
                <c:pt idx="940">
                  <c:v>85.844748858447488</c:v>
                </c:pt>
                <c:pt idx="941">
                  <c:v>85.936073059360723</c:v>
                </c:pt>
                <c:pt idx="942">
                  <c:v>86.027397260273972</c:v>
                </c:pt>
                <c:pt idx="943">
                  <c:v>86.118721461187207</c:v>
                </c:pt>
                <c:pt idx="944">
                  <c:v>86.210045662100455</c:v>
                </c:pt>
                <c:pt idx="945">
                  <c:v>86.30136986301369</c:v>
                </c:pt>
                <c:pt idx="946">
                  <c:v>86.392694063926939</c:v>
                </c:pt>
                <c:pt idx="947">
                  <c:v>86.484018264840174</c:v>
                </c:pt>
                <c:pt idx="948">
                  <c:v>86.575342465753423</c:v>
                </c:pt>
                <c:pt idx="949">
                  <c:v>86.666666666666657</c:v>
                </c:pt>
                <c:pt idx="950">
                  <c:v>86.757990867579906</c:v>
                </c:pt>
                <c:pt idx="951">
                  <c:v>86.849315068493141</c:v>
                </c:pt>
                <c:pt idx="952">
                  <c:v>86.94063926940639</c:v>
                </c:pt>
                <c:pt idx="953">
                  <c:v>87.031963470319624</c:v>
                </c:pt>
                <c:pt idx="954">
                  <c:v>87.123287671232873</c:v>
                </c:pt>
                <c:pt idx="955">
                  <c:v>87.214611872146108</c:v>
                </c:pt>
                <c:pt idx="956">
                  <c:v>87.305936073059357</c:v>
                </c:pt>
                <c:pt idx="957">
                  <c:v>87.397260273972591</c:v>
                </c:pt>
                <c:pt idx="958">
                  <c:v>87.48858447488584</c:v>
                </c:pt>
                <c:pt idx="959">
                  <c:v>87.579908675799075</c:v>
                </c:pt>
                <c:pt idx="960">
                  <c:v>87.671232876712324</c:v>
                </c:pt>
                <c:pt idx="961">
                  <c:v>87.762557077625573</c:v>
                </c:pt>
                <c:pt idx="962">
                  <c:v>87.853881278538807</c:v>
                </c:pt>
                <c:pt idx="963">
                  <c:v>87.945205479452056</c:v>
                </c:pt>
                <c:pt idx="964">
                  <c:v>88.036529680365291</c:v>
                </c:pt>
                <c:pt idx="965">
                  <c:v>88.12785388127854</c:v>
                </c:pt>
                <c:pt idx="966">
                  <c:v>88.219178082191775</c:v>
                </c:pt>
                <c:pt idx="967">
                  <c:v>88.310502283105023</c:v>
                </c:pt>
                <c:pt idx="968">
                  <c:v>88.401826484018258</c:v>
                </c:pt>
                <c:pt idx="969">
                  <c:v>88.493150684931507</c:v>
                </c:pt>
                <c:pt idx="970">
                  <c:v>88.584474885844742</c:v>
                </c:pt>
                <c:pt idx="971">
                  <c:v>88.675799086757991</c:v>
                </c:pt>
                <c:pt idx="972">
                  <c:v>88.767123287671225</c:v>
                </c:pt>
                <c:pt idx="973">
                  <c:v>88.858447488584474</c:v>
                </c:pt>
                <c:pt idx="974">
                  <c:v>88.949771689497709</c:v>
                </c:pt>
                <c:pt idx="975">
                  <c:v>89.041095890410958</c:v>
                </c:pt>
                <c:pt idx="976">
                  <c:v>89.132420091324192</c:v>
                </c:pt>
                <c:pt idx="977">
                  <c:v>89.223744292237441</c:v>
                </c:pt>
                <c:pt idx="978">
                  <c:v>89.315068493150676</c:v>
                </c:pt>
                <c:pt idx="979">
                  <c:v>89.406392694063925</c:v>
                </c:pt>
                <c:pt idx="980">
                  <c:v>89.49771689497716</c:v>
                </c:pt>
                <c:pt idx="981">
                  <c:v>89.589041095890408</c:v>
                </c:pt>
                <c:pt idx="982">
                  <c:v>89.680365296803643</c:v>
                </c:pt>
                <c:pt idx="983">
                  <c:v>89.771689497716892</c:v>
                </c:pt>
                <c:pt idx="984">
                  <c:v>89.863013698630127</c:v>
                </c:pt>
                <c:pt idx="985">
                  <c:v>89.954337899543376</c:v>
                </c:pt>
                <c:pt idx="986">
                  <c:v>90.04566210045661</c:v>
                </c:pt>
                <c:pt idx="987">
                  <c:v>90.136986301369859</c:v>
                </c:pt>
                <c:pt idx="988">
                  <c:v>90.228310502283094</c:v>
                </c:pt>
                <c:pt idx="989">
                  <c:v>90.319634703196343</c:v>
                </c:pt>
                <c:pt idx="990">
                  <c:v>90.410958904109577</c:v>
                </c:pt>
                <c:pt idx="991">
                  <c:v>90.502283105022826</c:v>
                </c:pt>
                <c:pt idx="992">
                  <c:v>90.593607305936075</c:v>
                </c:pt>
                <c:pt idx="993">
                  <c:v>90.68493150684931</c:v>
                </c:pt>
                <c:pt idx="994">
                  <c:v>90.776255707762559</c:v>
                </c:pt>
                <c:pt idx="995">
                  <c:v>90.867579908675793</c:v>
                </c:pt>
                <c:pt idx="996">
                  <c:v>90.958904109589042</c:v>
                </c:pt>
                <c:pt idx="997">
                  <c:v>91.050228310502277</c:v>
                </c:pt>
                <c:pt idx="998">
                  <c:v>91.141552511415526</c:v>
                </c:pt>
                <c:pt idx="999">
                  <c:v>91.232876712328761</c:v>
                </c:pt>
                <c:pt idx="1000">
                  <c:v>91.324200913242009</c:v>
                </c:pt>
                <c:pt idx="1001">
                  <c:v>91.415525114155244</c:v>
                </c:pt>
                <c:pt idx="1002">
                  <c:v>91.506849315068493</c:v>
                </c:pt>
                <c:pt idx="1003">
                  <c:v>91.598173515981728</c:v>
                </c:pt>
                <c:pt idx="1004">
                  <c:v>91.689497716894977</c:v>
                </c:pt>
                <c:pt idx="1005">
                  <c:v>91.780821917808211</c:v>
                </c:pt>
                <c:pt idx="1006">
                  <c:v>91.87214611872146</c:v>
                </c:pt>
                <c:pt idx="1007">
                  <c:v>91.963470319634695</c:v>
                </c:pt>
                <c:pt idx="1008">
                  <c:v>92.054794520547944</c:v>
                </c:pt>
                <c:pt idx="1009">
                  <c:v>92.146118721461178</c:v>
                </c:pt>
                <c:pt idx="1010">
                  <c:v>92.237442922374427</c:v>
                </c:pt>
                <c:pt idx="1011">
                  <c:v>92.328767123287662</c:v>
                </c:pt>
                <c:pt idx="1012">
                  <c:v>92.420091324200911</c:v>
                </c:pt>
                <c:pt idx="1013">
                  <c:v>92.511415525114145</c:v>
                </c:pt>
                <c:pt idx="1014">
                  <c:v>92.602739726027394</c:v>
                </c:pt>
                <c:pt idx="1015">
                  <c:v>92.694063926940629</c:v>
                </c:pt>
                <c:pt idx="1016">
                  <c:v>92.785388127853878</c:v>
                </c:pt>
                <c:pt idx="1017">
                  <c:v>92.876712328767113</c:v>
                </c:pt>
                <c:pt idx="1018">
                  <c:v>92.968036529680361</c:v>
                </c:pt>
                <c:pt idx="1019">
                  <c:v>93.059360730593596</c:v>
                </c:pt>
                <c:pt idx="1020">
                  <c:v>93.150684931506845</c:v>
                </c:pt>
                <c:pt idx="1021">
                  <c:v>93.24200913242008</c:v>
                </c:pt>
                <c:pt idx="1022">
                  <c:v>93.333333333333329</c:v>
                </c:pt>
                <c:pt idx="1023">
                  <c:v>93.424657534246563</c:v>
                </c:pt>
                <c:pt idx="1024">
                  <c:v>93.515981735159812</c:v>
                </c:pt>
                <c:pt idx="1025">
                  <c:v>93.607305936073061</c:v>
                </c:pt>
                <c:pt idx="1026">
                  <c:v>93.698630136986296</c:v>
                </c:pt>
                <c:pt idx="1027">
                  <c:v>93.789954337899545</c:v>
                </c:pt>
                <c:pt idx="1028">
                  <c:v>93.881278538812779</c:v>
                </c:pt>
                <c:pt idx="1029">
                  <c:v>93.972602739726028</c:v>
                </c:pt>
                <c:pt idx="1030">
                  <c:v>94.063926940639263</c:v>
                </c:pt>
                <c:pt idx="1031">
                  <c:v>94.155251141552512</c:v>
                </c:pt>
                <c:pt idx="1032">
                  <c:v>94.246575342465746</c:v>
                </c:pt>
                <c:pt idx="1033">
                  <c:v>94.337899543378995</c:v>
                </c:pt>
                <c:pt idx="1034">
                  <c:v>94.42922374429223</c:v>
                </c:pt>
                <c:pt idx="1035">
                  <c:v>94.520547945205479</c:v>
                </c:pt>
                <c:pt idx="1036">
                  <c:v>94.611872146118714</c:v>
                </c:pt>
                <c:pt idx="1037">
                  <c:v>94.703196347031962</c:v>
                </c:pt>
                <c:pt idx="1038">
                  <c:v>94.794520547945197</c:v>
                </c:pt>
                <c:pt idx="1039">
                  <c:v>94.885844748858446</c:v>
                </c:pt>
                <c:pt idx="1040">
                  <c:v>94.977168949771681</c:v>
                </c:pt>
                <c:pt idx="1041">
                  <c:v>95.06849315068493</c:v>
                </c:pt>
                <c:pt idx="1042">
                  <c:v>95.159817351598164</c:v>
                </c:pt>
                <c:pt idx="1043">
                  <c:v>95.251141552511413</c:v>
                </c:pt>
                <c:pt idx="1044">
                  <c:v>95.342465753424648</c:v>
                </c:pt>
                <c:pt idx="1045">
                  <c:v>95.433789954337897</c:v>
                </c:pt>
                <c:pt idx="1046">
                  <c:v>95.525114155251131</c:v>
                </c:pt>
                <c:pt idx="1047">
                  <c:v>95.61643835616438</c:v>
                </c:pt>
                <c:pt idx="1048">
                  <c:v>95.707762557077615</c:v>
                </c:pt>
                <c:pt idx="1049">
                  <c:v>95.799086757990864</c:v>
                </c:pt>
                <c:pt idx="1050">
                  <c:v>95.890410958904098</c:v>
                </c:pt>
                <c:pt idx="1051">
                  <c:v>95.981735159817347</c:v>
                </c:pt>
                <c:pt idx="1052">
                  <c:v>96.073059360730582</c:v>
                </c:pt>
                <c:pt idx="1053">
                  <c:v>96.164383561643831</c:v>
                </c:pt>
                <c:pt idx="1054">
                  <c:v>96.255707762557066</c:v>
                </c:pt>
                <c:pt idx="1055">
                  <c:v>96.347031963470315</c:v>
                </c:pt>
                <c:pt idx="1056">
                  <c:v>96.438356164383549</c:v>
                </c:pt>
                <c:pt idx="1057">
                  <c:v>96.529680365296798</c:v>
                </c:pt>
                <c:pt idx="1058">
                  <c:v>96.621004566210047</c:v>
                </c:pt>
                <c:pt idx="1059">
                  <c:v>96.712328767123282</c:v>
                </c:pt>
                <c:pt idx="1060">
                  <c:v>96.803652968036531</c:v>
                </c:pt>
                <c:pt idx="1061">
                  <c:v>96.894977168949765</c:v>
                </c:pt>
                <c:pt idx="1062">
                  <c:v>96.986301369863014</c:v>
                </c:pt>
                <c:pt idx="1063">
                  <c:v>97.077625570776249</c:v>
                </c:pt>
                <c:pt idx="1064">
                  <c:v>97.168949771689498</c:v>
                </c:pt>
                <c:pt idx="1065">
                  <c:v>97.260273972602732</c:v>
                </c:pt>
                <c:pt idx="1066">
                  <c:v>97.351598173515981</c:v>
                </c:pt>
                <c:pt idx="1067">
                  <c:v>97.442922374429216</c:v>
                </c:pt>
                <c:pt idx="1068">
                  <c:v>97.534246575342465</c:v>
                </c:pt>
                <c:pt idx="1069">
                  <c:v>97.625570776255699</c:v>
                </c:pt>
                <c:pt idx="1070">
                  <c:v>97.716894977168948</c:v>
                </c:pt>
                <c:pt idx="1071">
                  <c:v>97.808219178082183</c:v>
                </c:pt>
                <c:pt idx="1072">
                  <c:v>97.899543378995432</c:v>
                </c:pt>
                <c:pt idx="1073">
                  <c:v>97.990867579908667</c:v>
                </c:pt>
                <c:pt idx="1074">
                  <c:v>98.082191780821915</c:v>
                </c:pt>
                <c:pt idx="1075">
                  <c:v>98.17351598173515</c:v>
                </c:pt>
                <c:pt idx="1076">
                  <c:v>98.264840182648399</c:v>
                </c:pt>
                <c:pt idx="1077">
                  <c:v>98.356164383561634</c:v>
                </c:pt>
                <c:pt idx="1078">
                  <c:v>98.447488584474883</c:v>
                </c:pt>
                <c:pt idx="1079">
                  <c:v>98.538812785388117</c:v>
                </c:pt>
                <c:pt idx="1080">
                  <c:v>98.630136986301366</c:v>
                </c:pt>
                <c:pt idx="1081">
                  <c:v>98.721461187214601</c:v>
                </c:pt>
                <c:pt idx="1082">
                  <c:v>98.81278538812785</c:v>
                </c:pt>
                <c:pt idx="1083">
                  <c:v>98.904109589041084</c:v>
                </c:pt>
                <c:pt idx="1084">
                  <c:v>98.995433789954333</c:v>
                </c:pt>
                <c:pt idx="1085">
                  <c:v>99.086757990867568</c:v>
                </c:pt>
                <c:pt idx="1086">
                  <c:v>99.178082191780817</c:v>
                </c:pt>
                <c:pt idx="1087">
                  <c:v>99.269406392694052</c:v>
                </c:pt>
                <c:pt idx="1088">
                  <c:v>99.3607305936073</c:v>
                </c:pt>
                <c:pt idx="1089">
                  <c:v>99.452054794520549</c:v>
                </c:pt>
                <c:pt idx="1090">
                  <c:v>99.543378995433784</c:v>
                </c:pt>
                <c:pt idx="1091">
                  <c:v>99.634703196347033</c:v>
                </c:pt>
                <c:pt idx="1092">
                  <c:v>99.726027397260268</c:v>
                </c:pt>
                <c:pt idx="1093">
                  <c:v>99.817351598173516</c:v>
                </c:pt>
                <c:pt idx="1094">
                  <c:v>99.908675799086751</c:v>
                </c:pt>
                <c:pt idx="1095">
                  <c:v>100</c:v>
                </c:pt>
              </c:numCache>
            </c:numRef>
          </c:xVal>
          <c:yVal>
            <c:numRef>
              <c:f>'FDC- SRIF'!$L$6:$L$1466</c:f>
              <c:numCache>
                <c:formatCode>#,##0</c:formatCode>
                <c:ptCount val="1461"/>
                <c:pt idx="0">
                  <c:v>6772.7049999999999</c:v>
                </c:pt>
                <c:pt idx="1">
                  <c:v>6634</c:v>
                </c:pt>
                <c:pt idx="2">
                  <c:v>5052.3820193425854</c:v>
                </c:pt>
                <c:pt idx="3">
                  <c:v>3865</c:v>
                </c:pt>
                <c:pt idx="4">
                  <c:v>3243</c:v>
                </c:pt>
                <c:pt idx="5">
                  <c:v>2891.8679999999999</c:v>
                </c:pt>
                <c:pt idx="6">
                  <c:v>2777.8020000000001</c:v>
                </c:pt>
                <c:pt idx="7">
                  <c:v>2554</c:v>
                </c:pt>
                <c:pt idx="8">
                  <c:v>2553.3606301652744</c:v>
                </c:pt>
                <c:pt idx="9">
                  <c:v>2443</c:v>
                </c:pt>
                <c:pt idx="10">
                  <c:v>2204</c:v>
                </c:pt>
                <c:pt idx="11">
                  <c:v>2191.2900773083325</c:v>
                </c:pt>
                <c:pt idx="12">
                  <c:v>2099</c:v>
                </c:pt>
                <c:pt idx="13">
                  <c:v>2089.2350000000001</c:v>
                </c:pt>
                <c:pt idx="14">
                  <c:v>2043</c:v>
                </c:pt>
                <c:pt idx="15">
                  <c:v>1990</c:v>
                </c:pt>
                <c:pt idx="16">
                  <c:v>1987.5350000000001</c:v>
                </c:pt>
                <c:pt idx="17">
                  <c:v>1858</c:v>
                </c:pt>
                <c:pt idx="18">
                  <c:v>1818.9960000000001</c:v>
                </c:pt>
                <c:pt idx="19">
                  <c:v>1643.7940000000001</c:v>
                </c:pt>
                <c:pt idx="20">
                  <c:v>1595</c:v>
                </c:pt>
                <c:pt idx="21">
                  <c:v>1588</c:v>
                </c:pt>
                <c:pt idx="22">
                  <c:v>1584</c:v>
                </c:pt>
                <c:pt idx="23">
                  <c:v>1562</c:v>
                </c:pt>
                <c:pt idx="24">
                  <c:v>1526.5811273962313</c:v>
                </c:pt>
                <c:pt idx="25">
                  <c:v>1486</c:v>
                </c:pt>
                <c:pt idx="26">
                  <c:v>1472</c:v>
                </c:pt>
                <c:pt idx="27">
                  <c:v>1456.3679999999999</c:v>
                </c:pt>
                <c:pt idx="28">
                  <c:v>1437</c:v>
                </c:pt>
                <c:pt idx="29">
                  <c:v>1434.4202037681216</c:v>
                </c:pt>
                <c:pt idx="30">
                  <c:v>1409</c:v>
                </c:pt>
                <c:pt idx="31">
                  <c:v>1397.204</c:v>
                </c:pt>
                <c:pt idx="32">
                  <c:v>1396</c:v>
                </c:pt>
                <c:pt idx="33">
                  <c:v>1352</c:v>
                </c:pt>
                <c:pt idx="34">
                  <c:v>1329</c:v>
                </c:pt>
                <c:pt idx="35">
                  <c:v>1298</c:v>
                </c:pt>
                <c:pt idx="36">
                  <c:v>1266</c:v>
                </c:pt>
                <c:pt idx="37">
                  <c:v>1223.8599999999999</c:v>
                </c:pt>
                <c:pt idx="38">
                  <c:v>1210</c:v>
                </c:pt>
                <c:pt idx="39">
                  <c:v>1204</c:v>
                </c:pt>
                <c:pt idx="40">
                  <c:v>1193</c:v>
                </c:pt>
                <c:pt idx="41">
                  <c:v>1175.2840000000001</c:v>
                </c:pt>
                <c:pt idx="42">
                  <c:v>1163</c:v>
                </c:pt>
                <c:pt idx="43">
                  <c:v>1157.0550000000001</c:v>
                </c:pt>
                <c:pt idx="44">
                  <c:v>1140.8989999999999</c:v>
                </c:pt>
                <c:pt idx="45">
                  <c:v>1139.6503687540137</c:v>
                </c:pt>
                <c:pt idx="46">
                  <c:v>1129</c:v>
                </c:pt>
                <c:pt idx="47">
                  <c:v>1105.423</c:v>
                </c:pt>
                <c:pt idx="48">
                  <c:v>1098</c:v>
                </c:pt>
                <c:pt idx="49">
                  <c:v>1079.989</c:v>
                </c:pt>
                <c:pt idx="50">
                  <c:v>1074</c:v>
                </c:pt>
                <c:pt idx="51">
                  <c:v>1073.4390000000001</c:v>
                </c:pt>
                <c:pt idx="52">
                  <c:v>1067.1079999999999</c:v>
                </c:pt>
                <c:pt idx="53">
                  <c:v>1067.1079999999999</c:v>
                </c:pt>
                <c:pt idx="54">
                  <c:v>1058.8119999999999</c:v>
                </c:pt>
                <c:pt idx="55">
                  <c:v>1053</c:v>
                </c:pt>
                <c:pt idx="56">
                  <c:v>1051.1266059835571</c:v>
                </c:pt>
                <c:pt idx="57">
                  <c:v>1044</c:v>
                </c:pt>
                <c:pt idx="58">
                  <c:v>1039</c:v>
                </c:pt>
                <c:pt idx="59">
                  <c:v>1038.2837802966515</c:v>
                </c:pt>
                <c:pt idx="60">
                  <c:v>1035</c:v>
                </c:pt>
                <c:pt idx="61">
                  <c:v>1030</c:v>
                </c:pt>
                <c:pt idx="62">
                  <c:v>1017</c:v>
                </c:pt>
                <c:pt idx="63">
                  <c:v>1016</c:v>
                </c:pt>
                <c:pt idx="64">
                  <c:v>1015.476</c:v>
                </c:pt>
                <c:pt idx="65">
                  <c:v>1008</c:v>
                </c:pt>
                <c:pt idx="66">
                  <c:v>1000.4433117548759</c:v>
                </c:pt>
                <c:pt idx="67">
                  <c:v>998</c:v>
                </c:pt>
                <c:pt idx="68">
                  <c:v>996</c:v>
                </c:pt>
                <c:pt idx="69">
                  <c:v>995</c:v>
                </c:pt>
                <c:pt idx="70">
                  <c:v>989</c:v>
                </c:pt>
                <c:pt idx="71">
                  <c:v>987.3711498949898</c:v>
                </c:pt>
                <c:pt idx="72">
                  <c:v>986.10980094359729</c:v>
                </c:pt>
                <c:pt idx="73">
                  <c:v>984.91099999999994</c:v>
                </c:pt>
                <c:pt idx="74">
                  <c:v>977.96836680279102</c:v>
                </c:pt>
                <c:pt idx="75">
                  <c:v>974</c:v>
                </c:pt>
                <c:pt idx="76">
                  <c:v>970</c:v>
                </c:pt>
                <c:pt idx="77">
                  <c:v>967</c:v>
                </c:pt>
                <c:pt idx="78">
                  <c:v>965</c:v>
                </c:pt>
                <c:pt idx="79">
                  <c:v>961</c:v>
                </c:pt>
                <c:pt idx="80">
                  <c:v>957</c:v>
                </c:pt>
                <c:pt idx="81">
                  <c:v>952.51205160196025</c:v>
                </c:pt>
                <c:pt idx="82">
                  <c:v>942.77599999999995</c:v>
                </c:pt>
                <c:pt idx="83">
                  <c:v>942.44899999999996</c:v>
                </c:pt>
                <c:pt idx="84">
                  <c:v>941.38924721240812</c:v>
                </c:pt>
                <c:pt idx="85">
                  <c:v>941.24800000000005</c:v>
                </c:pt>
                <c:pt idx="86">
                  <c:v>937</c:v>
                </c:pt>
                <c:pt idx="87">
                  <c:v>935.899</c:v>
                </c:pt>
                <c:pt idx="88">
                  <c:v>932</c:v>
                </c:pt>
                <c:pt idx="89">
                  <c:v>923.27168954695185</c:v>
                </c:pt>
                <c:pt idx="90">
                  <c:v>923.01800000000003</c:v>
                </c:pt>
                <c:pt idx="91">
                  <c:v>915.13025540614581</c:v>
                </c:pt>
                <c:pt idx="92">
                  <c:v>906.42600000000004</c:v>
                </c:pt>
                <c:pt idx="93">
                  <c:v>904.58079144904468</c:v>
                </c:pt>
                <c:pt idx="94">
                  <c:v>904</c:v>
                </c:pt>
                <c:pt idx="95">
                  <c:v>901.51400000000001</c:v>
                </c:pt>
                <c:pt idx="96">
                  <c:v>900</c:v>
                </c:pt>
                <c:pt idx="97">
                  <c:v>897.58603817314065</c:v>
                </c:pt>
                <c:pt idx="98">
                  <c:v>896.92899999999997</c:v>
                </c:pt>
                <c:pt idx="99">
                  <c:v>895.98068496227756</c:v>
                </c:pt>
                <c:pt idx="100">
                  <c:v>892</c:v>
                </c:pt>
                <c:pt idx="101">
                  <c:v>886.77800000000002</c:v>
                </c:pt>
                <c:pt idx="102">
                  <c:v>885.66055717815698</c:v>
                </c:pt>
                <c:pt idx="103">
                  <c:v>884</c:v>
                </c:pt>
                <c:pt idx="104">
                  <c:v>873</c:v>
                </c:pt>
                <c:pt idx="105">
                  <c:v>862</c:v>
                </c:pt>
                <c:pt idx="106">
                  <c:v>858.61500000000001</c:v>
                </c:pt>
                <c:pt idx="107">
                  <c:v>843.76900000000001</c:v>
                </c:pt>
                <c:pt idx="108">
                  <c:v>843.33199999999999</c:v>
                </c:pt>
                <c:pt idx="109">
                  <c:v>840</c:v>
                </c:pt>
                <c:pt idx="110">
                  <c:v>840</c:v>
                </c:pt>
                <c:pt idx="111">
                  <c:v>839</c:v>
                </c:pt>
                <c:pt idx="112">
                  <c:v>836.89200000000005</c:v>
                </c:pt>
                <c:pt idx="113">
                  <c:v>834.51859060351489</c:v>
                </c:pt>
                <c:pt idx="114">
                  <c:v>832.85299999999995</c:v>
                </c:pt>
                <c:pt idx="115">
                  <c:v>829.70253097092541</c:v>
                </c:pt>
                <c:pt idx="116">
                  <c:v>828</c:v>
                </c:pt>
                <c:pt idx="117">
                  <c:v>827.72299999999996</c:v>
                </c:pt>
                <c:pt idx="118">
                  <c:v>827.06516498165001</c:v>
                </c:pt>
                <c:pt idx="119">
                  <c:v>827</c:v>
                </c:pt>
                <c:pt idx="120">
                  <c:v>821</c:v>
                </c:pt>
                <c:pt idx="121">
                  <c:v>819.97199999999998</c:v>
                </c:pt>
                <c:pt idx="122">
                  <c:v>818.553</c:v>
                </c:pt>
                <c:pt idx="123">
                  <c:v>818</c:v>
                </c:pt>
                <c:pt idx="124">
                  <c:v>815.16899999999998</c:v>
                </c:pt>
                <c:pt idx="125">
                  <c:v>812.76800000000003</c:v>
                </c:pt>
                <c:pt idx="126">
                  <c:v>807.63699999999994</c:v>
                </c:pt>
                <c:pt idx="127">
                  <c:v>807</c:v>
                </c:pt>
                <c:pt idx="128">
                  <c:v>801.524</c:v>
                </c:pt>
                <c:pt idx="129">
                  <c:v>801</c:v>
                </c:pt>
                <c:pt idx="130">
                  <c:v>800</c:v>
                </c:pt>
                <c:pt idx="131">
                  <c:v>797.36613058068087</c:v>
                </c:pt>
                <c:pt idx="132">
                  <c:v>794.84343267789575</c:v>
                </c:pt>
                <c:pt idx="133">
                  <c:v>791.80899999999997</c:v>
                </c:pt>
                <c:pt idx="134">
                  <c:v>791.48199999999997</c:v>
                </c:pt>
                <c:pt idx="135">
                  <c:v>789.68336878583546</c:v>
                </c:pt>
                <c:pt idx="136">
                  <c:v>786.3579942776189</c:v>
                </c:pt>
                <c:pt idx="137">
                  <c:v>786.01399001814821</c:v>
                </c:pt>
                <c:pt idx="138">
                  <c:v>785.04100000000005</c:v>
                </c:pt>
                <c:pt idx="139">
                  <c:v>784.29396872079474</c:v>
                </c:pt>
                <c:pt idx="140">
                  <c:v>783</c:v>
                </c:pt>
                <c:pt idx="141">
                  <c:v>781.88593890449999</c:v>
                </c:pt>
                <c:pt idx="142">
                  <c:v>779</c:v>
                </c:pt>
                <c:pt idx="143">
                  <c:v>778.05499999999995</c:v>
                </c:pt>
                <c:pt idx="144">
                  <c:v>775.10799999999995</c:v>
                </c:pt>
                <c:pt idx="145">
                  <c:v>774</c:v>
                </c:pt>
                <c:pt idx="146">
                  <c:v>768.46977278514316</c:v>
                </c:pt>
                <c:pt idx="147">
                  <c:v>765.17499999999995</c:v>
                </c:pt>
                <c:pt idx="148">
                  <c:v>764</c:v>
                </c:pt>
                <c:pt idx="149">
                  <c:v>763.08037272010245</c:v>
                </c:pt>
                <c:pt idx="150">
                  <c:v>762</c:v>
                </c:pt>
                <c:pt idx="151">
                  <c:v>761.93369185520021</c:v>
                </c:pt>
                <c:pt idx="152">
                  <c:v>757</c:v>
                </c:pt>
                <c:pt idx="153">
                  <c:v>754.80399999999997</c:v>
                </c:pt>
                <c:pt idx="154">
                  <c:v>753.44825345492325</c:v>
                </c:pt>
                <c:pt idx="155">
                  <c:v>752</c:v>
                </c:pt>
                <c:pt idx="156">
                  <c:v>751.42100000000005</c:v>
                </c:pt>
                <c:pt idx="157">
                  <c:v>746.83600000000001</c:v>
                </c:pt>
                <c:pt idx="158">
                  <c:v>746.22416400603879</c:v>
                </c:pt>
                <c:pt idx="159">
                  <c:v>743.01499999999999</c:v>
                </c:pt>
                <c:pt idx="160">
                  <c:v>738.19739795172279</c:v>
                </c:pt>
                <c:pt idx="161">
                  <c:v>735.21602770297682</c:v>
                </c:pt>
                <c:pt idx="162">
                  <c:v>733</c:v>
                </c:pt>
                <c:pt idx="163">
                  <c:v>732.59299999999996</c:v>
                </c:pt>
                <c:pt idx="164">
                  <c:v>730</c:v>
                </c:pt>
                <c:pt idx="165">
                  <c:v>730</c:v>
                </c:pt>
                <c:pt idx="166">
                  <c:v>727.40599999999995</c:v>
                </c:pt>
                <c:pt idx="167">
                  <c:v>727.30392973515109</c:v>
                </c:pt>
                <c:pt idx="168">
                  <c:v>726.53200000000004</c:v>
                </c:pt>
                <c:pt idx="169">
                  <c:v>726.04258078375858</c:v>
                </c:pt>
                <c:pt idx="170">
                  <c:v>722</c:v>
                </c:pt>
                <c:pt idx="171">
                  <c:v>721.18399999999997</c:v>
                </c:pt>
                <c:pt idx="172">
                  <c:v>714.197</c:v>
                </c:pt>
                <c:pt idx="173">
                  <c:v>711.36506571300936</c:v>
                </c:pt>
                <c:pt idx="174">
                  <c:v>708.61303163724381</c:v>
                </c:pt>
                <c:pt idx="175">
                  <c:v>706.0903337344588</c:v>
                </c:pt>
                <c:pt idx="176">
                  <c:v>706</c:v>
                </c:pt>
                <c:pt idx="177">
                  <c:v>705</c:v>
                </c:pt>
                <c:pt idx="178">
                  <c:v>705</c:v>
                </c:pt>
                <c:pt idx="179">
                  <c:v>701.50361027484962</c:v>
                </c:pt>
                <c:pt idx="180">
                  <c:v>700.39499999999998</c:v>
                </c:pt>
                <c:pt idx="181">
                  <c:v>700</c:v>
                </c:pt>
                <c:pt idx="182">
                  <c:v>698.17823576663295</c:v>
                </c:pt>
                <c:pt idx="183">
                  <c:v>697.94889959365253</c:v>
                </c:pt>
                <c:pt idx="184">
                  <c:v>694</c:v>
                </c:pt>
                <c:pt idx="185">
                  <c:v>691.18348249072903</c:v>
                </c:pt>
                <c:pt idx="186">
                  <c:v>691</c:v>
                </c:pt>
                <c:pt idx="187">
                  <c:v>690</c:v>
                </c:pt>
                <c:pt idx="188">
                  <c:v>689</c:v>
                </c:pt>
                <c:pt idx="189">
                  <c:v>688.67399999999998</c:v>
                </c:pt>
                <c:pt idx="190">
                  <c:v>688.54499999999996</c:v>
                </c:pt>
                <c:pt idx="191">
                  <c:v>687.34400000000005</c:v>
                </c:pt>
                <c:pt idx="192">
                  <c:v>685.45007816621762</c:v>
                </c:pt>
                <c:pt idx="193">
                  <c:v>685.16099999999994</c:v>
                </c:pt>
                <c:pt idx="194">
                  <c:v>684</c:v>
                </c:pt>
                <c:pt idx="195">
                  <c:v>683.74199999999996</c:v>
                </c:pt>
                <c:pt idx="196">
                  <c:v>682.23937174449122</c:v>
                </c:pt>
                <c:pt idx="197">
                  <c:v>677.1939759389212</c:v>
                </c:pt>
                <c:pt idx="198">
                  <c:v>677</c:v>
                </c:pt>
                <c:pt idx="199">
                  <c:v>676.27663124699927</c:v>
                </c:pt>
                <c:pt idx="200">
                  <c:v>675</c:v>
                </c:pt>
                <c:pt idx="201">
                  <c:v>671.40700000000004</c:v>
                </c:pt>
                <c:pt idx="202">
                  <c:v>671.34590352791952</c:v>
                </c:pt>
                <c:pt idx="203">
                  <c:v>670.75199999999995</c:v>
                </c:pt>
                <c:pt idx="204">
                  <c:v>670.65789500897813</c:v>
                </c:pt>
                <c:pt idx="205">
                  <c:v>669.55100000000004</c:v>
                </c:pt>
                <c:pt idx="206">
                  <c:v>669.1672098846052</c:v>
                </c:pt>
                <c:pt idx="207">
                  <c:v>667.69600000000003</c:v>
                </c:pt>
                <c:pt idx="208">
                  <c:v>667</c:v>
                </c:pt>
                <c:pt idx="209">
                  <c:v>665.03915877095699</c:v>
                </c:pt>
                <c:pt idx="210">
                  <c:v>664.46581833850576</c:v>
                </c:pt>
                <c:pt idx="211">
                  <c:v>664</c:v>
                </c:pt>
                <c:pt idx="212">
                  <c:v>663.6631417330741</c:v>
                </c:pt>
                <c:pt idx="213">
                  <c:v>661.94312043572074</c:v>
                </c:pt>
                <c:pt idx="214">
                  <c:v>661.02577574379893</c:v>
                </c:pt>
                <c:pt idx="215">
                  <c:v>660</c:v>
                </c:pt>
                <c:pt idx="216">
                  <c:v>657</c:v>
                </c:pt>
                <c:pt idx="217">
                  <c:v>656.55372037068003</c:v>
                </c:pt>
                <c:pt idx="218">
                  <c:v>656</c:v>
                </c:pt>
                <c:pt idx="219">
                  <c:v>655</c:v>
                </c:pt>
                <c:pt idx="220">
                  <c:v>654</c:v>
                </c:pt>
                <c:pt idx="221">
                  <c:v>652.99900968948293</c:v>
                </c:pt>
                <c:pt idx="222">
                  <c:v>650</c:v>
                </c:pt>
                <c:pt idx="223">
                  <c:v>649.24800000000005</c:v>
                </c:pt>
                <c:pt idx="224">
                  <c:v>649.10029474881514</c:v>
                </c:pt>
                <c:pt idx="225">
                  <c:v>643</c:v>
                </c:pt>
                <c:pt idx="226">
                  <c:v>642.79354999185261</c:v>
                </c:pt>
                <c:pt idx="227">
                  <c:v>641</c:v>
                </c:pt>
                <c:pt idx="228">
                  <c:v>639</c:v>
                </c:pt>
                <c:pt idx="229">
                  <c:v>638.43616270522386</c:v>
                </c:pt>
                <c:pt idx="230">
                  <c:v>638.005</c:v>
                </c:pt>
                <c:pt idx="231">
                  <c:v>634.29300000000001</c:v>
                </c:pt>
                <c:pt idx="232">
                  <c:v>632.47342220773203</c:v>
                </c:pt>
                <c:pt idx="233">
                  <c:v>632</c:v>
                </c:pt>
                <c:pt idx="234">
                  <c:v>630.2947285644176</c:v>
                </c:pt>
                <c:pt idx="235">
                  <c:v>628.17999999999995</c:v>
                </c:pt>
                <c:pt idx="236">
                  <c:v>628.11603492110328</c:v>
                </c:pt>
                <c:pt idx="237">
                  <c:v>628</c:v>
                </c:pt>
                <c:pt idx="238">
                  <c:v>628</c:v>
                </c:pt>
                <c:pt idx="239">
                  <c:v>627.88669874812285</c:v>
                </c:pt>
                <c:pt idx="240">
                  <c:v>627</c:v>
                </c:pt>
                <c:pt idx="241">
                  <c:v>627</c:v>
                </c:pt>
                <c:pt idx="242">
                  <c:v>624.56132423990607</c:v>
                </c:pt>
                <c:pt idx="243">
                  <c:v>624.44665615341603</c:v>
                </c:pt>
                <c:pt idx="244">
                  <c:v>623.87331572096491</c:v>
                </c:pt>
                <c:pt idx="245">
                  <c:v>623.64397954798437</c:v>
                </c:pt>
                <c:pt idx="246">
                  <c:v>622.03862633712117</c:v>
                </c:pt>
                <c:pt idx="247">
                  <c:v>618.94258800188493</c:v>
                </c:pt>
                <c:pt idx="248">
                  <c:v>615</c:v>
                </c:pt>
                <c:pt idx="249">
                  <c:v>615</c:v>
                </c:pt>
                <c:pt idx="250">
                  <c:v>610.93299999999999</c:v>
                </c:pt>
                <c:pt idx="251">
                  <c:v>610.57181768809835</c:v>
                </c:pt>
                <c:pt idx="252">
                  <c:v>608</c:v>
                </c:pt>
                <c:pt idx="253">
                  <c:v>607.65800000000002</c:v>
                </c:pt>
                <c:pt idx="254">
                  <c:v>607</c:v>
                </c:pt>
                <c:pt idx="255">
                  <c:v>604</c:v>
                </c:pt>
                <c:pt idx="256">
                  <c:v>603.23306015272374</c:v>
                </c:pt>
                <c:pt idx="257">
                  <c:v>601.43600000000004</c:v>
                </c:pt>
                <c:pt idx="258">
                  <c:v>600.36635799046792</c:v>
                </c:pt>
                <c:pt idx="259">
                  <c:v>596.69697922278056</c:v>
                </c:pt>
                <c:pt idx="260">
                  <c:v>596</c:v>
                </c:pt>
                <c:pt idx="261">
                  <c:v>593</c:v>
                </c:pt>
                <c:pt idx="262">
                  <c:v>592.81299999999999</c:v>
                </c:pt>
                <c:pt idx="263">
                  <c:v>588.88300000000004</c:v>
                </c:pt>
                <c:pt idx="264">
                  <c:v>587.90099999999995</c:v>
                </c:pt>
                <c:pt idx="265">
                  <c:v>586.37685143865997</c:v>
                </c:pt>
                <c:pt idx="266">
                  <c:v>585.68884291971858</c:v>
                </c:pt>
                <c:pt idx="267">
                  <c:v>584.08000000000004</c:v>
                </c:pt>
                <c:pt idx="268">
                  <c:v>583.64300000000003</c:v>
                </c:pt>
                <c:pt idx="269">
                  <c:v>581.46</c:v>
                </c:pt>
                <c:pt idx="270">
                  <c:v>580.75811520063883</c:v>
                </c:pt>
                <c:pt idx="271">
                  <c:v>580.15</c:v>
                </c:pt>
                <c:pt idx="272">
                  <c:v>580.07010668169744</c:v>
                </c:pt>
                <c:pt idx="273">
                  <c:v>579.61143433573659</c:v>
                </c:pt>
                <c:pt idx="274">
                  <c:v>579.27700000000004</c:v>
                </c:pt>
                <c:pt idx="275">
                  <c:v>579</c:v>
                </c:pt>
                <c:pt idx="276">
                  <c:v>578.73099999999999</c:v>
                </c:pt>
                <c:pt idx="277">
                  <c:v>576.74473217348088</c:v>
                </c:pt>
                <c:pt idx="278">
                  <c:v>576.23500000000001</c:v>
                </c:pt>
                <c:pt idx="279">
                  <c:v>576</c:v>
                </c:pt>
                <c:pt idx="280">
                  <c:v>574.14700000000005</c:v>
                </c:pt>
                <c:pt idx="281">
                  <c:v>573.30468957877395</c:v>
                </c:pt>
                <c:pt idx="282">
                  <c:v>572.84601723281298</c:v>
                </c:pt>
                <c:pt idx="283">
                  <c:v>570.09398315704755</c:v>
                </c:pt>
                <c:pt idx="284">
                  <c:v>570</c:v>
                </c:pt>
                <c:pt idx="285">
                  <c:v>568.94730229214531</c:v>
                </c:pt>
                <c:pt idx="286">
                  <c:v>568.14462568671365</c:v>
                </c:pt>
                <c:pt idx="287">
                  <c:v>568</c:v>
                </c:pt>
                <c:pt idx="288">
                  <c:v>567.49099999999999</c:v>
                </c:pt>
                <c:pt idx="289">
                  <c:v>567.22728099479184</c:v>
                </c:pt>
                <c:pt idx="290">
                  <c:v>566.30993630287003</c:v>
                </c:pt>
                <c:pt idx="291">
                  <c:v>559.41</c:v>
                </c:pt>
                <c:pt idx="292">
                  <c:v>558.85651068100515</c:v>
                </c:pt>
                <c:pt idx="293">
                  <c:v>558.1</c:v>
                </c:pt>
                <c:pt idx="294">
                  <c:v>557.02182129716141</c:v>
                </c:pt>
                <c:pt idx="295">
                  <c:v>556.67781703769083</c:v>
                </c:pt>
                <c:pt idx="296">
                  <c:v>556</c:v>
                </c:pt>
                <c:pt idx="297">
                  <c:v>555.98980851874944</c:v>
                </c:pt>
                <c:pt idx="298">
                  <c:v>555</c:v>
                </c:pt>
                <c:pt idx="299">
                  <c:v>554.26978722139597</c:v>
                </c:pt>
                <c:pt idx="300">
                  <c:v>553.46711061596443</c:v>
                </c:pt>
                <c:pt idx="301">
                  <c:v>553.00843827000347</c:v>
                </c:pt>
                <c:pt idx="302">
                  <c:v>552</c:v>
                </c:pt>
                <c:pt idx="303">
                  <c:v>551</c:v>
                </c:pt>
                <c:pt idx="304">
                  <c:v>550.25640419423803</c:v>
                </c:pt>
                <c:pt idx="305">
                  <c:v>550</c:v>
                </c:pt>
                <c:pt idx="306">
                  <c:v>546.01368499409955</c:v>
                </c:pt>
                <c:pt idx="307">
                  <c:v>543.94965943727539</c:v>
                </c:pt>
                <c:pt idx="308">
                  <c:v>543.03599999999994</c:v>
                </c:pt>
                <c:pt idx="309">
                  <c:v>541.12800000000004</c:v>
                </c:pt>
                <c:pt idx="310">
                  <c:v>539</c:v>
                </c:pt>
                <c:pt idx="311">
                  <c:v>537.46900000000005</c:v>
                </c:pt>
                <c:pt idx="312">
                  <c:v>535.50400000000002</c:v>
                </c:pt>
                <c:pt idx="313">
                  <c:v>534.20287208560592</c:v>
                </c:pt>
                <c:pt idx="314">
                  <c:v>533.17085930719395</c:v>
                </c:pt>
                <c:pt idx="315">
                  <c:v>533</c:v>
                </c:pt>
                <c:pt idx="316">
                  <c:v>530.87749757738936</c:v>
                </c:pt>
                <c:pt idx="317">
                  <c:v>528</c:v>
                </c:pt>
                <c:pt idx="318">
                  <c:v>527.55212306917269</c:v>
                </c:pt>
                <c:pt idx="319">
                  <c:v>523.16899999999998</c:v>
                </c:pt>
                <c:pt idx="320">
                  <c:v>523</c:v>
                </c:pt>
                <c:pt idx="321">
                  <c:v>521.36004639870032</c:v>
                </c:pt>
                <c:pt idx="322">
                  <c:v>521</c:v>
                </c:pt>
                <c:pt idx="323">
                  <c:v>521</c:v>
                </c:pt>
                <c:pt idx="324">
                  <c:v>519</c:v>
                </c:pt>
                <c:pt idx="325">
                  <c:v>518.476</c:v>
                </c:pt>
                <c:pt idx="326">
                  <c:v>518.14800000000002</c:v>
                </c:pt>
                <c:pt idx="327">
                  <c:v>517.70299999999997</c:v>
                </c:pt>
                <c:pt idx="328">
                  <c:v>516</c:v>
                </c:pt>
                <c:pt idx="329">
                  <c:v>515.16796972822794</c:v>
                </c:pt>
                <c:pt idx="330">
                  <c:v>514.87300000000005</c:v>
                </c:pt>
                <c:pt idx="331">
                  <c:v>514</c:v>
                </c:pt>
                <c:pt idx="332">
                  <c:v>511.84259522001145</c:v>
                </c:pt>
                <c:pt idx="333">
                  <c:v>511</c:v>
                </c:pt>
                <c:pt idx="334">
                  <c:v>511</c:v>
                </c:pt>
                <c:pt idx="335">
                  <c:v>510.81058244159937</c:v>
                </c:pt>
                <c:pt idx="336">
                  <c:v>509</c:v>
                </c:pt>
                <c:pt idx="337">
                  <c:v>508.97589305775574</c:v>
                </c:pt>
                <c:pt idx="338">
                  <c:v>504.2745015116563</c:v>
                </c:pt>
                <c:pt idx="339">
                  <c:v>501</c:v>
                </c:pt>
                <c:pt idx="340">
                  <c:v>500</c:v>
                </c:pt>
                <c:pt idx="341">
                  <c:v>500</c:v>
                </c:pt>
                <c:pt idx="342">
                  <c:v>496.971</c:v>
                </c:pt>
                <c:pt idx="343">
                  <c:v>494.18370990051625</c:v>
                </c:pt>
                <c:pt idx="344">
                  <c:v>493.03702903561395</c:v>
                </c:pt>
                <c:pt idx="345">
                  <c:v>493</c:v>
                </c:pt>
                <c:pt idx="346">
                  <c:v>493</c:v>
                </c:pt>
                <c:pt idx="347">
                  <c:v>489.71165452739729</c:v>
                </c:pt>
                <c:pt idx="348">
                  <c:v>487.76229705706339</c:v>
                </c:pt>
                <c:pt idx="349">
                  <c:v>486.38628001918067</c:v>
                </c:pt>
                <c:pt idx="350">
                  <c:v>486.16500000000002</c:v>
                </c:pt>
                <c:pt idx="351">
                  <c:v>485.35426724076854</c:v>
                </c:pt>
                <c:pt idx="352">
                  <c:v>484.66625872182721</c:v>
                </c:pt>
                <c:pt idx="353">
                  <c:v>484.09100000000001</c:v>
                </c:pt>
                <c:pt idx="354">
                  <c:v>484</c:v>
                </c:pt>
                <c:pt idx="355">
                  <c:v>484</c:v>
                </c:pt>
                <c:pt idx="356">
                  <c:v>482.00799999999998</c:v>
                </c:pt>
                <c:pt idx="357">
                  <c:v>482</c:v>
                </c:pt>
                <c:pt idx="358">
                  <c:v>481.36200000000002</c:v>
                </c:pt>
                <c:pt idx="359">
                  <c:v>479.85019908923766</c:v>
                </c:pt>
                <c:pt idx="360">
                  <c:v>479.61500000000001</c:v>
                </c:pt>
                <c:pt idx="361">
                  <c:v>478.52300000000002</c:v>
                </c:pt>
                <c:pt idx="362">
                  <c:v>478</c:v>
                </c:pt>
                <c:pt idx="363">
                  <c:v>477.214</c:v>
                </c:pt>
                <c:pt idx="364">
                  <c:v>477</c:v>
                </c:pt>
                <c:pt idx="365">
                  <c:v>476.96800000000002</c:v>
                </c:pt>
                <c:pt idx="366">
                  <c:v>475.95148414856982</c:v>
                </c:pt>
                <c:pt idx="367">
                  <c:v>475.60747988909912</c:v>
                </c:pt>
                <c:pt idx="368">
                  <c:v>474.5754671106871</c:v>
                </c:pt>
                <c:pt idx="369">
                  <c:v>474.5754671106871</c:v>
                </c:pt>
                <c:pt idx="370">
                  <c:v>474</c:v>
                </c:pt>
                <c:pt idx="371">
                  <c:v>472.19200000000001</c:v>
                </c:pt>
                <c:pt idx="372">
                  <c:v>469</c:v>
                </c:pt>
                <c:pt idx="373">
                  <c:v>466.20469679690041</c:v>
                </c:pt>
                <c:pt idx="374">
                  <c:v>463.56900000000002</c:v>
                </c:pt>
                <c:pt idx="375">
                  <c:v>463.35</c:v>
                </c:pt>
                <c:pt idx="376">
                  <c:v>463.02300000000002</c:v>
                </c:pt>
                <c:pt idx="377">
                  <c:v>462.8793222886838</c:v>
                </c:pt>
                <c:pt idx="378">
                  <c:v>461</c:v>
                </c:pt>
                <c:pt idx="379">
                  <c:v>460.185</c:v>
                </c:pt>
                <c:pt idx="380">
                  <c:v>457.94859456960393</c:v>
                </c:pt>
                <c:pt idx="381">
                  <c:v>457.01900000000001</c:v>
                </c:pt>
                <c:pt idx="382">
                  <c:v>457</c:v>
                </c:pt>
                <c:pt idx="383">
                  <c:v>455.42589666681891</c:v>
                </c:pt>
                <c:pt idx="384">
                  <c:v>455.19656049383849</c:v>
                </c:pt>
                <c:pt idx="385">
                  <c:v>455</c:v>
                </c:pt>
                <c:pt idx="386">
                  <c:v>454</c:v>
                </c:pt>
                <c:pt idx="387">
                  <c:v>454</c:v>
                </c:pt>
                <c:pt idx="388">
                  <c:v>453.82054345595566</c:v>
                </c:pt>
                <c:pt idx="389">
                  <c:v>453.63499999999999</c:v>
                </c:pt>
                <c:pt idx="390">
                  <c:v>453</c:v>
                </c:pt>
                <c:pt idx="391">
                  <c:v>452</c:v>
                </c:pt>
                <c:pt idx="392">
                  <c:v>451.64184981264134</c:v>
                </c:pt>
                <c:pt idx="393">
                  <c:v>450.60983703422932</c:v>
                </c:pt>
                <c:pt idx="394">
                  <c:v>450.0364966017782</c:v>
                </c:pt>
                <c:pt idx="395">
                  <c:v>450</c:v>
                </c:pt>
                <c:pt idx="396">
                  <c:v>447.19499999999999</c:v>
                </c:pt>
                <c:pt idx="397">
                  <c:v>445</c:v>
                </c:pt>
                <c:pt idx="398">
                  <c:v>444.99110079620806</c:v>
                </c:pt>
                <c:pt idx="399">
                  <c:v>444.76176462322763</c:v>
                </c:pt>
                <c:pt idx="400">
                  <c:v>444</c:v>
                </c:pt>
                <c:pt idx="401">
                  <c:v>442.28300000000002</c:v>
                </c:pt>
                <c:pt idx="402">
                  <c:v>441.09238585554033</c:v>
                </c:pt>
                <c:pt idx="403">
                  <c:v>438.56968795275532</c:v>
                </c:pt>
                <c:pt idx="404">
                  <c:v>436</c:v>
                </c:pt>
                <c:pt idx="405">
                  <c:v>435.93232196348004</c:v>
                </c:pt>
                <c:pt idx="406">
                  <c:v>434.90030918506795</c:v>
                </c:pt>
                <c:pt idx="407">
                  <c:v>433.98296449314614</c:v>
                </c:pt>
                <c:pt idx="408">
                  <c:v>433.24900000000002</c:v>
                </c:pt>
                <c:pt idx="409">
                  <c:v>432.83628362824385</c:v>
                </c:pt>
                <c:pt idx="410">
                  <c:v>432.786</c:v>
                </c:pt>
                <c:pt idx="411">
                  <c:v>432.529</c:v>
                </c:pt>
                <c:pt idx="412">
                  <c:v>432</c:v>
                </c:pt>
                <c:pt idx="413">
                  <c:v>431</c:v>
                </c:pt>
                <c:pt idx="414">
                  <c:v>429.54599999999999</c:v>
                </c:pt>
                <c:pt idx="415">
                  <c:v>429.51100000000002</c:v>
                </c:pt>
                <c:pt idx="416">
                  <c:v>429</c:v>
                </c:pt>
                <c:pt idx="417">
                  <c:v>429</c:v>
                </c:pt>
                <c:pt idx="418">
                  <c:v>428.82290060108585</c:v>
                </c:pt>
                <c:pt idx="419">
                  <c:v>428</c:v>
                </c:pt>
                <c:pt idx="420">
                  <c:v>426</c:v>
                </c:pt>
                <c:pt idx="421">
                  <c:v>426</c:v>
                </c:pt>
                <c:pt idx="422">
                  <c:v>424.38099999999997</c:v>
                </c:pt>
                <c:pt idx="423">
                  <c:v>423.50700000000001</c:v>
                </c:pt>
                <c:pt idx="424">
                  <c:v>423</c:v>
                </c:pt>
                <c:pt idx="425">
                  <c:v>423</c:v>
                </c:pt>
                <c:pt idx="426">
                  <c:v>422.74299999999999</c:v>
                </c:pt>
                <c:pt idx="427">
                  <c:v>421</c:v>
                </c:pt>
                <c:pt idx="428">
                  <c:v>420</c:v>
                </c:pt>
                <c:pt idx="429">
                  <c:v>417.94</c:v>
                </c:pt>
                <c:pt idx="430">
                  <c:v>417.70009621153361</c:v>
                </c:pt>
                <c:pt idx="431">
                  <c:v>417</c:v>
                </c:pt>
                <c:pt idx="432">
                  <c:v>416.63</c:v>
                </c:pt>
                <c:pt idx="433">
                  <c:v>416.55341534663131</c:v>
                </c:pt>
                <c:pt idx="434">
                  <c:v>414</c:v>
                </c:pt>
                <c:pt idx="435">
                  <c:v>413.68671318437561</c:v>
                </c:pt>
                <c:pt idx="436">
                  <c:v>411</c:v>
                </c:pt>
                <c:pt idx="437">
                  <c:v>409.42599999999999</c:v>
                </c:pt>
                <c:pt idx="438">
                  <c:v>409.09998972476649</c:v>
                </c:pt>
                <c:pt idx="439">
                  <c:v>408.64131737880558</c:v>
                </c:pt>
                <c:pt idx="440">
                  <c:v>408.334</c:v>
                </c:pt>
                <c:pt idx="441">
                  <c:v>407.78899999999999</c:v>
                </c:pt>
                <c:pt idx="442">
                  <c:v>406.81200000000001</c:v>
                </c:pt>
                <c:pt idx="443">
                  <c:v>406.26</c:v>
                </c:pt>
                <c:pt idx="444">
                  <c:v>406</c:v>
                </c:pt>
                <c:pt idx="445">
                  <c:v>405.88928330304014</c:v>
                </c:pt>
                <c:pt idx="446">
                  <c:v>405.78399999999999</c:v>
                </c:pt>
                <c:pt idx="447">
                  <c:v>405.16899999999998</c:v>
                </c:pt>
                <c:pt idx="448">
                  <c:v>404.85727052462801</c:v>
                </c:pt>
                <c:pt idx="449">
                  <c:v>404.84100000000001</c:v>
                </c:pt>
                <c:pt idx="450">
                  <c:v>404.18599999999998</c:v>
                </c:pt>
                <c:pt idx="451">
                  <c:v>404</c:v>
                </c:pt>
                <c:pt idx="452">
                  <c:v>402.33100000000002</c:v>
                </c:pt>
                <c:pt idx="453">
                  <c:v>402</c:v>
                </c:pt>
                <c:pt idx="454">
                  <c:v>401.08100000000002</c:v>
                </c:pt>
                <c:pt idx="455">
                  <c:v>400.61455132448958</c:v>
                </c:pt>
                <c:pt idx="456">
                  <c:v>396.60116829733158</c:v>
                </c:pt>
                <c:pt idx="457">
                  <c:v>396</c:v>
                </c:pt>
                <c:pt idx="458">
                  <c:v>393</c:v>
                </c:pt>
                <c:pt idx="459">
                  <c:v>392.7024533566638</c:v>
                </c:pt>
                <c:pt idx="460">
                  <c:v>391.41500000000002</c:v>
                </c:pt>
                <c:pt idx="461">
                  <c:v>389.45</c:v>
                </c:pt>
                <c:pt idx="462">
                  <c:v>388.57440224301558</c:v>
                </c:pt>
                <c:pt idx="463">
                  <c:v>387</c:v>
                </c:pt>
                <c:pt idx="464">
                  <c:v>384.6756873023478</c:v>
                </c:pt>
                <c:pt idx="465">
                  <c:v>384</c:v>
                </c:pt>
                <c:pt idx="466">
                  <c:v>383.25599999999997</c:v>
                </c:pt>
                <c:pt idx="467">
                  <c:v>382.72632983201385</c:v>
                </c:pt>
                <c:pt idx="468">
                  <c:v>381.80898514009209</c:v>
                </c:pt>
                <c:pt idx="469">
                  <c:v>381.59</c:v>
                </c:pt>
                <c:pt idx="470">
                  <c:v>381.37200000000001</c:v>
                </c:pt>
                <c:pt idx="471">
                  <c:v>381.1209766211507</c:v>
                </c:pt>
                <c:pt idx="472">
                  <c:v>380.47800000000001</c:v>
                </c:pt>
                <c:pt idx="473">
                  <c:v>379.08</c:v>
                </c:pt>
                <c:pt idx="474">
                  <c:v>378.20600000000002</c:v>
                </c:pt>
                <c:pt idx="475">
                  <c:v>376.6489212480318</c:v>
                </c:pt>
                <c:pt idx="476">
                  <c:v>376.19024890207083</c:v>
                </c:pt>
                <c:pt idx="477">
                  <c:v>376.02300000000002</c:v>
                </c:pt>
                <c:pt idx="478">
                  <c:v>375.02600000000001</c:v>
                </c:pt>
                <c:pt idx="479">
                  <c:v>375</c:v>
                </c:pt>
                <c:pt idx="480">
                  <c:v>375</c:v>
                </c:pt>
                <c:pt idx="481">
                  <c:v>373.62200000000001</c:v>
                </c:pt>
                <c:pt idx="482">
                  <c:v>373.38099999999997</c:v>
                </c:pt>
                <c:pt idx="483">
                  <c:v>373.07600000000002</c:v>
                </c:pt>
                <c:pt idx="484">
                  <c:v>372.63900000000001</c:v>
                </c:pt>
                <c:pt idx="485">
                  <c:v>372.63900000000001</c:v>
                </c:pt>
                <c:pt idx="486">
                  <c:v>370.11284031808873</c:v>
                </c:pt>
                <c:pt idx="487">
                  <c:v>367.81947858828414</c:v>
                </c:pt>
                <c:pt idx="488">
                  <c:v>367</c:v>
                </c:pt>
                <c:pt idx="489">
                  <c:v>366.86500000000001</c:v>
                </c:pt>
                <c:pt idx="490">
                  <c:v>366.85399999999998</c:v>
                </c:pt>
                <c:pt idx="491">
                  <c:v>366.32879346391121</c:v>
                </c:pt>
                <c:pt idx="492">
                  <c:v>366</c:v>
                </c:pt>
                <c:pt idx="493">
                  <c:v>366</c:v>
                </c:pt>
                <c:pt idx="494">
                  <c:v>364.34300000000002</c:v>
                </c:pt>
                <c:pt idx="495">
                  <c:v>363.71100000000001</c:v>
                </c:pt>
                <c:pt idx="496">
                  <c:v>363.14299999999997</c:v>
                </c:pt>
                <c:pt idx="497">
                  <c:v>363</c:v>
                </c:pt>
                <c:pt idx="498">
                  <c:v>363</c:v>
                </c:pt>
                <c:pt idx="499">
                  <c:v>362.88875086920433</c:v>
                </c:pt>
                <c:pt idx="500">
                  <c:v>360.63200000000001</c:v>
                </c:pt>
                <c:pt idx="501">
                  <c:v>360.19499999999999</c:v>
                </c:pt>
                <c:pt idx="502">
                  <c:v>359</c:v>
                </c:pt>
                <c:pt idx="503">
                  <c:v>358.66699999999997</c:v>
                </c:pt>
                <c:pt idx="504">
                  <c:v>358.23</c:v>
                </c:pt>
                <c:pt idx="505">
                  <c:v>357.90300000000002</c:v>
                </c:pt>
                <c:pt idx="506">
                  <c:v>357.04067845820265</c:v>
                </c:pt>
                <c:pt idx="507">
                  <c:v>357</c:v>
                </c:pt>
                <c:pt idx="508">
                  <c:v>356.702</c:v>
                </c:pt>
                <c:pt idx="509">
                  <c:v>356.15600000000001</c:v>
                </c:pt>
                <c:pt idx="510">
                  <c:v>355.61099999999999</c:v>
                </c:pt>
                <c:pt idx="511">
                  <c:v>354.74731672839812</c:v>
                </c:pt>
                <c:pt idx="512">
                  <c:v>354.63264864190785</c:v>
                </c:pt>
                <c:pt idx="513">
                  <c:v>352.5686230850838</c:v>
                </c:pt>
                <c:pt idx="514">
                  <c:v>352.19</c:v>
                </c:pt>
                <c:pt idx="515">
                  <c:v>352.11799999999999</c:v>
                </c:pt>
                <c:pt idx="516">
                  <c:v>351.42194222018151</c:v>
                </c:pt>
                <c:pt idx="517">
                  <c:v>351.05799999999999</c:v>
                </c:pt>
                <c:pt idx="518">
                  <c:v>350</c:v>
                </c:pt>
                <c:pt idx="519">
                  <c:v>349.17</c:v>
                </c:pt>
                <c:pt idx="520">
                  <c:v>348</c:v>
                </c:pt>
                <c:pt idx="521">
                  <c:v>348</c:v>
                </c:pt>
                <c:pt idx="522">
                  <c:v>347.29389110653324</c:v>
                </c:pt>
                <c:pt idx="523">
                  <c:v>347</c:v>
                </c:pt>
                <c:pt idx="524">
                  <c:v>347</c:v>
                </c:pt>
                <c:pt idx="525">
                  <c:v>344.65652511725796</c:v>
                </c:pt>
                <c:pt idx="526">
                  <c:v>344</c:v>
                </c:pt>
                <c:pt idx="527">
                  <c:v>342.36316338745337</c:v>
                </c:pt>
                <c:pt idx="528">
                  <c:v>341.85700000000003</c:v>
                </c:pt>
                <c:pt idx="529">
                  <c:v>340.29913783062926</c:v>
                </c:pt>
                <c:pt idx="530">
                  <c:v>339.95513357115863</c:v>
                </c:pt>
                <c:pt idx="531">
                  <c:v>339</c:v>
                </c:pt>
                <c:pt idx="532">
                  <c:v>338.46444844678564</c:v>
                </c:pt>
                <c:pt idx="533">
                  <c:v>338.12044418731494</c:v>
                </c:pt>
                <c:pt idx="534">
                  <c:v>337.77643992784425</c:v>
                </c:pt>
                <c:pt idx="535">
                  <c:v>337.49</c:v>
                </c:pt>
                <c:pt idx="536">
                  <c:v>336.863</c:v>
                </c:pt>
                <c:pt idx="537">
                  <c:v>336.65699999999998</c:v>
                </c:pt>
                <c:pt idx="538">
                  <c:v>336.55399999999997</c:v>
                </c:pt>
                <c:pt idx="539">
                  <c:v>335.32</c:v>
                </c:pt>
                <c:pt idx="540">
                  <c:v>334.32499999999999</c:v>
                </c:pt>
                <c:pt idx="541">
                  <c:v>334</c:v>
                </c:pt>
                <c:pt idx="542">
                  <c:v>333</c:v>
                </c:pt>
                <c:pt idx="543">
                  <c:v>331</c:v>
                </c:pt>
                <c:pt idx="544">
                  <c:v>330.5523504789598</c:v>
                </c:pt>
                <c:pt idx="545">
                  <c:v>330.32301430597937</c:v>
                </c:pt>
                <c:pt idx="546">
                  <c:v>329</c:v>
                </c:pt>
                <c:pt idx="547">
                  <c:v>327.80031640319436</c:v>
                </c:pt>
                <c:pt idx="548">
                  <c:v>327.77499999999998</c:v>
                </c:pt>
                <c:pt idx="549">
                  <c:v>326</c:v>
                </c:pt>
                <c:pt idx="550">
                  <c:v>325.7362908463702</c:v>
                </c:pt>
                <c:pt idx="551">
                  <c:v>325.15499999999997</c:v>
                </c:pt>
                <c:pt idx="552">
                  <c:v>325.04828232742886</c:v>
                </c:pt>
                <c:pt idx="553">
                  <c:v>325</c:v>
                </c:pt>
                <c:pt idx="554">
                  <c:v>324.36027380848748</c:v>
                </c:pt>
                <c:pt idx="555">
                  <c:v>324</c:v>
                </c:pt>
                <c:pt idx="556">
                  <c:v>322.358</c:v>
                </c:pt>
                <c:pt idx="557">
                  <c:v>321.49357164623177</c:v>
                </c:pt>
                <c:pt idx="558">
                  <c:v>321.00700000000001</c:v>
                </c:pt>
                <c:pt idx="559">
                  <c:v>320.24299999999999</c:v>
                </c:pt>
                <c:pt idx="560">
                  <c:v>320.23222269483921</c:v>
                </c:pt>
                <c:pt idx="561">
                  <c:v>319</c:v>
                </c:pt>
                <c:pt idx="562">
                  <c:v>319</c:v>
                </c:pt>
                <c:pt idx="563">
                  <c:v>318.82400000000001</c:v>
                </c:pt>
                <c:pt idx="564">
                  <c:v>318.75799999999998</c:v>
                </c:pt>
                <c:pt idx="565">
                  <c:v>318</c:v>
                </c:pt>
                <c:pt idx="566">
                  <c:v>317.62700000000001</c:v>
                </c:pt>
                <c:pt idx="567">
                  <c:v>317</c:v>
                </c:pt>
                <c:pt idx="568">
                  <c:v>316.53199999999998</c:v>
                </c:pt>
                <c:pt idx="569">
                  <c:v>316</c:v>
                </c:pt>
                <c:pt idx="570">
                  <c:v>315.65800000000002</c:v>
                </c:pt>
                <c:pt idx="571">
                  <c:v>315.64549923523009</c:v>
                </c:pt>
                <c:pt idx="572">
                  <c:v>315.07215880277892</c:v>
                </c:pt>
                <c:pt idx="573">
                  <c:v>313.82</c:v>
                </c:pt>
                <c:pt idx="574">
                  <c:v>312.32012472701348</c:v>
                </c:pt>
                <c:pt idx="575">
                  <c:v>312</c:v>
                </c:pt>
                <c:pt idx="576">
                  <c:v>312</c:v>
                </c:pt>
                <c:pt idx="577">
                  <c:v>312</c:v>
                </c:pt>
                <c:pt idx="578">
                  <c:v>310.60010342966007</c:v>
                </c:pt>
                <c:pt idx="579">
                  <c:v>310.52800000000002</c:v>
                </c:pt>
                <c:pt idx="580">
                  <c:v>310.01400000000001</c:v>
                </c:pt>
                <c:pt idx="581">
                  <c:v>309</c:v>
                </c:pt>
                <c:pt idx="582">
                  <c:v>309</c:v>
                </c:pt>
                <c:pt idx="583">
                  <c:v>307.7334012674043</c:v>
                </c:pt>
                <c:pt idx="584">
                  <c:v>306.12804805654116</c:v>
                </c:pt>
                <c:pt idx="585">
                  <c:v>305</c:v>
                </c:pt>
                <c:pt idx="586">
                  <c:v>305</c:v>
                </c:pt>
                <c:pt idx="587">
                  <c:v>304.98136719163887</c:v>
                </c:pt>
                <c:pt idx="588">
                  <c:v>304.66500000000002</c:v>
                </c:pt>
                <c:pt idx="589">
                  <c:v>303.214</c:v>
                </c:pt>
                <c:pt idx="590">
                  <c:v>303</c:v>
                </c:pt>
                <c:pt idx="591">
                  <c:v>302.9173416348147</c:v>
                </c:pt>
                <c:pt idx="592">
                  <c:v>302.34100000000001</c:v>
                </c:pt>
                <c:pt idx="593">
                  <c:v>301.3119884239515</c:v>
                </c:pt>
                <c:pt idx="594">
                  <c:v>301</c:v>
                </c:pt>
                <c:pt idx="595">
                  <c:v>300.39464373202969</c:v>
                </c:pt>
                <c:pt idx="596">
                  <c:v>300</c:v>
                </c:pt>
                <c:pt idx="597">
                  <c:v>300</c:v>
                </c:pt>
                <c:pt idx="598">
                  <c:v>298.596</c:v>
                </c:pt>
                <c:pt idx="599">
                  <c:v>296.66500000000002</c:v>
                </c:pt>
                <c:pt idx="600">
                  <c:v>296.33699999999999</c:v>
                </c:pt>
                <c:pt idx="601">
                  <c:v>295.92200000000003</c:v>
                </c:pt>
                <c:pt idx="602">
                  <c:v>295.81900000000002</c:v>
                </c:pt>
                <c:pt idx="603">
                  <c:v>293.827</c:v>
                </c:pt>
                <c:pt idx="604">
                  <c:v>293</c:v>
                </c:pt>
                <c:pt idx="605">
                  <c:v>292.48254576420391</c:v>
                </c:pt>
                <c:pt idx="606">
                  <c:v>291</c:v>
                </c:pt>
                <c:pt idx="607">
                  <c:v>289.85199999999998</c:v>
                </c:pt>
                <c:pt idx="608">
                  <c:v>289.73051168843841</c:v>
                </c:pt>
                <c:pt idx="609">
                  <c:v>289.44099999999997</c:v>
                </c:pt>
                <c:pt idx="610">
                  <c:v>288.26</c:v>
                </c:pt>
                <c:pt idx="611">
                  <c:v>287.78115421810458</c:v>
                </c:pt>
                <c:pt idx="612">
                  <c:v>287.07499999999999</c:v>
                </c:pt>
                <c:pt idx="613">
                  <c:v>287</c:v>
                </c:pt>
                <c:pt idx="614">
                  <c:v>287</c:v>
                </c:pt>
                <c:pt idx="615">
                  <c:v>286.25200000000001</c:v>
                </c:pt>
                <c:pt idx="616">
                  <c:v>285.83179674777062</c:v>
                </c:pt>
                <c:pt idx="617">
                  <c:v>285.53100000000001</c:v>
                </c:pt>
                <c:pt idx="618">
                  <c:v>285</c:v>
                </c:pt>
                <c:pt idx="619">
                  <c:v>284.87599999999998</c:v>
                </c:pt>
                <c:pt idx="620">
                  <c:v>284.45577970988791</c:v>
                </c:pt>
                <c:pt idx="621">
                  <c:v>284.34111162339764</c:v>
                </c:pt>
                <c:pt idx="622">
                  <c:v>284</c:v>
                </c:pt>
                <c:pt idx="623">
                  <c:v>283.30909884498561</c:v>
                </c:pt>
                <c:pt idx="624">
                  <c:v>283.12900000000002</c:v>
                </c:pt>
                <c:pt idx="625">
                  <c:v>282</c:v>
                </c:pt>
                <c:pt idx="626">
                  <c:v>282</c:v>
                </c:pt>
                <c:pt idx="627">
                  <c:v>280.50900000000001</c:v>
                </c:pt>
                <c:pt idx="628">
                  <c:v>280</c:v>
                </c:pt>
                <c:pt idx="629">
                  <c:v>280</c:v>
                </c:pt>
                <c:pt idx="630">
                  <c:v>278.49303921239601</c:v>
                </c:pt>
                <c:pt idx="631">
                  <c:v>278</c:v>
                </c:pt>
                <c:pt idx="632">
                  <c:v>277.91969877994484</c:v>
                </c:pt>
                <c:pt idx="633">
                  <c:v>277.34635834749372</c:v>
                </c:pt>
                <c:pt idx="634">
                  <c:v>277.125</c:v>
                </c:pt>
                <c:pt idx="635">
                  <c:v>276.88768600153281</c:v>
                </c:pt>
                <c:pt idx="636">
                  <c:v>276.88768600153281</c:v>
                </c:pt>
                <c:pt idx="637">
                  <c:v>276</c:v>
                </c:pt>
                <c:pt idx="638">
                  <c:v>275.970341309611</c:v>
                </c:pt>
                <c:pt idx="639">
                  <c:v>273.33297532033572</c:v>
                </c:pt>
                <c:pt idx="640">
                  <c:v>273.21830723384551</c:v>
                </c:pt>
                <c:pt idx="641">
                  <c:v>273.21830723384551</c:v>
                </c:pt>
                <c:pt idx="642">
                  <c:v>273.18799999999999</c:v>
                </c:pt>
                <c:pt idx="643">
                  <c:v>272.98200000000003</c:v>
                </c:pt>
                <c:pt idx="644">
                  <c:v>272.75900000000001</c:v>
                </c:pt>
                <c:pt idx="645">
                  <c:v>272.18629445543343</c:v>
                </c:pt>
                <c:pt idx="646">
                  <c:v>272</c:v>
                </c:pt>
                <c:pt idx="647">
                  <c:v>271.38361785000183</c:v>
                </c:pt>
                <c:pt idx="648">
                  <c:v>271.12200000000001</c:v>
                </c:pt>
                <c:pt idx="649">
                  <c:v>270.81027741755071</c:v>
                </c:pt>
                <c:pt idx="650">
                  <c:v>270.30799999999999</c:v>
                </c:pt>
                <c:pt idx="651">
                  <c:v>268.05824334178521</c:v>
                </c:pt>
                <c:pt idx="652">
                  <c:v>267.738</c:v>
                </c:pt>
                <c:pt idx="653">
                  <c:v>266.70699999999999</c:v>
                </c:pt>
                <c:pt idx="654">
                  <c:v>264.96220500654903</c:v>
                </c:pt>
                <c:pt idx="655">
                  <c:v>264.96220500654903</c:v>
                </c:pt>
                <c:pt idx="656">
                  <c:v>263.15300000000002</c:v>
                </c:pt>
                <c:pt idx="657">
                  <c:v>263</c:v>
                </c:pt>
                <c:pt idx="658">
                  <c:v>263</c:v>
                </c:pt>
                <c:pt idx="659">
                  <c:v>262</c:v>
                </c:pt>
                <c:pt idx="660">
                  <c:v>261.52216241184215</c:v>
                </c:pt>
                <c:pt idx="661">
                  <c:v>259.87799999999999</c:v>
                </c:pt>
                <c:pt idx="662">
                  <c:v>259.11413259554735</c:v>
                </c:pt>
                <c:pt idx="663">
                  <c:v>258.47800000000001</c:v>
                </c:pt>
                <c:pt idx="664">
                  <c:v>258.35000000000002</c:v>
                </c:pt>
                <c:pt idx="665">
                  <c:v>258.02300000000002</c:v>
                </c:pt>
                <c:pt idx="666">
                  <c:v>257.62344747117442</c:v>
                </c:pt>
                <c:pt idx="667">
                  <c:v>257</c:v>
                </c:pt>
                <c:pt idx="668">
                  <c:v>256.11200000000002</c:v>
                </c:pt>
                <c:pt idx="669">
                  <c:v>256.01809426031116</c:v>
                </c:pt>
                <c:pt idx="670">
                  <c:v>256</c:v>
                </c:pt>
                <c:pt idx="671">
                  <c:v>256</c:v>
                </c:pt>
                <c:pt idx="672">
                  <c:v>255.55942191435025</c:v>
                </c:pt>
                <c:pt idx="673">
                  <c:v>254.857</c:v>
                </c:pt>
                <c:pt idx="674">
                  <c:v>253.83940061699684</c:v>
                </c:pt>
                <c:pt idx="675">
                  <c:v>253.65600000000001</c:v>
                </c:pt>
                <c:pt idx="676">
                  <c:v>252.565</c:v>
                </c:pt>
                <c:pt idx="677">
                  <c:v>250</c:v>
                </c:pt>
                <c:pt idx="678">
                  <c:v>249.94068567632905</c:v>
                </c:pt>
                <c:pt idx="679">
                  <c:v>249.82601758983884</c:v>
                </c:pt>
                <c:pt idx="680">
                  <c:v>249.25267715738767</c:v>
                </c:pt>
                <c:pt idx="681">
                  <c:v>248</c:v>
                </c:pt>
                <c:pt idx="682">
                  <c:v>247.64732394652447</c:v>
                </c:pt>
                <c:pt idx="683">
                  <c:v>247.41798777354404</c:v>
                </c:pt>
                <c:pt idx="684">
                  <c:v>247.32499999999999</c:v>
                </c:pt>
                <c:pt idx="685">
                  <c:v>247.18865160056356</c:v>
                </c:pt>
                <c:pt idx="686">
                  <c:v>246.15663882215154</c:v>
                </c:pt>
                <c:pt idx="687">
                  <c:v>246</c:v>
                </c:pt>
                <c:pt idx="688">
                  <c:v>246</c:v>
                </c:pt>
                <c:pt idx="689">
                  <c:v>245.03299999999999</c:v>
                </c:pt>
                <c:pt idx="690">
                  <c:v>245</c:v>
                </c:pt>
                <c:pt idx="691">
                  <c:v>244.0926132653274</c:v>
                </c:pt>
                <c:pt idx="692">
                  <c:v>244.0926132653274</c:v>
                </c:pt>
                <c:pt idx="693">
                  <c:v>244.077</c:v>
                </c:pt>
                <c:pt idx="694">
                  <c:v>243.06800000000001</c:v>
                </c:pt>
                <c:pt idx="695">
                  <c:v>242.48726005446417</c:v>
                </c:pt>
                <c:pt idx="696">
                  <c:v>242.25792388148375</c:v>
                </c:pt>
                <c:pt idx="697">
                  <c:v>241.21199999999999</c:v>
                </c:pt>
                <c:pt idx="698">
                  <c:v>240.23</c:v>
                </c:pt>
                <c:pt idx="699">
                  <c:v>239.39122171922801</c:v>
                </c:pt>
                <c:pt idx="700">
                  <c:v>238.15600000000001</c:v>
                </c:pt>
                <c:pt idx="701">
                  <c:v>237.55653233538436</c:v>
                </c:pt>
                <c:pt idx="702">
                  <c:v>237.28200000000001</c:v>
                </c:pt>
                <c:pt idx="703">
                  <c:v>237.06399999999999</c:v>
                </c:pt>
                <c:pt idx="704">
                  <c:v>237</c:v>
                </c:pt>
                <c:pt idx="705">
                  <c:v>236.52451955697231</c:v>
                </c:pt>
                <c:pt idx="706">
                  <c:v>236</c:v>
                </c:pt>
                <c:pt idx="707">
                  <c:v>235.83651103803095</c:v>
                </c:pt>
                <c:pt idx="708">
                  <c:v>235.53899999999999</c:v>
                </c:pt>
                <c:pt idx="709">
                  <c:v>235.12700000000001</c:v>
                </c:pt>
                <c:pt idx="710">
                  <c:v>235.09899999999999</c:v>
                </c:pt>
                <c:pt idx="711">
                  <c:v>235</c:v>
                </c:pt>
                <c:pt idx="712">
                  <c:v>234.92099999999999</c:v>
                </c:pt>
                <c:pt idx="713">
                  <c:v>234.11648974067751</c:v>
                </c:pt>
                <c:pt idx="714">
                  <c:v>234</c:v>
                </c:pt>
                <c:pt idx="715">
                  <c:v>233.68</c:v>
                </c:pt>
                <c:pt idx="716">
                  <c:v>232.589</c:v>
                </c:pt>
                <c:pt idx="717">
                  <c:v>232.35</c:v>
                </c:pt>
                <c:pt idx="718">
                  <c:v>232.05246418385337</c:v>
                </c:pt>
                <c:pt idx="719">
                  <c:v>231.715</c:v>
                </c:pt>
                <c:pt idx="720">
                  <c:v>230.39500000000001</c:v>
                </c:pt>
                <c:pt idx="721">
                  <c:v>230</c:v>
                </c:pt>
                <c:pt idx="722">
                  <c:v>228.84175776212697</c:v>
                </c:pt>
                <c:pt idx="723">
                  <c:v>228</c:v>
                </c:pt>
                <c:pt idx="724">
                  <c:v>226.65100000000001</c:v>
                </c:pt>
                <c:pt idx="725">
                  <c:v>226.38300000000001</c:v>
                </c:pt>
                <c:pt idx="726">
                  <c:v>226</c:v>
                </c:pt>
                <c:pt idx="727">
                  <c:v>225.27500000000001</c:v>
                </c:pt>
                <c:pt idx="728">
                  <c:v>225</c:v>
                </c:pt>
                <c:pt idx="729">
                  <c:v>224</c:v>
                </c:pt>
                <c:pt idx="730">
                  <c:v>223.68169387006668</c:v>
                </c:pt>
                <c:pt idx="731">
                  <c:v>223.52799999999999</c:v>
                </c:pt>
                <c:pt idx="732">
                  <c:v>222.54599999999999</c:v>
                </c:pt>
                <c:pt idx="733">
                  <c:v>222.30567683218393</c:v>
                </c:pt>
                <c:pt idx="734">
                  <c:v>222.21799999999999</c:v>
                </c:pt>
                <c:pt idx="735">
                  <c:v>222.07634065920348</c:v>
                </c:pt>
                <c:pt idx="736">
                  <c:v>222</c:v>
                </c:pt>
                <c:pt idx="737">
                  <c:v>221.84700448622303</c:v>
                </c:pt>
                <c:pt idx="738">
                  <c:v>220</c:v>
                </c:pt>
                <c:pt idx="739">
                  <c:v>218.75096615098684</c:v>
                </c:pt>
                <c:pt idx="740">
                  <c:v>217.197</c:v>
                </c:pt>
                <c:pt idx="741">
                  <c:v>215.12299999999999</c:v>
                </c:pt>
                <c:pt idx="742">
                  <c:v>215</c:v>
                </c:pt>
                <c:pt idx="743">
                  <c:v>214.50824695084836</c:v>
                </c:pt>
                <c:pt idx="744">
                  <c:v>213.820238431907</c:v>
                </c:pt>
                <c:pt idx="745">
                  <c:v>213.13222991296564</c:v>
                </c:pt>
                <c:pt idx="746">
                  <c:v>212</c:v>
                </c:pt>
                <c:pt idx="747">
                  <c:v>210.83886818316105</c:v>
                </c:pt>
                <c:pt idx="748">
                  <c:v>208.08683410739556</c:v>
                </c:pt>
                <c:pt idx="749">
                  <c:v>208</c:v>
                </c:pt>
                <c:pt idx="750">
                  <c:v>207.7428298479249</c:v>
                </c:pt>
                <c:pt idx="751">
                  <c:v>207</c:v>
                </c:pt>
                <c:pt idx="752">
                  <c:v>206.02280855057148</c:v>
                </c:pt>
                <c:pt idx="753">
                  <c:v>206</c:v>
                </c:pt>
                <c:pt idx="754">
                  <c:v>206</c:v>
                </c:pt>
                <c:pt idx="755">
                  <c:v>205.90814046408121</c:v>
                </c:pt>
                <c:pt idx="756">
                  <c:v>205.08099999999999</c:v>
                </c:pt>
                <c:pt idx="757">
                  <c:v>204.87612768566919</c:v>
                </c:pt>
                <c:pt idx="758">
                  <c:v>204.64679151268871</c:v>
                </c:pt>
                <c:pt idx="759">
                  <c:v>204.535</c:v>
                </c:pt>
                <c:pt idx="760">
                  <c:v>204.1881191667278</c:v>
                </c:pt>
                <c:pt idx="761">
                  <c:v>204</c:v>
                </c:pt>
                <c:pt idx="762">
                  <c:v>203.11600000000001</c:v>
                </c:pt>
                <c:pt idx="763">
                  <c:v>202.5827659558646</c:v>
                </c:pt>
                <c:pt idx="764">
                  <c:v>202.46809786937436</c:v>
                </c:pt>
                <c:pt idx="765">
                  <c:v>201.55075317745255</c:v>
                </c:pt>
                <c:pt idx="766">
                  <c:v>200.63340848553071</c:v>
                </c:pt>
                <c:pt idx="767">
                  <c:v>199</c:v>
                </c:pt>
                <c:pt idx="768">
                  <c:v>198.79871910168706</c:v>
                </c:pt>
                <c:pt idx="769">
                  <c:v>198</c:v>
                </c:pt>
                <c:pt idx="770">
                  <c:v>197.99604249625546</c:v>
                </c:pt>
                <c:pt idx="771">
                  <c:v>197.221</c:v>
                </c:pt>
                <c:pt idx="772">
                  <c:v>197</c:v>
                </c:pt>
                <c:pt idx="773">
                  <c:v>196.78399999999999</c:v>
                </c:pt>
                <c:pt idx="774">
                  <c:v>196</c:v>
                </c:pt>
                <c:pt idx="775">
                  <c:v>194</c:v>
                </c:pt>
                <c:pt idx="776">
                  <c:v>194</c:v>
                </c:pt>
                <c:pt idx="777">
                  <c:v>194</c:v>
                </c:pt>
                <c:pt idx="778">
                  <c:v>193.18199999999999</c:v>
                </c:pt>
                <c:pt idx="779">
                  <c:v>192.83597860419516</c:v>
                </c:pt>
                <c:pt idx="780">
                  <c:v>192.74600000000001</c:v>
                </c:pt>
                <c:pt idx="781">
                  <c:v>192.74600000000001</c:v>
                </c:pt>
                <c:pt idx="782">
                  <c:v>192</c:v>
                </c:pt>
                <c:pt idx="783">
                  <c:v>190.88662113386127</c:v>
                </c:pt>
                <c:pt idx="784">
                  <c:v>190.88662113386127</c:v>
                </c:pt>
                <c:pt idx="785">
                  <c:v>190.08394452842967</c:v>
                </c:pt>
                <c:pt idx="786">
                  <c:v>186.98790619319348</c:v>
                </c:pt>
                <c:pt idx="787">
                  <c:v>186.64390193372282</c:v>
                </c:pt>
                <c:pt idx="788">
                  <c:v>186</c:v>
                </c:pt>
                <c:pt idx="789">
                  <c:v>185.26788489584004</c:v>
                </c:pt>
                <c:pt idx="790">
                  <c:v>185</c:v>
                </c:pt>
                <c:pt idx="791">
                  <c:v>185</c:v>
                </c:pt>
                <c:pt idx="792">
                  <c:v>184.995</c:v>
                </c:pt>
                <c:pt idx="793">
                  <c:v>184</c:v>
                </c:pt>
                <c:pt idx="794">
                  <c:v>184</c:v>
                </c:pt>
                <c:pt idx="795">
                  <c:v>183.20385933901596</c:v>
                </c:pt>
                <c:pt idx="796">
                  <c:v>183</c:v>
                </c:pt>
                <c:pt idx="797">
                  <c:v>182.28651464709412</c:v>
                </c:pt>
                <c:pt idx="798">
                  <c:v>181.02516569570162</c:v>
                </c:pt>
                <c:pt idx="799">
                  <c:v>181</c:v>
                </c:pt>
                <c:pt idx="800">
                  <c:v>181</c:v>
                </c:pt>
                <c:pt idx="801">
                  <c:v>181</c:v>
                </c:pt>
                <c:pt idx="802">
                  <c:v>180.95599999999999</c:v>
                </c:pt>
                <c:pt idx="803">
                  <c:v>180.62899999999999</c:v>
                </c:pt>
                <c:pt idx="804">
                  <c:v>180</c:v>
                </c:pt>
                <c:pt idx="805">
                  <c:v>178.00899999999999</c:v>
                </c:pt>
                <c:pt idx="806">
                  <c:v>177.47045501450452</c:v>
                </c:pt>
                <c:pt idx="807">
                  <c:v>177.46299999999999</c:v>
                </c:pt>
                <c:pt idx="808">
                  <c:v>176.59</c:v>
                </c:pt>
                <c:pt idx="809">
                  <c:v>176.43844223609244</c:v>
                </c:pt>
                <c:pt idx="810">
                  <c:v>174.83308902522924</c:v>
                </c:pt>
                <c:pt idx="811">
                  <c:v>174.625</c:v>
                </c:pt>
                <c:pt idx="812">
                  <c:v>174.40700000000001</c:v>
                </c:pt>
                <c:pt idx="813">
                  <c:v>174</c:v>
                </c:pt>
                <c:pt idx="814">
                  <c:v>174</c:v>
                </c:pt>
                <c:pt idx="815">
                  <c:v>174</c:v>
                </c:pt>
                <c:pt idx="816">
                  <c:v>173.68640816032695</c:v>
                </c:pt>
                <c:pt idx="817">
                  <c:v>173.20599999999999</c:v>
                </c:pt>
                <c:pt idx="818">
                  <c:v>173</c:v>
                </c:pt>
                <c:pt idx="819">
                  <c:v>173</c:v>
                </c:pt>
                <c:pt idx="820">
                  <c:v>173</c:v>
                </c:pt>
                <c:pt idx="821">
                  <c:v>172.87899999999999</c:v>
                </c:pt>
                <c:pt idx="822">
                  <c:v>172.19572303595402</c:v>
                </c:pt>
                <c:pt idx="823">
                  <c:v>172.005</c:v>
                </c:pt>
                <c:pt idx="824">
                  <c:v>171.78700000000001</c:v>
                </c:pt>
                <c:pt idx="825">
                  <c:v>171</c:v>
                </c:pt>
                <c:pt idx="826">
                  <c:v>170.58600000000001</c:v>
                </c:pt>
                <c:pt idx="827">
                  <c:v>170.13169747912988</c:v>
                </c:pt>
                <c:pt idx="828">
                  <c:v>170.01702939263964</c:v>
                </c:pt>
                <c:pt idx="829">
                  <c:v>169.495</c:v>
                </c:pt>
                <c:pt idx="830">
                  <c:v>169</c:v>
                </c:pt>
                <c:pt idx="831">
                  <c:v>169</c:v>
                </c:pt>
                <c:pt idx="832">
                  <c:v>169</c:v>
                </c:pt>
                <c:pt idx="833">
                  <c:v>169</c:v>
                </c:pt>
                <c:pt idx="834">
                  <c:v>169</c:v>
                </c:pt>
                <c:pt idx="835">
                  <c:v>168.6410123547569</c:v>
                </c:pt>
                <c:pt idx="836">
                  <c:v>168</c:v>
                </c:pt>
                <c:pt idx="837">
                  <c:v>167.03565914389372</c:v>
                </c:pt>
                <c:pt idx="838">
                  <c:v>167</c:v>
                </c:pt>
                <c:pt idx="839">
                  <c:v>167</c:v>
                </c:pt>
                <c:pt idx="840">
                  <c:v>167</c:v>
                </c:pt>
                <c:pt idx="841">
                  <c:v>166.65700000000001</c:v>
                </c:pt>
                <c:pt idx="842">
                  <c:v>166.34765062495231</c:v>
                </c:pt>
                <c:pt idx="843">
                  <c:v>166.11099999999999</c:v>
                </c:pt>
                <c:pt idx="844">
                  <c:v>166</c:v>
                </c:pt>
                <c:pt idx="845">
                  <c:v>166</c:v>
                </c:pt>
                <c:pt idx="846">
                  <c:v>166</c:v>
                </c:pt>
                <c:pt idx="847">
                  <c:v>166</c:v>
                </c:pt>
                <c:pt idx="848">
                  <c:v>165.0863016735598</c:v>
                </c:pt>
                <c:pt idx="849">
                  <c:v>164.51296124110866</c:v>
                </c:pt>
                <c:pt idx="850">
                  <c:v>164</c:v>
                </c:pt>
                <c:pt idx="851">
                  <c:v>164</c:v>
                </c:pt>
                <c:pt idx="852">
                  <c:v>162.94499999999999</c:v>
                </c:pt>
                <c:pt idx="853">
                  <c:v>162.18100000000001</c:v>
                </c:pt>
                <c:pt idx="854">
                  <c:v>162.10493142481386</c:v>
                </c:pt>
                <c:pt idx="855">
                  <c:v>162.10493142481386</c:v>
                </c:pt>
                <c:pt idx="856">
                  <c:v>161.64625907885295</c:v>
                </c:pt>
                <c:pt idx="857">
                  <c:v>161</c:v>
                </c:pt>
                <c:pt idx="858">
                  <c:v>160.32499999999999</c:v>
                </c:pt>
                <c:pt idx="859">
                  <c:v>160</c:v>
                </c:pt>
                <c:pt idx="860">
                  <c:v>160</c:v>
                </c:pt>
                <c:pt idx="861">
                  <c:v>160</c:v>
                </c:pt>
                <c:pt idx="862">
                  <c:v>159.23400000000001</c:v>
                </c:pt>
                <c:pt idx="863">
                  <c:v>159.01599999999999</c:v>
                </c:pt>
                <c:pt idx="864">
                  <c:v>159.0088930895777</c:v>
                </c:pt>
                <c:pt idx="865">
                  <c:v>159</c:v>
                </c:pt>
                <c:pt idx="866">
                  <c:v>159</c:v>
                </c:pt>
                <c:pt idx="867">
                  <c:v>159</c:v>
                </c:pt>
                <c:pt idx="868">
                  <c:v>158.32088457063631</c:v>
                </c:pt>
                <c:pt idx="869">
                  <c:v>158.03299999999999</c:v>
                </c:pt>
                <c:pt idx="870">
                  <c:v>157</c:v>
                </c:pt>
                <c:pt idx="871">
                  <c:v>157</c:v>
                </c:pt>
                <c:pt idx="872">
                  <c:v>157</c:v>
                </c:pt>
                <c:pt idx="873">
                  <c:v>156.37152710030244</c:v>
                </c:pt>
                <c:pt idx="874">
                  <c:v>156</c:v>
                </c:pt>
                <c:pt idx="875">
                  <c:v>156</c:v>
                </c:pt>
                <c:pt idx="876">
                  <c:v>156</c:v>
                </c:pt>
                <c:pt idx="877">
                  <c:v>156</c:v>
                </c:pt>
                <c:pt idx="878">
                  <c:v>156</c:v>
                </c:pt>
                <c:pt idx="879">
                  <c:v>155.63200000000001</c:v>
                </c:pt>
                <c:pt idx="880">
                  <c:v>154.19283345698807</c:v>
                </c:pt>
                <c:pt idx="881">
                  <c:v>154</c:v>
                </c:pt>
                <c:pt idx="882">
                  <c:v>154</c:v>
                </c:pt>
                <c:pt idx="883">
                  <c:v>154</c:v>
                </c:pt>
                <c:pt idx="884">
                  <c:v>153.667</c:v>
                </c:pt>
                <c:pt idx="885">
                  <c:v>153.12100000000001</c:v>
                </c:pt>
                <c:pt idx="886">
                  <c:v>153</c:v>
                </c:pt>
                <c:pt idx="887">
                  <c:v>153</c:v>
                </c:pt>
                <c:pt idx="888">
                  <c:v>153</c:v>
                </c:pt>
                <c:pt idx="889">
                  <c:v>152.90299999999999</c:v>
                </c:pt>
                <c:pt idx="890">
                  <c:v>152</c:v>
                </c:pt>
                <c:pt idx="891">
                  <c:v>152</c:v>
                </c:pt>
                <c:pt idx="892">
                  <c:v>151.89947172718351</c:v>
                </c:pt>
                <c:pt idx="893">
                  <c:v>151.67013555420306</c:v>
                </c:pt>
                <c:pt idx="894">
                  <c:v>151.44079938122258</c:v>
                </c:pt>
                <c:pt idx="895">
                  <c:v>151</c:v>
                </c:pt>
                <c:pt idx="896">
                  <c:v>151</c:v>
                </c:pt>
                <c:pt idx="897">
                  <c:v>150.71899999999999</c:v>
                </c:pt>
                <c:pt idx="898">
                  <c:v>150</c:v>
                </c:pt>
                <c:pt idx="899">
                  <c:v>149.49144191088871</c:v>
                </c:pt>
                <c:pt idx="900">
                  <c:v>149</c:v>
                </c:pt>
                <c:pt idx="901">
                  <c:v>149</c:v>
                </c:pt>
                <c:pt idx="902">
                  <c:v>149</c:v>
                </c:pt>
                <c:pt idx="903">
                  <c:v>147.99</c:v>
                </c:pt>
                <c:pt idx="904">
                  <c:v>147.77142061353527</c:v>
                </c:pt>
                <c:pt idx="905">
                  <c:v>147.554</c:v>
                </c:pt>
                <c:pt idx="906">
                  <c:v>147</c:v>
                </c:pt>
                <c:pt idx="907">
                  <c:v>147</c:v>
                </c:pt>
                <c:pt idx="908">
                  <c:v>147</c:v>
                </c:pt>
                <c:pt idx="909">
                  <c:v>146.9687440081037</c:v>
                </c:pt>
                <c:pt idx="910">
                  <c:v>146.85407592161343</c:v>
                </c:pt>
                <c:pt idx="911">
                  <c:v>146.05139931618186</c:v>
                </c:pt>
                <c:pt idx="912">
                  <c:v>146</c:v>
                </c:pt>
                <c:pt idx="913">
                  <c:v>145.69800000000001</c:v>
                </c:pt>
                <c:pt idx="914">
                  <c:v>145</c:v>
                </c:pt>
                <c:pt idx="915">
                  <c:v>145</c:v>
                </c:pt>
                <c:pt idx="916">
                  <c:v>144.38800000000001</c:v>
                </c:pt>
                <c:pt idx="917">
                  <c:v>143.84200000000001</c:v>
                </c:pt>
                <c:pt idx="918">
                  <c:v>143.297</c:v>
                </c:pt>
                <c:pt idx="919">
                  <c:v>143</c:v>
                </c:pt>
                <c:pt idx="920">
                  <c:v>142.53299999999999</c:v>
                </c:pt>
                <c:pt idx="921">
                  <c:v>142.49668863498476</c:v>
                </c:pt>
                <c:pt idx="922">
                  <c:v>141</c:v>
                </c:pt>
                <c:pt idx="923">
                  <c:v>141</c:v>
                </c:pt>
                <c:pt idx="924">
                  <c:v>141</c:v>
                </c:pt>
                <c:pt idx="925">
                  <c:v>140.89133542412156</c:v>
                </c:pt>
                <c:pt idx="926">
                  <c:v>140.54733116465087</c:v>
                </c:pt>
                <c:pt idx="927">
                  <c:v>140</c:v>
                </c:pt>
                <c:pt idx="928">
                  <c:v>139.62998647272906</c:v>
                </c:pt>
                <c:pt idx="929">
                  <c:v>139.316</c:v>
                </c:pt>
                <c:pt idx="930">
                  <c:v>139.03899999999999</c:v>
                </c:pt>
                <c:pt idx="931">
                  <c:v>139</c:v>
                </c:pt>
                <c:pt idx="932">
                  <c:v>138.59797369431698</c:v>
                </c:pt>
                <c:pt idx="933">
                  <c:v>138.02463326186583</c:v>
                </c:pt>
                <c:pt idx="934">
                  <c:v>138</c:v>
                </c:pt>
                <c:pt idx="935">
                  <c:v>138</c:v>
                </c:pt>
                <c:pt idx="936">
                  <c:v>138</c:v>
                </c:pt>
                <c:pt idx="937">
                  <c:v>137.62</c:v>
                </c:pt>
                <c:pt idx="938">
                  <c:v>137.511</c:v>
                </c:pt>
                <c:pt idx="939">
                  <c:v>136.99262048345378</c:v>
                </c:pt>
                <c:pt idx="940">
                  <c:v>136.99262048345378</c:v>
                </c:pt>
                <c:pt idx="941">
                  <c:v>136.965</c:v>
                </c:pt>
                <c:pt idx="942">
                  <c:v>136.965</c:v>
                </c:pt>
                <c:pt idx="943">
                  <c:v>136.63800000000001</c:v>
                </c:pt>
                <c:pt idx="944">
                  <c:v>136.41928005100263</c:v>
                </c:pt>
                <c:pt idx="945">
                  <c:v>135.38726727259058</c:v>
                </c:pt>
                <c:pt idx="946">
                  <c:v>135.38726727259058</c:v>
                </c:pt>
                <c:pt idx="947">
                  <c:v>135</c:v>
                </c:pt>
                <c:pt idx="948">
                  <c:v>134.23599999999999</c:v>
                </c:pt>
                <c:pt idx="949">
                  <c:v>133.85932264570948</c:v>
                </c:pt>
                <c:pt idx="950">
                  <c:v>133</c:v>
                </c:pt>
                <c:pt idx="951">
                  <c:v>133</c:v>
                </c:pt>
                <c:pt idx="952">
                  <c:v>132.97923745629578</c:v>
                </c:pt>
                <c:pt idx="953">
                  <c:v>132.29122893735442</c:v>
                </c:pt>
                <c:pt idx="954">
                  <c:v>132</c:v>
                </c:pt>
                <c:pt idx="955">
                  <c:v>131.71788850490327</c:v>
                </c:pt>
                <c:pt idx="956">
                  <c:v>131.37388424543258</c:v>
                </c:pt>
                <c:pt idx="957">
                  <c:v>131.37388424543258</c:v>
                </c:pt>
                <c:pt idx="958">
                  <c:v>131.22900000000001</c:v>
                </c:pt>
                <c:pt idx="959">
                  <c:v>131</c:v>
                </c:pt>
                <c:pt idx="960">
                  <c:v>130.80054381298143</c:v>
                </c:pt>
                <c:pt idx="961">
                  <c:v>130</c:v>
                </c:pt>
                <c:pt idx="962">
                  <c:v>130</c:v>
                </c:pt>
                <c:pt idx="963">
                  <c:v>129</c:v>
                </c:pt>
                <c:pt idx="964">
                  <c:v>128.73651825615732</c:v>
                </c:pt>
                <c:pt idx="965">
                  <c:v>128.56299999999999</c:v>
                </c:pt>
                <c:pt idx="966">
                  <c:v>128</c:v>
                </c:pt>
                <c:pt idx="967">
                  <c:v>128</c:v>
                </c:pt>
                <c:pt idx="968">
                  <c:v>126</c:v>
                </c:pt>
                <c:pt idx="969">
                  <c:v>126</c:v>
                </c:pt>
                <c:pt idx="970">
                  <c:v>126</c:v>
                </c:pt>
                <c:pt idx="971">
                  <c:v>125.395</c:v>
                </c:pt>
                <c:pt idx="972">
                  <c:v>125</c:v>
                </c:pt>
                <c:pt idx="973">
                  <c:v>125</c:v>
                </c:pt>
                <c:pt idx="974">
                  <c:v>124.19199999999999</c:v>
                </c:pt>
                <c:pt idx="975">
                  <c:v>124</c:v>
                </c:pt>
                <c:pt idx="976">
                  <c:v>124</c:v>
                </c:pt>
                <c:pt idx="977">
                  <c:v>124</c:v>
                </c:pt>
                <c:pt idx="978">
                  <c:v>123.57645436409702</c:v>
                </c:pt>
                <c:pt idx="979">
                  <c:v>123.57645436409702</c:v>
                </c:pt>
                <c:pt idx="980">
                  <c:v>123.23245010462632</c:v>
                </c:pt>
                <c:pt idx="981">
                  <c:v>122.65910967217518</c:v>
                </c:pt>
                <c:pt idx="982">
                  <c:v>121</c:v>
                </c:pt>
                <c:pt idx="983">
                  <c:v>120.48041602886084</c:v>
                </c:pt>
                <c:pt idx="984">
                  <c:v>119.5</c:v>
                </c:pt>
                <c:pt idx="985">
                  <c:v>119.39100000000001</c:v>
                </c:pt>
                <c:pt idx="986">
                  <c:v>118.7603947315074</c:v>
                </c:pt>
                <c:pt idx="987">
                  <c:v>118</c:v>
                </c:pt>
                <c:pt idx="988">
                  <c:v>117.72838195309534</c:v>
                </c:pt>
                <c:pt idx="989">
                  <c:v>116.81103726117351</c:v>
                </c:pt>
                <c:pt idx="990">
                  <c:v>116.58170108819306</c:v>
                </c:pt>
                <c:pt idx="991">
                  <c:v>116.35236491521259</c:v>
                </c:pt>
                <c:pt idx="992">
                  <c:v>115.352</c:v>
                </c:pt>
                <c:pt idx="993">
                  <c:v>114.97634787732986</c:v>
                </c:pt>
                <c:pt idx="994">
                  <c:v>114.63234361785916</c:v>
                </c:pt>
                <c:pt idx="995">
                  <c:v>114.05900318540802</c:v>
                </c:pt>
                <c:pt idx="996">
                  <c:v>114</c:v>
                </c:pt>
                <c:pt idx="997">
                  <c:v>113.169</c:v>
                </c:pt>
                <c:pt idx="998">
                  <c:v>112.858</c:v>
                </c:pt>
                <c:pt idx="999">
                  <c:v>112.514</c:v>
                </c:pt>
                <c:pt idx="1000">
                  <c:v>111.422</c:v>
                </c:pt>
                <c:pt idx="1001">
                  <c:v>111.42163719613276</c:v>
                </c:pt>
                <c:pt idx="1002">
                  <c:v>110.92</c:v>
                </c:pt>
                <c:pt idx="1003">
                  <c:v>110.709</c:v>
                </c:pt>
                <c:pt idx="1004">
                  <c:v>109.93095207175979</c:v>
                </c:pt>
                <c:pt idx="1005">
                  <c:v>108.47499999999999</c:v>
                </c:pt>
                <c:pt idx="1006">
                  <c:v>108.09626268791614</c:v>
                </c:pt>
                <c:pt idx="1007">
                  <c:v>108</c:v>
                </c:pt>
                <c:pt idx="1008">
                  <c:v>108</c:v>
                </c:pt>
                <c:pt idx="1009">
                  <c:v>107.9815946014259</c:v>
                </c:pt>
                <c:pt idx="1010">
                  <c:v>107.9815946014259</c:v>
                </c:pt>
                <c:pt idx="1011">
                  <c:v>107.929</c:v>
                </c:pt>
                <c:pt idx="1012">
                  <c:v>107.75225842844544</c:v>
                </c:pt>
                <c:pt idx="1013">
                  <c:v>107.75225842844544</c:v>
                </c:pt>
                <c:pt idx="1014">
                  <c:v>107.566</c:v>
                </c:pt>
                <c:pt idx="1015">
                  <c:v>106.94958182301386</c:v>
                </c:pt>
                <c:pt idx="1016">
                  <c:v>106.51</c:v>
                </c:pt>
                <c:pt idx="1017">
                  <c:v>106.44799999999999</c:v>
                </c:pt>
                <c:pt idx="1018">
                  <c:v>106</c:v>
                </c:pt>
                <c:pt idx="1019">
                  <c:v>105.34422861215064</c:v>
                </c:pt>
                <c:pt idx="1020">
                  <c:v>105.22956052566042</c:v>
                </c:pt>
                <c:pt idx="1021">
                  <c:v>104.24</c:v>
                </c:pt>
                <c:pt idx="1022">
                  <c:v>103.97799999999999</c:v>
                </c:pt>
                <c:pt idx="1023">
                  <c:v>103.93600000000001</c:v>
                </c:pt>
                <c:pt idx="1024">
                  <c:v>103.85354348777767</c:v>
                </c:pt>
                <c:pt idx="1025">
                  <c:v>103.39487114181675</c:v>
                </c:pt>
                <c:pt idx="1026">
                  <c:v>102.8215307093656</c:v>
                </c:pt>
                <c:pt idx="1027">
                  <c:v>101.925</c:v>
                </c:pt>
                <c:pt idx="1028">
                  <c:v>101.67484984446332</c:v>
                </c:pt>
                <c:pt idx="1029">
                  <c:v>101.169</c:v>
                </c:pt>
                <c:pt idx="1030">
                  <c:v>100.48</c:v>
                </c:pt>
                <c:pt idx="1031">
                  <c:v>99.954828547109898</c:v>
                </c:pt>
                <c:pt idx="1032">
                  <c:v>99.840160460619671</c:v>
                </c:pt>
                <c:pt idx="1033">
                  <c:v>99.742000000000004</c:v>
                </c:pt>
                <c:pt idx="1034">
                  <c:v>98.578811509227151</c:v>
                </c:pt>
                <c:pt idx="1035">
                  <c:v>98.465000000000003</c:v>
                </c:pt>
                <c:pt idx="1036">
                  <c:v>98.234807249756457</c:v>
                </c:pt>
                <c:pt idx="1037">
                  <c:v>97.36</c:v>
                </c:pt>
                <c:pt idx="1038">
                  <c:v>97.340999999999994</c:v>
                </c:pt>
                <c:pt idx="1039">
                  <c:v>97.340999999999994</c:v>
                </c:pt>
                <c:pt idx="1040">
                  <c:v>97.006</c:v>
                </c:pt>
                <c:pt idx="1041">
                  <c:v>96.879000000000005</c:v>
                </c:pt>
                <c:pt idx="1042">
                  <c:v>96.514785952403031</c:v>
                </c:pt>
                <c:pt idx="1043">
                  <c:v>96.170781692932351</c:v>
                </c:pt>
                <c:pt idx="1044">
                  <c:v>96.031000000000006</c:v>
                </c:pt>
                <c:pt idx="1045">
                  <c:v>95.368105087500751</c:v>
                </c:pt>
                <c:pt idx="1046">
                  <c:v>95.158000000000001</c:v>
                </c:pt>
                <c:pt idx="1047">
                  <c:v>94.83</c:v>
                </c:pt>
                <c:pt idx="1048">
                  <c:v>94.794764655049605</c:v>
                </c:pt>
                <c:pt idx="1049">
                  <c:v>94.336092309088698</c:v>
                </c:pt>
                <c:pt idx="1050">
                  <c:v>94.066000000000003</c:v>
                </c:pt>
                <c:pt idx="1051">
                  <c:v>91.813394406303658</c:v>
                </c:pt>
                <c:pt idx="1052">
                  <c:v>91.813394406303658</c:v>
                </c:pt>
                <c:pt idx="1053">
                  <c:v>91.664000000000001</c:v>
                </c:pt>
                <c:pt idx="1054">
                  <c:v>90.790999999999997</c:v>
                </c:pt>
                <c:pt idx="1055">
                  <c:v>90.572999999999993</c:v>
                </c:pt>
                <c:pt idx="1056">
                  <c:v>89.930999999999997</c:v>
                </c:pt>
                <c:pt idx="1057">
                  <c:v>89.59</c:v>
                </c:pt>
                <c:pt idx="1058">
                  <c:v>88.716999999999999</c:v>
                </c:pt>
                <c:pt idx="1059">
                  <c:v>88.373351811596805</c:v>
                </c:pt>
                <c:pt idx="1060">
                  <c:v>87.734999999999999</c:v>
                </c:pt>
                <c:pt idx="1061">
                  <c:v>87.516000000000005</c:v>
                </c:pt>
                <c:pt idx="1062">
                  <c:v>86.653330514243365</c:v>
                </c:pt>
                <c:pt idx="1063">
                  <c:v>86.309326254772685</c:v>
                </c:pt>
                <c:pt idx="1064">
                  <c:v>85.988</c:v>
                </c:pt>
                <c:pt idx="1065">
                  <c:v>85.381</c:v>
                </c:pt>
                <c:pt idx="1066">
                  <c:v>85.332999999999998</c:v>
                </c:pt>
                <c:pt idx="1067">
                  <c:v>85.128</c:v>
                </c:pt>
                <c:pt idx="1068">
                  <c:v>84.207999999999998</c:v>
                </c:pt>
                <c:pt idx="1069">
                  <c:v>83.798000000000002</c:v>
                </c:pt>
                <c:pt idx="1070">
                  <c:v>83.673000000000002</c:v>
                </c:pt>
                <c:pt idx="1071">
                  <c:v>82.525279400595124</c:v>
                </c:pt>
                <c:pt idx="1072">
                  <c:v>81.944000000000003</c:v>
                </c:pt>
                <c:pt idx="1073">
                  <c:v>81.453000000000003</c:v>
                </c:pt>
                <c:pt idx="1074">
                  <c:v>81.45</c:v>
                </c:pt>
                <c:pt idx="1075">
                  <c:v>81.149262362712392</c:v>
                </c:pt>
                <c:pt idx="1076">
                  <c:v>79.793000000000006</c:v>
                </c:pt>
                <c:pt idx="1077">
                  <c:v>79.792000000000002</c:v>
                </c:pt>
                <c:pt idx="1078">
                  <c:v>79.658577238339404</c:v>
                </c:pt>
                <c:pt idx="1079">
                  <c:v>79.375</c:v>
                </c:pt>
                <c:pt idx="1080">
                  <c:v>78.944000000000003</c:v>
                </c:pt>
                <c:pt idx="1081">
                  <c:v>78.741232546417578</c:v>
                </c:pt>
                <c:pt idx="1082">
                  <c:v>78.701999999999998</c:v>
                </c:pt>
                <c:pt idx="1083">
                  <c:v>77.703999999999994</c:v>
                </c:pt>
                <c:pt idx="1084">
                  <c:v>76.768000000000001</c:v>
                </c:pt>
                <c:pt idx="1085">
                  <c:v>76.703000000000003</c:v>
                </c:pt>
                <c:pt idx="1086">
                  <c:v>76.677206989593472</c:v>
                </c:pt>
                <c:pt idx="1087">
                  <c:v>76.438999999999993</c:v>
                </c:pt>
                <c:pt idx="1088">
                  <c:v>76.218534643632552</c:v>
                </c:pt>
                <c:pt idx="1089">
                  <c:v>76.111999999999995</c:v>
                </c:pt>
                <c:pt idx="1090">
                  <c:v>76.096999999999994</c:v>
                </c:pt>
                <c:pt idx="1091">
                  <c:v>76.016999999999996</c:v>
                </c:pt>
                <c:pt idx="1092">
                  <c:v>75.367999999999995</c:v>
                </c:pt>
                <c:pt idx="1093">
                  <c:v>74.154509086808432</c:v>
                </c:pt>
                <c:pt idx="1094">
                  <c:v>72.549155875945246</c:v>
                </c:pt>
                <c:pt idx="1095">
                  <c:v>71.631811184023405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8C4-495C-869D-93B036E94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275584"/>
        <c:axId val="192277120"/>
      </c:scatterChart>
      <c:valAx>
        <c:axId val="192275584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crossAx val="192277120"/>
        <c:crosses val="autoZero"/>
        <c:crossBetween val="midCat"/>
      </c:valAx>
      <c:valAx>
        <c:axId val="192277120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22755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6674329162205"/>
          <c:y val="5.1400554097404488E-2"/>
          <c:w val="0.52912245503829425"/>
          <c:h val="0.75553623505395162"/>
        </c:manualLayout>
      </c:layout>
      <c:scatterChart>
        <c:scatterStyle val="lineMarker"/>
        <c:varyColors val="0"/>
        <c:ser>
          <c:idx val="0"/>
          <c:order val="0"/>
          <c:tx>
            <c:v>Pre-SRIF</c:v>
          </c:tx>
          <c:spPr>
            <a:ln w="19050">
              <a:solidFill>
                <a:schemeClr val="bg1">
                  <a:lumMod val="8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'FDC Thredbo'!$D$4:$D$1583</c:f>
              <c:numCache>
                <c:formatCode>0.0</c:formatCode>
                <c:ptCount val="1580"/>
                <c:pt idx="0">
                  <c:v>0</c:v>
                </c:pt>
                <c:pt idx="1">
                  <c:v>6.3331222292590306E-2</c:v>
                </c:pt>
                <c:pt idx="2">
                  <c:v>0.12666244458518061</c:v>
                </c:pt>
                <c:pt idx="3">
                  <c:v>0.18999366687777092</c:v>
                </c:pt>
                <c:pt idx="4">
                  <c:v>0.25332488917036122</c:v>
                </c:pt>
                <c:pt idx="5">
                  <c:v>0.31665611146295153</c:v>
                </c:pt>
                <c:pt idx="6">
                  <c:v>0.37998733375554183</c:v>
                </c:pt>
                <c:pt idx="7">
                  <c:v>0.44331855604813214</c:v>
                </c:pt>
                <c:pt idx="8">
                  <c:v>0.50664977834072245</c:v>
                </c:pt>
                <c:pt idx="9">
                  <c:v>0.56998100063331281</c:v>
                </c:pt>
                <c:pt idx="10">
                  <c:v>0.63331222292590306</c:v>
                </c:pt>
                <c:pt idx="11">
                  <c:v>0.69664344521849331</c:v>
                </c:pt>
                <c:pt idx="12">
                  <c:v>0.75997466751108367</c:v>
                </c:pt>
                <c:pt idx="13">
                  <c:v>0.82330588980367403</c:v>
                </c:pt>
                <c:pt idx="14">
                  <c:v>0.88663711209626428</c:v>
                </c:pt>
                <c:pt idx="15">
                  <c:v>0.94996833438885453</c:v>
                </c:pt>
                <c:pt idx="16">
                  <c:v>1.0132995566814449</c:v>
                </c:pt>
                <c:pt idx="17">
                  <c:v>1.0766307789740353</c:v>
                </c:pt>
                <c:pt idx="18">
                  <c:v>1.1399620012666256</c:v>
                </c:pt>
                <c:pt idx="19">
                  <c:v>1.2032932235592158</c:v>
                </c:pt>
                <c:pt idx="20">
                  <c:v>1.2666244458518061</c:v>
                </c:pt>
                <c:pt idx="21">
                  <c:v>1.3299556681443965</c:v>
                </c:pt>
                <c:pt idx="22">
                  <c:v>1.3932868904369866</c:v>
                </c:pt>
                <c:pt idx="23">
                  <c:v>1.456618112729577</c:v>
                </c:pt>
                <c:pt idx="24">
                  <c:v>1.5199493350221673</c:v>
                </c:pt>
                <c:pt idx="25">
                  <c:v>1.5832805573147577</c:v>
                </c:pt>
                <c:pt idx="26">
                  <c:v>1.6466117796073481</c:v>
                </c:pt>
                <c:pt idx="27">
                  <c:v>1.7099430018999382</c:v>
                </c:pt>
                <c:pt idx="28">
                  <c:v>1.7732742241925286</c:v>
                </c:pt>
                <c:pt idx="29">
                  <c:v>1.8366054464851189</c:v>
                </c:pt>
                <c:pt idx="30">
                  <c:v>1.8999366687777091</c:v>
                </c:pt>
                <c:pt idx="31">
                  <c:v>1.9632678910702994</c:v>
                </c:pt>
                <c:pt idx="32">
                  <c:v>2.0265991133628898</c:v>
                </c:pt>
                <c:pt idx="33">
                  <c:v>2.0899303356554801</c:v>
                </c:pt>
                <c:pt idx="34">
                  <c:v>2.1532615579480705</c:v>
                </c:pt>
                <c:pt idx="35">
                  <c:v>2.2165927802406609</c:v>
                </c:pt>
                <c:pt idx="36">
                  <c:v>2.2799240025332512</c:v>
                </c:pt>
                <c:pt idx="37">
                  <c:v>2.3432552248258411</c:v>
                </c:pt>
                <c:pt idx="38">
                  <c:v>2.4065864471184315</c:v>
                </c:pt>
                <c:pt idx="39">
                  <c:v>2.4699176694110219</c:v>
                </c:pt>
                <c:pt idx="40">
                  <c:v>2.5332488917036122</c:v>
                </c:pt>
                <c:pt idx="41">
                  <c:v>2.5965801139962026</c:v>
                </c:pt>
                <c:pt idx="42">
                  <c:v>2.6599113362887929</c:v>
                </c:pt>
                <c:pt idx="43">
                  <c:v>2.7232425585813833</c:v>
                </c:pt>
                <c:pt idx="44">
                  <c:v>2.7865737808739732</c:v>
                </c:pt>
                <c:pt idx="45">
                  <c:v>2.8499050031665636</c:v>
                </c:pt>
                <c:pt idx="46">
                  <c:v>2.9132362254591539</c:v>
                </c:pt>
                <c:pt idx="47">
                  <c:v>2.9765674477517443</c:v>
                </c:pt>
                <c:pt idx="48">
                  <c:v>3.0398986700443347</c:v>
                </c:pt>
                <c:pt idx="49">
                  <c:v>3.103229892336925</c:v>
                </c:pt>
                <c:pt idx="50">
                  <c:v>3.1665611146295154</c:v>
                </c:pt>
                <c:pt idx="51">
                  <c:v>3.2298923369221058</c:v>
                </c:pt>
                <c:pt idx="52">
                  <c:v>3.2932235592146961</c:v>
                </c:pt>
                <c:pt idx="53">
                  <c:v>3.356554781507286</c:v>
                </c:pt>
                <c:pt idx="54">
                  <c:v>3.4198860037998764</c:v>
                </c:pt>
                <c:pt idx="55">
                  <c:v>3.4832172260924668</c:v>
                </c:pt>
                <c:pt idx="56">
                  <c:v>3.5465484483850571</c:v>
                </c:pt>
                <c:pt idx="57">
                  <c:v>3.6098796706776475</c:v>
                </c:pt>
                <c:pt idx="58">
                  <c:v>3.6732108929702378</c:v>
                </c:pt>
                <c:pt idx="59">
                  <c:v>3.7365421152628282</c:v>
                </c:pt>
                <c:pt idx="60">
                  <c:v>3.7998733375554181</c:v>
                </c:pt>
                <c:pt idx="61">
                  <c:v>3.8632045598480085</c:v>
                </c:pt>
                <c:pt idx="62">
                  <c:v>3.9265357821405988</c:v>
                </c:pt>
                <c:pt idx="63">
                  <c:v>3.9898670044331892</c:v>
                </c:pt>
                <c:pt idx="64">
                  <c:v>4.0531982267257796</c:v>
                </c:pt>
                <c:pt idx="65">
                  <c:v>4.1165294490183699</c:v>
                </c:pt>
                <c:pt idx="66">
                  <c:v>4.1798606713109603</c:v>
                </c:pt>
                <c:pt idx="67">
                  <c:v>4.2431918936035506</c:v>
                </c:pt>
                <c:pt idx="68">
                  <c:v>4.306523115896141</c:v>
                </c:pt>
                <c:pt idx="69">
                  <c:v>4.3698543381887314</c:v>
                </c:pt>
                <c:pt idx="70">
                  <c:v>4.4331855604813217</c:v>
                </c:pt>
                <c:pt idx="71">
                  <c:v>4.4965167827739121</c:v>
                </c:pt>
                <c:pt idx="72">
                  <c:v>4.5598480050665025</c:v>
                </c:pt>
                <c:pt idx="73">
                  <c:v>4.6231792273590919</c:v>
                </c:pt>
                <c:pt idx="74">
                  <c:v>4.6865104496516823</c:v>
                </c:pt>
                <c:pt idx="75">
                  <c:v>4.7498416719442726</c:v>
                </c:pt>
                <c:pt idx="76">
                  <c:v>4.813172894236863</c:v>
                </c:pt>
                <c:pt idx="77">
                  <c:v>4.8765041165294534</c:v>
                </c:pt>
                <c:pt idx="78">
                  <c:v>4.9398353388220437</c:v>
                </c:pt>
                <c:pt idx="79">
                  <c:v>5.0031665611146341</c:v>
                </c:pt>
                <c:pt idx="80">
                  <c:v>5.0664977834072245</c:v>
                </c:pt>
                <c:pt idx="81">
                  <c:v>5.1298290056998148</c:v>
                </c:pt>
                <c:pt idx="82">
                  <c:v>5.1931602279924052</c:v>
                </c:pt>
                <c:pt idx="83">
                  <c:v>5.2564914502849955</c:v>
                </c:pt>
                <c:pt idx="84">
                  <c:v>5.3198226725775859</c:v>
                </c:pt>
                <c:pt idx="85">
                  <c:v>5.3831538948701763</c:v>
                </c:pt>
                <c:pt idx="86">
                  <c:v>5.4464851171627666</c:v>
                </c:pt>
                <c:pt idx="87">
                  <c:v>5.509816339455357</c:v>
                </c:pt>
                <c:pt idx="88">
                  <c:v>5.5731475617479465</c:v>
                </c:pt>
                <c:pt idx="89">
                  <c:v>5.6364787840405368</c:v>
                </c:pt>
                <c:pt idx="90">
                  <c:v>5.6998100063331272</c:v>
                </c:pt>
                <c:pt idx="91">
                  <c:v>5.7631412286257175</c:v>
                </c:pt>
                <c:pt idx="92">
                  <c:v>5.8264724509183079</c:v>
                </c:pt>
                <c:pt idx="93">
                  <c:v>5.8898036732108983</c:v>
                </c:pt>
                <c:pt idx="94">
                  <c:v>5.9531348955034886</c:v>
                </c:pt>
                <c:pt idx="95">
                  <c:v>6.016466117796079</c:v>
                </c:pt>
                <c:pt idx="96">
                  <c:v>6.0797973400886693</c:v>
                </c:pt>
                <c:pt idx="97">
                  <c:v>6.1431285623812597</c:v>
                </c:pt>
                <c:pt idx="98">
                  <c:v>6.2064597846738501</c:v>
                </c:pt>
                <c:pt idx="99">
                  <c:v>6.2697910069664404</c:v>
                </c:pt>
                <c:pt idx="100">
                  <c:v>6.3331222292590308</c:v>
                </c:pt>
                <c:pt idx="101">
                  <c:v>6.3964534515516211</c:v>
                </c:pt>
                <c:pt idx="102">
                  <c:v>6.4597846738442115</c:v>
                </c:pt>
                <c:pt idx="103">
                  <c:v>6.5231158961368019</c:v>
                </c:pt>
                <c:pt idx="104">
                  <c:v>6.5864471184293922</c:v>
                </c:pt>
                <c:pt idx="105">
                  <c:v>6.6497783407219817</c:v>
                </c:pt>
                <c:pt idx="106">
                  <c:v>6.7131095630145721</c:v>
                </c:pt>
                <c:pt idx="107">
                  <c:v>6.7764407853071624</c:v>
                </c:pt>
                <c:pt idx="108">
                  <c:v>6.8397720075997528</c:v>
                </c:pt>
                <c:pt idx="109">
                  <c:v>6.9031032298923432</c:v>
                </c:pt>
                <c:pt idx="110">
                  <c:v>6.9664344521849335</c:v>
                </c:pt>
                <c:pt idx="111">
                  <c:v>7.0297656744775239</c:v>
                </c:pt>
                <c:pt idx="112">
                  <c:v>7.0930968967701142</c:v>
                </c:pt>
                <c:pt idx="113">
                  <c:v>7.1564281190627046</c:v>
                </c:pt>
                <c:pt idx="114">
                  <c:v>7.219759341355295</c:v>
                </c:pt>
                <c:pt idx="115">
                  <c:v>7.2830905636478853</c:v>
                </c:pt>
                <c:pt idx="116">
                  <c:v>7.3464217859404757</c:v>
                </c:pt>
                <c:pt idx="117">
                  <c:v>7.409753008233066</c:v>
                </c:pt>
                <c:pt idx="118">
                  <c:v>7.4730842305256564</c:v>
                </c:pt>
                <c:pt idx="119">
                  <c:v>7.5364154528182468</c:v>
                </c:pt>
                <c:pt idx="120">
                  <c:v>7.5997466751108362</c:v>
                </c:pt>
                <c:pt idx="121">
                  <c:v>7.6630778974034266</c:v>
                </c:pt>
                <c:pt idx="122">
                  <c:v>7.726409119696017</c:v>
                </c:pt>
                <c:pt idx="123">
                  <c:v>7.7897403419886073</c:v>
                </c:pt>
                <c:pt idx="124">
                  <c:v>7.8530715642811977</c:v>
                </c:pt>
                <c:pt idx="125">
                  <c:v>7.916402786573788</c:v>
                </c:pt>
                <c:pt idx="126">
                  <c:v>7.9797340088663784</c:v>
                </c:pt>
                <c:pt idx="127">
                  <c:v>8.0430652311589697</c:v>
                </c:pt>
                <c:pt idx="128">
                  <c:v>8.1063964534515591</c:v>
                </c:pt>
                <c:pt idx="129">
                  <c:v>8.1697276757441486</c:v>
                </c:pt>
                <c:pt idx="130">
                  <c:v>8.2330588980367398</c:v>
                </c:pt>
                <c:pt idx="131">
                  <c:v>8.2963901203293293</c:v>
                </c:pt>
                <c:pt idx="132">
                  <c:v>8.3597213426219206</c:v>
                </c:pt>
                <c:pt idx="133">
                  <c:v>8.42305256491451</c:v>
                </c:pt>
                <c:pt idx="134">
                  <c:v>8.4863837872071013</c:v>
                </c:pt>
                <c:pt idx="135">
                  <c:v>8.5497150094996908</c:v>
                </c:pt>
                <c:pt idx="136">
                  <c:v>8.613046231792282</c:v>
                </c:pt>
                <c:pt idx="137">
                  <c:v>8.6763774540848715</c:v>
                </c:pt>
                <c:pt idx="138">
                  <c:v>8.7397086763774627</c:v>
                </c:pt>
                <c:pt idx="139">
                  <c:v>8.8030398986700522</c:v>
                </c:pt>
                <c:pt idx="140">
                  <c:v>8.8663711209626435</c:v>
                </c:pt>
                <c:pt idx="141">
                  <c:v>8.9297023432552329</c:v>
                </c:pt>
                <c:pt idx="142">
                  <c:v>8.9930335655478242</c:v>
                </c:pt>
                <c:pt idx="143">
                  <c:v>9.0563647878404137</c:v>
                </c:pt>
                <c:pt idx="144">
                  <c:v>9.1196960101330049</c:v>
                </c:pt>
                <c:pt idx="145">
                  <c:v>9.1830272324255944</c:v>
                </c:pt>
                <c:pt idx="146">
                  <c:v>9.2463584547181839</c:v>
                </c:pt>
                <c:pt idx="147">
                  <c:v>9.3096896770107751</c:v>
                </c:pt>
                <c:pt idx="148">
                  <c:v>9.3730208993033646</c:v>
                </c:pt>
                <c:pt idx="149">
                  <c:v>9.4363521215959558</c:v>
                </c:pt>
                <c:pt idx="150">
                  <c:v>9.4996833438885453</c:v>
                </c:pt>
                <c:pt idx="151">
                  <c:v>9.5630145661811365</c:v>
                </c:pt>
                <c:pt idx="152">
                  <c:v>9.626345788473726</c:v>
                </c:pt>
                <c:pt idx="153">
                  <c:v>9.6896770107663173</c:v>
                </c:pt>
                <c:pt idx="154">
                  <c:v>9.7530082330589067</c:v>
                </c:pt>
                <c:pt idx="155">
                  <c:v>9.816339455351498</c:v>
                </c:pt>
                <c:pt idx="156">
                  <c:v>9.8796706776440875</c:v>
                </c:pt>
                <c:pt idx="157">
                  <c:v>9.9430018999366787</c:v>
                </c:pt>
                <c:pt idx="158">
                  <c:v>10.006333122229268</c:v>
                </c:pt>
                <c:pt idx="159">
                  <c:v>10.069664344521859</c:v>
                </c:pt>
                <c:pt idx="160">
                  <c:v>10.132995566814449</c:v>
                </c:pt>
                <c:pt idx="161">
                  <c:v>10.196326789107038</c:v>
                </c:pt>
                <c:pt idx="162">
                  <c:v>10.25965801139963</c:v>
                </c:pt>
                <c:pt idx="163">
                  <c:v>10.322989233692219</c:v>
                </c:pt>
                <c:pt idx="164">
                  <c:v>10.38632045598481</c:v>
                </c:pt>
                <c:pt idx="165">
                  <c:v>10.4496516782774</c:v>
                </c:pt>
                <c:pt idx="166">
                  <c:v>10.512982900569991</c:v>
                </c:pt>
                <c:pt idx="167">
                  <c:v>10.576314122862581</c:v>
                </c:pt>
                <c:pt idx="168">
                  <c:v>10.639645345155172</c:v>
                </c:pt>
                <c:pt idx="169">
                  <c:v>10.702976567447761</c:v>
                </c:pt>
                <c:pt idx="170">
                  <c:v>10.766307789740353</c:v>
                </c:pt>
                <c:pt idx="171">
                  <c:v>10.829639012032942</c:v>
                </c:pt>
                <c:pt idx="172">
                  <c:v>10.892970234325533</c:v>
                </c:pt>
                <c:pt idx="173">
                  <c:v>10.956301456618123</c:v>
                </c:pt>
                <c:pt idx="174">
                  <c:v>11.019632678910714</c:v>
                </c:pt>
                <c:pt idx="175">
                  <c:v>11.082963901203303</c:v>
                </c:pt>
                <c:pt idx="176">
                  <c:v>11.146295123495893</c:v>
                </c:pt>
                <c:pt idx="177">
                  <c:v>11.209626345788484</c:v>
                </c:pt>
                <c:pt idx="178">
                  <c:v>11.272957568081074</c:v>
                </c:pt>
                <c:pt idx="179">
                  <c:v>11.336288790373665</c:v>
                </c:pt>
                <c:pt idx="180">
                  <c:v>11.399620012666254</c:v>
                </c:pt>
                <c:pt idx="181">
                  <c:v>11.462951234958846</c:v>
                </c:pt>
                <c:pt idx="182">
                  <c:v>11.526282457251435</c:v>
                </c:pt>
                <c:pt idx="183">
                  <c:v>11.589613679544026</c:v>
                </c:pt>
                <c:pt idx="184">
                  <c:v>11.652944901836616</c:v>
                </c:pt>
                <c:pt idx="185">
                  <c:v>11.716276124129207</c:v>
                </c:pt>
                <c:pt idx="186">
                  <c:v>11.779607346421797</c:v>
                </c:pt>
                <c:pt idx="187">
                  <c:v>11.842938568714388</c:v>
                </c:pt>
                <c:pt idx="188">
                  <c:v>11.906269791006977</c:v>
                </c:pt>
                <c:pt idx="189">
                  <c:v>11.969601013299568</c:v>
                </c:pt>
                <c:pt idx="190">
                  <c:v>12.032932235592158</c:v>
                </c:pt>
                <c:pt idx="191">
                  <c:v>12.096263457884749</c:v>
                </c:pt>
                <c:pt idx="192">
                  <c:v>12.159594680177339</c:v>
                </c:pt>
                <c:pt idx="193">
                  <c:v>12.222925902469928</c:v>
                </c:pt>
                <c:pt idx="194">
                  <c:v>12.286257124762519</c:v>
                </c:pt>
                <c:pt idx="195">
                  <c:v>12.349588347055109</c:v>
                </c:pt>
                <c:pt idx="196">
                  <c:v>12.4129195693477</c:v>
                </c:pt>
                <c:pt idx="197">
                  <c:v>12.47625079164029</c:v>
                </c:pt>
                <c:pt idx="198">
                  <c:v>12.539582013932881</c:v>
                </c:pt>
                <c:pt idx="199">
                  <c:v>12.60291323622547</c:v>
                </c:pt>
                <c:pt idx="200">
                  <c:v>12.666244458518062</c:v>
                </c:pt>
                <c:pt idx="201">
                  <c:v>12.729575680810651</c:v>
                </c:pt>
                <c:pt idx="202">
                  <c:v>12.792906903103242</c:v>
                </c:pt>
                <c:pt idx="203">
                  <c:v>12.856238125395832</c:v>
                </c:pt>
                <c:pt idx="204">
                  <c:v>12.919569347688423</c:v>
                </c:pt>
                <c:pt idx="205">
                  <c:v>12.982900569981012</c:v>
                </c:pt>
                <c:pt idx="206">
                  <c:v>13.046231792273604</c:v>
                </c:pt>
                <c:pt idx="207">
                  <c:v>13.109563014566193</c:v>
                </c:pt>
                <c:pt idx="208">
                  <c:v>13.172894236858784</c:v>
                </c:pt>
                <c:pt idx="209">
                  <c:v>13.236225459151374</c:v>
                </c:pt>
                <c:pt idx="210">
                  <c:v>13.299556681443963</c:v>
                </c:pt>
                <c:pt idx="211">
                  <c:v>13.362887903736555</c:v>
                </c:pt>
                <c:pt idx="212">
                  <c:v>13.426219126029144</c:v>
                </c:pt>
                <c:pt idx="213">
                  <c:v>13.489550348321735</c:v>
                </c:pt>
                <c:pt idx="214">
                  <c:v>13.552881570614325</c:v>
                </c:pt>
                <c:pt idx="215">
                  <c:v>13.616212792906916</c:v>
                </c:pt>
                <c:pt idx="216">
                  <c:v>13.679544015199506</c:v>
                </c:pt>
                <c:pt idx="217">
                  <c:v>13.742875237492097</c:v>
                </c:pt>
                <c:pt idx="218">
                  <c:v>13.806206459784686</c:v>
                </c:pt>
                <c:pt idx="219">
                  <c:v>13.869537682077278</c:v>
                </c:pt>
                <c:pt idx="220">
                  <c:v>13.932868904369867</c:v>
                </c:pt>
                <c:pt idx="221">
                  <c:v>13.996200126662458</c:v>
                </c:pt>
                <c:pt idx="222">
                  <c:v>14.059531348955048</c:v>
                </c:pt>
                <c:pt idx="223">
                  <c:v>14.122862571247639</c:v>
                </c:pt>
                <c:pt idx="224">
                  <c:v>14.186193793540228</c:v>
                </c:pt>
                <c:pt idx="225">
                  <c:v>14.249525015832818</c:v>
                </c:pt>
                <c:pt idx="226">
                  <c:v>14.312856238125409</c:v>
                </c:pt>
                <c:pt idx="227">
                  <c:v>14.376187460417999</c:v>
                </c:pt>
                <c:pt idx="228">
                  <c:v>14.43951868271059</c:v>
                </c:pt>
                <c:pt idx="229">
                  <c:v>14.502849905003179</c:v>
                </c:pt>
                <c:pt idx="230">
                  <c:v>14.566181127295771</c:v>
                </c:pt>
                <c:pt idx="231">
                  <c:v>14.62951234958836</c:v>
                </c:pt>
                <c:pt idx="232">
                  <c:v>14.692843571880951</c:v>
                </c:pt>
                <c:pt idx="233">
                  <c:v>14.756174794173541</c:v>
                </c:pt>
                <c:pt idx="234">
                  <c:v>14.819506016466132</c:v>
                </c:pt>
                <c:pt idx="235">
                  <c:v>14.882837238758722</c:v>
                </c:pt>
                <c:pt idx="236">
                  <c:v>14.946168461051313</c:v>
                </c:pt>
                <c:pt idx="237">
                  <c:v>15.009499683343902</c:v>
                </c:pt>
                <c:pt idx="238">
                  <c:v>15.072830905636494</c:v>
                </c:pt>
                <c:pt idx="239">
                  <c:v>15.136162127929083</c:v>
                </c:pt>
                <c:pt idx="240">
                  <c:v>15.199493350221672</c:v>
                </c:pt>
                <c:pt idx="241">
                  <c:v>15.262824572514264</c:v>
                </c:pt>
                <c:pt idx="242">
                  <c:v>15.326155794806853</c:v>
                </c:pt>
                <c:pt idx="243">
                  <c:v>15.389487017099444</c:v>
                </c:pt>
                <c:pt idx="244">
                  <c:v>15.452818239392034</c:v>
                </c:pt>
                <c:pt idx="245">
                  <c:v>15.516149461684625</c:v>
                </c:pt>
                <c:pt idx="246">
                  <c:v>15.579480683977215</c:v>
                </c:pt>
                <c:pt idx="247">
                  <c:v>15.642811906269806</c:v>
                </c:pt>
                <c:pt idx="248">
                  <c:v>15.706143128562395</c:v>
                </c:pt>
                <c:pt idx="249">
                  <c:v>15.769474350854987</c:v>
                </c:pt>
                <c:pt idx="250">
                  <c:v>15.832805573147576</c:v>
                </c:pt>
                <c:pt idx="251">
                  <c:v>15.896136795440167</c:v>
                </c:pt>
                <c:pt idx="252">
                  <c:v>15.959468017732757</c:v>
                </c:pt>
                <c:pt idx="253">
                  <c:v>16.022799240025346</c:v>
                </c:pt>
                <c:pt idx="254">
                  <c:v>16.086130462317939</c:v>
                </c:pt>
                <c:pt idx="255">
                  <c:v>16.149461684610529</c:v>
                </c:pt>
                <c:pt idx="256">
                  <c:v>16.212792906903118</c:v>
                </c:pt>
                <c:pt idx="257">
                  <c:v>16.276124129195708</c:v>
                </c:pt>
                <c:pt idx="258">
                  <c:v>16.339455351488297</c:v>
                </c:pt>
                <c:pt idx="259">
                  <c:v>16.40278657378089</c:v>
                </c:pt>
                <c:pt idx="260">
                  <c:v>16.46611779607348</c:v>
                </c:pt>
                <c:pt idx="261">
                  <c:v>16.529449018366069</c:v>
                </c:pt>
                <c:pt idx="262">
                  <c:v>16.592780240658659</c:v>
                </c:pt>
                <c:pt idx="263">
                  <c:v>16.656111462951252</c:v>
                </c:pt>
                <c:pt idx="264">
                  <c:v>16.719442685243841</c:v>
                </c:pt>
                <c:pt idx="265">
                  <c:v>16.782773907536431</c:v>
                </c:pt>
                <c:pt idx="266">
                  <c:v>16.84610512982902</c:v>
                </c:pt>
                <c:pt idx="267">
                  <c:v>16.909436352121613</c:v>
                </c:pt>
                <c:pt idx="268">
                  <c:v>16.972767574414203</c:v>
                </c:pt>
                <c:pt idx="269">
                  <c:v>17.036098796706792</c:v>
                </c:pt>
                <c:pt idx="270">
                  <c:v>17.099430018999382</c:v>
                </c:pt>
                <c:pt idx="271">
                  <c:v>17.162761241291975</c:v>
                </c:pt>
                <c:pt idx="272">
                  <c:v>17.226092463584564</c:v>
                </c:pt>
                <c:pt idx="273">
                  <c:v>17.289423685877154</c:v>
                </c:pt>
                <c:pt idx="274">
                  <c:v>17.352754908169743</c:v>
                </c:pt>
                <c:pt idx="275">
                  <c:v>17.416086130462332</c:v>
                </c:pt>
                <c:pt idx="276">
                  <c:v>17.479417352754925</c:v>
                </c:pt>
                <c:pt idx="277">
                  <c:v>17.542748575047515</c:v>
                </c:pt>
                <c:pt idx="278">
                  <c:v>17.606079797340104</c:v>
                </c:pt>
                <c:pt idx="279">
                  <c:v>17.669411019632694</c:v>
                </c:pt>
                <c:pt idx="280">
                  <c:v>17.732742241925287</c:v>
                </c:pt>
                <c:pt idx="281">
                  <c:v>17.796073464217876</c:v>
                </c:pt>
                <c:pt idx="282">
                  <c:v>17.859404686510466</c:v>
                </c:pt>
                <c:pt idx="283">
                  <c:v>17.922735908803055</c:v>
                </c:pt>
                <c:pt idx="284">
                  <c:v>17.986067131095648</c:v>
                </c:pt>
                <c:pt idx="285">
                  <c:v>18.049398353388238</c:v>
                </c:pt>
                <c:pt idx="286">
                  <c:v>18.112729575680827</c:v>
                </c:pt>
                <c:pt idx="287">
                  <c:v>18.176060797973417</c:v>
                </c:pt>
                <c:pt idx="288">
                  <c:v>18.23939202026601</c:v>
                </c:pt>
                <c:pt idx="289">
                  <c:v>18.302723242558599</c:v>
                </c:pt>
                <c:pt idx="290">
                  <c:v>18.366054464851189</c:v>
                </c:pt>
                <c:pt idx="291">
                  <c:v>18.429385687143778</c:v>
                </c:pt>
                <c:pt idx="292">
                  <c:v>18.492716909436368</c:v>
                </c:pt>
                <c:pt idx="293">
                  <c:v>18.556048131728961</c:v>
                </c:pt>
                <c:pt idx="294">
                  <c:v>18.61937935402155</c:v>
                </c:pt>
                <c:pt idx="295">
                  <c:v>18.68271057631414</c:v>
                </c:pt>
                <c:pt idx="296">
                  <c:v>18.746041798606729</c:v>
                </c:pt>
                <c:pt idx="297">
                  <c:v>18.809373020899322</c:v>
                </c:pt>
                <c:pt idx="298">
                  <c:v>18.872704243191912</c:v>
                </c:pt>
                <c:pt idx="299">
                  <c:v>18.936035465484501</c:v>
                </c:pt>
                <c:pt idx="300">
                  <c:v>18.999366687777091</c:v>
                </c:pt>
                <c:pt idx="301">
                  <c:v>19.062697910069684</c:v>
                </c:pt>
                <c:pt idx="302">
                  <c:v>19.126029132362273</c:v>
                </c:pt>
                <c:pt idx="303">
                  <c:v>19.189360354654863</c:v>
                </c:pt>
                <c:pt idx="304">
                  <c:v>19.252691576947452</c:v>
                </c:pt>
                <c:pt idx="305">
                  <c:v>19.316022799240042</c:v>
                </c:pt>
                <c:pt idx="306">
                  <c:v>19.379354021532635</c:v>
                </c:pt>
                <c:pt idx="307">
                  <c:v>19.442685243825224</c:v>
                </c:pt>
                <c:pt idx="308">
                  <c:v>19.506016466117813</c:v>
                </c:pt>
                <c:pt idx="309">
                  <c:v>19.569347688410403</c:v>
                </c:pt>
                <c:pt idx="310">
                  <c:v>19.632678910702996</c:v>
                </c:pt>
                <c:pt idx="311">
                  <c:v>19.696010132995585</c:v>
                </c:pt>
                <c:pt idx="312">
                  <c:v>19.759341355288175</c:v>
                </c:pt>
                <c:pt idx="313">
                  <c:v>19.822672577580764</c:v>
                </c:pt>
                <c:pt idx="314">
                  <c:v>19.886003799873357</c:v>
                </c:pt>
                <c:pt idx="315">
                  <c:v>19.949335022165947</c:v>
                </c:pt>
                <c:pt idx="316">
                  <c:v>20.012666244458536</c:v>
                </c:pt>
                <c:pt idx="317">
                  <c:v>20.075997466751126</c:v>
                </c:pt>
                <c:pt idx="318">
                  <c:v>20.139328689043719</c:v>
                </c:pt>
                <c:pt idx="319">
                  <c:v>20.202659911336308</c:v>
                </c:pt>
                <c:pt idx="320">
                  <c:v>20.265991133628898</c:v>
                </c:pt>
                <c:pt idx="321">
                  <c:v>20.329322355921487</c:v>
                </c:pt>
                <c:pt idx="322">
                  <c:v>20.392653578214077</c:v>
                </c:pt>
                <c:pt idx="323">
                  <c:v>20.45598480050667</c:v>
                </c:pt>
                <c:pt idx="324">
                  <c:v>20.519316022799259</c:v>
                </c:pt>
                <c:pt idx="325">
                  <c:v>20.582647245091849</c:v>
                </c:pt>
                <c:pt idx="326">
                  <c:v>20.645978467384438</c:v>
                </c:pt>
                <c:pt idx="327">
                  <c:v>20.709309689677031</c:v>
                </c:pt>
                <c:pt idx="328">
                  <c:v>20.772640911969621</c:v>
                </c:pt>
                <c:pt idx="329">
                  <c:v>20.83597213426221</c:v>
                </c:pt>
                <c:pt idx="330">
                  <c:v>20.8993033565548</c:v>
                </c:pt>
                <c:pt idx="331">
                  <c:v>20.962634578847393</c:v>
                </c:pt>
                <c:pt idx="332">
                  <c:v>21.025965801139982</c:v>
                </c:pt>
                <c:pt idx="333">
                  <c:v>21.089297023432572</c:v>
                </c:pt>
                <c:pt idx="334">
                  <c:v>21.152628245725161</c:v>
                </c:pt>
                <c:pt idx="335">
                  <c:v>21.215959468017754</c:v>
                </c:pt>
                <c:pt idx="336">
                  <c:v>21.279290690310344</c:v>
                </c:pt>
                <c:pt idx="337">
                  <c:v>21.342621912602933</c:v>
                </c:pt>
                <c:pt idx="338">
                  <c:v>21.405953134895523</c:v>
                </c:pt>
                <c:pt idx="339">
                  <c:v>21.469284357188112</c:v>
                </c:pt>
                <c:pt idx="340">
                  <c:v>21.532615579480705</c:v>
                </c:pt>
                <c:pt idx="341">
                  <c:v>21.595946801773295</c:v>
                </c:pt>
                <c:pt idx="342">
                  <c:v>21.659278024065884</c:v>
                </c:pt>
                <c:pt idx="343">
                  <c:v>21.722609246358473</c:v>
                </c:pt>
                <c:pt idx="344">
                  <c:v>21.785940468651066</c:v>
                </c:pt>
                <c:pt idx="345">
                  <c:v>21.849271690943656</c:v>
                </c:pt>
                <c:pt idx="346">
                  <c:v>21.912602913236245</c:v>
                </c:pt>
                <c:pt idx="347">
                  <c:v>21.975934135528835</c:v>
                </c:pt>
                <c:pt idx="348">
                  <c:v>22.039265357821428</c:v>
                </c:pt>
                <c:pt idx="349">
                  <c:v>22.102596580114017</c:v>
                </c:pt>
                <c:pt idx="350">
                  <c:v>22.165927802406607</c:v>
                </c:pt>
                <c:pt idx="351">
                  <c:v>22.229259024699196</c:v>
                </c:pt>
                <c:pt idx="352">
                  <c:v>22.292590246991786</c:v>
                </c:pt>
                <c:pt idx="353">
                  <c:v>22.355921469284379</c:v>
                </c:pt>
                <c:pt idx="354">
                  <c:v>22.419252691576968</c:v>
                </c:pt>
                <c:pt idx="355">
                  <c:v>22.482583913869558</c:v>
                </c:pt>
                <c:pt idx="356">
                  <c:v>22.545915136162147</c:v>
                </c:pt>
                <c:pt idx="357">
                  <c:v>22.60924635845474</c:v>
                </c:pt>
                <c:pt idx="358">
                  <c:v>22.67257758074733</c:v>
                </c:pt>
                <c:pt idx="359">
                  <c:v>22.735908803039919</c:v>
                </c:pt>
                <c:pt idx="360">
                  <c:v>22.799240025332509</c:v>
                </c:pt>
                <c:pt idx="361">
                  <c:v>22.862571247625102</c:v>
                </c:pt>
                <c:pt idx="362">
                  <c:v>22.925902469917691</c:v>
                </c:pt>
                <c:pt idx="363">
                  <c:v>22.989233692210281</c:v>
                </c:pt>
                <c:pt idx="364">
                  <c:v>23.05256491450287</c:v>
                </c:pt>
                <c:pt idx="365">
                  <c:v>23.115896136795463</c:v>
                </c:pt>
                <c:pt idx="366">
                  <c:v>23.179227359088053</c:v>
                </c:pt>
                <c:pt idx="367">
                  <c:v>23.242558581380642</c:v>
                </c:pt>
                <c:pt idx="368">
                  <c:v>23.305889803673232</c:v>
                </c:pt>
                <c:pt idx="369">
                  <c:v>23.369221025965821</c:v>
                </c:pt>
                <c:pt idx="370">
                  <c:v>23.432552248258414</c:v>
                </c:pt>
                <c:pt idx="371">
                  <c:v>23.495883470551004</c:v>
                </c:pt>
                <c:pt idx="372">
                  <c:v>23.559214692843593</c:v>
                </c:pt>
                <c:pt idx="373">
                  <c:v>23.622545915136183</c:v>
                </c:pt>
                <c:pt idx="374">
                  <c:v>23.685877137428776</c:v>
                </c:pt>
                <c:pt idx="375">
                  <c:v>23.749208359721365</c:v>
                </c:pt>
                <c:pt idx="376">
                  <c:v>23.812539582013954</c:v>
                </c:pt>
                <c:pt idx="377">
                  <c:v>23.875870804306544</c:v>
                </c:pt>
                <c:pt idx="378">
                  <c:v>23.939202026599137</c:v>
                </c:pt>
                <c:pt idx="379">
                  <c:v>24.002533248891726</c:v>
                </c:pt>
                <c:pt idx="380">
                  <c:v>24.065864471184316</c:v>
                </c:pt>
                <c:pt idx="381">
                  <c:v>24.129195693476905</c:v>
                </c:pt>
                <c:pt idx="382">
                  <c:v>24.192526915769498</c:v>
                </c:pt>
                <c:pt idx="383">
                  <c:v>24.255858138062088</c:v>
                </c:pt>
                <c:pt idx="384">
                  <c:v>24.319189360354677</c:v>
                </c:pt>
                <c:pt idx="385">
                  <c:v>24.382520582647267</c:v>
                </c:pt>
                <c:pt idx="386">
                  <c:v>24.445851804939856</c:v>
                </c:pt>
                <c:pt idx="387">
                  <c:v>24.509183027232449</c:v>
                </c:pt>
                <c:pt idx="388">
                  <c:v>24.572514249525039</c:v>
                </c:pt>
                <c:pt idx="389">
                  <c:v>24.635845471817628</c:v>
                </c:pt>
                <c:pt idx="390">
                  <c:v>24.699176694110218</c:v>
                </c:pt>
                <c:pt idx="391">
                  <c:v>24.762507916402811</c:v>
                </c:pt>
                <c:pt idx="392">
                  <c:v>24.8258391386954</c:v>
                </c:pt>
                <c:pt idx="393">
                  <c:v>24.88917036098799</c:v>
                </c:pt>
                <c:pt idx="394">
                  <c:v>24.952501583280579</c:v>
                </c:pt>
                <c:pt idx="395">
                  <c:v>25.015832805573172</c:v>
                </c:pt>
                <c:pt idx="396">
                  <c:v>25.079164027865762</c:v>
                </c:pt>
                <c:pt idx="397">
                  <c:v>25.142495250158351</c:v>
                </c:pt>
                <c:pt idx="398">
                  <c:v>25.205826472450941</c:v>
                </c:pt>
                <c:pt idx="399">
                  <c:v>25.269157694743534</c:v>
                </c:pt>
                <c:pt idx="400">
                  <c:v>25.332488917036123</c:v>
                </c:pt>
                <c:pt idx="401">
                  <c:v>25.395820139328713</c:v>
                </c:pt>
                <c:pt idx="402">
                  <c:v>25.459151361621302</c:v>
                </c:pt>
                <c:pt idx="403">
                  <c:v>25.522482583913892</c:v>
                </c:pt>
                <c:pt idx="404">
                  <c:v>25.585813806206485</c:v>
                </c:pt>
                <c:pt idx="405">
                  <c:v>25.649145028499074</c:v>
                </c:pt>
                <c:pt idx="406">
                  <c:v>25.712476250791664</c:v>
                </c:pt>
                <c:pt idx="407">
                  <c:v>25.775807473084253</c:v>
                </c:pt>
                <c:pt idx="408">
                  <c:v>25.839138695376846</c:v>
                </c:pt>
                <c:pt idx="409">
                  <c:v>25.902469917669436</c:v>
                </c:pt>
                <c:pt idx="410">
                  <c:v>25.965801139962025</c:v>
                </c:pt>
                <c:pt idx="411">
                  <c:v>26.029132362254614</c:v>
                </c:pt>
                <c:pt idx="412">
                  <c:v>26.092463584547207</c:v>
                </c:pt>
                <c:pt idx="413">
                  <c:v>26.155794806839797</c:v>
                </c:pt>
                <c:pt idx="414">
                  <c:v>26.219126029132386</c:v>
                </c:pt>
                <c:pt idx="415">
                  <c:v>26.282457251424976</c:v>
                </c:pt>
                <c:pt idx="416">
                  <c:v>26.345788473717569</c:v>
                </c:pt>
                <c:pt idx="417">
                  <c:v>26.409119696010158</c:v>
                </c:pt>
                <c:pt idx="418">
                  <c:v>26.472450918302748</c:v>
                </c:pt>
                <c:pt idx="419">
                  <c:v>26.535782140595337</c:v>
                </c:pt>
                <c:pt idx="420">
                  <c:v>26.599113362887927</c:v>
                </c:pt>
                <c:pt idx="421">
                  <c:v>26.66244458518052</c:v>
                </c:pt>
                <c:pt idx="422">
                  <c:v>26.725775807473109</c:v>
                </c:pt>
                <c:pt idx="423">
                  <c:v>26.789107029765699</c:v>
                </c:pt>
                <c:pt idx="424">
                  <c:v>26.852438252058288</c:v>
                </c:pt>
                <c:pt idx="425">
                  <c:v>26.915769474350881</c:v>
                </c:pt>
                <c:pt idx="426">
                  <c:v>26.979100696643471</c:v>
                </c:pt>
                <c:pt idx="427">
                  <c:v>27.04243191893606</c:v>
                </c:pt>
                <c:pt idx="428">
                  <c:v>27.10576314122865</c:v>
                </c:pt>
                <c:pt idx="429">
                  <c:v>27.169094363521243</c:v>
                </c:pt>
                <c:pt idx="430">
                  <c:v>27.232425585813832</c:v>
                </c:pt>
                <c:pt idx="431">
                  <c:v>27.295756808106422</c:v>
                </c:pt>
                <c:pt idx="432">
                  <c:v>27.359088030399011</c:v>
                </c:pt>
                <c:pt idx="433">
                  <c:v>27.422419252691601</c:v>
                </c:pt>
                <c:pt idx="434">
                  <c:v>27.485750474984194</c:v>
                </c:pt>
                <c:pt idx="435">
                  <c:v>27.549081697276783</c:v>
                </c:pt>
                <c:pt idx="436">
                  <c:v>27.612412919569373</c:v>
                </c:pt>
                <c:pt idx="437">
                  <c:v>27.675744141861962</c:v>
                </c:pt>
                <c:pt idx="438">
                  <c:v>27.739075364154555</c:v>
                </c:pt>
                <c:pt idx="439">
                  <c:v>27.802406586447145</c:v>
                </c:pt>
                <c:pt idx="440">
                  <c:v>27.865737808739734</c:v>
                </c:pt>
                <c:pt idx="441">
                  <c:v>27.929069031032324</c:v>
                </c:pt>
                <c:pt idx="442">
                  <c:v>27.992400253324917</c:v>
                </c:pt>
                <c:pt idx="443">
                  <c:v>28.055731475617506</c:v>
                </c:pt>
                <c:pt idx="444">
                  <c:v>28.119062697910095</c:v>
                </c:pt>
                <c:pt idx="445">
                  <c:v>28.182393920202685</c:v>
                </c:pt>
                <c:pt idx="446">
                  <c:v>28.245725142495278</c:v>
                </c:pt>
                <c:pt idx="447">
                  <c:v>28.309056364787867</c:v>
                </c:pt>
                <c:pt idx="448">
                  <c:v>28.372387587080457</c:v>
                </c:pt>
                <c:pt idx="449">
                  <c:v>28.435718809373046</c:v>
                </c:pt>
                <c:pt idx="450">
                  <c:v>28.499050031665636</c:v>
                </c:pt>
                <c:pt idx="451">
                  <c:v>28.562381253958229</c:v>
                </c:pt>
                <c:pt idx="452">
                  <c:v>28.625712476250818</c:v>
                </c:pt>
                <c:pt idx="453">
                  <c:v>28.689043698543408</c:v>
                </c:pt>
                <c:pt idx="454">
                  <c:v>28.752374920835997</c:v>
                </c:pt>
                <c:pt idx="455">
                  <c:v>28.81570614312859</c:v>
                </c:pt>
                <c:pt idx="456">
                  <c:v>28.87903736542118</c:v>
                </c:pt>
                <c:pt idx="457">
                  <c:v>28.942368587713769</c:v>
                </c:pt>
                <c:pt idx="458">
                  <c:v>29.005699810006359</c:v>
                </c:pt>
                <c:pt idx="459">
                  <c:v>29.069031032298952</c:v>
                </c:pt>
                <c:pt idx="460">
                  <c:v>29.132362254591541</c:v>
                </c:pt>
                <c:pt idx="461">
                  <c:v>29.195693476884131</c:v>
                </c:pt>
                <c:pt idx="462">
                  <c:v>29.25902469917672</c:v>
                </c:pt>
                <c:pt idx="463">
                  <c:v>29.322355921469313</c:v>
                </c:pt>
                <c:pt idx="464">
                  <c:v>29.385687143761903</c:v>
                </c:pt>
                <c:pt idx="465">
                  <c:v>29.449018366054492</c:v>
                </c:pt>
                <c:pt idx="466">
                  <c:v>29.512349588347082</c:v>
                </c:pt>
                <c:pt idx="467">
                  <c:v>29.575680810639671</c:v>
                </c:pt>
                <c:pt idx="468">
                  <c:v>29.639012032932264</c:v>
                </c:pt>
                <c:pt idx="469">
                  <c:v>29.702343255224854</c:v>
                </c:pt>
                <c:pt idx="470">
                  <c:v>29.765674477517443</c:v>
                </c:pt>
                <c:pt idx="471">
                  <c:v>29.829005699810033</c:v>
                </c:pt>
                <c:pt idx="472">
                  <c:v>29.892336922102626</c:v>
                </c:pt>
                <c:pt idx="473">
                  <c:v>29.955668144395215</c:v>
                </c:pt>
                <c:pt idx="474">
                  <c:v>30.018999366687805</c:v>
                </c:pt>
                <c:pt idx="475">
                  <c:v>30.082330588980394</c:v>
                </c:pt>
                <c:pt idx="476">
                  <c:v>30.145661811272987</c:v>
                </c:pt>
                <c:pt idx="477">
                  <c:v>30.208993033565577</c:v>
                </c:pt>
                <c:pt idx="478">
                  <c:v>30.272324255858166</c:v>
                </c:pt>
                <c:pt idx="479">
                  <c:v>30.335655478150755</c:v>
                </c:pt>
                <c:pt idx="480">
                  <c:v>30.398986700443345</c:v>
                </c:pt>
                <c:pt idx="481">
                  <c:v>30.462317922735938</c:v>
                </c:pt>
                <c:pt idx="482">
                  <c:v>30.525649145028527</c:v>
                </c:pt>
                <c:pt idx="483">
                  <c:v>30.588980367321117</c:v>
                </c:pt>
                <c:pt idx="484">
                  <c:v>30.652311589613706</c:v>
                </c:pt>
                <c:pt idx="485">
                  <c:v>30.715642811906299</c:v>
                </c:pt>
                <c:pt idx="486">
                  <c:v>30.778974034198889</c:v>
                </c:pt>
                <c:pt idx="487">
                  <c:v>30.842305256491478</c:v>
                </c:pt>
                <c:pt idx="488">
                  <c:v>30.905636478784068</c:v>
                </c:pt>
                <c:pt idx="489">
                  <c:v>30.968967701076661</c:v>
                </c:pt>
                <c:pt idx="490">
                  <c:v>31.03229892336925</c:v>
                </c:pt>
                <c:pt idx="491">
                  <c:v>31.09563014566184</c:v>
                </c:pt>
                <c:pt idx="492">
                  <c:v>31.158961367954429</c:v>
                </c:pt>
                <c:pt idx="493">
                  <c:v>31.222292590247022</c:v>
                </c:pt>
                <c:pt idx="494">
                  <c:v>31.285623812539612</c:v>
                </c:pt>
                <c:pt idx="495">
                  <c:v>31.348955034832201</c:v>
                </c:pt>
                <c:pt idx="496">
                  <c:v>31.412286257124791</c:v>
                </c:pt>
                <c:pt idx="497">
                  <c:v>31.47561747941738</c:v>
                </c:pt>
                <c:pt idx="498">
                  <c:v>31.538948701709973</c:v>
                </c:pt>
                <c:pt idx="499">
                  <c:v>31.602279924002563</c:v>
                </c:pt>
                <c:pt idx="500">
                  <c:v>31.665611146295152</c:v>
                </c:pt>
                <c:pt idx="501">
                  <c:v>31.728942368587742</c:v>
                </c:pt>
                <c:pt idx="502">
                  <c:v>31.792273590880335</c:v>
                </c:pt>
                <c:pt idx="503">
                  <c:v>31.855604813172924</c:v>
                </c:pt>
                <c:pt idx="504">
                  <c:v>31.918936035465514</c:v>
                </c:pt>
                <c:pt idx="505">
                  <c:v>31.982267257758103</c:v>
                </c:pt>
                <c:pt idx="506">
                  <c:v>32.045598480050693</c:v>
                </c:pt>
                <c:pt idx="507">
                  <c:v>32.108929702343282</c:v>
                </c:pt>
                <c:pt idx="508">
                  <c:v>32.172260924635879</c:v>
                </c:pt>
                <c:pt idx="509">
                  <c:v>32.235592146928468</c:v>
                </c:pt>
                <c:pt idx="510">
                  <c:v>32.298923369221058</c:v>
                </c:pt>
                <c:pt idx="511">
                  <c:v>32.362254591513647</c:v>
                </c:pt>
                <c:pt idx="512">
                  <c:v>32.425585813806237</c:v>
                </c:pt>
                <c:pt idx="513">
                  <c:v>32.488917036098826</c:v>
                </c:pt>
                <c:pt idx="514">
                  <c:v>32.552248258391415</c:v>
                </c:pt>
                <c:pt idx="515">
                  <c:v>32.615579480684005</c:v>
                </c:pt>
                <c:pt idx="516">
                  <c:v>32.678910702976594</c:v>
                </c:pt>
                <c:pt idx="517">
                  <c:v>32.742241925269191</c:v>
                </c:pt>
                <c:pt idx="518">
                  <c:v>32.80557314756178</c:v>
                </c:pt>
                <c:pt idx="519">
                  <c:v>32.86890436985437</c:v>
                </c:pt>
                <c:pt idx="520">
                  <c:v>32.932235592146959</c:v>
                </c:pt>
                <c:pt idx="521">
                  <c:v>32.995566814439549</c:v>
                </c:pt>
                <c:pt idx="522">
                  <c:v>33.058898036732138</c:v>
                </c:pt>
                <c:pt idx="523">
                  <c:v>33.122229259024728</c:v>
                </c:pt>
                <c:pt idx="524">
                  <c:v>33.185560481317317</c:v>
                </c:pt>
                <c:pt idx="525">
                  <c:v>33.248891703609914</c:v>
                </c:pt>
                <c:pt idx="526">
                  <c:v>33.312222925902503</c:v>
                </c:pt>
                <c:pt idx="527">
                  <c:v>33.375554148195093</c:v>
                </c:pt>
                <c:pt idx="528">
                  <c:v>33.438885370487682</c:v>
                </c:pt>
                <c:pt idx="529">
                  <c:v>33.502216592780272</c:v>
                </c:pt>
                <c:pt idx="530">
                  <c:v>33.565547815072861</c:v>
                </c:pt>
                <c:pt idx="531">
                  <c:v>33.628879037365451</c:v>
                </c:pt>
                <c:pt idx="532">
                  <c:v>33.69221025965804</c:v>
                </c:pt>
                <c:pt idx="533">
                  <c:v>33.75554148195063</c:v>
                </c:pt>
                <c:pt idx="534">
                  <c:v>33.818872704243226</c:v>
                </c:pt>
                <c:pt idx="535">
                  <c:v>33.882203926535816</c:v>
                </c:pt>
                <c:pt idx="536">
                  <c:v>33.945535148828405</c:v>
                </c:pt>
                <c:pt idx="537">
                  <c:v>34.008866371120995</c:v>
                </c:pt>
                <c:pt idx="538">
                  <c:v>34.072197593413584</c:v>
                </c:pt>
                <c:pt idx="539">
                  <c:v>34.135528815706174</c:v>
                </c:pt>
                <c:pt idx="540">
                  <c:v>34.198860037998763</c:v>
                </c:pt>
                <c:pt idx="541">
                  <c:v>34.262191260291353</c:v>
                </c:pt>
                <c:pt idx="542">
                  <c:v>34.325522482583949</c:v>
                </c:pt>
                <c:pt idx="543">
                  <c:v>34.388853704876539</c:v>
                </c:pt>
                <c:pt idx="544">
                  <c:v>34.452184927169128</c:v>
                </c:pt>
                <c:pt idx="545">
                  <c:v>34.515516149461718</c:v>
                </c:pt>
                <c:pt idx="546">
                  <c:v>34.578847371754307</c:v>
                </c:pt>
                <c:pt idx="547">
                  <c:v>34.642178594046896</c:v>
                </c:pt>
                <c:pt idx="548">
                  <c:v>34.705509816339486</c:v>
                </c:pt>
                <c:pt idx="549">
                  <c:v>34.768841038632075</c:v>
                </c:pt>
                <c:pt idx="550">
                  <c:v>34.832172260924665</c:v>
                </c:pt>
                <c:pt idx="551">
                  <c:v>34.895503483217261</c:v>
                </c:pt>
                <c:pt idx="552">
                  <c:v>34.958834705509851</c:v>
                </c:pt>
                <c:pt idx="553">
                  <c:v>35.02216592780244</c:v>
                </c:pt>
                <c:pt idx="554">
                  <c:v>35.08549715009503</c:v>
                </c:pt>
                <c:pt idx="555">
                  <c:v>35.148828372387619</c:v>
                </c:pt>
                <c:pt idx="556">
                  <c:v>35.212159594680209</c:v>
                </c:pt>
                <c:pt idx="557">
                  <c:v>35.275490816972798</c:v>
                </c:pt>
                <c:pt idx="558">
                  <c:v>35.338822039265388</c:v>
                </c:pt>
                <c:pt idx="559">
                  <c:v>35.402153261557984</c:v>
                </c:pt>
                <c:pt idx="560">
                  <c:v>35.465484483850574</c:v>
                </c:pt>
                <c:pt idx="561">
                  <c:v>35.528815706143163</c:v>
                </c:pt>
                <c:pt idx="562">
                  <c:v>35.592146928435753</c:v>
                </c:pt>
                <c:pt idx="563">
                  <c:v>35.655478150728342</c:v>
                </c:pt>
                <c:pt idx="564">
                  <c:v>35.718809373020932</c:v>
                </c:pt>
                <c:pt idx="565">
                  <c:v>35.782140595313521</c:v>
                </c:pt>
                <c:pt idx="566">
                  <c:v>35.845471817606111</c:v>
                </c:pt>
                <c:pt idx="567">
                  <c:v>35.9088030398987</c:v>
                </c:pt>
                <c:pt idx="568">
                  <c:v>35.972134262191297</c:v>
                </c:pt>
                <c:pt idx="569">
                  <c:v>36.035465484483886</c:v>
                </c:pt>
                <c:pt idx="570">
                  <c:v>36.098796706776476</c:v>
                </c:pt>
                <c:pt idx="571">
                  <c:v>36.162127929069065</c:v>
                </c:pt>
                <c:pt idx="572">
                  <c:v>36.225459151361655</c:v>
                </c:pt>
                <c:pt idx="573">
                  <c:v>36.288790373654244</c:v>
                </c:pt>
                <c:pt idx="574">
                  <c:v>36.352121595946834</c:v>
                </c:pt>
                <c:pt idx="575">
                  <c:v>36.415452818239423</c:v>
                </c:pt>
                <c:pt idx="576">
                  <c:v>36.47878404053202</c:v>
                </c:pt>
                <c:pt idx="577">
                  <c:v>36.542115262824609</c:v>
                </c:pt>
                <c:pt idx="578">
                  <c:v>36.605446485117199</c:v>
                </c:pt>
                <c:pt idx="579">
                  <c:v>36.668777707409788</c:v>
                </c:pt>
                <c:pt idx="580">
                  <c:v>36.732108929702378</c:v>
                </c:pt>
                <c:pt idx="581">
                  <c:v>36.795440151994967</c:v>
                </c:pt>
                <c:pt idx="582">
                  <c:v>36.858771374287556</c:v>
                </c:pt>
                <c:pt idx="583">
                  <c:v>36.922102596580146</c:v>
                </c:pt>
                <c:pt idx="584">
                  <c:v>36.985433818872735</c:v>
                </c:pt>
                <c:pt idx="585">
                  <c:v>37.048765041165332</c:v>
                </c:pt>
                <c:pt idx="586">
                  <c:v>37.112096263457921</c:v>
                </c:pt>
                <c:pt idx="587">
                  <c:v>37.175427485750511</c:v>
                </c:pt>
                <c:pt idx="588">
                  <c:v>37.2387587080431</c:v>
                </c:pt>
                <c:pt idx="589">
                  <c:v>37.30208993033569</c:v>
                </c:pt>
                <c:pt idx="590">
                  <c:v>37.365421152628279</c:v>
                </c:pt>
                <c:pt idx="591">
                  <c:v>37.428752374920869</c:v>
                </c:pt>
                <c:pt idx="592">
                  <c:v>37.492083597213458</c:v>
                </c:pt>
                <c:pt idx="593">
                  <c:v>37.555414819506048</c:v>
                </c:pt>
                <c:pt idx="594">
                  <c:v>37.618746041798644</c:v>
                </c:pt>
                <c:pt idx="595">
                  <c:v>37.682077264091234</c:v>
                </c:pt>
                <c:pt idx="596">
                  <c:v>37.745408486383823</c:v>
                </c:pt>
                <c:pt idx="597">
                  <c:v>37.808739708676413</c:v>
                </c:pt>
                <c:pt idx="598">
                  <c:v>37.872070930969002</c:v>
                </c:pt>
                <c:pt idx="599">
                  <c:v>37.935402153261592</c:v>
                </c:pt>
                <c:pt idx="600">
                  <c:v>37.998733375554181</c:v>
                </c:pt>
                <c:pt idx="601">
                  <c:v>38.062064597846771</c:v>
                </c:pt>
                <c:pt idx="602">
                  <c:v>38.125395820139367</c:v>
                </c:pt>
                <c:pt idx="603">
                  <c:v>38.188727042431957</c:v>
                </c:pt>
                <c:pt idx="604">
                  <c:v>38.252058264724546</c:v>
                </c:pt>
                <c:pt idx="605">
                  <c:v>38.315389487017136</c:v>
                </c:pt>
                <c:pt idx="606">
                  <c:v>38.378720709309725</c:v>
                </c:pt>
                <c:pt idx="607">
                  <c:v>38.442051931602315</c:v>
                </c:pt>
                <c:pt idx="608">
                  <c:v>38.505383153894904</c:v>
                </c:pt>
                <c:pt idx="609">
                  <c:v>38.568714376187494</c:v>
                </c:pt>
                <c:pt idx="610">
                  <c:v>38.632045598480083</c:v>
                </c:pt>
                <c:pt idx="611">
                  <c:v>38.69537682077268</c:v>
                </c:pt>
                <c:pt idx="612">
                  <c:v>38.758708043065269</c:v>
                </c:pt>
                <c:pt idx="613">
                  <c:v>38.822039265357859</c:v>
                </c:pt>
                <c:pt idx="614">
                  <c:v>38.885370487650448</c:v>
                </c:pt>
                <c:pt idx="615">
                  <c:v>38.948701709943037</c:v>
                </c:pt>
                <c:pt idx="616">
                  <c:v>39.012032932235627</c:v>
                </c:pt>
                <c:pt idx="617">
                  <c:v>39.075364154528216</c:v>
                </c:pt>
                <c:pt idx="618">
                  <c:v>39.138695376820806</c:v>
                </c:pt>
                <c:pt idx="619">
                  <c:v>39.202026599113402</c:v>
                </c:pt>
                <c:pt idx="620">
                  <c:v>39.265357821405992</c:v>
                </c:pt>
                <c:pt idx="621">
                  <c:v>39.328689043698581</c:v>
                </c:pt>
                <c:pt idx="622">
                  <c:v>39.392020265991171</c:v>
                </c:pt>
                <c:pt idx="623">
                  <c:v>39.45535148828376</c:v>
                </c:pt>
                <c:pt idx="624">
                  <c:v>39.51868271057635</c:v>
                </c:pt>
                <c:pt idx="625">
                  <c:v>39.582013932868939</c:v>
                </c:pt>
                <c:pt idx="626">
                  <c:v>39.645345155161529</c:v>
                </c:pt>
                <c:pt idx="627">
                  <c:v>39.708676377454118</c:v>
                </c:pt>
                <c:pt idx="628">
                  <c:v>39.772007599746715</c:v>
                </c:pt>
                <c:pt idx="629">
                  <c:v>39.835338822039304</c:v>
                </c:pt>
                <c:pt idx="630">
                  <c:v>39.898670044331894</c:v>
                </c:pt>
                <c:pt idx="631">
                  <c:v>39.962001266624483</c:v>
                </c:pt>
                <c:pt idx="632">
                  <c:v>40.025332488917073</c:v>
                </c:pt>
                <c:pt idx="633">
                  <c:v>40.088663711209662</c:v>
                </c:pt>
                <c:pt idx="634">
                  <c:v>40.151994933502252</c:v>
                </c:pt>
                <c:pt idx="635">
                  <c:v>40.215326155794841</c:v>
                </c:pt>
                <c:pt idx="636">
                  <c:v>40.278657378087438</c:v>
                </c:pt>
                <c:pt idx="637">
                  <c:v>40.341988600380027</c:v>
                </c:pt>
                <c:pt idx="638">
                  <c:v>40.405319822672617</c:v>
                </c:pt>
                <c:pt idx="639">
                  <c:v>40.468651044965206</c:v>
                </c:pt>
                <c:pt idx="640">
                  <c:v>40.531982267257796</c:v>
                </c:pt>
                <c:pt idx="641">
                  <c:v>40.595313489550385</c:v>
                </c:pt>
                <c:pt idx="642">
                  <c:v>40.658644711842975</c:v>
                </c:pt>
                <c:pt idx="643">
                  <c:v>40.721975934135564</c:v>
                </c:pt>
                <c:pt idx="644">
                  <c:v>40.785307156428154</c:v>
                </c:pt>
                <c:pt idx="645">
                  <c:v>40.84863837872075</c:v>
                </c:pt>
                <c:pt idx="646">
                  <c:v>40.91196960101334</c:v>
                </c:pt>
                <c:pt idx="647">
                  <c:v>40.975300823305929</c:v>
                </c:pt>
                <c:pt idx="648">
                  <c:v>41.038632045598519</c:v>
                </c:pt>
                <c:pt idx="649">
                  <c:v>41.101963267891108</c:v>
                </c:pt>
                <c:pt idx="650">
                  <c:v>41.165294490183697</c:v>
                </c:pt>
                <c:pt idx="651">
                  <c:v>41.228625712476287</c:v>
                </c:pt>
                <c:pt idx="652">
                  <c:v>41.291956934768876</c:v>
                </c:pt>
                <c:pt idx="653">
                  <c:v>41.355288157061473</c:v>
                </c:pt>
                <c:pt idx="654">
                  <c:v>41.418619379354062</c:v>
                </c:pt>
                <c:pt idx="655">
                  <c:v>41.481950601646652</c:v>
                </c:pt>
                <c:pt idx="656">
                  <c:v>41.545281823939241</c:v>
                </c:pt>
                <c:pt idx="657">
                  <c:v>41.608613046231831</c:v>
                </c:pt>
                <c:pt idx="658">
                  <c:v>41.67194426852442</c:v>
                </c:pt>
                <c:pt idx="659">
                  <c:v>41.73527549081701</c:v>
                </c:pt>
                <c:pt idx="660">
                  <c:v>41.798606713109599</c:v>
                </c:pt>
                <c:pt idx="661">
                  <c:v>41.861937935402189</c:v>
                </c:pt>
                <c:pt idx="662">
                  <c:v>41.925269157694785</c:v>
                </c:pt>
                <c:pt idx="663">
                  <c:v>41.988600379987375</c:v>
                </c:pt>
                <c:pt idx="664">
                  <c:v>42.051931602279964</c:v>
                </c:pt>
                <c:pt idx="665">
                  <c:v>42.115262824572554</c:v>
                </c:pt>
                <c:pt idx="666">
                  <c:v>42.178594046865143</c:v>
                </c:pt>
                <c:pt idx="667">
                  <c:v>42.241925269157733</c:v>
                </c:pt>
                <c:pt idx="668">
                  <c:v>42.305256491450322</c:v>
                </c:pt>
                <c:pt idx="669">
                  <c:v>42.368587713742912</c:v>
                </c:pt>
                <c:pt idx="670">
                  <c:v>42.431918936035508</c:v>
                </c:pt>
                <c:pt idx="671">
                  <c:v>42.495250158328098</c:v>
                </c:pt>
                <c:pt idx="672">
                  <c:v>42.558581380620687</c:v>
                </c:pt>
                <c:pt idx="673">
                  <c:v>42.621912602913277</c:v>
                </c:pt>
                <c:pt idx="674">
                  <c:v>42.685243825205866</c:v>
                </c:pt>
                <c:pt idx="675">
                  <c:v>42.748575047498456</c:v>
                </c:pt>
                <c:pt idx="676">
                  <c:v>42.811906269791045</c:v>
                </c:pt>
                <c:pt idx="677">
                  <c:v>42.875237492083635</c:v>
                </c:pt>
                <c:pt idx="678">
                  <c:v>42.938568714376224</c:v>
                </c:pt>
                <c:pt idx="679">
                  <c:v>43.001899936668821</c:v>
                </c:pt>
                <c:pt idx="680">
                  <c:v>43.06523115896141</c:v>
                </c:pt>
                <c:pt idx="681">
                  <c:v>43.128562381254</c:v>
                </c:pt>
                <c:pt idx="682">
                  <c:v>43.191893603546589</c:v>
                </c:pt>
                <c:pt idx="683">
                  <c:v>43.255224825839178</c:v>
                </c:pt>
                <c:pt idx="684">
                  <c:v>43.318556048131768</c:v>
                </c:pt>
                <c:pt idx="685">
                  <c:v>43.381887270424357</c:v>
                </c:pt>
                <c:pt idx="686">
                  <c:v>43.445218492716947</c:v>
                </c:pt>
                <c:pt idx="687">
                  <c:v>43.508549715009543</c:v>
                </c:pt>
                <c:pt idx="688">
                  <c:v>43.571880937302133</c:v>
                </c:pt>
                <c:pt idx="689">
                  <c:v>43.635212159594722</c:v>
                </c:pt>
                <c:pt idx="690">
                  <c:v>43.698543381887312</c:v>
                </c:pt>
                <c:pt idx="691">
                  <c:v>43.761874604179901</c:v>
                </c:pt>
                <c:pt idx="692">
                  <c:v>43.825205826472491</c:v>
                </c:pt>
                <c:pt idx="693">
                  <c:v>43.88853704876508</c:v>
                </c:pt>
                <c:pt idx="694">
                  <c:v>43.95186827105767</c:v>
                </c:pt>
                <c:pt idx="695">
                  <c:v>44.015199493350259</c:v>
                </c:pt>
                <c:pt idx="696">
                  <c:v>44.078530715642856</c:v>
                </c:pt>
                <c:pt idx="697">
                  <c:v>44.141861937935445</c:v>
                </c:pt>
                <c:pt idx="698">
                  <c:v>44.205193160228035</c:v>
                </c:pt>
                <c:pt idx="699">
                  <c:v>44.268524382520624</c:v>
                </c:pt>
                <c:pt idx="700">
                  <c:v>44.331855604813214</c:v>
                </c:pt>
                <c:pt idx="701">
                  <c:v>44.395186827105803</c:v>
                </c:pt>
                <c:pt idx="702">
                  <c:v>44.458518049398393</c:v>
                </c:pt>
                <c:pt idx="703">
                  <c:v>44.521849271690982</c:v>
                </c:pt>
                <c:pt idx="704">
                  <c:v>44.585180493983572</c:v>
                </c:pt>
                <c:pt idx="705">
                  <c:v>44.648511716276168</c:v>
                </c:pt>
                <c:pt idx="706">
                  <c:v>44.711842938568758</c:v>
                </c:pt>
                <c:pt idx="707">
                  <c:v>44.775174160861347</c:v>
                </c:pt>
                <c:pt idx="708">
                  <c:v>44.838505383153937</c:v>
                </c:pt>
                <c:pt idx="709">
                  <c:v>44.901836605446526</c:v>
                </c:pt>
                <c:pt idx="710">
                  <c:v>44.965167827739116</c:v>
                </c:pt>
                <c:pt idx="711">
                  <c:v>45.028499050031705</c:v>
                </c:pt>
                <c:pt idx="712">
                  <c:v>45.091830272324295</c:v>
                </c:pt>
                <c:pt idx="713">
                  <c:v>45.155161494616891</c:v>
                </c:pt>
                <c:pt idx="714">
                  <c:v>45.218492716909481</c:v>
                </c:pt>
                <c:pt idx="715">
                  <c:v>45.28182393920207</c:v>
                </c:pt>
                <c:pt idx="716">
                  <c:v>45.34515516149466</c:v>
                </c:pt>
                <c:pt idx="717">
                  <c:v>45.408486383787249</c:v>
                </c:pt>
                <c:pt idx="718">
                  <c:v>45.471817606079838</c:v>
                </c:pt>
                <c:pt idx="719">
                  <c:v>45.535148828372428</c:v>
                </c:pt>
                <c:pt idx="720">
                  <c:v>45.598480050665017</c:v>
                </c:pt>
                <c:pt idx="721">
                  <c:v>45.661811272957607</c:v>
                </c:pt>
                <c:pt idx="722">
                  <c:v>45.725142495250203</c:v>
                </c:pt>
                <c:pt idx="723">
                  <c:v>45.788473717542793</c:v>
                </c:pt>
                <c:pt idx="724">
                  <c:v>45.851804939835382</c:v>
                </c:pt>
                <c:pt idx="725">
                  <c:v>45.915136162127972</c:v>
                </c:pt>
                <c:pt idx="726">
                  <c:v>45.978467384420561</c:v>
                </c:pt>
                <c:pt idx="727">
                  <c:v>46.041798606713151</c:v>
                </c:pt>
                <c:pt idx="728">
                  <c:v>46.10512982900574</c:v>
                </c:pt>
                <c:pt idx="729">
                  <c:v>46.16846105129833</c:v>
                </c:pt>
                <c:pt idx="730">
                  <c:v>46.231792273590926</c:v>
                </c:pt>
                <c:pt idx="731">
                  <c:v>46.295123495883516</c:v>
                </c:pt>
                <c:pt idx="732">
                  <c:v>46.358454718176105</c:v>
                </c:pt>
                <c:pt idx="733">
                  <c:v>46.421785940468695</c:v>
                </c:pt>
                <c:pt idx="734">
                  <c:v>46.485117162761284</c:v>
                </c:pt>
                <c:pt idx="735">
                  <c:v>46.548448385053874</c:v>
                </c:pt>
                <c:pt idx="736">
                  <c:v>46.611779607346463</c:v>
                </c:pt>
                <c:pt idx="737">
                  <c:v>46.675110829639053</c:v>
                </c:pt>
                <c:pt idx="738">
                  <c:v>46.738442051931642</c:v>
                </c:pt>
                <c:pt idx="739">
                  <c:v>46.801773274224239</c:v>
                </c:pt>
                <c:pt idx="740">
                  <c:v>46.865104496516828</c:v>
                </c:pt>
                <c:pt idx="741">
                  <c:v>46.928435718809418</c:v>
                </c:pt>
                <c:pt idx="742">
                  <c:v>46.991766941102007</c:v>
                </c:pt>
                <c:pt idx="743">
                  <c:v>47.055098163394597</c:v>
                </c:pt>
                <c:pt idx="744">
                  <c:v>47.118429385687186</c:v>
                </c:pt>
                <c:pt idx="745">
                  <c:v>47.181760607979776</c:v>
                </c:pt>
                <c:pt idx="746">
                  <c:v>47.245091830272365</c:v>
                </c:pt>
                <c:pt idx="747">
                  <c:v>47.308423052564962</c:v>
                </c:pt>
                <c:pt idx="748">
                  <c:v>47.371754274857551</c:v>
                </c:pt>
                <c:pt idx="749">
                  <c:v>47.435085497150141</c:v>
                </c:pt>
                <c:pt idx="750">
                  <c:v>47.49841671944273</c:v>
                </c:pt>
                <c:pt idx="751">
                  <c:v>47.56174794173532</c:v>
                </c:pt>
                <c:pt idx="752">
                  <c:v>47.625079164027909</c:v>
                </c:pt>
                <c:pt idx="753">
                  <c:v>47.688410386320498</c:v>
                </c:pt>
                <c:pt idx="754">
                  <c:v>47.751741608613088</c:v>
                </c:pt>
                <c:pt idx="755">
                  <c:v>47.815072830905677</c:v>
                </c:pt>
                <c:pt idx="756">
                  <c:v>47.878404053198274</c:v>
                </c:pt>
                <c:pt idx="757">
                  <c:v>47.941735275490863</c:v>
                </c:pt>
                <c:pt idx="758">
                  <c:v>48.005066497783453</c:v>
                </c:pt>
                <c:pt idx="759">
                  <c:v>48.068397720076042</c:v>
                </c:pt>
                <c:pt idx="760">
                  <c:v>48.131728942368632</c:v>
                </c:pt>
                <c:pt idx="761">
                  <c:v>48.195060164661221</c:v>
                </c:pt>
                <c:pt idx="762">
                  <c:v>48.258391386953811</c:v>
                </c:pt>
                <c:pt idx="763">
                  <c:v>48.3217226092464</c:v>
                </c:pt>
                <c:pt idx="764">
                  <c:v>48.385053831538997</c:v>
                </c:pt>
                <c:pt idx="765">
                  <c:v>48.448385053831586</c:v>
                </c:pt>
                <c:pt idx="766">
                  <c:v>48.511716276124176</c:v>
                </c:pt>
                <c:pt idx="767">
                  <c:v>48.575047498416765</c:v>
                </c:pt>
                <c:pt idx="768">
                  <c:v>48.638378720709355</c:v>
                </c:pt>
                <c:pt idx="769">
                  <c:v>48.701709943001944</c:v>
                </c:pt>
                <c:pt idx="770">
                  <c:v>48.765041165294534</c:v>
                </c:pt>
                <c:pt idx="771">
                  <c:v>48.828372387587123</c:v>
                </c:pt>
                <c:pt idx="772">
                  <c:v>48.891703609879713</c:v>
                </c:pt>
                <c:pt idx="773">
                  <c:v>48.955034832172309</c:v>
                </c:pt>
                <c:pt idx="774">
                  <c:v>49.018366054464899</c:v>
                </c:pt>
                <c:pt idx="775">
                  <c:v>49.081697276757488</c:v>
                </c:pt>
                <c:pt idx="776">
                  <c:v>49.145028499050078</c:v>
                </c:pt>
                <c:pt idx="777">
                  <c:v>49.208359721342667</c:v>
                </c:pt>
                <c:pt idx="778">
                  <c:v>49.271690943635257</c:v>
                </c:pt>
                <c:pt idx="779">
                  <c:v>49.335022165927846</c:v>
                </c:pt>
                <c:pt idx="780">
                  <c:v>49.398353388220436</c:v>
                </c:pt>
                <c:pt idx="781">
                  <c:v>49.461684610513032</c:v>
                </c:pt>
                <c:pt idx="782">
                  <c:v>49.525015832805622</c:v>
                </c:pt>
                <c:pt idx="783">
                  <c:v>49.588347055098211</c:v>
                </c:pt>
                <c:pt idx="784">
                  <c:v>49.651678277390801</c:v>
                </c:pt>
                <c:pt idx="785">
                  <c:v>49.71500949968339</c:v>
                </c:pt>
                <c:pt idx="786">
                  <c:v>49.778340721975979</c:v>
                </c:pt>
                <c:pt idx="787">
                  <c:v>49.841671944268569</c:v>
                </c:pt>
                <c:pt idx="788">
                  <c:v>49.905003166561158</c:v>
                </c:pt>
                <c:pt idx="789">
                  <c:v>49.968334388853748</c:v>
                </c:pt>
                <c:pt idx="790">
                  <c:v>50.031665611146344</c:v>
                </c:pt>
                <c:pt idx="791">
                  <c:v>50.094996833438934</c:v>
                </c:pt>
                <c:pt idx="792">
                  <c:v>50.158328055731523</c:v>
                </c:pt>
                <c:pt idx="793">
                  <c:v>50.221659278024113</c:v>
                </c:pt>
                <c:pt idx="794">
                  <c:v>50.284990500316702</c:v>
                </c:pt>
                <c:pt idx="795">
                  <c:v>50.348321722609292</c:v>
                </c:pt>
                <c:pt idx="796">
                  <c:v>50.411652944901881</c:v>
                </c:pt>
                <c:pt idx="797">
                  <c:v>50.474984167194471</c:v>
                </c:pt>
                <c:pt idx="798">
                  <c:v>50.538315389487067</c:v>
                </c:pt>
                <c:pt idx="799">
                  <c:v>50.601646611779657</c:v>
                </c:pt>
                <c:pt idx="800">
                  <c:v>50.664977834072246</c:v>
                </c:pt>
                <c:pt idx="801">
                  <c:v>50.728309056364836</c:v>
                </c:pt>
                <c:pt idx="802">
                  <c:v>50.791640278657425</c:v>
                </c:pt>
                <c:pt idx="803">
                  <c:v>50.854971500950015</c:v>
                </c:pt>
                <c:pt idx="804">
                  <c:v>50.918302723242604</c:v>
                </c:pt>
                <c:pt idx="805">
                  <c:v>50.981633945535194</c:v>
                </c:pt>
                <c:pt idx="806">
                  <c:v>51.044965167827783</c:v>
                </c:pt>
                <c:pt idx="807">
                  <c:v>51.10829639012038</c:v>
                </c:pt>
                <c:pt idx="808">
                  <c:v>51.171627612412969</c:v>
                </c:pt>
                <c:pt idx="809">
                  <c:v>51.234958834705559</c:v>
                </c:pt>
                <c:pt idx="810">
                  <c:v>51.298290056998148</c:v>
                </c:pt>
                <c:pt idx="811">
                  <c:v>51.361621279290738</c:v>
                </c:pt>
                <c:pt idx="812">
                  <c:v>51.424952501583327</c:v>
                </c:pt>
                <c:pt idx="813">
                  <c:v>51.488283723875917</c:v>
                </c:pt>
                <c:pt idx="814">
                  <c:v>51.551614946168506</c:v>
                </c:pt>
                <c:pt idx="815">
                  <c:v>51.614946168461103</c:v>
                </c:pt>
                <c:pt idx="816">
                  <c:v>51.678277390753692</c:v>
                </c:pt>
                <c:pt idx="817">
                  <c:v>51.741608613046282</c:v>
                </c:pt>
                <c:pt idx="818">
                  <c:v>51.804939835338871</c:v>
                </c:pt>
                <c:pt idx="819">
                  <c:v>51.868271057631461</c:v>
                </c:pt>
                <c:pt idx="820">
                  <c:v>51.93160227992405</c:v>
                </c:pt>
                <c:pt idx="821">
                  <c:v>51.994933502216639</c:v>
                </c:pt>
                <c:pt idx="822">
                  <c:v>52.058264724509229</c:v>
                </c:pt>
                <c:pt idx="823">
                  <c:v>52.121595946801818</c:v>
                </c:pt>
                <c:pt idx="824">
                  <c:v>52.184927169094415</c:v>
                </c:pt>
                <c:pt idx="825">
                  <c:v>52.248258391387004</c:v>
                </c:pt>
                <c:pt idx="826">
                  <c:v>52.311589613679594</c:v>
                </c:pt>
                <c:pt idx="827">
                  <c:v>52.374920835972183</c:v>
                </c:pt>
                <c:pt idx="828">
                  <c:v>52.438252058264773</c:v>
                </c:pt>
                <c:pt idx="829">
                  <c:v>52.501583280557362</c:v>
                </c:pt>
                <c:pt idx="830">
                  <c:v>52.564914502849952</c:v>
                </c:pt>
                <c:pt idx="831">
                  <c:v>52.628245725142541</c:v>
                </c:pt>
                <c:pt idx="832">
                  <c:v>52.691576947435138</c:v>
                </c:pt>
                <c:pt idx="833">
                  <c:v>52.754908169727727</c:v>
                </c:pt>
                <c:pt idx="834">
                  <c:v>52.818239392020317</c:v>
                </c:pt>
                <c:pt idx="835">
                  <c:v>52.881570614312906</c:v>
                </c:pt>
                <c:pt idx="836">
                  <c:v>52.944901836605496</c:v>
                </c:pt>
                <c:pt idx="837">
                  <c:v>53.008233058898085</c:v>
                </c:pt>
                <c:pt idx="838">
                  <c:v>53.071564281190675</c:v>
                </c:pt>
                <c:pt idx="839">
                  <c:v>53.134895503483264</c:v>
                </c:pt>
                <c:pt idx="840">
                  <c:v>53.198226725775854</c:v>
                </c:pt>
                <c:pt idx="841">
                  <c:v>53.26155794806845</c:v>
                </c:pt>
                <c:pt idx="842">
                  <c:v>53.32488917036104</c:v>
                </c:pt>
                <c:pt idx="843">
                  <c:v>53.388220392653629</c:v>
                </c:pt>
                <c:pt idx="844">
                  <c:v>53.451551614946219</c:v>
                </c:pt>
                <c:pt idx="845">
                  <c:v>53.514882837238808</c:v>
                </c:pt>
                <c:pt idx="846">
                  <c:v>53.578214059531398</c:v>
                </c:pt>
                <c:pt idx="847">
                  <c:v>53.641545281823987</c:v>
                </c:pt>
                <c:pt idx="848">
                  <c:v>53.704876504116577</c:v>
                </c:pt>
                <c:pt idx="849">
                  <c:v>53.768207726409166</c:v>
                </c:pt>
                <c:pt idx="850">
                  <c:v>53.831538948701763</c:v>
                </c:pt>
                <c:pt idx="851">
                  <c:v>53.894870170994352</c:v>
                </c:pt>
                <c:pt idx="852">
                  <c:v>53.958201393286942</c:v>
                </c:pt>
                <c:pt idx="853">
                  <c:v>54.021532615579531</c:v>
                </c:pt>
                <c:pt idx="854">
                  <c:v>54.08486383787212</c:v>
                </c:pt>
                <c:pt idx="855">
                  <c:v>54.14819506016471</c:v>
                </c:pt>
                <c:pt idx="856">
                  <c:v>54.211526282457299</c:v>
                </c:pt>
                <c:pt idx="857">
                  <c:v>54.274857504749889</c:v>
                </c:pt>
                <c:pt idx="858">
                  <c:v>54.338188727042485</c:v>
                </c:pt>
                <c:pt idx="859">
                  <c:v>54.401519949335075</c:v>
                </c:pt>
                <c:pt idx="860">
                  <c:v>54.464851171627664</c:v>
                </c:pt>
                <c:pt idx="861">
                  <c:v>54.528182393920254</c:v>
                </c:pt>
                <c:pt idx="862">
                  <c:v>54.591513616212843</c:v>
                </c:pt>
                <c:pt idx="863">
                  <c:v>54.654844838505433</c:v>
                </c:pt>
                <c:pt idx="864">
                  <c:v>54.718176060798022</c:v>
                </c:pt>
                <c:pt idx="865">
                  <c:v>54.781507283090612</c:v>
                </c:pt>
                <c:pt idx="866">
                  <c:v>54.844838505383201</c:v>
                </c:pt>
                <c:pt idx="867">
                  <c:v>54.908169727675798</c:v>
                </c:pt>
                <c:pt idx="868">
                  <c:v>54.971500949968387</c:v>
                </c:pt>
                <c:pt idx="869">
                  <c:v>55.034832172260977</c:v>
                </c:pt>
                <c:pt idx="870">
                  <c:v>55.098163394553566</c:v>
                </c:pt>
                <c:pt idx="871">
                  <c:v>55.161494616846156</c:v>
                </c:pt>
                <c:pt idx="872">
                  <c:v>55.224825839138745</c:v>
                </c:pt>
                <c:pt idx="873">
                  <c:v>55.288157061431335</c:v>
                </c:pt>
                <c:pt idx="874">
                  <c:v>55.351488283723924</c:v>
                </c:pt>
                <c:pt idx="875">
                  <c:v>55.414819506016521</c:v>
                </c:pt>
                <c:pt idx="876">
                  <c:v>55.47815072830911</c:v>
                </c:pt>
                <c:pt idx="877">
                  <c:v>55.5414819506017</c:v>
                </c:pt>
                <c:pt idx="878">
                  <c:v>55.604813172894289</c:v>
                </c:pt>
                <c:pt idx="879">
                  <c:v>55.668144395186879</c:v>
                </c:pt>
                <c:pt idx="880">
                  <c:v>55.731475617479468</c:v>
                </c:pt>
                <c:pt idx="881">
                  <c:v>55.794806839772058</c:v>
                </c:pt>
                <c:pt idx="882">
                  <c:v>55.858138062064647</c:v>
                </c:pt>
                <c:pt idx="883">
                  <c:v>55.921469284357237</c:v>
                </c:pt>
                <c:pt idx="884">
                  <c:v>55.984800506649833</c:v>
                </c:pt>
                <c:pt idx="885">
                  <c:v>56.048131728942423</c:v>
                </c:pt>
                <c:pt idx="886">
                  <c:v>56.111462951235012</c:v>
                </c:pt>
                <c:pt idx="887">
                  <c:v>56.174794173527602</c:v>
                </c:pt>
                <c:pt idx="888">
                  <c:v>56.238125395820191</c:v>
                </c:pt>
                <c:pt idx="889">
                  <c:v>56.30145661811278</c:v>
                </c:pt>
                <c:pt idx="890">
                  <c:v>56.36478784040537</c:v>
                </c:pt>
                <c:pt idx="891">
                  <c:v>56.428119062697959</c:v>
                </c:pt>
                <c:pt idx="892">
                  <c:v>56.491450284990556</c:v>
                </c:pt>
                <c:pt idx="893">
                  <c:v>56.554781507283145</c:v>
                </c:pt>
                <c:pt idx="894">
                  <c:v>56.618112729575735</c:v>
                </c:pt>
                <c:pt idx="895">
                  <c:v>56.681443951868324</c:v>
                </c:pt>
                <c:pt idx="896">
                  <c:v>56.744775174160914</c:v>
                </c:pt>
                <c:pt idx="897">
                  <c:v>56.808106396453503</c:v>
                </c:pt>
                <c:pt idx="898">
                  <c:v>56.871437618746093</c:v>
                </c:pt>
                <c:pt idx="899">
                  <c:v>56.934768841038682</c:v>
                </c:pt>
                <c:pt idx="900">
                  <c:v>56.998100063331272</c:v>
                </c:pt>
                <c:pt idx="901">
                  <c:v>57.061431285623868</c:v>
                </c:pt>
                <c:pt idx="902">
                  <c:v>57.124762507916458</c:v>
                </c:pt>
                <c:pt idx="903">
                  <c:v>57.188093730209047</c:v>
                </c:pt>
                <c:pt idx="904">
                  <c:v>57.251424952501637</c:v>
                </c:pt>
                <c:pt idx="905">
                  <c:v>57.314756174794226</c:v>
                </c:pt>
                <c:pt idx="906">
                  <c:v>57.378087397086816</c:v>
                </c:pt>
                <c:pt idx="907">
                  <c:v>57.441418619379405</c:v>
                </c:pt>
                <c:pt idx="908">
                  <c:v>57.504749841671995</c:v>
                </c:pt>
                <c:pt idx="909">
                  <c:v>57.568081063964591</c:v>
                </c:pt>
                <c:pt idx="910">
                  <c:v>57.631412286257181</c:v>
                </c:pt>
                <c:pt idx="911">
                  <c:v>57.69474350854977</c:v>
                </c:pt>
                <c:pt idx="912">
                  <c:v>57.75807473084236</c:v>
                </c:pt>
                <c:pt idx="913">
                  <c:v>57.821405953134949</c:v>
                </c:pt>
                <c:pt idx="914">
                  <c:v>57.884737175427539</c:v>
                </c:pt>
                <c:pt idx="915">
                  <c:v>57.948068397720128</c:v>
                </c:pt>
                <c:pt idx="916">
                  <c:v>58.011399620012718</c:v>
                </c:pt>
                <c:pt idx="917">
                  <c:v>58.074730842305307</c:v>
                </c:pt>
                <c:pt idx="918">
                  <c:v>58.138062064597904</c:v>
                </c:pt>
                <c:pt idx="919">
                  <c:v>58.201393286890493</c:v>
                </c:pt>
                <c:pt idx="920">
                  <c:v>58.264724509183083</c:v>
                </c:pt>
                <c:pt idx="921">
                  <c:v>58.328055731475672</c:v>
                </c:pt>
                <c:pt idx="922">
                  <c:v>58.391386953768261</c:v>
                </c:pt>
                <c:pt idx="923">
                  <c:v>58.454718176060851</c:v>
                </c:pt>
                <c:pt idx="924">
                  <c:v>58.51804939835344</c:v>
                </c:pt>
                <c:pt idx="925">
                  <c:v>58.58138062064603</c:v>
                </c:pt>
                <c:pt idx="926">
                  <c:v>58.644711842938626</c:v>
                </c:pt>
                <c:pt idx="927">
                  <c:v>58.708043065231216</c:v>
                </c:pt>
                <c:pt idx="928">
                  <c:v>58.771374287523805</c:v>
                </c:pt>
                <c:pt idx="929">
                  <c:v>58.834705509816395</c:v>
                </c:pt>
                <c:pt idx="930">
                  <c:v>58.898036732108984</c:v>
                </c:pt>
                <c:pt idx="931">
                  <c:v>58.961367954401574</c:v>
                </c:pt>
                <c:pt idx="932">
                  <c:v>59.024699176694163</c:v>
                </c:pt>
                <c:pt idx="933">
                  <c:v>59.088030398986753</c:v>
                </c:pt>
                <c:pt idx="934">
                  <c:v>59.151361621279342</c:v>
                </c:pt>
                <c:pt idx="935">
                  <c:v>59.214692843571939</c:v>
                </c:pt>
                <c:pt idx="936">
                  <c:v>59.278024065864528</c:v>
                </c:pt>
                <c:pt idx="937">
                  <c:v>59.341355288157118</c:v>
                </c:pt>
                <c:pt idx="938">
                  <c:v>59.404686510449707</c:v>
                </c:pt>
                <c:pt idx="939">
                  <c:v>59.468017732742297</c:v>
                </c:pt>
                <c:pt idx="940">
                  <c:v>59.531348955034886</c:v>
                </c:pt>
                <c:pt idx="941">
                  <c:v>59.594680177327476</c:v>
                </c:pt>
                <c:pt idx="942">
                  <c:v>59.658011399620065</c:v>
                </c:pt>
                <c:pt idx="943">
                  <c:v>59.721342621912662</c:v>
                </c:pt>
                <c:pt idx="944">
                  <c:v>59.784673844205251</c:v>
                </c:pt>
                <c:pt idx="945">
                  <c:v>59.848005066497841</c:v>
                </c:pt>
                <c:pt idx="946">
                  <c:v>59.91133628879043</c:v>
                </c:pt>
                <c:pt idx="947">
                  <c:v>59.97466751108302</c:v>
                </c:pt>
                <c:pt idx="948">
                  <c:v>60.037998733375609</c:v>
                </c:pt>
                <c:pt idx="949">
                  <c:v>60.101329955668199</c:v>
                </c:pt>
                <c:pt idx="950">
                  <c:v>60.164661177960788</c:v>
                </c:pt>
                <c:pt idx="951">
                  <c:v>60.227992400253378</c:v>
                </c:pt>
                <c:pt idx="952">
                  <c:v>60.291323622545974</c:v>
                </c:pt>
                <c:pt idx="953">
                  <c:v>60.354654844838564</c:v>
                </c:pt>
                <c:pt idx="954">
                  <c:v>60.417986067131153</c:v>
                </c:pt>
                <c:pt idx="955">
                  <c:v>60.481317289423743</c:v>
                </c:pt>
                <c:pt idx="956">
                  <c:v>60.544648511716332</c:v>
                </c:pt>
                <c:pt idx="957">
                  <c:v>60.607979734008921</c:v>
                </c:pt>
                <c:pt idx="958">
                  <c:v>60.671310956301511</c:v>
                </c:pt>
                <c:pt idx="959">
                  <c:v>60.7346421785941</c:v>
                </c:pt>
                <c:pt idx="960">
                  <c:v>60.79797340088669</c:v>
                </c:pt>
                <c:pt idx="961">
                  <c:v>60.861304623179286</c:v>
                </c:pt>
                <c:pt idx="962">
                  <c:v>60.924635845471876</c:v>
                </c:pt>
                <c:pt idx="963">
                  <c:v>60.987967067764465</c:v>
                </c:pt>
                <c:pt idx="964">
                  <c:v>61.051298290057055</c:v>
                </c:pt>
                <c:pt idx="965">
                  <c:v>61.114629512349644</c:v>
                </c:pt>
                <c:pt idx="966">
                  <c:v>61.177960734642234</c:v>
                </c:pt>
                <c:pt idx="967">
                  <c:v>61.241291956934823</c:v>
                </c:pt>
                <c:pt idx="968">
                  <c:v>61.304623179227413</c:v>
                </c:pt>
                <c:pt idx="969">
                  <c:v>61.367954401520009</c:v>
                </c:pt>
                <c:pt idx="970">
                  <c:v>61.431285623812599</c:v>
                </c:pt>
                <c:pt idx="971">
                  <c:v>61.494616846105188</c:v>
                </c:pt>
                <c:pt idx="972">
                  <c:v>61.557948068397778</c:v>
                </c:pt>
                <c:pt idx="973">
                  <c:v>61.621279290690367</c:v>
                </c:pt>
                <c:pt idx="974">
                  <c:v>61.684610512982957</c:v>
                </c:pt>
                <c:pt idx="975">
                  <c:v>61.747941735275546</c:v>
                </c:pt>
                <c:pt idx="976">
                  <c:v>61.811272957568136</c:v>
                </c:pt>
                <c:pt idx="977">
                  <c:v>61.874604179860725</c:v>
                </c:pt>
                <c:pt idx="978">
                  <c:v>61.937935402153322</c:v>
                </c:pt>
                <c:pt idx="979">
                  <c:v>62.001266624445911</c:v>
                </c:pt>
                <c:pt idx="980">
                  <c:v>62.064597846738501</c:v>
                </c:pt>
                <c:pt idx="981">
                  <c:v>62.12792906903109</c:v>
                </c:pt>
                <c:pt idx="982">
                  <c:v>62.19126029132368</c:v>
                </c:pt>
                <c:pt idx="983">
                  <c:v>62.254591513616269</c:v>
                </c:pt>
                <c:pt idx="984">
                  <c:v>62.317922735908859</c:v>
                </c:pt>
                <c:pt idx="985">
                  <c:v>62.381253958201448</c:v>
                </c:pt>
                <c:pt idx="986">
                  <c:v>62.444585180494045</c:v>
                </c:pt>
                <c:pt idx="987">
                  <c:v>62.507916402786634</c:v>
                </c:pt>
                <c:pt idx="988">
                  <c:v>62.571247625079224</c:v>
                </c:pt>
                <c:pt idx="989">
                  <c:v>62.634578847371813</c:v>
                </c:pt>
                <c:pt idx="990">
                  <c:v>62.697910069664402</c:v>
                </c:pt>
                <c:pt idx="991">
                  <c:v>62.761241291956992</c:v>
                </c:pt>
                <c:pt idx="992">
                  <c:v>62.824572514249581</c:v>
                </c:pt>
                <c:pt idx="993">
                  <c:v>62.887903736542171</c:v>
                </c:pt>
                <c:pt idx="994">
                  <c:v>62.95123495883476</c:v>
                </c:pt>
                <c:pt idx="995">
                  <c:v>63.014566181127357</c:v>
                </c:pt>
                <c:pt idx="996">
                  <c:v>63.077897403419946</c:v>
                </c:pt>
                <c:pt idx="997">
                  <c:v>63.141228625712536</c:v>
                </c:pt>
                <c:pt idx="998">
                  <c:v>63.204559848005125</c:v>
                </c:pt>
                <c:pt idx="999">
                  <c:v>63.267891070297715</c:v>
                </c:pt>
                <c:pt idx="1000">
                  <c:v>63.331222292590304</c:v>
                </c:pt>
                <c:pt idx="1001">
                  <c:v>63.394553514882894</c:v>
                </c:pt>
                <c:pt idx="1002">
                  <c:v>63.457884737175483</c:v>
                </c:pt>
                <c:pt idx="1003">
                  <c:v>63.52121595946808</c:v>
                </c:pt>
                <c:pt idx="1004">
                  <c:v>63.584547181760669</c:v>
                </c:pt>
                <c:pt idx="1005">
                  <c:v>63.647878404053259</c:v>
                </c:pt>
                <c:pt idx="1006">
                  <c:v>63.711209626345848</c:v>
                </c:pt>
                <c:pt idx="1007">
                  <c:v>63.774540848638438</c:v>
                </c:pt>
                <c:pt idx="1008">
                  <c:v>63.837872070931027</c:v>
                </c:pt>
                <c:pt idx="1009">
                  <c:v>63.901203293223617</c:v>
                </c:pt>
                <c:pt idx="1010">
                  <c:v>63.964534515516206</c:v>
                </c:pt>
                <c:pt idx="1011">
                  <c:v>64.027865737808796</c:v>
                </c:pt>
                <c:pt idx="1012">
                  <c:v>64.091196960101385</c:v>
                </c:pt>
                <c:pt idx="1013">
                  <c:v>64.154528182393975</c:v>
                </c:pt>
                <c:pt idx="1014">
                  <c:v>64.217859404686564</c:v>
                </c:pt>
                <c:pt idx="1015">
                  <c:v>64.281190626979154</c:v>
                </c:pt>
                <c:pt idx="1016">
                  <c:v>64.344521849271757</c:v>
                </c:pt>
                <c:pt idx="1017">
                  <c:v>64.407853071564347</c:v>
                </c:pt>
                <c:pt idx="1018">
                  <c:v>64.471184293856936</c:v>
                </c:pt>
                <c:pt idx="1019">
                  <c:v>64.534515516149526</c:v>
                </c:pt>
                <c:pt idx="1020">
                  <c:v>64.597846738442115</c:v>
                </c:pt>
                <c:pt idx="1021">
                  <c:v>64.661177960734705</c:v>
                </c:pt>
                <c:pt idx="1022">
                  <c:v>64.724509183027294</c:v>
                </c:pt>
                <c:pt idx="1023">
                  <c:v>64.787840405319884</c:v>
                </c:pt>
                <c:pt idx="1024">
                  <c:v>64.851171627612473</c:v>
                </c:pt>
                <c:pt idx="1025">
                  <c:v>64.914502849905062</c:v>
                </c:pt>
                <c:pt idx="1026">
                  <c:v>64.977834072197652</c:v>
                </c:pt>
                <c:pt idx="1027">
                  <c:v>65.041165294490241</c:v>
                </c:pt>
                <c:pt idx="1028">
                  <c:v>65.104496516782831</c:v>
                </c:pt>
                <c:pt idx="1029">
                  <c:v>65.16782773907542</c:v>
                </c:pt>
                <c:pt idx="1030">
                  <c:v>65.23115896136801</c:v>
                </c:pt>
                <c:pt idx="1031">
                  <c:v>65.294490183660599</c:v>
                </c:pt>
                <c:pt idx="1032">
                  <c:v>65.357821405953189</c:v>
                </c:pt>
                <c:pt idx="1033">
                  <c:v>65.421152628245792</c:v>
                </c:pt>
                <c:pt idx="1034">
                  <c:v>65.484483850538382</c:v>
                </c:pt>
                <c:pt idx="1035">
                  <c:v>65.547815072830971</c:v>
                </c:pt>
                <c:pt idx="1036">
                  <c:v>65.611146295123561</c:v>
                </c:pt>
                <c:pt idx="1037">
                  <c:v>65.67447751741615</c:v>
                </c:pt>
                <c:pt idx="1038">
                  <c:v>65.73780873970874</c:v>
                </c:pt>
                <c:pt idx="1039">
                  <c:v>65.801139962001329</c:v>
                </c:pt>
                <c:pt idx="1040">
                  <c:v>65.864471184293919</c:v>
                </c:pt>
                <c:pt idx="1041">
                  <c:v>65.927802406586508</c:v>
                </c:pt>
                <c:pt idx="1042">
                  <c:v>65.991133628879098</c:v>
                </c:pt>
                <c:pt idx="1043">
                  <c:v>66.054464851171687</c:v>
                </c:pt>
                <c:pt idx="1044">
                  <c:v>66.117796073464277</c:v>
                </c:pt>
                <c:pt idx="1045">
                  <c:v>66.181127295756866</c:v>
                </c:pt>
                <c:pt idx="1046">
                  <c:v>66.244458518049456</c:v>
                </c:pt>
                <c:pt idx="1047">
                  <c:v>66.307789740342045</c:v>
                </c:pt>
                <c:pt idx="1048">
                  <c:v>66.371120962634635</c:v>
                </c:pt>
                <c:pt idx="1049">
                  <c:v>66.434452184927224</c:v>
                </c:pt>
                <c:pt idx="1050">
                  <c:v>66.497783407219828</c:v>
                </c:pt>
                <c:pt idx="1051">
                  <c:v>66.561114629512417</c:v>
                </c:pt>
                <c:pt idx="1052">
                  <c:v>66.624445851805007</c:v>
                </c:pt>
                <c:pt idx="1053">
                  <c:v>66.687777074097596</c:v>
                </c:pt>
                <c:pt idx="1054">
                  <c:v>66.751108296390186</c:v>
                </c:pt>
                <c:pt idx="1055">
                  <c:v>66.814439518682775</c:v>
                </c:pt>
                <c:pt idx="1056">
                  <c:v>66.877770740975365</c:v>
                </c:pt>
                <c:pt idx="1057">
                  <c:v>66.941101963267954</c:v>
                </c:pt>
                <c:pt idx="1058">
                  <c:v>67.004433185560544</c:v>
                </c:pt>
                <c:pt idx="1059">
                  <c:v>67.067764407853133</c:v>
                </c:pt>
                <c:pt idx="1060">
                  <c:v>67.131095630145722</c:v>
                </c:pt>
                <c:pt idx="1061">
                  <c:v>67.194426852438312</c:v>
                </c:pt>
                <c:pt idx="1062">
                  <c:v>67.257758074730901</c:v>
                </c:pt>
                <c:pt idx="1063">
                  <c:v>67.321089297023491</c:v>
                </c:pt>
                <c:pt idx="1064">
                  <c:v>67.38442051931608</c:v>
                </c:pt>
                <c:pt idx="1065">
                  <c:v>67.44775174160867</c:v>
                </c:pt>
                <c:pt idx="1066">
                  <c:v>67.511082963901259</c:v>
                </c:pt>
                <c:pt idx="1067">
                  <c:v>67.574414186193863</c:v>
                </c:pt>
                <c:pt idx="1068">
                  <c:v>67.637745408486452</c:v>
                </c:pt>
                <c:pt idx="1069">
                  <c:v>67.701076630779042</c:v>
                </c:pt>
                <c:pt idx="1070">
                  <c:v>67.764407853071631</c:v>
                </c:pt>
                <c:pt idx="1071">
                  <c:v>67.827739075364221</c:v>
                </c:pt>
                <c:pt idx="1072">
                  <c:v>67.89107029765681</c:v>
                </c:pt>
                <c:pt idx="1073">
                  <c:v>67.9544015199494</c:v>
                </c:pt>
                <c:pt idx="1074">
                  <c:v>68.017732742241989</c:v>
                </c:pt>
                <c:pt idx="1075">
                  <c:v>68.081063964534579</c:v>
                </c:pt>
                <c:pt idx="1076">
                  <c:v>68.144395186827168</c:v>
                </c:pt>
                <c:pt idx="1077">
                  <c:v>68.207726409119758</c:v>
                </c:pt>
                <c:pt idx="1078">
                  <c:v>68.271057631412347</c:v>
                </c:pt>
                <c:pt idx="1079">
                  <c:v>68.334388853704937</c:v>
                </c:pt>
                <c:pt idx="1080">
                  <c:v>68.397720075997526</c:v>
                </c:pt>
                <c:pt idx="1081">
                  <c:v>68.461051298290116</c:v>
                </c:pt>
                <c:pt idx="1082">
                  <c:v>68.524382520582705</c:v>
                </c:pt>
                <c:pt idx="1083">
                  <c:v>68.587713742875295</c:v>
                </c:pt>
                <c:pt idx="1084">
                  <c:v>68.651044965167898</c:v>
                </c:pt>
                <c:pt idx="1085">
                  <c:v>68.714376187460488</c:v>
                </c:pt>
                <c:pt idx="1086">
                  <c:v>68.777707409753077</c:v>
                </c:pt>
                <c:pt idx="1087">
                  <c:v>68.841038632045667</c:v>
                </c:pt>
                <c:pt idx="1088">
                  <c:v>68.904369854338256</c:v>
                </c:pt>
                <c:pt idx="1089">
                  <c:v>68.967701076630846</c:v>
                </c:pt>
                <c:pt idx="1090">
                  <c:v>69.031032298923435</c:v>
                </c:pt>
                <c:pt idx="1091">
                  <c:v>69.094363521216025</c:v>
                </c:pt>
                <c:pt idx="1092">
                  <c:v>69.157694743508614</c:v>
                </c:pt>
                <c:pt idx="1093">
                  <c:v>69.221025965801203</c:v>
                </c:pt>
                <c:pt idx="1094">
                  <c:v>69.284357188093793</c:v>
                </c:pt>
                <c:pt idx="1095">
                  <c:v>69.347688410386382</c:v>
                </c:pt>
                <c:pt idx="1096">
                  <c:v>69.411019632678972</c:v>
                </c:pt>
                <c:pt idx="1097">
                  <c:v>69.474350854971561</c:v>
                </c:pt>
                <c:pt idx="1098">
                  <c:v>69.537682077264151</c:v>
                </c:pt>
                <c:pt idx="1099">
                  <c:v>69.60101329955674</c:v>
                </c:pt>
                <c:pt idx="1100">
                  <c:v>69.66434452184933</c:v>
                </c:pt>
                <c:pt idx="1101">
                  <c:v>69.727675744141933</c:v>
                </c:pt>
                <c:pt idx="1102">
                  <c:v>69.791006966434523</c:v>
                </c:pt>
                <c:pt idx="1103">
                  <c:v>69.854338188727112</c:v>
                </c:pt>
                <c:pt idx="1104">
                  <c:v>69.917669411019702</c:v>
                </c:pt>
                <c:pt idx="1105">
                  <c:v>69.981000633312291</c:v>
                </c:pt>
                <c:pt idx="1106">
                  <c:v>70.044331855604881</c:v>
                </c:pt>
                <c:pt idx="1107">
                  <c:v>70.10766307789747</c:v>
                </c:pt>
                <c:pt idx="1108">
                  <c:v>70.17099430019006</c:v>
                </c:pt>
                <c:pt idx="1109">
                  <c:v>70.234325522482649</c:v>
                </c:pt>
                <c:pt idx="1110">
                  <c:v>70.297656744775239</c:v>
                </c:pt>
                <c:pt idx="1111">
                  <c:v>70.360987967067828</c:v>
                </c:pt>
                <c:pt idx="1112">
                  <c:v>70.424319189360418</c:v>
                </c:pt>
                <c:pt idx="1113">
                  <c:v>70.487650411653007</c:v>
                </c:pt>
                <c:pt idx="1114">
                  <c:v>70.550981633945597</c:v>
                </c:pt>
                <c:pt idx="1115">
                  <c:v>70.614312856238186</c:v>
                </c:pt>
                <c:pt idx="1116">
                  <c:v>70.677644078530776</c:v>
                </c:pt>
                <c:pt idx="1117">
                  <c:v>70.740975300823365</c:v>
                </c:pt>
                <c:pt idx="1118">
                  <c:v>70.804306523115969</c:v>
                </c:pt>
                <c:pt idx="1119">
                  <c:v>70.867637745408558</c:v>
                </c:pt>
                <c:pt idx="1120">
                  <c:v>70.930968967701148</c:v>
                </c:pt>
                <c:pt idx="1121">
                  <c:v>70.994300189993737</c:v>
                </c:pt>
                <c:pt idx="1122">
                  <c:v>71.057631412286327</c:v>
                </c:pt>
                <c:pt idx="1123">
                  <c:v>71.120962634578916</c:v>
                </c:pt>
                <c:pt idx="1124">
                  <c:v>71.184293856871506</c:v>
                </c:pt>
                <c:pt idx="1125">
                  <c:v>71.247625079164095</c:v>
                </c:pt>
                <c:pt idx="1126">
                  <c:v>71.310956301456685</c:v>
                </c:pt>
                <c:pt idx="1127">
                  <c:v>71.374287523749274</c:v>
                </c:pt>
                <c:pt idx="1128">
                  <c:v>71.437618746041863</c:v>
                </c:pt>
                <c:pt idx="1129">
                  <c:v>71.500949968334453</c:v>
                </c:pt>
                <c:pt idx="1130">
                  <c:v>71.564281190627042</c:v>
                </c:pt>
                <c:pt idx="1131">
                  <c:v>71.627612412919632</c:v>
                </c:pt>
                <c:pt idx="1132">
                  <c:v>71.690943635212221</c:v>
                </c:pt>
                <c:pt idx="1133">
                  <c:v>71.754274857504811</c:v>
                </c:pt>
                <c:pt idx="1134">
                  <c:v>71.8176060797974</c:v>
                </c:pt>
                <c:pt idx="1135">
                  <c:v>71.880937302090004</c:v>
                </c:pt>
                <c:pt idx="1136">
                  <c:v>71.944268524382593</c:v>
                </c:pt>
                <c:pt idx="1137">
                  <c:v>72.007599746675183</c:v>
                </c:pt>
                <c:pt idx="1138">
                  <c:v>72.070930968967772</c:v>
                </c:pt>
                <c:pt idx="1139">
                  <c:v>72.134262191260362</c:v>
                </c:pt>
                <c:pt idx="1140">
                  <c:v>72.197593413552951</c:v>
                </c:pt>
                <c:pt idx="1141">
                  <c:v>72.260924635845541</c:v>
                </c:pt>
                <c:pt idx="1142">
                  <c:v>72.32425585813813</c:v>
                </c:pt>
                <c:pt idx="1143">
                  <c:v>72.38758708043072</c:v>
                </c:pt>
                <c:pt idx="1144">
                  <c:v>72.450918302723309</c:v>
                </c:pt>
                <c:pt idx="1145">
                  <c:v>72.514249525015899</c:v>
                </c:pt>
                <c:pt idx="1146">
                  <c:v>72.577580747308488</c:v>
                </c:pt>
                <c:pt idx="1147">
                  <c:v>72.640911969601078</c:v>
                </c:pt>
                <c:pt idx="1148">
                  <c:v>72.704243191893667</c:v>
                </c:pt>
                <c:pt idx="1149">
                  <c:v>72.767574414186257</c:v>
                </c:pt>
                <c:pt idx="1150">
                  <c:v>72.830905636478846</c:v>
                </c:pt>
                <c:pt idx="1151">
                  <c:v>72.894236858771436</c:v>
                </c:pt>
                <c:pt idx="1152">
                  <c:v>72.957568081064039</c:v>
                </c:pt>
                <c:pt idx="1153">
                  <c:v>73.020899303356629</c:v>
                </c:pt>
                <c:pt idx="1154">
                  <c:v>73.084230525649218</c:v>
                </c:pt>
                <c:pt idx="1155">
                  <c:v>73.147561747941808</c:v>
                </c:pt>
                <c:pt idx="1156">
                  <c:v>73.210892970234397</c:v>
                </c:pt>
                <c:pt idx="1157">
                  <c:v>73.274224192526987</c:v>
                </c:pt>
                <c:pt idx="1158">
                  <c:v>73.337555414819576</c:v>
                </c:pt>
                <c:pt idx="1159">
                  <c:v>73.400886637112166</c:v>
                </c:pt>
                <c:pt idx="1160">
                  <c:v>73.464217859404755</c:v>
                </c:pt>
                <c:pt idx="1161">
                  <c:v>73.527549081697344</c:v>
                </c:pt>
                <c:pt idx="1162">
                  <c:v>73.590880303989934</c:v>
                </c:pt>
                <c:pt idx="1163">
                  <c:v>73.654211526282523</c:v>
                </c:pt>
                <c:pt idx="1164">
                  <c:v>73.717542748575113</c:v>
                </c:pt>
                <c:pt idx="1165">
                  <c:v>73.780873970867702</c:v>
                </c:pt>
                <c:pt idx="1166">
                  <c:v>73.844205193160292</c:v>
                </c:pt>
                <c:pt idx="1167">
                  <c:v>73.907536415452881</c:v>
                </c:pt>
                <c:pt idx="1168">
                  <c:v>73.970867637745471</c:v>
                </c:pt>
                <c:pt idx="1169">
                  <c:v>74.03419886003806</c:v>
                </c:pt>
                <c:pt idx="1170">
                  <c:v>74.097530082330664</c:v>
                </c:pt>
                <c:pt idx="1171">
                  <c:v>74.160861304623253</c:v>
                </c:pt>
                <c:pt idx="1172">
                  <c:v>74.224192526915843</c:v>
                </c:pt>
                <c:pt idx="1173">
                  <c:v>74.287523749208432</c:v>
                </c:pt>
                <c:pt idx="1174">
                  <c:v>74.350854971501022</c:v>
                </c:pt>
                <c:pt idx="1175">
                  <c:v>74.414186193793611</c:v>
                </c:pt>
                <c:pt idx="1176">
                  <c:v>74.477517416086201</c:v>
                </c:pt>
                <c:pt idx="1177">
                  <c:v>74.54084863837879</c:v>
                </c:pt>
                <c:pt idx="1178">
                  <c:v>74.60417986067138</c:v>
                </c:pt>
                <c:pt idx="1179">
                  <c:v>74.667511082963969</c:v>
                </c:pt>
                <c:pt idx="1180">
                  <c:v>74.730842305256559</c:v>
                </c:pt>
                <c:pt idx="1181">
                  <c:v>74.794173527549148</c:v>
                </c:pt>
                <c:pt idx="1182">
                  <c:v>74.857504749841738</c:v>
                </c:pt>
                <c:pt idx="1183">
                  <c:v>74.920835972134327</c:v>
                </c:pt>
                <c:pt idx="1184">
                  <c:v>74.984167194426917</c:v>
                </c:pt>
                <c:pt idx="1185">
                  <c:v>75.047498416719506</c:v>
                </c:pt>
                <c:pt idx="1186">
                  <c:v>75.110829639012096</c:v>
                </c:pt>
                <c:pt idx="1187">
                  <c:v>75.174160861304699</c:v>
                </c:pt>
                <c:pt idx="1188">
                  <c:v>75.237492083597289</c:v>
                </c:pt>
                <c:pt idx="1189">
                  <c:v>75.300823305889878</c:v>
                </c:pt>
                <c:pt idx="1190">
                  <c:v>75.364154528182468</c:v>
                </c:pt>
                <c:pt idx="1191">
                  <c:v>75.427485750475057</c:v>
                </c:pt>
                <c:pt idx="1192">
                  <c:v>75.490816972767647</c:v>
                </c:pt>
                <c:pt idx="1193">
                  <c:v>75.554148195060236</c:v>
                </c:pt>
                <c:pt idx="1194">
                  <c:v>75.617479417352826</c:v>
                </c:pt>
                <c:pt idx="1195">
                  <c:v>75.680810639645415</c:v>
                </c:pt>
                <c:pt idx="1196">
                  <c:v>75.744141861938004</c:v>
                </c:pt>
                <c:pt idx="1197">
                  <c:v>75.807473084230594</c:v>
                </c:pt>
                <c:pt idx="1198">
                  <c:v>75.870804306523183</c:v>
                </c:pt>
                <c:pt idx="1199">
                  <c:v>75.934135528815773</c:v>
                </c:pt>
                <c:pt idx="1200">
                  <c:v>75.997466751108362</c:v>
                </c:pt>
                <c:pt idx="1201">
                  <c:v>76.060797973400952</c:v>
                </c:pt>
                <c:pt idx="1202">
                  <c:v>76.124129195693541</c:v>
                </c:pt>
                <c:pt idx="1203">
                  <c:v>76.187460417986131</c:v>
                </c:pt>
                <c:pt idx="1204">
                  <c:v>76.250791640278734</c:v>
                </c:pt>
                <c:pt idx="1205">
                  <c:v>76.314122862571324</c:v>
                </c:pt>
                <c:pt idx="1206">
                  <c:v>76.377454084863913</c:v>
                </c:pt>
                <c:pt idx="1207">
                  <c:v>76.440785307156503</c:v>
                </c:pt>
                <c:pt idx="1208">
                  <c:v>76.504116529449092</c:v>
                </c:pt>
                <c:pt idx="1209">
                  <c:v>76.567447751741682</c:v>
                </c:pt>
                <c:pt idx="1210">
                  <c:v>76.630778974034271</c:v>
                </c:pt>
                <c:pt idx="1211">
                  <c:v>76.694110196326861</c:v>
                </c:pt>
                <c:pt idx="1212">
                  <c:v>76.75744141861945</c:v>
                </c:pt>
                <c:pt idx="1213">
                  <c:v>76.82077264091204</c:v>
                </c:pt>
                <c:pt idx="1214">
                  <c:v>76.884103863204629</c:v>
                </c:pt>
                <c:pt idx="1215">
                  <c:v>76.947435085497219</c:v>
                </c:pt>
                <c:pt idx="1216">
                  <c:v>77.010766307789808</c:v>
                </c:pt>
                <c:pt idx="1217">
                  <c:v>77.074097530082398</c:v>
                </c:pt>
                <c:pt idx="1218">
                  <c:v>77.137428752374987</c:v>
                </c:pt>
                <c:pt idx="1219">
                  <c:v>77.200759974667577</c:v>
                </c:pt>
                <c:pt idx="1220">
                  <c:v>77.264091196960166</c:v>
                </c:pt>
                <c:pt idx="1221">
                  <c:v>77.32742241925277</c:v>
                </c:pt>
                <c:pt idx="1222">
                  <c:v>77.390753641545359</c:v>
                </c:pt>
                <c:pt idx="1223">
                  <c:v>77.454084863837949</c:v>
                </c:pt>
                <c:pt idx="1224">
                  <c:v>77.517416086130538</c:v>
                </c:pt>
                <c:pt idx="1225">
                  <c:v>77.580747308423128</c:v>
                </c:pt>
                <c:pt idx="1226">
                  <c:v>77.644078530715717</c:v>
                </c:pt>
                <c:pt idx="1227">
                  <c:v>77.707409753008307</c:v>
                </c:pt>
                <c:pt idx="1228">
                  <c:v>77.770740975300896</c:v>
                </c:pt>
                <c:pt idx="1229">
                  <c:v>77.834072197593485</c:v>
                </c:pt>
                <c:pt idx="1230">
                  <c:v>77.897403419886075</c:v>
                </c:pt>
                <c:pt idx="1231">
                  <c:v>77.960734642178664</c:v>
                </c:pt>
                <c:pt idx="1232">
                  <c:v>78.024065864471254</c:v>
                </c:pt>
                <c:pt idx="1233">
                  <c:v>78.087397086763843</c:v>
                </c:pt>
                <c:pt idx="1234">
                  <c:v>78.150728309056433</c:v>
                </c:pt>
                <c:pt idx="1235">
                  <c:v>78.214059531349022</c:v>
                </c:pt>
                <c:pt idx="1236">
                  <c:v>78.277390753641612</c:v>
                </c:pt>
                <c:pt idx="1237">
                  <c:v>78.340721975934201</c:v>
                </c:pt>
                <c:pt idx="1238">
                  <c:v>78.404053198226805</c:v>
                </c:pt>
                <c:pt idx="1239">
                  <c:v>78.467384420519394</c:v>
                </c:pt>
                <c:pt idx="1240">
                  <c:v>78.530715642811984</c:v>
                </c:pt>
                <c:pt idx="1241">
                  <c:v>78.594046865104573</c:v>
                </c:pt>
                <c:pt idx="1242">
                  <c:v>78.657378087397163</c:v>
                </c:pt>
                <c:pt idx="1243">
                  <c:v>78.720709309689752</c:v>
                </c:pt>
                <c:pt idx="1244">
                  <c:v>78.784040531982342</c:v>
                </c:pt>
                <c:pt idx="1245">
                  <c:v>78.847371754274931</c:v>
                </c:pt>
                <c:pt idx="1246">
                  <c:v>78.910702976567521</c:v>
                </c:pt>
                <c:pt idx="1247">
                  <c:v>78.97403419886011</c:v>
                </c:pt>
                <c:pt idx="1248">
                  <c:v>79.0373654211527</c:v>
                </c:pt>
                <c:pt idx="1249">
                  <c:v>79.100696643445289</c:v>
                </c:pt>
                <c:pt idx="1250">
                  <c:v>79.164027865737879</c:v>
                </c:pt>
                <c:pt idx="1251">
                  <c:v>79.227359088030468</c:v>
                </c:pt>
                <c:pt idx="1252">
                  <c:v>79.290690310323058</c:v>
                </c:pt>
                <c:pt idx="1253">
                  <c:v>79.354021532615647</c:v>
                </c:pt>
                <c:pt idx="1254">
                  <c:v>79.417352754908237</c:v>
                </c:pt>
                <c:pt idx="1255">
                  <c:v>79.48068397720084</c:v>
                </c:pt>
                <c:pt idx="1256">
                  <c:v>79.54401519949343</c:v>
                </c:pt>
                <c:pt idx="1257">
                  <c:v>79.607346421786019</c:v>
                </c:pt>
                <c:pt idx="1258">
                  <c:v>79.670677644078609</c:v>
                </c:pt>
                <c:pt idx="1259">
                  <c:v>79.734008866371198</c:v>
                </c:pt>
                <c:pt idx="1260">
                  <c:v>79.797340088663788</c:v>
                </c:pt>
                <c:pt idx="1261">
                  <c:v>79.860671310956377</c:v>
                </c:pt>
                <c:pt idx="1262">
                  <c:v>79.924002533248967</c:v>
                </c:pt>
                <c:pt idx="1263">
                  <c:v>79.987333755541556</c:v>
                </c:pt>
                <c:pt idx="1264">
                  <c:v>80.050664977834145</c:v>
                </c:pt>
                <c:pt idx="1265">
                  <c:v>80.113996200126735</c:v>
                </c:pt>
                <c:pt idx="1266">
                  <c:v>80.177327422419324</c:v>
                </c:pt>
                <c:pt idx="1267">
                  <c:v>80.240658644711914</c:v>
                </c:pt>
                <c:pt idx="1268">
                  <c:v>80.303989867004503</c:v>
                </c:pt>
                <c:pt idx="1269">
                  <c:v>80.367321089297093</c:v>
                </c:pt>
                <c:pt idx="1270">
                  <c:v>80.430652311589682</c:v>
                </c:pt>
                <c:pt idx="1271">
                  <c:v>80.493983533882272</c:v>
                </c:pt>
                <c:pt idx="1272">
                  <c:v>80.557314756174875</c:v>
                </c:pt>
                <c:pt idx="1273">
                  <c:v>80.620645978467465</c:v>
                </c:pt>
                <c:pt idx="1274">
                  <c:v>80.683977200760054</c:v>
                </c:pt>
                <c:pt idx="1275">
                  <c:v>80.747308423052644</c:v>
                </c:pt>
                <c:pt idx="1276">
                  <c:v>80.810639645345233</c:v>
                </c:pt>
                <c:pt idx="1277">
                  <c:v>80.873970867637823</c:v>
                </c:pt>
                <c:pt idx="1278">
                  <c:v>80.937302089930412</c:v>
                </c:pt>
                <c:pt idx="1279">
                  <c:v>81.000633312223002</c:v>
                </c:pt>
                <c:pt idx="1280">
                  <c:v>81.063964534515591</c:v>
                </c:pt>
                <c:pt idx="1281">
                  <c:v>81.127295756808181</c:v>
                </c:pt>
                <c:pt idx="1282">
                  <c:v>81.19062697910077</c:v>
                </c:pt>
                <c:pt idx="1283">
                  <c:v>81.25395820139336</c:v>
                </c:pt>
                <c:pt idx="1284">
                  <c:v>81.317289423685949</c:v>
                </c:pt>
                <c:pt idx="1285">
                  <c:v>81.380620645978539</c:v>
                </c:pt>
                <c:pt idx="1286">
                  <c:v>81.443951868271128</c:v>
                </c:pt>
                <c:pt idx="1287">
                  <c:v>81.507283090563718</c:v>
                </c:pt>
                <c:pt idx="1288">
                  <c:v>81.570614312856307</c:v>
                </c:pt>
                <c:pt idx="1289">
                  <c:v>81.633945535148911</c:v>
                </c:pt>
                <c:pt idx="1290">
                  <c:v>81.6972767574415</c:v>
                </c:pt>
                <c:pt idx="1291">
                  <c:v>81.76060797973409</c:v>
                </c:pt>
                <c:pt idx="1292">
                  <c:v>81.823939202026679</c:v>
                </c:pt>
                <c:pt idx="1293">
                  <c:v>81.887270424319269</c:v>
                </c:pt>
                <c:pt idx="1294">
                  <c:v>81.950601646611858</c:v>
                </c:pt>
                <c:pt idx="1295">
                  <c:v>82.013932868904448</c:v>
                </c:pt>
                <c:pt idx="1296">
                  <c:v>82.077264091197037</c:v>
                </c:pt>
                <c:pt idx="1297">
                  <c:v>82.140595313489627</c:v>
                </c:pt>
                <c:pt idx="1298">
                  <c:v>82.203926535782216</c:v>
                </c:pt>
                <c:pt idx="1299">
                  <c:v>82.267257758074805</c:v>
                </c:pt>
                <c:pt idx="1300">
                  <c:v>82.330588980367395</c:v>
                </c:pt>
                <c:pt idx="1301">
                  <c:v>82.393920202659984</c:v>
                </c:pt>
                <c:pt idx="1302">
                  <c:v>82.457251424952574</c:v>
                </c:pt>
                <c:pt idx="1303">
                  <c:v>82.520582647245163</c:v>
                </c:pt>
                <c:pt idx="1304">
                  <c:v>82.583913869537753</c:v>
                </c:pt>
                <c:pt idx="1305">
                  <c:v>82.647245091830342</c:v>
                </c:pt>
                <c:pt idx="1306">
                  <c:v>82.710576314122946</c:v>
                </c:pt>
                <c:pt idx="1307">
                  <c:v>82.773907536415535</c:v>
                </c:pt>
                <c:pt idx="1308">
                  <c:v>82.837238758708125</c:v>
                </c:pt>
                <c:pt idx="1309">
                  <c:v>82.900569981000714</c:v>
                </c:pt>
                <c:pt idx="1310">
                  <c:v>82.963901203293304</c:v>
                </c:pt>
                <c:pt idx="1311">
                  <c:v>83.027232425585893</c:v>
                </c:pt>
                <c:pt idx="1312">
                  <c:v>83.090563647878483</c:v>
                </c:pt>
                <c:pt idx="1313">
                  <c:v>83.153894870171072</c:v>
                </c:pt>
                <c:pt idx="1314">
                  <c:v>83.217226092463662</c:v>
                </c:pt>
                <c:pt idx="1315">
                  <c:v>83.280557314756251</c:v>
                </c:pt>
                <c:pt idx="1316">
                  <c:v>83.343888537048841</c:v>
                </c:pt>
                <c:pt idx="1317">
                  <c:v>83.40721975934143</c:v>
                </c:pt>
                <c:pt idx="1318">
                  <c:v>83.47055098163402</c:v>
                </c:pt>
                <c:pt idx="1319">
                  <c:v>83.533882203926609</c:v>
                </c:pt>
                <c:pt idx="1320">
                  <c:v>83.597213426219199</c:v>
                </c:pt>
                <c:pt idx="1321">
                  <c:v>83.660544648511788</c:v>
                </c:pt>
                <c:pt idx="1322">
                  <c:v>83.723875870804378</c:v>
                </c:pt>
                <c:pt idx="1323">
                  <c:v>83.787207093096981</c:v>
                </c:pt>
                <c:pt idx="1324">
                  <c:v>83.850538315389571</c:v>
                </c:pt>
                <c:pt idx="1325">
                  <c:v>83.91386953768216</c:v>
                </c:pt>
                <c:pt idx="1326">
                  <c:v>83.97720075997475</c:v>
                </c:pt>
                <c:pt idx="1327">
                  <c:v>84.040531982267339</c:v>
                </c:pt>
                <c:pt idx="1328">
                  <c:v>84.103863204559929</c:v>
                </c:pt>
                <c:pt idx="1329">
                  <c:v>84.167194426852518</c:v>
                </c:pt>
                <c:pt idx="1330">
                  <c:v>84.230525649145108</c:v>
                </c:pt>
                <c:pt idx="1331">
                  <c:v>84.293856871437697</c:v>
                </c:pt>
                <c:pt idx="1332">
                  <c:v>84.357188093730286</c:v>
                </c:pt>
                <c:pt idx="1333">
                  <c:v>84.420519316022876</c:v>
                </c:pt>
                <c:pt idx="1334">
                  <c:v>84.483850538315465</c:v>
                </c:pt>
                <c:pt idx="1335">
                  <c:v>84.547181760608055</c:v>
                </c:pt>
                <c:pt idx="1336">
                  <c:v>84.610512982900644</c:v>
                </c:pt>
                <c:pt idx="1337">
                  <c:v>84.673844205193234</c:v>
                </c:pt>
                <c:pt idx="1338">
                  <c:v>84.737175427485823</c:v>
                </c:pt>
                <c:pt idx="1339">
                  <c:v>84.800506649778413</c:v>
                </c:pt>
                <c:pt idx="1340">
                  <c:v>84.863837872071016</c:v>
                </c:pt>
                <c:pt idx="1341">
                  <c:v>84.927169094363606</c:v>
                </c:pt>
                <c:pt idx="1342">
                  <c:v>84.990500316656195</c:v>
                </c:pt>
                <c:pt idx="1343">
                  <c:v>85.053831538948785</c:v>
                </c:pt>
                <c:pt idx="1344">
                  <c:v>85.117162761241374</c:v>
                </c:pt>
                <c:pt idx="1345">
                  <c:v>85.180493983533964</c:v>
                </c:pt>
                <c:pt idx="1346">
                  <c:v>85.243825205826553</c:v>
                </c:pt>
                <c:pt idx="1347">
                  <c:v>85.307156428119143</c:v>
                </c:pt>
                <c:pt idx="1348">
                  <c:v>85.370487650411732</c:v>
                </c:pt>
                <c:pt idx="1349">
                  <c:v>85.433818872704322</c:v>
                </c:pt>
                <c:pt idx="1350">
                  <c:v>85.497150094996911</c:v>
                </c:pt>
                <c:pt idx="1351">
                  <c:v>85.560481317289501</c:v>
                </c:pt>
                <c:pt idx="1352">
                  <c:v>85.62381253958209</c:v>
                </c:pt>
                <c:pt idx="1353">
                  <c:v>85.68714376187468</c:v>
                </c:pt>
                <c:pt idx="1354">
                  <c:v>85.750474984167269</c:v>
                </c:pt>
                <c:pt idx="1355">
                  <c:v>85.813806206459859</c:v>
                </c:pt>
                <c:pt idx="1356">
                  <c:v>85.877137428752448</c:v>
                </c:pt>
                <c:pt idx="1357">
                  <c:v>85.940468651045052</c:v>
                </c:pt>
                <c:pt idx="1358">
                  <c:v>86.003799873337641</c:v>
                </c:pt>
                <c:pt idx="1359">
                  <c:v>86.067131095630231</c:v>
                </c:pt>
                <c:pt idx="1360">
                  <c:v>86.13046231792282</c:v>
                </c:pt>
                <c:pt idx="1361">
                  <c:v>86.19379354021541</c:v>
                </c:pt>
                <c:pt idx="1362">
                  <c:v>86.257124762507999</c:v>
                </c:pt>
                <c:pt idx="1363">
                  <c:v>86.320455984800589</c:v>
                </c:pt>
                <c:pt idx="1364">
                  <c:v>86.383787207093178</c:v>
                </c:pt>
                <c:pt idx="1365">
                  <c:v>86.447118429385768</c:v>
                </c:pt>
                <c:pt idx="1366">
                  <c:v>86.510449651678357</c:v>
                </c:pt>
                <c:pt idx="1367">
                  <c:v>86.573780873970946</c:v>
                </c:pt>
                <c:pt idx="1368">
                  <c:v>86.637112096263536</c:v>
                </c:pt>
                <c:pt idx="1369">
                  <c:v>86.700443318556125</c:v>
                </c:pt>
                <c:pt idx="1370">
                  <c:v>86.763774540848715</c:v>
                </c:pt>
                <c:pt idx="1371">
                  <c:v>86.827105763141304</c:v>
                </c:pt>
                <c:pt idx="1372">
                  <c:v>86.890436985433894</c:v>
                </c:pt>
                <c:pt idx="1373">
                  <c:v>86.953768207726483</c:v>
                </c:pt>
                <c:pt idx="1374">
                  <c:v>87.017099430019087</c:v>
                </c:pt>
                <c:pt idx="1375">
                  <c:v>87.080430652311676</c:v>
                </c:pt>
                <c:pt idx="1376">
                  <c:v>87.143761874604266</c:v>
                </c:pt>
                <c:pt idx="1377">
                  <c:v>87.207093096896855</c:v>
                </c:pt>
                <c:pt idx="1378">
                  <c:v>87.270424319189445</c:v>
                </c:pt>
                <c:pt idx="1379">
                  <c:v>87.333755541482034</c:v>
                </c:pt>
                <c:pt idx="1380">
                  <c:v>87.397086763774624</c:v>
                </c:pt>
                <c:pt idx="1381">
                  <c:v>87.460417986067213</c:v>
                </c:pt>
                <c:pt idx="1382">
                  <c:v>87.523749208359803</c:v>
                </c:pt>
                <c:pt idx="1383">
                  <c:v>87.587080430652392</c:v>
                </c:pt>
                <c:pt idx="1384">
                  <c:v>87.650411652944982</c:v>
                </c:pt>
                <c:pt idx="1385">
                  <c:v>87.713742875237571</c:v>
                </c:pt>
                <c:pt idx="1386">
                  <c:v>87.777074097530161</c:v>
                </c:pt>
                <c:pt idx="1387">
                  <c:v>87.84040531982275</c:v>
                </c:pt>
                <c:pt idx="1388">
                  <c:v>87.90373654211534</c:v>
                </c:pt>
                <c:pt idx="1389">
                  <c:v>87.967067764407929</c:v>
                </c:pt>
                <c:pt idx="1390">
                  <c:v>88.030398986700519</c:v>
                </c:pt>
                <c:pt idx="1391">
                  <c:v>88.093730208993122</c:v>
                </c:pt>
                <c:pt idx="1392">
                  <c:v>88.157061431285712</c:v>
                </c:pt>
                <c:pt idx="1393">
                  <c:v>88.220392653578301</c:v>
                </c:pt>
                <c:pt idx="1394">
                  <c:v>88.283723875870891</c:v>
                </c:pt>
                <c:pt idx="1395">
                  <c:v>88.34705509816348</c:v>
                </c:pt>
                <c:pt idx="1396">
                  <c:v>88.41038632045607</c:v>
                </c:pt>
                <c:pt idx="1397">
                  <c:v>88.473717542748659</c:v>
                </c:pt>
                <c:pt idx="1398">
                  <c:v>88.537048765041249</c:v>
                </c:pt>
                <c:pt idx="1399">
                  <c:v>88.600379987333838</c:v>
                </c:pt>
                <c:pt idx="1400">
                  <c:v>88.663711209626427</c:v>
                </c:pt>
                <c:pt idx="1401">
                  <c:v>88.727042431919017</c:v>
                </c:pt>
                <c:pt idx="1402">
                  <c:v>88.790373654211606</c:v>
                </c:pt>
                <c:pt idx="1403">
                  <c:v>88.853704876504196</c:v>
                </c:pt>
                <c:pt idx="1404">
                  <c:v>88.917036098796785</c:v>
                </c:pt>
                <c:pt idx="1405">
                  <c:v>88.980367321089375</c:v>
                </c:pt>
                <c:pt idx="1406">
                  <c:v>89.043698543381964</c:v>
                </c:pt>
                <c:pt idx="1407">
                  <c:v>89.107029765674554</c:v>
                </c:pt>
                <c:pt idx="1408">
                  <c:v>89.170360987967143</c:v>
                </c:pt>
                <c:pt idx="1409">
                  <c:v>89.233692210259747</c:v>
                </c:pt>
                <c:pt idx="1410">
                  <c:v>89.297023432552336</c:v>
                </c:pt>
                <c:pt idx="1411">
                  <c:v>89.360354654844926</c:v>
                </c:pt>
                <c:pt idx="1412">
                  <c:v>89.423685877137515</c:v>
                </c:pt>
                <c:pt idx="1413">
                  <c:v>89.487017099430105</c:v>
                </c:pt>
                <c:pt idx="1414">
                  <c:v>89.550348321722694</c:v>
                </c:pt>
                <c:pt idx="1415">
                  <c:v>89.613679544015284</c:v>
                </c:pt>
                <c:pt idx="1416">
                  <c:v>89.677010766307873</c:v>
                </c:pt>
                <c:pt idx="1417">
                  <c:v>89.740341988600463</c:v>
                </c:pt>
                <c:pt idx="1418">
                  <c:v>89.803673210893052</c:v>
                </c:pt>
                <c:pt idx="1419">
                  <c:v>89.867004433185642</c:v>
                </c:pt>
                <c:pt idx="1420">
                  <c:v>89.930335655478231</c:v>
                </c:pt>
                <c:pt idx="1421">
                  <c:v>89.993666877770821</c:v>
                </c:pt>
                <c:pt idx="1422">
                  <c:v>90.05699810006341</c:v>
                </c:pt>
                <c:pt idx="1423">
                  <c:v>90.120329322356</c:v>
                </c:pt>
                <c:pt idx="1424">
                  <c:v>90.183660544648589</c:v>
                </c:pt>
                <c:pt idx="1425">
                  <c:v>90.246991766941179</c:v>
                </c:pt>
                <c:pt idx="1426">
                  <c:v>90.310322989233782</c:v>
                </c:pt>
                <c:pt idx="1427">
                  <c:v>90.373654211526372</c:v>
                </c:pt>
                <c:pt idx="1428">
                  <c:v>90.436985433818961</c:v>
                </c:pt>
                <c:pt idx="1429">
                  <c:v>90.500316656111551</c:v>
                </c:pt>
                <c:pt idx="1430">
                  <c:v>90.56364787840414</c:v>
                </c:pt>
                <c:pt idx="1431">
                  <c:v>90.62697910069673</c:v>
                </c:pt>
                <c:pt idx="1432">
                  <c:v>90.690310322989319</c:v>
                </c:pt>
                <c:pt idx="1433">
                  <c:v>90.753641545281909</c:v>
                </c:pt>
                <c:pt idx="1434">
                  <c:v>90.816972767574498</c:v>
                </c:pt>
                <c:pt idx="1435">
                  <c:v>90.880303989867087</c:v>
                </c:pt>
                <c:pt idx="1436">
                  <c:v>90.943635212159677</c:v>
                </c:pt>
                <c:pt idx="1437">
                  <c:v>91.006966434452266</c:v>
                </c:pt>
                <c:pt idx="1438">
                  <c:v>91.070297656744856</c:v>
                </c:pt>
                <c:pt idx="1439">
                  <c:v>91.133628879037445</c:v>
                </c:pt>
                <c:pt idx="1440">
                  <c:v>91.196960101330035</c:v>
                </c:pt>
                <c:pt idx="1441">
                  <c:v>91.260291323622624</c:v>
                </c:pt>
                <c:pt idx="1442">
                  <c:v>91.323622545915214</c:v>
                </c:pt>
                <c:pt idx="1443">
                  <c:v>91.386953768207817</c:v>
                </c:pt>
                <c:pt idx="1444">
                  <c:v>91.450284990500407</c:v>
                </c:pt>
                <c:pt idx="1445">
                  <c:v>91.513616212792996</c:v>
                </c:pt>
                <c:pt idx="1446">
                  <c:v>91.576947435085586</c:v>
                </c:pt>
                <c:pt idx="1447">
                  <c:v>91.640278657378175</c:v>
                </c:pt>
                <c:pt idx="1448">
                  <c:v>91.703609879670765</c:v>
                </c:pt>
                <c:pt idx="1449">
                  <c:v>91.766941101963354</c:v>
                </c:pt>
                <c:pt idx="1450">
                  <c:v>91.830272324255944</c:v>
                </c:pt>
                <c:pt idx="1451">
                  <c:v>91.893603546548533</c:v>
                </c:pt>
                <c:pt idx="1452">
                  <c:v>91.956934768841123</c:v>
                </c:pt>
                <c:pt idx="1453">
                  <c:v>92.020265991133712</c:v>
                </c:pt>
                <c:pt idx="1454">
                  <c:v>92.083597213426302</c:v>
                </c:pt>
                <c:pt idx="1455">
                  <c:v>92.146928435718891</c:v>
                </c:pt>
                <c:pt idx="1456">
                  <c:v>92.210259658011481</c:v>
                </c:pt>
                <c:pt idx="1457">
                  <c:v>92.27359088030407</c:v>
                </c:pt>
                <c:pt idx="1458">
                  <c:v>92.33692210259666</c:v>
                </c:pt>
                <c:pt idx="1459">
                  <c:v>92.400253324889249</c:v>
                </c:pt>
                <c:pt idx="1460">
                  <c:v>92.463584547181853</c:v>
                </c:pt>
                <c:pt idx="1461">
                  <c:v>92.526915769474442</c:v>
                </c:pt>
                <c:pt idx="1462">
                  <c:v>92.590246991767032</c:v>
                </c:pt>
                <c:pt idx="1463">
                  <c:v>92.653578214059621</c:v>
                </c:pt>
                <c:pt idx="1464">
                  <c:v>92.716909436352211</c:v>
                </c:pt>
                <c:pt idx="1465">
                  <c:v>92.7802406586448</c:v>
                </c:pt>
                <c:pt idx="1466">
                  <c:v>92.84357188093739</c:v>
                </c:pt>
                <c:pt idx="1467">
                  <c:v>92.906903103229979</c:v>
                </c:pt>
                <c:pt idx="1468">
                  <c:v>92.970234325522568</c:v>
                </c:pt>
                <c:pt idx="1469">
                  <c:v>93.033565547815158</c:v>
                </c:pt>
                <c:pt idx="1470">
                  <c:v>93.096896770107747</c:v>
                </c:pt>
                <c:pt idx="1471">
                  <c:v>93.160227992400337</c:v>
                </c:pt>
                <c:pt idx="1472">
                  <c:v>93.223559214692926</c:v>
                </c:pt>
                <c:pt idx="1473">
                  <c:v>93.286890436985516</c:v>
                </c:pt>
                <c:pt idx="1474">
                  <c:v>93.350221659278105</c:v>
                </c:pt>
                <c:pt idx="1475">
                  <c:v>93.413552881570695</c:v>
                </c:pt>
                <c:pt idx="1476">
                  <c:v>93.476884103863284</c:v>
                </c:pt>
                <c:pt idx="1477">
                  <c:v>93.540215326155888</c:v>
                </c:pt>
                <c:pt idx="1478">
                  <c:v>93.603546548448477</c:v>
                </c:pt>
                <c:pt idx="1479">
                  <c:v>93.666877770741067</c:v>
                </c:pt>
                <c:pt idx="1480">
                  <c:v>93.730208993033656</c:v>
                </c:pt>
                <c:pt idx="1481">
                  <c:v>93.793540215326246</c:v>
                </c:pt>
                <c:pt idx="1482">
                  <c:v>93.856871437618835</c:v>
                </c:pt>
                <c:pt idx="1483">
                  <c:v>93.920202659911425</c:v>
                </c:pt>
                <c:pt idx="1484">
                  <c:v>93.983533882204014</c:v>
                </c:pt>
                <c:pt idx="1485">
                  <c:v>94.046865104496604</c:v>
                </c:pt>
                <c:pt idx="1486">
                  <c:v>94.110196326789193</c:v>
                </c:pt>
                <c:pt idx="1487">
                  <c:v>94.173527549081783</c:v>
                </c:pt>
                <c:pt idx="1488">
                  <c:v>94.236858771374372</c:v>
                </c:pt>
                <c:pt idx="1489">
                  <c:v>94.300189993666962</c:v>
                </c:pt>
                <c:pt idx="1490">
                  <c:v>94.363521215959551</c:v>
                </c:pt>
                <c:pt idx="1491">
                  <c:v>94.426852438252141</c:v>
                </c:pt>
                <c:pt idx="1492">
                  <c:v>94.49018366054473</c:v>
                </c:pt>
                <c:pt idx="1493">
                  <c:v>94.55351488283732</c:v>
                </c:pt>
                <c:pt idx="1494">
                  <c:v>94.616846105129923</c:v>
                </c:pt>
                <c:pt idx="1495">
                  <c:v>94.680177327422513</c:v>
                </c:pt>
                <c:pt idx="1496">
                  <c:v>94.743508549715102</c:v>
                </c:pt>
                <c:pt idx="1497">
                  <c:v>94.806839772007692</c:v>
                </c:pt>
                <c:pt idx="1498">
                  <c:v>94.870170994300281</c:v>
                </c:pt>
                <c:pt idx="1499">
                  <c:v>94.933502216592871</c:v>
                </c:pt>
                <c:pt idx="1500">
                  <c:v>94.99683343888546</c:v>
                </c:pt>
                <c:pt idx="1501">
                  <c:v>95.06016466117805</c:v>
                </c:pt>
                <c:pt idx="1502">
                  <c:v>95.123495883470639</c:v>
                </c:pt>
                <c:pt idx="1503">
                  <c:v>95.186827105763228</c:v>
                </c:pt>
                <c:pt idx="1504">
                  <c:v>95.250158328055818</c:v>
                </c:pt>
                <c:pt idx="1505">
                  <c:v>95.313489550348407</c:v>
                </c:pt>
                <c:pt idx="1506">
                  <c:v>95.376820772640997</c:v>
                </c:pt>
                <c:pt idx="1507">
                  <c:v>95.440151994933586</c:v>
                </c:pt>
                <c:pt idx="1508">
                  <c:v>95.503483217226176</c:v>
                </c:pt>
                <c:pt idx="1509">
                  <c:v>95.566814439518765</c:v>
                </c:pt>
                <c:pt idx="1510">
                  <c:v>95.630145661811355</c:v>
                </c:pt>
                <c:pt idx="1511">
                  <c:v>95.693476884103958</c:v>
                </c:pt>
                <c:pt idx="1512">
                  <c:v>95.756808106396548</c:v>
                </c:pt>
                <c:pt idx="1513">
                  <c:v>95.820139328689137</c:v>
                </c:pt>
                <c:pt idx="1514">
                  <c:v>95.883470550981727</c:v>
                </c:pt>
                <c:pt idx="1515">
                  <c:v>95.946801773274316</c:v>
                </c:pt>
                <c:pt idx="1516">
                  <c:v>96.010132995566906</c:v>
                </c:pt>
                <c:pt idx="1517">
                  <c:v>96.073464217859495</c:v>
                </c:pt>
                <c:pt idx="1518">
                  <c:v>96.136795440152085</c:v>
                </c:pt>
                <c:pt idx="1519">
                  <c:v>96.200126662444674</c:v>
                </c:pt>
                <c:pt idx="1520">
                  <c:v>96.263457884737264</c:v>
                </c:pt>
                <c:pt idx="1521">
                  <c:v>96.326789107029853</c:v>
                </c:pt>
                <c:pt idx="1522">
                  <c:v>96.390120329322443</c:v>
                </c:pt>
                <c:pt idx="1523">
                  <c:v>96.453451551615032</c:v>
                </c:pt>
                <c:pt idx="1524">
                  <c:v>96.516782773907622</c:v>
                </c:pt>
                <c:pt idx="1525">
                  <c:v>96.580113996200211</c:v>
                </c:pt>
                <c:pt idx="1526">
                  <c:v>96.643445218492801</c:v>
                </c:pt>
                <c:pt idx="1527">
                  <c:v>96.70677644078539</c:v>
                </c:pt>
                <c:pt idx="1528">
                  <c:v>96.770107663077994</c:v>
                </c:pt>
                <c:pt idx="1529">
                  <c:v>96.833438885370583</c:v>
                </c:pt>
                <c:pt idx="1530">
                  <c:v>96.896770107663173</c:v>
                </c:pt>
                <c:pt idx="1531">
                  <c:v>96.960101329955762</c:v>
                </c:pt>
                <c:pt idx="1532">
                  <c:v>97.023432552248352</c:v>
                </c:pt>
                <c:pt idx="1533">
                  <c:v>97.086763774540941</c:v>
                </c:pt>
                <c:pt idx="1534">
                  <c:v>97.150094996833531</c:v>
                </c:pt>
                <c:pt idx="1535">
                  <c:v>97.21342621912612</c:v>
                </c:pt>
                <c:pt idx="1536">
                  <c:v>97.27675744141871</c:v>
                </c:pt>
                <c:pt idx="1537">
                  <c:v>97.340088663711299</c:v>
                </c:pt>
                <c:pt idx="1538">
                  <c:v>97.403419886003888</c:v>
                </c:pt>
                <c:pt idx="1539">
                  <c:v>97.466751108296478</c:v>
                </c:pt>
                <c:pt idx="1540">
                  <c:v>97.530082330589067</c:v>
                </c:pt>
                <c:pt idx="1541">
                  <c:v>97.593413552881657</c:v>
                </c:pt>
                <c:pt idx="1542">
                  <c:v>97.656744775174246</c:v>
                </c:pt>
                <c:pt idx="1543">
                  <c:v>97.720075997466836</c:v>
                </c:pt>
                <c:pt idx="1544">
                  <c:v>97.783407219759425</c:v>
                </c:pt>
                <c:pt idx="1545">
                  <c:v>97.846738442052029</c:v>
                </c:pt>
                <c:pt idx="1546">
                  <c:v>97.910069664344618</c:v>
                </c:pt>
                <c:pt idx="1547">
                  <c:v>97.973400886637208</c:v>
                </c:pt>
                <c:pt idx="1548">
                  <c:v>98.036732108929797</c:v>
                </c:pt>
                <c:pt idx="1549">
                  <c:v>98.100063331222387</c:v>
                </c:pt>
                <c:pt idx="1550">
                  <c:v>98.163394553514976</c:v>
                </c:pt>
                <c:pt idx="1551">
                  <c:v>98.226725775807566</c:v>
                </c:pt>
                <c:pt idx="1552">
                  <c:v>98.290056998100155</c:v>
                </c:pt>
                <c:pt idx="1553">
                  <c:v>98.353388220392745</c:v>
                </c:pt>
                <c:pt idx="1554">
                  <c:v>98.416719442685334</c:v>
                </c:pt>
                <c:pt idx="1555">
                  <c:v>98.480050664977924</c:v>
                </c:pt>
                <c:pt idx="1556">
                  <c:v>98.543381887270513</c:v>
                </c:pt>
                <c:pt idx="1557">
                  <c:v>98.606713109563103</c:v>
                </c:pt>
                <c:pt idx="1558">
                  <c:v>98.670044331855692</c:v>
                </c:pt>
                <c:pt idx="1559">
                  <c:v>98.733375554148282</c:v>
                </c:pt>
                <c:pt idx="1560">
                  <c:v>98.796706776440871</c:v>
                </c:pt>
                <c:pt idx="1561">
                  <c:v>98.860037998733461</c:v>
                </c:pt>
                <c:pt idx="1562">
                  <c:v>98.923369221026064</c:v>
                </c:pt>
                <c:pt idx="1563">
                  <c:v>98.986700443318654</c:v>
                </c:pt>
                <c:pt idx="1564">
                  <c:v>99.050031665611243</c:v>
                </c:pt>
                <c:pt idx="1565">
                  <c:v>99.113362887903833</c:v>
                </c:pt>
                <c:pt idx="1566">
                  <c:v>99.176694110196422</c:v>
                </c:pt>
                <c:pt idx="1567">
                  <c:v>99.240025332489012</c:v>
                </c:pt>
                <c:pt idx="1568">
                  <c:v>99.303356554781601</c:v>
                </c:pt>
                <c:pt idx="1569">
                  <c:v>99.366687777074191</c:v>
                </c:pt>
                <c:pt idx="1570">
                  <c:v>99.43001899936678</c:v>
                </c:pt>
                <c:pt idx="1571">
                  <c:v>99.493350221659369</c:v>
                </c:pt>
                <c:pt idx="1572">
                  <c:v>99.556681443951959</c:v>
                </c:pt>
                <c:pt idx="1573">
                  <c:v>99.620012666244548</c:v>
                </c:pt>
                <c:pt idx="1574">
                  <c:v>99.683343888537138</c:v>
                </c:pt>
                <c:pt idx="1575">
                  <c:v>99.746675110829727</c:v>
                </c:pt>
                <c:pt idx="1576">
                  <c:v>99.810006333122317</c:v>
                </c:pt>
                <c:pt idx="1577">
                  <c:v>99.873337555414906</c:v>
                </c:pt>
                <c:pt idx="1578">
                  <c:v>99.936668777707496</c:v>
                </c:pt>
                <c:pt idx="1579">
                  <c:v>100.0000000000001</c:v>
                </c:pt>
              </c:numCache>
            </c:numRef>
          </c:xVal>
          <c:yVal>
            <c:numRef>
              <c:f>'FDC Thredbo'!$E$4:$E$1583</c:f>
              <c:numCache>
                <c:formatCode>General</c:formatCode>
                <c:ptCount val="1580"/>
                <c:pt idx="0">
                  <c:v>5516.1216000000004</c:v>
                </c:pt>
                <c:pt idx="1">
                  <c:v>4646.7647999999999</c:v>
                </c:pt>
                <c:pt idx="2">
                  <c:v>4348.5984000000008</c:v>
                </c:pt>
                <c:pt idx="3">
                  <c:v>4098.5568000000003</c:v>
                </c:pt>
                <c:pt idx="4">
                  <c:v>3918.9312</c:v>
                </c:pt>
                <c:pt idx="5">
                  <c:v>3387.4848000000002</c:v>
                </c:pt>
                <c:pt idx="6">
                  <c:v>3307.3056000000006</c:v>
                </c:pt>
                <c:pt idx="7">
                  <c:v>3285.8784000000001</c:v>
                </c:pt>
                <c:pt idx="8">
                  <c:v>3051.6480000000001</c:v>
                </c:pt>
                <c:pt idx="9">
                  <c:v>2928.4416000000001</c:v>
                </c:pt>
                <c:pt idx="10">
                  <c:v>2857.9392000000003</c:v>
                </c:pt>
                <c:pt idx="11">
                  <c:v>2831.4144000000001</c:v>
                </c:pt>
                <c:pt idx="12">
                  <c:v>2826.6624000000002</c:v>
                </c:pt>
                <c:pt idx="13">
                  <c:v>2742.3360000000002</c:v>
                </c:pt>
                <c:pt idx="14">
                  <c:v>2459.8944000000001</c:v>
                </c:pt>
                <c:pt idx="15">
                  <c:v>2453.2415999999998</c:v>
                </c:pt>
                <c:pt idx="16">
                  <c:v>2430.6048000000001</c:v>
                </c:pt>
                <c:pt idx="17">
                  <c:v>2379.2832000000003</c:v>
                </c:pt>
                <c:pt idx="18">
                  <c:v>2371.248</c:v>
                </c:pt>
                <c:pt idx="19">
                  <c:v>2349.4752000000003</c:v>
                </c:pt>
                <c:pt idx="20">
                  <c:v>2348.6976000000004</c:v>
                </c:pt>
                <c:pt idx="21">
                  <c:v>2240.9568000000004</c:v>
                </c:pt>
                <c:pt idx="22">
                  <c:v>2224.8864000000003</c:v>
                </c:pt>
                <c:pt idx="23">
                  <c:v>2223.0720000000001</c:v>
                </c:pt>
                <c:pt idx="24">
                  <c:v>2217.7152000000001</c:v>
                </c:pt>
                <c:pt idx="25">
                  <c:v>2172.96</c:v>
                </c:pt>
                <c:pt idx="26">
                  <c:v>2153.3472000000002</c:v>
                </c:pt>
                <c:pt idx="27">
                  <c:v>2135.4624000000003</c:v>
                </c:pt>
                <c:pt idx="28">
                  <c:v>2116.2816000000003</c:v>
                </c:pt>
                <c:pt idx="29">
                  <c:v>2114.1216000000004</c:v>
                </c:pt>
                <c:pt idx="30">
                  <c:v>2079.6480000000001</c:v>
                </c:pt>
                <c:pt idx="31">
                  <c:v>2066.7744000000002</c:v>
                </c:pt>
                <c:pt idx="32">
                  <c:v>2061.5039999999999</c:v>
                </c:pt>
                <c:pt idx="33">
                  <c:v>1983.6576</c:v>
                </c:pt>
                <c:pt idx="34">
                  <c:v>1980.7200000000003</c:v>
                </c:pt>
                <c:pt idx="35">
                  <c:v>1961.6256000000001</c:v>
                </c:pt>
                <c:pt idx="36">
                  <c:v>1942.6176000000003</c:v>
                </c:pt>
                <c:pt idx="37">
                  <c:v>1901.5776000000001</c:v>
                </c:pt>
                <c:pt idx="38">
                  <c:v>1885.5936000000002</c:v>
                </c:pt>
                <c:pt idx="39">
                  <c:v>1867.0176000000004</c:v>
                </c:pt>
                <c:pt idx="40">
                  <c:v>1860.2783999999999</c:v>
                </c:pt>
                <c:pt idx="41">
                  <c:v>1842.9984000000002</c:v>
                </c:pt>
                <c:pt idx="42">
                  <c:v>1829.1744000000001</c:v>
                </c:pt>
                <c:pt idx="43">
                  <c:v>1792.0224000000001</c:v>
                </c:pt>
                <c:pt idx="44">
                  <c:v>1790.1216000000002</c:v>
                </c:pt>
                <c:pt idx="45">
                  <c:v>1733.0976000000003</c:v>
                </c:pt>
                <c:pt idx="46">
                  <c:v>1725.4944</c:v>
                </c:pt>
                <c:pt idx="47">
                  <c:v>1705.0176000000004</c:v>
                </c:pt>
                <c:pt idx="48">
                  <c:v>1701.9936000000002</c:v>
                </c:pt>
                <c:pt idx="49">
                  <c:v>1656.9792000000002</c:v>
                </c:pt>
                <c:pt idx="50">
                  <c:v>1653.6096</c:v>
                </c:pt>
                <c:pt idx="51">
                  <c:v>1649.0303999999999</c:v>
                </c:pt>
                <c:pt idx="52">
                  <c:v>1623.3696000000002</c:v>
                </c:pt>
                <c:pt idx="53">
                  <c:v>1617.5808000000002</c:v>
                </c:pt>
                <c:pt idx="54">
                  <c:v>1607.2992000000002</c:v>
                </c:pt>
                <c:pt idx="55">
                  <c:v>1590.8832000000002</c:v>
                </c:pt>
                <c:pt idx="56">
                  <c:v>1578.1823999999999</c:v>
                </c:pt>
                <c:pt idx="57">
                  <c:v>1569.1104000000003</c:v>
                </c:pt>
                <c:pt idx="58">
                  <c:v>1567.9872</c:v>
                </c:pt>
                <c:pt idx="59">
                  <c:v>1565.2224000000001</c:v>
                </c:pt>
                <c:pt idx="60">
                  <c:v>1564.8768</c:v>
                </c:pt>
                <c:pt idx="61">
                  <c:v>1558.3968</c:v>
                </c:pt>
                <c:pt idx="62">
                  <c:v>1555.8912</c:v>
                </c:pt>
                <c:pt idx="63">
                  <c:v>1548.9792000000002</c:v>
                </c:pt>
                <c:pt idx="64">
                  <c:v>1514.16</c:v>
                </c:pt>
                <c:pt idx="65">
                  <c:v>1491.5232000000003</c:v>
                </c:pt>
                <c:pt idx="66">
                  <c:v>1485.9936000000002</c:v>
                </c:pt>
                <c:pt idx="67">
                  <c:v>1456.9632000000001</c:v>
                </c:pt>
                <c:pt idx="68">
                  <c:v>1440.6336000000001</c:v>
                </c:pt>
                <c:pt idx="69">
                  <c:v>1436.5727999999999</c:v>
                </c:pt>
                <c:pt idx="70">
                  <c:v>1424.9952000000001</c:v>
                </c:pt>
                <c:pt idx="71">
                  <c:v>1416.3552000000002</c:v>
                </c:pt>
                <c:pt idx="72">
                  <c:v>1408.4063999999998</c:v>
                </c:pt>
                <c:pt idx="73">
                  <c:v>1403.3088000000002</c:v>
                </c:pt>
                <c:pt idx="74">
                  <c:v>1396.5696000000003</c:v>
                </c:pt>
                <c:pt idx="75">
                  <c:v>1371.5136000000002</c:v>
                </c:pt>
                <c:pt idx="76">
                  <c:v>1360.8864000000001</c:v>
                </c:pt>
                <c:pt idx="77">
                  <c:v>1354.9248000000002</c:v>
                </c:pt>
                <c:pt idx="78">
                  <c:v>1343.6928</c:v>
                </c:pt>
                <c:pt idx="79">
                  <c:v>1343.5200000000002</c:v>
                </c:pt>
                <c:pt idx="80">
                  <c:v>1342.5696</c:v>
                </c:pt>
                <c:pt idx="81">
                  <c:v>1337.2992000000002</c:v>
                </c:pt>
                <c:pt idx="82">
                  <c:v>1336.5216</c:v>
                </c:pt>
                <c:pt idx="83">
                  <c:v>1334.2752</c:v>
                </c:pt>
                <c:pt idx="84">
                  <c:v>1333.4112</c:v>
                </c:pt>
                <c:pt idx="85">
                  <c:v>1331.4240000000002</c:v>
                </c:pt>
                <c:pt idx="86">
                  <c:v>1327.3632</c:v>
                </c:pt>
                <c:pt idx="87">
                  <c:v>1321.056</c:v>
                </c:pt>
                <c:pt idx="88">
                  <c:v>1320.8832000000002</c:v>
                </c:pt>
                <c:pt idx="89">
                  <c:v>1297.6416000000002</c:v>
                </c:pt>
                <c:pt idx="90">
                  <c:v>1288.3104000000001</c:v>
                </c:pt>
                <c:pt idx="91">
                  <c:v>1287.0144000000003</c:v>
                </c:pt>
                <c:pt idx="92">
                  <c:v>1280.8800000000001</c:v>
                </c:pt>
                <c:pt idx="93">
                  <c:v>1270.8576</c:v>
                </c:pt>
                <c:pt idx="94">
                  <c:v>1270.4256</c:v>
                </c:pt>
                <c:pt idx="95">
                  <c:v>1261.0944000000002</c:v>
                </c:pt>
                <c:pt idx="96">
                  <c:v>1259.9712000000002</c:v>
                </c:pt>
                <c:pt idx="97">
                  <c:v>1248.912</c:v>
                </c:pt>
                <c:pt idx="98">
                  <c:v>1246.4064000000001</c:v>
                </c:pt>
                <c:pt idx="99">
                  <c:v>1238.3712</c:v>
                </c:pt>
                <c:pt idx="100">
                  <c:v>1235.1744000000001</c:v>
                </c:pt>
                <c:pt idx="101">
                  <c:v>1235.088</c:v>
                </c:pt>
                <c:pt idx="102">
                  <c:v>1233.0144000000003</c:v>
                </c:pt>
                <c:pt idx="103">
                  <c:v>1220.8320000000001</c:v>
                </c:pt>
                <c:pt idx="104">
                  <c:v>1209.7728000000002</c:v>
                </c:pt>
                <c:pt idx="105">
                  <c:v>1196.7264000000002</c:v>
                </c:pt>
                <c:pt idx="106">
                  <c:v>1181.2608</c:v>
                </c:pt>
                <c:pt idx="107">
                  <c:v>1177.7184000000002</c:v>
                </c:pt>
                <c:pt idx="108">
                  <c:v>1159.3152</c:v>
                </c:pt>
                <c:pt idx="109">
                  <c:v>1152.3168000000001</c:v>
                </c:pt>
                <c:pt idx="110">
                  <c:v>1147.7376000000002</c:v>
                </c:pt>
                <c:pt idx="111">
                  <c:v>1141.4304000000002</c:v>
                </c:pt>
                <c:pt idx="112">
                  <c:v>1140.2208000000001</c:v>
                </c:pt>
                <c:pt idx="113">
                  <c:v>1138.1472000000001</c:v>
                </c:pt>
                <c:pt idx="114">
                  <c:v>1137.6288</c:v>
                </c:pt>
                <c:pt idx="115">
                  <c:v>1131.7536</c:v>
                </c:pt>
                <c:pt idx="116">
                  <c:v>1129.5936000000002</c:v>
                </c:pt>
                <c:pt idx="117">
                  <c:v>1129.5072</c:v>
                </c:pt>
                <c:pt idx="118">
                  <c:v>1127.6064000000001</c:v>
                </c:pt>
                <c:pt idx="119">
                  <c:v>1126.7424000000001</c:v>
                </c:pt>
                <c:pt idx="120">
                  <c:v>1122.8544000000002</c:v>
                </c:pt>
                <c:pt idx="121">
                  <c:v>1104.3648000000001</c:v>
                </c:pt>
                <c:pt idx="122">
                  <c:v>1097.712</c:v>
                </c:pt>
                <c:pt idx="123">
                  <c:v>1093.6512</c:v>
                </c:pt>
                <c:pt idx="124">
                  <c:v>1091.8368</c:v>
                </c:pt>
                <c:pt idx="125">
                  <c:v>1091.0592000000001</c:v>
                </c:pt>
                <c:pt idx="126">
                  <c:v>1087.9488000000001</c:v>
                </c:pt>
                <c:pt idx="127">
                  <c:v>1085.0112000000001</c:v>
                </c:pt>
                <c:pt idx="128">
                  <c:v>1068.2496000000001</c:v>
                </c:pt>
                <c:pt idx="129">
                  <c:v>1062.9792000000002</c:v>
                </c:pt>
                <c:pt idx="130">
                  <c:v>1059.3504</c:v>
                </c:pt>
                <c:pt idx="131">
                  <c:v>1057.0176000000001</c:v>
                </c:pt>
                <c:pt idx="132">
                  <c:v>1053.4752000000001</c:v>
                </c:pt>
                <c:pt idx="133">
                  <c:v>1040.0832</c:v>
                </c:pt>
                <c:pt idx="134">
                  <c:v>1038.8735999999999</c:v>
                </c:pt>
                <c:pt idx="135">
                  <c:v>1038.528</c:v>
                </c:pt>
                <c:pt idx="136">
                  <c:v>1035.2447999999999</c:v>
                </c:pt>
                <c:pt idx="137">
                  <c:v>1021.5072000000001</c:v>
                </c:pt>
                <c:pt idx="138">
                  <c:v>1020.9888000000001</c:v>
                </c:pt>
                <c:pt idx="139">
                  <c:v>1017.3600000000001</c:v>
                </c:pt>
                <c:pt idx="140">
                  <c:v>1008.8064000000001</c:v>
                </c:pt>
                <c:pt idx="141">
                  <c:v>1005.6096</c:v>
                </c:pt>
                <c:pt idx="142">
                  <c:v>1002.3264000000001</c:v>
                </c:pt>
                <c:pt idx="143">
                  <c:v>1001.3760000000001</c:v>
                </c:pt>
                <c:pt idx="144">
                  <c:v>999.82079999999996</c:v>
                </c:pt>
                <c:pt idx="145">
                  <c:v>997.66080000000011</c:v>
                </c:pt>
                <c:pt idx="146">
                  <c:v>996.01920000000007</c:v>
                </c:pt>
                <c:pt idx="147">
                  <c:v>992.64960000000008</c:v>
                </c:pt>
                <c:pt idx="148">
                  <c:v>992.39040000000011</c:v>
                </c:pt>
                <c:pt idx="149">
                  <c:v>991.69920000000002</c:v>
                </c:pt>
                <c:pt idx="150">
                  <c:v>989.10720000000015</c:v>
                </c:pt>
                <c:pt idx="151">
                  <c:v>985.91039999999998</c:v>
                </c:pt>
                <c:pt idx="152">
                  <c:v>981.15840000000003</c:v>
                </c:pt>
                <c:pt idx="153">
                  <c:v>980.98559999999998</c:v>
                </c:pt>
                <c:pt idx="154">
                  <c:v>978.30720000000008</c:v>
                </c:pt>
                <c:pt idx="155">
                  <c:v>977.35680000000002</c:v>
                </c:pt>
                <c:pt idx="156">
                  <c:v>973.98720000000003</c:v>
                </c:pt>
                <c:pt idx="157">
                  <c:v>972.60480000000007</c:v>
                </c:pt>
                <c:pt idx="158">
                  <c:v>971.56799999999998</c:v>
                </c:pt>
                <c:pt idx="159">
                  <c:v>970.53120000000013</c:v>
                </c:pt>
                <c:pt idx="160">
                  <c:v>962.58240000000012</c:v>
                </c:pt>
                <c:pt idx="161">
                  <c:v>962.15039999999999</c:v>
                </c:pt>
                <c:pt idx="162">
                  <c:v>961.45920000000012</c:v>
                </c:pt>
                <c:pt idx="163">
                  <c:v>961.3728000000001</c:v>
                </c:pt>
                <c:pt idx="164">
                  <c:v>952.04160000000013</c:v>
                </c:pt>
                <c:pt idx="165">
                  <c:v>945.1296000000001</c:v>
                </c:pt>
                <c:pt idx="166">
                  <c:v>940.37760000000014</c:v>
                </c:pt>
                <c:pt idx="167">
                  <c:v>939.16800000000001</c:v>
                </c:pt>
                <c:pt idx="168">
                  <c:v>938.56320000000005</c:v>
                </c:pt>
                <c:pt idx="169">
                  <c:v>935.28</c:v>
                </c:pt>
                <c:pt idx="170">
                  <c:v>929.57760000000007</c:v>
                </c:pt>
                <c:pt idx="171">
                  <c:v>919.55520000000013</c:v>
                </c:pt>
                <c:pt idx="172">
                  <c:v>917.39520000000005</c:v>
                </c:pt>
                <c:pt idx="173">
                  <c:v>910.56960000000004</c:v>
                </c:pt>
                <c:pt idx="174">
                  <c:v>910.22400000000005</c:v>
                </c:pt>
                <c:pt idx="175">
                  <c:v>908.32320000000004</c:v>
                </c:pt>
                <c:pt idx="176">
                  <c:v>908.32320000000004</c:v>
                </c:pt>
                <c:pt idx="177">
                  <c:v>907.2</c:v>
                </c:pt>
                <c:pt idx="178">
                  <c:v>897.9552000000001</c:v>
                </c:pt>
                <c:pt idx="179">
                  <c:v>897.35040000000004</c:v>
                </c:pt>
                <c:pt idx="180">
                  <c:v>896.91840000000013</c:v>
                </c:pt>
                <c:pt idx="181">
                  <c:v>895.62240000000008</c:v>
                </c:pt>
                <c:pt idx="182">
                  <c:v>892.33920000000001</c:v>
                </c:pt>
                <c:pt idx="183">
                  <c:v>891.56160000000011</c:v>
                </c:pt>
                <c:pt idx="184">
                  <c:v>890.35200000000009</c:v>
                </c:pt>
                <c:pt idx="185">
                  <c:v>884.82240000000002</c:v>
                </c:pt>
                <c:pt idx="186">
                  <c:v>877.39200000000005</c:v>
                </c:pt>
                <c:pt idx="187">
                  <c:v>876.44160000000011</c:v>
                </c:pt>
                <c:pt idx="188">
                  <c:v>873.84960000000012</c:v>
                </c:pt>
                <c:pt idx="189">
                  <c:v>872.03520000000003</c:v>
                </c:pt>
                <c:pt idx="190">
                  <c:v>871.68960000000004</c:v>
                </c:pt>
                <c:pt idx="191">
                  <c:v>870.82560000000012</c:v>
                </c:pt>
                <c:pt idx="192">
                  <c:v>870.56640000000016</c:v>
                </c:pt>
                <c:pt idx="193">
                  <c:v>865.72800000000007</c:v>
                </c:pt>
                <c:pt idx="194">
                  <c:v>863.39520000000005</c:v>
                </c:pt>
                <c:pt idx="195">
                  <c:v>863.22239999999999</c:v>
                </c:pt>
                <c:pt idx="196">
                  <c:v>855.96480000000008</c:v>
                </c:pt>
                <c:pt idx="197">
                  <c:v>853.89120000000003</c:v>
                </c:pt>
                <c:pt idx="198">
                  <c:v>845.0784000000001</c:v>
                </c:pt>
                <c:pt idx="199">
                  <c:v>844.7328</c:v>
                </c:pt>
                <c:pt idx="200">
                  <c:v>840.32640000000015</c:v>
                </c:pt>
                <c:pt idx="201">
                  <c:v>838.68480000000011</c:v>
                </c:pt>
                <c:pt idx="202">
                  <c:v>836.17920000000015</c:v>
                </c:pt>
                <c:pt idx="203">
                  <c:v>836.17920000000015</c:v>
                </c:pt>
                <c:pt idx="204">
                  <c:v>835.74720000000002</c:v>
                </c:pt>
                <c:pt idx="205">
                  <c:v>835.22880000000009</c:v>
                </c:pt>
                <c:pt idx="206">
                  <c:v>834.19200000000001</c:v>
                </c:pt>
                <c:pt idx="207">
                  <c:v>833.93280000000004</c:v>
                </c:pt>
                <c:pt idx="208">
                  <c:v>833.24160000000006</c:v>
                </c:pt>
                <c:pt idx="209">
                  <c:v>831.77280000000007</c:v>
                </c:pt>
                <c:pt idx="210">
                  <c:v>831.34080000000006</c:v>
                </c:pt>
                <c:pt idx="211">
                  <c:v>830.64960000000008</c:v>
                </c:pt>
                <c:pt idx="212">
                  <c:v>829.52640000000008</c:v>
                </c:pt>
                <c:pt idx="213">
                  <c:v>829.44</c:v>
                </c:pt>
                <c:pt idx="214">
                  <c:v>825.03359999999998</c:v>
                </c:pt>
                <c:pt idx="215">
                  <c:v>824.77440000000001</c:v>
                </c:pt>
                <c:pt idx="216">
                  <c:v>823.73760000000016</c:v>
                </c:pt>
                <c:pt idx="217">
                  <c:v>823.47840000000008</c:v>
                </c:pt>
                <c:pt idx="218">
                  <c:v>823.13279999999997</c:v>
                </c:pt>
                <c:pt idx="219">
                  <c:v>820.71360000000016</c:v>
                </c:pt>
                <c:pt idx="220">
                  <c:v>819.15840000000003</c:v>
                </c:pt>
                <c:pt idx="221">
                  <c:v>815.35680000000002</c:v>
                </c:pt>
                <c:pt idx="222">
                  <c:v>815.35680000000002</c:v>
                </c:pt>
                <c:pt idx="223">
                  <c:v>815.2704</c:v>
                </c:pt>
                <c:pt idx="224">
                  <c:v>813.80160000000012</c:v>
                </c:pt>
                <c:pt idx="225">
                  <c:v>807.75360000000012</c:v>
                </c:pt>
                <c:pt idx="226">
                  <c:v>807.32159999999999</c:v>
                </c:pt>
                <c:pt idx="227">
                  <c:v>805.0752</c:v>
                </c:pt>
                <c:pt idx="228">
                  <c:v>804.98880000000008</c:v>
                </c:pt>
                <c:pt idx="229">
                  <c:v>804.7296</c:v>
                </c:pt>
                <c:pt idx="230">
                  <c:v>803.86560000000009</c:v>
                </c:pt>
                <c:pt idx="231">
                  <c:v>801.87840000000006</c:v>
                </c:pt>
                <c:pt idx="232">
                  <c:v>801.79200000000003</c:v>
                </c:pt>
                <c:pt idx="233">
                  <c:v>801.53279999999995</c:v>
                </c:pt>
                <c:pt idx="234">
                  <c:v>800.32320000000004</c:v>
                </c:pt>
                <c:pt idx="235">
                  <c:v>799.63200000000018</c:v>
                </c:pt>
                <c:pt idx="236">
                  <c:v>798.6816</c:v>
                </c:pt>
                <c:pt idx="237">
                  <c:v>795.31200000000001</c:v>
                </c:pt>
                <c:pt idx="238">
                  <c:v>794.88</c:v>
                </c:pt>
                <c:pt idx="239">
                  <c:v>791.94240000000013</c:v>
                </c:pt>
                <c:pt idx="240">
                  <c:v>790.90560000000005</c:v>
                </c:pt>
                <c:pt idx="241">
                  <c:v>787.53600000000006</c:v>
                </c:pt>
                <c:pt idx="242">
                  <c:v>784.33920000000001</c:v>
                </c:pt>
                <c:pt idx="243">
                  <c:v>782.95680000000004</c:v>
                </c:pt>
                <c:pt idx="244">
                  <c:v>782.09280000000001</c:v>
                </c:pt>
                <c:pt idx="245">
                  <c:v>781.3152</c:v>
                </c:pt>
                <c:pt idx="246">
                  <c:v>780.8832000000001</c:v>
                </c:pt>
                <c:pt idx="247">
                  <c:v>780.36480000000006</c:v>
                </c:pt>
                <c:pt idx="248">
                  <c:v>778.2912</c:v>
                </c:pt>
                <c:pt idx="249">
                  <c:v>778.20479999999998</c:v>
                </c:pt>
                <c:pt idx="250">
                  <c:v>771.29280000000006</c:v>
                </c:pt>
                <c:pt idx="251">
                  <c:v>769.73760000000016</c:v>
                </c:pt>
                <c:pt idx="252">
                  <c:v>766.62720000000002</c:v>
                </c:pt>
                <c:pt idx="253">
                  <c:v>766.45440000000008</c:v>
                </c:pt>
                <c:pt idx="254">
                  <c:v>762.56640000000004</c:v>
                </c:pt>
                <c:pt idx="255">
                  <c:v>760.92480000000012</c:v>
                </c:pt>
                <c:pt idx="256">
                  <c:v>759.54240000000004</c:v>
                </c:pt>
                <c:pt idx="257">
                  <c:v>759.54240000000004</c:v>
                </c:pt>
                <c:pt idx="258">
                  <c:v>758.24639999999999</c:v>
                </c:pt>
                <c:pt idx="259">
                  <c:v>755.56799999999998</c:v>
                </c:pt>
                <c:pt idx="260">
                  <c:v>755.13600000000008</c:v>
                </c:pt>
                <c:pt idx="261">
                  <c:v>752.88960000000009</c:v>
                </c:pt>
                <c:pt idx="262">
                  <c:v>752.71680000000003</c:v>
                </c:pt>
                <c:pt idx="263">
                  <c:v>752.71680000000003</c:v>
                </c:pt>
                <c:pt idx="264">
                  <c:v>749.34720000000004</c:v>
                </c:pt>
                <c:pt idx="265">
                  <c:v>748.56960000000004</c:v>
                </c:pt>
                <c:pt idx="266">
                  <c:v>748.22400000000005</c:v>
                </c:pt>
                <c:pt idx="267">
                  <c:v>746.928</c:v>
                </c:pt>
                <c:pt idx="268">
                  <c:v>742.60800000000006</c:v>
                </c:pt>
                <c:pt idx="269">
                  <c:v>742.08960000000013</c:v>
                </c:pt>
                <c:pt idx="270">
                  <c:v>740.27520000000004</c:v>
                </c:pt>
                <c:pt idx="271">
                  <c:v>738.54720000000009</c:v>
                </c:pt>
                <c:pt idx="272">
                  <c:v>733.70880000000011</c:v>
                </c:pt>
                <c:pt idx="273">
                  <c:v>733.36320000000001</c:v>
                </c:pt>
                <c:pt idx="274">
                  <c:v>733.10400000000004</c:v>
                </c:pt>
                <c:pt idx="275">
                  <c:v>730.85760000000005</c:v>
                </c:pt>
                <c:pt idx="276">
                  <c:v>727.48800000000006</c:v>
                </c:pt>
                <c:pt idx="277">
                  <c:v>726.01920000000007</c:v>
                </c:pt>
                <c:pt idx="278">
                  <c:v>721.26720000000012</c:v>
                </c:pt>
                <c:pt idx="279">
                  <c:v>721.09440000000006</c:v>
                </c:pt>
                <c:pt idx="280">
                  <c:v>720.48960000000011</c:v>
                </c:pt>
                <c:pt idx="281">
                  <c:v>720.40319999999997</c:v>
                </c:pt>
                <c:pt idx="282">
                  <c:v>719.88480000000015</c:v>
                </c:pt>
                <c:pt idx="283">
                  <c:v>718.41600000000005</c:v>
                </c:pt>
                <c:pt idx="284">
                  <c:v>717.63839999999993</c:v>
                </c:pt>
                <c:pt idx="285">
                  <c:v>717.03359999999998</c:v>
                </c:pt>
                <c:pt idx="286">
                  <c:v>716.16960000000006</c:v>
                </c:pt>
                <c:pt idx="287">
                  <c:v>714.44160000000011</c:v>
                </c:pt>
                <c:pt idx="288">
                  <c:v>709.25760000000002</c:v>
                </c:pt>
                <c:pt idx="289">
                  <c:v>706.66560000000004</c:v>
                </c:pt>
                <c:pt idx="290">
                  <c:v>706.32000000000016</c:v>
                </c:pt>
                <c:pt idx="291">
                  <c:v>706.06080000000009</c:v>
                </c:pt>
                <c:pt idx="292">
                  <c:v>702.60480000000007</c:v>
                </c:pt>
                <c:pt idx="293">
                  <c:v>701.91360000000009</c:v>
                </c:pt>
                <c:pt idx="294">
                  <c:v>700.27200000000005</c:v>
                </c:pt>
                <c:pt idx="295">
                  <c:v>699.75360000000012</c:v>
                </c:pt>
                <c:pt idx="296">
                  <c:v>699.40800000000013</c:v>
                </c:pt>
                <c:pt idx="297">
                  <c:v>699.32159999999999</c:v>
                </c:pt>
                <c:pt idx="298">
                  <c:v>697.76640000000009</c:v>
                </c:pt>
                <c:pt idx="299">
                  <c:v>696.64320000000009</c:v>
                </c:pt>
                <c:pt idx="300">
                  <c:v>695.17439999999999</c:v>
                </c:pt>
                <c:pt idx="301">
                  <c:v>695.08800000000008</c:v>
                </c:pt>
                <c:pt idx="302">
                  <c:v>694.13760000000013</c:v>
                </c:pt>
                <c:pt idx="303">
                  <c:v>693.44640000000004</c:v>
                </c:pt>
                <c:pt idx="304">
                  <c:v>692.58240000000001</c:v>
                </c:pt>
                <c:pt idx="305">
                  <c:v>689.21280000000002</c:v>
                </c:pt>
                <c:pt idx="306">
                  <c:v>689.04</c:v>
                </c:pt>
                <c:pt idx="307">
                  <c:v>687.57120000000009</c:v>
                </c:pt>
                <c:pt idx="308">
                  <c:v>687.13920000000007</c:v>
                </c:pt>
                <c:pt idx="309">
                  <c:v>686.62080000000003</c:v>
                </c:pt>
                <c:pt idx="310">
                  <c:v>683.76959999999997</c:v>
                </c:pt>
                <c:pt idx="311">
                  <c:v>683.76959999999997</c:v>
                </c:pt>
                <c:pt idx="312">
                  <c:v>683.59680000000003</c:v>
                </c:pt>
                <c:pt idx="313">
                  <c:v>683.42400000000009</c:v>
                </c:pt>
                <c:pt idx="314">
                  <c:v>678.84480000000008</c:v>
                </c:pt>
                <c:pt idx="315">
                  <c:v>678.67200000000003</c:v>
                </c:pt>
                <c:pt idx="316">
                  <c:v>677.63520000000005</c:v>
                </c:pt>
                <c:pt idx="317">
                  <c:v>676.25280000000009</c:v>
                </c:pt>
                <c:pt idx="318">
                  <c:v>675.38880000000006</c:v>
                </c:pt>
                <c:pt idx="319">
                  <c:v>674.61120000000005</c:v>
                </c:pt>
                <c:pt idx="320">
                  <c:v>673.92000000000007</c:v>
                </c:pt>
                <c:pt idx="321">
                  <c:v>668.56320000000005</c:v>
                </c:pt>
                <c:pt idx="322">
                  <c:v>668.04480000000001</c:v>
                </c:pt>
                <c:pt idx="323">
                  <c:v>665.97120000000007</c:v>
                </c:pt>
                <c:pt idx="324">
                  <c:v>665.45280000000002</c:v>
                </c:pt>
                <c:pt idx="325">
                  <c:v>664.15680000000009</c:v>
                </c:pt>
                <c:pt idx="326">
                  <c:v>663.37920000000008</c:v>
                </c:pt>
                <c:pt idx="327">
                  <c:v>662.68799999999999</c:v>
                </c:pt>
                <c:pt idx="328">
                  <c:v>662.60159999999996</c:v>
                </c:pt>
                <c:pt idx="329">
                  <c:v>662.08320000000003</c:v>
                </c:pt>
                <c:pt idx="330">
                  <c:v>661.2192</c:v>
                </c:pt>
                <c:pt idx="331">
                  <c:v>658.97280000000001</c:v>
                </c:pt>
                <c:pt idx="332">
                  <c:v>657.41759999999999</c:v>
                </c:pt>
                <c:pt idx="333">
                  <c:v>653.87520000000006</c:v>
                </c:pt>
                <c:pt idx="334">
                  <c:v>653.6160000000001</c:v>
                </c:pt>
                <c:pt idx="335">
                  <c:v>653.35680000000002</c:v>
                </c:pt>
                <c:pt idx="336">
                  <c:v>653.18399999999997</c:v>
                </c:pt>
                <c:pt idx="337">
                  <c:v>651.54240000000004</c:v>
                </c:pt>
                <c:pt idx="338">
                  <c:v>651.11040000000003</c:v>
                </c:pt>
                <c:pt idx="339">
                  <c:v>650.85120000000006</c:v>
                </c:pt>
                <c:pt idx="340">
                  <c:v>650.50560000000007</c:v>
                </c:pt>
                <c:pt idx="341">
                  <c:v>649.55520000000001</c:v>
                </c:pt>
                <c:pt idx="342">
                  <c:v>648</c:v>
                </c:pt>
                <c:pt idx="343">
                  <c:v>647.5680000000001</c:v>
                </c:pt>
                <c:pt idx="344">
                  <c:v>647.22239999999999</c:v>
                </c:pt>
                <c:pt idx="345">
                  <c:v>646.79039999999998</c:v>
                </c:pt>
                <c:pt idx="346">
                  <c:v>642.98880000000008</c:v>
                </c:pt>
                <c:pt idx="347">
                  <c:v>641.00160000000005</c:v>
                </c:pt>
                <c:pt idx="348">
                  <c:v>639.10080000000005</c:v>
                </c:pt>
                <c:pt idx="349">
                  <c:v>638.23680000000002</c:v>
                </c:pt>
                <c:pt idx="350">
                  <c:v>637.8048</c:v>
                </c:pt>
                <c:pt idx="351">
                  <c:v>637.63200000000006</c:v>
                </c:pt>
                <c:pt idx="352">
                  <c:v>637.28640000000007</c:v>
                </c:pt>
                <c:pt idx="353">
                  <c:v>636.16320000000007</c:v>
                </c:pt>
                <c:pt idx="354">
                  <c:v>634.69440000000009</c:v>
                </c:pt>
                <c:pt idx="355">
                  <c:v>628.90560000000005</c:v>
                </c:pt>
                <c:pt idx="356">
                  <c:v>626.22720000000004</c:v>
                </c:pt>
                <c:pt idx="357">
                  <c:v>625.7088</c:v>
                </c:pt>
                <c:pt idx="358">
                  <c:v>625.10400000000004</c:v>
                </c:pt>
                <c:pt idx="359">
                  <c:v>623.4624</c:v>
                </c:pt>
                <c:pt idx="360">
                  <c:v>622.77120000000002</c:v>
                </c:pt>
                <c:pt idx="361">
                  <c:v>621.73440000000005</c:v>
                </c:pt>
                <c:pt idx="362">
                  <c:v>620.87040000000002</c:v>
                </c:pt>
                <c:pt idx="363">
                  <c:v>620.0064000000001</c:v>
                </c:pt>
                <c:pt idx="364">
                  <c:v>616.20479999999998</c:v>
                </c:pt>
                <c:pt idx="365">
                  <c:v>614.56320000000005</c:v>
                </c:pt>
                <c:pt idx="366">
                  <c:v>612.40320000000008</c:v>
                </c:pt>
                <c:pt idx="367">
                  <c:v>607.13280000000009</c:v>
                </c:pt>
                <c:pt idx="368">
                  <c:v>607.13280000000009</c:v>
                </c:pt>
                <c:pt idx="369">
                  <c:v>605.49120000000005</c:v>
                </c:pt>
                <c:pt idx="370">
                  <c:v>604.71360000000004</c:v>
                </c:pt>
                <c:pt idx="371">
                  <c:v>603.15840000000003</c:v>
                </c:pt>
                <c:pt idx="372">
                  <c:v>601.25760000000002</c:v>
                </c:pt>
                <c:pt idx="373">
                  <c:v>599.70240000000001</c:v>
                </c:pt>
                <c:pt idx="374">
                  <c:v>596.16000000000008</c:v>
                </c:pt>
                <c:pt idx="375">
                  <c:v>595.72799999999995</c:v>
                </c:pt>
                <c:pt idx="376">
                  <c:v>595.29600000000005</c:v>
                </c:pt>
                <c:pt idx="377">
                  <c:v>594.95040000000006</c:v>
                </c:pt>
                <c:pt idx="378">
                  <c:v>594.95040000000006</c:v>
                </c:pt>
                <c:pt idx="379">
                  <c:v>594.60479999999995</c:v>
                </c:pt>
                <c:pt idx="380">
                  <c:v>592.79039999999998</c:v>
                </c:pt>
                <c:pt idx="381">
                  <c:v>592.18560000000002</c:v>
                </c:pt>
                <c:pt idx="382">
                  <c:v>590.80320000000006</c:v>
                </c:pt>
                <c:pt idx="383">
                  <c:v>589.59360000000004</c:v>
                </c:pt>
                <c:pt idx="384">
                  <c:v>589.33439999999996</c:v>
                </c:pt>
                <c:pt idx="385">
                  <c:v>588.90240000000006</c:v>
                </c:pt>
                <c:pt idx="386">
                  <c:v>588.12480000000005</c:v>
                </c:pt>
                <c:pt idx="387">
                  <c:v>585.79200000000003</c:v>
                </c:pt>
                <c:pt idx="388">
                  <c:v>584.75520000000006</c:v>
                </c:pt>
                <c:pt idx="389">
                  <c:v>584.58240000000001</c:v>
                </c:pt>
                <c:pt idx="390">
                  <c:v>583.8048</c:v>
                </c:pt>
                <c:pt idx="391">
                  <c:v>583.71840000000009</c:v>
                </c:pt>
                <c:pt idx="392">
                  <c:v>579.57120000000009</c:v>
                </c:pt>
                <c:pt idx="393">
                  <c:v>578.79359999999997</c:v>
                </c:pt>
                <c:pt idx="394">
                  <c:v>578.79359999999997</c:v>
                </c:pt>
                <c:pt idx="395">
                  <c:v>576.46080000000006</c:v>
                </c:pt>
                <c:pt idx="396">
                  <c:v>568.59840000000008</c:v>
                </c:pt>
                <c:pt idx="397">
                  <c:v>568.51200000000006</c:v>
                </c:pt>
                <c:pt idx="398">
                  <c:v>568.25279999999998</c:v>
                </c:pt>
                <c:pt idx="399">
                  <c:v>567.73440000000005</c:v>
                </c:pt>
                <c:pt idx="400">
                  <c:v>564.96960000000001</c:v>
                </c:pt>
                <c:pt idx="401">
                  <c:v>562.11840000000007</c:v>
                </c:pt>
                <c:pt idx="402">
                  <c:v>560.04480000000001</c:v>
                </c:pt>
                <c:pt idx="403">
                  <c:v>559.2672</c:v>
                </c:pt>
                <c:pt idx="404">
                  <c:v>558.83519999999999</c:v>
                </c:pt>
                <c:pt idx="405">
                  <c:v>557.19360000000006</c:v>
                </c:pt>
                <c:pt idx="406">
                  <c:v>557.10720000000003</c:v>
                </c:pt>
                <c:pt idx="407">
                  <c:v>556.58880000000011</c:v>
                </c:pt>
                <c:pt idx="408">
                  <c:v>556.2432</c:v>
                </c:pt>
                <c:pt idx="409">
                  <c:v>555.55200000000002</c:v>
                </c:pt>
                <c:pt idx="410">
                  <c:v>552.18240000000003</c:v>
                </c:pt>
                <c:pt idx="411">
                  <c:v>551.57760000000007</c:v>
                </c:pt>
                <c:pt idx="412">
                  <c:v>551.40480000000002</c:v>
                </c:pt>
                <c:pt idx="413">
                  <c:v>550.19520000000011</c:v>
                </c:pt>
                <c:pt idx="414">
                  <c:v>547.77600000000007</c:v>
                </c:pt>
                <c:pt idx="415">
                  <c:v>546.91200000000003</c:v>
                </c:pt>
                <c:pt idx="416">
                  <c:v>546.39359999999999</c:v>
                </c:pt>
                <c:pt idx="417">
                  <c:v>543.45600000000002</c:v>
                </c:pt>
                <c:pt idx="418">
                  <c:v>543.024</c:v>
                </c:pt>
                <c:pt idx="419">
                  <c:v>541.64160000000004</c:v>
                </c:pt>
                <c:pt idx="420">
                  <c:v>540.95040000000006</c:v>
                </c:pt>
                <c:pt idx="421">
                  <c:v>540.51840000000004</c:v>
                </c:pt>
                <c:pt idx="422">
                  <c:v>539.74080000000004</c:v>
                </c:pt>
                <c:pt idx="423">
                  <c:v>539.04960000000005</c:v>
                </c:pt>
                <c:pt idx="424">
                  <c:v>538.61760000000004</c:v>
                </c:pt>
                <c:pt idx="425">
                  <c:v>538.53120000000001</c:v>
                </c:pt>
                <c:pt idx="426">
                  <c:v>537.23520000000008</c:v>
                </c:pt>
                <c:pt idx="427">
                  <c:v>534.81600000000003</c:v>
                </c:pt>
                <c:pt idx="428">
                  <c:v>534.2976000000001</c:v>
                </c:pt>
                <c:pt idx="429">
                  <c:v>533.69280000000003</c:v>
                </c:pt>
                <c:pt idx="430">
                  <c:v>530.84160000000008</c:v>
                </c:pt>
                <c:pt idx="431">
                  <c:v>528.24959999999999</c:v>
                </c:pt>
                <c:pt idx="432">
                  <c:v>528.16320000000007</c:v>
                </c:pt>
                <c:pt idx="433">
                  <c:v>528.07680000000005</c:v>
                </c:pt>
                <c:pt idx="434">
                  <c:v>527.64480000000003</c:v>
                </c:pt>
                <c:pt idx="435">
                  <c:v>527.55840000000001</c:v>
                </c:pt>
                <c:pt idx="436">
                  <c:v>524.18880000000001</c:v>
                </c:pt>
                <c:pt idx="437">
                  <c:v>522.63360000000011</c:v>
                </c:pt>
                <c:pt idx="438">
                  <c:v>522.46080000000006</c:v>
                </c:pt>
                <c:pt idx="439">
                  <c:v>520.81920000000002</c:v>
                </c:pt>
                <c:pt idx="440">
                  <c:v>520.64639999999997</c:v>
                </c:pt>
                <c:pt idx="441">
                  <c:v>520.56000000000006</c:v>
                </c:pt>
                <c:pt idx="442">
                  <c:v>520.30080000000009</c:v>
                </c:pt>
                <c:pt idx="443">
                  <c:v>520.30080000000009</c:v>
                </c:pt>
                <c:pt idx="444">
                  <c:v>520.04160000000002</c:v>
                </c:pt>
                <c:pt idx="445">
                  <c:v>517.7088</c:v>
                </c:pt>
                <c:pt idx="446">
                  <c:v>512.69760000000008</c:v>
                </c:pt>
                <c:pt idx="447">
                  <c:v>511.57440000000008</c:v>
                </c:pt>
                <c:pt idx="448">
                  <c:v>511.14240000000007</c:v>
                </c:pt>
                <c:pt idx="449">
                  <c:v>510.5376</c:v>
                </c:pt>
                <c:pt idx="450">
                  <c:v>509.06880000000007</c:v>
                </c:pt>
                <c:pt idx="451">
                  <c:v>508.37760000000009</c:v>
                </c:pt>
                <c:pt idx="452">
                  <c:v>508.29120000000006</c:v>
                </c:pt>
                <c:pt idx="453">
                  <c:v>506.73600000000005</c:v>
                </c:pt>
                <c:pt idx="454">
                  <c:v>505.95840000000004</c:v>
                </c:pt>
                <c:pt idx="455">
                  <c:v>505.78560000000004</c:v>
                </c:pt>
                <c:pt idx="456">
                  <c:v>503.53920000000005</c:v>
                </c:pt>
                <c:pt idx="457">
                  <c:v>500.68800000000005</c:v>
                </c:pt>
                <c:pt idx="458">
                  <c:v>499.73760000000004</c:v>
                </c:pt>
                <c:pt idx="459">
                  <c:v>498.87360000000001</c:v>
                </c:pt>
                <c:pt idx="460">
                  <c:v>496.10880000000003</c:v>
                </c:pt>
                <c:pt idx="461">
                  <c:v>495.15840000000003</c:v>
                </c:pt>
                <c:pt idx="462">
                  <c:v>494.20800000000003</c:v>
                </c:pt>
                <c:pt idx="463">
                  <c:v>492.48000000000008</c:v>
                </c:pt>
                <c:pt idx="464">
                  <c:v>488.24639999999999</c:v>
                </c:pt>
                <c:pt idx="465">
                  <c:v>487.64160000000004</c:v>
                </c:pt>
                <c:pt idx="466">
                  <c:v>483.32160000000005</c:v>
                </c:pt>
                <c:pt idx="467">
                  <c:v>483.06240000000003</c:v>
                </c:pt>
                <c:pt idx="468">
                  <c:v>482.0256</c:v>
                </c:pt>
                <c:pt idx="469">
                  <c:v>481.16160000000002</c:v>
                </c:pt>
                <c:pt idx="470">
                  <c:v>480.47040000000004</c:v>
                </c:pt>
                <c:pt idx="471">
                  <c:v>480.03840000000002</c:v>
                </c:pt>
                <c:pt idx="472">
                  <c:v>479.60640000000006</c:v>
                </c:pt>
                <c:pt idx="473">
                  <c:v>476.84160000000003</c:v>
                </c:pt>
                <c:pt idx="474">
                  <c:v>476.66880000000009</c:v>
                </c:pt>
                <c:pt idx="475">
                  <c:v>476.58240000000001</c:v>
                </c:pt>
                <c:pt idx="476">
                  <c:v>476.58240000000001</c:v>
                </c:pt>
                <c:pt idx="477">
                  <c:v>474.33600000000007</c:v>
                </c:pt>
                <c:pt idx="478">
                  <c:v>473.90400000000005</c:v>
                </c:pt>
                <c:pt idx="479">
                  <c:v>472.608</c:v>
                </c:pt>
                <c:pt idx="480">
                  <c:v>472.00320000000005</c:v>
                </c:pt>
                <c:pt idx="481">
                  <c:v>471.57120000000003</c:v>
                </c:pt>
                <c:pt idx="482">
                  <c:v>469.23840000000001</c:v>
                </c:pt>
                <c:pt idx="483">
                  <c:v>466.04160000000002</c:v>
                </c:pt>
                <c:pt idx="484">
                  <c:v>464.74559999999997</c:v>
                </c:pt>
                <c:pt idx="485">
                  <c:v>463.53600000000006</c:v>
                </c:pt>
                <c:pt idx="486">
                  <c:v>462.58560000000006</c:v>
                </c:pt>
                <c:pt idx="487">
                  <c:v>462.49920000000003</c:v>
                </c:pt>
                <c:pt idx="488">
                  <c:v>462.32640000000004</c:v>
                </c:pt>
                <c:pt idx="489">
                  <c:v>459.04320000000001</c:v>
                </c:pt>
                <c:pt idx="490">
                  <c:v>456.27839999999998</c:v>
                </c:pt>
                <c:pt idx="491">
                  <c:v>456.01920000000001</c:v>
                </c:pt>
                <c:pt idx="492">
                  <c:v>455.76000000000005</c:v>
                </c:pt>
                <c:pt idx="493">
                  <c:v>453.68640000000005</c:v>
                </c:pt>
                <c:pt idx="494">
                  <c:v>453.68640000000005</c:v>
                </c:pt>
                <c:pt idx="495">
                  <c:v>452.56320000000005</c:v>
                </c:pt>
                <c:pt idx="496">
                  <c:v>451.78560000000004</c:v>
                </c:pt>
                <c:pt idx="497">
                  <c:v>450.14400000000001</c:v>
                </c:pt>
                <c:pt idx="498">
                  <c:v>449.53920000000005</c:v>
                </c:pt>
                <c:pt idx="499">
                  <c:v>449.28000000000003</c:v>
                </c:pt>
                <c:pt idx="500">
                  <c:v>447.63840000000005</c:v>
                </c:pt>
                <c:pt idx="501">
                  <c:v>446.77440000000007</c:v>
                </c:pt>
                <c:pt idx="502">
                  <c:v>446.77440000000007</c:v>
                </c:pt>
                <c:pt idx="503">
                  <c:v>446.51520000000005</c:v>
                </c:pt>
                <c:pt idx="504">
                  <c:v>445.82400000000007</c:v>
                </c:pt>
                <c:pt idx="505">
                  <c:v>445.47840000000002</c:v>
                </c:pt>
                <c:pt idx="506">
                  <c:v>444.52800000000002</c:v>
                </c:pt>
                <c:pt idx="507">
                  <c:v>444.18240000000003</c:v>
                </c:pt>
                <c:pt idx="508">
                  <c:v>443.31840000000005</c:v>
                </c:pt>
                <c:pt idx="509">
                  <c:v>442.88640000000004</c:v>
                </c:pt>
                <c:pt idx="510">
                  <c:v>442.62720000000007</c:v>
                </c:pt>
                <c:pt idx="511">
                  <c:v>442.54080000000005</c:v>
                </c:pt>
                <c:pt idx="512">
                  <c:v>442.45440000000008</c:v>
                </c:pt>
                <c:pt idx="513">
                  <c:v>440.89920000000001</c:v>
                </c:pt>
                <c:pt idx="514">
                  <c:v>440.81280000000004</c:v>
                </c:pt>
                <c:pt idx="515">
                  <c:v>439.60320000000002</c:v>
                </c:pt>
                <c:pt idx="516">
                  <c:v>437.87520000000001</c:v>
                </c:pt>
                <c:pt idx="517">
                  <c:v>436.83840000000004</c:v>
                </c:pt>
                <c:pt idx="518">
                  <c:v>436.23360000000008</c:v>
                </c:pt>
                <c:pt idx="519">
                  <c:v>433.03679999999997</c:v>
                </c:pt>
                <c:pt idx="520">
                  <c:v>432.77760000000006</c:v>
                </c:pt>
                <c:pt idx="521">
                  <c:v>432.51840000000004</c:v>
                </c:pt>
                <c:pt idx="522">
                  <c:v>430.44480000000004</c:v>
                </c:pt>
                <c:pt idx="523">
                  <c:v>429.9264</c:v>
                </c:pt>
                <c:pt idx="524">
                  <c:v>429.9264</c:v>
                </c:pt>
                <c:pt idx="525">
                  <c:v>429.49440000000004</c:v>
                </c:pt>
                <c:pt idx="526">
                  <c:v>429.40800000000002</c:v>
                </c:pt>
                <c:pt idx="527">
                  <c:v>428.80320000000006</c:v>
                </c:pt>
                <c:pt idx="528">
                  <c:v>428.11200000000002</c:v>
                </c:pt>
                <c:pt idx="529">
                  <c:v>427.50720000000007</c:v>
                </c:pt>
                <c:pt idx="530">
                  <c:v>426.98880000000003</c:v>
                </c:pt>
                <c:pt idx="531">
                  <c:v>426.64319999999998</c:v>
                </c:pt>
                <c:pt idx="532">
                  <c:v>425.86560000000003</c:v>
                </c:pt>
                <c:pt idx="533">
                  <c:v>423.8784</c:v>
                </c:pt>
                <c:pt idx="534">
                  <c:v>423.53280000000007</c:v>
                </c:pt>
                <c:pt idx="535">
                  <c:v>421.71840000000003</c:v>
                </c:pt>
                <c:pt idx="536">
                  <c:v>421.37279999999998</c:v>
                </c:pt>
                <c:pt idx="537">
                  <c:v>421.02720000000005</c:v>
                </c:pt>
                <c:pt idx="538">
                  <c:v>421.02720000000005</c:v>
                </c:pt>
                <c:pt idx="539">
                  <c:v>418.00320000000005</c:v>
                </c:pt>
                <c:pt idx="540">
                  <c:v>417.91680000000002</c:v>
                </c:pt>
                <c:pt idx="541">
                  <c:v>417.13920000000007</c:v>
                </c:pt>
                <c:pt idx="542">
                  <c:v>416.62080000000003</c:v>
                </c:pt>
                <c:pt idx="543">
                  <c:v>416.62080000000003</c:v>
                </c:pt>
                <c:pt idx="544">
                  <c:v>416.27519999999998</c:v>
                </c:pt>
                <c:pt idx="545">
                  <c:v>416.10239999999999</c:v>
                </c:pt>
                <c:pt idx="546">
                  <c:v>414.28800000000001</c:v>
                </c:pt>
                <c:pt idx="547">
                  <c:v>413.5104</c:v>
                </c:pt>
                <c:pt idx="548">
                  <c:v>412.12799999999999</c:v>
                </c:pt>
                <c:pt idx="549">
                  <c:v>410.91840000000002</c:v>
                </c:pt>
                <c:pt idx="550">
                  <c:v>409.36320000000006</c:v>
                </c:pt>
                <c:pt idx="551">
                  <c:v>408.84480000000002</c:v>
                </c:pt>
                <c:pt idx="552">
                  <c:v>407.72160000000008</c:v>
                </c:pt>
                <c:pt idx="553">
                  <c:v>407.03040000000004</c:v>
                </c:pt>
                <c:pt idx="554">
                  <c:v>406.51200000000006</c:v>
                </c:pt>
                <c:pt idx="555">
                  <c:v>406.16640000000001</c:v>
                </c:pt>
                <c:pt idx="556">
                  <c:v>406.08000000000004</c:v>
                </c:pt>
                <c:pt idx="557">
                  <c:v>405.47519999999997</c:v>
                </c:pt>
                <c:pt idx="558">
                  <c:v>404.78399999999999</c:v>
                </c:pt>
                <c:pt idx="559">
                  <c:v>404.78399999999999</c:v>
                </c:pt>
                <c:pt idx="560">
                  <c:v>403.74720000000002</c:v>
                </c:pt>
                <c:pt idx="561">
                  <c:v>403.74720000000002</c:v>
                </c:pt>
                <c:pt idx="562">
                  <c:v>403.05600000000004</c:v>
                </c:pt>
                <c:pt idx="563">
                  <c:v>402.79680000000002</c:v>
                </c:pt>
                <c:pt idx="564">
                  <c:v>402.62400000000002</c:v>
                </c:pt>
                <c:pt idx="565">
                  <c:v>402.5376</c:v>
                </c:pt>
                <c:pt idx="566">
                  <c:v>401.84640000000002</c:v>
                </c:pt>
                <c:pt idx="567">
                  <c:v>401.4144</c:v>
                </c:pt>
                <c:pt idx="568">
                  <c:v>400.72320000000002</c:v>
                </c:pt>
                <c:pt idx="569">
                  <c:v>400.37760000000003</c:v>
                </c:pt>
                <c:pt idx="570">
                  <c:v>400.03200000000004</c:v>
                </c:pt>
                <c:pt idx="571">
                  <c:v>397.69920000000002</c:v>
                </c:pt>
                <c:pt idx="572">
                  <c:v>397.09440000000001</c:v>
                </c:pt>
                <c:pt idx="573">
                  <c:v>396.3168</c:v>
                </c:pt>
                <c:pt idx="574">
                  <c:v>395.79840000000007</c:v>
                </c:pt>
                <c:pt idx="575">
                  <c:v>395.62560000000002</c:v>
                </c:pt>
                <c:pt idx="576">
                  <c:v>395.53920000000005</c:v>
                </c:pt>
                <c:pt idx="577">
                  <c:v>395.45280000000002</c:v>
                </c:pt>
                <c:pt idx="578">
                  <c:v>394.76160000000004</c:v>
                </c:pt>
                <c:pt idx="579">
                  <c:v>391.2192</c:v>
                </c:pt>
                <c:pt idx="580">
                  <c:v>391.13280000000003</c:v>
                </c:pt>
                <c:pt idx="581">
                  <c:v>390.00960000000003</c:v>
                </c:pt>
                <c:pt idx="582">
                  <c:v>389.92320000000001</c:v>
                </c:pt>
                <c:pt idx="583">
                  <c:v>388.97280000000001</c:v>
                </c:pt>
                <c:pt idx="584">
                  <c:v>386.72640000000001</c:v>
                </c:pt>
                <c:pt idx="585">
                  <c:v>385.17120000000006</c:v>
                </c:pt>
                <c:pt idx="586">
                  <c:v>384.82560000000001</c:v>
                </c:pt>
                <c:pt idx="587">
                  <c:v>384.82560000000001</c:v>
                </c:pt>
                <c:pt idx="588">
                  <c:v>384.04800000000006</c:v>
                </c:pt>
                <c:pt idx="589">
                  <c:v>383.70240000000001</c:v>
                </c:pt>
                <c:pt idx="590">
                  <c:v>383.44319999999999</c:v>
                </c:pt>
                <c:pt idx="591">
                  <c:v>382.40640000000002</c:v>
                </c:pt>
                <c:pt idx="592">
                  <c:v>382.23360000000008</c:v>
                </c:pt>
                <c:pt idx="593">
                  <c:v>382.23360000000008</c:v>
                </c:pt>
                <c:pt idx="594">
                  <c:v>382.14720000000005</c:v>
                </c:pt>
                <c:pt idx="595">
                  <c:v>381.88800000000003</c:v>
                </c:pt>
                <c:pt idx="596">
                  <c:v>380.93760000000003</c:v>
                </c:pt>
                <c:pt idx="597">
                  <c:v>380.76480000000004</c:v>
                </c:pt>
                <c:pt idx="598">
                  <c:v>380.50560000000002</c:v>
                </c:pt>
                <c:pt idx="599">
                  <c:v>379.81440000000003</c:v>
                </c:pt>
                <c:pt idx="600">
                  <c:v>379.46880000000004</c:v>
                </c:pt>
                <c:pt idx="601">
                  <c:v>379.20960000000002</c:v>
                </c:pt>
                <c:pt idx="602">
                  <c:v>378.60480000000001</c:v>
                </c:pt>
                <c:pt idx="603">
                  <c:v>378.51840000000004</c:v>
                </c:pt>
                <c:pt idx="604">
                  <c:v>378.25920000000002</c:v>
                </c:pt>
                <c:pt idx="605">
                  <c:v>377.30880000000002</c:v>
                </c:pt>
                <c:pt idx="606">
                  <c:v>376.96320000000009</c:v>
                </c:pt>
                <c:pt idx="607">
                  <c:v>376.87680000000006</c:v>
                </c:pt>
                <c:pt idx="608">
                  <c:v>376.27200000000005</c:v>
                </c:pt>
                <c:pt idx="609">
                  <c:v>373.16160000000002</c:v>
                </c:pt>
                <c:pt idx="610">
                  <c:v>372.9024</c:v>
                </c:pt>
                <c:pt idx="611">
                  <c:v>372.7296</c:v>
                </c:pt>
                <c:pt idx="612">
                  <c:v>372.47040000000004</c:v>
                </c:pt>
                <c:pt idx="613">
                  <c:v>371.43360000000007</c:v>
                </c:pt>
                <c:pt idx="614">
                  <c:v>371.34720000000004</c:v>
                </c:pt>
                <c:pt idx="615">
                  <c:v>370.48320000000007</c:v>
                </c:pt>
                <c:pt idx="616">
                  <c:v>369.96480000000003</c:v>
                </c:pt>
                <c:pt idx="617">
                  <c:v>369.7056</c:v>
                </c:pt>
                <c:pt idx="618">
                  <c:v>369.53280000000001</c:v>
                </c:pt>
                <c:pt idx="619">
                  <c:v>369.18720000000002</c:v>
                </c:pt>
                <c:pt idx="620">
                  <c:v>367.89120000000003</c:v>
                </c:pt>
                <c:pt idx="621">
                  <c:v>367.54559999999998</c:v>
                </c:pt>
                <c:pt idx="622">
                  <c:v>367.37279999999998</c:v>
                </c:pt>
                <c:pt idx="623">
                  <c:v>366.94080000000002</c:v>
                </c:pt>
                <c:pt idx="624">
                  <c:v>366.85440000000006</c:v>
                </c:pt>
                <c:pt idx="625">
                  <c:v>366.59520000000003</c:v>
                </c:pt>
                <c:pt idx="626">
                  <c:v>365.7312</c:v>
                </c:pt>
                <c:pt idx="627">
                  <c:v>365.38560000000001</c:v>
                </c:pt>
                <c:pt idx="628">
                  <c:v>365.04</c:v>
                </c:pt>
                <c:pt idx="629">
                  <c:v>364.86720000000003</c:v>
                </c:pt>
                <c:pt idx="630">
                  <c:v>364.86720000000003</c:v>
                </c:pt>
                <c:pt idx="631">
                  <c:v>364.17599999999999</c:v>
                </c:pt>
                <c:pt idx="632">
                  <c:v>364.08960000000008</c:v>
                </c:pt>
                <c:pt idx="633">
                  <c:v>364.00320000000005</c:v>
                </c:pt>
                <c:pt idx="634">
                  <c:v>363.74400000000003</c:v>
                </c:pt>
                <c:pt idx="635">
                  <c:v>363.48480000000001</c:v>
                </c:pt>
                <c:pt idx="636">
                  <c:v>363.39840000000004</c:v>
                </c:pt>
                <c:pt idx="637">
                  <c:v>362.79360000000003</c:v>
                </c:pt>
                <c:pt idx="638">
                  <c:v>362.27519999999998</c:v>
                </c:pt>
                <c:pt idx="639">
                  <c:v>362.10239999999999</c:v>
                </c:pt>
                <c:pt idx="640">
                  <c:v>361.92960000000005</c:v>
                </c:pt>
                <c:pt idx="641">
                  <c:v>361.84320000000002</c:v>
                </c:pt>
                <c:pt idx="642">
                  <c:v>361.75680000000006</c:v>
                </c:pt>
                <c:pt idx="643">
                  <c:v>361.584</c:v>
                </c:pt>
                <c:pt idx="644">
                  <c:v>359.59680000000003</c:v>
                </c:pt>
                <c:pt idx="645">
                  <c:v>359.33760000000001</c:v>
                </c:pt>
                <c:pt idx="646">
                  <c:v>358.73280000000005</c:v>
                </c:pt>
                <c:pt idx="647">
                  <c:v>358.12799999999999</c:v>
                </c:pt>
                <c:pt idx="648">
                  <c:v>357.86880000000008</c:v>
                </c:pt>
                <c:pt idx="649">
                  <c:v>357.69599999999997</c:v>
                </c:pt>
                <c:pt idx="650">
                  <c:v>357.35040000000004</c:v>
                </c:pt>
                <c:pt idx="651">
                  <c:v>356.57280000000003</c:v>
                </c:pt>
                <c:pt idx="652">
                  <c:v>355.7088</c:v>
                </c:pt>
                <c:pt idx="653">
                  <c:v>355.62239999999997</c:v>
                </c:pt>
                <c:pt idx="654">
                  <c:v>354.75839999999999</c:v>
                </c:pt>
                <c:pt idx="655">
                  <c:v>353.28960000000006</c:v>
                </c:pt>
                <c:pt idx="656">
                  <c:v>352.94400000000002</c:v>
                </c:pt>
                <c:pt idx="657">
                  <c:v>352.77120000000002</c:v>
                </c:pt>
                <c:pt idx="658">
                  <c:v>352.6848</c:v>
                </c:pt>
                <c:pt idx="659">
                  <c:v>352.51200000000006</c:v>
                </c:pt>
                <c:pt idx="660">
                  <c:v>351.64800000000002</c:v>
                </c:pt>
                <c:pt idx="661">
                  <c:v>351.38880000000006</c:v>
                </c:pt>
                <c:pt idx="662">
                  <c:v>350.69760000000002</c:v>
                </c:pt>
                <c:pt idx="663">
                  <c:v>350.6112</c:v>
                </c:pt>
                <c:pt idx="664">
                  <c:v>350.35199999999998</c:v>
                </c:pt>
                <c:pt idx="665">
                  <c:v>350.17920000000004</c:v>
                </c:pt>
                <c:pt idx="666">
                  <c:v>349.83360000000005</c:v>
                </c:pt>
                <c:pt idx="667">
                  <c:v>349.66079999999999</c:v>
                </c:pt>
                <c:pt idx="668">
                  <c:v>349.66079999999999</c:v>
                </c:pt>
                <c:pt idx="669">
                  <c:v>349.66079999999999</c:v>
                </c:pt>
                <c:pt idx="670">
                  <c:v>349.57440000000003</c:v>
                </c:pt>
                <c:pt idx="671">
                  <c:v>348.62400000000002</c:v>
                </c:pt>
                <c:pt idx="672">
                  <c:v>347.67360000000002</c:v>
                </c:pt>
                <c:pt idx="673">
                  <c:v>345.3408</c:v>
                </c:pt>
                <c:pt idx="674">
                  <c:v>344.82240000000002</c:v>
                </c:pt>
                <c:pt idx="675">
                  <c:v>344.39040000000006</c:v>
                </c:pt>
                <c:pt idx="676">
                  <c:v>344.30400000000003</c:v>
                </c:pt>
                <c:pt idx="677">
                  <c:v>344.2176</c:v>
                </c:pt>
                <c:pt idx="678">
                  <c:v>344.2176</c:v>
                </c:pt>
                <c:pt idx="679">
                  <c:v>343.09440000000001</c:v>
                </c:pt>
                <c:pt idx="680">
                  <c:v>342.40320000000003</c:v>
                </c:pt>
                <c:pt idx="681">
                  <c:v>342.14400000000001</c:v>
                </c:pt>
                <c:pt idx="682">
                  <c:v>341.79840000000002</c:v>
                </c:pt>
                <c:pt idx="683">
                  <c:v>341.1936</c:v>
                </c:pt>
                <c:pt idx="684">
                  <c:v>341.02080000000001</c:v>
                </c:pt>
                <c:pt idx="685">
                  <c:v>340.76160000000004</c:v>
                </c:pt>
                <c:pt idx="686">
                  <c:v>340.15680000000003</c:v>
                </c:pt>
                <c:pt idx="687">
                  <c:v>340.07040000000001</c:v>
                </c:pt>
                <c:pt idx="688">
                  <c:v>339.20640000000003</c:v>
                </c:pt>
                <c:pt idx="689">
                  <c:v>338.68799999999999</c:v>
                </c:pt>
                <c:pt idx="690">
                  <c:v>338.51520000000005</c:v>
                </c:pt>
                <c:pt idx="691">
                  <c:v>338.3424</c:v>
                </c:pt>
                <c:pt idx="692">
                  <c:v>338.08320000000003</c:v>
                </c:pt>
                <c:pt idx="693">
                  <c:v>336.96000000000004</c:v>
                </c:pt>
                <c:pt idx="694">
                  <c:v>336.87360000000001</c:v>
                </c:pt>
                <c:pt idx="695">
                  <c:v>336.52800000000002</c:v>
                </c:pt>
                <c:pt idx="696">
                  <c:v>336.18240000000003</c:v>
                </c:pt>
                <c:pt idx="697">
                  <c:v>335.92320000000001</c:v>
                </c:pt>
                <c:pt idx="698">
                  <c:v>335.83680000000004</c:v>
                </c:pt>
                <c:pt idx="699">
                  <c:v>335.83680000000004</c:v>
                </c:pt>
                <c:pt idx="700">
                  <c:v>335.66399999999999</c:v>
                </c:pt>
                <c:pt idx="701">
                  <c:v>335.49120000000005</c:v>
                </c:pt>
                <c:pt idx="702">
                  <c:v>335.05920000000003</c:v>
                </c:pt>
                <c:pt idx="703">
                  <c:v>334.88640000000004</c:v>
                </c:pt>
                <c:pt idx="704">
                  <c:v>334.71360000000004</c:v>
                </c:pt>
                <c:pt idx="705">
                  <c:v>334.62720000000002</c:v>
                </c:pt>
                <c:pt idx="706">
                  <c:v>334.28160000000003</c:v>
                </c:pt>
                <c:pt idx="707">
                  <c:v>334.1952</c:v>
                </c:pt>
                <c:pt idx="708">
                  <c:v>334.10880000000003</c:v>
                </c:pt>
                <c:pt idx="709">
                  <c:v>333.41759999999999</c:v>
                </c:pt>
                <c:pt idx="710">
                  <c:v>332.81280000000004</c:v>
                </c:pt>
                <c:pt idx="711">
                  <c:v>332.64000000000004</c:v>
                </c:pt>
                <c:pt idx="712">
                  <c:v>332.55360000000002</c:v>
                </c:pt>
                <c:pt idx="713">
                  <c:v>332.1216</c:v>
                </c:pt>
                <c:pt idx="714">
                  <c:v>331.43040000000002</c:v>
                </c:pt>
                <c:pt idx="715">
                  <c:v>330.91200000000003</c:v>
                </c:pt>
                <c:pt idx="716">
                  <c:v>330.91200000000003</c:v>
                </c:pt>
                <c:pt idx="717">
                  <c:v>330.82560000000007</c:v>
                </c:pt>
                <c:pt idx="718">
                  <c:v>330.73919999999998</c:v>
                </c:pt>
                <c:pt idx="719">
                  <c:v>330.13440000000003</c:v>
                </c:pt>
                <c:pt idx="720">
                  <c:v>330.048</c:v>
                </c:pt>
                <c:pt idx="721">
                  <c:v>328.83840000000004</c:v>
                </c:pt>
                <c:pt idx="722">
                  <c:v>328.1472</c:v>
                </c:pt>
                <c:pt idx="723">
                  <c:v>327.88800000000003</c:v>
                </c:pt>
                <c:pt idx="724">
                  <c:v>327.45600000000002</c:v>
                </c:pt>
                <c:pt idx="725">
                  <c:v>326.93760000000003</c:v>
                </c:pt>
                <c:pt idx="726">
                  <c:v>326.76480000000004</c:v>
                </c:pt>
                <c:pt idx="727">
                  <c:v>326.41920000000005</c:v>
                </c:pt>
                <c:pt idx="728">
                  <c:v>325.81440000000003</c:v>
                </c:pt>
                <c:pt idx="729">
                  <c:v>325.72800000000001</c:v>
                </c:pt>
                <c:pt idx="730">
                  <c:v>325.64160000000004</c:v>
                </c:pt>
                <c:pt idx="731">
                  <c:v>325.64160000000004</c:v>
                </c:pt>
                <c:pt idx="732">
                  <c:v>325.29600000000005</c:v>
                </c:pt>
                <c:pt idx="733">
                  <c:v>323.56800000000004</c:v>
                </c:pt>
                <c:pt idx="734">
                  <c:v>323.48160000000001</c:v>
                </c:pt>
                <c:pt idx="735">
                  <c:v>323.22240000000005</c:v>
                </c:pt>
                <c:pt idx="736">
                  <c:v>321.9264</c:v>
                </c:pt>
                <c:pt idx="737">
                  <c:v>321.66720000000004</c:v>
                </c:pt>
                <c:pt idx="738">
                  <c:v>321.49440000000004</c:v>
                </c:pt>
                <c:pt idx="739">
                  <c:v>320.8032</c:v>
                </c:pt>
                <c:pt idx="740">
                  <c:v>319.07520000000005</c:v>
                </c:pt>
                <c:pt idx="741">
                  <c:v>318.21120000000002</c:v>
                </c:pt>
                <c:pt idx="742">
                  <c:v>317.60640000000001</c:v>
                </c:pt>
                <c:pt idx="743">
                  <c:v>317.52</c:v>
                </c:pt>
                <c:pt idx="744">
                  <c:v>317.52</c:v>
                </c:pt>
                <c:pt idx="745">
                  <c:v>317.08800000000002</c:v>
                </c:pt>
                <c:pt idx="746">
                  <c:v>316.8288</c:v>
                </c:pt>
                <c:pt idx="747">
                  <c:v>316.65600000000001</c:v>
                </c:pt>
                <c:pt idx="748">
                  <c:v>316.05119999999999</c:v>
                </c:pt>
                <c:pt idx="749">
                  <c:v>315.61920000000003</c:v>
                </c:pt>
                <c:pt idx="750">
                  <c:v>315.44639999999998</c:v>
                </c:pt>
                <c:pt idx="751">
                  <c:v>315.36</c:v>
                </c:pt>
                <c:pt idx="752">
                  <c:v>314.58240000000001</c:v>
                </c:pt>
                <c:pt idx="753">
                  <c:v>313.9776</c:v>
                </c:pt>
                <c:pt idx="754">
                  <c:v>313.89120000000003</c:v>
                </c:pt>
                <c:pt idx="755">
                  <c:v>313.89120000000003</c:v>
                </c:pt>
                <c:pt idx="756">
                  <c:v>313.71839999999997</c:v>
                </c:pt>
                <c:pt idx="757">
                  <c:v>313.63200000000001</c:v>
                </c:pt>
                <c:pt idx="758">
                  <c:v>313.63200000000001</c:v>
                </c:pt>
                <c:pt idx="759">
                  <c:v>313.54560000000004</c:v>
                </c:pt>
                <c:pt idx="760">
                  <c:v>313.37279999999998</c:v>
                </c:pt>
                <c:pt idx="761">
                  <c:v>312.76800000000003</c:v>
                </c:pt>
                <c:pt idx="762">
                  <c:v>312.68160000000006</c:v>
                </c:pt>
                <c:pt idx="763">
                  <c:v>312.42240000000004</c:v>
                </c:pt>
                <c:pt idx="764">
                  <c:v>312.33600000000001</c:v>
                </c:pt>
                <c:pt idx="765">
                  <c:v>311.47200000000004</c:v>
                </c:pt>
                <c:pt idx="766">
                  <c:v>311.38560000000001</c:v>
                </c:pt>
                <c:pt idx="767">
                  <c:v>311.38560000000001</c:v>
                </c:pt>
                <c:pt idx="768">
                  <c:v>310.7808</c:v>
                </c:pt>
                <c:pt idx="769">
                  <c:v>310.69440000000003</c:v>
                </c:pt>
                <c:pt idx="770">
                  <c:v>309.74400000000003</c:v>
                </c:pt>
                <c:pt idx="771">
                  <c:v>309.6576</c:v>
                </c:pt>
                <c:pt idx="772">
                  <c:v>309.22560000000004</c:v>
                </c:pt>
                <c:pt idx="773">
                  <c:v>308.62080000000003</c:v>
                </c:pt>
                <c:pt idx="774">
                  <c:v>307.41120000000001</c:v>
                </c:pt>
                <c:pt idx="775">
                  <c:v>307.41120000000001</c:v>
                </c:pt>
                <c:pt idx="776">
                  <c:v>306.89280000000002</c:v>
                </c:pt>
                <c:pt idx="777">
                  <c:v>306.37439999999998</c:v>
                </c:pt>
                <c:pt idx="778">
                  <c:v>306.28800000000001</c:v>
                </c:pt>
                <c:pt idx="779">
                  <c:v>306.28800000000001</c:v>
                </c:pt>
                <c:pt idx="780">
                  <c:v>305.5104</c:v>
                </c:pt>
                <c:pt idx="781">
                  <c:v>305.42400000000004</c:v>
                </c:pt>
                <c:pt idx="782">
                  <c:v>305.16480000000001</c:v>
                </c:pt>
                <c:pt idx="783">
                  <c:v>304.90559999999999</c:v>
                </c:pt>
                <c:pt idx="784">
                  <c:v>304.81920000000002</c:v>
                </c:pt>
                <c:pt idx="785">
                  <c:v>304.81920000000002</c:v>
                </c:pt>
                <c:pt idx="786">
                  <c:v>304.56</c:v>
                </c:pt>
                <c:pt idx="787">
                  <c:v>304.21440000000001</c:v>
                </c:pt>
                <c:pt idx="788">
                  <c:v>303.95519999999999</c:v>
                </c:pt>
                <c:pt idx="789">
                  <c:v>303.09120000000001</c:v>
                </c:pt>
                <c:pt idx="790">
                  <c:v>302.40000000000003</c:v>
                </c:pt>
                <c:pt idx="791">
                  <c:v>302.40000000000003</c:v>
                </c:pt>
                <c:pt idx="792">
                  <c:v>302.31360000000001</c:v>
                </c:pt>
                <c:pt idx="793">
                  <c:v>301.96800000000002</c:v>
                </c:pt>
                <c:pt idx="794">
                  <c:v>301.79520000000002</c:v>
                </c:pt>
                <c:pt idx="795">
                  <c:v>301.62240000000003</c:v>
                </c:pt>
                <c:pt idx="796">
                  <c:v>301.36320000000001</c:v>
                </c:pt>
                <c:pt idx="797">
                  <c:v>301.19040000000001</c:v>
                </c:pt>
                <c:pt idx="798">
                  <c:v>300.67200000000003</c:v>
                </c:pt>
                <c:pt idx="799">
                  <c:v>300.4128</c:v>
                </c:pt>
                <c:pt idx="800">
                  <c:v>299.89440000000002</c:v>
                </c:pt>
                <c:pt idx="801">
                  <c:v>299.80800000000005</c:v>
                </c:pt>
                <c:pt idx="802">
                  <c:v>299.72160000000002</c:v>
                </c:pt>
                <c:pt idx="803">
                  <c:v>298.59840000000003</c:v>
                </c:pt>
                <c:pt idx="804">
                  <c:v>298.59840000000003</c:v>
                </c:pt>
                <c:pt idx="805">
                  <c:v>298.33920000000001</c:v>
                </c:pt>
                <c:pt idx="806">
                  <c:v>297.64800000000002</c:v>
                </c:pt>
                <c:pt idx="807">
                  <c:v>297.47520000000003</c:v>
                </c:pt>
                <c:pt idx="808">
                  <c:v>296.00640000000004</c:v>
                </c:pt>
                <c:pt idx="809">
                  <c:v>295.92</c:v>
                </c:pt>
                <c:pt idx="810">
                  <c:v>295.83359999999999</c:v>
                </c:pt>
                <c:pt idx="811">
                  <c:v>295.22879999999998</c:v>
                </c:pt>
                <c:pt idx="812">
                  <c:v>295.14240000000001</c:v>
                </c:pt>
                <c:pt idx="813">
                  <c:v>294.88319999999999</c:v>
                </c:pt>
                <c:pt idx="814">
                  <c:v>294.01920000000001</c:v>
                </c:pt>
                <c:pt idx="815">
                  <c:v>293.32800000000003</c:v>
                </c:pt>
                <c:pt idx="816">
                  <c:v>292.80959999999999</c:v>
                </c:pt>
                <c:pt idx="817">
                  <c:v>292.63679999999999</c:v>
                </c:pt>
                <c:pt idx="818">
                  <c:v>292.37760000000003</c:v>
                </c:pt>
                <c:pt idx="819">
                  <c:v>292.20480000000003</c:v>
                </c:pt>
                <c:pt idx="820">
                  <c:v>291.77280000000002</c:v>
                </c:pt>
                <c:pt idx="821">
                  <c:v>291.3408</c:v>
                </c:pt>
                <c:pt idx="822">
                  <c:v>290.47680000000003</c:v>
                </c:pt>
                <c:pt idx="823">
                  <c:v>290.2176</c:v>
                </c:pt>
                <c:pt idx="824">
                  <c:v>290.13120000000004</c:v>
                </c:pt>
                <c:pt idx="825">
                  <c:v>289.69920000000002</c:v>
                </c:pt>
                <c:pt idx="826">
                  <c:v>289.35360000000003</c:v>
                </c:pt>
                <c:pt idx="827">
                  <c:v>289.18080000000003</c:v>
                </c:pt>
                <c:pt idx="828">
                  <c:v>288.74880000000002</c:v>
                </c:pt>
                <c:pt idx="829">
                  <c:v>288.66240000000005</c:v>
                </c:pt>
                <c:pt idx="830">
                  <c:v>288.23040000000003</c:v>
                </c:pt>
                <c:pt idx="831">
                  <c:v>288.14400000000001</c:v>
                </c:pt>
                <c:pt idx="832">
                  <c:v>287.3664</c:v>
                </c:pt>
                <c:pt idx="833">
                  <c:v>287.3664</c:v>
                </c:pt>
                <c:pt idx="834">
                  <c:v>286.93440000000004</c:v>
                </c:pt>
                <c:pt idx="835">
                  <c:v>286.58880000000005</c:v>
                </c:pt>
                <c:pt idx="836">
                  <c:v>286.07040000000001</c:v>
                </c:pt>
                <c:pt idx="837">
                  <c:v>286.07040000000001</c:v>
                </c:pt>
                <c:pt idx="838">
                  <c:v>285.89760000000001</c:v>
                </c:pt>
                <c:pt idx="839">
                  <c:v>285.55200000000002</c:v>
                </c:pt>
                <c:pt idx="840">
                  <c:v>285.2928</c:v>
                </c:pt>
                <c:pt idx="841">
                  <c:v>284.51520000000005</c:v>
                </c:pt>
                <c:pt idx="842">
                  <c:v>284.3424</c:v>
                </c:pt>
                <c:pt idx="843">
                  <c:v>282.96000000000004</c:v>
                </c:pt>
                <c:pt idx="844">
                  <c:v>281.40480000000002</c:v>
                </c:pt>
                <c:pt idx="845">
                  <c:v>281.23200000000003</c:v>
                </c:pt>
                <c:pt idx="846">
                  <c:v>280.36800000000005</c:v>
                </c:pt>
                <c:pt idx="847">
                  <c:v>280.36800000000005</c:v>
                </c:pt>
                <c:pt idx="848">
                  <c:v>280.28160000000003</c:v>
                </c:pt>
                <c:pt idx="849">
                  <c:v>280.10880000000003</c:v>
                </c:pt>
                <c:pt idx="850">
                  <c:v>279.76320000000004</c:v>
                </c:pt>
                <c:pt idx="851">
                  <c:v>279.41759999999999</c:v>
                </c:pt>
                <c:pt idx="852">
                  <c:v>278.98560000000003</c:v>
                </c:pt>
                <c:pt idx="853">
                  <c:v>277.60320000000002</c:v>
                </c:pt>
                <c:pt idx="854">
                  <c:v>277.51680000000005</c:v>
                </c:pt>
                <c:pt idx="855">
                  <c:v>277.34399999999999</c:v>
                </c:pt>
                <c:pt idx="856">
                  <c:v>276.73919999999998</c:v>
                </c:pt>
                <c:pt idx="857">
                  <c:v>276.39359999999999</c:v>
                </c:pt>
                <c:pt idx="858">
                  <c:v>276.39359999999999</c:v>
                </c:pt>
                <c:pt idx="859">
                  <c:v>276.2208</c:v>
                </c:pt>
                <c:pt idx="860">
                  <c:v>276.048</c:v>
                </c:pt>
                <c:pt idx="861">
                  <c:v>276.048</c:v>
                </c:pt>
                <c:pt idx="862">
                  <c:v>275.61599999999999</c:v>
                </c:pt>
                <c:pt idx="863">
                  <c:v>274.75200000000001</c:v>
                </c:pt>
                <c:pt idx="864">
                  <c:v>274.66559999999998</c:v>
                </c:pt>
                <c:pt idx="865">
                  <c:v>274.32</c:v>
                </c:pt>
                <c:pt idx="866">
                  <c:v>273.9744</c:v>
                </c:pt>
                <c:pt idx="867">
                  <c:v>273.80160000000001</c:v>
                </c:pt>
                <c:pt idx="868">
                  <c:v>273.71520000000004</c:v>
                </c:pt>
                <c:pt idx="869">
                  <c:v>273.62880000000001</c:v>
                </c:pt>
                <c:pt idx="870">
                  <c:v>273.54239999999999</c:v>
                </c:pt>
                <c:pt idx="871">
                  <c:v>273.1968</c:v>
                </c:pt>
                <c:pt idx="872">
                  <c:v>273.11040000000003</c:v>
                </c:pt>
                <c:pt idx="873">
                  <c:v>272.59199999999998</c:v>
                </c:pt>
                <c:pt idx="874">
                  <c:v>272.41920000000005</c:v>
                </c:pt>
                <c:pt idx="875">
                  <c:v>271.72800000000001</c:v>
                </c:pt>
                <c:pt idx="876">
                  <c:v>271.03680000000003</c:v>
                </c:pt>
                <c:pt idx="877">
                  <c:v>269.91360000000003</c:v>
                </c:pt>
                <c:pt idx="878">
                  <c:v>269.30880000000002</c:v>
                </c:pt>
                <c:pt idx="879">
                  <c:v>269.30880000000002</c:v>
                </c:pt>
                <c:pt idx="880">
                  <c:v>269.30880000000002</c:v>
                </c:pt>
                <c:pt idx="881">
                  <c:v>269.22240000000005</c:v>
                </c:pt>
                <c:pt idx="882">
                  <c:v>268.70400000000001</c:v>
                </c:pt>
                <c:pt idx="883">
                  <c:v>268.53120000000001</c:v>
                </c:pt>
                <c:pt idx="884">
                  <c:v>268.01280000000003</c:v>
                </c:pt>
                <c:pt idx="885">
                  <c:v>267.66719999999998</c:v>
                </c:pt>
                <c:pt idx="886">
                  <c:v>267.66719999999998</c:v>
                </c:pt>
                <c:pt idx="887">
                  <c:v>265.93920000000003</c:v>
                </c:pt>
                <c:pt idx="888">
                  <c:v>265.93920000000003</c:v>
                </c:pt>
                <c:pt idx="889">
                  <c:v>265.8528</c:v>
                </c:pt>
                <c:pt idx="890">
                  <c:v>265.42080000000004</c:v>
                </c:pt>
                <c:pt idx="891">
                  <c:v>265.24799999999999</c:v>
                </c:pt>
                <c:pt idx="892">
                  <c:v>265.0752</c:v>
                </c:pt>
                <c:pt idx="893">
                  <c:v>264.98880000000003</c:v>
                </c:pt>
                <c:pt idx="894">
                  <c:v>263.95200000000006</c:v>
                </c:pt>
                <c:pt idx="895">
                  <c:v>263.7792</c:v>
                </c:pt>
                <c:pt idx="896">
                  <c:v>263.7792</c:v>
                </c:pt>
                <c:pt idx="897">
                  <c:v>263.26080000000002</c:v>
                </c:pt>
                <c:pt idx="898">
                  <c:v>263.17439999999999</c:v>
                </c:pt>
                <c:pt idx="899">
                  <c:v>262.91520000000003</c:v>
                </c:pt>
                <c:pt idx="900">
                  <c:v>262.48320000000001</c:v>
                </c:pt>
                <c:pt idx="901">
                  <c:v>262.31040000000002</c:v>
                </c:pt>
                <c:pt idx="902">
                  <c:v>262.22400000000005</c:v>
                </c:pt>
                <c:pt idx="903">
                  <c:v>261.7056</c:v>
                </c:pt>
                <c:pt idx="904">
                  <c:v>260.84160000000003</c:v>
                </c:pt>
                <c:pt idx="905">
                  <c:v>259.89120000000003</c:v>
                </c:pt>
                <c:pt idx="906">
                  <c:v>259.54560000000004</c:v>
                </c:pt>
                <c:pt idx="907">
                  <c:v>259.45920000000001</c:v>
                </c:pt>
                <c:pt idx="908">
                  <c:v>259.28640000000001</c:v>
                </c:pt>
                <c:pt idx="909">
                  <c:v>258.68160000000006</c:v>
                </c:pt>
                <c:pt idx="910">
                  <c:v>258.16320000000002</c:v>
                </c:pt>
                <c:pt idx="911">
                  <c:v>257.904</c:v>
                </c:pt>
                <c:pt idx="912">
                  <c:v>257.81760000000003</c:v>
                </c:pt>
                <c:pt idx="913">
                  <c:v>257.7312</c:v>
                </c:pt>
                <c:pt idx="914">
                  <c:v>257.55840000000001</c:v>
                </c:pt>
                <c:pt idx="915">
                  <c:v>257.29920000000004</c:v>
                </c:pt>
                <c:pt idx="916">
                  <c:v>256.69440000000003</c:v>
                </c:pt>
                <c:pt idx="917">
                  <c:v>256.69440000000003</c:v>
                </c:pt>
                <c:pt idx="918">
                  <c:v>256.34880000000004</c:v>
                </c:pt>
                <c:pt idx="919">
                  <c:v>256.00320000000005</c:v>
                </c:pt>
                <c:pt idx="920">
                  <c:v>254.44800000000001</c:v>
                </c:pt>
                <c:pt idx="921">
                  <c:v>253.92960000000002</c:v>
                </c:pt>
                <c:pt idx="922">
                  <c:v>253.58400000000003</c:v>
                </c:pt>
                <c:pt idx="923">
                  <c:v>252.89280000000002</c:v>
                </c:pt>
                <c:pt idx="924">
                  <c:v>252.80640000000002</c:v>
                </c:pt>
                <c:pt idx="925">
                  <c:v>252.46080000000003</c:v>
                </c:pt>
                <c:pt idx="926">
                  <c:v>251.6832</c:v>
                </c:pt>
                <c:pt idx="927">
                  <c:v>250.81920000000002</c:v>
                </c:pt>
                <c:pt idx="928">
                  <c:v>250.04160000000002</c:v>
                </c:pt>
                <c:pt idx="929">
                  <c:v>250.04160000000002</c:v>
                </c:pt>
                <c:pt idx="930">
                  <c:v>249.43680000000001</c:v>
                </c:pt>
                <c:pt idx="931">
                  <c:v>249.26400000000001</c:v>
                </c:pt>
                <c:pt idx="932">
                  <c:v>248.22720000000004</c:v>
                </c:pt>
                <c:pt idx="933">
                  <c:v>247.36320000000001</c:v>
                </c:pt>
                <c:pt idx="934">
                  <c:v>247.01760000000002</c:v>
                </c:pt>
                <c:pt idx="935">
                  <c:v>246.84480000000002</c:v>
                </c:pt>
                <c:pt idx="936">
                  <c:v>246.84480000000002</c:v>
                </c:pt>
                <c:pt idx="937">
                  <c:v>246.75839999999999</c:v>
                </c:pt>
                <c:pt idx="938">
                  <c:v>246.4128</c:v>
                </c:pt>
                <c:pt idx="939">
                  <c:v>246.06720000000001</c:v>
                </c:pt>
                <c:pt idx="940">
                  <c:v>245.63520000000003</c:v>
                </c:pt>
                <c:pt idx="941">
                  <c:v>245.63520000000003</c:v>
                </c:pt>
                <c:pt idx="942">
                  <c:v>244.94400000000002</c:v>
                </c:pt>
                <c:pt idx="943">
                  <c:v>244.85760000000002</c:v>
                </c:pt>
                <c:pt idx="944">
                  <c:v>244.6848</c:v>
                </c:pt>
                <c:pt idx="945">
                  <c:v>244.51200000000003</c:v>
                </c:pt>
                <c:pt idx="946">
                  <c:v>243.47520000000003</c:v>
                </c:pt>
                <c:pt idx="947">
                  <c:v>242.95680000000002</c:v>
                </c:pt>
                <c:pt idx="948">
                  <c:v>242.78400000000002</c:v>
                </c:pt>
                <c:pt idx="949">
                  <c:v>242.5248</c:v>
                </c:pt>
                <c:pt idx="950">
                  <c:v>242.5248</c:v>
                </c:pt>
                <c:pt idx="951">
                  <c:v>242.26560000000001</c:v>
                </c:pt>
                <c:pt idx="952">
                  <c:v>241.83360000000002</c:v>
                </c:pt>
                <c:pt idx="953">
                  <c:v>241.488</c:v>
                </c:pt>
                <c:pt idx="954">
                  <c:v>241.31520000000003</c:v>
                </c:pt>
                <c:pt idx="955">
                  <c:v>241.05600000000001</c:v>
                </c:pt>
                <c:pt idx="956">
                  <c:v>240.96960000000004</c:v>
                </c:pt>
                <c:pt idx="957">
                  <c:v>240.88319999999999</c:v>
                </c:pt>
                <c:pt idx="958">
                  <c:v>240.71040000000002</c:v>
                </c:pt>
                <c:pt idx="959">
                  <c:v>240.71040000000002</c:v>
                </c:pt>
                <c:pt idx="960">
                  <c:v>240.62400000000002</c:v>
                </c:pt>
                <c:pt idx="961">
                  <c:v>240.36480000000003</c:v>
                </c:pt>
                <c:pt idx="962">
                  <c:v>240.36480000000003</c:v>
                </c:pt>
                <c:pt idx="963">
                  <c:v>239.93280000000001</c:v>
                </c:pt>
                <c:pt idx="964">
                  <c:v>239.84639999999999</c:v>
                </c:pt>
                <c:pt idx="965">
                  <c:v>239.84639999999999</c:v>
                </c:pt>
                <c:pt idx="966">
                  <c:v>239.76000000000002</c:v>
                </c:pt>
                <c:pt idx="967">
                  <c:v>239.67360000000002</c:v>
                </c:pt>
                <c:pt idx="968">
                  <c:v>239.67360000000002</c:v>
                </c:pt>
                <c:pt idx="969">
                  <c:v>238.72320000000002</c:v>
                </c:pt>
                <c:pt idx="970">
                  <c:v>238.3776</c:v>
                </c:pt>
                <c:pt idx="971">
                  <c:v>238.11840000000001</c:v>
                </c:pt>
                <c:pt idx="972">
                  <c:v>237.42720000000003</c:v>
                </c:pt>
                <c:pt idx="973">
                  <c:v>237.3408</c:v>
                </c:pt>
                <c:pt idx="974">
                  <c:v>236.90880000000001</c:v>
                </c:pt>
                <c:pt idx="975">
                  <c:v>236.73600000000005</c:v>
                </c:pt>
                <c:pt idx="976">
                  <c:v>236.73600000000005</c:v>
                </c:pt>
                <c:pt idx="977">
                  <c:v>236.56320000000002</c:v>
                </c:pt>
                <c:pt idx="978">
                  <c:v>236.2176</c:v>
                </c:pt>
                <c:pt idx="979">
                  <c:v>235.78560000000002</c:v>
                </c:pt>
                <c:pt idx="980">
                  <c:v>234.92160000000001</c:v>
                </c:pt>
                <c:pt idx="981">
                  <c:v>234.66240000000002</c:v>
                </c:pt>
                <c:pt idx="982">
                  <c:v>234.57599999999999</c:v>
                </c:pt>
                <c:pt idx="983">
                  <c:v>234.2304</c:v>
                </c:pt>
                <c:pt idx="984">
                  <c:v>234.05760000000001</c:v>
                </c:pt>
                <c:pt idx="985">
                  <c:v>233.71200000000002</c:v>
                </c:pt>
                <c:pt idx="986">
                  <c:v>232.84800000000001</c:v>
                </c:pt>
                <c:pt idx="987">
                  <c:v>232.67520000000002</c:v>
                </c:pt>
                <c:pt idx="988">
                  <c:v>232.67520000000002</c:v>
                </c:pt>
                <c:pt idx="989">
                  <c:v>232.58880000000002</c:v>
                </c:pt>
                <c:pt idx="990">
                  <c:v>232.32960000000003</c:v>
                </c:pt>
                <c:pt idx="991">
                  <c:v>231.3792</c:v>
                </c:pt>
                <c:pt idx="992">
                  <c:v>231.29280000000003</c:v>
                </c:pt>
                <c:pt idx="993">
                  <c:v>231.29280000000003</c:v>
                </c:pt>
                <c:pt idx="994">
                  <c:v>231.12</c:v>
                </c:pt>
                <c:pt idx="995">
                  <c:v>231.03360000000001</c:v>
                </c:pt>
                <c:pt idx="996">
                  <c:v>231.03360000000001</c:v>
                </c:pt>
                <c:pt idx="997">
                  <c:v>230.4288</c:v>
                </c:pt>
                <c:pt idx="998">
                  <c:v>229.91040000000001</c:v>
                </c:pt>
                <c:pt idx="999">
                  <c:v>229.3056</c:v>
                </c:pt>
                <c:pt idx="1000">
                  <c:v>229.3056</c:v>
                </c:pt>
                <c:pt idx="1001">
                  <c:v>229.3056</c:v>
                </c:pt>
                <c:pt idx="1002">
                  <c:v>229.3056</c:v>
                </c:pt>
                <c:pt idx="1003">
                  <c:v>229.21920000000003</c:v>
                </c:pt>
                <c:pt idx="1004">
                  <c:v>228.61440000000002</c:v>
                </c:pt>
                <c:pt idx="1005">
                  <c:v>228.44160000000002</c:v>
                </c:pt>
                <c:pt idx="1006">
                  <c:v>228.3552</c:v>
                </c:pt>
                <c:pt idx="1007">
                  <c:v>228.09600000000003</c:v>
                </c:pt>
                <c:pt idx="1008">
                  <c:v>227.83680000000001</c:v>
                </c:pt>
                <c:pt idx="1009">
                  <c:v>226.45440000000002</c:v>
                </c:pt>
                <c:pt idx="1010">
                  <c:v>225.93600000000004</c:v>
                </c:pt>
                <c:pt idx="1011">
                  <c:v>225.76320000000001</c:v>
                </c:pt>
                <c:pt idx="1012">
                  <c:v>225.76320000000001</c:v>
                </c:pt>
                <c:pt idx="1013">
                  <c:v>225.50399999999999</c:v>
                </c:pt>
                <c:pt idx="1014">
                  <c:v>224.81280000000001</c:v>
                </c:pt>
                <c:pt idx="1015">
                  <c:v>224.46719999999999</c:v>
                </c:pt>
                <c:pt idx="1016">
                  <c:v>223.77600000000001</c:v>
                </c:pt>
                <c:pt idx="1017">
                  <c:v>223.77600000000001</c:v>
                </c:pt>
                <c:pt idx="1018">
                  <c:v>223.68960000000001</c:v>
                </c:pt>
                <c:pt idx="1019">
                  <c:v>223.34400000000002</c:v>
                </c:pt>
                <c:pt idx="1020">
                  <c:v>223.25760000000002</c:v>
                </c:pt>
                <c:pt idx="1021">
                  <c:v>222.73920000000001</c:v>
                </c:pt>
                <c:pt idx="1022">
                  <c:v>222.48000000000002</c:v>
                </c:pt>
                <c:pt idx="1023">
                  <c:v>222.13440000000003</c:v>
                </c:pt>
                <c:pt idx="1024">
                  <c:v>222.048</c:v>
                </c:pt>
                <c:pt idx="1025">
                  <c:v>221.9616</c:v>
                </c:pt>
                <c:pt idx="1026">
                  <c:v>221.87520000000001</c:v>
                </c:pt>
                <c:pt idx="1027">
                  <c:v>221.35679999999999</c:v>
                </c:pt>
                <c:pt idx="1028">
                  <c:v>221.27040000000002</c:v>
                </c:pt>
                <c:pt idx="1029">
                  <c:v>220.83840000000001</c:v>
                </c:pt>
                <c:pt idx="1030">
                  <c:v>220.57920000000001</c:v>
                </c:pt>
                <c:pt idx="1031">
                  <c:v>220.14720000000003</c:v>
                </c:pt>
                <c:pt idx="1032">
                  <c:v>219.28319999999999</c:v>
                </c:pt>
                <c:pt idx="1033">
                  <c:v>218.33280000000002</c:v>
                </c:pt>
                <c:pt idx="1034">
                  <c:v>218.07360000000003</c:v>
                </c:pt>
                <c:pt idx="1035">
                  <c:v>217.72800000000001</c:v>
                </c:pt>
                <c:pt idx="1036">
                  <c:v>216</c:v>
                </c:pt>
                <c:pt idx="1037">
                  <c:v>216</c:v>
                </c:pt>
                <c:pt idx="1038">
                  <c:v>215.82720000000003</c:v>
                </c:pt>
                <c:pt idx="1039">
                  <c:v>215.13600000000002</c:v>
                </c:pt>
                <c:pt idx="1040">
                  <c:v>215.13600000000002</c:v>
                </c:pt>
                <c:pt idx="1041">
                  <c:v>214.70400000000001</c:v>
                </c:pt>
                <c:pt idx="1042">
                  <c:v>213.84000000000003</c:v>
                </c:pt>
                <c:pt idx="1043">
                  <c:v>213.40800000000004</c:v>
                </c:pt>
                <c:pt idx="1044">
                  <c:v>213.32159999999999</c:v>
                </c:pt>
                <c:pt idx="1045">
                  <c:v>213.23520000000002</c:v>
                </c:pt>
                <c:pt idx="1046">
                  <c:v>213.06240000000003</c:v>
                </c:pt>
                <c:pt idx="1047">
                  <c:v>212.80320000000003</c:v>
                </c:pt>
                <c:pt idx="1048">
                  <c:v>212.19840000000002</c:v>
                </c:pt>
                <c:pt idx="1049">
                  <c:v>211.9392</c:v>
                </c:pt>
                <c:pt idx="1050">
                  <c:v>211.76640000000003</c:v>
                </c:pt>
                <c:pt idx="1051">
                  <c:v>210.98880000000003</c:v>
                </c:pt>
                <c:pt idx="1052">
                  <c:v>210.47040000000001</c:v>
                </c:pt>
                <c:pt idx="1053">
                  <c:v>209.7792</c:v>
                </c:pt>
                <c:pt idx="1054">
                  <c:v>209.60640000000004</c:v>
                </c:pt>
                <c:pt idx="1055">
                  <c:v>209.17439999999999</c:v>
                </c:pt>
                <c:pt idx="1056">
                  <c:v>208.22400000000002</c:v>
                </c:pt>
                <c:pt idx="1057">
                  <c:v>207.96480000000003</c:v>
                </c:pt>
                <c:pt idx="1058">
                  <c:v>207.36</c:v>
                </c:pt>
                <c:pt idx="1059">
                  <c:v>207.18720000000002</c:v>
                </c:pt>
                <c:pt idx="1060">
                  <c:v>207.01439999999999</c:v>
                </c:pt>
                <c:pt idx="1061">
                  <c:v>206.06399999999999</c:v>
                </c:pt>
                <c:pt idx="1062">
                  <c:v>205.45920000000001</c:v>
                </c:pt>
                <c:pt idx="1063">
                  <c:v>205.20000000000002</c:v>
                </c:pt>
                <c:pt idx="1064">
                  <c:v>205.20000000000002</c:v>
                </c:pt>
                <c:pt idx="1065">
                  <c:v>204.9408</c:v>
                </c:pt>
                <c:pt idx="1066">
                  <c:v>204.50880000000001</c:v>
                </c:pt>
                <c:pt idx="1067">
                  <c:v>203.99040000000002</c:v>
                </c:pt>
                <c:pt idx="1068">
                  <c:v>203.29920000000004</c:v>
                </c:pt>
                <c:pt idx="1069">
                  <c:v>202.52160000000001</c:v>
                </c:pt>
                <c:pt idx="1070">
                  <c:v>202.34880000000001</c:v>
                </c:pt>
                <c:pt idx="1071">
                  <c:v>202.17599999999999</c:v>
                </c:pt>
                <c:pt idx="1072">
                  <c:v>202.00320000000002</c:v>
                </c:pt>
                <c:pt idx="1073">
                  <c:v>201.8304</c:v>
                </c:pt>
                <c:pt idx="1074">
                  <c:v>201.65760000000003</c:v>
                </c:pt>
                <c:pt idx="1075">
                  <c:v>201.48480000000001</c:v>
                </c:pt>
                <c:pt idx="1076">
                  <c:v>201.31200000000001</c:v>
                </c:pt>
                <c:pt idx="1077">
                  <c:v>199.32480000000001</c:v>
                </c:pt>
                <c:pt idx="1078">
                  <c:v>199.15200000000002</c:v>
                </c:pt>
                <c:pt idx="1079">
                  <c:v>198.97920000000002</c:v>
                </c:pt>
                <c:pt idx="1080">
                  <c:v>198.89280000000002</c:v>
                </c:pt>
                <c:pt idx="1081">
                  <c:v>198.80640000000002</c:v>
                </c:pt>
                <c:pt idx="1082">
                  <c:v>198.80640000000002</c:v>
                </c:pt>
                <c:pt idx="1083">
                  <c:v>198.72</c:v>
                </c:pt>
                <c:pt idx="1084">
                  <c:v>198.46080000000003</c:v>
                </c:pt>
                <c:pt idx="1085">
                  <c:v>198.46080000000003</c:v>
                </c:pt>
                <c:pt idx="1086">
                  <c:v>198.02879999999999</c:v>
                </c:pt>
                <c:pt idx="1087">
                  <c:v>198.02879999999999</c:v>
                </c:pt>
                <c:pt idx="1088">
                  <c:v>197.94240000000002</c:v>
                </c:pt>
                <c:pt idx="1089">
                  <c:v>197.85600000000002</c:v>
                </c:pt>
                <c:pt idx="1090">
                  <c:v>197.5104</c:v>
                </c:pt>
                <c:pt idx="1091">
                  <c:v>197.25120000000001</c:v>
                </c:pt>
                <c:pt idx="1092">
                  <c:v>197.16480000000001</c:v>
                </c:pt>
                <c:pt idx="1093">
                  <c:v>196.21440000000001</c:v>
                </c:pt>
                <c:pt idx="1094">
                  <c:v>196.04160000000002</c:v>
                </c:pt>
                <c:pt idx="1095">
                  <c:v>195.86879999999999</c:v>
                </c:pt>
                <c:pt idx="1096">
                  <c:v>195.78240000000002</c:v>
                </c:pt>
                <c:pt idx="1097">
                  <c:v>195.69600000000003</c:v>
                </c:pt>
                <c:pt idx="1098">
                  <c:v>195.09120000000001</c:v>
                </c:pt>
                <c:pt idx="1099">
                  <c:v>194.31360000000001</c:v>
                </c:pt>
                <c:pt idx="1100">
                  <c:v>194.05440000000002</c:v>
                </c:pt>
                <c:pt idx="1101">
                  <c:v>193.88160000000002</c:v>
                </c:pt>
                <c:pt idx="1102">
                  <c:v>193.10400000000001</c:v>
                </c:pt>
                <c:pt idx="1103">
                  <c:v>192.75839999999999</c:v>
                </c:pt>
                <c:pt idx="1104">
                  <c:v>192.75839999999999</c:v>
                </c:pt>
                <c:pt idx="1105">
                  <c:v>192.49920000000003</c:v>
                </c:pt>
                <c:pt idx="1106">
                  <c:v>192.24</c:v>
                </c:pt>
                <c:pt idx="1107">
                  <c:v>191.80800000000002</c:v>
                </c:pt>
                <c:pt idx="1108">
                  <c:v>191.376</c:v>
                </c:pt>
                <c:pt idx="1109">
                  <c:v>191.20320000000001</c:v>
                </c:pt>
                <c:pt idx="1110">
                  <c:v>190.6848</c:v>
                </c:pt>
                <c:pt idx="1111">
                  <c:v>190.25280000000001</c:v>
                </c:pt>
                <c:pt idx="1112">
                  <c:v>189.82080000000002</c:v>
                </c:pt>
                <c:pt idx="1113">
                  <c:v>189.47520000000003</c:v>
                </c:pt>
                <c:pt idx="1114">
                  <c:v>189.04320000000001</c:v>
                </c:pt>
                <c:pt idx="1115">
                  <c:v>188.78400000000002</c:v>
                </c:pt>
                <c:pt idx="1116">
                  <c:v>188.6112</c:v>
                </c:pt>
                <c:pt idx="1117">
                  <c:v>187.92</c:v>
                </c:pt>
                <c:pt idx="1118">
                  <c:v>187.92</c:v>
                </c:pt>
                <c:pt idx="1119">
                  <c:v>187.4016</c:v>
                </c:pt>
                <c:pt idx="1120">
                  <c:v>186.62400000000002</c:v>
                </c:pt>
                <c:pt idx="1121">
                  <c:v>186.4512</c:v>
                </c:pt>
                <c:pt idx="1122">
                  <c:v>186.01920000000001</c:v>
                </c:pt>
                <c:pt idx="1123">
                  <c:v>185.76</c:v>
                </c:pt>
                <c:pt idx="1124">
                  <c:v>185.67360000000002</c:v>
                </c:pt>
                <c:pt idx="1125">
                  <c:v>185.328</c:v>
                </c:pt>
                <c:pt idx="1126">
                  <c:v>185.06880000000001</c:v>
                </c:pt>
                <c:pt idx="1127">
                  <c:v>184.98240000000001</c:v>
                </c:pt>
                <c:pt idx="1128">
                  <c:v>184.89600000000002</c:v>
                </c:pt>
                <c:pt idx="1129">
                  <c:v>184.89600000000002</c:v>
                </c:pt>
                <c:pt idx="1130">
                  <c:v>184.72319999999999</c:v>
                </c:pt>
                <c:pt idx="1131">
                  <c:v>183.77279999999999</c:v>
                </c:pt>
                <c:pt idx="1132">
                  <c:v>183.68639999999999</c:v>
                </c:pt>
                <c:pt idx="1133">
                  <c:v>183.60000000000002</c:v>
                </c:pt>
                <c:pt idx="1134">
                  <c:v>183.3408</c:v>
                </c:pt>
                <c:pt idx="1135">
                  <c:v>183.16800000000003</c:v>
                </c:pt>
                <c:pt idx="1136">
                  <c:v>182.56320000000002</c:v>
                </c:pt>
                <c:pt idx="1137">
                  <c:v>181.95840000000001</c:v>
                </c:pt>
                <c:pt idx="1138">
                  <c:v>181.52640000000002</c:v>
                </c:pt>
                <c:pt idx="1139">
                  <c:v>181.1808</c:v>
                </c:pt>
                <c:pt idx="1140">
                  <c:v>180.92160000000001</c:v>
                </c:pt>
                <c:pt idx="1141">
                  <c:v>180.4896</c:v>
                </c:pt>
                <c:pt idx="1142">
                  <c:v>179.1936</c:v>
                </c:pt>
                <c:pt idx="1143">
                  <c:v>179.1936</c:v>
                </c:pt>
                <c:pt idx="1144">
                  <c:v>179.10720000000001</c:v>
                </c:pt>
                <c:pt idx="1145">
                  <c:v>178.84799999999998</c:v>
                </c:pt>
                <c:pt idx="1146">
                  <c:v>178.32960000000003</c:v>
                </c:pt>
                <c:pt idx="1147">
                  <c:v>178.32960000000003</c:v>
                </c:pt>
                <c:pt idx="1148">
                  <c:v>177.81119999999999</c:v>
                </c:pt>
                <c:pt idx="1149">
                  <c:v>177.72480000000002</c:v>
                </c:pt>
                <c:pt idx="1150">
                  <c:v>177.3792</c:v>
                </c:pt>
                <c:pt idx="1151">
                  <c:v>177.20640000000003</c:v>
                </c:pt>
                <c:pt idx="1152">
                  <c:v>177.03360000000001</c:v>
                </c:pt>
                <c:pt idx="1153">
                  <c:v>176.60160000000002</c:v>
                </c:pt>
                <c:pt idx="1154">
                  <c:v>176.60160000000002</c:v>
                </c:pt>
                <c:pt idx="1155">
                  <c:v>176.51520000000002</c:v>
                </c:pt>
                <c:pt idx="1156">
                  <c:v>176.25600000000003</c:v>
                </c:pt>
                <c:pt idx="1157">
                  <c:v>175.91040000000001</c:v>
                </c:pt>
                <c:pt idx="1158">
                  <c:v>175.65120000000002</c:v>
                </c:pt>
                <c:pt idx="1159">
                  <c:v>174.52800000000002</c:v>
                </c:pt>
                <c:pt idx="1160">
                  <c:v>174.09600000000003</c:v>
                </c:pt>
                <c:pt idx="1161">
                  <c:v>173.83680000000001</c:v>
                </c:pt>
                <c:pt idx="1162">
                  <c:v>173.83680000000001</c:v>
                </c:pt>
                <c:pt idx="1163">
                  <c:v>172.54080000000002</c:v>
                </c:pt>
                <c:pt idx="1164">
                  <c:v>172.45440000000002</c:v>
                </c:pt>
                <c:pt idx="1165">
                  <c:v>172.19520000000003</c:v>
                </c:pt>
                <c:pt idx="1166">
                  <c:v>172.19520000000003</c:v>
                </c:pt>
                <c:pt idx="1167">
                  <c:v>171.93600000000001</c:v>
                </c:pt>
                <c:pt idx="1168">
                  <c:v>171.41760000000002</c:v>
                </c:pt>
                <c:pt idx="1169">
                  <c:v>171.15840000000003</c:v>
                </c:pt>
                <c:pt idx="1170">
                  <c:v>170.98560000000001</c:v>
                </c:pt>
                <c:pt idx="1171">
                  <c:v>170.89920000000001</c:v>
                </c:pt>
                <c:pt idx="1172">
                  <c:v>170.81280000000001</c:v>
                </c:pt>
                <c:pt idx="1173">
                  <c:v>170.72640000000001</c:v>
                </c:pt>
                <c:pt idx="1174">
                  <c:v>170.29440000000002</c:v>
                </c:pt>
                <c:pt idx="1175">
                  <c:v>170.12160000000003</c:v>
                </c:pt>
                <c:pt idx="1176">
                  <c:v>170.12160000000003</c:v>
                </c:pt>
                <c:pt idx="1177">
                  <c:v>170.0352</c:v>
                </c:pt>
                <c:pt idx="1178">
                  <c:v>169.25760000000002</c:v>
                </c:pt>
                <c:pt idx="1179">
                  <c:v>169.25760000000002</c:v>
                </c:pt>
                <c:pt idx="1180">
                  <c:v>168.65280000000001</c:v>
                </c:pt>
                <c:pt idx="1181">
                  <c:v>168.39360000000002</c:v>
                </c:pt>
                <c:pt idx="1182">
                  <c:v>168.30719999999999</c:v>
                </c:pt>
                <c:pt idx="1183">
                  <c:v>168.22080000000003</c:v>
                </c:pt>
                <c:pt idx="1184">
                  <c:v>168.04800000000003</c:v>
                </c:pt>
                <c:pt idx="1185">
                  <c:v>168.04800000000003</c:v>
                </c:pt>
                <c:pt idx="1186">
                  <c:v>168.04800000000003</c:v>
                </c:pt>
                <c:pt idx="1187">
                  <c:v>167.9616</c:v>
                </c:pt>
                <c:pt idx="1188">
                  <c:v>167.18400000000003</c:v>
                </c:pt>
                <c:pt idx="1189">
                  <c:v>167.0976</c:v>
                </c:pt>
                <c:pt idx="1190">
                  <c:v>166.9248</c:v>
                </c:pt>
                <c:pt idx="1191">
                  <c:v>166.66560000000001</c:v>
                </c:pt>
                <c:pt idx="1192">
                  <c:v>166.40640000000002</c:v>
                </c:pt>
                <c:pt idx="1193">
                  <c:v>165.9744</c:v>
                </c:pt>
                <c:pt idx="1194">
                  <c:v>165.9744</c:v>
                </c:pt>
                <c:pt idx="1195">
                  <c:v>165.71520000000001</c:v>
                </c:pt>
                <c:pt idx="1196">
                  <c:v>165.62880000000001</c:v>
                </c:pt>
                <c:pt idx="1197">
                  <c:v>165.024</c:v>
                </c:pt>
                <c:pt idx="1198">
                  <c:v>164.59200000000001</c:v>
                </c:pt>
                <c:pt idx="1199">
                  <c:v>164.50560000000002</c:v>
                </c:pt>
                <c:pt idx="1200">
                  <c:v>163.9008</c:v>
                </c:pt>
                <c:pt idx="1201">
                  <c:v>163.64160000000001</c:v>
                </c:pt>
                <c:pt idx="1202">
                  <c:v>163.55520000000001</c:v>
                </c:pt>
                <c:pt idx="1203">
                  <c:v>163.38240000000002</c:v>
                </c:pt>
                <c:pt idx="1204">
                  <c:v>162.69120000000001</c:v>
                </c:pt>
                <c:pt idx="1205">
                  <c:v>162.34560000000002</c:v>
                </c:pt>
                <c:pt idx="1206">
                  <c:v>162.0864</c:v>
                </c:pt>
                <c:pt idx="1207">
                  <c:v>161.39520000000002</c:v>
                </c:pt>
                <c:pt idx="1208">
                  <c:v>161.39520000000002</c:v>
                </c:pt>
                <c:pt idx="1209">
                  <c:v>161.04960000000003</c:v>
                </c:pt>
                <c:pt idx="1210">
                  <c:v>160.44480000000001</c:v>
                </c:pt>
                <c:pt idx="1211">
                  <c:v>159.84000000000003</c:v>
                </c:pt>
                <c:pt idx="1212">
                  <c:v>159.84000000000003</c:v>
                </c:pt>
                <c:pt idx="1213">
                  <c:v>159.49440000000001</c:v>
                </c:pt>
                <c:pt idx="1214">
                  <c:v>158.54400000000001</c:v>
                </c:pt>
                <c:pt idx="1215">
                  <c:v>158.37120000000002</c:v>
                </c:pt>
                <c:pt idx="1216">
                  <c:v>158.0256</c:v>
                </c:pt>
                <c:pt idx="1217">
                  <c:v>157.93920000000003</c:v>
                </c:pt>
                <c:pt idx="1218">
                  <c:v>157.8528</c:v>
                </c:pt>
                <c:pt idx="1219">
                  <c:v>157.59360000000001</c:v>
                </c:pt>
                <c:pt idx="1220">
                  <c:v>157.07520000000002</c:v>
                </c:pt>
                <c:pt idx="1221">
                  <c:v>157.07520000000002</c:v>
                </c:pt>
                <c:pt idx="1222">
                  <c:v>156.9888</c:v>
                </c:pt>
                <c:pt idx="1223">
                  <c:v>156.90240000000003</c:v>
                </c:pt>
                <c:pt idx="1224">
                  <c:v>156.816</c:v>
                </c:pt>
                <c:pt idx="1225">
                  <c:v>156.816</c:v>
                </c:pt>
                <c:pt idx="1226">
                  <c:v>156.03840000000002</c:v>
                </c:pt>
                <c:pt idx="1227">
                  <c:v>155.60640000000001</c:v>
                </c:pt>
                <c:pt idx="1228">
                  <c:v>155.43360000000001</c:v>
                </c:pt>
                <c:pt idx="1229">
                  <c:v>155.43360000000001</c:v>
                </c:pt>
                <c:pt idx="1230">
                  <c:v>155.34720000000002</c:v>
                </c:pt>
                <c:pt idx="1231">
                  <c:v>155.17440000000002</c:v>
                </c:pt>
                <c:pt idx="1232">
                  <c:v>154.8288</c:v>
                </c:pt>
                <c:pt idx="1233">
                  <c:v>154.7424</c:v>
                </c:pt>
                <c:pt idx="1234">
                  <c:v>154.48320000000001</c:v>
                </c:pt>
                <c:pt idx="1235">
                  <c:v>154.48320000000001</c:v>
                </c:pt>
                <c:pt idx="1236">
                  <c:v>154.22399999999999</c:v>
                </c:pt>
                <c:pt idx="1237">
                  <c:v>154.05119999999999</c:v>
                </c:pt>
                <c:pt idx="1238">
                  <c:v>153.44640000000001</c:v>
                </c:pt>
                <c:pt idx="1239">
                  <c:v>153.10080000000002</c:v>
                </c:pt>
                <c:pt idx="1240">
                  <c:v>153.01439999999999</c:v>
                </c:pt>
                <c:pt idx="1241">
                  <c:v>152.6688</c:v>
                </c:pt>
                <c:pt idx="1242">
                  <c:v>152.32320000000001</c:v>
                </c:pt>
                <c:pt idx="1243">
                  <c:v>152.15039999999999</c:v>
                </c:pt>
                <c:pt idx="1244">
                  <c:v>152.15039999999999</c:v>
                </c:pt>
                <c:pt idx="1245">
                  <c:v>151.9776</c:v>
                </c:pt>
                <c:pt idx="1246">
                  <c:v>151.8912</c:v>
                </c:pt>
                <c:pt idx="1247">
                  <c:v>151.7184</c:v>
                </c:pt>
                <c:pt idx="1248">
                  <c:v>151.20000000000002</c:v>
                </c:pt>
                <c:pt idx="1249">
                  <c:v>151.02720000000002</c:v>
                </c:pt>
                <c:pt idx="1250">
                  <c:v>150.94080000000002</c:v>
                </c:pt>
                <c:pt idx="1251">
                  <c:v>150.94080000000002</c:v>
                </c:pt>
                <c:pt idx="1252">
                  <c:v>150.42240000000001</c:v>
                </c:pt>
                <c:pt idx="1253">
                  <c:v>149.8176</c:v>
                </c:pt>
                <c:pt idx="1254">
                  <c:v>149.6448</c:v>
                </c:pt>
                <c:pt idx="1255">
                  <c:v>149.12640000000002</c:v>
                </c:pt>
                <c:pt idx="1256">
                  <c:v>148.608</c:v>
                </c:pt>
                <c:pt idx="1257">
                  <c:v>148.34880000000001</c:v>
                </c:pt>
                <c:pt idx="1258">
                  <c:v>148.08960000000002</c:v>
                </c:pt>
                <c:pt idx="1259">
                  <c:v>147.31200000000001</c:v>
                </c:pt>
                <c:pt idx="1260">
                  <c:v>146.7072</c:v>
                </c:pt>
                <c:pt idx="1261">
                  <c:v>146.6208</c:v>
                </c:pt>
                <c:pt idx="1262">
                  <c:v>146.6208</c:v>
                </c:pt>
                <c:pt idx="1263">
                  <c:v>146.44800000000001</c:v>
                </c:pt>
                <c:pt idx="1264">
                  <c:v>146.36160000000001</c:v>
                </c:pt>
                <c:pt idx="1265">
                  <c:v>146.36160000000001</c:v>
                </c:pt>
                <c:pt idx="1266">
                  <c:v>146.27520000000001</c:v>
                </c:pt>
                <c:pt idx="1267">
                  <c:v>146.10240000000002</c:v>
                </c:pt>
                <c:pt idx="1268">
                  <c:v>145.8432</c:v>
                </c:pt>
                <c:pt idx="1269">
                  <c:v>145.49760000000001</c:v>
                </c:pt>
                <c:pt idx="1270">
                  <c:v>145.49760000000001</c:v>
                </c:pt>
                <c:pt idx="1271">
                  <c:v>145.41120000000001</c:v>
                </c:pt>
                <c:pt idx="1272">
                  <c:v>145.15200000000002</c:v>
                </c:pt>
                <c:pt idx="1273">
                  <c:v>144.37440000000001</c:v>
                </c:pt>
                <c:pt idx="1274">
                  <c:v>143.85600000000002</c:v>
                </c:pt>
                <c:pt idx="1275">
                  <c:v>143.5968</c:v>
                </c:pt>
                <c:pt idx="1276">
                  <c:v>143.5104</c:v>
                </c:pt>
                <c:pt idx="1277">
                  <c:v>143.07840000000002</c:v>
                </c:pt>
                <c:pt idx="1278">
                  <c:v>142.6464</c:v>
                </c:pt>
                <c:pt idx="1279">
                  <c:v>142.4736</c:v>
                </c:pt>
                <c:pt idx="1280">
                  <c:v>142.38720000000001</c:v>
                </c:pt>
                <c:pt idx="1281">
                  <c:v>142.04159999999999</c:v>
                </c:pt>
                <c:pt idx="1282">
                  <c:v>141.95520000000002</c:v>
                </c:pt>
                <c:pt idx="1283">
                  <c:v>141.95520000000002</c:v>
                </c:pt>
                <c:pt idx="1284">
                  <c:v>141.86879999999999</c:v>
                </c:pt>
                <c:pt idx="1285">
                  <c:v>141.696</c:v>
                </c:pt>
                <c:pt idx="1286">
                  <c:v>141.6096</c:v>
                </c:pt>
                <c:pt idx="1287">
                  <c:v>141.6096</c:v>
                </c:pt>
                <c:pt idx="1288">
                  <c:v>141.35040000000001</c:v>
                </c:pt>
                <c:pt idx="1289">
                  <c:v>141.17760000000001</c:v>
                </c:pt>
                <c:pt idx="1290">
                  <c:v>140.83199999999999</c:v>
                </c:pt>
                <c:pt idx="1291">
                  <c:v>140.5728</c:v>
                </c:pt>
                <c:pt idx="1292">
                  <c:v>140.4</c:v>
                </c:pt>
                <c:pt idx="1293">
                  <c:v>140.14080000000001</c:v>
                </c:pt>
                <c:pt idx="1294">
                  <c:v>139.96800000000002</c:v>
                </c:pt>
                <c:pt idx="1295">
                  <c:v>139.7088</c:v>
                </c:pt>
                <c:pt idx="1296">
                  <c:v>139.62240000000003</c:v>
                </c:pt>
                <c:pt idx="1297">
                  <c:v>139.4496</c:v>
                </c:pt>
                <c:pt idx="1298">
                  <c:v>139.19040000000001</c:v>
                </c:pt>
                <c:pt idx="1299">
                  <c:v>138.93120000000002</c:v>
                </c:pt>
                <c:pt idx="1300">
                  <c:v>138.84480000000002</c:v>
                </c:pt>
                <c:pt idx="1301">
                  <c:v>138.4992</c:v>
                </c:pt>
                <c:pt idx="1302">
                  <c:v>138.4992</c:v>
                </c:pt>
                <c:pt idx="1303">
                  <c:v>138.4128</c:v>
                </c:pt>
                <c:pt idx="1304">
                  <c:v>138.32640000000001</c:v>
                </c:pt>
                <c:pt idx="1305">
                  <c:v>138.24</c:v>
                </c:pt>
                <c:pt idx="1306">
                  <c:v>138.06720000000001</c:v>
                </c:pt>
                <c:pt idx="1307">
                  <c:v>138.06720000000001</c:v>
                </c:pt>
                <c:pt idx="1308">
                  <c:v>137.72160000000002</c:v>
                </c:pt>
                <c:pt idx="1309">
                  <c:v>137.72160000000002</c:v>
                </c:pt>
                <c:pt idx="1310">
                  <c:v>137.72160000000002</c:v>
                </c:pt>
                <c:pt idx="1311">
                  <c:v>137.54880000000003</c:v>
                </c:pt>
                <c:pt idx="1312">
                  <c:v>136.77119999999999</c:v>
                </c:pt>
                <c:pt idx="1313">
                  <c:v>136.33920000000001</c:v>
                </c:pt>
                <c:pt idx="1314">
                  <c:v>135.64800000000002</c:v>
                </c:pt>
                <c:pt idx="1315">
                  <c:v>135.12960000000001</c:v>
                </c:pt>
                <c:pt idx="1316">
                  <c:v>135.12960000000001</c:v>
                </c:pt>
                <c:pt idx="1317">
                  <c:v>134.87040000000002</c:v>
                </c:pt>
                <c:pt idx="1318">
                  <c:v>134.87040000000002</c:v>
                </c:pt>
                <c:pt idx="1319">
                  <c:v>134.78400000000002</c:v>
                </c:pt>
                <c:pt idx="1320">
                  <c:v>134.4384</c:v>
                </c:pt>
                <c:pt idx="1321">
                  <c:v>134.352</c:v>
                </c:pt>
                <c:pt idx="1322">
                  <c:v>134.352</c:v>
                </c:pt>
                <c:pt idx="1323">
                  <c:v>134.26560000000001</c:v>
                </c:pt>
                <c:pt idx="1324">
                  <c:v>134.09280000000001</c:v>
                </c:pt>
                <c:pt idx="1325">
                  <c:v>134.00640000000001</c:v>
                </c:pt>
                <c:pt idx="1326">
                  <c:v>133.83359999999999</c:v>
                </c:pt>
                <c:pt idx="1327">
                  <c:v>133.83359999999999</c:v>
                </c:pt>
                <c:pt idx="1328">
                  <c:v>133.488</c:v>
                </c:pt>
                <c:pt idx="1329">
                  <c:v>133.22880000000001</c:v>
                </c:pt>
                <c:pt idx="1330">
                  <c:v>133.22880000000001</c:v>
                </c:pt>
                <c:pt idx="1331">
                  <c:v>133.22880000000001</c:v>
                </c:pt>
                <c:pt idx="1332">
                  <c:v>132.96960000000001</c:v>
                </c:pt>
                <c:pt idx="1333">
                  <c:v>132.71040000000002</c:v>
                </c:pt>
                <c:pt idx="1334">
                  <c:v>132.2784</c:v>
                </c:pt>
                <c:pt idx="1335">
                  <c:v>131.93280000000001</c:v>
                </c:pt>
                <c:pt idx="1336">
                  <c:v>131.84640000000002</c:v>
                </c:pt>
                <c:pt idx="1337">
                  <c:v>131.5008</c:v>
                </c:pt>
                <c:pt idx="1338">
                  <c:v>131.328</c:v>
                </c:pt>
                <c:pt idx="1339">
                  <c:v>131.24160000000001</c:v>
                </c:pt>
                <c:pt idx="1340">
                  <c:v>130.80960000000002</c:v>
                </c:pt>
                <c:pt idx="1341">
                  <c:v>130.464</c:v>
                </c:pt>
                <c:pt idx="1342">
                  <c:v>130.3776</c:v>
                </c:pt>
                <c:pt idx="1343">
                  <c:v>129.94560000000001</c:v>
                </c:pt>
                <c:pt idx="1344">
                  <c:v>129.77280000000002</c:v>
                </c:pt>
                <c:pt idx="1345">
                  <c:v>129.60000000000002</c:v>
                </c:pt>
                <c:pt idx="1346">
                  <c:v>129.51360000000003</c:v>
                </c:pt>
                <c:pt idx="1347">
                  <c:v>129.34080000000003</c:v>
                </c:pt>
                <c:pt idx="1348">
                  <c:v>129.2544</c:v>
                </c:pt>
                <c:pt idx="1349">
                  <c:v>128.99520000000001</c:v>
                </c:pt>
                <c:pt idx="1350">
                  <c:v>128.82240000000002</c:v>
                </c:pt>
                <c:pt idx="1351">
                  <c:v>128.56319999999999</c:v>
                </c:pt>
                <c:pt idx="1352">
                  <c:v>128.3904</c:v>
                </c:pt>
                <c:pt idx="1353">
                  <c:v>127.44000000000001</c:v>
                </c:pt>
                <c:pt idx="1354">
                  <c:v>127.26720000000002</c:v>
                </c:pt>
                <c:pt idx="1355">
                  <c:v>127.1808</c:v>
                </c:pt>
                <c:pt idx="1356">
                  <c:v>126.92160000000001</c:v>
                </c:pt>
                <c:pt idx="1357">
                  <c:v>126.92160000000001</c:v>
                </c:pt>
                <c:pt idx="1358">
                  <c:v>126.92160000000001</c:v>
                </c:pt>
                <c:pt idx="1359">
                  <c:v>126.66240000000001</c:v>
                </c:pt>
                <c:pt idx="1360">
                  <c:v>126.66240000000001</c:v>
                </c:pt>
                <c:pt idx="1361">
                  <c:v>126.48960000000001</c:v>
                </c:pt>
                <c:pt idx="1362">
                  <c:v>126.40320000000001</c:v>
                </c:pt>
                <c:pt idx="1363">
                  <c:v>126.23040000000002</c:v>
                </c:pt>
                <c:pt idx="1364">
                  <c:v>126.23040000000002</c:v>
                </c:pt>
                <c:pt idx="1365">
                  <c:v>126.05760000000001</c:v>
                </c:pt>
                <c:pt idx="1366">
                  <c:v>125.97120000000001</c:v>
                </c:pt>
                <c:pt idx="1367">
                  <c:v>125.7984</c:v>
                </c:pt>
                <c:pt idx="1368">
                  <c:v>124.84800000000001</c:v>
                </c:pt>
                <c:pt idx="1369">
                  <c:v>124.7616</c:v>
                </c:pt>
                <c:pt idx="1370">
                  <c:v>124.58880000000001</c:v>
                </c:pt>
                <c:pt idx="1371">
                  <c:v>124.50240000000001</c:v>
                </c:pt>
                <c:pt idx="1372">
                  <c:v>124.416</c:v>
                </c:pt>
                <c:pt idx="1373">
                  <c:v>124.2432</c:v>
                </c:pt>
                <c:pt idx="1374">
                  <c:v>123.98400000000001</c:v>
                </c:pt>
                <c:pt idx="1375">
                  <c:v>123.8976</c:v>
                </c:pt>
                <c:pt idx="1376">
                  <c:v>123.81120000000001</c:v>
                </c:pt>
                <c:pt idx="1377">
                  <c:v>123.46560000000001</c:v>
                </c:pt>
                <c:pt idx="1378">
                  <c:v>123.2064</c:v>
                </c:pt>
                <c:pt idx="1379">
                  <c:v>122.77440000000001</c:v>
                </c:pt>
                <c:pt idx="1380">
                  <c:v>122.77440000000001</c:v>
                </c:pt>
                <c:pt idx="1381">
                  <c:v>122.6016</c:v>
                </c:pt>
                <c:pt idx="1382">
                  <c:v>121.91040000000001</c:v>
                </c:pt>
                <c:pt idx="1383">
                  <c:v>121.91040000000001</c:v>
                </c:pt>
                <c:pt idx="1384">
                  <c:v>121.91040000000001</c:v>
                </c:pt>
                <c:pt idx="1385">
                  <c:v>121.91040000000001</c:v>
                </c:pt>
                <c:pt idx="1386">
                  <c:v>121.91040000000001</c:v>
                </c:pt>
                <c:pt idx="1387">
                  <c:v>121.6512</c:v>
                </c:pt>
                <c:pt idx="1388">
                  <c:v>121.39200000000001</c:v>
                </c:pt>
                <c:pt idx="1389">
                  <c:v>121.3056</c:v>
                </c:pt>
                <c:pt idx="1390">
                  <c:v>121.3056</c:v>
                </c:pt>
                <c:pt idx="1391">
                  <c:v>120.87360000000001</c:v>
                </c:pt>
                <c:pt idx="1392">
                  <c:v>120.87360000000001</c:v>
                </c:pt>
                <c:pt idx="1393">
                  <c:v>120.70080000000002</c:v>
                </c:pt>
                <c:pt idx="1394">
                  <c:v>120.70080000000002</c:v>
                </c:pt>
                <c:pt idx="1395">
                  <c:v>120.35520000000001</c:v>
                </c:pt>
                <c:pt idx="1396">
                  <c:v>120.18240000000002</c:v>
                </c:pt>
                <c:pt idx="1397">
                  <c:v>120.18240000000002</c:v>
                </c:pt>
                <c:pt idx="1398">
                  <c:v>120.00960000000001</c:v>
                </c:pt>
                <c:pt idx="1399">
                  <c:v>119.40479999999999</c:v>
                </c:pt>
                <c:pt idx="1400">
                  <c:v>119.40479999999999</c:v>
                </c:pt>
                <c:pt idx="1401">
                  <c:v>119.40479999999999</c:v>
                </c:pt>
                <c:pt idx="1402">
                  <c:v>119.232</c:v>
                </c:pt>
                <c:pt idx="1403">
                  <c:v>118.6272</c:v>
                </c:pt>
                <c:pt idx="1404">
                  <c:v>118.45440000000001</c:v>
                </c:pt>
                <c:pt idx="1405">
                  <c:v>118.1088</c:v>
                </c:pt>
                <c:pt idx="1406">
                  <c:v>117.93600000000001</c:v>
                </c:pt>
                <c:pt idx="1407">
                  <c:v>117.84960000000001</c:v>
                </c:pt>
                <c:pt idx="1408">
                  <c:v>117.76320000000001</c:v>
                </c:pt>
                <c:pt idx="1409">
                  <c:v>117.67680000000001</c:v>
                </c:pt>
                <c:pt idx="1410">
                  <c:v>116.89920000000001</c:v>
                </c:pt>
                <c:pt idx="1411">
                  <c:v>116.81280000000001</c:v>
                </c:pt>
                <c:pt idx="1412">
                  <c:v>116.64000000000001</c:v>
                </c:pt>
                <c:pt idx="1413">
                  <c:v>116.64000000000001</c:v>
                </c:pt>
                <c:pt idx="1414">
                  <c:v>116.5536</c:v>
                </c:pt>
                <c:pt idx="1415">
                  <c:v>116.46720000000002</c:v>
                </c:pt>
                <c:pt idx="1416">
                  <c:v>115.86240000000001</c:v>
                </c:pt>
                <c:pt idx="1417">
                  <c:v>115.5168</c:v>
                </c:pt>
                <c:pt idx="1418">
                  <c:v>115.34400000000001</c:v>
                </c:pt>
                <c:pt idx="1419">
                  <c:v>115.08480000000002</c:v>
                </c:pt>
                <c:pt idx="1420">
                  <c:v>114.91200000000002</c:v>
                </c:pt>
                <c:pt idx="1421">
                  <c:v>114.73920000000001</c:v>
                </c:pt>
                <c:pt idx="1422">
                  <c:v>114.30720000000001</c:v>
                </c:pt>
                <c:pt idx="1423">
                  <c:v>114.30720000000001</c:v>
                </c:pt>
                <c:pt idx="1424">
                  <c:v>114.30720000000001</c:v>
                </c:pt>
                <c:pt idx="1425">
                  <c:v>114.22080000000001</c:v>
                </c:pt>
                <c:pt idx="1426">
                  <c:v>114.1344</c:v>
                </c:pt>
                <c:pt idx="1427">
                  <c:v>114.04800000000002</c:v>
                </c:pt>
                <c:pt idx="1428">
                  <c:v>114.04800000000002</c:v>
                </c:pt>
                <c:pt idx="1429">
                  <c:v>113.87520000000001</c:v>
                </c:pt>
                <c:pt idx="1430">
                  <c:v>113.78880000000001</c:v>
                </c:pt>
                <c:pt idx="1431">
                  <c:v>113.70240000000001</c:v>
                </c:pt>
                <c:pt idx="1432">
                  <c:v>113.4432</c:v>
                </c:pt>
                <c:pt idx="1433">
                  <c:v>113.18400000000001</c:v>
                </c:pt>
                <c:pt idx="1434">
                  <c:v>113.18400000000001</c:v>
                </c:pt>
                <c:pt idx="1435">
                  <c:v>113.01120000000002</c:v>
                </c:pt>
                <c:pt idx="1436">
                  <c:v>112.83840000000001</c:v>
                </c:pt>
                <c:pt idx="1437">
                  <c:v>112.5792</c:v>
                </c:pt>
                <c:pt idx="1438">
                  <c:v>112.5792</c:v>
                </c:pt>
                <c:pt idx="1439">
                  <c:v>112.4064</c:v>
                </c:pt>
                <c:pt idx="1440">
                  <c:v>112.32000000000001</c:v>
                </c:pt>
                <c:pt idx="1441">
                  <c:v>112.32000000000001</c:v>
                </c:pt>
                <c:pt idx="1442">
                  <c:v>112.2336</c:v>
                </c:pt>
                <c:pt idx="1443">
                  <c:v>111.97440000000002</c:v>
                </c:pt>
                <c:pt idx="1444">
                  <c:v>111.5424</c:v>
                </c:pt>
                <c:pt idx="1445">
                  <c:v>111.45600000000002</c:v>
                </c:pt>
                <c:pt idx="1446">
                  <c:v>111.11040000000001</c:v>
                </c:pt>
                <c:pt idx="1447">
                  <c:v>111.11040000000001</c:v>
                </c:pt>
                <c:pt idx="1448">
                  <c:v>110.85120000000001</c:v>
                </c:pt>
                <c:pt idx="1449">
                  <c:v>110.4192</c:v>
                </c:pt>
                <c:pt idx="1450">
                  <c:v>110.16</c:v>
                </c:pt>
                <c:pt idx="1451">
                  <c:v>109.72800000000001</c:v>
                </c:pt>
                <c:pt idx="1452">
                  <c:v>109.6416</c:v>
                </c:pt>
                <c:pt idx="1453">
                  <c:v>109.4688</c:v>
                </c:pt>
                <c:pt idx="1454">
                  <c:v>109.4688</c:v>
                </c:pt>
                <c:pt idx="1455">
                  <c:v>108.77759999999999</c:v>
                </c:pt>
                <c:pt idx="1456">
                  <c:v>108.3456</c:v>
                </c:pt>
                <c:pt idx="1457">
                  <c:v>108.25919999999999</c:v>
                </c:pt>
                <c:pt idx="1458">
                  <c:v>107.65440000000001</c:v>
                </c:pt>
                <c:pt idx="1459">
                  <c:v>107.56800000000001</c:v>
                </c:pt>
                <c:pt idx="1460">
                  <c:v>107.56800000000001</c:v>
                </c:pt>
                <c:pt idx="1461">
                  <c:v>107.22240000000002</c:v>
                </c:pt>
                <c:pt idx="1462">
                  <c:v>107.22240000000002</c:v>
                </c:pt>
                <c:pt idx="1463">
                  <c:v>106.61760000000001</c:v>
                </c:pt>
                <c:pt idx="1464">
                  <c:v>106.35840000000002</c:v>
                </c:pt>
                <c:pt idx="1465">
                  <c:v>106.35840000000002</c:v>
                </c:pt>
                <c:pt idx="1466">
                  <c:v>106.27200000000001</c:v>
                </c:pt>
                <c:pt idx="1467">
                  <c:v>106.18560000000001</c:v>
                </c:pt>
                <c:pt idx="1468">
                  <c:v>105.9264</c:v>
                </c:pt>
                <c:pt idx="1469">
                  <c:v>105.75360000000001</c:v>
                </c:pt>
                <c:pt idx="1470">
                  <c:v>105.58080000000001</c:v>
                </c:pt>
                <c:pt idx="1471">
                  <c:v>105.49440000000001</c:v>
                </c:pt>
                <c:pt idx="1472">
                  <c:v>105.06240000000001</c:v>
                </c:pt>
                <c:pt idx="1473">
                  <c:v>104.80320000000002</c:v>
                </c:pt>
                <c:pt idx="1474">
                  <c:v>104.80320000000002</c:v>
                </c:pt>
                <c:pt idx="1475">
                  <c:v>104.80320000000002</c:v>
                </c:pt>
                <c:pt idx="1476">
                  <c:v>104.45760000000001</c:v>
                </c:pt>
                <c:pt idx="1477">
                  <c:v>104.19840000000001</c:v>
                </c:pt>
                <c:pt idx="1478">
                  <c:v>103.8528</c:v>
                </c:pt>
                <c:pt idx="1479">
                  <c:v>103.8528</c:v>
                </c:pt>
                <c:pt idx="1480">
                  <c:v>103.76640000000002</c:v>
                </c:pt>
                <c:pt idx="1481">
                  <c:v>103.68</c:v>
                </c:pt>
                <c:pt idx="1482">
                  <c:v>102.816</c:v>
                </c:pt>
                <c:pt idx="1483">
                  <c:v>102.21120000000001</c:v>
                </c:pt>
                <c:pt idx="1484">
                  <c:v>102.12480000000001</c:v>
                </c:pt>
                <c:pt idx="1485">
                  <c:v>101.69280000000001</c:v>
                </c:pt>
                <c:pt idx="1486">
                  <c:v>101.2608</c:v>
                </c:pt>
                <c:pt idx="1487">
                  <c:v>101.2608</c:v>
                </c:pt>
                <c:pt idx="1488">
                  <c:v>100.7424</c:v>
                </c:pt>
                <c:pt idx="1489">
                  <c:v>100.31040000000002</c:v>
                </c:pt>
                <c:pt idx="1490">
                  <c:v>99.964800000000011</c:v>
                </c:pt>
                <c:pt idx="1491">
                  <c:v>99.705600000000004</c:v>
                </c:pt>
                <c:pt idx="1492">
                  <c:v>99.014399999999995</c:v>
                </c:pt>
                <c:pt idx="1493">
                  <c:v>98.495999999999995</c:v>
                </c:pt>
                <c:pt idx="1494">
                  <c:v>98.236800000000002</c:v>
                </c:pt>
                <c:pt idx="1495">
                  <c:v>97.718400000000003</c:v>
                </c:pt>
                <c:pt idx="1496">
                  <c:v>97.545600000000007</c:v>
                </c:pt>
                <c:pt idx="1497">
                  <c:v>96.768000000000015</c:v>
                </c:pt>
                <c:pt idx="1498">
                  <c:v>96.508800000000008</c:v>
                </c:pt>
                <c:pt idx="1499">
                  <c:v>96.335999999999999</c:v>
                </c:pt>
                <c:pt idx="1500">
                  <c:v>96.335999999999999</c:v>
                </c:pt>
                <c:pt idx="1501">
                  <c:v>96.07680000000002</c:v>
                </c:pt>
                <c:pt idx="1502">
                  <c:v>95.817599999999999</c:v>
                </c:pt>
                <c:pt idx="1503">
                  <c:v>95.472000000000008</c:v>
                </c:pt>
                <c:pt idx="1504">
                  <c:v>95.472000000000008</c:v>
                </c:pt>
                <c:pt idx="1505">
                  <c:v>95.299199999999999</c:v>
                </c:pt>
                <c:pt idx="1506">
                  <c:v>95.299199999999999</c:v>
                </c:pt>
                <c:pt idx="1507">
                  <c:v>95.212800000000016</c:v>
                </c:pt>
                <c:pt idx="1508">
                  <c:v>95.126400000000004</c:v>
                </c:pt>
                <c:pt idx="1509">
                  <c:v>94.953600000000009</c:v>
                </c:pt>
                <c:pt idx="1510">
                  <c:v>94.521600000000007</c:v>
                </c:pt>
                <c:pt idx="1511">
                  <c:v>94.089600000000004</c:v>
                </c:pt>
                <c:pt idx="1512">
                  <c:v>93.398400000000009</c:v>
                </c:pt>
                <c:pt idx="1513">
                  <c:v>93.052800000000005</c:v>
                </c:pt>
                <c:pt idx="1514">
                  <c:v>92.88</c:v>
                </c:pt>
                <c:pt idx="1515">
                  <c:v>92.7072</c:v>
                </c:pt>
                <c:pt idx="1516">
                  <c:v>92.620800000000017</c:v>
                </c:pt>
                <c:pt idx="1517">
                  <c:v>92.275200000000012</c:v>
                </c:pt>
                <c:pt idx="1518">
                  <c:v>92.275200000000012</c:v>
                </c:pt>
                <c:pt idx="1519">
                  <c:v>91.929600000000008</c:v>
                </c:pt>
                <c:pt idx="1520">
                  <c:v>91.324799999999996</c:v>
                </c:pt>
                <c:pt idx="1521">
                  <c:v>91.238400000000013</c:v>
                </c:pt>
                <c:pt idx="1522">
                  <c:v>91.152000000000001</c:v>
                </c:pt>
                <c:pt idx="1523">
                  <c:v>91.065600000000003</c:v>
                </c:pt>
                <c:pt idx="1524">
                  <c:v>90.806399999999996</c:v>
                </c:pt>
                <c:pt idx="1525">
                  <c:v>89.683200000000014</c:v>
                </c:pt>
                <c:pt idx="1526">
                  <c:v>89.596800000000002</c:v>
                </c:pt>
                <c:pt idx="1527">
                  <c:v>88.128000000000014</c:v>
                </c:pt>
                <c:pt idx="1528">
                  <c:v>87.523200000000003</c:v>
                </c:pt>
                <c:pt idx="1529">
                  <c:v>87.523200000000003</c:v>
                </c:pt>
                <c:pt idx="1530">
                  <c:v>87.091200000000001</c:v>
                </c:pt>
                <c:pt idx="1531">
                  <c:v>87.091200000000001</c:v>
                </c:pt>
                <c:pt idx="1532">
                  <c:v>87.091200000000001</c:v>
                </c:pt>
                <c:pt idx="1533">
                  <c:v>86.831999999999994</c:v>
                </c:pt>
                <c:pt idx="1534">
                  <c:v>86.74560000000001</c:v>
                </c:pt>
                <c:pt idx="1535">
                  <c:v>86.572800000000001</c:v>
                </c:pt>
                <c:pt idx="1536">
                  <c:v>86.572800000000001</c:v>
                </c:pt>
                <c:pt idx="1537">
                  <c:v>86.486400000000003</c:v>
                </c:pt>
                <c:pt idx="1538">
                  <c:v>86.313600000000008</c:v>
                </c:pt>
                <c:pt idx="1539">
                  <c:v>86.140799999999999</c:v>
                </c:pt>
                <c:pt idx="1540">
                  <c:v>85.708800000000011</c:v>
                </c:pt>
                <c:pt idx="1541">
                  <c:v>85.190400000000011</c:v>
                </c:pt>
                <c:pt idx="1542">
                  <c:v>84.844800000000006</c:v>
                </c:pt>
                <c:pt idx="1543">
                  <c:v>84.412800000000004</c:v>
                </c:pt>
                <c:pt idx="1544">
                  <c:v>83.721600000000009</c:v>
                </c:pt>
                <c:pt idx="1545">
                  <c:v>83.635199999999998</c:v>
                </c:pt>
                <c:pt idx="1546">
                  <c:v>82.944000000000003</c:v>
                </c:pt>
                <c:pt idx="1547">
                  <c:v>82.944000000000003</c:v>
                </c:pt>
                <c:pt idx="1548">
                  <c:v>82.857600000000005</c:v>
                </c:pt>
                <c:pt idx="1549">
                  <c:v>82.857600000000005</c:v>
                </c:pt>
                <c:pt idx="1550">
                  <c:v>82.339200000000005</c:v>
                </c:pt>
                <c:pt idx="1551">
                  <c:v>81.647999999999996</c:v>
                </c:pt>
                <c:pt idx="1552">
                  <c:v>81.302400000000006</c:v>
                </c:pt>
                <c:pt idx="1553">
                  <c:v>81.215999999999994</c:v>
                </c:pt>
                <c:pt idx="1554">
                  <c:v>80.956800000000015</c:v>
                </c:pt>
                <c:pt idx="1555">
                  <c:v>80.697600000000008</c:v>
                </c:pt>
                <c:pt idx="1556">
                  <c:v>80.352000000000004</c:v>
                </c:pt>
                <c:pt idx="1557">
                  <c:v>80.352000000000004</c:v>
                </c:pt>
                <c:pt idx="1558">
                  <c:v>80.352000000000004</c:v>
                </c:pt>
                <c:pt idx="1559">
                  <c:v>80.092800000000011</c:v>
                </c:pt>
                <c:pt idx="1560">
                  <c:v>79.920000000000016</c:v>
                </c:pt>
                <c:pt idx="1561">
                  <c:v>79.660800000000009</c:v>
                </c:pt>
                <c:pt idx="1562">
                  <c:v>79.488000000000014</c:v>
                </c:pt>
                <c:pt idx="1563">
                  <c:v>79.488000000000014</c:v>
                </c:pt>
                <c:pt idx="1564">
                  <c:v>79.315200000000004</c:v>
                </c:pt>
                <c:pt idx="1565">
                  <c:v>79.315200000000004</c:v>
                </c:pt>
                <c:pt idx="1566">
                  <c:v>78.278400000000005</c:v>
                </c:pt>
                <c:pt idx="1567">
                  <c:v>75.168000000000006</c:v>
                </c:pt>
                <c:pt idx="1568">
                  <c:v>74.476799999999997</c:v>
                </c:pt>
                <c:pt idx="1569">
                  <c:v>73.52640000000001</c:v>
                </c:pt>
                <c:pt idx="1570">
                  <c:v>73.44</c:v>
                </c:pt>
                <c:pt idx="1571">
                  <c:v>73.3536</c:v>
                </c:pt>
                <c:pt idx="1572">
                  <c:v>73.3536</c:v>
                </c:pt>
                <c:pt idx="1573">
                  <c:v>72.057600000000008</c:v>
                </c:pt>
                <c:pt idx="1574">
                  <c:v>70.502399999999994</c:v>
                </c:pt>
                <c:pt idx="1575">
                  <c:v>69.811200000000014</c:v>
                </c:pt>
                <c:pt idx="1576">
                  <c:v>66.87360000000001</c:v>
                </c:pt>
                <c:pt idx="1577">
                  <c:v>65.145600000000002</c:v>
                </c:pt>
                <c:pt idx="1578">
                  <c:v>59.702399999999997</c:v>
                </c:pt>
                <c:pt idx="1579">
                  <c:v>57.542400000000008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60-4B61-829B-5FA34EDCF82E}"/>
            </c:ext>
          </c:extLst>
        </c:ser>
        <c:ser>
          <c:idx val="3"/>
          <c:order val="1"/>
          <c:tx>
            <c:v>Stage 1</c:v>
          </c:tx>
          <c:spPr>
            <a:ln w="1905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'FDC Thredbo'!$F$4:$F$1256</c:f>
              <c:numCache>
                <c:formatCode>0.0</c:formatCode>
                <c:ptCount val="1253"/>
                <c:pt idx="0">
                  <c:v>0</c:v>
                </c:pt>
                <c:pt idx="1">
                  <c:v>7.9872204472843406E-2</c:v>
                </c:pt>
                <c:pt idx="2">
                  <c:v>0.15974440894568681</c:v>
                </c:pt>
                <c:pt idx="3">
                  <c:v>0.23961661341853022</c:v>
                </c:pt>
                <c:pt idx="4">
                  <c:v>0.31948881789137362</c:v>
                </c:pt>
                <c:pt idx="5">
                  <c:v>0.399361022364217</c:v>
                </c:pt>
                <c:pt idx="6">
                  <c:v>0.47923322683706043</c:v>
                </c:pt>
                <c:pt idx="7">
                  <c:v>0.55910543130990387</c:v>
                </c:pt>
                <c:pt idx="8">
                  <c:v>0.63897763578274724</c:v>
                </c:pt>
                <c:pt idx="9">
                  <c:v>0.71884984025559062</c:v>
                </c:pt>
                <c:pt idx="10">
                  <c:v>0.798722044728434</c:v>
                </c:pt>
                <c:pt idx="11">
                  <c:v>0.87859424920127749</c:v>
                </c:pt>
                <c:pt idx="12">
                  <c:v>0.95846645367412087</c:v>
                </c:pt>
                <c:pt idx="13">
                  <c:v>1.0383386581469642</c:v>
                </c:pt>
                <c:pt idx="14">
                  <c:v>1.1182108626198077</c:v>
                </c:pt>
                <c:pt idx="15">
                  <c:v>1.198083067092651</c:v>
                </c:pt>
                <c:pt idx="16">
                  <c:v>1.2779552715654945</c:v>
                </c:pt>
                <c:pt idx="17">
                  <c:v>1.357827476038338</c:v>
                </c:pt>
                <c:pt idx="18">
                  <c:v>1.4376996805111812</c:v>
                </c:pt>
                <c:pt idx="19">
                  <c:v>1.5175718849840247</c:v>
                </c:pt>
                <c:pt idx="20">
                  <c:v>1.597444089456868</c:v>
                </c:pt>
                <c:pt idx="21">
                  <c:v>1.6773162939297115</c:v>
                </c:pt>
                <c:pt idx="22">
                  <c:v>1.757188498402555</c:v>
                </c:pt>
                <c:pt idx="23">
                  <c:v>1.8370607028753982</c:v>
                </c:pt>
                <c:pt idx="24">
                  <c:v>1.9169329073482417</c:v>
                </c:pt>
                <c:pt idx="25">
                  <c:v>1.9968051118210852</c:v>
                </c:pt>
                <c:pt idx="26">
                  <c:v>2.0766773162939285</c:v>
                </c:pt>
                <c:pt idx="27">
                  <c:v>2.156549520766772</c:v>
                </c:pt>
                <c:pt idx="28">
                  <c:v>2.2364217252396155</c:v>
                </c:pt>
                <c:pt idx="29">
                  <c:v>2.316293929712459</c:v>
                </c:pt>
                <c:pt idx="30">
                  <c:v>2.396166134185302</c:v>
                </c:pt>
                <c:pt idx="31">
                  <c:v>2.4760383386581455</c:v>
                </c:pt>
                <c:pt idx="32">
                  <c:v>2.555910543130989</c:v>
                </c:pt>
                <c:pt idx="33">
                  <c:v>2.6357827476038325</c:v>
                </c:pt>
                <c:pt idx="34">
                  <c:v>2.715654952076676</c:v>
                </c:pt>
                <c:pt idx="35">
                  <c:v>2.795527156549519</c:v>
                </c:pt>
                <c:pt idx="36">
                  <c:v>2.8753993610223625</c:v>
                </c:pt>
                <c:pt idx="37">
                  <c:v>2.955271565495206</c:v>
                </c:pt>
                <c:pt idx="38">
                  <c:v>3.0351437699680495</c:v>
                </c:pt>
                <c:pt idx="39">
                  <c:v>3.115015974440893</c:v>
                </c:pt>
                <c:pt idx="40">
                  <c:v>3.194888178913736</c:v>
                </c:pt>
                <c:pt idx="41">
                  <c:v>3.2747603833865795</c:v>
                </c:pt>
                <c:pt idx="42">
                  <c:v>3.354632587859423</c:v>
                </c:pt>
                <c:pt idx="43">
                  <c:v>3.4345047923322665</c:v>
                </c:pt>
                <c:pt idx="44">
                  <c:v>3.51437699680511</c:v>
                </c:pt>
                <c:pt idx="45">
                  <c:v>3.5942492012779534</c:v>
                </c:pt>
                <c:pt idx="46">
                  <c:v>3.6741214057507965</c:v>
                </c:pt>
                <c:pt idx="47">
                  <c:v>3.75399361022364</c:v>
                </c:pt>
                <c:pt idx="48">
                  <c:v>3.8338658146964835</c:v>
                </c:pt>
                <c:pt idx="49">
                  <c:v>3.913738019169327</c:v>
                </c:pt>
                <c:pt idx="50">
                  <c:v>3.9936102236421704</c:v>
                </c:pt>
                <c:pt idx="51">
                  <c:v>4.0734824281150139</c:v>
                </c:pt>
                <c:pt idx="52">
                  <c:v>4.153354632587857</c:v>
                </c:pt>
                <c:pt idx="53">
                  <c:v>4.2332268370607009</c:v>
                </c:pt>
                <c:pt idx="54">
                  <c:v>4.313099041533544</c:v>
                </c:pt>
                <c:pt idx="55">
                  <c:v>4.392971246006387</c:v>
                </c:pt>
                <c:pt idx="56">
                  <c:v>4.4728434504792309</c:v>
                </c:pt>
                <c:pt idx="57">
                  <c:v>4.552715654952074</c:v>
                </c:pt>
                <c:pt idx="58">
                  <c:v>4.6325878594249179</c:v>
                </c:pt>
                <c:pt idx="59">
                  <c:v>4.712460063897761</c:v>
                </c:pt>
                <c:pt idx="60">
                  <c:v>4.792332268370604</c:v>
                </c:pt>
                <c:pt idx="61">
                  <c:v>4.8722044728434479</c:v>
                </c:pt>
                <c:pt idx="62">
                  <c:v>4.952076677316291</c:v>
                </c:pt>
                <c:pt idx="63">
                  <c:v>5.0319488817891349</c:v>
                </c:pt>
                <c:pt idx="64">
                  <c:v>5.111821086261978</c:v>
                </c:pt>
                <c:pt idx="65">
                  <c:v>5.191693290734821</c:v>
                </c:pt>
                <c:pt idx="66">
                  <c:v>5.2715654952076649</c:v>
                </c:pt>
                <c:pt idx="67">
                  <c:v>5.351437699680508</c:v>
                </c:pt>
                <c:pt idx="68">
                  <c:v>5.4313099041533519</c:v>
                </c:pt>
                <c:pt idx="69">
                  <c:v>5.511182108626195</c:v>
                </c:pt>
                <c:pt idx="70">
                  <c:v>5.591054313099038</c:v>
                </c:pt>
                <c:pt idx="71">
                  <c:v>5.6709265175718819</c:v>
                </c:pt>
                <c:pt idx="72">
                  <c:v>5.750798722044725</c:v>
                </c:pt>
                <c:pt idx="73">
                  <c:v>5.8306709265175689</c:v>
                </c:pt>
                <c:pt idx="74">
                  <c:v>5.910543130990412</c:v>
                </c:pt>
                <c:pt idx="75">
                  <c:v>5.990415335463255</c:v>
                </c:pt>
                <c:pt idx="76">
                  <c:v>6.0702875399360989</c:v>
                </c:pt>
                <c:pt idx="77">
                  <c:v>6.150159744408942</c:v>
                </c:pt>
                <c:pt idx="78">
                  <c:v>6.2300319488817859</c:v>
                </c:pt>
                <c:pt idx="79">
                  <c:v>6.309904153354629</c:v>
                </c:pt>
                <c:pt idx="80">
                  <c:v>6.389776357827472</c:v>
                </c:pt>
                <c:pt idx="81">
                  <c:v>6.4696485623003159</c:v>
                </c:pt>
                <c:pt idx="82">
                  <c:v>6.549520766773159</c:v>
                </c:pt>
                <c:pt idx="83">
                  <c:v>6.6293929712460029</c:v>
                </c:pt>
                <c:pt idx="84">
                  <c:v>6.709265175718846</c:v>
                </c:pt>
                <c:pt idx="85">
                  <c:v>6.7891373801916899</c:v>
                </c:pt>
                <c:pt idx="86">
                  <c:v>6.8690095846645329</c:v>
                </c:pt>
                <c:pt idx="87">
                  <c:v>6.948881789137376</c:v>
                </c:pt>
                <c:pt idx="88">
                  <c:v>7.0287539936102199</c:v>
                </c:pt>
                <c:pt idx="89">
                  <c:v>7.108626198083063</c:v>
                </c:pt>
                <c:pt idx="90">
                  <c:v>7.1884984025559069</c:v>
                </c:pt>
                <c:pt idx="91">
                  <c:v>7.2683706070287499</c:v>
                </c:pt>
                <c:pt idx="92">
                  <c:v>7.348242811501593</c:v>
                </c:pt>
                <c:pt idx="93">
                  <c:v>7.4281150159744369</c:v>
                </c:pt>
                <c:pt idx="94">
                  <c:v>7.50798722044728</c:v>
                </c:pt>
                <c:pt idx="95">
                  <c:v>7.5878594249201239</c:v>
                </c:pt>
                <c:pt idx="96">
                  <c:v>7.6677316293929669</c:v>
                </c:pt>
                <c:pt idx="97">
                  <c:v>7.74760383386581</c:v>
                </c:pt>
                <c:pt idx="98">
                  <c:v>7.8274760383386539</c:v>
                </c:pt>
                <c:pt idx="99">
                  <c:v>7.907348242811497</c:v>
                </c:pt>
                <c:pt idx="100">
                  <c:v>7.9872204472843409</c:v>
                </c:pt>
                <c:pt idx="101">
                  <c:v>8.0670926517571839</c:v>
                </c:pt>
                <c:pt idx="102">
                  <c:v>8.1469648562300279</c:v>
                </c:pt>
                <c:pt idx="103">
                  <c:v>8.22683706070287</c:v>
                </c:pt>
                <c:pt idx="104">
                  <c:v>8.306709265175714</c:v>
                </c:pt>
                <c:pt idx="105">
                  <c:v>8.3865814696485579</c:v>
                </c:pt>
                <c:pt idx="106">
                  <c:v>8.4664536741214018</c:v>
                </c:pt>
                <c:pt idx="107">
                  <c:v>8.546325878594244</c:v>
                </c:pt>
                <c:pt idx="108">
                  <c:v>8.6261980830670879</c:v>
                </c:pt>
                <c:pt idx="109">
                  <c:v>8.7060702875399318</c:v>
                </c:pt>
                <c:pt idx="110">
                  <c:v>8.785942492012774</c:v>
                </c:pt>
                <c:pt idx="111">
                  <c:v>8.8658146964856179</c:v>
                </c:pt>
                <c:pt idx="112">
                  <c:v>8.9456869009584619</c:v>
                </c:pt>
                <c:pt idx="113">
                  <c:v>9.025559105431304</c:v>
                </c:pt>
                <c:pt idx="114">
                  <c:v>9.105431309904148</c:v>
                </c:pt>
                <c:pt idx="115">
                  <c:v>9.1853035143769919</c:v>
                </c:pt>
                <c:pt idx="116">
                  <c:v>9.2651757188498358</c:v>
                </c:pt>
                <c:pt idx="117">
                  <c:v>9.345047923322678</c:v>
                </c:pt>
                <c:pt idx="118">
                  <c:v>9.4249201277955219</c:v>
                </c:pt>
                <c:pt idx="119">
                  <c:v>9.5047923322683658</c:v>
                </c:pt>
                <c:pt idx="120">
                  <c:v>9.584664536741208</c:v>
                </c:pt>
                <c:pt idx="121">
                  <c:v>9.6645367412140519</c:v>
                </c:pt>
                <c:pt idx="122">
                  <c:v>9.7444089456868959</c:v>
                </c:pt>
                <c:pt idx="123">
                  <c:v>9.824281150159738</c:v>
                </c:pt>
                <c:pt idx="124">
                  <c:v>9.904153354632582</c:v>
                </c:pt>
                <c:pt idx="125">
                  <c:v>9.9840255591054259</c:v>
                </c:pt>
                <c:pt idx="126">
                  <c:v>10.06389776357827</c:v>
                </c:pt>
                <c:pt idx="127">
                  <c:v>10.143769968051112</c:v>
                </c:pt>
                <c:pt idx="128">
                  <c:v>10.223642172523956</c:v>
                </c:pt>
                <c:pt idx="129">
                  <c:v>10.3035143769968</c:v>
                </c:pt>
                <c:pt idx="130">
                  <c:v>10.383386581469642</c:v>
                </c:pt>
                <c:pt idx="131">
                  <c:v>10.463258785942486</c:v>
                </c:pt>
                <c:pt idx="132">
                  <c:v>10.54313099041533</c:v>
                </c:pt>
                <c:pt idx="133">
                  <c:v>10.623003194888174</c:v>
                </c:pt>
                <c:pt idx="134">
                  <c:v>10.702875399361016</c:v>
                </c:pt>
                <c:pt idx="135">
                  <c:v>10.78274760383386</c:v>
                </c:pt>
                <c:pt idx="136">
                  <c:v>10.862619808306704</c:v>
                </c:pt>
                <c:pt idx="137">
                  <c:v>10.942492012779546</c:v>
                </c:pt>
                <c:pt idx="138">
                  <c:v>11.02236421725239</c:v>
                </c:pt>
                <c:pt idx="139">
                  <c:v>11.102236421725234</c:v>
                </c:pt>
                <c:pt idx="140">
                  <c:v>11.182108626198076</c:v>
                </c:pt>
                <c:pt idx="141">
                  <c:v>11.26198083067092</c:v>
                </c:pt>
                <c:pt idx="142">
                  <c:v>11.341853035143764</c:v>
                </c:pt>
                <c:pt idx="143">
                  <c:v>11.421725239616608</c:v>
                </c:pt>
                <c:pt idx="144">
                  <c:v>11.50159744408945</c:v>
                </c:pt>
                <c:pt idx="145">
                  <c:v>11.581469648562294</c:v>
                </c:pt>
                <c:pt idx="146">
                  <c:v>11.661341853035138</c:v>
                </c:pt>
                <c:pt idx="147">
                  <c:v>11.74121405750798</c:v>
                </c:pt>
                <c:pt idx="148">
                  <c:v>11.821086261980824</c:v>
                </c:pt>
                <c:pt idx="149">
                  <c:v>11.900958466453668</c:v>
                </c:pt>
                <c:pt idx="150">
                  <c:v>11.98083067092651</c:v>
                </c:pt>
                <c:pt idx="151">
                  <c:v>12.060702875399354</c:v>
                </c:pt>
                <c:pt idx="152">
                  <c:v>12.140575079872198</c:v>
                </c:pt>
                <c:pt idx="153">
                  <c:v>12.220447284345042</c:v>
                </c:pt>
                <c:pt idx="154">
                  <c:v>12.300319488817884</c:v>
                </c:pt>
                <c:pt idx="155">
                  <c:v>12.380191693290728</c:v>
                </c:pt>
                <c:pt idx="156">
                  <c:v>12.460063897763572</c:v>
                </c:pt>
                <c:pt idx="157">
                  <c:v>12.539936102236414</c:v>
                </c:pt>
                <c:pt idx="158">
                  <c:v>12.619808306709258</c:v>
                </c:pt>
                <c:pt idx="159">
                  <c:v>12.699680511182102</c:v>
                </c:pt>
                <c:pt idx="160">
                  <c:v>12.779552715654944</c:v>
                </c:pt>
                <c:pt idx="161">
                  <c:v>12.859424920127788</c:v>
                </c:pt>
                <c:pt idx="162">
                  <c:v>12.939297124600632</c:v>
                </c:pt>
                <c:pt idx="163">
                  <c:v>13.019169329073476</c:v>
                </c:pt>
                <c:pt idx="164">
                  <c:v>13.099041533546318</c:v>
                </c:pt>
                <c:pt idx="165">
                  <c:v>13.178913738019162</c:v>
                </c:pt>
                <c:pt idx="166">
                  <c:v>13.258785942492006</c:v>
                </c:pt>
                <c:pt idx="167">
                  <c:v>13.338658146964848</c:v>
                </c:pt>
                <c:pt idx="168">
                  <c:v>13.418530351437692</c:v>
                </c:pt>
                <c:pt idx="169">
                  <c:v>13.498402555910536</c:v>
                </c:pt>
                <c:pt idx="170">
                  <c:v>13.57827476038338</c:v>
                </c:pt>
                <c:pt idx="171">
                  <c:v>13.658146964856222</c:v>
                </c:pt>
                <c:pt idx="172">
                  <c:v>13.738019169329066</c:v>
                </c:pt>
                <c:pt idx="173">
                  <c:v>13.81789137380191</c:v>
                </c:pt>
                <c:pt idx="174">
                  <c:v>13.897763578274752</c:v>
                </c:pt>
                <c:pt idx="175">
                  <c:v>13.977635782747596</c:v>
                </c:pt>
                <c:pt idx="176">
                  <c:v>14.05750798722044</c:v>
                </c:pt>
                <c:pt idx="177">
                  <c:v>14.137380191693282</c:v>
                </c:pt>
                <c:pt idx="178">
                  <c:v>14.217252396166126</c:v>
                </c:pt>
                <c:pt idx="179">
                  <c:v>14.29712460063897</c:v>
                </c:pt>
                <c:pt idx="180">
                  <c:v>14.376996805111814</c:v>
                </c:pt>
                <c:pt idx="181">
                  <c:v>14.456869009584656</c:v>
                </c:pt>
                <c:pt idx="182">
                  <c:v>14.5367412140575</c:v>
                </c:pt>
                <c:pt idx="183">
                  <c:v>14.616613418530344</c:v>
                </c:pt>
                <c:pt idx="184">
                  <c:v>14.696485623003186</c:v>
                </c:pt>
                <c:pt idx="185">
                  <c:v>14.77635782747603</c:v>
                </c:pt>
                <c:pt idx="186">
                  <c:v>14.856230031948874</c:v>
                </c:pt>
                <c:pt idx="187">
                  <c:v>14.936102236421716</c:v>
                </c:pt>
                <c:pt idx="188">
                  <c:v>15.01597444089456</c:v>
                </c:pt>
                <c:pt idx="189">
                  <c:v>15.095846645367404</c:v>
                </c:pt>
                <c:pt idx="190">
                  <c:v>15.175718849840248</c:v>
                </c:pt>
                <c:pt idx="191">
                  <c:v>15.25559105431309</c:v>
                </c:pt>
                <c:pt idx="192">
                  <c:v>15.335463258785934</c:v>
                </c:pt>
                <c:pt idx="193">
                  <c:v>15.415335463258778</c:v>
                </c:pt>
                <c:pt idx="194">
                  <c:v>15.49520766773162</c:v>
                </c:pt>
                <c:pt idx="195">
                  <c:v>15.575079872204464</c:v>
                </c:pt>
                <c:pt idx="196">
                  <c:v>15.654952076677308</c:v>
                </c:pt>
                <c:pt idx="197">
                  <c:v>15.734824281150152</c:v>
                </c:pt>
                <c:pt idx="198">
                  <c:v>15.814696485622994</c:v>
                </c:pt>
                <c:pt idx="199">
                  <c:v>15.894568690095838</c:v>
                </c:pt>
                <c:pt idx="200">
                  <c:v>15.974440894568682</c:v>
                </c:pt>
                <c:pt idx="201">
                  <c:v>16.054313099041526</c:v>
                </c:pt>
                <c:pt idx="202">
                  <c:v>16.134185303514368</c:v>
                </c:pt>
                <c:pt idx="203">
                  <c:v>16.21405750798721</c:v>
                </c:pt>
                <c:pt idx="204">
                  <c:v>16.293929712460056</c:v>
                </c:pt>
                <c:pt idx="205">
                  <c:v>16.373801916932898</c:v>
                </c:pt>
                <c:pt idx="206">
                  <c:v>16.45367412140574</c:v>
                </c:pt>
                <c:pt idx="207">
                  <c:v>16.533546325878586</c:v>
                </c:pt>
                <c:pt idx="208">
                  <c:v>16.613418530351428</c:v>
                </c:pt>
                <c:pt idx="209">
                  <c:v>16.69329073482427</c:v>
                </c:pt>
                <c:pt idx="210">
                  <c:v>16.773162939297116</c:v>
                </c:pt>
                <c:pt idx="211">
                  <c:v>16.853035143769958</c:v>
                </c:pt>
                <c:pt idx="212">
                  <c:v>16.932907348242804</c:v>
                </c:pt>
                <c:pt idx="213">
                  <c:v>17.012779552715646</c:v>
                </c:pt>
                <c:pt idx="214">
                  <c:v>17.092651757188488</c:v>
                </c:pt>
                <c:pt idx="215">
                  <c:v>17.172523961661334</c:v>
                </c:pt>
                <c:pt idx="216">
                  <c:v>17.252396166134176</c:v>
                </c:pt>
                <c:pt idx="217">
                  <c:v>17.332268370607018</c:v>
                </c:pt>
                <c:pt idx="218">
                  <c:v>17.412140575079864</c:v>
                </c:pt>
                <c:pt idx="219">
                  <c:v>17.492012779552706</c:v>
                </c:pt>
                <c:pt idx="220">
                  <c:v>17.571884984025548</c:v>
                </c:pt>
                <c:pt idx="221">
                  <c:v>17.651757188498394</c:v>
                </c:pt>
                <c:pt idx="222">
                  <c:v>17.731629392971236</c:v>
                </c:pt>
                <c:pt idx="223">
                  <c:v>17.811501597444078</c:v>
                </c:pt>
                <c:pt idx="224">
                  <c:v>17.891373801916924</c:v>
                </c:pt>
                <c:pt idx="225">
                  <c:v>17.971246006389766</c:v>
                </c:pt>
                <c:pt idx="226">
                  <c:v>18.051118210862608</c:v>
                </c:pt>
                <c:pt idx="227">
                  <c:v>18.130990415335454</c:v>
                </c:pt>
                <c:pt idx="228">
                  <c:v>18.210862619808296</c:v>
                </c:pt>
                <c:pt idx="229">
                  <c:v>18.290734824281142</c:v>
                </c:pt>
                <c:pt idx="230">
                  <c:v>18.370607028753984</c:v>
                </c:pt>
                <c:pt idx="231">
                  <c:v>18.450479233226826</c:v>
                </c:pt>
                <c:pt idx="232">
                  <c:v>18.530351437699672</c:v>
                </c:pt>
                <c:pt idx="233">
                  <c:v>18.610223642172514</c:v>
                </c:pt>
                <c:pt idx="234">
                  <c:v>18.690095846645356</c:v>
                </c:pt>
                <c:pt idx="235">
                  <c:v>18.769968051118202</c:v>
                </c:pt>
                <c:pt idx="236">
                  <c:v>18.849840255591044</c:v>
                </c:pt>
                <c:pt idx="237">
                  <c:v>18.929712460063886</c:v>
                </c:pt>
                <c:pt idx="238">
                  <c:v>19.009584664536732</c:v>
                </c:pt>
                <c:pt idx="239">
                  <c:v>19.089456869009574</c:v>
                </c:pt>
                <c:pt idx="240">
                  <c:v>19.169329073482416</c:v>
                </c:pt>
                <c:pt idx="241">
                  <c:v>19.249201277955262</c:v>
                </c:pt>
                <c:pt idx="242">
                  <c:v>19.329073482428104</c:v>
                </c:pt>
                <c:pt idx="243">
                  <c:v>19.408945686900946</c:v>
                </c:pt>
                <c:pt idx="244">
                  <c:v>19.488817891373792</c:v>
                </c:pt>
                <c:pt idx="245">
                  <c:v>19.568690095846634</c:v>
                </c:pt>
                <c:pt idx="246">
                  <c:v>19.648562300319476</c:v>
                </c:pt>
                <c:pt idx="247">
                  <c:v>19.728434504792322</c:v>
                </c:pt>
                <c:pt idx="248">
                  <c:v>19.808306709265164</c:v>
                </c:pt>
                <c:pt idx="249">
                  <c:v>19.88817891373801</c:v>
                </c:pt>
                <c:pt idx="250">
                  <c:v>19.968051118210852</c:v>
                </c:pt>
                <c:pt idx="251">
                  <c:v>20.047923322683694</c:v>
                </c:pt>
                <c:pt idx="252">
                  <c:v>20.12779552715654</c:v>
                </c:pt>
                <c:pt idx="253">
                  <c:v>20.207667731629382</c:v>
                </c:pt>
                <c:pt idx="254">
                  <c:v>20.287539936102224</c:v>
                </c:pt>
                <c:pt idx="255">
                  <c:v>20.36741214057507</c:v>
                </c:pt>
                <c:pt idx="256">
                  <c:v>20.447284345047912</c:v>
                </c:pt>
                <c:pt idx="257">
                  <c:v>20.527156549520754</c:v>
                </c:pt>
                <c:pt idx="258">
                  <c:v>20.6070287539936</c:v>
                </c:pt>
                <c:pt idx="259">
                  <c:v>20.686900958466442</c:v>
                </c:pt>
                <c:pt idx="260">
                  <c:v>20.766773162939284</c:v>
                </c:pt>
                <c:pt idx="261">
                  <c:v>20.84664536741213</c:v>
                </c:pt>
                <c:pt idx="262">
                  <c:v>20.926517571884972</c:v>
                </c:pt>
                <c:pt idx="263">
                  <c:v>21.006389776357814</c:v>
                </c:pt>
                <c:pt idx="264">
                  <c:v>21.08626198083066</c:v>
                </c:pt>
                <c:pt idx="265">
                  <c:v>21.166134185303502</c:v>
                </c:pt>
                <c:pt idx="266">
                  <c:v>21.246006389776348</c:v>
                </c:pt>
                <c:pt idx="267">
                  <c:v>21.32587859424919</c:v>
                </c:pt>
                <c:pt idx="268">
                  <c:v>21.405750798722032</c:v>
                </c:pt>
                <c:pt idx="269">
                  <c:v>21.485623003194878</c:v>
                </c:pt>
                <c:pt idx="270">
                  <c:v>21.56549520766772</c:v>
                </c:pt>
                <c:pt idx="271">
                  <c:v>21.645367412140562</c:v>
                </c:pt>
                <c:pt idx="272">
                  <c:v>21.725239616613408</c:v>
                </c:pt>
                <c:pt idx="273">
                  <c:v>21.80511182108625</c:v>
                </c:pt>
                <c:pt idx="274">
                  <c:v>21.884984025559092</c:v>
                </c:pt>
                <c:pt idx="275">
                  <c:v>21.964856230031938</c:v>
                </c:pt>
                <c:pt idx="276">
                  <c:v>22.04472843450478</c:v>
                </c:pt>
                <c:pt idx="277">
                  <c:v>22.124600638977622</c:v>
                </c:pt>
                <c:pt idx="278">
                  <c:v>22.204472843450468</c:v>
                </c:pt>
                <c:pt idx="279">
                  <c:v>22.28434504792331</c:v>
                </c:pt>
                <c:pt idx="280">
                  <c:v>22.364217252396152</c:v>
                </c:pt>
                <c:pt idx="281">
                  <c:v>22.444089456868998</c:v>
                </c:pt>
                <c:pt idx="282">
                  <c:v>22.52396166134184</c:v>
                </c:pt>
                <c:pt idx="283">
                  <c:v>22.603833865814682</c:v>
                </c:pt>
                <c:pt idx="284">
                  <c:v>22.683706070287528</c:v>
                </c:pt>
                <c:pt idx="285">
                  <c:v>22.76357827476037</c:v>
                </c:pt>
                <c:pt idx="286">
                  <c:v>22.843450479233216</c:v>
                </c:pt>
                <c:pt idx="287">
                  <c:v>22.923322683706058</c:v>
                </c:pt>
                <c:pt idx="288">
                  <c:v>23.0031948881789</c:v>
                </c:pt>
                <c:pt idx="289">
                  <c:v>23.083067092651746</c:v>
                </c:pt>
                <c:pt idx="290">
                  <c:v>23.162939297124588</c:v>
                </c:pt>
                <c:pt idx="291">
                  <c:v>23.24281150159743</c:v>
                </c:pt>
                <c:pt idx="292">
                  <c:v>23.322683706070276</c:v>
                </c:pt>
                <c:pt idx="293">
                  <c:v>23.402555910543118</c:v>
                </c:pt>
                <c:pt idx="294">
                  <c:v>23.48242811501596</c:v>
                </c:pt>
                <c:pt idx="295">
                  <c:v>23.562300319488806</c:v>
                </c:pt>
                <c:pt idx="296">
                  <c:v>23.642172523961648</c:v>
                </c:pt>
                <c:pt idx="297">
                  <c:v>23.72204472843449</c:v>
                </c:pt>
                <c:pt idx="298">
                  <c:v>23.801916932907336</c:v>
                </c:pt>
                <c:pt idx="299">
                  <c:v>23.881789137380178</c:v>
                </c:pt>
                <c:pt idx="300">
                  <c:v>23.96166134185302</c:v>
                </c:pt>
                <c:pt idx="301">
                  <c:v>24.041533546325866</c:v>
                </c:pt>
                <c:pt idx="302">
                  <c:v>24.121405750798708</c:v>
                </c:pt>
                <c:pt idx="303">
                  <c:v>24.201277955271554</c:v>
                </c:pt>
                <c:pt idx="304">
                  <c:v>24.281150159744396</c:v>
                </c:pt>
                <c:pt idx="305">
                  <c:v>24.361022364217238</c:v>
                </c:pt>
                <c:pt idx="306">
                  <c:v>24.440894568690084</c:v>
                </c:pt>
                <c:pt idx="307">
                  <c:v>24.520766773162926</c:v>
                </c:pt>
                <c:pt idx="308">
                  <c:v>24.600638977635768</c:v>
                </c:pt>
                <c:pt idx="309">
                  <c:v>24.680511182108614</c:v>
                </c:pt>
                <c:pt idx="310">
                  <c:v>24.760383386581456</c:v>
                </c:pt>
                <c:pt idx="311">
                  <c:v>24.840255591054298</c:v>
                </c:pt>
                <c:pt idx="312">
                  <c:v>24.920127795527144</c:v>
                </c:pt>
                <c:pt idx="313">
                  <c:v>24.999999999999986</c:v>
                </c:pt>
                <c:pt idx="314">
                  <c:v>25.079872204472828</c:v>
                </c:pt>
                <c:pt idx="315">
                  <c:v>25.159744408945674</c:v>
                </c:pt>
                <c:pt idx="316">
                  <c:v>25.239616613418516</c:v>
                </c:pt>
                <c:pt idx="317">
                  <c:v>25.319488817891358</c:v>
                </c:pt>
                <c:pt idx="318">
                  <c:v>25.399361022364204</c:v>
                </c:pt>
                <c:pt idx="319">
                  <c:v>25.479233226837046</c:v>
                </c:pt>
                <c:pt idx="320">
                  <c:v>25.559105431309888</c:v>
                </c:pt>
                <c:pt idx="321">
                  <c:v>25.638977635782734</c:v>
                </c:pt>
                <c:pt idx="322">
                  <c:v>25.718849840255576</c:v>
                </c:pt>
                <c:pt idx="323">
                  <c:v>25.798722044728422</c:v>
                </c:pt>
                <c:pt idx="324">
                  <c:v>25.878594249201264</c:v>
                </c:pt>
                <c:pt idx="325">
                  <c:v>25.958466453674106</c:v>
                </c:pt>
                <c:pt idx="326">
                  <c:v>26.038338658146952</c:v>
                </c:pt>
                <c:pt idx="327">
                  <c:v>26.118210862619794</c:v>
                </c:pt>
                <c:pt idx="328">
                  <c:v>26.198083067092636</c:v>
                </c:pt>
                <c:pt idx="329">
                  <c:v>26.277955271565482</c:v>
                </c:pt>
                <c:pt idx="330">
                  <c:v>26.357827476038324</c:v>
                </c:pt>
                <c:pt idx="331">
                  <c:v>26.437699680511166</c:v>
                </c:pt>
                <c:pt idx="332">
                  <c:v>26.517571884984012</c:v>
                </c:pt>
                <c:pt idx="333">
                  <c:v>26.597444089456854</c:v>
                </c:pt>
                <c:pt idx="334">
                  <c:v>26.677316293929696</c:v>
                </c:pt>
                <c:pt idx="335">
                  <c:v>26.757188498402542</c:v>
                </c:pt>
                <c:pt idx="336">
                  <c:v>26.837060702875384</c:v>
                </c:pt>
                <c:pt idx="337">
                  <c:v>26.916932907348226</c:v>
                </c:pt>
                <c:pt idx="338">
                  <c:v>26.996805111821072</c:v>
                </c:pt>
                <c:pt idx="339">
                  <c:v>27.076677316293914</c:v>
                </c:pt>
                <c:pt idx="340">
                  <c:v>27.15654952076676</c:v>
                </c:pt>
                <c:pt idx="341">
                  <c:v>27.236421725239602</c:v>
                </c:pt>
                <c:pt idx="342">
                  <c:v>27.316293929712444</c:v>
                </c:pt>
                <c:pt idx="343">
                  <c:v>27.39616613418529</c:v>
                </c:pt>
                <c:pt idx="344">
                  <c:v>27.476038338658132</c:v>
                </c:pt>
                <c:pt idx="345">
                  <c:v>27.555910543130974</c:v>
                </c:pt>
                <c:pt idx="346">
                  <c:v>27.63578274760382</c:v>
                </c:pt>
                <c:pt idx="347">
                  <c:v>27.715654952076662</c:v>
                </c:pt>
                <c:pt idx="348">
                  <c:v>27.795527156549504</c:v>
                </c:pt>
                <c:pt idx="349">
                  <c:v>27.87539936102235</c:v>
                </c:pt>
                <c:pt idx="350">
                  <c:v>27.955271565495192</c:v>
                </c:pt>
                <c:pt idx="351">
                  <c:v>28.035143769968034</c:v>
                </c:pt>
                <c:pt idx="352">
                  <c:v>28.11501597444088</c:v>
                </c:pt>
                <c:pt idx="353">
                  <c:v>28.194888178913722</c:v>
                </c:pt>
                <c:pt idx="354">
                  <c:v>28.274760383386564</c:v>
                </c:pt>
                <c:pt idx="355">
                  <c:v>28.35463258785941</c:v>
                </c:pt>
                <c:pt idx="356">
                  <c:v>28.434504792332252</c:v>
                </c:pt>
                <c:pt idx="357">
                  <c:v>28.514376996805098</c:v>
                </c:pt>
                <c:pt idx="358">
                  <c:v>28.59424920127794</c:v>
                </c:pt>
                <c:pt idx="359">
                  <c:v>28.674121405750782</c:v>
                </c:pt>
                <c:pt idx="360">
                  <c:v>28.753993610223628</c:v>
                </c:pt>
                <c:pt idx="361">
                  <c:v>28.83386581469647</c:v>
                </c:pt>
                <c:pt idx="362">
                  <c:v>28.913738019169312</c:v>
                </c:pt>
                <c:pt idx="363">
                  <c:v>28.993610223642158</c:v>
                </c:pt>
                <c:pt idx="364">
                  <c:v>29.073482428115</c:v>
                </c:pt>
                <c:pt idx="365">
                  <c:v>29.153354632587842</c:v>
                </c:pt>
                <c:pt idx="366">
                  <c:v>29.233226837060688</c:v>
                </c:pt>
                <c:pt idx="367">
                  <c:v>29.31309904153353</c:v>
                </c:pt>
                <c:pt idx="368">
                  <c:v>29.392971246006372</c:v>
                </c:pt>
                <c:pt idx="369">
                  <c:v>29.472843450479218</c:v>
                </c:pt>
                <c:pt idx="370">
                  <c:v>29.55271565495206</c:v>
                </c:pt>
                <c:pt idx="371">
                  <c:v>29.632587859424902</c:v>
                </c:pt>
                <c:pt idx="372">
                  <c:v>29.712460063897748</c:v>
                </c:pt>
                <c:pt idx="373">
                  <c:v>29.79233226837059</c:v>
                </c:pt>
                <c:pt idx="374">
                  <c:v>29.872204472843432</c:v>
                </c:pt>
                <c:pt idx="375">
                  <c:v>29.952076677316278</c:v>
                </c:pt>
                <c:pt idx="376">
                  <c:v>30.03194888178912</c:v>
                </c:pt>
                <c:pt idx="377">
                  <c:v>30.111821086261966</c:v>
                </c:pt>
                <c:pt idx="378">
                  <c:v>30.191693290734808</c:v>
                </c:pt>
                <c:pt idx="379">
                  <c:v>30.27156549520765</c:v>
                </c:pt>
                <c:pt idx="380">
                  <c:v>30.351437699680496</c:v>
                </c:pt>
                <c:pt idx="381">
                  <c:v>30.431309904153338</c:v>
                </c:pt>
                <c:pt idx="382">
                  <c:v>30.51118210862618</c:v>
                </c:pt>
                <c:pt idx="383">
                  <c:v>30.591054313099026</c:v>
                </c:pt>
                <c:pt idx="384">
                  <c:v>30.670926517571868</c:v>
                </c:pt>
                <c:pt idx="385">
                  <c:v>30.75079872204471</c:v>
                </c:pt>
                <c:pt idx="386">
                  <c:v>30.830670926517556</c:v>
                </c:pt>
                <c:pt idx="387">
                  <c:v>30.910543130990398</c:v>
                </c:pt>
                <c:pt idx="388">
                  <c:v>30.99041533546324</c:v>
                </c:pt>
                <c:pt idx="389">
                  <c:v>31.070287539936086</c:v>
                </c:pt>
                <c:pt idx="390">
                  <c:v>31.150159744408928</c:v>
                </c:pt>
                <c:pt idx="391">
                  <c:v>31.23003194888177</c:v>
                </c:pt>
                <c:pt idx="392">
                  <c:v>31.309904153354616</c:v>
                </c:pt>
                <c:pt idx="393">
                  <c:v>31.389776357827458</c:v>
                </c:pt>
                <c:pt idx="394">
                  <c:v>31.469648562300303</c:v>
                </c:pt>
                <c:pt idx="395">
                  <c:v>31.549520766773146</c:v>
                </c:pt>
                <c:pt idx="396">
                  <c:v>31.629392971245988</c:v>
                </c:pt>
                <c:pt idx="397">
                  <c:v>31.709265175718834</c:v>
                </c:pt>
                <c:pt idx="398">
                  <c:v>31.789137380191676</c:v>
                </c:pt>
                <c:pt idx="399">
                  <c:v>31.869009584664518</c:v>
                </c:pt>
                <c:pt idx="400">
                  <c:v>31.948881789137364</c:v>
                </c:pt>
                <c:pt idx="401">
                  <c:v>32.028753993610202</c:v>
                </c:pt>
                <c:pt idx="402">
                  <c:v>32.108626198083051</c:v>
                </c:pt>
                <c:pt idx="403">
                  <c:v>32.188498402555894</c:v>
                </c:pt>
                <c:pt idx="404">
                  <c:v>32.268370607028736</c:v>
                </c:pt>
                <c:pt idx="405">
                  <c:v>32.348242811501578</c:v>
                </c:pt>
                <c:pt idx="406">
                  <c:v>32.42811501597442</c:v>
                </c:pt>
                <c:pt idx="407">
                  <c:v>32.507987220447269</c:v>
                </c:pt>
                <c:pt idx="408">
                  <c:v>32.587859424920111</c:v>
                </c:pt>
                <c:pt idx="409">
                  <c:v>32.667731629392954</c:v>
                </c:pt>
                <c:pt idx="410">
                  <c:v>32.747603833865796</c:v>
                </c:pt>
                <c:pt idx="411">
                  <c:v>32.827476038338638</c:v>
                </c:pt>
                <c:pt idx="412">
                  <c:v>32.90734824281148</c:v>
                </c:pt>
                <c:pt idx="413">
                  <c:v>32.987220447284329</c:v>
                </c:pt>
                <c:pt idx="414">
                  <c:v>33.067092651757171</c:v>
                </c:pt>
                <c:pt idx="415">
                  <c:v>33.146964856230014</c:v>
                </c:pt>
                <c:pt idx="416">
                  <c:v>33.226837060702856</c:v>
                </c:pt>
                <c:pt idx="417">
                  <c:v>33.306709265175698</c:v>
                </c:pt>
                <c:pt idx="418">
                  <c:v>33.38658146964854</c:v>
                </c:pt>
                <c:pt idx="419">
                  <c:v>33.466453674121389</c:v>
                </c:pt>
                <c:pt idx="420">
                  <c:v>33.546325878594232</c:v>
                </c:pt>
                <c:pt idx="421">
                  <c:v>33.626198083067074</c:v>
                </c:pt>
                <c:pt idx="422">
                  <c:v>33.706070287539916</c:v>
                </c:pt>
                <c:pt idx="423">
                  <c:v>33.785942492012758</c:v>
                </c:pt>
                <c:pt idx="424">
                  <c:v>33.865814696485607</c:v>
                </c:pt>
                <c:pt idx="425">
                  <c:v>33.945686900958449</c:v>
                </c:pt>
                <c:pt idx="426">
                  <c:v>34.025559105431292</c:v>
                </c:pt>
                <c:pt idx="427">
                  <c:v>34.105431309904134</c:v>
                </c:pt>
                <c:pt idx="428">
                  <c:v>34.185303514376976</c:v>
                </c:pt>
                <c:pt idx="429">
                  <c:v>34.265175718849818</c:v>
                </c:pt>
                <c:pt idx="430">
                  <c:v>34.345047923322667</c:v>
                </c:pt>
                <c:pt idx="431">
                  <c:v>34.424920127795509</c:v>
                </c:pt>
                <c:pt idx="432">
                  <c:v>34.504792332268352</c:v>
                </c:pt>
                <c:pt idx="433">
                  <c:v>34.584664536741194</c:v>
                </c:pt>
                <c:pt idx="434">
                  <c:v>34.664536741214036</c:v>
                </c:pt>
                <c:pt idx="435">
                  <c:v>34.744408945686878</c:v>
                </c:pt>
                <c:pt idx="436">
                  <c:v>34.824281150159727</c:v>
                </c:pt>
                <c:pt idx="437">
                  <c:v>34.90415335463257</c:v>
                </c:pt>
                <c:pt idx="438">
                  <c:v>34.984025559105412</c:v>
                </c:pt>
                <c:pt idx="439">
                  <c:v>35.063897763578254</c:v>
                </c:pt>
                <c:pt idx="440">
                  <c:v>35.143769968051096</c:v>
                </c:pt>
                <c:pt idx="441">
                  <c:v>35.223642172523945</c:v>
                </c:pt>
                <c:pt idx="442">
                  <c:v>35.303514376996787</c:v>
                </c:pt>
                <c:pt idx="443">
                  <c:v>35.38338658146963</c:v>
                </c:pt>
                <c:pt idx="444">
                  <c:v>35.463258785942472</c:v>
                </c:pt>
                <c:pt idx="445">
                  <c:v>35.543130990415314</c:v>
                </c:pt>
                <c:pt idx="446">
                  <c:v>35.623003194888156</c:v>
                </c:pt>
                <c:pt idx="447">
                  <c:v>35.702875399361005</c:v>
                </c:pt>
                <c:pt idx="448">
                  <c:v>35.782747603833847</c:v>
                </c:pt>
                <c:pt idx="449">
                  <c:v>35.86261980830669</c:v>
                </c:pt>
                <c:pt idx="450">
                  <c:v>35.942492012779532</c:v>
                </c:pt>
                <c:pt idx="451">
                  <c:v>36.022364217252374</c:v>
                </c:pt>
                <c:pt idx="452">
                  <c:v>36.102236421725216</c:v>
                </c:pt>
                <c:pt idx="453">
                  <c:v>36.182108626198065</c:v>
                </c:pt>
                <c:pt idx="454">
                  <c:v>36.261980830670907</c:v>
                </c:pt>
                <c:pt idx="455">
                  <c:v>36.34185303514375</c:v>
                </c:pt>
                <c:pt idx="456">
                  <c:v>36.421725239616592</c:v>
                </c:pt>
                <c:pt idx="457">
                  <c:v>36.501597444089434</c:v>
                </c:pt>
                <c:pt idx="458">
                  <c:v>36.581469648562283</c:v>
                </c:pt>
                <c:pt idx="459">
                  <c:v>36.661341853035125</c:v>
                </c:pt>
                <c:pt idx="460">
                  <c:v>36.741214057507968</c:v>
                </c:pt>
                <c:pt idx="461">
                  <c:v>36.82108626198081</c:v>
                </c:pt>
                <c:pt idx="462">
                  <c:v>36.900958466453652</c:v>
                </c:pt>
                <c:pt idx="463">
                  <c:v>36.980830670926494</c:v>
                </c:pt>
                <c:pt idx="464">
                  <c:v>37.060702875399343</c:v>
                </c:pt>
                <c:pt idx="465">
                  <c:v>37.140575079872185</c:v>
                </c:pt>
                <c:pt idx="466">
                  <c:v>37.220447284345028</c:v>
                </c:pt>
                <c:pt idx="467">
                  <c:v>37.30031948881787</c:v>
                </c:pt>
                <c:pt idx="468">
                  <c:v>37.380191693290712</c:v>
                </c:pt>
                <c:pt idx="469">
                  <c:v>37.460063897763554</c:v>
                </c:pt>
                <c:pt idx="470">
                  <c:v>37.539936102236403</c:v>
                </c:pt>
                <c:pt idx="471">
                  <c:v>37.619808306709245</c:v>
                </c:pt>
                <c:pt idx="472">
                  <c:v>37.699680511182088</c:v>
                </c:pt>
                <c:pt idx="473">
                  <c:v>37.77955271565493</c:v>
                </c:pt>
                <c:pt idx="474">
                  <c:v>37.859424920127772</c:v>
                </c:pt>
                <c:pt idx="475">
                  <c:v>37.939297124600614</c:v>
                </c:pt>
                <c:pt idx="476">
                  <c:v>38.019169329073463</c:v>
                </c:pt>
                <c:pt idx="477">
                  <c:v>38.099041533546306</c:v>
                </c:pt>
                <c:pt idx="478">
                  <c:v>38.178913738019148</c:v>
                </c:pt>
                <c:pt idx="479">
                  <c:v>38.25878594249199</c:v>
                </c:pt>
                <c:pt idx="480">
                  <c:v>38.338658146964832</c:v>
                </c:pt>
                <c:pt idx="481">
                  <c:v>38.418530351437681</c:v>
                </c:pt>
                <c:pt idx="482">
                  <c:v>38.498402555910523</c:v>
                </c:pt>
                <c:pt idx="483">
                  <c:v>38.578274760383366</c:v>
                </c:pt>
                <c:pt idx="484">
                  <c:v>38.658146964856208</c:v>
                </c:pt>
                <c:pt idx="485">
                  <c:v>38.73801916932905</c:v>
                </c:pt>
                <c:pt idx="486">
                  <c:v>38.817891373801892</c:v>
                </c:pt>
                <c:pt idx="487">
                  <c:v>38.897763578274741</c:v>
                </c:pt>
                <c:pt idx="488">
                  <c:v>38.977635782747583</c:v>
                </c:pt>
                <c:pt idx="489">
                  <c:v>39.057507987220426</c:v>
                </c:pt>
                <c:pt idx="490">
                  <c:v>39.137380191693268</c:v>
                </c:pt>
                <c:pt idx="491">
                  <c:v>39.21725239616611</c:v>
                </c:pt>
                <c:pt idx="492">
                  <c:v>39.297124600638952</c:v>
                </c:pt>
                <c:pt idx="493">
                  <c:v>39.376996805111801</c:v>
                </c:pt>
                <c:pt idx="494">
                  <c:v>39.456869009584643</c:v>
                </c:pt>
                <c:pt idx="495">
                  <c:v>39.536741214057486</c:v>
                </c:pt>
                <c:pt idx="496">
                  <c:v>39.616613418530328</c:v>
                </c:pt>
                <c:pt idx="497">
                  <c:v>39.69648562300317</c:v>
                </c:pt>
                <c:pt idx="498">
                  <c:v>39.776357827476019</c:v>
                </c:pt>
                <c:pt idx="499">
                  <c:v>39.856230031948861</c:v>
                </c:pt>
                <c:pt idx="500">
                  <c:v>39.936102236421704</c:v>
                </c:pt>
                <c:pt idx="501">
                  <c:v>40.015974440894546</c:v>
                </c:pt>
                <c:pt idx="502">
                  <c:v>40.095846645367388</c:v>
                </c:pt>
                <c:pt idx="503">
                  <c:v>40.17571884984023</c:v>
                </c:pt>
                <c:pt idx="504">
                  <c:v>40.255591054313079</c:v>
                </c:pt>
                <c:pt idx="505">
                  <c:v>40.335463258785921</c:v>
                </c:pt>
                <c:pt idx="506">
                  <c:v>40.415335463258764</c:v>
                </c:pt>
                <c:pt idx="507">
                  <c:v>40.495207667731606</c:v>
                </c:pt>
                <c:pt idx="508">
                  <c:v>40.575079872204448</c:v>
                </c:pt>
                <c:pt idx="509">
                  <c:v>40.65495207667729</c:v>
                </c:pt>
                <c:pt idx="510">
                  <c:v>40.734824281150139</c:v>
                </c:pt>
                <c:pt idx="511">
                  <c:v>40.814696485622981</c:v>
                </c:pt>
                <c:pt idx="512">
                  <c:v>40.894568690095824</c:v>
                </c:pt>
                <c:pt idx="513">
                  <c:v>40.974440894568666</c:v>
                </c:pt>
                <c:pt idx="514">
                  <c:v>41.054313099041508</c:v>
                </c:pt>
                <c:pt idx="515">
                  <c:v>41.134185303514357</c:v>
                </c:pt>
                <c:pt idx="516">
                  <c:v>41.214057507987199</c:v>
                </c:pt>
                <c:pt idx="517">
                  <c:v>41.293929712460042</c:v>
                </c:pt>
                <c:pt idx="518">
                  <c:v>41.373801916932884</c:v>
                </c:pt>
                <c:pt idx="519">
                  <c:v>41.453674121405726</c:v>
                </c:pt>
                <c:pt idx="520">
                  <c:v>41.533546325878568</c:v>
                </c:pt>
                <c:pt idx="521">
                  <c:v>41.613418530351417</c:v>
                </c:pt>
                <c:pt idx="522">
                  <c:v>41.693290734824259</c:v>
                </c:pt>
                <c:pt idx="523">
                  <c:v>41.773162939297102</c:v>
                </c:pt>
                <c:pt idx="524">
                  <c:v>41.853035143769944</c:v>
                </c:pt>
                <c:pt idx="525">
                  <c:v>41.932907348242786</c:v>
                </c:pt>
                <c:pt idx="526">
                  <c:v>42.012779552715628</c:v>
                </c:pt>
                <c:pt idx="527">
                  <c:v>42.092651757188477</c:v>
                </c:pt>
                <c:pt idx="528">
                  <c:v>42.172523961661319</c:v>
                </c:pt>
                <c:pt idx="529">
                  <c:v>42.252396166134162</c:v>
                </c:pt>
                <c:pt idx="530">
                  <c:v>42.332268370607004</c:v>
                </c:pt>
                <c:pt idx="531">
                  <c:v>42.412140575079846</c:v>
                </c:pt>
                <c:pt idx="532">
                  <c:v>42.492012779552695</c:v>
                </c:pt>
                <c:pt idx="533">
                  <c:v>42.571884984025537</c:v>
                </c:pt>
                <c:pt idx="534">
                  <c:v>42.651757188498379</c:v>
                </c:pt>
                <c:pt idx="535">
                  <c:v>42.731629392971222</c:v>
                </c:pt>
                <c:pt idx="536">
                  <c:v>42.811501597444064</c:v>
                </c:pt>
                <c:pt idx="537">
                  <c:v>42.891373801916906</c:v>
                </c:pt>
                <c:pt idx="538">
                  <c:v>42.971246006389755</c:v>
                </c:pt>
                <c:pt idx="539">
                  <c:v>43.051118210862597</c:v>
                </c:pt>
                <c:pt idx="540">
                  <c:v>43.13099041533544</c:v>
                </c:pt>
                <c:pt idx="541">
                  <c:v>43.210862619808282</c:v>
                </c:pt>
                <c:pt idx="542">
                  <c:v>43.290734824281124</c:v>
                </c:pt>
                <c:pt idx="543">
                  <c:v>43.370607028753966</c:v>
                </c:pt>
                <c:pt idx="544">
                  <c:v>43.450479233226815</c:v>
                </c:pt>
                <c:pt idx="545">
                  <c:v>43.530351437699657</c:v>
                </c:pt>
                <c:pt idx="546">
                  <c:v>43.6102236421725</c:v>
                </c:pt>
                <c:pt idx="547">
                  <c:v>43.690095846645342</c:v>
                </c:pt>
                <c:pt idx="548">
                  <c:v>43.769968051118184</c:v>
                </c:pt>
                <c:pt idx="549">
                  <c:v>43.849840255591033</c:v>
                </c:pt>
                <c:pt idx="550">
                  <c:v>43.929712460063875</c:v>
                </c:pt>
                <c:pt idx="551">
                  <c:v>44.009584664536717</c:v>
                </c:pt>
                <c:pt idx="552">
                  <c:v>44.08945686900956</c:v>
                </c:pt>
                <c:pt idx="553">
                  <c:v>44.169329073482402</c:v>
                </c:pt>
                <c:pt idx="554">
                  <c:v>44.249201277955244</c:v>
                </c:pt>
                <c:pt idx="555">
                  <c:v>44.329073482428093</c:v>
                </c:pt>
                <c:pt idx="556">
                  <c:v>44.408945686900935</c:v>
                </c:pt>
                <c:pt idx="557">
                  <c:v>44.488817891373778</c:v>
                </c:pt>
                <c:pt idx="558">
                  <c:v>44.56869009584662</c:v>
                </c:pt>
                <c:pt idx="559">
                  <c:v>44.648562300319462</c:v>
                </c:pt>
                <c:pt idx="560">
                  <c:v>44.728434504792304</c:v>
                </c:pt>
                <c:pt idx="561">
                  <c:v>44.808306709265153</c:v>
                </c:pt>
                <c:pt idx="562">
                  <c:v>44.888178913737995</c:v>
                </c:pt>
                <c:pt idx="563">
                  <c:v>44.968051118210838</c:v>
                </c:pt>
                <c:pt idx="564">
                  <c:v>45.04792332268368</c:v>
                </c:pt>
                <c:pt idx="565">
                  <c:v>45.127795527156522</c:v>
                </c:pt>
                <c:pt idx="566">
                  <c:v>45.207667731629364</c:v>
                </c:pt>
                <c:pt idx="567">
                  <c:v>45.287539936102213</c:v>
                </c:pt>
                <c:pt idx="568">
                  <c:v>45.367412140575055</c:v>
                </c:pt>
                <c:pt idx="569">
                  <c:v>45.447284345047898</c:v>
                </c:pt>
                <c:pt idx="570">
                  <c:v>45.52715654952074</c:v>
                </c:pt>
                <c:pt idx="571">
                  <c:v>45.607028753993582</c:v>
                </c:pt>
                <c:pt idx="572">
                  <c:v>45.686900958466431</c:v>
                </c:pt>
                <c:pt idx="573">
                  <c:v>45.766773162939273</c:v>
                </c:pt>
                <c:pt idx="574">
                  <c:v>45.846645367412115</c:v>
                </c:pt>
                <c:pt idx="575">
                  <c:v>45.926517571884958</c:v>
                </c:pt>
                <c:pt idx="576">
                  <c:v>46.0063897763578</c:v>
                </c:pt>
                <c:pt idx="577">
                  <c:v>46.086261980830642</c:v>
                </c:pt>
                <c:pt idx="578">
                  <c:v>46.166134185303491</c:v>
                </c:pt>
                <c:pt idx="579">
                  <c:v>46.246006389776333</c:v>
                </c:pt>
                <c:pt idx="580">
                  <c:v>46.325878594249176</c:v>
                </c:pt>
                <c:pt idx="581">
                  <c:v>46.405750798722018</c:v>
                </c:pt>
                <c:pt idx="582">
                  <c:v>46.48562300319486</c:v>
                </c:pt>
                <c:pt idx="583">
                  <c:v>46.565495207667702</c:v>
                </c:pt>
                <c:pt idx="584">
                  <c:v>46.645367412140551</c:v>
                </c:pt>
                <c:pt idx="585">
                  <c:v>46.725239616613393</c:v>
                </c:pt>
                <c:pt idx="586">
                  <c:v>46.805111821086236</c:v>
                </c:pt>
                <c:pt idx="587">
                  <c:v>46.884984025559078</c:v>
                </c:pt>
                <c:pt idx="588">
                  <c:v>46.96485623003192</c:v>
                </c:pt>
                <c:pt idx="589">
                  <c:v>47.044728434504769</c:v>
                </c:pt>
                <c:pt idx="590">
                  <c:v>47.124600638977611</c:v>
                </c:pt>
                <c:pt idx="591">
                  <c:v>47.204472843450453</c:v>
                </c:pt>
                <c:pt idx="592">
                  <c:v>47.284345047923296</c:v>
                </c:pt>
                <c:pt idx="593">
                  <c:v>47.364217252396138</c:v>
                </c:pt>
                <c:pt idx="594">
                  <c:v>47.44408945686898</c:v>
                </c:pt>
                <c:pt idx="595">
                  <c:v>47.523961661341829</c:v>
                </c:pt>
                <c:pt idx="596">
                  <c:v>47.603833865814671</c:v>
                </c:pt>
                <c:pt idx="597">
                  <c:v>47.683706070287514</c:v>
                </c:pt>
                <c:pt idx="598">
                  <c:v>47.763578274760356</c:v>
                </c:pt>
                <c:pt idx="599">
                  <c:v>47.843450479233198</c:v>
                </c:pt>
                <c:pt idx="600">
                  <c:v>47.92332268370604</c:v>
                </c:pt>
                <c:pt idx="601">
                  <c:v>48.003194888178889</c:v>
                </c:pt>
                <c:pt idx="602">
                  <c:v>48.083067092651731</c:v>
                </c:pt>
                <c:pt idx="603">
                  <c:v>48.162939297124574</c:v>
                </c:pt>
                <c:pt idx="604">
                  <c:v>48.242811501597416</c:v>
                </c:pt>
                <c:pt idx="605">
                  <c:v>48.322683706070258</c:v>
                </c:pt>
                <c:pt idx="606">
                  <c:v>48.402555910543107</c:v>
                </c:pt>
                <c:pt idx="607">
                  <c:v>48.482428115015949</c:v>
                </c:pt>
                <c:pt idx="608">
                  <c:v>48.562300319488791</c:v>
                </c:pt>
                <c:pt idx="609">
                  <c:v>48.642172523961634</c:v>
                </c:pt>
                <c:pt idx="610">
                  <c:v>48.722044728434476</c:v>
                </c:pt>
                <c:pt idx="611">
                  <c:v>48.801916932907318</c:v>
                </c:pt>
                <c:pt idx="612">
                  <c:v>48.881789137380167</c:v>
                </c:pt>
                <c:pt idx="613">
                  <c:v>48.961661341853009</c:v>
                </c:pt>
                <c:pt idx="614">
                  <c:v>49.041533546325851</c:v>
                </c:pt>
                <c:pt idx="615">
                  <c:v>49.121405750798694</c:v>
                </c:pt>
                <c:pt idx="616">
                  <c:v>49.201277955271536</c:v>
                </c:pt>
                <c:pt idx="617">
                  <c:v>49.281150159744378</c:v>
                </c:pt>
                <c:pt idx="618">
                  <c:v>49.361022364217227</c:v>
                </c:pt>
                <c:pt idx="619">
                  <c:v>49.440894568690069</c:v>
                </c:pt>
                <c:pt idx="620">
                  <c:v>49.520766773162912</c:v>
                </c:pt>
                <c:pt idx="621">
                  <c:v>49.600638977635754</c:v>
                </c:pt>
                <c:pt idx="622">
                  <c:v>49.680511182108596</c:v>
                </c:pt>
                <c:pt idx="623">
                  <c:v>49.760383386581445</c:v>
                </c:pt>
                <c:pt idx="624">
                  <c:v>49.840255591054287</c:v>
                </c:pt>
                <c:pt idx="625">
                  <c:v>49.920127795527129</c:v>
                </c:pt>
                <c:pt idx="626">
                  <c:v>49.999999999999972</c:v>
                </c:pt>
                <c:pt idx="627">
                  <c:v>50.079872204472814</c:v>
                </c:pt>
                <c:pt idx="628">
                  <c:v>50.159744408945656</c:v>
                </c:pt>
                <c:pt idx="629">
                  <c:v>50.239616613418505</c:v>
                </c:pt>
                <c:pt idx="630">
                  <c:v>50.319488817891347</c:v>
                </c:pt>
                <c:pt idx="631">
                  <c:v>50.399361022364189</c:v>
                </c:pt>
                <c:pt idx="632">
                  <c:v>50.479233226837032</c:v>
                </c:pt>
                <c:pt idx="633">
                  <c:v>50.559105431309874</c:v>
                </c:pt>
                <c:pt idx="634">
                  <c:v>50.638977635782716</c:v>
                </c:pt>
                <c:pt idx="635">
                  <c:v>50.718849840255565</c:v>
                </c:pt>
                <c:pt idx="636">
                  <c:v>50.798722044728407</c:v>
                </c:pt>
                <c:pt idx="637">
                  <c:v>50.87859424920125</c:v>
                </c:pt>
                <c:pt idx="638">
                  <c:v>50.958466453674092</c:v>
                </c:pt>
                <c:pt idx="639">
                  <c:v>51.038338658146934</c:v>
                </c:pt>
                <c:pt idx="640">
                  <c:v>51.118210862619776</c:v>
                </c:pt>
                <c:pt idx="641">
                  <c:v>51.198083067092625</c:v>
                </c:pt>
                <c:pt idx="642">
                  <c:v>51.277955271565467</c:v>
                </c:pt>
                <c:pt idx="643">
                  <c:v>51.35782747603831</c:v>
                </c:pt>
                <c:pt idx="644">
                  <c:v>51.437699680511152</c:v>
                </c:pt>
                <c:pt idx="645">
                  <c:v>51.517571884983994</c:v>
                </c:pt>
                <c:pt idx="646">
                  <c:v>51.597444089456843</c:v>
                </c:pt>
                <c:pt idx="647">
                  <c:v>51.677316293929685</c:v>
                </c:pt>
                <c:pt idx="648">
                  <c:v>51.757188498402527</c:v>
                </c:pt>
                <c:pt idx="649">
                  <c:v>51.83706070287537</c:v>
                </c:pt>
                <c:pt idx="650">
                  <c:v>51.916932907348212</c:v>
                </c:pt>
                <c:pt idx="651">
                  <c:v>51.996805111821054</c:v>
                </c:pt>
                <c:pt idx="652">
                  <c:v>52.076677316293903</c:v>
                </c:pt>
                <c:pt idx="653">
                  <c:v>52.156549520766745</c:v>
                </c:pt>
                <c:pt idx="654">
                  <c:v>52.236421725239587</c:v>
                </c:pt>
                <c:pt idx="655">
                  <c:v>52.31629392971243</c:v>
                </c:pt>
                <c:pt idx="656">
                  <c:v>52.396166134185272</c:v>
                </c:pt>
                <c:pt idx="657">
                  <c:v>52.476038338658114</c:v>
                </c:pt>
                <c:pt idx="658">
                  <c:v>52.555910543130963</c:v>
                </c:pt>
                <c:pt idx="659">
                  <c:v>52.635782747603805</c:v>
                </c:pt>
                <c:pt idx="660">
                  <c:v>52.715654952076648</c:v>
                </c:pt>
                <c:pt idx="661">
                  <c:v>52.79552715654949</c:v>
                </c:pt>
                <c:pt idx="662">
                  <c:v>52.875399361022332</c:v>
                </c:pt>
                <c:pt idx="663">
                  <c:v>52.955271565495181</c:v>
                </c:pt>
                <c:pt idx="664">
                  <c:v>53.035143769968023</c:v>
                </c:pt>
                <c:pt idx="665">
                  <c:v>53.115015974440865</c:v>
                </c:pt>
                <c:pt idx="666">
                  <c:v>53.194888178913708</c:v>
                </c:pt>
                <c:pt idx="667">
                  <c:v>53.27476038338655</c:v>
                </c:pt>
                <c:pt idx="668">
                  <c:v>53.354632587859392</c:v>
                </c:pt>
                <c:pt idx="669">
                  <c:v>53.434504792332241</c:v>
                </c:pt>
                <c:pt idx="670">
                  <c:v>53.514376996805083</c:v>
                </c:pt>
                <c:pt idx="671">
                  <c:v>53.594249201277925</c:v>
                </c:pt>
                <c:pt idx="672">
                  <c:v>53.674121405750768</c:v>
                </c:pt>
                <c:pt idx="673">
                  <c:v>53.75399361022361</c:v>
                </c:pt>
                <c:pt idx="674">
                  <c:v>53.833865814696452</c:v>
                </c:pt>
                <c:pt idx="675">
                  <c:v>53.913738019169301</c:v>
                </c:pt>
                <c:pt idx="676">
                  <c:v>53.993610223642143</c:v>
                </c:pt>
                <c:pt idx="677">
                  <c:v>54.073482428114986</c:v>
                </c:pt>
                <c:pt idx="678">
                  <c:v>54.153354632587828</c:v>
                </c:pt>
                <c:pt idx="679">
                  <c:v>54.23322683706067</c:v>
                </c:pt>
                <c:pt idx="680">
                  <c:v>54.313099041533519</c:v>
                </c:pt>
                <c:pt idx="681">
                  <c:v>54.392971246006361</c:v>
                </c:pt>
                <c:pt idx="682">
                  <c:v>54.472843450479203</c:v>
                </c:pt>
                <c:pt idx="683">
                  <c:v>54.552715654952046</c:v>
                </c:pt>
                <c:pt idx="684">
                  <c:v>54.632587859424888</c:v>
                </c:pt>
                <c:pt idx="685">
                  <c:v>54.71246006389773</c:v>
                </c:pt>
                <c:pt idx="686">
                  <c:v>54.792332268370579</c:v>
                </c:pt>
                <c:pt idx="687">
                  <c:v>54.872204472843421</c:v>
                </c:pt>
                <c:pt idx="688">
                  <c:v>54.952076677316263</c:v>
                </c:pt>
                <c:pt idx="689">
                  <c:v>55.031948881789106</c:v>
                </c:pt>
                <c:pt idx="690">
                  <c:v>55.111821086261948</c:v>
                </c:pt>
                <c:pt idx="691">
                  <c:v>55.19169329073479</c:v>
                </c:pt>
                <c:pt idx="692">
                  <c:v>55.271565495207639</c:v>
                </c:pt>
                <c:pt idx="693">
                  <c:v>55.351437699680481</c:v>
                </c:pt>
                <c:pt idx="694">
                  <c:v>55.431309904153323</c:v>
                </c:pt>
                <c:pt idx="695">
                  <c:v>55.511182108626166</c:v>
                </c:pt>
                <c:pt idx="696">
                  <c:v>55.591054313099008</c:v>
                </c:pt>
                <c:pt idx="697">
                  <c:v>55.670926517571857</c:v>
                </c:pt>
                <c:pt idx="698">
                  <c:v>55.750798722044699</c:v>
                </c:pt>
                <c:pt idx="699">
                  <c:v>55.830670926517541</c:v>
                </c:pt>
                <c:pt idx="700">
                  <c:v>55.910543130990384</c:v>
                </c:pt>
                <c:pt idx="701">
                  <c:v>55.990415335463226</c:v>
                </c:pt>
                <c:pt idx="702">
                  <c:v>56.070287539936068</c:v>
                </c:pt>
                <c:pt idx="703">
                  <c:v>56.150159744408917</c:v>
                </c:pt>
                <c:pt idx="704">
                  <c:v>56.230031948881759</c:v>
                </c:pt>
                <c:pt idx="705">
                  <c:v>56.309904153354601</c:v>
                </c:pt>
                <c:pt idx="706">
                  <c:v>56.389776357827444</c:v>
                </c:pt>
                <c:pt idx="707">
                  <c:v>56.469648562300286</c:v>
                </c:pt>
                <c:pt idx="708">
                  <c:v>56.549520766773128</c:v>
                </c:pt>
                <c:pt idx="709">
                  <c:v>56.629392971245977</c:v>
                </c:pt>
                <c:pt idx="710">
                  <c:v>56.709265175718819</c:v>
                </c:pt>
                <c:pt idx="711">
                  <c:v>56.789137380191661</c:v>
                </c:pt>
                <c:pt idx="712">
                  <c:v>56.869009584664504</c:v>
                </c:pt>
                <c:pt idx="713">
                  <c:v>56.948881789137346</c:v>
                </c:pt>
                <c:pt idx="714">
                  <c:v>57.028753993610195</c:v>
                </c:pt>
                <c:pt idx="715">
                  <c:v>57.108626198083037</c:v>
                </c:pt>
                <c:pt idx="716">
                  <c:v>57.188498402555879</c:v>
                </c:pt>
                <c:pt idx="717">
                  <c:v>57.268370607028722</c:v>
                </c:pt>
                <c:pt idx="718">
                  <c:v>57.348242811501564</c:v>
                </c:pt>
                <c:pt idx="719">
                  <c:v>57.428115015974406</c:v>
                </c:pt>
                <c:pt idx="720">
                  <c:v>57.507987220447255</c:v>
                </c:pt>
                <c:pt idx="721">
                  <c:v>57.587859424920097</c:v>
                </c:pt>
                <c:pt idx="722">
                  <c:v>57.667731629392939</c:v>
                </c:pt>
                <c:pt idx="723">
                  <c:v>57.747603833865782</c:v>
                </c:pt>
                <c:pt idx="724">
                  <c:v>57.827476038338624</c:v>
                </c:pt>
                <c:pt idx="725">
                  <c:v>57.907348242811466</c:v>
                </c:pt>
                <c:pt idx="726">
                  <c:v>57.987220447284315</c:v>
                </c:pt>
                <c:pt idx="727">
                  <c:v>58.067092651757157</c:v>
                </c:pt>
                <c:pt idx="728">
                  <c:v>58.146964856229999</c:v>
                </c:pt>
                <c:pt idx="729">
                  <c:v>58.226837060702842</c:v>
                </c:pt>
                <c:pt idx="730">
                  <c:v>58.306709265175684</c:v>
                </c:pt>
                <c:pt idx="731">
                  <c:v>58.386581469648526</c:v>
                </c:pt>
                <c:pt idx="732">
                  <c:v>58.466453674121375</c:v>
                </c:pt>
                <c:pt idx="733">
                  <c:v>58.546325878594217</c:v>
                </c:pt>
                <c:pt idx="734">
                  <c:v>58.626198083067059</c:v>
                </c:pt>
                <c:pt idx="735">
                  <c:v>58.706070287539902</c:v>
                </c:pt>
                <c:pt idx="736">
                  <c:v>58.785942492012744</c:v>
                </c:pt>
                <c:pt idx="737">
                  <c:v>58.865814696485593</c:v>
                </c:pt>
                <c:pt idx="738">
                  <c:v>58.945686900958435</c:v>
                </c:pt>
                <c:pt idx="739">
                  <c:v>59.025559105431277</c:v>
                </c:pt>
                <c:pt idx="740">
                  <c:v>59.10543130990412</c:v>
                </c:pt>
                <c:pt idx="741">
                  <c:v>59.185303514376962</c:v>
                </c:pt>
                <c:pt idx="742">
                  <c:v>59.265175718849804</c:v>
                </c:pt>
                <c:pt idx="743">
                  <c:v>59.345047923322653</c:v>
                </c:pt>
                <c:pt idx="744">
                  <c:v>59.424920127795495</c:v>
                </c:pt>
                <c:pt idx="745">
                  <c:v>59.504792332268337</c:v>
                </c:pt>
                <c:pt idx="746">
                  <c:v>59.58466453674118</c:v>
                </c:pt>
                <c:pt idx="747">
                  <c:v>59.664536741214022</c:v>
                </c:pt>
                <c:pt idx="748">
                  <c:v>59.744408945686864</c:v>
                </c:pt>
                <c:pt idx="749">
                  <c:v>59.824281150159713</c:v>
                </c:pt>
                <c:pt idx="750">
                  <c:v>59.904153354632555</c:v>
                </c:pt>
                <c:pt idx="751">
                  <c:v>59.984025559105397</c:v>
                </c:pt>
                <c:pt idx="752">
                  <c:v>60.06389776357824</c:v>
                </c:pt>
                <c:pt idx="753">
                  <c:v>60.143769968051082</c:v>
                </c:pt>
                <c:pt idx="754">
                  <c:v>60.223642172523931</c:v>
                </c:pt>
                <c:pt idx="755">
                  <c:v>60.303514376996773</c:v>
                </c:pt>
                <c:pt idx="756">
                  <c:v>60.383386581469615</c:v>
                </c:pt>
                <c:pt idx="757">
                  <c:v>60.463258785942458</c:v>
                </c:pt>
                <c:pt idx="758">
                  <c:v>60.5431309904153</c:v>
                </c:pt>
                <c:pt idx="759">
                  <c:v>60.623003194888142</c:v>
                </c:pt>
                <c:pt idx="760">
                  <c:v>60.702875399360991</c:v>
                </c:pt>
                <c:pt idx="761">
                  <c:v>60.782747603833833</c:v>
                </c:pt>
                <c:pt idx="762">
                  <c:v>60.862619808306675</c:v>
                </c:pt>
                <c:pt idx="763">
                  <c:v>60.942492012779518</c:v>
                </c:pt>
                <c:pt idx="764">
                  <c:v>61.02236421725236</c:v>
                </c:pt>
                <c:pt idx="765">
                  <c:v>61.102236421725202</c:v>
                </c:pt>
                <c:pt idx="766">
                  <c:v>61.182108626198051</c:v>
                </c:pt>
                <c:pt idx="767">
                  <c:v>61.261980830670893</c:v>
                </c:pt>
                <c:pt idx="768">
                  <c:v>61.341853035143735</c:v>
                </c:pt>
                <c:pt idx="769">
                  <c:v>61.421725239616578</c:v>
                </c:pt>
                <c:pt idx="770">
                  <c:v>61.50159744408942</c:v>
                </c:pt>
                <c:pt idx="771">
                  <c:v>61.581469648562269</c:v>
                </c:pt>
                <c:pt idx="772">
                  <c:v>61.661341853035111</c:v>
                </c:pt>
                <c:pt idx="773">
                  <c:v>61.741214057507953</c:v>
                </c:pt>
                <c:pt idx="774">
                  <c:v>61.821086261980795</c:v>
                </c:pt>
                <c:pt idx="775">
                  <c:v>61.900958466453638</c:v>
                </c:pt>
                <c:pt idx="776">
                  <c:v>61.98083067092648</c:v>
                </c:pt>
                <c:pt idx="777">
                  <c:v>62.060702875399329</c:v>
                </c:pt>
                <c:pt idx="778">
                  <c:v>62.140575079872171</c:v>
                </c:pt>
                <c:pt idx="779">
                  <c:v>62.220447284345013</c:v>
                </c:pt>
                <c:pt idx="780">
                  <c:v>62.300319488817856</c:v>
                </c:pt>
                <c:pt idx="781">
                  <c:v>62.380191693290698</c:v>
                </c:pt>
                <c:pt idx="782">
                  <c:v>62.46006389776354</c:v>
                </c:pt>
                <c:pt idx="783">
                  <c:v>62.539936102236389</c:v>
                </c:pt>
                <c:pt idx="784">
                  <c:v>62.619808306709231</c:v>
                </c:pt>
                <c:pt idx="785">
                  <c:v>62.699680511182073</c:v>
                </c:pt>
                <c:pt idx="786">
                  <c:v>62.779552715654916</c:v>
                </c:pt>
                <c:pt idx="787">
                  <c:v>62.859424920127758</c:v>
                </c:pt>
                <c:pt idx="788">
                  <c:v>62.939297124600607</c:v>
                </c:pt>
                <c:pt idx="789">
                  <c:v>63.019169329073449</c:v>
                </c:pt>
                <c:pt idx="790">
                  <c:v>63.099041533546291</c:v>
                </c:pt>
                <c:pt idx="791">
                  <c:v>63.178913738019133</c:v>
                </c:pt>
                <c:pt idx="792">
                  <c:v>63.258785942491976</c:v>
                </c:pt>
                <c:pt idx="793">
                  <c:v>63.338658146964818</c:v>
                </c:pt>
                <c:pt idx="794">
                  <c:v>63.418530351437667</c:v>
                </c:pt>
                <c:pt idx="795">
                  <c:v>63.498402555910509</c:v>
                </c:pt>
                <c:pt idx="796">
                  <c:v>63.578274760383351</c:v>
                </c:pt>
                <c:pt idx="797">
                  <c:v>63.658146964856194</c:v>
                </c:pt>
                <c:pt idx="798">
                  <c:v>63.738019169329036</c:v>
                </c:pt>
                <c:pt idx="799">
                  <c:v>63.817891373801878</c:v>
                </c:pt>
                <c:pt idx="800">
                  <c:v>63.897763578274727</c:v>
                </c:pt>
                <c:pt idx="801">
                  <c:v>63.977635782747569</c:v>
                </c:pt>
                <c:pt idx="802">
                  <c:v>64.057507987220404</c:v>
                </c:pt>
                <c:pt idx="803">
                  <c:v>64.137380191693254</c:v>
                </c:pt>
                <c:pt idx="804">
                  <c:v>64.217252396166103</c:v>
                </c:pt>
                <c:pt idx="805">
                  <c:v>64.297124600638938</c:v>
                </c:pt>
                <c:pt idx="806">
                  <c:v>64.376996805111787</c:v>
                </c:pt>
                <c:pt idx="807">
                  <c:v>64.456869009584622</c:v>
                </c:pt>
                <c:pt idx="808">
                  <c:v>64.536741214057471</c:v>
                </c:pt>
                <c:pt idx="809">
                  <c:v>64.616613418530321</c:v>
                </c:pt>
                <c:pt idx="810">
                  <c:v>64.696485623003156</c:v>
                </c:pt>
                <c:pt idx="811">
                  <c:v>64.776357827476005</c:v>
                </c:pt>
                <c:pt idx="812">
                  <c:v>64.85623003194884</c:v>
                </c:pt>
                <c:pt idx="813">
                  <c:v>64.936102236421689</c:v>
                </c:pt>
                <c:pt idx="814">
                  <c:v>65.015974440894539</c:v>
                </c:pt>
                <c:pt idx="815">
                  <c:v>65.095846645367374</c:v>
                </c:pt>
                <c:pt idx="816">
                  <c:v>65.175718849840223</c:v>
                </c:pt>
                <c:pt idx="817">
                  <c:v>65.255591054313058</c:v>
                </c:pt>
                <c:pt idx="818">
                  <c:v>65.335463258785907</c:v>
                </c:pt>
                <c:pt idx="819">
                  <c:v>65.415335463258742</c:v>
                </c:pt>
                <c:pt idx="820">
                  <c:v>65.495207667731592</c:v>
                </c:pt>
                <c:pt idx="821">
                  <c:v>65.575079872204441</c:v>
                </c:pt>
                <c:pt idx="822">
                  <c:v>65.654952076677276</c:v>
                </c:pt>
                <c:pt idx="823">
                  <c:v>65.734824281150125</c:v>
                </c:pt>
                <c:pt idx="824">
                  <c:v>65.81469648562296</c:v>
                </c:pt>
                <c:pt idx="825">
                  <c:v>65.894568690095809</c:v>
                </c:pt>
                <c:pt idx="826">
                  <c:v>65.974440894568659</c:v>
                </c:pt>
                <c:pt idx="827">
                  <c:v>66.054313099041494</c:v>
                </c:pt>
                <c:pt idx="828">
                  <c:v>66.134185303514343</c:v>
                </c:pt>
                <c:pt idx="829">
                  <c:v>66.214057507987178</c:v>
                </c:pt>
                <c:pt idx="830">
                  <c:v>66.293929712460027</c:v>
                </c:pt>
                <c:pt idx="831">
                  <c:v>66.373801916932877</c:v>
                </c:pt>
                <c:pt idx="832">
                  <c:v>66.453674121405712</c:v>
                </c:pt>
                <c:pt idx="833">
                  <c:v>66.533546325878561</c:v>
                </c:pt>
                <c:pt idx="834">
                  <c:v>66.613418530351396</c:v>
                </c:pt>
                <c:pt idx="835">
                  <c:v>66.693290734824245</c:v>
                </c:pt>
                <c:pt idx="836">
                  <c:v>66.77316293929708</c:v>
                </c:pt>
                <c:pt idx="837">
                  <c:v>66.85303514376993</c:v>
                </c:pt>
                <c:pt idx="838">
                  <c:v>66.932907348242779</c:v>
                </c:pt>
                <c:pt idx="839">
                  <c:v>67.012779552715614</c:v>
                </c:pt>
                <c:pt idx="840">
                  <c:v>67.092651757188463</c:v>
                </c:pt>
                <c:pt idx="841">
                  <c:v>67.172523961661298</c:v>
                </c:pt>
                <c:pt idx="842">
                  <c:v>67.252396166134147</c:v>
                </c:pt>
                <c:pt idx="843">
                  <c:v>67.332268370606997</c:v>
                </c:pt>
                <c:pt idx="844">
                  <c:v>67.412140575079832</c:v>
                </c:pt>
                <c:pt idx="845">
                  <c:v>67.492012779552681</c:v>
                </c:pt>
                <c:pt idx="846">
                  <c:v>67.571884984025516</c:v>
                </c:pt>
                <c:pt idx="847">
                  <c:v>67.651757188498365</c:v>
                </c:pt>
                <c:pt idx="848">
                  <c:v>67.731629392971215</c:v>
                </c:pt>
                <c:pt idx="849">
                  <c:v>67.81150159744405</c:v>
                </c:pt>
                <c:pt idx="850">
                  <c:v>67.891373801916899</c:v>
                </c:pt>
                <c:pt idx="851">
                  <c:v>67.971246006389734</c:v>
                </c:pt>
                <c:pt idx="852">
                  <c:v>68.051118210862583</c:v>
                </c:pt>
                <c:pt idx="853">
                  <c:v>68.130990415335418</c:v>
                </c:pt>
                <c:pt idx="854">
                  <c:v>68.210862619808267</c:v>
                </c:pt>
                <c:pt idx="855">
                  <c:v>68.290734824281117</c:v>
                </c:pt>
                <c:pt idx="856">
                  <c:v>68.370607028753952</c:v>
                </c:pt>
                <c:pt idx="857">
                  <c:v>68.450479233226801</c:v>
                </c:pt>
                <c:pt idx="858">
                  <c:v>68.530351437699636</c:v>
                </c:pt>
                <c:pt idx="859">
                  <c:v>68.610223642172485</c:v>
                </c:pt>
                <c:pt idx="860">
                  <c:v>68.690095846645335</c:v>
                </c:pt>
                <c:pt idx="861">
                  <c:v>68.76996805111817</c:v>
                </c:pt>
                <c:pt idx="862">
                  <c:v>68.849840255591019</c:v>
                </c:pt>
                <c:pt idx="863">
                  <c:v>68.929712460063854</c:v>
                </c:pt>
                <c:pt idx="864">
                  <c:v>69.009584664536703</c:v>
                </c:pt>
                <c:pt idx="865">
                  <c:v>69.089456869009553</c:v>
                </c:pt>
                <c:pt idx="866">
                  <c:v>69.169329073482388</c:v>
                </c:pt>
                <c:pt idx="867">
                  <c:v>69.249201277955237</c:v>
                </c:pt>
                <c:pt idx="868">
                  <c:v>69.329073482428072</c:v>
                </c:pt>
                <c:pt idx="869">
                  <c:v>69.408945686900921</c:v>
                </c:pt>
                <c:pt idx="870">
                  <c:v>69.488817891373756</c:v>
                </c:pt>
                <c:pt idx="871">
                  <c:v>69.568690095846605</c:v>
                </c:pt>
                <c:pt idx="872">
                  <c:v>69.648562300319455</c:v>
                </c:pt>
                <c:pt idx="873">
                  <c:v>69.72843450479229</c:v>
                </c:pt>
                <c:pt idx="874">
                  <c:v>69.808306709265139</c:v>
                </c:pt>
                <c:pt idx="875">
                  <c:v>69.888178913737974</c:v>
                </c:pt>
                <c:pt idx="876">
                  <c:v>69.968051118210823</c:v>
                </c:pt>
                <c:pt idx="877">
                  <c:v>70.047923322683673</c:v>
                </c:pt>
                <c:pt idx="878">
                  <c:v>70.127795527156508</c:v>
                </c:pt>
                <c:pt idx="879">
                  <c:v>70.207667731629357</c:v>
                </c:pt>
                <c:pt idx="880">
                  <c:v>70.287539936102192</c:v>
                </c:pt>
                <c:pt idx="881">
                  <c:v>70.367412140575041</c:v>
                </c:pt>
                <c:pt idx="882">
                  <c:v>70.44728434504789</c:v>
                </c:pt>
                <c:pt idx="883">
                  <c:v>70.527156549520726</c:v>
                </c:pt>
                <c:pt idx="884">
                  <c:v>70.607028753993575</c:v>
                </c:pt>
                <c:pt idx="885">
                  <c:v>70.68690095846641</c:v>
                </c:pt>
                <c:pt idx="886">
                  <c:v>70.766773162939259</c:v>
                </c:pt>
                <c:pt idx="887">
                  <c:v>70.846645367412094</c:v>
                </c:pt>
                <c:pt idx="888">
                  <c:v>70.926517571884943</c:v>
                </c:pt>
                <c:pt idx="889">
                  <c:v>71.006389776357793</c:v>
                </c:pt>
                <c:pt idx="890">
                  <c:v>71.086261980830628</c:v>
                </c:pt>
                <c:pt idx="891">
                  <c:v>71.166134185303477</c:v>
                </c:pt>
                <c:pt idx="892">
                  <c:v>71.246006389776312</c:v>
                </c:pt>
                <c:pt idx="893">
                  <c:v>71.325878594249161</c:v>
                </c:pt>
                <c:pt idx="894">
                  <c:v>71.405750798722011</c:v>
                </c:pt>
                <c:pt idx="895">
                  <c:v>71.485623003194846</c:v>
                </c:pt>
                <c:pt idx="896">
                  <c:v>71.565495207667695</c:v>
                </c:pt>
                <c:pt idx="897">
                  <c:v>71.64536741214053</c:v>
                </c:pt>
                <c:pt idx="898">
                  <c:v>71.725239616613379</c:v>
                </c:pt>
                <c:pt idx="899">
                  <c:v>71.805111821086228</c:v>
                </c:pt>
                <c:pt idx="900">
                  <c:v>71.884984025559064</c:v>
                </c:pt>
                <c:pt idx="901">
                  <c:v>71.964856230031913</c:v>
                </c:pt>
                <c:pt idx="902">
                  <c:v>72.044728434504748</c:v>
                </c:pt>
                <c:pt idx="903">
                  <c:v>72.124600638977597</c:v>
                </c:pt>
                <c:pt idx="904">
                  <c:v>72.204472843450432</c:v>
                </c:pt>
                <c:pt idx="905">
                  <c:v>72.284345047923281</c:v>
                </c:pt>
                <c:pt idx="906">
                  <c:v>72.364217252396131</c:v>
                </c:pt>
                <c:pt idx="907">
                  <c:v>72.444089456868966</c:v>
                </c:pt>
                <c:pt idx="908">
                  <c:v>72.523961661341815</c:v>
                </c:pt>
                <c:pt idx="909">
                  <c:v>72.60383386581465</c:v>
                </c:pt>
                <c:pt idx="910">
                  <c:v>72.683706070287499</c:v>
                </c:pt>
                <c:pt idx="911">
                  <c:v>72.763578274760349</c:v>
                </c:pt>
                <c:pt idx="912">
                  <c:v>72.843450479233184</c:v>
                </c:pt>
                <c:pt idx="913">
                  <c:v>72.923322683706033</c:v>
                </c:pt>
                <c:pt idx="914">
                  <c:v>73.003194888178868</c:v>
                </c:pt>
                <c:pt idx="915">
                  <c:v>73.083067092651717</c:v>
                </c:pt>
                <c:pt idx="916">
                  <c:v>73.162939297124566</c:v>
                </c:pt>
                <c:pt idx="917">
                  <c:v>73.242811501597402</c:v>
                </c:pt>
                <c:pt idx="918">
                  <c:v>73.322683706070251</c:v>
                </c:pt>
                <c:pt idx="919">
                  <c:v>73.402555910543086</c:v>
                </c:pt>
                <c:pt idx="920">
                  <c:v>73.482428115015935</c:v>
                </c:pt>
                <c:pt idx="921">
                  <c:v>73.56230031948877</c:v>
                </c:pt>
                <c:pt idx="922">
                  <c:v>73.642172523961619</c:v>
                </c:pt>
                <c:pt idx="923">
                  <c:v>73.722044728434469</c:v>
                </c:pt>
                <c:pt idx="924">
                  <c:v>73.801916932907304</c:v>
                </c:pt>
                <c:pt idx="925">
                  <c:v>73.881789137380153</c:v>
                </c:pt>
                <c:pt idx="926">
                  <c:v>73.961661341852988</c:v>
                </c:pt>
                <c:pt idx="927">
                  <c:v>74.041533546325837</c:v>
                </c:pt>
                <c:pt idx="928">
                  <c:v>74.121405750798687</c:v>
                </c:pt>
                <c:pt idx="929">
                  <c:v>74.201277955271522</c:v>
                </c:pt>
                <c:pt idx="930">
                  <c:v>74.281150159744371</c:v>
                </c:pt>
                <c:pt idx="931">
                  <c:v>74.361022364217206</c:v>
                </c:pt>
                <c:pt idx="932">
                  <c:v>74.440894568690055</c:v>
                </c:pt>
                <c:pt idx="933">
                  <c:v>74.520766773162904</c:v>
                </c:pt>
                <c:pt idx="934">
                  <c:v>74.600638977635739</c:v>
                </c:pt>
                <c:pt idx="935">
                  <c:v>74.680511182108589</c:v>
                </c:pt>
                <c:pt idx="936">
                  <c:v>74.760383386581424</c:v>
                </c:pt>
                <c:pt idx="937">
                  <c:v>74.840255591054273</c:v>
                </c:pt>
                <c:pt idx="938">
                  <c:v>74.920127795527108</c:v>
                </c:pt>
                <c:pt idx="939">
                  <c:v>74.999999999999957</c:v>
                </c:pt>
                <c:pt idx="940">
                  <c:v>75.079872204472807</c:v>
                </c:pt>
                <c:pt idx="941">
                  <c:v>75.159744408945642</c:v>
                </c:pt>
                <c:pt idx="942">
                  <c:v>75.239616613418491</c:v>
                </c:pt>
                <c:pt idx="943">
                  <c:v>75.319488817891326</c:v>
                </c:pt>
                <c:pt idx="944">
                  <c:v>75.399361022364175</c:v>
                </c:pt>
                <c:pt idx="945">
                  <c:v>75.479233226837025</c:v>
                </c:pt>
                <c:pt idx="946">
                  <c:v>75.55910543130986</c:v>
                </c:pt>
                <c:pt idx="947">
                  <c:v>75.638977635782709</c:v>
                </c:pt>
                <c:pt idx="948">
                  <c:v>75.718849840255544</c:v>
                </c:pt>
                <c:pt idx="949">
                  <c:v>75.798722044728393</c:v>
                </c:pt>
                <c:pt idx="950">
                  <c:v>75.878594249201228</c:v>
                </c:pt>
                <c:pt idx="951">
                  <c:v>75.958466453674077</c:v>
                </c:pt>
                <c:pt idx="952">
                  <c:v>76.038338658146927</c:v>
                </c:pt>
                <c:pt idx="953">
                  <c:v>76.118210862619762</c:v>
                </c:pt>
                <c:pt idx="954">
                  <c:v>76.198083067092611</c:v>
                </c:pt>
                <c:pt idx="955">
                  <c:v>76.277955271565446</c:v>
                </c:pt>
                <c:pt idx="956">
                  <c:v>76.357827476038295</c:v>
                </c:pt>
                <c:pt idx="957">
                  <c:v>76.437699680511145</c:v>
                </c:pt>
                <c:pt idx="958">
                  <c:v>76.51757188498398</c:v>
                </c:pt>
                <c:pt idx="959">
                  <c:v>76.597444089456829</c:v>
                </c:pt>
                <c:pt idx="960">
                  <c:v>76.677316293929664</c:v>
                </c:pt>
                <c:pt idx="961">
                  <c:v>76.757188498402513</c:v>
                </c:pt>
                <c:pt idx="962">
                  <c:v>76.837060702875362</c:v>
                </c:pt>
                <c:pt idx="963">
                  <c:v>76.916932907348198</c:v>
                </c:pt>
                <c:pt idx="964">
                  <c:v>76.996805111821047</c:v>
                </c:pt>
                <c:pt idx="965">
                  <c:v>77.076677316293882</c:v>
                </c:pt>
                <c:pt idx="966">
                  <c:v>77.156549520766731</c:v>
                </c:pt>
                <c:pt idx="967">
                  <c:v>77.236421725239566</c:v>
                </c:pt>
                <c:pt idx="968">
                  <c:v>77.316293929712415</c:v>
                </c:pt>
                <c:pt idx="969">
                  <c:v>77.396166134185265</c:v>
                </c:pt>
                <c:pt idx="970">
                  <c:v>77.4760383386581</c:v>
                </c:pt>
                <c:pt idx="971">
                  <c:v>77.555910543130949</c:v>
                </c:pt>
                <c:pt idx="972">
                  <c:v>77.635782747603784</c:v>
                </c:pt>
                <c:pt idx="973">
                  <c:v>77.715654952076633</c:v>
                </c:pt>
                <c:pt idx="974">
                  <c:v>77.795527156549483</c:v>
                </c:pt>
                <c:pt idx="975">
                  <c:v>77.875399361022318</c:v>
                </c:pt>
                <c:pt idx="976">
                  <c:v>77.955271565495167</c:v>
                </c:pt>
                <c:pt idx="977">
                  <c:v>78.035143769968002</c:v>
                </c:pt>
                <c:pt idx="978">
                  <c:v>78.115015974440851</c:v>
                </c:pt>
                <c:pt idx="979">
                  <c:v>78.1948881789137</c:v>
                </c:pt>
                <c:pt idx="980">
                  <c:v>78.274760383386536</c:v>
                </c:pt>
                <c:pt idx="981">
                  <c:v>78.354632587859385</c:v>
                </c:pt>
                <c:pt idx="982">
                  <c:v>78.43450479233222</c:v>
                </c:pt>
                <c:pt idx="983">
                  <c:v>78.514376996805069</c:v>
                </c:pt>
                <c:pt idx="984">
                  <c:v>78.594249201277904</c:v>
                </c:pt>
                <c:pt idx="985">
                  <c:v>78.674121405750753</c:v>
                </c:pt>
                <c:pt idx="986">
                  <c:v>78.753993610223603</c:v>
                </c:pt>
                <c:pt idx="987">
                  <c:v>78.833865814696438</c:v>
                </c:pt>
                <c:pt idx="988">
                  <c:v>78.913738019169287</c:v>
                </c:pt>
                <c:pt idx="989">
                  <c:v>78.993610223642122</c:v>
                </c:pt>
                <c:pt idx="990">
                  <c:v>79.073482428114971</c:v>
                </c:pt>
                <c:pt idx="991">
                  <c:v>79.153354632587821</c:v>
                </c:pt>
                <c:pt idx="992">
                  <c:v>79.233226837060656</c:v>
                </c:pt>
                <c:pt idx="993">
                  <c:v>79.313099041533505</c:v>
                </c:pt>
                <c:pt idx="994">
                  <c:v>79.39297124600634</c:v>
                </c:pt>
                <c:pt idx="995">
                  <c:v>79.472843450479189</c:v>
                </c:pt>
                <c:pt idx="996">
                  <c:v>79.552715654952038</c:v>
                </c:pt>
                <c:pt idx="997">
                  <c:v>79.632587859424873</c:v>
                </c:pt>
                <c:pt idx="998">
                  <c:v>79.712460063897723</c:v>
                </c:pt>
                <c:pt idx="999">
                  <c:v>79.792332268370558</c:v>
                </c:pt>
                <c:pt idx="1000">
                  <c:v>79.872204472843407</c:v>
                </c:pt>
                <c:pt idx="1001">
                  <c:v>79.952076677316242</c:v>
                </c:pt>
                <c:pt idx="1002">
                  <c:v>80.031948881789091</c:v>
                </c:pt>
                <c:pt idx="1003">
                  <c:v>80.111821086261941</c:v>
                </c:pt>
                <c:pt idx="1004">
                  <c:v>80.191693290734776</c:v>
                </c:pt>
                <c:pt idx="1005">
                  <c:v>80.271565495207625</c:v>
                </c:pt>
                <c:pt idx="1006">
                  <c:v>80.35143769968046</c:v>
                </c:pt>
                <c:pt idx="1007">
                  <c:v>80.431309904153309</c:v>
                </c:pt>
                <c:pt idx="1008">
                  <c:v>80.511182108626159</c:v>
                </c:pt>
                <c:pt idx="1009">
                  <c:v>80.591054313098994</c:v>
                </c:pt>
                <c:pt idx="1010">
                  <c:v>80.670926517571843</c:v>
                </c:pt>
                <c:pt idx="1011">
                  <c:v>80.750798722044678</c:v>
                </c:pt>
                <c:pt idx="1012">
                  <c:v>80.830670926517527</c:v>
                </c:pt>
                <c:pt idx="1013">
                  <c:v>80.910543130990376</c:v>
                </c:pt>
                <c:pt idx="1014">
                  <c:v>80.990415335463211</c:v>
                </c:pt>
                <c:pt idx="1015">
                  <c:v>81.070287539936061</c:v>
                </c:pt>
                <c:pt idx="1016">
                  <c:v>81.150159744408896</c:v>
                </c:pt>
                <c:pt idx="1017">
                  <c:v>81.230031948881745</c:v>
                </c:pt>
                <c:pt idx="1018">
                  <c:v>81.30990415335458</c:v>
                </c:pt>
                <c:pt idx="1019">
                  <c:v>81.389776357827429</c:v>
                </c:pt>
                <c:pt idx="1020">
                  <c:v>81.469648562300279</c:v>
                </c:pt>
                <c:pt idx="1021">
                  <c:v>81.549520766773114</c:v>
                </c:pt>
                <c:pt idx="1022">
                  <c:v>81.629392971245963</c:v>
                </c:pt>
                <c:pt idx="1023">
                  <c:v>81.709265175718798</c:v>
                </c:pt>
                <c:pt idx="1024">
                  <c:v>81.789137380191647</c:v>
                </c:pt>
                <c:pt idx="1025">
                  <c:v>81.869009584664497</c:v>
                </c:pt>
                <c:pt idx="1026">
                  <c:v>81.948881789137332</c:v>
                </c:pt>
                <c:pt idx="1027">
                  <c:v>82.028753993610181</c:v>
                </c:pt>
                <c:pt idx="1028">
                  <c:v>82.108626198083016</c:v>
                </c:pt>
                <c:pt idx="1029">
                  <c:v>82.188498402555865</c:v>
                </c:pt>
                <c:pt idx="1030">
                  <c:v>82.268370607028714</c:v>
                </c:pt>
                <c:pt idx="1031">
                  <c:v>82.348242811501549</c:v>
                </c:pt>
                <c:pt idx="1032">
                  <c:v>82.428115015974399</c:v>
                </c:pt>
                <c:pt idx="1033">
                  <c:v>82.507987220447234</c:v>
                </c:pt>
                <c:pt idx="1034">
                  <c:v>82.587859424920083</c:v>
                </c:pt>
                <c:pt idx="1035">
                  <c:v>82.667731629392918</c:v>
                </c:pt>
                <c:pt idx="1036">
                  <c:v>82.747603833865767</c:v>
                </c:pt>
                <c:pt idx="1037">
                  <c:v>82.827476038338617</c:v>
                </c:pt>
                <c:pt idx="1038">
                  <c:v>82.907348242811452</c:v>
                </c:pt>
                <c:pt idx="1039">
                  <c:v>82.987220447284301</c:v>
                </c:pt>
                <c:pt idx="1040">
                  <c:v>83.067092651757136</c:v>
                </c:pt>
                <c:pt idx="1041">
                  <c:v>83.146964856229985</c:v>
                </c:pt>
                <c:pt idx="1042">
                  <c:v>83.226837060702834</c:v>
                </c:pt>
                <c:pt idx="1043">
                  <c:v>83.30670926517567</c:v>
                </c:pt>
                <c:pt idx="1044">
                  <c:v>83.386581469648519</c:v>
                </c:pt>
                <c:pt idx="1045">
                  <c:v>83.466453674121354</c:v>
                </c:pt>
                <c:pt idx="1046">
                  <c:v>83.546325878594203</c:v>
                </c:pt>
                <c:pt idx="1047">
                  <c:v>83.626198083067052</c:v>
                </c:pt>
                <c:pt idx="1048">
                  <c:v>83.706070287539887</c:v>
                </c:pt>
                <c:pt idx="1049">
                  <c:v>83.785942492012737</c:v>
                </c:pt>
                <c:pt idx="1050">
                  <c:v>83.865814696485572</c:v>
                </c:pt>
                <c:pt idx="1051">
                  <c:v>83.945686900958421</c:v>
                </c:pt>
                <c:pt idx="1052">
                  <c:v>84.025559105431256</c:v>
                </c:pt>
                <c:pt idx="1053">
                  <c:v>84.105431309904105</c:v>
                </c:pt>
                <c:pt idx="1054">
                  <c:v>84.185303514376955</c:v>
                </c:pt>
                <c:pt idx="1055">
                  <c:v>84.26517571884979</c:v>
                </c:pt>
                <c:pt idx="1056">
                  <c:v>84.345047923322639</c:v>
                </c:pt>
                <c:pt idx="1057">
                  <c:v>84.424920127795474</c:v>
                </c:pt>
                <c:pt idx="1058">
                  <c:v>84.504792332268323</c:v>
                </c:pt>
                <c:pt idx="1059">
                  <c:v>84.584664536741172</c:v>
                </c:pt>
                <c:pt idx="1060">
                  <c:v>84.664536741214008</c:v>
                </c:pt>
                <c:pt idx="1061">
                  <c:v>84.744408945686857</c:v>
                </c:pt>
                <c:pt idx="1062">
                  <c:v>84.824281150159692</c:v>
                </c:pt>
                <c:pt idx="1063">
                  <c:v>84.904153354632541</c:v>
                </c:pt>
                <c:pt idx="1064">
                  <c:v>84.98402555910539</c:v>
                </c:pt>
                <c:pt idx="1065">
                  <c:v>85.063897763578225</c:v>
                </c:pt>
                <c:pt idx="1066">
                  <c:v>85.143769968051075</c:v>
                </c:pt>
                <c:pt idx="1067">
                  <c:v>85.22364217252391</c:v>
                </c:pt>
                <c:pt idx="1068">
                  <c:v>85.303514376996759</c:v>
                </c:pt>
                <c:pt idx="1069">
                  <c:v>85.383386581469594</c:v>
                </c:pt>
                <c:pt idx="1070">
                  <c:v>85.463258785942443</c:v>
                </c:pt>
                <c:pt idx="1071">
                  <c:v>85.543130990415293</c:v>
                </c:pt>
                <c:pt idx="1072">
                  <c:v>85.623003194888128</c:v>
                </c:pt>
                <c:pt idx="1073">
                  <c:v>85.702875399360977</c:v>
                </c:pt>
                <c:pt idx="1074">
                  <c:v>85.782747603833812</c:v>
                </c:pt>
                <c:pt idx="1075">
                  <c:v>85.862619808306661</c:v>
                </c:pt>
                <c:pt idx="1076">
                  <c:v>85.94249201277951</c:v>
                </c:pt>
                <c:pt idx="1077">
                  <c:v>86.022364217252345</c:v>
                </c:pt>
                <c:pt idx="1078">
                  <c:v>86.102236421725195</c:v>
                </c:pt>
                <c:pt idx="1079">
                  <c:v>86.18210862619803</c:v>
                </c:pt>
                <c:pt idx="1080">
                  <c:v>86.261980830670879</c:v>
                </c:pt>
                <c:pt idx="1081">
                  <c:v>86.341853035143728</c:v>
                </c:pt>
                <c:pt idx="1082">
                  <c:v>86.421725239616563</c:v>
                </c:pt>
                <c:pt idx="1083">
                  <c:v>86.501597444089413</c:v>
                </c:pt>
                <c:pt idx="1084">
                  <c:v>86.581469648562248</c:v>
                </c:pt>
                <c:pt idx="1085">
                  <c:v>86.661341853035097</c:v>
                </c:pt>
                <c:pt idx="1086">
                  <c:v>86.741214057507932</c:v>
                </c:pt>
                <c:pt idx="1087">
                  <c:v>86.821086261980781</c:v>
                </c:pt>
                <c:pt idx="1088">
                  <c:v>86.900958466453631</c:v>
                </c:pt>
                <c:pt idx="1089">
                  <c:v>86.980830670926466</c:v>
                </c:pt>
                <c:pt idx="1090">
                  <c:v>87.060702875399315</c:v>
                </c:pt>
                <c:pt idx="1091">
                  <c:v>87.14057507987215</c:v>
                </c:pt>
                <c:pt idx="1092">
                  <c:v>87.220447284344999</c:v>
                </c:pt>
                <c:pt idx="1093">
                  <c:v>87.300319488817848</c:v>
                </c:pt>
                <c:pt idx="1094">
                  <c:v>87.380191693290683</c:v>
                </c:pt>
                <c:pt idx="1095">
                  <c:v>87.460063897763533</c:v>
                </c:pt>
                <c:pt idx="1096">
                  <c:v>87.539936102236368</c:v>
                </c:pt>
                <c:pt idx="1097">
                  <c:v>87.619808306709217</c:v>
                </c:pt>
                <c:pt idx="1098">
                  <c:v>87.699680511182066</c:v>
                </c:pt>
                <c:pt idx="1099">
                  <c:v>87.779552715654901</c:v>
                </c:pt>
                <c:pt idx="1100">
                  <c:v>87.859424920127751</c:v>
                </c:pt>
                <c:pt idx="1101">
                  <c:v>87.939297124600586</c:v>
                </c:pt>
                <c:pt idx="1102">
                  <c:v>88.019169329073435</c:v>
                </c:pt>
                <c:pt idx="1103">
                  <c:v>88.09904153354627</c:v>
                </c:pt>
                <c:pt idx="1104">
                  <c:v>88.178913738019119</c:v>
                </c:pt>
                <c:pt idx="1105">
                  <c:v>88.258785942491969</c:v>
                </c:pt>
                <c:pt idx="1106">
                  <c:v>88.338658146964804</c:v>
                </c:pt>
                <c:pt idx="1107">
                  <c:v>88.418530351437653</c:v>
                </c:pt>
                <c:pt idx="1108">
                  <c:v>88.498402555910488</c:v>
                </c:pt>
                <c:pt idx="1109">
                  <c:v>88.578274760383337</c:v>
                </c:pt>
                <c:pt idx="1110">
                  <c:v>88.658146964856186</c:v>
                </c:pt>
                <c:pt idx="1111">
                  <c:v>88.738019169329021</c:v>
                </c:pt>
                <c:pt idx="1112">
                  <c:v>88.817891373801871</c:v>
                </c:pt>
                <c:pt idx="1113">
                  <c:v>88.897763578274706</c:v>
                </c:pt>
                <c:pt idx="1114">
                  <c:v>88.977635782747555</c:v>
                </c:pt>
                <c:pt idx="1115">
                  <c:v>89.05750798722039</c:v>
                </c:pt>
                <c:pt idx="1116">
                  <c:v>89.137380191693239</c:v>
                </c:pt>
                <c:pt idx="1117">
                  <c:v>89.217252396166089</c:v>
                </c:pt>
                <c:pt idx="1118">
                  <c:v>89.297124600638924</c:v>
                </c:pt>
                <c:pt idx="1119">
                  <c:v>89.376996805111773</c:v>
                </c:pt>
                <c:pt idx="1120">
                  <c:v>89.456869009584608</c:v>
                </c:pt>
                <c:pt idx="1121">
                  <c:v>89.536741214057457</c:v>
                </c:pt>
                <c:pt idx="1122">
                  <c:v>89.616613418530306</c:v>
                </c:pt>
                <c:pt idx="1123">
                  <c:v>89.696485623003142</c:v>
                </c:pt>
                <c:pt idx="1124">
                  <c:v>89.776357827475991</c:v>
                </c:pt>
                <c:pt idx="1125">
                  <c:v>89.856230031948826</c:v>
                </c:pt>
                <c:pt idx="1126">
                  <c:v>89.936102236421675</c:v>
                </c:pt>
                <c:pt idx="1127">
                  <c:v>90.015974440894524</c:v>
                </c:pt>
                <c:pt idx="1128">
                  <c:v>90.095846645367359</c:v>
                </c:pt>
                <c:pt idx="1129">
                  <c:v>90.175718849840209</c:v>
                </c:pt>
                <c:pt idx="1130">
                  <c:v>90.255591054313044</c:v>
                </c:pt>
                <c:pt idx="1131">
                  <c:v>90.335463258785893</c:v>
                </c:pt>
                <c:pt idx="1132">
                  <c:v>90.415335463258728</c:v>
                </c:pt>
                <c:pt idx="1133">
                  <c:v>90.495207667731577</c:v>
                </c:pt>
                <c:pt idx="1134">
                  <c:v>90.575079872204427</c:v>
                </c:pt>
                <c:pt idx="1135">
                  <c:v>90.654952076677262</c:v>
                </c:pt>
                <c:pt idx="1136">
                  <c:v>90.734824281150111</c:v>
                </c:pt>
                <c:pt idx="1137">
                  <c:v>90.814696485622946</c:v>
                </c:pt>
                <c:pt idx="1138">
                  <c:v>90.894568690095795</c:v>
                </c:pt>
                <c:pt idx="1139">
                  <c:v>90.974440894568644</c:v>
                </c:pt>
                <c:pt idx="1140">
                  <c:v>91.05431309904148</c:v>
                </c:pt>
                <c:pt idx="1141">
                  <c:v>91.134185303514329</c:v>
                </c:pt>
                <c:pt idx="1142">
                  <c:v>91.214057507987164</c:v>
                </c:pt>
                <c:pt idx="1143">
                  <c:v>91.293929712460013</c:v>
                </c:pt>
                <c:pt idx="1144">
                  <c:v>91.373801916932862</c:v>
                </c:pt>
                <c:pt idx="1145">
                  <c:v>91.453674121405697</c:v>
                </c:pt>
                <c:pt idx="1146">
                  <c:v>91.533546325878547</c:v>
                </c:pt>
                <c:pt idx="1147">
                  <c:v>91.613418530351382</c:v>
                </c:pt>
                <c:pt idx="1148">
                  <c:v>91.693290734824231</c:v>
                </c:pt>
                <c:pt idx="1149">
                  <c:v>91.773162939297066</c:v>
                </c:pt>
                <c:pt idx="1150">
                  <c:v>91.853035143769915</c:v>
                </c:pt>
                <c:pt idx="1151">
                  <c:v>91.932907348242765</c:v>
                </c:pt>
                <c:pt idx="1152">
                  <c:v>92.0127795527156</c:v>
                </c:pt>
                <c:pt idx="1153">
                  <c:v>92.092651757188449</c:v>
                </c:pt>
                <c:pt idx="1154">
                  <c:v>92.172523961661284</c:v>
                </c:pt>
                <c:pt idx="1155">
                  <c:v>92.252396166134133</c:v>
                </c:pt>
                <c:pt idx="1156">
                  <c:v>92.332268370606982</c:v>
                </c:pt>
                <c:pt idx="1157">
                  <c:v>92.412140575079817</c:v>
                </c:pt>
                <c:pt idx="1158">
                  <c:v>92.492012779552667</c:v>
                </c:pt>
                <c:pt idx="1159">
                  <c:v>92.571884984025502</c:v>
                </c:pt>
                <c:pt idx="1160">
                  <c:v>92.651757188498351</c:v>
                </c:pt>
                <c:pt idx="1161">
                  <c:v>92.7316293929712</c:v>
                </c:pt>
                <c:pt idx="1162">
                  <c:v>92.811501597444035</c:v>
                </c:pt>
                <c:pt idx="1163">
                  <c:v>92.891373801916885</c:v>
                </c:pt>
                <c:pt idx="1164">
                  <c:v>92.97124600638972</c:v>
                </c:pt>
                <c:pt idx="1165">
                  <c:v>93.051118210862569</c:v>
                </c:pt>
                <c:pt idx="1166">
                  <c:v>93.130990415335404</c:v>
                </c:pt>
                <c:pt idx="1167">
                  <c:v>93.210862619808253</c:v>
                </c:pt>
                <c:pt idx="1168">
                  <c:v>93.290734824281103</c:v>
                </c:pt>
                <c:pt idx="1169">
                  <c:v>93.370607028753938</c:v>
                </c:pt>
                <c:pt idx="1170">
                  <c:v>93.450479233226787</c:v>
                </c:pt>
                <c:pt idx="1171">
                  <c:v>93.530351437699622</c:v>
                </c:pt>
                <c:pt idx="1172">
                  <c:v>93.610223642172471</c:v>
                </c:pt>
                <c:pt idx="1173">
                  <c:v>93.69009584664532</c:v>
                </c:pt>
                <c:pt idx="1174">
                  <c:v>93.769968051118155</c:v>
                </c:pt>
                <c:pt idx="1175">
                  <c:v>93.849840255591005</c:v>
                </c:pt>
                <c:pt idx="1176">
                  <c:v>93.92971246006384</c:v>
                </c:pt>
                <c:pt idx="1177">
                  <c:v>94.009584664536689</c:v>
                </c:pt>
                <c:pt idx="1178">
                  <c:v>94.089456869009538</c:v>
                </c:pt>
                <c:pt idx="1179">
                  <c:v>94.169329073482373</c:v>
                </c:pt>
                <c:pt idx="1180">
                  <c:v>94.249201277955223</c:v>
                </c:pt>
                <c:pt idx="1181">
                  <c:v>94.329073482428058</c:v>
                </c:pt>
                <c:pt idx="1182">
                  <c:v>94.408945686900907</c:v>
                </c:pt>
                <c:pt idx="1183">
                  <c:v>94.488817891373742</c:v>
                </c:pt>
                <c:pt idx="1184">
                  <c:v>94.568690095846591</c:v>
                </c:pt>
                <c:pt idx="1185">
                  <c:v>94.648562300319441</c:v>
                </c:pt>
                <c:pt idx="1186">
                  <c:v>94.728434504792276</c:v>
                </c:pt>
                <c:pt idx="1187">
                  <c:v>94.808306709265125</c:v>
                </c:pt>
                <c:pt idx="1188">
                  <c:v>94.88817891373796</c:v>
                </c:pt>
                <c:pt idx="1189">
                  <c:v>94.968051118210809</c:v>
                </c:pt>
                <c:pt idx="1190">
                  <c:v>95.047923322683658</c:v>
                </c:pt>
                <c:pt idx="1191">
                  <c:v>95.127795527156493</c:v>
                </c:pt>
                <c:pt idx="1192">
                  <c:v>95.207667731629343</c:v>
                </c:pt>
                <c:pt idx="1193">
                  <c:v>95.287539936102178</c:v>
                </c:pt>
                <c:pt idx="1194">
                  <c:v>95.367412140575027</c:v>
                </c:pt>
                <c:pt idx="1195">
                  <c:v>95.447284345047876</c:v>
                </c:pt>
                <c:pt idx="1196">
                  <c:v>95.527156549520711</c:v>
                </c:pt>
                <c:pt idx="1197">
                  <c:v>95.607028753993561</c:v>
                </c:pt>
                <c:pt idx="1198">
                  <c:v>95.686900958466396</c:v>
                </c:pt>
                <c:pt idx="1199">
                  <c:v>95.766773162939245</c:v>
                </c:pt>
                <c:pt idx="1200">
                  <c:v>95.84664536741208</c:v>
                </c:pt>
                <c:pt idx="1201">
                  <c:v>95.926517571884929</c:v>
                </c:pt>
                <c:pt idx="1202">
                  <c:v>96.006389776357778</c:v>
                </c:pt>
                <c:pt idx="1203">
                  <c:v>96.086261980830614</c:v>
                </c:pt>
                <c:pt idx="1204">
                  <c:v>96.166134185303463</c:v>
                </c:pt>
                <c:pt idx="1205">
                  <c:v>96.246006389776298</c:v>
                </c:pt>
                <c:pt idx="1206">
                  <c:v>96.325878594249147</c:v>
                </c:pt>
                <c:pt idx="1207">
                  <c:v>96.405750798721996</c:v>
                </c:pt>
                <c:pt idx="1208">
                  <c:v>96.485623003194831</c:v>
                </c:pt>
                <c:pt idx="1209">
                  <c:v>96.565495207667681</c:v>
                </c:pt>
                <c:pt idx="1210">
                  <c:v>96.645367412140516</c:v>
                </c:pt>
                <c:pt idx="1211">
                  <c:v>96.725239616613365</c:v>
                </c:pt>
                <c:pt idx="1212">
                  <c:v>96.805111821086214</c:v>
                </c:pt>
                <c:pt idx="1213">
                  <c:v>96.884984025559049</c:v>
                </c:pt>
                <c:pt idx="1214">
                  <c:v>96.964856230031899</c:v>
                </c:pt>
                <c:pt idx="1215">
                  <c:v>97.044728434504734</c:v>
                </c:pt>
                <c:pt idx="1216">
                  <c:v>97.124600638977583</c:v>
                </c:pt>
                <c:pt idx="1217">
                  <c:v>97.204472843450418</c:v>
                </c:pt>
                <c:pt idx="1218">
                  <c:v>97.284345047923267</c:v>
                </c:pt>
                <c:pt idx="1219">
                  <c:v>97.364217252396116</c:v>
                </c:pt>
                <c:pt idx="1220">
                  <c:v>97.444089456868952</c:v>
                </c:pt>
                <c:pt idx="1221">
                  <c:v>97.523961661341801</c:v>
                </c:pt>
                <c:pt idx="1222">
                  <c:v>97.603833865814636</c:v>
                </c:pt>
                <c:pt idx="1223">
                  <c:v>97.683706070287485</c:v>
                </c:pt>
                <c:pt idx="1224">
                  <c:v>97.763578274760334</c:v>
                </c:pt>
                <c:pt idx="1225">
                  <c:v>97.843450479233169</c:v>
                </c:pt>
                <c:pt idx="1226">
                  <c:v>97.923322683706019</c:v>
                </c:pt>
                <c:pt idx="1227">
                  <c:v>98.003194888178854</c:v>
                </c:pt>
                <c:pt idx="1228">
                  <c:v>98.083067092651703</c:v>
                </c:pt>
                <c:pt idx="1229">
                  <c:v>98.162939297124552</c:v>
                </c:pt>
                <c:pt idx="1230">
                  <c:v>98.242811501597387</c:v>
                </c:pt>
                <c:pt idx="1231">
                  <c:v>98.322683706070237</c:v>
                </c:pt>
                <c:pt idx="1232">
                  <c:v>98.402555910543072</c:v>
                </c:pt>
                <c:pt idx="1233">
                  <c:v>98.482428115015921</c:v>
                </c:pt>
                <c:pt idx="1234">
                  <c:v>98.562300319488756</c:v>
                </c:pt>
                <c:pt idx="1235">
                  <c:v>98.642172523961605</c:v>
                </c:pt>
                <c:pt idx="1236">
                  <c:v>98.722044728434454</c:v>
                </c:pt>
                <c:pt idx="1237">
                  <c:v>98.801916932907289</c:v>
                </c:pt>
                <c:pt idx="1238">
                  <c:v>98.881789137380139</c:v>
                </c:pt>
                <c:pt idx="1239">
                  <c:v>98.961661341852974</c:v>
                </c:pt>
                <c:pt idx="1240">
                  <c:v>99.041533546325823</c:v>
                </c:pt>
                <c:pt idx="1241">
                  <c:v>99.121405750798672</c:v>
                </c:pt>
                <c:pt idx="1242">
                  <c:v>99.201277955271507</c:v>
                </c:pt>
                <c:pt idx="1243">
                  <c:v>99.281150159744357</c:v>
                </c:pt>
                <c:pt idx="1244">
                  <c:v>99.361022364217192</c:v>
                </c:pt>
                <c:pt idx="1245">
                  <c:v>99.440894568690041</c:v>
                </c:pt>
                <c:pt idx="1246">
                  <c:v>99.52076677316289</c:v>
                </c:pt>
                <c:pt idx="1247">
                  <c:v>99.600638977635725</c:v>
                </c:pt>
                <c:pt idx="1248">
                  <c:v>99.680511182108575</c:v>
                </c:pt>
                <c:pt idx="1249">
                  <c:v>99.76038338658141</c:v>
                </c:pt>
                <c:pt idx="1250">
                  <c:v>99.840255591054259</c:v>
                </c:pt>
                <c:pt idx="1251">
                  <c:v>99.920127795527094</c:v>
                </c:pt>
                <c:pt idx="1252">
                  <c:v>99.999999999999943</c:v>
                </c:pt>
              </c:numCache>
            </c:numRef>
          </c:xVal>
          <c:yVal>
            <c:numRef>
              <c:f>'FDC Thredbo'!$G$4:$G$1256</c:f>
              <c:numCache>
                <c:formatCode>General</c:formatCode>
                <c:ptCount val="1253"/>
                <c:pt idx="0">
                  <c:v>5114.7072000000007</c:v>
                </c:pt>
                <c:pt idx="1">
                  <c:v>5024.16</c:v>
                </c:pt>
                <c:pt idx="2">
                  <c:v>4078.9440000000004</c:v>
                </c:pt>
                <c:pt idx="3">
                  <c:v>3796.3296</c:v>
                </c:pt>
                <c:pt idx="4">
                  <c:v>3470.6880000000006</c:v>
                </c:pt>
                <c:pt idx="5">
                  <c:v>3366.4895999999999</c:v>
                </c:pt>
                <c:pt idx="6">
                  <c:v>3031.5168000000003</c:v>
                </c:pt>
                <c:pt idx="7">
                  <c:v>3013.0272</c:v>
                </c:pt>
                <c:pt idx="8">
                  <c:v>2781.7343999999998</c:v>
                </c:pt>
                <c:pt idx="9">
                  <c:v>2582.8416000000002</c:v>
                </c:pt>
                <c:pt idx="10">
                  <c:v>2522.0160000000001</c:v>
                </c:pt>
                <c:pt idx="11">
                  <c:v>2419.6320000000001</c:v>
                </c:pt>
                <c:pt idx="12">
                  <c:v>2304.6336000000001</c:v>
                </c:pt>
                <c:pt idx="13">
                  <c:v>2255.5584000000003</c:v>
                </c:pt>
                <c:pt idx="14">
                  <c:v>2224.3680000000004</c:v>
                </c:pt>
                <c:pt idx="15">
                  <c:v>2054.8512000000001</c:v>
                </c:pt>
                <c:pt idx="16">
                  <c:v>1987.1136000000001</c:v>
                </c:pt>
                <c:pt idx="17">
                  <c:v>1949.7024000000001</c:v>
                </c:pt>
                <c:pt idx="18">
                  <c:v>1881.7920000000001</c:v>
                </c:pt>
                <c:pt idx="19">
                  <c:v>1842.2208000000001</c:v>
                </c:pt>
                <c:pt idx="20">
                  <c:v>1813.7952</c:v>
                </c:pt>
                <c:pt idx="21">
                  <c:v>1785.5424</c:v>
                </c:pt>
                <c:pt idx="22">
                  <c:v>1736.3808000000001</c:v>
                </c:pt>
                <c:pt idx="23">
                  <c:v>1733.9616000000001</c:v>
                </c:pt>
                <c:pt idx="24">
                  <c:v>1727.4816000000001</c:v>
                </c:pt>
                <c:pt idx="25">
                  <c:v>1720.4832000000001</c:v>
                </c:pt>
                <c:pt idx="26">
                  <c:v>1710.9792000000002</c:v>
                </c:pt>
                <c:pt idx="27">
                  <c:v>1709.4240000000002</c:v>
                </c:pt>
                <c:pt idx="28">
                  <c:v>1707.6960000000001</c:v>
                </c:pt>
                <c:pt idx="29">
                  <c:v>1685.3184000000001</c:v>
                </c:pt>
                <c:pt idx="30">
                  <c:v>1627.4304</c:v>
                </c:pt>
                <c:pt idx="31">
                  <c:v>1614.7296000000001</c:v>
                </c:pt>
                <c:pt idx="32">
                  <c:v>1596.0672</c:v>
                </c:pt>
                <c:pt idx="33">
                  <c:v>1575.4176000000002</c:v>
                </c:pt>
                <c:pt idx="34">
                  <c:v>1568.0736000000002</c:v>
                </c:pt>
                <c:pt idx="35">
                  <c:v>1549.9296000000002</c:v>
                </c:pt>
                <c:pt idx="36">
                  <c:v>1538.4384000000002</c:v>
                </c:pt>
                <c:pt idx="37">
                  <c:v>1524.0960000000002</c:v>
                </c:pt>
                <c:pt idx="38">
                  <c:v>1498.1760000000002</c:v>
                </c:pt>
                <c:pt idx="39">
                  <c:v>1492.2144000000001</c:v>
                </c:pt>
                <c:pt idx="40">
                  <c:v>1465.6032000000002</c:v>
                </c:pt>
                <c:pt idx="41">
                  <c:v>1452.0384000000001</c:v>
                </c:pt>
                <c:pt idx="42">
                  <c:v>1433.2896000000001</c:v>
                </c:pt>
                <c:pt idx="43">
                  <c:v>1403.8272000000002</c:v>
                </c:pt>
                <c:pt idx="44">
                  <c:v>1396.2240000000002</c:v>
                </c:pt>
                <c:pt idx="45">
                  <c:v>1383.3504</c:v>
                </c:pt>
                <c:pt idx="46">
                  <c:v>1357.3440000000001</c:v>
                </c:pt>
                <c:pt idx="47">
                  <c:v>1352.5920000000001</c:v>
                </c:pt>
                <c:pt idx="48">
                  <c:v>1350.4320000000002</c:v>
                </c:pt>
                <c:pt idx="49">
                  <c:v>1332.0288</c:v>
                </c:pt>
                <c:pt idx="50">
                  <c:v>1323.1296</c:v>
                </c:pt>
                <c:pt idx="51">
                  <c:v>1320.5376000000001</c:v>
                </c:pt>
                <c:pt idx="52">
                  <c:v>1309.3920000000001</c:v>
                </c:pt>
                <c:pt idx="53">
                  <c:v>1308.7872</c:v>
                </c:pt>
                <c:pt idx="54">
                  <c:v>1302.48</c:v>
                </c:pt>
                <c:pt idx="55">
                  <c:v>1286.4960000000001</c:v>
                </c:pt>
                <c:pt idx="56">
                  <c:v>1264.1184000000001</c:v>
                </c:pt>
                <c:pt idx="57">
                  <c:v>1262.6496000000002</c:v>
                </c:pt>
                <c:pt idx="58">
                  <c:v>1247.7888</c:v>
                </c:pt>
                <c:pt idx="59">
                  <c:v>1245.4559999999999</c:v>
                </c:pt>
                <c:pt idx="60">
                  <c:v>1238.5440000000001</c:v>
                </c:pt>
                <c:pt idx="61">
                  <c:v>1236.9888000000001</c:v>
                </c:pt>
                <c:pt idx="62">
                  <c:v>1235.2608000000002</c:v>
                </c:pt>
                <c:pt idx="63">
                  <c:v>1233.7056</c:v>
                </c:pt>
                <c:pt idx="64">
                  <c:v>1230.336</c:v>
                </c:pt>
                <c:pt idx="65">
                  <c:v>1220.9184</c:v>
                </c:pt>
                <c:pt idx="66">
                  <c:v>1220.4000000000001</c:v>
                </c:pt>
                <c:pt idx="67">
                  <c:v>1219.7088000000001</c:v>
                </c:pt>
                <c:pt idx="68">
                  <c:v>1205.712</c:v>
                </c:pt>
                <c:pt idx="69">
                  <c:v>1202.4288000000001</c:v>
                </c:pt>
                <c:pt idx="70">
                  <c:v>1200.4416000000001</c:v>
                </c:pt>
                <c:pt idx="71">
                  <c:v>1195.5168000000001</c:v>
                </c:pt>
                <c:pt idx="72">
                  <c:v>1183.5072</c:v>
                </c:pt>
                <c:pt idx="73">
                  <c:v>1181.6064000000001</c:v>
                </c:pt>
                <c:pt idx="74">
                  <c:v>1176.1632</c:v>
                </c:pt>
                <c:pt idx="75">
                  <c:v>1164.9312000000002</c:v>
                </c:pt>
                <c:pt idx="76">
                  <c:v>1160.3520000000001</c:v>
                </c:pt>
                <c:pt idx="77">
                  <c:v>1156.6368000000002</c:v>
                </c:pt>
                <c:pt idx="78">
                  <c:v>1155.8592000000001</c:v>
                </c:pt>
                <c:pt idx="79">
                  <c:v>1143.5904</c:v>
                </c:pt>
                <c:pt idx="80">
                  <c:v>1132.3584000000001</c:v>
                </c:pt>
                <c:pt idx="81">
                  <c:v>1132.0992000000001</c:v>
                </c:pt>
                <c:pt idx="82">
                  <c:v>1131.0624</c:v>
                </c:pt>
                <c:pt idx="83">
                  <c:v>1129.1616000000001</c:v>
                </c:pt>
                <c:pt idx="84">
                  <c:v>1124.8416000000002</c:v>
                </c:pt>
                <c:pt idx="85">
                  <c:v>1120.8672000000001</c:v>
                </c:pt>
                <c:pt idx="86">
                  <c:v>1117.3248000000001</c:v>
                </c:pt>
                <c:pt idx="87">
                  <c:v>1115.856</c:v>
                </c:pt>
                <c:pt idx="88">
                  <c:v>1110.4128000000001</c:v>
                </c:pt>
                <c:pt idx="89">
                  <c:v>1110.4128000000001</c:v>
                </c:pt>
                <c:pt idx="90">
                  <c:v>1108.1664000000001</c:v>
                </c:pt>
                <c:pt idx="91">
                  <c:v>1106.8704</c:v>
                </c:pt>
                <c:pt idx="92">
                  <c:v>1095.6384</c:v>
                </c:pt>
                <c:pt idx="93">
                  <c:v>1091.2320000000002</c:v>
                </c:pt>
                <c:pt idx="94">
                  <c:v>1087.9488000000001</c:v>
                </c:pt>
                <c:pt idx="95">
                  <c:v>1080.0863999999999</c:v>
                </c:pt>
                <c:pt idx="96">
                  <c:v>1079.2224000000001</c:v>
                </c:pt>
                <c:pt idx="97">
                  <c:v>1071.0144000000003</c:v>
                </c:pt>
                <c:pt idx="98">
                  <c:v>1070.3232</c:v>
                </c:pt>
                <c:pt idx="99">
                  <c:v>1066.0896</c:v>
                </c:pt>
                <c:pt idx="100">
                  <c:v>1051.2288000000001</c:v>
                </c:pt>
                <c:pt idx="101">
                  <c:v>1044.576</c:v>
                </c:pt>
                <c:pt idx="102">
                  <c:v>1043.7984000000001</c:v>
                </c:pt>
                <c:pt idx="103">
                  <c:v>1041.6384</c:v>
                </c:pt>
                <c:pt idx="104">
                  <c:v>1036.6271999999999</c:v>
                </c:pt>
                <c:pt idx="105">
                  <c:v>1036.0224000000001</c:v>
                </c:pt>
                <c:pt idx="106">
                  <c:v>1034.6400000000001</c:v>
                </c:pt>
                <c:pt idx="107">
                  <c:v>1022.8896000000001</c:v>
                </c:pt>
                <c:pt idx="108">
                  <c:v>1019.1744</c:v>
                </c:pt>
                <c:pt idx="109">
                  <c:v>1014.8544000000001</c:v>
                </c:pt>
                <c:pt idx="110">
                  <c:v>1009.8432000000001</c:v>
                </c:pt>
                <c:pt idx="111">
                  <c:v>1009.6704000000001</c:v>
                </c:pt>
                <c:pt idx="112">
                  <c:v>1006.5600000000001</c:v>
                </c:pt>
                <c:pt idx="113">
                  <c:v>1006.4736</c:v>
                </c:pt>
                <c:pt idx="114">
                  <c:v>1005.9552000000001</c:v>
                </c:pt>
                <c:pt idx="115">
                  <c:v>1005.3504</c:v>
                </c:pt>
                <c:pt idx="116">
                  <c:v>1003.1904000000001</c:v>
                </c:pt>
                <c:pt idx="117">
                  <c:v>1001.1168</c:v>
                </c:pt>
                <c:pt idx="118">
                  <c:v>998.17920000000015</c:v>
                </c:pt>
                <c:pt idx="119">
                  <c:v>997.14240000000007</c:v>
                </c:pt>
                <c:pt idx="120">
                  <c:v>996.62400000000002</c:v>
                </c:pt>
                <c:pt idx="121">
                  <c:v>993.77280000000007</c:v>
                </c:pt>
                <c:pt idx="122">
                  <c:v>991.87200000000007</c:v>
                </c:pt>
                <c:pt idx="123">
                  <c:v>987.98400000000015</c:v>
                </c:pt>
                <c:pt idx="124">
                  <c:v>974.24639999999999</c:v>
                </c:pt>
                <c:pt idx="125">
                  <c:v>973.03680000000008</c:v>
                </c:pt>
                <c:pt idx="126">
                  <c:v>969.40800000000013</c:v>
                </c:pt>
                <c:pt idx="127">
                  <c:v>969.40800000000013</c:v>
                </c:pt>
                <c:pt idx="128">
                  <c:v>968.11200000000008</c:v>
                </c:pt>
                <c:pt idx="129">
                  <c:v>964.8288</c:v>
                </c:pt>
                <c:pt idx="130">
                  <c:v>962.06400000000008</c:v>
                </c:pt>
                <c:pt idx="131">
                  <c:v>959.81760000000008</c:v>
                </c:pt>
                <c:pt idx="132">
                  <c:v>959.81760000000008</c:v>
                </c:pt>
                <c:pt idx="133">
                  <c:v>954.46080000000006</c:v>
                </c:pt>
                <c:pt idx="134">
                  <c:v>952.56000000000006</c:v>
                </c:pt>
                <c:pt idx="135">
                  <c:v>947.98080000000004</c:v>
                </c:pt>
                <c:pt idx="136">
                  <c:v>942.79680000000008</c:v>
                </c:pt>
                <c:pt idx="137">
                  <c:v>941.84640000000002</c:v>
                </c:pt>
                <c:pt idx="138">
                  <c:v>939.68640000000005</c:v>
                </c:pt>
                <c:pt idx="139">
                  <c:v>938.39040000000011</c:v>
                </c:pt>
                <c:pt idx="140">
                  <c:v>937.26720000000012</c:v>
                </c:pt>
                <c:pt idx="141">
                  <c:v>935.02080000000001</c:v>
                </c:pt>
                <c:pt idx="142">
                  <c:v>933.98400000000015</c:v>
                </c:pt>
                <c:pt idx="143">
                  <c:v>933.20640000000003</c:v>
                </c:pt>
                <c:pt idx="144">
                  <c:v>927.67680000000007</c:v>
                </c:pt>
                <c:pt idx="145">
                  <c:v>923.44320000000016</c:v>
                </c:pt>
                <c:pt idx="146">
                  <c:v>922.32000000000016</c:v>
                </c:pt>
                <c:pt idx="147">
                  <c:v>922.32000000000016</c:v>
                </c:pt>
                <c:pt idx="148">
                  <c:v>918.77760000000012</c:v>
                </c:pt>
                <c:pt idx="149">
                  <c:v>918.34559999999999</c:v>
                </c:pt>
                <c:pt idx="150">
                  <c:v>917.82719999999995</c:v>
                </c:pt>
                <c:pt idx="151">
                  <c:v>917.30880000000013</c:v>
                </c:pt>
                <c:pt idx="152">
                  <c:v>916.61760000000004</c:v>
                </c:pt>
                <c:pt idx="153">
                  <c:v>913.24800000000005</c:v>
                </c:pt>
                <c:pt idx="154">
                  <c:v>903.48480000000018</c:v>
                </c:pt>
                <c:pt idx="155">
                  <c:v>900.89280000000008</c:v>
                </c:pt>
                <c:pt idx="156">
                  <c:v>900.6336</c:v>
                </c:pt>
                <c:pt idx="157">
                  <c:v>893.54880000000014</c:v>
                </c:pt>
                <c:pt idx="158">
                  <c:v>892.68480000000011</c:v>
                </c:pt>
                <c:pt idx="159">
                  <c:v>892.16640000000007</c:v>
                </c:pt>
                <c:pt idx="160">
                  <c:v>891.73440000000005</c:v>
                </c:pt>
                <c:pt idx="161">
                  <c:v>891.56160000000011</c:v>
                </c:pt>
                <c:pt idx="162">
                  <c:v>891.47519999999997</c:v>
                </c:pt>
                <c:pt idx="163">
                  <c:v>890.4384</c:v>
                </c:pt>
                <c:pt idx="164">
                  <c:v>883.09440000000006</c:v>
                </c:pt>
                <c:pt idx="165">
                  <c:v>882.57600000000002</c:v>
                </c:pt>
                <c:pt idx="166">
                  <c:v>880.93439999999998</c:v>
                </c:pt>
                <c:pt idx="167">
                  <c:v>879.8112000000001</c:v>
                </c:pt>
                <c:pt idx="168">
                  <c:v>875.49119999999994</c:v>
                </c:pt>
                <c:pt idx="169">
                  <c:v>875.14560000000006</c:v>
                </c:pt>
                <c:pt idx="170">
                  <c:v>874.02240000000006</c:v>
                </c:pt>
                <c:pt idx="171">
                  <c:v>873.41760000000011</c:v>
                </c:pt>
                <c:pt idx="172">
                  <c:v>871.86239999999998</c:v>
                </c:pt>
                <c:pt idx="173">
                  <c:v>864.60480000000007</c:v>
                </c:pt>
                <c:pt idx="174">
                  <c:v>863.39520000000005</c:v>
                </c:pt>
                <c:pt idx="175">
                  <c:v>855.01440000000014</c:v>
                </c:pt>
                <c:pt idx="176">
                  <c:v>852.76800000000003</c:v>
                </c:pt>
                <c:pt idx="177">
                  <c:v>850.43520000000001</c:v>
                </c:pt>
                <c:pt idx="178">
                  <c:v>850.3488000000001</c:v>
                </c:pt>
                <c:pt idx="179">
                  <c:v>850.26239999999996</c:v>
                </c:pt>
                <c:pt idx="180">
                  <c:v>848.01599999999996</c:v>
                </c:pt>
                <c:pt idx="181">
                  <c:v>847.84320000000014</c:v>
                </c:pt>
                <c:pt idx="182">
                  <c:v>846.72000000000014</c:v>
                </c:pt>
                <c:pt idx="183">
                  <c:v>844.12800000000004</c:v>
                </c:pt>
                <c:pt idx="184">
                  <c:v>841.88160000000005</c:v>
                </c:pt>
                <c:pt idx="185">
                  <c:v>839.89440000000002</c:v>
                </c:pt>
                <c:pt idx="186">
                  <c:v>839.37600000000009</c:v>
                </c:pt>
                <c:pt idx="187">
                  <c:v>838.68480000000011</c:v>
                </c:pt>
                <c:pt idx="188">
                  <c:v>836.35199999999998</c:v>
                </c:pt>
                <c:pt idx="189">
                  <c:v>836.35199999999998</c:v>
                </c:pt>
                <c:pt idx="190">
                  <c:v>832.03200000000015</c:v>
                </c:pt>
                <c:pt idx="191">
                  <c:v>830.64960000000008</c:v>
                </c:pt>
                <c:pt idx="192">
                  <c:v>824.77440000000001</c:v>
                </c:pt>
                <c:pt idx="193">
                  <c:v>824.16960000000006</c:v>
                </c:pt>
                <c:pt idx="194">
                  <c:v>824.16960000000006</c:v>
                </c:pt>
                <c:pt idx="195">
                  <c:v>821.75040000000001</c:v>
                </c:pt>
                <c:pt idx="196">
                  <c:v>820.80000000000007</c:v>
                </c:pt>
                <c:pt idx="197">
                  <c:v>819.67680000000007</c:v>
                </c:pt>
                <c:pt idx="198">
                  <c:v>817.86239999999998</c:v>
                </c:pt>
                <c:pt idx="199">
                  <c:v>816.04800000000012</c:v>
                </c:pt>
                <c:pt idx="200">
                  <c:v>815.96160000000009</c:v>
                </c:pt>
                <c:pt idx="201">
                  <c:v>812.85120000000006</c:v>
                </c:pt>
                <c:pt idx="202">
                  <c:v>812.76480000000004</c:v>
                </c:pt>
                <c:pt idx="203">
                  <c:v>812.59199999999998</c:v>
                </c:pt>
                <c:pt idx="204">
                  <c:v>810.08640000000003</c:v>
                </c:pt>
                <c:pt idx="205">
                  <c:v>802.91520000000003</c:v>
                </c:pt>
                <c:pt idx="206">
                  <c:v>799.45920000000001</c:v>
                </c:pt>
                <c:pt idx="207">
                  <c:v>799.02719999999999</c:v>
                </c:pt>
                <c:pt idx="208">
                  <c:v>798.94080000000008</c:v>
                </c:pt>
                <c:pt idx="209">
                  <c:v>797.1264000000001</c:v>
                </c:pt>
                <c:pt idx="210">
                  <c:v>794.18880000000001</c:v>
                </c:pt>
                <c:pt idx="211">
                  <c:v>782.52480000000014</c:v>
                </c:pt>
                <c:pt idx="212">
                  <c:v>781.14240000000007</c:v>
                </c:pt>
                <c:pt idx="213">
                  <c:v>778.55039999999997</c:v>
                </c:pt>
                <c:pt idx="214">
                  <c:v>777.51360000000011</c:v>
                </c:pt>
                <c:pt idx="215">
                  <c:v>776.90880000000016</c:v>
                </c:pt>
                <c:pt idx="216">
                  <c:v>776.90880000000016</c:v>
                </c:pt>
                <c:pt idx="217">
                  <c:v>774.92160000000001</c:v>
                </c:pt>
                <c:pt idx="218">
                  <c:v>774.48960000000011</c:v>
                </c:pt>
                <c:pt idx="219">
                  <c:v>773.88480000000015</c:v>
                </c:pt>
                <c:pt idx="220">
                  <c:v>773.88480000000015</c:v>
                </c:pt>
                <c:pt idx="221">
                  <c:v>773.19360000000006</c:v>
                </c:pt>
                <c:pt idx="222">
                  <c:v>772.41600000000005</c:v>
                </c:pt>
                <c:pt idx="223">
                  <c:v>771.98400000000004</c:v>
                </c:pt>
                <c:pt idx="224">
                  <c:v>771.72480000000007</c:v>
                </c:pt>
                <c:pt idx="225">
                  <c:v>771.63839999999993</c:v>
                </c:pt>
                <c:pt idx="226">
                  <c:v>769.04640000000006</c:v>
                </c:pt>
                <c:pt idx="227">
                  <c:v>768.78719999999998</c:v>
                </c:pt>
                <c:pt idx="228">
                  <c:v>768.61440000000016</c:v>
                </c:pt>
                <c:pt idx="229">
                  <c:v>766.62720000000002</c:v>
                </c:pt>
                <c:pt idx="230">
                  <c:v>763.94880000000012</c:v>
                </c:pt>
                <c:pt idx="231">
                  <c:v>758.50560000000007</c:v>
                </c:pt>
                <c:pt idx="232">
                  <c:v>754.96320000000003</c:v>
                </c:pt>
                <c:pt idx="233">
                  <c:v>754.35840000000007</c:v>
                </c:pt>
                <c:pt idx="234">
                  <c:v>752.45760000000007</c:v>
                </c:pt>
                <c:pt idx="235">
                  <c:v>752.11200000000008</c:v>
                </c:pt>
                <c:pt idx="236">
                  <c:v>750.21120000000008</c:v>
                </c:pt>
                <c:pt idx="237">
                  <c:v>750.12480000000005</c:v>
                </c:pt>
                <c:pt idx="238">
                  <c:v>750.03840000000002</c:v>
                </c:pt>
                <c:pt idx="239">
                  <c:v>746.75520000000006</c:v>
                </c:pt>
                <c:pt idx="240">
                  <c:v>745.63200000000006</c:v>
                </c:pt>
                <c:pt idx="241">
                  <c:v>745.45920000000001</c:v>
                </c:pt>
                <c:pt idx="242">
                  <c:v>742.52160000000003</c:v>
                </c:pt>
                <c:pt idx="243">
                  <c:v>741.2256000000001</c:v>
                </c:pt>
                <c:pt idx="244">
                  <c:v>737.94240000000013</c:v>
                </c:pt>
                <c:pt idx="245">
                  <c:v>737.68320000000006</c:v>
                </c:pt>
                <c:pt idx="246">
                  <c:v>735.52320000000009</c:v>
                </c:pt>
                <c:pt idx="247">
                  <c:v>734.74559999999997</c:v>
                </c:pt>
                <c:pt idx="248">
                  <c:v>734.31360000000006</c:v>
                </c:pt>
                <c:pt idx="249">
                  <c:v>731.37600000000009</c:v>
                </c:pt>
                <c:pt idx="250">
                  <c:v>730.85760000000005</c:v>
                </c:pt>
                <c:pt idx="251">
                  <c:v>729.30240000000015</c:v>
                </c:pt>
                <c:pt idx="252">
                  <c:v>726.01920000000007</c:v>
                </c:pt>
                <c:pt idx="253">
                  <c:v>724.72320000000002</c:v>
                </c:pt>
                <c:pt idx="254">
                  <c:v>724.03200000000015</c:v>
                </c:pt>
                <c:pt idx="255">
                  <c:v>722.47680000000003</c:v>
                </c:pt>
                <c:pt idx="256">
                  <c:v>721.44</c:v>
                </c:pt>
                <c:pt idx="257">
                  <c:v>718.76160000000016</c:v>
                </c:pt>
                <c:pt idx="258">
                  <c:v>718.41600000000005</c:v>
                </c:pt>
                <c:pt idx="259">
                  <c:v>713.75040000000001</c:v>
                </c:pt>
                <c:pt idx="260">
                  <c:v>709.43040000000008</c:v>
                </c:pt>
                <c:pt idx="261">
                  <c:v>709.17120000000011</c:v>
                </c:pt>
                <c:pt idx="262">
                  <c:v>708.22079999999994</c:v>
                </c:pt>
                <c:pt idx="263">
                  <c:v>706.40640000000008</c:v>
                </c:pt>
                <c:pt idx="264">
                  <c:v>705.88800000000003</c:v>
                </c:pt>
                <c:pt idx="265">
                  <c:v>705.88800000000003</c:v>
                </c:pt>
                <c:pt idx="266">
                  <c:v>705.62880000000007</c:v>
                </c:pt>
                <c:pt idx="267">
                  <c:v>705.45600000000002</c:v>
                </c:pt>
                <c:pt idx="268">
                  <c:v>705.02400000000011</c:v>
                </c:pt>
                <c:pt idx="269">
                  <c:v>701.39520000000005</c:v>
                </c:pt>
                <c:pt idx="270">
                  <c:v>700.70399999999995</c:v>
                </c:pt>
                <c:pt idx="271">
                  <c:v>700.53120000000013</c:v>
                </c:pt>
                <c:pt idx="272">
                  <c:v>700.44479999999999</c:v>
                </c:pt>
                <c:pt idx="273">
                  <c:v>697.42079999999999</c:v>
                </c:pt>
                <c:pt idx="274">
                  <c:v>697.33440000000007</c:v>
                </c:pt>
                <c:pt idx="275">
                  <c:v>697.16160000000013</c:v>
                </c:pt>
                <c:pt idx="276">
                  <c:v>695.08800000000008</c:v>
                </c:pt>
                <c:pt idx="277">
                  <c:v>693.53279999999995</c:v>
                </c:pt>
                <c:pt idx="278">
                  <c:v>689.64480000000003</c:v>
                </c:pt>
                <c:pt idx="279">
                  <c:v>686.10239999999999</c:v>
                </c:pt>
                <c:pt idx="280">
                  <c:v>685.49760000000003</c:v>
                </c:pt>
                <c:pt idx="281">
                  <c:v>685.3248000000001</c:v>
                </c:pt>
                <c:pt idx="282">
                  <c:v>684.72</c:v>
                </c:pt>
                <c:pt idx="283">
                  <c:v>684.11520000000007</c:v>
                </c:pt>
                <c:pt idx="284">
                  <c:v>679.19040000000007</c:v>
                </c:pt>
                <c:pt idx="285">
                  <c:v>676.94400000000007</c:v>
                </c:pt>
                <c:pt idx="286">
                  <c:v>675.99360000000001</c:v>
                </c:pt>
                <c:pt idx="287">
                  <c:v>675.82080000000008</c:v>
                </c:pt>
                <c:pt idx="288">
                  <c:v>675.38880000000006</c:v>
                </c:pt>
                <c:pt idx="289">
                  <c:v>675.1296000000001</c:v>
                </c:pt>
                <c:pt idx="290">
                  <c:v>674.09280000000001</c:v>
                </c:pt>
                <c:pt idx="291">
                  <c:v>673.57440000000008</c:v>
                </c:pt>
                <c:pt idx="292">
                  <c:v>672.8832000000001</c:v>
                </c:pt>
                <c:pt idx="293">
                  <c:v>671.93280000000004</c:v>
                </c:pt>
                <c:pt idx="294">
                  <c:v>669.5136</c:v>
                </c:pt>
                <c:pt idx="295">
                  <c:v>667.52640000000008</c:v>
                </c:pt>
                <c:pt idx="296">
                  <c:v>667.44</c:v>
                </c:pt>
                <c:pt idx="297">
                  <c:v>667.44</c:v>
                </c:pt>
                <c:pt idx="298">
                  <c:v>664.07040000000006</c:v>
                </c:pt>
                <c:pt idx="299">
                  <c:v>663.55200000000002</c:v>
                </c:pt>
                <c:pt idx="300">
                  <c:v>662.86080000000004</c:v>
                </c:pt>
                <c:pt idx="301">
                  <c:v>661.56479999999999</c:v>
                </c:pt>
                <c:pt idx="302">
                  <c:v>660.78719999999998</c:v>
                </c:pt>
                <c:pt idx="303">
                  <c:v>659.14560000000006</c:v>
                </c:pt>
                <c:pt idx="304">
                  <c:v>657.84960000000001</c:v>
                </c:pt>
                <c:pt idx="305">
                  <c:v>657.59040000000005</c:v>
                </c:pt>
                <c:pt idx="306">
                  <c:v>656.55360000000007</c:v>
                </c:pt>
                <c:pt idx="307">
                  <c:v>654.56640000000004</c:v>
                </c:pt>
                <c:pt idx="308">
                  <c:v>652.57920000000001</c:v>
                </c:pt>
                <c:pt idx="309">
                  <c:v>650.07360000000006</c:v>
                </c:pt>
                <c:pt idx="310">
                  <c:v>647.91359999999997</c:v>
                </c:pt>
                <c:pt idx="311">
                  <c:v>647.65440000000012</c:v>
                </c:pt>
                <c:pt idx="312">
                  <c:v>643.50720000000013</c:v>
                </c:pt>
                <c:pt idx="313">
                  <c:v>643.33440000000007</c:v>
                </c:pt>
                <c:pt idx="314">
                  <c:v>641.60640000000001</c:v>
                </c:pt>
                <c:pt idx="315">
                  <c:v>637.63200000000006</c:v>
                </c:pt>
                <c:pt idx="316">
                  <c:v>637.28640000000007</c:v>
                </c:pt>
                <c:pt idx="317">
                  <c:v>637.20000000000005</c:v>
                </c:pt>
                <c:pt idx="318">
                  <c:v>636.85440000000006</c:v>
                </c:pt>
                <c:pt idx="319">
                  <c:v>635.64480000000003</c:v>
                </c:pt>
                <c:pt idx="320">
                  <c:v>635.47200000000009</c:v>
                </c:pt>
                <c:pt idx="321">
                  <c:v>634.17600000000004</c:v>
                </c:pt>
                <c:pt idx="322">
                  <c:v>632.01600000000008</c:v>
                </c:pt>
                <c:pt idx="323">
                  <c:v>630.54720000000009</c:v>
                </c:pt>
                <c:pt idx="324">
                  <c:v>630.28800000000001</c:v>
                </c:pt>
                <c:pt idx="325">
                  <c:v>628.7328</c:v>
                </c:pt>
                <c:pt idx="326">
                  <c:v>627.09120000000007</c:v>
                </c:pt>
                <c:pt idx="327">
                  <c:v>623.63520000000005</c:v>
                </c:pt>
                <c:pt idx="328">
                  <c:v>620.17920000000004</c:v>
                </c:pt>
                <c:pt idx="329">
                  <c:v>619.83360000000005</c:v>
                </c:pt>
                <c:pt idx="330">
                  <c:v>619.22879999999998</c:v>
                </c:pt>
                <c:pt idx="331">
                  <c:v>617.32799999999997</c:v>
                </c:pt>
                <c:pt idx="332">
                  <c:v>616.72320000000002</c:v>
                </c:pt>
                <c:pt idx="333">
                  <c:v>616.11840000000007</c:v>
                </c:pt>
                <c:pt idx="334">
                  <c:v>616.11840000000007</c:v>
                </c:pt>
                <c:pt idx="335">
                  <c:v>615.8592000000001</c:v>
                </c:pt>
                <c:pt idx="336">
                  <c:v>614.21760000000006</c:v>
                </c:pt>
                <c:pt idx="337">
                  <c:v>613.00800000000004</c:v>
                </c:pt>
                <c:pt idx="338">
                  <c:v>612.40320000000008</c:v>
                </c:pt>
                <c:pt idx="339">
                  <c:v>611.53920000000005</c:v>
                </c:pt>
                <c:pt idx="340">
                  <c:v>606.78719999999998</c:v>
                </c:pt>
                <c:pt idx="341">
                  <c:v>605.57760000000007</c:v>
                </c:pt>
                <c:pt idx="342">
                  <c:v>605.23200000000008</c:v>
                </c:pt>
                <c:pt idx="343">
                  <c:v>604.28160000000003</c:v>
                </c:pt>
                <c:pt idx="344">
                  <c:v>598.66560000000004</c:v>
                </c:pt>
                <c:pt idx="345">
                  <c:v>597.19680000000005</c:v>
                </c:pt>
                <c:pt idx="346">
                  <c:v>596.07360000000006</c:v>
                </c:pt>
                <c:pt idx="347">
                  <c:v>595.55520000000001</c:v>
                </c:pt>
                <c:pt idx="348">
                  <c:v>595.1232</c:v>
                </c:pt>
                <c:pt idx="349">
                  <c:v>595.1232</c:v>
                </c:pt>
                <c:pt idx="350">
                  <c:v>594.60479999999995</c:v>
                </c:pt>
                <c:pt idx="351">
                  <c:v>594</c:v>
                </c:pt>
                <c:pt idx="352">
                  <c:v>593.91359999999997</c:v>
                </c:pt>
                <c:pt idx="353">
                  <c:v>592.18560000000002</c:v>
                </c:pt>
                <c:pt idx="354">
                  <c:v>591.92640000000006</c:v>
                </c:pt>
                <c:pt idx="355">
                  <c:v>591.84</c:v>
                </c:pt>
                <c:pt idx="356">
                  <c:v>588.12480000000005</c:v>
                </c:pt>
                <c:pt idx="357">
                  <c:v>584.84160000000008</c:v>
                </c:pt>
                <c:pt idx="358">
                  <c:v>581.73120000000006</c:v>
                </c:pt>
                <c:pt idx="359">
                  <c:v>581.29920000000004</c:v>
                </c:pt>
                <c:pt idx="360">
                  <c:v>577.92960000000005</c:v>
                </c:pt>
                <c:pt idx="361">
                  <c:v>577.49760000000003</c:v>
                </c:pt>
                <c:pt idx="362">
                  <c:v>574.7328</c:v>
                </c:pt>
                <c:pt idx="363">
                  <c:v>573.69600000000003</c:v>
                </c:pt>
                <c:pt idx="364">
                  <c:v>566.0064000000001</c:v>
                </c:pt>
                <c:pt idx="365">
                  <c:v>565.14240000000007</c:v>
                </c:pt>
                <c:pt idx="366">
                  <c:v>565.05600000000004</c:v>
                </c:pt>
                <c:pt idx="367">
                  <c:v>563.50080000000003</c:v>
                </c:pt>
                <c:pt idx="368">
                  <c:v>563.32799999999997</c:v>
                </c:pt>
                <c:pt idx="369">
                  <c:v>562.11840000000007</c:v>
                </c:pt>
                <c:pt idx="370">
                  <c:v>560.56320000000005</c:v>
                </c:pt>
                <c:pt idx="371">
                  <c:v>558.92160000000001</c:v>
                </c:pt>
                <c:pt idx="372">
                  <c:v>557.97120000000007</c:v>
                </c:pt>
                <c:pt idx="373">
                  <c:v>555.37920000000008</c:v>
                </c:pt>
                <c:pt idx="374">
                  <c:v>551.66399999999999</c:v>
                </c:pt>
                <c:pt idx="375">
                  <c:v>551.40480000000002</c:v>
                </c:pt>
                <c:pt idx="376">
                  <c:v>550.97280000000001</c:v>
                </c:pt>
                <c:pt idx="377">
                  <c:v>550.80000000000007</c:v>
                </c:pt>
                <c:pt idx="378">
                  <c:v>548.98560000000009</c:v>
                </c:pt>
                <c:pt idx="379">
                  <c:v>547.68960000000004</c:v>
                </c:pt>
                <c:pt idx="380">
                  <c:v>544.23360000000002</c:v>
                </c:pt>
                <c:pt idx="381">
                  <c:v>544.06079999999997</c:v>
                </c:pt>
                <c:pt idx="382">
                  <c:v>542.93759999999997</c:v>
                </c:pt>
                <c:pt idx="383">
                  <c:v>541.38240000000008</c:v>
                </c:pt>
                <c:pt idx="384">
                  <c:v>540.69119999999998</c:v>
                </c:pt>
                <c:pt idx="385">
                  <c:v>535.50720000000013</c:v>
                </c:pt>
                <c:pt idx="386">
                  <c:v>535.42079999999999</c:v>
                </c:pt>
                <c:pt idx="387">
                  <c:v>531.18719999999996</c:v>
                </c:pt>
                <c:pt idx="388">
                  <c:v>530.928</c:v>
                </c:pt>
                <c:pt idx="389">
                  <c:v>529.8048</c:v>
                </c:pt>
                <c:pt idx="390">
                  <c:v>527.04</c:v>
                </c:pt>
                <c:pt idx="391">
                  <c:v>524.62080000000003</c:v>
                </c:pt>
                <c:pt idx="392">
                  <c:v>523.58399999999995</c:v>
                </c:pt>
                <c:pt idx="393">
                  <c:v>523.41120000000001</c:v>
                </c:pt>
                <c:pt idx="394">
                  <c:v>522.46080000000006</c:v>
                </c:pt>
                <c:pt idx="395">
                  <c:v>521.5104</c:v>
                </c:pt>
                <c:pt idx="396">
                  <c:v>519.86880000000008</c:v>
                </c:pt>
                <c:pt idx="397">
                  <c:v>519.43679999999995</c:v>
                </c:pt>
                <c:pt idx="398">
                  <c:v>518.40000000000009</c:v>
                </c:pt>
                <c:pt idx="399">
                  <c:v>518.31359999999995</c:v>
                </c:pt>
                <c:pt idx="400">
                  <c:v>516.84480000000008</c:v>
                </c:pt>
                <c:pt idx="401">
                  <c:v>514.85760000000005</c:v>
                </c:pt>
                <c:pt idx="402">
                  <c:v>514.25279999999998</c:v>
                </c:pt>
                <c:pt idx="403">
                  <c:v>513.64800000000002</c:v>
                </c:pt>
                <c:pt idx="404">
                  <c:v>510.62400000000002</c:v>
                </c:pt>
                <c:pt idx="405">
                  <c:v>508.63679999999999</c:v>
                </c:pt>
                <c:pt idx="406">
                  <c:v>506.90880000000004</c:v>
                </c:pt>
                <c:pt idx="407">
                  <c:v>505.61280000000005</c:v>
                </c:pt>
                <c:pt idx="408">
                  <c:v>501.72480000000007</c:v>
                </c:pt>
                <c:pt idx="409">
                  <c:v>501.55200000000002</c:v>
                </c:pt>
                <c:pt idx="410">
                  <c:v>501.12</c:v>
                </c:pt>
                <c:pt idx="411">
                  <c:v>498.44160000000005</c:v>
                </c:pt>
                <c:pt idx="412">
                  <c:v>497.23200000000003</c:v>
                </c:pt>
                <c:pt idx="413">
                  <c:v>496.54080000000005</c:v>
                </c:pt>
                <c:pt idx="414">
                  <c:v>493.94880000000001</c:v>
                </c:pt>
                <c:pt idx="415">
                  <c:v>493.60320000000002</c:v>
                </c:pt>
                <c:pt idx="416">
                  <c:v>492.13440000000003</c:v>
                </c:pt>
                <c:pt idx="417">
                  <c:v>485.74080000000004</c:v>
                </c:pt>
                <c:pt idx="418">
                  <c:v>484.79040000000003</c:v>
                </c:pt>
                <c:pt idx="419">
                  <c:v>482.80320000000006</c:v>
                </c:pt>
                <c:pt idx="420">
                  <c:v>482.19840000000005</c:v>
                </c:pt>
                <c:pt idx="421">
                  <c:v>480.21120000000002</c:v>
                </c:pt>
                <c:pt idx="422">
                  <c:v>480.03840000000002</c:v>
                </c:pt>
                <c:pt idx="423">
                  <c:v>478.56959999999998</c:v>
                </c:pt>
                <c:pt idx="424">
                  <c:v>477.8784</c:v>
                </c:pt>
                <c:pt idx="425">
                  <c:v>476.32320000000004</c:v>
                </c:pt>
                <c:pt idx="426">
                  <c:v>475.45920000000007</c:v>
                </c:pt>
                <c:pt idx="427">
                  <c:v>474.42239999999998</c:v>
                </c:pt>
                <c:pt idx="428">
                  <c:v>473.99040000000002</c:v>
                </c:pt>
                <c:pt idx="429">
                  <c:v>471.6576</c:v>
                </c:pt>
                <c:pt idx="430">
                  <c:v>471.39840000000004</c:v>
                </c:pt>
                <c:pt idx="431">
                  <c:v>469.06560000000007</c:v>
                </c:pt>
                <c:pt idx="432">
                  <c:v>468.72</c:v>
                </c:pt>
                <c:pt idx="433">
                  <c:v>466.30080000000004</c:v>
                </c:pt>
                <c:pt idx="434">
                  <c:v>463.36320000000006</c:v>
                </c:pt>
                <c:pt idx="435">
                  <c:v>463.10400000000004</c:v>
                </c:pt>
                <c:pt idx="436">
                  <c:v>463.01760000000002</c:v>
                </c:pt>
                <c:pt idx="437">
                  <c:v>462.24</c:v>
                </c:pt>
                <c:pt idx="438">
                  <c:v>461.98080000000004</c:v>
                </c:pt>
                <c:pt idx="439">
                  <c:v>458.43840000000006</c:v>
                </c:pt>
                <c:pt idx="440">
                  <c:v>457.14240000000007</c:v>
                </c:pt>
                <c:pt idx="441">
                  <c:v>457.05600000000004</c:v>
                </c:pt>
                <c:pt idx="442">
                  <c:v>456.71039999999999</c:v>
                </c:pt>
                <c:pt idx="443">
                  <c:v>456.10560000000004</c:v>
                </c:pt>
                <c:pt idx="444">
                  <c:v>455.67360000000002</c:v>
                </c:pt>
                <c:pt idx="445">
                  <c:v>455.50080000000003</c:v>
                </c:pt>
                <c:pt idx="446">
                  <c:v>454.98240000000004</c:v>
                </c:pt>
                <c:pt idx="447">
                  <c:v>449.53920000000005</c:v>
                </c:pt>
                <c:pt idx="448">
                  <c:v>448.76160000000004</c:v>
                </c:pt>
                <c:pt idx="449">
                  <c:v>448.15680000000003</c:v>
                </c:pt>
                <c:pt idx="450">
                  <c:v>447.63840000000005</c:v>
                </c:pt>
                <c:pt idx="451">
                  <c:v>447.37920000000003</c:v>
                </c:pt>
                <c:pt idx="452">
                  <c:v>446.1696</c:v>
                </c:pt>
                <c:pt idx="453">
                  <c:v>446.1696</c:v>
                </c:pt>
                <c:pt idx="454">
                  <c:v>443.75040000000001</c:v>
                </c:pt>
                <c:pt idx="455">
                  <c:v>443.40480000000002</c:v>
                </c:pt>
                <c:pt idx="456">
                  <c:v>443.05920000000003</c:v>
                </c:pt>
                <c:pt idx="457">
                  <c:v>443.05920000000003</c:v>
                </c:pt>
                <c:pt idx="458">
                  <c:v>443.05920000000003</c:v>
                </c:pt>
                <c:pt idx="459">
                  <c:v>441.84960000000001</c:v>
                </c:pt>
                <c:pt idx="460">
                  <c:v>439.43040000000008</c:v>
                </c:pt>
                <c:pt idx="461">
                  <c:v>436.14720000000005</c:v>
                </c:pt>
                <c:pt idx="462">
                  <c:v>432.1728</c:v>
                </c:pt>
                <c:pt idx="463">
                  <c:v>430.0992</c:v>
                </c:pt>
                <c:pt idx="464">
                  <c:v>429.32160000000005</c:v>
                </c:pt>
                <c:pt idx="465">
                  <c:v>429.23520000000002</c:v>
                </c:pt>
                <c:pt idx="466">
                  <c:v>428.71679999999998</c:v>
                </c:pt>
                <c:pt idx="467">
                  <c:v>428.37120000000004</c:v>
                </c:pt>
                <c:pt idx="468">
                  <c:v>425.52000000000004</c:v>
                </c:pt>
                <c:pt idx="469">
                  <c:v>425.43360000000007</c:v>
                </c:pt>
                <c:pt idx="470">
                  <c:v>425.26080000000002</c:v>
                </c:pt>
                <c:pt idx="471">
                  <c:v>422.23680000000002</c:v>
                </c:pt>
                <c:pt idx="472">
                  <c:v>422.15040000000005</c:v>
                </c:pt>
                <c:pt idx="473">
                  <c:v>420.07680000000005</c:v>
                </c:pt>
                <c:pt idx="474">
                  <c:v>418.34879999999998</c:v>
                </c:pt>
                <c:pt idx="475">
                  <c:v>418.17599999999999</c:v>
                </c:pt>
                <c:pt idx="476">
                  <c:v>417.57120000000003</c:v>
                </c:pt>
                <c:pt idx="477">
                  <c:v>416.53440000000001</c:v>
                </c:pt>
                <c:pt idx="478">
                  <c:v>416.18880000000001</c:v>
                </c:pt>
                <c:pt idx="479">
                  <c:v>416.01600000000008</c:v>
                </c:pt>
                <c:pt idx="480">
                  <c:v>415.23840000000001</c:v>
                </c:pt>
                <c:pt idx="481">
                  <c:v>412.81919999999997</c:v>
                </c:pt>
                <c:pt idx="482">
                  <c:v>412.30080000000004</c:v>
                </c:pt>
                <c:pt idx="483">
                  <c:v>412.04160000000002</c:v>
                </c:pt>
                <c:pt idx="484">
                  <c:v>409.79520000000008</c:v>
                </c:pt>
                <c:pt idx="485">
                  <c:v>406.59840000000008</c:v>
                </c:pt>
                <c:pt idx="486">
                  <c:v>405.12960000000004</c:v>
                </c:pt>
                <c:pt idx="487">
                  <c:v>402.96960000000001</c:v>
                </c:pt>
                <c:pt idx="488">
                  <c:v>400.464</c:v>
                </c:pt>
                <c:pt idx="489">
                  <c:v>395.62560000000002</c:v>
                </c:pt>
                <c:pt idx="490">
                  <c:v>395.02080000000001</c:v>
                </c:pt>
                <c:pt idx="491">
                  <c:v>393.89760000000007</c:v>
                </c:pt>
                <c:pt idx="492">
                  <c:v>393.20640000000003</c:v>
                </c:pt>
                <c:pt idx="493">
                  <c:v>393.03360000000004</c:v>
                </c:pt>
                <c:pt idx="494">
                  <c:v>391.73759999999999</c:v>
                </c:pt>
                <c:pt idx="495">
                  <c:v>391.47840000000002</c:v>
                </c:pt>
                <c:pt idx="496">
                  <c:v>391.39200000000005</c:v>
                </c:pt>
                <c:pt idx="497">
                  <c:v>391.13280000000003</c:v>
                </c:pt>
                <c:pt idx="498">
                  <c:v>390.35520000000002</c:v>
                </c:pt>
                <c:pt idx="499">
                  <c:v>389.1456</c:v>
                </c:pt>
                <c:pt idx="500">
                  <c:v>388.10880000000003</c:v>
                </c:pt>
                <c:pt idx="501">
                  <c:v>387.07200000000006</c:v>
                </c:pt>
                <c:pt idx="502">
                  <c:v>386.46719999999999</c:v>
                </c:pt>
                <c:pt idx="503">
                  <c:v>384.56639999999999</c:v>
                </c:pt>
                <c:pt idx="504">
                  <c:v>383.61600000000004</c:v>
                </c:pt>
                <c:pt idx="505">
                  <c:v>382.32</c:v>
                </c:pt>
                <c:pt idx="506">
                  <c:v>381.97440000000006</c:v>
                </c:pt>
                <c:pt idx="507">
                  <c:v>381.62880000000001</c:v>
                </c:pt>
                <c:pt idx="508">
                  <c:v>380.41919999999999</c:v>
                </c:pt>
                <c:pt idx="509">
                  <c:v>378.08640000000003</c:v>
                </c:pt>
                <c:pt idx="510">
                  <c:v>378</c:v>
                </c:pt>
                <c:pt idx="511">
                  <c:v>377.65440000000007</c:v>
                </c:pt>
                <c:pt idx="512">
                  <c:v>377.0496</c:v>
                </c:pt>
                <c:pt idx="513">
                  <c:v>371.34720000000004</c:v>
                </c:pt>
                <c:pt idx="514">
                  <c:v>371.26080000000002</c:v>
                </c:pt>
                <c:pt idx="515">
                  <c:v>368.66880000000003</c:v>
                </c:pt>
                <c:pt idx="516">
                  <c:v>367.8048</c:v>
                </c:pt>
                <c:pt idx="517">
                  <c:v>366.85440000000006</c:v>
                </c:pt>
                <c:pt idx="518">
                  <c:v>366.42239999999998</c:v>
                </c:pt>
                <c:pt idx="519">
                  <c:v>365.90400000000005</c:v>
                </c:pt>
                <c:pt idx="520">
                  <c:v>365.7312</c:v>
                </c:pt>
                <c:pt idx="521">
                  <c:v>365.12640000000005</c:v>
                </c:pt>
                <c:pt idx="522">
                  <c:v>364.26240000000001</c:v>
                </c:pt>
                <c:pt idx="523">
                  <c:v>362.62080000000003</c:v>
                </c:pt>
                <c:pt idx="524">
                  <c:v>362.18880000000001</c:v>
                </c:pt>
                <c:pt idx="525">
                  <c:v>361.584</c:v>
                </c:pt>
                <c:pt idx="526">
                  <c:v>361.23840000000001</c:v>
                </c:pt>
                <c:pt idx="527">
                  <c:v>360.72</c:v>
                </c:pt>
                <c:pt idx="528">
                  <c:v>360.54720000000003</c:v>
                </c:pt>
                <c:pt idx="529">
                  <c:v>360.46080000000001</c:v>
                </c:pt>
                <c:pt idx="530">
                  <c:v>360.20159999999998</c:v>
                </c:pt>
                <c:pt idx="531">
                  <c:v>359.76960000000003</c:v>
                </c:pt>
                <c:pt idx="532">
                  <c:v>359.42400000000004</c:v>
                </c:pt>
                <c:pt idx="533">
                  <c:v>359.33760000000001</c:v>
                </c:pt>
                <c:pt idx="534">
                  <c:v>357.69599999999997</c:v>
                </c:pt>
                <c:pt idx="535">
                  <c:v>357.35040000000004</c:v>
                </c:pt>
                <c:pt idx="536">
                  <c:v>356.40000000000003</c:v>
                </c:pt>
                <c:pt idx="537">
                  <c:v>355.96800000000002</c:v>
                </c:pt>
                <c:pt idx="538">
                  <c:v>355.36320000000006</c:v>
                </c:pt>
                <c:pt idx="539">
                  <c:v>355.27680000000004</c:v>
                </c:pt>
                <c:pt idx="540">
                  <c:v>354.84480000000002</c:v>
                </c:pt>
                <c:pt idx="541">
                  <c:v>354.75839999999999</c:v>
                </c:pt>
                <c:pt idx="542">
                  <c:v>354.75839999999999</c:v>
                </c:pt>
                <c:pt idx="543">
                  <c:v>354.32640000000004</c:v>
                </c:pt>
                <c:pt idx="544">
                  <c:v>353.72160000000002</c:v>
                </c:pt>
                <c:pt idx="545">
                  <c:v>353.20320000000004</c:v>
                </c:pt>
                <c:pt idx="546">
                  <c:v>351.04320000000001</c:v>
                </c:pt>
                <c:pt idx="547">
                  <c:v>350.78399999999999</c:v>
                </c:pt>
                <c:pt idx="548">
                  <c:v>350.00640000000004</c:v>
                </c:pt>
                <c:pt idx="549">
                  <c:v>349.05600000000004</c:v>
                </c:pt>
                <c:pt idx="550">
                  <c:v>348.01920000000001</c:v>
                </c:pt>
                <c:pt idx="551">
                  <c:v>347.76000000000005</c:v>
                </c:pt>
                <c:pt idx="552">
                  <c:v>346.89600000000002</c:v>
                </c:pt>
                <c:pt idx="553">
                  <c:v>346.20479999999998</c:v>
                </c:pt>
                <c:pt idx="554">
                  <c:v>344.13120000000004</c:v>
                </c:pt>
                <c:pt idx="555">
                  <c:v>343.95839999999998</c:v>
                </c:pt>
                <c:pt idx="556">
                  <c:v>343.2672</c:v>
                </c:pt>
                <c:pt idx="557">
                  <c:v>343.09440000000001</c:v>
                </c:pt>
                <c:pt idx="558">
                  <c:v>342.66240000000005</c:v>
                </c:pt>
                <c:pt idx="559">
                  <c:v>341.79840000000002</c:v>
                </c:pt>
                <c:pt idx="560">
                  <c:v>340.84800000000001</c:v>
                </c:pt>
                <c:pt idx="561">
                  <c:v>340.15680000000003</c:v>
                </c:pt>
                <c:pt idx="562">
                  <c:v>339.2928</c:v>
                </c:pt>
                <c:pt idx="563">
                  <c:v>337.99680000000001</c:v>
                </c:pt>
                <c:pt idx="564">
                  <c:v>337.91040000000004</c:v>
                </c:pt>
                <c:pt idx="565">
                  <c:v>337.56480000000005</c:v>
                </c:pt>
                <c:pt idx="566">
                  <c:v>336.61439999999999</c:v>
                </c:pt>
                <c:pt idx="567">
                  <c:v>336.44160000000005</c:v>
                </c:pt>
                <c:pt idx="568">
                  <c:v>335.49120000000005</c:v>
                </c:pt>
                <c:pt idx="569">
                  <c:v>334.1952</c:v>
                </c:pt>
                <c:pt idx="570">
                  <c:v>334.0224</c:v>
                </c:pt>
                <c:pt idx="571">
                  <c:v>331.08480000000003</c:v>
                </c:pt>
                <c:pt idx="572">
                  <c:v>330.56640000000004</c:v>
                </c:pt>
                <c:pt idx="573">
                  <c:v>329.01120000000003</c:v>
                </c:pt>
                <c:pt idx="574">
                  <c:v>328.83840000000004</c:v>
                </c:pt>
                <c:pt idx="575">
                  <c:v>328.66559999999998</c:v>
                </c:pt>
                <c:pt idx="576">
                  <c:v>327.28320000000002</c:v>
                </c:pt>
                <c:pt idx="577">
                  <c:v>327.02400000000006</c:v>
                </c:pt>
                <c:pt idx="578">
                  <c:v>326.76480000000004</c:v>
                </c:pt>
                <c:pt idx="579">
                  <c:v>326.50560000000002</c:v>
                </c:pt>
                <c:pt idx="580">
                  <c:v>325.1232</c:v>
                </c:pt>
                <c:pt idx="581">
                  <c:v>324.69120000000004</c:v>
                </c:pt>
                <c:pt idx="582">
                  <c:v>321.14880000000005</c:v>
                </c:pt>
                <c:pt idx="583">
                  <c:v>321.06240000000003</c:v>
                </c:pt>
                <c:pt idx="584">
                  <c:v>319.16160000000002</c:v>
                </c:pt>
                <c:pt idx="585">
                  <c:v>315.87840000000006</c:v>
                </c:pt>
                <c:pt idx="586">
                  <c:v>315.61920000000003</c:v>
                </c:pt>
                <c:pt idx="587">
                  <c:v>315.10079999999999</c:v>
                </c:pt>
                <c:pt idx="588">
                  <c:v>314.84160000000003</c:v>
                </c:pt>
                <c:pt idx="589">
                  <c:v>313.9776</c:v>
                </c:pt>
                <c:pt idx="590">
                  <c:v>313.20000000000005</c:v>
                </c:pt>
                <c:pt idx="591">
                  <c:v>313.11360000000002</c:v>
                </c:pt>
                <c:pt idx="592">
                  <c:v>310.60800000000006</c:v>
                </c:pt>
                <c:pt idx="593">
                  <c:v>309.22560000000004</c:v>
                </c:pt>
                <c:pt idx="594">
                  <c:v>306.80640000000005</c:v>
                </c:pt>
                <c:pt idx="595">
                  <c:v>305.6832</c:v>
                </c:pt>
                <c:pt idx="596">
                  <c:v>305.6832</c:v>
                </c:pt>
                <c:pt idx="597">
                  <c:v>304.47360000000003</c:v>
                </c:pt>
                <c:pt idx="598">
                  <c:v>304.04160000000002</c:v>
                </c:pt>
                <c:pt idx="599">
                  <c:v>302.57280000000003</c:v>
                </c:pt>
                <c:pt idx="600">
                  <c:v>302.31360000000001</c:v>
                </c:pt>
                <c:pt idx="601">
                  <c:v>301.27680000000004</c:v>
                </c:pt>
                <c:pt idx="602">
                  <c:v>301.01760000000002</c:v>
                </c:pt>
                <c:pt idx="603">
                  <c:v>300.49920000000003</c:v>
                </c:pt>
                <c:pt idx="604">
                  <c:v>300.49920000000003</c:v>
                </c:pt>
                <c:pt idx="605">
                  <c:v>295.74720000000002</c:v>
                </c:pt>
                <c:pt idx="606">
                  <c:v>294.19200000000001</c:v>
                </c:pt>
                <c:pt idx="607">
                  <c:v>292.55040000000002</c:v>
                </c:pt>
                <c:pt idx="608">
                  <c:v>292.11840000000001</c:v>
                </c:pt>
                <c:pt idx="609">
                  <c:v>292.03199999999998</c:v>
                </c:pt>
                <c:pt idx="610">
                  <c:v>291.51360000000005</c:v>
                </c:pt>
                <c:pt idx="611">
                  <c:v>289.52640000000002</c:v>
                </c:pt>
                <c:pt idx="612">
                  <c:v>289.00800000000004</c:v>
                </c:pt>
                <c:pt idx="613">
                  <c:v>287.71200000000005</c:v>
                </c:pt>
                <c:pt idx="614">
                  <c:v>287.28000000000003</c:v>
                </c:pt>
                <c:pt idx="615">
                  <c:v>287.28000000000003</c:v>
                </c:pt>
                <c:pt idx="616">
                  <c:v>286.67520000000002</c:v>
                </c:pt>
                <c:pt idx="617">
                  <c:v>285.37920000000003</c:v>
                </c:pt>
                <c:pt idx="618">
                  <c:v>283.65120000000002</c:v>
                </c:pt>
                <c:pt idx="619">
                  <c:v>282.44160000000005</c:v>
                </c:pt>
                <c:pt idx="620">
                  <c:v>281.3184</c:v>
                </c:pt>
                <c:pt idx="621">
                  <c:v>280.54079999999999</c:v>
                </c:pt>
                <c:pt idx="622">
                  <c:v>280.54079999999999</c:v>
                </c:pt>
                <c:pt idx="623">
                  <c:v>279.15840000000003</c:v>
                </c:pt>
                <c:pt idx="624">
                  <c:v>278.38080000000002</c:v>
                </c:pt>
                <c:pt idx="625">
                  <c:v>276.9984</c:v>
                </c:pt>
                <c:pt idx="626">
                  <c:v>276.13440000000003</c:v>
                </c:pt>
                <c:pt idx="627">
                  <c:v>275.52960000000002</c:v>
                </c:pt>
                <c:pt idx="628">
                  <c:v>274.83840000000004</c:v>
                </c:pt>
                <c:pt idx="629">
                  <c:v>274.75200000000001</c:v>
                </c:pt>
                <c:pt idx="630">
                  <c:v>274.23360000000002</c:v>
                </c:pt>
                <c:pt idx="631">
                  <c:v>274.23360000000002</c:v>
                </c:pt>
                <c:pt idx="632">
                  <c:v>273.36960000000005</c:v>
                </c:pt>
                <c:pt idx="633">
                  <c:v>273.28320000000002</c:v>
                </c:pt>
                <c:pt idx="634">
                  <c:v>273.1968</c:v>
                </c:pt>
                <c:pt idx="635">
                  <c:v>271.98720000000003</c:v>
                </c:pt>
                <c:pt idx="636">
                  <c:v>271.9008</c:v>
                </c:pt>
                <c:pt idx="637">
                  <c:v>270.9504</c:v>
                </c:pt>
                <c:pt idx="638">
                  <c:v>268.96320000000003</c:v>
                </c:pt>
                <c:pt idx="639">
                  <c:v>267.75360000000006</c:v>
                </c:pt>
                <c:pt idx="640">
                  <c:v>267.49440000000004</c:v>
                </c:pt>
                <c:pt idx="641">
                  <c:v>267.06240000000003</c:v>
                </c:pt>
                <c:pt idx="642">
                  <c:v>266.45760000000001</c:v>
                </c:pt>
                <c:pt idx="643">
                  <c:v>266.19839999999999</c:v>
                </c:pt>
                <c:pt idx="644">
                  <c:v>266.11200000000002</c:v>
                </c:pt>
                <c:pt idx="645">
                  <c:v>265.68</c:v>
                </c:pt>
                <c:pt idx="646">
                  <c:v>265.59359999999998</c:v>
                </c:pt>
                <c:pt idx="647">
                  <c:v>265.24799999999999</c:v>
                </c:pt>
                <c:pt idx="648">
                  <c:v>262.74240000000003</c:v>
                </c:pt>
                <c:pt idx="649">
                  <c:v>262.22400000000005</c:v>
                </c:pt>
                <c:pt idx="650">
                  <c:v>260.928</c:v>
                </c:pt>
                <c:pt idx="651">
                  <c:v>258.8544</c:v>
                </c:pt>
                <c:pt idx="652">
                  <c:v>258.33600000000001</c:v>
                </c:pt>
                <c:pt idx="653">
                  <c:v>257.04000000000002</c:v>
                </c:pt>
                <c:pt idx="654">
                  <c:v>256.26240000000001</c:v>
                </c:pt>
                <c:pt idx="655">
                  <c:v>256.00320000000005</c:v>
                </c:pt>
                <c:pt idx="656">
                  <c:v>255.91680000000002</c:v>
                </c:pt>
                <c:pt idx="657">
                  <c:v>255.48480000000001</c:v>
                </c:pt>
                <c:pt idx="658">
                  <c:v>255.22560000000004</c:v>
                </c:pt>
                <c:pt idx="659">
                  <c:v>255.13920000000002</c:v>
                </c:pt>
                <c:pt idx="660">
                  <c:v>254.7072</c:v>
                </c:pt>
                <c:pt idx="661">
                  <c:v>253.06559999999999</c:v>
                </c:pt>
                <c:pt idx="662">
                  <c:v>252.72</c:v>
                </c:pt>
                <c:pt idx="663">
                  <c:v>252.11520000000002</c:v>
                </c:pt>
                <c:pt idx="664">
                  <c:v>252.11520000000002</c:v>
                </c:pt>
                <c:pt idx="665">
                  <c:v>252.02879999999999</c:v>
                </c:pt>
                <c:pt idx="666">
                  <c:v>251.94240000000002</c:v>
                </c:pt>
                <c:pt idx="667">
                  <c:v>251.42400000000004</c:v>
                </c:pt>
                <c:pt idx="668">
                  <c:v>251.33760000000001</c:v>
                </c:pt>
                <c:pt idx="669">
                  <c:v>251.07840000000002</c:v>
                </c:pt>
                <c:pt idx="670">
                  <c:v>250.90560000000002</c:v>
                </c:pt>
                <c:pt idx="671">
                  <c:v>250.6464</c:v>
                </c:pt>
                <c:pt idx="672">
                  <c:v>250.04160000000002</c:v>
                </c:pt>
                <c:pt idx="673">
                  <c:v>249.5232</c:v>
                </c:pt>
                <c:pt idx="674">
                  <c:v>249.17760000000001</c:v>
                </c:pt>
                <c:pt idx="675">
                  <c:v>248.74560000000002</c:v>
                </c:pt>
                <c:pt idx="676">
                  <c:v>248.65920000000003</c:v>
                </c:pt>
                <c:pt idx="677">
                  <c:v>248.14080000000001</c:v>
                </c:pt>
                <c:pt idx="678">
                  <c:v>248.14080000000001</c:v>
                </c:pt>
                <c:pt idx="679">
                  <c:v>247.4496</c:v>
                </c:pt>
                <c:pt idx="680">
                  <c:v>245.54880000000003</c:v>
                </c:pt>
                <c:pt idx="681">
                  <c:v>245.20320000000001</c:v>
                </c:pt>
                <c:pt idx="682">
                  <c:v>245.11680000000004</c:v>
                </c:pt>
                <c:pt idx="683">
                  <c:v>244.77120000000002</c:v>
                </c:pt>
                <c:pt idx="684">
                  <c:v>244.42560000000003</c:v>
                </c:pt>
                <c:pt idx="685">
                  <c:v>242.87040000000002</c:v>
                </c:pt>
                <c:pt idx="686">
                  <c:v>242.17920000000001</c:v>
                </c:pt>
                <c:pt idx="687">
                  <c:v>240.36480000000003</c:v>
                </c:pt>
                <c:pt idx="688">
                  <c:v>239.84639999999999</c:v>
                </c:pt>
                <c:pt idx="689">
                  <c:v>239.4144</c:v>
                </c:pt>
                <c:pt idx="690">
                  <c:v>239.32800000000003</c:v>
                </c:pt>
                <c:pt idx="691">
                  <c:v>238.80959999999999</c:v>
                </c:pt>
                <c:pt idx="692">
                  <c:v>237.94560000000001</c:v>
                </c:pt>
                <c:pt idx="693">
                  <c:v>237.60000000000002</c:v>
                </c:pt>
                <c:pt idx="694">
                  <c:v>237.3408</c:v>
                </c:pt>
                <c:pt idx="695">
                  <c:v>237.16800000000003</c:v>
                </c:pt>
                <c:pt idx="696">
                  <c:v>236.82240000000002</c:v>
                </c:pt>
                <c:pt idx="697">
                  <c:v>235.69920000000002</c:v>
                </c:pt>
                <c:pt idx="698">
                  <c:v>235.69920000000002</c:v>
                </c:pt>
                <c:pt idx="699">
                  <c:v>233.97120000000004</c:v>
                </c:pt>
                <c:pt idx="700">
                  <c:v>233.36640000000003</c:v>
                </c:pt>
                <c:pt idx="701">
                  <c:v>233.28000000000003</c:v>
                </c:pt>
                <c:pt idx="702">
                  <c:v>232.67520000000002</c:v>
                </c:pt>
                <c:pt idx="703">
                  <c:v>232.416</c:v>
                </c:pt>
                <c:pt idx="704">
                  <c:v>231.29280000000003</c:v>
                </c:pt>
                <c:pt idx="705">
                  <c:v>231.12</c:v>
                </c:pt>
                <c:pt idx="706">
                  <c:v>230.51520000000002</c:v>
                </c:pt>
                <c:pt idx="707">
                  <c:v>230.25600000000003</c:v>
                </c:pt>
                <c:pt idx="708">
                  <c:v>229.99680000000001</c:v>
                </c:pt>
                <c:pt idx="709">
                  <c:v>229.99680000000001</c:v>
                </c:pt>
                <c:pt idx="710">
                  <c:v>227.05920000000003</c:v>
                </c:pt>
                <c:pt idx="711">
                  <c:v>227.05920000000003</c:v>
                </c:pt>
                <c:pt idx="712">
                  <c:v>226.88640000000001</c:v>
                </c:pt>
                <c:pt idx="713">
                  <c:v>226.45440000000002</c:v>
                </c:pt>
                <c:pt idx="714">
                  <c:v>225.76320000000001</c:v>
                </c:pt>
                <c:pt idx="715">
                  <c:v>225.67680000000001</c:v>
                </c:pt>
                <c:pt idx="716">
                  <c:v>225.67680000000001</c:v>
                </c:pt>
                <c:pt idx="717">
                  <c:v>224.46719999999999</c:v>
                </c:pt>
                <c:pt idx="718">
                  <c:v>223.94880000000003</c:v>
                </c:pt>
                <c:pt idx="719">
                  <c:v>223.17120000000003</c:v>
                </c:pt>
                <c:pt idx="720">
                  <c:v>222.39359999999999</c:v>
                </c:pt>
                <c:pt idx="721">
                  <c:v>222.13440000000003</c:v>
                </c:pt>
                <c:pt idx="722">
                  <c:v>221.9616</c:v>
                </c:pt>
                <c:pt idx="723">
                  <c:v>221.78880000000004</c:v>
                </c:pt>
                <c:pt idx="724">
                  <c:v>221.70240000000001</c:v>
                </c:pt>
                <c:pt idx="725">
                  <c:v>221.44320000000002</c:v>
                </c:pt>
                <c:pt idx="726">
                  <c:v>221.09760000000003</c:v>
                </c:pt>
                <c:pt idx="727">
                  <c:v>220.14720000000003</c:v>
                </c:pt>
                <c:pt idx="728">
                  <c:v>219.88800000000001</c:v>
                </c:pt>
                <c:pt idx="729">
                  <c:v>219.80160000000001</c:v>
                </c:pt>
                <c:pt idx="730">
                  <c:v>219.71520000000004</c:v>
                </c:pt>
                <c:pt idx="731">
                  <c:v>219.45600000000002</c:v>
                </c:pt>
                <c:pt idx="732">
                  <c:v>217.9008</c:v>
                </c:pt>
                <c:pt idx="733">
                  <c:v>216.60480000000001</c:v>
                </c:pt>
                <c:pt idx="734">
                  <c:v>216.51839999999999</c:v>
                </c:pt>
                <c:pt idx="735">
                  <c:v>216.1728</c:v>
                </c:pt>
                <c:pt idx="736">
                  <c:v>215.82720000000003</c:v>
                </c:pt>
                <c:pt idx="737">
                  <c:v>215.74080000000001</c:v>
                </c:pt>
                <c:pt idx="738">
                  <c:v>215.39520000000002</c:v>
                </c:pt>
                <c:pt idx="739">
                  <c:v>214.27200000000002</c:v>
                </c:pt>
                <c:pt idx="740">
                  <c:v>214.09920000000002</c:v>
                </c:pt>
                <c:pt idx="741">
                  <c:v>213.40800000000004</c:v>
                </c:pt>
                <c:pt idx="742">
                  <c:v>211.68000000000004</c:v>
                </c:pt>
                <c:pt idx="743">
                  <c:v>211.50720000000001</c:v>
                </c:pt>
                <c:pt idx="744">
                  <c:v>211.50720000000001</c:v>
                </c:pt>
                <c:pt idx="745">
                  <c:v>211.42080000000001</c:v>
                </c:pt>
                <c:pt idx="746">
                  <c:v>211.24799999999999</c:v>
                </c:pt>
                <c:pt idx="747">
                  <c:v>211.16160000000002</c:v>
                </c:pt>
                <c:pt idx="748">
                  <c:v>211.07520000000002</c:v>
                </c:pt>
                <c:pt idx="749">
                  <c:v>210.64320000000004</c:v>
                </c:pt>
                <c:pt idx="750">
                  <c:v>209.60640000000004</c:v>
                </c:pt>
                <c:pt idx="751">
                  <c:v>209.52</c:v>
                </c:pt>
                <c:pt idx="752">
                  <c:v>208.91520000000003</c:v>
                </c:pt>
                <c:pt idx="753">
                  <c:v>208.7424</c:v>
                </c:pt>
                <c:pt idx="754">
                  <c:v>208.65600000000001</c:v>
                </c:pt>
                <c:pt idx="755">
                  <c:v>208.56960000000004</c:v>
                </c:pt>
                <c:pt idx="756">
                  <c:v>208.39680000000001</c:v>
                </c:pt>
                <c:pt idx="757">
                  <c:v>207.96480000000003</c:v>
                </c:pt>
                <c:pt idx="758">
                  <c:v>207.53280000000004</c:v>
                </c:pt>
                <c:pt idx="759">
                  <c:v>205.63200000000001</c:v>
                </c:pt>
                <c:pt idx="760">
                  <c:v>205.37279999999998</c:v>
                </c:pt>
                <c:pt idx="761">
                  <c:v>203.99040000000002</c:v>
                </c:pt>
                <c:pt idx="762">
                  <c:v>203.38560000000001</c:v>
                </c:pt>
                <c:pt idx="763">
                  <c:v>202.8672</c:v>
                </c:pt>
                <c:pt idx="764">
                  <c:v>202.7808</c:v>
                </c:pt>
                <c:pt idx="765">
                  <c:v>202.52160000000001</c:v>
                </c:pt>
                <c:pt idx="766">
                  <c:v>202.00320000000002</c:v>
                </c:pt>
                <c:pt idx="767">
                  <c:v>201.744</c:v>
                </c:pt>
                <c:pt idx="768">
                  <c:v>201.39840000000001</c:v>
                </c:pt>
                <c:pt idx="769">
                  <c:v>200.88000000000002</c:v>
                </c:pt>
                <c:pt idx="770">
                  <c:v>200.7936</c:v>
                </c:pt>
                <c:pt idx="771">
                  <c:v>200.7936</c:v>
                </c:pt>
                <c:pt idx="772">
                  <c:v>200.7072</c:v>
                </c:pt>
                <c:pt idx="773">
                  <c:v>199.84320000000002</c:v>
                </c:pt>
                <c:pt idx="774">
                  <c:v>199.6704</c:v>
                </c:pt>
                <c:pt idx="775">
                  <c:v>198.6336</c:v>
                </c:pt>
                <c:pt idx="776">
                  <c:v>198.6336</c:v>
                </c:pt>
                <c:pt idx="777">
                  <c:v>196.38720000000004</c:v>
                </c:pt>
                <c:pt idx="778">
                  <c:v>195.00480000000002</c:v>
                </c:pt>
                <c:pt idx="779">
                  <c:v>194.65920000000003</c:v>
                </c:pt>
                <c:pt idx="780">
                  <c:v>194.22720000000004</c:v>
                </c:pt>
                <c:pt idx="781">
                  <c:v>193.4496</c:v>
                </c:pt>
                <c:pt idx="782">
                  <c:v>193.27680000000001</c:v>
                </c:pt>
                <c:pt idx="783">
                  <c:v>193.01760000000002</c:v>
                </c:pt>
                <c:pt idx="784">
                  <c:v>192.15360000000004</c:v>
                </c:pt>
                <c:pt idx="785">
                  <c:v>191.28960000000001</c:v>
                </c:pt>
                <c:pt idx="786">
                  <c:v>191.11680000000004</c:v>
                </c:pt>
                <c:pt idx="787">
                  <c:v>191.03039999999999</c:v>
                </c:pt>
                <c:pt idx="788">
                  <c:v>190.6848</c:v>
                </c:pt>
                <c:pt idx="789">
                  <c:v>189.648</c:v>
                </c:pt>
                <c:pt idx="790">
                  <c:v>189.648</c:v>
                </c:pt>
                <c:pt idx="791">
                  <c:v>188.87040000000002</c:v>
                </c:pt>
                <c:pt idx="792">
                  <c:v>187.92</c:v>
                </c:pt>
                <c:pt idx="793">
                  <c:v>187.83360000000002</c:v>
                </c:pt>
                <c:pt idx="794">
                  <c:v>187.74720000000002</c:v>
                </c:pt>
                <c:pt idx="795">
                  <c:v>185.5008</c:v>
                </c:pt>
                <c:pt idx="796">
                  <c:v>184.2912</c:v>
                </c:pt>
                <c:pt idx="797">
                  <c:v>184.03200000000001</c:v>
                </c:pt>
                <c:pt idx="798">
                  <c:v>183.85920000000002</c:v>
                </c:pt>
                <c:pt idx="799">
                  <c:v>183.77279999999999</c:v>
                </c:pt>
                <c:pt idx="800">
                  <c:v>183.60000000000002</c:v>
                </c:pt>
                <c:pt idx="801">
                  <c:v>182.99520000000001</c:v>
                </c:pt>
                <c:pt idx="802">
                  <c:v>182.13120000000001</c:v>
                </c:pt>
                <c:pt idx="803">
                  <c:v>181.78560000000002</c:v>
                </c:pt>
                <c:pt idx="804">
                  <c:v>181.61279999999999</c:v>
                </c:pt>
                <c:pt idx="805">
                  <c:v>181.2672</c:v>
                </c:pt>
                <c:pt idx="806">
                  <c:v>181.1808</c:v>
                </c:pt>
                <c:pt idx="807">
                  <c:v>180.4896</c:v>
                </c:pt>
                <c:pt idx="808">
                  <c:v>180.2304</c:v>
                </c:pt>
                <c:pt idx="809">
                  <c:v>179.97120000000004</c:v>
                </c:pt>
                <c:pt idx="810">
                  <c:v>179.97120000000004</c:v>
                </c:pt>
                <c:pt idx="811">
                  <c:v>179.88480000000001</c:v>
                </c:pt>
                <c:pt idx="812">
                  <c:v>179.36640000000003</c:v>
                </c:pt>
                <c:pt idx="813">
                  <c:v>179.1936</c:v>
                </c:pt>
                <c:pt idx="814">
                  <c:v>179.02080000000001</c:v>
                </c:pt>
                <c:pt idx="815">
                  <c:v>178.93440000000004</c:v>
                </c:pt>
                <c:pt idx="816">
                  <c:v>177.29280000000003</c:v>
                </c:pt>
                <c:pt idx="817">
                  <c:v>177.20640000000003</c:v>
                </c:pt>
                <c:pt idx="818">
                  <c:v>177.12</c:v>
                </c:pt>
                <c:pt idx="819">
                  <c:v>177.03360000000001</c:v>
                </c:pt>
                <c:pt idx="820">
                  <c:v>177.03360000000001</c:v>
                </c:pt>
                <c:pt idx="821">
                  <c:v>177.03360000000001</c:v>
                </c:pt>
                <c:pt idx="822">
                  <c:v>176.51520000000002</c:v>
                </c:pt>
                <c:pt idx="823">
                  <c:v>175.99680000000001</c:v>
                </c:pt>
                <c:pt idx="824">
                  <c:v>175.99680000000001</c:v>
                </c:pt>
                <c:pt idx="825">
                  <c:v>175.99680000000001</c:v>
                </c:pt>
                <c:pt idx="826">
                  <c:v>175.3056</c:v>
                </c:pt>
                <c:pt idx="827">
                  <c:v>175.3056</c:v>
                </c:pt>
                <c:pt idx="828">
                  <c:v>175.13280000000003</c:v>
                </c:pt>
                <c:pt idx="829">
                  <c:v>174.70079999999999</c:v>
                </c:pt>
                <c:pt idx="830">
                  <c:v>174.70079999999999</c:v>
                </c:pt>
                <c:pt idx="831">
                  <c:v>174.3552</c:v>
                </c:pt>
                <c:pt idx="832">
                  <c:v>173.92320000000001</c:v>
                </c:pt>
                <c:pt idx="833">
                  <c:v>173.40480000000002</c:v>
                </c:pt>
                <c:pt idx="834">
                  <c:v>172.97280000000001</c:v>
                </c:pt>
                <c:pt idx="835">
                  <c:v>172.62720000000002</c:v>
                </c:pt>
                <c:pt idx="836">
                  <c:v>172.2816</c:v>
                </c:pt>
                <c:pt idx="837">
                  <c:v>171.67680000000001</c:v>
                </c:pt>
                <c:pt idx="838">
                  <c:v>170.81280000000001</c:v>
                </c:pt>
                <c:pt idx="839">
                  <c:v>169.51680000000002</c:v>
                </c:pt>
                <c:pt idx="840">
                  <c:v>169.25760000000002</c:v>
                </c:pt>
                <c:pt idx="841">
                  <c:v>168.91200000000001</c:v>
                </c:pt>
                <c:pt idx="842">
                  <c:v>168.82560000000001</c:v>
                </c:pt>
                <c:pt idx="843">
                  <c:v>168.65280000000001</c:v>
                </c:pt>
                <c:pt idx="844">
                  <c:v>168.65280000000001</c:v>
                </c:pt>
                <c:pt idx="845">
                  <c:v>168.56640000000002</c:v>
                </c:pt>
                <c:pt idx="846">
                  <c:v>168.39360000000002</c:v>
                </c:pt>
                <c:pt idx="847">
                  <c:v>168.04800000000003</c:v>
                </c:pt>
                <c:pt idx="848">
                  <c:v>167.87520000000001</c:v>
                </c:pt>
                <c:pt idx="849">
                  <c:v>167.18400000000003</c:v>
                </c:pt>
                <c:pt idx="850">
                  <c:v>167.18400000000003</c:v>
                </c:pt>
                <c:pt idx="851">
                  <c:v>166.2336</c:v>
                </c:pt>
                <c:pt idx="852">
                  <c:v>165.1968</c:v>
                </c:pt>
                <c:pt idx="853">
                  <c:v>165.024</c:v>
                </c:pt>
                <c:pt idx="854">
                  <c:v>164.85120000000001</c:v>
                </c:pt>
                <c:pt idx="855">
                  <c:v>164.24640000000002</c:v>
                </c:pt>
                <c:pt idx="856">
                  <c:v>164.0736</c:v>
                </c:pt>
                <c:pt idx="857">
                  <c:v>163.55520000000001</c:v>
                </c:pt>
                <c:pt idx="858">
                  <c:v>162.864</c:v>
                </c:pt>
                <c:pt idx="859">
                  <c:v>162.51840000000001</c:v>
                </c:pt>
                <c:pt idx="860">
                  <c:v>161.91360000000003</c:v>
                </c:pt>
                <c:pt idx="861">
                  <c:v>161.48160000000001</c:v>
                </c:pt>
                <c:pt idx="862">
                  <c:v>161.48160000000001</c:v>
                </c:pt>
                <c:pt idx="863">
                  <c:v>161.30880000000002</c:v>
                </c:pt>
                <c:pt idx="864">
                  <c:v>161.04960000000003</c:v>
                </c:pt>
                <c:pt idx="865">
                  <c:v>160.9632</c:v>
                </c:pt>
                <c:pt idx="866">
                  <c:v>160.0992</c:v>
                </c:pt>
                <c:pt idx="867">
                  <c:v>159.9264</c:v>
                </c:pt>
                <c:pt idx="868">
                  <c:v>159.75360000000001</c:v>
                </c:pt>
                <c:pt idx="869">
                  <c:v>159.66720000000001</c:v>
                </c:pt>
                <c:pt idx="870">
                  <c:v>158.45760000000001</c:v>
                </c:pt>
                <c:pt idx="871">
                  <c:v>158.37120000000002</c:v>
                </c:pt>
                <c:pt idx="872">
                  <c:v>158.11200000000002</c:v>
                </c:pt>
                <c:pt idx="873">
                  <c:v>157.42080000000001</c:v>
                </c:pt>
                <c:pt idx="874">
                  <c:v>157.42080000000001</c:v>
                </c:pt>
                <c:pt idx="875">
                  <c:v>157.07520000000002</c:v>
                </c:pt>
                <c:pt idx="876">
                  <c:v>157.07520000000002</c:v>
                </c:pt>
                <c:pt idx="877">
                  <c:v>156.9888</c:v>
                </c:pt>
                <c:pt idx="878">
                  <c:v>156.816</c:v>
                </c:pt>
                <c:pt idx="879">
                  <c:v>156.7296</c:v>
                </c:pt>
                <c:pt idx="880">
                  <c:v>156.29760000000002</c:v>
                </c:pt>
                <c:pt idx="881">
                  <c:v>156.29760000000002</c:v>
                </c:pt>
                <c:pt idx="882">
                  <c:v>155.952</c:v>
                </c:pt>
                <c:pt idx="883">
                  <c:v>155.952</c:v>
                </c:pt>
                <c:pt idx="884">
                  <c:v>154.65600000000001</c:v>
                </c:pt>
                <c:pt idx="885">
                  <c:v>154.39680000000001</c:v>
                </c:pt>
                <c:pt idx="886">
                  <c:v>154.22399999999999</c:v>
                </c:pt>
                <c:pt idx="887">
                  <c:v>154.22399999999999</c:v>
                </c:pt>
                <c:pt idx="888">
                  <c:v>153.96480000000003</c:v>
                </c:pt>
                <c:pt idx="889">
                  <c:v>153.61920000000001</c:v>
                </c:pt>
                <c:pt idx="890">
                  <c:v>153.10080000000002</c:v>
                </c:pt>
                <c:pt idx="891">
                  <c:v>151.7184</c:v>
                </c:pt>
                <c:pt idx="892">
                  <c:v>151.63200000000001</c:v>
                </c:pt>
                <c:pt idx="893">
                  <c:v>151.45920000000001</c:v>
                </c:pt>
                <c:pt idx="894">
                  <c:v>151.37280000000001</c:v>
                </c:pt>
                <c:pt idx="895">
                  <c:v>151.20000000000002</c:v>
                </c:pt>
                <c:pt idx="896">
                  <c:v>151.11360000000002</c:v>
                </c:pt>
                <c:pt idx="897">
                  <c:v>151.11360000000002</c:v>
                </c:pt>
                <c:pt idx="898">
                  <c:v>151.02720000000002</c:v>
                </c:pt>
                <c:pt idx="899">
                  <c:v>149.99040000000002</c:v>
                </c:pt>
                <c:pt idx="900">
                  <c:v>149.73120000000003</c:v>
                </c:pt>
                <c:pt idx="901">
                  <c:v>149.04000000000002</c:v>
                </c:pt>
                <c:pt idx="902">
                  <c:v>148.95359999999999</c:v>
                </c:pt>
                <c:pt idx="903">
                  <c:v>148.7808</c:v>
                </c:pt>
                <c:pt idx="904">
                  <c:v>148.7808</c:v>
                </c:pt>
                <c:pt idx="905">
                  <c:v>148.69440000000003</c:v>
                </c:pt>
                <c:pt idx="906">
                  <c:v>148.69440000000003</c:v>
                </c:pt>
                <c:pt idx="907">
                  <c:v>148.608</c:v>
                </c:pt>
                <c:pt idx="908">
                  <c:v>148.00320000000002</c:v>
                </c:pt>
                <c:pt idx="909">
                  <c:v>147.744</c:v>
                </c:pt>
                <c:pt idx="910">
                  <c:v>147.6576</c:v>
                </c:pt>
                <c:pt idx="911">
                  <c:v>147.48480000000001</c:v>
                </c:pt>
                <c:pt idx="912">
                  <c:v>147.31200000000001</c:v>
                </c:pt>
                <c:pt idx="913">
                  <c:v>146.96640000000002</c:v>
                </c:pt>
                <c:pt idx="914">
                  <c:v>146.27520000000001</c:v>
                </c:pt>
                <c:pt idx="915">
                  <c:v>146.27520000000001</c:v>
                </c:pt>
                <c:pt idx="916">
                  <c:v>146.18880000000001</c:v>
                </c:pt>
                <c:pt idx="917">
                  <c:v>145.92960000000002</c:v>
                </c:pt>
                <c:pt idx="918">
                  <c:v>144.97919999999999</c:v>
                </c:pt>
                <c:pt idx="919">
                  <c:v>143.85600000000002</c:v>
                </c:pt>
                <c:pt idx="920">
                  <c:v>143.7696</c:v>
                </c:pt>
                <c:pt idx="921">
                  <c:v>143.5104</c:v>
                </c:pt>
                <c:pt idx="922">
                  <c:v>143.42400000000001</c:v>
                </c:pt>
                <c:pt idx="923">
                  <c:v>143.33760000000001</c:v>
                </c:pt>
                <c:pt idx="924">
                  <c:v>143.07840000000002</c:v>
                </c:pt>
                <c:pt idx="925">
                  <c:v>142.90559999999999</c:v>
                </c:pt>
                <c:pt idx="926">
                  <c:v>142.4736</c:v>
                </c:pt>
                <c:pt idx="927">
                  <c:v>142.30080000000001</c:v>
                </c:pt>
                <c:pt idx="928">
                  <c:v>142.21440000000001</c:v>
                </c:pt>
                <c:pt idx="929">
                  <c:v>141.5232</c:v>
                </c:pt>
                <c:pt idx="930">
                  <c:v>141.35040000000001</c:v>
                </c:pt>
                <c:pt idx="931">
                  <c:v>140.91840000000002</c:v>
                </c:pt>
                <c:pt idx="932">
                  <c:v>140.7456</c:v>
                </c:pt>
                <c:pt idx="933">
                  <c:v>140.4864</c:v>
                </c:pt>
                <c:pt idx="934">
                  <c:v>140.31360000000001</c:v>
                </c:pt>
                <c:pt idx="935">
                  <c:v>139.01760000000002</c:v>
                </c:pt>
                <c:pt idx="936">
                  <c:v>138.93120000000002</c:v>
                </c:pt>
                <c:pt idx="937">
                  <c:v>137.4624</c:v>
                </c:pt>
                <c:pt idx="938">
                  <c:v>137.20320000000001</c:v>
                </c:pt>
                <c:pt idx="939">
                  <c:v>136.5984</c:v>
                </c:pt>
                <c:pt idx="940">
                  <c:v>136.16640000000001</c:v>
                </c:pt>
                <c:pt idx="941">
                  <c:v>135.90720000000002</c:v>
                </c:pt>
                <c:pt idx="942">
                  <c:v>135.82080000000002</c:v>
                </c:pt>
                <c:pt idx="943">
                  <c:v>135.12960000000001</c:v>
                </c:pt>
                <c:pt idx="944">
                  <c:v>134.69759999999999</c:v>
                </c:pt>
                <c:pt idx="945">
                  <c:v>134.5248</c:v>
                </c:pt>
                <c:pt idx="946">
                  <c:v>134.26560000000001</c:v>
                </c:pt>
                <c:pt idx="947">
                  <c:v>134.17920000000001</c:v>
                </c:pt>
                <c:pt idx="948">
                  <c:v>134.00640000000001</c:v>
                </c:pt>
                <c:pt idx="949">
                  <c:v>133.74720000000002</c:v>
                </c:pt>
                <c:pt idx="950">
                  <c:v>133.22880000000001</c:v>
                </c:pt>
                <c:pt idx="951">
                  <c:v>132.88320000000002</c:v>
                </c:pt>
                <c:pt idx="952">
                  <c:v>132.71040000000002</c:v>
                </c:pt>
                <c:pt idx="953">
                  <c:v>132.5376</c:v>
                </c:pt>
                <c:pt idx="954">
                  <c:v>132.4512</c:v>
                </c:pt>
                <c:pt idx="955">
                  <c:v>131.5008</c:v>
                </c:pt>
                <c:pt idx="956">
                  <c:v>130.3776</c:v>
                </c:pt>
                <c:pt idx="957">
                  <c:v>130.3776</c:v>
                </c:pt>
                <c:pt idx="958">
                  <c:v>130.11840000000001</c:v>
                </c:pt>
                <c:pt idx="959">
                  <c:v>130.03200000000001</c:v>
                </c:pt>
                <c:pt idx="960">
                  <c:v>128.99520000000001</c:v>
                </c:pt>
                <c:pt idx="961">
                  <c:v>128.82240000000002</c:v>
                </c:pt>
                <c:pt idx="962">
                  <c:v>128.82240000000002</c:v>
                </c:pt>
                <c:pt idx="963">
                  <c:v>128.64960000000002</c:v>
                </c:pt>
                <c:pt idx="964">
                  <c:v>128.13120000000001</c:v>
                </c:pt>
                <c:pt idx="965">
                  <c:v>127.78560000000002</c:v>
                </c:pt>
                <c:pt idx="966">
                  <c:v>127.6992</c:v>
                </c:pt>
                <c:pt idx="967">
                  <c:v>127.1808</c:v>
                </c:pt>
                <c:pt idx="968">
                  <c:v>127.00800000000001</c:v>
                </c:pt>
                <c:pt idx="969">
                  <c:v>127.00800000000001</c:v>
                </c:pt>
                <c:pt idx="970">
                  <c:v>126.14400000000001</c:v>
                </c:pt>
                <c:pt idx="971">
                  <c:v>125.97120000000001</c:v>
                </c:pt>
                <c:pt idx="972">
                  <c:v>125.62560000000001</c:v>
                </c:pt>
                <c:pt idx="973">
                  <c:v>124.93440000000001</c:v>
                </c:pt>
                <c:pt idx="974">
                  <c:v>124.84800000000001</c:v>
                </c:pt>
                <c:pt idx="975">
                  <c:v>124.67520000000002</c:v>
                </c:pt>
                <c:pt idx="976">
                  <c:v>124.416</c:v>
                </c:pt>
                <c:pt idx="977">
                  <c:v>124.15680000000002</c:v>
                </c:pt>
                <c:pt idx="978">
                  <c:v>123.7248</c:v>
                </c:pt>
                <c:pt idx="979">
                  <c:v>123.63840000000002</c:v>
                </c:pt>
                <c:pt idx="980">
                  <c:v>123.46560000000001</c:v>
                </c:pt>
                <c:pt idx="981">
                  <c:v>123.29280000000001</c:v>
                </c:pt>
                <c:pt idx="982">
                  <c:v>122.94720000000001</c:v>
                </c:pt>
                <c:pt idx="983">
                  <c:v>122.1696</c:v>
                </c:pt>
                <c:pt idx="984">
                  <c:v>121.6512</c:v>
                </c:pt>
                <c:pt idx="985">
                  <c:v>121.56480000000001</c:v>
                </c:pt>
                <c:pt idx="986">
                  <c:v>121.56480000000001</c:v>
                </c:pt>
                <c:pt idx="987">
                  <c:v>120.70080000000002</c:v>
                </c:pt>
                <c:pt idx="988">
                  <c:v>120.6144</c:v>
                </c:pt>
                <c:pt idx="989">
                  <c:v>120.44159999999999</c:v>
                </c:pt>
                <c:pt idx="990">
                  <c:v>120.2688</c:v>
                </c:pt>
                <c:pt idx="991">
                  <c:v>120.00960000000001</c:v>
                </c:pt>
                <c:pt idx="992">
                  <c:v>119.7504</c:v>
                </c:pt>
                <c:pt idx="993">
                  <c:v>119.5776</c:v>
                </c:pt>
                <c:pt idx="994">
                  <c:v>119.5776</c:v>
                </c:pt>
                <c:pt idx="995">
                  <c:v>119.0592</c:v>
                </c:pt>
                <c:pt idx="996">
                  <c:v>118.88639999999999</c:v>
                </c:pt>
                <c:pt idx="997">
                  <c:v>118.36800000000002</c:v>
                </c:pt>
                <c:pt idx="998">
                  <c:v>118.19520000000001</c:v>
                </c:pt>
                <c:pt idx="999">
                  <c:v>117.67680000000001</c:v>
                </c:pt>
                <c:pt idx="1000">
                  <c:v>117.41760000000001</c:v>
                </c:pt>
                <c:pt idx="1001">
                  <c:v>117.15840000000001</c:v>
                </c:pt>
                <c:pt idx="1002">
                  <c:v>116.98560000000002</c:v>
                </c:pt>
                <c:pt idx="1003">
                  <c:v>116.5536</c:v>
                </c:pt>
                <c:pt idx="1004">
                  <c:v>116.29440000000001</c:v>
                </c:pt>
                <c:pt idx="1005">
                  <c:v>116.208</c:v>
                </c:pt>
                <c:pt idx="1006">
                  <c:v>116.0352</c:v>
                </c:pt>
                <c:pt idx="1007">
                  <c:v>115.6896</c:v>
                </c:pt>
                <c:pt idx="1008">
                  <c:v>115.1712</c:v>
                </c:pt>
                <c:pt idx="1009">
                  <c:v>114.9984</c:v>
                </c:pt>
                <c:pt idx="1010">
                  <c:v>114.6528</c:v>
                </c:pt>
                <c:pt idx="1011">
                  <c:v>114.30720000000001</c:v>
                </c:pt>
                <c:pt idx="1012">
                  <c:v>113.9616</c:v>
                </c:pt>
                <c:pt idx="1013">
                  <c:v>113.87520000000001</c:v>
                </c:pt>
                <c:pt idx="1014">
                  <c:v>112.9248</c:v>
                </c:pt>
                <c:pt idx="1015">
                  <c:v>112.83840000000001</c:v>
                </c:pt>
                <c:pt idx="1016">
                  <c:v>112.66560000000001</c:v>
                </c:pt>
                <c:pt idx="1017">
                  <c:v>112.49280000000002</c:v>
                </c:pt>
                <c:pt idx="1018">
                  <c:v>112.32000000000001</c:v>
                </c:pt>
                <c:pt idx="1019">
                  <c:v>111.88800000000001</c:v>
                </c:pt>
                <c:pt idx="1020">
                  <c:v>111.024</c:v>
                </c:pt>
                <c:pt idx="1021">
                  <c:v>110.85120000000001</c:v>
                </c:pt>
                <c:pt idx="1022">
                  <c:v>110.6784</c:v>
                </c:pt>
                <c:pt idx="1023">
                  <c:v>110.6784</c:v>
                </c:pt>
                <c:pt idx="1024">
                  <c:v>110.5056</c:v>
                </c:pt>
                <c:pt idx="1025">
                  <c:v>110.07360000000001</c:v>
                </c:pt>
                <c:pt idx="1026">
                  <c:v>109.9008</c:v>
                </c:pt>
                <c:pt idx="1027">
                  <c:v>109.1232</c:v>
                </c:pt>
                <c:pt idx="1028">
                  <c:v>108.9504</c:v>
                </c:pt>
                <c:pt idx="1029">
                  <c:v>108.432</c:v>
                </c:pt>
                <c:pt idx="1030">
                  <c:v>108</c:v>
                </c:pt>
                <c:pt idx="1031">
                  <c:v>107.91360000000002</c:v>
                </c:pt>
                <c:pt idx="1032">
                  <c:v>107.56800000000001</c:v>
                </c:pt>
                <c:pt idx="1033">
                  <c:v>107.39520000000002</c:v>
                </c:pt>
                <c:pt idx="1034">
                  <c:v>107.30880000000001</c:v>
                </c:pt>
                <c:pt idx="1035">
                  <c:v>106.9632</c:v>
                </c:pt>
                <c:pt idx="1036">
                  <c:v>106.70400000000002</c:v>
                </c:pt>
                <c:pt idx="1037">
                  <c:v>106.70400000000002</c:v>
                </c:pt>
                <c:pt idx="1038">
                  <c:v>106.27200000000001</c:v>
                </c:pt>
                <c:pt idx="1039">
                  <c:v>106.18560000000001</c:v>
                </c:pt>
                <c:pt idx="1040">
                  <c:v>105.9264</c:v>
                </c:pt>
                <c:pt idx="1041">
                  <c:v>105.9264</c:v>
                </c:pt>
                <c:pt idx="1042">
                  <c:v>105.84000000000002</c:v>
                </c:pt>
                <c:pt idx="1043">
                  <c:v>105.66720000000001</c:v>
                </c:pt>
                <c:pt idx="1044">
                  <c:v>105.66720000000001</c:v>
                </c:pt>
                <c:pt idx="1045">
                  <c:v>105.58080000000001</c:v>
                </c:pt>
                <c:pt idx="1046">
                  <c:v>105.49440000000001</c:v>
                </c:pt>
                <c:pt idx="1047">
                  <c:v>105.14880000000001</c:v>
                </c:pt>
                <c:pt idx="1048">
                  <c:v>104.71680000000001</c:v>
                </c:pt>
                <c:pt idx="1049">
                  <c:v>104.63040000000001</c:v>
                </c:pt>
                <c:pt idx="1050">
                  <c:v>104.28480000000002</c:v>
                </c:pt>
                <c:pt idx="1051">
                  <c:v>104.11200000000001</c:v>
                </c:pt>
                <c:pt idx="1052">
                  <c:v>103.8528</c:v>
                </c:pt>
                <c:pt idx="1053">
                  <c:v>103.16160000000001</c:v>
                </c:pt>
                <c:pt idx="1054">
                  <c:v>102.816</c:v>
                </c:pt>
                <c:pt idx="1055">
                  <c:v>102.7296</c:v>
                </c:pt>
                <c:pt idx="1056">
                  <c:v>102.55680000000001</c:v>
                </c:pt>
                <c:pt idx="1057">
                  <c:v>102.2976</c:v>
                </c:pt>
                <c:pt idx="1058">
                  <c:v>102.2976</c:v>
                </c:pt>
                <c:pt idx="1059">
                  <c:v>102.03840000000001</c:v>
                </c:pt>
                <c:pt idx="1060">
                  <c:v>101.952</c:v>
                </c:pt>
                <c:pt idx="1061">
                  <c:v>101.952</c:v>
                </c:pt>
                <c:pt idx="1062">
                  <c:v>101.86560000000001</c:v>
                </c:pt>
                <c:pt idx="1063">
                  <c:v>101.86560000000001</c:v>
                </c:pt>
                <c:pt idx="1064">
                  <c:v>101.60640000000001</c:v>
                </c:pt>
                <c:pt idx="1065">
                  <c:v>101.34720000000002</c:v>
                </c:pt>
                <c:pt idx="1066">
                  <c:v>101.34720000000002</c:v>
                </c:pt>
                <c:pt idx="1067">
                  <c:v>101.2608</c:v>
                </c:pt>
                <c:pt idx="1068">
                  <c:v>101.2608</c:v>
                </c:pt>
                <c:pt idx="1069">
                  <c:v>101.2608</c:v>
                </c:pt>
                <c:pt idx="1070">
                  <c:v>101.2608</c:v>
                </c:pt>
                <c:pt idx="1071">
                  <c:v>101.08799999999999</c:v>
                </c:pt>
                <c:pt idx="1072">
                  <c:v>101.08799999999999</c:v>
                </c:pt>
                <c:pt idx="1073">
                  <c:v>101.00160000000001</c:v>
                </c:pt>
                <c:pt idx="1074">
                  <c:v>100.9152</c:v>
                </c:pt>
                <c:pt idx="1075">
                  <c:v>100.7424</c:v>
                </c:pt>
                <c:pt idx="1076">
                  <c:v>100.65600000000001</c:v>
                </c:pt>
                <c:pt idx="1077">
                  <c:v>100.56959999999999</c:v>
                </c:pt>
                <c:pt idx="1078">
                  <c:v>100.224</c:v>
                </c:pt>
                <c:pt idx="1079">
                  <c:v>99.878399999999999</c:v>
                </c:pt>
                <c:pt idx="1080">
                  <c:v>99.792000000000016</c:v>
                </c:pt>
                <c:pt idx="1081">
                  <c:v>99.619200000000006</c:v>
                </c:pt>
                <c:pt idx="1082">
                  <c:v>99.532799999999995</c:v>
                </c:pt>
                <c:pt idx="1083">
                  <c:v>99.446400000000011</c:v>
                </c:pt>
                <c:pt idx="1084">
                  <c:v>99.187200000000004</c:v>
                </c:pt>
                <c:pt idx="1085">
                  <c:v>99.014399999999995</c:v>
                </c:pt>
                <c:pt idx="1086">
                  <c:v>99.014399999999995</c:v>
                </c:pt>
                <c:pt idx="1087">
                  <c:v>98.236800000000002</c:v>
                </c:pt>
                <c:pt idx="1088">
                  <c:v>98.236800000000002</c:v>
                </c:pt>
                <c:pt idx="1089">
                  <c:v>98.150400000000005</c:v>
                </c:pt>
                <c:pt idx="1090">
                  <c:v>97.8048</c:v>
                </c:pt>
                <c:pt idx="1091">
                  <c:v>97.718400000000003</c:v>
                </c:pt>
                <c:pt idx="1092">
                  <c:v>97.2</c:v>
                </c:pt>
                <c:pt idx="1093">
                  <c:v>97.113600000000019</c:v>
                </c:pt>
                <c:pt idx="1094">
                  <c:v>96.94080000000001</c:v>
                </c:pt>
                <c:pt idx="1095">
                  <c:v>96.854400000000012</c:v>
                </c:pt>
                <c:pt idx="1096">
                  <c:v>96.59520000000002</c:v>
                </c:pt>
                <c:pt idx="1097">
                  <c:v>96.59520000000002</c:v>
                </c:pt>
                <c:pt idx="1098">
                  <c:v>96.163200000000003</c:v>
                </c:pt>
                <c:pt idx="1099">
                  <c:v>96.07680000000002</c:v>
                </c:pt>
                <c:pt idx="1100">
                  <c:v>95.990400000000008</c:v>
                </c:pt>
                <c:pt idx="1101">
                  <c:v>95.904000000000011</c:v>
                </c:pt>
                <c:pt idx="1102">
                  <c:v>95.904000000000011</c:v>
                </c:pt>
                <c:pt idx="1103">
                  <c:v>95.731200000000015</c:v>
                </c:pt>
                <c:pt idx="1104">
                  <c:v>95.731200000000015</c:v>
                </c:pt>
                <c:pt idx="1105">
                  <c:v>95.55840000000002</c:v>
                </c:pt>
                <c:pt idx="1106">
                  <c:v>95.55840000000002</c:v>
                </c:pt>
                <c:pt idx="1107">
                  <c:v>95.385600000000011</c:v>
                </c:pt>
                <c:pt idx="1108">
                  <c:v>95.126400000000004</c:v>
                </c:pt>
                <c:pt idx="1109">
                  <c:v>95.04000000000002</c:v>
                </c:pt>
                <c:pt idx="1110">
                  <c:v>95.04000000000002</c:v>
                </c:pt>
                <c:pt idx="1111">
                  <c:v>94.694400000000016</c:v>
                </c:pt>
                <c:pt idx="1112">
                  <c:v>94.608000000000004</c:v>
                </c:pt>
                <c:pt idx="1113">
                  <c:v>94.608000000000004</c:v>
                </c:pt>
                <c:pt idx="1114">
                  <c:v>94.521600000000007</c:v>
                </c:pt>
                <c:pt idx="1115">
                  <c:v>94.176000000000016</c:v>
                </c:pt>
                <c:pt idx="1116">
                  <c:v>94.089600000000004</c:v>
                </c:pt>
                <c:pt idx="1117">
                  <c:v>93.916800000000009</c:v>
                </c:pt>
                <c:pt idx="1118">
                  <c:v>93.830400000000012</c:v>
                </c:pt>
                <c:pt idx="1119">
                  <c:v>93.398400000000009</c:v>
                </c:pt>
                <c:pt idx="1120">
                  <c:v>93.398400000000009</c:v>
                </c:pt>
                <c:pt idx="1121">
                  <c:v>92.88</c:v>
                </c:pt>
                <c:pt idx="1122">
                  <c:v>92.7072</c:v>
                </c:pt>
                <c:pt idx="1123">
                  <c:v>92.448000000000008</c:v>
                </c:pt>
                <c:pt idx="1124">
                  <c:v>91.929600000000008</c:v>
                </c:pt>
                <c:pt idx="1125">
                  <c:v>91.843199999999996</c:v>
                </c:pt>
                <c:pt idx="1126">
                  <c:v>91.670400000000001</c:v>
                </c:pt>
                <c:pt idx="1127">
                  <c:v>91.584000000000017</c:v>
                </c:pt>
                <c:pt idx="1128">
                  <c:v>91.584000000000017</c:v>
                </c:pt>
                <c:pt idx="1129">
                  <c:v>91.324799999999996</c:v>
                </c:pt>
                <c:pt idx="1130">
                  <c:v>91.152000000000001</c:v>
                </c:pt>
                <c:pt idx="1131">
                  <c:v>90.633600000000001</c:v>
                </c:pt>
                <c:pt idx="1132">
                  <c:v>90.633600000000001</c:v>
                </c:pt>
                <c:pt idx="1133">
                  <c:v>90.547200000000004</c:v>
                </c:pt>
                <c:pt idx="1134">
                  <c:v>90.374400000000009</c:v>
                </c:pt>
                <c:pt idx="1135">
                  <c:v>90.115200000000002</c:v>
                </c:pt>
                <c:pt idx="1136">
                  <c:v>90.115200000000002</c:v>
                </c:pt>
                <c:pt idx="1137">
                  <c:v>90.028800000000004</c:v>
                </c:pt>
                <c:pt idx="1138">
                  <c:v>89.942400000000006</c:v>
                </c:pt>
                <c:pt idx="1139">
                  <c:v>89.856000000000009</c:v>
                </c:pt>
                <c:pt idx="1140">
                  <c:v>89.423999999999992</c:v>
                </c:pt>
                <c:pt idx="1141">
                  <c:v>89.423999999999992</c:v>
                </c:pt>
                <c:pt idx="1142">
                  <c:v>89.251199999999997</c:v>
                </c:pt>
                <c:pt idx="1143">
                  <c:v>89.164800000000014</c:v>
                </c:pt>
                <c:pt idx="1144">
                  <c:v>89.164800000000014</c:v>
                </c:pt>
                <c:pt idx="1145">
                  <c:v>88.905599999999993</c:v>
                </c:pt>
                <c:pt idx="1146">
                  <c:v>88.732799999999997</c:v>
                </c:pt>
                <c:pt idx="1147">
                  <c:v>88.646400000000014</c:v>
                </c:pt>
                <c:pt idx="1148">
                  <c:v>88.214399999999998</c:v>
                </c:pt>
                <c:pt idx="1149">
                  <c:v>88.041600000000003</c:v>
                </c:pt>
                <c:pt idx="1150">
                  <c:v>87.955200000000005</c:v>
                </c:pt>
                <c:pt idx="1151">
                  <c:v>87.695999999999998</c:v>
                </c:pt>
                <c:pt idx="1152">
                  <c:v>87.436800000000005</c:v>
                </c:pt>
                <c:pt idx="1153">
                  <c:v>86.918400000000005</c:v>
                </c:pt>
                <c:pt idx="1154">
                  <c:v>86.572800000000001</c:v>
                </c:pt>
                <c:pt idx="1155">
                  <c:v>86.486400000000003</c:v>
                </c:pt>
                <c:pt idx="1156">
                  <c:v>86.4</c:v>
                </c:pt>
                <c:pt idx="1157">
                  <c:v>86.4</c:v>
                </c:pt>
                <c:pt idx="1158">
                  <c:v>86.140799999999999</c:v>
                </c:pt>
                <c:pt idx="1159">
                  <c:v>86.054400000000001</c:v>
                </c:pt>
                <c:pt idx="1160">
                  <c:v>85.881600000000006</c:v>
                </c:pt>
                <c:pt idx="1161">
                  <c:v>85.708800000000011</c:v>
                </c:pt>
                <c:pt idx="1162">
                  <c:v>85.622399999999999</c:v>
                </c:pt>
                <c:pt idx="1163">
                  <c:v>85.536000000000001</c:v>
                </c:pt>
                <c:pt idx="1164">
                  <c:v>85.190400000000011</c:v>
                </c:pt>
                <c:pt idx="1165">
                  <c:v>84.153599999999997</c:v>
                </c:pt>
                <c:pt idx="1166">
                  <c:v>84.0672</c:v>
                </c:pt>
                <c:pt idx="1167">
                  <c:v>83.980800000000002</c:v>
                </c:pt>
                <c:pt idx="1168">
                  <c:v>83.808000000000007</c:v>
                </c:pt>
                <c:pt idx="1169">
                  <c:v>83.721600000000009</c:v>
                </c:pt>
                <c:pt idx="1170">
                  <c:v>83.721600000000009</c:v>
                </c:pt>
                <c:pt idx="1171">
                  <c:v>83.289600000000007</c:v>
                </c:pt>
                <c:pt idx="1172">
                  <c:v>83.0304</c:v>
                </c:pt>
                <c:pt idx="1173">
                  <c:v>82.944000000000003</c:v>
                </c:pt>
                <c:pt idx="1174">
                  <c:v>82.771200000000007</c:v>
                </c:pt>
                <c:pt idx="1175">
                  <c:v>82.08</c:v>
                </c:pt>
                <c:pt idx="1176">
                  <c:v>81.907200000000003</c:v>
                </c:pt>
                <c:pt idx="1177">
                  <c:v>81.734400000000008</c:v>
                </c:pt>
                <c:pt idx="1178">
                  <c:v>81.647999999999996</c:v>
                </c:pt>
                <c:pt idx="1179">
                  <c:v>81.561599999999999</c:v>
                </c:pt>
                <c:pt idx="1180">
                  <c:v>80.784000000000006</c:v>
                </c:pt>
                <c:pt idx="1181">
                  <c:v>80.524800000000013</c:v>
                </c:pt>
                <c:pt idx="1182">
                  <c:v>79.920000000000016</c:v>
                </c:pt>
                <c:pt idx="1183">
                  <c:v>79.833600000000004</c:v>
                </c:pt>
                <c:pt idx="1184">
                  <c:v>79.574400000000011</c:v>
                </c:pt>
                <c:pt idx="1185">
                  <c:v>79.056000000000012</c:v>
                </c:pt>
                <c:pt idx="1186">
                  <c:v>78.969600000000014</c:v>
                </c:pt>
                <c:pt idx="1187">
                  <c:v>78.883200000000002</c:v>
                </c:pt>
                <c:pt idx="1188">
                  <c:v>78.796800000000005</c:v>
                </c:pt>
                <c:pt idx="1189">
                  <c:v>78.624000000000009</c:v>
                </c:pt>
                <c:pt idx="1190">
                  <c:v>78.537600000000012</c:v>
                </c:pt>
                <c:pt idx="1191">
                  <c:v>78.278400000000005</c:v>
                </c:pt>
                <c:pt idx="1192">
                  <c:v>78.10560000000001</c:v>
                </c:pt>
                <c:pt idx="1193">
                  <c:v>78.10560000000001</c:v>
                </c:pt>
                <c:pt idx="1194">
                  <c:v>78.019200000000012</c:v>
                </c:pt>
                <c:pt idx="1195">
                  <c:v>78.019200000000012</c:v>
                </c:pt>
                <c:pt idx="1196">
                  <c:v>77.9328</c:v>
                </c:pt>
                <c:pt idx="1197">
                  <c:v>77.760000000000005</c:v>
                </c:pt>
                <c:pt idx="1198">
                  <c:v>77.155200000000008</c:v>
                </c:pt>
                <c:pt idx="1199">
                  <c:v>76.723200000000006</c:v>
                </c:pt>
                <c:pt idx="1200">
                  <c:v>76.55040000000001</c:v>
                </c:pt>
                <c:pt idx="1201">
                  <c:v>76.55040000000001</c:v>
                </c:pt>
                <c:pt idx="1202">
                  <c:v>76.464000000000013</c:v>
                </c:pt>
                <c:pt idx="1203">
                  <c:v>76.204800000000006</c:v>
                </c:pt>
                <c:pt idx="1204">
                  <c:v>76.032000000000011</c:v>
                </c:pt>
                <c:pt idx="1205">
                  <c:v>76.032000000000011</c:v>
                </c:pt>
                <c:pt idx="1206">
                  <c:v>75.340800000000002</c:v>
                </c:pt>
                <c:pt idx="1207">
                  <c:v>74.995200000000011</c:v>
                </c:pt>
                <c:pt idx="1208">
                  <c:v>74.908799999999999</c:v>
                </c:pt>
                <c:pt idx="1209">
                  <c:v>74.908799999999999</c:v>
                </c:pt>
                <c:pt idx="1210">
                  <c:v>74.044800000000009</c:v>
                </c:pt>
                <c:pt idx="1211">
                  <c:v>73.094400000000007</c:v>
                </c:pt>
                <c:pt idx="1212">
                  <c:v>72.230400000000003</c:v>
                </c:pt>
                <c:pt idx="1213">
                  <c:v>70.761600000000001</c:v>
                </c:pt>
                <c:pt idx="1214">
                  <c:v>70.243200000000002</c:v>
                </c:pt>
                <c:pt idx="1215">
                  <c:v>69.465600000000009</c:v>
                </c:pt>
                <c:pt idx="1216">
                  <c:v>69.12</c:v>
                </c:pt>
                <c:pt idx="1217">
                  <c:v>68.601600000000005</c:v>
                </c:pt>
                <c:pt idx="1218">
                  <c:v>67.996800000000007</c:v>
                </c:pt>
                <c:pt idx="1219">
                  <c:v>65.836800000000011</c:v>
                </c:pt>
                <c:pt idx="1220">
                  <c:v>64.108800000000002</c:v>
                </c:pt>
                <c:pt idx="1221">
                  <c:v>64.022400000000005</c:v>
                </c:pt>
                <c:pt idx="1222">
                  <c:v>62.64</c:v>
                </c:pt>
                <c:pt idx="1223">
                  <c:v>59.961599999999997</c:v>
                </c:pt>
                <c:pt idx="1224">
                  <c:v>59.788800000000002</c:v>
                </c:pt>
                <c:pt idx="1225">
                  <c:v>58.49280000000001</c:v>
                </c:pt>
                <c:pt idx="1226">
                  <c:v>58.147200000000005</c:v>
                </c:pt>
                <c:pt idx="1227">
                  <c:v>57.801600000000008</c:v>
                </c:pt>
                <c:pt idx="1228">
                  <c:v>57.801600000000008</c:v>
                </c:pt>
                <c:pt idx="1229">
                  <c:v>57.71520000000001</c:v>
                </c:pt>
                <c:pt idx="1230">
                  <c:v>57.628800000000005</c:v>
                </c:pt>
                <c:pt idx="1231">
                  <c:v>56.851200000000006</c:v>
                </c:pt>
                <c:pt idx="1232">
                  <c:v>56.419200000000004</c:v>
                </c:pt>
                <c:pt idx="1233">
                  <c:v>56.332800000000006</c:v>
                </c:pt>
                <c:pt idx="1234">
                  <c:v>55.728000000000009</c:v>
                </c:pt>
                <c:pt idx="1235">
                  <c:v>55.123200000000004</c:v>
                </c:pt>
                <c:pt idx="1236">
                  <c:v>55.036800000000007</c:v>
                </c:pt>
                <c:pt idx="1237">
                  <c:v>55.036800000000007</c:v>
                </c:pt>
                <c:pt idx="1238">
                  <c:v>55.036800000000007</c:v>
                </c:pt>
                <c:pt idx="1239">
                  <c:v>54.864000000000004</c:v>
                </c:pt>
                <c:pt idx="1240">
                  <c:v>54.432000000000002</c:v>
                </c:pt>
                <c:pt idx="1241">
                  <c:v>54.345600000000005</c:v>
                </c:pt>
                <c:pt idx="1242">
                  <c:v>54.086400000000005</c:v>
                </c:pt>
                <c:pt idx="1243">
                  <c:v>53.913600000000002</c:v>
                </c:pt>
                <c:pt idx="1244">
                  <c:v>53.827200000000005</c:v>
                </c:pt>
                <c:pt idx="1245">
                  <c:v>52.704000000000001</c:v>
                </c:pt>
                <c:pt idx="1246">
                  <c:v>52.444800000000001</c:v>
                </c:pt>
                <c:pt idx="1247">
                  <c:v>52.099200000000003</c:v>
                </c:pt>
                <c:pt idx="1248">
                  <c:v>51.84</c:v>
                </c:pt>
                <c:pt idx="1249">
                  <c:v>51.84</c:v>
                </c:pt>
                <c:pt idx="1250">
                  <c:v>51.667200000000001</c:v>
                </c:pt>
                <c:pt idx="1251">
                  <c:v>51.667200000000001</c:v>
                </c:pt>
                <c:pt idx="1252">
                  <c:v>50.198399999999999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60-4B61-829B-5FA34EDCF82E}"/>
            </c:ext>
          </c:extLst>
        </c:ser>
        <c:ser>
          <c:idx val="2"/>
          <c:order val="2"/>
          <c:tx>
            <c:v>Stage 2</c:v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'FDC Thredbo'!$H$4:$H$1188</c:f>
              <c:numCache>
                <c:formatCode>#,##0.0</c:formatCode>
                <c:ptCount val="1185"/>
                <c:pt idx="0">
                  <c:v>0</c:v>
                </c:pt>
                <c:pt idx="1">
                  <c:v>8.4459459459459499E-2</c:v>
                </c:pt>
                <c:pt idx="2">
                  <c:v>0.168918918918919</c:v>
                </c:pt>
                <c:pt idx="3">
                  <c:v>0.25337837837837851</c:v>
                </c:pt>
                <c:pt idx="4">
                  <c:v>0.337837837837838</c:v>
                </c:pt>
                <c:pt idx="5">
                  <c:v>0.42229729729729748</c:v>
                </c:pt>
                <c:pt idx="6">
                  <c:v>0.50675675675675702</c:v>
                </c:pt>
                <c:pt idx="7">
                  <c:v>0.59121621621621645</c:v>
                </c:pt>
                <c:pt idx="8">
                  <c:v>0.67567567567567599</c:v>
                </c:pt>
                <c:pt idx="9">
                  <c:v>0.76013513513513553</c:v>
                </c:pt>
                <c:pt idx="10">
                  <c:v>0.84459459459459496</c:v>
                </c:pt>
                <c:pt idx="11">
                  <c:v>0.9290540540540545</c:v>
                </c:pt>
                <c:pt idx="12">
                  <c:v>1.013513513513514</c:v>
                </c:pt>
                <c:pt idx="13">
                  <c:v>1.0979729729729735</c:v>
                </c:pt>
                <c:pt idx="14">
                  <c:v>1.1824324324324329</c:v>
                </c:pt>
                <c:pt idx="15">
                  <c:v>1.2668918918918926</c:v>
                </c:pt>
                <c:pt idx="16">
                  <c:v>1.351351351351352</c:v>
                </c:pt>
                <c:pt idx="17">
                  <c:v>1.4358108108108114</c:v>
                </c:pt>
                <c:pt idx="18">
                  <c:v>1.5202702702702711</c:v>
                </c:pt>
                <c:pt idx="19">
                  <c:v>1.6047297297297305</c:v>
                </c:pt>
                <c:pt idx="20">
                  <c:v>1.6891891891891899</c:v>
                </c:pt>
                <c:pt idx="21">
                  <c:v>1.7736486486486496</c:v>
                </c:pt>
                <c:pt idx="22">
                  <c:v>1.858108108108109</c:v>
                </c:pt>
                <c:pt idx="23">
                  <c:v>1.9425675675675684</c:v>
                </c:pt>
                <c:pt idx="24">
                  <c:v>2.0270270270270281</c:v>
                </c:pt>
                <c:pt idx="25">
                  <c:v>2.1114864864864873</c:v>
                </c:pt>
                <c:pt idx="26">
                  <c:v>2.1959459459459469</c:v>
                </c:pt>
                <c:pt idx="27">
                  <c:v>2.2804054054054066</c:v>
                </c:pt>
                <c:pt idx="28">
                  <c:v>2.3648648648648658</c:v>
                </c:pt>
                <c:pt idx="29">
                  <c:v>2.4493243243243255</c:v>
                </c:pt>
                <c:pt idx="30">
                  <c:v>2.5337837837837851</c:v>
                </c:pt>
                <c:pt idx="31">
                  <c:v>2.6182432432432443</c:v>
                </c:pt>
                <c:pt idx="32">
                  <c:v>2.702702702702704</c:v>
                </c:pt>
                <c:pt idx="33">
                  <c:v>2.7871621621621636</c:v>
                </c:pt>
                <c:pt idx="34">
                  <c:v>2.8716216216216228</c:v>
                </c:pt>
                <c:pt idx="35">
                  <c:v>2.9560810810810825</c:v>
                </c:pt>
                <c:pt idx="36">
                  <c:v>3.0405405405405421</c:v>
                </c:pt>
                <c:pt idx="37">
                  <c:v>3.1250000000000013</c:v>
                </c:pt>
                <c:pt idx="38">
                  <c:v>3.209459459459461</c:v>
                </c:pt>
                <c:pt idx="39">
                  <c:v>3.2939189189189206</c:v>
                </c:pt>
                <c:pt idx="40">
                  <c:v>3.3783783783783798</c:v>
                </c:pt>
                <c:pt idx="41">
                  <c:v>3.4628378378378395</c:v>
                </c:pt>
                <c:pt idx="42">
                  <c:v>3.5472972972972991</c:v>
                </c:pt>
                <c:pt idx="43">
                  <c:v>3.6317567567567584</c:v>
                </c:pt>
                <c:pt idx="44">
                  <c:v>3.716216216216218</c:v>
                </c:pt>
                <c:pt idx="45">
                  <c:v>3.8006756756756777</c:v>
                </c:pt>
                <c:pt idx="46">
                  <c:v>3.8851351351351369</c:v>
                </c:pt>
                <c:pt idx="47">
                  <c:v>3.9695945945945965</c:v>
                </c:pt>
                <c:pt idx="48">
                  <c:v>4.0540540540540562</c:v>
                </c:pt>
                <c:pt idx="49">
                  <c:v>4.1385135135135158</c:v>
                </c:pt>
                <c:pt idx="50">
                  <c:v>4.2229729729729746</c:v>
                </c:pt>
                <c:pt idx="51">
                  <c:v>4.3074324324324342</c:v>
                </c:pt>
                <c:pt idx="52">
                  <c:v>4.3918918918918939</c:v>
                </c:pt>
                <c:pt idx="53">
                  <c:v>4.4763513513513535</c:v>
                </c:pt>
                <c:pt idx="54">
                  <c:v>4.5608108108108132</c:v>
                </c:pt>
                <c:pt idx="55">
                  <c:v>4.6452702702702728</c:v>
                </c:pt>
                <c:pt idx="56">
                  <c:v>4.7297297297297316</c:v>
                </c:pt>
                <c:pt idx="57">
                  <c:v>4.8141891891891913</c:v>
                </c:pt>
                <c:pt idx="58">
                  <c:v>4.8986486486486509</c:v>
                </c:pt>
                <c:pt idx="59">
                  <c:v>4.9831081081081106</c:v>
                </c:pt>
                <c:pt idx="60">
                  <c:v>5.0675675675675702</c:v>
                </c:pt>
                <c:pt idx="61">
                  <c:v>5.1520270270270299</c:v>
                </c:pt>
                <c:pt idx="62">
                  <c:v>5.2364864864864886</c:v>
                </c:pt>
                <c:pt idx="63">
                  <c:v>5.3209459459459483</c:v>
                </c:pt>
                <c:pt idx="64">
                  <c:v>5.4054054054054079</c:v>
                </c:pt>
                <c:pt idx="65">
                  <c:v>5.4898648648648676</c:v>
                </c:pt>
                <c:pt idx="66">
                  <c:v>5.5743243243243272</c:v>
                </c:pt>
                <c:pt idx="67">
                  <c:v>5.658783783783786</c:v>
                </c:pt>
                <c:pt idx="68">
                  <c:v>5.7432432432432456</c:v>
                </c:pt>
                <c:pt idx="69">
                  <c:v>5.8277027027027053</c:v>
                </c:pt>
                <c:pt idx="70">
                  <c:v>5.9121621621621649</c:v>
                </c:pt>
                <c:pt idx="71">
                  <c:v>5.9966216216216246</c:v>
                </c:pt>
                <c:pt idx="72">
                  <c:v>6.0810810810810842</c:v>
                </c:pt>
                <c:pt idx="73">
                  <c:v>6.165540540540543</c:v>
                </c:pt>
                <c:pt idx="74">
                  <c:v>6.2500000000000027</c:v>
                </c:pt>
                <c:pt idx="75">
                  <c:v>6.3344594594594623</c:v>
                </c:pt>
                <c:pt idx="76">
                  <c:v>6.418918918918922</c:v>
                </c:pt>
                <c:pt idx="77">
                  <c:v>6.5033783783783816</c:v>
                </c:pt>
                <c:pt idx="78">
                  <c:v>6.5878378378378413</c:v>
                </c:pt>
                <c:pt idx="79">
                  <c:v>6.6722972972973</c:v>
                </c:pt>
                <c:pt idx="80">
                  <c:v>6.7567567567567597</c:v>
                </c:pt>
                <c:pt idx="81">
                  <c:v>6.8412162162162193</c:v>
                </c:pt>
                <c:pt idx="82">
                  <c:v>6.925675675675679</c:v>
                </c:pt>
                <c:pt idx="83">
                  <c:v>7.0101351351351386</c:v>
                </c:pt>
                <c:pt idx="84">
                  <c:v>7.0945945945945983</c:v>
                </c:pt>
                <c:pt idx="85">
                  <c:v>7.1790540540540571</c:v>
                </c:pt>
                <c:pt idx="86">
                  <c:v>7.2635135135135167</c:v>
                </c:pt>
                <c:pt idx="87">
                  <c:v>7.3479729729729764</c:v>
                </c:pt>
                <c:pt idx="88">
                  <c:v>7.432432432432436</c:v>
                </c:pt>
                <c:pt idx="89">
                  <c:v>7.5168918918918957</c:v>
                </c:pt>
                <c:pt idx="90">
                  <c:v>7.6013513513513553</c:v>
                </c:pt>
                <c:pt idx="91">
                  <c:v>7.6858108108108141</c:v>
                </c:pt>
                <c:pt idx="92">
                  <c:v>7.7702702702702737</c:v>
                </c:pt>
                <c:pt idx="93">
                  <c:v>7.8547297297297334</c:v>
                </c:pt>
                <c:pt idx="94">
                  <c:v>7.939189189189193</c:v>
                </c:pt>
                <c:pt idx="95">
                  <c:v>8.0236486486486527</c:v>
                </c:pt>
                <c:pt idx="96">
                  <c:v>8.1081081081081123</c:v>
                </c:pt>
                <c:pt idx="97">
                  <c:v>8.192567567567572</c:v>
                </c:pt>
                <c:pt idx="98">
                  <c:v>8.2770270270270316</c:v>
                </c:pt>
                <c:pt idx="99">
                  <c:v>8.3614864864864895</c:v>
                </c:pt>
                <c:pt idx="100">
                  <c:v>8.4459459459459492</c:v>
                </c:pt>
                <c:pt idx="101">
                  <c:v>8.5304054054054088</c:v>
                </c:pt>
                <c:pt idx="102">
                  <c:v>8.6148648648648685</c:v>
                </c:pt>
                <c:pt idx="103">
                  <c:v>8.6993243243243281</c:v>
                </c:pt>
                <c:pt idx="104">
                  <c:v>8.7837837837837878</c:v>
                </c:pt>
                <c:pt idx="105">
                  <c:v>8.8682432432432474</c:v>
                </c:pt>
                <c:pt idx="106">
                  <c:v>8.9527027027027071</c:v>
                </c:pt>
                <c:pt idx="107">
                  <c:v>9.0371621621621667</c:v>
                </c:pt>
                <c:pt idx="108">
                  <c:v>9.1216216216216264</c:v>
                </c:pt>
                <c:pt idx="109">
                  <c:v>9.206081081081086</c:v>
                </c:pt>
                <c:pt idx="110">
                  <c:v>9.2905405405405457</c:v>
                </c:pt>
                <c:pt idx="111">
                  <c:v>9.3750000000000036</c:v>
                </c:pt>
                <c:pt idx="112">
                  <c:v>9.4594594594594632</c:v>
                </c:pt>
                <c:pt idx="113">
                  <c:v>9.5439189189189229</c:v>
                </c:pt>
                <c:pt idx="114">
                  <c:v>9.6283783783783825</c:v>
                </c:pt>
                <c:pt idx="115">
                  <c:v>9.7128378378378422</c:v>
                </c:pt>
                <c:pt idx="116">
                  <c:v>9.7972972972973018</c:v>
                </c:pt>
                <c:pt idx="117">
                  <c:v>9.8817567567567615</c:v>
                </c:pt>
                <c:pt idx="118">
                  <c:v>9.9662162162162211</c:v>
                </c:pt>
                <c:pt idx="119">
                  <c:v>10.050675675675681</c:v>
                </c:pt>
                <c:pt idx="120">
                  <c:v>10.13513513513514</c:v>
                </c:pt>
                <c:pt idx="121">
                  <c:v>10.2195945945946</c:v>
                </c:pt>
                <c:pt idx="122">
                  <c:v>10.30405405405406</c:v>
                </c:pt>
                <c:pt idx="123">
                  <c:v>10.388513513513518</c:v>
                </c:pt>
                <c:pt idx="124">
                  <c:v>10.472972972972977</c:v>
                </c:pt>
                <c:pt idx="125">
                  <c:v>10.557432432432437</c:v>
                </c:pt>
                <c:pt idx="126">
                  <c:v>10.641891891891897</c:v>
                </c:pt>
                <c:pt idx="127">
                  <c:v>10.726351351351356</c:v>
                </c:pt>
                <c:pt idx="128">
                  <c:v>10.810810810810816</c:v>
                </c:pt>
                <c:pt idx="129">
                  <c:v>10.895270270270276</c:v>
                </c:pt>
                <c:pt idx="130">
                  <c:v>10.979729729729735</c:v>
                </c:pt>
                <c:pt idx="131">
                  <c:v>11.064189189189195</c:v>
                </c:pt>
                <c:pt idx="132">
                  <c:v>11.148648648648654</c:v>
                </c:pt>
                <c:pt idx="133">
                  <c:v>11.233108108108114</c:v>
                </c:pt>
                <c:pt idx="134">
                  <c:v>11.317567567567572</c:v>
                </c:pt>
                <c:pt idx="135">
                  <c:v>11.402027027027032</c:v>
                </c:pt>
                <c:pt idx="136">
                  <c:v>11.486486486486491</c:v>
                </c:pt>
                <c:pt idx="137">
                  <c:v>11.570945945945951</c:v>
                </c:pt>
                <c:pt idx="138">
                  <c:v>11.655405405405411</c:v>
                </c:pt>
                <c:pt idx="139">
                  <c:v>11.73986486486487</c:v>
                </c:pt>
                <c:pt idx="140">
                  <c:v>11.82432432432433</c:v>
                </c:pt>
                <c:pt idx="141">
                  <c:v>11.90878378378379</c:v>
                </c:pt>
                <c:pt idx="142">
                  <c:v>11.993243243243249</c:v>
                </c:pt>
                <c:pt idx="143">
                  <c:v>12.077702702702709</c:v>
                </c:pt>
                <c:pt idx="144">
                  <c:v>12.162162162162168</c:v>
                </c:pt>
                <c:pt idx="145">
                  <c:v>12.246621621621628</c:v>
                </c:pt>
                <c:pt idx="146">
                  <c:v>12.331081081081086</c:v>
                </c:pt>
                <c:pt idx="147">
                  <c:v>12.415540540540546</c:v>
                </c:pt>
                <c:pt idx="148">
                  <c:v>12.500000000000005</c:v>
                </c:pt>
                <c:pt idx="149">
                  <c:v>12.584459459459465</c:v>
                </c:pt>
                <c:pt idx="150">
                  <c:v>12.668918918918925</c:v>
                </c:pt>
                <c:pt idx="151">
                  <c:v>12.753378378378384</c:v>
                </c:pt>
                <c:pt idx="152">
                  <c:v>12.837837837837844</c:v>
                </c:pt>
                <c:pt idx="153">
                  <c:v>12.922297297297304</c:v>
                </c:pt>
                <c:pt idx="154">
                  <c:v>13.006756756756763</c:v>
                </c:pt>
                <c:pt idx="155">
                  <c:v>13.091216216216223</c:v>
                </c:pt>
                <c:pt idx="156">
                  <c:v>13.175675675675683</c:v>
                </c:pt>
                <c:pt idx="157">
                  <c:v>13.260135135135142</c:v>
                </c:pt>
                <c:pt idx="158">
                  <c:v>13.3445945945946</c:v>
                </c:pt>
                <c:pt idx="159">
                  <c:v>13.42905405405406</c:v>
                </c:pt>
                <c:pt idx="160">
                  <c:v>13.513513513513519</c:v>
                </c:pt>
                <c:pt idx="161">
                  <c:v>13.597972972972979</c:v>
                </c:pt>
                <c:pt idx="162">
                  <c:v>13.682432432432439</c:v>
                </c:pt>
                <c:pt idx="163">
                  <c:v>13.766891891891898</c:v>
                </c:pt>
                <c:pt idx="164">
                  <c:v>13.851351351351358</c:v>
                </c:pt>
                <c:pt idx="165">
                  <c:v>13.935810810810818</c:v>
                </c:pt>
                <c:pt idx="166">
                  <c:v>14.020270270270277</c:v>
                </c:pt>
                <c:pt idx="167">
                  <c:v>14.104729729729737</c:v>
                </c:pt>
                <c:pt idx="168">
                  <c:v>14.189189189189197</c:v>
                </c:pt>
                <c:pt idx="169">
                  <c:v>14.273648648648654</c:v>
                </c:pt>
                <c:pt idx="170">
                  <c:v>14.358108108108114</c:v>
                </c:pt>
                <c:pt idx="171">
                  <c:v>14.442567567567574</c:v>
                </c:pt>
                <c:pt idx="172">
                  <c:v>14.527027027027033</c:v>
                </c:pt>
                <c:pt idx="173">
                  <c:v>14.611486486486493</c:v>
                </c:pt>
                <c:pt idx="174">
                  <c:v>14.695945945945953</c:v>
                </c:pt>
                <c:pt idx="175">
                  <c:v>14.780405405405412</c:v>
                </c:pt>
                <c:pt idx="176">
                  <c:v>14.864864864864872</c:v>
                </c:pt>
                <c:pt idx="177">
                  <c:v>14.949324324324332</c:v>
                </c:pt>
                <c:pt idx="178">
                  <c:v>15.033783783783791</c:v>
                </c:pt>
                <c:pt idx="179">
                  <c:v>15.118243243243251</c:v>
                </c:pt>
                <c:pt idx="180">
                  <c:v>15.202702702702711</c:v>
                </c:pt>
                <c:pt idx="181">
                  <c:v>15.287162162162168</c:v>
                </c:pt>
                <c:pt idx="182">
                  <c:v>15.371621621621628</c:v>
                </c:pt>
                <c:pt idx="183">
                  <c:v>15.456081081081088</c:v>
                </c:pt>
                <c:pt idx="184">
                  <c:v>15.540540540540547</c:v>
                </c:pt>
                <c:pt idx="185">
                  <c:v>15.625000000000007</c:v>
                </c:pt>
                <c:pt idx="186">
                  <c:v>15.709459459459467</c:v>
                </c:pt>
                <c:pt idx="187">
                  <c:v>15.793918918918926</c:v>
                </c:pt>
                <c:pt idx="188">
                  <c:v>15.878378378378386</c:v>
                </c:pt>
                <c:pt idx="189">
                  <c:v>15.962837837837846</c:v>
                </c:pt>
                <c:pt idx="190">
                  <c:v>16.047297297297305</c:v>
                </c:pt>
                <c:pt idx="191">
                  <c:v>16.131756756756765</c:v>
                </c:pt>
                <c:pt idx="192">
                  <c:v>16.216216216216225</c:v>
                </c:pt>
                <c:pt idx="193">
                  <c:v>16.300675675675684</c:v>
                </c:pt>
                <c:pt idx="194">
                  <c:v>16.385135135135144</c:v>
                </c:pt>
                <c:pt idx="195">
                  <c:v>16.469594594594604</c:v>
                </c:pt>
                <c:pt idx="196">
                  <c:v>16.554054054054063</c:v>
                </c:pt>
                <c:pt idx="197">
                  <c:v>16.638513513513523</c:v>
                </c:pt>
                <c:pt idx="198">
                  <c:v>16.722972972972979</c:v>
                </c:pt>
                <c:pt idx="199">
                  <c:v>16.807432432432439</c:v>
                </c:pt>
                <c:pt idx="200">
                  <c:v>16.891891891891898</c:v>
                </c:pt>
                <c:pt idx="201">
                  <c:v>16.976351351351358</c:v>
                </c:pt>
                <c:pt idx="202">
                  <c:v>17.060810810810818</c:v>
                </c:pt>
                <c:pt idx="203">
                  <c:v>17.145270270270277</c:v>
                </c:pt>
                <c:pt idx="204">
                  <c:v>17.229729729729737</c:v>
                </c:pt>
                <c:pt idx="205">
                  <c:v>17.314189189189197</c:v>
                </c:pt>
                <c:pt idx="206">
                  <c:v>17.398648648648656</c:v>
                </c:pt>
                <c:pt idx="207">
                  <c:v>17.483108108108116</c:v>
                </c:pt>
                <c:pt idx="208">
                  <c:v>17.567567567567576</c:v>
                </c:pt>
                <c:pt idx="209">
                  <c:v>17.652027027027035</c:v>
                </c:pt>
                <c:pt idx="210">
                  <c:v>17.736486486486495</c:v>
                </c:pt>
                <c:pt idx="211">
                  <c:v>17.820945945945954</c:v>
                </c:pt>
                <c:pt idx="212">
                  <c:v>17.905405405405414</c:v>
                </c:pt>
                <c:pt idx="213">
                  <c:v>17.989864864864874</c:v>
                </c:pt>
                <c:pt idx="214">
                  <c:v>18.074324324324333</c:v>
                </c:pt>
                <c:pt idx="215">
                  <c:v>18.158783783783793</c:v>
                </c:pt>
                <c:pt idx="216">
                  <c:v>18.243243243243253</c:v>
                </c:pt>
                <c:pt idx="217">
                  <c:v>18.327702702702712</c:v>
                </c:pt>
                <c:pt idx="218">
                  <c:v>18.412162162162172</c:v>
                </c:pt>
                <c:pt idx="219">
                  <c:v>18.496621621621632</c:v>
                </c:pt>
                <c:pt idx="220">
                  <c:v>18.581081081081091</c:v>
                </c:pt>
                <c:pt idx="221">
                  <c:v>18.665540540540551</c:v>
                </c:pt>
                <c:pt idx="222">
                  <c:v>18.750000000000007</c:v>
                </c:pt>
                <c:pt idx="223">
                  <c:v>18.834459459459467</c:v>
                </c:pt>
                <c:pt idx="224">
                  <c:v>18.918918918918926</c:v>
                </c:pt>
                <c:pt idx="225">
                  <c:v>19.003378378378386</c:v>
                </c:pt>
                <c:pt idx="226">
                  <c:v>19.087837837837846</c:v>
                </c:pt>
                <c:pt idx="227">
                  <c:v>19.172297297297305</c:v>
                </c:pt>
                <c:pt idx="228">
                  <c:v>19.256756756756765</c:v>
                </c:pt>
                <c:pt idx="229">
                  <c:v>19.341216216216225</c:v>
                </c:pt>
                <c:pt idx="230">
                  <c:v>19.425675675675684</c:v>
                </c:pt>
                <c:pt idx="231">
                  <c:v>19.510135135135144</c:v>
                </c:pt>
                <c:pt idx="232">
                  <c:v>19.594594594594604</c:v>
                </c:pt>
                <c:pt idx="233">
                  <c:v>19.679054054054063</c:v>
                </c:pt>
                <c:pt idx="234">
                  <c:v>19.763513513513523</c:v>
                </c:pt>
                <c:pt idx="235">
                  <c:v>19.847972972972983</c:v>
                </c:pt>
                <c:pt idx="236">
                  <c:v>19.932432432432442</c:v>
                </c:pt>
                <c:pt idx="237">
                  <c:v>20.016891891891902</c:v>
                </c:pt>
                <c:pt idx="238">
                  <c:v>20.101351351351362</c:v>
                </c:pt>
                <c:pt idx="239">
                  <c:v>20.185810810810821</c:v>
                </c:pt>
                <c:pt idx="240">
                  <c:v>20.270270270270281</c:v>
                </c:pt>
                <c:pt idx="241">
                  <c:v>20.35472972972974</c:v>
                </c:pt>
                <c:pt idx="242">
                  <c:v>20.4391891891892</c:v>
                </c:pt>
                <c:pt idx="243">
                  <c:v>20.52364864864866</c:v>
                </c:pt>
                <c:pt idx="244">
                  <c:v>20.608108108108119</c:v>
                </c:pt>
                <c:pt idx="245">
                  <c:v>20.692567567567576</c:v>
                </c:pt>
                <c:pt idx="246">
                  <c:v>20.777027027027035</c:v>
                </c:pt>
                <c:pt idx="247">
                  <c:v>20.861486486486495</c:v>
                </c:pt>
                <c:pt idx="248">
                  <c:v>20.945945945945954</c:v>
                </c:pt>
                <c:pt idx="249">
                  <c:v>21.030405405405414</c:v>
                </c:pt>
                <c:pt idx="250">
                  <c:v>21.114864864864874</c:v>
                </c:pt>
                <c:pt idx="251">
                  <c:v>21.199324324324333</c:v>
                </c:pt>
                <c:pt idx="252">
                  <c:v>21.283783783783793</c:v>
                </c:pt>
                <c:pt idx="253">
                  <c:v>21.368243243243253</c:v>
                </c:pt>
                <c:pt idx="254">
                  <c:v>21.452702702702712</c:v>
                </c:pt>
                <c:pt idx="255">
                  <c:v>21.537162162162172</c:v>
                </c:pt>
                <c:pt idx="256">
                  <c:v>21.621621621621632</c:v>
                </c:pt>
                <c:pt idx="257">
                  <c:v>21.706081081081091</c:v>
                </c:pt>
                <c:pt idx="258">
                  <c:v>21.790540540540551</c:v>
                </c:pt>
                <c:pt idx="259">
                  <c:v>21.875000000000011</c:v>
                </c:pt>
                <c:pt idx="260">
                  <c:v>21.95945945945947</c:v>
                </c:pt>
                <c:pt idx="261">
                  <c:v>22.04391891891893</c:v>
                </c:pt>
                <c:pt idx="262">
                  <c:v>22.12837837837839</c:v>
                </c:pt>
                <c:pt idx="263">
                  <c:v>22.212837837837849</c:v>
                </c:pt>
                <c:pt idx="264">
                  <c:v>22.297297297297309</c:v>
                </c:pt>
                <c:pt idx="265">
                  <c:v>22.381756756756769</c:v>
                </c:pt>
                <c:pt idx="266">
                  <c:v>22.466216216216228</c:v>
                </c:pt>
                <c:pt idx="267">
                  <c:v>22.550675675675688</c:v>
                </c:pt>
                <c:pt idx="268">
                  <c:v>22.635135135135144</c:v>
                </c:pt>
                <c:pt idx="269">
                  <c:v>22.719594594594604</c:v>
                </c:pt>
                <c:pt idx="270">
                  <c:v>22.804054054054063</c:v>
                </c:pt>
                <c:pt idx="271">
                  <c:v>22.888513513513523</c:v>
                </c:pt>
                <c:pt idx="272">
                  <c:v>22.972972972972983</c:v>
                </c:pt>
                <c:pt idx="273">
                  <c:v>23.057432432432442</c:v>
                </c:pt>
                <c:pt idx="274">
                  <c:v>23.141891891891902</c:v>
                </c:pt>
                <c:pt idx="275">
                  <c:v>23.226351351351362</c:v>
                </c:pt>
                <c:pt idx="276">
                  <c:v>23.310810810810821</c:v>
                </c:pt>
                <c:pt idx="277">
                  <c:v>23.395270270270281</c:v>
                </c:pt>
                <c:pt idx="278">
                  <c:v>23.47972972972974</c:v>
                </c:pt>
                <c:pt idx="279">
                  <c:v>23.5641891891892</c:v>
                </c:pt>
                <c:pt idx="280">
                  <c:v>23.64864864864866</c:v>
                </c:pt>
                <c:pt idx="281">
                  <c:v>23.733108108108119</c:v>
                </c:pt>
                <c:pt idx="282">
                  <c:v>23.817567567567579</c:v>
                </c:pt>
                <c:pt idx="283">
                  <c:v>23.902027027027039</c:v>
                </c:pt>
                <c:pt idx="284">
                  <c:v>23.986486486486498</c:v>
                </c:pt>
                <c:pt idx="285">
                  <c:v>24.070945945945958</c:v>
                </c:pt>
                <c:pt idx="286">
                  <c:v>24.155405405405418</c:v>
                </c:pt>
                <c:pt idx="287">
                  <c:v>24.239864864864877</c:v>
                </c:pt>
                <c:pt idx="288">
                  <c:v>24.324324324324337</c:v>
                </c:pt>
                <c:pt idx="289">
                  <c:v>24.408783783783797</c:v>
                </c:pt>
                <c:pt idx="290">
                  <c:v>24.493243243243256</c:v>
                </c:pt>
                <c:pt idx="291">
                  <c:v>24.577702702702712</c:v>
                </c:pt>
                <c:pt idx="292">
                  <c:v>24.662162162162172</c:v>
                </c:pt>
                <c:pt idx="293">
                  <c:v>24.746621621621632</c:v>
                </c:pt>
                <c:pt idx="294">
                  <c:v>24.831081081081091</c:v>
                </c:pt>
                <c:pt idx="295">
                  <c:v>24.915540540540551</c:v>
                </c:pt>
                <c:pt idx="296">
                  <c:v>25.000000000000011</c:v>
                </c:pt>
                <c:pt idx="297">
                  <c:v>25.08445945945947</c:v>
                </c:pt>
                <c:pt idx="298">
                  <c:v>25.16891891891893</c:v>
                </c:pt>
                <c:pt idx="299">
                  <c:v>25.25337837837839</c:v>
                </c:pt>
                <c:pt idx="300">
                  <c:v>25.337837837837849</c:v>
                </c:pt>
                <c:pt idx="301">
                  <c:v>25.422297297297309</c:v>
                </c:pt>
                <c:pt idx="302">
                  <c:v>25.506756756756769</c:v>
                </c:pt>
                <c:pt idx="303">
                  <c:v>25.591216216216228</c:v>
                </c:pt>
                <c:pt idx="304">
                  <c:v>25.675675675675688</c:v>
                </c:pt>
                <c:pt idx="305">
                  <c:v>25.760135135135148</c:v>
                </c:pt>
                <c:pt idx="306">
                  <c:v>25.844594594594607</c:v>
                </c:pt>
                <c:pt idx="307">
                  <c:v>25.929054054054067</c:v>
                </c:pt>
                <c:pt idx="308">
                  <c:v>26.013513513513526</c:v>
                </c:pt>
                <c:pt idx="309">
                  <c:v>26.097972972972986</c:v>
                </c:pt>
                <c:pt idx="310">
                  <c:v>26.182432432432446</c:v>
                </c:pt>
                <c:pt idx="311">
                  <c:v>26.266891891891905</c:v>
                </c:pt>
                <c:pt idx="312">
                  <c:v>26.351351351351365</c:v>
                </c:pt>
                <c:pt idx="313">
                  <c:v>26.435810810810825</c:v>
                </c:pt>
                <c:pt idx="314">
                  <c:v>26.520270270270284</c:v>
                </c:pt>
                <c:pt idx="315">
                  <c:v>26.60472972972974</c:v>
                </c:pt>
                <c:pt idx="316">
                  <c:v>26.6891891891892</c:v>
                </c:pt>
                <c:pt idx="317">
                  <c:v>26.77364864864866</c:v>
                </c:pt>
                <c:pt idx="318">
                  <c:v>26.858108108108119</c:v>
                </c:pt>
                <c:pt idx="319">
                  <c:v>26.942567567567579</c:v>
                </c:pt>
                <c:pt idx="320">
                  <c:v>27.027027027027039</c:v>
                </c:pt>
                <c:pt idx="321">
                  <c:v>27.111486486486498</c:v>
                </c:pt>
                <c:pt idx="322">
                  <c:v>27.195945945945958</c:v>
                </c:pt>
                <c:pt idx="323">
                  <c:v>27.280405405405418</c:v>
                </c:pt>
                <c:pt idx="324">
                  <c:v>27.364864864864877</c:v>
                </c:pt>
                <c:pt idx="325">
                  <c:v>27.449324324324337</c:v>
                </c:pt>
                <c:pt idx="326">
                  <c:v>27.533783783783797</c:v>
                </c:pt>
                <c:pt idx="327">
                  <c:v>27.618243243243256</c:v>
                </c:pt>
                <c:pt idx="328">
                  <c:v>27.702702702702716</c:v>
                </c:pt>
                <c:pt idx="329">
                  <c:v>27.787162162162176</c:v>
                </c:pt>
                <c:pt idx="330">
                  <c:v>27.871621621621635</c:v>
                </c:pt>
                <c:pt idx="331">
                  <c:v>27.956081081081095</c:v>
                </c:pt>
                <c:pt idx="332">
                  <c:v>28.040540540540555</c:v>
                </c:pt>
                <c:pt idx="333">
                  <c:v>28.125000000000014</c:v>
                </c:pt>
                <c:pt idx="334">
                  <c:v>28.209459459459474</c:v>
                </c:pt>
                <c:pt idx="335">
                  <c:v>28.293918918918934</c:v>
                </c:pt>
                <c:pt idx="336">
                  <c:v>28.378378378378393</c:v>
                </c:pt>
                <c:pt idx="337">
                  <c:v>28.462837837837853</c:v>
                </c:pt>
                <c:pt idx="338">
                  <c:v>28.547297297297309</c:v>
                </c:pt>
                <c:pt idx="339">
                  <c:v>28.631756756756769</c:v>
                </c:pt>
                <c:pt idx="340">
                  <c:v>28.716216216216228</c:v>
                </c:pt>
                <c:pt idx="341">
                  <c:v>28.800675675675688</c:v>
                </c:pt>
                <c:pt idx="342">
                  <c:v>28.885135135135148</c:v>
                </c:pt>
                <c:pt idx="343">
                  <c:v>28.969594594594607</c:v>
                </c:pt>
                <c:pt idx="344">
                  <c:v>29.054054054054067</c:v>
                </c:pt>
                <c:pt idx="345">
                  <c:v>29.138513513513526</c:v>
                </c:pt>
                <c:pt idx="346">
                  <c:v>29.222972972972986</c:v>
                </c:pt>
                <c:pt idx="347">
                  <c:v>29.307432432432446</c:v>
                </c:pt>
                <c:pt idx="348">
                  <c:v>29.391891891891905</c:v>
                </c:pt>
                <c:pt idx="349">
                  <c:v>29.476351351351365</c:v>
                </c:pt>
                <c:pt idx="350">
                  <c:v>29.560810810810825</c:v>
                </c:pt>
                <c:pt idx="351">
                  <c:v>29.645270270270284</c:v>
                </c:pt>
                <c:pt idx="352">
                  <c:v>29.729729729729744</c:v>
                </c:pt>
                <c:pt idx="353">
                  <c:v>29.814189189189204</c:v>
                </c:pt>
                <c:pt idx="354">
                  <c:v>29.898648648648663</c:v>
                </c:pt>
                <c:pt idx="355">
                  <c:v>29.983108108108123</c:v>
                </c:pt>
                <c:pt idx="356">
                  <c:v>30.067567567567583</c:v>
                </c:pt>
                <c:pt idx="357">
                  <c:v>30.152027027027042</c:v>
                </c:pt>
                <c:pt idx="358">
                  <c:v>30.236486486486502</c:v>
                </c:pt>
                <c:pt idx="359">
                  <c:v>30.320945945945962</c:v>
                </c:pt>
                <c:pt idx="360">
                  <c:v>30.405405405405421</c:v>
                </c:pt>
                <c:pt idx="361">
                  <c:v>30.489864864864877</c:v>
                </c:pt>
                <c:pt idx="362">
                  <c:v>30.574324324324337</c:v>
                </c:pt>
                <c:pt idx="363">
                  <c:v>30.658783783783797</c:v>
                </c:pt>
                <c:pt idx="364">
                  <c:v>30.743243243243256</c:v>
                </c:pt>
                <c:pt idx="365">
                  <c:v>30.827702702702716</c:v>
                </c:pt>
                <c:pt idx="366">
                  <c:v>30.912162162162176</c:v>
                </c:pt>
                <c:pt idx="367">
                  <c:v>30.996621621621635</c:v>
                </c:pt>
                <c:pt idx="368">
                  <c:v>31.081081081081095</c:v>
                </c:pt>
                <c:pt idx="369">
                  <c:v>31.165540540540555</c:v>
                </c:pt>
                <c:pt idx="370">
                  <c:v>31.250000000000014</c:v>
                </c:pt>
                <c:pt idx="371">
                  <c:v>31.334459459459474</c:v>
                </c:pt>
                <c:pt idx="372">
                  <c:v>31.418918918918934</c:v>
                </c:pt>
                <c:pt idx="373">
                  <c:v>31.503378378378393</c:v>
                </c:pt>
                <c:pt idx="374">
                  <c:v>31.587837837837853</c:v>
                </c:pt>
                <c:pt idx="375">
                  <c:v>31.672297297297312</c:v>
                </c:pt>
                <c:pt idx="376">
                  <c:v>31.756756756756772</c:v>
                </c:pt>
                <c:pt idx="377">
                  <c:v>31.841216216216232</c:v>
                </c:pt>
                <c:pt idx="378">
                  <c:v>31.925675675675691</c:v>
                </c:pt>
                <c:pt idx="379">
                  <c:v>32.010135135135151</c:v>
                </c:pt>
                <c:pt idx="380">
                  <c:v>32.094594594594611</c:v>
                </c:pt>
                <c:pt idx="381">
                  <c:v>32.17905405405407</c:v>
                </c:pt>
                <c:pt idx="382">
                  <c:v>32.26351351351353</c:v>
                </c:pt>
                <c:pt idx="383">
                  <c:v>32.34797297297299</c:v>
                </c:pt>
                <c:pt idx="384">
                  <c:v>32.432432432432449</c:v>
                </c:pt>
                <c:pt idx="385">
                  <c:v>32.516891891891909</c:v>
                </c:pt>
                <c:pt idx="386">
                  <c:v>32.601351351351369</c:v>
                </c:pt>
                <c:pt idx="387">
                  <c:v>32.685810810810828</c:v>
                </c:pt>
                <c:pt idx="388">
                  <c:v>32.770270270270288</c:v>
                </c:pt>
                <c:pt idx="389">
                  <c:v>32.854729729729748</c:v>
                </c:pt>
                <c:pt idx="390">
                  <c:v>32.939189189189207</c:v>
                </c:pt>
                <c:pt idx="391">
                  <c:v>33.023648648648667</c:v>
                </c:pt>
                <c:pt idx="392">
                  <c:v>33.108108108108127</c:v>
                </c:pt>
                <c:pt idx="393">
                  <c:v>33.192567567567586</c:v>
                </c:pt>
                <c:pt idx="394">
                  <c:v>33.277027027027046</c:v>
                </c:pt>
                <c:pt idx="395">
                  <c:v>33.361486486486505</c:v>
                </c:pt>
                <c:pt idx="396">
                  <c:v>33.445945945945958</c:v>
                </c:pt>
                <c:pt idx="397">
                  <c:v>33.530405405405418</c:v>
                </c:pt>
                <c:pt idx="398">
                  <c:v>33.614864864864877</c:v>
                </c:pt>
                <c:pt idx="399">
                  <c:v>33.699324324324337</c:v>
                </c:pt>
                <c:pt idx="400">
                  <c:v>33.783783783783797</c:v>
                </c:pt>
                <c:pt idx="401">
                  <c:v>33.868243243243256</c:v>
                </c:pt>
                <c:pt idx="402">
                  <c:v>33.952702702702716</c:v>
                </c:pt>
                <c:pt idx="403">
                  <c:v>34.037162162162176</c:v>
                </c:pt>
                <c:pt idx="404">
                  <c:v>34.121621621621635</c:v>
                </c:pt>
                <c:pt idx="405">
                  <c:v>34.206081081081095</c:v>
                </c:pt>
                <c:pt idx="406">
                  <c:v>34.290540540540555</c:v>
                </c:pt>
                <c:pt idx="407">
                  <c:v>34.375000000000014</c:v>
                </c:pt>
                <c:pt idx="408">
                  <c:v>34.459459459459474</c:v>
                </c:pt>
                <c:pt idx="409">
                  <c:v>34.543918918918934</c:v>
                </c:pt>
                <c:pt idx="410">
                  <c:v>34.628378378378393</c:v>
                </c:pt>
                <c:pt idx="411">
                  <c:v>34.712837837837853</c:v>
                </c:pt>
                <c:pt idx="412">
                  <c:v>34.797297297297312</c:v>
                </c:pt>
                <c:pt idx="413">
                  <c:v>34.881756756756772</c:v>
                </c:pt>
                <c:pt idx="414">
                  <c:v>34.966216216216232</c:v>
                </c:pt>
                <c:pt idx="415">
                  <c:v>35.050675675675691</c:v>
                </c:pt>
                <c:pt idx="416">
                  <c:v>35.135135135135151</c:v>
                </c:pt>
                <c:pt idx="417">
                  <c:v>35.219594594594611</c:v>
                </c:pt>
                <c:pt idx="418">
                  <c:v>35.30405405405407</c:v>
                </c:pt>
                <c:pt idx="419">
                  <c:v>35.38851351351353</c:v>
                </c:pt>
                <c:pt idx="420">
                  <c:v>35.47297297297299</c:v>
                </c:pt>
                <c:pt idx="421">
                  <c:v>35.557432432432449</c:v>
                </c:pt>
                <c:pt idx="422">
                  <c:v>35.641891891891909</c:v>
                </c:pt>
                <c:pt idx="423">
                  <c:v>35.726351351351369</c:v>
                </c:pt>
                <c:pt idx="424">
                  <c:v>35.810810810810828</c:v>
                </c:pt>
                <c:pt idx="425">
                  <c:v>35.895270270270288</c:v>
                </c:pt>
                <c:pt idx="426">
                  <c:v>35.979729729729748</c:v>
                </c:pt>
                <c:pt idx="427">
                  <c:v>36.064189189189207</c:v>
                </c:pt>
                <c:pt idx="428">
                  <c:v>36.148648648648667</c:v>
                </c:pt>
                <c:pt idx="429">
                  <c:v>36.233108108108127</c:v>
                </c:pt>
                <c:pt idx="430">
                  <c:v>36.317567567567586</c:v>
                </c:pt>
                <c:pt idx="431">
                  <c:v>36.402027027027046</c:v>
                </c:pt>
                <c:pt idx="432">
                  <c:v>36.486486486486505</c:v>
                </c:pt>
                <c:pt idx="433">
                  <c:v>36.570945945945965</c:v>
                </c:pt>
                <c:pt idx="434">
                  <c:v>36.655405405405425</c:v>
                </c:pt>
                <c:pt idx="435">
                  <c:v>36.739864864864884</c:v>
                </c:pt>
                <c:pt idx="436">
                  <c:v>36.824324324324344</c:v>
                </c:pt>
                <c:pt idx="437">
                  <c:v>36.908783783783804</c:v>
                </c:pt>
                <c:pt idx="438">
                  <c:v>36.993243243243263</c:v>
                </c:pt>
                <c:pt idx="439">
                  <c:v>37.077702702702723</c:v>
                </c:pt>
                <c:pt idx="440">
                  <c:v>37.162162162162183</c:v>
                </c:pt>
                <c:pt idx="441">
                  <c:v>37.246621621621642</c:v>
                </c:pt>
                <c:pt idx="442">
                  <c:v>37.331081081081102</c:v>
                </c:pt>
                <c:pt idx="443">
                  <c:v>37.415540540540555</c:v>
                </c:pt>
                <c:pt idx="444">
                  <c:v>37.500000000000014</c:v>
                </c:pt>
                <c:pt idx="445">
                  <c:v>37.584459459459474</c:v>
                </c:pt>
                <c:pt idx="446">
                  <c:v>37.668918918918934</c:v>
                </c:pt>
                <c:pt idx="447">
                  <c:v>37.753378378378393</c:v>
                </c:pt>
                <c:pt idx="448">
                  <c:v>37.837837837837853</c:v>
                </c:pt>
                <c:pt idx="449">
                  <c:v>37.922297297297312</c:v>
                </c:pt>
                <c:pt idx="450">
                  <c:v>38.006756756756772</c:v>
                </c:pt>
                <c:pt idx="451">
                  <c:v>38.091216216216232</c:v>
                </c:pt>
                <c:pt idx="452">
                  <c:v>38.175675675675691</c:v>
                </c:pt>
                <c:pt idx="453">
                  <c:v>38.260135135135151</c:v>
                </c:pt>
                <c:pt idx="454">
                  <c:v>38.344594594594611</c:v>
                </c:pt>
                <c:pt idx="455">
                  <c:v>38.42905405405407</c:v>
                </c:pt>
                <c:pt idx="456">
                  <c:v>38.51351351351353</c:v>
                </c:pt>
                <c:pt idx="457">
                  <c:v>38.59797297297299</c:v>
                </c:pt>
                <c:pt idx="458">
                  <c:v>38.682432432432449</c:v>
                </c:pt>
                <c:pt idx="459">
                  <c:v>38.766891891891909</c:v>
                </c:pt>
                <c:pt idx="460">
                  <c:v>38.851351351351369</c:v>
                </c:pt>
                <c:pt idx="461">
                  <c:v>38.935810810810828</c:v>
                </c:pt>
                <c:pt idx="462">
                  <c:v>39.020270270270288</c:v>
                </c:pt>
                <c:pt idx="463">
                  <c:v>39.104729729729748</c:v>
                </c:pt>
                <c:pt idx="464">
                  <c:v>39.189189189189207</c:v>
                </c:pt>
                <c:pt idx="465">
                  <c:v>39.273648648648667</c:v>
                </c:pt>
                <c:pt idx="466">
                  <c:v>39.358108108108127</c:v>
                </c:pt>
                <c:pt idx="467">
                  <c:v>39.442567567567586</c:v>
                </c:pt>
                <c:pt idx="468">
                  <c:v>39.527027027027046</c:v>
                </c:pt>
                <c:pt idx="469">
                  <c:v>39.611486486486505</c:v>
                </c:pt>
                <c:pt idx="470">
                  <c:v>39.695945945945965</c:v>
                </c:pt>
                <c:pt idx="471">
                  <c:v>39.780405405405425</c:v>
                </c:pt>
                <c:pt idx="472">
                  <c:v>39.864864864864884</c:v>
                </c:pt>
                <c:pt idx="473">
                  <c:v>39.949324324324344</c:v>
                </c:pt>
                <c:pt idx="474">
                  <c:v>40.033783783783804</c:v>
                </c:pt>
                <c:pt idx="475">
                  <c:v>40.118243243243263</c:v>
                </c:pt>
                <c:pt idx="476">
                  <c:v>40.202702702702723</c:v>
                </c:pt>
                <c:pt idx="477">
                  <c:v>40.287162162162183</c:v>
                </c:pt>
                <c:pt idx="478">
                  <c:v>40.371621621621642</c:v>
                </c:pt>
                <c:pt idx="479">
                  <c:v>40.456081081081102</c:v>
                </c:pt>
                <c:pt idx="480">
                  <c:v>40.540540540540562</c:v>
                </c:pt>
                <c:pt idx="481">
                  <c:v>40.625000000000021</c:v>
                </c:pt>
                <c:pt idx="482">
                  <c:v>40.709459459459481</c:v>
                </c:pt>
                <c:pt idx="483">
                  <c:v>40.793918918918941</c:v>
                </c:pt>
                <c:pt idx="484">
                  <c:v>40.8783783783784</c:v>
                </c:pt>
                <c:pt idx="485">
                  <c:v>40.96283783783786</c:v>
                </c:pt>
                <c:pt idx="486">
                  <c:v>41.04729729729732</c:v>
                </c:pt>
                <c:pt idx="487">
                  <c:v>41.131756756756779</c:v>
                </c:pt>
                <c:pt idx="488">
                  <c:v>41.216216216216239</c:v>
                </c:pt>
                <c:pt idx="489">
                  <c:v>41.300675675675691</c:v>
                </c:pt>
                <c:pt idx="490">
                  <c:v>41.385135135135151</c:v>
                </c:pt>
                <c:pt idx="491">
                  <c:v>41.469594594594611</c:v>
                </c:pt>
                <c:pt idx="492">
                  <c:v>41.55405405405407</c:v>
                </c:pt>
                <c:pt idx="493">
                  <c:v>41.63851351351353</c:v>
                </c:pt>
                <c:pt idx="494">
                  <c:v>41.72297297297299</c:v>
                </c:pt>
                <c:pt idx="495">
                  <c:v>41.807432432432449</c:v>
                </c:pt>
                <c:pt idx="496">
                  <c:v>41.891891891891909</c:v>
                </c:pt>
                <c:pt idx="497">
                  <c:v>41.976351351351369</c:v>
                </c:pt>
                <c:pt idx="498">
                  <c:v>42.060810810810828</c:v>
                </c:pt>
                <c:pt idx="499">
                  <c:v>42.145270270270288</c:v>
                </c:pt>
                <c:pt idx="500">
                  <c:v>42.229729729729748</c:v>
                </c:pt>
                <c:pt idx="501">
                  <c:v>42.314189189189207</c:v>
                </c:pt>
                <c:pt idx="502">
                  <c:v>42.398648648648667</c:v>
                </c:pt>
                <c:pt idx="503">
                  <c:v>42.483108108108127</c:v>
                </c:pt>
                <c:pt idx="504">
                  <c:v>42.567567567567586</c:v>
                </c:pt>
                <c:pt idx="505">
                  <c:v>42.652027027027046</c:v>
                </c:pt>
                <c:pt idx="506">
                  <c:v>42.736486486486505</c:v>
                </c:pt>
                <c:pt idx="507">
                  <c:v>42.820945945945965</c:v>
                </c:pt>
                <c:pt idx="508">
                  <c:v>42.905405405405425</c:v>
                </c:pt>
                <c:pt idx="509">
                  <c:v>42.989864864864884</c:v>
                </c:pt>
                <c:pt idx="510">
                  <c:v>43.074324324324344</c:v>
                </c:pt>
                <c:pt idx="511">
                  <c:v>43.158783783783804</c:v>
                </c:pt>
                <c:pt idx="512">
                  <c:v>43.243243243243263</c:v>
                </c:pt>
                <c:pt idx="513">
                  <c:v>43.327702702702723</c:v>
                </c:pt>
                <c:pt idx="514">
                  <c:v>43.412162162162183</c:v>
                </c:pt>
                <c:pt idx="515">
                  <c:v>43.496621621621642</c:v>
                </c:pt>
                <c:pt idx="516">
                  <c:v>43.581081081081102</c:v>
                </c:pt>
                <c:pt idx="517">
                  <c:v>43.665540540540562</c:v>
                </c:pt>
                <c:pt idx="518">
                  <c:v>43.750000000000021</c:v>
                </c:pt>
                <c:pt idx="519">
                  <c:v>43.834459459459481</c:v>
                </c:pt>
                <c:pt idx="520">
                  <c:v>43.918918918918941</c:v>
                </c:pt>
                <c:pt idx="521">
                  <c:v>44.0033783783784</c:v>
                </c:pt>
                <c:pt idx="522">
                  <c:v>44.08783783783786</c:v>
                </c:pt>
                <c:pt idx="523">
                  <c:v>44.17229729729732</c:v>
                </c:pt>
                <c:pt idx="524">
                  <c:v>44.256756756756779</c:v>
                </c:pt>
                <c:pt idx="525">
                  <c:v>44.341216216216239</c:v>
                </c:pt>
                <c:pt idx="526">
                  <c:v>44.425675675675699</c:v>
                </c:pt>
                <c:pt idx="527">
                  <c:v>44.510135135135158</c:v>
                </c:pt>
                <c:pt idx="528">
                  <c:v>44.594594594594618</c:v>
                </c:pt>
                <c:pt idx="529">
                  <c:v>44.679054054054077</c:v>
                </c:pt>
                <c:pt idx="530">
                  <c:v>44.763513513513537</c:v>
                </c:pt>
                <c:pt idx="531">
                  <c:v>44.847972972972997</c:v>
                </c:pt>
                <c:pt idx="532">
                  <c:v>44.932432432432456</c:v>
                </c:pt>
                <c:pt idx="533">
                  <c:v>45.016891891891916</c:v>
                </c:pt>
                <c:pt idx="534">
                  <c:v>45.101351351351376</c:v>
                </c:pt>
                <c:pt idx="535">
                  <c:v>45.185810810810835</c:v>
                </c:pt>
                <c:pt idx="536">
                  <c:v>45.270270270270288</c:v>
                </c:pt>
                <c:pt idx="537">
                  <c:v>45.354729729729748</c:v>
                </c:pt>
                <c:pt idx="538">
                  <c:v>45.439189189189207</c:v>
                </c:pt>
                <c:pt idx="539">
                  <c:v>45.523648648648667</c:v>
                </c:pt>
                <c:pt idx="540">
                  <c:v>45.608108108108127</c:v>
                </c:pt>
                <c:pt idx="541">
                  <c:v>45.692567567567586</c:v>
                </c:pt>
                <c:pt idx="542">
                  <c:v>45.777027027027046</c:v>
                </c:pt>
                <c:pt idx="543">
                  <c:v>45.861486486486505</c:v>
                </c:pt>
                <c:pt idx="544">
                  <c:v>45.945945945945965</c:v>
                </c:pt>
                <c:pt idx="545">
                  <c:v>46.030405405405425</c:v>
                </c:pt>
                <c:pt idx="546">
                  <c:v>46.114864864864884</c:v>
                </c:pt>
                <c:pt idx="547">
                  <c:v>46.199324324324344</c:v>
                </c:pt>
                <c:pt idx="548">
                  <c:v>46.283783783783804</c:v>
                </c:pt>
                <c:pt idx="549">
                  <c:v>46.368243243243263</c:v>
                </c:pt>
                <c:pt idx="550">
                  <c:v>46.452702702702723</c:v>
                </c:pt>
                <c:pt idx="551">
                  <c:v>46.537162162162183</c:v>
                </c:pt>
                <c:pt idx="552">
                  <c:v>46.621621621621642</c:v>
                </c:pt>
                <c:pt idx="553">
                  <c:v>46.706081081081102</c:v>
                </c:pt>
                <c:pt idx="554">
                  <c:v>46.790540540540562</c:v>
                </c:pt>
                <c:pt idx="555">
                  <c:v>46.875000000000021</c:v>
                </c:pt>
                <c:pt idx="556">
                  <c:v>46.959459459459481</c:v>
                </c:pt>
                <c:pt idx="557">
                  <c:v>47.043918918918941</c:v>
                </c:pt>
                <c:pt idx="558">
                  <c:v>47.1283783783784</c:v>
                </c:pt>
                <c:pt idx="559">
                  <c:v>47.21283783783786</c:v>
                </c:pt>
                <c:pt idx="560">
                  <c:v>47.29729729729732</c:v>
                </c:pt>
                <c:pt idx="561">
                  <c:v>47.381756756756779</c:v>
                </c:pt>
                <c:pt idx="562">
                  <c:v>47.466216216216239</c:v>
                </c:pt>
                <c:pt idx="563">
                  <c:v>47.550675675675699</c:v>
                </c:pt>
                <c:pt idx="564">
                  <c:v>47.635135135135158</c:v>
                </c:pt>
                <c:pt idx="565">
                  <c:v>47.719594594594618</c:v>
                </c:pt>
                <c:pt idx="566">
                  <c:v>47.804054054054077</c:v>
                </c:pt>
                <c:pt idx="567">
                  <c:v>47.888513513513537</c:v>
                </c:pt>
                <c:pt idx="568">
                  <c:v>47.972972972972997</c:v>
                </c:pt>
                <c:pt idx="569">
                  <c:v>48.057432432432456</c:v>
                </c:pt>
                <c:pt idx="570">
                  <c:v>48.141891891891916</c:v>
                </c:pt>
                <c:pt idx="571">
                  <c:v>48.226351351351376</c:v>
                </c:pt>
                <c:pt idx="572">
                  <c:v>48.310810810810835</c:v>
                </c:pt>
                <c:pt idx="573">
                  <c:v>48.395270270270295</c:v>
                </c:pt>
                <c:pt idx="574">
                  <c:v>48.479729729729755</c:v>
                </c:pt>
                <c:pt idx="575">
                  <c:v>48.564189189189214</c:v>
                </c:pt>
                <c:pt idx="576">
                  <c:v>48.648648648648674</c:v>
                </c:pt>
                <c:pt idx="577">
                  <c:v>48.733108108108134</c:v>
                </c:pt>
                <c:pt idx="578">
                  <c:v>48.817567567567593</c:v>
                </c:pt>
                <c:pt idx="579">
                  <c:v>48.902027027027053</c:v>
                </c:pt>
                <c:pt idx="580">
                  <c:v>48.986486486486513</c:v>
                </c:pt>
                <c:pt idx="581">
                  <c:v>49.070945945945972</c:v>
                </c:pt>
                <c:pt idx="582">
                  <c:v>49.155405405405425</c:v>
                </c:pt>
                <c:pt idx="583">
                  <c:v>49.239864864864884</c:v>
                </c:pt>
                <c:pt idx="584">
                  <c:v>49.324324324324344</c:v>
                </c:pt>
                <c:pt idx="585">
                  <c:v>49.408783783783804</c:v>
                </c:pt>
                <c:pt idx="586">
                  <c:v>49.493243243243263</c:v>
                </c:pt>
                <c:pt idx="587">
                  <c:v>49.577702702702723</c:v>
                </c:pt>
                <c:pt idx="588">
                  <c:v>49.662162162162183</c:v>
                </c:pt>
                <c:pt idx="589">
                  <c:v>49.746621621621642</c:v>
                </c:pt>
                <c:pt idx="590">
                  <c:v>49.831081081081102</c:v>
                </c:pt>
                <c:pt idx="591">
                  <c:v>49.915540540540562</c:v>
                </c:pt>
                <c:pt idx="592">
                  <c:v>50.000000000000021</c:v>
                </c:pt>
                <c:pt idx="593">
                  <c:v>50.084459459459481</c:v>
                </c:pt>
                <c:pt idx="594">
                  <c:v>50.168918918918941</c:v>
                </c:pt>
                <c:pt idx="595">
                  <c:v>50.2533783783784</c:v>
                </c:pt>
                <c:pt idx="596">
                  <c:v>50.33783783783786</c:v>
                </c:pt>
                <c:pt idx="597">
                  <c:v>50.42229729729732</c:v>
                </c:pt>
                <c:pt idx="598">
                  <c:v>50.506756756756779</c:v>
                </c:pt>
                <c:pt idx="599">
                  <c:v>50.591216216216239</c:v>
                </c:pt>
                <c:pt idx="600">
                  <c:v>50.675675675675699</c:v>
                </c:pt>
                <c:pt idx="601">
                  <c:v>50.760135135135158</c:v>
                </c:pt>
                <c:pt idx="602">
                  <c:v>50.844594594594618</c:v>
                </c:pt>
                <c:pt idx="603">
                  <c:v>50.929054054054077</c:v>
                </c:pt>
                <c:pt idx="604">
                  <c:v>51.013513513513537</c:v>
                </c:pt>
                <c:pt idx="605">
                  <c:v>51.097972972972997</c:v>
                </c:pt>
                <c:pt idx="606">
                  <c:v>51.182432432432456</c:v>
                </c:pt>
                <c:pt idx="607">
                  <c:v>51.266891891891916</c:v>
                </c:pt>
                <c:pt idx="608">
                  <c:v>51.351351351351376</c:v>
                </c:pt>
                <c:pt idx="609">
                  <c:v>51.435810810810835</c:v>
                </c:pt>
                <c:pt idx="610">
                  <c:v>51.520270270270295</c:v>
                </c:pt>
                <c:pt idx="611">
                  <c:v>51.604729729729755</c:v>
                </c:pt>
                <c:pt idx="612">
                  <c:v>51.689189189189214</c:v>
                </c:pt>
                <c:pt idx="613">
                  <c:v>51.773648648648674</c:v>
                </c:pt>
                <c:pt idx="614">
                  <c:v>51.858108108108134</c:v>
                </c:pt>
                <c:pt idx="615">
                  <c:v>51.942567567567593</c:v>
                </c:pt>
                <c:pt idx="616">
                  <c:v>52.027027027027053</c:v>
                </c:pt>
                <c:pt idx="617">
                  <c:v>52.111486486486513</c:v>
                </c:pt>
                <c:pt idx="618">
                  <c:v>52.195945945945972</c:v>
                </c:pt>
                <c:pt idx="619">
                  <c:v>52.280405405405432</c:v>
                </c:pt>
                <c:pt idx="620">
                  <c:v>52.364864864864892</c:v>
                </c:pt>
                <c:pt idx="621">
                  <c:v>52.449324324324351</c:v>
                </c:pt>
                <c:pt idx="622">
                  <c:v>52.533783783783811</c:v>
                </c:pt>
                <c:pt idx="623">
                  <c:v>52.618243243243271</c:v>
                </c:pt>
                <c:pt idx="624">
                  <c:v>52.70270270270273</c:v>
                </c:pt>
                <c:pt idx="625">
                  <c:v>52.78716216216219</c:v>
                </c:pt>
                <c:pt idx="626">
                  <c:v>52.871621621621649</c:v>
                </c:pt>
                <c:pt idx="627">
                  <c:v>52.956081081081109</c:v>
                </c:pt>
                <c:pt idx="628">
                  <c:v>53.040540540540569</c:v>
                </c:pt>
                <c:pt idx="629">
                  <c:v>53.125000000000021</c:v>
                </c:pt>
                <c:pt idx="630">
                  <c:v>53.209459459459481</c:v>
                </c:pt>
                <c:pt idx="631">
                  <c:v>53.293918918918941</c:v>
                </c:pt>
                <c:pt idx="632">
                  <c:v>53.3783783783784</c:v>
                </c:pt>
                <c:pt idx="633">
                  <c:v>53.46283783783786</c:v>
                </c:pt>
                <c:pt idx="634">
                  <c:v>53.54729729729732</c:v>
                </c:pt>
                <c:pt idx="635">
                  <c:v>53.631756756756779</c:v>
                </c:pt>
                <c:pt idx="636">
                  <c:v>53.716216216216239</c:v>
                </c:pt>
                <c:pt idx="637">
                  <c:v>53.800675675675699</c:v>
                </c:pt>
                <c:pt idx="638">
                  <c:v>53.885135135135158</c:v>
                </c:pt>
                <c:pt idx="639">
                  <c:v>53.969594594594618</c:v>
                </c:pt>
                <c:pt idx="640">
                  <c:v>54.054054054054077</c:v>
                </c:pt>
                <c:pt idx="641">
                  <c:v>54.138513513513537</c:v>
                </c:pt>
                <c:pt idx="642">
                  <c:v>54.222972972972997</c:v>
                </c:pt>
                <c:pt idx="643">
                  <c:v>54.307432432432456</c:v>
                </c:pt>
                <c:pt idx="644">
                  <c:v>54.391891891891916</c:v>
                </c:pt>
                <c:pt idx="645">
                  <c:v>54.476351351351376</c:v>
                </c:pt>
                <c:pt idx="646">
                  <c:v>54.560810810810835</c:v>
                </c:pt>
                <c:pt idx="647">
                  <c:v>54.645270270270295</c:v>
                </c:pt>
                <c:pt idx="648">
                  <c:v>54.729729729729755</c:v>
                </c:pt>
                <c:pt idx="649">
                  <c:v>54.814189189189214</c:v>
                </c:pt>
                <c:pt idx="650">
                  <c:v>54.898648648648674</c:v>
                </c:pt>
                <c:pt idx="651">
                  <c:v>54.983108108108134</c:v>
                </c:pt>
                <c:pt idx="652">
                  <c:v>55.067567567567593</c:v>
                </c:pt>
                <c:pt idx="653">
                  <c:v>55.152027027027053</c:v>
                </c:pt>
                <c:pt idx="654">
                  <c:v>55.236486486486513</c:v>
                </c:pt>
                <c:pt idx="655">
                  <c:v>55.320945945945972</c:v>
                </c:pt>
                <c:pt idx="656">
                  <c:v>55.405405405405432</c:v>
                </c:pt>
                <c:pt idx="657">
                  <c:v>55.489864864864892</c:v>
                </c:pt>
                <c:pt idx="658">
                  <c:v>55.574324324324351</c:v>
                </c:pt>
                <c:pt idx="659">
                  <c:v>55.658783783783811</c:v>
                </c:pt>
                <c:pt idx="660">
                  <c:v>55.743243243243271</c:v>
                </c:pt>
                <c:pt idx="661">
                  <c:v>55.82770270270273</c:v>
                </c:pt>
                <c:pt idx="662">
                  <c:v>55.91216216216219</c:v>
                </c:pt>
                <c:pt idx="663">
                  <c:v>55.996621621621649</c:v>
                </c:pt>
                <c:pt idx="664">
                  <c:v>56.081081081081109</c:v>
                </c:pt>
                <c:pt idx="665">
                  <c:v>56.165540540540569</c:v>
                </c:pt>
                <c:pt idx="666">
                  <c:v>56.250000000000028</c:v>
                </c:pt>
                <c:pt idx="667">
                  <c:v>56.334459459459488</c:v>
                </c:pt>
                <c:pt idx="668">
                  <c:v>56.418918918918948</c:v>
                </c:pt>
                <c:pt idx="669">
                  <c:v>56.503378378378407</c:v>
                </c:pt>
                <c:pt idx="670">
                  <c:v>56.587837837837867</c:v>
                </c:pt>
                <c:pt idx="671">
                  <c:v>56.672297297297327</c:v>
                </c:pt>
                <c:pt idx="672">
                  <c:v>56.756756756756786</c:v>
                </c:pt>
                <c:pt idx="673">
                  <c:v>56.841216216216246</c:v>
                </c:pt>
                <c:pt idx="674">
                  <c:v>56.925675675675706</c:v>
                </c:pt>
                <c:pt idx="675">
                  <c:v>57.010135135135158</c:v>
                </c:pt>
                <c:pt idx="676">
                  <c:v>57.094594594594618</c:v>
                </c:pt>
                <c:pt idx="677">
                  <c:v>57.179054054054077</c:v>
                </c:pt>
                <c:pt idx="678">
                  <c:v>57.263513513513537</c:v>
                </c:pt>
                <c:pt idx="679">
                  <c:v>57.347972972972997</c:v>
                </c:pt>
                <c:pt idx="680">
                  <c:v>57.432432432432456</c:v>
                </c:pt>
                <c:pt idx="681">
                  <c:v>57.516891891891916</c:v>
                </c:pt>
                <c:pt idx="682">
                  <c:v>57.601351351351376</c:v>
                </c:pt>
                <c:pt idx="683">
                  <c:v>57.685810810810835</c:v>
                </c:pt>
                <c:pt idx="684">
                  <c:v>57.770270270270295</c:v>
                </c:pt>
                <c:pt idx="685">
                  <c:v>57.854729729729755</c:v>
                </c:pt>
                <c:pt idx="686">
                  <c:v>57.939189189189214</c:v>
                </c:pt>
                <c:pt idx="687">
                  <c:v>58.023648648648674</c:v>
                </c:pt>
                <c:pt idx="688">
                  <c:v>58.108108108108134</c:v>
                </c:pt>
                <c:pt idx="689">
                  <c:v>58.192567567567593</c:v>
                </c:pt>
                <c:pt idx="690">
                  <c:v>58.277027027027053</c:v>
                </c:pt>
                <c:pt idx="691">
                  <c:v>58.361486486486513</c:v>
                </c:pt>
                <c:pt idx="692">
                  <c:v>58.445945945945972</c:v>
                </c:pt>
                <c:pt idx="693">
                  <c:v>58.530405405405432</c:v>
                </c:pt>
                <c:pt idx="694">
                  <c:v>58.614864864864892</c:v>
                </c:pt>
                <c:pt idx="695">
                  <c:v>58.699324324324351</c:v>
                </c:pt>
                <c:pt idx="696">
                  <c:v>58.783783783783811</c:v>
                </c:pt>
                <c:pt idx="697">
                  <c:v>58.868243243243271</c:v>
                </c:pt>
                <c:pt idx="698">
                  <c:v>58.95270270270273</c:v>
                </c:pt>
                <c:pt idx="699">
                  <c:v>59.03716216216219</c:v>
                </c:pt>
                <c:pt idx="700">
                  <c:v>59.121621621621649</c:v>
                </c:pt>
                <c:pt idx="701">
                  <c:v>59.206081081081109</c:v>
                </c:pt>
                <c:pt idx="702">
                  <c:v>59.290540540540569</c:v>
                </c:pt>
                <c:pt idx="703">
                  <c:v>59.375000000000028</c:v>
                </c:pt>
                <c:pt idx="704">
                  <c:v>59.459459459459488</c:v>
                </c:pt>
                <c:pt idx="705">
                  <c:v>59.543918918918948</c:v>
                </c:pt>
                <c:pt idx="706">
                  <c:v>59.628378378378407</c:v>
                </c:pt>
                <c:pt idx="707">
                  <c:v>59.712837837837867</c:v>
                </c:pt>
                <c:pt idx="708">
                  <c:v>59.797297297297327</c:v>
                </c:pt>
                <c:pt idx="709">
                  <c:v>59.881756756756786</c:v>
                </c:pt>
                <c:pt idx="710">
                  <c:v>59.966216216216246</c:v>
                </c:pt>
                <c:pt idx="711">
                  <c:v>60.050675675675706</c:v>
                </c:pt>
                <c:pt idx="712">
                  <c:v>60.135135135135165</c:v>
                </c:pt>
                <c:pt idx="713">
                  <c:v>60.219594594594625</c:v>
                </c:pt>
                <c:pt idx="714">
                  <c:v>60.304054054054085</c:v>
                </c:pt>
                <c:pt idx="715">
                  <c:v>60.388513513513544</c:v>
                </c:pt>
                <c:pt idx="716">
                  <c:v>60.472972972973004</c:v>
                </c:pt>
                <c:pt idx="717">
                  <c:v>60.557432432432464</c:v>
                </c:pt>
                <c:pt idx="718">
                  <c:v>60.641891891891923</c:v>
                </c:pt>
                <c:pt idx="719">
                  <c:v>60.726351351351383</c:v>
                </c:pt>
                <c:pt idx="720">
                  <c:v>60.810810810810842</c:v>
                </c:pt>
                <c:pt idx="721">
                  <c:v>60.895270270270302</c:v>
                </c:pt>
                <c:pt idx="722">
                  <c:v>60.979729729729755</c:v>
                </c:pt>
                <c:pt idx="723">
                  <c:v>61.064189189189214</c:v>
                </c:pt>
                <c:pt idx="724">
                  <c:v>61.148648648648674</c:v>
                </c:pt>
                <c:pt idx="725">
                  <c:v>61.233108108108134</c:v>
                </c:pt>
                <c:pt idx="726">
                  <c:v>61.317567567567593</c:v>
                </c:pt>
                <c:pt idx="727">
                  <c:v>61.402027027027053</c:v>
                </c:pt>
                <c:pt idx="728">
                  <c:v>61.486486486486513</c:v>
                </c:pt>
                <c:pt idx="729">
                  <c:v>61.570945945945972</c:v>
                </c:pt>
                <c:pt idx="730">
                  <c:v>61.655405405405432</c:v>
                </c:pt>
                <c:pt idx="731">
                  <c:v>61.739864864864892</c:v>
                </c:pt>
                <c:pt idx="732">
                  <c:v>61.824324324324351</c:v>
                </c:pt>
                <c:pt idx="733">
                  <c:v>61.908783783783811</c:v>
                </c:pt>
                <c:pt idx="734">
                  <c:v>61.993243243243271</c:v>
                </c:pt>
                <c:pt idx="735">
                  <c:v>62.07770270270273</c:v>
                </c:pt>
                <c:pt idx="736">
                  <c:v>62.16216216216219</c:v>
                </c:pt>
                <c:pt idx="737">
                  <c:v>62.246621621621649</c:v>
                </c:pt>
                <c:pt idx="738">
                  <c:v>62.331081081081109</c:v>
                </c:pt>
                <c:pt idx="739">
                  <c:v>62.415540540540569</c:v>
                </c:pt>
                <c:pt idx="740">
                  <c:v>62.500000000000028</c:v>
                </c:pt>
                <c:pt idx="741">
                  <c:v>62.584459459459488</c:v>
                </c:pt>
                <c:pt idx="742">
                  <c:v>62.668918918918948</c:v>
                </c:pt>
                <c:pt idx="743">
                  <c:v>62.753378378378407</c:v>
                </c:pt>
                <c:pt idx="744">
                  <c:v>62.837837837837867</c:v>
                </c:pt>
                <c:pt idx="745">
                  <c:v>62.922297297297327</c:v>
                </c:pt>
                <c:pt idx="746">
                  <c:v>63.006756756756786</c:v>
                </c:pt>
                <c:pt idx="747">
                  <c:v>63.091216216216246</c:v>
                </c:pt>
                <c:pt idx="748">
                  <c:v>63.175675675675706</c:v>
                </c:pt>
                <c:pt idx="749">
                  <c:v>63.260135135135165</c:v>
                </c:pt>
                <c:pt idx="750">
                  <c:v>63.344594594594625</c:v>
                </c:pt>
                <c:pt idx="751">
                  <c:v>63.429054054054085</c:v>
                </c:pt>
                <c:pt idx="752">
                  <c:v>63.513513513513544</c:v>
                </c:pt>
                <c:pt idx="753">
                  <c:v>63.597972972973004</c:v>
                </c:pt>
                <c:pt idx="754">
                  <c:v>63.682432432432464</c:v>
                </c:pt>
                <c:pt idx="755">
                  <c:v>63.766891891891923</c:v>
                </c:pt>
                <c:pt idx="756">
                  <c:v>63.851351351351383</c:v>
                </c:pt>
                <c:pt idx="757">
                  <c:v>63.935810810810842</c:v>
                </c:pt>
                <c:pt idx="758">
                  <c:v>64.020270270270302</c:v>
                </c:pt>
                <c:pt idx="759">
                  <c:v>64.104729729729755</c:v>
                </c:pt>
                <c:pt idx="760">
                  <c:v>64.189189189189221</c:v>
                </c:pt>
                <c:pt idx="761">
                  <c:v>64.273648648648674</c:v>
                </c:pt>
                <c:pt idx="762">
                  <c:v>64.358108108108141</c:v>
                </c:pt>
                <c:pt idx="763">
                  <c:v>64.442567567567593</c:v>
                </c:pt>
                <c:pt idx="764">
                  <c:v>64.52702702702706</c:v>
                </c:pt>
                <c:pt idx="765">
                  <c:v>64.611486486486513</c:v>
                </c:pt>
                <c:pt idx="766">
                  <c:v>64.695945945945979</c:v>
                </c:pt>
                <c:pt idx="767">
                  <c:v>64.780405405405432</c:v>
                </c:pt>
                <c:pt idx="768">
                  <c:v>64.864864864864899</c:v>
                </c:pt>
                <c:pt idx="769">
                  <c:v>64.949324324324351</c:v>
                </c:pt>
                <c:pt idx="770">
                  <c:v>65.033783783783818</c:v>
                </c:pt>
                <c:pt idx="771">
                  <c:v>65.118243243243271</c:v>
                </c:pt>
                <c:pt idx="772">
                  <c:v>65.202702702702737</c:v>
                </c:pt>
                <c:pt idx="773">
                  <c:v>65.28716216216219</c:v>
                </c:pt>
                <c:pt idx="774">
                  <c:v>65.371621621621657</c:v>
                </c:pt>
                <c:pt idx="775">
                  <c:v>65.456081081081109</c:v>
                </c:pt>
                <c:pt idx="776">
                  <c:v>65.540540540540576</c:v>
                </c:pt>
                <c:pt idx="777">
                  <c:v>65.625000000000028</c:v>
                </c:pt>
                <c:pt idx="778">
                  <c:v>65.709459459459495</c:v>
                </c:pt>
                <c:pt idx="779">
                  <c:v>65.793918918918948</c:v>
                </c:pt>
                <c:pt idx="780">
                  <c:v>65.878378378378414</c:v>
                </c:pt>
                <c:pt idx="781">
                  <c:v>65.962837837837867</c:v>
                </c:pt>
                <c:pt idx="782">
                  <c:v>66.047297297297334</c:v>
                </c:pt>
                <c:pt idx="783">
                  <c:v>66.131756756756786</c:v>
                </c:pt>
                <c:pt idx="784">
                  <c:v>66.216216216216253</c:v>
                </c:pt>
                <c:pt idx="785">
                  <c:v>66.300675675675706</c:v>
                </c:pt>
                <c:pt idx="786">
                  <c:v>66.385135135135172</c:v>
                </c:pt>
                <c:pt idx="787">
                  <c:v>66.469594594594625</c:v>
                </c:pt>
                <c:pt idx="788">
                  <c:v>66.554054054054092</c:v>
                </c:pt>
                <c:pt idx="789">
                  <c:v>66.638513513513544</c:v>
                </c:pt>
                <c:pt idx="790">
                  <c:v>66.722972972973011</c:v>
                </c:pt>
                <c:pt idx="791">
                  <c:v>66.807432432432464</c:v>
                </c:pt>
                <c:pt idx="792">
                  <c:v>66.891891891891916</c:v>
                </c:pt>
                <c:pt idx="793">
                  <c:v>66.976351351351383</c:v>
                </c:pt>
                <c:pt idx="794">
                  <c:v>67.060810810810835</c:v>
                </c:pt>
                <c:pt idx="795">
                  <c:v>67.145270270270302</c:v>
                </c:pt>
                <c:pt idx="796">
                  <c:v>67.229729729729755</c:v>
                </c:pt>
                <c:pt idx="797">
                  <c:v>67.314189189189221</c:v>
                </c:pt>
                <c:pt idx="798">
                  <c:v>67.398648648648674</c:v>
                </c:pt>
                <c:pt idx="799">
                  <c:v>67.483108108108141</c:v>
                </c:pt>
                <c:pt idx="800">
                  <c:v>67.567567567567593</c:v>
                </c:pt>
                <c:pt idx="801">
                  <c:v>67.65202702702706</c:v>
                </c:pt>
                <c:pt idx="802">
                  <c:v>67.736486486486513</c:v>
                </c:pt>
                <c:pt idx="803">
                  <c:v>67.820945945945979</c:v>
                </c:pt>
                <c:pt idx="804">
                  <c:v>67.905405405405432</c:v>
                </c:pt>
                <c:pt idx="805">
                  <c:v>67.989864864864899</c:v>
                </c:pt>
                <c:pt idx="806">
                  <c:v>68.074324324324351</c:v>
                </c:pt>
                <c:pt idx="807">
                  <c:v>68.158783783783818</c:v>
                </c:pt>
                <c:pt idx="808">
                  <c:v>68.243243243243271</c:v>
                </c:pt>
                <c:pt idx="809">
                  <c:v>68.327702702702737</c:v>
                </c:pt>
                <c:pt idx="810">
                  <c:v>68.41216216216219</c:v>
                </c:pt>
                <c:pt idx="811">
                  <c:v>68.496621621621657</c:v>
                </c:pt>
                <c:pt idx="812">
                  <c:v>68.581081081081109</c:v>
                </c:pt>
                <c:pt idx="813">
                  <c:v>68.665540540540576</c:v>
                </c:pt>
                <c:pt idx="814">
                  <c:v>68.750000000000028</c:v>
                </c:pt>
                <c:pt idx="815">
                  <c:v>68.834459459459495</c:v>
                </c:pt>
                <c:pt idx="816">
                  <c:v>68.918918918918948</c:v>
                </c:pt>
                <c:pt idx="817">
                  <c:v>69.003378378378414</c:v>
                </c:pt>
                <c:pt idx="818">
                  <c:v>69.087837837837867</c:v>
                </c:pt>
                <c:pt idx="819">
                  <c:v>69.172297297297334</c:v>
                </c:pt>
                <c:pt idx="820">
                  <c:v>69.256756756756786</c:v>
                </c:pt>
                <c:pt idx="821">
                  <c:v>69.341216216216253</c:v>
                </c:pt>
                <c:pt idx="822">
                  <c:v>69.425675675675706</c:v>
                </c:pt>
                <c:pt idx="823">
                  <c:v>69.510135135135172</c:v>
                </c:pt>
                <c:pt idx="824">
                  <c:v>69.594594594594625</c:v>
                </c:pt>
                <c:pt idx="825">
                  <c:v>69.679054054054092</c:v>
                </c:pt>
                <c:pt idx="826">
                  <c:v>69.763513513513544</c:v>
                </c:pt>
                <c:pt idx="827">
                  <c:v>69.847972972973011</c:v>
                </c:pt>
                <c:pt idx="828">
                  <c:v>69.932432432432464</c:v>
                </c:pt>
                <c:pt idx="829">
                  <c:v>70.01689189189193</c:v>
                </c:pt>
                <c:pt idx="830">
                  <c:v>70.101351351351383</c:v>
                </c:pt>
                <c:pt idx="831">
                  <c:v>70.18581081081085</c:v>
                </c:pt>
                <c:pt idx="832">
                  <c:v>70.270270270270302</c:v>
                </c:pt>
                <c:pt idx="833">
                  <c:v>70.354729729729769</c:v>
                </c:pt>
                <c:pt idx="834">
                  <c:v>70.439189189189221</c:v>
                </c:pt>
                <c:pt idx="835">
                  <c:v>70.523648648648688</c:v>
                </c:pt>
                <c:pt idx="836">
                  <c:v>70.608108108108141</c:v>
                </c:pt>
                <c:pt idx="837">
                  <c:v>70.692567567567608</c:v>
                </c:pt>
                <c:pt idx="838">
                  <c:v>70.77702702702706</c:v>
                </c:pt>
                <c:pt idx="839">
                  <c:v>70.861486486486513</c:v>
                </c:pt>
                <c:pt idx="840">
                  <c:v>70.945945945945979</c:v>
                </c:pt>
                <c:pt idx="841">
                  <c:v>71.030405405405432</c:v>
                </c:pt>
                <c:pt idx="842">
                  <c:v>71.114864864864899</c:v>
                </c:pt>
                <c:pt idx="843">
                  <c:v>71.199324324324351</c:v>
                </c:pt>
                <c:pt idx="844">
                  <c:v>71.283783783783818</c:v>
                </c:pt>
                <c:pt idx="845">
                  <c:v>71.368243243243271</c:v>
                </c:pt>
                <c:pt idx="846">
                  <c:v>71.452702702702737</c:v>
                </c:pt>
                <c:pt idx="847">
                  <c:v>71.53716216216219</c:v>
                </c:pt>
                <c:pt idx="848">
                  <c:v>71.621621621621657</c:v>
                </c:pt>
                <c:pt idx="849">
                  <c:v>71.706081081081109</c:v>
                </c:pt>
                <c:pt idx="850">
                  <c:v>71.790540540540576</c:v>
                </c:pt>
                <c:pt idx="851">
                  <c:v>71.875000000000028</c:v>
                </c:pt>
                <c:pt idx="852">
                  <c:v>71.959459459459495</c:v>
                </c:pt>
                <c:pt idx="853">
                  <c:v>72.043918918918948</c:v>
                </c:pt>
                <c:pt idx="854">
                  <c:v>72.128378378378414</c:v>
                </c:pt>
                <c:pt idx="855">
                  <c:v>72.212837837837867</c:v>
                </c:pt>
                <c:pt idx="856">
                  <c:v>72.297297297297334</c:v>
                </c:pt>
                <c:pt idx="857">
                  <c:v>72.381756756756786</c:v>
                </c:pt>
                <c:pt idx="858">
                  <c:v>72.466216216216253</c:v>
                </c:pt>
                <c:pt idx="859">
                  <c:v>72.550675675675706</c:v>
                </c:pt>
                <c:pt idx="860">
                  <c:v>72.635135135135172</c:v>
                </c:pt>
                <c:pt idx="861">
                  <c:v>72.719594594594625</c:v>
                </c:pt>
                <c:pt idx="862">
                  <c:v>72.804054054054092</c:v>
                </c:pt>
                <c:pt idx="863">
                  <c:v>72.888513513513544</c:v>
                </c:pt>
                <c:pt idx="864">
                  <c:v>72.972972972973011</c:v>
                </c:pt>
                <c:pt idx="865">
                  <c:v>73.057432432432464</c:v>
                </c:pt>
                <c:pt idx="866">
                  <c:v>73.14189189189193</c:v>
                </c:pt>
                <c:pt idx="867">
                  <c:v>73.226351351351383</c:v>
                </c:pt>
                <c:pt idx="868">
                  <c:v>73.31081081081085</c:v>
                </c:pt>
                <c:pt idx="869">
                  <c:v>73.395270270270302</c:v>
                </c:pt>
                <c:pt idx="870">
                  <c:v>73.479729729729769</c:v>
                </c:pt>
                <c:pt idx="871">
                  <c:v>73.564189189189221</c:v>
                </c:pt>
                <c:pt idx="872">
                  <c:v>73.648648648648688</c:v>
                </c:pt>
                <c:pt idx="873">
                  <c:v>73.733108108108141</c:v>
                </c:pt>
                <c:pt idx="874">
                  <c:v>73.817567567567608</c:v>
                </c:pt>
                <c:pt idx="875">
                  <c:v>73.90202702702706</c:v>
                </c:pt>
                <c:pt idx="876">
                  <c:v>73.986486486486527</c:v>
                </c:pt>
                <c:pt idx="877">
                  <c:v>74.070945945945979</c:v>
                </c:pt>
                <c:pt idx="878">
                  <c:v>74.155405405405446</c:v>
                </c:pt>
                <c:pt idx="879">
                  <c:v>74.239864864864899</c:v>
                </c:pt>
                <c:pt idx="880">
                  <c:v>74.324324324324365</c:v>
                </c:pt>
                <c:pt idx="881">
                  <c:v>74.408783783783818</c:v>
                </c:pt>
                <c:pt idx="882">
                  <c:v>74.493243243243285</c:v>
                </c:pt>
                <c:pt idx="883">
                  <c:v>74.577702702702737</c:v>
                </c:pt>
                <c:pt idx="884">
                  <c:v>74.662162162162204</c:v>
                </c:pt>
                <c:pt idx="885">
                  <c:v>74.746621621621657</c:v>
                </c:pt>
                <c:pt idx="886">
                  <c:v>74.831081081081109</c:v>
                </c:pt>
                <c:pt idx="887">
                  <c:v>74.915540540540576</c:v>
                </c:pt>
                <c:pt idx="888">
                  <c:v>75.000000000000028</c:v>
                </c:pt>
                <c:pt idx="889">
                  <c:v>75.084459459459495</c:v>
                </c:pt>
                <c:pt idx="890">
                  <c:v>75.168918918918948</c:v>
                </c:pt>
                <c:pt idx="891">
                  <c:v>75.253378378378414</c:v>
                </c:pt>
                <c:pt idx="892">
                  <c:v>75.337837837837867</c:v>
                </c:pt>
                <c:pt idx="893">
                  <c:v>75.422297297297334</c:v>
                </c:pt>
                <c:pt idx="894">
                  <c:v>75.506756756756786</c:v>
                </c:pt>
                <c:pt idx="895">
                  <c:v>75.591216216216253</c:v>
                </c:pt>
                <c:pt idx="896">
                  <c:v>75.675675675675706</c:v>
                </c:pt>
                <c:pt idx="897">
                  <c:v>75.760135135135172</c:v>
                </c:pt>
                <c:pt idx="898">
                  <c:v>75.844594594594625</c:v>
                </c:pt>
                <c:pt idx="899">
                  <c:v>75.929054054054092</c:v>
                </c:pt>
                <c:pt idx="900">
                  <c:v>76.013513513513544</c:v>
                </c:pt>
                <c:pt idx="901">
                  <c:v>76.097972972973011</c:v>
                </c:pt>
                <c:pt idx="902">
                  <c:v>76.182432432432464</c:v>
                </c:pt>
                <c:pt idx="903">
                  <c:v>76.26689189189193</c:v>
                </c:pt>
                <c:pt idx="904">
                  <c:v>76.351351351351383</c:v>
                </c:pt>
                <c:pt idx="905">
                  <c:v>76.43581081081085</c:v>
                </c:pt>
                <c:pt idx="906">
                  <c:v>76.520270270270302</c:v>
                </c:pt>
                <c:pt idx="907">
                  <c:v>76.604729729729769</c:v>
                </c:pt>
                <c:pt idx="908">
                  <c:v>76.689189189189221</c:v>
                </c:pt>
                <c:pt idx="909">
                  <c:v>76.773648648648688</c:v>
                </c:pt>
                <c:pt idx="910">
                  <c:v>76.858108108108141</c:v>
                </c:pt>
                <c:pt idx="911">
                  <c:v>76.942567567567608</c:v>
                </c:pt>
                <c:pt idx="912">
                  <c:v>77.02702702702706</c:v>
                </c:pt>
                <c:pt idx="913">
                  <c:v>77.111486486486527</c:v>
                </c:pt>
                <c:pt idx="914">
                  <c:v>77.195945945945979</c:v>
                </c:pt>
                <c:pt idx="915">
                  <c:v>77.280405405405446</c:v>
                </c:pt>
                <c:pt idx="916">
                  <c:v>77.364864864864899</c:v>
                </c:pt>
                <c:pt idx="917">
                  <c:v>77.449324324324365</c:v>
                </c:pt>
                <c:pt idx="918">
                  <c:v>77.533783783783818</c:v>
                </c:pt>
                <c:pt idx="919">
                  <c:v>77.618243243243285</c:v>
                </c:pt>
                <c:pt idx="920">
                  <c:v>77.702702702702737</c:v>
                </c:pt>
                <c:pt idx="921">
                  <c:v>77.787162162162204</c:v>
                </c:pt>
                <c:pt idx="922">
                  <c:v>77.871621621621657</c:v>
                </c:pt>
                <c:pt idx="923">
                  <c:v>77.956081081081123</c:v>
                </c:pt>
                <c:pt idx="924">
                  <c:v>78.040540540540576</c:v>
                </c:pt>
                <c:pt idx="925">
                  <c:v>78.125000000000043</c:v>
                </c:pt>
                <c:pt idx="926">
                  <c:v>78.209459459459495</c:v>
                </c:pt>
                <c:pt idx="927">
                  <c:v>78.293918918918962</c:v>
                </c:pt>
                <c:pt idx="928">
                  <c:v>78.378378378378414</c:v>
                </c:pt>
                <c:pt idx="929">
                  <c:v>78.462837837837881</c:v>
                </c:pt>
                <c:pt idx="930">
                  <c:v>78.547297297297334</c:v>
                </c:pt>
                <c:pt idx="931">
                  <c:v>78.631756756756786</c:v>
                </c:pt>
                <c:pt idx="932">
                  <c:v>78.716216216216253</c:v>
                </c:pt>
                <c:pt idx="933">
                  <c:v>78.800675675675706</c:v>
                </c:pt>
                <c:pt idx="934">
                  <c:v>78.885135135135172</c:v>
                </c:pt>
                <c:pt idx="935">
                  <c:v>78.969594594594625</c:v>
                </c:pt>
                <c:pt idx="936">
                  <c:v>79.054054054054092</c:v>
                </c:pt>
                <c:pt idx="937">
                  <c:v>79.138513513513544</c:v>
                </c:pt>
                <c:pt idx="938">
                  <c:v>79.222972972973011</c:v>
                </c:pt>
                <c:pt idx="939">
                  <c:v>79.307432432432464</c:v>
                </c:pt>
                <c:pt idx="940">
                  <c:v>79.39189189189193</c:v>
                </c:pt>
                <c:pt idx="941">
                  <c:v>79.476351351351383</c:v>
                </c:pt>
                <c:pt idx="942">
                  <c:v>79.56081081081085</c:v>
                </c:pt>
                <c:pt idx="943">
                  <c:v>79.645270270270302</c:v>
                </c:pt>
                <c:pt idx="944">
                  <c:v>79.729729729729769</c:v>
                </c:pt>
                <c:pt idx="945">
                  <c:v>79.814189189189221</c:v>
                </c:pt>
                <c:pt idx="946">
                  <c:v>79.898648648648688</c:v>
                </c:pt>
                <c:pt idx="947">
                  <c:v>79.983108108108141</c:v>
                </c:pt>
                <c:pt idx="948">
                  <c:v>80.067567567567608</c:v>
                </c:pt>
                <c:pt idx="949">
                  <c:v>80.15202702702706</c:v>
                </c:pt>
                <c:pt idx="950">
                  <c:v>80.236486486486527</c:v>
                </c:pt>
                <c:pt idx="951">
                  <c:v>80.320945945945979</c:v>
                </c:pt>
                <c:pt idx="952">
                  <c:v>80.405405405405446</c:v>
                </c:pt>
                <c:pt idx="953">
                  <c:v>80.489864864864899</c:v>
                </c:pt>
                <c:pt idx="954">
                  <c:v>80.574324324324365</c:v>
                </c:pt>
                <c:pt idx="955">
                  <c:v>80.658783783783818</c:v>
                </c:pt>
                <c:pt idx="956">
                  <c:v>80.743243243243285</c:v>
                </c:pt>
                <c:pt idx="957">
                  <c:v>80.827702702702737</c:v>
                </c:pt>
                <c:pt idx="958">
                  <c:v>80.912162162162204</c:v>
                </c:pt>
                <c:pt idx="959">
                  <c:v>80.996621621621657</c:v>
                </c:pt>
                <c:pt idx="960">
                  <c:v>81.081081081081123</c:v>
                </c:pt>
                <c:pt idx="961">
                  <c:v>81.165540540540576</c:v>
                </c:pt>
                <c:pt idx="962">
                  <c:v>81.250000000000043</c:v>
                </c:pt>
                <c:pt idx="963">
                  <c:v>81.334459459459495</c:v>
                </c:pt>
                <c:pt idx="964">
                  <c:v>81.418918918918962</c:v>
                </c:pt>
                <c:pt idx="965">
                  <c:v>81.503378378378414</c:v>
                </c:pt>
                <c:pt idx="966">
                  <c:v>81.587837837837881</c:v>
                </c:pt>
                <c:pt idx="967">
                  <c:v>81.672297297297334</c:v>
                </c:pt>
                <c:pt idx="968">
                  <c:v>81.756756756756801</c:v>
                </c:pt>
                <c:pt idx="969">
                  <c:v>81.841216216216253</c:v>
                </c:pt>
                <c:pt idx="970">
                  <c:v>81.92567567567572</c:v>
                </c:pt>
                <c:pt idx="971">
                  <c:v>82.010135135135172</c:v>
                </c:pt>
                <c:pt idx="972">
                  <c:v>82.094594594594639</c:v>
                </c:pt>
                <c:pt idx="973">
                  <c:v>82.179054054054092</c:v>
                </c:pt>
                <c:pt idx="974">
                  <c:v>82.263513513513558</c:v>
                </c:pt>
                <c:pt idx="975">
                  <c:v>82.347972972973011</c:v>
                </c:pt>
                <c:pt idx="976">
                  <c:v>82.432432432432478</c:v>
                </c:pt>
                <c:pt idx="977">
                  <c:v>82.51689189189193</c:v>
                </c:pt>
                <c:pt idx="978">
                  <c:v>82.601351351351383</c:v>
                </c:pt>
                <c:pt idx="979">
                  <c:v>82.68581081081085</c:v>
                </c:pt>
                <c:pt idx="980">
                  <c:v>82.770270270270302</c:v>
                </c:pt>
                <c:pt idx="981">
                  <c:v>82.854729729729769</c:v>
                </c:pt>
                <c:pt idx="982">
                  <c:v>82.939189189189221</c:v>
                </c:pt>
                <c:pt idx="983">
                  <c:v>83.023648648648688</c:v>
                </c:pt>
                <c:pt idx="984">
                  <c:v>83.108108108108141</c:v>
                </c:pt>
                <c:pt idx="985">
                  <c:v>83.192567567567608</c:v>
                </c:pt>
                <c:pt idx="986">
                  <c:v>83.27702702702706</c:v>
                </c:pt>
                <c:pt idx="987">
                  <c:v>83.361486486486527</c:v>
                </c:pt>
                <c:pt idx="988">
                  <c:v>83.445945945945979</c:v>
                </c:pt>
                <c:pt idx="989">
                  <c:v>83.530405405405446</c:v>
                </c:pt>
                <c:pt idx="990">
                  <c:v>83.614864864864899</c:v>
                </c:pt>
                <c:pt idx="991">
                  <c:v>83.699324324324365</c:v>
                </c:pt>
                <c:pt idx="992">
                  <c:v>83.783783783783818</c:v>
                </c:pt>
                <c:pt idx="993">
                  <c:v>83.868243243243285</c:v>
                </c:pt>
                <c:pt idx="994">
                  <c:v>83.952702702702737</c:v>
                </c:pt>
                <c:pt idx="995">
                  <c:v>84.037162162162204</c:v>
                </c:pt>
                <c:pt idx="996">
                  <c:v>84.121621621621657</c:v>
                </c:pt>
                <c:pt idx="997">
                  <c:v>84.206081081081123</c:v>
                </c:pt>
                <c:pt idx="998">
                  <c:v>84.290540540540576</c:v>
                </c:pt>
                <c:pt idx="999">
                  <c:v>84.375000000000043</c:v>
                </c:pt>
                <c:pt idx="1000">
                  <c:v>84.459459459459495</c:v>
                </c:pt>
                <c:pt idx="1001">
                  <c:v>84.543918918918962</c:v>
                </c:pt>
                <c:pt idx="1002">
                  <c:v>84.628378378378414</c:v>
                </c:pt>
                <c:pt idx="1003">
                  <c:v>84.712837837837881</c:v>
                </c:pt>
                <c:pt idx="1004">
                  <c:v>84.797297297297334</c:v>
                </c:pt>
                <c:pt idx="1005">
                  <c:v>84.881756756756801</c:v>
                </c:pt>
                <c:pt idx="1006">
                  <c:v>84.966216216216253</c:v>
                </c:pt>
                <c:pt idx="1007">
                  <c:v>85.05067567567572</c:v>
                </c:pt>
                <c:pt idx="1008">
                  <c:v>85.135135135135172</c:v>
                </c:pt>
                <c:pt idx="1009">
                  <c:v>85.219594594594639</c:v>
                </c:pt>
                <c:pt idx="1010">
                  <c:v>85.304054054054092</c:v>
                </c:pt>
                <c:pt idx="1011">
                  <c:v>85.388513513513558</c:v>
                </c:pt>
                <c:pt idx="1012">
                  <c:v>85.472972972973011</c:v>
                </c:pt>
                <c:pt idx="1013">
                  <c:v>85.557432432432478</c:v>
                </c:pt>
                <c:pt idx="1014">
                  <c:v>85.64189189189193</c:v>
                </c:pt>
                <c:pt idx="1015">
                  <c:v>85.726351351351397</c:v>
                </c:pt>
                <c:pt idx="1016">
                  <c:v>85.81081081081085</c:v>
                </c:pt>
                <c:pt idx="1017">
                  <c:v>85.895270270270316</c:v>
                </c:pt>
                <c:pt idx="1018">
                  <c:v>85.979729729729769</c:v>
                </c:pt>
                <c:pt idx="1019">
                  <c:v>86.064189189189236</c:v>
                </c:pt>
                <c:pt idx="1020">
                  <c:v>86.148648648648688</c:v>
                </c:pt>
                <c:pt idx="1021">
                  <c:v>86.233108108108155</c:v>
                </c:pt>
                <c:pt idx="1022">
                  <c:v>86.317567567567608</c:v>
                </c:pt>
                <c:pt idx="1023">
                  <c:v>86.402027027027074</c:v>
                </c:pt>
                <c:pt idx="1024">
                  <c:v>86.486486486486527</c:v>
                </c:pt>
                <c:pt idx="1025">
                  <c:v>86.570945945945979</c:v>
                </c:pt>
                <c:pt idx="1026">
                  <c:v>86.655405405405446</c:v>
                </c:pt>
                <c:pt idx="1027">
                  <c:v>86.739864864864899</c:v>
                </c:pt>
                <c:pt idx="1028">
                  <c:v>86.824324324324365</c:v>
                </c:pt>
                <c:pt idx="1029">
                  <c:v>86.908783783783818</c:v>
                </c:pt>
                <c:pt idx="1030">
                  <c:v>86.993243243243285</c:v>
                </c:pt>
                <c:pt idx="1031">
                  <c:v>87.077702702702737</c:v>
                </c:pt>
                <c:pt idx="1032">
                  <c:v>87.162162162162204</c:v>
                </c:pt>
                <c:pt idx="1033">
                  <c:v>87.246621621621657</c:v>
                </c:pt>
                <c:pt idx="1034">
                  <c:v>87.331081081081123</c:v>
                </c:pt>
                <c:pt idx="1035">
                  <c:v>87.415540540540576</c:v>
                </c:pt>
                <c:pt idx="1036">
                  <c:v>87.500000000000043</c:v>
                </c:pt>
                <c:pt idx="1037">
                  <c:v>87.584459459459495</c:v>
                </c:pt>
                <c:pt idx="1038">
                  <c:v>87.668918918918962</c:v>
                </c:pt>
                <c:pt idx="1039">
                  <c:v>87.753378378378414</c:v>
                </c:pt>
                <c:pt idx="1040">
                  <c:v>87.837837837837881</c:v>
                </c:pt>
                <c:pt idx="1041">
                  <c:v>87.922297297297334</c:v>
                </c:pt>
                <c:pt idx="1042">
                  <c:v>88.006756756756801</c:v>
                </c:pt>
                <c:pt idx="1043">
                  <c:v>88.091216216216253</c:v>
                </c:pt>
                <c:pt idx="1044">
                  <c:v>88.17567567567572</c:v>
                </c:pt>
                <c:pt idx="1045">
                  <c:v>88.260135135135172</c:v>
                </c:pt>
                <c:pt idx="1046">
                  <c:v>88.344594594594639</c:v>
                </c:pt>
                <c:pt idx="1047">
                  <c:v>88.429054054054092</c:v>
                </c:pt>
                <c:pt idx="1048">
                  <c:v>88.513513513513558</c:v>
                </c:pt>
                <c:pt idx="1049">
                  <c:v>88.597972972973011</c:v>
                </c:pt>
                <c:pt idx="1050">
                  <c:v>88.682432432432478</c:v>
                </c:pt>
                <c:pt idx="1051">
                  <c:v>88.76689189189193</c:v>
                </c:pt>
                <c:pt idx="1052">
                  <c:v>88.851351351351397</c:v>
                </c:pt>
                <c:pt idx="1053">
                  <c:v>88.93581081081085</c:v>
                </c:pt>
                <c:pt idx="1054">
                  <c:v>89.020270270270316</c:v>
                </c:pt>
                <c:pt idx="1055">
                  <c:v>89.104729729729769</c:v>
                </c:pt>
                <c:pt idx="1056">
                  <c:v>89.189189189189236</c:v>
                </c:pt>
                <c:pt idx="1057">
                  <c:v>89.273648648648688</c:v>
                </c:pt>
                <c:pt idx="1058">
                  <c:v>89.358108108108155</c:v>
                </c:pt>
                <c:pt idx="1059">
                  <c:v>89.442567567567608</c:v>
                </c:pt>
                <c:pt idx="1060">
                  <c:v>89.527027027027074</c:v>
                </c:pt>
                <c:pt idx="1061">
                  <c:v>89.611486486486527</c:v>
                </c:pt>
                <c:pt idx="1062">
                  <c:v>89.695945945945994</c:v>
                </c:pt>
                <c:pt idx="1063">
                  <c:v>89.780405405405446</c:v>
                </c:pt>
                <c:pt idx="1064">
                  <c:v>89.864864864864913</c:v>
                </c:pt>
                <c:pt idx="1065">
                  <c:v>89.949324324324365</c:v>
                </c:pt>
                <c:pt idx="1066">
                  <c:v>90.033783783783832</c:v>
                </c:pt>
                <c:pt idx="1067">
                  <c:v>90.118243243243285</c:v>
                </c:pt>
                <c:pt idx="1068">
                  <c:v>90.202702702702751</c:v>
                </c:pt>
                <c:pt idx="1069">
                  <c:v>90.287162162162204</c:v>
                </c:pt>
                <c:pt idx="1070">
                  <c:v>90.371621621621671</c:v>
                </c:pt>
                <c:pt idx="1071">
                  <c:v>90.456081081081123</c:v>
                </c:pt>
                <c:pt idx="1072">
                  <c:v>90.540540540540576</c:v>
                </c:pt>
                <c:pt idx="1073">
                  <c:v>90.625000000000043</c:v>
                </c:pt>
                <c:pt idx="1074">
                  <c:v>90.709459459459495</c:v>
                </c:pt>
                <c:pt idx="1075">
                  <c:v>90.793918918918962</c:v>
                </c:pt>
                <c:pt idx="1076">
                  <c:v>90.878378378378414</c:v>
                </c:pt>
                <c:pt idx="1077">
                  <c:v>90.962837837837881</c:v>
                </c:pt>
                <c:pt idx="1078">
                  <c:v>91.047297297297334</c:v>
                </c:pt>
                <c:pt idx="1079">
                  <c:v>91.131756756756801</c:v>
                </c:pt>
                <c:pt idx="1080">
                  <c:v>91.216216216216253</c:v>
                </c:pt>
                <c:pt idx="1081">
                  <c:v>91.30067567567572</c:v>
                </c:pt>
                <c:pt idx="1082">
                  <c:v>91.385135135135172</c:v>
                </c:pt>
                <c:pt idx="1083">
                  <c:v>91.469594594594639</c:v>
                </c:pt>
                <c:pt idx="1084">
                  <c:v>91.554054054054092</c:v>
                </c:pt>
                <c:pt idx="1085">
                  <c:v>91.638513513513558</c:v>
                </c:pt>
                <c:pt idx="1086">
                  <c:v>91.722972972973011</c:v>
                </c:pt>
                <c:pt idx="1087">
                  <c:v>91.807432432432478</c:v>
                </c:pt>
                <c:pt idx="1088">
                  <c:v>91.89189189189193</c:v>
                </c:pt>
                <c:pt idx="1089">
                  <c:v>91.976351351351397</c:v>
                </c:pt>
                <c:pt idx="1090">
                  <c:v>92.06081081081085</c:v>
                </c:pt>
                <c:pt idx="1091">
                  <c:v>92.145270270270316</c:v>
                </c:pt>
                <c:pt idx="1092">
                  <c:v>92.229729729729769</c:v>
                </c:pt>
                <c:pt idx="1093">
                  <c:v>92.314189189189236</c:v>
                </c:pt>
                <c:pt idx="1094">
                  <c:v>92.398648648648688</c:v>
                </c:pt>
                <c:pt idx="1095">
                  <c:v>92.483108108108155</c:v>
                </c:pt>
                <c:pt idx="1096">
                  <c:v>92.567567567567608</c:v>
                </c:pt>
                <c:pt idx="1097">
                  <c:v>92.652027027027074</c:v>
                </c:pt>
                <c:pt idx="1098">
                  <c:v>92.736486486486527</c:v>
                </c:pt>
                <c:pt idx="1099">
                  <c:v>92.820945945945994</c:v>
                </c:pt>
                <c:pt idx="1100">
                  <c:v>92.905405405405446</c:v>
                </c:pt>
                <c:pt idx="1101">
                  <c:v>92.989864864864913</c:v>
                </c:pt>
                <c:pt idx="1102">
                  <c:v>93.074324324324365</c:v>
                </c:pt>
                <c:pt idx="1103">
                  <c:v>93.158783783783832</c:v>
                </c:pt>
                <c:pt idx="1104">
                  <c:v>93.243243243243285</c:v>
                </c:pt>
                <c:pt idx="1105">
                  <c:v>93.327702702702751</c:v>
                </c:pt>
                <c:pt idx="1106">
                  <c:v>93.412162162162204</c:v>
                </c:pt>
                <c:pt idx="1107">
                  <c:v>93.496621621621671</c:v>
                </c:pt>
                <c:pt idx="1108">
                  <c:v>93.581081081081123</c:v>
                </c:pt>
                <c:pt idx="1109">
                  <c:v>93.66554054054059</c:v>
                </c:pt>
                <c:pt idx="1110">
                  <c:v>93.750000000000043</c:v>
                </c:pt>
                <c:pt idx="1111">
                  <c:v>93.834459459459509</c:v>
                </c:pt>
                <c:pt idx="1112">
                  <c:v>93.918918918918962</c:v>
                </c:pt>
                <c:pt idx="1113">
                  <c:v>94.003378378378429</c:v>
                </c:pt>
                <c:pt idx="1114">
                  <c:v>94.087837837837881</c:v>
                </c:pt>
                <c:pt idx="1115">
                  <c:v>94.172297297297348</c:v>
                </c:pt>
                <c:pt idx="1116">
                  <c:v>94.256756756756801</c:v>
                </c:pt>
                <c:pt idx="1117">
                  <c:v>94.341216216216267</c:v>
                </c:pt>
                <c:pt idx="1118">
                  <c:v>94.42567567567572</c:v>
                </c:pt>
                <c:pt idx="1119">
                  <c:v>94.510135135135172</c:v>
                </c:pt>
                <c:pt idx="1120">
                  <c:v>94.594594594594639</c:v>
                </c:pt>
                <c:pt idx="1121">
                  <c:v>94.679054054054092</c:v>
                </c:pt>
                <c:pt idx="1122">
                  <c:v>94.763513513513558</c:v>
                </c:pt>
                <c:pt idx="1123">
                  <c:v>94.847972972973011</c:v>
                </c:pt>
                <c:pt idx="1124">
                  <c:v>94.932432432432478</c:v>
                </c:pt>
                <c:pt idx="1125">
                  <c:v>95.01689189189193</c:v>
                </c:pt>
                <c:pt idx="1126">
                  <c:v>95.101351351351397</c:v>
                </c:pt>
                <c:pt idx="1127">
                  <c:v>95.18581081081085</c:v>
                </c:pt>
                <c:pt idx="1128">
                  <c:v>95.270270270270316</c:v>
                </c:pt>
                <c:pt idx="1129">
                  <c:v>95.354729729729769</c:v>
                </c:pt>
                <c:pt idx="1130">
                  <c:v>95.439189189189236</c:v>
                </c:pt>
                <c:pt idx="1131">
                  <c:v>95.523648648648688</c:v>
                </c:pt>
                <c:pt idx="1132">
                  <c:v>95.608108108108155</c:v>
                </c:pt>
                <c:pt idx="1133">
                  <c:v>95.692567567567608</c:v>
                </c:pt>
                <c:pt idx="1134">
                  <c:v>95.777027027027074</c:v>
                </c:pt>
                <c:pt idx="1135">
                  <c:v>95.861486486486527</c:v>
                </c:pt>
                <c:pt idx="1136">
                  <c:v>95.945945945945994</c:v>
                </c:pt>
                <c:pt idx="1137">
                  <c:v>96.030405405405446</c:v>
                </c:pt>
                <c:pt idx="1138">
                  <c:v>96.114864864864913</c:v>
                </c:pt>
                <c:pt idx="1139">
                  <c:v>96.199324324324365</c:v>
                </c:pt>
                <c:pt idx="1140">
                  <c:v>96.283783783783832</c:v>
                </c:pt>
                <c:pt idx="1141">
                  <c:v>96.368243243243285</c:v>
                </c:pt>
                <c:pt idx="1142">
                  <c:v>96.452702702702751</c:v>
                </c:pt>
                <c:pt idx="1143">
                  <c:v>96.537162162162204</c:v>
                </c:pt>
                <c:pt idx="1144">
                  <c:v>96.621621621621671</c:v>
                </c:pt>
                <c:pt idx="1145">
                  <c:v>96.706081081081123</c:v>
                </c:pt>
                <c:pt idx="1146">
                  <c:v>96.79054054054059</c:v>
                </c:pt>
                <c:pt idx="1147">
                  <c:v>96.875000000000043</c:v>
                </c:pt>
                <c:pt idx="1148">
                  <c:v>96.959459459459509</c:v>
                </c:pt>
                <c:pt idx="1149">
                  <c:v>97.043918918918962</c:v>
                </c:pt>
                <c:pt idx="1150">
                  <c:v>97.128378378378429</c:v>
                </c:pt>
                <c:pt idx="1151">
                  <c:v>97.212837837837881</c:v>
                </c:pt>
                <c:pt idx="1152">
                  <c:v>97.297297297297348</c:v>
                </c:pt>
                <c:pt idx="1153">
                  <c:v>97.381756756756801</c:v>
                </c:pt>
                <c:pt idx="1154">
                  <c:v>97.466216216216267</c:v>
                </c:pt>
                <c:pt idx="1155">
                  <c:v>97.55067567567572</c:v>
                </c:pt>
                <c:pt idx="1156">
                  <c:v>97.635135135135187</c:v>
                </c:pt>
                <c:pt idx="1157">
                  <c:v>97.719594594594639</c:v>
                </c:pt>
                <c:pt idx="1158">
                  <c:v>97.804054054054106</c:v>
                </c:pt>
                <c:pt idx="1159">
                  <c:v>97.888513513513558</c:v>
                </c:pt>
                <c:pt idx="1160">
                  <c:v>97.972972972973025</c:v>
                </c:pt>
                <c:pt idx="1161">
                  <c:v>98.057432432432478</c:v>
                </c:pt>
                <c:pt idx="1162">
                  <c:v>98.141891891891945</c:v>
                </c:pt>
                <c:pt idx="1163">
                  <c:v>98.226351351351397</c:v>
                </c:pt>
                <c:pt idx="1164">
                  <c:v>98.31081081081085</c:v>
                </c:pt>
                <c:pt idx="1165">
                  <c:v>98.395270270270316</c:v>
                </c:pt>
                <c:pt idx="1166">
                  <c:v>98.479729729729769</c:v>
                </c:pt>
                <c:pt idx="1167">
                  <c:v>98.564189189189236</c:v>
                </c:pt>
                <c:pt idx="1168">
                  <c:v>98.648648648648688</c:v>
                </c:pt>
                <c:pt idx="1169">
                  <c:v>98.733108108108155</c:v>
                </c:pt>
                <c:pt idx="1170">
                  <c:v>98.817567567567608</c:v>
                </c:pt>
                <c:pt idx="1171">
                  <c:v>98.902027027027074</c:v>
                </c:pt>
                <c:pt idx="1172">
                  <c:v>98.986486486486527</c:v>
                </c:pt>
                <c:pt idx="1173">
                  <c:v>99.070945945945994</c:v>
                </c:pt>
                <c:pt idx="1174">
                  <c:v>99.155405405405446</c:v>
                </c:pt>
                <c:pt idx="1175">
                  <c:v>99.239864864864913</c:v>
                </c:pt>
                <c:pt idx="1176">
                  <c:v>99.324324324324365</c:v>
                </c:pt>
                <c:pt idx="1177">
                  <c:v>99.408783783783832</c:v>
                </c:pt>
                <c:pt idx="1178">
                  <c:v>99.493243243243285</c:v>
                </c:pt>
                <c:pt idx="1179">
                  <c:v>99.577702702702751</c:v>
                </c:pt>
                <c:pt idx="1180">
                  <c:v>99.662162162162204</c:v>
                </c:pt>
                <c:pt idx="1181">
                  <c:v>99.746621621621671</c:v>
                </c:pt>
                <c:pt idx="1182">
                  <c:v>99.831081081081123</c:v>
                </c:pt>
                <c:pt idx="1183">
                  <c:v>99.91554054054059</c:v>
                </c:pt>
                <c:pt idx="1184">
                  <c:v>100.00000000000004</c:v>
                </c:pt>
              </c:numCache>
            </c:numRef>
          </c:xVal>
          <c:yVal>
            <c:numRef>
              <c:f>'FDC Thredbo'!$I$4:$I$1188</c:f>
              <c:numCache>
                <c:formatCode>General</c:formatCode>
                <c:ptCount val="1185"/>
                <c:pt idx="0">
                  <c:v>5975.9423999999999</c:v>
                </c:pt>
                <c:pt idx="1">
                  <c:v>3322.1664000000001</c:v>
                </c:pt>
                <c:pt idx="2">
                  <c:v>2812.8384000000001</c:v>
                </c:pt>
                <c:pt idx="3">
                  <c:v>2123.0208000000002</c:v>
                </c:pt>
                <c:pt idx="4">
                  <c:v>2082.2400000000002</c:v>
                </c:pt>
                <c:pt idx="5">
                  <c:v>2076.2784000000001</c:v>
                </c:pt>
                <c:pt idx="6">
                  <c:v>1808.4384000000002</c:v>
                </c:pt>
                <c:pt idx="7">
                  <c:v>1676.16</c:v>
                </c:pt>
                <c:pt idx="8">
                  <c:v>1674.9503999999999</c:v>
                </c:pt>
                <c:pt idx="9">
                  <c:v>1653.1776000000002</c:v>
                </c:pt>
                <c:pt idx="10">
                  <c:v>1649.9808000000003</c:v>
                </c:pt>
                <c:pt idx="11">
                  <c:v>1604.7072000000001</c:v>
                </c:pt>
                <c:pt idx="12">
                  <c:v>1589.4144000000001</c:v>
                </c:pt>
                <c:pt idx="13">
                  <c:v>1511.5680000000002</c:v>
                </c:pt>
                <c:pt idx="14">
                  <c:v>1367.5391999999999</c:v>
                </c:pt>
                <c:pt idx="15">
                  <c:v>1343.0016000000001</c:v>
                </c:pt>
                <c:pt idx="16">
                  <c:v>1297.0368000000001</c:v>
                </c:pt>
                <c:pt idx="17">
                  <c:v>1286.3232</c:v>
                </c:pt>
                <c:pt idx="18">
                  <c:v>1200.2688000000001</c:v>
                </c:pt>
                <c:pt idx="19">
                  <c:v>1187.2224000000001</c:v>
                </c:pt>
                <c:pt idx="20">
                  <c:v>1142.7264000000002</c:v>
                </c:pt>
                <c:pt idx="21">
                  <c:v>1142.7264000000002</c:v>
                </c:pt>
                <c:pt idx="22">
                  <c:v>1118.1888000000001</c:v>
                </c:pt>
                <c:pt idx="23">
                  <c:v>1110.0672000000002</c:v>
                </c:pt>
                <c:pt idx="24">
                  <c:v>1075.5936000000002</c:v>
                </c:pt>
                <c:pt idx="25">
                  <c:v>1070.1504</c:v>
                </c:pt>
                <c:pt idx="26">
                  <c:v>1069.7184000000002</c:v>
                </c:pt>
                <c:pt idx="27">
                  <c:v>1053.3024</c:v>
                </c:pt>
                <c:pt idx="28">
                  <c:v>1050.8832</c:v>
                </c:pt>
                <c:pt idx="29">
                  <c:v>1022.8031999999999</c:v>
                </c:pt>
                <c:pt idx="30">
                  <c:v>1015.9776000000001</c:v>
                </c:pt>
                <c:pt idx="31">
                  <c:v>1015.2864000000001</c:v>
                </c:pt>
                <c:pt idx="32">
                  <c:v>992.99520000000007</c:v>
                </c:pt>
                <c:pt idx="33">
                  <c:v>985.21920000000011</c:v>
                </c:pt>
                <c:pt idx="34">
                  <c:v>948.24</c:v>
                </c:pt>
                <c:pt idx="35">
                  <c:v>946.42560000000014</c:v>
                </c:pt>
                <c:pt idx="36">
                  <c:v>946.25280000000009</c:v>
                </c:pt>
                <c:pt idx="37">
                  <c:v>942.01920000000007</c:v>
                </c:pt>
                <c:pt idx="38">
                  <c:v>931.91039999999998</c:v>
                </c:pt>
                <c:pt idx="39">
                  <c:v>923.09759999999994</c:v>
                </c:pt>
                <c:pt idx="40">
                  <c:v>922.75200000000007</c:v>
                </c:pt>
                <c:pt idx="41">
                  <c:v>921.28320000000008</c:v>
                </c:pt>
                <c:pt idx="42">
                  <c:v>911.60640000000012</c:v>
                </c:pt>
                <c:pt idx="43">
                  <c:v>911.5200000000001</c:v>
                </c:pt>
                <c:pt idx="44">
                  <c:v>911.5200000000001</c:v>
                </c:pt>
                <c:pt idx="45">
                  <c:v>889.14240000000007</c:v>
                </c:pt>
                <c:pt idx="46">
                  <c:v>878.60160000000008</c:v>
                </c:pt>
                <c:pt idx="47">
                  <c:v>867.54240000000004</c:v>
                </c:pt>
                <c:pt idx="48">
                  <c:v>867.19680000000017</c:v>
                </c:pt>
                <c:pt idx="49">
                  <c:v>866.16000000000008</c:v>
                </c:pt>
                <c:pt idx="50">
                  <c:v>862.35840000000007</c:v>
                </c:pt>
                <c:pt idx="51">
                  <c:v>858.98880000000008</c:v>
                </c:pt>
                <c:pt idx="52">
                  <c:v>845.33760000000007</c:v>
                </c:pt>
                <c:pt idx="53">
                  <c:v>836.78400000000011</c:v>
                </c:pt>
                <c:pt idx="54">
                  <c:v>833.93280000000004</c:v>
                </c:pt>
                <c:pt idx="55">
                  <c:v>828.92160000000001</c:v>
                </c:pt>
                <c:pt idx="56">
                  <c:v>827.10720000000003</c:v>
                </c:pt>
                <c:pt idx="57">
                  <c:v>811.29600000000005</c:v>
                </c:pt>
                <c:pt idx="58">
                  <c:v>804.21120000000008</c:v>
                </c:pt>
                <c:pt idx="59">
                  <c:v>795.05280000000005</c:v>
                </c:pt>
                <c:pt idx="60">
                  <c:v>787.44960000000015</c:v>
                </c:pt>
                <c:pt idx="61">
                  <c:v>779.58720000000005</c:v>
                </c:pt>
                <c:pt idx="62">
                  <c:v>778.46400000000006</c:v>
                </c:pt>
                <c:pt idx="63">
                  <c:v>751.76640000000009</c:v>
                </c:pt>
                <c:pt idx="64">
                  <c:v>748.22400000000005</c:v>
                </c:pt>
                <c:pt idx="65">
                  <c:v>745.11360000000013</c:v>
                </c:pt>
                <c:pt idx="66">
                  <c:v>733.88160000000005</c:v>
                </c:pt>
                <c:pt idx="67">
                  <c:v>733.19040000000007</c:v>
                </c:pt>
                <c:pt idx="68">
                  <c:v>729.73440000000005</c:v>
                </c:pt>
                <c:pt idx="69">
                  <c:v>727.40160000000014</c:v>
                </c:pt>
                <c:pt idx="70">
                  <c:v>727.40160000000014</c:v>
                </c:pt>
                <c:pt idx="71">
                  <c:v>717.37920000000008</c:v>
                </c:pt>
                <c:pt idx="72">
                  <c:v>706.83839999999998</c:v>
                </c:pt>
                <c:pt idx="73">
                  <c:v>701.56799999999998</c:v>
                </c:pt>
                <c:pt idx="74">
                  <c:v>699.32159999999999</c:v>
                </c:pt>
                <c:pt idx="75">
                  <c:v>694.8288</c:v>
                </c:pt>
                <c:pt idx="76">
                  <c:v>691.97760000000005</c:v>
                </c:pt>
                <c:pt idx="77">
                  <c:v>691.63200000000006</c:v>
                </c:pt>
                <c:pt idx="78">
                  <c:v>690.07680000000005</c:v>
                </c:pt>
                <c:pt idx="79">
                  <c:v>688.00320000000011</c:v>
                </c:pt>
                <c:pt idx="80">
                  <c:v>686.70720000000006</c:v>
                </c:pt>
                <c:pt idx="81">
                  <c:v>676.33920000000012</c:v>
                </c:pt>
                <c:pt idx="82">
                  <c:v>674.52480000000003</c:v>
                </c:pt>
                <c:pt idx="83">
                  <c:v>671.58720000000005</c:v>
                </c:pt>
                <c:pt idx="84">
                  <c:v>670.55040000000008</c:v>
                </c:pt>
                <c:pt idx="85">
                  <c:v>669.77280000000007</c:v>
                </c:pt>
                <c:pt idx="86">
                  <c:v>663.20640000000003</c:v>
                </c:pt>
                <c:pt idx="87">
                  <c:v>661.82400000000007</c:v>
                </c:pt>
                <c:pt idx="88">
                  <c:v>659.83680000000004</c:v>
                </c:pt>
                <c:pt idx="89">
                  <c:v>658.97280000000001</c:v>
                </c:pt>
                <c:pt idx="90">
                  <c:v>656.89920000000006</c:v>
                </c:pt>
                <c:pt idx="91">
                  <c:v>655.43040000000008</c:v>
                </c:pt>
                <c:pt idx="92">
                  <c:v>649.81440000000009</c:v>
                </c:pt>
                <c:pt idx="93">
                  <c:v>649.72799999999995</c:v>
                </c:pt>
                <c:pt idx="94">
                  <c:v>647.22239999999999</c:v>
                </c:pt>
                <c:pt idx="95">
                  <c:v>640.39679999999998</c:v>
                </c:pt>
                <c:pt idx="96">
                  <c:v>639.27359999999999</c:v>
                </c:pt>
                <c:pt idx="97">
                  <c:v>635.73120000000006</c:v>
                </c:pt>
                <c:pt idx="98">
                  <c:v>635.38560000000007</c:v>
                </c:pt>
                <c:pt idx="99">
                  <c:v>635.12639999999999</c:v>
                </c:pt>
                <c:pt idx="100">
                  <c:v>626.57280000000003</c:v>
                </c:pt>
                <c:pt idx="101">
                  <c:v>624.06720000000007</c:v>
                </c:pt>
                <c:pt idx="102">
                  <c:v>620.78399999999999</c:v>
                </c:pt>
                <c:pt idx="103">
                  <c:v>617.93280000000004</c:v>
                </c:pt>
                <c:pt idx="104">
                  <c:v>614.82240000000002</c:v>
                </c:pt>
                <c:pt idx="105">
                  <c:v>613.52640000000008</c:v>
                </c:pt>
                <c:pt idx="106">
                  <c:v>613.35360000000003</c:v>
                </c:pt>
                <c:pt idx="107">
                  <c:v>608.94720000000007</c:v>
                </c:pt>
                <c:pt idx="108">
                  <c:v>603.93600000000004</c:v>
                </c:pt>
                <c:pt idx="109">
                  <c:v>603.41759999999999</c:v>
                </c:pt>
                <c:pt idx="110">
                  <c:v>601.08479999999997</c:v>
                </c:pt>
                <c:pt idx="111">
                  <c:v>601.08479999999997</c:v>
                </c:pt>
                <c:pt idx="112">
                  <c:v>597.80160000000001</c:v>
                </c:pt>
                <c:pt idx="113">
                  <c:v>596.67840000000001</c:v>
                </c:pt>
                <c:pt idx="114">
                  <c:v>595.9008</c:v>
                </c:pt>
                <c:pt idx="115">
                  <c:v>593.91359999999997</c:v>
                </c:pt>
                <c:pt idx="116">
                  <c:v>592.96320000000003</c:v>
                </c:pt>
                <c:pt idx="117">
                  <c:v>591.58080000000007</c:v>
                </c:pt>
                <c:pt idx="118">
                  <c:v>590.976</c:v>
                </c:pt>
                <c:pt idx="119">
                  <c:v>589.68000000000006</c:v>
                </c:pt>
                <c:pt idx="120">
                  <c:v>588.03840000000002</c:v>
                </c:pt>
                <c:pt idx="121">
                  <c:v>586.48320000000001</c:v>
                </c:pt>
                <c:pt idx="122">
                  <c:v>586.05120000000011</c:v>
                </c:pt>
                <c:pt idx="123">
                  <c:v>585.61919999999998</c:v>
                </c:pt>
                <c:pt idx="124">
                  <c:v>584.928</c:v>
                </c:pt>
                <c:pt idx="125">
                  <c:v>582.59520000000009</c:v>
                </c:pt>
                <c:pt idx="126">
                  <c:v>578.70720000000006</c:v>
                </c:pt>
                <c:pt idx="127">
                  <c:v>575.59680000000003</c:v>
                </c:pt>
                <c:pt idx="128">
                  <c:v>573.52319999999997</c:v>
                </c:pt>
                <c:pt idx="129">
                  <c:v>572.22720000000004</c:v>
                </c:pt>
                <c:pt idx="130">
                  <c:v>571.96800000000007</c:v>
                </c:pt>
                <c:pt idx="131">
                  <c:v>569.72160000000008</c:v>
                </c:pt>
                <c:pt idx="132">
                  <c:v>566.69760000000008</c:v>
                </c:pt>
                <c:pt idx="133">
                  <c:v>566.69760000000008</c:v>
                </c:pt>
                <c:pt idx="134">
                  <c:v>562.89599999999996</c:v>
                </c:pt>
                <c:pt idx="135">
                  <c:v>560.13120000000004</c:v>
                </c:pt>
                <c:pt idx="136">
                  <c:v>557.71199999999999</c:v>
                </c:pt>
                <c:pt idx="137">
                  <c:v>556.93439999999998</c:v>
                </c:pt>
                <c:pt idx="138">
                  <c:v>555.89760000000001</c:v>
                </c:pt>
                <c:pt idx="139">
                  <c:v>555.81119999999999</c:v>
                </c:pt>
                <c:pt idx="140">
                  <c:v>553.65120000000002</c:v>
                </c:pt>
                <c:pt idx="141">
                  <c:v>550.71360000000004</c:v>
                </c:pt>
                <c:pt idx="142">
                  <c:v>550.71360000000004</c:v>
                </c:pt>
                <c:pt idx="143">
                  <c:v>550.19520000000011</c:v>
                </c:pt>
                <c:pt idx="144">
                  <c:v>550.02240000000006</c:v>
                </c:pt>
                <c:pt idx="145">
                  <c:v>549.24480000000005</c:v>
                </c:pt>
                <c:pt idx="146">
                  <c:v>548.55360000000007</c:v>
                </c:pt>
                <c:pt idx="147">
                  <c:v>545.96159999999998</c:v>
                </c:pt>
                <c:pt idx="148">
                  <c:v>541.64160000000004</c:v>
                </c:pt>
                <c:pt idx="149">
                  <c:v>538.61760000000004</c:v>
                </c:pt>
                <c:pt idx="150">
                  <c:v>538.61760000000004</c:v>
                </c:pt>
                <c:pt idx="151">
                  <c:v>537.49440000000004</c:v>
                </c:pt>
                <c:pt idx="152">
                  <c:v>533.52</c:v>
                </c:pt>
                <c:pt idx="153">
                  <c:v>532.22400000000005</c:v>
                </c:pt>
                <c:pt idx="154">
                  <c:v>532.13760000000002</c:v>
                </c:pt>
                <c:pt idx="155">
                  <c:v>531.96480000000008</c:v>
                </c:pt>
                <c:pt idx="156">
                  <c:v>531.36</c:v>
                </c:pt>
                <c:pt idx="157">
                  <c:v>529.71840000000009</c:v>
                </c:pt>
                <c:pt idx="158">
                  <c:v>529.28640000000007</c:v>
                </c:pt>
                <c:pt idx="159">
                  <c:v>528.42240000000004</c:v>
                </c:pt>
                <c:pt idx="160">
                  <c:v>526.52160000000003</c:v>
                </c:pt>
                <c:pt idx="161">
                  <c:v>520.81920000000002</c:v>
                </c:pt>
                <c:pt idx="162">
                  <c:v>512.52480000000003</c:v>
                </c:pt>
                <c:pt idx="163">
                  <c:v>512.0064000000001</c:v>
                </c:pt>
                <c:pt idx="164">
                  <c:v>511.66079999999999</c:v>
                </c:pt>
                <c:pt idx="165">
                  <c:v>511.22880000000004</c:v>
                </c:pt>
                <c:pt idx="166">
                  <c:v>509.06880000000007</c:v>
                </c:pt>
                <c:pt idx="167">
                  <c:v>506.3904</c:v>
                </c:pt>
                <c:pt idx="168">
                  <c:v>506.3904</c:v>
                </c:pt>
                <c:pt idx="169">
                  <c:v>506.13119999999998</c:v>
                </c:pt>
                <c:pt idx="170">
                  <c:v>505.69920000000002</c:v>
                </c:pt>
                <c:pt idx="171">
                  <c:v>503.53920000000005</c:v>
                </c:pt>
                <c:pt idx="172">
                  <c:v>503.3664</c:v>
                </c:pt>
                <c:pt idx="173">
                  <c:v>503.3664</c:v>
                </c:pt>
                <c:pt idx="174">
                  <c:v>502.32960000000003</c:v>
                </c:pt>
                <c:pt idx="175">
                  <c:v>500.77440000000007</c:v>
                </c:pt>
                <c:pt idx="176">
                  <c:v>500.51520000000005</c:v>
                </c:pt>
                <c:pt idx="177">
                  <c:v>499.65120000000007</c:v>
                </c:pt>
                <c:pt idx="178">
                  <c:v>498.35520000000002</c:v>
                </c:pt>
                <c:pt idx="179">
                  <c:v>495.7632000000001</c:v>
                </c:pt>
                <c:pt idx="180">
                  <c:v>492.22080000000005</c:v>
                </c:pt>
                <c:pt idx="181">
                  <c:v>491.87520000000001</c:v>
                </c:pt>
                <c:pt idx="182">
                  <c:v>491.52960000000002</c:v>
                </c:pt>
                <c:pt idx="183">
                  <c:v>491.01120000000003</c:v>
                </c:pt>
                <c:pt idx="184">
                  <c:v>491.01120000000003</c:v>
                </c:pt>
                <c:pt idx="185">
                  <c:v>489.54240000000004</c:v>
                </c:pt>
                <c:pt idx="186">
                  <c:v>489.19680000000005</c:v>
                </c:pt>
                <c:pt idx="187">
                  <c:v>488.85120000000006</c:v>
                </c:pt>
                <c:pt idx="188">
                  <c:v>486.69120000000004</c:v>
                </c:pt>
                <c:pt idx="189">
                  <c:v>486.1728</c:v>
                </c:pt>
                <c:pt idx="190">
                  <c:v>486.00000000000006</c:v>
                </c:pt>
                <c:pt idx="191">
                  <c:v>485.39520000000005</c:v>
                </c:pt>
                <c:pt idx="192">
                  <c:v>482.28480000000002</c:v>
                </c:pt>
                <c:pt idx="193">
                  <c:v>477.61919999999998</c:v>
                </c:pt>
                <c:pt idx="194">
                  <c:v>472.00320000000005</c:v>
                </c:pt>
                <c:pt idx="195">
                  <c:v>471.05280000000005</c:v>
                </c:pt>
                <c:pt idx="196">
                  <c:v>469.15199999999999</c:v>
                </c:pt>
                <c:pt idx="197">
                  <c:v>469.06560000000007</c:v>
                </c:pt>
                <c:pt idx="198">
                  <c:v>468.54720000000003</c:v>
                </c:pt>
                <c:pt idx="199">
                  <c:v>460.85759999999999</c:v>
                </c:pt>
                <c:pt idx="200">
                  <c:v>460.42560000000003</c:v>
                </c:pt>
                <c:pt idx="201">
                  <c:v>459.21600000000007</c:v>
                </c:pt>
                <c:pt idx="202">
                  <c:v>457.40159999999997</c:v>
                </c:pt>
                <c:pt idx="203">
                  <c:v>456.45120000000009</c:v>
                </c:pt>
                <c:pt idx="204">
                  <c:v>455.4144</c:v>
                </c:pt>
                <c:pt idx="205">
                  <c:v>452.56320000000005</c:v>
                </c:pt>
                <c:pt idx="206">
                  <c:v>452.2176</c:v>
                </c:pt>
                <c:pt idx="207">
                  <c:v>451.61280000000005</c:v>
                </c:pt>
                <c:pt idx="208">
                  <c:v>450.83520000000004</c:v>
                </c:pt>
                <c:pt idx="209">
                  <c:v>449.62560000000002</c:v>
                </c:pt>
                <c:pt idx="210">
                  <c:v>449.3664</c:v>
                </c:pt>
                <c:pt idx="211">
                  <c:v>448.93439999999998</c:v>
                </c:pt>
                <c:pt idx="212">
                  <c:v>445.91039999999998</c:v>
                </c:pt>
                <c:pt idx="213">
                  <c:v>444.00960000000003</c:v>
                </c:pt>
                <c:pt idx="214">
                  <c:v>441.50400000000008</c:v>
                </c:pt>
                <c:pt idx="215">
                  <c:v>441.15840000000003</c:v>
                </c:pt>
                <c:pt idx="216">
                  <c:v>440.89920000000001</c:v>
                </c:pt>
                <c:pt idx="217">
                  <c:v>437.09760000000006</c:v>
                </c:pt>
                <c:pt idx="218">
                  <c:v>436.14720000000005</c:v>
                </c:pt>
                <c:pt idx="219">
                  <c:v>434.24639999999999</c:v>
                </c:pt>
                <c:pt idx="220">
                  <c:v>433.55520000000001</c:v>
                </c:pt>
                <c:pt idx="221">
                  <c:v>433.20960000000002</c:v>
                </c:pt>
                <c:pt idx="222">
                  <c:v>431.48160000000001</c:v>
                </c:pt>
                <c:pt idx="223">
                  <c:v>430.96320000000009</c:v>
                </c:pt>
                <c:pt idx="224">
                  <c:v>430.27200000000005</c:v>
                </c:pt>
                <c:pt idx="225">
                  <c:v>429.75360000000006</c:v>
                </c:pt>
                <c:pt idx="226">
                  <c:v>428.71679999999998</c:v>
                </c:pt>
                <c:pt idx="227">
                  <c:v>425.17440000000005</c:v>
                </c:pt>
                <c:pt idx="228">
                  <c:v>424.65600000000001</c:v>
                </c:pt>
                <c:pt idx="229">
                  <c:v>414.02879999999999</c:v>
                </c:pt>
                <c:pt idx="230">
                  <c:v>412.73280000000005</c:v>
                </c:pt>
                <c:pt idx="231">
                  <c:v>409.96800000000002</c:v>
                </c:pt>
                <c:pt idx="232">
                  <c:v>409.96800000000002</c:v>
                </c:pt>
                <c:pt idx="233">
                  <c:v>409.79520000000008</c:v>
                </c:pt>
                <c:pt idx="234">
                  <c:v>407.6352</c:v>
                </c:pt>
                <c:pt idx="235">
                  <c:v>405.5616</c:v>
                </c:pt>
                <c:pt idx="236">
                  <c:v>405.04320000000001</c:v>
                </c:pt>
                <c:pt idx="237">
                  <c:v>403.57440000000003</c:v>
                </c:pt>
                <c:pt idx="238">
                  <c:v>403.31520000000006</c:v>
                </c:pt>
                <c:pt idx="239">
                  <c:v>403.05600000000004</c:v>
                </c:pt>
                <c:pt idx="240">
                  <c:v>401.84640000000002</c:v>
                </c:pt>
                <c:pt idx="241">
                  <c:v>400.11840000000007</c:v>
                </c:pt>
                <c:pt idx="242">
                  <c:v>399.08159999999998</c:v>
                </c:pt>
                <c:pt idx="243">
                  <c:v>398.56320000000005</c:v>
                </c:pt>
                <c:pt idx="244">
                  <c:v>398.56320000000005</c:v>
                </c:pt>
                <c:pt idx="245">
                  <c:v>394.2432</c:v>
                </c:pt>
                <c:pt idx="246">
                  <c:v>394.15680000000003</c:v>
                </c:pt>
                <c:pt idx="247">
                  <c:v>393.12</c:v>
                </c:pt>
                <c:pt idx="248">
                  <c:v>391.91039999999998</c:v>
                </c:pt>
                <c:pt idx="249">
                  <c:v>390.78719999999998</c:v>
                </c:pt>
                <c:pt idx="250">
                  <c:v>389.92320000000001</c:v>
                </c:pt>
                <c:pt idx="251">
                  <c:v>389.40480000000002</c:v>
                </c:pt>
                <c:pt idx="252">
                  <c:v>388.54079999999999</c:v>
                </c:pt>
                <c:pt idx="253">
                  <c:v>386.72640000000001</c:v>
                </c:pt>
                <c:pt idx="254">
                  <c:v>386.29440000000005</c:v>
                </c:pt>
                <c:pt idx="255">
                  <c:v>385.43040000000008</c:v>
                </c:pt>
                <c:pt idx="256">
                  <c:v>385.25759999999997</c:v>
                </c:pt>
                <c:pt idx="257">
                  <c:v>384.99840000000006</c:v>
                </c:pt>
                <c:pt idx="258">
                  <c:v>384.65280000000001</c:v>
                </c:pt>
                <c:pt idx="259">
                  <c:v>377.22239999999999</c:v>
                </c:pt>
                <c:pt idx="260">
                  <c:v>374.976</c:v>
                </c:pt>
                <c:pt idx="261">
                  <c:v>372.38400000000001</c:v>
                </c:pt>
                <c:pt idx="262">
                  <c:v>371.34720000000004</c:v>
                </c:pt>
                <c:pt idx="263">
                  <c:v>370.56959999999998</c:v>
                </c:pt>
                <c:pt idx="264">
                  <c:v>370.39680000000004</c:v>
                </c:pt>
                <c:pt idx="265">
                  <c:v>369.36000000000007</c:v>
                </c:pt>
                <c:pt idx="266">
                  <c:v>369.01440000000002</c:v>
                </c:pt>
                <c:pt idx="267">
                  <c:v>367.02720000000005</c:v>
                </c:pt>
                <c:pt idx="268">
                  <c:v>366.85440000000006</c:v>
                </c:pt>
                <c:pt idx="269">
                  <c:v>363.13920000000007</c:v>
                </c:pt>
                <c:pt idx="270">
                  <c:v>362.88000000000005</c:v>
                </c:pt>
                <c:pt idx="271">
                  <c:v>362.79360000000003</c:v>
                </c:pt>
                <c:pt idx="272">
                  <c:v>362.44800000000004</c:v>
                </c:pt>
                <c:pt idx="273">
                  <c:v>360.11520000000002</c:v>
                </c:pt>
                <c:pt idx="274">
                  <c:v>359.16480000000001</c:v>
                </c:pt>
                <c:pt idx="275">
                  <c:v>357.95519999999999</c:v>
                </c:pt>
                <c:pt idx="276">
                  <c:v>355.53600000000006</c:v>
                </c:pt>
                <c:pt idx="277">
                  <c:v>351.99360000000001</c:v>
                </c:pt>
                <c:pt idx="278">
                  <c:v>351.90720000000005</c:v>
                </c:pt>
                <c:pt idx="279">
                  <c:v>348.62400000000002</c:v>
                </c:pt>
                <c:pt idx="280">
                  <c:v>347.67360000000002</c:v>
                </c:pt>
                <c:pt idx="281">
                  <c:v>347.5872</c:v>
                </c:pt>
                <c:pt idx="282">
                  <c:v>344.99520000000001</c:v>
                </c:pt>
                <c:pt idx="283">
                  <c:v>343.95839999999998</c:v>
                </c:pt>
                <c:pt idx="284">
                  <c:v>343.44000000000005</c:v>
                </c:pt>
                <c:pt idx="285">
                  <c:v>343.2672</c:v>
                </c:pt>
                <c:pt idx="286">
                  <c:v>341.53919999999999</c:v>
                </c:pt>
                <c:pt idx="287">
                  <c:v>339.98400000000004</c:v>
                </c:pt>
                <c:pt idx="288">
                  <c:v>339.12</c:v>
                </c:pt>
                <c:pt idx="289">
                  <c:v>338.94720000000001</c:v>
                </c:pt>
                <c:pt idx="290">
                  <c:v>338.86080000000004</c:v>
                </c:pt>
                <c:pt idx="291">
                  <c:v>338.51520000000005</c:v>
                </c:pt>
                <c:pt idx="292">
                  <c:v>337.73759999999999</c:v>
                </c:pt>
                <c:pt idx="293">
                  <c:v>337.2192</c:v>
                </c:pt>
                <c:pt idx="294">
                  <c:v>334.54079999999999</c:v>
                </c:pt>
                <c:pt idx="295">
                  <c:v>334.1952</c:v>
                </c:pt>
                <c:pt idx="296">
                  <c:v>332.46719999999999</c:v>
                </c:pt>
                <c:pt idx="297">
                  <c:v>331.17120000000006</c:v>
                </c:pt>
                <c:pt idx="298">
                  <c:v>330.73919999999998</c:v>
                </c:pt>
                <c:pt idx="299">
                  <c:v>328.9248</c:v>
                </c:pt>
                <c:pt idx="300">
                  <c:v>327.1968</c:v>
                </c:pt>
                <c:pt idx="301">
                  <c:v>326.85120000000001</c:v>
                </c:pt>
                <c:pt idx="302">
                  <c:v>326.85120000000001</c:v>
                </c:pt>
                <c:pt idx="303">
                  <c:v>326.0736</c:v>
                </c:pt>
                <c:pt idx="304">
                  <c:v>325.64160000000004</c:v>
                </c:pt>
                <c:pt idx="305">
                  <c:v>324</c:v>
                </c:pt>
                <c:pt idx="306">
                  <c:v>323.56800000000004</c:v>
                </c:pt>
                <c:pt idx="307">
                  <c:v>323.30880000000002</c:v>
                </c:pt>
                <c:pt idx="308">
                  <c:v>322.61760000000004</c:v>
                </c:pt>
                <c:pt idx="309">
                  <c:v>322.53120000000001</c:v>
                </c:pt>
                <c:pt idx="310">
                  <c:v>321.84000000000003</c:v>
                </c:pt>
                <c:pt idx="311">
                  <c:v>321.66720000000004</c:v>
                </c:pt>
                <c:pt idx="312">
                  <c:v>320.19839999999999</c:v>
                </c:pt>
                <c:pt idx="313">
                  <c:v>318.12479999999999</c:v>
                </c:pt>
                <c:pt idx="314">
                  <c:v>317.52</c:v>
                </c:pt>
                <c:pt idx="315">
                  <c:v>317.43360000000001</c:v>
                </c:pt>
                <c:pt idx="316">
                  <c:v>315.44639999999998</c:v>
                </c:pt>
                <c:pt idx="317">
                  <c:v>315.44639999999998</c:v>
                </c:pt>
                <c:pt idx="318">
                  <c:v>314.49600000000004</c:v>
                </c:pt>
                <c:pt idx="319">
                  <c:v>313.9776</c:v>
                </c:pt>
                <c:pt idx="320">
                  <c:v>313.63200000000001</c:v>
                </c:pt>
                <c:pt idx="321">
                  <c:v>313.11360000000002</c:v>
                </c:pt>
                <c:pt idx="322">
                  <c:v>312.59520000000003</c:v>
                </c:pt>
                <c:pt idx="323">
                  <c:v>312.59520000000003</c:v>
                </c:pt>
                <c:pt idx="324">
                  <c:v>309.05279999999999</c:v>
                </c:pt>
                <c:pt idx="325">
                  <c:v>309.05279999999999</c:v>
                </c:pt>
                <c:pt idx="326">
                  <c:v>306.72000000000003</c:v>
                </c:pt>
                <c:pt idx="327">
                  <c:v>305.5104</c:v>
                </c:pt>
                <c:pt idx="328">
                  <c:v>305.16480000000001</c:v>
                </c:pt>
                <c:pt idx="329">
                  <c:v>304.64640000000003</c:v>
                </c:pt>
                <c:pt idx="330">
                  <c:v>304.47360000000003</c:v>
                </c:pt>
                <c:pt idx="331">
                  <c:v>303.26400000000001</c:v>
                </c:pt>
                <c:pt idx="332">
                  <c:v>303.26400000000001</c:v>
                </c:pt>
                <c:pt idx="333">
                  <c:v>302.91840000000002</c:v>
                </c:pt>
                <c:pt idx="334">
                  <c:v>302.74560000000002</c:v>
                </c:pt>
                <c:pt idx="335">
                  <c:v>302.57280000000003</c:v>
                </c:pt>
                <c:pt idx="336">
                  <c:v>301.53600000000006</c:v>
                </c:pt>
                <c:pt idx="337">
                  <c:v>301.27680000000004</c:v>
                </c:pt>
                <c:pt idx="338">
                  <c:v>301.01760000000002</c:v>
                </c:pt>
                <c:pt idx="339">
                  <c:v>300.75839999999999</c:v>
                </c:pt>
                <c:pt idx="340">
                  <c:v>294.96960000000001</c:v>
                </c:pt>
                <c:pt idx="341">
                  <c:v>294.45120000000003</c:v>
                </c:pt>
                <c:pt idx="342">
                  <c:v>294.19200000000001</c:v>
                </c:pt>
                <c:pt idx="343">
                  <c:v>293.84640000000002</c:v>
                </c:pt>
                <c:pt idx="344">
                  <c:v>292.464</c:v>
                </c:pt>
                <c:pt idx="345">
                  <c:v>292.03199999999998</c:v>
                </c:pt>
                <c:pt idx="346">
                  <c:v>291.85920000000004</c:v>
                </c:pt>
                <c:pt idx="347">
                  <c:v>291.08160000000004</c:v>
                </c:pt>
                <c:pt idx="348">
                  <c:v>290.2176</c:v>
                </c:pt>
                <c:pt idx="349">
                  <c:v>289.61279999999999</c:v>
                </c:pt>
                <c:pt idx="350">
                  <c:v>289.00800000000004</c:v>
                </c:pt>
                <c:pt idx="351">
                  <c:v>288.74880000000002</c:v>
                </c:pt>
                <c:pt idx="352">
                  <c:v>286.50240000000002</c:v>
                </c:pt>
                <c:pt idx="353">
                  <c:v>285.46559999999999</c:v>
                </c:pt>
                <c:pt idx="354">
                  <c:v>285.37920000000003</c:v>
                </c:pt>
                <c:pt idx="355">
                  <c:v>285.37920000000003</c:v>
                </c:pt>
                <c:pt idx="356">
                  <c:v>283.99680000000001</c:v>
                </c:pt>
                <c:pt idx="357">
                  <c:v>283.392</c:v>
                </c:pt>
                <c:pt idx="358">
                  <c:v>281.66399999999999</c:v>
                </c:pt>
                <c:pt idx="359">
                  <c:v>281.40480000000002</c:v>
                </c:pt>
                <c:pt idx="360">
                  <c:v>280.97280000000001</c:v>
                </c:pt>
                <c:pt idx="361">
                  <c:v>279.76320000000004</c:v>
                </c:pt>
                <c:pt idx="362">
                  <c:v>278.46719999999999</c:v>
                </c:pt>
                <c:pt idx="363">
                  <c:v>276.91200000000003</c:v>
                </c:pt>
                <c:pt idx="364">
                  <c:v>276.048</c:v>
                </c:pt>
                <c:pt idx="365">
                  <c:v>275.78880000000004</c:v>
                </c:pt>
                <c:pt idx="366">
                  <c:v>274.49280000000005</c:v>
                </c:pt>
                <c:pt idx="367">
                  <c:v>274.06080000000003</c:v>
                </c:pt>
                <c:pt idx="368">
                  <c:v>273.11040000000003</c:v>
                </c:pt>
                <c:pt idx="369">
                  <c:v>273.02400000000006</c:v>
                </c:pt>
                <c:pt idx="370">
                  <c:v>272.85120000000001</c:v>
                </c:pt>
                <c:pt idx="371">
                  <c:v>272.33280000000002</c:v>
                </c:pt>
                <c:pt idx="372">
                  <c:v>272.0736</c:v>
                </c:pt>
                <c:pt idx="373">
                  <c:v>270.69120000000004</c:v>
                </c:pt>
                <c:pt idx="374">
                  <c:v>270.25920000000002</c:v>
                </c:pt>
                <c:pt idx="375">
                  <c:v>268.8768</c:v>
                </c:pt>
                <c:pt idx="376">
                  <c:v>268.53120000000001</c:v>
                </c:pt>
                <c:pt idx="377">
                  <c:v>268.09920000000005</c:v>
                </c:pt>
                <c:pt idx="378">
                  <c:v>264.38400000000001</c:v>
                </c:pt>
                <c:pt idx="379">
                  <c:v>264.38400000000001</c:v>
                </c:pt>
                <c:pt idx="380">
                  <c:v>261.18720000000002</c:v>
                </c:pt>
                <c:pt idx="381">
                  <c:v>261.10079999999999</c:v>
                </c:pt>
                <c:pt idx="382">
                  <c:v>258.76800000000003</c:v>
                </c:pt>
                <c:pt idx="383">
                  <c:v>257.12639999999999</c:v>
                </c:pt>
                <c:pt idx="384">
                  <c:v>256.17599999999999</c:v>
                </c:pt>
                <c:pt idx="385">
                  <c:v>255.39840000000001</c:v>
                </c:pt>
                <c:pt idx="386">
                  <c:v>254.18880000000004</c:v>
                </c:pt>
                <c:pt idx="387">
                  <c:v>254.18880000000004</c:v>
                </c:pt>
                <c:pt idx="388">
                  <c:v>254.10239999999999</c:v>
                </c:pt>
                <c:pt idx="389">
                  <c:v>253.49760000000003</c:v>
                </c:pt>
                <c:pt idx="390">
                  <c:v>253.15200000000004</c:v>
                </c:pt>
                <c:pt idx="391">
                  <c:v>250.38720000000004</c:v>
                </c:pt>
                <c:pt idx="392">
                  <c:v>250.30080000000001</c:v>
                </c:pt>
                <c:pt idx="393">
                  <c:v>249.26400000000001</c:v>
                </c:pt>
                <c:pt idx="394">
                  <c:v>249.17760000000001</c:v>
                </c:pt>
                <c:pt idx="395">
                  <c:v>249.00480000000002</c:v>
                </c:pt>
                <c:pt idx="396">
                  <c:v>248.4864</c:v>
                </c:pt>
                <c:pt idx="397">
                  <c:v>247.96800000000002</c:v>
                </c:pt>
                <c:pt idx="398">
                  <c:v>247.62240000000003</c:v>
                </c:pt>
                <c:pt idx="399">
                  <c:v>247.62240000000003</c:v>
                </c:pt>
                <c:pt idx="400">
                  <c:v>246.75839999999999</c:v>
                </c:pt>
                <c:pt idx="401">
                  <c:v>246.15360000000004</c:v>
                </c:pt>
                <c:pt idx="402">
                  <c:v>245.98080000000002</c:v>
                </c:pt>
                <c:pt idx="403">
                  <c:v>244.42560000000003</c:v>
                </c:pt>
                <c:pt idx="404">
                  <c:v>244.33920000000001</c:v>
                </c:pt>
                <c:pt idx="405">
                  <c:v>244.33920000000001</c:v>
                </c:pt>
                <c:pt idx="406">
                  <c:v>243.5616</c:v>
                </c:pt>
                <c:pt idx="407">
                  <c:v>242.95680000000002</c:v>
                </c:pt>
                <c:pt idx="408">
                  <c:v>242.87040000000002</c:v>
                </c:pt>
                <c:pt idx="409">
                  <c:v>242.26560000000001</c:v>
                </c:pt>
                <c:pt idx="410">
                  <c:v>240.71040000000002</c:v>
                </c:pt>
                <c:pt idx="411">
                  <c:v>240.5376</c:v>
                </c:pt>
                <c:pt idx="412">
                  <c:v>239.93280000000001</c:v>
                </c:pt>
                <c:pt idx="413">
                  <c:v>239.4144</c:v>
                </c:pt>
                <c:pt idx="414">
                  <c:v>239.15520000000001</c:v>
                </c:pt>
                <c:pt idx="415">
                  <c:v>239.15520000000001</c:v>
                </c:pt>
                <c:pt idx="416">
                  <c:v>237.16800000000003</c:v>
                </c:pt>
                <c:pt idx="417">
                  <c:v>237.16800000000003</c:v>
                </c:pt>
                <c:pt idx="418">
                  <c:v>236.99520000000001</c:v>
                </c:pt>
                <c:pt idx="419">
                  <c:v>236.73600000000005</c:v>
                </c:pt>
                <c:pt idx="420">
                  <c:v>234.66240000000002</c:v>
                </c:pt>
                <c:pt idx="421">
                  <c:v>234.2304</c:v>
                </c:pt>
                <c:pt idx="422">
                  <c:v>234.14400000000001</c:v>
                </c:pt>
                <c:pt idx="423">
                  <c:v>233.10720000000001</c:v>
                </c:pt>
                <c:pt idx="424">
                  <c:v>232.1568</c:v>
                </c:pt>
                <c:pt idx="425">
                  <c:v>231.12</c:v>
                </c:pt>
                <c:pt idx="426">
                  <c:v>230.77439999999999</c:v>
                </c:pt>
                <c:pt idx="427">
                  <c:v>230.60160000000002</c:v>
                </c:pt>
                <c:pt idx="428">
                  <c:v>229.99680000000001</c:v>
                </c:pt>
                <c:pt idx="429">
                  <c:v>229.47840000000002</c:v>
                </c:pt>
                <c:pt idx="430">
                  <c:v>228.96</c:v>
                </c:pt>
                <c:pt idx="431">
                  <c:v>228.61440000000002</c:v>
                </c:pt>
                <c:pt idx="432">
                  <c:v>227.83680000000001</c:v>
                </c:pt>
                <c:pt idx="433">
                  <c:v>227.49120000000002</c:v>
                </c:pt>
                <c:pt idx="434">
                  <c:v>225.76320000000001</c:v>
                </c:pt>
                <c:pt idx="435">
                  <c:v>224.81280000000001</c:v>
                </c:pt>
                <c:pt idx="436">
                  <c:v>224.1216</c:v>
                </c:pt>
                <c:pt idx="437">
                  <c:v>224.0352</c:v>
                </c:pt>
                <c:pt idx="438">
                  <c:v>223.43039999999999</c:v>
                </c:pt>
                <c:pt idx="439">
                  <c:v>222.13440000000003</c:v>
                </c:pt>
                <c:pt idx="440">
                  <c:v>221.87520000000001</c:v>
                </c:pt>
                <c:pt idx="441">
                  <c:v>221.70240000000001</c:v>
                </c:pt>
                <c:pt idx="442">
                  <c:v>221.27040000000002</c:v>
                </c:pt>
                <c:pt idx="443">
                  <c:v>221.18400000000003</c:v>
                </c:pt>
                <c:pt idx="444">
                  <c:v>220.83840000000001</c:v>
                </c:pt>
                <c:pt idx="445">
                  <c:v>219.9744</c:v>
                </c:pt>
                <c:pt idx="446">
                  <c:v>219.02400000000003</c:v>
                </c:pt>
                <c:pt idx="447">
                  <c:v>219.02400000000003</c:v>
                </c:pt>
                <c:pt idx="448">
                  <c:v>219.02400000000003</c:v>
                </c:pt>
                <c:pt idx="449">
                  <c:v>218.85120000000001</c:v>
                </c:pt>
                <c:pt idx="450">
                  <c:v>217.64160000000004</c:v>
                </c:pt>
                <c:pt idx="451">
                  <c:v>217.38240000000002</c:v>
                </c:pt>
                <c:pt idx="452">
                  <c:v>216.0864</c:v>
                </c:pt>
                <c:pt idx="453">
                  <c:v>215.39520000000002</c:v>
                </c:pt>
                <c:pt idx="454">
                  <c:v>215.13600000000002</c:v>
                </c:pt>
                <c:pt idx="455">
                  <c:v>214.9632</c:v>
                </c:pt>
                <c:pt idx="456">
                  <c:v>214.87680000000003</c:v>
                </c:pt>
                <c:pt idx="457">
                  <c:v>213.49440000000001</c:v>
                </c:pt>
                <c:pt idx="458">
                  <c:v>213.32159999999999</c:v>
                </c:pt>
                <c:pt idx="459">
                  <c:v>212.45760000000001</c:v>
                </c:pt>
                <c:pt idx="460">
                  <c:v>211.8528</c:v>
                </c:pt>
                <c:pt idx="461">
                  <c:v>211.59360000000001</c:v>
                </c:pt>
                <c:pt idx="462">
                  <c:v>210.816</c:v>
                </c:pt>
                <c:pt idx="463">
                  <c:v>210.55680000000001</c:v>
                </c:pt>
                <c:pt idx="464">
                  <c:v>210.29760000000002</c:v>
                </c:pt>
                <c:pt idx="465">
                  <c:v>210.29760000000002</c:v>
                </c:pt>
                <c:pt idx="466">
                  <c:v>208.48320000000001</c:v>
                </c:pt>
                <c:pt idx="467">
                  <c:v>207.53280000000004</c:v>
                </c:pt>
                <c:pt idx="468">
                  <c:v>207.53280000000004</c:v>
                </c:pt>
                <c:pt idx="469">
                  <c:v>206.23680000000002</c:v>
                </c:pt>
                <c:pt idx="470">
                  <c:v>205.63200000000001</c:v>
                </c:pt>
                <c:pt idx="471">
                  <c:v>205.11360000000002</c:v>
                </c:pt>
                <c:pt idx="472">
                  <c:v>204.16320000000002</c:v>
                </c:pt>
                <c:pt idx="473">
                  <c:v>204.16320000000002</c:v>
                </c:pt>
                <c:pt idx="474">
                  <c:v>202.60800000000003</c:v>
                </c:pt>
                <c:pt idx="475">
                  <c:v>202.00320000000002</c:v>
                </c:pt>
                <c:pt idx="476">
                  <c:v>201.22560000000004</c:v>
                </c:pt>
                <c:pt idx="477">
                  <c:v>201.22560000000004</c:v>
                </c:pt>
                <c:pt idx="478">
                  <c:v>200.01600000000002</c:v>
                </c:pt>
                <c:pt idx="479">
                  <c:v>199.7568</c:v>
                </c:pt>
                <c:pt idx="480">
                  <c:v>199.58400000000003</c:v>
                </c:pt>
                <c:pt idx="481">
                  <c:v>198.5472</c:v>
                </c:pt>
                <c:pt idx="482">
                  <c:v>198.5472</c:v>
                </c:pt>
                <c:pt idx="483">
                  <c:v>197.5104</c:v>
                </c:pt>
                <c:pt idx="484">
                  <c:v>197.42400000000004</c:v>
                </c:pt>
                <c:pt idx="485">
                  <c:v>197.25120000000001</c:v>
                </c:pt>
                <c:pt idx="486">
                  <c:v>196.90559999999999</c:v>
                </c:pt>
                <c:pt idx="487">
                  <c:v>195.78240000000002</c:v>
                </c:pt>
                <c:pt idx="488">
                  <c:v>195.69600000000003</c:v>
                </c:pt>
                <c:pt idx="489">
                  <c:v>195.6096</c:v>
                </c:pt>
                <c:pt idx="490">
                  <c:v>195.6096</c:v>
                </c:pt>
                <c:pt idx="491">
                  <c:v>195.43680000000001</c:v>
                </c:pt>
                <c:pt idx="492">
                  <c:v>195.09120000000001</c:v>
                </c:pt>
                <c:pt idx="493">
                  <c:v>194.22720000000004</c:v>
                </c:pt>
                <c:pt idx="494">
                  <c:v>193.88160000000002</c:v>
                </c:pt>
                <c:pt idx="495">
                  <c:v>193.19040000000004</c:v>
                </c:pt>
                <c:pt idx="496">
                  <c:v>192.75839999999999</c:v>
                </c:pt>
                <c:pt idx="497">
                  <c:v>192.58560000000003</c:v>
                </c:pt>
                <c:pt idx="498">
                  <c:v>191.98080000000002</c:v>
                </c:pt>
                <c:pt idx="499">
                  <c:v>191.376</c:v>
                </c:pt>
                <c:pt idx="500">
                  <c:v>191.28960000000001</c:v>
                </c:pt>
                <c:pt idx="501">
                  <c:v>190.08000000000004</c:v>
                </c:pt>
                <c:pt idx="502">
                  <c:v>189.82080000000002</c:v>
                </c:pt>
                <c:pt idx="503">
                  <c:v>189.648</c:v>
                </c:pt>
                <c:pt idx="504">
                  <c:v>187.92</c:v>
                </c:pt>
                <c:pt idx="505">
                  <c:v>187.74720000000002</c:v>
                </c:pt>
                <c:pt idx="506">
                  <c:v>187.74720000000002</c:v>
                </c:pt>
                <c:pt idx="507">
                  <c:v>187.5744</c:v>
                </c:pt>
                <c:pt idx="508">
                  <c:v>187.488</c:v>
                </c:pt>
                <c:pt idx="509">
                  <c:v>187.31520000000003</c:v>
                </c:pt>
                <c:pt idx="510">
                  <c:v>187.14240000000001</c:v>
                </c:pt>
                <c:pt idx="511">
                  <c:v>187.05600000000001</c:v>
                </c:pt>
                <c:pt idx="512">
                  <c:v>186.96960000000001</c:v>
                </c:pt>
                <c:pt idx="513">
                  <c:v>185.84639999999999</c:v>
                </c:pt>
                <c:pt idx="514">
                  <c:v>185.84639999999999</c:v>
                </c:pt>
                <c:pt idx="515">
                  <c:v>185.67360000000002</c:v>
                </c:pt>
                <c:pt idx="516">
                  <c:v>185.58720000000002</c:v>
                </c:pt>
                <c:pt idx="517">
                  <c:v>184.98240000000001</c:v>
                </c:pt>
                <c:pt idx="518">
                  <c:v>184.80959999999999</c:v>
                </c:pt>
                <c:pt idx="519">
                  <c:v>184.63680000000002</c:v>
                </c:pt>
                <c:pt idx="520">
                  <c:v>184.2912</c:v>
                </c:pt>
                <c:pt idx="521">
                  <c:v>183.60000000000002</c:v>
                </c:pt>
                <c:pt idx="522">
                  <c:v>182.82240000000002</c:v>
                </c:pt>
                <c:pt idx="523">
                  <c:v>182.73600000000002</c:v>
                </c:pt>
                <c:pt idx="524">
                  <c:v>182.47680000000003</c:v>
                </c:pt>
                <c:pt idx="525">
                  <c:v>182.04480000000004</c:v>
                </c:pt>
                <c:pt idx="526">
                  <c:v>181.87200000000001</c:v>
                </c:pt>
                <c:pt idx="527">
                  <c:v>181.69920000000002</c:v>
                </c:pt>
                <c:pt idx="528">
                  <c:v>181.61279999999999</c:v>
                </c:pt>
                <c:pt idx="529">
                  <c:v>181.09440000000001</c:v>
                </c:pt>
                <c:pt idx="530">
                  <c:v>180.74880000000002</c:v>
                </c:pt>
                <c:pt idx="531">
                  <c:v>180.4896</c:v>
                </c:pt>
                <c:pt idx="532">
                  <c:v>180.4896</c:v>
                </c:pt>
                <c:pt idx="533">
                  <c:v>179.71200000000002</c:v>
                </c:pt>
                <c:pt idx="534">
                  <c:v>179.53919999999999</c:v>
                </c:pt>
                <c:pt idx="535">
                  <c:v>179.4528</c:v>
                </c:pt>
                <c:pt idx="536">
                  <c:v>179.02080000000001</c:v>
                </c:pt>
                <c:pt idx="537">
                  <c:v>178.76160000000002</c:v>
                </c:pt>
                <c:pt idx="538">
                  <c:v>178.76160000000002</c:v>
                </c:pt>
                <c:pt idx="539">
                  <c:v>178.32960000000003</c:v>
                </c:pt>
                <c:pt idx="540">
                  <c:v>177.89760000000004</c:v>
                </c:pt>
                <c:pt idx="541">
                  <c:v>177.55200000000002</c:v>
                </c:pt>
                <c:pt idx="542">
                  <c:v>176.94720000000001</c:v>
                </c:pt>
                <c:pt idx="543">
                  <c:v>176.77439999999999</c:v>
                </c:pt>
                <c:pt idx="544">
                  <c:v>176.51520000000002</c:v>
                </c:pt>
                <c:pt idx="545">
                  <c:v>176.25600000000003</c:v>
                </c:pt>
                <c:pt idx="546">
                  <c:v>175.99680000000001</c:v>
                </c:pt>
                <c:pt idx="547">
                  <c:v>175.56480000000002</c:v>
                </c:pt>
                <c:pt idx="548">
                  <c:v>174.61440000000002</c:v>
                </c:pt>
                <c:pt idx="549">
                  <c:v>174.52800000000002</c:v>
                </c:pt>
                <c:pt idx="550">
                  <c:v>174.3552</c:v>
                </c:pt>
                <c:pt idx="551">
                  <c:v>174.3552</c:v>
                </c:pt>
                <c:pt idx="552">
                  <c:v>172.62720000000002</c:v>
                </c:pt>
                <c:pt idx="553">
                  <c:v>172.54080000000002</c:v>
                </c:pt>
                <c:pt idx="554">
                  <c:v>172.02240000000003</c:v>
                </c:pt>
                <c:pt idx="555">
                  <c:v>171.84960000000001</c:v>
                </c:pt>
                <c:pt idx="556">
                  <c:v>171.76320000000001</c:v>
                </c:pt>
                <c:pt idx="557">
                  <c:v>171.2448</c:v>
                </c:pt>
                <c:pt idx="558">
                  <c:v>170.64000000000001</c:v>
                </c:pt>
                <c:pt idx="559">
                  <c:v>170.29440000000002</c:v>
                </c:pt>
                <c:pt idx="560">
                  <c:v>170.208</c:v>
                </c:pt>
                <c:pt idx="561">
                  <c:v>169.86240000000001</c:v>
                </c:pt>
                <c:pt idx="562">
                  <c:v>169.34399999999999</c:v>
                </c:pt>
                <c:pt idx="563">
                  <c:v>169.1712</c:v>
                </c:pt>
                <c:pt idx="564">
                  <c:v>169.08480000000003</c:v>
                </c:pt>
                <c:pt idx="565">
                  <c:v>168.91200000000001</c:v>
                </c:pt>
                <c:pt idx="566">
                  <c:v>168.30719999999999</c:v>
                </c:pt>
                <c:pt idx="567">
                  <c:v>167.70240000000001</c:v>
                </c:pt>
                <c:pt idx="568">
                  <c:v>167.61600000000001</c:v>
                </c:pt>
                <c:pt idx="569">
                  <c:v>166.75200000000001</c:v>
                </c:pt>
                <c:pt idx="570">
                  <c:v>166.66560000000001</c:v>
                </c:pt>
                <c:pt idx="571">
                  <c:v>166.49280000000002</c:v>
                </c:pt>
                <c:pt idx="572">
                  <c:v>165.88800000000001</c:v>
                </c:pt>
                <c:pt idx="573">
                  <c:v>165.88800000000001</c:v>
                </c:pt>
                <c:pt idx="574">
                  <c:v>165.88800000000001</c:v>
                </c:pt>
                <c:pt idx="575">
                  <c:v>165.45600000000002</c:v>
                </c:pt>
                <c:pt idx="576">
                  <c:v>165.36959999999999</c:v>
                </c:pt>
                <c:pt idx="577">
                  <c:v>165.28320000000002</c:v>
                </c:pt>
                <c:pt idx="578">
                  <c:v>165.1968</c:v>
                </c:pt>
                <c:pt idx="579">
                  <c:v>165.11040000000003</c:v>
                </c:pt>
                <c:pt idx="580">
                  <c:v>164.9376</c:v>
                </c:pt>
                <c:pt idx="581">
                  <c:v>164.67840000000001</c:v>
                </c:pt>
                <c:pt idx="582">
                  <c:v>164.33279999999999</c:v>
                </c:pt>
                <c:pt idx="583">
                  <c:v>164.0736</c:v>
                </c:pt>
                <c:pt idx="584">
                  <c:v>163.72800000000001</c:v>
                </c:pt>
                <c:pt idx="585">
                  <c:v>163.55520000000001</c:v>
                </c:pt>
                <c:pt idx="586">
                  <c:v>163.55520000000001</c:v>
                </c:pt>
                <c:pt idx="587">
                  <c:v>163.38240000000002</c:v>
                </c:pt>
                <c:pt idx="588">
                  <c:v>162.77760000000001</c:v>
                </c:pt>
                <c:pt idx="589">
                  <c:v>162.69120000000001</c:v>
                </c:pt>
                <c:pt idx="590">
                  <c:v>162.60480000000001</c:v>
                </c:pt>
                <c:pt idx="591">
                  <c:v>160.87680000000003</c:v>
                </c:pt>
                <c:pt idx="592">
                  <c:v>160.87680000000003</c:v>
                </c:pt>
                <c:pt idx="593">
                  <c:v>160.44480000000001</c:v>
                </c:pt>
                <c:pt idx="594">
                  <c:v>160.35840000000002</c:v>
                </c:pt>
                <c:pt idx="595">
                  <c:v>160.01280000000003</c:v>
                </c:pt>
                <c:pt idx="596">
                  <c:v>159.84000000000003</c:v>
                </c:pt>
                <c:pt idx="597">
                  <c:v>159.40800000000002</c:v>
                </c:pt>
                <c:pt idx="598">
                  <c:v>159.32160000000002</c:v>
                </c:pt>
                <c:pt idx="599">
                  <c:v>158.8032</c:v>
                </c:pt>
                <c:pt idx="600">
                  <c:v>158.54400000000001</c:v>
                </c:pt>
                <c:pt idx="601">
                  <c:v>158.37120000000002</c:v>
                </c:pt>
                <c:pt idx="602">
                  <c:v>157.7664</c:v>
                </c:pt>
                <c:pt idx="603">
                  <c:v>157.68</c:v>
                </c:pt>
                <c:pt idx="604">
                  <c:v>157.59360000000001</c:v>
                </c:pt>
                <c:pt idx="605">
                  <c:v>157.50720000000001</c:v>
                </c:pt>
                <c:pt idx="606">
                  <c:v>157.16159999999999</c:v>
                </c:pt>
                <c:pt idx="607">
                  <c:v>156.7296</c:v>
                </c:pt>
                <c:pt idx="608">
                  <c:v>156.64320000000001</c:v>
                </c:pt>
                <c:pt idx="609">
                  <c:v>156.38400000000001</c:v>
                </c:pt>
                <c:pt idx="610">
                  <c:v>156.38400000000001</c:v>
                </c:pt>
                <c:pt idx="611">
                  <c:v>156.29760000000002</c:v>
                </c:pt>
                <c:pt idx="612">
                  <c:v>156.29760000000002</c:v>
                </c:pt>
                <c:pt idx="613">
                  <c:v>155.69280000000001</c:v>
                </c:pt>
                <c:pt idx="614">
                  <c:v>155.43360000000001</c:v>
                </c:pt>
                <c:pt idx="615">
                  <c:v>155.34720000000002</c:v>
                </c:pt>
                <c:pt idx="616">
                  <c:v>155.17440000000002</c:v>
                </c:pt>
                <c:pt idx="617">
                  <c:v>154.65600000000001</c:v>
                </c:pt>
                <c:pt idx="618">
                  <c:v>154.65600000000001</c:v>
                </c:pt>
                <c:pt idx="619">
                  <c:v>154.56960000000001</c:v>
                </c:pt>
                <c:pt idx="620">
                  <c:v>154.39680000000001</c:v>
                </c:pt>
                <c:pt idx="621">
                  <c:v>154.31040000000002</c:v>
                </c:pt>
                <c:pt idx="622">
                  <c:v>154.05119999999999</c:v>
                </c:pt>
                <c:pt idx="623">
                  <c:v>153.27360000000002</c:v>
                </c:pt>
                <c:pt idx="624">
                  <c:v>153.27360000000002</c:v>
                </c:pt>
                <c:pt idx="625">
                  <c:v>153.18719999999999</c:v>
                </c:pt>
                <c:pt idx="626">
                  <c:v>153.18719999999999</c:v>
                </c:pt>
                <c:pt idx="627">
                  <c:v>153.10080000000002</c:v>
                </c:pt>
                <c:pt idx="628">
                  <c:v>152.92800000000003</c:v>
                </c:pt>
                <c:pt idx="629">
                  <c:v>152.8416</c:v>
                </c:pt>
                <c:pt idx="630">
                  <c:v>152.6688</c:v>
                </c:pt>
                <c:pt idx="631">
                  <c:v>152.6688</c:v>
                </c:pt>
                <c:pt idx="632">
                  <c:v>152.58240000000001</c:v>
                </c:pt>
                <c:pt idx="633">
                  <c:v>152.58240000000001</c:v>
                </c:pt>
                <c:pt idx="634">
                  <c:v>152.23680000000002</c:v>
                </c:pt>
                <c:pt idx="635">
                  <c:v>151.9776</c:v>
                </c:pt>
                <c:pt idx="636">
                  <c:v>151.7184</c:v>
                </c:pt>
                <c:pt idx="637">
                  <c:v>151.63200000000001</c:v>
                </c:pt>
                <c:pt idx="638">
                  <c:v>151.37280000000001</c:v>
                </c:pt>
                <c:pt idx="639">
                  <c:v>151.37280000000001</c:v>
                </c:pt>
                <c:pt idx="640">
                  <c:v>151.28640000000001</c:v>
                </c:pt>
                <c:pt idx="641">
                  <c:v>151.20000000000002</c:v>
                </c:pt>
                <c:pt idx="642">
                  <c:v>151.02720000000002</c:v>
                </c:pt>
                <c:pt idx="643">
                  <c:v>151.02720000000002</c:v>
                </c:pt>
                <c:pt idx="644">
                  <c:v>150.94080000000002</c:v>
                </c:pt>
                <c:pt idx="645">
                  <c:v>150.94080000000002</c:v>
                </c:pt>
                <c:pt idx="646">
                  <c:v>150.8544</c:v>
                </c:pt>
                <c:pt idx="647">
                  <c:v>150.6816</c:v>
                </c:pt>
                <c:pt idx="648">
                  <c:v>150.50880000000001</c:v>
                </c:pt>
                <c:pt idx="649">
                  <c:v>150.24960000000002</c:v>
                </c:pt>
                <c:pt idx="650">
                  <c:v>150.07680000000002</c:v>
                </c:pt>
                <c:pt idx="651">
                  <c:v>149.90400000000002</c:v>
                </c:pt>
                <c:pt idx="652">
                  <c:v>149.6448</c:v>
                </c:pt>
                <c:pt idx="653">
                  <c:v>149.55840000000001</c:v>
                </c:pt>
                <c:pt idx="654">
                  <c:v>149.47200000000001</c:v>
                </c:pt>
                <c:pt idx="655">
                  <c:v>149.12640000000002</c:v>
                </c:pt>
                <c:pt idx="656">
                  <c:v>149.12640000000002</c:v>
                </c:pt>
                <c:pt idx="657">
                  <c:v>149.04000000000002</c:v>
                </c:pt>
                <c:pt idx="658">
                  <c:v>148.43520000000001</c:v>
                </c:pt>
                <c:pt idx="659">
                  <c:v>148.43520000000001</c:v>
                </c:pt>
                <c:pt idx="660">
                  <c:v>147.5712</c:v>
                </c:pt>
                <c:pt idx="661">
                  <c:v>147.5712</c:v>
                </c:pt>
                <c:pt idx="662">
                  <c:v>147.48480000000001</c:v>
                </c:pt>
                <c:pt idx="663">
                  <c:v>147.39840000000001</c:v>
                </c:pt>
                <c:pt idx="664">
                  <c:v>147.13920000000002</c:v>
                </c:pt>
                <c:pt idx="665">
                  <c:v>147.05280000000002</c:v>
                </c:pt>
                <c:pt idx="666">
                  <c:v>146.53440000000001</c:v>
                </c:pt>
                <c:pt idx="667">
                  <c:v>146.27520000000001</c:v>
                </c:pt>
                <c:pt idx="668">
                  <c:v>145.8432</c:v>
                </c:pt>
                <c:pt idx="669">
                  <c:v>145.6704</c:v>
                </c:pt>
                <c:pt idx="670">
                  <c:v>145.584</c:v>
                </c:pt>
                <c:pt idx="671">
                  <c:v>145.23840000000001</c:v>
                </c:pt>
                <c:pt idx="672">
                  <c:v>145.06560000000002</c:v>
                </c:pt>
                <c:pt idx="673">
                  <c:v>144.97919999999999</c:v>
                </c:pt>
                <c:pt idx="674">
                  <c:v>144.89280000000002</c:v>
                </c:pt>
                <c:pt idx="675">
                  <c:v>144.8064</c:v>
                </c:pt>
                <c:pt idx="676">
                  <c:v>144.20160000000001</c:v>
                </c:pt>
                <c:pt idx="677">
                  <c:v>143.94239999999999</c:v>
                </c:pt>
                <c:pt idx="678">
                  <c:v>143.85600000000002</c:v>
                </c:pt>
                <c:pt idx="679">
                  <c:v>143.7696</c:v>
                </c:pt>
                <c:pt idx="680">
                  <c:v>143.5104</c:v>
                </c:pt>
                <c:pt idx="681">
                  <c:v>143.07840000000002</c:v>
                </c:pt>
                <c:pt idx="682">
                  <c:v>142.56</c:v>
                </c:pt>
                <c:pt idx="683">
                  <c:v>142.4736</c:v>
                </c:pt>
                <c:pt idx="684">
                  <c:v>142.12800000000001</c:v>
                </c:pt>
                <c:pt idx="685">
                  <c:v>141.5232</c:v>
                </c:pt>
                <c:pt idx="686">
                  <c:v>141.35040000000001</c:v>
                </c:pt>
                <c:pt idx="687">
                  <c:v>141.00479999999999</c:v>
                </c:pt>
                <c:pt idx="688">
                  <c:v>140.91840000000002</c:v>
                </c:pt>
                <c:pt idx="689">
                  <c:v>140.83199999999999</c:v>
                </c:pt>
                <c:pt idx="690">
                  <c:v>140.5728</c:v>
                </c:pt>
                <c:pt idx="691">
                  <c:v>140.5728</c:v>
                </c:pt>
                <c:pt idx="692">
                  <c:v>140.4864</c:v>
                </c:pt>
                <c:pt idx="693">
                  <c:v>140.4864</c:v>
                </c:pt>
                <c:pt idx="694">
                  <c:v>140.4</c:v>
                </c:pt>
                <c:pt idx="695">
                  <c:v>139.88160000000002</c:v>
                </c:pt>
                <c:pt idx="696">
                  <c:v>139.79520000000002</c:v>
                </c:pt>
                <c:pt idx="697">
                  <c:v>139.79520000000002</c:v>
                </c:pt>
                <c:pt idx="698">
                  <c:v>139.62240000000003</c:v>
                </c:pt>
                <c:pt idx="699">
                  <c:v>139.536</c:v>
                </c:pt>
                <c:pt idx="700">
                  <c:v>139.36320000000001</c:v>
                </c:pt>
                <c:pt idx="701">
                  <c:v>139.36320000000001</c:v>
                </c:pt>
                <c:pt idx="702">
                  <c:v>139.36320000000001</c:v>
                </c:pt>
                <c:pt idx="703">
                  <c:v>139.27680000000001</c:v>
                </c:pt>
                <c:pt idx="704">
                  <c:v>138.84480000000002</c:v>
                </c:pt>
                <c:pt idx="705">
                  <c:v>138.75840000000002</c:v>
                </c:pt>
                <c:pt idx="706">
                  <c:v>138.58560000000003</c:v>
                </c:pt>
                <c:pt idx="707">
                  <c:v>138.4128</c:v>
                </c:pt>
                <c:pt idx="708">
                  <c:v>138.24</c:v>
                </c:pt>
                <c:pt idx="709">
                  <c:v>137.6352</c:v>
                </c:pt>
                <c:pt idx="710">
                  <c:v>137.03040000000001</c:v>
                </c:pt>
                <c:pt idx="711">
                  <c:v>136.85760000000002</c:v>
                </c:pt>
                <c:pt idx="712">
                  <c:v>136.5984</c:v>
                </c:pt>
                <c:pt idx="713">
                  <c:v>136.51200000000003</c:v>
                </c:pt>
                <c:pt idx="714">
                  <c:v>136.25280000000001</c:v>
                </c:pt>
                <c:pt idx="715">
                  <c:v>136.16640000000001</c:v>
                </c:pt>
                <c:pt idx="716">
                  <c:v>136.16640000000001</c:v>
                </c:pt>
                <c:pt idx="717">
                  <c:v>135.99360000000001</c:v>
                </c:pt>
                <c:pt idx="718">
                  <c:v>135.5616</c:v>
                </c:pt>
                <c:pt idx="719">
                  <c:v>135.4752</c:v>
                </c:pt>
                <c:pt idx="720">
                  <c:v>135.4752</c:v>
                </c:pt>
                <c:pt idx="721">
                  <c:v>135.21600000000001</c:v>
                </c:pt>
                <c:pt idx="722">
                  <c:v>134.95680000000002</c:v>
                </c:pt>
                <c:pt idx="723">
                  <c:v>134.78400000000002</c:v>
                </c:pt>
                <c:pt idx="724">
                  <c:v>134.78400000000002</c:v>
                </c:pt>
                <c:pt idx="725">
                  <c:v>134.69759999999999</c:v>
                </c:pt>
                <c:pt idx="726">
                  <c:v>134.69759999999999</c:v>
                </c:pt>
                <c:pt idx="727">
                  <c:v>134.26560000000001</c:v>
                </c:pt>
                <c:pt idx="728">
                  <c:v>134.26560000000001</c:v>
                </c:pt>
                <c:pt idx="729">
                  <c:v>134.17920000000001</c:v>
                </c:pt>
                <c:pt idx="730">
                  <c:v>133.92000000000002</c:v>
                </c:pt>
                <c:pt idx="731">
                  <c:v>133.488</c:v>
                </c:pt>
                <c:pt idx="732">
                  <c:v>133.488</c:v>
                </c:pt>
                <c:pt idx="733">
                  <c:v>133.488</c:v>
                </c:pt>
                <c:pt idx="734">
                  <c:v>133.488</c:v>
                </c:pt>
                <c:pt idx="735">
                  <c:v>133.14240000000001</c:v>
                </c:pt>
                <c:pt idx="736">
                  <c:v>132.96960000000001</c:v>
                </c:pt>
                <c:pt idx="737">
                  <c:v>132.88320000000002</c:v>
                </c:pt>
                <c:pt idx="738">
                  <c:v>132.71040000000002</c:v>
                </c:pt>
                <c:pt idx="739">
                  <c:v>132.71040000000002</c:v>
                </c:pt>
                <c:pt idx="740">
                  <c:v>132.4512</c:v>
                </c:pt>
                <c:pt idx="741">
                  <c:v>132.19200000000001</c:v>
                </c:pt>
                <c:pt idx="742">
                  <c:v>132.10560000000001</c:v>
                </c:pt>
                <c:pt idx="743">
                  <c:v>132.10560000000001</c:v>
                </c:pt>
                <c:pt idx="744">
                  <c:v>132.10560000000001</c:v>
                </c:pt>
                <c:pt idx="745">
                  <c:v>132.01920000000001</c:v>
                </c:pt>
                <c:pt idx="746">
                  <c:v>131.5872</c:v>
                </c:pt>
                <c:pt idx="747">
                  <c:v>131.4144</c:v>
                </c:pt>
                <c:pt idx="748">
                  <c:v>131.328</c:v>
                </c:pt>
                <c:pt idx="749">
                  <c:v>131.15520000000001</c:v>
                </c:pt>
                <c:pt idx="750">
                  <c:v>130.464</c:v>
                </c:pt>
                <c:pt idx="751">
                  <c:v>130.20480000000001</c:v>
                </c:pt>
                <c:pt idx="752">
                  <c:v>129.94560000000001</c:v>
                </c:pt>
                <c:pt idx="753">
                  <c:v>129.68639999999999</c:v>
                </c:pt>
                <c:pt idx="754">
                  <c:v>129.4272</c:v>
                </c:pt>
                <c:pt idx="755">
                  <c:v>129.16800000000001</c:v>
                </c:pt>
                <c:pt idx="756">
                  <c:v>128.99520000000001</c:v>
                </c:pt>
                <c:pt idx="757">
                  <c:v>128.99520000000001</c:v>
                </c:pt>
                <c:pt idx="758">
                  <c:v>128.82240000000002</c:v>
                </c:pt>
                <c:pt idx="759">
                  <c:v>128.73600000000002</c:v>
                </c:pt>
                <c:pt idx="760">
                  <c:v>128.3904</c:v>
                </c:pt>
                <c:pt idx="761">
                  <c:v>128.30400000000003</c:v>
                </c:pt>
                <c:pt idx="762">
                  <c:v>128.13120000000001</c:v>
                </c:pt>
                <c:pt idx="763">
                  <c:v>128.13120000000001</c:v>
                </c:pt>
                <c:pt idx="764">
                  <c:v>128.13120000000001</c:v>
                </c:pt>
                <c:pt idx="765">
                  <c:v>127.95840000000001</c:v>
                </c:pt>
                <c:pt idx="766">
                  <c:v>127.872</c:v>
                </c:pt>
                <c:pt idx="767">
                  <c:v>127.44000000000001</c:v>
                </c:pt>
                <c:pt idx="768">
                  <c:v>127.00800000000001</c:v>
                </c:pt>
                <c:pt idx="769">
                  <c:v>127.00800000000001</c:v>
                </c:pt>
                <c:pt idx="770">
                  <c:v>126.74880000000002</c:v>
                </c:pt>
                <c:pt idx="771">
                  <c:v>126.48960000000001</c:v>
                </c:pt>
                <c:pt idx="772">
                  <c:v>126.48960000000001</c:v>
                </c:pt>
                <c:pt idx="773">
                  <c:v>126.48960000000001</c:v>
                </c:pt>
                <c:pt idx="774">
                  <c:v>126.3168</c:v>
                </c:pt>
                <c:pt idx="775">
                  <c:v>126.23040000000002</c:v>
                </c:pt>
                <c:pt idx="776">
                  <c:v>125.97120000000001</c:v>
                </c:pt>
                <c:pt idx="777">
                  <c:v>125.71200000000002</c:v>
                </c:pt>
                <c:pt idx="778">
                  <c:v>125.62560000000001</c:v>
                </c:pt>
                <c:pt idx="779">
                  <c:v>125.53920000000001</c:v>
                </c:pt>
                <c:pt idx="780">
                  <c:v>125.10720000000001</c:v>
                </c:pt>
                <c:pt idx="781">
                  <c:v>124.50240000000001</c:v>
                </c:pt>
                <c:pt idx="782">
                  <c:v>124.50240000000001</c:v>
                </c:pt>
                <c:pt idx="783">
                  <c:v>124.2432</c:v>
                </c:pt>
                <c:pt idx="784">
                  <c:v>124.2432</c:v>
                </c:pt>
                <c:pt idx="785">
                  <c:v>123.8976</c:v>
                </c:pt>
                <c:pt idx="786">
                  <c:v>123.3792</c:v>
                </c:pt>
                <c:pt idx="787">
                  <c:v>123.3792</c:v>
                </c:pt>
                <c:pt idx="788">
                  <c:v>123.03360000000001</c:v>
                </c:pt>
                <c:pt idx="789">
                  <c:v>122.8608</c:v>
                </c:pt>
                <c:pt idx="790">
                  <c:v>122.25600000000001</c:v>
                </c:pt>
                <c:pt idx="791">
                  <c:v>122.1696</c:v>
                </c:pt>
                <c:pt idx="792">
                  <c:v>121.73760000000001</c:v>
                </c:pt>
                <c:pt idx="793">
                  <c:v>121.73760000000001</c:v>
                </c:pt>
                <c:pt idx="794">
                  <c:v>121.6512</c:v>
                </c:pt>
                <c:pt idx="795">
                  <c:v>121.47840000000001</c:v>
                </c:pt>
                <c:pt idx="796">
                  <c:v>121.47840000000001</c:v>
                </c:pt>
                <c:pt idx="797">
                  <c:v>121.04640000000001</c:v>
                </c:pt>
                <c:pt idx="798">
                  <c:v>120.96</c:v>
                </c:pt>
                <c:pt idx="799">
                  <c:v>120.87360000000001</c:v>
                </c:pt>
                <c:pt idx="800">
                  <c:v>120.70080000000002</c:v>
                </c:pt>
                <c:pt idx="801">
                  <c:v>120.70080000000002</c:v>
                </c:pt>
                <c:pt idx="802">
                  <c:v>120.52800000000001</c:v>
                </c:pt>
                <c:pt idx="803">
                  <c:v>120.35520000000001</c:v>
                </c:pt>
                <c:pt idx="804">
                  <c:v>120.18240000000002</c:v>
                </c:pt>
                <c:pt idx="805">
                  <c:v>120.00960000000001</c:v>
                </c:pt>
                <c:pt idx="806">
                  <c:v>119.7504</c:v>
                </c:pt>
                <c:pt idx="807">
                  <c:v>119.5776</c:v>
                </c:pt>
                <c:pt idx="808">
                  <c:v>119.0592</c:v>
                </c:pt>
                <c:pt idx="809">
                  <c:v>118.71360000000001</c:v>
                </c:pt>
                <c:pt idx="810">
                  <c:v>118.45440000000001</c:v>
                </c:pt>
                <c:pt idx="811">
                  <c:v>118.36800000000002</c:v>
                </c:pt>
                <c:pt idx="812">
                  <c:v>118.36800000000002</c:v>
                </c:pt>
                <c:pt idx="813">
                  <c:v>118.19520000000001</c:v>
                </c:pt>
                <c:pt idx="814">
                  <c:v>117.67680000000001</c:v>
                </c:pt>
                <c:pt idx="815">
                  <c:v>117.5904</c:v>
                </c:pt>
                <c:pt idx="816">
                  <c:v>117.50400000000002</c:v>
                </c:pt>
                <c:pt idx="817">
                  <c:v>117.50400000000002</c:v>
                </c:pt>
                <c:pt idx="818">
                  <c:v>117.41760000000001</c:v>
                </c:pt>
                <c:pt idx="819">
                  <c:v>116.81280000000001</c:v>
                </c:pt>
                <c:pt idx="820">
                  <c:v>115.94880000000002</c:v>
                </c:pt>
                <c:pt idx="821">
                  <c:v>114.6528</c:v>
                </c:pt>
                <c:pt idx="822">
                  <c:v>114.56640000000002</c:v>
                </c:pt>
                <c:pt idx="823">
                  <c:v>113.87520000000001</c:v>
                </c:pt>
                <c:pt idx="824">
                  <c:v>113.87520000000001</c:v>
                </c:pt>
                <c:pt idx="825">
                  <c:v>113.616</c:v>
                </c:pt>
                <c:pt idx="826">
                  <c:v>113.52960000000002</c:v>
                </c:pt>
                <c:pt idx="827">
                  <c:v>113.27040000000001</c:v>
                </c:pt>
                <c:pt idx="828">
                  <c:v>113.0976</c:v>
                </c:pt>
                <c:pt idx="829">
                  <c:v>113.01120000000002</c:v>
                </c:pt>
                <c:pt idx="830">
                  <c:v>112.83840000000001</c:v>
                </c:pt>
                <c:pt idx="831">
                  <c:v>112.752</c:v>
                </c:pt>
                <c:pt idx="832">
                  <c:v>112.66560000000001</c:v>
                </c:pt>
                <c:pt idx="833">
                  <c:v>112.5792</c:v>
                </c:pt>
                <c:pt idx="834">
                  <c:v>112.49280000000002</c:v>
                </c:pt>
                <c:pt idx="835">
                  <c:v>112.4064</c:v>
                </c:pt>
                <c:pt idx="836">
                  <c:v>111.7152</c:v>
                </c:pt>
                <c:pt idx="837">
                  <c:v>111.5424</c:v>
                </c:pt>
                <c:pt idx="838">
                  <c:v>111.1968</c:v>
                </c:pt>
                <c:pt idx="839">
                  <c:v>111.024</c:v>
                </c:pt>
                <c:pt idx="840">
                  <c:v>111.024</c:v>
                </c:pt>
                <c:pt idx="841">
                  <c:v>110.9376</c:v>
                </c:pt>
                <c:pt idx="842">
                  <c:v>110.9376</c:v>
                </c:pt>
                <c:pt idx="843">
                  <c:v>110.59200000000001</c:v>
                </c:pt>
                <c:pt idx="844">
                  <c:v>110.4192</c:v>
                </c:pt>
                <c:pt idx="845">
                  <c:v>110.24640000000001</c:v>
                </c:pt>
                <c:pt idx="846">
                  <c:v>110.07360000000001</c:v>
                </c:pt>
                <c:pt idx="847">
                  <c:v>110.07360000000001</c:v>
                </c:pt>
                <c:pt idx="848">
                  <c:v>109.81440000000001</c:v>
                </c:pt>
                <c:pt idx="849">
                  <c:v>109.72800000000001</c:v>
                </c:pt>
                <c:pt idx="850">
                  <c:v>109.3824</c:v>
                </c:pt>
                <c:pt idx="851">
                  <c:v>109.3824</c:v>
                </c:pt>
                <c:pt idx="852">
                  <c:v>109.20960000000001</c:v>
                </c:pt>
                <c:pt idx="853">
                  <c:v>109.03680000000001</c:v>
                </c:pt>
                <c:pt idx="854">
                  <c:v>108.77759999999999</c:v>
                </c:pt>
                <c:pt idx="855">
                  <c:v>108.25919999999999</c:v>
                </c:pt>
                <c:pt idx="856">
                  <c:v>108</c:v>
                </c:pt>
                <c:pt idx="857">
                  <c:v>108</c:v>
                </c:pt>
                <c:pt idx="858">
                  <c:v>107.74080000000002</c:v>
                </c:pt>
                <c:pt idx="859">
                  <c:v>107.74080000000002</c:v>
                </c:pt>
                <c:pt idx="860">
                  <c:v>107.56800000000001</c:v>
                </c:pt>
                <c:pt idx="861">
                  <c:v>106.4448</c:v>
                </c:pt>
                <c:pt idx="862">
                  <c:v>106.4448</c:v>
                </c:pt>
                <c:pt idx="863">
                  <c:v>106.35840000000002</c:v>
                </c:pt>
                <c:pt idx="864">
                  <c:v>106.27200000000001</c:v>
                </c:pt>
                <c:pt idx="865">
                  <c:v>106.09920000000001</c:v>
                </c:pt>
                <c:pt idx="866">
                  <c:v>106.09920000000001</c:v>
                </c:pt>
                <c:pt idx="867">
                  <c:v>105.66720000000001</c:v>
                </c:pt>
                <c:pt idx="868">
                  <c:v>105.58080000000001</c:v>
                </c:pt>
                <c:pt idx="869">
                  <c:v>104.71680000000001</c:v>
                </c:pt>
                <c:pt idx="870">
                  <c:v>104.0256</c:v>
                </c:pt>
                <c:pt idx="871">
                  <c:v>103.8528</c:v>
                </c:pt>
                <c:pt idx="872">
                  <c:v>103.8528</c:v>
                </c:pt>
                <c:pt idx="873">
                  <c:v>103.59360000000001</c:v>
                </c:pt>
                <c:pt idx="874">
                  <c:v>103.42080000000001</c:v>
                </c:pt>
                <c:pt idx="875">
                  <c:v>103.42080000000001</c:v>
                </c:pt>
                <c:pt idx="876">
                  <c:v>103.24800000000002</c:v>
                </c:pt>
                <c:pt idx="877">
                  <c:v>103.07520000000001</c:v>
                </c:pt>
                <c:pt idx="878">
                  <c:v>102.64320000000001</c:v>
                </c:pt>
                <c:pt idx="879">
                  <c:v>102.55680000000001</c:v>
                </c:pt>
                <c:pt idx="880">
                  <c:v>102.55680000000001</c:v>
                </c:pt>
                <c:pt idx="881">
                  <c:v>102.21120000000001</c:v>
                </c:pt>
                <c:pt idx="882">
                  <c:v>102.03840000000001</c:v>
                </c:pt>
                <c:pt idx="883">
                  <c:v>102.03840000000001</c:v>
                </c:pt>
                <c:pt idx="884">
                  <c:v>101.952</c:v>
                </c:pt>
                <c:pt idx="885">
                  <c:v>100.56959999999999</c:v>
                </c:pt>
                <c:pt idx="886">
                  <c:v>100.56959999999999</c:v>
                </c:pt>
                <c:pt idx="887">
                  <c:v>100.48320000000001</c:v>
                </c:pt>
                <c:pt idx="888">
                  <c:v>100.3968</c:v>
                </c:pt>
                <c:pt idx="889">
                  <c:v>100.31040000000002</c:v>
                </c:pt>
                <c:pt idx="890">
                  <c:v>100.224</c:v>
                </c:pt>
                <c:pt idx="891">
                  <c:v>100.13760000000001</c:v>
                </c:pt>
                <c:pt idx="892">
                  <c:v>100.05119999999999</c:v>
                </c:pt>
                <c:pt idx="893">
                  <c:v>99.446400000000011</c:v>
                </c:pt>
                <c:pt idx="894">
                  <c:v>99.100800000000007</c:v>
                </c:pt>
                <c:pt idx="895">
                  <c:v>99.014399999999995</c:v>
                </c:pt>
                <c:pt idx="896">
                  <c:v>98.755200000000002</c:v>
                </c:pt>
                <c:pt idx="897">
                  <c:v>97.977599999999995</c:v>
                </c:pt>
                <c:pt idx="898">
                  <c:v>97.891200000000012</c:v>
                </c:pt>
                <c:pt idx="899">
                  <c:v>97.8048</c:v>
                </c:pt>
                <c:pt idx="900">
                  <c:v>96.768000000000015</c:v>
                </c:pt>
                <c:pt idx="901">
                  <c:v>96.768000000000015</c:v>
                </c:pt>
                <c:pt idx="902">
                  <c:v>96.42240000000001</c:v>
                </c:pt>
                <c:pt idx="903">
                  <c:v>96.335999999999999</c:v>
                </c:pt>
                <c:pt idx="904">
                  <c:v>96.249600000000015</c:v>
                </c:pt>
                <c:pt idx="905">
                  <c:v>95.817599999999999</c:v>
                </c:pt>
                <c:pt idx="906">
                  <c:v>95.644800000000004</c:v>
                </c:pt>
                <c:pt idx="907">
                  <c:v>95.55840000000002</c:v>
                </c:pt>
                <c:pt idx="908">
                  <c:v>94.867200000000011</c:v>
                </c:pt>
                <c:pt idx="909">
                  <c:v>94.867200000000011</c:v>
                </c:pt>
                <c:pt idx="910">
                  <c:v>94.780799999999999</c:v>
                </c:pt>
                <c:pt idx="911">
                  <c:v>94.780799999999999</c:v>
                </c:pt>
                <c:pt idx="912">
                  <c:v>94.2624</c:v>
                </c:pt>
                <c:pt idx="913">
                  <c:v>94.176000000000016</c:v>
                </c:pt>
                <c:pt idx="914">
                  <c:v>93.916800000000009</c:v>
                </c:pt>
                <c:pt idx="915">
                  <c:v>93.830400000000012</c:v>
                </c:pt>
                <c:pt idx="916">
                  <c:v>93.571200000000005</c:v>
                </c:pt>
                <c:pt idx="917">
                  <c:v>93.484800000000007</c:v>
                </c:pt>
                <c:pt idx="918">
                  <c:v>93.312000000000012</c:v>
                </c:pt>
                <c:pt idx="919">
                  <c:v>93.139200000000017</c:v>
                </c:pt>
                <c:pt idx="920">
                  <c:v>92.620800000000017</c:v>
                </c:pt>
                <c:pt idx="921">
                  <c:v>92.188800000000001</c:v>
                </c:pt>
                <c:pt idx="922">
                  <c:v>92.102400000000017</c:v>
                </c:pt>
                <c:pt idx="923">
                  <c:v>91.756800000000013</c:v>
                </c:pt>
                <c:pt idx="924">
                  <c:v>91.756800000000013</c:v>
                </c:pt>
                <c:pt idx="925">
                  <c:v>91.497600000000006</c:v>
                </c:pt>
                <c:pt idx="926">
                  <c:v>91.324799999999996</c:v>
                </c:pt>
                <c:pt idx="927">
                  <c:v>91.238400000000013</c:v>
                </c:pt>
                <c:pt idx="928">
                  <c:v>91.152000000000001</c:v>
                </c:pt>
                <c:pt idx="929">
                  <c:v>91.152000000000001</c:v>
                </c:pt>
                <c:pt idx="930">
                  <c:v>90.979200000000006</c:v>
                </c:pt>
                <c:pt idx="931">
                  <c:v>90.633600000000001</c:v>
                </c:pt>
                <c:pt idx="932">
                  <c:v>90.633600000000001</c:v>
                </c:pt>
                <c:pt idx="933">
                  <c:v>90.287999999999997</c:v>
                </c:pt>
                <c:pt idx="934">
                  <c:v>89.942400000000006</c:v>
                </c:pt>
                <c:pt idx="935">
                  <c:v>89.596800000000002</c:v>
                </c:pt>
                <c:pt idx="936">
                  <c:v>89.423999999999992</c:v>
                </c:pt>
                <c:pt idx="937">
                  <c:v>89.337600000000009</c:v>
                </c:pt>
                <c:pt idx="938">
                  <c:v>89.164800000000014</c:v>
                </c:pt>
                <c:pt idx="939">
                  <c:v>88.992000000000004</c:v>
                </c:pt>
                <c:pt idx="940">
                  <c:v>88.905599999999993</c:v>
                </c:pt>
                <c:pt idx="941">
                  <c:v>88.905599999999993</c:v>
                </c:pt>
                <c:pt idx="942">
                  <c:v>88.819200000000009</c:v>
                </c:pt>
                <c:pt idx="943">
                  <c:v>88.473600000000005</c:v>
                </c:pt>
                <c:pt idx="944">
                  <c:v>88.387199999999993</c:v>
                </c:pt>
                <c:pt idx="945">
                  <c:v>87.955200000000005</c:v>
                </c:pt>
                <c:pt idx="946">
                  <c:v>87.695999999999998</c:v>
                </c:pt>
                <c:pt idx="947">
                  <c:v>87.695999999999998</c:v>
                </c:pt>
                <c:pt idx="948">
                  <c:v>87.523200000000003</c:v>
                </c:pt>
                <c:pt idx="949">
                  <c:v>87.091200000000001</c:v>
                </c:pt>
                <c:pt idx="950">
                  <c:v>87.004800000000003</c:v>
                </c:pt>
                <c:pt idx="951">
                  <c:v>86.831999999999994</c:v>
                </c:pt>
                <c:pt idx="952">
                  <c:v>86.572800000000001</c:v>
                </c:pt>
                <c:pt idx="953">
                  <c:v>86.4</c:v>
                </c:pt>
                <c:pt idx="954">
                  <c:v>86.227200000000011</c:v>
                </c:pt>
                <c:pt idx="955">
                  <c:v>86.140799999999999</c:v>
                </c:pt>
                <c:pt idx="956">
                  <c:v>86.054400000000001</c:v>
                </c:pt>
                <c:pt idx="957">
                  <c:v>85.881600000000006</c:v>
                </c:pt>
                <c:pt idx="958">
                  <c:v>85.449600000000004</c:v>
                </c:pt>
                <c:pt idx="959">
                  <c:v>84.585599999999999</c:v>
                </c:pt>
                <c:pt idx="960">
                  <c:v>84.585599999999999</c:v>
                </c:pt>
                <c:pt idx="961">
                  <c:v>84.240000000000009</c:v>
                </c:pt>
                <c:pt idx="962">
                  <c:v>83.894400000000005</c:v>
                </c:pt>
                <c:pt idx="963">
                  <c:v>83.462400000000002</c:v>
                </c:pt>
                <c:pt idx="964">
                  <c:v>83.20320000000001</c:v>
                </c:pt>
                <c:pt idx="965">
                  <c:v>83.0304</c:v>
                </c:pt>
                <c:pt idx="966">
                  <c:v>82.944000000000003</c:v>
                </c:pt>
                <c:pt idx="967">
                  <c:v>82.771200000000007</c:v>
                </c:pt>
                <c:pt idx="968">
                  <c:v>82.771200000000007</c:v>
                </c:pt>
                <c:pt idx="969">
                  <c:v>82.512</c:v>
                </c:pt>
                <c:pt idx="970">
                  <c:v>81.993600000000001</c:v>
                </c:pt>
                <c:pt idx="971">
                  <c:v>81.734400000000008</c:v>
                </c:pt>
                <c:pt idx="972">
                  <c:v>81.647999999999996</c:v>
                </c:pt>
                <c:pt idx="973">
                  <c:v>81.388800000000003</c:v>
                </c:pt>
                <c:pt idx="974">
                  <c:v>81.043199999999999</c:v>
                </c:pt>
                <c:pt idx="975">
                  <c:v>80.956800000000015</c:v>
                </c:pt>
                <c:pt idx="976">
                  <c:v>80.697600000000008</c:v>
                </c:pt>
                <c:pt idx="977">
                  <c:v>80.611200000000011</c:v>
                </c:pt>
                <c:pt idx="978">
                  <c:v>80.438400000000016</c:v>
                </c:pt>
                <c:pt idx="979">
                  <c:v>80.438400000000016</c:v>
                </c:pt>
                <c:pt idx="980">
                  <c:v>80.352000000000004</c:v>
                </c:pt>
                <c:pt idx="981">
                  <c:v>80.265600000000006</c:v>
                </c:pt>
                <c:pt idx="982">
                  <c:v>79.574400000000011</c:v>
                </c:pt>
                <c:pt idx="983">
                  <c:v>79.488000000000014</c:v>
                </c:pt>
                <c:pt idx="984">
                  <c:v>79.228800000000007</c:v>
                </c:pt>
                <c:pt idx="985">
                  <c:v>79.056000000000012</c:v>
                </c:pt>
                <c:pt idx="986">
                  <c:v>78.710400000000007</c:v>
                </c:pt>
                <c:pt idx="987">
                  <c:v>78.710400000000007</c:v>
                </c:pt>
                <c:pt idx="988">
                  <c:v>78.624000000000009</c:v>
                </c:pt>
                <c:pt idx="989">
                  <c:v>78.624000000000009</c:v>
                </c:pt>
                <c:pt idx="990">
                  <c:v>78.451200000000014</c:v>
                </c:pt>
                <c:pt idx="991">
                  <c:v>78.278400000000005</c:v>
                </c:pt>
                <c:pt idx="992">
                  <c:v>78.10560000000001</c:v>
                </c:pt>
                <c:pt idx="993">
                  <c:v>77.760000000000005</c:v>
                </c:pt>
                <c:pt idx="994">
                  <c:v>77.673600000000008</c:v>
                </c:pt>
                <c:pt idx="995">
                  <c:v>77.58720000000001</c:v>
                </c:pt>
                <c:pt idx="996">
                  <c:v>77.414400000000001</c:v>
                </c:pt>
                <c:pt idx="997">
                  <c:v>77.155200000000008</c:v>
                </c:pt>
                <c:pt idx="998">
                  <c:v>77.06880000000001</c:v>
                </c:pt>
                <c:pt idx="999">
                  <c:v>76.896000000000001</c:v>
                </c:pt>
                <c:pt idx="1000">
                  <c:v>76.55040000000001</c:v>
                </c:pt>
                <c:pt idx="1001">
                  <c:v>76.204800000000006</c:v>
                </c:pt>
                <c:pt idx="1002">
                  <c:v>76.032000000000011</c:v>
                </c:pt>
                <c:pt idx="1003">
                  <c:v>76.032000000000011</c:v>
                </c:pt>
                <c:pt idx="1004">
                  <c:v>75.600000000000009</c:v>
                </c:pt>
                <c:pt idx="1005">
                  <c:v>75.600000000000009</c:v>
                </c:pt>
                <c:pt idx="1006">
                  <c:v>75.340800000000002</c:v>
                </c:pt>
                <c:pt idx="1007">
                  <c:v>74.995200000000011</c:v>
                </c:pt>
                <c:pt idx="1008">
                  <c:v>74.822400000000002</c:v>
                </c:pt>
                <c:pt idx="1009">
                  <c:v>74.736000000000004</c:v>
                </c:pt>
                <c:pt idx="1010">
                  <c:v>74.649600000000007</c:v>
                </c:pt>
                <c:pt idx="1011">
                  <c:v>74.563200000000009</c:v>
                </c:pt>
                <c:pt idx="1012">
                  <c:v>74.044800000000009</c:v>
                </c:pt>
                <c:pt idx="1013">
                  <c:v>73.958399999999997</c:v>
                </c:pt>
                <c:pt idx="1014">
                  <c:v>73.52640000000001</c:v>
                </c:pt>
                <c:pt idx="1015">
                  <c:v>73.3536</c:v>
                </c:pt>
                <c:pt idx="1016">
                  <c:v>73.007999999999996</c:v>
                </c:pt>
                <c:pt idx="1017">
                  <c:v>73.007999999999996</c:v>
                </c:pt>
                <c:pt idx="1018">
                  <c:v>73.007999999999996</c:v>
                </c:pt>
                <c:pt idx="1019">
                  <c:v>72.921599999999998</c:v>
                </c:pt>
                <c:pt idx="1020">
                  <c:v>72.748800000000003</c:v>
                </c:pt>
                <c:pt idx="1021">
                  <c:v>72.576000000000008</c:v>
                </c:pt>
                <c:pt idx="1022">
                  <c:v>72.403199999999998</c:v>
                </c:pt>
                <c:pt idx="1023">
                  <c:v>72.230400000000003</c:v>
                </c:pt>
                <c:pt idx="1024">
                  <c:v>71.971199999999996</c:v>
                </c:pt>
                <c:pt idx="1025">
                  <c:v>71.452799999999996</c:v>
                </c:pt>
                <c:pt idx="1026">
                  <c:v>71.366399999999999</c:v>
                </c:pt>
                <c:pt idx="1027">
                  <c:v>71.020799999999994</c:v>
                </c:pt>
                <c:pt idx="1028">
                  <c:v>70.761600000000001</c:v>
                </c:pt>
                <c:pt idx="1029">
                  <c:v>70.329599999999999</c:v>
                </c:pt>
                <c:pt idx="1030">
                  <c:v>69.724800000000002</c:v>
                </c:pt>
                <c:pt idx="1031">
                  <c:v>69.552000000000007</c:v>
                </c:pt>
                <c:pt idx="1032">
                  <c:v>69.465600000000009</c:v>
                </c:pt>
                <c:pt idx="1033">
                  <c:v>69.465600000000009</c:v>
                </c:pt>
                <c:pt idx="1034">
                  <c:v>69.12</c:v>
                </c:pt>
                <c:pt idx="1035">
                  <c:v>68.947200000000009</c:v>
                </c:pt>
                <c:pt idx="1036">
                  <c:v>68.601600000000005</c:v>
                </c:pt>
                <c:pt idx="1037">
                  <c:v>68.601600000000005</c:v>
                </c:pt>
                <c:pt idx="1038">
                  <c:v>68.515200000000007</c:v>
                </c:pt>
                <c:pt idx="1039">
                  <c:v>67.996800000000007</c:v>
                </c:pt>
                <c:pt idx="1040">
                  <c:v>67.91040000000001</c:v>
                </c:pt>
                <c:pt idx="1041">
                  <c:v>67.824000000000012</c:v>
                </c:pt>
                <c:pt idx="1042">
                  <c:v>67.824000000000012</c:v>
                </c:pt>
                <c:pt idx="1043">
                  <c:v>67.7376</c:v>
                </c:pt>
                <c:pt idx="1044">
                  <c:v>67.651200000000003</c:v>
                </c:pt>
                <c:pt idx="1045">
                  <c:v>67.651200000000003</c:v>
                </c:pt>
                <c:pt idx="1046">
                  <c:v>67.478400000000008</c:v>
                </c:pt>
                <c:pt idx="1047">
                  <c:v>67.478400000000008</c:v>
                </c:pt>
                <c:pt idx="1048">
                  <c:v>67.305600000000013</c:v>
                </c:pt>
                <c:pt idx="1049">
                  <c:v>67.219200000000001</c:v>
                </c:pt>
                <c:pt idx="1050">
                  <c:v>66.700800000000001</c:v>
                </c:pt>
                <c:pt idx="1051">
                  <c:v>66.441600000000008</c:v>
                </c:pt>
                <c:pt idx="1052">
                  <c:v>66.268799999999999</c:v>
                </c:pt>
                <c:pt idx="1053">
                  <c:v>66.268799999999999</c:v>
                </c:pt>
                <c:pt idx="1054">
                  <c:v>66.096000000000004</c:v>
                </c:pt>
                <c:pt idx="1055">
                  <c:v>65.923200000000008</c:v>
                </c:pt>
                <c:pt idx="1056">
                  <c:v>65.577600000000004</c:v>
                </c:pt>
                <c:pt idx="1057">
                  <c:v>65.577600000000004</c:v>
                </c:pt>
                <c:pt idx="1058">
                  <c:v>65.577600000000004</c:v>
                </c:pt>
                <c:pt idx="1059">
                  <c:v>65.491200000000006</c:v>
                </c:pt>
                <c:pt idx="1060">
                  <c:v>65.491200000000006</c:v>
                </c:pt>
                <c:pt idx="1061">
                  <c:v>65.318400000000011</c:v>
                </c:pt>
                <c:pt idx="1062">
                  <c:v>64.886400000000009</c:v>
                </c:pt>
                <c:pt idx="1063">
                  <c:v>64.7136</c:v>
                </c:pt>
                <c:pt idx="1064">
                  <c:v>64.454400000000007</c:v>
                </c:pt>
                <c:pt idx="1065">
                  <c:v>64.368000000000009</c:v>
                </c:pt>
                <c:pt idx="1066">
                  <c:v>64.1952</c:v>
                </c:pt>
                <c:pt idx="1067">
                  <c:v>64.022400000000005</c:v>
                </c:pt>
                <c:pt idx="1068">
                  <c:v>63.763200000000005</c:v>
                </c:pt>
                <c:pt idx="1069">
                  <c:v>63.6768</c:v>
                </c:pt>
                <c:pt idx="1070">
                  <c:v>63.331200000000003</c:v>
                </c:pt>
                <c:pt idx="1071">
                  <c:v>63.244800000000005</c:v>
                </c:pt>
                <c:pt idx="1072">
                  <c:v>62.985600000000005</c:v>
                </c:pt>
                <c:pt idx="1073">
                  <c:v>62.985600000000005</c:v>
                </c:pt>
                <c:pt idx="1074">
                  <c:v>62.467200000000005</c:v>
                </c:pt>
                <c:pt idx="1075">
                  <c:v>62.467200000000005</c:v>
                </c:pt>
                <c:pt idx="1076">
                  <c:v>62.467200000000005</c:v>
                </c:pt>
                <c:pt idx="1077">
                  <c:v>62.380800000000001</c:v>
                </c:pt>
                <c:pt idx="1078">
                  <c:v>62.380800000000001</c:v>
                </c:pt>
                <c:pt idx="1079">
                  <c:v>62.035200000000003</c:v>
                </c:pt>
                <c:pt idx="1080">
                  <c:v>62.035200000000003</c:v>
                </c:pt>
                <c:pt idx="1081">
                  <c:v>61.948799999999999</c:v>
                </c:pt>
                <c:pt idx="1082">
                  <c:v>61.776000000000003</c:v>
                </c:pt>
                <c:pt idx="1083">
                  <c:v>61.516800000000003</c:v>
                </c:pt>
                <c:pt idx="1084">
                  <c:v>61.430399999999999</c:v>
                </c:pt>
                <c:pt idx="1085">
                  <c:v>61.344000000000001</c:v>
                </c:pt>
                <c:pt idx="1086">
                  <c:v>61.344000000000001</c:v>
                </c:pt>
                <c:pt idx="1087">
                  <c:v>61.257600000000004</c:v>
                </c:pt>
                <c:pt idx="1088">
                  <c:v>61.171199999999999</c:v>
                </c:pt>
                <c:pt idx="1089">
                  <c:v>61.084800000000001</c:v>
                </c:pt>
                <c:pt idx="1090">
                  <c:v>60.998400000000004</c:v>
                </c:pt>
                <c:pt idx="1091">
                  <c:v>60.911999999999999</c:v>
                </c:pt>
                <c:pt idx="1092">
                  <c:v>60.825600000000001</c:v>
                </c:pt>
                <c:pt idx="1093">
                  <c:v>60.825600000000001</c:v>
                </c:pt>
                <c:pt idx="1094">
                  <c:v>60.48</c:v>
                </c:pt>
                <c:pt idx="1095">
                  <c:v>60.393599999999999</c:v>
                </c:pt>
                <c:pt idx="1096">
                  <c:v>60.307200000000002</c:v>
                </c:pt>
                <c:pt idx="1097">
                  <c:v>60.220799999999997</c:v>
                </c:pt>
                <c:pt idx="1098">
                  <c:v>59.961599999999997</c:v>
                </c:pt>
                <c:pt idx="1099">
                  <c:v>59.702399999999997</c:v>
                </c:pt>
                <c:pt idx="1100">
                  <c:v>59.529600000000002</c:v>
                </c:pt>
                <c:pt idx="1101">
                  <c:v>59.443199999999997</c:v>
                </c:pt>
                <c:pt idx="1102">
                  <c:v>59.270400000000009</c:v>
                </c:pt>
                <c:pt idx="1103">
                  <c:v>59.184000000000012</c:v>
                </c:pt>
                <c:pt idx="1104">
                  <c:v>59.011200000000009</c:v>
                </c:pt>
                <c:pt idx="1105">
                  <c:v>59.011200000000009</c:v>
                </c:pt>
                <c:pt idx="1106">
                  <c:v>58.924800000000005</c:v>
                </c:pt>
                <c:pt idx="1107">
                  <c:v>58.23360000000001</c:v>
                </c:pt>
                <c:pt idx="1108">
                  <c:v>57.97440000000001</c:v>
                </c:pt>
                <c:pt idx="1109">
                  <c:v>57.888000000000005</c:v>
                </c:pt>
                <c:pt idx="1110">
                  <c:v>57.888000000000005</c:v>
                </c:pt>
                <c:pt idx="1111">
                  <c:v>57.801600000000008</c:v>
                </c:pt>
                <c:pt idx="1112">
                  <c:v>57.71520000000001</c:v>
                </c:pt>
                <c:pt idx="1113">
                  <c:v>57.628800000000005</c:v>
                </c:pt>
                <c:pt idx="1114">
                  <c:v>57.45600000000001</c:v>
                </c:pt>
                <c:pt idx="1115">
                  <c:v>57.45600000000001</c:v>
                </c:pt>
                <c:pt idx="1116">
                  <c:v>57.283200000000008</c:v>
                </c:pt>
                <c:pt idx="1117">
                  <c:v>57.110400000000006</c:v>
                </c:pt>
                <c:pt idx="1118">
                  <c:v>56.851200000000006</c:v>
                </c:pt>
                <c:pt idx="1119">
                  <c:v>56.764800000000008</c:v>
                </c:pt>
                <c:pt idx="1120">
                  <c:v>56.592000000000006</c:v>
                </c:pt>
                <c:pt idx="1121">
                  <c:v>56.246400000000008</c:v>
                </c:pt>
                <c:pt idx="1122">
                  <c:v>56.160000000000004</c:v>
                </c:pt>
                <c:pt idx="1123">
                  <c:v>55.900800000000004</c:v>
                </c:pt>
                <c:pt idx="1124">
                  <c:v>55.814400000000006</c:v>
                </c:pt>
                <c:pt idx="1125">
                  <c:v>55.814400000000006</c:v>
                </c:pt>
                <c:pt idx="1126">
                  <c:v>55.468800000000002</c:v>
                </c:pt>
                <c:pt idx="1127">
                  <c:v>55.036800000000007</c:v>
                </c:pt>
                <c:pt idx="1128">
                  <c:v>54.864000000000004</c:v>
                </c:pt>
                <c:pt idx="1129">
                  <c:v>54.691200000000002</c:v>
                </c:pt>
                <c:pt idx="1130">
                  <c:v>54.691200000000002</c:v>
                </c:pt>
                <c:pt idx="1131">
                  <c:v>54.604800000000004</c:v>
                </c:pt>
                <c:pt idx="1132">
                  <c:v>54.604800000000004</c:v>
                </c:pt>
                <c:pt idx="1133">
                  <c:v>54.432000000000002</c:v>
                </c:pt>
                <c:pt idx="1134">
                  <c:v>54.432000000000002</c:v>
                </c:pt>
                <c:pt idx="1135">
                  <c:v>54.259200000000007</c:v>
                </c:pt>
                <c:pt idx="1136">
                  <c:v>54.172800000000002</c:v>
                </c:pt>
                <c:pt idx="1137">
                  <c:v>53.913600000000002</c:v>
                </c:pt>
                <c:pt idx="1138">
                  <c:v>53.913600000000002</c:v>
                </c:pt>
                <c:pt idx="1139">
                  <c:v>53.827200000000005</c:v>
                </c:pt>
                <c:pt idx="1140">
                  <c:v>53.7408</c:v>
                </c:pt>
                <c:pt idx="1141">
                  <c:v>53.308800000000005</c:v>
                </c:pt>
                <c:pt idx="1142">
                  <c:v>53.2224</c:v>
                </c:pt>
                <c:pt idx="1143">
                  <c:v>51.84</c:v>
                </c:pt>
                <c:pt idx="1144">
                  <c:v>51.753599999999999</c:v>
                </c:pt>
                <c:pt idx="1145">
                  <c:v>51.753599999999999</c:v>
                </c:pt>
                <c:pt idx="1146">
                  <c:v>51.753599999999999</c:v>
                </c:pt>
                <c:pt idx="1147">
                  <c:v>51.753599999999999</c:v>
                </c:pt>
                <c:pt idx="1148">
                  <c:v>51.753599999999999</c:v>
                </c:pt>
                <c:pt idx="1149">
                  <c:v>51.494399999999999</c:v>
                </c:pt>
                <c:pt idx="1150">
                  <c:v>50.889600000000002</c:v>
                </c:pt>
                <c:pt idx="1151">
                  <c:v>50.543999999999997</c:v>
                </c:pt>
                <c:pt idx="1152">
                  <c:v>50.457599999999999</c:v>
                </c:pt>
                <c:pt idx="1153">
                  <c:v>50.198399999999999</c:v>
                </c:pt>
                <c:pt idx="1154">
                  <c:v>50.112000000000002</c:v>
                </c:pt>
                <c:pt idx="1155">
                  <c:v>49.852800000000002</c:v>
                </c:pt>
                <c:pt idx="1156">
                  <c:v>49.68</c:v>
                </c:pt>
                <c:pt idx="1157">
                  <c:v>49.68</c:v>
                </c:pt>
                <c:pt idx="1158">
                  <c:v>49.507199999999997</c:v>
                </c:pt>
                <c:pt idx="1159">
                  <c:v>49.334400000000002</c:v>
                </c:pt>
                <c:pt idx="1160">
                  <c:v>49.075200000000002</c:v>
                </c:pt>
                <c:pt idx="1161">
                  <c:v>48.6432</c:v>
                </c:pt>
                <c:pt idx="1162">
                  <c:v>48.470400000000005</c:v>
                </c:pt>
                <c:pt idx="1163">
                  <c:v>48.124800000000008</c:v>
                </c:pt>
                <c:pt idx="1164">
                  <c:v>48.03840000000001</c:v>
                </c:pt>
                <c:pt idx="1165">
                  <c:v>47.952000000000005</c:v>
                </c:pt>
                <c:pt idx="1166">
                  <c:v>47.692800000000005</c:v>
                </c:pt>
                <c:pt idx="1167">
                  <c:v>47.347200000000008</c:v>
                </c:pt>
                <c:pt idx="1168">
                  <c:v>47.088000000000008</c:v>
                </c:pt>
                <c:pt idx="1169">
                  <c:v>47.001600000000003</c:v>
                </c:pt>
                <c:pt idx="1170">
                  <c:v>46.915200000000006</c:v>
                </c:pt>
                <c:pt idx="1171">
                  <c:v>46.137600000000006</c:v>
                </c:pt>
                <c:pt idx="1172">
                  <c:v>46.051200000000009</c:v>
                </c:pt>
                <c:pt idx="1173">
                  <c:v>45.705600000000004</c:v>
                </c:pt>
                <c:pt idx="1174">
                  <c:v>45.705600000000004</c:v>
                </c:pt>
                <c:pt idx="1175">
                  <c:v>45.446400000000004</c:v>
                </c:pt>
                <c:pt idx="1176">
                  <c:v>43.977600000000002</c:v>
                </c:pt>
                <c:pt idx="1177">
                  <c:v>43.2864</c:v>
                </c:pt>
                <c:pt idx="1178">
                  <c:v>43.027200000000001</c:v>
                </c:pt>
                <c:pt idx="1179">
                  <c:v>42.768000000000001</c:v>
                </c:pt>
                <c:pt idx="1180">
                  <c:v>41.644800000000004</c:v>
                </c:pt>
                <c:pt idx="1181">
                  <c:v>41.212800000000001</c:v>
                </c:pt>
                <c:pt idx="1182">
                  <c:v>39.312000000000005</c:v>
                </c:pt>
                <c:pt idx="1183">
                  <c:v>38.102400000000003</c:v>
                </c:pt>
                <c:pt idx="1184">
                  <c:v>38.016000000000005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60-4B61-829B-5FA34EDCF82E}"/>
            </c:ext>
          </c:extLst>
        </c:ser>
        <c:ser>
          <c:idx val="1"/>
          <c:order val="3"/>
          <c:tx>
            <c:v>Stage 3</c:v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'FDC Thredbo'!$J$4:$J$1464</c:f>
              <c:numCache>
                <c:formatCode>0.0</c:formatCode>
                <c:ptCount val="1461"/>
                <c:pt idx="0">
                  <c:v>0</c:v>
                </c:pt>
                <c:pt idx="1">
                  <c:v>6.8493150684931503E-2</c:v>
                </c:pt>
                <c:pt idx="2">
                  <c:v>0.13698630136986301</c:v>
                </c:pt>
                <c:pt idx="3">
                  <c:v>0.20547945205479451</c:v>
                </c:pt>
                <c:pt idx="4">
                  <c:v>0.27397260273972601</c:v>
                </c:pt>
                <c:pt idx="5">
                  <c:v>0.34246575342465752</c:v>
                </c:pt>
                <c:pt idx="6">
                  <c:v>0.41095890410958902</c:v>
                </c:pt>
                <c:pt idx="7">
                  <c:v>0.47945205479452052</c:v>
                </c:pt>
                <c:pt idx="8">
                  <c:v>0.54794520547945202</c:v>
                </c:pt>
                <c:pt idx="9">
                  <c:v>0.61643835616438358</c:v>
                </c:pt>
                <c:pt idx="10">
                  <c:v>0.68493150684931503</c:v>
                </c:pt>
                <c:pt idx="11">
                  <c:v>0.75342465753424648</c:v>
                </c:pt>
                <c:pt idx="12">
                  <c:v>0.82191780821917804</c:v>
                </c:pt>
                <c:pt idx="13">
                  <c:v>0.8904109589041096</c:v>
                </c:pt>
                <c:pt idx="14">
                  <c:v>0.95890410958904104</c:v>
                </c:pt>
                <c:pt idx="15">
                  <c:v>1.0273972602739725</c:v>
                </c:pt>
                <c:pt idx="16">
                  <c:v>1.095890410958904</c:v>
                </c:pt>
                <c:pt idx="17">
                  <c:v>1.1643835616438356</c:v>
                </c:pt>
                <c:pt idx="18">
                  <c:v>1.2328767123287672</c:v>
                </c:pt>
                <c:pt idx="19">
                  <c:v>1.3013698630136985</c:v>
                </c:pt>
                <c:pt idx="20">
                  <c:v>1.3698630136986301</c:v>
                </c:pt>
                <c:pt idx="21">
                  <c:v>1.4383561643835616</c:v>
                </c:pt>
                <c:pt idx="22">
                  <c:v>1.506849315068493</c:v>
                </c:pt>
                <c:pt idx="23">
                  <c:v>1.5753424657534245</c:v>
                </c:pt>
                <c:pt idx="24">
                  <c:v>1.6438356164383561</c:v>
                </c:pt>
                <c:pt idx="25">
                  <c:v>1.7123287671232876</c:v>
                </c:pt>
                <c:pt idx="26">
                  <c:v>1.7808219178082192</c:v>
                </c:pt>
                <c:pt idx="27">
                  <c:v>1.8493150684931505</c:v>
                </c:pt>
                <c:pt idx="28">
                  <c:v>1.9178082191780821</c:v>
                </c:pt>
                <c:pt idx="29">
                  <c:v>1.9863013698630136</c:v>
                </c:pt>
                <c:pt idx="30">
                  <c:v>2.054794520547945</c:v>
                </c:pt>
                <c:pt idx="31">
                  <c:v>2.1232876712328768</c:v>
                </c:pt>
                <c:pt idx="32">
                  <c:v>2.1917808219178081</c:v>
                </c:pt>
                <c:pt idx="33">
                  <c:v>2.2602739726027394</c:v>
                </c:pt>
                <c:pt idx="34">
                  <c:v>2.3287671232876712</c:v>
                </c:pt>
                <c:pt idx="35">
                  <c:v>2.3972602739726026</c:v>
                </c:pt>
                <c:pt idx="36">
                  <c:v>2.4657534246575343</c:v>
                </c:pt>
                <c:pt idx="37">
                  <c:v>2.5342465753424657</c:v>
                </c:pt>
                <c:pt idx="38">
                  <c:v>2.602739726027397</c:v>
                </c:pt>
                <c:pt idx="39">
                  <c:v>2.6712328767123288</c:v>
                </c:pt>
                <c:pt idx="40">
                  <c:v>2.7397260273972601</c:v>
                </c:pt>
                <c:pt idx="41">
                  <c:v>2.8082191780821915</c:v>
                </c:pt>
                <c:pt idx="42">
                  <c:v>2.8767123287671232</c:v>
                </c:pt>
                <c:pt idx="43">
                  <c:v>2.9452054794520546</c:v>
                </c:pt>
                <c:pt idx="44">
                  <c:v>3.0136986301369859</c:v>
                </c:pt>
                <c:pt idx="45">
                  <c:v>3.0821917808219177</c:v>
                </c:pt>
                <c:pt idx="46">
                  <c:v>3.150684931506849</c:v>
                </c:pt>
                <c:pt idx="47">
                  <c:v>3.2191780821917808</c:v>
                </c:pt>
                <c:pt idx="48">
                  <c:v>3.2876712328767121</c:v>
                </c:pt>
                <c:pt idx="49">
                  <c:v>3.3561643835616435</c:v>
                </c:pt>
                <c:pt idx="50">
                  <c:v>3.4246575342465753</c:v>
                </c:pt>
                <c:pt idx="51">
                  <c:v>3.4931506849315066</c:v>
                </c:pt>
                <c:pt idx="52">
                  <c:v>3.5616438356164384</c:v>
                </c:pt>
                <c:pt idx="53">
                  <c:v>3.6301369863013697</c:v>
                </c:pt>
                <c:pt idx="54">
                  <c:v>3.6986301369863011</c:v>
                </c:pt>
                <c:pt idx="55">
                  <c:v>3.7671232876712328</c:v>
                </c:pt>
                <c:pt idx="56">
                  <c:v>3.8356164383561642</c:v>
                </c:pt>
                <c:pt idx="57">
                  <c:v>3.9041095890410955</c:v>
                </c:pt>
                <c:pt idx="58">
                  <c:v>3.9726027397260273</c:v>
                </c:pt>
                <c:pt idx="59">
                  <c:v>4.0410958904109586</c:v>
                </c:pt>
                <c:pt idx="60">
                  <c:v>4.10958904109589</c:v>
                </c:pt>
                <c:pt idx="61">
                  <c:v>4.1780821917808213</c:v>
                </c:pt>
                <c:pt idx="62">
                  <c:v>4.2465753424657535</c:v>
                </c:pt>
                <c:pt idx="63">
                  <c:v>4.3150684931506849</c:v>
                </c:pt>
                <c:pt idx="64">
                  <c:v>4.3835616438356162</c:v>
                </c:pt>
                <c:pt idx="65">
                  <c:v>4.4520547945205475</c:v>
                </c:pt>
                <c:pt idx="66">
                  <c:v>4.5205479452054789</c:v>
                </c:pt>
                <c:pt idx="67">
                  <c:v>4.5890410958904111</c:v>
                </c:pt>
                <c:pt idx="68">
                  <c:v>4.6575342465753424</c:v>
                </c:pt>
                <c:pt idx="69">
                  <c:v>4.7260273972602738</c:v>
                </c:pt>
                <c:pt idx="70">
                  <c:v>4.7945205479452051</c:v>
                </c:pt>
                <c:pt idx="71">
                  <c:v>4.8630136986301364</c:v>
                </c:pt>
                <c:pt idx="72">
                  <c:v>4.9315068493150687</c:v>
                </c:pt>
                <c:pt idx="73">
                  <c:v>5</c:v>
                </c:pt>
                <c:pt idx="74">
                  <c:v>5.0684931506849313</c:v>
                </c:pt>
                <c:pt idx="75">
                  <c:v>5.1369863013698627</c:v>
                </c:pt>
                <c:pt idx="76">
                  <c:v>5.205479452054794</c:v>
                </c:pt>
                <c:pt idx="77">
                  <c:v>5.2739726027397253</c:v>
                </c:pt>
                <c:pt idx="78">
                  <c:v>5.3424657534246576</c:v>
                </c:pt>
                <c:pt idx="79">
                  <c:v>5.4109589041095889</c:v>
                </c:pt>
                <c:pt idx="80">
                  <c:v>5.4794520547945202</c:v>
                </c:pt>
                <c:pt idx="81">
                  <c:v>5.5479452054794516</c:v>
                </c:pt>
                <c:pt idx="82">
                  <c:v>5.6164383561643829</c:v>
                </c:pt>
                <c:pt idx="83">
                  <c:v>5.6849315068493151</c:v>
                </c:pt>
                <c:pt idx="84">
                  <c:v>5.7534246575342465</c:v>
                </c:pt>
                <c:pt idx="85">
                  <c:v>5.8219178082191778</c:v>
                </c:pt>
                <c:pt idx="86">
                  <c:v>5.8904109589041092</c:v>
                </c:pt>
                <c:pt idx="87">
                  <c:v>5.9589041095890405</c:v>
                </c:pt>
                <c:pt idx="88">
                  <c:v>6.0273972602739718</c:v>
                </c:pt>
                <c:pt idx="89">
                  <c:v>6.095890410958904</c:v>
                </c:pt>
                <c:pt idx="90">
                  <c:v>6.1643835616438354</c:v>
                </c:pt>
                <c:pt idx="91">
                  <c:v>6.2328767123287667</c:v>
                </c:pt>
                <c:pt idx="92">
                  <c:v>6.3013698630136981</c:v>
                </c:pt>
                <c:pt idx="93">
                  <c:v>6.3698630136986294</c:v>
                </c:pt>
                <c:pt idx="94">
                  <c:v>6.4383561643835616</c:v>
                </c:pt>
                <c:pt idx="95">
                  <c:v>6.506849315068493</c:v>
                </c:pt>
                <c:pt idx="96">
                  <c:v>6.5753424657534243</c:v>
                </c:pt>
                <c:pt idx="97">
                  <c:v>6.6438356164383556</c:v>
                </c:pt>
                <c:pt idx="98">
                  <c:v>6.712328767123287</c:v>
                </c:pt>
                <c:pt idx="99">
                  <c:v>6.7808219178082192</c:v>
                </c:pt>
                <c:pt idx="100">
                  <c:v>6.8493150684931505</c:v>
                </c:pt>
                <c:pt idx="101">
                  <c:v>6.9178082191780819</c:v>
                </c:pt>
                <c:pt idx="102">
                  <c:v>6.9863013698630132</c:v>
                </c:pt>
                <c:pt idx="103">
                  <c:v>7.0547945205479445</c:v>
                </c:pt>
                <c:pt idx="104">
                  <c:v>7.1232876712328768</c:v>
                </c:pt>
                <c:pt idx="105">
                  <c:v>7.1917808219178081</c:v>
                </c:pt>
                <c:pt idx="106">
                  <c:v>7.2602739726027394</c:v>
                </c:pt>
                <c:pt idx="107">
                  <c:v>7.3287671232876708</c:v>
                </c:pt>
                <c:pt idx="108">
                  <c:v>7.3972602739726021</c:v>
                </c:pt>
                <c:pt idx="109">
                  <c:v>7.4657534246575334</c:v>
                </c:pt>
                <c:pt idx="110">
                  <c:v>7.5342465753424657</c:v>
                </c:pt>
                <c:pt idx="111">
                  <c:v>7.602739726027397</c:v>
                </c:pt>
                <c:pt idx="112">
                  <c:v>7.6712328767123283</c:v>
                </c:pt>
                <c:pt idx="113">
                  <c:v>7.7397260273972597</c:v>
                </c:pt>
                <c:pt idx="114">
                  <c:v>7.808219178082191</c:v>
                </c:pt>
                <c:pt idx="115">
                  <c:v>7.8767123287671232</c:v>
                </c:pt>
                <c:pt idx="116">
                  <c:v>7.9452054794520546</c:v>
                </c:pt>
                <c:pt idx="117">
                  <c:v>8.0136986301369859</c:v>
                </c:pt>
                <c:pt idx="118">
                  <c:v>8.0821917808219172</c:v>
                </c:pt>
                <c:pt idx="119">
                  <c:v>8.1506849315068486</c:v>
                </c:pt>
                <c:pt idx="120">
                  <c:v>8.2191780821917799</c:v>
                </c:pt>
                <c:pt idx="121">
                  <c:v>8.2876712328767113</c:v>
                </c:pt>
                <c:pt idx="122">
                  <c:v>8.3561643835616426</c:v>
                </c:pt>
                <c:pt idx="123">
                  <c:v>8.4246575342465757</c:v>
                </c:pt>
                <c:pt idx="124">
                  <c:v>8.493150684931507</c:v>
                </c:pt>
                <c:pt idx="125">
                  <c:v>8.5616438356164384</c:v>
                </c:pt>
                <c:pt idx="126">
                  <c:v>8.6301369863013697</c:v>
                </c:pt>
                <c:pt idx="127">
                  <c:v>8.6986301369863011</c:v>
                </c:pt>
                <c:pt idx="128">
                  <c:v>8.7671232876712324</c:v>
                </c:pt>
                <c:pt idx="129">
                  <c:v>8.8356164383561637</c:v>
                </c:pt>
                <c:pt idx="130">
                  <c:v>8.9041095890410951</c:v>
                </c:pt>
                <c:pt idx="131">
                  <c:v>8.9726027397260264</c:v>
                </c:pt>
                <c:pt idx="132">
                  <c:v>9.0410958904109577</c:v>
                </c:pt>
                <c:pt idx="133">
                  <c:v>9.1095890410958891</c:v>
                </c:pt>
                <c:pt idx="134">
                  <c:v>9.1780821917808222</c:v>
                </c:pt>
                <c:pt idx="135">
                  <c:v>9.2465753424657535</c:v>
                </c:pt>
                <c:pt idx="136">
                  <c:v>9.3150684931506849</c:v>
                </c:pt>
                <c:pt idx="137">
                  <c:v>9.3835616438356162</c:v>
                </c:pt>
                <c:pt idx="138">
                  <c:v>9.4520547945205475</c:v>
                </c:pt>
                <c:pt idx="139">
                  <c:v>9.5205479452054789</c:v>
                </c:pt>
                <c:pt idx="140">
                  <c:v>9.5890410958904102</c:v>
                </c:pt>
                <c:pt idx="141">
                  <c:v>9.6575342465753415</c:v>
                </c:pt>
                <c:pt idx="142">
                  <c:v>9.7260273972602729</c:v>
                </c:pt>
                <c:pt idx="143">
                  <c:v>9.7945205479452042</c:v>
                </c:pt>
                <c:pt idx="144">
                  <c:v>9.8630136986301373</c:v>
                </c:pt>
                <c:pt idx="145">
                  <c:v>9.9315068493150687</c:v>
                </c:pt>
                <c:pt idx="146">
                  <c:v>10</c:v>
                </c:pt>
                <c:pt idx="147">
                  <c:v>10.068493150684931</c:v>
                </c:pt>
                <c:pt idx="148">
                  <c:v>10.136986301369863</c:v>
                </c:pt>
                <c:pt idx="149">
                  <c:v>10.205479452054794</c:v>
                </c:pt>
                <c:pt idx="150">
                  <c:v>10.273972602739725</c:v>
                </c:pt>
                <c:pt idx="151">
                  <c:v>10.342465753424657</c:v>
                </c:pt>
                <c:pt idx="152">
                  <c:v>10.410958904109588</c:v>
                </c:pt>
                <c:pt idx="153">
                  <c:v>10.479452054794519</c:v>
                </c:pt>
                <c:pt idx="154">
                  <c:v>10.547945205479451</c:v>
                </c:pt>
                <c:pt idx="155">
                  <c:v>10.616438356164384</c:v>
                </c:pt>
                <c:pt idx="156">
                  <c:v>10.684931506849315</c:v>
                </c:pt>
                <c:pt idx="157">
                  <c:v>10.753424657534246</c:v>
                </c:pt>
                <c:pt idx="158">
                  <c:v>10.821917808219178</c:v>
                </c:pt>
                <c:pt idx="159">
                  <c:v>10.890410958904109</c:v>
                </c:pt>
                <c:pt idx="160">
                  <c:v>10.95890410958904</c:v>
                </c:pt>
                <c:pt idx="161">
                  <c:v>11.027397260273972</c:v>
                </c:pt>
                <c:pt idx="162">
                  <c:v>11.095890410958903</c:v>
                </c:pt>
                <c:pt idx="163">
                  <c:v>11.164383561643834</c:v>
                </c:pt>
                <c:pt idx="164">
                  <c:v>11.232876712328766</c:v>
                </c:pt>
                <c:pt idx="165">
                  <c:v>11.301369863013697</c:v>
                </c:pt>
                <c:pt idx="166">
                  <c:v>11.36986301369863</c:v>
                </c:pt>
                <c:pt idx="167">
                  <c:v>11.438356164383562</c:v>
                </c:pt>
                <c:pt idx="168">
                  <c:v>11.506849315068493</c:v>
                </c:pt>
                <c:pt idx="169">
                  <c:v>11.575342465753424</c:v>
                </c:pt>
                <c:pt idx="170">
                  <c:v>11.643835616438356</c:v>
                </c:pt>
                <c:pt idx="171">
                  <c:v>11.712328767123287</c:v>
                </c:pt>
                <c:pt idx="172">
                  <c:v>11.780821917808218</c:v>
                </c:pt>
                <c:pt idx="173">
                  <c:v>11.84931506849315</c:v>
                </c:pt>
                <c:pt idx="174">
                  <c:v>11.917808219178081</c:v>
                </c:pt>
                <c:pt idx="175">
                  <c:v>11.986301369863012</c:v>
                </c:pt>
                <c:pt idx="176">
                  <c:v>12.054794520547944</c:v>
                </c:pt>
                <c:pt idx="177">
                  <c:v>12.123287671232877</c:v>
                </c:pt>
                <c:pt idx="178">
                  <c:v>12.191780821917808</c:v>
                </c:pt>
                <c:pt idx="179">
                  <c:v>12.260273972602739</c:v>
                </c:pt>
                <c:pt idx="180">
                  <c:v>12.328767123287671</c:v>
                </c:pt>
                <c:pt idx="181">
                  <c:v>12.397260273972602</c:v>
                </c:pt>
                <c:pt idx="182">
                  <c:v>12.465753424657533</c:v>
                </c:pt>
                <c:pt idx="183">
                  <c:v>12.534246575342465</c:v>
                </c:pt>
                <c:pt idx="184">
                  <c:v>12.602739726027396</c:v>
                </c:pt>
                <c:pt idx="185">
                  <c:v>12.671232876712327</c:v>
                </c:pt>
                <c:pt idx="186">
                  <c:v>12.739726027397259</c:v>
                </c:pt>
                <c:pt idx="187">
                  <c:v>12.808219178082192</c:v>
                </c:pt>
                <c:pt idx="188">
                  <c:v>12.876712328767123</c:v>
                </c:pt>
                <c:pt idx="189">
                  <c:v>12.945205479452055</c:v>
                </c:pt>
                <c:pt idx="190">
                  <c:v>13.013698630136986</c:v>
                </c:pt>
                <c:pt idx="191">
                  <c:v>13.082191780821917</c:v>
                </c:pt>
                <c:pt idx="192">
                  <c:v>13.150684931506849</c:v>
                </c:pt>
                <c:pt idx="193">
                  <c:v>13.21917808219178</c:v>
                </c:pt>
                <c:pt idx="194">
                  <c:v>13.287671232876711</c:v>
                </c:pt>
                <c:pt idx="195">
                  <c:v>13.356164383561643</c:v>
                </c:pt>
                <c:pt idx="196">
                  <c:v>13.424657534246574</c:v>
                </c:pt>
                <c:pt idx="197">
                  <c:v>13.493150684931505</c:v>
                </c:pt>
                <c:pt idx="198">
                  <c:v>13.561643835616438</c:v>
                </c:pt>
                <c:pt idx="199">
                  <c:v>13.63013698630137</c:v>
                </c:pt>
                <c:pt idx="200">
                  <c:v>13.698630136986301</c:v>
                </c:pt>
                <c:pt idx="201">
                  <c:v>13.767123287671232</c:v>
                </c:pt>
                <c:pt idx="202">
                  <c:v>13.835616438356164</c:v>
                </c:pt>
                <c:pt idx="203">
                  <c:v>13.904109589041095</c:v>
                </c:pt>
                <c:pt idx="204">
                  <c:v>13.972602739726026</c:v>
                </c:pt>
                <c:pt idx="205">
                  <c:v>14.041095890410958</c:v>
                </c:pt>
                <c:pt idx="206">
                  <c:v>14.109589041095889</c:v>
                </c:pt>
                <c:pt idx="207">
                  <c:v>14.17808219178082</c:v>
                </c:pt>
                <c:pt idx="208">
                  <c:v>14.246575342465754</c:v>
                </c:pt>
                <c:pt idx="209">
                  <c:v>14.315068493150685</c:v>
                </c:pt>
                <c:pt idx="210">
                  <c:v>14.383561643835616</c:v>
                </c:pt>
                <c:pt idx="211">
                  <c:v>14.452054794520548</c:v>
                </c:pt>
                <c:pt idx="212">
                  <c:v>14.520547945205479</c:v>
                </c:pt>
                <c:pt idx="213">
                  <c:v>14.58904109589041</c:v>
                </c:pt>
                <c:pt idx="214">
                  <c:v>14.657534246575342</c:v>
                </c:pt>
                <c:pt idx="215">
                  <c:v>14.726027397260273</c:v>
                </c:pt>
                <c:pt idx="216">
                  <c:v>14.794520547945204</c:v>
                </c:pt>
                <c:pt idx="217">
                  <c:v>14.863013698630136</c:v>
                </c:pt>
                <c:pt idx="218">
                  <c:v>14.931506849315067</c:v>
                </c:pt>
                <c:pt idx="219">
                  <c:v>15</c:v>
                </c:pt>
                <c:pt idx="220">
                  <c:v>15.068493150684931</c:v>
                </c:pt>
                <c:pt idx="221">
                  <c:v>15.136986301369863</c:v>
                </c:pt>
                <c:pt idx="222">
                  <c:v>15.205479452054794</c:v>
                </c:pt>
                <c:pt idx="223">
                  <c:v>15.273972602739725</c:v>
                </c:pt>
                <c:pt idx="224">
                  <c:v>15.342465753424657</c:v>
                </c:pt>
                <c:pt idx="225">
                  <c:v>15.410958904109588</c:v>
                </c:pt>
                <c:pt idx="226">
                  <c:v>15.479452054794519</c:v>
                </c:pt>
                <c:pt idx="227">
                  <c:v>15.547945205479451</c:v>
                </c:pt>
                <c:pt idx="228">
                  <c:v>15.616438356164382</c:v>
                </c:pt>
                <c:pt idx="229">
                  <c:v>15.684931506849313</c:v>
                </c:pt>
                <c:pt idx="230">
                  <c:v>15.753424657534246</c:v>
                </c:pt>
                <c:pt idx="231">
                  <c:v>15.821917808219178</c:v>
                </c:pt>
                <c:pt idx="232">
                  <c:v>15.890410958904109</c:v>
                </c:pt>
                <c:pt idx="233">
                  <c:v>15.95890410958904</c:v>
                </c:pt>
                <c:pt idx="234">
                  <c:v>16.027397260273972</c:v>
                </c:pt>
                <c:pt idx="235">
                  <c:v>16.095890410958905</c:v>
                </c:pt>
                <c:pt idx="236">
                  <c:v>16.164383561643834</c:v>
                </c:pt>
                <c:pt idx="237">
                  <c:v>16.232876712328768</c:v>
                </c:pt>
                <c:pt idx="238">
                  <c:v>16.301369863013697</c:v>
                </c:pt>
                <c:pt idx="239">
                  <c:v>16.36986301369863</c:v>
                </c:pt>
                <c:pt idx="240">
                  <c:v>16.43835616438356</c:v>
                </c:pt>
                <c:pt idx="241">
                  <c:v>16.506849315068493</c:v>
                </c:pt>
                <c:pt idx="242">
                  <c:v>16.575342465753423</c:v>
                </c:pt>
                <c:pt idx="243">
                  <c:v>16.643835616438356</c:v>
                </c:pt>
                <c:pt idx="244">
                  <c:v>16.712328767123285</c:v>
                </c:pt>
                <c:pt idx="245">
                  <c:v>16.780821917808218</c:v>
                </c:pt>
                <c:pt idx="246">
                  <c:v>16.849315068493151</c:v>
                </c:pt>
                <c:pt idx="247">
                  <c:v>16.917808219178081</c:v>
                </c:pt>
                <c:pt idx="248">
                  <c:v>16.986301369863014</c:v>
                </c:pt>
                <c:pt idx="249">
                  <c:v>17.054794520547944</c:v>
                </c:pt>
                <c:pt idx="250">
                  <c:v>17.123287671232877</c:v>
                </c:pt>
                <c:pt idx="251">
                  <c:v>17.191780821917806</c:v>
                </c:pt>
                <c:pt idx="252">
                  <c:v>17.260273972602739</c:v>
                </c:pt>
                <c:pt idx="253">
                  <c:v>17.328767123287669</c:v>
                </c:pt>
                <c:pt idx="254">
                  <c:v>17.397260273972602</c:v>
                </c:pt>
                <c:pt idx="255">
                  <c:v>17.465753424657532</c:v>
                </c:pt>
                <c:pt idx="256">
                  <c:v>17.534246575342465</c:v>
                </c:pt>
                <c:pt idx="257">
                  <c:v>17.602739726027398</c:v>
                </c:pt>
                <c:pt idx="258">
                  <c:v>17.671232876712327</c:v>
                </c:pt>
                <c:pt idx="259">
                  <c:v>17.739726027397261</c:v>
                </c:pt>
                <c:pt idx="260">
                  <c:v>17.80821917808219</c:v>
                </c:pt>
                <c:pt idx="261">
                  <c:v>17.876712328767123</c:v>
                </c:pt>
                <c:pt idx="262">
                  <c:v>17.945205479452053</c:v>
                </c:pt>
                <c:pt idx="263">
                  <c:v>18.013698630136986</c:v>
                </c:pt>
                <c:pt idx="264">
                  <c:v>18.082191780821915</c:v>
                </c:pt>
                <c:pt idx="265">
                  <c:v>18.150684931506849</c:v>
                </c:pt>
                <c:pt idx="266">
                  <c:v>18.219178082191778</c:v>
                </c:pt>
                <c:pt idx="267">
                  <c:v>18.287671232876711</c:v>
                </c:pt>
                <c:pt idx="268">
                  <c:v>18.356164383561644</c:v>
                </c:pt>
                <c:pt idx="269">
                  <c:v>18.424657534246574</c:v>
                </c:pt>
                <c:pt idx="270">
                  <c:v>18.493150684931507</c:v>
                </c:pt>
                <c:pt idx="271">
                  <c:v>18.561643835616437</c:v>
                </c:pt>
                <c:pt idx="272">
                  <c:v>18.63013698630137</c:v>
                </c:pt>
                <c:pt idx="273">
                  <c:v>18.698630136986299</c:v>
                </c:pt>
                <c:pt idx="274">
                  <c:v>18.767123287671232</c:v>
                </c:pt>
                <c:pt idx="275">
                  <c:v>18.835616438356162</c:v>
                </c:pt>
                <c:pt idx="276">
                  <c:v>18.904109589041095</c:v>
                </c:pt>
                <c:pt idx="277">
                  <c:v>18.972602739726025</c:v>
                </c:pt>
                <c:pt idx="278">
                  <c:v>19.041095890410958</c:v>
                </c:pt>
                <c:pt idx="279">
                  <c:v>19.109589041095891</c:v>
                </c:pt>
                <c:pt idx="280">
                  <c:v>19.17808219178082</c:v>
                </c:pt>
                <c:pt idx="281">
                  <c:v>19.246575342465754</c:v>
                </c:pt>
                <c:pt idx="282">
                  <c:v>19.315068493150683</c:v>
                </c:pt>
                <c:pt idx="283">
                  <c:v>19.383561643835616</c:v>
                </c:pt>
                <c:pt idx="284">
                  <c:v>19.452054794520546</c:v>
                </c:pt>
                <c:pt idx="285">
                  <c:v>19.520547945205479</c:v>
                </c:pt>
                <c:pt idx="286">
                  <c:v>19.589041095890408</c:v>
                </c:pt>
                <c:pt idx="287">
                  <c:v>19.657534246575342</c:v>
                </c:pt>
                <c:pt idx="288">
                  <c:v>19.726027397260275</c:v>
                </c:pt>
                <c:pt idx="289">
                  <c:v>19.794520547945204</c:v>
                </c:pt>
                <c:pt idx="290">
                  <c:v>19.863013698630137</c:v>
                </c:pt>
                <c:pt idx="291">
                  <c:v>19.931506849315067</c:v>
                </c:pt>
                <c:pt idx="292">
                  <c:v>20</c:v>
                </c:pt>
                <c:pt idx="293">
                  <c:v>20.06849315068493</c:v>
                </c:pt>
                <c:pt idx="294">
                  <c:v>20.136986301369863</c:v>
                </c:pt>
                <c:pt idx="295">
                  <c:v>20.205479452054792</c:v>
                </c:pt>
                <c:pt idx="296">
                  <c:v>20.273972602739725</c:v>
                </c:pt>
                <c:pt idx="297">
                  <c:v>20.342465753424655</c:v>
                </c:pt>
                <c:pt idx="298">
                  <c:v>20.410958904109588</c:v>
                </c:pt>
                <c:pt idx="299">
                  <c:v>20.479452054794521</c:v>
                </c:pt>
                <c:pt idx="300">
                  <c:v>20.547945205479451</c:v>
                </c:pt>
                <c:pt idx="301">
                  <c:v>20.616438356164384</c:v>
                </c:pt>
                <c:pt idx="302">
                  <c:v>20.684931506849313</c:v>
                </c:pt>
                <c:pt idx="303">
                  <c:v>20.753424657534246</c:v>
                </c:pt>
                <c:pt idx="304">
                  <c:v>20.821917808219176</c:v>
                </c:pt>
                <c:pt idx="305">
                  <c:v>20.890410958904109</c:v>
                </c:pt>
                <c:pt idx="306">
                  <c:v>20.958904109589039</c:v>
                </c:pt>
                <c:pt idx="307">
                  <c:v>21.027397260273972</c:v>
                </c:pt>
                <c:pt idx="308">
                  <c:v>21.095890410958901</c:v>
                </c:pt>
                <c:pt idx="309">
                  <c:v>21.164383561643834</c:v>
                </c:pt>
                <c:pt idx="310">
                  <c:v>21.232876712328768</c:v>
                </c:pt>
                <c:pt idx="311">
                  <c:v>21.301369863013697</c:v>
                </c:pt>
                <c:pt idx="312">
                  <c:v>21.36986301369863</c:v>
                </c:pt>
                <c:pt idx="313">
                  <c:v>21.43835616438356</c:v>
                </c:pt>
                <c:pt idx="314">
                  <c:v>21.506849315068493</c:v>
                </c:pt>
                <c:pt idx="315">
                  <c:v>21.575342465753423</c:v>
                </c:pt>
                <c:pt idx="316">
                  <c:v>21.643835616438356</c:v>
                </c:pt>
                <c:pt idx="317">
                  <c:v>21.712328767123285</c:v>
                </c:pt>
                <c:pt idx="318">
                  <c:v>21.780821917808218</c:v>
                </c:pt>
                <c:pt idx="319">
                  <c:v>21.849315068493148</c:v>
                </c:pt>
                <c:pt idx="320">
                  <c:v>21.917808219178081</c:v>
                </c:pt>
                <c:pt idx="321">
                  <c:v>21.986301369863014</c:v>
                </c:pt>
                <c:pt idx="322">
                  <c:v>22.054794520547944</c:v>
                </c:pt>
                <c:pt idx="323">
                  <c:v>22.123287671232877</c:v>
                </c:pt>
                <c:pt idx="324">
                  <c:v>22.191780821917806</c:v>
                </c:pt>
                <c:pt idx="325">
                  <c:v>22.260273972602739</c:v>
                </c:pt>
                <c:pt idx="326">
                  <c:v>22.328767123287669</c:v>
                </c:pt>
                <c:pt idx="327">
                  <c:v>22.397260273972602</c:v>
                </c:pt>
                <c:pt idx="328">
                  <c:v>22.465753424657532</c:v>
                </c:pt>
                <c:pt idx="329">
                  <c:v>22.534246575342465</c:v>
                </c:pt>
                <c:pt idx="330">
                  <c:v>22.602739726027394</c:v>
                </c:pt>
                <c:pt idx="331">
                  <c:v>22.671232876712327</c:v>
                </c:pt>
                <c:pt idx="332">
                  <c:v>22.739726027397261</c:v>
                </c:pt>
                <c:pt idx="333">
                  <c:v>22.80821917808219</c:v>
                </c:pt>
                <c:pt idx="334">
                  <c:v>22.876712328767123</c:v>
                </c:pt>
                <c:pt idx="335">
                  <c:v>22.945205479452053</c:v>
                </c:pt>
                <c:pt idx="336">
                  <c:v>23.013698630136986</c:v>
                </c:pt>
                <c:pt idx="337">
                  <c:v>23.082191780821915</c:v>
                </c:pt>
                <c:pt idx="338">
                  <c:v>23.150684931506849</c:v>
                </c:pt>
                <c:pt idx="339">
                  <c:v>23.219178082191778</c:v>
                </c:pt>
                <c:pt idx="340">
                  <c:v>23.287671232876711</c:v>
                </c:pt>
                <c:pt idx="341">
                  <c:v>23.356164383561641</c:v>
                </c:pt>
                <c:pt idx="342">
                  <c:v>23.424657534246574</c:v>
                </c:pt>
                <c:pt idx="343">
                  <c:v>23.493150684931507</c:v>
                </c:pt>
                <c:pt idx="344">
                  <c:v>23.561643835616437</c:v>
                </c:pt>
                <c:pt idx="345">
                  <c:v>23.63013698630137</c:v>
                </c:pt>
                <c:pt idx="346">
                  <c:v>23.698630136986299</c:v>
                </c:pt>
                <c:pt idx="347">
                  <c:v>23.767123287671232</c:v>
                </c:pt>
                <c:pt idx="348">
                  <c:v>23.835616438356162</c:v>
                </c:pt>
                <c:pt idx="349">
                  <c:v>23.904109589041095</c:v>
                </c:pt>
                <c:pt idx="350">
                  <c:v>23.972602739726025</c:v>
                </c:pt>
                <c:pt idx="351">
                  <c:v>24.041095890410958</c:v>
                </c:pt>
                <c:pt idx="352">
                  <c:v>24.109589041095887</c:v>
                </c:pt>
                <c:pt idx="353">
                  <c:v>24.17808219178082</c:v>
                </c:pt>
                <c:pt idx="354">
                  <c:v>24.246575342465754</c:v>
                </c:pt>
                <c:pt idx="355">
                  <c:v>24.315068493150683</c:v>
                </c:pt>
                <c:pt idx="356">
                  <c:v>24.383561643835616</c:v>
                </c:pt>
                <c:pt idx="357">
                  <c:v>24.452054794520546</c:v>
                </c:pt>
                <c:pt idx="358">
                  <c:v>24.520547945205479</c:v>
                </c:pt>
                <c:pt idx="359">
                  <c:v>24.589041095890408</c:v>
                </c:pt>
                <c:pt idx="360">
                  <c:v>24.657534246575342</c:v>
                </c:pt>
                <c:pt idx="361">
                  <c:v>24.726027397260271</c:v>
                </c:pt>
                <c:pt idx="362">
                  <c:v>24.794520547945204</c:v>
                </c:pt>
                <c:pt idx="363">
                  <c:v>24.863013698630137</c:v>
                </c:pt>
                <c:pt idx="364">
                  <c:v>24.931506849315067</c:v>
                </c:pt>
                <c:pt idx="365">
                  <c:v>25</c:v>
                </c:pt>
                <c:pt idx="366">
                  <c:v>25.06849315068493</c:v>
                </c:pt>
                <c:pt idx="367">
                  <c:v>25.136986301369863</c:v>
                </c:pt>
                <c:pt idx="368">
                  <c:v>25.205479452054792</c:v>
                </c:pt>
                <c:pt idx="369">
                  <c:v>25.273972602739725</c:v>
                </c:pt>
                <c:pt idx="370">
                  <c:v>25.342465753424655</c:v>
                </c:pt>
                <c:pt idx="371">
                  <c:v>25.410958904109588</c:v>
                </c:pt>
                <c:pt idx="372">
                  <c:v>25.479452054794518</c:v>
                </c:pt>
                <c:pt idx="373">
                  <c:v>25.547945205479451</c:v>
                </c:pt>
                <c:pt idx="374">
                  <c:v>25.616438356164384</c:v>
                </c:pt>
                <c:pt idx="375">
                  <c:v>25.684931506849313</c:v>
                </c:pt>
                <c:pt idx="376">
                  <c:v>25.753424657534246</c:v>
                </c:pt>
                <c:pt idx="377">
                  <c:v>25.821917808219176</c:v>
                </c:pt>
                <c:pt idx="378">
                  <c:v>25.890410958904109</c:v>
                </c:pt>
                <c:pt idx="379">
                  <c:v>25.958904109589039</c:v>
                </c:pt>
                <c:pt idx="380">
                  <c:v>26.027397260273972</c:v>
                </c:pt>
                <c:pt idx="381">
                  <c:v>26.095890410958901</c:v>
                </c:pt>
                <c:pt idx="382">
                  <c:v>26.164383561643834</c:v>
                </c:pt>
                <c:pt idx="383">
                  <c:v>26.232876712328764</c:v>
                </c:pt>
                <c:pt idx="384">
                  <c:v>26.301369863013697</c:v>
                </c:pt>
                <c:pt idx="385">
                  <c:v>26.36986301369863</c:v>
                </c:pt>
                <c:pt idx="386">
                  <c:v>26.43835616438356</c:v>
                </c:pt>
                <c:pt idx="387">
                  <c:v>26.506849315068493</c:v>
                </c:pt>
                <c:pt idx="388">
                  <c:v>26.575342465753423</c:v>
                </c:pt>
                <c:pt idx="389">
                  <c:v>26.643835616438356</c:v>
                </c:pt>
                <c:pt idx="390">
                  <c:v>26.712328767123285</c:v>
                </c:pt>
                <c:pt idx="391">
                  <c:v>26.780821917808218</c:v>
                </c:pt>
                <c:pt idx="392">
                  <c:v>26.849315068493148</c:v>
                </c:pt>
                <c:pt idx="393">
                  <c:v>26.917808219178081</c:v>
                </c:pt>
                <c:pt idx="394">
                  <c:v>26.986301369863011</c:v>
                </c:pt>
                <c:pt idx="395">
                  <c:v>27.054794520547944</c:v>
                </c:pt>
                <c:pt idx="396">
                  <c:v>27.123287671232877</c:v>
                </c:pt>
                <c:pt idx="397">
                  <c:v>27.191780821917806</c:v>
                </c:pt>
                <c:pt idx="398">
                  <c:v>27.260273972602739</c:v>
                </c:pt>
                <c:pt idx="399">
                  <c:v>27.328767123287669</c:v>
                </c:pt>
                <c:pt idx="400">
                  <c:v>27.397260273972602</c:v>
                </c:pt>
                <c:pt idx="401">
                  <c:v>27.465753424657532</c:v>
                </c:pt>
                <c:pt idx="402">
                  <c:v>27.534246575342465</c:v>
                </c:pt>
                <c:pt idx="403">
                  <c:v>27.602739726027394</c:v>
                </c:pt>
                <c:pt idx="404">
                  <c:v>27.671232876712327</c:v>
                </c:pt>
                <c:pt idx="405">
                  <c:v>27.739726027397257</c:v>
                </c:pt>
                <c:pt idx="406">
                  <c:v>27.80821917808219</c:v>
                </c:pt>
                <c:pt idx="407">
                  <c:v>27.876712328767123</c:v>
                </c:pt>
                <c:pt idx="408">
                  <c:v>27.945205479452053</c:v>
                </c:pt>
                <c:pt idx="409">
                  <c:v>28.013698630136986</c:v>
                </c:pt>
                <c:pt idx="410">
                  <c:v>28.082191780821915</c:v>
                </c:pt>
                <c:pt idx="411">
                  <c:v>28.150684931506849</c:v>
                </c:pt>
                <c:pt idx="412">
                  <c:v>28.219178082191778</c:v>
                </c:pt>
                <c:pt idx="413">
                  <c:v>28.287671232876711</c:v>
                </c:pt>
                <c:pt idx="414">
                  <c:v>28.356164383561641</c:v>
                </c:pt>
                <c:pt idx="415">
                  <c:v>28.424657534246574</c:v>
                </c:pt>
                <c:pt idx="416">
                  <c:v>28.493150684931507</c:v>
                </c:pt>
                <c:pt idx="417">
                  <c:v>28.561643835616437</c:v>
                </c:pt>
                <c:pt idx="418">
                  <c:v>28.63013698630137</c:v>
                </c:pt>
                <c:pt idx="419">
                  <c:v>28.698630136986299</c:v>
                </c:pt>
                <c:pt idx="420">
                  <c:v>28.767123287671232</c:v>
                </c:pt>
                <c:pt idx="421">
                  <c:v>28.835616438356162</c:v>
                </c:pt>
                <c:pt idx="422">
                  <c:v>28.904109589041095</c:v>
                </c:pt>
                <c:pt idx="423">
                  <c:v>28.972602739726025</c:v>
                </c:pt>
                <c:pt idx="424">
                  <c:v>29.041095890410958</c:v>
                </c:pt>
                <c:pt idx="425">
                  <c:v>29.109589041095887</c:v>
                </c:pt>
                <c:pt idx="426">
                  <c:v>29.17808219178082</c:v>
                </c:pt>
                <c:pt idx="427">
                  <c:v>29.246575342465754</c:v>
                </c:pt>
                <c:pt idx="428">
                  <c:v>29.315068493150683</c:v>
                </c:pt>
                <c:pt idx="429">
                  <c:v>29.383561643835616</c:v>
                </c:pt>
                <c:pt idx="430">
                  <c:v>29.452054794520546</c:v>
                </c:pt>
                <c:pt idx="431">
                  <c:v>29.520547945205479</c:v>
                </c:pt>
                <c:pt idx="432">
                  <c:v>29.589041095890408</c:v>
                </c:pt>
                <c:pt idx="433">
                  <c:v>29.657534246575342</c:v>
                </c:pt>
                <c:pt idx="434">
                  <c:v>29.726027397260271</c:v>
                </c:pt>
                <c:pt idx="435">
                  <c:v>29.794520547945204</c:v>
                </c:pt>
                <c:pt idx="436">
                  <c:v>29.863013698630134</c:v>
                </c:pt>
                <c:pt idx="437">
                  <c:v>29.931506849315067</c:v>
                </c:pt>
                <c:pt idx="438">
                  <c:v>30</c:v>
                </c:pt>
                <c:pt idx="439">
                  <c:v>30.06849315068493</c:v>
                </c:pt>
                <c:pt idx="440">
                  <c:v>30.136986301369863</c:v>
                </c:pt>
                <c:pt idx="441">
                  <c:v>30.205479452054792</c:v>
                </c:pt>
                <c:pt idx="442">
                  <c:v>30.273972602739725</c:v>
                </c:pt>
                <c:pt idx="443">
                  <c:v>30.342465753424655</c:v>
                </c:pt>
                <c:pt idx="444">
                  <c:v>30.410958904109588</c:v>
                </c:pt>
                <c:pt idx="445">
                  <c:v>30.479452054794518</c:v>
                </c:pt>
                <c:pt idx="446">
                  <c:v>30.547945205479451</c:v>
                </c:pt>
                <c:pt idx="447">
                  <c:v>30.61643835616438</c:v>
                </c:pt>
                <c:pt idx="448">
                  <c:v>30.684931506849313</c:v>
                </c:pt>
                <c:pt idx="449">
                  <c:v>30.753424657534246</c:v>
                </c:pt>
                <c:pt idx="450">
                  <c:v>30.821917808219176</c:v>
                </c:pt>
                <c:pt idx="451">
                  <c:v>30.890410958904109</c:v>
                </c:pt>
                <c:pt idx="452">
                  <c:v>30.958904109589039</c:v>
                </c:pt>
                <c:pt idx="453">
                  <c:v>31.027397260273972</c:v>
                </c:pt>
                <c:pt idx="454">
                  <c:v>31.095890410958901</c:v>
                </c:pt>
                <c:pt idx="455">
                  <c:v>31.164383561643834</c:v>
                </c:pt>
                <c:pt idx="456">
                  <c:v>31.232876712328764</c:v>
                </c:pt>
                <c:pt idx="457">
                  <c:v>31.301369863013697</c:v>
                </c:pt>
                <c:pt idx="458">
                  <c:v>31.369863013698627</c:v>
                </c:pt>
                <c:pt idx="459">
                  <c:v>31.43835616438356</c:v>
                </c:pt>
                <c:pt idx="460">
                  <c:v>31.506849315068493</c:v>
                </c:pt>
                <c:pt idx="461">
                  <c:v>31.575342465753423</c:v>
                </c:pt>
                <c:pt idx="462">
                  <c:v>31.643835616438356</c:v>
                </c:pt>
                <c:pt idx="463">
                  <c:v>31.712328767123285</c:v>
                </c:pt>
                <c:pt idx="464">
                  <c:v>31.780821917808218</c:v>
                </c:pt>
                <c:pt idx="465">
                  <c:v>31.849315068493148</c:v>
                </c:pt>
                <c:pt idx="466">
                  <c:v>31.917808219178081</c:v>
                </c:pt>
                <c:pt idx="467">
                  <c:v>31.986301369863011</c:v>
                </c:pt>
                <c:pt idx="468">
                  <c:v>32.054794520547944</c:v>
                </c:pt>
                <c:pt idx="469">
                  <c:v>32.123287671232873</c:v>
                </c:pt>
                <c:pt idx="470">
                  <c:v>32.19178082191781</c:v>
                </c:pt>
                <c:pt idx="471">
                  <c:v>32.260273972602739</c:v>
                </c:pt>
                <c:pt idx="472">
                  <c:v>32.328767123287669</c:v>
                </c:pt>
                <c:pt idx="473">
                  <c:v>32.397260273972599</c:v>
                </c:pt>
                <c:pt idx="474">
                  <c:v>32.465753424657535</c:v>
                </c:pt>
                <c:pt idx="475">
                  <c:v>32.534246575342465</c:v>
                </c:pt>
                <c:pt idx="476">
                  <c:v>32.602739726027394</c:v>
                </c:pt>
                <c:pt idx="477">
                  <c:v>32.671232876712324</c:v>
                </c:pt>
                <c:pt idx="478">
                  <c:v>32.739726027397261</c:v>
                </c:pt>
                <c:pt idx="479">
                  <c:v>32.80821917808219</c:v>
                </c:pt>
                <c:pt idx="480">
                  <c:v>32.87671232876712</c:v>
                </c:pt>
                <c:pt idx="481">
                  <c:v>32.945205479452056</c:v>
                </c:pt>
                <c:pt idx="482">
                  <c:v>33.013698630136986</c:v>
                </c:pt>
                <c:pt idx="483">
                  <c:v>33.082191780821915</c:v>
                </c:pt>
                <c:pt idx="484">
                  <c:v>33.150684931506845</c:v>
                </c:pt>
                <c:pt idx="485">
                  <c:v>33.219178082191782</c:v>
                </c:pt>
                <c:pt idx="486">
                  <c:v>33.287671232876711</c:v>
                </c:pt>
                <c:pt idx="487">
                  <c:v>33.356164383561641</c:v>
                </c:pt>
                <c:pt idx="488">
                  <c:v>33.42465753424657</c:v>
                </c:pt>
                <c:pt idx="489">
                  <c:v>33.493150684931507</c:v>
                </c:pt>
                <c:pt idx="490">
                  <c:v>33.561643835616437</c:v>
                </c:pt>
                <c:pt idx="491">
                  <c:v>33.630136986301366</c:v>
                </c:pt>
                <c:pt idx="492">
                  <c:v>33.698630136986303</c:v>
                </c:pt>
                <c:pt idx="493">
                  <c:v>33.767123287671232</c:v>
                </c:pt>
                <c:pt idx="494">
                  <c:v>33.835616438356162</c:v>
                </c:pt>
                <c:pt idx="495">
                  <c:v>33.904109589041092</c:v>
                </c:pt>
                <c:pt idx="496">
                  <c:v>33.972602739726028</c:v>
                </c:pt>
                <c:pt idx="497">
                  <c:v>34.041095890410958</c:v>
                </c:pt>
                <c:pt idx="498">
                  <c:v>34.109589041095887</c:v>
                </c:pt>
                <c:pt idx="499">
                  <c:v>34.178082191780817</c:v>
                </c:pt>
                <c:pt idx="500">
                  <c:v>34.246575342465754</c:v>
                </c:pt>
                <c:pt idx="501">
                  <c:v>34.315068493150683</c:v>
                </c:pt>
                <c:pt idx="502">
                  <c:v>34.383561643835613</c:v>
                </c:pt>
                <c:pt idx="503">
                  <c:v>34.452054794520549</c:v>
                </c:pt>
                <c:pt idx="504">
                  <c:v>34.520547945205479</c:v>
                </c:pt>
                <c:pt idx="505">
                  <c:v>34.589041095890408</c:v>
                </c:pt>
                <c:pt idx="506">
                  <c:v>34.657534246575338</c:v>
                </c:pt>
                <c:pt idx="507">
                  <c:v>34.726027397260275</c:v>
                </c:pt>
                <c:pt idx="508">
                  <c:v>34.794520547945204</c:v>
                </c:pt>
                <c:pt idx="509">
                  <c:v>34.863013698630134</c:v>
                </c:pt>
                <c:pt idx="510">
                  <c:v>34.931506849315063</c:v>
                </c:pt>
                <c:pt idx="511">
                  <c:v>35</c:v>
                </c:pt>
                <c:pt idx="512">
                  <c:v>35.06849315068493</c:v>
                </c:pt>
                <c:pt idx="513">
                  <c:v>35.136986301369859</c:v>
                </c:pt>
                <c:pt idx="514">
                  <c:v>35.205479452054796</c:v>
                </c:pt>
                <c:pt idx="515">
                  <c:v>35.273972602739725</c:v>
                </c:pt>
                <c:pt idx="516">
                  <c:v>35.342465753424655</c:v>
                </c:pt>
                <c:pt idx="517">
                  <c:v>35.410958904109584</c:v>
                </c:pt>
                <c:pt idx="518">
                  <c:v>35.479452054794521</c:v>
                </c:pt>
                <c:pt idx="519">
                  <c:v>35.547945205479451</c:v>
                </c:pt>
                <c:pt idx="520">
                  <c:v>35.61643835616438</c:v>
                </c:pt>
                <c:pt idx="521">
                  <c:v>35.68493150684931</c:v>
                </c:pt>
                <c:pt idx="522">
                  <c:v>35.753424657534246</c:v>
                </c:pt>
                <c:pt idx="523">
                  <c:v>35.821917808219176</c:v>
                </c:pt>
                <c:pt idx="524">
                  <c:v>35.890410958904106</c:v>
                </c:pt>
                <c:pt idx="525">
                  <c:v>35.958904109589042</c:v>
                </c:pt>
                <c:pt idx="526">
                  <c:v>36.027397260273972</c:v>
                </c:pt>
                <c:pt idx="527">
                  <c:v>36.095890410958901</c:v>
                </c:pt>
                <c:pt idx="528">
                  <c:v>36.164383561643831</c:v>
                </c:pt>
                <c:pt idx="529">
                  <c:v>36.232876712328768</c:v>
                </c:pt>
                <c:pt idx="530">
                  <c:v>36.301369863013697</c:v>
                </c:pt>
                <c:pt idx="531">
                  <c:v>36.369863013698627</c:v>
                </c:pt>
                <c:pt idx="532">
                  <c:v>36.438356164383556</c:v>
                </c:pt>
                <c:pt idx="533">
                  <c:v>36.506849315068493</c:v>
                </c:pt>
                <c:pt idx="534">
                  <c:v>36.575342465753423</c:v>
                </c:pt>
                <c:pt idx="535">
                  <c:v>36.643835616438352</c:v>
                </c:pt>
                <c:pt idx="536">
                  <c:v>36.712328767123289</c:v>
                </c:pt>
                <c:pt idx="537">
                  <c:v>36.780821917808218</c:v>
                </c:pt>
                <c:pt idx="538">
                  <c:v>36.849315068493148</c:v>
                </c:pt>
                <c:pt idx="539">
                  <c:v>36.917808219178077</c:v>
                </c:pt>
                <c:pt idx="540">
                  <c:v>36.986301369863014</c:v>
                </c:pt>
                <c:pt idx="541">
                  <c:v>37.054794520547944</c:v>
                </c:pt>
                <c:pt idx="542">
                  <c:v>37.123287671232873</c:v>
                </c:pt>
                <c:pt idx="543">
                  <c:v>37.191780821917803</c:v>
                </c:pt>
                <c:pt idx="544">
                  <c:v>37.260273972602739</c:v>
                </c:pt>
                <c:pt idx="545">
                  <c:v>37.328767123287669</c:v>
                </c:pt>
                <c:pt idx="546">
                  <c:v>37.397260273972599</c:v>
                </c:pt>
                <c:pt idx="547">
                  <c:v>37.465753424657535</c:v>
                </c:pt>
                <c:pt idx="548">
                  <c:v>37.534246575342465</c:v>
                </c:pt>
                <c:pt idx="549">
                  <c:v>37.602739726027394</c:v>
                </c:pt>
                <c:pt idx="550">
                  <c:v>37.671232876712324</c:v>
                </c:pt>
                <c:pt idx="551">
                  <c:v>37.739726027397261</c:v>
                </c:pt>
                <c:pt idx="552">
                  <c:v>37.80821917808219</c:v>
                </c:pt>
                <c:pt idx="553">
                  <c:v>37.87671232876712</c:v>
                </c:pt>
                <c:pt idx="554">
                  <c:v>37.945205479452049</c:v>
                </c:pt>
                <c:pt idx="555">
                  <c:v>38.013698630136986</c:v>
                </c:pt>
                <c:pt idx="556">
                  <c:v>38.082191780821915</c:v>
                </c:pt>
                <c:pt idx="557">
                  <c:v>38.150684931506845</c:v>
                </c:pt>
                <c:pt idx="558">
                  <c:v>38.219178082191782</c:v>
                </c:pt>
                <c:pt idx="559">
                  <c:v>38.287671232876711</c:v>
                </c:pt>
                <c:pt idx="560">
                  <c:v>38.356164383561641</c:v>
                </c:pt>
                <c:pt idx="561">
                  <c:v>38.42465753424657</c:v>
                </c:pt>
                <c:pt idx="562">
                  <c:v>38.493150684931507</c:v>
                </c:pt>
                <c:pt idx="563">
                  <c:v>38.561643835616437</c:v>
                </c:pt>
                <c:pt idx="564">
                  <c:v>38.630136986301366</c:v>
                </c:pt>
                <c:pt idx="565">
                  <c:v>38.698630136986296</c:v>
                </c:pt>
                <c:pt idx="566">
                  <c:v>38.767123287671232</c:v>
                </c:pt>
                <c:pt idx="567">
                  <c:v>38.835616438356162</c:v>
                </c:pt>
                <c:pt idx="568">
                  <c:v>38.904109589041092</c:v>
                </c:pt>
                <c:pt idx="569">
                  <c:v>38.972602739726028</c:v>
                </c:pt>
                <c:pt idx="570">
                  <c:v>39.041095890410958</c:v>
                </c:pt>
                <c:pt idx="571">
                  <c:v>39.109589041095887</c:v>
                </c:pt>
                <c:pt idx="572">
                  <c:v>39.178082191780817</c:v>
                </c:pt>
                <c:pt idx="573">
                  <c:v>39.246575342465754</c:v>
                </c:pt>
                <c:pt idx="574">
                  <c:v>39.315068493150683</c:v>
                </c:pt>
                <c:pt idx="575">
                  <c:v>39.383561643835613</c:v>
                </c:pt>
                <c:pt idx="576">
                  <c:v>39.452054794520549</c:v>
                </c:pt>
                <c:pt idx="577">
                  <c:v>39.520547945205479</c:v>
                </c:pt>
                <c:pt idx="578">
                  <c:v>39.589041095890408</c:v>
                </c:pt>
                <c:pt idx="579">
                  <c:v>39.657534246575338</c:v>
                </c:pt>
                <c:pt idx="580">
                  <c:v>39.726027397260275</c:v>
                </c:pt>
                <c:pt idx="581">
                  <c:v>39.794520547945204</c:v>
                </c:pt>
                <c:pt idx="582">
                  <c:v>39.863013698630134</c:v>
                </c:pt>
                <c:pt idx="583">
                  <c:v>39.931506849315063</c:v>
                </c:pt>
                <c:pt idx="584">
                  <c:v>40</c:v>
                </c:pt>
                <c:pt idx="585">
                  <c:v>40.06849315068493</c:v>
                </c:pt>
                <c:pt idx="586">
                  <c:v>40.136986301369859</c:v>
                </c:pt>
                <c:pt idx="587">
                  <c:v>40.205479452054796</c:v>
                </c:pt>
                <c:pt idx="588">
                  <c:v>40.273972602739725</c:v>
                </c:pt>
                <c:pt idx="589">
                  <c:v>40.342465753424655</c:v>
                </c:pt>
                <c:pt idx="590">
                  <c:v>40.410958904109584</c:v>
                </c:pt>
                <c:pt idx="591">
                  <c:v>40.479452054794521</c:v>
                </c:pt>
                <c:pt idx="592">
                  <c:v>40.547945205479451</c:v>
                </c:pt>
                <c:pt idx="593">
                  <c:v>40.61643835616438</c:v>
                </c:pt>
                <c:pt idx="594">
                  <c:v>40.68493150684931</c:v>
                </c:pt>
                <c:pt idx="595">
                  <c:v>40.753424657534246</c:v>
                </c:pt>
                <c:pt idx="596">
                  <c:v>40.821917808219176</c:v>
                </c:pt>
                <c:pt idx="597">
                  <c:v>40.890410958904106</c:v>
                </c:pt>
                <c:pt idx="598">
                  <c:v>40.958904109589042</c:v>
                </c:pt>
                <c:pt idx="599">
                  <c:v>41.027397260273972</c:v>
                </c:pt>
                <c:pt idx="600">
                  <c:v>41.095890410958901</c:v>
                </c:pt>
                <c:pt idx="601">
                  <c:v>41.164383561643831</c:v>
                </c:pt>
                <c:pt idx="602">
                  <c:v>41.232876712328768</c:v>
                </c:pt>
                <c:pt idx="603">
                  <c:v>41.301369863013697</c:v>
                </c:pt>
                <c:pt idx="604">
                  <c:v>41.369863013698627</c:v>
                </c:pt>
                <c:pt idx="605">
                  <c:v>41.438356164383556</c:v>
                </c:pt>
                <c:pt idx="606">
                  <c:v>41.506849315068493</c:v>
                </c:pt>
                <c:pt idx="607">
                  <c:v>41.575342465753423</c:v>
                </c:pt>
                <c:pt idx="608">
                  <c:v>41.643835616438352</c:v>
                </c:pt>
                <c:pt idx="609">
                  <c:v>41.712328767123289</c:v>
                </c:pt>
                <c:pt idx="610">
                  <c:v>41.780821917808218</c:v>
                </c:pt>
                <c:pt idx="611">
                  <c:v>41.849315068493148</c:v>
                </c:pt>
                <c:pt idx="612">
                  <c:v>41.917808219178077</c:v>
                </c:pt>
                <c:pt idx="613">
                  <c:v>41.986301369863014</c:v>
                </c:pt>
                <c:pt idx="614">
                  <c:v>42.054794520547944</c:v>
                </c:pt>
                <c:pt idx="615">
                  <c:v>42.123287671232873</c:v>
                </c:pt>
                <c:pt idx="616">
                  <c:v>42.191780821917803</c:v>
                </c:pt>
                <c:pt idx="617">
                  <c:v>42.260273972602739</c:v>
                </c:pt>
                <c:pt idx="618">
                  <c:v>42.328767123287669</c:v>
                </c:pt>
                <c:pt idx="619">
                  <c:v>42.397260273972599</c:v>
                </c:pt>
                <c:pt idx="620">
                  <c:v>42.465753424657535</c:v>
                </c:pt>
                <c:pt idx="621">
                  <c:v>42.534246575342465</c:v>
                </c:pt>
                <c:pt idx="622">
                  <c:v>42.602739726027394</c:v>
                </c:pt>
                <c:pt idx="623">
                  <c:v>42.671232876712324</c:v>
                </c:pt>
                <c:pt idx="624">
                  <c:v>42.739726027397261</c:v>
                </c:pt>
                <c:pt idx="625">
                  <c:v>42.80821917808219</c:v>
                </c:pt>
                <c:pt idx="626">
                  <c:v>42.87671232876712</c:v>
                </c:pt>
                <c:pt idx="627">
                  <c:v>42.945205479452049</c:v>
                </c:pt>
                <c:pt idx="628">
                  <c:v>43.013698630136986</c:v>
                </c:pt>
                <c:pt idx="629">
                  <c:v>43.082191780821915</c:v>
                </c:pt>
                <c:pt idx="630">
                  <c:v>43.150684931506845</c:v>
                </c:pt>
                <c:pt idx="631">
                  <c:v>43.219178082191782</c:v>
                </c:pt>
                <c:pt idx="632">
                  <c:v>43.287671232876711</c:v>
                </c:pt>
                <c:pt idx="633">
                  <c:v>43.356164383561641</c:v>
                </c:pt>
                <c:pt idx="634">
                  <c:v>43.42465753424657</c:v>
                </c:pt>
                <c:pt idx="635">
                  <c:v>43.493150684931507</c:v>
                </c:pt>
                <c:pt idx="636">
                  <c:v>43.561643835616437</c:v>
                </c:pt>
                <c:pt idx="637">
                  <c:v>43.630136986301366</c:v>
                </c:pt>
                <c:pt idx="638">
                  <c:v>43.698630136986296</c:v>
                </c:pt>
                <c:pt idx="639">
                  <c:v>43.767123287671232</c:v>
                </c:pt>
                <c:pt idx="640">
                  <c:v>43.835616438356162</c:v>
                </c:pt>
                <c:pt idx="641">
                  <c:v>43.904109589041092</c:v>
                </c:pt>
                <c:pt idx="642">
                  <c:v>43.972602739726028</c:v>
                </c:pt>
                <c:pt idx="643">
                  <c:v>44.041095890410958</c:v>
                </c:pt>
                <c:pt idx="644">
                  <c:v>44.109589041095887</c:v>
                </c:pt>
                <c:pt idx="645">
                  <c:v>44.178082191780817</c:v>
                </c:pt>
                <c:pt idx="646">
                  <c:v>44.246575342465754</c:v>
                </c:pt>
                <c:pt idx="647">
                  <c:v>44.315068493150683</c:v>
                </c:pt>
                <c:pt idx="648">
                  <c:v>44.383561643835613</c:v>
                </c:pt>
                <c:pt idx="649">
                  <c:v>44.452054794520542</c:v>
                </c:pt>
                <c:pt idx="650">
                  <c:v>44.520547945205479</c:v>
                </c:pt>
                <c:pt idx="651">
                  <c:v>44.589041095890408</c:v>
                </c:pt>
                <c:pt idx="652">
                  <c:v>44.657534246575338</c:v>
                </c:pt>
                <c:pt idx="653">
                  <c:v>44.726027397260275</c:v>
                </c:pt>
                <c:pt idx="654">
                  <c:v>44.794520547945204</c:v>
                </c:pt>
                <c:pt idx="655">
                  <c:v>44.863013698630134</c:v>
                </c:pt>
                <c:pt idx="656">
                  <c:v>44.931506849315063</c:v>
                </c:pt>
                <c:pt idx="657">
                  <c:v>45</c:v>
                </c:pt>
                <c:pt idx="658">
                  <c:v>45.06849315068493</c:v>
                </c:pt>
                <c:pt idx="659">
                  <c:v>45.136986301369859</c:v>
                </c:pt>
                <c:pt idx="660">
                  <c:v>45.205479452054789</c:v>
                </c:pt>
                <c:pt idx="661">
                  <c:v>45.273972602739725</c:v>
                </c:pt>
                <c:pt idx="662">
                  <c:v>45.342465753424655</c:v>
                </c:pt>
                <c:pt idx="663">
                  <c:v>45.410958904109584</c:v>
                </c:pt>
                <c:pt idx="664">
                  <c:v>45.479452054794521</c:v>
                </c:pt>
                <c:pt idx="665">
                  <c:v>45.547945205479451</c:v>
                </c:pt>
                <c:pt idx="666">
                  <c:v>45.61643835616438</c:v>
                </c:pt>
                <c:pt idx="667">
                  <c:v>45.68493150684931</c:v>
                </c:pt>
                <c:pt idx="668">
                  <c:v>45.753424657534246</c:v>
                </c:pt>
                <c:pt idx="669">
                  <c:v>45.821917808219176</c:v>
                </c:pt>
                <c:pt idx="670">
                  <c:v>45.890410958904106</c:v>
                </c:pt>
                <c:pt idx="671">
                  <c:v>45.958904109589035</c:v>
                </c:pt>
                <c:pt idx="672">
                  <c:v>46.027397260273972</c:v>
                </c:pt>
                <c:pt idx="673">
                  <c:v>46.095890410958901</c:v>
                </c:pt>
                <c:pt idx="674">
                  <c:v>46.164383561643831</c:v>
                </c:pt>
                <c:pt idx="675">
                  <c:v>46.232876712328768</c:v>
                </c:pt>
                <c:pt idx="676">
                  <c:v>46.301369863013697</c:v>
                </c:pt>
                <c:pt idx="677">
                  <c:v>46.369863013698627</c:v>
                </c:pt>
                <c:pt idx="678">
                  <c:v>46.438356164383556</c:v>
                </c:pt>
                <c:pt idx="679">
                  <c:v>46.506849315068493</c:v>
                </c:pt>
                <c:pt idx="680">
                  <c:v>46.575342465753423</c:v>
                </c:pt>
                <c:pt idx="681">
                  <c:v>46.643835616438352</c:v>
                </c:pt>
                <c:pt idx="682">
                  <c:v>46.712328767123282</c:v>
                </c:pt>
                <c:pt idx="683">
                  <c:v>46.780821917808218</c:v>
                </c:pt>
                <c:pt idx="684">
                  <c:v>46.849315068493148</c:v>
                </c:pt>
                <c:pt idx="685">
                  <c:v>46.917808219178077</c:v>
                </c:pt>
                <c:pt idx="686">
                  <c:v>46.986301369863014</c:v>
                </c:pt>
                <c:pt idx="687">
                  <c:v>47.054794520547944</c:v>
                </c:pt>
                <c:pt idx="688">
                  <c:v>47.123287671232873</c:v>
                </c:pt>
                <c:pt idx="689">
                  <c:v>47.191780821917803</c:v>
                </c:pt>
                <c:pt idx="690">
                  <c:v>47.260273972602739</c:v>
                </c:pt>
                <c:pt idx="691">
                  <c:v>47.328767123287669</c:v>
                </c:pt>
                <c:pt idx="692">
                  <c:v>47.397260273972599</c:v>
                </c:pt>
                <c:pt idx="693">
                  <c:v>47.465753424657528</c:v>
                </c:pt>
                <c:pt idx="694">
                  <c:v>47.534246575342465</c:v>
                </c:pt>
                <c:pt idx="695">
                  <c:v>47.602739726027394</c:v>
                </c:pt>
                <c:pt idx="696">
                  <c:v>47.671232876712324</c:v>
                </c:pt>
                <c:pt idx="697">
                  <c:v>47.739726027397261</c:v>
                </c:pt>
                <c:pt idx="698">
                  <c:v>47.80821917808219</c:v>
                </c:pt>
                <c:pt idx="699">
                  <c:v>47.87671232876712</c:v>
                </c:pt>
                <c:pt idx="700">
                  <c:v>47.945205479452049</c:v>
                </c:pt>
                <c:pt idx="701">
                  <c:v>48.013698630136986</c:v>
                </c:pt>
                <c:pt idx="702">
                  <c:v>48.082191780821915</c:v>
                </c:pt>
                <c:pt idx="703">
                  <c:v>48.150684931506845</c:v>
                </c:pt>
                <c:pt idx="704">
                  <c:v>48.219178082191775</c:v>
                </c:pt>
                <c:pt idx="705">
                  <c:v>48.287671232876711</c:v>
                </c:pt>
                <c:pt idx="706">
                  <c:v>48.356164383561641</c:v>
                </c:pt>
                <c:pt idx="707">
                  <c:v>48.42465753424657</c:v>
                </c:pt>
                <c:pt idx="708">
                  <c:v>48.493150684931507</c:v>
                </c:pt>
                <c:pt idx="709">
                  <c:v>48.561643835616437</c:v>
                </c:pt>
                <c:pt idx="710">
                  <c:v>48.630136986301366</c:v>
                </c:pt>
                <c:pt idx="711">
                  <c:v>48.698630136986296</c:v>
                </c:pt>
                <c:pt idx="712">
                  <c:v>48.767123287671232</c:v>
                </c:pt>
                <c:pt idx="713">
                  <c:v>48.835616438356162</c:v>
                </c:pt>
                <c:pt idx="714">
                  <c:v>48.904109589041092</c:v>
                </c:pt>
                <c:pt idx="715">
                  <c:v>48.972602739726028</c:v>
                </c:pt>
                <c:pt idx="716">
                  <c:v>49.041095890410958</c:v>
                </c:pt>
                <c:pt idx="717">
                  <c:v>49.109589041095887</c:v>
                </c:pt>
                <c:pt idx="718">
                  <c:v>49.178082191780817</c:v>
                </c:pt>
                <c:pt idx="719">
                  <c:v>49.246575342465754</c:v>
                </c:pt>
                <c:pt idx="720">
                  <c:v>49.315068493150683</c:v>
                </c:pt>
                <c:pt idx="721">
                  <c:v>49.383561643835613</c:v>
                </c:pt>
                <c:pt idx="722">
                  <c:v>49.452054794520542</c:v>
                </c:pt>
                <c:pt idx="723">
                  <c:v>49.520547945205479</c:v>
                </c:pt>
                <c:pt idx="724">
                  <c:v>49.589041095890408</c:v>
                </c:pt>
                <c:pt idx="725">
                  <c:v>49.657534246575338</c:v>
                </c:pt>
                <c:pt idx="726">
                  <c:v>49.726027397260275</c:v>
                </c:pt>
                <c:pt idx="727">
                  <c:v>49.794520547945204</c:v>
                </c:pt>
                <c:pt idx="728">
                  <c:v>49.863013698630134</c:v>
                </c:pt>
                <c:pt idx="729">
                  <c:v>49.931506849315063</c:v>
                </c:pt>
                <c:pt idx="730">
                  <c:v>50</c:v>
                </c:pt>
                <c:pt idx="731">
                  <c:v>50.06849315068493</c:v>
                </c:pt>
                <c:pt idx="732">
                  <c:v>50.136986301369859</c:v>
                </c:pt>
                <c:pt idx="733">
                  <c:v>50.205479452054789</c:v>
                </c:pt>
                <c:pt idx="734">
                  <c:v>50.273972602739725</c:v>
                </c:pt>
                <c:pt idx="735">
                  <c:v>50.342465753424655</c:v>
                </c:pt>
                <c:pt idx="736">
                  <c:v>50.410958904109584</c:v>
                </c:pt>
                <c:pt idx="737">
                  <c:v>50.479452054794521</c:v>
                </c:pt>
                <c:pt idx="738">
                  <c:v>50.547945205479451</c:v>
                </c:pt>
                <c:pt idx="739">
                  <c:v>50.61643835616438</c:v>
                </c:pt>
                <c:pt idx="740">
                  <c:v>50.68493150684931</c:v>
                </c:pt>
                <c:pt idx="741">
                  <c:v>50.753424657534246</c:v>
                </c:pt>
                <c:pt idx="742">
                  <c:v>50.821917808219176</c:v>
                </c:pt>
                <c:pt idx="743">
                  <c:v>50.890410958904106</c:v>
                </c:pt>
                <c:pt idx="744">
                  <c:v>50.958904109589035</c:v>
                </c:pt>
                <c:pt idx="745">
                  <c:v>51.027397260273972</c:v>
                </c:pt>
                <c:pt idx="746">
                  <c:v>51.095890410958901</c:v>
                </c:pt>
                <c:pt idx="747">
                  <c:v>51.164383561643831</c:v>
                </c:pt>
                <c:pt idx="748">
                  <c:v>51.232876712328768</c:v>
                </c:pt>
                <c:pt idx="749">
                  <c:v>51.301369863013697</c:v>
                </c:pt>
                <c:pt idx="750">
                  <c:v>51.369863013698627</c:v>
                </c:pt>
                <c:pt idx="751">
                  <c:v>51.438356164383556</c:v>
                </c:pt>
                <c:pt idx="752">
                  <c:v>51.506849315068493</c:v>
                </c:pt>
                <c:pt idx="753">
                  <c:v>51.575342465753423</c:v>
                </c:pt>
                <c:pt idx="754">
                  <c:v>51.643835616438352</c:v>
                </c:pt>
                <c:pt idx="755">
                  <c:v>51.712328767123282</c:v>
                </c:pt>
                <c:pt idx="756">
                  <c:v>51.780821917808218</c:v>
                </c:pt>
                <c:pt idx="757">
                  <c:v>51.849315068493148</c:v>
                </c:pt>
                <c:pt idx="758">
                  <c:v>51.917808219178077</c:v>
                </c:pt>
                <c:pt idx="759">
                  <c:v>51.986301369863014</c:v>
                </c:pt>
                <c:pt idx="760">
                  <c:v>52.054794520547944</c:v>
                </c:pt>
                <c:pt idx="761">
                  <c:v>52.123287671232873</c:v>
                </c:pt>
                <c:pt idx="762">
                  <c:v>52.191780821917803</c:v>
                </c:pt>
                <c:pt idx="763">
                  <c:v>52.260273972602739</c:v>
                </c:pt>
                <c:pt idx="764">
                  <c:v>52.328767123287669</c:v>
                </c:pt>
                <c:pt idx="765">
                  <c:v>52.397260273972599</c:v>
                </c:pt>
                <c:pt idx="766">
                  <c:v>52.465753424657528</c:v>
                </c:pt>
                <c:pt idx="767">
                  <c:v>52.534246575342465</c:v>
                </c:pt>
                <c:pt idx="768">
                  <c:v>52.602739726027394</c:v>
                </c:pt>
                <c:pt idx="769">
                  <c:v>52.671232876712324</c:v>
                </c:pt>
                <c:pt idx="770">
                  <c:v>52.739726027397261</c:v>
                </c:pt>
                <c:pt idx="771">
                  <c:v>52.80821917808219</c:v>
                </c:pt>
                <c:pt idx="772">
                  <c:v>52.87671232876712</c:v>
                </c:pt>
                <c:pt idx="773">
                  <c:v>52.945205479452049</c:v>
                </c:pt>
                <c:pt idx="774">
                  <c:v>53.013698630136986</c:v>
                </c:pt>
                <c:pt idx="775">
                  <c:v>53.082191780821915</c:v>
                </c:pt>
                <c:pt idx="776">
                  <c:v>53.150684931506845</c:v>
                </c:pt>
                <c:pt idx="777">
                  <c:v>53.219178082191775</c:v>
                </c:pt>
                <c:pt idx="778">
                  <c:v>53.287671232876711</c:v>
                </c:pt>
                <c:pt idx="779">
                  <c:v>53.356164383561641</c:v>
                </c:pt>
                <c:pt idx="780">
                  <c:v>53.42465753424657</c:v>
                </c:pt>
                <c:pt idx="781">
                  <c:v>53.493150684931507</c:v>
                </c:pt>
                <c:pt idx="782">
                  <c:v>53.561643835616437</c:v>
                </c:pt>
                <c:pt idx="783">
                  <c:v>53.630136986301366</c:v>
                </c:pt>
                <c:pt idx="784">
                  <c:v>53.698630136986296</c:v>
                </c:pt>
                <c:pt idx="785">
                  <c:v>53.767123287671232</c:v>
                </c:pt>
                <c:pt idx="786">
                  <c:v>53.835616438356162</c:v>
                </c:pt>
                <c:pt idx="787">
                  <c:v>53.904109589041092</c:v>
                </c:pt>
                <c:pt idx="788">
                  <c:v>53.972602739726021</c:v>
                </c:pt>
                <c:pt idx="789">
                  <c:v>54.041095890410958</c:v>
                </c:pt>
                <c:pt idx="790">
                  <c:v>54.109589041095887</c:v>
                </c:pt>
                <c:pt idx="791">
                  <c:v>54.178082191780817</c:v>
                </c:pt>
                <c:pt idx="792">
                  <c:v>54.246575342465754</c:v>
                </c:pt>
                <c:pt idx="793">
                  <c:v>54.315068493150683</c:v>
                </c:pt>
                <c:pt idx="794">
                  <c:v>54.383561643835613</c:v>
                </c:pt>
                <c:pt idx="795">
                  <c:v>54.452054794520542</c:v>
                </c:pt>
                <c:pt idx="796">
                  <c:v>54.520547945205479</c:v>
                </c:pt>
                <c:pt idx="797">
                  <c:v>54.589041095890408</c:v>
                </c:pt>
                <c:pt idx="798">
                  <c:v>54.657534246575338</c:v>
                </c:pt>
                <c:pt idx="799">
                  <c:v>54.726027397260268</c:v>
                </c:pt>
                <c:pt idx="800">
                  <c:v>54.794520547945204</c:v>
                </c:pt>
                <c:pt idx="801">
                  <c:v>54.863013698630134</c:v>
                </c:pt>
                <c:pt idx="802">
                  <c:v>54.931506849315063</c:v>
                </c:pt>
                <c:pt idx="803">
                  <c:v>55</c:v>
                </c:pt>
                <c:pt idx="804">
                  <c:v>55.06849315068493</c:v>
                </c:pt>
                <c:pt idx="805">
                  <c:v>55.136986301369859</c:v>
                </c:pt>
                <c:pt idx="806">
                  <c:v>55.205479452054789</c:v>
                </c:pt>
                <c:pt idx="807">
                  <c:v>55.273972602739725</c:v>
                </c:pt>
                <c:pt idx="808">
                  <c:v>55.342465753424655</c:v>
                </c:pt>
                <c:pt idx="809">
                  <c:v>55.410958904109584</c:v>
                </c:pt>
                <c:pt idx="810">
                  <c:v>55.479452054794514</c:v>
                </c:pt>
                <c:pt idx="811">
                  <c:v>55.547945205479451</c:v>
                </c:pt>
                <c:pt idx="812">
                  <c:v>55.61643835616438</c:v>
                </c:pt>
                <c:pt idx="813">
                  <c:v>55.68493150684931</c:v>
                </c:pt>
                <c:pt idx="814">
                  <c:v>55.753424657534246</c:v>
                </c:pt>
                <c:pt idx="815">
                  <c:v>55.821917808219176</c:v>
                </c:pt>
                <c:pt idx="816">
                  <c:v>55.890410958904106</c:v>
                </c:pt>
                <c:pt idx="817">
                  <c:v>55.958904109589035</c:v>
                </c:pt>
                <c:pt idx="818">
                  <c:v>56.027397260273972</c:v>
                </c:pt>
                <c:pt idx="819">
                  <c:v>56.095890410958901</c:v>
                </c:pt>
                <c:pt idx="820">
                  <c:v>56.164383561643831</c:v>
                </c:pt>
                <c:pt idx="821">
                  <c:v>56.232876712328761</c:v>
                </c:pt>
                <c:pt idx="822">
                  <c:v>56.301369863013697</c:v>
                </c:pt>
                <c:pt idx="823">
                  <c:v>56.369863013698627</c:v>
                </c:pt>
                <c:pt idx="824">
                  <c:v>56.438356164383556</c:v>
                </c:pt>
                <c:pt idx="825">
                  <c:v>56.506849315068493</c:v>
                </c:pt>
                <c:pt idx="826">
                  <c:v>56.575342465753423</c:v>
                </c:pt>
                <c:pt idx="827">
                  <c:v>56.643835616438352</c:v>
                </c:pt>
                <c:pt idx="828">
                  <c:v>56.712328767123282</c:v>
                </c:pt>
                <c:pt idx="829">
                  <c:v>56.780821917808218</c:v>
                </c:pt>
                <c:pt idx="830">
                  <c:v>56.849315068493148</c:v>
                </c:pt>
                <c:pt idx="831">
                  <c:v>56.917808219178077</c:v>
                </c:pt>
                <c:pt idx="832">
                  <c:v>56.986301369863014</c:v>
                </c:pt>
                <c:pt idx="833">
                  <c:v>57.054794520547944</c:v>
                </c:pt>
                <c:pt idx="834">
                  <c:v>57.123287671232873</c:v>
                </c:pt>
                <c:pt idx="835">
                  <c:v>57.191780821917803</c:v>
                </c:pt>
                <c:pt idx="836">
                  <c:v>57.260273972602739</c:v>
                </c:pt>
                <c:pt idx="837">
                  <c:v>57.328767123287669</c:v>
                </c:pt>
                <c:pt idx="838">
                  <c:v>57.397260273972599</c:v>
                </c:pt>
                <c:pt idx="839">
                  <c:v>57.465753424657528</c:v>
                </c:pt>
                <c:pt idx="840">
                  <c:v>57.534246575342465</c:v>
                </c:pt>
                <c:pt idx="841">
                  <c:v>57.602739726027394</c:v>
                </c:pt>
                <c:pt idx="842">
                  <c:v>57.671232876712324</c:v>
                </c:pt>
                <c:pt idx="843">
                  <c:v>57.739726027397261</c:v>
                </c:pt>
                <c:pt idx="844">
                  <c:v>57.80821917808219</c:v>
                </c:pt>
                <c:pt idx="845">
                  <c:v>57.87671232876712</c:v>
                </c:pt>
                <c:pt idx="846">
                  <c:v>57.945205479452049</c:v>
                </c:pt>
                <c:pt idx="847">
                  <c:v>58.013698630136986</c:v>
                </c:pt>
                <c:pt idx="848">
                  <c:v>58.082191780821915</c:v>
                </c:pt>
                <c:pt idx="849">
                  <c:v>58.150684931506845</c:v>
                </c:pt>
                <c:pt idx="850">
                  <c:v>58.219178082191775</c:v>
                </c:pt>
                <c:pt idx="851">
                  <c:v>58.287671232876711</c:v>
                </c:pt>
                <c:pt idx="852">
                  <c:v>58.356164383561641</c:v>
                </c:pt>
                <c:pt idx="853">
                  <c:v>58.42465753424657</c:v>
                </c:pt>
                <c:pt idx="854">
                  <c:v>58.493150684931507</c:v>
                </c:pt>
                <c:pt idx="855">
                  <c:v>58.561643835616437</c:v>
                </c:pt>
                <c:pt idx="856">
                  <c:v>58.630136986301366</c:v>
                </c:pt>
                <c:pt idx="857">
                  <c:v>58.698630136986296</c:v>
                </c:pt>
                <c:pt idx="858">
                  <c:v>58.767123287671232</c:v>
                </c:pt>
                <c:pt idx="859">
                  <c:v>58.835616438356162</c:v>
                </c:pt>
                <c:pt idx="860">
                  <c:v>58.904109589041092</c:v>
                </c:pt>
                <c:pt idx="861">
                  <c:v>58.972602739726021</c:v>
                </c:pt>
                <c:pt idx="862">
                  <c:v>59.041095890410958</c:v>
                </c:pt>
                <c:pt idx="863">
                  <c:v>59.109589041095887</c:v>
                </c:pt>
                <c:pt idx="864">
                  <c:v>59.178082191780817</c:v>
                </c:pt>
                <c:pt idx="865">
                  <c:v>59.246575342465754</c:v>
                </c:pt>
                <c:pt idx="866">
                  <c:v>59.315068493150683</c:v>
                </c:pt>
                <c:pt idx="867">
                  <c:v>59.383561643835613</c:v>
                </c:pt>
                <c:pt idx="868">
                  <c:v>59.452054794520542</c:v>
                </c:pt>
                <c:pt idx="869">
                  <c:v>59.520547945205479</c:v>
                </c:pt>
                <c:pt idx="870">
                  <c:v>59.589041095890408</c:v>
                </c:pt>
                <c:pt idx="871">
                  <c:v>59.657534246575338</c:v>
                </c:pt>
                <c:pt idx="872">
                  <c:v>59.726027397260268</c:v>
                </c:pt>
                <c:pt idx="873">
                  <c:v>59.794520547945204</c:v>
                </c:pt>
                <c:pt idx="874">
                  <c:v>59.863013698630134</c:v>
                </c:pt>
                <c:pt idx="875">
                  <c:v>59.931506849315063</c:v>
                </c:pt>
                <c:pt idx="876">
                  <c:v>60</c:v>
                </c:pt>
                <c:pt idx="877">
                  <c:v>60.06849315068493</c:v>
                </c:pt>
                <c:pt idx="878">
                  <c:v>60.136986301369859</c:v>
                </c:pt>
                <c:pt idx="879">
                  <c:v>60.205479452054789</c:v>
                </c:pt>
                <c:pt idx="880">
                  <c:v>60.273972602739725</c:v>
                </c:pt>
                <c:pt idx="881">
                  <c:v>60.342465753424655</c:v>
                </c:pt>
                <c:pt idx="882">
                  <c:v>60.410958904109584</c:v>
                </c:pt>
                <c:pt idx="883">
                  <c:v>60.479452054794514</c:v>
                </c:pt>
                <c:pt idx="884">
                  <c:v>60.547945205479451</c:v>
                </c:pt>
                <c:pt idx="885">
                  <c:v>60.61643835616438</c:v>
                </c:pt>
                <c:pt idx="886">
                  <c:v>60.68493150684931</c:v>
                </c:pt>
                <c:pt idx="887">
                  <c:v>60.753424657534246</c:v>
                </c:pt>
                <c:pt idx="888">
                  <c:v>60.821917808219176</c:v>
                </c:pt>
                <c:pt idx="889">
                  <c:v>60.890410958904106</c:v>
                </c:pt>
                <c:pt idx="890">
                  <c:v>60.958904109589035</c:v>
                </c:pt>
                <c:pt idx="891">
                  <c:v>61.027397260273972</c:v>
                </c:pt>
                <c:pt idx="892">
                  <c:v>61.095890410958901</c:v>
                </c:pt>
                <c:pt idx="893">
                  <c:v>61.164383561643831</c:v>
                </c:pt>
                <c:pt idx="894">
                  <c:v>61.232876712328761</c:v>
                </c:pt>
                <c:pt idx="895">
                  <c:v>61.301369863013697</c:v>
                </c:pt>
                <c:pt idx="896">
                  <c:v>61.369863013698627</c:v>
                </c:pt>
                <c:pt idx="897">
                  <c:v>61.438356164383556</c:v>
                </c:pt>
                <c:pt idx="898">
                  <c:v>61.506849315068493</c:v>
                </c:pt>
                <c:pt idx="899">
                  <c:v>61.575342465753423</c:v>
                </c:pt>
                <c:pt idx="900">
                  <c:v>61.643835616438352</c:v>
                </c:pt>
                <c:pt idx="901">
                  <c:v>61.712328767123282</c:v>
                </c:pt>
                <c:pt idx="902">
                  <c:v>61.780821917808218</c:v>
                </c:pt>
                <c:pt idx="903">
                  <c:v>61.849315068493148</c:v>
                </c:pt>
                <c:pt idx="904">
                  <c:v>61.917808219178077</c:v>
                </c:pt>
                <c:pt idx="905">
                  <c:v>61.986301369863007</c:v>
                </c:pt>
                <c:pt idx="906">
                  <c:v>62.054794520547944</c:v>
                </c:pt>
                <c:pt idx="907">
                  <c:v>62.123287671232873</c:v>
                </c:pt>
                <c:pt idx="908">
                  <c:v>62.191780821917803</c:v>
                </c:pt>
                <c:pt idx="909">
                  <c:v>62.260273972602739</c:v>
                </c:pt>
                <c:pt idx="910">
                  <c:v>62.328767123287669</c:v>
                </c:pt>
                <c:pt idx="911">
                  <c:v>62.397260273972599</c:v>
                </c:pt>
                <c:pt idx="912">
                  <c:v>62.465753424657528</c:v>
                </c:pt>
                <c:pt idx="913">
                  <c:v>62.534246575342465</c:v>
                </c:pt>
                <c:pt idx="914">
                  <c:v>62.602739726027394</c:v>
                </c:pt>
                <c:pt idx="915">
                  <c:v>62.671232876712324</c:v>
                </c:pt>
                <c:pt idx="916">
                  <c:v>62.739726027397253</c:v>
                </c:pt>
                <c:pt idx="917">
                  <c:v>62.80821917808219</c:v>
                </c:pt>
                <c:pt idx="918">
                  <c:v>62.87671232876712</c:v>
                </c:pt>
                <c:pt idx="919">
                  <c:v>62.945205479452049</c:v>
                </c:pt>
                <c:pt idx="920">
                  <c:v>63.013698630136986</c:v>
                </c:pt>
                <c:pt idx="921">
                  <c:v>63.082191780821915</c:v>
                </c:pt>
                <c:pt idx="922">
                  <c:v>63.150684931506845</c:v>
                </c:pt>
                <c:pt idx="923">
                  <c:v>63.219178082191775</c:v>
                </c:pt>
                <c:pt idx="924">
                  <c:v>63.287671232876711</c:v>
                </c:pt>
                <c:pt idx="925">
                  <c:v>63.356164383561641</c:v>
                </c:pt>
                <c:pt idx="926">
                  <c:v>63.42465753424657</c:v>
                </c:pt>
                <c:pt idx="927">
                  <c:v>63.4931506849315</c:v>
                </c:pt>
                <c:pt idx="928">
                  <c:v>63.561643835616437</c:v>
                </c:pt>
                <c:pt idx="929">
                  <c:v>63.630136986301366</c:v>
                </c:pt>
                <c:pt idx="930">
                  <c:v>63.698630136986296</c:v>
                </c:pt>
                <c:pt idx="931">
                  <c:v>63.767123287671232</c:v>
                </c:pt>
                <c:pt idx="932">
                  <c:v>63.835616438356162</c:v>
                </c:pt>
                <c:pt idx="933">
                  <c:v>63.904109589041092</c:v>
                </c:pt>
                <c:pt idx="934">
                  <c:v>63.972602739726021</c:v>
                </c:pt>
                <c:pt idx="935">
                  <c:v>64.041095890410958</c:v>
                </c:pt>
                <c:pt idx="936">
                  <c:v>64.109589041095887</c:v>
                </c:pt>
                <c:pt idx="937">
                  <c:v>64.178082191780817</c:v>
                </c:pt>
                <c:pt idx="938">
                  <c:v>64.246575342465746</c:v>
                </c:pt>
                <c:pt idx="939">
                  <c:v>64.315068493150676</c:v>
                </c:pt>
                <c:pt idx="940">
                  <c:v>64.38356164383562</c:v>
                </c:pt>
                <c:pt idx="941">
                  <c:v>64.452054794520549</c:v>
                </c:pt>
                <c:pt idx="942">
                  <c:v>64.520547945205479</c:v>
                </c:pt>
                <c:pt idx="943">
                  <c:v>64.589041095890408</c:v>
                </c:pt>
                <c:pt idx="944">
                  <c:v>64.657534246575338</c:v>
                </c:pt>
                <c:pt idx="945">
                  <c:v>64.726027397260268</c:v>
                </c:pt>
                <c:pt idx="946">
                  <c:v>64.794520547945197</c:v>
                </c:pt>
                <c:pt idx="947">
                  <c:v>64.863013698630127</c:v>
                </c:pt>
                <c:pt idx="948">
                  <c:v>64.93150684931507</c:v>
                </c:pt>
                <c:pt idx="949">
                  <c:v>65</c:v>
                </c:pt>
                <c:pt idx="950">
                  <c:v>65.06849315068493</c:v>
                </c:pt>
                <c:pt idx="951">
                  <c:v>65.136986301369859</c:v>
                </c:pt>
                <c:pt idx="952">
                  <c:v>65.205479452054789</c:v>
                </c:pt>
                <c:pt idx="953">
                  <c:v>65.273972602739718</c:v>
                </c:pt>
                <c:pt idx="954">
                  <c:v>65.342465753424648</c:v>
                </c:pt>
                <c:pt idx="955">
                  <c:v>65.410958904109592</c:v>
                </c:pt>
                <c:pt idx="956">
                  <c:v>65.479452054794521</c:v>
                </c:pt>
                <c:pt idx="957">
                  <c:v>65.547945205479451</c:v>
                </c:pt>
                <c:pt idx="958">
                  <c:v>65.61643835616438</c:v>
                </c:pt>
                <c:pt idx="959">
                  <c:v>65.68493150684931</c:v>
                </c:pt>
                <c:pt idx="960">
                  <c:v>65.753424657534239</c:v>
                </c:pt>
                <c:pt idx="961">
                  <c:v>65.821917808219169</c:v>
                </c:pt>
                <c:pt idx="962">
                  <c:v>65.890410958904113</c:v>
                </c:pt>
                <c:pt idx="963">
                  <c:v>65.958904109589042</c:v>
                </c:pt>
                <c:pt idx="964">
                  <c:v>66.027397260273972</c:v>
                </c:pt>
                <c:pt idx="965">
                  <c:v>66.095890410958901</c:v>
                </c:pt>
                <c:pt idx="966">
                  <c:v>66.164383561643831</c:v>
                </c:pt>
                <c:pt idx="967">
                  <c:v>66.232876712328761</c:v>
                </c:pt>
                <c:pt idx="968">
                  <c:v>66.30136986301369</c:v>
                </c:pt>
                <c:pt idx="969">
                  <c:v>66.36986301369862</c:v>
                </c:pt>
                <c:pt idx="970">
                  <c:v>66.438356164383563</c:v>
                </c:pt>
                <c:pt idx="971">
                  <c:v>66.506849315068493</c:v>
                </c:pt>
                <c:pt idx="972">
                  <c:v>66.575342465753423</c:v>
                </c:pt>
                <c:pt idx="973">
                  <c:v>66.643835616438352</c:v>
                </c:pt>
                <c:pt idx="974">
                  <c:v>66.712328767123282</c:v>
                </c:pt>
                <c:pt idx="975">
                  <c:v>66.780821917808211</c:v>
                </c:pt>
                <c:pt idx="976">
                  <c:v>66.849315068493141</c:v>
                </c:pt>
                <c:pt idx="977">
                  <c:v>66.917808219178085</c:v>
                </c:pt>
                <c:pt idx="978">
                  <c:v>66.986301369863014</c:v>
                </c:pt>
                <c:pt idx="979">
                  <c:v>67.054794520547944</c:v>
                </c:pt>
                <c:pt idx="980">
                  <c:v>67.123287671232873</c:v>
                </c:pt>
                <c:pt idx="981">
                  <c:v>67.191780821917803</c:v>
                </c:pt>
                <c:pt idx="982">
                  <c:v>67.260273972602732</c:v>
                </c:pt>
                <c:pt idx="983">
                  <c:v>67.328767123287662</c:v>
                </c:pt>
                <c:pt idx="984">
                  <c:v>67.397260273972606</c:v>
                </c:pt>
                <c:pt idx="985">
                  <c:v>67.465753424657535</c:v>
                </c:pt>
                <c:pt idx="986">
                  <c:v>67.534246575342465</c:v>
                </c:pt>
                <c:pt idx="987">
                  <c:v>67.602739726027394</c:v>
                </c:pt>
                <c:pt idx="988">
                  <c:v>67.671232876712324</c:v>
                </c:pt>
                <c:pt idx="989">
                  <c:v>67.739726027397253</c:v>
                </c:pt>
                <c:pt idx="990">
                  <c:v>67.808219178082183</c:v>
                </c:pt>
                <c:pt idx="991">
                  <c:v>67.876712328767113</c:v>
                </c:pt>
                <c:pt idx="992">
                  <c:v>67.945205479452056</c:v>
                </c:pt>
                <c:pt idx="993">
                  <c:v>68.013698630136986</c:v>
                </c:pt>
                <c:pt idx="994">
                  <c:v>68.082191780821915</c:v>
                </c:pt>
                <c:pt idx="995">
                  <c:v>68.150684931506845</c:v>
                </c:pt>
                <c:pt idx="996">
                  <c:v>68.219178082191775</c:v>
                </c:pt>
                <c:pt idx="997">
                  <c:v>68.287671232876704</c:v>
                </c:pt>
                <c:pt idx="998">
                  <c:v>68.356164383561634</c:v>
                </c:pt>
                <c:pt idx="999">
                  <c:v>68.424657534246577</c:v>
                </c:pt>
                <c:pt idx="1000">
                  <c:v>68.493150684931507</c:v>
                </c:pt>
                <c:pt idx="1001">
                  <c:v>68.561643835616437</c:v>
                </c:pt>
                <c:pt idx="1002">
                  <c:v>68.630136986301366</c:v>
                </c:pt>
                <c:pt idx="1003">
                  <c:v>68.698630136986296</c:v>
                </c:pt>
                <c:pt idx="1004">
                  <c:v>68.767123287671225</c:v>
                </c:pt>
                <c:pt idx="1005">
                  <c:v>68.835616438356155</c:v>
                </c:pt>
                <c:pt idx="1006">
                  <c:v>68.904109589041099</c:v>
                </c:pt>
                <c:pt idx="1007">
                  <c:v>68.972602739726028</c:v>
                </c:pt>
                <c:pt idx="1008">
                  <c:v>69.041095890410958</c:v>
                </c:pt>
                <c:pt idx="1009">
                  <c:v>69.109589041095887</c:v>
                </c:pt>
                <c:pt idx="1010">
                  <c:v>69.178082191780817</c:v>
                </c:pt>
                <c:pt idx="1011">
                  <c:v>69.246575342465746</c:v>
                </c:pt>
                <c:pt idx="1012">
                  <c:v>69.315068493150676</c:v>
                </c:pt>
                <c:pt idx="1013">
                  <c:v>69.383561643835606</c:v>
                </c:pt>
                <c:pt idx="1014">
                  <c:v>69.452054794520549</c:v>
                </c:pt>
                <c:pt idx="1015">
                  <c:v>69.520547945205479</c:v>
                </c:pt>
                <c:pt idx="1016">
                  <c:v>69.589041095890408</c:v>
                </c:pt>
                <c:pt idx="1017">
                  <c:v>69.657534246575338</c:v>
                </c:pt>
                <c:pt idx="1018">
                  <c:v>69.726027397260268</c:v>
                </c:pt>
                <c:pt idx="1019">
                  <c:v>69.794520547945197</c:v>
                </c:pt>
                <c:pt idx="1020">
                  <c:v>69.863013698630127</c:v>
                </c:pt>
                <c:pt idx="1021">
                  <c:v>69.93150684931507</c:v>
                </c:pt>
                <c:pt idx="1022">
                  <c:v>70</c:v>
                </c:pt>
                <c:pt idx="1023">
                  <c:v>70.06849315068493</c:v>
                </c:pt>
                <c:pt idx="1024">
                  <c:v>70.136986301369859</c:v>
                </c:pt>
                <c:pt idx="1025">
                  <c:v>70.205479452054789</c:v>
                </c:pt>
                <c:pt idx="1026">
                  <c:v>70.273972602739718</c:v>
                </c:pt>
                <c:pt idx="1027">
                  <c:v>70.342465753424648</c:v>
                </c:pt>
                <c:pt idx="1028">
                  <c:v>70.410958904109592</c:v>
                </c:pt>
                <c:pt idx="1029">
                  <c:v>70.479452054794521</c:v>
                </c:pt>
                <c:pt idx="1030">
                  <c:v>70.547945205479451</c:v>
                </c:pt>
                <c:pt idx="1031">
                  <c:v>70.61643835616438</c:v>
                </c:pt>
                <c:pt idx="1032">
                  <c:v>70.68493150684931</c:v>
                </c:pt>
                <c:pt idx="1033">
                  <c:v>70.753424657534239</c:v>
                </c:pt>
                <c:pt idx="1034">
                  <c:v>70.821917808219169</c:v>
                </c:pt>
                <c:pt idx="1035">
                  <c:v>70.890410958904113</c:v>
                </c:pt>
                <c:pt idx="1036">
                  <c:v>70.958904109589042</c:v>
                </c:pt>
                <c:pt idx="1037">
                  <c:v>71.027397260273972</c:v>
                </c:pt>
                <c:pt idx="1038">
                  <c:v>71.095890410958901</c:v>
                </c:pt>
                <c:pt idx="1039">
                  <c:v>71.164383561643831</c:v>
                </c:pt>
                <c:pt idx="1040">
                  <c:v>71.232876712328761</c:v>
                </c:pt>
                <c:pt idx="1041">
                  <c:v>71.30136986301369</c:v>
                </c:pt>
                <c:pt idx="1042">
                  <c:v>71.36986301369862</c:v>
                </c:pt>
                <c:pt idx="1043">
                  <c:v>71.438356164383563</c:v>
                </c:pt>
                <c:pt idx="1044">
                  <c:v>71.506849315068493</c:v>
                </c:pt>
                <c:pt idx="1045">
                  <c:v>71.575342465753423</c:v>
                </c:pt>
                <c:pt idx="1046">
                  <c:v>71.643835616438352</c:v>
                </c:pt>
                <c:pt idx="1047">
                  <c:v>71.712328767123282</c:v>
                </c:pt>
                <c:pt idx="1048">
                  <c:v>71.780821917808211</c:v>
                </c:pt>
                <c:pt idx="1049">
                  <c:v>71.849315068493141</c:v>
                </c:pt>
                <c:pt idx="1050">
                  <c:v>71.917808219178085</c:v>
                </c:pt>
                <c:pt idx="1051">
                  <c:v>71.986301369863014</c:v>
                </c:pt>
                <c:pt idx="1052">
                  <c:v>72.054794520547944</c:v>
                </c:pt>
                <c:pt idx="1053">
                  <c:v>72.123287671232873</c:v>
                </c:pt>
                <c:pt idx="1054">
                  <c:v>72.191780821917803</c:v>
                </c:pt>
                <c:pt idx="1055">
                  <c:v>72.260273972602732</c:v>
                </c:pt>
                <c:pt idx="1056">
                  <c:v>72.328767123287662</c:v>
                </c:pt>
                <c:pt idx="1057">
                  <c:v>72.397260273972606</c:v>
                </c:pt>
                <c:pt idx="1058">
                  <c:v>72.465753424657535</c:v>
                </c:pt>
                <c:pt idx="1059">
                  <c:v>72.534246575342465</c:v>
                </c:pt>
                <c:pt idx="1060">
                  <c:v>72.602739726027394</c:v>
                </c:pt>
                <c:pt idx="1061">
                  <c:v>72.671232876712324</c:v>
                </c:pt>
                <c:pt idx="1062">
                  <c:v>72.739726027397253</c:v>
                </c:pt>
                <c:pt idx="1063">
                  <c:v>72.808219178082183</c:v>
                </c:pt>
                <c:pt idx="1064">
                  <c:v>72.876712328767113</c:v>
                </c:pt>
                <c:pt idx="1065">
                  <c:v>72.945205479452056</c:v>
                </c:pt>
                <c:pt idx="1066">
                  <c:v>73.013698630136986</c:v>
                </c:pt>
                <c:pt idx="1067">
                  <c:v>73.082191780821915</c:v>
                </c:pt>
                <c:pt idx="1068">
                  <c:v>73.150684931506845</c:v>
                </c:pt>
                <c:pt idx="1069">
                  <c:v>73.219178082191775</c:v>
                </c:pt>
                <c:pt idx="1070">
                  <c:v>73.287671232876704</c:v>
                </c:pt>
                <c:pt idx="1071">
                  <c:v>73.356164383561634</c:v>
                </c:pt>
                <c:pt idx="1072">
                  <c:v>73.424657534246577</c:v>
                </c:pt>
                <c:pt idx="1073">
                  <c:v>73.493150684931507</c:v>
                </c:pt>
                <c:pt idx="1074">
                  <c:v>73.561643835616437</c:v>
                </c:pt>
                <c:pt idx="1075">
                  <c:v>73.630136986301366</c:v>
                </c:pt>
                <c:pt idx="1076">
                  <c:v>73.698630136986296</c:v>
                </c:pt>
                <c:pt idx="1077">
                  <c:v>73.767123287671225</c:v>
                </c:pt>
                <c:pt idx="1078">
                  <c:v>73.835616438356155</c:v>
                </c:pt>
                <c:pt idx="1079">
                  <c:v>73.904109589041099</c:v>
                </c:pt>
                <c:pt idx="1080">
                  <c:v>73.972602739726028</c:v>
                </c:pt>
                <c:pt idx="1081">
                  <c:v>74.041095890410958</c:v>
                </c:pt>
                <c:pt idx="1082">
                  <c:v>74.109589041095887</c:v>
                </c:pt>
                <c:pt idx="1083">
                  <c:v>74.178082191780817</c:v>
                </c:pt>
                <c:pt idx="1084">
                  <c:v>74.246575342465746</c:v>
                </c:pt>
                <c:pt idx="1085">
                  <c:v>74.315068493150676</c:v>
                </c:pt>
                <c:pt idx="1086">
                  <c:v>74.383561643835606</c:v>
                </c:pt>
                <c:pt idx="1087">
                  <c:v>74.452054794520549</c:v>
                </c:pt>
                <c:pt idx="1088">
                  <c:v>74.520547945205479</c:v>
                </c:pt>
                <c:pt idx="1089">
                  <c:v>74.589041095890408</c:v>
                </c:pt>
                <c:pt idx="1090">
                  <c:v>74.657534246575338</c:v>
                </c:pt>
                <c:pt idx="1091">
                  <c:v>74.726027397260268</c:v>
                </c:pt>
                <c:pt idx="1092">
                  <c:v>74.794520547945197</c:v>
                </c:pt>
                <c:pt idx="1093">
                  <c:v>74.863013698630127</c:v>
                </c:pt>
                <c:pt idx="1094">
                  <c:v>74.93150684931507</c:v>
                </c:pt>
                <c:pt idx="1095">
                  <c:v>75</c:v>
                </c:pt>
                <c:pt idx="1096">
                  <c:v>75.06849315068493</c:v>
                </c:pt>
                <c:pt idx="1097">
                  <c:v>75.136986301369859</c:v>
                </c:pt>
                <c:pt idx="1098">
                  <c:v>75.205479452054789</c:v>
                </c:pt>
                <c:pt idx="1099">
                  <c:v>75.273972602739718</c:v>
                </c:pt>
                <c:pt idx="1100">
                  <c:v>75.342465753424648</c:v>
                </c:pt>
                <c:pt idx="1101">
                  <c:v>75.410958904109592</c:v>
                </c:pt>
                <c:pt idx="1102">
                  <c:v>75.479452054794521</c:v>
                </c:pt>
                <c:pt idx="1103">
                  <c:v>75.547945205479451</c:v>
                </c:pt>
                <c:pt idx="1104">
                  <c:v>75.61643835616438</c:v>
                </c:pt>
                <c:pt idx="1105">
                  <c:v>75.68493150684931</c:v>
                </c:pt>
                <c:pt idx="1106">
                  <c:v>75.753424657534239</c:v>
                </c:pt>
                <c:pt idx="1107">
                  <c:v>75.821917808219169</c:v>
                </c:pt>
                <c:pt idx="1108">
                  <c:v>75.890410958904098</c:v>
                </c:pt>
                <c:pt idx="1109">
                  <c:v>75.958904109589042</c:v>
                </c:pt>
                <c:pt idx="1110">
                  <c:v>76.027397260273972</c:v>
                </c:pt>
                <c:pt idx="1111">
                  <c:v>76.095890410958901</c:v>
                </c:pt>
                <c:pt idx="1112">
                  <c:v>76.164383561643831</c:v>
                </c:pt>
                <c:pt idx="1113">
                  <c:v>76.232876712328761</c:v>
                </c:pt>
                <c:pt idx="1114">
                  <c:v>76.30136986301369</c:v>
                </c:pt>
                <c:pt idx="1115">
                  <c:v>76.36986301369862</c:v>
                </c:pt>
                <c:pt idx="1116">
                  <c:v>76.438356164383563</c:v>
                </c:pt>
                <c:pt idx="1117">
                  <c:v>76.506849315068493</c:v>
                </c:pt>
                <c:pt idx="1118">
                  <c:v>76.575342465753423</c:v>
                </c:pt>
                <c:pt idx="1119">
                  <c:v>76.643835616438352</c:v>
                </c:pt>
                <c:pt idx="1120">
                  <c:v>76.712328767123282</c:v>
                </c:pt>
                <c:pt idx="1121">
                  <c:v>76.780821917808211</c:v>
                </c:pt>
                <c:pt idx="1122">
                  <c:v>76.849315068493141</c:v>
                </c:pt>
                <c:pt idx="1123">
                  <c:v>76.917808219178085</c:v>
                </c:pt>
                <c:pt idx="1124">
                  <c:v>76.986301369863014</c:v>
                </c:pt>
                <c:pt idx="1125">
                  <c:v>77.054794520547944</c:v>
                </c:pt>
                <c:pt idx="1126">
                  <c:v>77.123287671232873</c:v>
                </c:pt>
                <c:pt idx="1127">
                  <c:v>77.191780821917803</c:v>
                </c:pt>
                <c:pt idx="1128">
                  <c:v>77.260273972602732</c:v>
                </c:pt>
                <c:pt idx="1129">
                  <c:v>77.328767123287662</c:v>
                </c:pt>
                <c:pt idx="1130">
                  <c:v>77.397260273972591</c:v>
                </c:pt>
                <c:pt idx="1131">
                  <c:v>77.465753424657535</c:v>
                </c:pt>
                <c:pt idx="1132">
                  <c:v>77.534246575342465</c:v>
                </c:pt>
                <c:pt idx="1133">
                  <c:v>77.602739726027394</c:v>
                </c:pt>
                <c:pt idx="1134">
                  <c:v>77.671232876712324</c:v>
                </c:pt>
                <c:pt idx="1135">
                  <c:v>77.739726027397253</c:v>
                </c:pt>
                <c:pt idx="1136">
                  <c:v>77.808219178082183</c:v>
                </c:pt>
                <c:pt idx="1137">
                  <c:v>77.876712328767113</c:v>
                </c:pt>
                <c:pt idx="1138">
                  <c:v>77.945205479452056</c:v>
                </c:pt>
                <c:pt idx="1139">
                  <c:v>78.013698630136986</c:v>
                </c:pt>
                <c:pt idx="1140">
                  <c:v>78.082191780821915</c:v>
                </c:pt>
                <c:pt idx="1141">
                  <c:v>78.150684931506845</c:v>
                </c:pt>
                <c:pt idx="1142">
                  <c:v>78.219178082191775</c:v>
                </c:pt>
                <c:pt idx="1143">
                  <c:v>78.287671232876704</c:v>
                </c:pt>
                <c:pt idx="1144">
                  <c:v>78.356164383561634</c:v>
                </c:pt>
                <c:pt idx="1145">
                  <c:v>78.424657534246577</c:v>
                </c:pt>
                <c:pt idx="1146">
                  <c:v>78.493150684931507</c:v>
                </c:pt>
                <c:pt idx="1147">
                  <c:v>78.561643835616437</c:v>
                </c:pt>
                <c:pt idx="1148">
                  <c:v>78.630136986301366</c:v>
                </c:pt>
                <c:pt idx="1149">
                  <c:v>78.698630136986296</c:v>
                </c:pt>
                <c:pt idx="1150">
                  <c:v>78.767123287671225</c:v>
                </c:pt>
                <c:pt idx="1151">
                  <c:v>78.835616438356155</c:v>
                </c:pt>
                <c:pt idx="1152">
                  <c:v>78.904109589041099</c:v>
                </c:pt>
                <c:pt idx="1153">
                  <c:v>78.972602739726028</c:v>
                </c:pt>
                <c:pt idx="1154">
                  <c:v>79.041095890410958</c:v>
                </c:pt>
                <c:pt idx="1155">
                  <c:v>79.109589041095887</c:v>
                </c:pt>
                <c:pt idx="1156">
                  <c:v>79.178082191780817</c:v>
                </c:pt>
                <c:pt idx="1157">
                  <c:v>79.246575342465746</c:v>
                </c:pt>
                <c:pt idx="1158">
                  <c:v>79.315068493150676</c:v>
                </c:pt>
                <c:pt idx="1159">
                  <c:v>79.383561643835606</c:v>
                </c:pt>
                <c:pt idx="1160">
                  <c:v>79.452054794520549</c:v>
                </c:pt>
                <c:pt idx="1161">
                  <c:v>79.520547945205479</c:v>
                </c:pt>
                <c:pt idx="1162">
                  <c:v>79.589041095890408</c:v>
                </c:pt>
                <c:pt idx="1163">
                  <c:v>79.657534246575338</c:v>
                </c:pt>
                <c:pt idx="1164">
                  <c:v>79.726027397260268</c:v>
                </c:pt>
                <c:pt idx="1165">
                  <c:v>79.794520547945197</c:v>
                </c:pt>
                <c:pt idx="1166">
                  <c:v>79.863013698630127</c:v>
                </c:pt>
                <c:pt idx="1167">
                  <c:v>79.93150684931507</c:v>
                </c:pt>
                <c:pt idx="1168">
                  <c:v>80</c:v>
                </c:pt>
                <c:pt idx="1169">
                  <c:v>80.06849315068493</c:v>
                </c:pt>
                <c:pt idx="1170">
                  <c:v>80.136986301369859</c:v>
                </c:pt>
                <c:pt idx="1171">
                  <c:v>80.205479452054789</c:v>
                </c:pt>
                <c:pt idx="1172">
                  <c:v>80.273972602739718</c:v>
                </c:pt>
                <c:pt idx="1173">
                  <c:v>80.342465753424648</c:v>
                </c:pt>
                <c:pt idx="1174">
                  <c:v>80.410958904109592</c:v>
                </c:pt>
                <c:pt idx="1175">
                  <c:v>80.479452054794521</c:v>
                </c:pt>
                <c:pt idx="1176">
                  <c:v>80.547945205479451</c:v>
                </c:pt>
                <c:pt idx="1177">
                  <c:v>80.61643835616438</c:v>
                </c:pt>
                <c:pt idx="1178">
                  <c:v>80.68493150684931</c:v>
                </c:pt>
                <c:pt idx="1179">
                  <c:v>80.753424657534239</c:v>
                </c:pt>
                <c:pt idx="1180">
                  <c:v>80.821917808219169</c:v>
                </c:pt>
                <c:pt idx="1181">
                  <c:v>80.890410958904098</c:v>
                </c:pt>
                <c:pt idx="1182">
                  <c:v>80.958904109589042</c:v>
                </c:pt>
                <c:pt idx="1183">
                  <c:v>81.027397260273972</c:v>
                </c:pt>
                <c:pt idx="1184">
                  <c:v>81.095890410958901</c:v>
                </c:pt>
                <c:pt idx="1185">
                  <c:v>81.164383561643831</c:v>
                </c:pt>
                <c:pt idx="1186">
                  <c:v>81.232876712328761</c:v>
                </c:pt>
                <c:pt idx="1187">
                  <c:v>81.30136986301369</c:v>
                </c:pt>
                <c:pt idx="1188">
                  <c:v>81.36986301369862</c:v>
                </c:pt>
                <c:pt idx="1189">
                  <c:v>81.438356164383563</c:v>
                </c:pt>
                <c:pt idx="1190">
                  <c:v>81.506849315068493</c:v>
                </c:pt>
                <c:pt idx="1191">
                  <c:v>81.575342465753423</c:v>
                </c:pt>
                <c:pt idx="1192">
                  <c:v>81.643835616438352</c:v>
                </c:pt>
                <c:pt idx="1193">
                  <c:v>81.712328767123282</c:v>
                </c:pt>
                <c:pt idx="1194">
                  <c:v>81.780821917808211</c:v>
                </c:pt>
                <c:pt idx="1195">
                  <c:v>81.849315068493141</c:v>
                </c:pt>
                <c:pt idx="1196">
                  <c:v>81.917808219178085</c:v>
                </c:pt>
                <c:pt idx="1197">
                  <c:v>81.986301369863014</c:v>
                </c:pt>
                <c:pt idx="1198">
                  <c:v>82.054794520547944</c:v>
                </c:pt>
                <c:pt idx="1199">
                  <c:v>82.123287671232873</c:v>
                </c:pt>
                <c:pt idx="1200">
                  <c:v>82.191780821917803</c:v>
                </c:pt>
                <c:pt idx="1201">
                  <c:v>82.260273972602732</c:v>
                </c:pt>
                <c:pt idx="1202">
                  <c:v>82.328767123287662</c:v>
                </c:pt>
                <c:pt idx="1203">
                  <c:v>82.397260273972591</c:v>
                </c:pt>
                <c:pt idx="1204">
                  <c:v>82.465753424657535</c:v>
                </c:pt>
                <c:pt idx="1205">
                  <c:v>82.534246575342465</c:v>
                </c:pt>
                <c:pt idx="1206">
                  <c:v>82.602739726027394</c:v>
                </c:pt>
                <c:pt idx="1207">
                  <c:v>82.671232876712324</c:v>
                </c:pt>
                <c:pt idx="1208">
                  <c:v>82.739726027397253</c:v>
                </c:pt>
                <c:pt idx="1209">
                  <c:v>82.808219178082183</c:v>
                </c:pt>
                <c:pt idx="1210">
                  <c:v>82.876712328767113</c:v>
                </c:pt>
                <c:pt idx="1211">
                  <c:v>82.945205479452056</c:v>
                </c:pt>
                <c:pt idx="1212">
                  <c:v>83.013698630136986</c:v>
                </c:pt>
                <c:pt idx="1213">
                  <c:v>83.082191780821915</c:v>
                </c:pt>
                <c:pt idx="1214">
                  <c:v>83.150684931506845</c:v>
                </c:pt>
                <c:pt idx="1215">
                  <c:v>83.219178082191775</c:v>
                </c:pt>
                <c:pt idx="1216">
                  <c:v>83.287671232876704</c:v>
                </c:pt>
                <c:pt idx="1217">
                  <c:v>83.356164383561634</c:v>
                </c:pt>
                <c:pt idx="1218">
                  <c:v>83.424657534246577</c:v>
                </c:pt>
                <c:pt idx="1219">
                  <c:v>83.493150684931507</c:v>
                </c:pt>
                <c:pt idx="1220">
                  <c:v>83.561643835616437</c:v>
                </c:pt>
                <c:pt idx="1221">
                  <c:v>83.630136986301366</c:v>
                </c:pt>
                <c:pt idx="1222">
                  <c:v>83.698630136986296</c:v>
                </c:pt>
                <c:pt idx="1223">
                  <c:v>83.767123287671225</c:v>
                </c:pt>
                <c:pt idx="1224">
                  <c:v>83.835616438356155</c:v>
                </c:pt>
                <c:pt idx="1225">
                  <c:v>83.904109589041084</c:v>
                </c:pt>
                <c:pt idx="1226">
                  <c:v>83.972602739726028</c:v>
                </c:pt>
                <c:pt idx="1227">
                  <c:v>84.041095890410958</c:v>
                </c:pt>
                <c:pt idx="1228">
                  <c:v>84.109589041095887</c:v>
                </c:pt>
                <c:pt idx="1229">
                  <c:v>84.178082191780817</c:v>
                </c:pt>
                <c:pt idx="1230">
                  <c:v>84.246575342465746</c:v>
                </c:pt>
                <c:pt idx="1231">
                  <c:v>84.315068493150676</c:v>
                </c:pt>
                <c:pt idx="1232">
                  <c:v>84.383561643835606</c:v>
                </c:pt>
                <c:pt idx="1233">
                  <c:v>84.452054794520549</c:v>
                </c:pt>
                <c:pt idx="1234">
                  <c:v>84.520547945205479</c:v>
                </c:pt>
                <c:pt idx="1235">
                  <c:v>84.589041095890408</c:v>
                </c:pt>
                <c:pt idx="1236">
                  <c:v>84.657534246575338</c:v>
                </c:pt>
                <c:pt idx="1237">
                  <c:v>84.726027397260268</c:v>
                </c:pt>
                <c:pt idx="1238">
                  <c:v>84.794520547945197</c:v>
                </c:pt>
                <c:pt idx="1239">
                  <c:v>84.863013698630127</c:v>
                </c:pt>
                <c:pt idx="1240">
                  <c:v>84.93150684931507</c:v>
                </c:pt>
                <c:pt idx="1241">
                  <c:v>85</c:v>
                </c:pt>
                <c:pt idx="1242">
                  <c:v>85.06849315068493</c:v>
                </c:pt>
                <c:pt idx="1243">
                  <c:v>85.136986301369859</c:v>
                </c:pt>
                <c:pt idx="1244">
                  <c:v>85.205479452054789</c:v>
                </c:pt>
                <c:pt idx="1245">
                  <c:v>85.273972602739718</c:v>
                </c:pt>
                <c:pt idx="1246">
                  <c:v>85.342465753424648</c:v>
                </c:pt>
                <c:pt idx="1247">
                  <c:v>85.410958904109577</c:v>
                </c:pt>
                <c:pt idx="1248">
                  <c:v>85.479452054794521</c:v>
                </c:pt>
                <c:pt idx="1249">
                  <c:v>85.547945205479451</c:v>
                </c:pt>
                <c:pt idx="1250">
                  <c:v>85.61643835616438</c:v>
                </c:pt>
                <c:pt idx="1251">
                  <c:v>85.68493150684931</c:v>
                </c:pt>
                <c:pt idx="1252">
                  <c:v>85.753424657534239</c:v>
                </c:pt>
                <c:pt idx="1253">
                  <c:v>85.821917808219169</c:v>
                </c:pt>
                <c:pt idx="1254">
                  <c:v>85.890410958904098</c:v>
                </c:pt>
                <c:pt idx="1255">
                  <c:v>85.958904109589042</c:v>
                </c:pt>
                <c:pt idx="1256">
                  <c:v>86.027397260273972</c:v>
                </c:pt>
                <c:pt idx="1257">
                  <c:v>86.095890410958901</c:v>
                </c:pt>
                <c:pt idx="1258">
                  <c:v>86.164383561643831</c:v>
                </c:pt>
                <c:pt idx="1259">
                  <c:v>86.232876712328761</c:v>
                </c:pt>
                <c:pt idx="1260">
                  <c:v>86.30136986301369</c:v>
                </c:pt>
                <c:pt idx="1261">
                  <c:v>86.36986301369862</c:v>
                </c:pt>
                <c:pt idx="1262">
                  <c:v>86.438356164383563</c:v>
                </c:pt>
                <c:pt idx="1263">
                  <c:v>86.506849315068493</c:v>
                </c:pt>
                <c:pt idx="1264">
                  <c:v>86.575342465753423</c:v>
                </c:pt>
                <c:pt idx="1265">
                  <c:v>86.643835616438352</c:v>
                </c:pt>
                <c:pt idx="1266">
                  <c:v>86.712328767123282</c:v>
                </c:pt>
                <c:pt idx="1267">
                  <c:v>86.780821917808211</c:v>
                </c:pt>
                <c:pt idx="1268">
                  <c:v>86.849315068493141</c:v>
                </c:pt>
                <c:pt idx="1269">
                  <c:v>86.91780821917807</c:v>
                </c:pt>
                <c:pt idx="1270">
                  <c:v>86.986301369863014</c:v>
                </c:pt>
                <c:pt idx="1271">
                  <c:v>87.054794520547944</c:v>
                </c:pt>
                <c:pt idx="1272">
                  <c:v>87.123287671232873</c:v>
                </c:pt>
                <c:pt idx="1273">
                  <c:v>87.191780821917803</c:v>
                </c:pt>
                <c:pt idx="1274">
                  <c:v>87.260273972602732</c:v>
                </c:pt>
                <c:pt idx="1275">
                  <c:v>87.328767123287662</c:v>
                </c:pt>
                <c:pt idx="1276">
                  <c:v>87.397260273972591</c:v>
                </c:pt>
                <c:pt idx="1277">
                  <c:v>87.465753424657535</c:v>
                </c:pt>
                <c:pt idx="1278">
                  <c:v>87.534246575342465</c:v>
                </c:pt>
                <c:pt idx="1279">
                  <c:v>87.602739726027394</c:v>
                </c:pt>
                <c:pt idx="1280">
                  <c:v>87.671232876712324</c:v>
                </c:pt>
                <c:pt idx="1281">
                  <c:v>87.739726027397253</c:v>
                </c:pt>
                <c:pt idx="1282">
                  <c:v>87.808219178082183</c:v>
                </c:pt>
                <c:pt idx="1283">
                  <c:v>87.876712328767113</c:v>
                </c:pt>
                <c:pt idx="1284">
                  <c:v>87.945205479452056</c:v>
                </c:pt>
                <c:pt idx="1285">
                  <c:v>88.013698630136986</c:v>
                </c:pt>
                <c:pt idx="1286">
                  <c:v>88.082191780821915</c:v>
                </c:pt>
                <c:pt idx="1287">
                  <c:v>88.150684931506845</c:v>
                </c:pt>
                <c:pt idx="1288">
                  <c:v>88.219178082191775</c:v>
                </c:pt>
                <c:pt idx="1289">
                  <c:v>88.287671232876704</c:v>
                </c:pt>
                <c:pt idx="1290">
                  <c:v>88.356164383561634</c:v>
                </c:pt>
                <c:pt idx="1291">
                  <c:v>88.424657534246577</c:v>
                </c:pt>
                <c:pt idx="1292">
                  <c:v>88.493150684931507</c:v>
                </c:pt>
                <c:pt idx="1293">
                  <c:v>88.561643835616437</c:v>
                </c:pt>
                <c:pt idx="1294">
                  <c:v>88.630136986301366</c:v>
                </c:pt>
                <c:pt idx="1295">
                  <c:v>88.698630136986296</c:v>
                </c:pt>
                <c:pt idx="1296">
                  <c:v>88.767123287671225</c:v>
                </c:pt>
                <c:pt idx="1297">
                  <c:v>88.835616438356155</c:v>
                </c:pt>
                <c:pt idx="1298">
                  <c:v>88.904109589041084</c:v>
                </c:pt>
                <c:pt idx="1299">
                  <c:v>88.972602739726028</c:v>
                </c:pt>
                <c:pt idx="1300">
                  <c:v>89.041095890410958</c:v>
                </c:pt>
                <c:pt idx="1301">
                  <c:v>89.109589041095887</c:v>
                </c:pt>
                <c:pt idx="1302">
                  <c:v>89.178082191780817</c:v>
                </c:pt>
                <c:pt idx="1303">
                  <c:v>89.246575342465746</c:v>
                </c:pt>
                <c:pt idx="1304">
                  <c:v>89.315068493150676</c:v>
                </c:pt>
                <c:pt idx="1305">
                  <c:v>89.383561643835606</c:v>
                </c:pt>
                <c:pt idx="1306">
                  <c:v>89.452054794520549</c:v>
                </c:pt>
                <c:pt idx="1307">
                  <c:v>89.520547945205479</c:v>
                </c:pt>
                <c:pt idx="1308">
                  <c:v>89.589041095890408</c:v>
                </c:pt>
                <c:pt idx="1309">
                  <c:v>89.657534246575338</c:v>
                </c:pt>
                <c:pt idx="1310">
                  <c:v>89.726027397260268</c:v>
                </c:pt>
                <c:pt idx="1311">
                  <c:v>89.794520547945197</c:v>
                </c:pt>
                <c:pt idx="1312">
                  <c:v>89.863013698630127</c:v>
                </c:pt>
                <c:pt idx="1313">
                  <c:v>89.93150684931507</c:v>
                </c:pt>
                <c:pt idx="1314">
                  <c:v>90</c:v>
                </c:pt>
                <c:pt idx="1315">
                  <c:v>90.06849315068493</c:v>
                </c:pt>
                <c:pt idx="1316">
                  <c:v>90.136986301369859</c:v>
                </c:pt>
                <c:pt idx="1317">
                  <c:v>90.205479452054789</c:v>
                </c:pt>
                <c:pt idx="1318">
                  <c:v>90.273972602739718</c:v>
                </c:pt>
                <c:pt idx="1319">
                  <c:v>90.342465753424648</c:v>
                </c:pt>
                <c:pt idx="1320">
                  <c:v>90.410958904109577</c:v>
                </c:pt>
                <c:pt idx="1321">
                  <c:v>90.479452054794521</c:v>
                </c:pt>
                <c:pt idx="1322">
                  <c:v>90.547945205479451</c:v>
                </c:pt>
                <c:pt idx="1323">
                  <c:v>90.61643835616438</c:v>
                </c:pt>
                <c:pt idx="1324">
                  <c:v>90.68493150684931</c:v>
                </c:pt>
                <c:pt idx="1325">
                  <c:v>90.753424657534239</c:v>
                </c:pt>
                <c:pt idx="1326">
                  <c:v>90.821917808219169</c:v>
                </c:pt>
                <c:pt idx="1327">
                  <c:v>90.890410958904098</c:v>
                </c:pt>
                <c:pt idx="1328">
                  <c:v>90.958904109589042</c:v>
                </c:pt>
                <c:pt idx="1329">
                  <c:v>91.027397260273972</c:v>
                </c:pt>
                <c:pt idx="1330">
                  <c:v>91.095890410958901</c:v>
                </c:pt>
                <c:pt idx="1331">
                  <c:v>91.164383561643831</c:v>
                </c:pt>
                <c:pt idx="1332">
                  <c:v>91.232876712328761</c:v>
                </c:pt>
                <c:pt idx="1333">
                  <c:v>91.30136986301369</c:v>
                </c:pt>
                <c:pt idx="1334">
                  <c:v>91.36986301369862</c:v>
                </c:pt>
                <c:pt idx="1335">
                  <c:v>91.438356164383563</c:v>
                </c:pt>
                <c:pt idx="1336">
                  <c:v>91.506849315068493</c:v>
                </c:pt>
                <c:pt idx="1337">
                  <c:v>91.575342465753423</c:v>
                </c:pt>
                <c:pt idx="1338">
                  <c:v>91.643835616438352</c:v>
                </c:pt>
                <c:pt idx="1339">
                  <c:v>91.712328767123282</c:v>
                </c:pt>
                <c:pt idx="1340">
                  <c:v>91.780821917808211</c:v>
                </c:pt>
                <c:pt idx="1341">
                  <c:v>91.849315068493141</c:v>
                </c:pt>
                <c:pt idx="1342">
                  <c:v>91.91780821917807</c:v>
                </c:pt>
                <c:pt idx="1343">
                  <c:v>91.986301369863014</c:v>
                </c:pt>
                <c:pt idx="1344">
                  <c:v>92.054794520547944</c:v>
                </c:pt>
                <c:pt idx="1345">
                  <c:v>92.123287671232873</c:v>
                </c:pt>
                <c:pt idx="1346">
                  <c:v>92.191780821917803</c:v>
                </c:pt>
                <c:pt idx="1347">
                  <c:v>92.260273972602732</c:v>
                </c:pt>
                <c:pt idx="1348">
                  <c:v>92.328767123287662</c:v>
                </c:pt>
                <c:pt idx="1349">
                  <c:v>92.397260273972591</c:v>
                </c:pt>
                <c:pt idx="1350">
                  <c:v>92.465753424657535</c:v>
                </c:pt>
                <c:pt idx="1351">
                  <c:v>92.534246575342465</c:v>
                </c:pt>
                <c:pt idx="1352">
                  <c:v>92.602739726027394</c:v>
                </c:pt>
                <c:pt idx="1353">
                  <c:v>92.671232876712324</c:v>
                </c:pt>
                <c:pt idx="1354">
                  <c:v>92.739726027397253</c:v>
                </c:pt>
                <c:pt idx="1355">
                  <c:v>92.808219178082183</c:v>
                </c:pt>
                <c:pt idx="1356">
                  <c:v>92.876712328767113</c:v>
                </c:pt>
                <c:pt idx="1357">
                  <c:v>92.945205479452056</c:v>
                </c:pt>
                <c:pt idx="1358">
                  <c:v>93.013698630136986</c:v>
                </c:pt>
                <c:pt idx="1359">
                  <c:v>93.082191780821915</c:v>
                </c:pt>
                <c:pt idx="1360">
                  <c:v>93.150684931506845</c:v>
                </c:pt>
                <c:pt idx="1361">
                  <c:v>93.219178082191775</c:v>
                </c:pt>
                <c:pt idx="1362">
                  <c:v>93.287671232876704</c:v>
                </c:pt>
                <c:pt idx="1363">
                  <c:v>93.356164383561634</c:v>
                </c:pt>
                <c:pt idx="1364">
                  <c:v>93.424657534246563</c:v>
                </c:pt>
                <c:pt idx="1365">
                  <c:v>93.493150684931507</c:v>
                </c:pt>
                <c:pt idx="1366">
                  <c:v>93.561643835616437</c:v>
                </c:pt>
                <c:pt idx="1367">
                  <c:v>93.630136986301366</c:v>
                </c:pt>
                <c:pt idx="1368">
                  <c:v>93.698630136986296</c:v>
                </c:pt>
                <c:pt idx="1369">
                  <c:v>93.767123287671225</c:v>
                </c:pt>
                <c:pt idx="1370">
                  <c:v>93.835616438356155</c:v>
                </c:pt>
                <c:pt idx="1371">
                  <c:v>93.904109589041084</c:v>
                </c:pt>
                <c:pt idx="1372">
                  <c:v>93.972602739726028</c:v>
                </c:pt>
                <c:pt idx="1373">
                  <c:v>94.041095890410958</c:v>
                </c:pt>
                <c:pt idx="1374">
                  <c:v>94.109589041095887</c:v>
                </c:pt>
                <c:pt idx="1375">
                  <c:v>94.178082191780817</c:v>
                </c:pt>
                <c:pt idx="1376">
                  <c:v>94.246575342465746</c:v>
                </c:pt>
                <c:pt idx="1377">
                  <c:v>94.315068493150676</c:v>
                </c:pt>
                <c:pt idx="1378">
                  <c:v>94.383561643835606</c:v>
                </c:pt>
                <c:pt idx="1379">
                  <c:v>94.452054794520549</c:v>
                </c:pt>
                <c:pt idx="1380">
                  <c:v>94.520547945205479</c:v>
                </c:pt>
                <c:pt idx="1381">
                  <c:v>94.589041095890408</c:v>
                </c:pt>
                <c:pt idx="1382">
                  <c:v>94.657534246575338</c:v>
                </c:pt>
                <c:pt idx="1383">
                  <c:v>94.726027397260268</c:v>
                </c:pt>
                <c:pt idx="1384">
                  <c:v>94.794520547945197</c:v>
                </c:pt>
                <c:pt idx="1385">
                  <c:v>94.863013698630127</c:v>
                </c:pt>
                <c:pt idx="1386">
                  <c:v>94.931506849315056</c:v>
                </c:pt>
                <c:pt idx="1387">
                  <c:v>95</c:v>
                </c:pt>
                <c:pt idx="1388">
                  <c:v>95.06849315068493</c:v>
                </c:pt>
                <c:pt idx="1389">
                  <c:v>95.136986301369859</c:v>
                </c:pt>
                <c:pt idx="1390">
                  <c:v>95.205479452054789</c:v>
                </c:pt>
                <c:pt idx="1391">
                  <c:v>95.273972602739718</c:v>
                </c:pt>
                <c:pt idx="1392">
                  <c:v>95.342465753424648</c:v>
                </c:pt>
                <c:pt idx="1393">
                  <c:v>95.410958904109577</c:v>
                </c:pt>
                <c:pt idx="1394">
                  <c:v>95.479452054794521</c:v>
                </c:pt>
                <c:pt idx="1395">
                  <c:v>95.547945205479451</c:v>
                </c:pt>
                <c:pt idx="1396">
                  <c:v>95.61643835616438</c:v>
                </c:pt>
                <c:pt idx="1397">
                  <c:v>95.68493150684931</c:v>
                </c:pt>
                <c:pt idx="1398">
                  <c:v>95.753424657534239</c:v>
                </c:pt>
                <c:pt idx="1399">
                  <c:v>95.821917808219169</c:v>
                </c:pt>
                <c:pt idx="1400">
                  <c:v>95.890410958904098</c:v>
                </c:pt>
                <c:pt idx="1401">
                  <c:v>95.958904109589042</c:v>
                </c:pt>
                <c:pt idx="1402">
                  <c:v>96.027397260273972</c:v>
                </c:pt>
                <c:pt idx="1403">
                  <c:v>96.095890410958901</c:v>
                </c:pt>
                <c:pt idx="1404">
                  <c:v>96.164383561643831</c:v>
                </c:pt>
                <c:pt idx="1405">
                  <c:v>96.232876712328761</c:v>
                </c:pt>
                <c:pt idx="1406">
                  <c:v>96.30136986301369</c:v>
                </c:pt>
                <c:pt idx="1407">
                  <c:v>96.36986301369862</c:v>
                </c:pt>
                <c:pt idx="1408">
                  <c:v>96.438356164383549</c:v>
                </c:pt>
                <c:pt idx="1409">
                  <c:v>96.506849315068493</c:v>
                </c:pt>
                <c:pt idx="1410">
                  <c:v>96.575342465753423</c:v>
                </c:pt>
                <c:pt idx="1411">
                  <c:v>96.643835616438352</c:v>
                </c:pt>
                <c:pt idx="1412">
                  <c:v>96.712328767123282</c:v>
                </c:pt>
                <c:pt idx="1413">
                  <c:v>96.780821917808211</c:v>
                </c:pt>
                <c:pt idx="1414">
                  <c:v>96.849315068493141</c:v>
                </c:pt>
                <c:pt idx="1415">
                  <c:v>96.91780821917807</c:v>
                </c:pt>
                <c:pt idx="1416">
                  <c:v>96.986301369863014</c:v>
                </c:pt>
                <c:pt idx="1417">
                  <c:v>97.054794520547944</c:v>
                </c:pt>
                <c:pt idx="1418">
                  <c:v>97.123287671232873</c:v>
                </c:pt>
                <c:pt idx="1419">
                  <c:v>97.191780821917803</c:v>
                </c:pt>
                <c:pt idx="1420">
                  <c:v>97.260273972602732</c:v>
                </c:pt>
                <c:pt idx="1421">
                  <c:v>97.328767123287662</c:v>
                </c:pt>
                <c:pt idx="1422">
                  <c:v>97.397260273972591</c:v>
                </c:pt>
                <c:pt idx="1423">
                  <c:v>97.465753424657535</c:v>
                </c:pt>
                <c:pt idx="1424">
                  <c:v>97.534246575342465</c:v>
                </c:pt>
                <c:pt idx="1425">
                  <c:v>97.602739726027394</c:v>
                </c:pt>
                <c:pt idx="1426">
                  <c:v>97.671232876712324</c:v>
                </c:pt>
                <c:pt idx="1427">
                  <c:v>97.739726027397253</c:v>
                </c:pt>
                <c:pt idx="1428">
                  <c:v>97.808219178082183</c:v>
                </c:pt>
                <c:pt idx="1429">
                  <c:v>97.876712328767113</c:v>
                </c:pt>
                <c:pt idx="1430">
                  <c:v>97.945205479452056</c:v>
                </c:pt>
                <c:pt idx="1431">
                  <c:v>98.013698630136986</c:v>
                </c:pt>
                <c:pt idx="1432">
                  <c:v>98.082191780821915</c:v>
                </c:pt>
                <c:pt idx="1433">
                  <c:v>98.150684931506845</c:v>
                </c:pt>
                <c:pt idx="1434">
                  <c:v>98.219178082191775</c:v>
                </c:pt>
                <c:pt idx="1435">
                  <c:v>98.287671232876704</c:v>
                </c:pt>
                <c:pt idx="1436">
                  <c:v>98.356164383561634</c:v>
                </c:pt>
                <c:pt idx="1437">
                  <c:v>98.424657534246563</c:v>
                </c:pt>
                <c:pt idx="1438">
                  <c:v>98.493150684931507</c:v>
                </c:pt>
                <c:pt idx="1439">
                  <c:v>98.561643835616437</c:v>
                </c:pt>
                <c:pt idx="1440">
                  <c:v>98.630136986301366</c:v>
                </c:pt>
                <c:pt idx="1441">
                  <c:v>98.698630136986296</c:v>
                </c:pt>
                <c:pt idx="1442">
                  <c:v>98.767123287671225</c:v>
                </c:pt>
                <c:pt idx="1443">
                  <c:v>98.835616438356155</c:v>
                </c:pt>
                <c:pt idx="1444">
                  <c:v>98.904109589041084</c:v>
                </c:pt>
                <c:pt idx="1445">
                  <c:v>98.972602739726028</c:v>
                </c:pt>
                <c:pt idx="1446">
                  <c:v>99.041095890410958</c:v>
                </c:pt>
                <c:pt idx="1447">
                  <c:v>99.109589041095887</c:v>
                </c:pt>
                <c:pt idx="1448">
                  <c:v>99.178082191780817</c:v>
                </c:pt>
                <c:pt idx="1449">
                  <c:v>99.246575342465746</c:v>
                </c:pt>
                <c:pt idx="1450">
                  <c:v>99.315068493150676</c:v>
                </c:pt>
                <c:pt idx="1451">
                  <c:v>99.383561643835606</c:v>
                </c:pt>
                <c:pt idx="1452">
                  <c:v>99.452054794520549</c:v>
                </c:pt>
                <c:pt idx="1453">
                  <c:v>99.520547945205479</c:v>
                </c:pt>
                <c:pt idx="1454">
                  <c:v>99.589041095890408</c:v>
                </c:pt>
                <c:pt idx="1455">
                  <c:v>99.657534246575338</c:v>
                </c:pt>
                <c:pt idx="1456">
                  <c:v>99.726027397260268</c:v>
                </c:pt>
                <c:pt idx="1457">
                  <c:v>99.794520547945197</c:v>
                </c:pt>
                <c:pt idx="1458">
                  <c:v>99.863013698630127</c:v>
                </c:pt>
                <c:pt idx="1459">
                  <c:v>99.931506849315056</c:v>
                </c:pt>
                <c:pt idx="1460">
                  <c:v>100</c:v>
                </c:pt>
              </c:numCache>
            </c:numRef>
          </c:xVal>
          <c:yVal>
            <c:numRef>
              <c:f>'FDC Thredbo'!$K$4:$K$1464</c:f>
              <c:numCache>
                <c:formatCode>General</c:formatCode>
                <c:ptCount val="1461"/>
                <c:pt idx="0">
                  <c:v>11414.736000000001</c:v>
                </c:pt>
                <c:pt idx="1">
                  <c:v>10095.753600000002</c:v>
                </c:pt>
                <c:pt idx="2">
                  <c:v>7338.6432000000004</c:v>
                </c:pt>
                <c:pt idx="3">
                  <c:v>4978.8</c:v>
                </c:pt>
                <c:pt idx="4">
                  <c:v>4259.1743999999999</c:v>
                </c:pt>
                <c:pt idx="5">
                  <c:v>4116.7008000000005</c:v>
                </c:pt>
                <c:pt idx="6">
                  <c:v>3903.4656000000004</c:v>
                </c:pt>
                <c:pt idx="7">
                  <c:v>3753.5616000000005</c:v>
                </c:pt>
                <c:pt idx="8">
                  <c:v>3502.3104000000003</c:v>
                </c:pt>
                <c:pt idx="9">
                  <c:v>3496.6943999999999</c:v>
                </c:pt>
                <c:pt idx="10">
                  <c:v>3483.3888000000002</c:v>
                </c:pt>
                <c:pt idx="11">
                  <c:v>3391.1136000000006</c:v>
                </c:pt>
                <c:pt idx="12">
                  <c:v>3327.6096000000007</c:v>
                </c:pt>
                <c:pt idx="13">
                  <c:v>3213.7343999999998</c:v>
                </c:pt>
                <c:pt idx="14">
                  <c:v>3179.2608</c:v>
                </c:pt>
                <c:pt idx="15">
                  <c:v>3121.9776000000002</c:v>
                </c:pt>
                <c:pt idx="16">
                  <c:v>3057.3504000000003</c:v>
                </c:pt>
                <c:pt idx="17">
                  <c:v>2924.7264</c:v>
                </c:pt>
                <c:pt idx="18">
                  <c:v>2784.0672</c:v>
                </c:pt>
                <c:pt idx="19">
                  <c:v>2735.3376000000003</c:v>
                </c:pt>
                <c:pt idx="20">
                  <c:v>2656.0224000000003</c:v>
                </c:pt>
                <c:pt idx="21">
                  <c:v>2575.9296000000004</c:v>
                </c:pt>
                <c:pt idx="22">
                  <c:v>2488.1471999999999</c:v>
                </c:pt>
                <c:pt idx="23">
                  <c:v>2483.0496000000003</c:v>
                </c:pt>
                <c:pt idx="24">
                  <c:v>2343.0816</c:v>
                </c:pt>
                <c:pt idx="25">
                  <c:v>2338.9344000000001</c:v>
                </c:pt>
                <c:pt idx="26">
                  <c:v>2317.4207999999999</c:v>
                </c:pt>
                <c:pt idx="27">
                  <c:v>2289.2544000000003</c:v>
                </c:pt>
                <c:pt idx="28">
                  <c:v>2171.4048000000003</c:v>
                </c:pt>
                <c:pt idx="29">
                  <c:v>2161.3824</c:v>
                </c:pt>
                <c:pt idx="30">
                  <c:v>2147.8176000000003</c:v>
                </c:pt>
                <c:pt idx="31">
                  <c:v>2090.1024000000002</c:v>
                </c:pt>
                <c:pt idx="32">
                  <c:v>2073.2543999999998</c:v>
                </c:pt>
                <c:pt idx="33">
                  <c:v>2053.2096000000001</c:v>
                </c:pt>
                <c:pt idx="34">
                  <c:v>2049.7536</c:v>
                </c:pt>
                <c:pt idx="35">
                  <c:v>2047.5072000000002</c:v>
                </c:pt>
                <c:pt idx="36">
                  <c:v>1964.4767999999999</c:v>
                </c:pt>
                <c:pt idx="37">
                  <c:v>1943.3088000000002</c:v>
                </c:pt>
                <c:pt idx="38">
                  <c:v>1932.4224000000002</c:v>
                </c:pt>
                <c:pt idx="39">
                  <c:v>1924.3008</c:v>
                </c:pt>
                <c:pt idx="40">
                  <c:v>1917.3888000000002</c:v>
                </c:pt>
                <c:pt idx="41">
                  <c:v>1912.8096</c:v>
                </c:pt>
                <c:pt idx="42">
                  <c:v>1821.0528000000002</c:v>
                </c:pt>
                <c:pt idx="43">
                  <c:v>1811.2896000000001</c:v>
                </c:pt>
                <c:pt idx="44">
                  <c:v>1776.9888000000001</c:v>
                </c:pt>
                <c:pt idx="45">
                  <c:v>1749.3408000000002</c:v>
                </c:pt>
                <c:pt idx="46">
                  <c:v>1738.4544000000001</c:v>
                </c:pt>
                <c:pt idx="47">
                  <c:v>1729.6415999999999</c:v>
                </c:pt>
                <c:pt idx="48">
                  <c:v>1720.1376</c:v>
                </c:pt>
                <c:pt idx="49">
                  <c:v>1665.1007999999999</c:v>
                </c:pt>
                <c:pt idx="50">
                  <c:v>1656.6336000000001</c:v>
                </c:pt>
                <c:pt idx="51">
                  <c:v>1628.3808000000001</c:v>
                </c:pt>
                <c:pt idx="52">
                  <c:v>1609.1135999999999</c:v>
                </c:pt>
                <c:pt idx="53">
                  <c:v>1601.7696000000003</c:v>
                </c:pt>
                <c:pt idx="54">
                  <c:v>1591.5744</c:v>
                </c:pt>
                <c:pt idx="55">
                  <c:v>1590.7104000000002</c:v>
                </c:pt>
                <c:pt idx="56">
                  <c:v>1589.8464000000001</c:v>
                </c:pt>
                <c:pt idx="57">
                  <c:v>1548.8063999999999</c:v>
                </c:pt>
                <c:pt idx="58">
                  <c:v>1548.4608000000001</c:v>
                </c:pt>
                <c:pt idx="59">
                  <c:v>1503.7920000000001</c:v>
                </c:pt>
                <c:pt idx="60">
                  <c:v>1499.2992000000002</c:v>
                </c:pt>
                <c:pt idx="61">
                  <c:v>1496.4480000000001</c:v>
                </c:pt>
                <c:pt idx="62">
                  <c:v>1481.2416000000001</c:v>
                </c:pt>
                <c:pt idx="63">
                  <c:v>1474.4160000000002</c:v>
                </c:pt>
                <c:pt idx="64">
                  <c:v>1454.9760000000001</c:v>
                </c:pt>
                <c:pt idx="65">
                  <c:v>1446.5952</c:v>
                </c:pt>
                <c:pt idx="66">
                  <c:v>1445.9904000000001</c:v>
                </c:pt>
                <c:pt idx="67">
                  <c:v>1438.8191999999999</c:v>
                </c:pt>
                <c:pt idx="68">
                  <c:v>1436.7456000000002</c:v>
                </c:pt>
                <c:pt idx="69">
                  <c:v>1426.9823999999999</c:v>
                </c:pt>
                <c:pt idx="70">
                  <c:v>1423.7855999999999</c:v>
                </c:pt>
                <c:pt idx="71">
                  <c:v>1420.1568000000002</c:v>
                </c:pt>
                <c:pt idx="72">
                  <c:v>1411.8624000000002</c:v>
                </c:pt>
                <c:pt idx="73">
                  <c:v>1410.1344000000001</c:v>
                </c:pt>
                <c:pt idx="74">
                  <c:v>1403.8272000000002</c:v>
                </c:pt>
                <c:pt idx="75">
                  <c:v>1402.7904000000001</c:v>
                </c:pt>
                <c:pt idx="76">
                  <c:v>1400.8896</c:v>
                </c:pt>
                <c:pt idx="77">
                  <c:v>1396.4832000000001</c:v>
                </c:pt>
                <c:pt idx="78">
                  <c:v>1389.6576</c:v>
                </c:pt>
                <c:pt idx="79">
                  <c:v>1389.0528000000002</c:v>
                </c:pt>
                <c:pt idx="80">
                  <c:v>1388.6207999999999</c:v>
                </c:pt>
                <c:pt idx="81">
                  <c:v>1383.0912000000001</c:v>
                </c:pt>
                <c:pt idx="82">
                  <c:v>1363.3920000000001</c:v>
                </c:pt>
                <c:pt idx="83">
                  <c:v>1348.9632000000001</c:v>
                </c:pt>
                <c:pt idx="84">
                  <c:v>1347.9264000000001</c:v>
                </c:pt>
                <c:pt idx="85">
                  <c:v>1345.68</c:v>
                </c:pt>
                <c:pt idx="86">
                  <c:v>1340.4960000000001</c:v>
                </c:pt>
                <c:pt idx="87">
                  <c:v>1334.5344</c:v>
                </c:pt>
                <c:pt idx="88">
                  <c:v>1327.104</c:v>
                </c:pt>
                <c:pt idx="89">
                  <c:v>1323.9936</c:v>
                </c:pt>
                <c:pt idx="90">
                  <c:v>1314.4032</c:v>
                </c:pt>
                <c:pt idx="91">
                  <c:v>1313.7984000000001</c:v>
                </c:pt>
                <c:pt idx="92">
                  <c:v>1306.1952000000001</c:v>
                </c:pt>
                <c:pt idx="93">
                  <c:v>1304.8992000000001</c:v>
                </c:pt>
                <c:pt idx="94">
                  <c:v>1292.7168000000001</c:v>
                </c:pt>
                <c:pt idx="95">
                  <c:v>1290.1248000000001</c:v>
                </c:pt>
                <c:pt idx="96">
                  <c:v>1290.0383999999999</c:v>
                </c:pt>
                <c:pt idx="97">
                  <c:v>1280.1888000000001</c:v>
                </c:pt>
                <c:pt idx="98">
                  <c:v>1275.3504</c:v>
                </c:pt>
                <c:pt idx="99">
                  <c:v>1273.7952</c:v>
                </c:pt>
                <c:pt idx="100">
                  <c:v>1273.7952</c:v>
                </c:pt>
                <c:pt idx="101">
                  <c:v>1250.8992000000001</c:v>
                </c:pt>
                <c:pt idx="102">
                  <c:v>1249.9488000000001</c:v>
                </c:pt>
                <c:pt idx="103">
                  <c:v>1248.9983999999999</c:v>
                </c:pt>
                <c:pt idx="104">
                  <c:v>1247.7888</c:v>
                </c:pt>
                <c:pt idx="105">
                  <c:v>1243.5552000000002</c:v>
                </c:pt>
                <c:pt idx="106">
                  <c:v>1238.8032000000001</c:v>
                </c:pt>
                <c:pt idx="107">
                  <c:v>1236.0383999999999</c:v>
                </c:pt>
                <c:pt idx="108">
                  <c:v>1233.2736</c:v>
                </c:pt>
                <c:pt idx="109">
                  <c:v>1231.0272</c:v>
                </c:pt>
                <c:pt idx="110">
                  <c:v>1222.5600000000002</c:v>
                </c:pt>
                <c:pt idx="111">
                  <c:v>1217.2031999999999</c:v>
                </c:pt>
                <c:pt idx="112">
                  <c:v>1213.1424000000002</c:v>
                </c:pt>
                <c:pt idx="113">
                  <c:v>1210.8096</c:v>
                </c:pt>
                <c:pt idx="114">
                  <c:v>1210.4640000000002</c:v>
                </c:pt>
                <c:pt idx="115">
                  <c:v>1209.3408000000002</c:v>
                </c:pt>
                <c:pt idx="116">
                  <c:v>1207.2672000000002</c:v>
                </c:pt>
                <c:pt idx="117">
                  <c:v>1202.6016000000002</c:v>
                </c:pt>
                <c:pt idx="118">
                  <c:v>1201.5648000000001</c:v>
                </c:pt>
                <c:pt idx="119">
                  <c:v>1196.4672</c:v>
                </c:pt>
                <c:pt idx="120">
                  <c:v>1195.6032</c:v>
                </c:pt>
                <c:pt idx="121">
                  <c:v>1187.0496000000001</c:v>
                </c:pt>
                <c:pt idx="122">
                  <c:v>1186.1856</c:v>
                </c:pt>
                <c:pt idx="123">
                  <c:v>1184.5440000000001</c:v>
                </c:pt>
                <c:pt idx="124">
                  <c:v>1178.5824</c:v>
                </c:pt>
                <c:pt idx="125">
                  <c:v>1177.7184000000002</c:v>
                </c:pt>
                <c:pt idx="126">
                  <c:v>1176.2496000000001</c:v>
                </c:pt>
                <c:pt idx="127">
                  <c:v>1170.72</c:v>
                </c:pt>
                <c:pt idx="128">
                  <c:v>1169.1648</c:v>
                </c:pt>
                <c:pt idx="129">
                  <c:v>1166.4000000000001</c:v>
                </c:pt>
                <c:pt idx="130">
                  <c:v>1155.9456</c:v>
                </c:pt>
                <c:pt idx="131">
                  <c:v>1154.0448000000001</c:v>
                </c:pt>
                <c:pt idx="132">
                  <c:v>1153.6128000000001</c:v>
                </c:pt>
                <c:pt idx="133">
                  <c:v>1151.3664000000001</c:v>
                </c:pt>
                <c:pt idx="134">
                  <c:v>1148.5152</c:v>
                </c:pt>
                <c:pt idx="135">
                  <c:v>1147.9104</c:v>
                </c:pt>
                <c:pt idx="136">
                  <c:v>1147.3056000000001</c:v>
                </c:pt>
                <c:pt idx="137">
                  <c:v>1147.3056000000001</c:v>
                </c:pt>
                <c:pt idx="138">
                  <c:v>1145.4911999999999</c:v>
                </c:pt>
                <c:pt idx="139">
                  <c:v>1142.7264000000002</c:v>
                </c:pt>
                <c:pt idx="140">
                  <c:v>1139.1840000000002</c:v>
                </c:pt>
                <c:pt idx="141">
                  <c:v>1134.3456000000001</c:v>
                </c:pt>
                <c:pt idx="142">
                  <c:v>1129.9392</c:v>
                </c:pt>
                <c:pt idx="143">
                  <c:v>1127.6928</c:v>
                </c:pt>
                <c:pt idx="144">
                  <c:v>1123.8912</c:v>
                </c:pt>
                <c:pt idx="145">
                  <c:v>1115.2511999999999</c:v>
                </c:pt>
                <c:pt idx="146">
                  <c:v>1114.3008</c:v>
                </c:pt>
                <c:pt idx="147">
                  <c:v>1112.5728000000001</c:v>
                </c:pt>
                <c:pt idx="148">
                  <c:v>1107.3024</c:v>
                </c:pt>
                <c:pt idx="149">
                  <c:v>1106.9567999999999</c:v>
                </c:pt>
                <c:pt idx="150">
                  <c:v>1106.8704</c:v>
                </c:pt>
                <c:pt idx="151">
                  <c:v>1099.1808000000001</c:v>
                </c:pt>
                <c:pt idx="152">
                  <c:v>1097.7984000000001</c:v>
                </c:pt>
                <c:pt idx="153">
                  <c:v>1092.96</c:v>
                </c:pt>
                <c:pt idx="154">
                  <c:v>1085.7888</c:v>
                </c:pt>
                <c:pt idx="155">
                  <c:v>1083.7152000000001</c:v>
                </c:pt>
                <c:pt idx="156">
                  <c:v>1083.6288</c:v>
                </c:pt>
                <c:pt idx="157">
                  <c:v>1081.9008000000001</c:v>
                </c:pt>
                <c:pt idx="158">
                  <c:v>1079.6544000000001</c:v>
                </c:pt>
                <c:pt idx="159">
                  <c:v>1075.3344</c:v>
                </c:pt>
                <c:pt idx="160">
                  <c:v>1072.4832000000001</c:v>
                </c:pt>
                <c:pt idx="161">
                  <c:v>1070.8416</c:v>
                </c:pt>
                <c:pt idx="162">
                  <c:v>1063.9296000000002</c:v>
                </c:pt>
                <c:pt idx="163">
                  <c:v>1060.9056</c:v>
                </c:pt>
                <c:pt idx="164">
                  <c:v>1056.0672000000002</c:v>
                </c:pt>
                <c:pt idx="165">
                  <c:v>1055.4624000000001</c:v>
                </c:pt>
                <c:pt idx="166">
                  <c:v>1052.2656000000002</c:v>
                </c:pt>
                <c:pt idx="167">
                  <c:v>1051.1424000000002</c:v>
                </c:pt>
                <c:pt idx="168">
                  <c:v>1045.0944000000002</c:v>
                </c:pt>
                <c:pt idx="169">
                  <c:v>1042.6752000000001</c:v>
                </c:pt>
                <c:pt idx="170">
                  <c:v>1041.9840000000002</c:v>
                </c:pt>
                <c:pt idx="171">
                  <c:v>1041.1200000000001</c:v>
                </c:pt>
                <c:pt idx="172">
                  <c:v>1038.528</c:v>
                </c:pt>
                <c:pt idx="173">
                  <c:v>1029.2832000000001</c:v>
                </c:pt>
                <c:pt idx="174">
                  <c:v>1028.0735999999999</c:v>
                </c:pt>
                <c:pt idx="175">
                  <c:v>1025.2224000000001</c:v>
                </c:pt>
                <c:pt idx="176">
                  <c:v>1022.3712</c:v>
                </c:pt>
                <c:pt idx="177">
                  <c:v>1022.1120000000001</c:v>
                </c:pt>
                <c:pt idx="178">
                  <c:v>1019.8656000000001</c:v>
                </c:pt>
                <c:pt idx="179">
                  <c:v>1018.224</c:v>
                </c:pt>
                <c:pt idx="180">
                  <c:v>1014.6816</c:v>
                </c:pt>
                <c:pt idx="181">
                  <c:v>1014.3360000000001</c:v>
                </c:pt>
                <c:pt idx="182">
                  <c:v>1010.5344</c:v>
                </c:pt>
                <c:pt idx="183">
                  <c:v>1002.3264000000001</c:v>
                </c:pt>
                <c:pt idx="184">
                  <c:v>1001.6352000000001</c:v>
                </c:pt>
                <c:pt idx="185">
                  <c:v>999.47520000000009</c:v>
                </c:pt>
                <c:pt idx="186">
                  <c:v>991.87200000000007</c:v>
                </c:pt>
                <c:pt idx="187">
                  <c:v>987.55200000000002</c:v>
                </c:pt>
                <c:pt idx="188">
                  <c:v>987.12000000000012</c:v>
                </c:pt>
                <c:pt idx="189">
                  <c:v>985.39200000000005</c:v>
                </c:pt>
                <c:pt idx="190">
                  <c:v>981.59040000000016</c:v>
                </c:pt>
                <c:pt idx="191">
                  <c:v>981.24480000000005</c:v>
                </c:pt>
                <c:pt idx="192">
                  <c:v>978.13440000000003</c:v>
                </c:pt>
                <c:pt idx="193">
                  <c:v>976.40640000000008</c:v>
                </c:pt>
                <c:pt idx="194">
                  <c:v>974.41920000000016</c:v>
                </c:pt>
                <c:pt idx="195">
                  <c:v>973.03680000000008</c:v>
                </c:pt>
                <c:pt idx="196">
                  <c:v>972.51840000000004</c:v>
                </c:pt>
                <c:pt idx="197">
                  <c:v>972.25920000000008</c:v>
                </c:pt>
                <c:pt idx="198">
                  <c:v>968.02560000000017</c:v>
                </c:pt>
                <c:pt idx="199">
                  <c:v>967.68</c:v>
                </c:pt>
                <c:pt idx="200">
                  <c:v>965.77920000000017</c:v>
                </c:pt>
                <c:pt idx="201">
                  <c:v>964.13760000000013</c:v>
                </c:pt>
                <c:pt idx="202">
                  <c:v>962.40959999999995</c:v>
                </c:pt>
                <c:pt idx="203">
                  <c:v>957.74400000000014</c:v>
                </c:pt>
                <c:pt idx="204">
                  <c:v>947.28960000000006</c:v>
                </c:pt>
                <c:pt idx="205">
                  <c:v>945.47519999999997</c:v>
                </c:pt>
                <c:pt idx="206">
                  <c:v>945.21600000000001</c:v>
                </c:pt>
                <c:pt idx="207">
                  <c:v>944.0064000000001</c:v>
                </c:pt>
                <c:pt idx="208">
                  <c:v>941.84640000000002</c:v>
                </c:pt>
                <c:pt idx="209">
                  <c:v>939.77280000000007</c:v>
                </c:pt>
                <c:pt idx="210">
                  <c:v>938.56320000000005</c:v>
                </c:pt>
                <c:pt idx="211">
                  <c:v>933.89760000000001</c:v>
                </c:pt>
                <c:pt idx="212">
                  <c:v>933.29280000000006</c:v>
                </c:pt>
                <c:pt idx="213">
                  <c:v>923.35680000000002</c:v>
                </c:pt>
                <c:pt idx="214">
                  <c:v>915.84</c:v>
                </c:pt>
                <c:pt idx="215">
                  <c:v>915.49440000000004</c:v>
                </c:pt>
                <c:pt idx="216">
                  <c:v>909.61920000000009</c:v>
                </c:pt>
                <c:pt idx="217">
                  <c:v>908.15039999999999</c:v>
                </c:pt>
                <c:pt idx="218">
                  <c:v>904.95360000000005</c:v>
                </c:pt>
                <c:pt idx="219">
                  <c:v>904.26239999999996</c:v>
                </c:pt>
                <c:pt idx="220">
                  <c:v>904.17600000000004</c:v>
                </c:pt>
                <c:pt idx="221">
                  <c:v>899.25120000000004</c:v>
                </c:pt>
                <c:pt idx="222">
                  <c:v>896.65920000000006</c:v>
                </c:pt>
                <c:pt idx="223">
                  <c:v>896.40000000000009</c:v>
                </c:pt>
                <c:pt idx="224">
                  <c:v>893.63520000000005</c:v>
                </c:pt>
                <c:pt idx="225">
                  <c:v>892.42560000000014</c:v>
                </c:pt>
                <c:pt idx="226">
                  <c:v>890.95680000000004</c:v>
                </c:pt>
                <c:pt idx="227">
                  <c:v>888.96960000000001</c:v>
                </c:pt>
                <c:pt idx="228">
                  <c:v>888.27840000000015</c:v>
                </c:pt>
                <c:pt idx="229">
                  <c:v>887.24160000000006</c:v>
                </c:pt>
                <c:pt idx="230">
                  <c:v>884.30399999999997</c:v>
                </c:pt>
                <c:pt idx="231">
                  <c:v>884.30399999999997</c:v>
                </c:pt>
                <c:pt idx="232">
                  <c:v>883.35360000000003</c:v>
                </c:pt>
                <c:pt idx="233">
                  <c:v>876.78719999999998</c:v>
                </c:pt>
                <c:pt idx="234">
                  <c:v>876.44160000000011</c:v>
                </c:pt>
                <c:pt idx="235">
                  <c:v>874.97280000000012</c:v>
                </c:pt>
                <c:pt idx="236">
                  <c:v>872.81280000000004</c:v>
                </c:pt>
                <c:pt idx="237">
                  <c:v>870.48</c:v>
                </c:pt>
                <c:pt idx="238">
                  <c:v>869.27040000000011</c:v>
                </c:pt>
                <c:pt idx="239">
                  <c:v>869.09759999999994</c:v>
                </c:pt>
                <c:pt idx="240">
                  <c:v>866.59199999999998</c:v>
                </c:pt>
                <c:pt idx="241">
                  <c:v>865.90080000000012</c:v>
                </c:pt>
                <c:pt idx="242">
                  <c:v>865.72800000000007</c:v>
                </c:pt>
                <c:pt idx="243">
                  <c:v>864.77760000000012</c:v>
                </c:pt>
                <c:pt idx="244">
                  <c:v>863.56799999999998</c:v>
                </c:pt>
                <c:pt idx="245">
                  <c:v>859.68</c:v>
                </c:pt>
                <c:pt idx="246">
                  <c:v>859.0752</c:v>
                </c:pt>
                <c:pt idx="247">
                  <c:v>854.15039999999999</c:v>
                </c:pt>
                <c:pt idx="248">
                  <c:v>854.06400000000008</c:v>
                </c:pt>
                <c:pt idx="249">
                  <c:v>852.94080000000008</c:v>
                </c:pt>
                <c:pt idx="250">
                  <c:v>852.50880000000018</c:v>
                </c:pt>
                <c:pt idx="251">
                  <c:v>846.80640000000005</c:v>
                </c:pt>
                <c:pt idx="252">
                  <c:v>846.37440000000004</c:v>
                </c:pt>
                <c:pt idx="253">
                  <c:v>839.63520000000005</c:v>
                </c:pt>
                <c:pt idx="254">
                  <c:v>839.20320000000004</c:v>
                </c:pt>
                <c:pt idx="255">
                  <c:v>838.25280000000009</c:v>
                </c:pt>
                <c:pt idx="256">
                  <c:v>836.26560000000006</c:v>
                </c:pt>
                <c:pt idx="257">
                  <c:v>836.26560000000006</c:v>
                </c:pt>
                <c:pt idx="258">
                  <c:v>829.69920000000002</c:v>
                </c:pt>
                <c:pt idx="259">
                  <c:v>827.45280000000002</c:v>
                </c:pt>
                <c:pt idx="260">
                  <c:v>826.93439999999998</c:v>
                </c:pt>
                <c:pt idx="261">
                  <c:v>824.86080000000015</c:v>
                </c:pt>
                <c:pt idx="262">
                  <c:v>824.77440000000001</c:v>
                </c:pt>
                <c:pt idx="263">
                  <c:v>822.96</c:v>
                </c:pt>
                <c:pt idx="264">
                  <c:v>821.31840000000011</c:v>
                </c:pt>
                <c:pt idx="265">
                  <c:v>819.59040000000016</c:v>
                </c:pt>
                <c:pt idx="266">
                  <c:v>815.96160000000009</c:v>
                </c:pt>
                <c:pt idx="267">
                  <c:v>814.14720000000011</c:v>
                </c:pt>
                <c:pt idx="268">
                  <c:v>812.67840000000012</c:v>
                </c:pt>
                <c:pt idx="269">
                  <c:v>811.38240000000008</c:v>
                </c:pt>
                <c:pt idx="270">
                  <c:v>811.38240000000008</c:v>
                </c:pt>
                <c:pt idx="271">
                  <c:v>809.65440000000012</c:v>
                </c:pt>
                <c:pt idx="272">
                  <c:v>809.39520000000005</c:v>
                </c:pt>
                <c:pt idx="273">
                  <c:v>808.70399999999995</c:v>
                </c:pt>
                <c:pt idx="274">
                  <c:v>808.53120000000013</c:v>
                </c:pt>
                <c:pt idx="275">
                  <c:v>807.14880000000005</c:v>
                </c:pt>
                <c:pt idx="276">
                  <c:v>805.24800000000005</c:v>
                </c:pt>
                <c:pt idx="277">
                  <c:v>803.952</c:v>
                </c:pt>
                <c:pt idx="278">
                  <c:v>803.08800000000008</c:v>
                </c:pt>
                <c:pt idx="279">
                  <c:v>802.3968000000001</c:v>
                </c:pt>
                <c:pt idx="280">
                  <c:v>798.2496000000001</c:v>
                </c:pt>
                <c:pt idx="281">
                  <c:v>797.904</c:v>
                </c:pt>
                <c:pt idx="282">
                  <c:v>793.15200000000004</c:v>
                </c:pt>
                <c:pt idx="283">
                  <c:v>791.76960000000008</c:v>
                </c:pt>
                <c:pt idx="284">
                  <c:v>791.16480000000001</c:v>
                </c:pt>
                <c:pt idx="285">
                  <c:v>789.69600000000014</c:v>
                </c:pt>
                <c:pt idx="286">
                  <c:v>788.0544000000001</c:v>
                </c:pt>
                <c:pt idx="287">
                  <c:v>787.70880000000011</c:v>
                </c:pt>
                <c:pt idx="288">
                  <c:v>787.44960000000015</c:v>
                </c:pt>
                <c:pt idx="289">
                  <c:v>787.10400000000004</c:v>
                </c:pt>
                <c:pt idx="290">
                  <c:v>785.54880000000014</c:v>
                </c:pt>
                <c:pt idx="291">
                  <c:v>784.68480000000011</c:v>
                </c:pt>
                <c:pt idx="292">
                  <c:v>784.16640000000007</c:v>
                </c:pt>
                <c:pt idx="293">
                  <c:v>780.36480000000006</c:v>
                </c:pt>
                <c:pt idx="294">
                  <c:v>780.19200000000001</c:v>
                </c:pt>
                <c:pt idx="295">
                  <c:v>777.25440000000003</c:v>
                </c:pt>
                <c:pt idx="296">
                  <c:v>775.78559999999993</c:v>
                </c:pt>
                <c:pt idx="297">
                  <c:v>775.18079999999998</c:v>
                </c:pt>
                <c:pt idx="298">
                  <c:v>774.92160000000001</c:v>
                </c:pt>
                <c:pt idx="299">
                  <c:v>773.79840000000002</c:v>
                </c:pt>
                <c:pt idx="300">
                  <c:v>773.45280000000002</c:v>
                </c:pt>
                <c:pt idx="301">
                  <c:v>770.51519999999994</c:v>
                </c:pt>
                <c:pt idx="302">
                  <c:v>767.66399999999999</c:v>
                </c:pt>
                <c:pt idx="303">
                  <c:v>766.80000000000007</c:v>
                </c:pt>
                <c:pt idx="304">
                  <c:v>766.45440000000008</c:v>
                </c:pt>
                <c:pt idx="305">
                  <c:v>765.84960000000012</c:v>
                </c:pt>
                <c:pt idx="306">
                  <c:v>765.33120000000008</c:v>
                </c:pt>
                <c:pt idx="307">
                  <c:v>761.18400000000008</c:v>
                </c:pt>
                <c:pt idx="308">
                  <c:v>760.75200000000007</c:v>
                </c:pt>
                <c:pt idx="309">
                  <c:v>759.88800000000003</c:v>
                </c:pt>
                <c:pt idx="310">
                  <c:v>759.80160000000012</c:v>
                </c:pt>
                <c:pt idx="311">
                  <c:v>759.62880000000007</c:v>
                </c:pt>
                <c:pt idx="312">
                  <c:v>758.16000000000008</c:v>
                </c:pt>
                <c:pt idx="313">
                  <c:v>757.72800000000007</c:v>
                </c:pt>
                <c:pt idx="314">
                  <c:v>757.38240000000008</c:v>
                </c:pt>
                <c:pt idx="315">
                  <c:v>755.65440000000012</c:v>
                </c:pt>
                <c:pt idx="316">
                  <c:v>755.65440000000012</c:v>
                </c:pt>
                <c:pt idx="317">
                  <c:v>753.84</c:v>
                </c:pt>
                <c:pt idx="318">
                  <c:v>751.93920000000003</c:v>
                </c:pt>
                <c:pt idx="319">
                  <c:v>750.98880000000008</c:v>
                </c:pt>
                <c:pt idx="320">
                  <c:v>750.7296</c:v>
                </c:pt>
                <c:pt idx="321">
                  <c:v>750.64320000000009</c:v>
                </c:pt>
                <c:pt idx="322">
                  <c:v>749.08800000000008</c:v>
                </c:pt>
                <c:pt idx="323">
                  <c:v>748.65599999999995</c:v>
                </c:pt>
                <c:pt idx="324">
                  <c:v>747.87840000000006</c:v>
                </c:pt>
                <c:pt idx="325">
                  <c:v>747.61920000000009</c:v>
                </c:pt>
                <c:pt idx="326">
                  <c:v>747.10080000000005</c:v>
                </c:pt>
                <c:pt idx="327">
                  <c:v>747.01440000000014</c:v>
                </c:pt>
                <c:pt idx="328">
                  <c:v>744.16319999999996</c:v>
                </c:pt>
                <c:pt idx="329">
                  <c:v>744.07680000000005</c:v>
                </c:pt>
                <c:pt idx="330">
                  <c:v>738.97920000000011</c:v>
                </c:pt>
                <c:pt idx="331">
                  <c:v>732.41280000000006</c:v>
                </c:pt>
                <c:pt idx="332">
                  <c:v>730.25280000000009</c:v>
                </c:pt>
                <c:pt idx="333">
                  <c:v>728.4384</c:v>
                </c:pt>
                <c:pt idx="334">
                  <c:v>724.72320000000002</c:v>
                </c:pt>
                <c:pt idx="335">
                  <c:v>723.77280000000007</c:v>
                </c:pt>
                <c:pt idx="336">
                  <c:v>723.6</c:v>
                </c:pt>
                <c:pt idx="337">
                  <c:v>722.64960000000008</c:v>
                </c:pt>
                <c:pt idx="338">
                  <c:v>721.95839999999998</c:v>
                </c:pt>
                <c:pt idx="339">
                  <c:v>721.69920000000002</c:v>
                </c:pt>
                <c:pt idx="340">
                  <c:v>721.61280000000011</c:v>
                </c:pt>
                <c:pt idx="341">
                  <c:v>719.7120000000001</c:v>
                </c:pt>
                <c:pt idx="342">
                  <c:v>718.67520000000002</c:v>
                </c:pt>
                <c:pt idx="343">
                  <c:v>717.29280000000006</c:v>
                </c:pt>
                <c:pt idx="344">
                  <c:v>715.82400000000007</c:v>
                </c:pt>
                <c:pt idx="345">
                  <c:v>715.5648000000001</c:v>
                </c:pt>
                <c:pt idx="346">
                  <c:v>713.75040000000001</c:v>
                </c:pt>
                <c:pt idx="347">
                  <c:v>709.94880000000012</c:v>
                </c:pt>
                <c:pt idx="348">
                  <c:v>705.71519999999998</c:v>
                </c:pt>
                <c:pt idx="349">
                  <c:v>705.11040000000003</c:v>
                </c:pt>
                <c:pt idx="350">
                  <c:v>702.43200000000013</c:v>
                </c:pt>
                <c:pt idx="351">
                  <c:v>702.34559999999999</c:v>
                </c:pt>
                <c:pt idx="352">
                  <c:v>701.30880000000013</c:v>
                </c:pt>
                <c:pt idx="353">
                  <c:v>699.32159999999999</c:v>
                </c:pt>
                <c:pt idx="354">
                  <c:v>698.5440000000001</c:v>
                </c:pt>
                <c:pt idx="355">
                  <c:v>697.68</c:v>
                </c:pt>
                <c:pt idx="356">
                  <c:v>694.74240000000009</c:v>
                </c:pt>
                <c:pt idx="357">
                  <c:v>694.3968000000001</c:v>
                </c:pt>
                <c:pt idx="358">
                  <c:v>694.22400000000005</c:v>
                </c:pt>
                <c:pt idx="359">
                  <c:v>688.78080000000011</c:v>
                </c:pt>
                <c:pt idx="360">
                  <c:v>688.17600000000004</c:v>
                </c:pt>
                <c:pt idx="361">
                  <c:v>685.49760000000003</c:v>
                </c:pt>
                <c:pt idx="362">
                  <c:v>679.27680000000009</c:v>
                </c:pt>
                <c:pt idx="363">
                  <c:v>675.9072000000001</c:v>
                </c:pt>
                <c:pt idx="364">
                  <c:v>674.87040000000002</c:v>
                </c:pt>
                <c:pt idx="365">
                  <c:v>672.71040000000005</c:v>
                </c:pt>
                <c:pt idx="366">
                  <c:v>672.45120000000009</c:v>
                </c:pt>
                <c:pt idx="367">
                  <c:v>671.67360000000008</c:v>
                </c:pt>
                <c:pt idx="368">
                  <c:v>669.8592000000001</c:v>
                </c:pt>
                <c:pt idx="369">
                  <c:v>666.23040000000003</c:v>
                </c:pt>
                <c:pt idx="370">
                  <c:v>664.84800000000007</c:v>
                </c:pt>
                <c:pt idx="371">
                  <c:v>657.7632000000001</c:v>
                </c:pt>
                <c:pt idx="372">
                  <c:v>656.55360000000007</c:v>
                </c:pt>
                <c:pt idx="373">
                  <c:v>656.38080000000014</c:v>
                </c:pt>
                <c:pt idx="374">
                  <c:v>656.20799999999997</c:v>
                </c:pt>
                <c:pt idx="375">
                  <c:v>654.30720000000008</c:v>
                </c:pt>
                <c:pt idx="376">
                  <c:v>653.78880000000004</c:v>
                </c:pt>
                <c:pt idx="377">
                  <c:v>651.36959999999999</c:v>
                </c:pt>
                <c:pt idx="378">
                  <c:v>649.03679999999997</c:v>
                </c:pt>
                <c:pt idx="379">
                  <c:v>648.17280000000005</c:v>
                </c:pt>
                <c:pt idx="380">
                  <c:v>647.82720000000006</c:v>
                </c:pt>
                <c:pt idx="381">
                  <c:v>646.8768</c:v>
                </c:pt>
                <c:pt idx="382">
                  <c:v>646.01280000000008</c:v>
                </c:pt>
                <c:pt idx="383">
                  <c:v>644.976</c:v>
                </c:pt>
                <c:pt idx="384">
                  <c:v>641.43360000000007</c:v>
                </c:pt>
                <c:pt idx="385">
                  <c:v>640.74240000000009</c:v>
                </c:pt>
                <c:pt idx="386">
                  <c:v>639.10080000000005</c:v>
                </c:pt>
                <c:pt idx="387">
                  <c:v>639.10080000000005</c:v>
                </c:pt>
                <c:pt idx="388">
                  <c:v>638.928</c:v>
                </c:pt>
                <c:pt idx="389">
                  <c:v>638.928</c:v>
                </c:pt>
                <c:pt idx="390">
                  <c:v>638.49599999999998</c:v>
                </c:pt>
                <c:pt idx="391">
                  <c:v>637.89120000000003</c:v>
                </c:pt>
                <c:pt idx="392">
                  <c:v>635.47200000000009</c:v>
                </c:pt>
                <c:pt idx="393">
                  <c:v>634.69440000000009</c:v>
                </c:pt>
                <c:pt idx="394">
                  <c:v>634.26240000000007</c:v>
                </c:pt>
                <c:pt idx="395">
                  <c:v>633.31200000000001</c:v>
                </c:pt>
                <c:pt idx="396">
                  <c:v>632.27520000000004</c:v>
                </c:pt>
                <c:pt idx="397">
                  <c:v>632.10239999999999</c:v>
                </c:pt>
                <c:pt idx="398">
                  <c:v>631.84320000000002</c:v>
                </c:pt>
                <c:pt idx="399">
                  <c:v>630.28800000000001</c:v>
                </c:pt>
                <c:pt idx="400">
                  <c:v>629.16480000000001</c:v>
                </c:pt>
                <c:pt idx="401">
                  <c:v>629.07839999999999</c:v>
                </c:pt>
                <c:pt idx="402">
                  <c:v>628.21440000000007</c:v>
                </c:pt>
                <c:pt idx="403">
                  <c:v>627.69600000000003</c:v>
                </c:pt>
                <c:pt idx="404">
                  <c:v>627.69600000000003</c:v>
                </c:pt>
                <c:pt idx="405">
                  <c:v>627.69600000000003</c:v>
                </c:pt>
                <c:pt idx="406">
                  <c:v>625.96800000000007</c:v>
                </c:pt>
                <c:pt idx="407">
                  <c:v>624.1536000000001</c:v>
                </c:pt>
                <c:pt idx="408">
                  <c:v>622.59840000000008</c:v>
                </c:pt>
                <c:pt idx="409">
                  <c:v>622.16639999999995</c:v>
                </c:pt>
                <c:pt idx="410">
                  <c:v>620.26560000000006</c:v>
                </c:pt>
                <c:pt idx="411">
                  <c:v>619.57440000000008</c:v>
                </c:pt>
                <c:pt idx="412">
                  <c:v>617.7600000000001</c:v>
                </c:pt>
                <c:pt idx="413">
                  <c:v>616.63679999999999</c:v>
                </c:pt>
                <c:pt idx="414">
                  <c:v>614.64960000000008</c:v>
                </c:pt>
                <c:pt idx="415">
                  <c:v>614.13120000000004</c:v>
                </c:pt>
                <c:pt idx="416">
                  <c:v>613.2672</c:v>
                </c:pt>
                <c:pt idx="417">
                  <c:v>611.45280000000002</c:v>
                </c:pt>
                <c:pt idx="418">
                  <c:v>607.73760000000004</c:v>
                </c:pt>
                <c:pt idx="419">
                  <c:v>605.83680000000004</c:v>
                </c:pt>
                <c:pt idx="420">
                  <c:v>605.40480000000002</c:v>
                </c:pt>
                <c:pt idx="421">
                  <c:v>604.45440000000008</c:v>
                </c:pt>
                <c:pt idx="422">
                  <c:v>604.36800000000005</c:v>
                </c:pt>
                <c:pt idx="423">
                  <c:v>602.98560000000009</c:v>
                </c:pt>
                <c:pt idx="424">
                  <c:v>602.38080000000002</c:v>
                </c:pt>
                <c:pt idx="425">
                  <c:v>599.6160000000001</c:v>
                </c:pt>
                <c:pt idx="426">
                  <c:v>599.35680000000002</c:v>
                </c:pt>
                <c:pt idx="427">
                  <c:v>599.09760000000006</c:v>
                </c:pt>
                <c:pt idx="428">
                  <c:v>595.55520000000001</c:v>
                </c:pt>
                <c:pt idx="429">
                  <c:v>595.29600000000005</c:v>
                </c:pt>
                <c:pt idx="430">
                  <c:v>593.91359999999997</c:v>
                </c:pt>
                <c:pt idx="431">
                  <c:v>593.5680000000001</c:v>
                </c:pt>
                <c:pt idx="432">
                  <c:v>593.48160000000007</c:v>
                </c:pt>
                <c:pt idx="433">
                  <c:v>593.13600000000008</c:v>
                </c:pt>
                <c:pt idx="434">
                  <c:v>591.06240000000003</c:v>
                </c:pt>
                <c:pt idx="435">
                  <c:v>590.28480000000002</c:v>
                </c:pt>
                <c:pt idx="436">
                  <c:v>589.8528</c:v>
                </c:pt>
                <c:pt idx="437">
                  <c:v>589.33439999999996</c:v>
                </c:pt>
                <c:pt idx="438">
                  <c:v>589.0752</c:v>
                </c:pt>
                <c:pt idx="439">
                  <c:v>589.0752</c:v>
                </c:pt>
                <c:pt idx="440">
                  <c:v>588.2976000000001</c:v>
                </c:pt>
                <c:pt idx="441">
                  <c:v>587.86560000000009</c:v>
                </c:pt>
                <c:pt idx="442">
                  <c:v>587.77920000000006</c:v>
                </c:pt>
                <c:pt idx="443">
                  <c:v>586.05120000000011</c:v>
                </c:pt>
                <c:pt idx="444">
                  <c:v>585.44640000000004</c:v>
                </c:pt>
                <c:pt idx="445">
                  <c:v>583.97760000000005</c:v>
                </c:pt>
                <c:pt idx="446">
                  <c:v>583.45920000000001</c:v>
                </c:pt>
                <c:pt idx="447">
                  <c:v>583.11360000000002</c:v>
                </c:pt>
                <c:pt idx="448">
                  <c:v>582.33600000000001</c:v>
                </c:pt>
                <c:pt idx="449">
                  <c:v>581.99040000000002</c:v>
                </c:pt>
                <c:pt idx="450">
                  <c:v>581.38560000000007</c:v>
                </c:pt>
                <c:pt idx="451">
                  <c:v>580.78080000000011</c:v>
                </c:pt>
                <c:pt idx="452">
                  <c:v>580.17600000000004</c:v>
                </c:pt>
                <c:pt idx="453">
                  <c:v>580.00319999999999</c:v>
                </c:pt>
                <c:pt idx="454">
                  <c:v>579.74400000000003</c:v>
                </c:pt>
                <c:pt idx="455">
                  <c:v>579.13920000000007</c:v>
                </c:pt>
                <c:pt idx="456">
                  <c:v>578.44800000000009</c:v>
                </c:pt>
                <c:pt idx="457">
                  <c:v>578.01600000000008</c:v>
                </c:pt>
                <c:pt idx="458">
                  <c:v>577.92960000000005</c:v>
                </c:pt>
                <c:pt idx="459">
                  <c:v>576.80640000000005</c:v>
                </c:pt>
                <c:pt idx="460">
                  <c:v>574.30080000000009</c:v>
                </c:pt>
                <c:pt idx="461">
                  <c:v>572.14080000000001</c:v>
                </c:pt>
                <c:pt idx="462">
                  <c:v>570.75840000000005</c:v>
                </c:pt>
                <c:pt idx="463">
                  <c:v>570.67200000000003</c:v>
                </c:pt>
                <c:pt idx="464">
                  <c:v>570.24</c:v>
                </c:pt>
                <c:pt idx="465">
                  <c:v>566.09280000000001</c:v>
                </c:pt>
                <c:pt idx="466">
                  <c:v>561.34080000000006</c:v>
                </c:pt>
                <c:pt idx="467">
                  <c:v>560.90880000000004</c:v>
                </c:pt>
                <c:pt idx="468">
                  <c:v>560.90880000000004</c:v>
                </c:pt>
                <c:pt idx="469">
                  <c:v>559.52640000000008</c:v>
                </c:pt>
                <c:pt idx="470">
                  <c:v>558.48960000000011</c:v>
                </c:pt>
                <c:pt idx="471">
                  <c:v>558.14400000000001</c:v>
                </c:pt>
                <c:pt idx="472">
                  <c:v>558.05759999999998</c:v>
                </c:pt>
                <c:pt idx="473">
                  <c:v>558.05759999999998</c:v>
                </c:pt>
                <c:pt idx="474">
                  <c:v>557.88480000000004</c:v>
                </c:pt>
                <c:pt idx="475">
                  <c:v>557.28000000000009</c:v>
                </c:pt>
                <c:pt idx="476">
                  <c:v>556.41600000000005</c:v>
                </c:pt>
                <c:pt idx="477">
                  <c:v>553.99680000000001</c:v>
                </c:pt>
                <c:pt idx="478">
                  <c:v>552.18240000000003</c:v>
                </c:pt>
                <c:pt idx="479">
                  <c:v>551.57760000000007</c:v>
                </c:pt>
                <c:pt idx="480">
                  <c:v>548.55360000000007</c:v>
                </c:pt>
                <c:pt idx="481">
                  <c:v>548.12160000000006</c:v>
                </c:pt>
                <c:pt idx="482">
                  <c:v>547.34400000000005</c:v>
                </c:pt>
                <c:pt idx="483">
                  <c:v>546.22080000000005</c:v>
                </c:pt>
                <c:pt idx="484">
                  <c:v>545.70240000000001</c:v>
                </c:pt>
                <c:pt idx="485">
                  <c:v>543.54240000000004</c:v>
                </c:pt>
                <c:pt idx="486">
                  <c:v>540.95040000000006</c:v>
                </c:pt>
                <c:pt idx="487">
                  <c:v>540.86400000000003</c:v>
                </c:pt>
                <c:pt idx="488">
                  <c:v>540.08640000000003</c:v>
                </c:pt>
                <c:pt idx="489">
                  <c:v>539.91359999999997</c:v>
                </c:pt>
                <c:pt idx="490">
                  <c:v>538.35840000000007</c:v>
                </c:pt>
                <c:pt idx="491">
                  <c:v>537.49440000000004</c:v>
                </c:pt>
                <c:pt idx="492">
                  <c:v>535.76639999999998</c:v>
                </c:pt>
                <c:pt idx="493">
                  <c:v>535.33439999999996</c:v>
                </c:pt>
                <c:pt idx="494">
                  <c:v>535.24800000000005</c:v>
                </c:pt>
                <c:pt idx="495">
                  <c:v>534.55680000000007</c:v>
                </c:pt>
                <c:pt idx="496">
                  <c:v>533.77920000000006</c:v>
                </c:pt>
                <c:pt idx="497">
                  <c:v>533.34720000000004</c:v>
                </c:pt>
                <c:pt idx="498">
                  <c:v>533.26080000000002</c:v>
                </c:pt>
                <c:pt idx="499">
                  <c:v>532.65600000000006</c:v>
                </c:pt>
                <c:pt idx="500">
                  <c:v>532.56960000000004</c:v>
                </c:pt>
                <c:pt idx="501">
                  <c:v>531.96480000000008</c:v>
                </c:pt>
                <c:pt idx="502">
                  <c:v>529.45920000000001</c:v>
                </c:pt>
                <c:pt idx="503">
                  <c:v>528.16320000000007</c:v>
                </c:pt>
                <c:pt idx="504">
                  <c:v>527.64480000000003</c:v>
                </c:pt>
                <c:pt idx="505">
                  <c:v>527.29920000000004</c:v>
                </c:pt>
                <c:pt idx="506">
                  <c:v>526.95360000000005</c:v>
                </c:pt>
                <c:pt idx="507">
                  <c:v>526.60800000000006</c:v>
                </c:pt>
                <c:pt idx="508">
                  <c:v>526.08960000000002</c:v>
                </c:pt>
                <c:pt idx="509">
                  <c:v>526.00319999999999</c:v>
                </c:pt>
                <c:pt idx="510">
                  <c:v>525.57120000000009</c:v>
                </c:pt>
                <c:pt idx="511">
                  <c:v>525.13920000000007</c:v>
                </c:pt>
                <c:pt idx="512">
                  <c:v>524.96640000000002</c:v>
                </c:pt>
                <c:pt idx="513">
                  <c:v>523.3248000000001</c:v>
                </c:pt>
                <c:pt idx="514">
                  <c:v>522.28800000000001</c:v>
                </c:pt>
                <c:pt idx="515">
                  <c:v>521.5104</c:v>
                </c:pt>
                <c:pt idx="516">
                  <c:v>520.90560000000005</c:v>
                </c:pt>
                <c:pt idx="517">
                  <c:v>519.26400000000001</c:v>
                </c:pt>
                <c:pt idx="518">
                  <c:v>516.75840000000005</c:v>
                </c:pt>
                <c:pt idx="519">
                  <c:v>515.63520000000005</c:v>
                </c:pt>
                <c:pt idx="520">
                  <c:v>514.08000000000004</c:v>
                </c:pt>
                <c:pt idx="521">
                  <c:v>512.35199999999998</c:v>
                </c:pt>
                <c:pt idx="522">
                  <c:v>512.0064000000001</c:v>
                </c:pt>
                <c:pt idx="523">
                  <c:v>511.92</c:v>
                </c:pt>
                <c:pt idx="524">
                  <c:v>509.32799999999997</c:v>
                </c:pt>
                <c:pt idx="525">
                  <c:v>509.06880000000007</c:v>
                </c:pt>
                <c:pt idx="526">
                  <c:v>506.90880000000004</c:v>
                </c:pt>
                <c:pt idx="527">
                  <c:v>506.30400000000009</c:v>
                </c:pt>
                <c:pt idx="528">
                  <c:v>499.56480000000005</c:v>
                </c:pt>
                <c:pt idx="529">
                  <c:v>498.96000000000004</c:v>
                </c:pt>
                <c:pt idx="530">
                  <c:v>498.35520000000002</c:v>
                </c:pt>
                <c:pt idx="531">
                  <c:v>496.10880000000003</c:v>
                </c:pt>
                <c:pt idx="532">
                  <c:v>495.7632000000001</c:v>
                </c:pt>
                <c:pt idx="533">
                  <c:v>494.89920000000001</c:v>
                </c:pt>
                <c:pt idx="534">
                  <c:v>494.72640000000001</c:v>
                </c:pt>
                <c:pt idx="535">
                  <c:v>494.12160000000006</c:v>
                </c:pt>
                <c:pt idx="536">
                  <c:v>492.82560000000001</c:v>
                </c:pt>
                <c:pt idx="537">
                  <c:v>492.56639999999999</c:v>
                </c:pt>
                <c:pt idx="538">
                  <c:v>490.75200000000001</c:v>
                </c:pt>
                <c:pt idx="539">
                  <c:v>490.66560000000004</c:v>
                </c:pt>
                <c:pt idx="540">
                  <c:v>490.23360000000008</c:v>
                </c:pt>
                <c:pt idx="541">
                  <c:v>489.54240000000004</c:v>
                </c:pt>
                <c:pt idx="542">
                  <c:v>487.90080000000006</c:v>
                </c:pt>
                <c:pt idx="543">
                  <c:v>487.38240000000002</c:v>
                </c:pt>
                <c:pt idx="544">
                  <c:v>487.29599999999999</c:v>
                </c:pt>
                <c:pt idx="545">
                  <c:v>486.1728</c:v>
                </c:pt>
                <c:pt idx="546">
                  <c:v>486.1728</c:v>
                </c:pt>
                <c:pt idx="547">
                  <c:v>485.74080000000004</c:v>
                </c:pt>
                <c:pt idx="548">
                  <c:v>483.92640000000006</c:v>
                </c:pt>
                <c:pt idx="549">
                  <c:v>482.37120000000004</c:v>
                </c:pt>
                <c:pt idx="550">
                  <c:v>480.72960000000006</c:v>
                </c:pt>
                <c:pt idx="551">
                  <c:v>480.47040000000004</c:v>
                </c:pt>
                <c:pt idx="552">
                  <c:v>479.60640000000006</c:v>
                </c:pt>
                <c:pt idx="553">
                  <c:v>479.52000000000004</c:v>
                </c:pt>
                <c:pt idx="554">
                  <c:v>479.34720000000004</c:v>
                </c:pt>
                <c:pt idx="555">
                  <c:v>477.8784</c:v>
                </c:pt>
                <c:pt idx="556">
                  <c:v>477.44640000000004</c:v>
                </c:pt>
                <c:pt idx="557">
                  <c:v>477.36000000000007</c:v>
                </c:pt>
                <c:pt idx="558">
                  <c:v>476.7552</c:v>
                </c:pt>
                <c:pt idx="559">
                  <c:v>475.71840000000003</c:v>
                </c:pt>
                <c:pt idx="560">
                  <c:v>474.50880000000001</c:v>
                </c:pt>
                <c:pt idx="561">
                  <c:v>474.42239999999998</c:v>
                </c:pt>
                <c:pt idx="562">
                  <c:v>474.42239999999998</c:v>
                </c:pt>
                <c:pt idx="563">
                  <c:v>474.42239999999998</c:v>
                </c:pt>
                <c:pt idx="564">
                  <c:v>471.91680000000002</c:v>
                </c:pt>
                <c:pt idx="565">
                  <c:v>470.88000000000005</c:v>
                </c:pt>
                <c:pt idx="566">
                  <c:v>470.53440000000001</c:v>
                </c:pt>
                <c:pt idx="567">
                  <c:v>469.32480000000004</c:v>
                </c:pt>
                <c:pt idx="568">
                  <c:v>468.63360000000006</c:v>
                </c:pt>
                <c:pt idx="569">
                  <c:v>468.28800000000001</c:v>
                </c:pt>
                <c:pt idx="570">
                  <c:v>467.16480000000001</c:v>
                </c:pt>
                <c:pt idx="571">
                  <c:v>466.90560000000005</c:v>
                </c:pt>
                <c:pt idx="572">
                  <c:v>465.52320000000003</c:v>
                </c:pt>
                <c:pt idx="573">
                  <c:v>464.14080000000001</c:v>
                </c:pt>
                <c:pt idx="574">
                  <c:v>463.62240000000003</c:v>
                </c:pt>
                <c:pt idx="575">
                  <c:v>462.24</c:v>
                </c:pt>
                <c:pt idx="576">
                  <c:v>461.72160000000008</c:v>
                </c:pt>
                <c:pt idx="577">
                  <c:v>461.20320000000004</c:v>
                </c:pt>
                <c:pt idx="578">
                  <c:v>461.20320000000004</c:v>
                </c:pt>
                <c:pt idx="579">
                  <c:v>461.03040000000004</c:v>
                </c:pt>
                <c:pt idx="580">
                  <c:v>460.08000000000004</c:v>
                </c:pt>
                <c:pt idx="581">
                  <c:v>457.22880000000004</c:v>
                </c:pt>
                <c:pt idx="582">
                  <c:v>455.06880000000007</c:v>
                </c:pt>
                <c:pt idx="583">
                  <c:v>454.89600000000002</c:v>
                </c:pt>
                <c:pt idx="584">
                  <c:v>454.464</c:v>
                </c:pt>
                <c:pt idx="585">
                  <c:v>453.42720000000003</c:v>
                </c:pt>
                <c:pt idx="586">
                  <c:v>452.90880000000004</c:v>
                </c:pt>
                <c:pt idx="587">
                  <c:v>452.90880000000004</c:v>
                </c:pt>
                <c:pt idx="588">
                  <c:v>452.82240000000002</c:v>
                </c:pt>
                <c:pt idx="589">
                  <c:v>451.2672</c:v>
                </c:pt>
                <c:pt idx="590">
                  <c:v>451.00799999999998</c:v>
                </c:pt>
                <c:pt idx="591">
                  <c:v>447.37920000000003</c:v>
                </c:pt>
                <c:pt idx="592">
                  <c:v>447.20640000000003</c:v>
                </c:pt>
                <c:pt idx="593">
                  <c:v>446.68800000000005</c:v>
                </c:pt>
                <c:pt idx="594">
                  <c:v>445.99680000000001</c:v>
                </c:pt>
                <c:pt idx="595">
                  <c:v>445.2192</c:v>
                </c:pt>
                <c:pt idx="596">
                  <c:v>444.35520000000002</c:v>
                </c:pt>
                <c:pt idx="597">
                  <c:v>443.66399999999999</c:v>
                </c:pt>
                <c:pt idx="598">
                  <c:v>443.05920000000003</c:v>
                </c:pt>
                <c:pt idx="599">
                  <c:v>442.8</c:v>
                </c:pt>
                <c:pt idx="600">
                  <c:v>442.54080000000005</c:v>
                </c:pt>
                <c:pt idx="601">
                  <c:v>440.72640000000001</c:v>
                </c:pt>
                <c:pt idx="602">
                  <c:v>439.43040000000008</c:v>
                </c:pt>
                <c:pt idx="603">
                  <c:v>438.65280000000001</c:v>
                </c:pt>
                <c:pt idx="604">
                  <c:v>438.13440000000003</c:v>
                </c:pt>
                <c:pt idx="605">
                  <c:v>437.61600000000004</c:v>
                </c:pt>
                <c:pt idx="606">
                  <c:v>437.27040000000005</c:v>
                </c:pt>
                <c:pt idx="607">
                  <c:v>436.14720000000005</c:v>
                </c:pt>
                <c:pt idx="608">
                  <c:v>436.06080000000003</c:v>
                </c:pt>
                <c:pt idx="609">
                  <c:v>435.88800000000003</c:v>
                </c:pt>
                <c:pt idx="610">
                  <c:v>435.80160000000001</c:v>
                </c:pt>
                <c:pt idx="611">
                  <c:v>435.71520000000004</c:v>
                </c:pt>
                <c:pt idx="612">
                  <c:v>435.71520000000004</c:v>
                </c:pt>
                <c:pt idx="613">
                  <c:v>434.24639999999999</c:v>
                </c:pt>
                <c:pt idx="614">
                  <c:v>434.16000000000008</c:v>
                </c:pt>
                <c:pt idx="615">
                  <c:v>433.72800000000001</c:v>
                </c:pt>
                <c:pt idx="616">
                  <c:v>432.25920000000002</c:v>
                </c:pt>
                <c:pt idx="617">
                  <c:v>431.74080000000004</c:v>
                </c:pt>
                <c:pt idx="618">
                  <c:v>431.39520000000005</c:v>
                </c:pt>
                <c:pt idx="619">
                  <c:v>430.70400000000006</c:v>
                </c:pt>
                <c:pt idx="620">
                  <c:v>430.18560000000002</c:v>
                </c:pt>
                <c:pt idx="621">
                  <c:v>429.75360000000006</c:v>
                </c:pt>
                <c:pt idx="622">
                  <c:v>429.75360000000006</c:v>
                </c:pt>
                <c:pt idx="623">
                  <c:v>427.76639999999998</c:v>
                </c:pt>
                <c:pt idx="624">
                  <c:v>427.33440000000002</c:v>
                </c:pt>
                <c:pt idx="625">
                  <c:v>427.0752</c:v>
                </c:pt>
                <c:pt idx="626">
                  <c:v>426.9024</c:v>
                </c:pt>
                <c:pt idx="627">
                  <c:v>425.952</c:v>
                </c:pt>
                <c:pt idx="628">
                  <c:v>425.69279999999998</c:v>
                </c:pt>
                <c:pt idx="629">
                  <c:v>425.60640000000006</c:v>
                </c:pt>
                <c:pt idx="630">
                  <c:v>425.43360000000007</c:v>
                </c:pt>
                <c:pt idx="631">
                  <c:v>424.91520000000003</c:v>
                </c:pt>
                <c:pt idx="632">
                  <c:v>423.96480000000003</c:v>
                </c:pt>
                <c:pt idx="633">
                  <c:v>423.7056</c:v>
                </c:pt>
                <c:pt idx="634">
                  <c:v>422.84160000000003</c:v>
                </c:pt>
                <c:pt idx="635">
                  <c:v>419.7312</c:v>
                </c:pt>
                <c:pt idx="636">
                  <c:v>418.86720000000003</c:v>
                </c:pt>
                <c:pt idx="637">
                  <c:v>418.608</c:v>
                </c:pt>
                <c:pt idx="638">
                  <c:v>417.48480000000001</c:v>
                </c:pt>
                <c:pt idx="639">
                  <c:v>415.92960000000005</c:v>
                </c:pt>
                <c:pt idx="640">
                  <c:v>415.06560000000007</c:v>
                </c:pt>
                <c:pt idx="641">
                  <c:v>414.20159999999998</c:v>
                </c:pt>
                <c:pt idx="642">
                  <c:v>413.42400000000004</c:v>
                </c:pt>
                <c:pt idx="643">
                  <c:v>412.99200000000008</c:v>
                </c:pt>
                <c:pt idx="644">
                  <c:v>412.81919999999997</c:v>
                </c:pt>
                <c:pt idx="645">
                  <c:v>412.38720000000001</c:v>
                </c:pt>
                <c:pt idx="646">
                  <c:v>411.60960000000006</c:v>
                </c:pt>
                <c:pt idx="647">
                  <c:v>410.05440000000004</c:v>
                </c:pt>
                <c:pt idx="648">
                  <c:v>409.62239999999997</c:v>
                </c:pt>
                <c:pt idx="649">
                  <c:v>409.36320000000006</c:v>
                </c:pt>
                <c:pt idx="650">
                  <c:v>408.75839999999999</c:v>
                </c:pt>
                <c:pt idx="651">
                  <c:v>408.75839999999999</c:v>
                </c:pt>
                <c:pt idx="652">
                  <c:v>408.49920000000003</c:v>
                </c:pt>
                <c:pt idx="653">
                  <c:v>407.72160000000008</c:v>
                </c:pt>
                <c:pt idx="654">
                  <c:v>407.46240000000006</c:v>
                </c:pt>
                <c:pt idx="655">
                  <c:v>407.46240000000006</c:v>
                </c:pt>
                <c:pt idx="656">
                  <c:v>406.85759999999999</c:v>
                </c:pt>
                <c:pt idx="657">
                  <c:v>406.6848</c:v>
                </c:pt>
                <c:pt idx="658">
                  <c:v>405.5616</c:v>
                </c:pt>
                <c:pt idx="659">
                  <c:v>405.5616</c:v>
                </c:pt>
                <c:pt idx="660">
                  <c:v>405.30240000000003</c:v>
                </c:pt>
                <c:pt idx="661">
                  <c:v>404.78399999999999</c:v>
                </c:pt>
                <c:pt idx="662">
                  <c:v>404.17920000000004</c:v>
                </c:pt>
                <c:pt idx="663">
                  <c:v>402.79680000000002</c:v>
                </c:pt>
                <c:pt idx="664">
                  <c:v>402.10560000000004</c:v>
                </c:pt>
                <c:pt idx="665">
                  <c:v>400.11840000000007</c:v>
                </c:pt>
                <c:pt idx="666">
                  <c:v>398.99520000000007</c:v>
                </c:pt>
                <c:pt idx="667">
                  <c:v>398.30400000000003</c:v>
                </c:pt>
                <c:pt idx="668">
                  <c:v>398.13119999999998</c:v>
                </c:pt>
                <c:pt idx="669">
                  <c:v>397.69920000000002</c:v>
                </c:pt>
                <c:pt idx="670">
                  <c:v>396.92160000000007</c:v>
                </c:pt>
                <c:pt idx="671">
                  <c:v>395.62560000000002</c:v>
                </c:pt>
                <c:pt idx="672">
                  <c:v>395.45280000000002</c:v>
                </c:pt>
                <c:pt idx="673">
                  <c:v>394.58880000000005</c:v>
                </c:pt>
                <c:pt idx="674">
                  <c:v>393.03360000000004</c:v>
                </c:pt>
                <c:pt idx="675">
                  <c:v>392.77440000000007</c:v>
                </c:pt>
                <c:pt idx="676">
                  <c:v>392.25600000000003</c:v>
                </c:pt>
                <c:pt idx="677">
                  <c:v>391.30560000000003</c:v>
                </c:pt>
                <c:pt idx="678">
                  <c:v>391.2192</c:v>
                </c:pt>
                <c:pt idx="679">
                  <c:v>390.44160000000005</c:v>
                </c:pt>
                <c:pt idx="680">
                  <c:v>389.83679999999998</c:v>
                </c:pt>
                <c:pt idx="681">
                  <c:v>389.40480000000002</c:v>
                </c:pt>
                <c:pt idx="682">
                  <c:v>389.40480000000002</c:v>
                </c:pt>
                <c:pt idx="683">
                  <c:v>388.88640000000004</c:v>
                </c:pt>
                <c:pt idx="684">
                  <c:v>388.19520000000006</c:v>
                </c:pt>
                <c:pt idx="685">
                  <c:v>387.41760000000005</c:v>
                </c:pt>
                <c:pt idx="686">
                  <c:v>385.17120000000006</c:v>
                </c:pt>
                <c:pt idx="687">
                  <c:v>384.48</c:v>
                </c:pt>
                <c:pt idx="688">
                  <c:v>383.35680000000002</c:v>
                </c:pt>
                <c:pt idx="689">
                  <c:v>382.57920000000001</c:v>
                </c:pt>
                <c:pt idx="690">
                  <c:v>382.06079999999997</c:v>
                </c:pt>
                <c:pt idx="691">
                  <c:v>381.80160000000001</c:v>
                </c:pt>
                <c:pt idx="692">
                  <c:v>381.28320000000002</c:v>
                </c:pt>
                <c:pt idx="693">
                  <c:v>380.50560000000002</c:v>
                </c:pt>
                <c:pt idx="694">
                  <c:v>380.16000000000008</c:v>
                </c:pt>
                <c:pt idx="695">
                  <c:v>378.60480000000001</c:v>
                </c:pt>
                <c:pt idx="696">
                  <c:v>378.25920000000002</c:v>
                </c:pt>
                <c:pt idx="697">
                  <c:v>378</c:v>
                </c:pt>
                <c:pt idx="698">
                  <c:v>377.39520000000005</c:v>
                </c:pt>
                <c:pt idx="699">
                  <c:v>377.30880000000002</c:v>
                </c:pt>
                <c:pt idx="700">
                  <c:v>377.0496</c:v>
                </c:pt>
                <c:pt idx="701">
                  <c:v>376.44480000000004</c:v>
                </c:pt>
                <c:pt idx="702">
                  <c:v>375.23520000000002</c:v>
                </c:pt>
                <c:pt idx="703">
                  <c:v>372.98880000000003</c:v>
                </c:pt>
                <c:pt idx="704">
                  <c:v>372.29760000000005</c:v>
                </c:pt>
                <c:pt idx="705">
                  <c:v>371.86560000000003</c:v>
                </c:pt>
                <c:pt idx="706">
                  <c:v>371.69279999999998</c:v>
                </c:pt>
                <c:pt idx="707">
                  <c:v>371.34720000000004</c:v>
                </c:pt>
                <c:pt idx="708">
                  <c:v>371.34720000000004</c:v>
                </c:pt>
                <c:pt idx="709">
                  <c:v>370.31040000000002</c:v>
                </c:pt>
                <c:pt idx="710">
                  <c:v>370.31040000000002</c:v>
                </c:pt>
                <c:pt idx="711">
                  <c:v>370.13760000000002</c:v>
                </c:pt>
                <c:pt idx="712">
                  <c:v>370.05120000000005</c:v>
                </c:pt>
                <c:pt idx="713">
                  <c:v>369.8784</c:v>
                </c:pt>
                <c:pt idx="714">
                  <c:v>369.7056</c:v>
                </c:pt>
                <c:pt idx="715">
                  <c:v>369.18720000000002</c:v>
                </c:pt>
                <c:pt idx="716">
                  <c:v>368.928</c:v>
                </c:pt>
                <c:pt idx="717">
                  <c:v>368.66880000000003</c:v>
                </c:pt>
                <c:pt idx="718">
                  <c:v>368.40960000000007</c:v>
                </c:pt>
                <c:pt idx="719">
                  <c:v>368.32320000000004</c:v>
                </c:pt>
                <c:pt idx="720">
                  <c:v>367.63200000000001</c:v>
                </c:pt>
                <c:pt idx="721">
                  <c:v>367.20000000000005</c:v>
                </c:pt>
                <c:pt idx="722">
                  <c:v>367.11360000000002</c:v>
                </c:pt>
                <c:pt idx="723">
                  <c:v>366.94080000000002</c:v>
                </c:pt>
                <c:pt idx="724">
                  <c:v>365.64480000000003</c:v>
                </c:pt>
                <c:pt idx="725">
                  <c:v>364.78080000000006</c:v>
                </c:pt>
                <c:pt idx="726">
                  <c:v>364.34879999999998</c:v>
                </c:pt>
                <c:pt idx="727">
                  <c:v>364.08960000000008</c:v>
                </c:pt>
                <c:pt idx="728">
                  <c:v>362.70720000000006</c:v>
                </c:pt>
                <c:pt idx="729">
                  <c:v>362.53440000000001</c:v>
                </c:pt>
                <c:pt idx="730">
                  <c:v>362.18880000000001</c:v>
                </c:pt>
                <c:pt idx="731">
                  <c:v>361.84320000000002</c:v>
                </c:pt>
                <c:pt idx="732">
                  <c:v>361.32480000000004</c:v>
                </c:pt>
                <c:pt idx="733">
                  <c:v>361.23840000000001</c:v>
                </c:pt>
                <c:pt idx="734">
                  <c:v>360.11520000000002</c:v>
                </c:pt>
                <c:pt idx="735">
                  <c:v>359.59680000000003</c:v>
                </c:pt>
                <c:pt idx="736">
                  <c:v>356.91840000000002</c:v>
                </c:pt>
                <c:pt idx="737">
                  <c:v>356.05440000000004</c:v>
                </c:pt>
                <c:pt idx="738">
                  <c:v>355.88159999999999</c:v>
                </c:pt>
                <c:pt idx="739">
                  <c:v>355.79520000000008</c:v>
                </c:pt>
                <c:pt idx="740">
                  <c:v>355.79520000000008</c:v>
                </c:pt>
                <c:pt idx="741">
                  <c:v>355.7088</c:v>
                </c:pt>
                <c:pt idx="742">
                  <c:v>355.36320000000006</c:v>
                </c:pt>
                <c:pt idx="743">
                  <c:v>354.06720000000001</c:v>
                </c:pt>
                <c:pt idx="744">
                  <c:v>353.98080000000004</c:v>
                </c:pt>
                <c:pt idx="745">
                  <c:v>353.89440000000002</c:v>
                </c:pt>
                <c:pt idx="746">
                  <c:v>352.25280000000004</c:v>
                </c:pt>
                <c:pt idx="747">
                  <c:v>352.16640000000001</c:v>
                </c:pt>
                <c:pt idx="748">
                  <c:v>351.99360000000001</c:v>
                </c:pt>
                <c:pt idx="749">
                  <c:v>351.73439999999999</c:v>
                </c:pt>
                <c:pt idx="750">
                  <c:v>351.64800000000002</c:v>
                </c:pt>
                <c:pt idx="751">
                  <c:v>351.64800000000002</c:v>
                </c:pt>
                <c:pt idx="752">
                  <c:v>349.40159999999997</c:v>
                </c:pt>
                <c:pt idx="753">
                  <c:v>347.50080000000003</c:v>
                </c:pt>
                <c:pt idx="754">
                  <c:v>346.72320000000002</c:v>
                </c:pt>
                <c:pt idx="755">
                  <c:v>346.72320000000002</c:v>
                </c:pt>
                <c:pt idx="756">
                  <c:v>346.20479999999998</c:v>
                </c:pt>
                <c:pt idx="757">
                  <c:v>345.85920000000004</c:v>
                </c:pt>
                <c:pt idx="758">
                  <c:v>345.77280000000002</c:v>
                </c:pt>
                <c:pt idx="759">
                  <c:v>345.6</c:v>
                </c:pt>
                <c:pt idx="760">
                  <c:v>345.16800000000001</c:v>
                </c:pt>
                <c:pt idx="761">
                  <c:v>345.16800000000001</c:v>
                </c:pt>
                <c:pt idx="762">
                  <c:v>344.99520000000001</c:v>
                </c:pt>
                <c:pt idx="763">
                  <c:v>344.13120000000004</c:v>
                </c:pt>
                <c:pt idx="764">
                  <c:v>343.52640000000002</c:v>
                </c:pt>
                <c:pt idx="765">
                  <c:v>343.09440000000001</c:v>
                </c:pt>
                <c:pt idx="766">
                  <c:v>343.09440000000001</c:v>
                </c:pt>
                <c:pt idx="767">
                  <c:v>343.00800000000004</c:v>
                </c:pt>
                <c:pt idx="768">
                  <c:v>343.00800000000004</c:v>
                </c:pt>
                <c:pt idx="769">
                  <c:v>342.92160000000001</c:v>
                </c:pt>
                <c:pt idx="770">
                  <c:v>342.66240000000005</c:v>
                </c:pt>
                <c:pt idx="771">
                  <c:v>342.23040000000003</c:v>
                </c:pt>
                <c:pt idx="772">
                  <c:v>342.23040000000003</c:v>
                </c:pt>
                <c:pt idx="773">
                  <c:v>340.15680000000003</c:v>
                </c:pt>
                <c:pt idx="774">
                  <c:v>339.98400000000004</c:v>
                </c:pt>
                <c:pt idx="775">
                  <c:v>339.72480000000002</c:v>
                </c:pt>
                <c:pt idx="776">
                  <c:v>339.46559999999999</c:v>
                </c:pt>
                <c:pt idx="777">
                  <c:v>339.37920000000003</c:v>
                </c:pt>
                <c:pt idx="778">
                  <c:v>338.86080000000004</c:v>
                </c:pt>
                <c:pt idx="779">
                  <c:v>338.68799999999999</c:v>
                </c:pt>
                <c:pt idx="780">
                  <c:v>338.25600000000003</c:v>
                </c:pt>
                <c:pt idx="781">
                  <c:v>338.16960000000006</c:v>
                </c:pt>
                <c:pt idx="782">
                  <c:v>337.30560000000003</c:v>
                </c:pt>
                <c:pt idx="783">
                  <c:v>336.96000000000004</c:v>
                </c:pt>
                <c:pt idx="784">
                  <c:v>336.87360000000001</c:v>
                </c:pt>
                <c:pt idx="785">
                  <c:v>336.61439999999999</c:v>
                </c:pt>
                <c:pt idx="786">
                  <c:v>336.18240000000003</c:v>
                </c:pt>
                <c:pt idx="787">
                  <c:v>335.49120000000005</c:v>
                </c:pt>
                <c:pt idx="788">
                  <c:v>335.49120000000005</c:v>
                </c:pt>
                <c:pt idx="789">
                  <c:v>334.54079999999999</c:v>
                </c:pt>
                <c:pt idx="790">
                  <c:v>334.1952</c:v>
                </c:pt>
                <c:pt idx="791">
                  <c:v>331.68960000000004</c:v>
                </c:pt>
                <c:pt idx="792">
                  <c:v>330.048</c:v>
                </c:pt>
                <c:pt idx="793">
                  <c:v>329.78880000000004</c:v>
                </c:pt>
                <c:pt idx="794">
                  <c:v>328.9248</c:v>
                </c:pt>
                <c:pt idx="795">
                  <c:v>327.88800000000003</c:v>
                </c:pt>
                <c:pt idx="796">
                  <c:v>327.71520000000004</c:v>
                </c:pt>
                <c:pt idx="797">
                  <c:v>327.71520000000004</c:v>
                </c:pt>
                <c:pt idx="798">
                  <c:v>327.62880000000001</c:v>
                </c:pt>
                <c:pt idx="799">
                  <c:v>326.41920000000005</c:v>
                </c:pt>
                <c:pt idx="800">
                  <c:v>325.81440000000003</c:v>
                </c:pt>
                <c:pt idx="801">
                  <c:v>325.72800000000001</c:v>
                </c:pt>
                <c:pt idx="802">
                  <c:v>325.38240000000002</c:v>
                </c:pt>
                <c:pt idx="803">
                  <c:v>325.20960000000002</c:v>
                </c:pt>
                <c:pt idx="804">
                  <c:v>325.20960000000002</c:v>
                </c:pt>
                <c:pt idx="805">
                  <c:v>324.95040000000006</c:v>
                </c:pt>
                <c:pt idx="806">
                  <c:v>324.69120000000004</c:v>
                </c:pt>
                <c:pt idx="807">
                  <c:v>324.43200000000002</c:v>
                </c:pt>
                <c:pt idx="808">
                  <c:v>324.25920000000002</c:v>
                </c:pt>
                <c:pt idx="809">
                  <c:v>323.82720000000006</c:v>
                </c:pt>
                <c:pt idx="810">
                  <c:v>323.65440000000001</c:v>
                </c:pt>
                <c:pt idx="811">
                  <c:v>323.65440000000001</c:v>
                </c:pt>
                <c:pt idx="812">
                  <c:v>323.48160000000001</c:v>
                </c:pt>
                <c:pt idx="813">
                  <c:v>323.0496</c:v>
                </c:pt>
                <c:pt idx="814">
                  <c:v>322.79040000000003</c:v>
                </c:pt>
                <c:pt idx="815">
                  <c:v>322.09920000000005</c:v>
                </c:pt>
                <c:pt idx="816">
                  <c:v>321.9264</c:v>
                </c:pt>
                <c:pt idx="817">
                  <c:v>321.84000000000003</c:v>
                </c:pt>
                <c:pt idx="818">
                  <c:v>321.06240000000003</c:v>
                </c:pt>
                <c:pt idx="819">
                  <c:v>320.71680000000003</c:v>
                </c:pt>
                <c:pt idx="820">
                  <c:v>320.45760000000001</c:v>
                </c:pt>
                <c:pt idx="821">
                  <c:v>320.45760000000001</c:v>
                </c:pt>
                <c:pt idx="822">
                  <c:v>319.07520000000005</c:v>
                </c:pt>
                <c:pt idx="823">
                  <c:v>318.64320000000004</c:v>
                </c:pt>
                <c:pt idx="824">
                  <c:v>318.12479999999999</c:v>
                </c:pt>
                <c:pt idx="825">
                  <c:v>317.69280000000003</c:v>
                </c:pt>
                <c:pt idx="826">
                  <c:v>317.43360000000001</c:v>
                </c:pt>
                <c:pt idx="827">
                  <c:v>317.43360000000001</c:v>
                </c:pt>
                <c:pt idx="828">
                  <c:v>317.26080000000002</c:v>
                </c:pt>
                <c:pt idx="829">
                  <c:v>316.8288</c:v>
                </c:pt>
                <c:pt idx="830">
                  <c:v>316.39680000000004</c:v>
                </c:pt>
                <c:pt idx="831">
                  <c:v>316.31040000000002</c:v>
                </c:pt>
                <c:pt idx="832">
                  <c:v>315.87840000000006</c:v>
                </c:pt>
                <c:pt idx="833">
                  <c:v>315.61920000000003</c:v>
                </c:pt>
                <c:pt idx="834">
                  <c:v>315.44639999999998</c:v>
                </c:pt>
                <c:pt idx="835">
                  <c:v>315.36</c:v>
                </c:pt>
                <c:pt idx="836">
                  <c:v>314.66880000000003</c:v>
                </c:pt>
                <c:pt idx="837">
                  <c:v>314.32319999999999</c:v>
                </c:pt>
                <c:pt idx="838">
                  <c:v>313.71839999999997</c:v>
                </c:pt>
                <c:pt idx="839">
                  <c:v>313.71839999999997</c:v>
                </c:pt>
                <c:pt idx="840">
                  <c:v>312.94080000000002</c:v>
                </c:pt>
                <c:pt idx="841">
                  <c:v>312.68160000000006</c:v>
                </c:pt>
                <c:pt idx="842">
                  <c:v>312.50880000000001</c:v>
                </c:pt>
                <c:pt idx="843">
                  <c:v>312.24959999999999</c:v>
                </c:pt>
                <c:pt idx="844">
                  <c:v>311.7312</c:v>
                </c:pt>
                <c:pt idx="845">
                  <c:v>311.55840000000001</c:v>
                </c:pt>
                <c:pt idx="846">
                  <c:v>309.91680000000002</c:v>
                </c:pt>
                <c:pt idx="847">
                  <c:v>309.13920000000002</c:v>
                </c:pt>
                <c:pt idx="848">
                  <c:v>307.84320000000002</c:v>
                </c:pt>
                <c:pt idx="849">
                  <c:v>307.41120000000001</c:v>
                </c:pt>
                <c:pt idx="850">
                  <c:v>307.41120000000001</c:v>
                </c:pt>
                <c:pt idx="851">
                  <c:v>307.06560000000002</c:v>
                </c:pt>
                <c:pt idx="852">
                  <c:v>306.97919999999999</c:v>
                </c:pt>
                <c:pt idx="853">
                  <c:v>306.80640000000005</c:v>
                </c:pt>
                <c:pt idx="854">
                  <c:v>306.28800000000001</c:v>
                </c:pt>
                <c:pt idx="855">
                  <c:v>306.11520000000002</c:v>
                </c:pt>
                <c:pt idx="856">
                  <c:v>306.11520000000002</c:v>
                </c:pt>
                <c:pt idx="857">
                  <c:v>306.02879999999999</c:v>
                </c:pt>
                <c:pt idx="858">
                  <c:v>305.6832</c:v>
                </c:pt>
                <c:pt idx="859">
                  <c:v>305.5104</c:v>
                </c:pt>
                <c:pt idx="860">
                  <c:v>305.33760000000001</c:v>
                </c:pt>
                <c:pt idx="861">
                  <c:v>304.99200000000002</c:v>
                </c:pt>
                <c:pt idx="862">
                  <c:v>304.21440000000001</c:v>
                </c:pt>
                <c:pt idx="863">
                  <c:v>303.7824</c:v>
                </c:pt>
                <c:pt idx="864">
                  <c:v>301.79520000000002</c:v>
                </c:pt>
                <c:pt idx="865">
                  <c:v>301.36320000000001</c:v>
                </c:pt>
                <c:pt idx="866">
                  <c:v>300.49920000000003</c:v>
                </c:pt>
                <c:pt idx="867">
                  <c:v>300.15360000000004</c:v>
                </c:pt>
                <c:pt idx="868">
                  <c:v>298.6848</c:v>
                </c:pt>
                <c:pt idx="869">
                  <c:v>298.25280000000004</c:v>
                </c:pt>
                <c:pt idx="870">
                  <c:v>298.16640000000001</c:v>
                </c:pt>
                <c:pt idx="871">
                  <c:v>297.99360000000001</c:v>
                </c:pt>
                <c:pt idx="872">
                  <c:v>297.38880000000006</c:v>
                </c:pt>
                <c:pt idx="873">
                  <c:v>296.26560000000001</c:v>
                </c:pt>
                <c:pt idx="874">
                  <c:v>296.26560000000001</c:v>
                </c:pt>
                <c:pt idx="875">
                  <c:v>296.09280000000001</c:v>
                </c:pt>
                <c:pt idx="876">
                  <c:v>295.57440000000003</c:v>
                </c:pt>
                <c:pt idx="877">
                  <c:v>295.22879999999998</c:v>
                </c:pt>
                <c:pt idx="878">
                  <c:v>294.96960000000001</c:v>
                </c:pt>
                <c:pt idx="879">
                  <c:v>294.10560000000004</c:v>
                </c:pt>
                <c:pt idx="880">
                  <c:v>293.93280000000004</c:v>
                </c:pt>
                <c:pt idx="881">
                  <c:v>293.50080000000003</c:v>
                </c:pt>
                <c:pt idx="882">
                  <c:v>293.15519999999998</c:v>
                </c:pt>
                <c:pt idx="883">
                  <c:v>292.89600000000002</c:v>
                </c:pt>
                <c:pt idx="884">
                  <c:v>292.80959999999999</c:v>
                </c:pt>
                <c:pt idx="885">
                  <c:v>292.464</c:v>
                </c:pt>
                <c:pt idx="886">
                  <c:v>291.60000000000002</c:v>
                </c:pt>
                <c:pt idx="887">
                  <c:v>290.82240000000002</c:v>
                </c:pt>
                <c:pt idx="888">
                  <c:v>290.73600000000005</c:v>
                </c:pt>
                <c:pt idx="889">
                  <c:v>289.95839999999998</c:v>
                </c:pt>
                <c:pt idx="890">
                  <c:v>289.87200000000001</c:v>
                </c:pt>
                <c:pt idx="891">
                  <c:v>289.69920000000002</c:v>
                </c:pt>
                <c:pt idx="892">
                  <c:v>289.35360000000003</c:v>
                </c:pt>
                <c:pt idx="893">
                  <c:v>288.92160000000001</c:v>
                </c:pt>
                <c:pt idx="894">
                  <c:v>288.83520000000004</c:v>
                </c:pt>
                <c:pt idx="895">
                  <c:v>288.14400000000001</c:v>
                </c:pt>
                <c:pt idx="896">
                  <c:v>287.97120000000001</c:v>
                </c:pt>
                <c:pt idx="897">
                  <c:v>287.79840000000002</c:v>
                </c:pt>
                <c:pt idx="898">
                  <c:v>287.3664</c:v>
                </c:pt>
                <c:pt idx="899">
                  <c:v>286.416</c:v>
                </c:pt>
                <c:pt idx="900">
                  <c:v>286.416</c:v>
                </c:pt>
                <c:pt idx="901">
                  <c:v>286.24320000000006</c:v>
                </c:pt>
                <c:pt idx="902">
                  <c:v>285.81119999999999</c:v>
                </c:pt>
                <c:pt idx="903">
                  <c:v>285.81119999999999</c:v>
                </c:pt>
                <c:pt idx="904">
                  <c:v>284.94720000000001</c:v>
                </c:pt>
                <c:pt idx="905">
                  <c:v>284.25600000000003</c:v>
                </c:pt>
                <c:pt idx="906">
                  <c:v>284.25600000000003</c:v>
                </c:pt>
                <c:pt idx="907">
                  <c:v>284.16960000000006</c:v>
                </c:pt>
                <c:pt idx="908">
                  <c:v>283.82400000000001</c:v>
                </c:pt>
                <c:pt idx="909">
                  <c:v>283.13280000000003</c:v>
                </c:pt>
                <c:pt idx="910">
                  <c:v>283.13280000000003</c:v>
                </c:pt>
                <c:pt idx="911">
                  <c:v>282.87360000000001</c:v>
                </c:pt>
                <c:pt idx="912">
                  <c:v>282.78720000000004</c:v>
                </c:pt>
                <c:pt idx="913">
                  <c:v>282.78720000000004</c:v>
                </c:pt>
                <c:pt idx="914">
                  <c:v>282.70080000000002</c:v>
                </c:pt>
                <c:pt idx="915">
                  <c:v>282.35520000000002</c:v>
                </c:pt>
                <c:pt idx="916">
                  <c:v>282.18240000000003</c:v>
                </c:pt>
                <c:pt idx="917">
                  <c:v>281.92320000000001</c:v>
                </c:pt>
                <c:pt idx="918">
                  <c:v>281.75040000000001</c:v>
                </c:pt>
                <c:pt idx="919">
                  <c:v>281.40480000000002</c:v>
                </c:pt>
                <c:pt idx="920">
                  <c:v>281.23200000000003</c:v>
                </c:pt>
                <c:pt idx="921">
                  <c:v>280.54079999999999</c:v>
                </c:pt>
                <c:pt idx="922">
                  <c:v>280.36800000000005</c:v>
                </c:pt>
                <c:pt idx="923">
                  <c:v>279.59040000000005</c:v>
                </c:pt>
                <c:pt idx="924">
                  <c:v>278.81279999999998</c:v>
                </c:pt>
                <c:pt idx="925">
                  <c:v>277.77600000000001</c:v>
                </c:pt>
                <c:pt idx="926">
                  <c:v>277.60320000000002</c:v>
                </c:pt>
                <c:pt idx="927">
                  <c:v>277.08480000000003</c:v>
                </c:pt>
                <c:pt idx="928">
                  <c:v>276.65280000000001</c:v>
                </c:pt>
                <c:pt idx="929">
                  <c:v>276.65280000000001</c:v>
                </c:pt>
                <c:pt idx="930">
                  <c:v>275.87520000000001</c:v>
                </c:pt>
                <c:pt idx="931">
                  <c:v>275.87520000000001</c:v>
                </c:pt>
                <c:pt idx="932">
                  <c:v>275.35680000000002</c:v>
                </c:pt>
                <c:pt idx="933">
                  <c:v>275.2704</c:v>
                </c:pt>
                <c:pt idx="934">
                  <c:v>275.2704</c:v>
                </c:pt>
                <c:pt idx="935">
                  <c:v>272.67840000000001</c:v>
                </c:pt>
                <c:pt idx="936">
                  <c:v>272.33280000000002</c:v>
                </c:pt>
                <c:pt idx="937">
                  <c:v>271.9008</c:v>
                </c:pt>
                <c:pt idx="938">
                  <c:v>271.38240000000002</c:v>
                </c:pt>
                <c:pt idx="939">
                  <c:v>270.77760000000001</c:v>
                </c:pt>
                <c:pt idx="940">
                  <c:v>270.43200000000002</c:v>
                </c:pt>
                <c:pt idx="941">
                  <c:v>270.43200000000002</c:v>
                </c:pt>
                <c:pt idx="942">
                  <c:v>270.43200000000002</c:v>
                </c:pt>
                <c:pt idx="943">
                  <c:v>269.48160000000001</c:v>
                </c:pt>
                <c:pt idx="944">
                  <c:v>268.96320000000003</c:v>
                </c:pt>
                <c:pt idx="945">
                  <c:v>268.8768</c:v>
                </c:pt>
                <c:pt idx="946">
                  <c:v>268.53120000000001</c:v>
                </c:pt>
                <c:pt idx="947">
                  <c:v>268.18560000000002</c:v>
                </c:pt>
                <c:pt idx="948">
                  <c:v>268.09920000000005</c:v>
                </c:pt>
                <c:pt idx="949">
                  <c:v>267.40800000000002</c:v>
                </c:pt>
                <c:pt idx="950">
                  <c:v>266.37120000000004</c:v>
                </c:pt>
                <c:pt idx="951">
                  <c:v>265.68</c:v>
                </c:pt>
                <c:pt idx="952">
                  <c:v>265.24799999999999</c:v>
                </c:pt>
                <c:pt idx="953">
                  <c:v>264.9024</c:v>
                </c:pt>
                <c:pt idx="954">
                  <c:v>264.9024</c:v>
                </c:pt>
                <c:pt idx="955">
                  <c:v>264.64320000000004</c:v>
                </c:pt>
                <c:pt idx="956">
                  <c:v>264.21120000000002</c:v>
                </c:pt>
                <c:pt idx="957">
                  <c:v>263.52</c:v>
                </c:pt>
                <c:pt idx="958">
                  <c:v>263.43360000000001</c:v>
                </c:pt>
                <c:pt idx="959">
                  <c:v>262.39679999999998</c:v>
                </c:pt>
                <c:pt idx="960">
                  <c:v>262.22400000000005</c:v>
                </c:pt>
                <c:pt idx="961">
                  <c:v>262.05119999999999</c:v>
                </c:pt>
                <c:pt idx="962">
                  <c:v>262.05119999999999</c:v>
                </c:pt>
                <c:pt idx="963">
                  <c:v>261.44639999999998</c:v>
                </c:pt>
                <c:pt idx="964">
                  <c:v>260.15040000000005</c:v>
                </c:pt>
                <c:pt idx="965">
                  <c:v>259.28640000000001</c:v>
                </c:pt>
                <c:pt idx="966">
                  <c:v>258.59520000000003</c:v>
                </c:pt>
                <c:pt idx="967">
                  <c:v>257.99040000000002</c:v>
                </c:pt>
                <c:pt idx="968">
                  <c:v>257.99040000000002</c:v>
                </c:pt>
                <c:pt idx="969">
                  <c:v>257.55840000000001</c:v>
                </c:pt>
                <c:pt idx="970">
                  <c:v>257.47200000000004</c:v>
                </c:pt>
                <c:pt idx="971">
                  <c:v>257.12639999999999</c:v>
                </c:pt>
                <c:pt idx="972">
                  <c:v>256.52159999999998</c:v>
                </c:pt>
                <c:pt idx="973">
                  <c:v>255.39840000000001</c:v>
                </c:pt>
                <c:pt idx="974">
                  <c:v>255.13920000000002</c:v>
                </c:pt>
                <c:pt idx="975">
                  <c:v>254.62080000000003</c:v>
                </c:pt>
                <c:pt idx="976">
                  <c:v>254.01600000000002</c:v>
                </c:pt>
                <c:pt idx="977">
                  <c:v>253.84320000000002</c:v>
                </c:pt>
                <c:pt idx="978">
                  <c:v>253.6704</c:v>
                </c:pt>
                <c:pt idx="979">
                  <c:v>253.23840000000001</c:v>
                </c:pt>
                <c:pt idx="980">
                  <c:v>252.89280000000002</c:v>
                </c:pt>
                <c:pt idx="981">
                  <c:v>252.72</c:v>
                </c:pt>
                <c:pt idx="982">
                  <c:v>252.37440000000001</c:v>
                </c:pt>
                <c:pt idx="983">
                  <c:v>252.28800000000001</c:v>
                </c:pt>
                <c:pt idx="984">
                  <c:v>252.11520000000002</c:v>
                </c:pt>
                <c:pt idx="985">
                  <c:v>251.76960000000003</c:v>
                </c:pt>
                <c:pt idx="986">
                  <c:v>251.6832</c:v>
                </c:pt>
                <c:pt idx="987">
                  <c:v>251.07840000000002</c:v>
                </c:pt>
                <c:pt idx="988">
                  <c:v>250.81920000000002</c:v>
                </c:pt>
                <c:pt idx="989">
                  <c:v>250.04160000000002</c:v>
                </c:pt>
                <c:pt idx="990">
                  <c:v>249.5232</c:v>
                </c:pt>
                <c:pt idx="991">
                  <c:v>249.35040000000004</c:v>
                </c:pt>
                <c:pt idx="992">
                  <c:v>249.35040000000004</c:v>
                </c:pt>
                <c:pt idx="993">
                  <c:v>249.17760000000001</c:v>
                </c:pt>
                <c:pt idx="994">
                  <c:v>248.83199999999999</c:v>
                </c:pt>
                <c:pt idx="995">
                  <c:v>248.4</c:v>
                </c:pt>
                <c:pt idx="996">
                  <c:v>246.75839999999999</c:v>
                </c:pt>
                <c:pt idx="997">
                  <c:v>245.46240000000003</c:v>
                </c:pt>
                <c:pt idx="998">
                  <c:v>245.03040000000001</c:v>
                </c:pt>
                <c:pt idx="999">
                  <c:v>244.77120000000002</c:v>
                </c:pt>
                <c:pt idx="1000">
                  <c:v>244.6848</c:v>
                </c:pt>
                <c:pt idx="1001">
                  <c:v>243.648</c:v>
                </c:pt>
                <c:pt idx="1002">
                  <c:v>243.5616</c:v>
                </c:pt>
                <c:pt idx="1003">
                  <c:v>243.12960000000001</c:v>
                </c:pt>
                <c:pt idx="1004">
                  <c:v>242.87040000000002</c:v>
                </c:pt>
                <c:pt idx="1005">
                  <c:v>242.26560000000001</c:v>
                </c:pt>
                <c:pt idx="1006">
                  <c:v>241.488</c:v>
                </c:pt>
                <c:pt idx="1007">
                  <c:v>241.488</c:v>
                </c:pt>
                <c:pt idx="1008">
                  <c:v>241.31520000000003</c:v>
                </c:pt>
                <c:pt idx="1009">
                  <c:v>241.05600000000001</c:v>
                </c:pt>
                <c:pt idx="1010">
                  <c:v>240.10560000000001</c:v>
                </c:pt>
                <c:pt idx="1011">
                  <c:v>238.63680000000002</c:v>
                </c:pt>
                <c:pt idx="1012">
                  <c:v>238.20480000000003</c:v>
                </c:pt>
                <c:pt idx="1013">
                  <c:v>237.85920000000002</c:v>
                </c:pt>
                <c:pt idx="1014">
                  <c:v>237.2544</c:v>
                </c:pt>
                <c:pt idx="1015">
                  <c:v>236.304</c:v>
                </c:pt>
                <c:pt idx="1016">
                  <c:v>236.2176</c:v>
                </c:pt>
                <c:pt idx="1017">
                  <c:v>236.04480000000004</c:v>
                </c:pt>
                <c:pt idx="1018">
                  <c:v>236.04480000000004</c:v>
                </c:pt>
                <c:pt idx="1019">
                  <c:v>235.61279999999999</c:v>
                </c:pt>
                <c:pt idx="1020">
                  <c:v>235.52640000000002</c:v>
                </c:pt>
                <c:pt idx="1021">
                  <c:v>235.1808</c:v>
                </c:pt>
                <c:pt idx="1022">
                  <c:v>235.00800000000004</c:v>
                </c:pt>
                <c:pt idx="1023">
                  <c:v>234.40320000000003</c:v>
                </c:pt>
                <c:pt idx="1024">
                  <c:v>233.28000000000003</c:v>
                </c:pt>
                <c:pt idx="1025">
                  <c:v>232.93440000000004</c:v>
                </c:pt>
                <c:pt idx="1026">
                  <c:v>232.84800000000001</c:v>
                </c:pt>
                <c:pt idx="1027">
                  <c:v>232.67520000000002</c:v>
                </c:pt>
                <c:pt idx="1028">
                  <c:v>231.72480000000002</c:v>
                </c:pt>
                <c:pt idx="1029">
                  <c:v>231.63840000000002</c:v>
                </c:pt>
                <c:pt idx="1030">
                  <c:v>231.55200000000002</c:v>
                </c:pt>
                <c:pt idx="1031">
                  <c:v>230.4288</c:v>
                </c:pt>
                <c:pt idx="1032">
                  <c:v>229.91040000000001</c:v>
                </c:pt>
                <c:pt idx="1033">
                  <c:v>229.04640000000001</c:v>
                </c:pt>
                <c:pt idx="1034">
                  <c:v>228.87360000000001</c:v>
                </c:pt>
                <c:pt idx="1035">
                  <c:v>228.87360000000001</c:v>
                </c:pt>
                <c:pt idx="1036">
                  <c:v>227.83680000000001</c:v>
                </c:pt>
                <c:pt idx="1037">
                  <c:v>227.49120000000002</c:v>
                </c:pt>
                <c:pt idx="1038">
                  <c:v>227.1456</c:v>
                </c:pt>
                <c:pt idx="1039">
                  <c:v>227.05920000000003</c:v>
                </c:pt>
                <c:pt idx="1040">
                  <c:v>226.62720000000004</c:v>
                </c:pt>
                <c:pt idx="1041">
                  <c:v>226.36800000000002</c:v>
                </c:pt>
                <c:pt idx="1042">
                  <c:v>226.02240000000003</c:v>
                </c:pt>
                <c:pt idx="1043">
                  <c:v>225.76320000000001</c:v>
                </c:pt>
                <c:pt idx="1044">
                  <c:v>225.67680000000001</c:v>
                </c:pt>
                <c:pt idx="1045">
                  <c:v>224.38080000000002</c:v>
                </c:pt>
                <c:pt idx="1046">
                  <c:v>224.20800000000003</c:v>
                </c:pt>
                <c:pt idx="1047">
                  <c:v>223.60320000000002</c:v>
                </c:pt>
                <c:pt idx="1048">
                  <c:v>223.43039999999999</c:v>
                </c:pt>
                <c:pt idx="1049">
                  <c:v>222.13440000000003</c:v>
                </c:pt>
                <c:pt idx="1050">
                  <c:v>221.9616</c:v>
                </c:pt>
                <c:pt idx="1051">
                  <c:v>220.83840000000001</c:v>
                </c:pt>
                <c:pt idx="1052">
                  <c:v>220.40640000000002</c:v>
                </c:pt>
                <c:pt idx="1053">
                  <c:v>220.32</c:v>
                </c:pt>
                <c:pt idx="1054">
                  <c:v>220.14720000000003</c:v>
                </c:pt>
                <c:pt idx="1055">
                  <c:v>220.14720000000003</c:v>
                </c:pt>
                <c:pt idx="1056">
                  <c:v>219.88800000000001</c:v>
                </c:pt>
                <c:pt idx="1057">
                  <c:v>219.62880000000001</c:v>
                </c:pt>
                <c:pt idx="1058">
                  <c:v>219.28319999999999</c:v>
                </c:pt>
                <c:pt idx="1059">
                  <c:v>219.11040000000003</c:v>
                </c:pt>
                <c:pt idx="1060">
                  <c:v>218.59199999999998</c:v>
                </c:pt>
                <c:pt idx="1061">
                  <c:v>217.98720000000003</c:v>
                </c:pt>
                <c:pt idx="1062">
                  <c:v>217.9008</c:v>
                </c:pt>
                <c:pt idx="1063">
                  <c:v>217.46880000000002</c:v>
                </c:pt>
                <c:pt idx="1064">
                  <c:v>217.46880000000002</c:v>
                </c:pt>
                <c:pt idx="1065">
                  <c:v>216.60480000000001</c:v>
                </c:pt>
                <c:pt idx="1066">
                  <c:v>216.43200000000002</c:v>
                </c:pt>
                <c:pt idx="1067">
                  <c:v>216.34560000000002</c:v>
                </c:pt>
                <c:pt idx="1068">
                  <c:v>215.48160000000004</c:v>
                </c:pt>
                <c:pt idx="1069">
                  <c:v>215.0496</c:v>
                </c:pt>
                <c:pt idx="1070">
                  <c:v>214.53120000000001</c:v>
                </c:pt>
                <c:pt idx="1071">
                  <c:v>214.44480000000004</c:v>
                </c:pt>
                <c:pt idx="1072">
                  <c:v>214.27200000000002</c:v>
                </c:pt>
                <c:pt idx="1073">
                  <c:v>214.27200000000002</c:v>
                </c:pt>
                <c:pt idx="1074">
                  <c:v>213.9264</c:v>
                </c:pt>
                <c:pt idx="1075">
                  <c:v>213.9264</c:v>
                </c:pt>
                <c:pt idx="1076">
                  <c:v>213.9264</c:v>
                </c:pt>
                <c:pt idx="1077">
                  <c:v>212.71680000000003</c:v>
                </c:pt>
                <c:pt idx="1078">
                  <c:v>212.37120000000002</c:v>
                </c:pt>
                <c:pt idx="1079">
                  <c:v>212.37120000000002</c:v>
                </c:pt>
                <c:pt idx="1080">
                  <c:v>212.28479999999999</c:v>
                </c:pt>
                <c:pt idx="1081">
                  <c:v>212.11200000000002</c:v>
                </c:pt>
                <c:pt idx="1082">
                  <c:v>211.33440000000002</c:v>
                </c:pt>
                <c:pt idx="1083">
                  <c:v>210.21119999999999</c:v>
                </c:pt>
                <c:pt idx="1084">
                  <c:v>209.17439999999999</c:v>
                </c:pt>
                <c:pt idx="1085">
                  <c:v>208.31040000000002</c:v>
                </c:pt>
                <c:pt idx="1086">
                  <c:v>208.13759999999999</c:v>
                </c:pt>
                <c:pt idx="1087">
                  <c:v>207.87840000000003</c:v>
                </c:pt>
                <c:pt idx="1088">
                  <c:v>207.44639999999998</c:v>
                </c:pt>
                <c:pt idx="1089">
                  <c:v>207.27360000000002</c:v>
                </c:pt>
                <c:pt idx="1090">
                  <c:v>206.15040000000002</c:v>
                </c:pt>
                <c:pt idx="1091">
                  <c:v>206.15040000000002</c:v>
                </c:pt>
                <c:pt idx="1092">
                  <c:v>205.9776</c:v>
                </c:pt>
                <c:pt idx="1093">
                  <c:v>205.89120000000003</c:v>
                </c:pt>
                <c:pt idx="1094">
                  <c:v>205.80480000000003</c:v>
                </c:pt>
                <c:pt idx="1095">
                  <c:v>205.45920000000001</c:v>
                </c:pt>
                <c:pt idx="1096">
                  <c:v>205.20000000000002</c:v>
                </c:pt>
                <c:pt idx="1097">
                  <c:v>204.85440000000003</c:v>
                </c:pt>
                <c:pt idx="1098">
                  <c:v>204.42240000000001</c:v>
                </c:pt>
                <c:pt idx="1099">
                  <c:v>204.07680000000002</c:v>
                </c:pt>
                <c:pt idx="1100">
                  <c:v>204.07680000000002</c:v>
                </c:pt>
                <c:pt idx="1101">
                  <c:v>203.904</c:v>
                </c:pt>
                <c:pt idx="1102">
                  <c:v>203.12640000000002</c:v>
                </c:pt>
                <c:pt idx="1103">
                  <c:v>202.95360000000002</c:v>
                </c:pt>
                <c:pt idx="1104">
                  <c:v>202.60800000000003</c:v>
                </c:pt>
                <c:pt idx="1105">
                  <c:v>202.52160000000001</c:v>
                </c:pt>
                <c:pt idx="1106">
                  <c:v>202.08960000000002</c:v>
                </c:pt>
                <c:pt idx="1107">
                  <c:v>201.91680000000002</c:v>
                </c:pt>
                <c:pt idx="1108">
                  <c:v>201.65760000000003</c:v>
                </c:pt>
                <c:pt idx="1109">
                  <c:v>201.39840000000001</c:v>
                </c:pt>
                <c:pt idx="1110">
                  <c:v>201.13919999999999</c:v>
                </c:pt>
                <c:pt idx="1111">
                  <c:v>201.05280000000002</c:v>
                </c:pt>
                <c:pt idx="1112">
                  <c:v>200.53440000000003</c:v>
                </c:pt>
                <c:pt idx="1113">
                  <c:v>200.01600000000002</c:v>
                </c:pt>
                <c:pt idx="1114">
                  <c:v>199.58400000000003</c:v>
                </c:pt>
                <c:pt idx="1115">
                  <c:v>199.58400000000003</c:v>
                </c:pt>
                <c:pt idx="1116">
                  <c:v>199.49760000000003</c:v>
                </c:pt>
                <c:pt idx="1117">
                  <c:v>199.06559999999999</c:v>
                </c:pt>
                <c:pt idx="1118">
                  <c:v>198.28800000000001</c:v>
                </c:pt>
                <c:pt idx="1119">
                  <c:v>198.11520000000002</c:v>
                </c:pt>
                <c:pt idx="1120">
                  <c:v>197.6832</c:v>
                </c:pt>
                <c:pt idx="1121">
                  <c:v>197.42400000000004</c:v>
                </c:pt>
                <c:pt idx="1122">
                  <c:v>196.99199999999999</c:v>
                </c:pt>
                <c:pt idx="1123">
                  <c:v>196.56</c:v>
                </c:pt>
                <c:pt idx="1124">
                  <c:v>196.12800000000001</c:v>
                </c:pt>
                <c:pt idx="1125">
                  <c:v>195.95519999999999</c:v>
                </c:pt>
                <c:pt idx="1126">
                  <c:v>195.86879999999999</c:v>
                </c:pt>
                <c:pt idx="1127">
                  <c:v>195.78240000000002</c:v>
                </c:pt>
                <c:pt idx="1128">
                  <c:v>194.74560000000002</c:v>
                </c:pt>
                <c:pt idx="1129">
                  <c:v>194.74560000000002</c:v>
                </c:pt>
                <c:pt idx="1130">
                  <c:v>194.65920000000003</c:v>
                </c:pt>
                <c:pt idx="1131">
                  <c:v>194.5728</c:v>
                </c:pt>
                <c:pt idx="1132">
                  <c:v>193.96800000000002</c:v>
                </c:pt>
                <c:pt idx="1133">
                  <c:v>193.62240000000003</c:v>
                </c:pt>
                <c:pt idx="1134">
                  <c:v>193.4496</c:v>
                </c:pt>
                <c:pt idx="1135">
                  <c:v>193.19040000000004</c:v>
                </c:pt>
                <c:pt idx="1136">
                  <c:v>193.01760000000002</c:v>
                </c:pt>
                <c:pt idx="1137">
                  <c:v>192.93120000000002</c:v>
                </c:pt>
                <c:pt idx="1138">
                  <c:v>192.93120000000002</c:v>
                </c:pt>
                <c:pt idx="1139">
                  <c:v>192.84480000000002</c:v>
                </c:pt>
                <c:pt idx="1140">
                  <c:v>192.84480000000002</c:v>
                </c:pt>
                <c:pt idx="1141">
                  <c:v>192.15360000000004</c:v>
                </c:pt>
                <c:pt idx="1142">
                  <c:v>192.15360000000004</c:v>
                </c:pt>
                <c:pt idx="1143">
                  <c:v>191.98080000000002</c:v>
                </c:pt>
                <c:pt idx="1144">
                  <c:v>191.98080000000002</c:v>
                </c:pt>
                <c:pt idx="1145">
                  <c:v>191.89440000000002</c:v>
                </c:pt>
                <c:pt idx="1146">
                  <c:v>191.54880000000003</c:v>
                </c:pt>
                <c:pt idx="1147">
                  <c:v>191.20320000000001</c:v>
                </c:pt>
                <c:pt idx="1148">
                  <c:v>191.11680000000004</c:v>
                </c:pt>
                <c:pt idx="1149">
                  <c:v>190.85760000000002</c:v>
                </c:pt>
                <c:pt idx="1150">
                  <c:v>190.51200000000003</c:v>
                </c:pt>
                <c:pt idx="1151">
                  <c:v>189.73440000000002</c:v>
                </c:pt>
                <c:pt idx="1152">
                  <c:v>187.488</c:v>
                </c:pt>
                <c:pt idx="1153">
                  <c:v>187.4016</c:v>
                </c:pt>
                <c:pt idx="1154">
                  <c:v>187.14240000000001</c:v>
                </c:pt>
                <c:pt idx="1155">
                  <c:v>187.05600000000001</c:v>
                </c:pt>
                <c:pt idx="1156">
                  <c:v>186.62400000000002</c:v>
                </c:pt>
                <c:pt idx="1157">
                  <c:v>186.5376</c:v>
                </c:pt>
                <c:pt idx="1158">
                  <c:v>186.19200000000001</c:v>
                </c:pt>
                <c:pt idx="1159">
                  <c:v>186.01920000000001</c:v>
                </c:pt>
                <c:pt idx="1160">
                  <c:v>185.5008</c:v>
                </c:pt>
                <c:pt idx="1161">
                  <c:v>185.5008</c:v>
                </c:pt>
                <c:pt idx="1162">
                  <c:v>185.4144</c:v>
                </c:pt>
                <c:pt idx="1163">
                  <c:v>184.98240000000001</c:v>
                </c:pt>
                <c:pt idx="1164">
                  <c:v>183.94560000000001</c:v>
                </c:pt>
                <c:pt idx="1165">
                  <c:v>183.42720000000003</c:v>
                </c:pt>
                <c:pt idx="1166">
                  <c:v>183.42720000000003</c:v>
                </c:pt>
                <c:pt idx="1167">
                  <c:v>183.42720000000003</c:v>
                </c:pt>
                <c:pt idx="1168">
                  <c:v>183.16800000000003</c:v>
                </c:pt>
                <c:pt idx="1169">
                  <c:v>182.64959999999999</c:v>
                </c:pt>
                <c:pt idx="1170">
                  <c:v>181.87200000000001</c:v>
                </c:pt>
                <c:pt idx="1171">
                  <c:v>181.44000000000003</c:v>
                </c:pt>
                <c:pt idx="1172">
                  <c:v>180.4896</c:v>
                </c:pt>
                <c:pt idx="1173">
                  <c:v>179.62560000000002</c:v>
                </c:pt>
                <c:pt idx="1174">
                  <c:v>179.4528</c:v>
                </c:pt>
                <c:pt idx="1175">
                  <c:v>178.93440000000004</c:v>
                </c:pt>
                <c:pt idx="1176">
                  <c:v>178.84799999999998</c:v>
                </c:pt>
                <c:pt idx="1177">
                  <c:v>178.07040000000001</c:v>
                </c:pt>
                <c:pt idx="1178">
                  <c:v>177.3792</c:v>
                </c:pt>
                <c:pt idx="1179">
                  <c:v>177.20640000000003</c:v>
                </c:pt>
                <c:pt idx="1180">
                  <c:v>176.94720000000001</c:v>
                </c:pt>
                <c:pt idx="1181">
                  <c:v>175.65120000000002</c:v>
                </c:pt>
                <c:pt idx="1182">
                  <c:v>175.392</c:v>
                </c:pt>
                <c:pt idx="1183">
                  <c:v>173.57759999999999</c:v>
                </c:pt>
                <c:pt idx="1184">
                  <c:v>172.88640000000001</c:v>
                </c:pt>
                <c:pt idx="1185">
                  <c:v>172.8</c:v>
                </c:pt>
                <c:pt idx="1186">
                  <c:v>172.54080000000002</c:v>
                </c:pt>
                <c:pt idx="1187">
                  <c:v>172.02240000000003</c:v>
                </c:pt>
                <c:pt idx="1188">
                  <c:v>171.93600000000001</c:v>
                </c:pt>
                <c:pt idx="1189">
                  <c:v>171.76320000000001</c:v>
                </c:pt>
                <c:pt idx="1190">
                  <c:v>169.94880000000001</c:v>
                </c:pt>
                <c:pt idx="1191">
                  <c:v>169.77600000000001</c:v>
                </c:pt>
                <c:pt idx="1192">
                  <c:v>169.1712</c:v>
                </c:pt>
                <c:pt idx="1193">
                  <c:v>168.9984</c:v>
                </c:pt>
                <c:pt idx="1194">
                  <c:v>168.82560000000001</c:v>
                </c:pt>
                <c:pt idx="1195">
                  <c:v>168.82560000000001</c:v>
                </c:pt>
                <c:pt idx="1196">
                  <c:v>168.65280000000001</c:v>
                </c:pt>
                <c:pt idx="1197">
                  <c:v>167.87520000000001</c:v>
                </c:pt>
                <c:pt idx="1198">
                  <c:v>167.44320000000002</c:v>
                </c:pt>
                <c:pt idx="1199">
                  <c:v>167.18400000000003</c:v>
                </c:pt>
                <c:pt idx="1200">
                  <c:v>166.49280000000002</c:v>
                </c:pt>
                <c:pt idx="1201">
                  <c:v>166.2336</c:v>
                </c:pt>
                <c:pt idx="1202">
                  <c:v>165.80160000000001</c:v>
                </c:pt>
                <c:pt idx="1203">
                  <c:v>165.80160000000001</c:v>
                </c:pt>
                <c:pt idx="1204">
                  <c:v>165.54240000000001</c:v>
                </c:pt>
                <c:pt idx="1205">
                  <c:v>165.36959999999999</c:v>
                </c:pt>
                <c:pt idx="1206">
                  <c:v>165.024</c:v>
                </c:pt>
                <c:pt idx="1207">
                  <c:v>164.9376</c:v>
                </c:pt>
                <c:pt idx="1208">
                  <c:v>163.72800000000001</c:v>
                </c:pt>
                <c:pt idx="1209">
                  <c:v>163.64160000000001</c:v>
                </c:pt>
                <c:pt idx="1210">
                  <c:v>163.46880000000002</c:v>
                </c:pt>
                <c:pt idx="1211">
                  <c:v>162.60480000000001</c:v>
                </c:pt>
                <c:pt idx="1212">
                  <c:v>162.51840000000001</c:v>
                </c:pt>
                <c:pt idx="1213">
                  <c:v>162.43199999999999</c:v>
                </c:pt>
                <c:pt idx="1214">
                  <c:v>161.8272</c:v>
                </c:pt>
                <c:pt idx="1215">
                  <c:v>160.87680000000003</c:v>
                </c:pt>
                <c:pt idx="1216">
                  <c:v>160.44480000000001</c:v>
                </c:pt>
                <c:pt idx="1217">
                  <c:v>158.63040000000001</c:v>
                </c:pt>
                <c:pt idx="1218">
                  <c:v>158.19840000000002</c:v>
                </c:pt>
                <c:pt idx="1219">
                  <c:v>157.68</c:v>
                </c:pt>
                <c:pt idx="1220">
                  <c:v>157.42080000000001</c:v>
                </c:pt>
                <c:pt idx="1221">
                  <c:v>157.33440000000002</c:v>
                </c:pt>
                <c:pt idx="1222">
                  <c:v>155.8656</c:v>
                </c:pt>
                <c:pt idx="1223">
                  <c:v>155.60640000000001</c:v>
                </c:pt>
                <c:pt idx="1224">
                  <c:v>155.17440000000002</c:v>
                </c:pt>
                <c:pt idx="1225">
                  <c:v>155.08799999999999</c:v>
                </c:pt>
                <c:pt idx="1226">
                  <c:v>154.48320000000001</c:v>
                </c:pt>
                <c:pt idx="1227">
                  <c:v>154.39680000000001</c:v>
                </c:pt>
                <c:pt idx="1228">
                  <c:v>154.13760000000002</c:v>
                </c:pt>
                <c:pt idx="1229">
                  <c:v>153.7056</c:v>
                </c:pt>
                <c:pt idx="1230">
                  <c:v>153.7056</c:v>
                </c:pt>
                <c:pt idx="1231">
                  <c:v>153.53280000000001</c:v>
                </c:pt>
                <c:pt idx="1232">
                  <c:v>152.92800000000003</c:v>
                </c:pt>
                <c:pt idx="1233">
                  <c:v>152.6688</c:v>
                </c:pt>
                <c:pt idx="1234">
                  <c:v>152.32320000000001</c:v>
                </c:pt>
                <c:pt idx="1235">
                  <c:v>152.23680000000002</c:v>
                </c:pt>
                <c:pt idx="1236">
                  <c:v>152.15039999999999</c:v>
                </c:pt>
                <c:pt idx="1237">
                  <c:v>151.54560000000001</c:v>
                </c:pt>
                <c:pt idx="1238">
                  <c:v>151.37280000000001</c:v>
                </c:pt>
                <c:pt idx="1239">
                  <c:v>151.11360000000002</c:v>
                </c:pt>
                <c:pt idx="1240">
                  <c:v>150.76800000000003</c:v>
                </c:pt>
                <c:pt idx="1241">
                  <c:v>150.33600000000001</c:v>
                </c:pt>
                <c:pt idx="1242">
                  <c:v>149.90400000000002</c:v>
                </c:pt>
                <c:pt idx="1243">
                  <c:v>149.6448</c:v>
                </c:pt>
                <c:pt idx="1244">
                  <c:v>149.55840000000001</c:v>
                </c:pt>
                <c:pt idx="1245">
                  <c:v>149.55840000000001</c:v>
                </c:pt>
                <c:pt idx="1246">
                  <c:v>148.95359999999999</c:v>
                </c:pt>
                <c:pt idx="1247">
                  <c:v>148.95359999999999</c:v>
                </c:pt>
                <c:pt idx="1248">
                  <c:v>148.608</c:v>
                </c:pt>
                <c:pt idx="1249">
                  <c:v>148.43520000000001</c:v>
                </c:pt>
                <c:pt idx="1250">
                  <c:v>148.00320000000002</c:v>
                </c:pt>
                <c:pt idx="1251">
                  <c:v>147.744</c:v>
                </c:pt>
                <c:pt idx="1252">
                  <c:v>147.6576</c:v>
                </c:pt>
                <c:pt idx="1253">
                  <c:v>147.48480000000001</c:v>
                </c:pt>
                <c:pt idx="1254">
                  <c:v>147.22560000000001</c:v>
                </c:pt>
                <c:pt idx="1255">
                  <c:v>146.79360000000003</c:v>
                </c:pt>
                <c:pt idx="1256">
                  <c:v>146.36160000000001</c:v>
                </c:pt>
                <c:pt idx="1257">
                  <c:v>146.01599999999999</c:v>
                </c:pt>
                <c:pt idx="1258">
                  <c:v>145.8432</c:v>
                </c:pt>
                <c:pt idx="1259">
                  <c:v>145.6704</c:v>
                </c:pt>
                <c:pt idx="1260">
                  <c:v>145.06560000000002</c:v>
                </c:pt>
                <c:pt idx="1261">
                  <c:v>144.97919999999999</c:v>
                </c:pt>
                <c:pt idx="1262">
                  <c:v>144.8064</c:v>
                </c:pt>
                <c:pt idx="1263">
                  <c:v>144.6336</c:v>
                </c:pt>
                <c:pt idx="1264">
                  <c:v>143.85600000000002</c:v>
                </c:pt>
                <c:pt idx="1265">
                  <c:v>143.5104</c:v>
                </c:pt>
                <c:pt idx="1266">
                  <c:v>143.5104</c:v>
                </c:pt>
                <c:pt idx="1267">
                  <c:v>143.33760000000001</c:v>
                </c:pt>
                <c:pt idx="1268">
                  <c:v>142.21440000000001</c:v>
                </c:pt>
                <c:pt idx="1269">
                  <c:v>141.95520000000002</c:v>
                </c:pt>
                <c:pt idx="1270">
                  <c:v>141.5232</c:v>
                </c:pt>
                <c:pt idx="1271">
                  <c:v>141.26400000000001</c:v>
                </c:pt>
                <c:pt idx="1272">
                  <c:v>140.7456</c:v>
                </c:pt>
                <c:pt idx="1273">
                  <c:v>140.14080000000001</c:v>
                </c:pt>
                <c:pt idx="1274">
                  <c:v>139.88160000000002</c:v>
                </c:pt>
                <c:pt idx="1275">
                  <c:v>139.79520000000002</c:v>
                </c:pt>
                <c:pt idx="1276">
                  <c:v>139.7088</c:v>
                </c:pt>
                <c:pt idx="1277">
                  <c:v>139.10400000000001</c:v>
                </c:pt>
                <c:pt idx="1278">
                  <c:v>139.10400000000001</c:v>
                </c:pt>
                <c:pt idx="1279">
                  <c:v>138.93120000000002</c:v>
                </c:pt>
                <c:pt idx="1280">
                  <c:v>138.75840000000002</c:v>
                </c:pt>
                <c:pt idx="1281">
                  <c:v>137.376</c:v>
                </c:pt>
                <c:pt idx="1282">
                  <c:v>136.68480000000002</c:v>
                </c:pt>
                <c:pt idx="1283">
                  <c:v>136.4256</c:v>
                </c:pt>
                <c:pt idx="1284">
                  <c:v>135.99360000000001</c:v>
                </c:pt>
                <c:pt idx="1285">
                  <c:v>135.4752</c:v>
                </c:pt>
                <c:pt idx="1286">
                  <c:v>135.21600000000001</c:v>
                </c:pt>
                <c:pt idx="1287">
                  <c:v>134.95680000000002</c:v>
                </c:pt>
                <c:pt idx="1288">
                  <c:v>134.09280000000001</c:v>
                </c:pt>
                <c:pt idx="1289">
                  <c:v>133.83359999999999</c:v>
                </c:pt>
                <c:pt idx="1290">
                  <c:v>133.74720000000002</c:v>
                </c:pt>
                <c:pt idx="1291">
                  <c:v>133.66079999999999</c:v>
                </c:pt>
                <c:pt idx="1292">
                  <c:v>133.57440000000003</c:v>
                </c:pt>
                <c:pt idx="1293">
                  <c:v>133.57440000000003</c:v>
                </c:pt>
                <c:pt idx="1294">
                  <c:v>133.05600000000001</c:v>
                </c:pt>
                <c:pt idx="1295">
                  <c:v>132.3648</c:v>
                </c:pt>
                <c:pt idx="1296">
                  <c:v>132.19200000000001</c:v>
                </c:pt>
                <c:pt idx="1297">
                  <c:v>131.5008</c:v>
                </c:pt>
                <c:pt idx="1298">
                  <c:v>131.4144</c:v>
                </c:pt>
                <c:pt idx="1299">
                  <c:v>131.328</c:v>
                </c:pt>
                <c:pt idx="1300">
                  <c:v>130.72319999999999</c:v>
                </c:pt>
                <c:pt idx="1301">
                  <c:v>130.2912</c:v>
                </c:pt>
                <c:pt idx="1302">
                  <c:v>130.20480000000001</c:v>
                </c:pt>
                <c:pt idx="1303">
                  <c:v>130.20480000000001</c:v>
                </c:pt>
                <c:pt idx="1304">
                  <c:v>130.11840000000001</c:v>
                </c:pt>
                <c:pt idx="1305">
                  <c:v>129.85919999999999</c:v>
                </c:pt>
                <c:pt idx="1306">
                  <c:v>129.34080000000003</c:v>
                </c:pt>
                <c:pt idx="1307">
                  <c:v>129.34080000000003</c:v>
                </c:pt>
                <c:pt idx="1308">
                  <c:v>129.2544</c:v>
                </c:pt>
                <c:pt idx="1309">
                  <c:v>129.2544</c:v>
                </c:pt>
                <c:pt idx="1310">
                  <c:v>129.08160000000001</c:v>
                </c:pt>
                <c:pt idx="1311">
                  <c:v>128.73600000000002</c:v>
                </c:pt>
                <c:pt idx="1312">
                  <c:v>128.47680000000003</c:v>
                </c:pt>
                <c:pt idx="1313">
                  <c:v>127.95840000000001</c:v>
                </c:pt>
                <c:pt idx="1314">
                  <c:v>127.95840000000001</c:v>
                </c:pt>
                <c:pt idx="1315">
                  <c:v>127.6992</c:v>
                </c:pt>
                <c:pt idx="1316">
                  <c:v>127.61280000000002</c:v>
                </c:pt>
                <c:pt idx="1317">
                  <c:v>127.52640000000001</c:v>
                </c:pt>
                <c:pt idx="1318">
                  <c:v>127.44000000000001</c:v>
                </c:pt>
                <c:pt idx="1319">
                  <c:v>127.3536</c:v>
                </c:pt>
                <c:pt idx="1320">
                  <c:v>126.3168</c:v>
                </c:pt>
                <c:pt idx="1321">
                  <c:v>126.23040000000002</c:v>
                </c:pt>
                <c:pt idx="1322">
                  <c:v>126.14400000000001</c:v>
                </c:pt>
                <c:pt idx="1323">
                  <c:v>125.71200000000002</c:v>
                </c:pt>
                <c:pt idx="1324">
                  <c:v>125.19360000000002</c:v>
                </c:pt>
                <c:pt idx="1325">
                  <c:v>125.02080000000001</c:v>
                </c:pt>
                <c:pt idx="1326">
                  <c:v>124.84800000000001</c:v>
                </c:pt>
                <c:pt idx="1327">
                  <c:v>124.67520000000002</c:v>
                </c:pt>
                <c:pt idx="1328">
                  <c:v>124.2432</c:v>
                </c:pt>
                <c:pt idx="1329">
                  <c:v>123.55200000000001</c:v>
                </c:pt>
                <c:pt idx="1330">
                  <c:v>123.46560000000001</c:v>
                </c:pt>
                <c:pt idx="1331">
                  <c:v>122.3424</c:v>
                </c:pt>
                <c:pt idx="1332">
                  <c:v>122.25600000000001</c:v>
                </c:pt>
                <c:pt idx="1333">
                  <c:v>122.08320000000001</c:v>
                </c:pt>
                <c:pt idx="1334">
                  <c:v>122.08320000000001</c:v>
                </c:pt>
                <c:pt idx="1335">
                  <c:v>121.824</c:v>
                </c:pt>
                <c:pt idx="1336">
                  <c:v>121.3056</c:v>
                </c:pt>
                <c:pt idx="1337">
                  <c:v>121.21920000000001</c:v>
                </c:pt>
                <c:pt idx="1338">
                  <c:v>121.04640000000001</c:v>
                </c:pt>
                <c:pt idx="1339">
                  <c:v>120.6144</c:v>
                </c:pt>
                <c:pt idx="1340">
                  <c:v>120.6144</c:v>
                </c:pt>
                <c:pt idx="1341">
                  <c:v>120.2688</c:v>
                </c:pt>
                <c:pt idx="1342">
                  <c:v>118.80000000000001</c:v>
                </c:pt>
                <c:pt idx="1343">
                  <c:v>118.02240000000002</c:v>
                </c:pt>
                <c:pt idx="1344">
                  <c:v>117.50400000000002</c:v>
                </c:pt>
                <c:pt idx="1345">
                  <c:v>117.50400000000002</c:v>
                </c:pt>
                <c:pt idx="1346">
                  <c:v>116.81280000000001</c:v>
                </c:pt>
                <c:pt idx="1347">
                  <c:v>116.29440000000001</c:v>
                </c:pt>
                <c:pt idx="1348">
                  <c:v>115.77600000000001</c:v>
                </c:pt>
                <c:pt idx="1349">
                  <c:v>115.25760000000001</c:v>
                </c:pt>
                <c:pt idx="1350">
                  <c:v>114.30720000000001</c:v>
                </c:pt>
                <c:pt idx="1351">
                  <c:v>114.30720000000001</c:v>
                </c:pt>
                <c:pt idx="1352">
                  <c:v>114.30720000000001</c:v>
                </c:pt>
                <c:pt idx="1353">
                  <c:v>113.616</c:v>
                </c:pt>
                <c:pt idx="1354">
                  <c:v>113.0976</c:v>
                </c:pt>
                <c:pt idx="1355">
                  <c:v>111.88800000000001</c:v>
                </c:pt>
                <c:pt idx="1356">
                  <c:v>111.1968</c:v>
                </c:pt>
                <c:pt idx="1357">
                  <c:v>111.024</c:v>
                </c:pt>
                <c:pt idx="1358">
                  <c:v>110.5056</c:v>
                </c:pt>
                <c:pt idx="1359">
                  <c:v>110.24640000000001</c:v>
                </c:pt>
                <c:pt idx="1360">
                  <c:v>110.07360000000001</c:v>
                </c:pt>
                <c:pt idx="1361">
                  <c:v>110.07360000000001</c:v>
                </c:pt>
                <c:pt idx="1362">
                  <c:v>109.9008</c:v>
                </c:pt>
                <c:pt idx="1363">
                  <c:v>109.3824</c:v>
                </c:pt>
                <c:pt idx="1364">
                  <c:v>108.77759999999999</c:v>
                </c:pt>
                <c:pt idx="1365">
                  <c:v>108.51840000000001</c:v>
                </c:pt>
                <c:pt idx="1366">
                  <c:v>108.51840000000001</c:v>
                </c:pt>
                <c:pt idx="1367">
                  <c:v>108.0864</c:v>
                </c:pt>
                <c:pt idx="1368">
                  <c:v>107.65440000000001</c:v>
                </c:pt>
                <c:pt idx="1369">
                  <c:v>107.56800000000001</c:v>
                </c:pt>
                <c:pt idx="1370">
                  <c:v>107.22240000000002</c:v>
                </c:pt>
                <c:pt idx="1371">
                  <c:v>107.04960000000001</c:v>
                </c:pt>
                <c:pt idx="1372">
                  <c:v>106.87680000000002</c:v>
                </c:pt>
                <c:pt idx="1373">
                  <c:v>105.32160000000002</c:v>
                </c:pt>
                <c:pt idx="1374">
                  <c:v>104.71680000000001</c:v>
                </c:pt>
                <c:pt idx="1375">
                  <c:v>104.28480000000002</c:v>
                </c:pt>
                <c:pt idx="1376">
                  <c:v>104.19840000000001</c:v>
                </c:pt>
                <c:pt idx="1377">
                  <c:v>104.0256</c:v>
                </c:pt>
                <c:pt idx="1378">
                  <c:v>104.0256</c:v>
                </c:pt>
                <c:pt idx="1379">
                  <c:v>103.42080000000001</c:v>
                </c:pt>
                <c:pt idx="1380">
                  <c:v>102.9888</c:v>
                </c:pt>
                <c:pt idx="1381">
                  <c:v>102.7296</c:v>
                </c:pt>
                <c:pt idx="1382">
                  <c:v>102.38400000000001</c:v>
                </c:pt>
                <c:pt idx="1383">
                  <c:v>101.34720000000002</c:v>
                </c:pt>
                <c:pt idx="1384">
                  <c:v>101.2608</c:v>
                </c:pt>
                <c:pt idx="1385">
                  <c:v>100.48320000000001</c:v>
                </c:pt>
                <c:pt idx="1386">
                  <c:v>99.532799999999995</c:v>
                </c:pt>
                <c:pt idx="1387">
                  <c:v>99.100800000000007</c:v>
                </c:pt>
                <c:pt idx="1388">
                  <c:v>98.495999999999995</c:v>
                </c:pt>
                <c:pt idx="1389">
                  <c:v>97.2864</c:v>
                </c:pt>
                <c:pt idx="1390">
                  <c:v>96.59520000000002</c:v>
                </c:pt>
                <c:pt idx="1391">
                  <c:v>95.904000000000011</c:v>
                </c:pt>
                <c:pt idx="1392">
                  <c:v>95.04000000000002</c:v>
                </c:pt>
                <c:pt idx="1393">
                  <c:v>94.867200000000011</c:v>
                </c:pt>
                <c:pt idx="1394">
                  <c:v>93.744</c:v>
                </c:pt>
                <c:pt idx="1395">
                  <c:v>93.398400000000009</c:v>
                </c:pt>
                <c:pt idx="1396">
                  <c:v>92.793600000000012</c:v>
                </c:pt>
                <c:pt idx="1397">
                  <c:v>92.102400000000017</c:v>
                </c:pt>
                <c:pt idx="1398">
                  <c:v>91.065600000000003</c:v>
                </c:pt>
                <c:pt idx="1399">
                  <c:v>89.164800000000014</c:v>
                </c:pt>
                <c:pt idx="1400">
                  <c:v>88.819200000000009</c:v>
                </c:pt>
                <c:pt idx="1401">
                  <c:v>88.56</c:v>
                </c:pt>
                <c:pt idx="1402">
                  <c:v>87.868799999999993</c:v>
                </c:pt>
                <c:pt idx="1403">
                  <c:v>87.695999999999998</c:v>
                </c:pt>
                <c:pt idx="1404">
                  <c:v>86.140799999999999</c:v>
                </c:pt>
                <c:pt idx="1405">
                  <c:v>85.881600000000006</c:v>
                </c:pt>
                <c:pt idx="1406">
                  <c:v>85.536000000000001</c:v>
                </c:pt>
                <c:pt idx="1407">
                  <c:v>85.449600000000004</c:v>
                </c:pt>
                <c:pt idx="1408">
                  <c:v>85.363200000000006</c:v>
                </c:pt>
                <c:pt idx="1409">
                  <c:v>83.808000000000007</c:v>
                </c:pt>
                <c:pt idx="1410">
                  <c:v>83.289600000000007</c:v>
                </c:pt>
                <c:pt idx="1411">
                  <c:v>82.944000000000003</c:v>
                </c:pt>
                <c:pt idx="1412">
                  <c:v>82.684799999999996</c:v>
                </c:pt>
                <c:pt idx="1413">
                  <c:v>82.512</c:v>
                </c:pt>
                <c:pt idx="1414">
                  <c:v>82.425600000000003</c:v>
                </c:pt>
                <c:pt idx="1415">
                  <c:v>82.166399999999996</c:v>
                </c:pt>
                <c:pt idx="1416">
                  <c:v>82.08</c:v>
                </c:pt>
                <c:pt idx="1417">
                  <c:v>82.08</c:v>
                </c:pt>
                <c:pt idx="1418">
                  <c:v>81.734400000000008</c:v>
                </c:pt>
                <c:pt idx="1419">
                  <c:v>81.215999999999994</c:v>
                </c:pt>
                <c:pt idx="1420">
                  <c:v>81.129599999999996</c:v>
                </c:pt>
                <c:pt idx="1421">
                  <c:v>81.043199999999999</c:v>
                </c:pt>
                <c:pt idx="1422">
                  <c:v>80.438400000000016</c:v>
                </c:pt>
                <c:pt idx="1423">
                  <c:v>79.574400000000011</c:v>
                </c:pt>
                <c:pt idx="1424">
                  <c:v>79.315200000000004</c:v>
                </c:pt>
                <c:pt idx="1425">
                  <c:v>78.451200000000014</c:v>
                </c:pt>
                <c:pt idx="1426">
                  <c:v>77.760000000000005</c:v>
                </c:pt>
                <c:pt idx="1427">
                  <c:v>77.328000000000003</c:v>
                </c:pt>
                <c:pt idx="1428">
                  <c:v>76.464000000000013</c:v>
                </c:pt>
                <c:pt idx="1429">
                  <c:v>76.291200000000003</c:v>
                </c:pt>
                <c:pt idx="1430">
                  <c:v>76.204800000000006</c:v>
                </c:pt>
                <c:pt idx="1431">
                  <c:v>75.945599999999999</c:v>
                </c:pt>
                <c:pt idx="1432">
                  <c:v>75.427199999999999</c:v>
                </c:pt>
                <c:pt idx="1433">
                  <c:v>74.995200000000011</c:v>
                </c:pt>
                <c:pt idx="1434">
                  <c:v>74.476799999999997</c:v>
                </c:pt>
                <c:pt idx="1435">
                  <c:v>74.217600000000004</c:v>
                </c:pt>
                <c:pt idx="1436">
                  <c:v>72.748800000000003</c:v>
                </c:pt>
                <c:pt idx="1437">
                  <c:v>72.576000000000008</c:v>
                </c:pt>
                <c:pt idx="1438">
                  <c:v>72.403199999999998</c:v>
                </c:pt>
                <c:pt idx="1439">
                  <c:v>71.971199999999996</c:v>
                </c:pt>
                <c:pt idx="1440">
                  <c:v>71.884799999999998</c:v>
                </c:pt>
                <c:pt idx="1441">
                  <c:v>71.884799999999998</c:v>
                </c:pt>
                <c:pt idx="1442">
                  <c:v>68.860800000000012</c:v>
                </c:pt>
                <c:pt idx="1443">
                  <c:v>68.860800000000012</c:v>
                </c:pt>
                <c:pt idx="1444">
                  <c:v>68.342400000000012</c:v>
                </c:pt>
                <c:pt idx="1445">
                  <c:v>67.651200000000003</c:v>
                </c:pt>
                <c:pt idx="1446">
                  <c:v>67.219200000000001</c:v>
                </c:pt>
                <c:pt idx="1447">
                  <c:v>67.132800000000003</c:v>
                </c:pt>
                <c:pt idx="1448">
                  <c:v>66.787200000000013</c:v>
                </c:pt>
                <c:pt idx="1449">
                  <c:v>66.700800000000001</c:v>
                </c:pt>
                <c:pt idx="1450">
                  <c:v>65.404800000000009</c:v>
                </c:pt>
                <c:pt idx="1451">
                  <c:v>65.145600000000002</c:v>
                </c:pt>
                <c:pt idx="1452">
                  <c:v>64.281599999999997</c:v>
                </c:pt>
                <c:pt idx="1453">
                  <c:v>63.936</c:v>
                </c:pt>
                <c:pt idx="1454">
                  <c:v>63.763200000000005</c:v>
                </c:pt>
                <c:pt idx="1455">
                  <c:v>62.294400000000003</c:v>
                </c:pt>
                <c:pt idx="1456">
                  <c:v>61.603200000000001</c:v>
                </c:pt>
                <c:pt idx="1457">
                  <c:v>60.652799999999999</c:v>
                </c:pt>
                <c:pt idx="1458">
                  <c:v>59.702399999999997</c:v>
                </c:pt>
                <c:pt idx="1459">
                  <c:v>59.616</c:v>
                </c:pt>
                <c:pt idx="1460">
                  <c:v>59.356800000000007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360-4B61-829B-5FA34EDCF82E}"/>
            </c:ext>
          </c:extLst>
        </c:ser>
        <c:ser>
          <c:idx val="4"/>
          <c:order val="4"/>
          <c:tx>
            <c:v>Stage 4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'FDC Thredbo'!$L$4:$L$1099</c:f>
              <c:numCache>
                <c:formatCode>0.0</c:formatCode>
                <c:ptCount val="1096"/>
                <c:pt idx="0">
                  <c:v>0</c:v>
                </c:pt>
                <c:pt idx="1">
                  <c:v>9.1324200913242004E-2</c:v>
                </c:pt>
                <c:pt idx="2">
                  <c:v>0.18264840182648401</c:v>
                </c:pt>
                <c:pt idx="3">
                  <c:v>0.27397260273972601</c:v>
                </c:pt>
                <c:pt idx="4">
                  <c:v>0.36529680365296802</c:v>
                </c:pt>
                <c:pt idx="5">
                  <c:v>0.45662100456621002</c:v>
                </c:pt>
                <c:pt idx="6">
                  <c:v>0.54794520547945202</c:v>
                </c:pt>
                <c:pt idx="7">
                  <c:v>0.63926940639269403</c:v>
                </c:pt>
                <c:pt idx="8">
                  <c:v>0.73059360730593603</c:v>
                </c:pt>
                <c:pt idx="9">
                  <c:v>0.82191780821917804</c:v>
                </c:pt>
                <c:pt idx="10">
                  <c:v>0.91324200913242004</c:v>
                </c:pt>
                <c:pt idx="11">
                  <c:v>1.004566210045662</c:v>
                </c:pt>
                <c:pt idx="12">
                  <c:v>1.095890410958904</c:v>
                </c:pt>
                <c:pt idx="13">
                  <c:v>1.1872146118721461</c:v>
                </c:pt>
                <c:pt idx="14">
                  <c:v>1.2785388127853881</c:v>
                </c:pt>
                <c:pt idx="15">
                  <c:v>1.3698630136986301</c:v>
                </c:pt>
                <c:pt idx="16">
                  <c:v>1.4611872146118721</c:v>
                </c:pt>
                <c:pt idx="17">
                  <c:v>1.5525114155251141</c:v>
                </c:pt>
                <c:pt idx="18">
                  <c:v>1.6438356164383561</c:v>
                </c:pt>
                <c:pt idx="19">
                  <c:v>1.7351598173515981</c:v>
                </c:pt>
                <c:pt idx="20">
                  <c:v>1.8264840182648401</c:v>
                </c:pt>
                <c:pt idx="21">
                  <c:v>1.9178082191780821</c:v>
                </c:pt>
                <c:pt idx="22">
                  <c:v>2.0091324200913241</c:v>
                </c:pt>
                <c:pt idx="23">
                  <c:v>2.1004566210045663</c:v>
                </c:pt>
                <c:pt idx="24">
                  <c:v>2.1917808219178081</c:v>
                </c:pt>
                <c:pt idx="25">
                  <c:v>2.2831050228310499</c:v>
                </c:pt>
                <c:pt idx="26">
                  <c:v>2.3744292237442921</c:v>
                </c:pt>
                <c:pt idx="27">
                  <c:v>2.4657534246575343</c:v>
                </c:pt>
                <c:pt idx="28">
                  <c:v>2.5570776255707761</c:v>
                </c:pt>
                <c:pt idx="29">
                  <c:v>2.6484018264840179</c:v>
                </c:pt>
                <c:pt idx="30">
                  <c:v>2.7397260273972601</c:v>
                </c:pt>
                <c:pt idx="31">
                  <c:v>2.8310502283105023</c:v>
                </c:pt>
                <c:pt idx="32">
                  <c:v>2.9223744292237441</c:v>
                </c:pt>
                <c:pt idx="33">
                  <c:v>3.0136986301369859</c:v>
                </c:pt>
                <c:pt idx="34">
                  <c:v>3.1050228310502281</c:v>
                </c:pt>
                <c:pt idx="35">
                  <c:v>3.1963470319634704</c:v>
                </c:pt>
                <c:pt idx="36">
                  <c:v>3.2876712328767121</c:v>
                </c:pt>
                <c:pt idx="37">
                  <c:v>3.3789954337899539</c:v>
                </c:pt>
                <c:pt idx="38">
                  <c:v>3.4703196347031962</c:v>
                </c:pt>
                <c:pt idx="39">
                  <c:v>3.5616438356164384</c:v>
                </c:pt>
                <c:pt idx="40">
                  <c:v>3.6529680365296802</c:v>
                </c:pt>
                <c:pt idx="41">
                  <c:v>3.7442922374429219</c:v>
                </c:pt>
                <c:pt idx="42">
                  <c:v>3.8356164383561642</c:v>
                </c:pt>
                <c:pt idx="43">
                  <c:v>3.9269406392694064</c:v>
                </c:pt>
                <c:pt idx="44">
                  <c:v>4.0182648401826482</c:v>
                </c:pt>
                <c:pt idx="45">
                  <c:v>4.10958904109589</c:v>
                </c:pt>
                <c:pt idx="46">
                  <c:v>4.2009132420091326</c:v>
                </c:pt>
                <c:pt idx="47">
                  <c:v>4.2922374429223744</c:v>
                </c:pt>
                <c:pt idx="48">
                  <c:v>4.3835616438356162</c:v>
                </c:pt>
                <c:pt idx="49">
                  <c:v>4.474885844748858</c:v>
                </c:pt>
                <c:pt idx="50">
                  <c:v>4.5662100456620998</c:v>
                </c:pt>
                <c:pt idx="51">
                  <c:v>4.6575342465753424</c:v>
                </c:pt>
                <c:pt idx="52">
                  <c:v>4.7488584474885842</c:v>
                </c:pt>
                <c:pt idx="53">
                  <c:v>4.840182648401826</c:v>
                </c:pt>
                <c:pt idx="54">
                  <c:v>4.9315068493150687</c:v>
                </c:pt>
                <c:pt idx="55">
                  <c:v>5.0228310502283104</c:v>
                </c:pt>
                <c:pt idx="56">
                  <c:v>5.1141552511415522</c:v>
                </c:pt>
                <c:pt idx="57">
                  <c:v>5.205479452054794</c:v>
                </c:pt>
                <c:pt idx="58">
                  <c:v>5.2968036529680358</c:v>
                </c:pt>
                <c:pt idx="59">
                  <c:v>5.3881278538812785</c:v>
                </c:pt>
                <c:pt idx="60">
                  <c:v>5.4794520547945202</c:v>
                </c:pt>
                <c:pt idx="61">
                  <c:v>5.570776255707762</c:v>
                </c:pt>
                <c:pt idx="62">
                  <c:v>5.6621004566210047</c:v>
                </c:pt>
                <c:pt idx="63">
                  <c:v>5.7534246575342465</c:v>
                </c:pt>
                <c:pt idx="64">
                  <c:v>5.8447488584474883</c:v>
                </c:pt>
                <c:pt idx="65">
                  <c:v>5.93607305936073</c:v>
                </c:pt>
                <c:pt idx="66">
                  <c:v>6.0273972602739718</c:v>
                </c:pt>
                <c:pt idx="67">
                  <c:v>6.1187214611872145</c:v>
                </c:pt>
                <c:pt idx="68">
                  <c:v>6.2100456621004563</c:v>
                </c:pt>
                <c:pt idx="69">
                  <c:v>6.3013698630136981</c:v>
                </c:pt>
                <c:pt idx="70">
                  <c:v>6.3926940639269407</c:v>
                </c:pt>
                <c:pt idx="71">
                  <c:v>6.4840182648401825</c:v>
                </c:pt>
                <c:pt idx="72">
                  <c:v>6.5753424657534243</c:v>
                </c:pt>
                <c:pt idx="73">
                  <c:v>6.6666666666666661</c:v>
                </c:pt>
                <c:pt idx="74">
                  <c:v>6.7579908675799079</c:v>
                </c:pt>
                <c:pt idx="75">
                  <c:v>6.8493150684931505</c:v>
                </c:pt>
                <c:pt idx="76">
                  <c:v>6.9406392694063923</c:v>
                </c:pt>
                <c:pt idx="77">
                  <c:v>7.0319634703196341</c:v>
                </c:pt>
                <c:pt idx="78">
                  <c:v>7.1232876712328768</c:v>
                </c:pt>
                <c:pt idx="79">
                  <c:v>7.2146118721461185</c:v>
                </c:pt>
                <c:pt idx="80">
                  <c:v>7.3059360730593603</c:v>
                </c:pt>
                <c:pt idx="81">
                  <c:v>7.3972602739726021</c:v>
                </c:pt>
                <c:pt idx="82">
                  <c:v>7.4885844748858439</c:v>
                </c:pt>
                <c:pt idx="83">
                  <c:v>7.5799086757990866</c:v>
                </c:pt>
                <c:pt idx="84">
                  <c:v>7.6712328767123283</c:v>
                </c:pt>
                <c:pt idx="85">
                  <c:v>7.7625570776255701</c:v>
                </c:pt>
                <c:pt idx="86">
                  <c:v>7.8538812785388128</c:v>
                </c:pt>
                <c:pt idx="87">
                  <c:v>7.9452054794520546</c:v>
                </c:pt>
                <c:pt idx="88">
                  <c:v>8.0365296803652964</c:v>
                </c:pt>
                <c:pt idx="89">
                  <c:v>8.1278538812785381</c:v>
                </c:pt>
                <c:pt idx="90">
                  <c:v>8.2191780821917799</c:v>
                </c:pt>
                <c:pt idx="91">
                  <c:v>8.3105022831050217</c:v>
                </c:pt>
                <c:pt idx="92">
                  <c:v>8.4018264840182653</c:v>
                </c:pt>
                <c:pt idx="93">
                  <c:v>8.493150684931507</c:v>
                </c:pt>
                <c:pt idx="94">
                  <c:v>8.5844748858447488</c:v>
                </c:pt>
                <c:pt idx="95">
                  <c:v>8.6757990867579906</c:v>
                </c:pt>
                <c:pt idx="96">
                  <c:v>8.7671232876712324</c:v>
                </c:pt>
                <c:pt idx="97">
                  <c:v>8.8584474885844742</c:v>
                </c:pt>
                <c:pt idx="98">
                  <c:v>8.949771689497716</c:v>
                </c:pt>
                <c:pt idx="99">
                  <c:v>9.0410958904109577</c:v>
                </c:pt>
                <c:pt idx="100">
                  <c:v>9.1324200913241995</c:v>
                </c:pt>
                <c:pt idx="101">
                  <c:v>9.2237442922374431</c:v>
                </c:pt>
                <c:pt idx="102">
                  <c:v>9.3150684931506849</c:v>
                </c:pt>
                <c:pt idx="103">
                  <c:v>9.4063926940639266</c:v>
                </c:pt>
                <c:pt idx="104">
                  <c:v>9.4977168949771684</c:v>
                </c:pt>
                <c:pt idx="105">
                  <c:v>9.5890410958904102</c:v>
                </c:pt>
                <c:pt idx="106">
                  <c:v>9.680365296803652</c:v>
                </c:pt>
                <c:pt idx="107">
                  <c:v>9.7716894977168938</c:v>
                </c:pt>
                <c:pt idx="108">
                  <c:v>9.8630136986301373</c:v>
                </c:pt>
                <c:pt idx="109">
                  <c:v>9.9543378995433791</c:v>
                </c:pt>
                <c:pt idx="110">
                  <c:v>10.045662100456621</c:v>
                </c:pt>
                <c:pt idx="111">
                  <c:v>10.136986301369863</c:v>
                </c:pt>
                <c:pt idx="112">
                  <c:v>10.228310502283104</c:v>
                </c:pt>
                <c:pt idx="113">
                  <c:v>10.319634703196346</c:v>
                </c:pt>
                <c:pt idx="114">
                  <c:v>10.410958904109588</c:v>
                </c:pt>
                <c:pt idx="115">
                  <c:v>10.50228310502283</c:v>
                </c:pt>
                <c:pt idx="116">
                  <c:v>10.593607305936072</c:v>
                </c:pt>
                <c:pt idx="117">
                  <c:v>10.684931506849315</c:v>
                </c:pt>
                <c:pt idx="118">
                  <c:v>10.776255707762557</c:v>
                </c:pt>
                <c:pt idx="119">
                  <c:v>10.867579908675799</c:v>
                </c:pt>
                <c:pt idx="120">
                  <c:v>10.95890410958904</c:v>
                </c:pt>
                <c:pt idx="121">
                  <c:v>11.050228310502282</c:v>
                </c:pt>
                <c:pt idx="122">
                  <c:v>11.141552511415524</c:v>
                </c:pt>
                <c:pt idx="123">
                  <c:v>11.232876712328766</c:v>
                </c:pt>
                <c:pt idx="124">
                  <c:v>11.324200913242009</c:v>
                </c:pt>
                <c:pt idx="125">
                  <c:v>11.415525114155251</c:v>
                </c:pt>
                <c:pt idx="126">
                  <c:v>11.506849315068493</c:v>
                </c:pt>
                <c:pt idx="127">
                  <c:v>11.598173515981735</c:v>
                </c:pt>
                <c:pt idx="128">
                  <c:v>11.689497716894977</c:v>
                </c:pt>
                <c:pt idx="129">
                  <c:v>11.780821917808218</c:v>
                </c:pt>
                <c:pt idx="130">
                  <c:v>11.87214611872146</c:v>
                </c:pt>
                <c:pt idx="131">
                  <c:v>11.963470319634702</c:v>
                </c:pt>
                <c:pt idx="132">
                  <c:v>12.054794520547944</c:v>
                </c:pt>
                <c:pt idx="133">
                  <c:v>12.146118721461187</c:v>
                </c:pt>
                <c:pt idx="134">
                  <c:v>12.237442922374429</c:v>
                </c:pt>
                <c:pt idx="135">
                  <c:v>12.328767123287671</c:v>
                </c:pt>
                <c:pt idx="136">
                  <c:v>12.420091324200913</c:v>
                </c:pt>
                <c:pt idx="137">
                  <c:v>12.511415525114154</c:v>
                </c:pt>
                <c:pt idx="138">
                  <c:v>12.602739726027396</c:v>
                </c:pt>
                <c:pt idx="139">
                  <c:v>12.694063926940638</c:v>
                </c:pt>
                <c:pt idx="140">
                  <c:v>12.785388127853881</c:v>
                </c:pt>
                <c:pt idx="141">
                  <c:v>12.876712328767123</c:v>
                </c:pt>
                <c:pt idx="142">
                  <c:v>12.968036529680365</c:v>
                </c:pt>
                <c:pt idx="143">
                  <c:v>13.059360730593607</c:v>
                </c:pt>
                <c:pt idx="144">
                  <c:v>13.150684931506849</c:v>
                </c:pt>
                <c:pt idx="145">
                  <c:v>13.24200913242009</c:v>
                </c:pt>
                <c:pt idx="146">
                  <c:v>13.333333333333332</c:v>
                </c:pt>
                <c:pt idx="147">
                  <c:v>13.424657534246574</c:v>
                </c:pt>
                <c:pt idx="148">
                  <c:v>13.515981735159816</c:v>
                </c:pt>
                <c:pt idx="149">
                  <c:v>13.607305936073059</c:v>
                </c:pt>
                <c:pt idx="150">
                  <c:v>13.698630136986301</c:v>
                </c:pt>
                <c:pt idx="151">
                  <c:v>13.789954337899543</c:v>
                </c:pt>
                <c:pt idx="152">
                  <c:v>13.881278538812785</c:v>
                </c:pt>
                <c:pt idx="153">
                  <c:v>13.972602739726026</c:v>
                </c:pt>
                <c:pt idx="154">
                  <c:v>14.063926940639268</c:v>
                </c:pt>
                <c:pt idx="155">
                  <c:v>14.15525114155251</c:v>
                </c:pt>
                <c:pt idx="156">
                  <c:v>14.246575342465754</c:v>
                </c:pt>
                <c:pt idx="157">
                  <c:v>14.337899543378995</c:v>
                </c:pt>
                <c:pt idx="158">
                  <c:v>14.429223744292237</c:v>
                </c:pt>
                <c:pt idx="159">
                  <c:v>14.520547945205479</c:v>
                </c:pt>
                <c:pt idx="160">
                  <c:v>14.611872146118721</c:v>
                </c:pt>
                <c:pt idx="161">
                  <c:v>14.703196347031962</c:v>
                </c:pt>
                <c:pt idx="162">
                  <c:v>14.794520547945204</c:v>
                </c:pt>
                <c:pt idx="163">
                  <c:v>14.885844748858446</c:v>
                </c:pt>
                <c:pt idx="164">
                  <c:v>14.977168949771688</c:v>
                </c:pt>
                <c:pt idx="165">
                  <c:v>15.068493150684931</c:v>
                </c:pt>
                <c:pt idx="166">
                  <c:v>15.159817351598173</c:v>
                </c:pt>
                <c:pt idx="167">
                  <c:v>15.251141552511415</c:v>
                </c:pt>
                <c:pt idx="168">
                  <c:v>15.342465753424657</c:v>
                </c:pt>
                <c:pt idx="169">
                  <c:v>15.433789954337898</c:v>
                </c:pt>
                <c:pt idx="170">
                  <c:v>15.52511415525114</c:v>
                </c:pt>
                <c:pt idx="171">
                  <c:v>15.616438356164382</c:v>
                </c:pt>
                <c:pt idx="172">
                  <c:v>15.707762557077626</c:v>
                </c:pt>
                <c:pt idx="173">
                  <c:v>15.799086757990867</c:v>
                </c:pt>
                <c:pt idx="174">
                  <c:v>15.890410958904109</c:v>
                </c:pt>
                <c:pt idx="175">
                  <c:v>15.981735159817351</c:v>
                </c:pt>
                <c:pt idx="176">
                  <c:v>16.073059360730593</c:v>
                </c:pt>
                <c:pt idx="177">
                  <c:v>16.164383561643834</c:v>
                </c:pt>
                <c:pt idx="178">
                  <c:v>16.255707762557076</c:v>
                </c:pt>
                <c:pt idx="179">
                  <c:v>16.347031963470318</c:v>
                </c:pt>
                <c:pt idx="180">
                  <c:v>16.43835616438356</c:v>
                </c:pt>
                <c:pt idx="181">
                  <c:v>16.529680365296802</c:v>
                </c:pt>
                <c:pt idx="182">
                  <c:v>16.621004566210043</c:v>
                </c:pt>
                <c:pt idx="183">
                  <c:v>16.712328767123285</c:v>
                </c:pt>
                <c:pt idx="184">
                  <c:v>16.803652968036531</c:v>
                </c:pt>
                <c:pt idx="185">
                  <c:v>16.894977168949772</c:v>
                </c:pt>
                <c:pt idx="186">
                  <c:v>16.986301369863014</c:v>
                </c:pt>
                <c:pt idx="187">
                  <c:v>17.077625570776256</c:v>
                </c:pt>
                <c:pt idx="188">
                  <c:v>17.168949771689498</c:v>
                </c:pt>
                <c:pt idx="189">
                  <c:v>17.260273972602739</c:v>
                </c:pt>
                <c:pt idx="190">
                  <c:v>17.351598173515981</c:v>
                </c:pt>
                <c:pt idx="191">
                  <c:v>17.442922374429223</c:v>
                </c:pt>
                <c:pt idx="192">
                  <c:v>17.534246575342465</c:v>
                </c:pt>
                <c:pt idx="193">
                  <c:v>17.625570776255707</c:v>
                </c:pt>
                <c:pt idx="194">
                  <c:v>17.716894977168948</c:v>
                </c:pt>
                <c:pt idx="195">
                  <c:v>17.80821917808219</c:v>
                </c:pt>
                <c:pt idx="196">
                  <c:v>17.899543378995432</c:v>
                </c:pt>
                <c:pt idx="197">
                  <c:v>17.990867579908674</c:v>
                </c:pt>
                <c:pt idx="198">
                  <c:v>18.082191780821915</c:v>
                </c:pt>
                <c:pt idx="199">
                  <c:v>18.173515981735157</c:v>
                </c:pt>
                <c:pt idx="200">
                  <c:v>18.264840182648399</c:v>
                </c:pt>
                <c:pt idx="201">
                  <c:v>18.356164383561644</c:v>
                </c:pt>
                <c:pt idx="202">
                  <c:v>18.447488584474886</c:v>
                </c:pt>
                <c:pt idx="203">
                  <c:v>18.538812785388128</c:v>
                </c:pt>
                <c:pt idx="204">
                  <c:v>18.63013698630137</c:v>
                </c:pt>
                <c:pt idx="205">
                  <c:v>18.721461187214611</c:v>
                </c:pt>
                <c:pt idx="206">
                  <c:v>18.812785388127853</c:v>
                </c:pt>
                <c:pt idx="207">
                  <c:v>18.904109589041095</c:v>
                </c:pt>
                <c:pt idx="208">
                  <c:v>18.995433789954337</c:v>
                </c:pt>
                <c:pt idx="209">
                  <c:v>19.086757990867579</c:v>
                </c:pt>
                <c:pt idx="210">
                  <c:v>19.17808219178082</c:v>
                </c:pt>
                <c:pt idx="211">
                  <c:v>19.269406392694062</c:v>
                </c:pt>
                <c:pt idx="212">
                  <c:v>19.360730593607304</c:v>
                </c:pt>
                <c:pt idx="213">
                  <c:v>19.452054794520546</c:v>
                </c:pt>
                <c:pt idx="214">
                  <c:v>19.543378995433788</c:v>
                </c:pt>
                <c:pt idx="215">
                  <c:v>19.634703196347029</c:v>
                </c:pt>
                <c:pt idx="216">
                  <c:v>19.726027397260275</c:v>
                </c:pt>
                <c:pt idx="217">
                  <c:v>19.817351598173516</c:v>
                </c:pt>
                <c:pt idx="218">
                  <c:v>19.908675799086758</c:v>
                </c:pt>
                <c:pt idx="219">
                  <c:v>20</c:v>
                </c:pt>
                <c:pt idx="220">
                  <c:v>20.091324200913242</c:v>
                </c:pt>
                <c:pt idx="221">
                  <c:v>20.182648401826484</c:v>
                </c:pt>
                <c:pt idx="222">
                  <c:v>20.273972602739725</c:v>
                </c:pt>
                <c:pt idx="223">
                  <c:v>20.365296803652967</c:v>
                </c:pt>
                <c:pt idx="224">
                  <c:v>20.456621004566209</c:v>
                </c:pt>
                <c:pt idx="225">
                  <c:v>20.547945205479451</c:v>
                </c:pt>
                <c:pt idx="226">
                  <c:v>20.639269406392692</c:v>
                </c:pt>
                <c:pt idx="227">
                  <c:v>20.730593607305934</c:v>
                </c:pt>
                <c:pt idx="228">
                  <c:v>20.821917808219176</c:v>
                </c:pt>
                <c:pt idx="229">
                  <c:v>20.913242009132418</c:v>
                </c:pt>
                <c:pt idx="230">
                  <c:v>21.00456621004566</c:v>
                </c:pt>
                <c:pt idx="231">
                  <c:v>21.095890410958901</c:v>
                </c:pt>
                <c:pt idx="232">
                  <c:v>21.187214611872143</c:v>
                </c:pt>
                <c:pt idx="233">
                  <c:v>21.278538812785389</c:v>
                </c:pt>
                <c:pt idx="234">
                  <c:v>21.36986301369863</c:v>
                </c:pt>
                <c:pt idx="235">
                  <c:v>21.461187214611872</c:v>
                </c:pt>
                <c:pt idx="236">
                  <c:v>21.552511415525114</c:v>
                </c:pt>
                <c:pt idx="237">
                  <c:v>21.643835616438356</c:v>
                </c:pt>
                <c:pt idx="238">
                  <c:v>21.735159817351597</c:v>
                </c:pt>
                <c:pt idx="239">
                  <c:v>21.826484018264839</c:v>
                </c:pt>
                <c:pt idx="240">
                  <c:v>21.917808219178081</c:v>
                </c:pt>
                <c:pt idx="241">
                  <c:v>22.009132420091323</c:v>
                </c:pt>
                <c:pt idx="242">
                  <c:v>22.100456621004565</c:v>
                </c:pt>
                <c:pt idx="243">
                  <c:v>22.191780821917806</c:v>
                </c:pt>
                <c:pt idx="244">
                  <c:v>22.283105022831048</c:v>
                </c:pt>
                <c:pt idx="245">
                  <c:v>22.37442922374429</c:v>
                </c:pt>
                <c:pt idx="246">
                  <c:v>22.465753424657532</c:v>
                </c:pt>
                <c:pt idx="247">
                  <c:v>22.557077625570773</c:v>
                </c:pt>
                <c:pt idx="248">
                  <c:v>22.648401826484019</c:v>
                </c:pt>
                <c:pt idx="249">
                  <c:v>22.739726027397261</c:v>
                </c:pt>
                <c:pt idx="250">
                  <c:v>22.831050228310502</c:v>
                </c:pt>
                <c:pt idx="251">
                  <c:v>22.922374429223744</c:v>
                </c:pt>
                <c:pt idx="252">
                  <c:v>23.013698630136986</c:v>
                </c:pt>
                <c:pt idx="253">
                  <c:v>23.105022831050228</c:v>
                </c:pt>
                <c:pt idx="254">
                  <c:v>23.196347031963469</c:v>
                </c:pt>
                <c:pt idx="255">
                  <c:v>23.287671232876711</c:v>
                </c:pt>
                <c:pt idx="256">
                  <c:v>23.378995433789953</c:v>
                </c:pt>
                <c:pt idx="257">
                  <c:v>23.470319634703195</c:v>
                </c:pt>
                <c:pt idx="258">
                  <c:v>23.561643835616437</c:v>
                </c:pt>
                <c:pt idx="259">
                  <c:v>23.652968036529678</c:v>
                </c:pt>
                <c:pt idx="260">
                  <c:v>23.74429223744292</c:v>
                </c:pt>
                <c:pt idx="261">
                  <c:v>23.835616438356162</c:v>
                </c:pt>
                <c:pt idx="262">
                  <c:v>23.926940639269404</c:v>
                </c:pt>
                <c:pt idx="263">
                  <c:v>24.018264840182646</c:v>
                </c:pt>
                <c:pt idx="264">
                  <c:v>24.109589041095887</c:v>
                </c:pt>
                <c:pt idx="265">
                  <c:v>24.200913242009133</c:v>
                </c:pt>
                <c:pt idx="266">
                  <c:v>24.292237442922374</c:v>
                </c:pt>
                <c:pt idx="267">
                  <c:v>24.383561643835616</c:v>
                </c:pt>
                <c:pt idx="268">
                  <c:v>24.474885844748858</c:v>
                </c:pt>
                <c:pt idx="269">
                  <c:v>24.5662100456621</c:v>
                </c:pt>
                <c:pt idx="270">
                  <c:v>24.657534246575342</c:v>
                </c:pt>
                <c:pt idx="271">
                  <c:v>24.748858447488583</c:v>
                </c:pt>
                <c:pt idx="272">
                  <c:v>24.840182648401825</c:v>
                </c:pt>
                <c:pt idx="273">
                  <c:v>24.931506849315067</c:v>
                </c:pt>
                <c:pt idx="274">
                  <c:v>25.022831050228309</c:v>
                </c:pt>
                <c:pt idx="275">
                  <c:v>25.11415525114155</c:v>
                </c:pt>
                <c:pt idx="276">
                  <c:v>25.205479452054792</c:v>
                </c:pt>
                <c:pt idx="277">
                  <c:v>25.296803652968034</c:v>
                </c:pt>
                <c:pt idx="278">
                  <c:v>25.388127853881276</c:v>
                </c:pt>
                <c:pt idx="279">
                  <c:v>25.479452054794518</c:v>
                </c:pt>
                <c:pt idx="280">
                  <c:v>25.570776255707763</c:v>
                </c:pt>
                <c:pt idx="281">
                  <c:v>25.662100456621005</c:v>
                </c:pt>
                <c:pt idx="282">
                  <c:v>25.753424657534246</c:v>
                </c:pt>
                <c:pt idx="283">
                  <c:v>25.844748858447488</c:v>
                </c:pt>
                <c:pt idx="284">
                  <c:v>25.93607305936073</c:v>
                </c:pt>
                <c:pt idx="285">
                  <c:v>26.027397260273972</c:v>
                </c:pt>
                <c:pt idx="286">
                  <c:v>26.118721461187214</c:v>
                </c:pt>
                <c:pt idx="287">
                  <c:v>26.210045662100455</c:v>
                </c:pt>
                <c:pt idx="288">
                  <c:v>26.301369863013697</c:v>
                </c:pt>
                <c:pt idx="289">
                  <c:v>26.392694063926939</c:v>
                </c:pt>
                <c:pt idx="290">
                  <c:v>26.484018264840181</c:v>
                </c:pt>
                <c:pt idx="291">
                  <c:v>26.575342465753423</c:v>
                </c:pt>
                <c:pt idx="292">
                  <c:v>26.666666666666664</c:v>
                </c:pt>
                <c:pt idx="293">
                  <c:v>26.757990867579906</c:v>
                </c:pt>
                <c:pt idx="294">
                  <c:v>26.849315068493148</c:v>
                </c:pt>
                <c:pt idx="295">
                  <c:v>26.94063926940639</c:v>
                </c:pt>
                <c:pt idx="296">
                  <c:v>27.031963470319631</c:v>
                </c:pt>
                <c:pt idx="297">
                  <c:v>27.123287671232877</c:v>
                </c:pt>
                <c:pt idx="298">
                  <c:v>27.214611872146119</c:v>
                </c:pt>
                <c:pt idx="299">
                  <c:v>27.30593607305936</c:v>
                </c:pt>
                <c:pt idx="300">
                  <c:v>27.397260273972602</c:v>
                </c:pt>
                <c:pt idx="301">
                  <c:v>27.488584474885844</c:v>
                </c:pt>
                <c:pt idx="302">
                  <c:v>27.579908675799086</c:v>
                </c:pt>
                <c:pt idx="303">
                  <c:v>27.671232876712327</c:v>
                </c:pt>
                <c:pt idx="304">
                  <c:v>27.762557077625569</c:v>
                </c:pt>
                <c:pt idx="305">
                  <c:v>27.853881278538811</c:v>
                </c:pt>
                <c:pt idx="306">
                  <c:v>27.945205479452053</c:v>
                </c:pt>
                <c:pt idx="307">
                  <c:v>28.036529680365295</c:v>
                </c:pt>
                <c:pt idx="308">
                  <c:v>28.127853881278536</c:v>
                </c:pt>
                <c:pt idx="309">
                  <c:v>28.219178082191778</c:v>
                </c:pt>
                <c:pt idx="310">
                  <c:v>28.31050228310502</c:v>
                </c:pt>
                <c:pt idx="311">
                  <c:v>28.401826484018262</c:v>
                </c:pt>
                <c:pt idx="312">
                  <c:v>28.493150684931507</c:v>
                </c:pt>
                <c:pt idx="313">
                  <c:v>28.584474885844749</c:v>
                </c:pt>
                <c:pt idx="314">
                  <c:v>28.675799086757991</c:v>
                </c:pt>
                <c:pt idx="315">
                  <c:v>28.767123287671232</c:v>
                </c:pt>
                <c:pt idx="316">
                  <c:v>28.858447488584474</c:v>
                </c:pt>
                <c:pt idx="317">
                  <c:v>28.949771689497716</c:v>
                </c:pt>
                <c:pt idx="318">
                  <c:v>29.041095890410958</c:v>
                </c:pt>
                <c:pt idx="319">
                  <c:v>29.1324200913242</c:v>
                </c:pt>
                <c:pt idx="320">
                  <c:v>29.223744292237441</c:v>
                </c:pt>
                <c:pt idx="321">
                  <c:v>29.315068493150683</c:v>
                </c:pt>
                <c:pt idx="322">
                  <c:v>29.406392694063925</c:v>
                </c:pt>
                <c:pt idx="323">
                  <c:v>29.497716894977167</c:v>
                </c:pt>
                <c:pt idx="324">
                  <c:v>29.589041095890408</c:v>
                </c:pt>
                <c:pt idx="325">
                  <c:v>29.68036529680365</c:v>
                </c:pt>
                <c:pt idx="326">
                  <c:v>29.771689497716892</c:v>
                </c:pt>
                <c:pt idx="327">
                  <c:v>29.863013698630134</c:v>
                </c:pt>
                <c:pt idx="328">
                  <c:v>29.954337899543376</c:v>
                </c:pt>
                <c:pt idx="329">
                  <c:v>30.045662100456621</c:v>
                </c:pt>
                <c:pt idx="330">
                  <c:v>30.136986301369863</c:v>
                </c:pt>
                <c:pt idx="331">
                  <c:v>30.228310502283104</c:v>
                </c:pt>
                <c:pt idx="332">
                  <c:v>30.319634703196346</c:v>
                </c:pt>
                <c:pt idx="333">
                  <c:v>30.410958904109588</c:v>
                </c:pt>
                <c:pt idx="334">
                  <c:v>30.50228310502283</c:v>
                </c:pt>
                <c:pt idx="335">
                  <c:v>30.593607305936072</c:v>
                </c:pt>
                <c:pt idx="336">
                  <c:v>30.684931506849313</c:v>
                </c:pt>
                <c:pt idx="337">
                  <c:v>30.776255707762555</c:v>
                </c:pt>
                <c:pt idx="338">
                  <c:v>30.867579908675797</c:v>
                </c:pt>
                <c:pt idx="339">
                  <c:v>30.958904109589039</c:v>
                </c:pt>
                <c:pt idx="340">
                  <c:v>31.05022831050228</c:v>
                </c:pt>
                <c:pt idx="341">
                  <c:v>31.141552511415522</c:v>
                </c:pt>
                <c:pt idx="342">
                  <c:v>31.232876712328764</c:v>
                </c:pt>
                <c:pt idx="343">
                  <c:v>31.324200913242006</c:v>
                </c:pt>
                <c:pt idx="344">
                  <c:v>31.415525114155251</c:v>
                </c:pt>
                <c:pt idx="345">
                  <c:v>31.506849315068493</c:v>
                </c:pt>
                <c:pt idx="346">
                  <c:v>31.598173515981735</c:v>
                </c:pt>
                <c:pt idx="347">
                  <c:v>31.689497716894977</c:v>
                </c:pt>
                <c:pt idx="348">
                  <c:v>31.780821917808218</c:v>
                </c:pt>
                <c:pt idx="349">
                  <c:v>31.87214611872146</c:v>
                </c:pt>
                <c:pt idx="350">
                  <c:v>31.963470319634702</c:v>
                </c:pt>
                <c:pt idx="351">
                  <c:v>32.054794520547944</c:v>
                </c:pt>
                <c:pt idx="352">
                  <c:v>32.146118721461185</c:v>
                </c:pt>
                <c:pt idx="353">
                  <c:v>32.237442922374427</c:v>
                </c:pt>
                <c:pt idx="354">
                  <c:v>32.328767123287669</c:v>
                </c:pt>
                <c:pt idx="355">
                  <c:v>32.420091324200911</c:v>
                </c:pt>
                <c:pt idx="356">
                  <c:v>32.511415525114153</c:v>
                </c:pt>
                <c:pt idx="357">
                  <c:v>32.602739726027394</c:v>
                </c:pt>
                <c:pt idx="358">
                  <c:v>32.694063926940636</c:v>
                </c:pt>
                <c:pt idx="359">
                  <c:v>32.785388127853878</c:v>
                </c:pt>
                <c:pt idx="360">
                  <c:v>32.87671232876712</c:v>
                </c:pt>
                <c:pt idx="361">
                  <c:v>32.968036529680361</c:v>
                </c:pt>
                <c:pt idx="362">
                  <c:v>33.059360730593603</c:v>
                </c:pt>
                <c:pt idx="363">
                  <c:v>33.150684931506845</c:v>
                </c:pt>
                <c:pt idx="364">
                  <c:v>33.242009132420087</c:v>
                </c:pt>
                <c:pt idx="365">
                  <c:v>33.333333333333329</c:v>
                </c:pt>
                <c:pt idx="366">
                  <c:v>33.42465753424657</c:v>
                </c:pt>
                <c:pt idx="367">
                  <c:v>33.515981735159812</c:v>
                </c:pt>
                <c:pt idx="368">
                  <c:v>33.607305936073061</c:v>
                </c:pt>
                <c:pt idx="369">
                  <c:v>33.698630136986303</c:v>
                </c:pt>
                <c:pt idx="370">
                  <c:v>33.789954337899545</c:v>
                </c:pt>
                <c:pt idx="371">
                  <c:v>33.881278538812786</c:v>
                </c:pt>
                <c:pt idx="372">
                  <c:v>33.972602739726028</c:v>
                </c:pt>
                <c:pt idx="373">
                  <c:v>34.06392694063927</c:v>
                </c:pt>
                <c:pt idx="374">
                  <c:v>34.155251141552512</c:v>
                </c:pt>
                <c:pt idx="375">
                  <c:v>34.246575342465754</c:v>
                </c:pt>
                <c:pt idx="376">
                  <c:v>34.337899543378995</c:v>
                </c:pt>
                <c:pt idx="377">
                  <c:v>34.429223744292237</c:v>
                </c:pt>
                <c:pt idx="378">
                  <c:v>34.520547945205479</c:v>
                </c:pt>
                <c:pt idx="379">
                  <c:v>34.611872146118721</c:v>
                </c:pt>
                <c:pt idx="380">
                  <c:v>34.703196347031962</c:v>
                </c:pt>
                <c:pt idx="381">
                  <c:v>34.794520547945204</c:v>
                </c:pt>
                <c:pt idx="382">
                  <c:v>34.885844748858446</c:v>
                </c:pt>
                <c:pt idx="383">
                  <c:v>34.977168949771688</c:v>
                </c:pt>
                <c:pt idx="384">
                  <c:v>35.06849315068493</c:v>
                </c:pt>
                <c:pt idx="385">
                  <c:v>35.159817351598171</c:v>
                </c:pt>
                <c:pt idx="386">
                  <c:v>35.251141552511413</c:v>
                </c:pt>
                <c:pt idx="387">
                  <c:v>35.342465753424655</c:v>
                </c:pt>
                <c:pt idx="388">
                  <c:v>35.433789954337897</c:v>
                </c:pt>
                <c:pt idx="389">
                  <c:v>35.525114155251138</c:v>
                </c:pt>
                <c:pt idx="390">
                  <c:v>35.61643835616438</c:v>
                </c:pt>
                <c:pt idx="391">
                  <c:v>35.707762557077622</c:v>
                </c:pt>
                <c:pt idx="392">
                  <c:v>35.799086757990864</c:v>
                </c:pt>
                <c:pt idx="393">
                  <c:v>35.890410958904106</c:v>
                </c:pt>
                <c:pt idx="394">
                  <c:v>35.981735159817347</c:v>
                </c:pt>
                <c:pt idx="395">
                  <c:v>36.073059360730589</c:v>
                </c:pt>
                <c:pt idx="396">
                  <c:v>36.164383561643831</c:v>
                </c:pt>
                <c:pt idx="397">
                  <c:v>36.255707762557073</c:v>
                </c:pt>
                <c:pt idx="398">
                  <c:v>36.347031963470315</c:v>
                </c:pt>
                <c:pt idx="399">
                  <c:v>36.438356164383556</c:v>
                </c:pt>
                <c:pt idx="400">
                  <c:v>36.529680365296798</c:v>
                </c:pt>
                <c:pt idx="401">
                  <c:v>36.621004566210047</c:v>
                </c:pt>
                <c:pt idx="402">
                  <c:v>36.712328767123289</c:v>
                </c:pt>
                <c:pt idx="403">
                  <c:v>36.803652968036531</c:v>
                </c:pt>
                <c:pt idx="404">
                  <c:v>36.894977168949772</c:v>
                </c:pt>
                <c:pt idx="405">
                  <c:v>36.986301369863014</c:v>
                </c:pt>
                <c:pt idx="406">
                  <c:v>37.077625570776256</c:v>
                </c:pt>
                <c:pt idx="407">
                  <c:v>37.168949771689498</c:v>
                </c:pt>
                <c:pt idx="408">
                  <c:v>37.260273972602739</c:v>
                </c:pt>
                <c:pt idx="409">
                  <c:v>37.351598173515981</c:v>
                </c:pt>
                <c:pt idx="410">
                  <c:v>37.442922374429223</c:v>
                </c:pt>
                <c:pt idx="411">
                  <c:v>37.534246575342465</c:v>
                </c:pt>
                <c:pt idx="412">
                  <c:v>37.625570776255707</c:v>
                </c:pt>
                <c:pt idx="413">
                  <c:v>37.716894977168948</c:v>
                </c:pt>
                <c:pt idx="414">
                  <c:v>37.80821917808219</c:v>
                </c:pt>
                <c:pt idx="415">
                  <c:v>37.899543378995432</c:v>
                </c:pt>
                <c:pt idx="416">
                  <c:v>37.990867579908674</c:v>
                </c:pt>
                <c:pt idx="417">
                  <c:v>38.082191780821915</c:v>
                </c:pt>
                <c:pt idx="418">
                  <c:v>38.173515981735157</c:v>
                </c:pt>
                <c:pt idx="419">
                  <c:v>38.264840182648399</c:v>
                </c:pt>
                <c:pt idx="420">
                  <c:v>38.356164383561641</c:v>
                </c:pt>
                <c:pt idx="421">
                  <c:v>38.447488584474883</c:v>
                </c:pt>
                <c:pt idx="422">
                  <c:v>38.538812785388124</c:v>
                </c:pt>
                <c:pt idx="423">
                  <c:v>38.630136986301366</c:v>
                </c:pt>
                <c:pt idx="424">
                  <c:v>38.721461187214608</c:v>
                </c:pt>
                <c:pt idx="425">
                  <c:v>38.81278538812785</c:v>
                </c:pt>
                <c:pt idx="426">
                  <c:v>38.904109589041092</c:v>
                </c:pt>
                <c:pt idx="427">
                  <c:v>38.995433789954333</c:v>
                </c:pt>
                <c:pt idx="428">
                  <c:v>39.086757990867575</c:v>
                </c:pt>
                <c:pt idx="429">
                  <c:v>39.178082191780817</c:v>
                </c:pt>
                <c:pt idx="430">
                  <c:v>39.269406392694059</c:v>
                </c:pt>
                <c:pt idx="431">
                  <c:v>39.3607305936073</c:v>
                </c:pt>
                <c:pt idx="432">
                  <c:v>39.452054794520549</c:v>
                </c:pt>
                <c:pt idx="433">
                  <c:v>39.543378995433791</c:v>
                </c:pt>
                <c:pt idx="434">
                  <c:v>39.634703196347033</c:v>
                </c:pt>
                <c:pt idx="435">
                  <c:v>39.726027397260275</c:v>
                </c:pt>
                <c:pt idx="436">
                  <c:v>39.817351598173516</c:v>
                </c:pt>
                <c:pt idx="437">
                  <c:v>39.908675799086758</c:v>
                </c:pt>
                <c:pt idx="438">
                  <c:v>40</c:v>
                </c:pt>
                <c:pt idx="439">
                  <c:v>40.091324200913242</c:v>
                </c:pt>
                <c:pt idx="440">
                  <c:v>40.182648401826484</c:v>
                </c:pt>
                <c:pt idx="441">
                  <c:v>40.273972602739725</c:v>
                </c:pt>
                <c:pt idx="442">
                  <c:v>40.365296803652967</c:v>
                </c:pt>
                <c:pt idx="443">
                  <c:v>40.456621004566209</c:v>
                </c:pt>
                <c:pt idx="444">
                  <c:v>40.547945205479451</c:v>
                </c:pt>
                <c:pt idx="445">
                  <c:v>40.639269406392692</c:v>
                </c:pt>
                <c:pt idx="446">
                  <c:v>40.730593607305934</c:v>
                </c:pt>
                <c:pt idx="447">
                  <c:v>40.821917808219176</c:v>
                </c:pt>
                <c:pt idx="448">
                  <c:v>40.913242009132418</c:v>
                </c:pt>
                <c:pt idx="449">
                  <c:v>41.00456621004566</c:v>
                </c:pt>
                <c:pt idx="450">
                  <c:v>41.095890410958901</c:v>
                </c:pt>
                <c:pt idx="451">
                  <c:v>41.187214611872143</c:v>
                </c:pt>
                <c:pt idx="452">
                  <c:v>41.278538812785385</c:v>
                </c:pt>
                <c:pt idx="453">
                  <c:v>41.369863013698627</c:v>
                </c:pt>
                <c:pt idx="454">
                  <c:v>41.461187214611869</c:v>
                </c:pt>
                <c:pt idx="455">
                  <c:v>41.55251141552511</c:v>
                </c:pt>
                <c:pt idx="456">
                  <c:v>41.643835616438352</c:v>
                </c:pt>
                <c:pt idx="457">
                  <c:v>41.735159817351594</c:v>
                </c:pt>
                <c:pt idx="458">
                  <c:v>41.826484018264836</c:v>
                </c:pt>
                <c:pt idx="459">
                  <c:v>41.917808219178077</c:v>
                </c:pt>
                <c:pt idx="460">
                  <c:v>42.009132420091319</c:v>
                </c:pt>
                <c:pt idx="461">
                  <c:v>42.100456621004561</c:v>
                </c:pt>
                <c:pt idx="462">
                  <c:v>42.191780821917803</c:v>
                </c:pt>
                <c:pt idx="463">
                  <c:v>42.283105022831045</c:v>
                </c:pt>
                <c:pt idx="464">
                  <c:v>42.374429223744286</c:v>
                </c:pt>
                <c:pt idx="465">
                  <c:v>42.465753424657535</c:v>
                </c:pt>
                <c:pt idx="466">
                  <c:v>42.557077625570777</c:v>
                </c:pt>
                <c:pt idx="467">
                  <c:v>42.648401826484019</c:v>
                </c:pt>
                <c:pt idx="468">
                  <c:v>42.739726027397261</c:v>
                </c:pt>
                <c:pt idx="469">
                  <c:v>42.831050228310502</c:v>
                </c:pt>
                <c:pt idx="470">
                  <c:v>42.922374429223744</c:v>
                </c:pt>
                <c:pt idx="471">
                  <c:v>43.013698630136986</c:v>
                </c:pt>
                <c:pt idx="472">
                  <c:v>43.105022831050228</c:v>
                </c:pt>
                <c:pt idx="473">
                  <c:v>43.196347031963469</c:v>
                </c:pt>
                <c:pt idx="474">
                  <c:v>43.287671232876711</c:v>
                </c:pt>
                <c:pt idx="475">
                  <c:v>43.378995433789953</c:v>
                </c:pt>
                <c:pt idx="476">
                  <c:v>43.470319634703195</c:v>
                </c:pt>
                <c:pt idx="477">
                  <c:v>43.561643835616437</c:v>
                </c:pt>
                <c:pt idx="478">
                  <c:v>43.652968036529678</c:v>
                </c:pt>
                <c:pt idx="479">
                  <c:v>43.74429223744292</c:v>
                </c:pt>
                <c:pt idx="480">
                  <c:v>43.835616438356162</c:v>
                </c:pt>
                <c:pt idx="481">
                  <c:v>43.926940639269404</c:v>
                </c:pt>
                <c:pt idx="482">
                  <c:v>44.018264840182646</c:v>
                </c:pt>
                <c:pt idx="483">
                  <c:v>44.109589041095887</c:v>
                </c:pt>
                <c:pt idx="484">
                  <c:v>44.200913242009129</c:v>
                </c:pt>
                <c:pt idx="485">
                  <c:v>44.292237442922371</c:v>
                </c:pt>
                <c:pt idx="486">
                  <c:v>44.383561643835613</c:v>
                </c:pt>
                <c:pt idx="487">
                  <c:v>44.474885844748854</c:v>
                </c:pt>
                <c:pt idx="488">
                  <c:v>44.566210045662096</c:v>
                </c:pt>
                <c:pt idx="489">
                  <c:v>44.657534246575338</c:v>
                </c:pt>
                <c:pt idx="490">
                  <c:v>44.74885844748858</c:v>
                </c:pt>
                <c:pt idx="491">
                  <c:v>44.840182648401822</c:v>
                </c:pt>
                <c:pt idx="492">
                  <c:v>44.931506849315063</c:v>
                </c:pt>
                <c:pt idx="493">
                  <c:v>45.022831050228305</c:v>
                </c:pt>
                <c:pt idx="494">
                  <c:v>45.114155251141547</c:v>
                </c:pt>
                <c:pt idx="495">
                  <c:v>45.205479452054789</c:v>
                </c:pt>
                <c:pt idx="496">
                  <c:v>45.296803652968038</c:v>
                </c:pt>
                <c:pt idx="497">
                  <c:v>45.388127853881279</c:v>
                </c:pt>
                <c:pt idx="498">
                  <c:v>45.479452054794521</c:v>
                </c:pt>
                <c:pt idx="499">
                  <c:v>45.570776255707763</c:v>
                </c:pt>
                <c:pt idx="500">
                  <c:v>45.662100456621005</c:v>
                </c:pt>
                <c:pt idx="501">
                  <c:v>45.753424657534246</c:v>
                </c:pt>
                <c:pt idx="502">
                  <c:v>45.844748858447488</c:v>
                </c:pt>
                <c:pt idx="503">
                  <c:v>45.93607305936073</c:v>
                </c:pt>
                <c:pt idx="504">
                  <c:v>46.027397260273972</c:v>
                </c:pt>
                <c:pt idx="505">
                  <c:v>46.118721461187214</c:v>
                </c:pt>
                <c:pt idx="506">
                  <c:v>46.210045662100455</c:v>
                </c:pt>
                <c:pt idx="507">
                  <c:v>46.301369863013697</c:v>
                </c:pt>
                <c:pt idx="508">
                  <c:v>46.392694063926939</c:v>
                </c:pt>
                <c:pt idx="509">
                  <c:v>46.484018264840181</c:v>
                </c:pt>
                <c:pt idx="510">
                  <c:v>46.575342465753423</c:v>
                </c:pt>
                <c:pt idx="511">
                  <c:v>46.666666666666664</c:v>
                </c:pt>
                <c:pt idx="512">
                  <c:v>46.757990867579906</c:v>
                </c:pt>
                <c:pt idx="513">
                  <c:v>46.849315068493148</c:v>
                </c:pt>
                <c:pt idx="514">
                  <c:v>46.94063926940639</c:v>
                </c:pt>
                <c:pt idx="515">
                  <c:v>47.031963470319631</c:v>
                </c:pt>
                <c:pt idx="516">
                  <c:v>47.123287671232873</c:v>
                </c:pt>
                <c:pt idx="517">
                  <c:v>47.214611872146115</c:v>
                </c:pt>
                <c:pt idx="518">
                  <c:v>47.305936073059357</c:v>
                </c:pt>
                <c:pt idx="519">
                  <c:v>47.397260273972599</c:v>
                </c:pt>
                <c:pt idx="520">
                  <c:v>47.48858447488584</c:v>
                </c:pt>
                <c:pt idx="521">
                  <c:v>47.579908675799082</c:v>
                </c:pt>
                <c:pt idx="522">
                  <c:v>47.671232876712324</c:v>
                </c:pt>
                <c:pt idx="523">
                  <c:v>47.762557077625566</c:v>
                </c:pt>
                <c:pt idx="524">
                  <c:v>47.853881278538807</c:v>
                </c:pt>
                <c:pt idx="525">
                  <c:v>47.945205479452049</c:v>
                </c:pt>
                <c:pt idx="526">
                  <c:v>48.036529680365291</c:v>
                </c:pt>
                <c:pt idx="527">
                  <c:v>48.127853881278533</c:v>
                </c:pt>
                <c:pt idx="528">
                  <c:v>48.219178082191775</c:v>
                </c:pt>
                <c:pt idx="529">
                  <c:v>48.310502283105023</c:v>
                </c:pt>
                <c:pt idx="530">
                  <c:v>48.401826484018265</c:v>
                </c:pt>
                <c:pt idx="531">
                  <c:v>48.493150684931507</c:v>
                </c:pt>
                <c:pt idx="532">
                  <c:v>48.584474885844749</c:v>
                </c:pt>
                <c:pt idx="533">
                  <c:v>48.675799086757991</c:v>
                </c:pt>
                <c:pt idx="534">
                  <c:v>48.767123287671232</c:v>
                </c:pt>
                <c:pt idx="535">
                  <c:v>48.858447488584474</c:v>
                </c:pt>
                <c:pt idx="536">
                  <c:v>48.949771689497716</c:v>
                </c:pt>
                <c:pt idx="537">
                  <c:v>49.041095890410958</c:v>
                </c:pt>
                <c:pt idx="538">
                  <c:v>49.1324200913242</c:v>
                </c:pt>
                <c:pt idx="539">
                  <c:v>49.223744292237441</c:v>
                </c:pt>
                <c:pt idx="540">
                  <c:v>49.315068493150683</c:v>
                </c:pt>
                <c:pt idx="541">
                  <c:v>49.406392694063925</c:v>
                </c:pt>
                <c:pt idx="542">
                  <c:v>49.497716894977167</c:v>
                </c:pt>
                <c:pt idx="543">
                  <c:v>49.589041095890408</c:v>
                </c:pt>
                <c:pt idx="544">
                  <c:v>49.68036529680365</c:v>
                </c:pt>
                <c:pt idx="545">
                  <c:v>49.771689497716892</c:v>
                </c:pt>
                <c:pt idx="546">
                  <c:v>49.863013698630134</c:v>
                </c:pt>
                <c:pt idx="547">
                  <c:v>49.954337899543376</c:v>
                </c:pt>
                <c:pt idx="548">
                  <c:v>50.045662100456617</c:v>
                </c:pt>
                <c:pt idx="549">
                  <c:v>50.136986301369859</c:v>
                </c:pt>
                <c:pt idx="550">
                  <c:v>50.228310502283101</c:v>
                </c:pt>
                <c:pt idx="551">
                  <c:v>50.319634703196343</c:v>
                </c:pt>
                <c:pt idx="552">
                  <c:v>50.410958904109584</c:v>
                </c:pt>
                <c:pt idx="553">
                  <c:v>50.502283105022826</c:v>
                </c:pt>
                <c:pt idx="554">
                  <c:v>50.593607305936068</c:v>
                </c:pt>
                <c:pt idx="555">
                  <c:v>50.68493150684931</c:v>
                </c:pt>
                <c:pt idx="556">
                  <c:v>50.776255707762552</c:v>
                </c:pt>
                <c:pt idx="557">
                  <c:v>50.867579908675793</c:v>
                </c:pt>
                <c:pt idx="558">
                  <c:v>50.958904109589035</c:v>
                </c:pt>
                <c:pt idx="559">
                  <c:v>51.050228310502277</c:v>
                </c:pt>
                <c:pt idx="560">
                  <c:v>51.141552511415526</c:v>
                </c:pt>
                <c:pt idx="561">
                  <c:v>51.232876712328768</c:v>
                </c:pt>
                <c:pt idx="562">
                  <c:v>51.324200913242009</c:v>
                </c:pt>
                <c:pt idx="563">
                  <c:v>51.415525114155251</c:v>
                </c:pt>
                <c:pt idx="564">
                  <c:v>51.506849315068493</c:v>
                </c:pt>
                <c:pt idx="565">
                  <c:v>51.598173515981735</c:v>
                </c:pt>
                <c:pt idx="566">
                  <c:v>51.689497716894977</c:v>
                </c:pt>
                <c:pt idx="567">
                  <c:v>51.780821917808218</c:v>
                </c:pt>
                <c:pt idx="568">
                  <c:v>51.87214611872146</c:v>
                </c:pt>
                <c:pt idx="569">
                  <c:v>51.963470319634702</c:v>
                </c:pt>
                <c:pt idx="570">
                  <c:v>52.054794520547944</c:v>
                </c:pt>
                <c:pt idx="571">
                  <c:v>52.146118721461185</c:v>
                </c:pt>
                <c:pt idx="572">
                  <c:v>52.237442922374427</c:v>
                </c:pt>
                <c:pt idx="573">
                  <c:v>52.328767123287669</c:v>
                </c:pt>
                <c:pt idx="574">
                  <c:v>52.420091324200911</c:v>
                </c:pt>
                <c:pt idx="575">
                  <c:v>52.511415525114153</c:v>
                </c:pt>
                <c:pt idx="576">
                  <c:v>52.602739726027394</c:v>
                </c:pt>
                <c:pt idx="577">
                  <c:v>52.694063926940636</c:v>
                </c:pt>
                <c:pt idx="578">
                  <c:v>52.785388127853878</c:v>
                </c:pt>
                <c:pt idx="579">
                  <c:v>52.87671232876712</c:v>
                </c:pt>
                <c:pt idx="580">
                  <c:v>52.968036529680361</c:v>
                </c:pt>
                <c:pt idx="581">
                  <c:v>53.059360730593603</c:v>
                </c:pt>
                <c:pt idx="582">
                  <c:v>53.150684931506845</c:v>
                </c:pt>
                <c:pt idx="583">
                  <c:v>53.242009132420087</c:v>
                </c:pt>
                <c:pt idx="584">
                  <c:v>53.333333333333329</c:v>
                </c:pt>
                <c:pt idx="585">
                  <c:v>53.42465753424657</c:v>
                </c:pt>
                <c:pt idx="586">
                  <c:v>53.515981735159812</c:v>
                </c:pt>
                <c:pt idx="587">
                  <c:v>53.607305936073054</c:v>
                </c:pt>
                <c:pt idx="588">
                  <c:v>53.698630136986296</c:v>
                </c:pt>
                <c:pt idx="589">
                  <c:v>53.789954337899538</c:v>
                </c:pt>
                <c:pt idx="590">
                  <c:v>53.881278538812779</c:v>
                </c:pt>
                <c:pt idx="591">
                  <c:v>53.972602739726021</c:v>
                </c:pt>
                <c:pt idx="592">
                  <c:v>54.063926940639263</c:v>
                </c:pt>
                <c:pt idx="593">
                  <c:v>54.155251141552512</c:v>
                </c:pt>
                <c:pt idx="594">
                  <c:v>54.246575342465754</c:v>
                </c:pt>
                <c:pt idx="595">
                  <c:v>54.337899543378995</c:v>
                </c:pt>
                <c:pt idx="596">
                  <c:v>54.429223744292237</c:v>
                </c:pt>
                <c:pt idx="597">
                  <c:v>54.520547945205479</c:v>
                </c:pt>
                <c:pt idx="598">
                  <c:v>54.611872146118721</c:v>
                </c:pt>
                <c:pt idx="599">
                  <c:v>54.703196347031962</c:v>
                </c:pt>
                <c:pt idx="600">
                  <c:v>54.794520547945204</c:v>
                </c:pt>
                <c:pt idx="601">
                  <c:v>54.885844748858446</c:v>
                </c:pt>
                <c:pt idx="602">
                  <c:v>54.977168949771688</c:v>
                </c:pt>
                <c:pt idx="603">
                  <c:v>55.06849315068493</c:v>
                </c:pt>
                <c:pt idx="604">
                  <c:v>55.159817351598171</c:v>
                </c:pt>
                <c:pt idx="605">
                  <c:v>55.251141552511413</c:v>
                </c:pt>
                <c:pt idx="606">
                  <c:v>55.342465753424655</c:v>
                </c:pt>
                <c:pt idx="607">
                  <c:v>55.433789954337897</c:v>
                </c:pt>
                <c:pt idx="608">
                  <c:v>55.525114155251138</c:v>
                </c:pt>
                <c:pt idx="609">
                  <c:v>55.61643835616438</c:v>
                </c:pt>
                <c:pt idx="610">
                  <c:v>55.707762557077622</c:v>
                </c:pt>
                <c:pt idx="611">
                  <c:v>55.799086757990864</c:v>
                </c:pt>
                <c:pt idx="612">
                  <c:v>55.890410958904106</c:v>
                </c:pt>
                <c:pt idx="613">
                  <c:v>55.981735159817347</c:v>
                </c:pt>
                <c:pt idx="614">
                  <c:v>56.073059360730589</c:v>
                </c:pt>
                <c:pt idx="615">
                  <c:v>56.164383561643831</c:v>
                </c:pt>
                <c:pt idx="616">
                  <c:v>56.255707762557073</c:v>
                </c:pt>
                <c:pt idx="617">
                  <c:v>56.347031963470315</c:v>
                </c:pt>
                <c:pt idx="618">
                  <c:v>56.438356164383556</c:v>
                </c:pt>
                <c:pt idx="619">
                  <c:v>56.529680365296798</c:v>
                </c:pt>
                <c:pt idx="620">
                  <c:v>56.62100456621004</c:v>
                </c:pt>
                <c:pt idx="621">
                  <c:v>56.712328767123282</c:v>
                </c:pt>
                <c:pt idx="622">
                  <c:v>56.803652968036523</c:v>
                </c:pt>
                <c:pt idx="623">
                  <c:v>56.894977168949765</c:v>
                </c:pt>
                <c:pt idx="624">
                  <c:v>56.986301369863014</c:v>
                </c:pt>
                <c:pt idx="625">
                  <c:v>57.077625570776256</c:v>
                </c:pt>
                <c:pt idx="626">
                  <c:v>57.168949771689498</c:v>
                </c:pt>
                <c:pt idx="627">
                  <c:v>57.260273972602739</c:v>
                </c:pt>
                <c:pt idx="628">
                  <c:v>57.351598173515981</c:v>
                </c:pt>
                <c:pt idx="629">
                  <c:v>57.442922374429223</c:v>
                </c:pt>
                <c:pt idx="630">
                  <c:v>57.534246575342465</c:v>
                </c:pt>
                <c:pt idx="631">
                  <c:v>57.625570776255707</c:v>
                </c:pt>
                <c:pt idx="632">
                  <c:v>57.716894977168948</c:v>
                </c:pt>
                <c:pt idx="633">
                  <c:v>57.80821917808219</c:v>
                </c:pt>
                <c:pt idx="634">
                  <c:v>57.899543378995432</c:v>
                </c:pt>
                <c:pt idx="635">
                  <c:v>57.990867579908674</c:v>
                </c:pt>
                <c:pt idx="636">
                  <c:v>58.082191780821915</c:v>
                </c:pt>
                <c:pt idx="637">
                  <c:v>58.173515981735157</c:v>
                </c:pt>
                <c:pt idx="638">
                  <c:v>58.264840182648399</c:v>
                </c:pt>
                <c:pt idx="639">
                  <c:v>58.356164383561641</c:v>
                </c:pt>
                <c:pt idx="640">
                  <c:v>58.447488584474883</c:v>
                </c:pt>
                <c:pt idx="641">
                  <c:v>58.538812785388124</c:v>
                </c:pt>
                <c:pt idx="642">
                  <c:v>58.630136986301366</c:v>
                </c:pt>
                <c:pt idx="643">
                  <c:v>58.721461187214608</c:v>
                </c:pt>
                <c:pt idx="644">
                  <c:v>58.81278538812785</c:v>
                </c:pt>
                <c:pt idx="645">
                  <c:v>58.904109589041092</c:v>
                </c:pt>
                <c:pt idx="646">
                  <c:v>58.995433789954333</c:v>
                </c:pt>
                <c:pt idx="647">
                  <c:v>59.086757990867575</c:v>
                </c:pt>
                <c:pt idx="648">
                  <c:v>59.178082191780817</c:v>
                </c:pt>
                <c:pt idx="649">
                  <c:v>59.269406392694059</c:v>
                </c:pt>
                <c:pt idx="650">
                  <c:v>59.3607305936073</c:v>
                </c:pt>
                <c:pt idx="651">
                  <c:v>59.452054794520542</c:v>
                </c:pt>
                <c:pt idx="652">
                  <c:v>59.543378995433784</c:v>
                </c:pt>
                <c:pt idx="653">
                  <c:v>59.634703196347026</c:v>
                </c:pt>
                <c:pt idx="654">
                  <c:v>59.726027397260268</c:v>
                </c:pt>
                <c:pt idx="655">
                  <c:v>59.817351598173509</c:v>
                </c:pt>
                <c:pt idx="656">
                  <c:v>59.908675799086751</c:v>
                </c:pt>
                <c:pt idx="657">
                  <c:v>60</c:v>
                </c:pt>
                <c:pt idx="658">
                  <c:v>60.091324200913242</c:v>
                </c:pt>
                <c:pt idx="659">
                  <c:v>60.182648401826484</c:v>
                </c:pt>
                <c:pt idx="660">
                  <c:v>60.273972602739725</c:v>
                </c:pt>
                <c:pt idx="661">
                  <c:v>60.365296803652967</c:v>
                </c:pt>
                <c:pt idx="662">
                  <c:v>60.456621004566209</c:v>
                </c:pt>
                <c:pt idx="663">
                  <c:v>60.547945205479451</c:v>
                </c:pt>
                <c:pt idx="664">
                  <c:v>60.639269406392692</c:v>
                </c:pt>
                <c:pt idx="665">
                  <c:v>60.730593607305934</c:v>
                </c:pt>
                <c:pt idx="666">
                  <c:v>60.821917808219176</c:v>
                </c:pt>
                <c:pt idx="667">
                  <c:v>60.913242009132418</c:v>
                </c:pt>
                <c:pt idx="668">
                  <c:v>61.00456621004566</c:v>
                </c:pt>
                <c:pt idx="669">
                  <c:v>61.095890410958901</c:v>
                </c:pt>
                <c:pt idx="670">
                  <c:v>61.187214611872143</c:v>
                </c:pt>
                <c:pt idx="671">
                  <c:v>61.278538812785385</c:v>
                </c:pt>
                <c:pt idx="672">
                  <c:v>61.369863013698627</c:v>
                </c:pt>
                <c:pt idx="673">
                  <c:v>61.461187214611869</c:v>
                </c:pt>
                <c:pt idx="674">
                  <c:v>61.55251141552511</c:v>
                </c:pt>
                <c:pt idx="675">
                  <c:v>61.643835616438352</c:v>
                </c:pt>
                <c:pt idx="676">
                  <c:v>61.735159817351594</c:v>
                </c:pt>
                <c:pt idx="677">
                  <c:v>61.826484018264836</c:v>
                </c:pt>
                <c:pt idx="678">
                  <c:v>61.917808219178077</c:v>
                </c:pt>
                <c:pt idx="679">
                  <c:v>62.009132420091319</c:v>
                </c:pt>
                <c:pt idx="680">
                  <c:v>62.100456621004561</c:v>
                </c:pt>
                <c:pt idx="681">
                  <c:v>62.191780821917803</c:v>
                </c:pt>
                <c:pt idx="682">
                  <c:v>62.283105022831045</c:v>
                </c:pt>
                <c:pt idx="683">
                  <c:v>62.374429223744286</c:v>
                </c:pt>
                <c:pt idx="684">
                  <c:v>62.465753424657528</c:v>
                </c:pt>
                <c:pt idx="685">
                  <c:v>62.55707762557077</c:v>
                </c:pt>
                <c:pt idx="686">
                  <c:v>62.648401826484012</c:v>
                </c:pt>
                <c:pt idx="687">
                  <c:v>62.739726027397253</c:v>
                </c:pt>
                <c:pt idx="688">
                  <c:v>62.831050228310502</c:v>
                </c:pt>
                <c:pt idx="689">
                  <c:v>62.922374429223744</c:v>
                </c:pt>
                <c:pt idx="690">
                  <c:v>63.013698630136986</c:v>
                </c:pt>
                <c:pt idx="691">
                  <c:v>63.105022831050228</c:v>
                </c:pt>
                <c:pt idx="692">
                  <c:v>63.196347031963469</c:v>
                </c:pt>
                <c:pt idx="693">
                  <c:v>63.287671232876711</c:v>
                </c:pt>
                <c:pt idx="694">
                  <c:v>63.378995433789953</c:v>
                </c:pt>
                <c:pt idx="695">
                  <c:v>63.470319634703195</c:v>
                </c:pt>
                <c:pt idx="696">
                  <c:v>63.561643835616437</c:v>
                </c:pt>
                <c:pt idx="697">
                  <c:v>63.652968036529678</c:v>
                </c:pt>
                <c:pt idx="698">
                  <c:v>63.74429223744292</c:v>
                </c:pt>
                <c:pt idx="699">
                  <c:v>63.835616438356162</c:v>
                </c:pt>
                <c:pt idx="700">
                  <c:v>63.926940639269404</c:v>
                </c:pt>
                <c:pt idx="701">
                  <c:v>64.018264840182638</c:v>
                </c:pt>
                <c:pt idx="702">
                  <c:v>64.109589041095887</c:v>
                </c:pt>
                <c:pt idx="703">
                  <c:v>64.200913242009122</c:v>
                </c:pt>
                <c:pt idx="704">
                  <c:v>64.292237442922371</c:v>
                </c:pt>
                <c:pt idx="705">
                  <c:v>64.38356164383562</c:v>
                </c:pt>
                <c:pt idx="706">
                  <c:v>64.474885844748854</c:v>
                </c:pt>
                <c:pt idx="707">
                  <c:v>64.566210045662103</c:v>
                </c:pt>
                <c:pt idx="708">
                  <c:v>64.657534246575338</c:v>
                </c:pt>
                <c:pt idx="709">
                  <c:v>64.748858447488587</c:v>
                </c:pt>
                <c:pt idx="710">
                  <c:v>64.840182648401822</c:v>
                </c:pt>
                <c:pt idx="711">
                  <c:v>64.93150684931507</c:v>
                </c:pt>
                <c:pt idx="712">
                  <c:v>65.022831050228305</c:v>
                </c:pt>
                <c:pt idx="713">
                  <c:v>65.114155251141554</c:v>
                </c:pt>
                <c:pt idx="714">
                  <c:v>65.205479452054789</c:v>
                </c:pt>
                <c:pt idx="715">
                  <c:v>65.296803652968038</c:v>
                </c:pt>
                <c:pt idx="716">
                  <c:v>65.388127853881272</c:v>
                </c:pt>
                <c:pt idx="717">
                  <c:v>65.479452054794521</c:v>
                </c:pt>
                <c:pt idx="718">
                  <c:v>65.570776255707756</c:v>
                </c:pt>
                <c:pt idx="719">
                  <c:v>65.662100456621005</c:v>
                </c:pt>
                <c:pt idx="720">
                  <c:v>65.753424657534239</c:v>
                </c:pt>
                <c:pt idx="721">
                  <c:v>65.844748858447488</c:v>
                </c:pt>
                <c:pt idx="722">
                  <c:v>65.936073059360723</c:v>
                </c:pt>
                <c:pt idx="723">
                  <c:v>66.027397260273972</c:v>
                </c:pt>
                <c:pt idx="724">
                  <c:v>66.118721461187207</c:v>
                </c:pt>
                <c:pt idx="725">
                  <c:v>66.210045662100455</c:v>
                </c:pt>
                <c:pt idx="726">
                  <c:v>66.30136986301369</c:v>
                </c:pt>
                <c:pt idx="727">
                  <c:v>66.392694063926939</c:v>
                </c:pt>
                <c:pt idx="728">
                  <c:v>66.484018264840174</c:v>
                </c:pt>
                <c:pt idx="729">
                  <c:v>66.575342465753423</c:v>
                </c:pt>
                <c:pt idx="730">
                  <c:v>66.666666666666657</c:v>
                </c:pt>
                <c:pt idx="731">
                  <c:v>66.757990867579906</c:v>
                </c:pt>
                <c:pt idx="732">
                  <c:v>66.849315068493141</c:v>
                </c:pt>
                <c:pt idx="733">
                  <c:v>66.94063926940639</c:v>
                </c:pt>
                <c:pt idx="734">
                  <c:v>67.031963470319624</c:v>
                </c:pt>
                <c:pt idx="735">
                  <c:v>67.123287671232873</c:v>
                </c:pt>
                <c:pt idx="736">
                  <c:v>67.214611872146122</c:v>
                </c:pt>
                <c:pt idx="737">
                  <c:v>67.305936073059357</c:v>
                </c:pt>
                <c:pt idx="738">
                  <c:v>67.397260273972606</c:v>
                </c:pt>
                <c:pt idx="739">
                  <c:v>67.48858447488584</c:v>
                </c:pt>
                <c:pt idx="740">
                  <c:v>67.579908675799089</c:v>
                </c:pt>
                <c:pt idx="741">
                  <c:v>67.671232876712324</c:v>
                </c:pt>
                <c:pt idx="742">
                  <c:v>67.762557077625573</c:v>
                </c:pt>
                <c:pt idx="743">
                  <c:v>67.853881278538807</c:v>
                </c:pt>
                <c:pt idx="744">
                  <c:v>67.945205479452056</c:v>
                </c:pt>
                <c:pt idx="745">
                  <c:v>68.036529680365291</c:v>
                </c:pt>
                <c:pt idx="746">
                  <c:v>68.12785388127854</c:v>
                </c:pt>
                <c:pt idx="747">
                  <c:v>68.219178082191775</c:v>
                </c:pt>
                <c:pt idx="748">
                  <c:v>68.310502283105023</c:v>
                </c:pt>
                <c:pt idx="749">
                  <c:v>68.401826484018258</c:v>
                </c:pt>
                <c:pt idx="750">
                  <c:v>68.493150684931507</c:v>
                </c:pt>
                <c:pt idx="751">
                  <c:v>68.584474885844742</c:v>
                </c:pt>
                <c:pt idx="752">
                  <c:v>68.675799086757991</c:v>
                </c:pt>
                <c:pt idx="753">
                  <c:v>68.767123287671225</c:v>
                </c:pt>
                <c:pt idx="754">
                  <c:v>68.858447488584474</c:v>
                </c:pt>
                <c:pt idx="755">
                  <c:v>68.949771689497709</c:v>
                </c:pt>
                <c:pt idx="756">
                  <c:v>69.041095890410958</c:v>
                </c:pt>
                <c:pt idx="757">
                  <c:v>69.132420091324192</c:v>
                </c:pt>
                <c:pt idx="758">
                  <c:v>69.223744292237441</c:v>
                </c:pt>
                <c:pt idx="759">
                  <c:v>69.315068493150676</c:v>
                </c:pt>
                <c:pt idx="760">
                  <c:v>69.406392694063925</c:v>
                </c:pt>
                <c:pt idx="761">
                  <c:v>69.49771689497716</c:v>
                </c:pt>
                <c:pt idx="762">
                  <c:v>69.589041095890408</c:v>
                </c:pt>
                <c:pt idx="763">
                  <c:v>69.680365296803643</c:v>
                </c:pt>
                <c:pt idx="764">
                  <c:v>69.771689497716892</c:v>
                </c:pt>
                <c:pt idx="765">
                  <c:v>69.863013698630127</c:v>
                </c:pt>
                <c:pt idx="766">
                  <c:v>69.954337899543376</c:v>
                </c:pt>
                <c:pt idx="767">
                  <c:v>70.04566210045661</c:v>
                </c:pt>
                <c:pt idx="768">
                  <c:v>70.136986301369859</c:v>
                </c:pt>
                <c:pt idx="769">
                  <c:v>70.228310502283108</c:v>
                </c:pt>
                <c:pt idx="770">
                  <c:v>70.319634703196343</c:v>
                </c:pt>
                <c:pt idx="771">
                  <c:v>70.410958904109592</c:v>
                </c:pt>
                <c:pt idx="772">
                  <c:v>70.502283105022826</c:v>
                </c:pt>
                <c:pt idx="773">
                  <c:v>70.593607305936075</c:v>
                </c:pt>
                <c:pt idx="774">
                  <c:v>70.68493150684931</c:v>
                </c:pt>
                <c:pt idx="775">
                  <c:v>70.776255707762559</c:v>
                </c:pt>
                <c:pt idx="776">
                  <c:v>70.867579908675793</c:v>
                </c:pt>
                <c:pt idx="777">
                  <c:v>70.958904109589042</c:v>
                </c:pt>
                <c:pt idx="778">
                  <c:v>71.050228310502277</c:v>
                </c:pt>
                <c:pt idx="779">
                  <c:v>71.141552511415526</c:v>
                </c:pt>
                <c:pt idx="780">
                  <c:v>71.232876712328761</c:v>
                </c:pt>
                <c:pt idx="781">
                  <c:v>71.324200913242009</c:v>
                </c:pt>
                <c:pt idx="782">
                  <c:v>71.415525114155244</c:v>
                </c:pt>
                <c:pt idx="783">
                  <c:v>71.506849315068493</c:v>
                </c:pt>
                <c:pt idx="784">
                  <c:v>71.598173515981728</c:v>
                </c:pt>
                <c:pt idx="785">
                  <c:v>71.689497716894977</c:v>
                </c:pt>
                <c:pt idx="786">
                  <c:v>71.780821917808211</c:v>
                </c:pt>
                <c:pt idx="787">
                  <c:v>71.87214611872146</c:v>
                </c:pt>
                <c:pt idx="788">
                  <c:v>71.963470319634695</c:v>
                </c:pt>
                <c:pt idx="789">
                  <c:v>72.054794520547944</c:v>
                </c:pt>
                <c:pt idx="790">
                  <c:v>72.146118721461178</c:v>
                </c:pt>
                <c:pt idx="791">
                  <c:v>72.237442922374427</c:v>
                </c:pt>
                <c:pt idx="792">
                  <c:v>72.328767123287662</c:v>
                </c:pt>
                <c:pt idx="793">
                  <c:v>72.420091324200911</c:v>
                </c:pt>
                <c:pt idx="794">
                  <c:v>72.511415525114145</c:v>
                </c:pt>
                <c:pt idx="795">
                  <c:v>72.602739726027394</c:v>
                </c:pt>
                <c:pt idx="796">
                  <c:v>72.694063926940629</c:v>
                </c:pt>
                <c:pt idx="797">
                  <c:v>72.785388127853878</c:v>
                </c:pt>
                <c:pt idx="798">
                  <c:v>72.876712328767113</c:v>
                </c:pt>
                <c:pt idx="799">
                  <c:v>72.968036529680361</c:v>
                </c:pt>
                <c:pt idx="800">
                  <c:v>73.059360730593596</c:v>
                </c:pt>
                <c:pt idx="801">
                  <c:v>73.150684931506845</c:v>
                </c:pt>
                <c:pt idx="802">
                  <c:v>73.242009132420094</c:v>
                </c:pt>
                <c:pt idx="803">
                  <c:v>73.333333333333329</c:v>
                </c:pt>
                <c:pt idx="804">
                  <c:v>73.424657534246577</c:v>
                </c:pt>
                <c:pt idx="805">
                  <c:v>73.515981735159812</c:v>
                </c:pt>
                <c:pt idx="806">
                  <c:v>73.607305936073061</c:v>
                </c:pt>
                <c:pt idx="807">
                  <c:v>73.698630136986296</c:v>
                </c:pt>
                <c:pt idx="808">
                  <c:v>73.789954337899545</c:v>
                </c:pt>
                <c:pt idx="809">
                  <c:v>73.881278538812779</c:v>
                </c:pt>
                <c:pt idx="810">
                  <c:v>73.972602739726028</c:v>
                </c:pt>
                <c:pt idx="811">
                  <c:v>74.063926940639263</c:v>
                </c:pt>
                <c:pt idx="812">
                  <c:v>74.155251141552512</c:v>
                </c:pt>
                <c:pt idx="813">
                  <c:v>74.246575342465746</c:v>
                </c:pt>
                <c:pt idx="814">
                  <c:v>74.337899543378995</c:v>
                </c:pt>
                <c:pt idx="815">
                  <c:v>74.42922374429223</c:v>
                </c:pt>
                <c:pt idx="816">
                  <c:v>74.520547945205479</c:v>
                </c:pt>
                <c:pt idx="817">
                  <c:v>74.611872146118714</c:v>
                </c:pt>
                <c:pt idx="818">
                  <c:v>74.703196347031962</c:v>
                </c:pt>
                <c:pt idx="819">
                  <c:v>74.794520547945197</c:v>
                </c:pt>
                <c:pt idx="820">
                  <c:v>74.885844748858446</c:v>
                </c:pt>
                <c:pt idx="821">
                  <c:v>74.977168949771681</c:v>
                </c:pt>
                <c:pt idx="822">
                  <c:v>75.06849315068493</c:v>
                </c:pt>
                <c:pt idx="823">
                  <c:v>75.159817351598164</c:v>
                </c:pt>
                <c:pt idx="824">
                  <c:v>75.251141552511413</c:v>
                </c:pt>
                <c:pt idx="825">
                  <c:v>75.342465753424648</c:v>
                </c:pt>
                <c:pt idx="826">
                  <c:v>75.433789954337897</c:v>
                </c:pt>
                <c:pt idx="827">
                  <c:v>75.525114155251131</c:v>
                </c:pt>
                <c:pt idx="828">
                  <c:v>75.61643835616438</c:v>
                </c:pt>
                <c:pt idx="829">
                  <c:v>75.707762557077615</c:v>
                </c:pt>
                <c:pt idx="830">
                  <c:v>75.799086757990864</c:v>
                </c:pt>
                <c:pt idx="831">
                  <c:v>75.890410958904098</c:v>
                </c:pt>
                <c:pt idx="832">
                  <c:v>75.981735159817347</c:v>
                </c:pt>
                <c:pt idx="833">
                  <c:v>76.073059360730596</c:v>
                </c:pt>
                <c:pt idx="834">
                  <c:v>76.164383561643831</c:v>
                </c:pt>
                <c:pt idx="835">
                  <c:v>76.25570776255708</c:v>
                </c:pt>
                <c:pt idx="836">
                  <c:v>76.347031963470315</c:v>
                </c:pt>
                <c:pt idx="837">
                  <c:v>76.438356164383563</c:v>
                </c:pt>
                <c:pt idx="838">
                  <c:v>76.529680365296798</c:v>
                </c:pt>
                <c:pt idx="839">
                  <c:v>76.621004566210047</c:v>
                </c:pt>
                <c:pt idx="840">
                  <c:v>76.712328767123282</c:v>
                </c:pt>
                <c:pt idx="841">
                  <c:v>76.803652968036531</c:v>
                </c:pt>
                <c:pt idx="842">
                  <c:v>76.894977168949765</c:v>
                </c:pt>
                <c:pt idx="843">
                  <c:v>76.986301369863014</c:v>
                </c:pt>
                <c:pt idx="844">
                  <c:v>77.077625570776249</c:v>
                </c:pt>
                <c:pt idx="845">
                  <c:v>77.168949771689498</c:v>
                </c:pt>
                <c:pt idx="846">
                  <c:v>77.260273972602732</c:v>
                </c:pt>
                <c:pt idx="847">
                  <c:v>77.351598173515981</c:v>
                </c:pt>
                <c:pt idx="848">
                  <c:v>77.442922374429216</c:v>
                </c:pt>
                <c:pt idx="849">
                  <c:v>77.534246575342465</c:v>
                </c:pt>
                <c:pt idx="850">
                  <c:v>77.625570776255699</c:v>
                </c:pt>
                <c:pt idx="851">
                  <c:v>77.716894977168948</c:v>
                </c:pt>
                <c:pt idx="852">
                  <c:v>77.808219178082183</c:v>
                </c:pt>
                <c:pt idx="853">
                  <c:v>77.899543378995432</c:v>
                </c:pt>
                <c:pt idx="854">
                  <c:v>77.990867579908667</c:v>
                </c:pt>
                <c:pt idx="855">
                  <c:v>78.082191780821915</c:v>
                </c:pt>
                <c:pt idx="856">
                  <c:v>78.17351598173515</c:v>
                </c:pt>
                <c:pt idx="857">
                  <c:v>78.264840182648399</c:v>
                </c:pt>
                <c:pt idx="858">
                  <c:v>78.356164383561634</c:v>
                </c:pt>
                <c:pt idx="859">
                  <c:v>78.447488584474883</c:v>
                </c:pt>
                <c:pt idx="860">
                  <c:v>78.538812785388117</c:v>
                </c:pt>
                <c:pt idx="861">
                  <c:v>78.630136986301366</c:v>
                </c:pt>
                <c:pt idx="862">
                  <c:v>78.721461187214601</c:v>
                </c:pt>
                <c:pt idx="863">
                  <c:v>78.81278538812785</c:v>
                </c:pt>
                <c:pt idx="864">
                  <c:v>78.904109589041099</c:v>
                </c:pt>
                <c:pt idx="865">
                  <c:v>78.995433789954333</c:v>
                </c:pt>
                <c:pt idx="866">
                  <c:v>79.086757990867582</c:v>
                </c:pt>
                <c:pt idx="867">
                  <c:v>79.178082191780817</c:v>
                </c:pt>
                <c:pt idx="868">
                  <c:v>79.269406392694066</c:v>
                </c:pt>
                <c:pt idx="869">
                  <c:v>79.3607305936073</c:v>
                </c:pt>
                <c:pt idx="870">
                  <c:v>79.452054794520549</c:v>
                </c:pt>
                <c:pt idx="871">
                  <c:v>79.543378995433784</c:v>
                </c:pt>
                <c:pt idx="872">
                  <c:v>79.634703196347033</c:v>
                </c:pt>
                <c:pt idx="873">
                  <c:v>79.726027397260268</c:v>
                </c:pt>
                <c:pt idx="874">
                  <c:v>79.817351598173516</c:v>
                </c:pt>
                <c:pt idx="875">
                  <c:v>79.908675799086751</c:v>
                </c:pt>
                <c:pt idx="876">
                  <c:v>80</c:v>
                </c:pt>
                <c:pt idx="877">
                  <c:v>80.091324200913235</c:v>
                </c:pt>
                <c:pt idx="878">
                  <c:v>80.182648401826484</c:v>
                </c:pt>
                <c:pt idx="879">
                  <c:v>80.273972602739718</c:v>
                </c:pt>
                <c:pt idx="880">
                  <c:v>80.365296803652967</c:v>
                </c:pt>
                <c:pt idx="881">
                  <c:v>80.456621004566202</c:v>
                </c:pt>
                <c:pt idx="882">
                  <c:v>80.547945205479451</c:v>
                </c:pt>
                <c:pt idx="883">
                  <c:v>80.639269406392685</c:v>
                </c:pt>
                <c:pt idx="884">
                  <c:v>80.730593607305934</c:v>
                </c:pt>
                <c:pt idx="885">
                  <c:v>80.821917808219169</c:v>
                </c:pt>
                <c:pt idx="886">
                  <c:v>80.913242009132418</c:v>
                </c:pt>
                <c:pt idx="887">
                  <c:v>81.004566210045652</c:v>
                </c:pt>
                <c:pt idx="888">
                  <c:v>81.095890410958901</c:v>
                </c:pt>
                <c:pt idx="889">
                  <c:v>81.187214611872136</c:v>
                </c:pt>
                <c:pt idx="890">
                  <c:v>81.278538812785385</c:v>
                </c:pt>
                <c:pt idx="891">
                  <c:v>81.36986301369862</c:v>
                </c:pt>
                <c:pt idx="892">
                  <c:v>81.461187214611869</c:v>
                </c:pt>
                <c:pt idx="893">
                  <c:v>81.552511415525103</c:v>
                </c:pt>
                <c:pt idx="894">
                  <c:v>81.643835616438352</c:v>
                </c:pt>
                <c:pt idx="895">
                  <c:v>81.735159817351587</c:v>
                </c:pt>
                <c:pt idx="896">
                  <c:v>81.826484018264836</c:v>
                </c:pt>
                <c:pt idx="897">
                  <c:v>81.917808219178085</c:v>
                </c:pt>
                <c:pt idx="898">
                  <c:v>82.009132420091319</c:v>
                </c:pt>
                <c:pt idx="899">
                  <c:v>82.100456621004568</c:v>
                </c:pt>
                <c:pt idx="900">
                  <c:v>82.191780821917803</c:v>
                </c:pt>
                <c:pt idx="901">
                  <c:v>82.283105022831052</c:v>
                </c:pt>
                <c:pt idx="902">
                  <c:v>82.374429223744286</c:v>
                </c:pt>
                <c:pt idx="903">
                  <c:v>82.465753424657535</c:v>
                </c:pt>
                <c:pt idx="904">
                  <c:v>82.55707762557077</c:v>
                </c:pt>
                <c:pt idx="905">
                  <c:v>82.648401826484019</c:v>
                </c:pt>
                <c:pt idx="906">
                  <c:v>82.739726027397253</c:v>
                </c:pt>
                <c:pt idx="907">
                  <c:v>82.831050228310502</c:v>
                </c:pt>
                <c:pt idx="908">
                  <c:v>82.922374429223737</c:v>
                </c:pt>
                <c:pt idx="909">
                  <c:v>83.013698630136986</c:v>
                </c:pt>
                <c:pt idx="910">
                  <c:v>83.105022831050221</c:v>
                </c:pt>
                <c:pt idx="911">
                  <c:v>83.196347031963469</c:v>
                </c:pt>
                <c:pt idx="912">
                  <c:v>83.287671232876704</c:v>
                </c:pt>
                <c:pt idx="913">
                  <c:v>83.378995433789953</c:v>
                </c:pt>
                <c:pt idx="914">
                  <c:v>83.470319634703188</c:v>
                </c:pt>
                <c:pt idx="915">
                  <c:v>83.561643835616437</c:v>
                </c:pt>
                <c:pt idx="916">
                  <c:v>83.652968036529671</c:v>
                </c:pt>
                <c:pt idx="917">
                  <c:v>83.74429223744292</c:v>
                </c:pt>
                <c:pt idx="918">
                  <c:v>83.835616438356155</c:v>
                </c:pt>
                <c:pt idx="919">
                  <c:v>83.926940639269404</c:v>
                </c:pt>
                <c:pt idx="920">
                  <c:v>84.018264840182638</c:v>
                </c:pt>
                <c:pt idx="921">
                  <c:v>84.109589041095887</c:v>
                </c:pt>
                <c:pt idx="922">
                  <c:v>84.200913242009122</c:v>
                </c:pt>
                <c:pt idx="923">
                  <c:v>84.292237442922371</c:v>
                </c:pt>
                <c:pt idx="924">
                  <c:v>84.383561643835606</c:v>
                </c:pt>
                <c:pt idx="925">
                  <c:v>84.474885844748854</c:v>
                </c:pt>
                <c:pt idx="926">
                  <c:v>84.566210045662089</c:v>
                </c:pt>
                <c:pt idx="927">
                  <c:v>84.657534246575338</c:v>
                </c:pt>
                <c:pt idx="928">
                  <c:v>84.748858447488573</c:v>
                </c:pt>
                <c:pt idx="929">
                  <c:v>84.840182648401822</c:v>
                </c:pt>
                <c:pt idx="930">
                  <c:v>84.93150684931507</c:v>
                </c:pt>
                <c:pt idx="931">
                  <c:v>85.022831050228305</c:v>
                </c:pt>
                <c:pt idx="932">
                  <c:v>85.114155251141554</c:v>
                </c:pt>
                <c:pt idx="933">
                  <c:v>85.205479452054789</c:v>
                </c:pt>
                <c:pt idx="934">
                  <c:v>85.296803652968038</c:v>
                </c:pt>
                <c:pt idx="935">
                  <c:v>85.388127853881272</c:v>
                </c:pt>
                <c:pt idx="936">
                  <c:v>85.479452054794521</c:v>
                </c:pt>
                <c:pt idx="937">
                  <c:v>85.570776255707756</c:v>
                </c:pt>
                <c:pt idx="938">
                  <c:v>85.662100456621005</c:v>
                </c:pt>
                <c:pt idx="939">
                  <c:v>85.753424657534239</c:v>
                </c:pt>
                <c:pt idx="940">
                  <c:v>85.844748858447488</c:v>
                </c:pt>
                <c:pt idx="941">
                  <c:v>85.936073059360723</c:v>
                </c:pt>
                <c:pt idx="942">
                  <c:v>86.027397260273972</c:v>
                </c:pt>
                <c:pt idx="943">
                  <c:v>86.118721461187207</c:v>
                </c:pt>
                <c:pt idx="944">
                  <c:v>86.210045662100455</c:v>
                </c:pt>
                <c:pt idx="945">
                  <c:v>86.30136986301369</c:v>
                </c:pt>
                <c:pt idx="946">
                  <c:v>86.392694063926939</c:v>
                </c:pt>
                <c:pt idx="947">
                  <c:v>86.484018264840174</c:v>
                </c:pt>
                <c:pt idx="948">
                  <c:v>86.575342465753423</c:v>
                </c:pt>
                <c:pt idx="949">
                  <c:v>86.666666666666657</c:v>
                </c:pt>
                <c:pt idx="950">
                  <c:v>86.757990867579906</c:v>
                </c:pt>
                <c:pt idx="951">
                  <c:v>86.849315068493141</c:v>
                </c:pt>
                <c:pt idx="952">
                  <c:v>86.94063926940639</c:v>
                </c:pt>
                <c:pt idx="953">
                  <c:v>87.031963470319624</c:v>
                </c:pt>
                <c:pt idx="954">
                  <c:v>87.123287671232873</c:v>
                </c:pt>
                <c:pt idx="955">
                  <c:v>87.214611872146108</c:v>
                </c:pt>
                <c:pt idx="956">
                  <c:v>87.305936073059357</c:v>
                </c:pt>
                <c:pt idx="957">
                  <c:v>87.397260273972591</c:v>
                </c:pt>
                <c:pt idx="958">
                  <c:v>87.48858447488584</c:v>
                </c:pt>
                <c:pt idx="959">
                  <c:v>87.579908675799075</c:v>
                </c:pt>
                <c:pt idx="960">
                  <c:v>87.671232876712324</c:v>
                </c:pt>
                <c:pt idx="961">
                  <c:v>87.762557077625573</c:v>
                </c:pt>
                <c:pt idx="962">
                  <c:v>87.853881278538807</c:v>
                </c:pt>
                <c:pt idx="963">
                  <c:v>87.945205479452056</c:v>
                </c:pt>
                <c:pt idx="964">
                  <c:v>88.036529680365291</c:v>
                </c:pt>
                <c:pt idx="965">
                  <c:v>88.12785388127854</c:v>
                </c:pt>
                <c:pt idx="966">
                  <c:v>88.219178082191775</c:v>
                </c:pt>
                <c:pt idx="967">
                  <c:v>88.310502283105023</c:v>
                </c:pt>
                <c:pt idx="968">
                  <c:v>88.401826484018258</c:v>
                </c:pt>
                <c:pt idx="969">
                  <c:v>88.493150684931507</c:v>
                </c:pt>
                <c:pt idx="970">
                  <c:v>88.584474885844742</c:v>
                </c:pt>
                <c:pt idx="971">
                  <c:v>88.675799086757991</c:v>
                </c:pt>
                <c:pt idx="972">
                  <c:v>88.767123287671225</c:v>
                </c:pt>
                <c:pt idx="973">
                  <c:v>88.858447488584474</c:v>
                </c:pt>
                <c:pt idx="974">
                  <c:v>88.949771689497709</c:v>
                </c:pt>
                <c:pt idx="975">
                  <c:v>89.041095890410958</c:v>
                </c:pt>
                <c:pt idx="976">
                  <c:v>89.132420091324192</c:v>
                </c:pt>
                <c:pt idx="977">
                  <c:v>89.223744292237441</c:v>
                </c:pt>
                <c:pt idx="978">
                  <c:v>89.315068493150676</c:v>
                </c:pt>
                <c:pt idx="979">
                  <c:v>89.406392694063925</c:v>
                </c:pt>
                <c:pt idx="980">
                  <c:v>89.49771689497716</c:v>
                </c:pt>
                <c:pt idx="981">
                  <c:v>89.589041095890408</c:v>
                </c:pt>
                <c:pt idx="982">
                  <c:v>89.680365296803643</c:v>
                </c:pt>
                <c:pt idx="983">
                  <c:v>89.771689497716892</c:v>
                </c:pt>
                <c:pt idx="984">
                  <c:v>89.863013698630127</c:v>
                </c:pt>
                <c:pt idx="985">
                  <c:v>89.954337899543376</c:v>
                </c:pt>
                <c:pt idx="986">
                  <c:v>90.04566210045661</c:v>
                </c:pt>
                <c:pt idx="987">
                  <c:v>90.136986301369859</c:v>
                </c:pt>
                <c:pt idx="988">
                  <c:v>90.228310502283094</c:v>
                </c:pt>
                <c:pt idx="989">
                  <c:v>90.319634703196343</c:v>
                </c:pt>
                <c:pt idx="990">
                  <c:v>90.410958904109577</c:v>
                </c:pt>
                <c:pt idx="991">
                  <c:v>90.502283105022826</c:v>
                </c:pt>
                <c:pt idx="992">
                  <c:v>90.593607305936075</c:v>
                </c:pt>
                <c:pt idx="993">
                  <c:v>90.68493150684931</c:v>
                </c:pt>
                <c:pt idx="994">
                  <c:v>90.776255707762559</c:v>
                </c:pt>
                <c:pt idx="995">
                  <c:v>90.867579908675793</c:v>
                </c:pt>
                <c:pt idx="996">
                  <c:v>90.958904109589042</c:v>
                </c:pt>
                <c:pt idx="997">
                  <c:v>91.050228310502277</c:v>
                </c:pt>
                <c:pt idx="998">
                  <c:v>91.141552511415526</c:v>
                </c:pt>
                <c:pt idx="999">
                  <c:v>91.232876712328761</c:v>
                </c:pt>
                <c:pt idx="1000">
                  <c:v>91.324200913242009</c:v>
                </c:pt>
                <c:pt idx="1001">
                  <c:v>91.415525114155244</c:v>
                </c:pt>
                <c:pt idx="1002">
                  <c:v>91.506849315068493</c:v>
                </c:pt>
                <c:pt idx="1003">
                  <c:v>91.598173515981728</c:v>
                </c:pt>
                <c:pt idx="1004">
                  <c:v>91.689497716894977</c:v>
                </c:pt>
                <c:pt idx="1005">
                  <c:v>91.780821917808211</c:v>
                </c:pt>
                <c:pt idx="1006">
                  <c:v>91.87214611872146</c:v>
                </c:pt>
                <c:pt idx="1007">
                  <c:v>91.963470319634695</c:v>
                </c:pt>
                <c:pt idx="1008">
                  <c:v>92.054794520547944</c:v>
                </c:pt>
                <c:pt idx="1009">
                  <c:v>92.146118721461178</c:v>
                </c:pt>
                <c:pt idx="1010">
                  <c:v>92.237442922374427</c:v>
                </c:pt>
                <c:pt idx="1011">
                  <c:v>92.328767123287662</c:v>
                </c:pt>
                <c:pt idx="1012">
                  <c:v>92.420091324200911</c:v>
                </c:pt>
                <c:pt idx="1013">
                  <c:v>92.511415525114145</c:v>
                </c:pt>
                <c:pt idx="1014">
                  <c:v>92.602739726027394</c:v>
                </c:pt>
                <c:pt idx="1015">
                  <c:v>92.694063926940629</c:v>
                </c:pt>
                <c:pt idx="1016">
                  <c:v>92.785388127853878</c:v>
                </c:pt>
                <c:pt idx="1017">
                  <c:v>92.876712328767113</c:v>
                </c:pt>
                <c:pt idx="1018">
                  <c:v>92.968036529680361</c:v>
                </c:pt>
                <c:pt idx="1019">
                  <c:v>93.059360730593596</c:v>
                </c:pt>
                <c:pt idx="1020">
                  <c:v>93.150684931506845</c:v>
                </c:pt>
                <c:pt idx="1021">
                  <c:v>93.24200913242008</c:v>
                </c:pt>
                <c:pt idx="1022">
                  <c:v>93.333333333333329</c:v>
                </c:pt>
                <c:pt idx="1023">
                  <c:v>93.424657534246563</c:v>
                </c:pt>
                <c:pt idx="1024">
                  <c:v>93.515981735159812</c:v>
                </c:pt>
                <c:pt idx="1025">
                  <c:v>93.607305936073061</c:v>
                </c:pt>
                <c:pt idx="1026">
                  <c:v>93.698630136986296</c:v>
                </c:pt>
                <c:pt idx="1027">
                  <c:v>93.789954337899545</c:v>
                </c:pt>
                <c:pt idx="1028">
                  <c:v>93.881278538812779</c:v>
                </c:pt>
                <c:pt idx="1029">
                  <c:v>93.972602739726028</c:v>
                </c:pt>
                <c:pt idx="1030">
                  <c:v>94.063926940639263</c:v>
                </c:pt>
                <c:pt idx="1031">
                  <c:v>94.155251141552512</c:v>
                </c:pt>
                <c:pt idx="1032">
                  <c:v>94.246575342465746</c:v>
                </c:pt>
                <c:pt idx="1033">
                  <c:v>94.337899543378995</c:v>
                </c:pt>
                <c:pt idx="1034">
                  <c:v>94.42922374429223</c:v>
                </c:pt>
                <c:pt idx="1035">
                  <c:v>94.520547945205479</c:v>
                </c:pt>
                <c:pt idx="1036">
                  <c:v>94.611872146118714</c:v>
                </c:pt>
                <c:pt idx="1037">
                  <c:v>94.703196347031962</c:v>
                </c:pt>
                <c:pt idx="1038">
                  <c:v>94.794520547945197</c:v>
                </c:pt>
                <c:pt idx="1039">
                  <c:v>94.885844748858446</c:v>
                </c:pt>
                <c:pt idx="1040">
                  <c:v>94.977168949771681</c:v>
                </c:pt>
                <c:pt idx="1041">
                  <c:v>95.06849315068493</c:v>
                </c:pt>
                <c:pt idx="1042">
                  <c:v>95.159817351598164</c:v>
                </c:pt>
                <c:pt idx="1043">
                  <c:v>95.251141552511413</c:v>
                </c:pt>
                <c:pt idx="1044">
                  <c:v>95.342465753424648</c:v>
                </c:pt>
                <c:pt idx="1045">
                  <c:v>95.433789954337897</c:v>
                </c:pt>
                <c:pt idx="1046">
                  <c:v>95.525114155251131</c:v>
                </c:pt>
                <c:pt idx="1047">
                  <c:v>95.61643835616438</c:v>
                </c:pt>
                <c:pt idx="1048">
                  <c:v>95.707762557077615</c:v>
                </c:pt>
                <c:pt idx="1049">
                  <c:v>95.799086757990864</c:v>
                </c:pt>
                <c:pt idx="1050">
                  <c:v>95.890410958904098</c:v>
                </c:pt>
                <c:pt idx="1051">
                  <c:v>95.981735159817347</c:v>
                </c:pt>
                <c:pt idx="1052">
                  <c:v>96.073059360730582</c:v>
                </c:pt>
                <c:pt idx="1053">
                  <c:v>96.164383561643831</c:v>
                </c:pt>
                <c:pt idx="1054">
                  <c:v>96.255707762557066</c:v>
                </c:pt>
                <c:pt idx="1055">
                  <c:v>96.347031963470315</c:v>
                </c:pt>
                <c:pt idx="1056">
                  <c:v>96.438356164383549</c:v>
                </c:pt>
                <c:pt idx="1057">
                  <c:v>96.529680365296798</c:v>
                </c:pt>
                <c:pt idx="1058">
                  <c:v>96.621004566210047</c:v>
                </c:pt>
                <c:pt idx="1059">
                  <c:v>96.712328767123282</c:v>
                </c:pt>
                <c:pt idx="1060">
                  <c:v>96.803652968036531</c:v>
                </c:pt>
                <c:pt idx="1061">
                  <c:v>96.894977168949765</c:v>
                </c:pt>
                <c:pt idx="1062">
                  <c:v>96.986301369863014</c:v>
                </c:pt>
                <c:pt idx="1063">
                  <c:v>97.077625570776249</c:v>
                </c:pt>
                <c:pt idx="1064">
                  <c:v>97.168949771689498</c:v>
                </c:pt>
                <c:pt idx="1065">
                  <c:v>97.260273972602732</c:v>
                </c:pt>
                <c:pt idx="1066">
                  <c:v>97.351598173515981</c:v>
                </c:pt>
                <c:pt idx="1067">
                  <c:v>97.442922374429216</c:v>
                </c:pt>
                <c:pt idx="1068">
                  <c:v>97.534246575342465</c:v>
                </c:pt>
                <c:pt idx="1069">
                  <c:v>97.625570776255699</c:v>
                </c:pt>
                <c:pt idx="1070">
                  <c:v>97.716894977168948</c:v>
                </c:pt>
                <c:pt idx="1071">
                  <c:v>97.808219178082183</c:v>
                </c:pt>
                <c:pt idx="1072">
                  <c:v>97.899543378995432</c:v>
                </c:pt>
                <c:pt idx="1073">
                  <c:v>97.990867579908667</c:v>
                </c:pt>
                <c:pt idx="1074">
                  <c:v>98.082191780821915</c:v>
                </c:pt>
                <c:pt idx="1075">
                  <c:v>98.17351598173515</c:v>
                </c:pt>
                <c:pt idx="1076">
                  <c:v>98.264840182648399</c:v>
                </c:pt>
                <c:pt idx="1077">
                  <c:v>98.356164383561634</c:v>
                </c:pt>
                <c:pt idx="1078">
                  <c:v>98.447488584474883</c:v>
                </c:pt>
                <c:pt idx="1079">
                  <c:v>98.538812785388117</c:v>
                </c:pt>
                <c:pt idx="1080">
                  <c:v>98.630136986301366</c:v>
                </c:pt>
                <c:pt idx="1081">
                  <c:v>98.721461187214601</c:v>
                </c:pt>
                <c:pt idx="1082">
                  <c:v>98.81278538812785</c:v>
                </c:pt>
                <c:pt idx="1083">
                  <c:v>98.904109589041084</c:v>
                </c:pt>
                <c:pt idx="1084">
                  <c:v>98.995433789954333</c:v>
                </c:pt>
                <c:pt idx="1085">
                  <c:v>99.086757990867568</c:v>
                </c:pt>
                <c:pt idx="1086">
                  <c:v>99.178082191780817</c:v>
                </c:pt>
                <c:pt idx="1087">
                  <c:v>99.269406392694052</c:v>
                </c:pt>
                <c:pt idx="1088">
                  <c:v>99.3607305936073</c:v>
                </c:pt>
                <c:pt idx="1089">
                  <c:v>99.452054794520549</c:v>
                </c:pt>
                <c:pt idx="1090">
                  <c:v>99.543378995433784</c:v>
                </c:pt>
                <c:pt idx="1091">
                  <c:v>99.634703196347033</c:v>
                </c:pt>
                <c:pt idx="1092">
                  <c:v>99.726027397260268</c:v>
                </c:pt>
                <c:pt idx="1093">
                  <c:v>99.817351598173516</c:v>
                </c:pt>
                <c:pt idx="1094">
                  <c:v>99.908675799086751</c:v>
                </c:pt>
                <c:pt idx="1095">
                  <c:v>100</c:v>
                </c:pt>
              </c:numCache>
            </c:numRef>
          </c:xVal>
          <c:yVal>
            <c:numRef>
              <c:f>'FDC Thredbo'!$M$4:$M$1099</c:f>
              <c:numCache>
                <c:formatCode>General</c:formatCode>
                <c:ptCount val="1096"/>
                <c:pt idx="0">
                  <c:v>3372.3647999999998</c:v>
                </c:pt>
                <c:pt idx="1">
                  <c:v>3185.2224000000001</c:v>
                </c:pt>
                <c:pt idx="2">
                  <c:v>2880.8352000000004</c:v>
                </c:pt>
                <c:pt idx="3">
                  <c:v>2796.5088000000001</c:v>
                </c:pt>
                <c:pt idx="4">
                  <c:v>2365.2000000000003</c:v>
                </c:pt>
                <c:pt idx="5">
                  <c:v>2342.9951999999998</c:v>
                </c:pt>
                <c:pt idx="6">
                  <c:v>2216.16</c:v>
                </c:pt>
                <c:pt idx="7">
                  <c:v>2064.3552</c:v>
                </c:pt>
                <c:pt idx="8">
                  <c:v>1932.8543999999999</c:v>
                </c:pt>
                <c:pt idx="9">
                  <c:v>1827.9648000000002</c:v>
                </c:pt>
                <c:pt idx="10">
                  <c:v>1825.9776000000002</c:v>
                </c:pt>
                <c:pt idx="11">
                  <c:v>1820.2752000000003</c:v>
                </c:pt>
                <c:pt idx="12">
                  <c:v>1811.808</c:v>
                </c:pt>
                <c:pt idx="13">
                  <c:v>1750.5504000000001</c:v>
                </c:pt>
                <c:pt idx="14">
                  <c:v>1740.96</c:v>
                </c:pt>
                <c:pt idx="15">
                  <c:v>1730.2464</c:v>
                </c:pt>
                <c:pt idx="16">
                  <c:v>1678.1471999999999</c:v>
                </c:pt>
                <c:pt idx="17">
                  <c:v>1633.9104000000002</c:v>
                </c:pt>
                <c:pt idx="18">
                  <c:v>1592.0064</c:v>
                </c:pt>
                <c:pt idx="19">
                  <c:v>1567.0368000000001</c:v>
                </c:pt>
                <c:pt idx="20">
                  <c:v>1511.4816000000001</c:v>
                </c:pt>
                <c:pt idx="21">
                  <c:v>1484.6112000000001</c:v>
                </c:pt>
                <c:pt idx="22">
                  <c:v>1477.7855999999999</c:v>
                </c:pt>
                <c:pt idx="23">
                  <c:v>1464.3072000000002</c:v>
                </c:pt>
                <c:pt idx="24">
                  <c:v>1462.8384000000001</c:v>
                </c:pt>
                <c:pt idx="25">
                  <c:v>1423.1808000000003</c:v>
                </c:pt>
                <c:pt idx="26">
                  <c:v>1400.9760000000001</c:v>
                </c:pt>
                <c:pt idx="27">
                  <c:v>1385.856</c:v>
                </c:pt>
                <c:pt idx="28">
                  <c:v>1384.1280000000002</c:v>
                </c:pt>
                <c:pt idx="29">
                  <c:v>1381.7088000000001</c:v>
                </c:pt>
                <c:pt idx="30">
                  <c:v>1366.1568</c:v>
                </c:pt>
                <c:pt idx="31">
                  <c:v>1333.152</c:v>
                </c:pt>
                <c:pt idx="32">
                  <c:v>1295.2224000000001</c:v>
                </c:pt>
                <c:pt idx="33">
                  <c:v>1289.3472000000002</c:v>
                </c:pt>
                <c:pt idx="34">
                  <c:v>1251.4176</c:v>
                </c:pt>
                <c:pt idx="35">
                  <c:v>1241.0496000000001</c:v>
                </c:pt>
                <c:pt idx="36">
                  <c:v>1231.8048000000001</c:v>
                </c:pt>
                <c:pt idx="37">
                  <c:v>1220.5728000000001</c:v>
                </c:pt>
                <c:pt idx="38">
                  <c:v>1217.376</c:v>
                </c:pt>
                <c:pt idx="39">
                  <c:v>1194.9983999999999</c:v>
                </c:pt>
                <c:pt idx="40">
                  <c:v>1193.7024000000001</c:v>
                </c:pt>
                <c:pt idx="41">
                  <c:v>1192.0608000000002</c:v>
                </c:pt>
                <c:pt idx="42">
                  <c:v>1186.704</c:v>
                </c:pt>
                <c:pt idx="43">
                  <c:v>1182.816</c:v>
                </c:pt>
                <c:pt idx="44">
                  <c:v>1165.3632</c:v>
                </c:pt>
                <c:pt idx="45">
                  <c:v>1159.8335999999999</c:v>
                </c:pt>
                <c:pt idx="46">
                  <c:v>1149.2927999999999</c:v>
                </c:pt>
                <c:pt idx="47">
                  <c:v>1134.0864000000001</c:v>
                </c:pt>
                <c:pt idx="48">
                  <c:v>1133.3088000000002</c:v>
                </c:pt>
                <c:pt idx="49">
                  <c:v>1119.9168</c:v>
                </c:pt>
                <c:pt idx="50">
                  <c:v>1114.2144000000001</c:v>
                </c:pt>
                <c:pt idx="51">
                  <c:v>1109.0304000000001</c:v>
                </c:pt>
                <c:pt idx="52">
                  <c:v>1107.0432000000001</c:v>
                </c:pt>
                <c:pt idx="53">
                  <c:v>1106.5248000000001</c:v>
                </c:pt>
                <c:pt idx="54">
                  <c:v>1103.4144000000001</c:v>
                </c:pt>
                <c:pt idx="55">
                  <c:v>1098.9216000000001</c:v>
                </c:pt>
                <c:pt idx="56">
                  <c:v>1097.1072000000001</c:v>
                </c:pt>
                <c:pt idx="57">
                  <c:v>1096.3296</c:v>
                </c:pt>
                <c:pt idx="58">
                  <c:v>1092.3552000000002</c:v>
                </c:pt>
                <c:pt idx="59">
                  <c:v>1089.2447999999999</c:v>
                </c:pt>
                <c:pt idx="60">
                  <c:v>1088.0352</c:v>
                </c:pt>
                <c:pt idx="61">
                  <c:v>1080.5184000000002</c:v>
                </c:pt>
                <c:pt idx="62">
                  <c:v>1063.8432</c:v>
                </c:pt>
                <c:pt idx="63">
                  <c:v>1063.5840000000001</c:v>
                </c:pt>
                <c:pt idx="64">
                  <c:v>1058.3136000000002</c:v>
                </c:pt>
                <c:pt idx="65">
                  <c:v>1043.7984000000001</c:v>
                </c:pt>
                <c:pt idx="66">
                  <c:v>1037.4048</c:v>
                </c:pt>
                <c:pt idx="67">
                  <c:v>1035.9360000000001</c:v>
                </c:pt>
                <c:pt idx="68">
                  <c:v>1025.4816000000001</c:v>
                </c:pt>
                <c:pt idx="69">
                  <c:v>1024.5312000000001</c:v>
                </c:pt>
                <c:pt idx="70">
                  <c:v>1019.0880000000001</c:v>
                </c:pt>
                <c:pt idx="71">
                  <c:v>1011.7440000000001</c:v>
                </c:pt>
                <c:pt idx="72">
                  <c:v>999.21600000000001</c:v>
                </c:pt>
                <c:pt idx="73">
                  <c:v>997.66080000000011</c:v>
                </c:pt>
                <c:pt idx="74">
                  <c:v>996.96960000000001</c:v>
                </c:pt>
                <c:pt idx="75">
                  <c:v>996.71040000000005</c:v>
                </c:pt>
                <c:pt idx="76">
                  <c:v>996.45119999999997</c:v>
                </c:pt>
                <c:pt idx="77">
                  <c:v>993.8592000000001</c:v>
                </c:pt>
                <c:pt idx="78">
                  <c:v>978.30720000000008</c:v>
                </c:pt>
                <c:pt idx="79">
                  <c:v>965.86560000000009</c:v>
                </c:pt>
                <c:pt idx="80">
                  <c:v>961.54560000000004</c:v>
                </c:pt>
                <c:pt idx="81">
                  <c:v>961.02719999999999</c:v>
                </c:pt>
                <c:pt idx="82">
                  <c:v>959.1264000000001</c:v>
                </c:pt>
                <c:pt idx="83">
                  <c:v>958.69440000000009</c:v>
                </c:pt>
                <c:pt idx="84">
                  <c:v>954.11519999999996</c:v>
                </c:pt>
                <c:pt idx="85">
                  <c:v>951.52320000000009</c:v>
                </c:pt>
                <c:pt idx="86">
                  <c:v>931.39200000000005</c:v>
                </c:pt>
                <c:pt idx="87">
                  <c:v>931.21920000000011</c:v>
                </c:pt>
                <c:pt idx="88">
                  <c:v>924.73919999999998</c:v>
                </c:pt>
                <c:pt idx="89">
                  <c:v>919.98720000000003</c:v>
                </c:pt>
                <c:pt idx="90">
                  <c:v>913.8528</c:v>
                </c:pt>
                <c:pt idx="91">
                  <c:v>911.69280000000003</c:v>
                </c:pt>
                <c:pt idx="92">
                  <c:v>910.56960000000004</c:v>
                </c:pt>
                <c:pt idx="93">
                  <c:v>909.44640000000004</c:v>
                </c:pt>
                <c:pt idx="94">
                  <c:v>908.84160000000008</c:v>
                </c:pt>
                <c:pt idx="95">
                  <c:v>904.86720000000014</c:v>
                </c:pt>
                <c:pt idx="96">
                  <c:v>898.99199999999996</c:v>
                </c:pt>
                <c:pt idx="97">
                  <c:v>898.64640000000009</c:v>
                </c:pt>
                <c:pt idx="98">
                  <c:v>894.9312000000001</c:v>
                </c:pt>
                <c:pt idx="99">
                  <c:v>894.84479999999996</c:v>
                </c:pt>
                <c:pt idx="100">
                  <c:v>893.72159999999997</c:v>
                </c:pt>
                <c:pt idx="101">
                  <c:v>892.94400000000019</c:v>
                </c:pt>
                <c:pt idx="102">
                  <c:v>889.3152</c:v>
                </c:pt>
                <c:pt idx="103">
                  <c:v>885.94560000000001</c:v>
                </c:pt>
                <c:pt idx="104">
                  <c:v>879.29280000000006</c:v>
                </c:pt>
                <c:pt idx="105">
                  <c:v>878.34240000000011</c:v>
                </c:pt>
                <c:pt idx="106">
                  <c:v>874.97280000000012</c:v>
                </c:pt>
                <c:pt idx="107">
                  <c:v>874.36799999999994</c:v>
                </c:pt>
                <c:pt idx="108">
                  <c:v>869.78880000000004</c:v>
                </c:pt>
                <c:pt idx="109">
                  <c:v>869.70240000000013</c:v>
                </c:pt>
                <c:pt idx="110">
                  <c:v>867.80160000000012</c:v>
                </c:pt>
                <c:pt idx="111">
                  <c:v>865.55520000000013</c:v>
                </c:pt>
                <c:pt idx="112">
                  <c:v>863.22239999999999</c:v>
                </c:pt>
                <c:pt idx="113">
                  <c:v>847.84320000000014</c:v>
                </c:pt>
                <c:pt idx="114">
                  <c:v>846.6336</c:v>
                </c:pt>
                <c:pt idx="115">
                  <c:v>838.85760000000005</c:v>
                </c:pt>
                <c:pt idx="116">
                  <c:v>838.42560000000014</c:v>
                </c:pt>
                <c:pt idx="117">
                  <c:v>837.64800000000002</c:v>
                </c:pt>
                <c:pt idx="118">
                  <c:v>836.0064000000001</c:v>
                </c:pt>
                <c:pt idx="119">
                  <c:v>834.19200000000001</c:v>
                </c:pt>
                <c:pt idx="120">
                  <c:v>833.58720000000005</c:v>
                </c:pt>
                <c:pt idx="121">
                  <c:v>828.92160000000001</c:v>
                </c:pt>
                <c:pt idx="122">
                  <c:v>828.48960000000011</c:v>
                </c:pt>
                <c:pt idx="123">
                  <c:v>827.53920000000005</c:v>
                </c:pt>
                <c:pt idx="124">
                  <c:v>827.28</c:v>
                </c:pt>
                <c:pt idx="125">
                  <c:v>824.60160000000008</c:v>
                </c:pt>
                <c:pt idx="126">
                  <c:v>819.84960000000012</c:v>
                </c:pt>
                <c:pt idx="127">
                  <c:v>818.72640000000013</c:v>
                </c:pt>
                <c:pt idx="128">
                  <c:v>814.49279999999999</c:v>
                </c:pt>
                <c:pt idx="129">
                  <c:v>812.50560000000007</c:v>
                </c:pt>
                <c:pt idx="130">
                  <c:v>811.72800000000007</c:v>
                </c:pt>
                <c:pt idx="131">
                  <c:v>811.1232</c:v>
                </c:pt>
                <c:pt idx="132">
                  <c:v>807.32159999999999</c:v>
                </c:pt>
                <c:pt idx="133">
                  <c:v>804.90240000000017</c:v>
                </c:pt>
                <c:pt idx="134">
                  <c:v>804.47040000000004</c:v>
                </c:pt>
                <c:pt idx="135">
                  <c:v>804.03840000000002</c:v>
                </c:pt>
                <c:pt idx="136">
                  <c:v>803.17439999999999</c:v>
                </c:pt>
                <c:pt idx="137">
                  <c:v>798.76800000000003</c:v>
                </c:pt>
                <c:pt idx="138">
                  <c:v>798.16319999999996</c:v>
                </c:pt>
                <c:pt idx="139">
                  <c:v>795.83040000000005</c:v>
                </c:pt>
                <c:pt idx="140">
                  <c:v>793.15200000000004</c:v>
                </c:pt>
                <c:pt idx="141">
                  <c:v>792.72000000000014</c:v>
                </c:pt>
                <c:pt idx="142">
                  <c:v>792.02880000000005</c:v>
                </c:pt>
                <c:pt idx="143">
                  <c:v>790.30080000000009</c:v>
                </c:pt>
                <c:pt idx="144">
                  <c:v>788.65920000000006</c:v>
                </c:pt>
                <c:pt idx="145">
                  <c:v>786.32640000000015</c:v>
                </c:pt>
                <c:pt idx="146">
                  <c:v>786.24</c:v>
                </c:pt>
                <c:pt idx="147">
                  <c:v>784.59839999999997</c:v>
                </c:pt>
                <c:pt idx="148">
                  <c:v>782.09280000000001</c:v>
                </c:pt>
                <c:pt idx="149">
                  <c:v>781.74720000000002</c:v>
                </c:pt>
                <c:pt idx="150">
                  <c:v>780.62400000000002</c:v>
                </c:pt>
                <c:pt idx="151">
                  <c:v>780.36480000000006</c:v>
                </c:pt>
                <c:pt idx="152">
                  <c:v>780.27840000000015</c:v>
                </c:pt>
                <c:pt idx="153">
                  <c:v>779.32799999999997</c:v>
                </c:pt>
                <c:pt idx="154">
                  <c:v>775.00800000000015</c:v>
                </c:pt>
                <c:pt idx="155">
                  <c:v>771.29280000000006</c:v>
                </c:pt>
                <c:pt idx="156">
                  <c:v>770.94720000000007</c:v>
                </c:pt>
                <c:pt idx="157">
                  <c:v>770.42880000000002</c:v>
                </c:pt>
                <c:pt idx="158">
                  <c:v>769.30560000000003</c:v>
                </c:pt>
                <c:pt idx="159">
                  <c:v>769.21920000000011</c:v>
                </c:pt>
                <c:pt idx="160">
                  <c:v>768.44160000000011</c:v>
                </c:pt>
                <c:pt idx="161">
                  <c:v>767.40480000000002</c:v>
                </c:pt>
                <c:pt idx="162">
                  <c:v>764.46720000000016</c:v>
                </c:pt>
                <c:pt idx="163">
                  <c:v>760.49279999999999</c:v>
                </c:pt>
                <c:pt idx="164">
                  <c:v>756.43200000000013</c:v>
                </c:pt>
                <c:pt idx="165">
                  <c:v>754.53120000000013</c:v>
                </c:pt>
                <c:pt idx="166">
                  <c:v>753.40800000000013</c:v>
                </c:pt>
                <c:pt idx="167">
                  <c:v>753.23520000000008</c:v>
                </c:pt>
                <c:pt idx="168">
                  <c:v>752.19839999999999</c:v>
                </c:pt>
                <c:pt idx="169">
                  <c:v>750.29759999999999</c:v>
                </c:pt>
                <c:pt idx="170">
                  <c:v>746.928</c:v>
                </c:pt>
                <c:pt idx="171">
                  <c:v>746.40959999999995</c:v>
                </c:pt>
                <c:pt idx="172">
                  <c:v>744.76800000000003</c:v>
                </c:pt>
                <c:pt idx="173">
                  <c:v>742.26239999999996</c:v>
                </c:pt>
                <c:pt idx="174">
                  <c:v>738.89279999999997</c:v>
                </c:pt>
                <c:pt idx="175">
                  <c:v>736.56000000000006</c:v>
                </c:pt>
                <c:pt idx="176">
                  <c:v>736.38720000000001</c:v>
                </c:pt>
                <c:pt idx="177">
                  <c:v>734.40000000000009</c:v>
                </c:pt>
                <c:pt idx="178">
                  <c:v>734.40000000000009</c:v>
                </c:pt>
                <c:pt idx="179">
                  <c:v>734.0544000000001</c:v>
                </c:pt>
                <c:pt idx="180">
                  <c:v>733.10400000000004</c:v>
                </c:pt>
                <c:pt idx="181">
                  <c:v>731.72159999999997</c:v>
                </c:pt>
                <c:pt idx="182">
                  <c:v>730.85760000000005</c:v>
                </c:pt>
                <c:pt idx="183">
                  <c:v>728.35199999999998</c:v>
                </c:pt>
                <c:pt idx="184">
                  <c:v>728.09280000000001</c:v>
                </c:pt>
                <c:pt idx="185">
                  <c:v>728.09280000000001</c:v>
                </c:pt>
                <c:pt idx="186">
                  <c:v>727.48800000000006</c:v>
                </c:pt>
                <c:pt idx="187">
                  <c:v>725.84640000000002</c:v>
                </c:pt>
                <c:pt idx="188">
                  <c:v>725.7600000000001</c:v>
                </c:pt>
                <c:pt idx="189">
                  <c:v>724.72320000000002</c:v>
                </c:pt>
                <c:pt idx="190">
                  <c:v>721.61280000000011</c:v>
                </c:pt>
                <c:pt idx="191">
                  <c:v>716.77440000000001</c:v>
                </c:pt>
                <c:pt idx="192">
                  <c:v>716.68799999999999</c:v>
                </c:pt>
                <c:pt idx="193">
                  <c:v>714.44160000000011</c:v>
                </c:pt>
                <c:pt idx="194">
                  <c:v>713.92320000000007</c:v>
                </c:pt>
                <c:pt idx="195">
                  <c:v>713.23200000000008</c:v>
                </c:pt>
                <c:pt idx="196">
                  <c:v>709.94880000000012</c:v>
                </c:pt>
                <c:pt idx="197">
                  <c:v>709.43040000000008</c:v>
                </c:pt>
                <c:pt idx="198">
                  <c:v>705.88800000000003</c:v>
                </c:pt>
                <c:pt idx="199">
                  <c:v>705.11040000000003</c:v>
                </c:pt>
                <c:pt idx="200">
                  <c:v>702.95039999999995</c:v>
                </c:pt>
                <c:pt idx="201">
                  <c:v>702.95039999999995</c:v>
                </c:pt>
                <c:pt idx="202">
                  <c:v>701.22239999999999</c:v>
                </c:pt>
                <c:pt idx="203">
                  <c:v>690.85440000000006</c:v>
                </c:pt>
                <c:pt idx="204">
                  <c:v>690.6816</c:v>
                </c:pt>
                <c:pt idx="205">
                  <c:v>690.59520000000009</c:v>
                </c:pt>
                <c:pt idx="206">
                  <c:v>685.41120000000001</c:v>
                </c:pt>
                <c:pt idx="207">
                  <c:v>684.54720000000009</c:v>
                </c:pt>
                <c:pt idx="208">
                  <c:v>684.02880000000005</c:v>
                </c:pt>
                <c:pt idx="209">
                  <c:v>683.59680000000003</c:v>
                </c:pt>
                <c:pt idx="210">
                  <c:v>682.64639999999997</c:v>
                </c:pt>
                <c:pt idx="211">
                  <c:v>681.52320000000009</c:v>
                </c:pt>
                <c:pt idx="212">
                  <c:v>680.74559999999997</c:v>
                </c:pt>
                <c:pt idx="213">
                  <c:v>679.27680000000009</c:v>
                </c:pt>
                <c:pt idx="214">
                  <c:v>677.63520000000005</c:v>
                </c:pt>
                <c:pt idx="215">
                  <c:v>676.08</c:v>
                </c:pt>
                <c:pt idx="216">
                  <c:v>673.57440000000008</c:v>
                </c:pt>
                <c:pt idx="217">
                  <c:v>673.3152</c:v>
                </c:pt>
                <c:pt idx="218">
                  <c:v>673.22879999999998</c:v>
                </c:pt>
                <c:pt idx="219">
                  <c:v>673.14240000000007</c:v>
                </c:pt>
                <c:pt idx="220">
                  <c:v>673.05600000000004</c:v>
                </c:pt>
                <c:pt idx="221">
                  <c:v>671.32799999999997</c:v>
                </c:pt>
                <c:pt idx="222">
                  <c:v>670.63679999999999</c:v>
                </c:pt>
                <c:pt idx="223">
                  <c:v>670.37760000000003</c:v>
                </c:pt>
                <c:pt idx="224">
                  <c:v>669.8592000000001</c:v>
                </c:pt>
                <c:pt idx="225">
                  <c:v>669.5136</c:v>
                </c:pt>
                <c:pt idx="226">
                  <c:v>668.64960000000008</c:v>
                </c:pt>
                <c:pt idx="227">
                  <c:v>668.21760000000006</c:v>
                </c:pt>
                <c:pt idx="228">
                  <c:v>668.21760000000006</c:v>
                </c:pt>
                <c:pt idx="229">
                  <c:v>666.57600000000002</c:v>
                </c:pt>
                <c:pt idx="230">
                  <c:v>666.23040000000003</c:v>
                </c:pt>
                <c:pt idx="231">
                  <c:v>663.37920000000008</c:v>
                </c:pt>
                <c:pt idx="232">
                  <c:v>662.77440000000001</c:v>
                </c:pt>
                <c:pt idx="233">
                  <c:v>661.82400000000007</c:v>
                </c:pt>
                <c:pt idx="234">
                  <c:v>659.05920000000003</c:v>
                </c:pt>
                <c:pt idx="235">
                  <c:v>655.94880000000001</c:v>
                </c:pt>
                <c:pt idx="236">
                  <c:v>654.91200000000003</c:v>
                </c:pt>
                <c:pt idx="237">
                  <c:v>654.48</c:v>
                </c:pt>
                <c:pt idx="238">
                  <c:v>652.75200000000007</c:v>
                </c:pt>
                <c:pt idx="239">
                  <c:v>652.75200000000007</c:v>
                </c:pt>
                <c:pt idx="240">
                  <c:v>652.1472</c:v>
                </c:pt>
                <c:pt idx="241">
                  <c:v>651.28320000000008</c:v>
                </c:pt>
                <c:pt idx="242">
                  <c:v>647.91359999999997</c:v>
                </c:pt>
                <c:pt idx="243">
                  <c:v>647.13600000000008</c:v>
                </c:pt>
                <c:pt idx="244">
                  <c:v>645.84</c:v>
                </c:pt>
                <c:pt idx="245">
                  <c:v>641.60640000000001</c:v>
                </c:pt>
                <c:pt idx="246">
                  <c:v>639.18719999999996</c:v>
                </c:pt>
                <c:pt idx="247">
                  <c:v>637.02720000000011</c:v>
                </c:pt>
                <c:pt idx="248">
                  <c:v>635.29920000000004</c:v>
                </c:pt>
                <c:pt idx="249">
                  <c:v>633.6576</c:v>
                </c:pt>
                <c:pt idx="250">
                  <c:v>633.57120000000009</c:v>
                </c:pt>
                <c:pt idx="251">
                  <c:v>631.49760000000003</c:v>
                </c:pt>
                <c:pt idx="252">
                  <c:v>624.67200000000003</c:v>
                </c:pt>
                <c:pt idx="253">
                  <c:v>623.11680000000001</c:v>
                </c:pt>
                <c:pt idx="254">
                  <c:v>622.77120000000002</c:v>
                </c:pt>
                <c:pt idx="255">
                  <c:v>622.59840000000008</c:v>
                </c:pt>
                <c:pt idx="256">
                  <c:v>621.5616</c:v>
                </c:pt>
                <c:pt idx="257">
                  <c:v>621.04320000000007</c:v>
                </c:pt>
                <c:pt idx="258">
                  <c:v>619.3152</c:v>
                </c:pt>
                <c:pt idx="259">
                  <c:v>618.96960000000001</c:v>
                </c:pt>
                <c:pt idx="260">
                  <c:v>616.46400000000006</c:v>
                </c:pt>
                <c:pt idx="261">
                  <c:v>615.94560000000001</c:v>
                </c:pt>
                <c:pt idx="262">
                  <c:v>613.18080000000009</c:v>
                </c:pt>
                <c:pt idx="263">
                  <c:v>612.57600000000002</c:v>
                </c:pt>
                <c:pt idx="264">
                  <c:v>611.19360000000006</c:v>
                </c:pt>
                <c:pt idx="265">
                  <c:v>610.84800000000007</c:v>
                </c:pt>
                <c:pt idx="266">
                  <c:v>609.37920000000008</c:v>
                </c:pt>
                <c:pt idx="267">
                  <c:v>607.82400000000007</c:v>
                </c:pt>
                <c:pt idx="268">
                  <c:v>606.70080000000007</c:v>
                </c:pt>
                <c:pt idx="269">
                  <c:v>606.61440000000005</c:v>
                </c:pt>
                <c:pt idx="270">
                  <c:v>605.23200000000008</c:v>
                </c:pt>
                <c:pt idx="271">
                  <c:v>601.51679999999999</c:v>
                </c:pt>
                <c:pt idx="272">
                  <c:v>596.5920000000001</c:v>
                </c:pt>
                <c:pt idx="273">
                  <c:v>595.55520000000001</c:v>
                </c:pt>
                <c:pt idx="274">
                  <c:v>594.25920000000008</c:v>
                </c:pt>
                <c:pt idx="275">
                  <c:v>593.74080000000004</c:v>
                </c:pt>
                <c:pt idx="276">
                  <c:v>593.39520000000005</c:v>
                </c:pt>
                <c:pt idx="277">
                  <c:v>593.22239999999999</c:v>
                </c:pt>
                <c:pt idx="278">
                  <c:v>591.40800000000002</c:v>
                </c:pt>
                <c:pt idx="279">
                  <c:v>590.02560000000005</c:v>
                </c:pt>
                <c:pt idx="280">
                  <c:v>588.90240000000006</c:v>
                </c:pt>
                <c:pt idx="281">
                  <c:v>587.69280000000003</c:v>
                </c:pt>
                <c:pt idx="282">
                  <c:v>587.60640000000001</c:v>
                </c:pt>
                <c:pt idx="283">
                  <c:v>586.8288</c:v>
                </c:pt>
                <c:pt idx="284">
                  <c:v>584.84160000000008</c:v>
                </c:pt>
                <c:pt idx="285">
                  <c:v>584.06399999999996</c:v>
                </c:pt>
                <c:pt idx="286">
                  <c:v>582.07680000000005</c:v>
                </c:pt>
                <c:pt idx="287">
                  <c:v>581.47200000000009</c:v>
                </c:pt>
                <c:pt idx="288">
                  <c:v>579.48480000000006</c:v>
                </c:pt>
                <c:pt idx="289">
                  <c:v>579.48480000000006</c:v>
                </c:pt>
                <c:pt idx="290">
                  <c:v>578.18880000000001</c:v>
                </c:pt>
                <c:pt idx="291">
                  <c:v>577.06560000000002</c:v>
                </c:pt>
                <c:pt idx="292">
                  <c:v>576.97919999999999</c:v>
                </c:pt>
                <c:pt idx="293">
                  <c:v>575.85599999999999</c:v>
                </c:pt>
                <c:pt idx="294">
                  <c:v>574.7328</c:v>
                </c:pt>
                <c:pt idx="295">
                  <c:v>574.12800000000004</c:v>
                </c:pt>
                <c:pt idx="296">
                  <c:v>569.20320000000004</c:v>
                </c:pt>
                <c:pt idx="297">
                  <c:v>568.51200000000006</c:v>
                </c:pt>
                <c:pt idx="298">
                  <c:v>566.87040000000002</c:v>
                </c:pt>
                <c:pt idx="299">
                  <c:v>562.2912</c:v>
                </c:pt>
                <c:pt idx="300">
                  <c:v>559.18080000000009</c:v>
                </c:pt>
                <c:pt idx="301">
                  <c:v>558.74879999999996</c:v>
                </c:pt>
                <c:pt idx="302">
                  <c:v>556.84800000000007</c:v>
                </c:pt>
                <c:pt idx="303">
                  <c:v>556.32960000000003</c:v>
                </c:pt>
                <c:pt idx="304">
                  <c:v>555.81119999999999</c:v>
                </c:pt>
                <c:pt idx="305">
                  <c:v>555.12</c:v>
                </c:pt>
                <c:pt idx="306">
                  <c:v>553.82400000000007</c:v>
                </c:pt>
                <c:pt idx="307">
                  <c:v>552.35519999999997</c:v>
                </c:pt>
                <c:pt idx="308">
                  <c:v>548.64</c:v>
                </c:pt>
                <c:pt idx="309">
                  <c:v>545.35680000000002</c:v>
                </c:pt>
                <c:pt idx="310">
                  <c:v>544.06079999999997</c:v>
                </c:pt>
                <c:pt idx="311">
                  <c:v>541.03679999999997</c:v>
                </c:pt>
                <c:pt idx="312">
                  <c:v>540.60479999999995</c:v>
                </c:pt>
                <c:pt idx="313">
                  <c:v>540.51840000000004</c:v>
                </c:pt>
                <c:pt idx="314">
                  <c:v>539.82720000000006</c:v>
                </c:pt>
                <c:pt idx="315">
                  <c:v>539.13600000000008</c:v>
                </c:pt>
                <c:pt idx="316">
                  <c:v>536.88960000000009</c:v>
                </c:pt>
                <c:pt idx="317">
                  <c:v>535.59360000000004</c:v>
                </c:pt>
                <c:pt idx="318">
                  <c:v>534.03840000000002</c:v>
                </c:pt>
                <c:pt idx="319">
                  <c:v>532.91520000000003</c:v>
                </c:pt>
                <c:pt idx="320">
                  <c:v>532.39679999999998</c:v>
                </c:pt>
                <c:pt idx="321">
                  <c:v>529.54560000000004</c:v>
                </c:pt>
                <c:pt idx="322">
                  <c:v>528.94080000000008</c:v>
                </c:pt>
                <c:pt idx="323">
                  <c:v>527.90400000000011</c:v>
                </c:pt>
                <c:pt idx="324">
                  <c:v>527.81760000000008</c:v>
                </c:pt>
                <c:pt idx="325">
                  <c:v>527.55840000000001</c:v>
                </c:pt>
                <c:pt idx="326">
                  <c:v>525.91679999999997</c:v>
                </c:pt>
                <c:pt idx="327">
                  <c:v>525.05280000000005</c:v>
                </c:pt>
                <c:pt idx="328">
                  <c:v>524.36160000000007</c:v>
                </c:pt>
                <c:pt idx="329">
                  <c:v>522.80640000000005</c:v>
                </c:pt>
                <c:pt idx="330">
                  <c:v>521.76959999999997</c:v>
                </c:pt>
                <c:pt idx="331">
                  <c:v>520.21440000000007</c:v>
                </c:pt>
                <c:pt idx="332">
                  <c:v>514.94400000000007</c:v>
                </c:pt>
                <c:pt idx="333">
                  <c:v>513.12959999999998</c:v>
                </c:pt>
                <c:pt idx="334">
                  <c:v>513.12959999999998</c:v>
                </c:pt>
                <c:pt idx="335">
                  <c:v>513.04319999999996</c:v>
                </c:pt>
                <c:pt idx="336">
                  <c:v>512.95680000000004</c:v>
                </c:pt>
                <c:pt idx="337">
                  <c:v>512.78399999999999</c:v>
                </c:pt>
                <c:pt idx="338">
                  <c:v>510.88320000000004</c:v>
                </c:pt>
                <c:pt idx="339">
                  <c:v>510.45120000000009</c:v>
                </c:pt>
                <c:pt idx="340">
                  <c:v>508.80960000000005</c:v>
                </c:pt>
                <c:pt idx="341">
                  <c:v>508.72320000000002</c:v>
                </c:pt>
                <c:pt idx="342">
                  <c:v>506.2176</c:v>
                </c:pt>
                <c:pt idx="343">
                  <c:v>506.04480000000007</c:v>
                </c:pt>
                <c:pt idx="344">
                  <c:v>505.95840000000004</c:v>
                </c:pt>
                <c:pt idx="345">
                  <c:v>500.1696</c:v>
                </c:pt>
                <c:pt idx="346">
                  <c:v>500.08320000000003</c:v>
                </c:pt>
                <c:pt idx="347">
                  <c:v>498.87360000000001</c:v>
                </c:pt>
                <c:pt idx="348">
                  <c:v>498.096</c:v>
                </c:pt>
                <c:pt idx="349">
                  <c:v>494.89920000000001</c:v>
                </c:pt>
                <c:pt idx="350">
                  <c:v>492.91200000000003</c:v>
                </c:pt>
                <c:pt idx="351">
                  <c:v>492.48000000000008</c:v>
                </c:pt>
                <c:pt idx="352">
                  <c:v>491.44319999999999</c:v>
                </c:pt>
                <c:pt idx="353">
                  <c:v>489.97440000000006</c:v>
                </c:pt>
                <c:pt idx="354">
                  <c:v>488.24639999999999</c:v>
                </c:pt>
                <c:pt idx="355">
                  <c:v>488.16000000000008</c:v>
                </c:pt>
                <c:pt idx="356">
                  <c:v>487.64160000000004</c:v>
                </c:pt>
                <c:pt idx="357">
                  <c:v>487.03679999999997</c:v>
                </c:pt>
                <c:pt idx="358">
                  <c:v>486.43200000000002</c:v>
                </c:pt>
                <c:pt idx="359">
                  <c:v>486.34559999999999</c:v>
                </c:pt>
                <c:pt idx="360">
                  <c:v>485.13600000000002</c:v>
                </c:pt>
                <c:pt idx="361">
                  <c:v>484.53120000000001</c:v>
                </c:pt>
                <c:pt idx="362">
                  <c:v>480.38400000000001</c:v>
                </c:pt>
                <c:pt idx="363">
                  <c:v>478.31040000000002</c:v>
                </c:pt>
                <c:pt idx="364">
                  <c:v>477.27360000000004</c:v>
                </c:pt>
                <c:pt idx="365">
                  <c:v>476.928</c:v>
                </c:pt>
                <c:pt idx="366">
                  <c:v>475.71840000000003</c:v>
                </c:pt>
                <c:pt idx="367">
                  <c:v>473.04</c:v>
                </c:pt>
                <c:pt idx="368">
                  <c:v>472.69440000000003</c:v>
                </c:pt>
                <c:pt idx="369">
                  <c:v>472.69440000000003</c:v>
                </c:pt>
                <c:pt idx="370">
                  <c:v>471.57120000000003</c:v>
                </c:pt>
                <c:pt idx="371">
                  <c:v>471.48480000000001</c:v>
                </c:pt>
                <c:pt idx="372">
                  <c:v>471.31200000000001</c:v>
                </c:pt>
                <c:pt idx="373">
                  <c:v>470.44800000000004</c:v>
                </c:pt>
                <c:pt idx="374">
                  <c:v>470.44800000000004</c:v>
                </c:pt>
                <c:pt idx="375">
                  <c:v>470.44800000000004</c:v>
                </c:pt>
                <c:pt idx="376">
                  <c:v>470.36160000000001</c:v>
                </c:pt>
                <c:pt idx="377">
                  <c:v>469.15199999999999</c:v>
                </c:pt>
                <c:pt idx="378">
                  <c:v>467.85600000000005</c:v>
                </c:pt>
                <c:pt idx="379">
                  <c:v>464.48640000000006</c:v>
                </c:pt>
                <c:pt idx="380">
                  <c:v>462.58560000000006</c:v>
                </c:pt>
                <c:pt idx="381">
                  <c:v>455.24160000000006</c:v>
                </c:pt>
                <c:pt idx="382">
                  <c:v>455.15520000000004</c:v>
                </c:pt>
                <c:pt idx="383">
                  <c:v>455.06880000000007</c:v>
                </c:pt>
                <c:pt idx="384">
                  <c:v>452.73600000000005</c:v>
                </c:pt>
                <c:pt idx="385">
                  <c:v>451.78560000000004</c:v>
                </c:pt>
                <c:pt idx="386">
                  <c:v>450.66240000000005</c:v>
                </c:pt>
                <c:pt idx="387">
                  <c:v>450.3168</c:v>
                </c:pt>
                <c:pt idx="388">
                  <c:v>450.3168</c:v>
                </c:pt>
                <c:pt idx="389">
                  <c:v>448.67520000000002</c:v>
                </c:pt>
                <c:pt idx="390">
                  <c:v>448.67520000000002</c:v>
                </c:pt>
                <c:pt idx="391">
                  <c:v>448.50240000000002</c:v>
                </c:pt>
                <c:pt idx="392">
                  <c:v>446.77440000000007</c:v>
                </c:pt>
                <c:pt idx="393">
                  <c:v>446.34240000000005</c:v>
                </c:pt>
                <c:pt idx="394">
                  <c:v>445.47840000000002</c:v>
                </c:pt>
                <c:pt idx="395">
                  <c:v>441.67680000000001</c:v>
                </c:pt>
                <c:pt idx="396">
                  <c:v>440.12160000000006</c:v>
                </c:pt>
                <c:pt idx="397">
                  <c:v>440.03520000000003</c:v>
                </c:pt>
                <c:pt idx="398">
                  <c:v>439.51679999999999</c:v>
                </c:pt>
                <c:pt idx="399">
                  <c:v>437.78880000000004</c:v>
                </c:pt>
                <c:pt idx="400">
                  <c:v>436.14720000000005</c:v>
                </c:pt>
                <c:pt idx="401">
                  <c:v>436.06080000000003</c:v>
                </c:pt>
                <c:pt idx="402">
                  <c:v>435.62880000000001</c:v>
                </c:pt>
                <c:pt idx="403">
                  <c:v>434.76480000000004</c:v>
                </c:pt>
                <c:pt idx="404">
                  <c:v>434.50560000000002</c:v>
                </c:pt>
                <c:pt idx="405">
                  <c:v>434.33280000000002</c:v>
                </c:pt>
                <c:pt idx="406">
                  <c:v>433.38240000000002</c:v>
                </c:pt>
                <c:pt idx="407">
                  <c:v>432</c:v>
                </c:pt>
                <c:pt idx="408">
                  <c:v>431.65440000000007</c:v>
                </c:pt>
                <c:pt idx="409">
                  <c:v>429.75360000000006</c:v>
                </c:pt>
                <c:pt idx="410">
                  <c:v>429.66720000000004</c:v>
                </c:pt>
                <c:pt idx="411">
                  <c:v>429.40800000000002</c:v>
                </c:pt>
                <c:pt idx="412">
                  <c:v>428.976</c:v>
                </c:pt>
                <c:pt idx="413">
                  <c:v>427.59360000000004</c:v>
                </c:pt>
                <c:pt idx="414">
                  <c:v>427.42080000000004</c:v>
                </c:pt>
                <c:pt idx="415">
                  <c:v>427.42080000000004</c:v>
                </c:pt>
                <c:pt idx="416">
                  <c:v>426.47040000000004</c:v>
                </c:pt>
                <c:pt idx="417">
                  <c:v>426.12480000000005</c:v>
                </c:pt>
                <c:pt idx="418">
                  <c:v>425.69279999999998</c:v>
                </c:pt>
                <c:pt idx="419">
                  <c:v>425.0016</c:v>
                </c:pt>
                <c:pt idx="420">
                  <c:v>424.22400000000005</c:v>
                </c:pt>
                <c:pt idx="421">
                  <c:v>422.928</c:v>
                </c:pt>
                <c:pt idx="422">
                  <c:v>419.99040000000002</c:v>
                </c:pt>
                <c:pt idx="423">
                  <c:v>419.81760000000003</c:v>
                </c:pt>
                <c:pt idx="424">
                  <c:v>418.26240000000007</c:v>
                </c:pt>
                <c:pt idx="425">
                  <c:v>412.38720000000001</c:v>
                </c:pt>
                <c:pt idx="426">
                  <c:v>411.69600000000003</c:v>
                </c:pt>
                <c:pt idx="427">
                  <c:v>411.60960000000006</c:v>
                </c:pt>
                <c:pt idx="428">
                  <c:v>411.09120000000001</c:v>
                </c:pt>
                <c:pt idx="429">
                  <c:v>408.24</c:v>
                </c:pt>
                <c:pt idx="430">
                  <c:v>408.06720000000001</c:v>
                </c:pt>
                <c:pt idx="431">
                  <c:v>404.95680000000004</c:v>
                </c:pt>
                <c:pt idx="432">
                  <c:v>404.87040000000002</c:v>
                </c:pt>
                <c:pt idx="433">
                  <c:v>404.35199999999998</c:v>
                </c:pt>
                <c:pt idx="434">
                  <c:v>404.00640000000004</c:v>
                </c:pt>
                <c:pt idx="435">
                  <c:v>403.66079999999999</c:v>
                </c:pt>
                <c:pt idx="436">
                  <c:v>403.40159999999997</c:v>
                </c:pt>
                <c:pt idx="437">
                  <c:v>399.77280000000002</c:v>
                </c:pt>
                <c:pt idx="438">
                  <c:v>399.77280000000002</c:v>
                </c:pt>
                <c:pt idx="439">
                  <c:v>399.08159999999998</c:v>
                </c:pt>
                <c:pt idx="440">
                  <c:v>396.92160000000007</c:v>
                </c:pt>
                <c:pt idx="441">
                  <c:v>396.92160000000007</c:v>
                </c:pt>
                <c:pt idx="442">
                  <c:v>396.05759999999998</c:v>
                </c:pt>
                <c:pt idx="443">
                  <c:v>395.62560000000002</c:v>
                </c:pt>
                <c:pt idx="444">
                  <c:v>395.02080000000001</c:v>
                </c:pt>
                <c:pt idx="445">
                  <c:v>394.93439999999998</c:v>
                </c:pt>
                <c:pt idx="446">
                  <c:v>392.51520000000005</c:v>
                </c:pt>
                <c:pt idx="447">
                  <c:v>391.56480000000005</c:v>
                </c:pt>
                <c:pt idx="448">
                  <c:v>389.83679999999998</c:v>
                </c:pt>
                <c:pt idx="449">
                  <c:v>387.84960000000001</c:v>
                </c:pt>
                <c:pt idx="450">
                  <c:v>387.67680000000001</c:v>
                </c:pt>
                <c:pt idx="451">
                  <c:v>385.43040000000008</c:v>
                </c:pt>
                <c:pt idx="452">
                  <c:v>384.91200000000003</c:v>
                </c:pt>
                <c:pt idx="453">
                  <c:v>384.65280000000001</c:v>
                </c:pt>
                <c:pt idx="454">
                  <c:v>384.22080000000005</c:v>
                </c:pt>
                <c:pt idx="455">
                  <c:v>383.96160000000003</c:v>
                </c:pt>
                <c:pt idx="456">
                  <c:v>383.87520000000001</c:v>
                </c:pt>
                <c:pt idx="457">
                  <c:v>383.2704</c:v>
                </c:pt>
                <c:pt idx="458">
                  <c:v>383.2704</c:v>
                </c:pt>
                <c:pt idx="459">
                  <c:v>381.45600000000002</c:v>
                </c:pt>
                <c:pt idx="460">
                  <c:v>381.28320000000002</c:v>
                </c:pt>
                <c:pt idx="461">
                  <c:v>381.1968</c:v>
                </c:pt>
                <c:pt idx="462">
                  <c:v>380.16000000000008</c:v>
                </c:pt>
                <c:pt idx="463">
                  <c:v>378.86400000000003</c:v>
                </c:pt>
                <c:pt idx="464">
                  <c:v>378.77760000000006</c:v>
                </c:pt>
                <c:pt idx="465">
                  <c:v>376.35840000000002</c:v>
                </c:pt>
                <c:pt idx="466">
                  <c:v>376.18560000000002</c:v>
                </c:pt>
                <c:pt idx="467">
                  <c:v>375.32160000000005</c:v>
                </c:pt>
                <c:pt idx="468">
                  <c:v>374.88960000000009</c:v>
                </c:pt>
                <c:pt idx="469">
                  <c:v>374.0256</c:v>
                </c:pt>
                <c:pt idx="470">
                  <c:v>373.76639999999998</c:v>
                </c:pt>
                <c:pt idx="471">
                  <c:v>373.24800000000005</c:v>
                </c:pt>
                <c:pt idx="472">
                  <c:v>372.81600000000003</c:v>
                </c:pt>
                <c:pt idx="473">
                  <c:v>371.26080000000002</c:v>
                </c:pt>
                <c:pt idx="474">
                  <c:v>369.61919999999998</c:v>
                </c:pt>
                <c:pt idx="475">
                  <c:v>369.61919999999998</c:v>
                </c:pt>
                <c:pt idx="476">
                  <c:v>369.01440000000002</c:v>
                </c:pt>
                <c:pt idx="477">
                  <c:v>367.45920000000001</c:v>
                </c:pt>
                <c:pt idx="478">
                  <c:v>366.94080000000002</c:v>
                </c:pt>
                <c:pt idx="479">
                  <c:v>365.99040000000002</c:v>
                </c:pt>
                <c:pt idx="480">
                  <c:v>365.64480000000003</c:v>
                </c:pt>
                <c:pt idx="481">
                  <c:v>365.38560000000001</c:v>
                </c:pt>
                <c:pt idx="482">
                  <c:v>365.21280000000007</c:v>
                </c:pt>
                <c:pt idx="483">
                  <c:v>364.95360000000005</c:v>
                </c:pt>
                <c:pt idx="484">
                  <c:v>364.86720000000003</c:v>
                </c:pt>
                <c:pt idx="485">
                  <c:v>364.86720000000003</c:v>
                </c:pt>
                <c:pt idx="486">
                  <c:v>364.43520000000001</c:v>
                </c:pt>
                <c:pt idx="487">
                  <c:v>363.57120000000003</c:v>
                </c:pt>
                <c:pt idx="488">
                  <c:v>363.13920000000007</c:v>
                </c:pt>
                <c:pt idx="489">
                  <c:v>362.79360000000003</c:v>
                </c:pt>
                <c:pt idx="490">
                  <c:v>362.79360000000003</c:v>
                </c:pt>
                <c:pt idx="491">
                  <c:v>362.62080000000003</c:v>
                </c:pt>
                <c:pt idx="492">
                  <c:v>362.44800000000004</c:v>
                </c:pt>
                <c:pt idx="493">
                  <c:v>362.01600000000008</c:v>
                </c:pt>
                <c:pt idx="494">
                  <c:v>359.68320000000006</c:v>
                </c:pt>
                <c:pt idx="495">
                  <c:v>358.81919999999997</c:v>
                </c:pt>
                <c:pt idx="496">
                  <c:v>357.17760000000004</c:v>
                </c:pt>
                <c:pt idx="497">
                  <c:v>356.48640000000006</c:v>
                </c:pt>
                <c:pt idx="498">
                  <c:v>355.01760000000002</c:v>
                </c:pt>
                <c:pt idx="499">
                  <c:v>354.84480000000002</c:v>
                </c:pt>
                <c:pt idx="500">
                  <c:v>354.41280000000006</c:v>
                </c:pt>
                <c:pt idx="501">
                  <c:v>353.54879999999997</c:v>
                </c:pt>
                <c:pt idx="502">
                  <c:v>352.94400000000002</c:v>
                </c:pt>
                <c:pt idx="503">
                  <c:v>351.99360000000001</c:v>
                </c:pt>
                <c:pt idx="504">
                  <c:v>351.5616</c:v>
                </c:pt>
                <c:pt idx="505">
                  <c:v>351.21600000000007</c:v>
                </c:pt>
                <c:pt idx="506">
                  <c:v>350.95680000000004</c:v>
                </c:pt>
                <c:pt idx="507">
                  <c:v>350.17920000000004</c:v>
                </c:pt>
                <c:pt idx="508">
                  <c:v>349.74720000000002</c:v>
                </c:pt>
                <c:pt idx="509">
                  <c:v>348.88320000000004</c:v>
                </c:pt>
                <c:pt idx="510">
                  <c:v>348.10560000000004</c:v>
                </c:pt>
                <c:pt idx="511">
                  <c:v>347.32799999999997</c:v>
                </c:pt>
                <c:pt idx="512">
                  <c:v>347.24160000000006</c:v>
                </c:pt>
                <c:pt idx="513">
                  <c:v>346.20479999999998</c:v>
                </c:pt>
                <c:pt idx="514">
                  <c:v>345.94560000000001</c:v>
                </c:pt>
                <c:pt idx="515">
                  <c:v>345.94560000000001</c:v>
                </c:pt>
                <c:pt idx="516">
                  <c:v>345.25440000000003</c:v>
                </c:pt>
                <c:pt idx="517">
                  <c:v>344.56319999999999</c:v>
                </c:pt>
                <c:pt idx="518">
                  <c:v>344.39040000000006</c:v>
                </c:pt>
                <c:pt idx="519">
                  <c:v>344.30400000000003</c:v>
                </c:pt>
                <c:pt idx="520">
                  <c:v>343.78560000000004</c:v>
                </c:pt>
                <c:pt idx="521">
                  <c:v>343.52640000000002</c:v>
                </c:pt>
                <c:pt idx="522">
                  <c:v>343.44000000000005</c:v>
                </c:pt>
                <c:pt idx="523">
                  <c:v>342.83520000000004</c:v>
                </c:pt>
                <c:pt idx="524">
                  <c:v>342.4896</c:v>
                </c:pt>
                <c:pt idx="525">
                  <c:v>342.05760000000004</c:v>
                </c:pt>
                <c:pt idx="526">
                  <c:v>341.62560000000002</c:v>
                </c:pt>
                <c:pt idx="527">
                  <c:v>340.58880000000005</c:v>
                </c:pt>
                <c:pt idx="528">
                  <c:v>340.50240000000002</c:v>
                </c:pt>
                <c:pt idx="529">
                  <c:v>340.24320000000006</c:v>
                </c:pt>
                <c:pt idx="530">
                  <c:v>340.24320000000006</c:v>
                </c:pt>
                <c:pt idx="531">
                  <c:v>339.98400000000004</c:v>
                </c:pt>
                <c:pt idx="532">
                  <c:v>339.98400000000004</c:v>
                </c:pt>
                <c:pt idx="533">
                  <c:v>338.68799999999999</c:v>
                </c:pt>
                <c:pt idx="534">
                  <c:v>337.91040000000004</c:v>
                </c:pt>
                <c:pt idx="535">
                  <c:v>337.65120000000002</c:v>
                </c:pt>
                <c:pt idx="536">
                  <c:v>337.47840000000002</c:v>
                </c:pt>
                <c:pt idx="537">
                  <c:v>334.97280000000001</c:v>
                </c:pt>
                <c:pt idx="538">
                  <c:v>334.54079999999999</c:v>
                </c:pt>
                <c:pt idx="539">
                  <c:v>334.28160000000003</c:v>
                </c:pt>
                <c:pt idx="540">
                  <c:v>332.72640000000001</c:v>
                </c:pt>
                <c:pt idx="541">
                  <c:v>332.20800000000003</c:v>
                </c:pt>
                <c:pt idx="542">
                  <c:v>331.94880000000001</c:v>
                </c:pt>
                <c:pt idx="543">
                  <c:v>331.94880000000001</c:v>
                </c:pt>
                <c:pt idx="544">
                  <c:v>331.68960000000004</c:v>
                </c:pt>
                <c:pt idx="545">
                  <c:v>331.68960000000004</c:v>
                </c:pt>
                <c:pt idx="546">
                  <c:v>331.43040000000002</c:v>
                </c:pt>
                <c:pt idx="547">
                  <c:v>331.08480000000003</c:v>
                </c:pt>
                <c:pt idx="548">
                  <c:v>330.9984</c:v>
                </c:pt>
                <c:pt idx="549">
                  <c:v>330.65280000000001</c:v>
                </c:pt>
                <c:pt idx="550">
                  <c:v>330.48</c:v>
                </c:pt>
                <c:pt idx="551">
                  <c:v>329.70240000000001</c:v>
                </c:pt>
                <c:pt idx="552">
                  <c:v>329.61600000000004</c:v>
                </c:pt>
                <c:pt idx="553">
                  <c:v>328.57920000000001</c:v>
                </c:pt>
                <c:pt idx="554">
                  <c:v>328.06080000000003</c:v>
                </c:pt>
                <c:pt idx="555">
                  <c:v>327.9744</c:v>
                </c:pt>
                <c:pt idx="556">
                  <c:v>327.80160000000001</c:v>
                </c:pt>
                <c:pt idx="557">
                  <c:v>327.28320000000002</c:v>
                </c:pt>
                <c:pt idx="558">
                  <c:v>325.9008</c:v>
                </c:pt>
                <c:pt idx="559">
                  <c:v>324.95040000000006</c:v>
                </c:pt>
                <c:pt idx="560">
                  <c:v>324.77760000000001</c:v>
                </c:pt>
                <c:pt idx="561">
                  <c:v>324.77760000000001</c:v>
                </c:pt>
                <c:pt idx="562">
                  <c:v>324.43200000000002</c:v>
                </c:pt>
                <c:pt idx="563">
                  <c:v>324.25920000000002</c:v>
                </c:pt>
                <c:pt idx="564">
                  <c:v>324</c:v>
                </c:pt>
                <c:pt idx="565">
                  <c:v>323.39519999999999</c:v>
                </c:pt>
                <c:pt idx="566">
                  <c:v>323.39519999999999</c:v>
                </c:pt>
                <c:pt idx="567">
                  <c:v>323.39519999999999</c:v>
                </c:pt>
                <c:pt idx="568">
                  <c:v>321.58080000000001</c:v>
                </c:pt>
                <c:pt idx="569">
                  <c:v>321.40800000000002</c:v>
                </c:pt>
                <c:pt idx="570">
                  <c:v>321.40800000000002</c:v>
                </c:pt>
                <c:pt idx="571">
                  <c:v>321.32159999999999</c:v>
                </c:pt>
                <c:pt idx="572">
                  <c:v>320.37120000000004</c:v>
                </c:pt>
                <c:pt idx="573">
                  <c:v>320.02560000000005</c:v>
                </c:pt>
                <c:pt idx="574">
                  <c:v>319.93920000000003</c:v>
                </c:pt>
                <c:pt idx="575">
                  <c:v>319.8528</c:v>
                </c:pt>
                <c:pt idx="576">
                  <c:v>319.76640000000003</c:v>
                </c:pt>
                <c:pt idx="577">
                  <c:v>319.07520000000005</c:v>
                </c:pt>
                <c:pt idx="578">
                  <c:v>318.98880000000003</c:v>
                </c:pt>
                <c:pt idx="579">
                  <c:v>318.38400000000001</c:v>
                </c:pt>
                <c:pt idx="580">
                  <c:v>317.69280000000003</c:v>
                </c:pt>
                <c:pt idx="581">
                  <c:v>317.26080000000002</c:v>
                </c:pt>
                <c:pt idx="582">
                  <c:v>317.0016</c:v>
                </c:pt>
                <c:pt idx="583">
                  <c:v>316.13760000000002</c:v>
                </c:pt>
                <c:pt idx="584">
                  <c:v>316.05119999999999</c:v>
                </c:pt>
                <c:pt idx="585">
                  <c:v>315.96480000000003</c:v>
                </c:pt>
                <c:pt idx="586">
                  <c:v>315.53280000000001</c:v>
                </c:pt>
                <c:pt idx="587">
                  <c:v>315.53280000000001</c:v>
                </c:pt>
                <c:pt idx="588">
                  <c:v>314.84160000000003</c:v>
                </c:pt>
                <c:pt idx="589">
                  <c:v>314.7552</c:v>
                </c:pt>
                <c:pt idx="590">
                  <c:v>314.7552</c:v>
                </c:pt>
                <c:pt idx="591">
                  <c:v>314.7552</c:v>
                </c:pt>
                <c:pt idx="592">
                  <c:v>314.32319999999999</c:v>
                </c:pt>
                <c:pt idx="593">
                  <c:v>314.06400000000002</c:v>
                </c:pt>
                <c:pt idx="594">
                  <c:v>313.45920000000001</c:v>
                </c:pt>
                <c:pt idx="595">
                  <c:v>312.68160000000006</c:v>
                </c:pt>
                <c:pt idx="596">
                  <c:v>312.50880000000001</c:v>
                </c:pt>
                <c:pt idx="597">
                  <c:v>311.7312</c:v>
                </c:pt>
                <c:pt idx="598">
                  <c:v>311.12640000000005</c:v>
                </c:pt>
                <c:pt idx="599">
                  <c:v>308.7072</c:v>
                </c:pt>
                <c:pt idx="600">
                  <c:v>307.84320000000002</c:v>
                </c:pt>
                <c:pt idx="601">
                  <c:v>307.84320000000002</c:v>
                </c:pt>
                <c:pt idx="602">
                  <c:v>306.28800000000001</c:v>
                </c:pt>
                <c:pt idx="603">
                  <c:v>305.94240000000002</c:v>
                </c:pt>
                <c:pt idx="604">
                  <c:v>305.76960000000003</c:v>
                </c:pt>
                <c:pt idx="605">
                  <c:v>305.6832</c:v>
                </c:pt>
                <c:pt idx="606">
                  <c:v>304.64640000000003</c:v>
                </c:pt>
                <c:pt idx="607">
                  <c:v>303.69600000000003</c:v>
                </c:pt>
                <c:pt idx="608">
                  <c:v>302.65920000000006</c:v>
                </c:pt>
                <c:pt idx="609">
                  <c:v>302.65920000000006</c:v>
                </c:pt>
                <c:pt idx="610">
                  <c:v>302.57280000000003</c:v>
                </c:pt>
                <c:pt idx="611">
                  <c:v>302.57280000000003</c:v>
                </c:pt>
                <c:pt idx="612">
                  <c:v>302.14080000000001</c:v>
                </c:pt>
                <c:pt idx="613">
                  <c:v>302.05440000000004</c:v>
                </c:pt>
                <c:pt idx="614">
                  <c:v>301.88160000000005</c:v>
                </c:pt>
                <c:pt idx="615">
                  <c:v>300.75839999999999</c:v>
                </c:pt>
                <c:pt idx="616">
                  <c:v>300.49920000000003</c:v>
                </c:pt>
                <c:pt idx="617">
                  <c:v>300.4128</c:v>
                </c:pt>
                <c:pt idx="618">
                  <c:v>300.32640000000004</c:v>
                </c:pt>
                <c:pt idx="619">
                  <c:v>300.06720000000001</c:v>
                </c:pt>
                <c:pt idx="620">
                  <c:v>299.72160000000002</c:v>
                </c:pt>
                <c:pt idx="621">
                  <c:v>299.28960000000001</c:v>
                </c:pt>
                <c:pt idx="622">
                  <c:v>298.6848</c:v>
                </c:pt>
                <c:pt idx="623">
                  <c:v>298.59840000000003</c:v>
                </c:pt>
                <c:pt idx="624">
                  <c:v>298.08000000000004</c:v>
                </c:pt>
                <c:pt idx="625">
                  <c:v>297.64800000000002</c:v>
                </c:pt>
                <c:pt idx="626">
                  <c:v>297.04320000000001</c:v>
                </c:pt>
                <c:pt idx="627">
                  <c:v>296.69760000000002</c:v>
                </c:pt>
                <c:pt idx="628">
                  <c:v>296.52480000000003</c:v>
                </c:pt>
                <c:pt idx="629">
                  <c:v>296.17920000000004</c:v>
                </c:pt>
                <c:pt idx="630">
                  <c:v>295.83359999999999</c:v>
                </c:pt>
                <c:pt idx="631">
                  <c:v>295.74720000000002</c:v>
                </c:pt>
                <c:pt idx="632">
                  <c:v>295.57440000000003</c:v>
                </c:pt>
                <c:pt idx="633">
                  <c:v>295.3152</c:v>
                </c:pt>
                <c:pt idx="634">
                  <c:v>293.84640000000002</c:v>
                </c:pt>
                <c:pt idx="635">
                  <c:v>293.67360000000002</c:v>
                </c:pt>
                <c:pt idx="636">
                  <c:v>293.67360000000002</c:v>
                </c:pt>
                <c:pt idx="637">
                  <c:v>292.63679999999999</c:v>
                </c:pt>
                <c:pt idx="638">
                  <c:v>292.2912</c:v>
                </c:pt>
                <c:pt idx="639">
                  <c:v>291.42720000000003</c:v>
                </c:pt>
                <c:pt idx="640">
                  <c:v>290.64960000000002</c:v>
                </c:pt>
                <c:pt idx="641">
                  <c:v>289.69920000000002</c:v>
                </c:pt>
                <c:pt idx="642">
                  <c:v>288.31680000000006</c:v>
                </c:pt>
                <c:pt idx="643">
                  <c:v>288.05760000000004</c:v>
                </c:pt>
                <c:pt idx="644">
                  <c:v>287.3664</c:v>
                </c:pt>
                <c:pt idx="645">
                  <c:v>286.24320000000006</c:v>
                </c:pt>
                <c:pt idx="646">
                  <c:v>285.37920000000003</c:v>
                </c:pt>
                <c:pt idx="647">
                  <c:v>285.12</c:v>
                </c:pt>
                <c:pt idx="648">
                  <c:v>284.86080000000004</c:v>
                </c:pt>
                <c:pt idx="649">
                  <c:v>283.82400000000001</c:v>
                </c:pt>
                <c:pt idx="650">
                  <c:v>283.65120000000002</c:v>
                </c:pt>
                <c:pt idx="651">
                  <c:v>283.65120000000002</c:v>
                </c:pt>
                <c:pt idx="652">
                  <c:v>283.56480000000005</c:v>
                </c:pt>
                <c:pt idx="653">
                  <c:v>283.392</c:v>
                </c:pt>
                <c:pt idx="654">
                  <c:v>282.096</c:v>
                </c:pt>
                <c:pt idx="655">
                  <c:v>281.83680000000004</c:v>
                </c:pt>
                <c:pt idx="656">
                  <c:v>280.88639999999998</c:v>
                </c:pt>
                <c:pt idx="657">
                  <c:v>279.67680000000001</c:v>
                </c:pt>
                <c:pt idx="658">
                  <c:v>279.67680000000001</c:v>
                </c:pt>
                <c:pt idx="659">
                  <c:v>279.67680000000001</c:v>
                </c:pt>
                <c:pt idx="660">
                  <c:v>279.24480000000005</c:v>
                </c:pt>
                <c:pt idx="661">
                  <c:v>278.72640000000001</c:v>
                </c:pt>
                <c:pt idx="662">
                  <c:v>277.43040000000002</c:v>
                </c:pt>
                <c:pt idx="663">
                  <c:v>277.34399999999999</c:v>
                </c:pt>
                <c:pt idx="664">
                  <c:v>277.25760000000002</c:v>
                </c:pt>
                <c:pt idx="665">
                  <c:v>275.61599999999999</c:v>
                </c:pt>
                <c:pt idx="666">
                  <c:v>275.01120000000003</c:v>
                </c:pt>
                <c:pt idx="667">
                  <c:v>274.83840000000004</c:v>
                </c:pt>
                <c:pt idx="668">
                  <c:v>274.57920000000001</c:v>
                </c:pt>
                <c:pt idx="669">
                  <c:v>274.32</c:v>
                </c:pt>
                <c:pt idx="670">
                  <c:v>273.36960000000005</c:v>
                </c:pt>
                <c:pt idx="671">
                  <c:v>273.36960000000005</c:v>
                </c:pt>
                <c:pt idx="672">
                  <c:v>272.85120000000001</c:v>
                </c:pt>
                <c:pt idx="673">
                  <c:v>272.85120000000001</c:v>
                </c:pt>
                <c:pt idx="674">
                  <c:v>271.29600000000005</c:v>
                </c:pt>
                <c:pt idx="675">
                  <c:v>269.91360000000003</c:v>
                </c:pt>
                <c:pt idx="676">
                  <c:v>269.82720000000006</c:v>
                </c:pt>
                <c:pt idx="677">
                  <c:v>269.13600000000002</c:v>
                </c:pt>
                <c:pt idx="678">
                  <c:v>268.53120000000001</c:v>
                </c:pt>
                <c:pt idx="679">
                  <c:v>268.53120000000001</c:v>
                </c:pt>
                <c:pt idx="680">
                  <c:v>268.44480000000004</c:v>
                </c:pt>
                <c:pt idx="681">
                  <c:v>268.44480000000004</c:v>
                </c:pt>
                <c:pt idx="682">
                  <c:v>268.27199999999999</c:v>
                </c:pt>
                <c:pt idx="683">
                  <c:v>268.27199999999999</c:v>
                </c:pt>
                <c:pt idx="684">
                  <c:v>268.01280000000003</c:v>
                </c:pt>
                <c:pt idx="685">
                  <c:v>267.9264</c:v>
                </c:pt>
                <c:pt idx="686">
                  <c:v>267.06240000000003</c:v>
                </c:pt>
                <c:pt idx="687">
                  <c:v>266.02560000000005</c:v>
                </c:pt>
                <c:pt idx="688">
                  <c:v>265.76640000000003</c:v>
                </c:pt>
                <c:pt idx="689">
                  <c:v>265.50720000000001</c:v>
                </c:pt>
                <c:pt idx="690">
                  <c:v>264.81600000000003</c:v>
                </c:pt>
                <c:pt idx="691">
                  <c:v>264.38400000000001</c:v>
                </c:pt>
                <c:pt idx="692">
                  <c:v>263.95200000000006</c:v>
                </c:pt>
                <c:pt idx="693">
                  <c:v>263.52</c:v>
                </c:pt>
                <c:pt idx="694">
                  <c:v>262.05119999999999</c:v>
                </c:pt>
                <c:pt idx="695">
                  <c:v>262.05119999999999</c:v>
                </c:pt>
                <c:pt idx="696">
                  <c:v>261.44639999999998</c:v>
                </c:pt>
                <c:pt idx="697">
                  <c:v>261.01440000000002</c:v>
                </c:pt>
                <c:pt idx="698">
                  <c:v>259.9776</c:v>
                </c:pt>
                <c:pt idx="699">
                  <c:v>258.8544</c:v>
                </c:pt>
                <c:pt idx="700">
                  <c:v>258.24959999999999</c:v>
                </c:pt>
                <c:pt idx="701">
                  <c:v>257.29920000000004</c:v>
                </c:pt>
                <c:pt idx="702">
                  <c:v>256.7808</c:v>
                </c:pt>
                <c:pt idx="703">
                  <c:v>256.60800000000006</c:v>
                </c:pt>
                <c:pt idx="704">
                  <c:v>256.60800000000006</c:v>
                </c:pt>
                <c:pt idx="705">
                  <c:v>256.43520000000001</c:v>
                </c:pt>
                <c:pt idx="706">
                  <c:v>255.05280000000002</c:v>
                </c:pt>
                <c:pt idx="707">
                  <c:v>254.7072</c:v>
                </c:pt>
                <c:pt idx="708">
                  <c:v>254.18880000000004</c:v>
                </c:pt>
                <c:pt idx="709">
                  <c:v>254.10239999999999</c:v>
                </c:pt>
                <c:pt idx="710">
                  <c:v>253.7568</c:v>
                </c:pt>
                <c:pt idx="711">
                  <c:v>253.32480000000001</c:v>
                </c:pt>
                <c:pt idx="712">
                  <c:v>252.97920000000002</c:v>
                </c:pt>
                <c:pt idx="713">
                  <c:v>252.72</c:v>
                </c:pt>
                <c:pt idx="714">
                  <c:v>251.76960000000003</c:v>
                </c:pt>
                <c:pt idx="715">
                  <c:v>250.99199999999999</c:v>
                </c:pt>
                <c:pt idx="716">
                  <c:v>250.81920000000002</c:v>
                </c:pt>
                <c:pt idx="717">
                  <c:v>250.4736</c:v>
                </c:pt>
                <c:pt idx="718">
                  <c:v>249.26400000000001</c:v>
                </c:pt>
                <c:pt idx="719">
                  <c:v>249.17760000000001</c:v>
                </c:pt>
                <c:pt idx="720">
                  <c:v>248.83199999999999</c:v>
                </c:pt>
                <c:pt idx="721">
                  <c:v>247.70880000000002</c:v>
                </c:pt>
                <c:pt idx="722">
                  <c:v>246.67200000000003</c:v>
                </c:pt>
                <c:pt idx="723">
                  <c:v>246.32640000000001</c:v>
                </c:pt>
                <c:pt idx="724">
                  <c:v>245.89440000000002</c:v>
                </c:pt>
                <c:pt idx="725">
                  <c:v>245.28960000000001</c:v>
                </c:pt>
                <c:pt idx="726">
                  <c:v>244.94400000000002</c:v>
                </c:pt>
                <c:pt idx="727">
                  <c:v>243.99360000000001</c:v>
                </c:pt>
                <c:pt idx="728">
                  <c:v>243.5616</c:v>
                </c:pt>
                <c:pt idx="729">
                  <c:v>243.38880000000003</c:v>
                </c:pt>
                <c:pt idx="730">
                  <c:v>242.95680000000002</c:v>
                </c:pt>
                <c:pt idx="731">
                  <c:v>242.87040000000002</c:v>
                </c:pt>
                <c:pt idx="732">
                  <c:v>242.87040000000002</c:v>
                </c:pt>
                <c:pt idx="733">
                  <c:v>242.00640000000004</c:v>
                </c:pt>
                <c:pt idx="734">
                  <c:v>241.92</c:v>
                </c:pt>
                <c:pt idx="735">
                  <c:v>240.96960000000004</c:v>
                </c:pt>
                <c:pt idx="736">
                  <c:v>240.36480000000003</c:v>
                </c:pt>
                <c:pt idx="737">
                  <c:v>240.27840000000003</c:v>
                </c:pt>
                <c:pt idx="738">
                  <c:v>240.19200000000001</c:v>
                </c:pt>
                <c:pt idx="739">
                  <c:v>239.93280000000001</c:v>
                </c:pt>
                <c:pt idx="740">
                  <c:v>239.67360000000002</c:v>
                </c:pt>
                <c:pt idx="741">
                  <c:v>237.60000000000002</c:v>
                </c:pt>
                <c:pt idx="742">
                  <c:v>236.99520000000001</c:v>
                </c:pt>
                <c:pt idx="743">
                  <c:v>236.82240000000002</c:v>
                </c:pt>
                <c:pt idx="744">
                  <c:v>236.56320000000002</c:v>
                </c:pt>
                <c:pt idx="745">
                  <c:v>236.304</c:v>
                </c:pt>
                <c:pt idx="746">
                  <c:v>235.87200000000001</c:v>
                </c:pt>
                <c:pt idx="747">
                  <c:v>234.92160000000001</c:v>
                </c:pt>
                <c:pt idx="748">
                  <c:v>233.79840000000002</c:v>
                </c:pt>
                <c:pt idx="749">
                  <c:v>233.02080000000001</c:v>
                </c:pt>
                <c:pt idx="750">
                  <c:v>232.32960000000003</c:v>
                </c:pt>
                <c:pt idx="751">
                  <c:v>231.81120000000001</c:v>
                </c:pt>
                <c:pt idx="752">
                  <c:v>231.29280000000003</c:v>
                </c:pt>
                <c:pt idx="753">
                  <c:v>229.99680000000001</c:v>
                </c:pt>
                <c:pt idx="754">
                  <c:v>229.47840000000002</c:v>
                </c:pt>
                <c:pt idx="755">
                  <c:v>228.78720000000001</c:v>
                </c:pt>
                <c:pt idx="756">
                  <c:v>228.78720000000001</c:v>
                </c:pt>
                <c:pt idx="757">
                  <c:v>228.70079999999999</c:v>
                </c:pt>
                <c:pt idx="758">
                  <c:v>228.61440000000002</c:v>
                </c:pt>
                <c:pt idx="759">
                  <c:v>228.44160000000002</c:v>
                </c:pt>
                <c:pt idx="760">
                  <c:v>228.00960000000001</c:v>
                </c:pt>
                <c:pt idx="761">
                  <c:v>227.83680000000001</c:v>
                </c:pt>
                <c:pt idx="762">
                  <c:v>227.232</c:v>
                </c:pt>
                <c:pt idx="763">
                  <c:v>227.05920000000003</c:v>
                </c:pt>
                <c:pt idx="764">
                  <c:v>226.97280000000001</c:v>
                </c:pt>
                <c:pt idx="765">
                  <c:v>226.1088</c:v>
                </c:pt>
                <c:pt idx="766">
                  <c:v>225.67680000000001</c:v>
                </c:pt>
                <c:pt idx="767">
                  <c:v>225.59040000000005</c:v>
                </c:pt>
                <c:pt idx="768">
                  <c:v>225.072</c:v>
                </c:pt>
                <c:pt idx="769">
                  <c:v>224.20800000000003</c:v>
                </c:pt>
                <c:pt idx="770">
                  <c:v>224.0352</c:v>
                </c:pt>
                <c:pt idx="771">
                  <c:v>223.77600000000001</c:v>
                </c:pt>
                <c:pt idx="772">
                  <c:v>223.60320000000002</c:v>
                </c:pt>
                <c:pt idx="773">
                  <c:v>222.91200000000003</c:v>
                </c:pt>
                <c:pt idx="774">
                  <c:v>222.30720000000002</c:v>
                </c:pt>
                <c:pt idx="775">
                  <c:v>222.30720000000002</c:v>
                </c:pt>
                <c:pt idx="776">
                  <c:v>220.83840000000001</c:v>
                </c:pt>
                <c:pt idx="777">
                  <c:v>220.32</c:v>
                </c:pt>
                <c:pt idx="778">
                  <c:v>219.45600000000002</c:v>
                </c:pt>
                <c:pt idx="779">
                  <c:v>219.1968</c:v>
                </c:pt>
                <c:pt idx="780">
                  <c:v>218.9376</c:v>
                </c:pt>
                <c:pt idx="781">
                  <c:v>217.72800000000001</c:v>
                </c:pt>
                <c:pt idx="782">
                  <c:v>216.25920000000002</c:v>
                </c:pt>
                <c:pt idx="783">
                  <c:v>215.22240000000002</c:v>
                </c:pt>
                <c:pt idx="784">
                  <c:v>215.0496</c:v>
                </c:pt>
                <c:pt idx="785">
                  <c:v>214.61760000000001</c:v>
                </c:pt>
                <c:pt idx="786">
                  <c:v>214.44480000000004</c:v>
                </c:pt>
                <c:pt idx="787">
                  <c:v>214.0128</c:v>
                </c:pt>
                <c:pt idx="788">
                  <c:v>213.06240000000003</c:v>
                </c:pt>
                <c:pt idx="789">
                  <c:v>213.06240000000003</c:v>
                </c:pt>
                <c:pt idx="790">
                  <c:v>212.54400000000001</c:v>
                </c:pt>
                <c:pt idx="791">
                  <c:v>212.37120000000002</c:v>
                </c:pt>
                <c:pt idx="792">
                  <c:v>212.19840000000002</c:v>
                </c:pt>
                <c:pt idx="793">
                  <c:v>211.59360000000001</c:v>
                </c:pt>
                <c:pt idx="794">
                  <c:v>211.50720000000001</c:v>
                </c:pt>
                <c:pt idx="795">
                  <c:v>211.16160000000002</c:v>
                </c:pt>
                <c:pt idx="796">
                  <c:v>210.816</c:v>
                </c:pt>
                <c:pt idx="797">
                  <c:v>210.55680000000001</c:v>
                </c:pt>
                <c:pt idx="798">
                  <c:v>210.47040000000001</c:v>
                </c:pt>
                <c:pt idx="799">
                  <c:v>210.38400000000001</c:v>
                </c:pt>
                <c:pt idx="800">
                  <c:v>208.8288</c:v>
                </c:pt>
                <c:pt idx="801">
                  <c:v>207.87840000000003</c:v>
                </c:pt>
                <c:pt idx="802">
                  <c:v>207.61920000000001</c:v>
                </c:pt>
                <c:pt idx="803">
                  <c:v>207.53280000000004</c:v>
                </c:pt>
                <c:pt idx="804">
                  <c:v>207.53280000000004</c:v>
                </c:pt>
                <c:pt idx="805">
                  <c:v>205.45920000000001</c:v>
                </c:pt>
                <c:pt idx="806">
                  <c:v>205.28640000000001</c:v>
                </c:pt>
                <c:pt idx="807">
                  <c:v>205.20000000000002</c:v>
                </c:pt>
                <c:pt idx="808">
                  <c:v>204.76800000000003</c:v>
                </c:pt>
                <c:pt idx="809">
                  <c:v>204.59520000000001</c:v>
                </c:pt>
                <c:pt idx="810">
                  <c:v>203.73120000000003</c:v>
                </c:pt>
                <c:pt idx="811">
                  <c:v>203.73120000000003</c:v>
                </c:pt>
                <c:pt idx="812">
                  <c:v>202.69440000000003</c:v>
                </c:pt>
                <c:pt idx="813">
                  <c:v>202.52160000000001</c:v>
                </c:pt>
                <c:pt idx="814">
                  <c:v>202.17599999999999</c:v>
                </c:pt>
                <c:pt idx="815">
                  <c:v>201.91680000000002</c:v>
                </c:pt>
                <c:pt idx="816">
                  <c:v>201.13919999999999</c:v>
                </c:pt>
                <c:pt idx="817">
                  <c:v>200.01600000000002</c:v>
                </c:pt>
                <c:pt idx="818">
                  <c:v>199.58400000000003</c:v>
                </c:pt>
                <c:pt idx="819">
                  <c:v>198.6336</c:v>
                </c:pt>
                <c:pt idx="820">
                  <c:v>198.11520000000002</c:v>
                </c:pt>
                <c:pt idx="821">
                  <c:v>197.42400000000004</c:v>
                </c:pt>
                <c:pt idx="822">
                  <c:v>197.33760000000001</c:v>
                </c:pt>
                <c:pt idx="823">
                  <c:v>196.56</c:v>
                </c:pt>
                <c:pt idx="824">
                  <c:v>195.95519999999999</c:v>
                </c:pt>
                <c:pt idx="825">
                  <c:v>195.5232</c:v>
                </c:pt>
                <c:pt idx="826">
                  <c:v>194.74560000000002</c:v>
                </c:pt>
                <c:pt idx="827">
                  <c:v>194.65920000000003</c:v>
                </c:pt>
                <c:pt idx="828">
                  <c:v>194.4</c:v>
                </c:pt>
                <c:pt idx="829">
                  <c:v>193.19040000000004</c:v>
                </c:pt>
                <c:pt idx="830">
                  <c:v>192.75839999999999</c:v>
                </c:pt>
                <c:pt idx="831">
                  <c:v>191.54880000000003</c:v>
                </c:pt>
                <c:pt idx="832">
                  <c:v>189.38880000000003</c:v>
                </c:pt>
                <c:pt idx="833">
                  <c:v>189.12960000000001</c:v>
                </c:pt>
                <c:pt idx="834">
                  <c:v>188.17920000000001</c:v>
                </c:pt>
                <c:pt idx="835">
                  <c:v>187.66080000000002</c:v>
                </c:pt>
                <c:pt idx="836">
                  <c:v>186.96960000000001</c:v>
                </c:pt>
                <c:pt idx="837">
                  <c:v>186.79680000000002</c:v>
                </c:pt>
                <c:pt idx="838">
                  <c:v>185.58720000000002</c:v>
                </c:pt>
                <c:pt idx="839">
                  <c:v>185.5008</c:v>
                </c:pt>
                <c:pt idx="840">
                  <c:v>185.4144</c:v>
                </c:pt>
                <c:pt idx="841">
                  <c:v>185.24160000000003</c:v>
                </c:pt>
                <c:pt idx="842">
                  <c:v>184.98240000000001</c:v>
                </c:pt>
                <c:pt idx="843">
                  <c:v>183.85920000000002</c:v>
                </c:pt>
                <c:pt idx="844">
                  <c:v>183.60000000000002</c:v>
                </c:pt>
                <c:pt idx="845">
                  <c:v>183.2544</c:v>
                </c:pt>
                <c:pt idx="846">
                  <c:v>181.69920000000002</c:v>
                </c:pt>
                <c:pt idx="847">
                  <c:v>180.74880000000002</c:v>
                </c:pt>
                <c:pt idx="848">
                  <c:v>180.2304</c:v>
                </c:pt>
                <c:pt idx="849">
                  <c:v>180.05760000000001</c:v>
                </c:pt>
                <c:pt idx="850">
                  <c:v>179.71200000000002</c:v>
                </c:pt>
                <c:pt idx="851">
                  <c:v>179.36640000000003</c:v>
                </c:pt>
                <c:pt idx="852">
                  <c:v>179.28000000000003</c:v>
                </c:pt>
                <c:pt idx="853">
                  <c:v>179.02080000000001</c:v>
                </c:pt>
                <c:pt idx="854">
                  <c:v>177.3792</c:v>
                </c:pt>
                <c:pt idx="855">
                  <c:v>177.29280000000003</c:v>
                </c:pt>
                <c:pt idx="856">
                  <c:v>176.51520000000002</c:v>
                </c:pt>
                <c:pt idx="857">
                  <c:v>175.3056</c:v>
                </c:pt>
                <c:pt idx="858">
                  <c:v>173.1456</c:v>
                </c:pt>
                <c:pt idx="859">
                  <c:v>172.62720000000002</c:v>
                </c:pt>
                <c:pt idx="860">
                  <c:v>172.36800000000002</c:v>
                </c:pt>
                <c:pt idx="861">
                  <c:v>172.2816</c:v>
                </c:pt>
                <c:pt idx="862">
                  <c:v>171.76320000000001</c:v>
                </c:pt>
                <c:pt idx="863">
                  <c:v>171.072</c:v>
                </c:pt>
                <c:pt idx="864">
                  <c:v>170.98560000000001</c:v>
                </c:pt>
                <c:pt idx="865">
                  <c:v>170.81280000000001</c:v>
                </c:pt>
                <c:pt idx="866">
                  <c:v>170.46720000000002</c:v>
                </c:pt>
                <c:pt idx="867">
                  <c:v>169.60320000000002</c:v>
                </c:pt>
                <c:pt idx="868">
                  <c:v>169.60320000000002</c:v>
                </c:pt>
                <c:pt idx="869">
                  <c:v>169.51680000000002</c:v>
                </c:pt>
                <c:pt idx="870">
                  <c:v>169.34399999999999</c:v>
                </c:pt>
                <c:pt idx="871">
                  <c:v>168.39360000000002</c:v>
                </c:pt>
                <c:pt idx="872">
                  <c:v>166.49280000000002</c:v>
                </c:pt>
                <c:pt idx="873">
                  <c:v>164.0736</c:v>
                </c:pt>
                <c:pt idx="874">
                  <c:v>163.55520000000001</c:v>
                </c:pt>
                <c:pt idx="875">
                  <c:v>163.20960000000002</c:v>
                </c:pt>
                <c:pt idx="876">
                  <c:v>163.1232</c:v>
                </c:pt>
                <c:pt idx="877">
                  <c:v>162.17280000000002</c:v>
                </c:pt>
                <c:pt idx="878">
                  <c:v>161.04960000000003</c:v>
                </c:pt>
                <c:pt idx="879">
                  <c:v>160.27200000000002</c:v>
                </c:pt>
                <c:pt idx="880">
                  <c:v>160.0992</c:v>
                </c:pt>
                <c:pt idx="881">
                  <c:v>158.37120000000002</c:v>
                </c:pt>
                <c:pt idx="882">
                  <c:v>157.8528</c:v>
                </c:pt>
                <c:pt idx="883">
                  <c:v>157.50720000000001</c:v>
                </c:pt>
                <c:pt idx="884">
                  <c:v>157.07520000000002</c:v>
                </c:pt>
                <c:pt idx="885">
                  <c:v>155.34720000000002</c:v>
                </c:pt>
                <c:pt idx="886">
                  <c:v>155.17440000000002</c:v>
                </c:pt>
                <c:pt idx="887">
                  <c:v>153.96480000000003</c:v>
                </c:pt>
                <c:pt idx="888">
                  <c:v>153.8784</c:v>
                </c:pt>
                <c:pt idx="889">
                  <c:v>153.01439999999999</c:v>
                </c:pt>
                <c:pt idx="890">
                  <c:v>152.8416</c:v>
                </c:pt>
                <c:pt idx="891">
                  <c:v>151.54560000000001</c:v>
                </c:pt>
                <c:pt idx="892">
                  <c:v>151.37280000000001</c:v>
                </c:pt>
                <c:pt idx="893">
                  <c:v>150.6816</c:v>
                </c:pt>
                <c:pt idx="894">
                  <c:v>148.26240000000001</c:v>
                </c:pt>
                <c:pt idx="895">
                  <c:v>146.79360000000003</c:v>
                </c:pt>
                <c:pt idx="896">
                  <c:v>146.7072</c:v>
                </c:pt>
                <c:pt idx="897">
                  <c:v>146.44800000000001</c:v>
                </c:pt>
                <c:pt idx="898">
                  <c:v>146.36160000000001</c:v>
                </c:pt>
                <c:pt idx="899">
                  <c:v>145.92960000000002</c:v>
                </c:pt>
                <c:pt idx="900">
                  <c:v>145.23840000000001</c:v>
                </c:pt>
                <c:pt idx="901">
                  <c:v>144.37440000000001</c:v>
                </c:pt>
                <c:pt idx="902">
                  <c:v>143.94239999999999</c:v>
                </c:pt>
                <c:pt idx="903">
                  <c:v>143.25120000000001</c:v>
                </c:pt>
                <c:pt idx="904">
                  <c:v>143.25120000000001</c:v>
                </c:pt>
                <c:pt idx="905">
                  <c:v>142.38720000000001</c:v>
                </c:pt>
                <c:pt idx="906">
                  <c:v>141.78240000000002</c:v>
                </c:pt>
                <c:pt idx="907">
                  <c:v>141.5232</c:v>
                </c:pt>
                <c:pt idx="908">
                  <c:v>141.26400000000001</c:v>
                </c:pt>
                <c:pt idx="909">
                  <c:v>140.83199999999999</c:v>
                </c:pt>
                <c:pt idx="910">
                  <c:v>140.6592</c:v>
                </c:pt>
                <c:pt idx="911">
                  <c:v>140.14080000000001</c:v>
                </c:pt>
                <c:pt idx="912">
                  <c:v>139.88160000000002</c:v>
                </c:pt>
                <c:pt idx="913">
                  <c:v>139.79520000000002</c:v>
                </c:pt>
                <c:pt idx="914">
                  <c:v>139.36320000000001</c:v>
                </c:pt>
                <c:pt idx="915">
                  <c:v>139.10400000000001</c:v>
                </c:pt>
                <c:pt idx="916">
                  <c:v>138.93120000000002</c:v>
                </c:pt>
                <c:pt idx="917">
                  <c:v>138.672</c:v>
                </c:pt>
                <c:pt idx="918">
                  <c:v>137.80799999999999</c:v>
                </c:pt>
                <c:pt idx="919">
                  <c:v>137.20320000000001</c:v>
                </c:pt>
                <c:pt idx="920">
                  <c:v>137.11680000000001</c:v>
                </c:pt>
                <c:pt idx="921">
                  <c:v>137.03040000000001</c:v>
                </c:pt>
                <c:pt idx="922">
                  <c:v>136.77119999999999</c:v>
                </c:pt>
                <c:pt idx="923">
                  <c:v>136.51200000000003</c:v>
                </c:pt>
                <c:pt idx="924">
                  <c:v>136.51200000000003</c:v>
                </c:pt>
                <c:pt idx="925">
                  <c:v>136.4256</c:v>
                </c:pt>
                <c:pt idx="926">
                  <c:v>136.08000000000001</c:v>
                </c:pt>
                <c:pt idx="927">
                  <c:v>135.99360000000001</c:v>
                </c:pt>
                <c:pt idx="928">
                  <c:v>135.73439999999999</c:v>
                </c:pt>
                <c:pt idx="929">
                  <c:v>135.04320000000001</c:v>
                </c:pt>
                <c:pt idx="930">
                  <c:v>134.61120000000003</c:v>
                </c:pt>
                <c:pt idx="931">
                  <c:v>134.61120000000003</c:v>
                </c:pt>
                <c:pt idx="932">
                  <c:v>134.26560000000001</c:v>
                </c:pt>
                <c:pt idx="933">
                  <c:v>133.488</c:v>
                </c:pt>
                <c:pt idx="934">
                  <c:v>132.96960000000001</c:v>
                </c:pt>
                <c:pt idx="935">
                  <c:v>132.71040000000002</c:v>
                </c:pt>
                <c:pt idx="936">
                  <c:v>132.01920000000001</c:v>
                </c:pt>
                <c:pt idx="937">
                  <c:v>131.84640000000002</c:v>
                </c:pt>
                <c:pt idx="938">
                  <c:v>131.67360000000002</c:v>
                </c:pt>
                <c:pt idx="939">
                  <c:v>131.67360000000002</c:v>
                </c:pt>
                <c:pt idx="940">
                  <c:v>131.5872</c:v>
                </c:pt>
                <c:pt idx="941">
                  <c:v>131.328</c:v>
                </c:pt>
                <c:pt idx="942">
                  <c:v>130.20480000000001</c:v>
                </c:pt>
                <c:pt idx="943">
                  <c:v>130.20480000000001</c:v>
                </c:pt>
                <c:pt idx="944">
                  <c:v>130.03200000000001</c:v>
                </c:pt>
                <c:pt idx="945">
                  <c:v>128.64960000000002</c:v>
                </c:pt>
                <c:pt idx="946">
                  <c:v>128.04480000000001</c:v>
                </c:pt>
                <c:pt idx="947">
                  <c:v>127.872</c:v>
                </c:pt>
                <c:pt idx="948">
                  <c:v>127.6992</c:v>
                </c:pt>
                <c:pt idx="949">
                  <c:v>127.3536</c:v>
                </c:pt>
                <c:pt idx="950">
                  <c:v>126.92160000000001</c:v>
                </c:pt>
                <c:pt idx="951">
                  <c:v>126.05760000000001</c:v>
                </c:pt>
                <c:pt idx="952">
                  <c:v>125.10720000000001</c:v>
                </c:pt>
                <c:pt idx="953">
                  <c:v>123.8976</c:v>
                </c:pt>
                <c:pt idx="954">
                  <c:v>123.81120000000001</c:v>
                </c:pt>
                <c:pt idx="955">
                  <c:v>123.63840000000002</c:v>
                </c:pt>
                <c:pt idx="956">
                  <c:v>121.99680000000001</c:v>
                </c:pt>
                <c:pt idx="957">
                  <c:v>121.824</c:v>
                </c:pt>
                <c:pt idx="958">
                  <c:v>120.7872</c:v>
                </c:pt>
                <c:pt idx="959">
                  <c:v>120.44159999999999</c:v>
                </c:pt>
                <c:pt idx="960">
                  <c:v>119.92319999999999</c:v>
                </c:pt>
                <c:pt idx="961">
                  <c:v>119.92319999999999</c:v>
                </c:pt>
                <c:pt idx="962">
                  <c:v>119.66400000000002</c:v>
                </c:pt>
                <c:pt idx="963">
                  <c:v>119.0592</c:v>
                </c:pt>
                <c:pt idx="964">
                  <c:v>118.71360000000001</c:v>
                </c:pt>
                <c:pt idx="965">
                  <c:v>118.6272</c:v>
                </c:pt>
                <c:pt idx="966">
                  <c:v>117.93600000000001</c:v>
                </c:pt>
                <c:pt idx="967">
                  <c:v>117.84960000000001</c:v>
                </c:pt>
                <c:pt idx="968">
                  <c:v>117.15840000000001</c:v>
                </c:pt>
                <c:pt idx="969">
                  <c:v>116.98560000000002</c:v>
                </c:pt>
                <c:pt idx="970">
                  <c:v>116.89920000000001</c:v>
                </c:pt>
                <c:pt idx="971">
                  <c:v>116.208</c:v>
                </c:pt>
                <c:pt idx="972">
                  <c:v>116.0352</c:v>
                </c:pt>
                <c:pt idx="973">
                  <c:v>116.0352</c:v>
                </c:pt>
                <c:pt idx="974">
                  <c:v>115.86240000000001</c:v>
                </c:pt>
                <c:pt idx="975">
                  <c:v>115.43040000000002</c:v>
                </c:pt>
                <c:pt idx="976">
                  <c:v>114.6528</c:v>
                </c:pt>
                <c:pt idx="977">
                  <c:v>113.9616</c:v>
                </c:pt>
                <c:pt idx="978">
                  <c:v>113.70240000000001</c:v>
                </c:pt>
                <c:pt idx="979">
                  <c:v>113.52960000000002</c:v>
                </c:pt>
                <c:pt idx="980">
                  <c:v>113.27040000000001</c:v>
                </c:pt>
                <c:pt idx="981">
                  <c:v>113.18400000000001</c:v>
                </c:pt>
                <c:pt idx="982">
                  <c:v>112.9248</c:v>
                </c:pt>
                <c:pt idx="983">
                  <c:v>112.32000000000001</c:v>
                </c:pt>
                <c:pt idx="984">
                  <c:v>112.2336</c:v>
                </c:pt>
                <c:pt idx="985">
                  <c:v>112.0608</c:v>
                </c:pt>
                <c:pt idx="986">
                  <c:v>111.5424</c:v>
                </c:pt>
                <c:pt idx="987">
                  <c:v>111.5424</c:v>
                </c:pt>
                <c:pt idx="988">
                  <c:v>111.36960000000001</c:v>
                </c:pt>
                <c:pt idx="989">
                  <c:v>110.85120000000001</c:v>
                </c:pt>
                <c:pt idx="990">
                  <c:v>109.9008</c:v>
                </c:pt>
                <c:pt idx="991">
                  <c:v>109.72800000000001</c:v>
                </c:pt>
                <c:pt idx="992">
                  <c:v>109.72800000000001</c:v>
                </c:pt>
                <c:pt idx="993">
                  <c:v>109.4688</c:v>
                </c:pt>
                <c:pt idx="994">
                  <c:v>109.03680000000001</c:v>
                </c:pt>
                <c:pt idx="995">
                  <c:v>108.864</c:v>
                </c:pt>
                <c:pt idx="996">
                  <c:v>108.51840000000001</c:v>
                </c:pt>
                <c:pt idx="997">
                  <c:v>108.25919999999999</c:v>
                </c:pt>
                <c:pt idx="998">
                  <c:v>108.17280000000001</c:v>
                </c:pt>
                <c:pt idx="999">
                  <c:v>108.17280000000001</c:v>
                </c:pt>
                <c:pt idx="1000">
                  <c:v>107.65440000000001</c:v>
                </c:pt>
                <c:pt idx="1001">
                  <c:v>107.39520000000002</c:v>
                </c:pt>
                <c:pt idx="1002">
                  <c:v>106.87680000000002</c:v>
                </c:pt>
                <c:pt idx="1003">
                  <c:v>106.53120000000001</c:v>
                </c:pt>
                <c:pt idx="1004">
                  <c:v>106.18560000000001</c:v>
                </c:pt>
                <c:pt idx="1005">
                  <c:v>104.3712</c:v>
                </c:pt>
                <c:pt idx="1006">
                  <c:v>104.19840000000001</c:v>
                </c:pt>
                <c:pt idx="1007">
                  <c:v>103.76640000000002</c:v>
                </c:pt>
                <c:pt idx="1008">
                  <c:v>103.68</c:v>
                </c:pt>
                <c:pt idx="1009">
                  <c:v>103.59360000000001</c:v>
                </c:pt>
                <c:pt idx="1010">
                  <c:v>103.59360000000001</c:v>
                </c:pt>
                <c:pt idx="1011">
                  <c:v>103.24800000000002</c:v>
                </c:pt>
                <c:pt idx="1012">
                  <c:v>102.816</c:v>
                </c:pt>
                <c:pt idx="1013">
                  <c:v>102.55680000000001</c:v>
                </c:pt>
                <c:pt idx="1014">
                  <c:v>102.38400000000001</c:v>
                </c:pt>
                <c:pt idx="1015">
                  <c:v>101.86560000000001</c:v>
                </c:pt>
                <c:pt idx="1016">
                  <c:v>101.52000000000001</c:v>
                </c:pt>
                <c:pt idx="1017">
                  <c:v>101.52000000000001</c:v>
                </c:pt>
                <c:pt idx="1018">
                  <c:v>101.08799999999999</c:v>
                </c:pt>
                <c:pt idx="1019">
                  <c:v>101.08799999999999</c:v>
                </c:pt>
                <c:pt idx="1020">
                  <c:v>100.7424</c:v>
                </c:pt>
                <c:pt idx="1021">
                  <c:v>100.7424</c:v>
                </c:pt>
                <c:pt idx="1022">
                  <c:v>100.7424</c:v>
                </c:pt>
                <c:pt idx="1023">
                  <c:v>100.3968</c:v>
                </c:pt>
                <c:pt idx="1024">
                  <c:v>100.3968</c:v>
                </c:pt>
                <c:pt idx="1025">
                  <c:v>99.273600000000002</c:v>
                </c:pt>
                <c:pt idx="1026">
                  <c:v>99.100800000000007</c:v>
                </c:pt>
                <c:pt idx="1027">
                  <c:v>98.928000000000011</c:v>
                </c:pt>
                <c:pt idx="1028">
                  <c:v>97.545600000000007</c:v>
                </c:pt>
                <c:pt idx="1029">
                  <c:v>96.94080000000001</c:v>
                </c:pt>
                <c:pt idx="1030">
                  <c:v>96.768000000000015</c:v>
                </c:pt>
                <c:pt idx="1031">
                  <c:v>96.681600000000003</c:v>
                </c:pt>
                <c:pt idx="1032">
                  <c:v>96.42240000000001</c:v>
                </c:pt>
                <c:pt idx="1033">
                  <c:v>96.249600000000015</c:v>
                </c:pt>
                <c:pt idx="1034">
                  <c:v>95.731200000000015</c:v>
                </c:pt>
                <c:pt idx="1035">
                  <c:v>95.299199999999999</c:v>
                </c:pt>
                <c:pt idx="1036">
                  <c:v>95.126400000000004</c:v>
                </c:pt>
                <c:pt idx="1037">
                  <c:v>95.126400000000004</c:v>
                </c:pt>
                <c:pt idx="1038">
                  <c:v>95.126400000000004</c:v>
                </c:pt>
                <c:pt idx="1039">
                  <c:v>94.953600000000009</c:v>
                </c:pt>
                <c:pt idx="1040">
                  <c:v>94.176000000000016</c:v>
                </c:pt>
                <c:pt idx="1041">
                  <c:v>93.830400000000012</c:v>
                </c:pt>
                <c:pt idx="1042">
                  <c:v>93.830400000000012</c:v>
                </c:pt>
                <c:pt idx="1043">
                  <c:v>93.484800000000007</c:v>
                </c:pt>
                <c:pt idx="1044">
                  <c:v>93.398400000000009</c:v>
                </c:pt>
                <c:pt idx="1045">
                  <c:v>93.312000000000012</c:v>
                </c:pt>
                <c:pt idx="1046">
                  <c:v>93.312000000000012</c:v>
                </c:pt>
                <c:pt idx="1047">
                  <c:v>93.052800000000005</c:v>
                </c:pt>
                <c:pt idx="1048">
                  <c:v>92.793600000000012</c:v>
                </c:pt>
                <c:pt idx="1049">
                  <c:v>92.016000000000005</c:v>
                </c:pt>
                <c:pt idx="1050">
                  <c:v>91.584000000000017</c:v>
                </c:pt>
                <c:pt idx="1051">
                  <c:v>91.324799999999996</c:v>
                </c:pt>
                <c:pt idx="1052">
                  <c:v>91.238400000000013</c:v>
                </c:pt>
                <c:pt idx="1053">
                  <c:v>90.892800000000008</c:v>
                </c:pt>
                <c:pt idx="1054">
                  <c:v>90.201600000000013</c:v>
                </c:pt>
                <c:pt idx="1055">
                  <c:v>90.028800000000004</c:v>
                </c:pt>
                <c:pt idx="1056">
                  <c:v>89.423999999999992</c:v>
                </c:pt>
                <c:pt idx="1057">
                  <c:v>89.164800000000014</c:v>
                </c:pt>
                <c:pt idx="1058">
                  <c:v>88.819200000000009</c:v>
                </c:pt>
                <c:pt idx="1059">
                  <c:v>88.819200000000009</c:v>
                </c:pt>
                <c:pt idx="1060">
                  <c:v>88.732799999999997</c:v>
                </c:pt>
                <c:pt idx="1061">
                  <c:v>88.473600000000005</c:v>
                </c:pt>
                <c:pt idx="1062">
                  <c:v>87.955200000000005</c:v>
                </c:pt>
                <c:pt idx="1063">
                  <c:v>87.6096</c:v>
                </c:pt>
                <c:pt idx="1064">
                  <c:v>87.6096</c:v>
                </c:pt>
                <c:pt idx="1065">
                  <c:v>87.350399999999993</c:v>
                </c:pt>
                <c:pt idx="1066">
                  <c:v>86.227200000000011</c:v>
                </c:pt>
                <c:pt idx="1067">
                  <c:v>86.054400000000001</c:v>
                </c:pt>
                <c:pt idx="1068">
                  <c:v>85.622399999999999</c:v>
                </c:pt>
                <c:pt idx="1069">
                  <c:v>85.276800000000009</c:v>
                </c:pt>
                <c:pt idx="1070">
                  <c:v>85.276800000000009</c:v>
                </c:pt>
                <c:pt idx="1071">
                  <c:v>84.931200000000004</c:v>
                </c:pt>
                <c:pt idx="1072">
                  <c:v>84.326400000000007</c:v>
                </c:pt>
                <c:pt idx="1073">
                  <c:v>83.635199999999998</c:v>
                </c:pt>
                <c:pt idx="1074">
                  <c:v>83.5488</c:v>
                </c:pt>
                <c:pt idx="1075">
                  <c:v>83.376000000000005</c:v>
                </c:pt>
                <c:pt idx="1076">
                  <c:v>82.857600000000005</c:v>
                </c:pt>
                <c:pt idx="1077">
                  <c:v>80.697600000000008</c:v>
                </c:pt>
                <c:pt idx="1078">
                  <c:v>80.438400000000016</c:v>
                </c:pt>
                <c:pt idx="1079">
                  <c:v>80.092800000000011</c:v>
                </c:pt>
                <c:pt idx="1080">
                  <c:v>79.142400000000009</c:v>
                </c:pt>
                <c:pt idx="1081">
                  <c:v>78.192000000000007</c:v>
                </c:pt>
                <c:pt idx="1082">
                  <c:v>78.019200000000012</c:v>
                </c:pt>
                <c:pt idx="1083">
                  <c:v>77.673600000000008</c:v>
                </c:pt>
                <c:pt idx="1084">
                  <c:v>76.032000000000011</c:v>
                </c:pt>
                <c:pt idx="1085">
                  <c:v>74.3904</c:v>
                </c:pt>
                <c:pt idx="1086">
                  <c:v>73.267200000000003</c:v>
                </c:pt>
                <c:pt idx="1087">
                  <c:v>71.366399999999999</c:v>
                </c:pt>
                <c:pt idx="1088">
                  <c:v>70.070400000000006</c:v>
                </c:pt>
                <c:pt idx="1089">
                  <c:v>69.724800000000002</c:v>
                </c:pt>
                <c:pt idx="1090">
                  <c:v>69.552000000000007</c:v>
                </c:pt>
                <c:pt idx="1091">
                  <c:v>69.12</c:v>
                </c:pt>
                <c:pt idx="1092">
                  <c:v>68.860800000000012</c:v>
                </c:pt>
                <c:pt idx="1093">
                  <c:v>68.860800000000012</c:v>
                </c:pt>
                <c:pt idx="1094">
                  <c:v>66.268799999999999</c:v>
                </c:pt>
                <c:pt idx="1095">
                  <c:v>66.268799999999999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360-4B61-829B-5FA34EDCF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49408"/>
        <c:axId val="192850944"/>
      </c:scatterChart>
      <c:valAx>
        <c:axId val="192849408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crossAx val="192850944"/>
        <c:crosses val="autoZero"/>
        <c:crossBetween val="midCat"/>
      </c:valAx>
      <c:valAx>
        <c:axId val="192850944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928494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6674329162205"/>
          <c:y val="5.1400554097404488E-2"/>
          <c:w val="0.54247665068538697"/>
          <c:h val="0.75553623505395162"/>
        </c:manualLayout>
      </c:layout>
      <c:scatterChart>
        <c:scatterStyle val="lineMarker"/>
        <c:varyColors val="0"/>
        <c:ser>
          <c:idx val="1"/>
          <c:order val="0"/>
          <c:tx>
            <c:v>Pre-SRIF</c:v>
          </c:tx>
          <c:spPr>
            <a:ln w="19050">
              <a:solidFill>
                <a:schemeClr val="bg1">
                  <a:lumMod val="8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'FDC Delegate'!$D$4:$D$1583</c:f>
              <c:numCache>
                <c:formatCode>0.0</c:formatCode>
                <c:ptCount val="1580"/>
                <c:pt idx="0">
                  <c:v>0</c:v>
                </c:pt>
                <c:pt idx="1">
                  <c:v>6.3331222292590306E-2</c:v>
                </c:pt>
                <c:pt idx="2">
                  <c:v>0.12666244458518061</c:v>
                </c:pt>
                <c:pt idx="3">
                  <c:v>0.18999366687777092</c:v>
                </c:pt>
                <c:pt idx="4">
                  <c:v>0.25332488917036122</c:v>
                </c:pt>
                <c:pt idx="5">
                  <c:v>0.31665611146295153</c:v>
                </c:pt>
                <c:pt idx="6">
                  <c:v>0.37998733375554183</c:v>
                </c:pt>
                <c:pt idx="7">
                  <c:v>0.44331855604813214</c:v>
                </c:pt>
                <c:pt idx="8">
                  <c:v>0.50664977834072245</c:v>
                </c:pt>
                <c:pt idx="9">
                  <c:v>0.56998100063331281</c:v>
                </c:pt>
                <c:pt idx="10">
                  <c:v>0.63331222292590306</c:v>
                </c:pt>
                <c:pt idx="11">
                  <c:v>0.69664344521849331</c:v>
                </c:pt>
                <c:pt idx="12">
                  <c:v>0.75997466751108367</c:v>
                </c:pt>
                <c:pt idx="13">
                  <c:v>0.82330588980367403</c:v>
                </c:pt>
                <c:pt idx="14">
                  <c:v>0.88663711209626428</c:v>
                </c:pt>
                <c:pt idx="15">
                  <c:v>0.94996833438885453</c:v>
                </c:pt>
                <c:pt idx="16">
                  <c:v>1.0132995566814449</c:v>
                </c:pt>
                <c:pt idx="17">
                  <c:v>1.0766307789740353</c:v>
                </c:pt>
                <c:pt idx="18">
                  <c:v>1.1399620012666256</c:v>
                </c:pt>
                <c:pt idx="19">
                  <c:v>1.2032932235592158</c:v>
                </c:pt>
                <c:pt idx="20">
                  <c:v>1.2666244458518061</c:v>
                </c:pt>
                <c:pt idx="21">
                  <c:v>1.3299556681443965</c:v>
                </c:pt>
                <c:pt idx="22">
                  <c:v>1.3932868904369866</c:v>
                </c:pt>
                <c:pt idx="23">
                  <c:v>1.456618112729577</c:v>
                </c:pt>
                <c:pt idx="24">
                  <c:v>1.5199493350221673</c:v>
                </c:pt>
                <c:pt idx="25">
                  <c:v>1.5832805573147577</c:v>
                </c:pt>
                <c:pt idx="26">
                  <c:v>1.6466117796073481</c:v>
                </c:pt>
                <c:pt idx="27">
                  <c:v>1.7099430018999382</c:v>
                </c:pt>
                <c:pt idx="28">
                  <c:v>1.7732742241925286</c:v>
                </c:pt>
                <c:pt idx="29">
                  <c:v>1.8366054464851189</c:v>
                </c:pt>
                <c:pt idx="30">
                  <c:v>1.8999366687777091</c:v>
                </c:pt>
                <c:pt idx="31">
                  <c:v>1.9632678910702994</c:v>
                </c:pt>
                <c:pt idx="32">
                  <c:v>2.0265991133628898</c:v>
                </c:pt>
                <c:pt idx="33">
                  <c:v>2.0899303356554801</c:v>
                </c:pt>
                <c:pt idx="34">
                  <c:v>2.1532615579480705</c:v>
                </c:pt>
                <c:pt idx="35">
                  <c:v>2.2165927802406609</c:v>
                </c:pt>
                <c:pt idx="36">
                  <c:v>2.2799240025332512</c:v>
                </c:pt>
                <c:pt idx="37">
                  <c:v>2.3432552248258411</c:v>
                </c:pt>
                <c:pt idx="38">
                  <c:v>2.4065864471184315</c:v>
                </c:pt>
                <c:pt idx="39">
                  <c:v>2.4699176694110219</c:v>
                </c:pt>
                <c:pt idx="40">
                  <c:v>2.5332488917036122</c:v>
                </c:pt>
                <c:pt idx="41">
                  <c:v>2.5965801139962026</c:v>
                </c:pt>
                <c:pt idx="42">
                  <c:v>2.6599113362887929</c:v>
                </c:pt>
                <c:pt idx="43">
                  <c:v>2.7232425585813833</c:v>
                </c:pt>
                <c:pt idx="44">
                  <c:v>2.7865737808739732</c:v>
                </c:pt>
                <c:pt idx="45">
                  <c:v>2.8499050031665636</c:v>
                </c:pt>
                <c:pt idx="46">
                  <c:v>2.9132362254591539</c:v>
                </c:pt>
                <c:pt idx="47">
                  <c:v>2.9765674477517443</c:v>
                </c:pt>
                <c:pt idx="48">
                  <c:v>3.0398986700443347</c:v>
                </c:pt>
                <c:pt idx="49">
                  <c:v>3.103229892336925</c:v>
                </c:pt>
                <c:pt idx="50">
                  <c:v>3.1665611146295154</c:v>
                </c:pt>
                <c:pt idx="51">
                  <c:v>3.2298923369221058</c:v>
                </c:pt>
                <c:pt idx="52">
                  <c:v>3.2932235592146961</c:v>
                </c:pt>
                <c:pt idx="53">
                  <c:v>3.356554781507286</c:v>
                </c:pt>
                <c:pt idx="54">
                  <c:v>3.4198860037998764</c:v>
                </c:pt>
                <c:pt idx="55">
                  <c:v>3.4832172260924668</c:v>
                </c:pt>
                <c:pt idx="56">
                  <c:v>3.5465484483850571</c:v>
                </c:pt>
                <c:pt idx="57">
                  <c:v>3.6098796706776475</c:v>
                </c:pt>
                <c:pt idx="58">
                  <c:v>3.6732108929702378</c:v>
                </c:pt>
                <c:pt idx="59">
                  <c:v>3.7365421152628282</c:v>
                </c:pt>
                <c:pt idx="60">
                  <c:v>3.7998733375554181</c:v>
                </c:pt>
                <c:pt idx="61">
                  <c:v>3.8632045598480085</c:v>
                </c:pt>
                <c:pt idx="62">
                  <c:v>3.9265357821405988</c:v>
                </c:pt>
                <c:pt idx="63">
                  <c:v>3.9898670044331892</c:v>
                </c:pt>
                <c:pt idx="64">
                  <c:v>4.0531982267257796</c:v>
                </c:pt>
                <c:pt idx="65">
                  <c:v>4.1165294490183699</c:v>
                </c:pt>
                <c:pt idx="66">
                  <c:v>4.1798606713109603</c:v>
                </c:pt>
                <c:pt idx="67">
                  <c:v>4.2431918936035506</c:v>
                </c:pt>
                <c:pt idx="68">
                  <c:v>4.306523115896141</c:v>
                </c:pt>
                <c:pt idx="69">
                  <c:v>4.3698543381887314</c:v>
                </c:pt>
                <c:pt idx="70">
                  <c:v>4.4331855604813217</c:v>
                </c:pt>
                <c:pt idx="71">
                  <c:v>4.4965167827739121</c:v>
                </c:pt>
                <c:pt idx="72">
                  <c:v>4.5598480050665025</c:v>
                </c:pt>
                <c:pt idx="73">
                  <c:v>4.6231792273590919</c:v>
                </c:pt>
                <c:pt idx="74">
                  <c:v>4.6865104496516823</c:v>
                </c:pt>
                <c:pt idx="75">
                  <c:v>4.7498416719442726</c:v>
                </c:pt>
                <c:pt idx="76">
                  <c:v>4.813172894236863</c:v>
                </c:pt>
                <c:pt idx="77">
                  <c:v>4.8765041165294534</c:v>
                </c:pt>
                <c:pt idx="78">
                  <c:v>4.9398353388220437</c:v>
                </c:pt>
                <c:pt idx="79">
                  <c:v>5.0031665611146341</c:v>
                </c:pt>
                <c:pt idx="80">
                  <c:v>5.0664977834072245</c:v>
                </c:pt>
                <c:pt idx="81">
                  <c:v>5.1298290056998148</c:v>
                </c:pt>
                <c:pt idx="82">
                  <c:v>5.1931602279924052</c:v>
                </c:pt>
                <c:pt idx="83">
                  <c:v>5.2564914502849955</c:v>
                </c:pt>
                <c:pt idx="84">
                  <c:v>5.3198226725775859</c:v>
                </c:pt>
                <c:pt idx="85">
                  <c:v>5.3831538948701763</c:v>
                </c:pt>
                <c:pt idx="86">
                  <c:v>5.4464851171627666</c:v>
                </c:pt>
                <c:pt idx="87">
                  <c:v>5.509816339455357</c:v>
                </c:pt>
                <c:pt idx="88">
                  <c:v>5.5731475617479465</c:v>
                </c:pt>
                <c:pt idx="89">
                  <c:v>5.6364787840405368</c:v>
                </c:pt>
                <c:pt idx="90">
                  <c:v>5.6998100063331272</c:v>
                </c:pt>
                <c:pt idx="91">
                  <c:v>5.7631412286257175</c:v>
                </c:pt>
                <c:pt idx="92">
                  <c:v>5.8264724509183079</c:v>
                </c:pt>
                <c:pt idx="93">
                  <c:v>5.8898036732108983</c:v>
                </c:pt>
                <c:pt idx="94">
                  <c:v>5.9531348955034886</c:v>
                </c:pt>
                <c:pt idx="95">
                  <c:v>6.016466117796079</c:v>
                </c:pt>
                <c:pt idx="96">
                  <c:v>6.0797973400886693</c:v>
                </c:pt>
                <c:pt idx="97">
                  <c:v>6.1431285623812597</c:v>
                </c:pt>
                <c:pt idx="98">
                  <c:v>6.2064597846738501</c:v>
                </c:pt>
                <c:pt idx="99">
                  <c:v>6.2697910069664404</c:v>
                </c:pt>
                <c:pt idx="100">
                  <c:v>6.3331222292590308</c:v>
                </c:pt>
                <c:pt idx="101">
                  <c:v>6.3964534515516211</c:v>
                </c:pt>
                <c:pt idx="102">
                  <c:v>6.4597846738442115</c:v>
                </c:pt>
                <c:pt idx="103">
                  <c:v>6.5231158961368019</c:v>
                </c:pt>
                <c:pt idx="104">
                  <c:v>6.5864471184293922</c:v>
                </c:pt>
                <c:pt idx="105">
                  <c:v>6.6497783407219817</c:v>
                </c:pt>
                <c:pt idx="106">
                  <c:v>6.7131095630145721</c:v>
                </c:pt>
                <c:pt idx="107">
                  <c:v>6.7764407853071624</c:v>
                </c:pt>
                <c:pt idx="108">
                  <c:v>6.8397720075997528</c:v>
                </c:pt>
                <c:pt idx="109">
                  <c:v>6.9031032298923432</c:v>
                </c:pt>
                <c:pt idx="110">
                  <c:v>6.9664344521849335</c:v>
                </c:pt>
                <c:pt idx="111">
                  <c:v>7.0297656744775239</c:v>
                </c:pt>
                <c:pt idx="112">
                  <c:v>7.0930968967701142</c:v>
                </c:pt>
                <c:pt idx="113">
                  <c:v>7.1564281190627046</c:v>
                </c:pt>
                <c:pt idx="114">
                  <c:v>7.219759341355295</c:v>
                </c:pt>
                <c:pt idx="115">
                  <c:v>7.2830905636478853</c:v>
                </c:pt>
                <c:pt idx="116">
                  <c:v>7.3464217859404757</c:v>
                </c:pt>
                <c:pt idx="117">
                  <c:v>7.409753008233066</c:v>
                </c:pt>
                <c:pt idx="118">
                  <c:v>7.4730842305256564</c:v>
                </c:pt>
                <c:pt idx="119">
                  <c:v>7.5364154528182468</c:v>
                </c:pt>
                <c:pt idx="120">
                  <c:v>7.5997466751108362</c:v>
                </c:pt>
                <c:pt idx="121">
                  <c:v>7.6630778974034266</c:v>
                </c:pt>
                <c:pt idx="122">
                  <c:v>7.726409119696017</c:v>
                </c:pt>
                <c:pt idx="123">
                  <c:v>7.7897403419886073</c:v>
                </c:pt>
                <c:pt idx="124">
                  <c:v>7.8530715642811977</c:v>
                </c:pt>
                <c:pt idx="125">
                  <c:v>7.916402786573788</c:v>
                </c:pt>
                <c:pt idx="126">
                  <c:v>7.9797340088663784</c:v>
                </c:pt>
                <c:pt idx="127">
                  <c:v>8.0430652311589697</c:v>
                </c:pt>
                <c:pt idx="128">
                  <c:v>8.1063964534515591</c:v>
                </c:pt>
                <c:pt idx="129">
                  <c:v>8.1697276757441486</c:v>
                </c:pt>
                <c:pt idx="130">
                  <c:v>8.2330588980367398</c:v>
                </c:pt>
                <c:pt idx="131">
                  <c:v>8.2963901203293293</c:v>
                </c:pt>
                <c:pt idx="132">
                  <c:v>8.3597213426219206</c:v>
                </c:pt>
                <c:pt idx="133">
                  <c:v>8.42305256491451</c:v>
                </c:pt>
                <c:pt idx="134">
                  <c:v>8.4863837872071013</c:v>
                </c:pt>
                <c:pt idx="135">
                  <c:v>8.5497150094996908</c:v>
                </c:pt>
                <c:pt idx="136">
                  <c:v>8.613046231792282</c:v>
                </c:pt>
                <c:pt idx="137">
                  <c:v>8.6763774540848715</c:v>
                </c:pt>
                <c:pt idx="138">
                  <c:v>8.7397086763774627</c:v>
                </c:pt>
                <c:pt idx="139">
                  <c:v>8.8030398986700522</c:v>
                </c:pt>
                <c:pt idx="140">
                  <c:v>8.8663711209626435</c:v>
                </c:pt>
                <c:pt idx="141">
                  <c:v>8.9297023432552329</c:v>
                </c:pt>
                <c:pt idx="142">
                  <c:v>8.9930335655478242</c:v>
                </c:pt>
                <c:pt idx="143">
                  <c:v>9.0563647878404137</c:v>
                </c:pt>
                <c:pt idx="144">
                  <c:v>9.1196960101330049</c:v>
                </c:pt>
                <c:pt idx="145">
                  <c:v>9.1830272324255944</c:v>
                </c:pt>
                <c:pt idx="146">
                  <c:v>9.2463584547181839</c:v>
                </c:pt>
                <c:pt idx="147">
                  <c:v>9.3096896770107751</c:v>
                </c:pt>
                <c:pt idx="148">
                  <c:v>9.3730208993033646</c:v>
                </c:pt>
                <c:pt idx="149">
                  <c:v>9.4363521215959558</c:v>
                </c:pt>
                <c:pt idx="150">
                  <c:v>9.4996833438885453</c:v>
                </c:pt>
                <c:pt idx="151">
                  <c:v>9.5630145661811365</c:v>
                </c:pt>
                <c:pt idx="152">
                  <c:v>9.626345788473726</c:v>
                </c:pt>
                <c:pt idx="153">
                  <c:v>9.6896770107663173</c:v>
                </c:pt>
                <c:pt idx="154">
                  <c:v>9.7530082330589067</c:v>
                </c:pt>
                <c:pt idx="155">
                  <c:v>9.816339455351498</c:v>
                </c:pt>
                <c:pt idx="156">
                  <c:v>9.8796706776440875</c:v>
                </c:pt>
                <c:pt idx="157">
                  <c:v>9.9430018999366787</c:v>
                </c:pt>
                <c:pt idx="158">
                  <c:v>10.006333122229268</c:v>
                </c:pt>
                <c:pt idx="159">
                  <c:v>10.069664344521859</c:v>
                </c:pt>
                <c:pt idx="160">
                  <c:v>10.132995566814449</c:v>
                </c:pt>
                <c:pt idx="161">
                  <c:v>10.196326789107038</c:v>
                </c:pt>
                <c:pt idx="162">
                  <c:v>10.25965801139963</c:v>
                </c:pt>
                <c:pt idx="163">
                  <c:v>10.322989233692219</c:v>
                </c:pt>
                <c:pt idx="164">
                  <c:v>10.38632045598481</c:v>
                </c:pt>
                <c:pt idx="165">
                  <c:v>10.4496516782774</c:v>
                </c:pt>
                <c:pt idx="166">
                  <c:v>10.512982900569991</c:v>
                </c:pt>
                <c:pt idx="167">
                  <c:v>10.576314122862581</c:v>
                </c:pt>
                <c:pt idx="168">
                  <c:v>10.639645345155172</c:v>
                </c:pt>
                <c:pt idx="169">
                  <c:v>10.702976567447761</c:v>
                </c:pt>
                <c:pt idx="170">
                  <c:v>10.766307789740353</c:v>
                </c:pt>
                <c:pt idx="171">
                  <c:v>10.829639012032942</c:v>
                </c:pt>
                <c:pt idx="172">
                  <c:v>10.892970234325533</c:v>
                </c:pt>
                <c:pt idx="173">
                  <c:v>10.956301456618123</c:v>
                </c:pt>
                <c:pt idx="174">
                  <c:v>11.019632678910714</c:v>
                </c:pt>
                <c:pt idx="175">
                  <c:v>11.082963901203303</c:v>
                </c:pt>
                <c:pt idx="176">
                  <c:v>11.146295123495893</c:v>
                </c:pt>
                <c:pt idx="177">
                  <c:v>11.209626345788484</c:v>
                </c:pt>
                <c:pt idx="178">
                  <c:v>11.272957568081074</c:v>
                </c:pt>
                <c:pt idx="179">
                  <c:v>11.336288790373665</c:v>
                </c:pt>
                <c:pt idx="180">
                  <c:v>11.399620012666254</c:v>
                </c:pt>
                <c:pt idx="181">
                  <c:v>11.462951234958846</c:v>
                </c:pt>
                <c:pt idx="182">
                  <c:v>11.526282457251435</c:v>
                </c:pt>
                <c:pt idx="183">
                  <c:v>11.589613679544026</c:v>
                </c:pt>
                <c:pt idx="184">
                  <c:v>11.652944901836616</c:v>
                </c:pt>
                <c:pt idx="185">
                  <c:v>11.716276124129207</c:v>
                </c:pt>
                <c:pt idx="186">
                  <c:v>11.779607346421797</c:v>
                </c:pt>
                <c:pt idx="187">
                  <c:v>11.842938568714388</c:v>
                </c:pt>
                <c:pt idx="188">
                  <c:v>11.906269791006977</c:v>
                </c:pt>
                <c:pt idx="189">
                  <c:v>11.969601013299568</c:v>
                </c:pt>
                <c:pt idx="190">
                  <c:v>12.032932235592158</c:v>
                </c:pt>
                <c:pt idx="191">
                  <c:v>12.096263457884749</c:v>
                </c:pt>
                <c:pt idx="192">
                  <c:v>12.159594680177339</c:v>
                </c:pt>
                <c:pt idx="193">
                  <c:v>12.222925902469928</c:v>
                </c:pt>
                <c:pt idx="194">
                  <c:v>12.286257124762519</c:v>
                </c:pt>
                <c:pt idx="195">
                  <c:v>12.349588347055109</c:v>
                </c:pt>
                <c:pt idx="196">
                  <c:v>12.4129195693477</c:v>
                </c:pt>
                <c:pt idx="197">
                  <c:v>12.47625079164029</c:v>
                </c:pt>
                <c:pt idx="198">
                  <c:v>12.539582013932881</c:v>
                </c:pt>
                <c:pt idx="199">
                  <c:v>12.60291323622547</c:v>
                </c:pt>
                <c:pt idx="200">
                  <c:v>12.666244458518062</c:v>
                </c:pt>
                <c:pt idx="201">
                  <c:v>12.729575680810651</c:v>
                </c:pt>
                <c:pt idx="202">
                  <c:v>12.792906903103242</c:v>
                </c:pt>
                <c:pt idx="203">
                  <c:v>12.856238125395832</c:v>
                </c:pt>
                <c:pt idx="204">
                  <c:v>12.919569347688423</c:v>
                </c:pt>
                <c:pt idx="205">
                  <c:v>12.982900569981012</c:v>
                </c:pt>
                <c:pt idx="206">
                  <c:v>13.046231792273604</c:v>
                </c:pt>
                <c:pt idx="207">
                  <c:v>13.109563014566193</c:v>
                </c:pt>
                <c:pt idx="208">
                  <c:v>13.172894236858784</c:v>
                </c:pt>
                <c:pt idx="209">
                  <c:v>13.236225459151374</c:v>
                </c:pt>
                <c:pt idx="210">
                  <c:v>13.299556681443963</c:v>
                </c:pt>
                <c:pt idx="211">
                  <c:v>13.362887903736555</c:v>
                </c:pt>
                <c:pt idx="212">
                  <c:v>13.426219126029144</c:v>
                </c:pt>
                <c:pt idx="213">
                  <c:v>13.489550348321735</c:v>
                </c:pt>
                <c:pt idx="214">
                  <c:v>13.552881570614325</c:v>
                </c:pt>
                <c:pt idx="215">
                  <c:v>13.616212792906916</c:v>
                </c:pt>
                <c:pt idx="216">
                  <c:v>13.679544015199506</c:v>
                </c:pt>
                <c:pt idx="217">
                  <c:v>13.742875237492097</c:v>
                </c:pt>
                <c:pt idx="218">
                  <c:v>13.806206459784686</c:v>
                </c:pt>
                <c:pt idx="219">
                  <c:v>13.869537682077278</c:v>
                </c:pt>
                <c:pt idx="220">
                  <c:v>13.932868904369867</c:v>
                </c:pt>
                <c:pt idx="221">
                  <c:v>13.996200126662458</c:v>
                </c:pt>
                <c:pt idx="222">
                  <c:v>14.059531348955048</c:v>
                </c:pt>
                <c:pt idx="223">
                  <c:v>14.122862571247639</c:v>
                </c:pt>
                <c:pt idx="224">
                  <c:v>14.186193793540228</c:v>
                </c:pt>
                <c:pt idx="225">
                  <c:v>14.249525015832818</c:v>
                </c:pt>
                <c:pt idx="226">
                  <c:v>14.312856238125409</c:v>
                </c:pt>
                <c:pt idx="227">
                  <c:v>14.376187460417999</c:v>
                </c:pt>
                <c:pt idx="228">
                  <c:v>14.43951868271059</c:v>
                </c:pt>
                <c:pt idx="229">
                  <c:v>14.502849905003179</c:v>
                </c:pt>
                <c:pt idx="230">
                  <c:v>14.566181127295771</c:v>
                </c:pt>
                <c:pt idx="231">
                  <c:v>14.62951234958836</c:v>
                </c:pt>
                <c:pt idx="232">
                  <c:v>14.692843571880951</c:v>
                </c:pt>
                <c:pt idx="233">
                  <c:v>14.756174794173541</c:v>
                </c:pt>
                <c:pt idx="234">
                  <c:v>14.819506016466132</c:v>
                </c:pt>
                <c:pt idx="235">
                  <c:v>14.882837238758722</c:v>
                </c:pt>
                <c:pt idx="236">
                  <c:v>14.946168461051313</c:v>
                </c:pt>
                <c:pt idx="237">
                  <c:v>15.009499683343902</c:v>
                </c:pt>
                <c:pt idx="238">
                  <c:v>15.072830905636494</c:v>
                </c:pt>
                <c:pt idx="239">
                  <c:v>15.136162127929083</c:v>
                </c:pt>
                <c:pt idx="240">
                  <c:v>15.199493350221672</c:v>
                </c:pt>
                <c:pt idx="241">
                  <c:v>15.262824572514264</c:v>
                </c:pt>
                <c:pt idx="242">
                  <c:v>15.326155794806853</c:v>
                </c:pt>
                <c:pt idx="243">
                  <c:v>15.389487017099444</c:v>
                </c:pt>
                <c:pt idx="244">
                  <c:v>15.452818239392034</c:v>
                </c:pt>
                <c:pt idx="245">
                  <c:v>15.516149461684625</c:v>
                </c:pt>
                <c:pt idx="246">
                  <c:v>15.579480683977215</c:v>
                </c:pt>
                <c:pt idx="247">
                  <c:v>15.642811906269806</c:v>
                </c:pt>
                <c:pt idx="248">
                  <c:v>15.706143128562395</c:v>
                </c:pt>
                <c:pt idx="249">
                  <c:v>15.769474350854987</c:v>
                </c:pt>
                <c:pt idx="250">
                  <c:v>15.832805573147576</c:v>
                </c:pt>
                <c:pt idx="251">
                  <c:v>15.896136795440167</c:v>
                </c:pt>
                <c:pt idx="252">
                  <c:v>15.959468017732757</c:v>
                </c:pt>
                <c:pt idx="253">
                  <c:v>16.022799240025346</c:v>
                </c:pt>
                <c:pt idx="254">
                  <c:v>16.086130462317939</c:v>
                </c:pt>
                <c:pt idx="255">
                  <c:v>16.149461684610529</c:v>
                </c:pt>
                <c:pt idx="256">
                  <c:v>16.212792906903118</c:v>
                </c:pt>
                <c:pt idx="257">
                  <c:v>16.276124129195708</c:v>
                </c:pt>
                <c:pt idx="258">
                  <c:v>16.339455351488297</c:v>
                </c:pt>
                <c:pt idx="259">
                  <c:v>16.40278657378089</c:v>
                </c:pt>
                <c:pt idx="260">
                  <c:v>16.46611779607348</c:v>
                </c:pt>
                <c:pt idx="261">
                  <c:v>16.529449018366069</c:v>
                </c:pt>
                <c:pt idx="262">
                  <c:v>16.592780240658659</c:v>
                </c:pt>
                <c:pt idx="263">
                  <c:v>16.656111462951252</c:v>
                </c:pt>
                <c:pt idx="264">
                  <c:v>16.719442685243841</c:v>
                </c:pt>
                <c:pt idx="265">
                  <c:v>16.782773907536431</c:v>
                </c:pt>
                <c:pt idx="266">
                  <c:v>16.84610512982902</c:v>
                </c:pt>
                <c:pt idx="267">
                  <c:v>16.909436352121613</c:v>
                </c:pt>
                <c:pt idx="268">
                  <c:v>16.972767574414203</c:v>
                </c:pt>
                <c:pt idx="269">
                  <c:v>17.036098796706792</c:v>
                </c:pt>
                <c:pt idx="270">
                  <c:v>17.099430018999382</c:v>
                </c:pt>
                <c:pt idx="271">
                  <c:v>17.162761241291975</c:v>
                </c:pt>
                <c:pt idx="272">
                  <c:v>17.226092463584564</c:v>
                </c:pt>
                <c:pt idx="273">
                  <c:v>17.289423685877154</c:v>
                </c:pt>
                <c:pt idx="274">
                  <c:v>17.352754908169743</c:v>
                </c:pt>
                <c:pt idx="275">
                  <c:v>17.416086130462332</c:v>
                </c:pt>
                <c:pt idx="276">
                  <c:v>17.479417352754925</c:v>
                </c:pt>
                <c:pt idx="277">
                  <c:v>17.542748575047515</c:v>
                </c:pt>
                <c:pt idx="278">
                  <c:v>17.606079797340104</c:v>
                </c:pt>
                <c:pt idx="279">
                  <c:v>17.669411019632694</c:v>
                </c:pt>
                <c:pt idx="280">
                  <c:v>17.732742241925287</c:v>
                </c:pt>
                <c:pt idx="281">
                  <c:v>17.796073464217876</c:v>
                </c:pt>
                <c:pt idx="282">
                  <c:v>17.859404686510466</c:v>
                </c:pt>
                <c:pt idx="283">
                  <c:v>17.922735908803055</c:v>
                </c:pt>
                <c:pt idx="284">
                  <c:v>17.986067131095648</c:v>
                </c:pt>
                <c:pt idx="285">
                  <c:v>18.049398353388238</c:v>
                </c:pt>
                <c:pt idx="286">
                  <c:v>18.112729575680827</c:v>
                </c:pt>
                <c:pt idx="287">
                  <c:v>18.176060797973417</c:v>
                </c:pt>
                <c:pt idx="288">
                  <c:v>18.23939202026601</c:v>
                </c:pt>
                <c:pt idx="289">
                  <c:v>18.302723242558599</c:v>
                </c:pt>
                <c:pt idx="290">
                  <c:v>18.366054464851189</c:v>
                </c:pt>
                <c:pt idx="291">
                  <c:v>18.429385687143778</c:v>
                </c:pt>
                <c:pt idx="292">
                  <c:v>18.492716909436368</c:v>
                </c:pt>
                <c:pt idx="293">
                  <c:v>18.556048131728961</c:v>
                </c:pt>
                <c:pt idx="294">
                  <c:v>18.61937935402155</c:v>
                </c:pt>
                <c:pt idx="295">
                  <c:v>18.68271057631414</c:v>
                </c:pt>
                <c:pt idx="296">
                  <c:v>18.746041798606729</c:v>
                </c:pt>
                <c:pt idx="297">
                  <c:v>18.809373020899322</c:v>
                </c:pt>
                <c:pt idx="298">
                  <c:v>18.872704243191912</c:v>
                </c:pt>
                <c:pt idx="299">
                  <c:v>18.936035465484501</c:v>
                </c:pt>
                <c:pt idx="300">
                  <c:v>18.999366687777091</c:v>
                </c:pt>
                <c:pt idx="301">
                  <c:v>19.062697910069684</c:v>
                </c:pt>
                <c:pt idx="302">
                  <c:v>19.126029132362273</c:v>
                </c:pt>
                <c:pt idx="303">
                  <c:v>19.189360354654863</c:v>
                </c:pt>
                <c:pt idx="304">
                  <c:v>19.252691576947452</c:v>
                </c:pt>
                <c:pt idx="305">
                  <c:v>19.316022799240042</c:v>
                </c:pt>
                <c:pt idx="306">
                  <c:v>19.379354021532635</c:v>
                </c:pt>
                <c:pt idx="307">
                  <c:v>19.442685243825224</c:v>
                </c:pt>
                <c:pt idx="308">
                  <c:v>19.506016466117813</c:v>
                </c:pt>
                <c:pt idx="309">
                  <c:v>19.569347688410403</c:v>
                </c:pt>
                <c:pt idx="310">
                  <c:v>19.632678910702996</c:v>
                </c:pt>
                <c:pt idx="311">
                  <c:v>19.696010132995585</c:v>
                </c:pt>
                <c:pt idx="312">
                  <c:v>19.759341355288175</c:v>
                </c:pt>
                <c:pt idx="313">
                  <c:v>19.822672577580764</c:v>
                </c:pt>
                <c:pt idx="314">
                  <c:v>19.886003799873357</c:v>
                </c:pt>
                <c:pt idx="315">
                  <c:v>19.949335022165947</c:v>
                </c:pt>
                <c:pt idx="316">
                  <c:v>20.012666244458536</c:v>
                </c:pt>
                <c:pt idx="317">
                  <c:v>20.075997466751126</c:v>
                </c:pt>
                <c:pt idx="318">
                  <c:v>20.139328689043719</c:v>
                </c:pt>
                <c:pt idx="319">
                  <c:v>20.202659911336308</c:v>
                </c:pt>
                <c:pt idx="320">
                  <c:v>20.265991133628898</c:v>
                </c:pt>
                <c:pt idx="321">
                  <c:v>20.329322355921487</c:v>
                </c:pt>
                <c:pt idx="322">
                  <c:v>20.392653578214077</c:v>
                </c:pt>
                <c:pt idx="323">
                  <c:v>20.45598480050667</c:v>
                </c:pt>
                <c:pt idx="324">
                  <c:v>20.519316022799259</c:v>
                </c:pt>
                <c:pt idx="325">
                  <c:v>20.582647245091849</c:v>
                </c:pt>
                <c:pt idx="326">
                  <c:v>20.645978467384438</c:v>
                </c:pt>
                <c:pt idx="327">
                  <c:v>20.709309689677031</c:v>
                </c:pt>
                <c:pt idx="328">
                  <c:v>20.772640911969621</c:v>
                </c:pt>
                <c:pt idx="329">
                  <c:v>20.83597213426221</c:v>
                </c:pt>
                <c:pt idx="330">
                  <c:v>20.8993033565548</c:v>
                </c:pt>
                <c:pt idx="331">
                  <c:v>20.962634578847393</c:v>
                </c:pt>
                <c:pt idx="332">
                  <c:v>21.025965801139982</c:v>
                </c:pt>
                <c:pt idx="333">
                  <c:v>21.089297023432572</c:v>
                </c:pt>
                <c:pt idx="334">
                  <c:v>21.152628245725161</c:v>
                </c:pt>
                <c:pt idx="335">
                  <c:v>21.215959468017754</c:v>
                </c:pt>
                <c:pt idx="336">
                  <c:v>21.279290690310344</c:v>
                </c:pt>
                <c:pt idx="337">
                  <c:v>21.342621912602933</c:v>
                </c:pt>
                <c:pt idx="338">
                  <c:v>21.405953134895523</c:v>
                </c:pt>
                <c:pt idx="339">
                  <c:v>21.469284357188112</c:v>
                </c:pt>
                <c:pt idx="340">
                  <c:v>21.532615579480705</c:v>
                </c:pt>
                <c:pt idx="341">
                  <c:v>21.595946801773295</c:v>
                </c:pt>
                <c:pt idx="342">
                  <c:v>21.659278024065884</c:v>
                </c:pt>
                <c:pt idx="343">
                  <c:v>21.722609246358473</c:v>
                </c:pt>
                <c:pt idx="344">
                  <c:v>21.785940468651066</c:v>
                </c:pt>
                <c:pt idx="345">
                  <c:v>21.849271690943656</c:v>
                </c:pt>
                <c:pt idx="346">
                  <c:v>21.912602913236245</c:v>
                </c:pt>
                <c:pt idx="347">
                  <c:v>21.975934135528835</c:v>
                </c:pt>
                <c:pt idx="348">
                  <c:v>22.039265357821428</c:v>
                </c:pt>
                <c:pt idx="349">
                  <c:v>22.102596580114017</c:v>
                </c:pt>
                <c:pt idx="350">
                  <c:v>22.165927802406607</c:v>
                </c:pt>
                <c:pt idx="351">
                  <c:v>22.229259024699196</c:v>
                </c:pt>
                <c:pt idx="352">
                  <c:v>22.292590246991786</c:v>
                </c:pt>
                <c:pt idx="353">
                  <c:v>22.355921469284379</c:v>
                </c:pt>
                <c:pt idx="354">
                  <c:v>22.419252691576968</c:v>
                </c:pt>
                <c:pt idx="355">
                  <c:v>22.482583913869558</c:v>
                </c:pt>
                <c:pt idx="356">
                  <c:v>22.545915136162147</c:v>
                </c:pt>
                <c:pt idx="357">
                  <c:v>22.60924635845474</c:v>
                </c:pt>
                <c:pt idx="358">
                  <c:v>22.67257758074733</c:v>
                </c:pt>
                <c:pt idx="359">
                  <c:v>22.735908803039919</c:v>
                </c:pt>
                <c:pt idx="360">
                  <c:v>22.799240025332509</c:v>
                </c:pt>
                <c:pt idx="361">
                  <c:v>22.862571247625102</c:v>
                </c:pt>
                <c:pt idx="362">
                  <c:v>22.925902469917691</c:v>
                </c:pt>
                <c:pt idx="363">
                  <c:v>22.989233692210281</c:v>
                </c:pt>
                <c:pt idx="364">
                  <c:v>23.05256491450287</c:v>
                </c:pt>
                <c:pt idx="365">
                  <c:v>23.115896136795463</c:v>
                </c:pt>
                <c:pt idx="366">
                  <c:v>23.179227359088053</c:v>
                </c:pt>
                <c:pt idx="367">
                  <c:v>23.242558581380642</c:v>
                </c:pt>
                <c:pt idx="368">
                  <c:v>23.305889803673232</c:v>
                </c:pt>
                <c:pt idx="369">
                  <c:v>23.369221025965821</c:v>
                </c:pt>
                <c:pt idx="370">
                  <c:v>23.432552248258414</c:v>
                </c:pt>
                <c:pt idx="371">
                  <c:v>23.495883470551004</c:v>
                </c:pt>
                <c:pt idx="372">
                  <c:v>23.559214692843593</c:v>
                </c:pt>
                <c:pt idx="373">
                  <c:v>23.622545915136183</c:v>
                </c:pt>
                <c:pt idx="374">
                  <c:v>23.685877137428776</c:v>
                </c:pt>
                <c:pt idx="375">
                  <c:v>23.749208359721365</c:v>
                </c:pt>
                <c:pt idx="376">
                  <c:v>23.812539582013954</c:v>
                </c:pt>
                <c:pt idx="377">
                  <c:v>23.875870804306544</c:v>
                </c:pt>
                <c:pt idx="378">
                  <c:v>23.939202026599137</c:v>
                </c:pt>
                <c:pt idx="379">
                  <c:v>24.002533248891726</c:v>
                </c:pt>
                <c:pt idx="380">
                  <c:v>24.065864471184316</c:v>
                </c:pt>
                <c:pt idx="381">
                  <c:v>24.129195693476905</c:v>
                </c:pt>
                <c:pt idx="382">
                  <c:v>24.192526915769498</c:v>
                </c:pt>
                <c:pt idx="383">
                  <c:v>24.255858138062088</c:v>
                </c:pt>
                <c:pt idx="384">
                  <c:v>24.319189360354677</c:v>
                </c:pt>
                <c:pt idx="385">
                  <c:v>24.382520582647267</c:v>
                </c:pt>
                <c:pt idx="386">
                  <c:v>24.445851804939856</c:v>
                </c:pt>
                <c:pt idx="387">
                  <c:v>24.509183027232449</c:v>
                </c:pt>
                <c:pt idx="388">
                  <c:v>24.572514249525039</c:v>
                </c:pt>
                <c:pt idx="389">
                  <c:v>24.635845471817628</c:v>
                </c:pt>
                <c:pt idx="390">
                  <c:v>24.699176694110218</c:v>
                </c:pt>
                <c:pt idx="391">
                  <c:v>24.762507916402811</c:v>
                </c:pt>
                <c:pt idx="392">
                  <c:v>24.8258391386954</c:v>
                </c:pt>
                <c:pt idx="393">
                  <c:v>24.88917036098799</c:v>
                </c:pt>
                <c:pt idx="394">
                  <c:v>24.952501583280579</c:v>
                </c:pt>
                <c:pt idx="395">
                  <c:v>25.015832805573172</c:v>
                </c:pt>
                <c:pt idx="396">
                  <c:v>25.079164027865762</c:v>
                </c:pt>
                <c:pt idx="397">
                  <c:v>25.142495250158351</c:v>
                </c:pt>
                <c:pt idx="398">
                  <c:v>25.205826472450941</c:v>
                </c:pt>
                <c:pt idx="399">
                  <c:v>25.269157694743534</c:v>
                </c:pt>
                <c:pt idx="400">
                  <c:v>25.332488917036123</c:v>
                </c:pt>
                <c:pt idx="401">
                  <c:v>25.395820139328713</c:v>
                </c:pt>
                <c:pt idx="402">
                  <c:v>25.459151361621302</c:v>
                </c:pt>
                <c:pt idx="403">
                  <c:v>25.522482583913892</c:v>
                </c:pt>
                <c:pt idx="404">
                  <c:v>25.585813806206485</c:v>
                </c:pt>
                <c:pt idx="405">
                  <c:v>25.649145028499074</c:v>
                </c:pt>
                <c:pt idx="406">
                  <c:v>25.712476250791664</c:v>
                </c:pt>
                <c:pt idx="407">
                  <c:v>25.775807473084253</c:v>
                </c:pt>
                <c:pt idx="408">
                  <c:v>25.839138695376846</c:v>
                </c:pt>
                <c:pt idx="409">
                  <c:v>25.902469917669436</c:v>
                </c:pt>
                <c:pt idx="410">
                  <c:v>25.965801139962025</c:v>
                </c:pt>
                <c:pt idx="411">
                  <c:v>26.029132362254614</c:v>
                </c:pt>
                <c:pt idx="412">
                  <c:v>26.092463584547207</c:v>
                </c:pt>
                <c:pt idx="413">
                  <c:v>26.155794806839797</c:v>
                </c:pt>
                <c:pt idx="414">
                  <c:v>26.219126029132386</c:v>
                </c:pt>
                <c:pt idx="415">
                  <c:v>26.282457251424976</c:v>
                </c:pt>
                <c:pt idx="416">
                  <c:v>26.345788473717569</c:v>
                </c:pt>
                <c:pt idx="417">
                  <c:v>26.409119696010158</c:v>
                </c:pt>
                <c:pt idx="418">
                  <c:v>26.472450918302748</c:v>
                </c:pt>
                <c:pt idx="419">
                  <c:v>26.535782140595337</c:v>
                </c:pt>
                <c:pt idx="420">
                  <c:v>26.599113362887927</c:v>
                </c:pt>
                <c:pt idx="421">
                  <c:v>26.66244458518052</c:v>
                </c:pt>
                <c:pt idx="422">
                  <c:v>26.725775807473109</c:v>
                </c:pt>
                <c:pt idx="423">
                  <c:v>26.789107029765699</c:v>
                </c:pt>
                <c:pt idx="424">
                  <c:v>26.852438252058288</c:v>
                </c:pt>
                <c:pt idx="425">
                  <c:v>26.915769474350881</c:v>
                </c:pt>
                <c:pt idx="426">
                  <c:v>26.979100696643471</c:v>
                </c:pt>
                <c:pt idx="427">
                  <c:v>27.04243191893606</c:v>
                </c:pt>
                <c:pt idx="428">
                  <c:v>27.10576314122865</c:v>
                </c:pt>
                <c:pt idx="429">
                  <c:v>27.169094363521243</c:v>
                </c:pt>
                <c:pt idx="430">
                  <c:v>27.232425585813832</c:v>
                </c:pt>
                <c:pt idx="431">
                  <c:v>27.295756808106422</c:v>
                </c:pt>
                <c:pt idx="432">
                  <c:v>27.359088030399011</c:v>
                </c:pt>
                <c:pt idx="433">
                  <c:v>27.422419252691601</c:v>
                </c:pt>
                <c:pt idx="434">
                  <c:v>27.485750474984194</c:v>
                </c:pt>
                <c:pt idx="435">
                  <c:v>27.549081697276783</c:v>
                </c:pt>
                <c:pt idx="436">
                  <c:v>27.612412919569373</c:v>
                </c:pt>
                <c:pt idx="437">
                  <c:v>27.675744141861962</c:v>
                </c:pt>
                <c:pt idx="438">
                  <c:v>27.739075364154555</c:v>
                </c:pt>
                <c:pt idx="439">
                  <c:v>27.802406586447145</c:v>
                </c:pt>
                <c:pt idx="440">
                  <c:v>27.865737808739734</c:v>
                </c:pt>
                <c:pt idx="441">
                  <c:v>27.929069031032324</c:v>
                </c:pt>
                <c:pt idx="442">
                  <c:v>27.992400253324917</c:v>
                </c:pt>
                <c:pt idx="443">
                  <c:v>28.055731475617506</c:v>
                </c:pt>
                <c:pt idx="444">
                  <c:v>28.119062697910095</c:v>
                </c:pt>
                <c:pt idx="445">
                  <c:v>28.182393920202685</c:v>
                </c:pt>
                <c:pt idx="446">
                  <c:v>28.245725142495278</c:v>
                </c:pt>
                <c:pt idx="447">
                  <c:v>28.309056364787867</c:v>
                </c:pt>
                <c:pt idx="448">
                  <c:v>28.372387587080457</c:v>
                </c:pt>
                <c:pt idx="449">
                  <c:v>28.435718809373046</c:v>
                </c:pt>
                <c:pt idx="450">
                  <c:v>28.499050031665636</c:v>
                </c:pt>
                <c:pt idx="451">
                  <c:v>28.562381253958229</c:v>
                </c:pt>
                <c:pt idx="452">
                  <c:v>28.625712476250818</c:v>
                </c:pt>
                <c:pt idx="453">
                  <c:v>28.689043698543408</c:v>
                </c:pt>
                <c:pt idx="454">
                  <c:v>28.752374920835997</c:v>
                </c:pt>
                <c:pt idx="455">
                  <c:v>28.81570614312859</c:v>
                </c:pt>
                <c:pt idx="456">
                  <c:v>28.87903736542118</c:v>
                </c:pt>
                <c:pt idx="457">
                  <c:v>28.942368587713769</c:v>
                </c:pt>
                <c:pt idx="458">
                  <c:v>29.005699810006359</c:v>
                </c:pt>
                <c:pt idx="459">
                  <c:v>29.069031032298952</c:v>
                </c:pt>
                <c:pt idx="460">
                  <c:v>29.132362254591541</c:v>
                </c:pt>
                <c:pt idx="461">
                  <c:v>29.195693476884131</c:v>
                </c:pt>
                <c:pt idx="462">
                  <c:v>29.25902469917672</c:v>
                </c:pt>
                <c:pt idx="463">
                  <c:v>29.322355921469313</c:v>
                </c:pt>
                <c:pt idx="464">
                  <c:v>29.385687143761903</c:v>
                </c:pt>
                <c:pt idx="465">
                  <c:v>29.449018366054492</c:v>
                </c:pt>
                <c:pt idx="466">
                  <c:v>29.512349588347082</c:v>
                </c:pt>
                <c:pt idx="467">
                  <c:v>29.575680810639671</c:v>
                </c:pt>
                <c:pt idx="468">
                  <c:v>29.639012032932264</c:v>
                </c:pt>
                <c:pt idx="469">
                  <c:v>29.702343255224854</c:v>
                </c:pt>
                <c:pt idx="470">
                  <c:v>29.765674477517443</c:v>
                </c:pt>
                <c:pt idx="471">
                  <c:v>29.829005699810033</c:v>
                </c:pt>
                <c:pt idx="472">
                  <c:v>29.892336922102626</c:v>
                </c:pt>
                <c:pt idx="473">
                  <c:v>29.955668144395215</c:v>
                </c:pt>
                <c:pt idx="474">
                  <c:v>30.018999366687805</c:v>
                </c:pt>
                <c:pt idx="475">
                  <c:v>30.082330588980394</c:v>
                </c:pt>
                <c:pt idx="476">
                  <c:v>30.145661811272987</c:v>
                </c:pt>
                <c:pt idx="477">
                  <c:v>30.208993033565577</c:v>
                </c:pt>
                <c:pt idx="478">
                  <c:v>30.272324255858166</c:v>
                </c:pt>
                <c:pt idx="479">
                  <c:v>30.335655478150755</c:v>
                </c:pt>
                <c:pt idx="480">
                  <c:v>30.398986700443345</c:v>
                </c:pt>
                <c:pt idx="481">
                  <c:v>30.462317922735938</c:v>
                </c:pt>
                <c:pt idx="482">
                  <c:v>30.525649145028527</c:v>
                </c:pt>
                <c:pt idx="483">
                  <c:v>30.588980367321117</c:v>
                </c:pt>
                <c:pt idx="484">
                  <c:v>30.652311589613706</c:v>
                </c:pt>
                <c:pt idx="485">
                  <c:v>30.715642811906299</c:v>
                </c:pt>
                <c:pt idx="486">
                  <c:v>30.778974034198889</c:v>
                </c:pt>
                <c:pt idx="487">
                  <c:v>30.842305256491478</c:v>
                </c:pt>
                <c:pt idx="488">
                  <c:v>30.905636478784068</c:v>
                </c:pt>
                <c:pt idx="489">
                  <c:v>30.968967701076661</c:v>
                </c:pt>
                <c:pt idx="490">
                  <c:v>31.03229892336925</c:v>
                </c:pt>
                <c:pt idx="491">
                  <c:v>31.09563014566184</c:v>
                </c:pt>
                <c:pt idx="492">
                  <c:v>31.158961367954429</c:v>
                </c:pt>
                <c:pt idx="493">
                  <c:v>31.222292590247022</c:v>
                </c:pt>
                <c:pt idx="494">
                  <c:v>31.285623812539612</c:v>
                </c:pt>
                <c:pt idx="495">
                  <c:v>31.348955034832201</c:v>
                </c:pt>
                <c:pt idx="496">
                  <c:v>31.412286257124791</c:v>
                </c:pt>
                <c:pt idx="497">
                  <c:v>31.47561747941738</c:v>
                </c:pt>
                <c:pt idx="498">
                  <c:v>31.538948701709973</c:v>
                </c:pt>
                <c:pt idx="499">
                  <c:v>31.602279924002563</c:v>
                </c:pt>
                <c:pt idx="500">
                  <c:v>31.665611146295152</c:v>
                </c:pt>
                <c:pt idx="501">
                  <c:v>31.728942368587742</c:v>
                </c:pt>
                <c:pt idx="502">
                  <c:v>31.792273590880335</c:v>
                </c:pt>
                <c:pt idx="503">
                  <c:v>31.855604813172924</c:v>
                </c:pt>
                <c:pt idx="504">
                  <c:v>31.918936035465514</c:v>
                </c:pt>
                <c:pt idx="505">
                  <c:v>31.982267257758103</c:v>
                </c:pt>
                <c:pt idx="506">
                  <c:v>32.045598480050693</c:v>
                </c:pt>
                <c:pt idx="507">
                  <c:v>32.108929702343282</c:v>
                </c:pt>
                <c:pt idx="508">
                  <c:v>32.172260924635879</c:v>
                </c:pt>
                <c:pt idx="509">
                  <c:v>32.235592146928468</c:v>
                </c:pt>
                <c:pt idx="510">
                  <c:v>32.298923369221058</c:v>
                </c:pt>
                <c:pt idx="511">
                  <c:v>32.362254591513647</c:v>
                </c:pt>
                <c:pt idx="512">
                  <c:v>32.425585813806237</c:v>
                </c:pt>
                <c:pt idx="513">
                  <c:v>32.488917036098826</c:v>
                </c:pt>
                <c:pt idx="514">
                  <c:v>32.552248258391415</c:v>
                </c:pt>
                <c:pt idx="515">
                  <c:v>32.615579480684005</c:v>
                </c:pt>
                <c:pt idx="516">
                  <c:v>32.678910702976594</c:v>
                </c:pt>
                <c:pt idx="517">
                  <c:v>32.742241925269191</c:v>
                </c:pt>
                <c:pt idx="518">
                  <c:v>32.80557314756178</c:v>
                </c:pt>
                <c:pt idx="519">
                  <c:v>32.86890436985437</c:v>
                </c:pt>
                <c:pt idx="520">
                  <c:v>32.932235592146959</c:v>
                </c:pt>
                <c:pt idx="521">
                  <c:v>32.995566814439549</c:v>
                </c:pt>
                <c:pt idx="522">
                  <c:v>33.058898036732138</c:v>
                </c:pt>
                <c:pt idx="523">
                  <c:v>33.122229259024728</c:v>
                </c:pt>
                <c:pt idx="524">
                  <c:v>33.185560481317317</c:v>
                </c:pt>
                <c:pt idx="525">
                  <c:v>33.248891703609914</c:v>
                </c:pt>
                <c:pt idx="526">
                  <c:v>33.312222925902503</c:v>
                </c:pt>
                <c:pt idx="527">
                  <c:v>33.375554148195093</c:v>
                </c:pt>
                <c:pt idx="528">
                  <c:v>33.438885370487682</c:v>
                </c:pt>
                <c:pt idx="529">
                  <c:v>33.502216592780272</c:v>
                </c:pt>
                <c:pt idx="530">
                  <c:v>33.565547815072861</c:v>
                </c:pt>
                <c:pt idx="531">
                  <c:v>33.628879037365451</c:v>
                </c:pt>
                <c:pt idx="532">
                  <c:v>33.69221025965804</c:v>
                </c:pt>
                <c:pt idx="533">
                  <c:v>33.75554148195063</c:v>
                </c:pt>
                <c:pt idx="534">
                  <c:v>33.818872704243226</c:v>
                </c:pt>
                <c:pt idx="535">
                  <c:v>33.882203926535816</c:v>
                </c:pt>
                <c:pt idx="536">
                  <c:v>33.945535148828405</c:v>
                </c:pt>
                <c:pt idx="537">
                  <c:v>34.008866371120995</c:v>
                </c:pt>
                <c:pt idx="538">
                  <c:v>34.072197593413584</c:v>
                </c:pt>
                <c:pt idx="539">
                  <c:v>34.135528815706174</c:v>
                </c:pt>
                <c:pt idx="540">
                  <c:v>34.198860037998763</c:v>
                </c:pt>
                <c:pt idx="541">
                  <c:v>34.262191260291353</c:v>
                </c:pt>
                <c:pt idx="542">
                  <c:v>34.325522482583949</c:v>
                </c:pt>
                <c:pt idx="543">
                  <c:v>34.388853704876539</c:v>
                </c:pt>
                <c:pt idx="544">
                  <c:v>34.452184927169128</c:v>
                </c:pt>
                <c:pt idx="545">
                  <c:v>34.515516149461718</c:v>
                </c:pt>
                <c:pt idx="546">
                  <c:v>34.578847371754307</c:v>
                </c:pt>
                <c:pt idx="547">
                  <c:v>34.642178594046896</c:v>
                </c:pt>
                <c:pt idx="548">
                  <c:v>34.705509816339486</c:v>
                </c:pt>
                <c:pt idx="549">
                  <c:v>34.768841038632075</c:v>
                </c:pt>
                <c:pt idx="550">
                  <c:v>34.832172260924665</c:v>
                </c:pt>
                <c:pt idx="551">
                  <c:v>34.895503483217261</c:v>
                </c:pt>
                <c:pt idx="552">
                  <c:v>34.958834705509851</c:v>
                </c:pt>
                <c:pt idx="553">
                  <c:v>35.02216592780244</c:v>
                </c:pt>
                <c:pt idx="554">
                  <c:v>35.08549715009503</c:v>
                </c:pt>
                <c:pt idx="555">
                  <c:v>35.148828372387619</c:v>
                </c:pt>
                <c:pt idx="556">
                  <c:v>35.212159594680209</c:v>
                </c:pt>
                <c:pt idx="557">
                  <c:v>35.275490816972798</c:v>
                </c:pt>
                <c:pt idx="558">
                  <c:v>35.338822039265388</c:v>
                </c:pt>
                <c:pt idx="559">
                  <c:v>35.402153261557984</c:v>
                </c:pt>
                <c:pt idx="560">
                  <c:v>35.465484483850574</c:v>
                </c:pt>
                <c:pt idx="561">
                  <c:v>35.528815706143163</c:v>
                </c:pt>
                <c:pt idx="562">
                  <c:v>35.592146928435753</c:v>
                </c:pt>
                <c:pt idx="563">
                  <c:v>35.655478150728342</c:v>
                </c:pt>
                <c:pt idx="564">
                  <c:v>35.718809373020932</c:v>
                </c:pt>
                <c:pt idx="565">
                  <c:v>35.782140595313521</c:v>
                </c:pt>
                <c:pt idx="566">
                  <c:v>35.845471817606111</c:v>
                </c:pt>
                <c:pt idx="567">
                  <c:v>35.9088030398987</c:v>
                </c:pt>
                <c:pt idx="568">
                  <c:v>35.972134262191297</c:v>
                </c:pt>
                <c:pt idx="569">
                  <c:v>36.035465484483886</c:v>
                </c:pt>
                <c:pt idx="570">
                  <c:v>36.098796706776476</c:v>
                </c:pt>
                <c:pt idx="571">
                  <c:v>36.162127929069065</c:v>
                </c:pt>
                <c:pt idx="572">
                  <c:v>36.225459151361655</c:v>
                </c:pt>
                <c:pt idx="573">
                  <c:v>36.288790373654244</c:v>
                </c:pt>
                <c:pt idx="574">
                  <c:v>36.352121595946834</c:v>
                </c:pt>
                <c:pt idx="575">
                  <c:v>36.415452818239423</c:v>
                </c:pt>
                <c:pt idx="576">
                  <c:v>36.47878404053202</c:v>
                </c:pt>
                <c:pt idx="577">
                  <c:v>36.542115262824609</c:v>
                </c:pt>
                <c:pt idx="578">
                  <c:v>36.605446485117199</c:v>
                </c:pt>
                <c:pt idx="579">
                  <c:v>36.668777707409788</c:v>
                </c:pt>
                <c:pt idx="580">
                  <c:v>36.732108929702378</c:v>
                </c:pt>
                <c:pt idx="581">
                  <c:v>36.795440151994967</c:v>
                </c:pt>
                <c:pt idx="582">
                  <c:v>36.858771374287556</c:v>
                </c:pt>
                <c:pt idx="583">
                  <c:v>36.922102596580146</c:v>
                </c:pt>
                <c:pt idx="584">
                  <c:v>36.985433818872735</c:v>
                </c:pt>
                <c:pt idx="585">
                  <c:v>37.048765041165332</c:v>
                </c:pt>
                <c:pt idx="586">
                  <c:v>37.112096263457921</c:v>
                </c:pt>
                <c:pt idx="587">
                  <c:v>37.175427485750511</c:v>
                </c:pt>
                <c:pt idx="588">
                  <c:v>37.2387587080431</c:v>
                </c:pt>
                <c:pt idx="589">
                  <c:v>37.30208993033569</c:v>
                </c:pt>
                <c:pt idx="590">
                  <c:v>37.365421152628279</c:v>
                </c:pt>
                <c:pt idx="591">
                  <c:v>37.428752374920869</c:v>
                </c:pt>
                <c:pt idx="592">
                  <c:v>37.492083597213458</c:v>
                </c:pt>
                <c:pt idx="593">
                  <c:v>37.555414819506048</c:v>
                </c:pt>
                <c:pt idx="594">
                  <c:v>37.618746041798644</c:v>
                </c:pt>
                <c:pt idx="595">
                  <c:v>37.682077264091234</c:v>
                </c:pt>
                <c:pt idx="596">
                  <c:v>37.745408486383823</c:v>
                </c:pt>
                <c:pt idx="597">
                  <c:v>37.808739708676413</c:v>
                </c:pt>
                <c:pt idx="598">
                  <c:v>37.872070930969002</c:v>
                </c:pt>
                <c:pt idx="599">
                  <c:v>37.935402153261592</c:v>
                </c:pt>
                <c:pt idx="600">
                  <c:v>37.998733375554181</c:v>
                </c:pt>
                <c:pt idx="601">
                  <c:v>38.062064597846771</c:v>
                </c:pt>
                <c:pt idx="602">
                  <c:v>38.125395820139367</c:v>
                </c:pt>
                <c:pt idx="603">
                  <c:v>38.188727042431957</c:v>
                </c:pt>
                <c:pt idx="604">
                  <c:v>38.252058264724546</c:v>
                </c:pt>
                <c:pt idx="605">
                  <c:v>38.315389487017136</c:v>
                </c:pt>
                <c:pt idx="606">
                  <c:v>38.378720709309725</c:v>
                </c:pt>
                <c:pt idx="607">
                  <c:v>38.442051931602315</c:v>
                </c:pt>
                <c:pt idx="608">
                  <c:v>38.505383153894904</c:v>
                </c:pt>
                <c:pt idx="609">
                  <c:v>38.568714376187494</c:v>
                </c:pt>
                <c:pt idx="610">
                  <c:v>38.632045598480083</c:v>
                </c:pt>
                <c:pt idx="611">
                  <c:v>38.69537682077268</c:v>
                </c:pt>
                <c:pt idx="612">
                  <c:v>38.758708043065269</c:v>
                </c:pt>
                <c:pt idx="613">
                  <c:v>38.822039265357859</c:v>
                </c:pt>
                <c:pt idx="614">
                  <c:v>38.885370487650448</c:v>
                </c:pt>
                <c:pt idx="615">
                  <c:v>38.948701709943037</c:v>
                </c:pt>
                <c:pt idx="616">
                  <c:v>39.012032932235627</c:v>
                </c:pt>
                <c:pt idx="617">
                  <c:v>39.075364154528216</c:v>
                </c:pt>
                <c:pt idx="618">
                  <c:v>39.138695376820806</c:v>
                </c:pt>
                <c:pt idx="619">
                  <c:v>39.202026599113402</c:v>
                </c:pt>
                <c:pt idx="620">
                  <c:v>39.265357821405992</c:v>
                </c:pt>
                <c:pt idx="621">
                  <c:v>39.328689043698581</c:v>
                </c:pt>
                <c:pt idx="622">
                  <c:v>39.392020265991171</c:v>
                </c:pt>
                <c:pt idx="623">
                  <c:v>39.45535148828376</c:v>
                </c:pt>
                <c:pt idx="624">
                  <c:v>39.51868271057635</c:v>
                </c:pt>
                <c:pt idx="625">
                  <c:v>39.582013932868939</c:v>
                </c:pt>
                <c:pt idx="626">
                  <c:v>39.645345155161529</c:v>
                </c:pt>
                <c:pt idx="627">
                  <c:v>39.708676377454118</c:v>
                </c:pt>
                <c:pt idx="628">
                  <c:v>39.772007599746715</c:v>
                </c:pt>
                <c:pt idx="629">
                  <c:v>39.835338822039304</c:v>
                </c:pt>
                <c:pt idx="630">
                  <c:v>39.898670044331894</c:v>
                </c:pt>
                <c:pt idx="631">
                  <c:v>39.962001266624483</c:v>
                </c:pt>
                <c:pt idx="632">
                  <c:v>40.025332488917073</c:v>
                </c:pt>
                <c:pt idx="633">
                  <c:v>40.088663711209662</c:v>
                </c:pt>
                <c:pt idx="634">
                  <c:v>40.151994933502252</c:v>
                </c:pt>
                <c:pt idx="635">
                  <c:v>40.215326155794841</c:v>
                </c:pt>
                <c:pt idx="636">
                  <c:v>40.278657378087438</c:v>
                </c:pt>
                <c:pt idx="637">
                  <c:v>40.341988600380027</c:v>
                </c:pt>
                <c:pt idx="638">
                  <c:v>40.405319822672617</c:v>
                </c:pt>
                <c:pt idx="639">
                  <c:v>40.468651044965206</c:v>
                </c:pt>
                <c:pt idx="640">
                  <c:v>40.531982267257796</c:v>
                </c:pt>
                <c:pt idx="641">
                  <c:v>40.595313489550385</c:v>
                </c:pt>
                <c:pt idx="642">
                  <c:v>40.658644711842975</c:v>
                </c:pt>
                <c:pt idx="643">
                  <c:v>40.721975934135564</c:v>
                </c:pt>
                <c:pt idx="644">
                  <c:v>40.785307156428154</c:v>
                </c:pt>
                <c:pt idx="645">
                  <c:v>40.84863837872075</c:v>
                </c:pt>
                <c:pt idx="646">
                  <c:v>40.91196960101334</c:v>
                </c:pt>
                <c:pt idx="647">
                  <c:v>40.975300823305929</c:v>
                </c:pt>
                <c:pt idx="648">
                  <c:v>41.038632045598519</c:v>
                </c:pt>
                <c:pt idx="649">
                  <c:v>41.101963267891108</c:v>
                </c:pt>
                <c:pt idx="650">
                  <c:v>41.165294490183697</c:v>
                </c:pt>
                <c:pt idx="651">
                  <c:v>41.228625712476287</c:v>
                </c:pt>
                <c:pt idx="652">
                  <c:v>41.291956934768876</c:v>
                </c:pt>
                <c:pt idx="653">
                  <c:v>41.355288157061473</c:v>
                </c:pt>
                <c:pt idx="654">
                  <c:v>41.418619379354062</c:v>
                </c:pt>
                <c:pt idx="655">
                  <c:v>41.481950601646652</c:v>
                </c:pt>
                <c:pt idx="656">
                  <c:v>41.545281823939241</c:v>
                </c:pt>
                <c:pt idx="657">
                  <c:v>41.608613046231831</c:v>
                </c:pt>
                <c:pt idx="658">
                  <c:v>41.67194426852442</c:v>
                </c:pt>
                <c:pt idx="659">
                  <c:v>41.73527549081701</c:v>
                </c:pt>
                <c:pt idx="660">
                  <c:v>41.798606713109599</c:v>
                </c:pt>
                <c:pt idx="661">
                  <c:v>41.861937935402189</c:v>
                </c:pt>
                <c:pt idx="662">
                  <c:v>41.925269157694785</c:v>
                </c:pt>
                <c:pt idx="663">
                  <c:v>41.988600379987375</c:v>
                </c:pt>
                <c:pt idx="664">
                  <c:v>42.051931602279964</c:v>
                </c:pt>
                <c:pt idx="665">
                  <c:v>42.115262824572554</c:v>
                </c:pt>
                <c:pt idx="666">
                  <c:v>42.178594046865143</c:v>
                </c:pt>
                <c:pt idx="667">
                  <c:v>42.241925269157733</c:v>
                </c:pt>
                <c:pt idx="668">
                  <c:v>42.305256491450322</c:v>
                </c:pt>
                <c:pt idx="669">
                  <c:v>42.368587713742912</c:v>
                </c:pt>
                <c:pt idx="670">
                  <c:v>42.431918936035508</c:v>
                </c:pt>
                <c:pt idx="671">
                  <c:v>42.495250158328098</c:v>
                </c:pt>
                <c:pt idx="672">
                  <c:v>42.558581380620687</c:v>
                </c:pt>
                <c:pt idx="673">
                  <c:v>42.621912602913277</c:v>
                </c:pt>
                <c:pt idx="674">
                  <c:v>42.685243825205866</c:v>
                </c:pt>
                <c:pt idx="675">
                  <c:v>42.748575047498456</c:v>
                </c:pt>
                <c:pt idx="676">
                  <c:v>42.811906269791045</c:v>
                </c:pt>
                <c:pt idx="677">
                  <c:v>42.875237492083635</c:v>
                </c:pt>
                <c:pt idx="678">
                  <c:v>42.938568714376224</c:v>
                </c:pt>
                <c:pt idx="679">
                  <c:v>43.001899936668821</c:v>
                </c:pt>
                <c:pt idx="680">
                  <c:v>43.06523115896141</c:v>
                </c:pt>
                <c:pt idx="681">
                  <c:v>43.128562381254</c:v>
                </c:pt>
                <c:pt idx="682">
                  <c:v>43.191893603546589</c:v>
                </c:pt>
                <c:pt idx="683">
                  <c:v>43.255224825839178</c:v>
                </c:pt>
                <c:pt idx="684">
                  <c:v>43.318556048131768</c:v>
                </c:pt>
                <c:pt idx="685">
                  <c:v>43.381887270424357</c:v>
                </c:pt>
                <c:pt idx="686">
                  <c:v>43.445218492716947</c:v>
                </c:pt>
                <c:pt idx="687">
                  <c:v>43.508549715009543</c:v>
                </c:pt>
                <c:pt idx="688">
                  <c:v>43.571880937302133</c:v>
                </c:pt>
                <c:pt idx="689">
                  <c:v>43.635212159594722</c:v>
                </c:pt>
                <c:pt idx="690">
                  <c:v>43.698543381887312</c:v>
                </c:pt>
                <c:pt idx="691">
                  <c:v>43.761874604179901</c:v>
                </c:pt>
                <c:pt idx="692">
                  <c:v>43.825205826472491</c:v>
                </c:pt>
                <c:pt idx="693">
                  <c:v>43.88853704876508</c:v>
                </c:pt>
                <c:pt idx="694">
                  <c:v>43.95186827105767</c:v>
                </c:pt>
                <c:pt idx="695">
                  <c:v>44.015199493350259</c:v>
                </c:pt>
                <c:pt idx="696">
                  <c:v>44.078530715642856</c:v>
                </c:pt>
                <c:pt idx="697">
                  <c:v>44.141861937935445</c:v>
                </c:pt>
                <c:pt idx="698">
                  <c:v>44.205193160228035</c:v>
                </c:pt>
                <c:pt idx="699">
                  <c:v>44.268524382520624</c:v>
                </c:pt>
                <c:pt idx="700">
                  <c:v>44.331855604813214</c:v>
                </c:pt>
                <c:pt idx="701">
                  <c:v>44.395186827105803</c:v>
                </c:pt>
                <c:pt idx="702">
                  <c:v>44.458518049398393</c:v>
                </c:pt>
                <c:pt idx="703">
                  <c:v>44.521849271690982</c:v>
                </c:pt>
                <c:pt idx="704">
                  <c:v>44.585180493983572</c:v>
                </c:pt>
                <c:pt idx="705">
                  <c:v>44.648511716276168</c:v>
                </c:pt>
                <c:pt idx="706">
                  <c:v>44.711842938568758</c:v>
                </c:pt>
                <c:pt idx="707">
                  <c:v>44.775174160861347</c:v>
                </c:pt>
                <c:pt idx="708">
                  <c:v>44.838505383153937</c:v>
                </c:pt>
                <c:pt idx="709">
                  <c:v>44.901836605446526</c:v>
                </c:pt>
                <c:pt idx="710">
                  <c:v>44.965167827739116</c:v>
                </c:pt>
                <c:pt idx="711">
                  <c:v>45.028499050031705</c:v>
                </c:pt>
                <c:pt idx="712">
                  <c:v>45.091830272324295</c:v>
                </c:pt>
                <c:pt idx="713">
                  <c:v>45.155161494616891</c:v>
                </c:pt>
                <c:pt idx="714">
                  <c:v>45.218492716909481</c:v>
                </c:pt>
                <c:pt idx="715">
                  <c:v>45.28182393920207</c:v>
                </c:pt>
                <c:pt idx="716">
                  <c:v>45.34515516149466</c:v>
                </c:pt>
                <c:pt idx="717">
                  <c:v>45.408486383787249</c:v>
                </c:pt>
                <c:pt idx="718">
                  <c:v>45.471817606079838</c:v>
                </c:pt>
                <c:pt idx="719">
                  <c:v>45.535148828372428</c:v>
                </c:pt>
                <c:pt idx="720">
                  <c:v>45.598480050665017</c:v>
                </c:pt>
                <c:pt idx="721">
                  <c:v>45.661811272957607</c:v>
                </c:pt>
                <c:pt idx="722">
                  <c:v>45.725142495250203</c:v>
                </c:pt>
                <c:pt idx="723">
                  <c:v>45.788473717542793</c:v>
                </c:pt>
                <c:pt idx="724">
                  <c:v>45.851804939835382</c:v>
                </c:pt>
                <c:pt idx="725">
                  <c:v>45.915136162127972</c:v>
                </c:pt>
                <c:pt idx="726">
                  <c:v>45.978467384420561</c:v>
                </c:pt>
                <c:pt idx="727">
                  <c:v>46.041798606713151</c:v>
                </c:pt>
                <c:pt idx="728">
                  <c:v>46.10512982900574</c:v>
                </c:pt>
                <c:pt idx="729">
                  <c:v>46.16846105129833</c:v>
                </c:pt>
                <c:pt idx="730">
                  <c:v>46.231792273590926</c:v>
                </c:pt>
                <c:pt idx="731">
                  <c:v>46.295123495883516</c:v>
                </c:pt>
                <c:pt idx="732">
                  <c:v>46.358454718176105</c:v>
                </c:pt>
                <c:pt idx="733">
                  <c:v>46.421785940468695</c:v>
                </c:pt>
                <c:pt idx="734">
                  <c:v>46.485117162761284</c:v>
                </c:pt>
                <c:pt idx="735">
                  <c:v>46.548448385053874</c:v>
                </c:pt>
                <c:pt idx="736">
                  <c:v>46.611779607346463</c:v>
                </c:pt>
                <c:pt idx="737">
                  <c:v>46.675110829639053</c:v>
                </c:pt>
                <c:pt idx="738">
                  <c:v>46.738442051931642</c:v>
                </c:pt>
                <c:pt idx="739">
                  <c:v>46.801773274224239</c:v>
                </c:pt>
                <c:pt idx="740">
                  <c:v>46.865104496516828</c:v>
                </c:pt>
                <c:pt idx="741">
                  <c:v>46.928435718809418</c:v>
                </c:pt>
                <c:pt idx="742">
                  <c:v>46.991766941102007</c:v>
                </c:pt>
                <c:pt idx="743">
                  <c:v>47.055098163394597</c:v>
                </c:pt>
                <c:pt idx="744">
                  <c:v>47.118429385687186</c:v>
                </c:pt>
                <c:pt idx="745">
                  <c:v>47.181760607979776</c:v>
                </c:pt>
                <c:pt idx="746">
                  <c:v>47.245091830272365</c:v>
                </c:pt>
                <c:pt idx="747">
                  <c:v>47.308423052564962</c:v>
                </c:pt>
                <c:pt idx="748">
                  <c:v>47.371754274857551</c:v>
                </c:pt>
                <c:pt idx="749">
                  <c:v>47.435085497150141</c:v>
                </c:pt>
                <c:pt idx="750">
                  <c:v>47.49841671944273</c:v>
                </c:pt>
                <c:pt idx="751">
                  <c:v>47.56174794173532</c:v>
                </c:pt>
                <c:pt idx="752">
                  <c:v>47.625079164027909</c:v>
                </c:pt>
                <c:pt idx="753">
                  <c:v>47.688410386320498</c:v>
                </c:pt>
                <c:pt idx="754">
                  <c:v>47.751741608613088</c:v>
                </c:pt>
                <c:pt idx="755">
                  <c:v>47.815072830905677</c:v>
                </c:pt>
                <c:pt idx="756">
                  <c:v>47.878404053198274</c:v>
                </c:pt>
                <c:pt idx="757">
                  <c:v>47.941735275490863</c:v>
                </c:pt>
                <c:pt idx="758">
                  <c:v>48.005066497783453</c:v>
                </c:pt>
                <c:pt idx="759">
                  <c:v>48.068397720076042</c:v>
                </c:pt>
                <c:pt idx="760">
                  <c:v>48.131728942368632</c:v>
                </c:pt>
                <c:pt idx="761">
                  <c:v>48.195060164661221</c:v>
                </c:pt>
                <c:pt idx="762">
                  <c:v>48.258391386953811</c:v>
                </c:pt>
                <c:pt idx="763">
                  <c:v>48.3217226092464</c:v>
                </c:pt>
                <c:pt idx="764">
                  <c:v>48.385053831538997</c:v>
                </c:pt>
                <c:pt idx="765">
                  <c:v>48.448385053831586</c:v>
                </c:pt>
                <c:pt idx="766">
                  <c:v>48.511716276124176</c:v>
                </c:pt>
                <c:pt idx="767">
                  <c:v>48.575047498416765</c:v>
                </c:pt>
                <c:pt idx="768">
                  <c:v>48.638378720709355</c:v>
                </c:pt>
                <c:pt idx="769">
                  <c:v>48.701709943001944</c:v>
                </c:pt>
                <c:pt idx="770">
                  <c:v>48.765041165294534</c:v>
                </c:pt>
                <c:pt idx="771">
                  <c:v>48.828372387587123</c:v>
                </c:pt>
                <c:pt idx="772">
                  <c:v>48.891703609879713</c:v>
                </c:pt>
                <c:pt idx="773">
                  <c:v>48.955034832172309</c:v>
                </c:pt>
                <c:pt idx="774">
                  <c:v>49.018366054464899</c:v>
                </c:pt>
                <c:pt idx="775">
                  <c:v>49.081697276757488</c:v>
                </c:pt>
                <c:pt idx="776">
                  <c:v>49.145028499050078</c:v>
                </c:pt>
                <c:pt idx="777">
                  <c:v>49.208359721342667</c:v>
                </c:pt>
                <c:pt idx="778">
                  <c:v>49.271690943635257</c:v>
                </c:pt>
                <c:pt idx="779">
                  <c:v>49.335022165927846</c:v>
                </c:pt>
                <c:pt idx="780">
                  <c:v>49.398353388220436</c:v>
                </c:pt>
                <c:pt idx="781">
                  <c:v>49.461684610513032</c:v>
                </c:pt>
                <c:pt idx="782">
                  <c:v>49.525015832805622</c:v>
                </c:pt>
                <c:pt idx="783">
                  <c:v>49.588347055098211</c:v>
                </c:pt>
                <c:pt idx="784">
                  <c:v>49.651678277390801</c:v>
                </c:pt>
                <c:pt idx="785">
                  <c:v>49.71500949968339</c:v>
                </c:pt>
                <c:pt idx="786">
                  <c:v>49.778340721975979</c:v>
                </c:pt>
                <c:pt idx="787">
                  <c:v>49.841671944268569</c:v>
                </c:pt>
                <c:pt idx="788">
                  <c:v>49.905003166561158</c:v>
                </c:pt>
                <c:pt idx="789">
                  <c:v>49.968334388853748</c:v>
                </c:pt>
                <c:pt idx="790">
                  <c:v>50.031665611146344</c:v>
                </c:pt>
                <c:pt idx="791">
                  <c:v>50.094996833438934</c:v>
                </c:pt>
                <c:pt idx="792">
                  <c:v>50.158328055731523</c:v>
                </c:pt>
                <c:pt idx="793">
                  <c:v>50.221659278024113</c:v>
                </c:pt>
                <c:pt idx="794">
                  <c:v>50.284990500316702</c:v>
                </c:pt>
                <c:pt idx="795">
                  <c:v>50.348321722609292</c:v>
                </c:pt>
                <c:pt idx="796">
                  <c:v>50.411652944901881</c:v>
                </c:pt>
                <c:pt idx="797">
                  <c:v>50.474984167194471</c:v>
                </c:pt>
                <c:pt idx="798">
                  <c:v>50.538315389487067</c:v>
                </c:pt>
                <c:pt idx="799">
                  <c:v>50.601646611779657</c:v>
                </c:pt>
                <c:pt idx="800">
                  <c:v>50.664977834072246</c:v>
                </c:pt>
                <c:pt idx="801">
                  <c:v>50.728309056364836</c:v>
                </c:pt>
                <c:pt idx="802">
                  <c:v>50.791640278657425</c:v>
                </c:pt>
                <c:pt idx="803">
                  <c:v>50.854971500950015</c:v>
                </c:pt>
                <c:pt idx="804">
                  <c:v>50.918302723242604</c:v>
                </c:pt>
                <c:pt idx="805">
                  <c:v>50.981633945535194</c:v>
                </c:pt>
                <c:pt idx="806">
                  <c:v>51.044965167827783</c:v>
                </c:pt>
                <c:pt idx="807">
                  <c:v>51.10829639012038</c:v>
                </c:pt>
                <c:pt idx="808">
                  <c:v>51.171627612412969</c:v>
                </c:pt>
                <c:pt idx="809">
                  <c:v>51.234958834705559</c:v>
                </c:pt>
                <c:pt idx="810">
                  <c:v>51.298290056998148</c:v>
                </c:pt>
                <c:pt idx="811">
                  <c:v>51.361621279290738</c:v>
                </c:pt>
                <c:pt idx="812">
                  <c:v>51.424952501583327</c:v>
                </c:pt>
                <c:pt idx="813">
                  <c:v>51.488283723875917</c:v>
                </c:pt>
                <c:pt idx="814">
                  <c:v>51.551614946168506</c:v>
                </c:pt>
                <c:pt idx="815">
                  <c:v>51.614946168461103</c:v>
                </c:pt>
                <c:pt idx="816">
                  <c:v>51.678277390753692</c:v>
                </c:pt>
                <c:pt idx="817">
                  <c:v>51.741608613046282</c:v>
                </c:pt>
                <c:pt idx="818">
                  <c:v>51.804939835338871</c:v>
                </c:pt>
                <c:pt idx="819">
                  <c:v>51.868271057631461</c:v>
                </c:pt>
                <c:pt idx="820">
                  <c:v>51.93160227992405</c:v>
                </c:pt>
                <c:pt idx="821">
                  <c:v>51.994933502216639</c:v>
                </c:pt>
                <c:pt idx="822">
                  <c:v>52.058264724509229</c:v>
                </c:pt>
                <c:pt idx="823">
                  <c:v>52.121595946801818</c:v>
                </c:pt>
                <c:pt idx="824">
                  <c:v>52.184927169094415</c:v>
                </c:pt>
                <c:pt idx="825">
                  <c:v>52.248258391387004</c:v>
                </c:pt>
                <c:pt idx="826">
                  <c:v>52.311589613679594</c:v>
                </c:pt>
                <c:pt idx="827">
                  <c:v>52.374920835972183</c:v>
                </c:pt>
                <c:pt idx="828">
                  <c:v>52.438252058264773</c:v>
                </c:pt>
                <c:pt idx="829">
                  <c:v>52.501583280557362</c:v>
                </c:pt>
                <c:pt idx="830">
                  <c:v>52.564914502849952</c:v>
                </c:pt>
                <c:pt idx="831">
                  <c:v>52.628245725142541</c:v>
                </c:pt>
                <c:pt idx="832">
                  <c:v>52.691576947435138</c:v>
                </c:pt>
                <c:pt idx="833">
                  <c:v>52.754908169727727</c:v>
                </c:pt>
                <c:pt idx="834">
                  <c:v>52.818239392020317</c:v>
                </c:pt>
                <c:pt idx="835">
                  <c:v>52.881570614312906</c:v>
                </c:pt>
                <c:pt idx="836">
                  <c:v>52.944901836605496</c:v>
                </c:pt>
                <c:pt idx="837">
                  <c:v>53.008233058898085</c:v>
                </c:pt>
                <c:pt idx="838">
                  <c:v>53.071564281190675</c:v>
                </c:pt>
                <c:pt idx="839">
                  <c:v>53.134895503483264</c:v>
                </c:pt>
                <c:pt idx="840">
                  <c:v>53.198226725775854</c:v>
                </c:pt>
                <c:pt idx="841">
                  <c:v>53.26155794806845</c:v>
                </c:pt>
                <c:pt idx="842">
                  <c:v>53.32488917036104</c:v>
                </c:pt>
                <c:pt idx="843">
                  <c:v>53.388220392653629</c:v>
                </c:pt>
                <c:pt idx="844">
                  <c:v>53.451551614946219</c:v>
                </c:pt>
                <c:pt idx="845">
                  <c:v>53.514882837238808</c:v>
                </c:pt>
                <c:pt idx="846">
                  <c:v>53.578214059531398</c:v>
                </c:pt>
                <c:pt idx="847">
                  <c:v>53.641545281823987</c:v>
                </c:pt>
                <c:pt idx="848">
                  <c:v>53.704876504116577</c:v>
                </c:pt>
                <c:pt idx="849">
                  <c:v>53.768207726409166</c:v>
                </c:pt>
                <c:pt idx="850">
                  <c:v>53.831538948701763</c:v>
                </c:pt>
                <c:pt idx="851">
                  <c:v>53.894870170994352</c:v>
                </c:pt>
                <c:pt idx="852">
                  <c:v>53.958201393286942</c:v>
                </c:pt>
                <c:pt idx="853">
                  <c:v>54.021532615579531</c:v>
                </c:pt>
                <c:pt idx="854">
                  <c:v>54.08486383787212</c:v>
                </c:pt>
                <c:pt idx="855">
                  <c:v>54.14819506016471</c:v>
                </c:pt>
                <c:pt idx="856">
                  <c:v>54.211526282457299</c:v>
                </c:pt>
                <c:pt idx="857">
                  <c:v>54.274857504749889</c:v>
                </c:pt>
                <c:pt idx="858">
                  <c:v>54.338188727042485</c:v>
                </c:pt>
                <c:pt idx="859">
                  <c:v>54.401519949335075</c:v>
                </c:pt>
                <c:pt idx="860">
                  <c:v>54.464851171627664</c:v>
                </c:pt>
                <c:pt idx="861">
                  <c:v>54.528182393920254</c:v>
                </c:pt>
                <c:pt idx="862">
                  <c:v>54.591513616212843</c:v>
                </c:pt>
                <c:pt idx="863">
                  <c:v>54.654844838505433</c:v>
                </c:pt>
                <c:pt idx="864">
                  <c:v>54.718176060798022</c:v>
                </c:pt>
                <c:pt idx="865">
                  <c:v>54.781507283090612</c:v>
                </c:pt>
                <c:pt idx="866">
                  <c:v>54.844838505383201</c:v>
                </c:pt>
                <c:pt idx="867">
                  <c:v>54.908169727675798</c:v>
                </c:pt>
                <c:pt idx="868">
                  <c:v>54.971500949968387</c:v>
                </c:pt>
                <c:pt idx="869">
                  <c:v>55.034832172260977</c:v>
                </c:pt>
                <c:pt idx="870">
                  <c:v>55.098163394553566</c:v>
                </c:pt>
                <c:pt idx="871">
                  <c:v>55.161494616846156</c:v>
                </c:pt>
                <c:pt idx="872">
                  <c:v>55.224825839138745</c:v>
                </c:pt>
                <c:pt idx="873">
                  <c:v>55.288157061431335</c:v>
                </c:pt>
                <c:pt idx="874">
                  <c:v>55.351488283723924</c:v>
                </c:pt>
                <c:pt idx="875">
                  <c:v>55.414819506016521</c:v>
                </c:pt>
                <c:pt idx="876">
                  <c:v>55.47815072830911</c:v>
                </c:pt>
                <c:pt idx="877">
                  <c:v>55.5414819506017</c:v>
                </c:pt>
                <c:pt idx="878">
                  <c:v>55.604813172894289</c:v>
                </c:pt>
                <c:pt idx="879">
                  <c:v>55.668144395186879</c:v>
                </c:pt>
                <c:pt idx="880">
                  <c:v>55.731475617479468</c:v>
                </c:pt>
                <c:pt idx="881">
                  <c:v>55.794806839772058</c:v>
                </c:pt>
                <c:pt idx="882">
                  <c:v>55.858138062064647</c:v>
                </c:pt>
                <c:pt idx="883">
                  <c:v>55.921469284357237</c:v>
                </c:pt>
                <c:pt idx="884">
                  <c:v>55.984800506649833</c:v>
                </c:pt>
                <c:pt idx="885">
                  <c:v>56.048131728942423</c:v>
                </c:pt>
                <c:pt idx="886">
                  <c:v>56.111462951235012</c:v>
                </c:pt>
                <c:pt idx="887">
                  <c:v>56.174794173527602</c:v>
                </c:pt>
                <c:pt idx="888">
                  <c:v>56.238125395820191</c:v>
                </c:pt>
                <c:pt idx="889">
                  <c:v>56.30145661811278</c:v>
                </c:pt>
                <c:pt idx="890">
                  <c:v>56.36478784040537</c:v>
                </c:pt>
                <c:pt idx="891">
                  <c:v>56.428119062697959</c:v>
                </c:pt>
                <c:pt idx="892">
                  <c:v>56.491450284990556</c:v>
                </c:pt>
                <c:pt idx="893">
                  <c:v>56.554781507283145</c:v>
                </c:pt>
                <c:pt idx="894">
                  <c:v>56.618112729575735</c:v>
                </c:pt>
                <c:pt idx="895">
                  <c:v>56.681443951868324</c:v>
                </c:pt>
                <c:pt idx="896">
                  <c:v>56.744775174160914</c:v>
                </c:pt>
                <c:pt idx="897">
                  <c:v>56.808106396453503</c:v>
                </c:pt>
                <c:pt idx="898">
                  <c:v>56.871437618746093</c:v>
                </c:pt>
                <c:pt idx="899">
                  <c:v>56.934768841038682</c:v>
                </c:pt>
                <c:pt idx="900">
                  <c:v>56.998100063331272</c:v>
                </c:pt>
                <c:pt idx="901">
                  <c:v>57.061431285623868</c:v>
                </c:pt>
                <c:pt idx="902">
                  <c:v>57.124762507916458</c:v>
                </c:pt>
                <c:pt idx="903">
                  <c:v>57.188093730209047</c:v>
                </c:pt>
                <c:pt idx="904">
                  <c:v>57.251424952501637</c:v>
                </c:pt>
                <c:pt idx="905">
                  <c:v>57.314756174794226</c:v>
                </c:pt>
                <c:pt idx="906">
                  <c:v>57.378087397086816</c:v>
                </c:pt>
                <c:pt idx="907">
                  <c:v>57.441418619379405</c:v>
                </c:pt>
                <c:pt idx="908">
                  <c:v>57.504749841671995</c:v>
                </c:pt>
                <c:pt idx="909">
                  <c:v>57.568081063964591</c:v>
                </c:pt>
                <c:pt idx="910">
                  <c:v>57.631412286257181</c:v>
                </c:pt>
                <c:pt idx="911">
                  <c:v>57.69474350854977</c:v>
                </c:pt>
                <c:pt idx="912">
                  <c:v>57.75807473084236</c:v>
                </c:pt>
                <c:pt idx="913">
                  <c:v>57.821405953134949</c:v>
                </c:pt>
                <c:pt idx="914">
                  <c:v>57.884737175427539</c:v>
                </c:pt>
                <c:pt idx="915">
                  <c:v>57.948068397720128</c:v>
                </c:pt>
                <c:pt idx="916">
                  <c:v>58.011399620012718</c:v>
                </c:pt>
                <c:pt idx="917">
                  <c:v>58.074730842305307</c:v>
                </c:pt>
                <c:pt idx="918">
                  <c:v>58.138062064597904</c:v>
                </c:pt>
                <c:pt idx="919">
                  <c:v>58.201393286890493</c:v>
                </c:pt>
                <c:pt idx="920">
                  <c:v>58.264724509183083</c:v>
                </c:pt>
                <c:pt idx="921">
                  <c:v>58.328055731475672</c:v>
                </c:pt>
                <c:pt idx="922">
                  <c:v>58.391386953768261</c:v>
                </c:pt>
                <c:pt idx="923">
                  <c:v>58.454718176060851</c:v>
                </c:pt>
                <c:pt idx="924">
                  <c:v>58.51804939835344</c:v>
                </c:pt>
                <c:pt idx="925">
                  <c:v>58.58138062064603</c:v>
                </c:pt>
                <c:pt idx="926">
                  <c:v>58.644711842938626</c:v>
                </c:pt>
                <c:pt idx="927">
                  <c:v>58.708043065231216</c:v>
                </c:pt>
                <c:pt idx="928">
                  <c:v>58.771374287523805</c:v>
                </c:pt>
                <c:pt idx="929">
                  <c:v>58.834705509816395</c:v>
                </c:pt>
                <c:pt idx="930">
                  <c:v>58.898036732108984</c:v>
                </c:pt>
                <c:pt idx="931">
                  <c:v>58.961367954401574</c:v>
                </c:pt>
                <c:pt idx="932">
                  <c:v>59.024699176694163</c:v>
                </c:pt>
                <c:pt idx="933">
                  <c:v>59.088030398986753</c:v>
                </c:pt>
                <c:pt idx="934">
                  <c:v>59.151361621279342</c:v>
                </c:pt>
                <c:pt idx="935">
                  <c:v>59.214692843571939</c:v>
                </c:pt>
                <c:pt idx="936">
                  <c:v>59.278024065864528</c:v>
                </c:pt>
                <c:pt idx="937">
                  <c:v>59.341355288157118</c:v>
                </c:pt>
                <c:pt idx="938">
                  <c:v>59.404686510449707</c:v>
                </c:pt>
                <c:pt idx="939">
                  <c:v>59.468017732742297</c:v>
                </c:pt>
                <c:pt idx="940">
                  <c:v>59.531348955034886</c:v>
                </c:pt>
                <c:pt idx="941">
                  <c:v>59.594680177327476</c:v>
                </c:pt>
                <c:pt idx="942">
                  <c:v>59.658011399620065</c:v>
                </c:pt>
                <c:pt idx="943">
                  <c:v>59.721342621912662</c:v>
                </c:pt>
                <c:pt idx="944">
                  <c:v>59.784673844205251</c:v>
                </c:pt>
                <c:pt idx="945">
                  <c:v>59.848005066497841</c:v>
                </c:pt>
                <c:pt idx="946">
                  <c:v>59.91133628879043</c:v>
                </c:pt>
                <c:pt idx="947">
                  <c:v>59.97466751108302</c:v>
                </c:pt>
                <c:pt idx="948">
                  <c:v>60.037998733375609</c:v>
                </c:pt>
                <c:pt idx="949">
                  <c:v>60.101329955668199</c:v>
                </c:pt>
                <c:pt idx="950">
                  <c:v>60.164661177960788</c:v>
                </c:pt>
                <c:pt idx="951">
                  <c:v>60.227992400253378</c:v>
                </c:pt>
                <c:pt idx="952">
                  <c:v>60.291323622545974</c:v>
                </c:pt>
                <c:pt idx="953">
                  <c:v>60.354654844838564</c:v>
                </c:pt>
                <c:pt idx="954">
                  <c:v>60.417986067131153</c:v>
                </c:pt>
                <c:pt idx="955">
                  <c:v>60.481317289423743</c:v>
                </c:pt>
                <c:pt idx="956">
                  <c:v>60.544648511716332</c:v>
                </c:pt>
                <c:pt idx="957">
                  <c:v>60.607979734008921</c:v>
                </c:pt>
                <c:pt idx="958">
                  <c:v>60.671310956301511</c:v>
                </c:pt>
                <c:pt idx="959">
                  <c:v>60.7346421785941</c:v>
                </c:pt>
                <c:pt idx="960">
                  <c:v>60.79797340088669</c:v>
                </c:pt>
                <c:pt idx="961">
                  <c:v>60.861304623179286</c:v>
                </c:pt>
                <c:pt idx="962">
                  <c:v>60.924635845471876</c:v>
                </c:pt>
                <c:pt idx="963">
                  <c:v>60.987967067764465</c:v>
                </c:pt>
                <c:pt idx="964">
                  <c:v>61.051298290057055</c:v>
                </c:pt>
                <c:pt idx="965">
                  <c:v>61.114629512349644</c:v>
                </c:pt>
                <c:pt idx="966">
                  <c:v>61.177960734642234</c:v>
                </c:pt>
                <c:pt idx="967">
                  <c:v>61.241291956934823</c:v>
                </c:pt>
                <c:pt idx="968">
                  <c:v>61.304623179227413</c:v>
                </c:pt>
                <c:pt idx="969">
                  <c:v>61.367954401520009</c:v>
                </c:pt>
                <c:pt idx="970">
                  <c:v>61.431285623812599</c:v>
                </c:pt>
                <c:pt idx="971">
                  <c:v>61.494616846105188</c:v>
                </c:pt>
                <c:pt idx="972">
                  <c:v>61.557948068397778</c:v>
                </c:pt>
                <c:pt idx="973">
                  <c:v>61.621279290690367</c:v>
                </c:pt>
                <c:pt idx="974">
                  <c:v>61.684610512982957</c:v>
                </c:pt>
                <c:pt idx="975">
                  <c:v>61.747941735275546</c:v>
                </c:pt>
                <c:pt idx="976">
                  <c:v>61.811272957568136</c:v>
                </c:pt>
                <c:pt idx="977">
                  <c:v>61.874604179860725</c:v>
                </c:pt>
                <c:pt idx="978">
                  <c:v>61.937935402153322</c:v>
                </c:pt>
                <c:pt idx="979">
                  <c:v>62.001266624445911</c:v>
                </c:pt>
                <c:pt idx="980">
                  <c:v>62.064597846738501</c:v>
                </c:pt>
                <c:pt idx="981">
                  <c:v>62.12792906903109</c:v>
                </c:pt>
                <c:pt idx="982">
                  <c:v>62.19126029132368</c:v>
                </c:pt>
                <c:pt idx="983">
                  <c:v>62.254591513616269</c:v>
                </c:pt>
                <c:pt idx="984">
                  <c:v>62.317922735908859</c:v>
                </c:pt>
                <c:pt idx="985">
                  <c:v>62.381253958201448</c:v>
                </c:pt>
                <c:pt idx="986">
                  <c:v>62.444585180494045</c:v>
                </c:pt>
                <c:pt idx="987">
                  <c:v>62.507916402786634</c:v>
                </c:pt>
                <c:pt idx="988">
                  <c:v>62.571247625079224</c:v>
                </c:pt>
                <c:pt idx="989">
                  <c:v>62.634578847371813</c:v>
                </c:pt>
                <c:pt idx="990">
                  <c:v>62.697910069664402</c:v>
                </c:pt>
                <c:pt idx="991">
                  <c:v>62.761241291956992</c:v>
                </c:pt>
                <c:pt idx="992">
                  <c:v>62.824572514249581</c:v>
                </c:pt>
                <c:pt idx="993">
                  <c:v>62.887903736542171</c:v>
                </c:pt>
                <c:pt idx="994">
                  <c:v>62.95123495883476</c:v>
                </c:pt>
                <c:pt idx="995">
                  <c:v>63.014566181127357</c:v>
                </c:pt>
                <c:pt idx="996">
                  <c:v>63.077897403419946</c:v>
                </c:pt>
                <c:pt idx="997">
                  <c:v>63.141228625712536</c:v>
                </c:pt>
                <c:pt idx="998">
                  <c:v>63.204559848005125</c:v>
                </c:pt>
                <c:pt idx="999">
                  <c:v>63.267891070297715</c:v>
                </c:pt>
                <c:pt idx="1000">
                  <c:v>63.331222292590304</c:v>
                </c:pt>
                <c:pt idx="1001">
                  <c:v>63.394553514882894</c:v>
                </c:pt>
                <c:pt idx="1002">
                  <c:v>63.457884737175483</c:v>
                </c:pt>
                <c:pt idx="1003">
                  <c:v>63.52121595946808</c:v>
                </c:pt>
                <c:pt idx="1004">
                  <c:v>63.584547181760669</c:v>
                </c:pt>
                <c:pt idx="1005">
                  <c:v>63.647878404053259</c:v>
                </c:pt>
                <c:pt idx="1006">
                  <c:v>63.711209626345848</c:v>
                </c:pt>
                <c:pt idx="1007">
                  <c:v>63.774540848638438</c:v>
                </c:pt>
                <c:pt idx="1008">
                  <c:v>63.837872070931027</c:v>
                </c:pt>
                <c:pt idx="1009">
                  <c:v>63.901203293223617</c:v>
                </c:pt>
                <c:pt idx="1010">
                  <c:v>63.964534515516206</c:v>
                </c:pt>
                <c:pt idx="1011">
                  <c:v>64.027865737808796</c:v>
                </c:pt>
                <c:pt idx="1012">
                  <c:v>64.091196960101385</c:v>
                </c:pt>
                <c:pt idx="1013">
                  <c:v>64.154528182393975</c:v>
                </c:pt>
                <c:pt idx="1014">
                  <c:v>64.217859404686564</c:v>
                </c:pt>
                <c:pt idx="1015">
                  <c:v>64.281190626979154</c:v>
                </c:pt>
                <c:pt idx="1016">
                  <c:v>64.344521849271757</c:v>
                </c:pt>
                <c:pt idx="1017">
                  <c:v>64.407853071564347</c:v>
                </c:pt>
                <c:pt idx="1018">
                  <c:v>64.471184293856936</c:v>
                </c:pt>
                <c:pt idx="1019">
                  <c:v>64.534515516149526</c:v>
                </c:pt>
                <c:pt idx="1020">
                  <c:v>64.597846738442115</c:v>
                </c:pt>
                <c:pt idx="1021">
                  <c:v>64.661177960734705</c:v>
                </c:pt>
                <c:pt idx="1022">
                  <c:v>64.724509183027294</c:v>
                </c:pt>
                <c:pt idx="1023">
                  <c:v>64.787840405319884</c:v>
                </c:pt>
                <c:pt idx="1024">
                  <c:v>64.851171627612473</c:v>
                </c:pt>
                <c:pt idx="1025">
                  <c:v>64.914502849905062</c:v>
                </c:pt>
                <c:pt idx="1026">
                  <c:v>64.977834072197652</c:v>
                </c:pt>
                <c:pt idx="1027">
                  <c:v>65.041165294490241</c:v>
                </c:pt>
                <c:pt idx="1028">
                  <c:v>65.104496516782831</c:v>
                </c:pt>
                <c:pt idx="1029">
                  <c:v>65.16782773907542</c:v>
                </c:pt>
                <c:pt idx="1030">
                  <c:v>65.23115896136801</c:v>
                </c:pt>
                <c:pt idx="1031">
                  <c:v>65.294490183660599</c:v>
                </c:pt>
                <c:pt idx="1032">
                  <c:v>65.357821405953189</c:v>
                </c:pt>
                <c:pt idx="1033">
                  <c:v>65.421152628245792</c:v>
                </c:pt>
                <c:pt idx="1034">
                  <c:v>65.484483850538382</c:v>
                </c:pt>
                <c:pt idx="1035">
                  <c:v>65.547815072830971</c:v>
                </c:pt>
                <c:pt idx="1036">
                  <c:v>65.611146295123561</c:v>
                </c:pt>
                <c:pt idx="1037">
                  <c:v>65.67447751741615</c:v>
                </c:pt>
                <c:pt idx="1038">
                  <c:v>65.73780873970874</c:v>
                </c:pt>
                <c:pt idx="1039">
                  <c:v>65.801139962001329</c:v>
                </c:pt>
                <c:pt idx="1040">
                  <c:v>65.864471184293919</c:v>
                </c:pt>
                <c:pt idx="1041">
                  <c:v>65.927802406586508</c:v>
                </c:pt>
                <c:pt idx="1042">
                  <c:v>65.991133628879098</c:v>
                </c:pt>
                <c:pt idx="1043">
                  <c:v>66.054464851171687</c:v>
                </c:pt>
                <c:pt idx="1044">
                  <c:v>66.117796073464277</c:v>
                </c:pt>
                <c:pt idx="1045">
                  <c:v>66.181127295756866</c:v>
                </c:pt>
                <c:pt idx="1046">
                  <c:v>66.244458518049456</c:v>
                </c:pt>
                <c:pt idx="1047">
                  <c:v>66.307789740342045</c:v>
                </c:pt>
                <c:pt idx="1048">
                  <c:v>66.371120962634635</c:v>
                </c:pt>
                <c:pt idx="1049">
                  <c:v>66.434452184927224</c:v>
                </c:pt>
                <c:pt idx="1050">
                  <c:v>66.497783407219828</c:v>
                </c:pt>
                <c:pt idx="1051">
                  <c:v>66.561114629512417</c:v>
                </c:pt>
                <c:pt idx="1052">
                  <c:v>66.624445851805007</c:v>
                </c:pt>
                <c:pt idx="1053">
                  <c:v>66.687777074097596</c:v>
                </c:pt>
                <c:pt idx="1054">
                  <c:v>66.751108296390186</c:v>
                </c:pt>
                <c:pt idx="1055">
                  <c:v>66.814439518682775</c:v>
                </c:pt>
                <c:pt idx="1056">
                  <c:v>66.877770740975365</c:v>
                </c:pt>
                <c:pt idx="1057">
                  <c:v>66.941101963267954</c:v>
                </c:pt>
                <c:pt idx="1058">
                  <c:v>67.004433185560544</c:v>
                </c:pt>
                <c:pt idx="1059">
                  <c:v>67.067764407853133</c:v>
                </c:pt>
                <c:pt idx="1060">
                  <c:v>67.131095630145722</c:v>
                </c:pt>
                <c:pt idx="1061">
                  <c:v>67.194426852438312</c:v>
                </c:pt>
                <c:pt idx="1062">
                  <c:v>67.257758074730901</c:v>
                </c:pt>
                <c:pt idx="1063">
                  <c:v>67.321089297023491</c:v>
                </c:pt>
                <c:pt idx="1064">
                  <c:v>67.38442051931608</c:v>
                </c:pt>
                <c:pt idx="1065">
                  <c:v>67.44775174160867</c:v>
                </c:pt>
                <c:pt idx="1066">
                  <c:v>67.511082963901259</c:v>
                </c:pt>
                <c:pt idx="1067">
                  <c:v>67.574414186193863</c:v>
                </c:pt>
                <c:pt idx="1068">
                  <c:v>67.637745408486452</c:v>
                </c:pt>
                <c:pt idx="1069">
                  <c:v>67.701076630779042</c:v>
                </c:pt>
                <c:pt idx="1070">
                  <c:v>67.764407853071631</c:v>
                </c:pt>
                <c:pt idx="1071">
                  <c:v>67.827739075364221</c:v>
                </c:pt>
                <c:pt idx="1072">
                  <c:v>67.89107029765681</c:v>
                </c:pt>
                <c:pt idx="1073">
                  <c:v>67.9544015199494</c:v>
                </c:pt>
                <c:pt idx="1074">
                  <c:v>68.017732742241989</c:v>
                </c:pt>
                <c:pt idx="1075">
                  <c:v>68.081063964534579</c:v>
                </c:pt>
                <c:pt idx="1076">
                  <c:v>68.144395186827168</c:v>
                </c:pt>
                <c:pt idx="1077">
                  <c:v>68.207726409119758</c:v>
                </c:pt>
                <c:pt idx="1078">
                  <c:v>68.271057631412347</c:v>
                </c:pt>
                <c:pt idx="1079">
                  <c:v>68.334388853704937</c:v>
                </c:pt>
                <c:pt idx="1080">
                  <c:v>68.397720075997526</c:v>
                </c:pt>
                <c:pt idx="1081">
                  <c:v>68.461051298290116</c:v>
                </c:pt>
                <c:pt idx="1082">
                  <c:v>68.524382520582705</c:v>
                </c:pt>
                <c:pt idx="1083">
                  <c:v>68.587713742875295</c:v>
                </c:pt>
                <c:pt idx="1084">
                  <c:v>68.651044965167898</c:v>
                </c:pt>
                <c:pt idx="1085">
                  <c:v>68.714376187460488</c:v>
                </c:pt>
                <c:pt idx="1086">
                  <c:v>68.777707409753077</c:v>
                </c:pt>
                <c:pt idx="1087">
                  <c:v>68.841038632045667</c:v>
                </c:pt>
                <c:pt idx="1088">
                  <c:v>68.904369854338256</c:v>
                </c:pt>
                <c:pt idx="1089">
                  <c:v>68.967701076630846</c:v>
                </c:pt>
                <c:pt idx="1090">
                  <c:v>69.031032298923435</c:v>
                </c:pt>
                <c:pt idx="1091">
                  <c:v>69.094363521216025</c:v>
                </c:pt>
                <c:pt idx="1092">
                  <c:v>69.157694743508614</c:v>
                </c:pt>
                <c:pt idx="1093">
                  <c:v>69.221025965801203</c:v>
                </c:pt>
                <c:pt idx="1094">
                  <c:v>69.284357188093793</c:v>
                </c:pt>
                <c:pt idx="1095">
                  <c:v>69.347688410386382</c:v>
                </c:pt>
                <c:pt idx="1096">
                  <c:v>69.411019632678972</c:v>
                </c:pt>
                <c:pt idx="1097">
                  <c:v>69.474350854971561</c:v>
                </c:pt>
                <c:pt idx="1098">
                  <c:v>69.537682077264151</c:v>
                </c:pt>
                <c:pt idx="1099">
                  <c:v>69.60101329955674</c:v>
                </c:pt>
                <c:pt idx="1100">
                  <c:v>69.66434452184933</c:v>
                </c:pt>
                <c:pt idx="1101">
                  <c:v>69.727675744141933</c:v>
                </c:pt>
                <c:pt idx="1102">
                  <c:v>69.791006966434523</c:v>
                </c:pt>
                <c:pt idx="1103">
                  <c:v>69.854338188727112</c:v>
                </c:pt>
                <c:pt idx="1104">
                  <c:v>69.917669411019702</c:v>
                </c:pt>
                <c:pt idx="1105">
                  <c:v>69.981000633312291</c:v>
                </c:pt>
                <c:pt idx="1106">
                  <c:v>70.044331855604881</c:v>
                </c:pt>
                <c:pt idx="1107">
                  <c:v>70.10766307789747</c:v>
                </c:pt>
                <c:pt idx="1108">
                  <c:v>70.17099430019006</c:v>
                </c:pt>
                <c:pt idx="1109">
                  <c:v>70.234325522482649</c:v>
                </c:pt>
                <c:pt idx="1110">
                  <c:v>70.297656744775239</c:v>
                </c:pt>
                <c:pt idx="1111">
                  <c:v>70.360987967067828</c:v>
                </c:pt>
                <c:pt idx="1112">
                  <c:v>70.424319189360418</c:v>
                </c:pt>
                <c:pt idx="1113">
                  <c:v>70.487650411653007</c:v>
                </c:pt>
                <c:pt idx="1114">
                  <c:v>70.550981633945597</c:v>
                </c:pt>
                <c:pt idx="1115">
                  <c:v>70.614312856238186</c:v>
                </c:pt>
                <c:pt idx="1116">
                  <c:v>70.677644078530776</c:v>
                </c:pt>
                <c:pt idx="1117">
                  <c:v>70.740975300823365</c:v>
                </c:pt>
                <c:pt idx="1118">
                  <c:v>70.804306523115969</c:v>
                </c:pt>
                <c:pt idx="1119">
                  <c:v>70.867637745408558</c:v>
                </c:pt>
                <c:pt idx="1120">
                  <c:v>70.930968967701148</c:v>
                </c:pt>
                <c:pt idx="1121">
                  <c:v>70.994300189993737</c:v>
                </c:pt>
                <c:pt idx="1122">
                  <c:v>71.057631412286327</c:v>
                </c:pt>
                <c:pt idx="1123">
                  <c:v>71.120962634578916</c:v>
                </c:pt>
                <c:pt idx="1124">
                  <c:v>71.184293856871506</c:v>
                </c:pt>
                <c:pt idx="1125">
                  <c:v>71.247625079164095</c:v>
                </c:pt>
                <c:pt idx="1126">
                  <c:v>71.310956301456685</c:v>
                </c:pt>
                <c:pt idx="1127">
                  <c:v>71.374287523749274</c:v>
                </c:pt>
                <c:pt idx="1128">
                  <c:v>71.437618746041863</c:v>
                </c:pt>
                <c:pt idx="1129">
                  <c:v>71.500949968334453</c:v>
                </c:pt>
                <c:pt idx="1130">
                  <c:v>71.564281190627042</c:v>
                </c:pt>
                <c:pt idx="1131">
                  <c:v>71.627612412919632</c:v>
                </c:pt>
                <c:pt idx="1132">
                  <c:v>71.690943635212221</c:v>
                </c:pt>
                <c:pt idx="1133">
                  <c:v>71.754274857504811</c:v>
                </c:pt>
                <c:pt idx="1134">
                  <c:v>71.8176060797974</c:v>
                </c:pt>
                <c:pt idx="1135">
                  <c:v>71.880937302090004</c:v>
                </c:pt>
                <c:pt idx="1136">
                  <c:v>71.944268524382593</c:v>
                </c:pt>
                <c:pt idx="1137">
                  <c:v>72.007599746675183</c:v>
                </c:pt>
                <c:pt idx="1138">
                  <c:v>72.070930968967772</c:v>
                </c:pt>
                <c:pt idx="1139">
                  <c:v>72.134262191260362</c:v>
                </c:pt>
                <c:pt idx="1140">
                  <c:v>72.197593413552951</c:v>
                </c:pt>
                <c:pt idx="1141">
                  <c:v>72.260924635845541</c:v>
                </c:pt>
                <c:pt idx="1142">
                  <c:v>72.32425585813813</c:v>
                </c:pt>
                <c:pt idx="1143">
                  <c:v>72.38758708043072</c:v>
                </c:pt>
                <c:pt idx="1144">
                  <c:v>72.450918302723309</c:v>
                </c:pt>
                <c:pt idx="1145">
                  <c:v>72.514249525015899</c:v>
                </c:pt>
                <c:pt idx="1146">
                  <c:v>72.577580747308488</c:v>
                </c:pt>
                <c:pt idx="1147">
                  <c:v>72.640911969601078</c:v>
                </c:pt>
                <c:pt idx="1148">
                  <c:v>72.704243191893667</c:v>
                </c:pt>
                <c:pt idx="1149">
                  <c:v>72.767574414186257</c:v>
                </c:pt>
                <c:pt idx="1150">
                  <c:v>72.830905636478846</c:v>
                </c:pt>
                <c:pt idx="1151">
                  <c:v>72.894236858771436</c:v>
                </c:pt>
                <c:pt idx="1152">
                  <c:v>72.957568081064039</c:v>
                </c:pt>
                <c:pt idx="1153">
                  <c:v>73.020899303356629</c:v>
                </c:pt>
                <c:pt idx="1154">
                  <c:v>73.084230525649218</c:v>
                </c:pt>
                <c:pt idx="1155">
                  <c:v>73.147561747941808</c:v>
                </c:pt>
                <c:pt idx="1156">
                  <c:v>73.210892970234397</c:v>
                </c:pt>
                <c:pt idx="1157">
                  <c:v>73.274224192526987</c:v>
                </c:pt>
                <c:pt idx="1158">
                  <c:v>73.337555414819576</c:v>
                </c:pt>
                <c:pt idx="1159">
                  <c:v>73.400886637112166</c:v>
                </c:pt>
                <c:pt idx="1160">
                  <c:v>73.464217859404755</c:v>
                </c:pt>
                <c:pt idx="1161">
                  <c:v>73.527549081697344</c:v>
                </c:pt>
                <c:pt idx="1162">
                  <c:v>73.590880303989934</c:v>
                </c:pt>
                <c:pt idx="1163">
                  <c:v>73.654211526282523</c:v>
                </c:pt>
                <c:pt idx="1164">
                  <c:v>73.717542748575113</c:v>
                </c:pt>
                <c:pt idx="1165">
                  <c:v>73.780873970867702</c:v>
                </c:pt>
                <c:pt idx="1166">
                  <c:v>73.844205193160292</c:v>
                </c:pt>
                <c:pt idx="1167">
                  <c:v>73.907536415452881</c:v>
                </c:pt>
                <c:pt idx="1168">
                  <c:v>73.970867637745471</c:v>
                </c:pt>
                <c:pt idx="1169">
                  <c:v>74.03419886003806</c:v>
                </c:pt>
                <c:pt idx="1170">
                  <c:v>74.097530082330664</c:v>
                </c:pt>
                <c:pt idx="1171">
                  <c:v>74.160861304623253</c:v>
                </c:pt>
                <c:pt idx="1172">
                  <c:v>74.224192526915843</c:v>
                </c:pt>
                <c:pt idx="1173">
                  <c:v>74.287523749208432</c:v>
                </c:pt>
                <c:pt idx="1174">
                  <c:v>74.350854971501022</c:v>
                </c:pt>
                <c:pt idx="1175">
                  <c:v>74.414186193793611</c:v>
                </c:pt>
                <c:pt idx="1176">
                  <c:v>74.477517416086201</c:v>
                </c:pt>
                <c:pt idx="1177">
                  <c:v>74.54084863837879</c:v>
                </c:pt>
                <c:pt idx="1178">
                  <c:v>74.60417986067138</c:v>
                </c:pt>
                <c:pt idx="1179">
                  <c:v>74.667511082963969</c:v>
                </c:pt>
                <c:pt idx="1180">
                  <c:v>74.730842305256559</c:v>
                </c:pt>
                <c:pt idx="1181">
                  <c:v>74.794173527549148</c:v>
                </c:pt>
                <c:pt idx="1182">
                  <c:v>74.857504749841738</c:v>
                </c:pt>
                <c:pt idx="1183">
                  <c:v>74.920835972134327</c:v>
                </c:pt>
                <c:pt idx="1184">
                  <c:v>74.984167194426917</c:v>
                </c:pt>
                <c:pt idx="1185">
                  <c:v>75.047498416719506</c:v>
                </c:pt>
                <c:pt idx="1186">
                  <c:v>75.110829639012096</c:v>
                </c:pt>
                <c:pt idx="1187">
                  <c:v>75.174160861304699</c:v>
                </c:pt>
                <c:pt idx="1188">
                  <c:v>75.237492083597289</c:v>
                </c:pt>
                <c:pt idx="1189">
                  <c:v>75.300823305889878</c:v>
                </c:pt>
                <c:pt idx="1190">
                  <c:v>75.364154528182468</c:v>
                </c:pt>
                <c:pt idx="1191">
                  <c:v>75.427485750475057</c:v>
                </c:pt>
                <c:pt idx="1192">
                  <c:v>75.490816972767647</c:v>
                </c:pt>
                <c:pt idx="1193">
                  <c:v>75.554148195060236</c:v>
                </c:pt>
                <c:pt idx="1194">
                  <c:v>75.617479417352826</c:v>
                </c:pt>
                <c:pt idx="1195">
                  <c:v>75.680810639645415</c:v>
                </c:pt>
                <c:pt idx="1196">
                  <c:v>75.744141861938004</c:v>
                </c:pt>
                <c:pt idx="1197">
                  <c:v>75.807473084230594</c:v>
                </c:pt>
                <c:pt idx="1198">
                  <c:v>75.870804306523183</c:v>
                </c:pt>
                <c:pt idx="1199">
                  <c:v>75.934135528815773</c:v>
                </c:pt>
                <c:pt idx="1200">
                  <c:v>75.997466751108362</c:v>
                </c:pt>
                <c:pt idx="1201">
                  <c:v>76.060797973400952</c:v>
                </c:pt>
                <c:pt idx="1202">
                  <c:v>76.124129195693541</c:v>
                </c:pt>
                <c:pt idx="1203">
                  <c:v>76.187460417986131</c:v>
                </c:pt>
                <c:pt idx="1204">
                  <c:v>76.250791640278734</c:v>
                </c:pt>
                <c:pt idx="1205">
                  <c:v>76.314122862571324</c:v>
                </c:pt>
                <c:pt idx="1206">
                  <c:v>76.377454084863913</c:v>
                </c:pt>
                <c:pt idx="1207">
                  <c:v>76.440785307156503</c:v>
                </c:pt>
                <c:pt idx="1208">
                  <c:v>76.504116529449092</c:v>
                </c:pt>
                <c:pt idx="1209">
                  <c:v>76.567447751741682</c:v>
                </c:pt>
                <c:pt idx="1210">
                  <c:v>76.630778974034271</c:v>
                </c:pt>
                <c:pt idx="1211">
                  <c:v>76.694110196326861</c:v>
                </c:pt>
                <c:pt idx="1212">
                  <c:v>76.75744141861945</c:v>
                </c:pt>
                <c:pt idx="1213">
                  <c:v>76.82077264091204</c:v>
                </c:pt>
                <c:pt idx="1214">
                  <c:v>76.884103863204629</c:v>
                </c:pt>
                <c:pt idx="1215">
                  <c:v>76.947435085497219</c:v>
                </c:pt>
                <c:pt idx="1216">
                  <c:v>77.010766307789808</c:v>
                </c:pt>
                <c:pt idx="1217">
                  <c:v>77.074097530082398</c:v>
                </c:pt>
                <c:pt idx="1218">
                  <c:v>77.137428752374987</c:v>
                </c:pt>
                <c:pt idx="1219">
                  <c:v>77.200759974667577</c:v>
                </c:pt>
                <c:pt idx="1220">
                  <c:v>77.264091196960166</c:v>
                </c:pt>
                <c:pt idx="1221">
                  <c:v>77.32742241925277</c:v>
                </c:pt>
                <c:pt idx="1222">
                  <c:v>77.390753641545359</c:v>
                </c:pt>
                <c:pt idx="1223">
                  <c:v>77.454084863837949</c:v>
                </c:pt>
                <c:pt idx="1224">
                  <c:v>77.517416086130538</c:v>
                </c:pt>
                <c:pt idx="1225">
                  <c:v>77.580747308423128</c:v>
                </c:pt>
                <c:pt idx="1226">
                  <c:v>77.644078530715717</c:v>
                </c:pt>
                <c:pt idx="1227">
                  <c:v>77.707409753008307</c:v>
                </c:pt>
                <c:pt idx="1228">
                  <c:v>77.770740975300896</c:v>
                </c:pt>
                <c:pt idx="1229">
                  <c:v>77.834072197593485</c:v>
                </c:pt>
                <c:pt idx="1230">
                  <c:v>77.897403419886075</c:v>
                </c:pt>
                <c:pt idx="1231">
                  <c:v>77.960734642178664</c:v>
                </c:pt>
                <c:pt idx="1232">
                  <c:v>78.024065864471254</c:v>
                </c:pt>
                <c:pt idx="1233">
                  <c:v>78.087397086763843</c:v>
                </c:pt>
                <c:pt idx="1234">
                  <c:v>78.150728309056433</c:v>
                </c:pt>
                <c:pt idx="1235">
                  <c:v>78.214059531349022</c:v>
                </c:pt>
                <c:pt idx="1236">
                  <c:v>78.277390753641612</c:v>
                </c:pt>
                <c:pt idx="1237">
                  <c:v>78.340721975934201</c:v>
                </c:pt>
                <c:pt idx="1238">
                  <c:v>78.404053198226805</c:v>
                </c:pt>
                <c:pt idx="1239">
                  <c:v>78.467384420519394</c:v>
                </c:pt>
                <c:pt idx="1240">
                  <c:v>78.530715642811984</c:v>
                </c:pt>
                <c:pt idx="1241">
                  <c:v>78.594046865104573</c:v>
                </c:pt>
                <c:pt idx="1242">
                  <c:v>78.657378087397163</c:v>
                </c:pt>
                <c:pt idx="1243">
                  <c:v>78.720709309689752</c:v>
                </c:pt>
                <c:pt idx="1244">
                  <c:v>78.784040531982342</c:v>
                </c:pt>
                <c:pt idx="1245">
                  <c:v>78.847371754274931</c:v>
                </c:pt>
                <c:pt idx="1246">
                  <c:v>78.910702976567521</c:v>
                </c:pt>
                <c:pt idx="1247">
                  <c:v>78.97403419886011</c:v>
                </c:pt>
                <c:pt idx="1248">
                  <c:v>79.0373654211527</c:v>
                </c:pt>
                <c:pt idx="1249">
                  <c:v>79.100696643445289</c:v>
                </c:pt>
                <c:pt idx="1250">
                  <c:v>79.164027865737879</c:v>
                </c:pt>
                <c:pt idx="1251">
                  <c:v>79.227359088030468</c:v>
                </c:pt>
                <c:pt idx="1252">
                  <c:v>79.290690310323058</c:v>
                </c:pt>
                <c:pt idx="1253">
                  <c:v>79.354021532615647</c:v>
                </c:pt>
                <c:pt idx="1254">
                  <c:v>79.417352754908237</c:v>
                </c:pt>
                <c:pt idx="1255">
                  <c:v>79.48068397720084</c:v>
                </c:pt>
                <c:pt idx="1256">
                  <c:v>79.54401519949343</c:v>
                </c:pt>
                <c:pt idx="1257">
                  <c:v>79.607346421786019</c:v>
                </c:pt>
                <c:pt idx="1258">
                  <c:v>79.670677644078609</c:v>
                </c:pt>
                <c:pt idx="1259">
                  <c:v>79.734008866371198</c:v>
                </c:pt>
                <c:pt idx="1260">
                  <c:v>79.797340088663788</c:v>
                </c:pt>
                <c:pt idx="1261">
                  <c:v>79.860671310956377</c:v>
                </c:pt>
                <c:pt idx="1262">
                  <c:v>79.924002533248967</c:v>
                </c:pt>
                <c:pt idx="1263">
                  <c:v>79.987333755541556</c:v>
                </c:pt>
                <c:pt idx="1264">
                  <c:v>80.050664977834145</c:v>
                </c:pt>
                <c:pt idx="1265">
                  <c:v>80.113996200126735</c:v>
                </c:pt>
                <c:pt idx="1266">
                  <c:v>80.177327422419324</c:v>
                </c:pt>
                <c:pt idx="1267">
                  <c:v>80.240658644711914</c:v>
                </c:pt>
                <c:pt idx="1268">
                  <c:v>80.303989867004503</c:v>
                </c:pt>
                <c:pt idx="1269">
                  <c:v>80.367321089297093</c:v>
                </c:pt>
                <c:pt idx="1270">
                  <c:v>80.430652311589682</c:v>
                </c:pt>
                <c:pt idx="1271">
                  <c:v>80.493983533882272</c:v>
                </c:pt>
                <c:pt idx="1272">
                  <c:v>80.557314756174875</c:v>
                </c:pt>
                <c:pt idx="1273">
                  <c:v>80.620645978467465</c:v>
                </c:pt>
                <c:pt idx="1274">
                  <c:v>80.683977200760054</c:v>
                </c:pt>
                <c:pt idx="1275">
                  <c:v>80.747308423052644</c:v>
                </c:pt>
                <c:pt idx="1276">
                  <c:v>80.810639645345233</c:v>
                </c:pt>
                <c:pt idx="1277">
                  <c:v>80.873970867637823</c:v>
                </c:pt>
                <c:pt idx="1278">
                  <c:v>80.937302089930412</c:v>
                </c:pt>
                <c:pt idx="1279">
                  <c:v>81.000633312223002</c:v>
                </c:pt>
                <c:pt idx="1280">
                  <c:v>81.063964534515591</c:v>
                </c:pt>
                <c:pt idx="1281">
                  <c:v>81.127295756808181</c:v>
                </c:pt>
                <c:pt idx="1282">
                  <c:v>81.19062697910077</c:v>
                </c:pt>
                <c:pt idx="1283">
                  <c:v>81.25395820139336</c:v>
                </c:pt>
                <c:pt idx="1284">
                  <c:v>81.317289423685949</c:v>
                </c:pt>
                <c:pt idx="1285">
                  <c:v>81.380620645978539</c:v>
                </c:pt>
                <c:pt idx="1286">
                  <c:v>81.443951868271128</c:v>
                </c:pt>
                <c:pt idx="1287">
                  <c:v>81.507283090563718</c:v>
                </c:pt>
                <c:pt idx="1288">
                  <c:v>81.570614312856307</c:v>
                </c:pt>
                <c:pt idx="1289">
                  <c:v>81.633945535148911</c:v>
                </c:pt>
                <c:pt idx="1290">
                  <c:v>81.6972767574415</c:v>
                </c:pt>
                <c:pt idx="1291">
                  <c:v>81.76060797973409</c:v>
                </c:pt>
                <c:pt idx="1292">
                  <c:v>81.823939202026679</c:v>
                </c:pt>
                <c:pt idx="1293">
                  <c:v>81.887270424319269</c:v>
                </c:pt>
                <c:pt idx="1294">
                  <c:v>81.950601646611858</c:v>
                </c:pt>
                <c:pt idx="1295">
                  <c:v>82.013932868904448</c:v>
                </c:pt>
                <c:pt idx="1296">
                  <c:v>82.077264091197037</c:v>
                </c:pt>
                <c:pt idx="1297">
                  <c:v>82.140595313489627</c:v>
                </c:pt>
                <c:pt idx="1298">
                  <c:v>82.203926535782216</c:v>
                </c:pt>
                <c:pt idx="1299">
                  <c:v>82.267257758074805</c:v>
                </c:pt>
                <c:pt idx="1300">
                  <c:v>82.330588980367395</c:v>
                </c:pt>
                <c:pt idx="1301">
                  <c:v>82.393920202659984</c:v>
                </c:pt>
                <c:pt idx="1302">
                  <c:v>82.457251424952574</c:v>
                </c:pt>
                <c:pt idx="1303">
                  <c:v>82.520582647245163</c:v>
                </c:pt>
                <c:pt idx="1304">
                  <c:v>82.583913869537753</c:v>
                </c:pt>
                <c:pt idx="1305">
                  <c:v>82.647245091830342</c:v>
                </c:pt>
                <c:pt idx="1306">
                  <c:v>82.710576314122946</c:v>
                </c:pt>
                <c:pt idx="1307">
                  <c:v>82.773907536415535</c:v>
                </c:pt>
                <c:pt idx="1308">
                  <c:v>82.837238758708125</c:v>
                </c:pt>
                <c:pt idx="1309">
                  <c:v>82.900569981000714</c:v>
                </c:pt>
                <c:pt idx="1310">
                  <c:v>82.963901203293304</c:v>
                </c:pt>
                <c:pt idx="1311">
                  <c:v>83.027232425585893</c:v>
                </c:pt>
                <c:pt idx="1312">
                  <c:v>83.090563647878483</c:v>
                </c:pt>
                <c:pt idx="1313">
                  <c:v>83.153894870171072</c:v>
                </c:pt>
                <c:pt idx="1314">
                  <c:v>83.217226092463662</c:v>
                </c:pt>
                <c:pt idx="1315">
                  <c:v>83.280557314756251</c:v>
                </c:pt>
                <c:pt idx="1316">
                  <c:v>83.343888537048841</c:v>
                </c:pt>
                <c:pt idx="1317">
                  <c:v>83.40721975934143</c:v>
                </c:pt>
                <c:pt idx="1318">
                  <c:v>83.47055098163402</c:v>
                </c:pt>
                <c:pt idx="1319">
                  <c:v>83.533882203926609</c:v>
                </c:pt>
                <c:pt idx="1320">
                  <c:v>83.597213426219199</c:v>
                </c:pt>
                <c:pt idx="1321">
                  <c:v>83.660544648511788</c:v>
                </c:pt>
                <c:pt idx="1322">
                  <c:v>83.723875870804378</c:v>
                </c:pt>
                <c:pt idx="1323">
                  <c:v>83.787207093096981</c:v>
                </c:pt>
                <c:pt idx="1324">
                  <c:v>83.850538315389571</c:v>
                </c:pt>
                <c:pt idx="1325">
                  <c:v>83.91386953768216</c:v>
                </c:pt>
                <c:pt idx="1326">
                  <c:v>83.97720075997475</c:v>
                </c:pt>
                <c:pt idx="1327">
                  <c:v>84.040531982267339</c:v>
                </c:pt>
                <c:pt idx="1328">
                  <c:v>84.103863204559929</c:v>
                </c:pt>
                <c:pt idx="1329">
                  <c:v>84.167194426852518</c:v>
                </c:pt>
                <c:pt idx="1330">
                  <c:v>84.230525649145108</c:v>
                </c:pt>
                <c:pt idx="1331">
                  <c:v>84.293856871437697</c:v>
                </c:pt>
                <c:pt idx="1332">
                  <c:v>84.357188093730286</c:v>
                </c:pt>
                <c:pt idx="1333">
                  <c:v>84.420519316022876</c:v>
                </c:pt>
                <c:pt idx="1334">
                  <c:v>84.483850538315465</c:v>
                </c:pt>
                <c:pt idx="1335">
                  <c:v>84.547181760608055</c:v>
                </c:pt>
                <c:pt idx="1336">
                  <c:v>84.610512982900644</c:v>
                </c:pt>
                <c:pt idx="1337">
                  <c:v>84.673844205193234</c:v>
                </c:pt>
                <c:pt idx="1338">
                  <c:v>84.737175427485823</c:v>
                </c:pt>
                <c:pt idx="1339">
                  <c:v>84.800506649778413</c:v>
                </c:pt>
                <c:pt idx="1340">
                  <c:v>84.863837872071016</c:v>
                </c:pt>
                <c:pt idx="1341">
                  <c:v>84.927169094363606</c:v>
                </c:pt>
                <c:pt idx="1342">
                  <c:v>84.990500316656195</c:v>
                </c:pt>
                <c:pt idx="1343">
                  <c:v>85.053831538948785</c:v>
                </c:pt>
                <c:pt idx="1344">
                  <c:v>85.117162761241374</c:v>
                </c:pt>
                <c:pt idx="1345">
                  <c:v>85.180493983533964</c:v>
                </c:pt>
                <c:pt idx="1346">
                  <c:v>85.243825205826553</c:v>
                </c:pt>
                <c:pt idx="1347">
                  <c:v>85.307156428119143</c:v>
                </c:pt>
                <c:pt idx="1348">
                  <c:v>85.370487650411732</c:v>
                </c:pt>
                <c:pt idx="1349">
                  <c:v>85.433818872704322</c:v>
                </c:pt>
                <c:pt idx="1350">
                  <c:v>85.497150094996911</c:v>
                </c:pt>
                <c:pt idx="1351">
                  <c:v>85.560481317289501</c:v>
                </c:pt>
                <c:pt idx="1352">
                  <c:v>85.62381253958209</c:v>
                </c:pt>
                <c:pt idx="1353">
                  <c:v>85.68714376187468</c:v>
                </c:pt>
                <c:pt idx="1354">
                  <c:v>85.750474984167269</c:v>
                </c:pt>
                <c:pt idx="1355">
                  <c:v>85.813806206459859</c:v>
                </c:pt>
                <c:pt idx="1356">
                  <c:v>85.877137428752448</c:v>
                </c:pt>
                <c:pt idx="1357">
                  <c:v>85.940468651045052</c:v>
                </c:pt>
                <c:pt idx="1358">
                  <c:v>86.003799873337641</c:v>
                </c:pt>
                <c:pt idx="1359">
                  <c:v>86.067131095630231</c:v>
                </c:pt>
                <c:pt idx="1360">
                  <c:v>86.13046231792282</c:v>
                </c:pt>
                <c:pt idx="1361">
                  <c:v>86.19379354021541</c:v>
                </c:pt>
                <c:pt idx="1362">
                  <c:v>86.257124762507999</c:v>
                </c:pt>
                <c:pt idx="1363">
                  <c:v>86.320455984800589</c:v>
                </c:pt>
                <c:pt idx="1364">
                  <c:v>86.383787207093178</c:v>
                </c:pt>
                <c:pt idx="1365">
                  <c:v>86.447118429385768</c:v>
                </c:pt>
                <c:pt idx="1366">
                  <c:v>86.510449651678357</c:v>
                </c:pt>
                <c:pt idx="1367">
                  <c:v>86.573780873970946</c:v>
                </c:pt>
                <c:pt idx="1368">
                  <c:v>86.637112096263536</c:v>
                </c:pt>
                <c:pt idx="1369">
                  <c:v>86.700443318556125</c:v>
                </c:pt>
                <c:pt idx="1370">
                  <c:v>86.763774540848715</c:v>
                </c:pt>
                <c:pt idx="1371">
                  <c:v>86.827105763141304</c:v>
                </c:pt>
                <c:pt idx="1372">
                  <c:v>86.890436985433894</c:v>
                </c:pt>
                <c:pt idx="1373">
                  <c:v>86.953768207726483</c:v>
                </c:pt>
                <c:pt idx="1374">
                  <c:v>87.017099430019087</c:v>
                </c:pt>
                <c:pt idx="1375">
                  <c:v>87.080430652311676</c:v>
                </c:pt>
                <c:pt idx="1376">
                  <c:v>87.143761874604266</c:v>
                </c:pt>
                <c:pt idx="1377">
                  <c:v>87.207093096896855</c:v>
                </c:pt>
                <c:pt idx="1378">
                  <c:v>87.270424319189445</c:v>
                </c:pt>
                <c:pt idx="1379">
                  <c:v>87.333755541482034</c:v>
                </c:pt>
                <c:pt idx="1380">
                  <c:v>87.397086763774624</c:v>
                </c:pt>
                <c:pt idx="1381">
                  <c:v>87.460417986067213</c:v>
                </c:pt>
                <c:pt idx="1382">
                  <c:v>87.523749208359803</c:v>
                </c:pt>
                <c:pt idx="1383">
                  <c:v>87.587080430652392</c:v>
                </c:pt>
                <c:pt idx="1384">
                  <c:v>87.650411652944982</c:v>
                </c:pt>
                <c:pt idx="1385">
                  <c:v>87.713742875237571</c:v>
                </c:pt>
                <c:pt idx="1386">
                  <c:v>87.777074097530161</c:v>
                </c:pt>
                <c:pt idx="1387">
                  <c:v>87.84040531982275</c:v>
                </c:pt>
                <c:pt idx="1388">
                  <c:v>87.90373654211534</c:v>
                </c:pt>
                <c:pt idx="1389">
                  <c:v>87.967067764407929</c:v>
                </c:pt>
                <c:pt idx="1390">
                  <c:v>88.030398986700519</c:v>
                </c:pt>
                <c:pt idx="1391">
                  <c:v>88.093730208993122</c:v>
                </c:pt>
                <c:pt idx="1392">
                  <c:v>88.157061431285712</c:v>
                </c:pt>
                <c:pt idx="1393">
                  <c:v>88.220392653578301</c:v>
                </c:pt>
                <c:pt idx="1394">
                  <c:v>88.283723875870891</c:v>
                </c:pt>
                <c:pt idx="1395">
                  <c:v>88.34705509816348</c:v>
                </c:pt>
                <c:pt idx="1396">
                  <c:v>88.41038632045607</c:v>
                </c:pt>
                <c:pt idx="1397">
                  <c:v>88.473717542748659</c:v>
                </c:pt>
                <c:pt idx="1398">
                  <c:v>88.537048765041249</c:v>
                </c:pt>
                <c:pt idx="1399">
                  <c:v>88.600379987333838</c:v>
                </c:pt>
                <c:pt idx="1400">
                  <c:v>88.663711209626427</c:v>
                </c:pt>
                <c:pt idx="1401">
                  <c:v>88.727042431919017</c:v>
                </c:pt>
                <c:pt idx="1402">
                  <c:v>88.790373654211606</c:v>
                </c:pt>
                <c:pt idx="1403">
                  <c:v>88.853704876504196</c:v>
                </c:pt>
                <c:pt idx="1404">
                  <c:v>88.917036098796785</c:v>
                </c:pt>
                <c:pt idx="1405">
                  <c:v>88.980367321089375</c:v>
                </c:pt>
                <c:pt idx="1406">
                  <c:v>89.043698543381964</c:v>
                </c:pt>
                <c:pt idx="1407">
                  <c:v>89.107029765674554</c:v>
                </c:pt>
                <c:pt idx="1408">
                  <c:v>89.170360987967143</c:v>
                </c:pt>
                <c:pt idx="1409">
                  <c:v>89.233692210259747</c:v>
                </c:pt>
                <c:pt idx="1410">
                  <c:v>89.297023432552336</c:v>
                </c:pt>
                <c:pt idx="1411">
                  <c:v>89.360354654844926</c:v>
                </c:pt>
                <c:pt idx="1412">
                  <c:v>89.423685877137515</c:v>
                </c:pt>
                <c:pt idx="1413">
                  <c:v>89.487017099430105</c:v>
                </c:pt>
                <c:pt idx="1414">
                  <c:v>89.550348321722694</c:v>
                </c:pt>
                <c:pt idx="1415">
                  <c:v>89.613679544015284</c:v>
                </c:pt>
                <c:pt idx="1416">
                  <c:v>89.677010766307873</c:v>
                </c:pt>
                <c:pt idx="1417">
                  <c:v>89.740341988600463</c:v>
                </c:pt>
                <c:pt idx="1418">
                  <c:v>89.803673210893052</c:v>
                </c:pt>
                <c:pt idx="1419">
                  <c:v>89.867004433185642</c:v>
                </c:pt>
                <c:pt idx="1420">
                  <c:v>89.930335655478231</c:v>
                </c:pt>
                <c:pt idx="1421">
                  <c:v>89.993666877770821</c:v>
                </c:pt>
                <c:pt idx="1422">
                  <c:v>90.05699810006341</c:v>
                </c:pt>
                <c:pt idx="1423">
                  <c:v>90.120329322356</c:v>
                </c:pt>
                <c:pt idx="1424">
                  <c:v>90.183660544648589</c:v>
                </c:pt>
                <c:pt idx="1425">
                  <c:v>90.246991766941179</c:v>
                </c:pt>
                <c:pt idx="1426">
                  <c:v>90.310322989233782</c:v>
                </c:pt>
                <c:pt idx="1427">
                  <c:v>90.373654211526372</c:v>
                </c:pt>
                <c:pt idx="1428">
                  <c:v>90.436985433818961</c:v>
                </c:pt>
                <c:pt idx="1429">
                  <c:v>90.500316656111551</c:v>
                </c:pt>
                <c:pt idx="1430">
                  <c:v>90.56364787840414</c:v>
                </c:pt>
                <c:pt idx="1431">
                  <c:v>90.62697910069673</c:v>
                </c:pt>
                <c:pt idx="1432">
                  <c:v>90.690310322989319</c:v>
                </c:pt>
                <c:pt idx="1433">
                  <c:v>90.753641545281909</c:v>
                </c:pt>
                <c:pt idx="1434">
                  <c:v>90.816972767574498</c:v>
                </c:pt>
                <c:pt idx="1435">
                  <c:v>90.880303989867087</c:v>
                </c:pt>
                <c:pt idx="1436">
                  <c:v>90.943635212159677</c:v>
                </c:pt>
                <c:pt idx="1437">
                  <c:v>91.006966434452266</c:v>
                </c:pt>
                <c:pt idx="1438">
                  <c:v>91.070297656744856</c:v>
                </c:pt>
                <c:pt idx="1439">
                  <c:v>91.133628879037445</c:v>
                </c:pt>
                <c:pt idx="1440">
                  <c:v>91.196960101330035</c:v>
                </c:pt>
                <c:pt idx="1441">
                  <c:v>91.260291323622624</c:v>
                </c:pt>
                <c:pt idx="1442">
                  <c:v>91.323622545915214</c:v>
                </c:pt>
                <c:pt idx="1443">
                  <c:v>91.386953768207817</c:v>
                </c:pt>
                <c:pt idx="1444">
                  <c:v>91.450284990500407</c:v>
                </c:pt>
                <c:pt idx="1445">
                  <c:v>91.513616212792996</c:v>
                </c:pt>
                <c:pt idx="1446">
                  <c:v>91.576947435085586</c:v>
                </c:pt>
                <c:pt idx="1447">
                  <c:v>91.640278657378175</c:v>
                </c:pt>
                <c:pt idx="1448">
                  <c:v>91.703609879670765</c:v>
                </c:pt>
                <c:pt idx="1449">
                  <c:v>91.766941101963354</c:v>
                </c:pt>
                <c:pt idx="1450">
                  <c:v>91.830272324255944</c:v>
                </c:pt>
                <c:pt idx="1451">
                  <c:v>91.893603546548533</c:v>
                </c:pt>
                <c:pt idx="1452">
                  <c:v>91.956934768841123</c:v>
                </c:pt>
                <c:pt idx="1453">
                  <c:v>92.020265991133712</c:v>
                </c:pt>
                <c:pt idx="1454">
                  <c:v>92.083597213426302</c:v>
                </c:pt>
                <c:pt idx="1455">
                  <c:v>92.146928435718891</c:v>
                </c:pt>
                <c:pt idx="1456">
                  <c:v>92.210259658011481</c:v>
                </c:pt>
                <c:pt idx="1457">
                  <c:v>92.27359088030407</c:v>
                </c:pt>
                <c:pt idx="1458">
                  <c:v>92.33692210259666</c:v>
                </c:pt>
                <c:pt idx="1459">
                  <c:v>92.400253324889249</c:v>
                </c:pt>
                <c:pt idx="1460">
                  <c:v>92.463584547181853</c:v>
                </c:pt>
                <c:pt idx="1461">
                  <c:v>92.526915769474442</c:v>
                </c:pt>
                <c:pt idx="1462">
                  <c:v>92.590246991767032</c:v>
                </c:pt>
                <c:pt idx="1463">
                  <c:v>92.653578214059621</c:v>
                </c:pt>
                <c:pt idx="1464">
                  <c:v>92.716909436352211</c:v>
                </c:pt>
                <c:pt idx="1465">
                  <c:v>92.7802406586448</c:v>
                </c:pt>
                <c:pt idx="1466">
                  <c:v>92.84357188093739</c:v>
                </c:pt>
                <c:pt idx="1467">
                  <c:v>92.906903103229979</c:v>
                </c:pt>
                <c:pt idx="1468">
                  <c:v>92.970234325522568</c:v>
                </c:pt>
                <c:pt idx="1469">
                  <c:v>93.033565547815158</c:v>
                </c:pt>
                <c:pt idx="1470">
                  <c:v>93.096896770107747</c:v>
                </c:pt>
                <c:pt idx="1471">
                  <c:v>93.160227992400337</c:v>
                </c:pt>
                <c:pt idx="1472">
                  <c:v>93.223559214692926</c:v>
                </c:pt>
                <c:pt idx="1473">
                  <c:v>93.286890436985516</c:v>
                </c:pt>
                <c:pt idx="1474">
                  <c:v>93.350221659278105</c:v>
                </c:pt>
                <c:pt idx="1475">
                  <c:v>93.413552881570695</c:v>
                </c:pt>
                <c:pt idx="1476">
                  <c:v>93.476884103863284</c:v>
                </c:pt>
                <c:pt idx="1477">
                  <c:v>93.540215326155888</c:v>
                </c:pt>
                <c:pt idx="1478">
                  <c:v>93.603546548448477</c:v>
                </c:pt>
                <c:pt idx="1479">
                  <c:v>93.666877770741067</c:v>
                </c:pt>
                <c:pt idx="1480">
                  <c:v>93.730208993033656</c:v>
                </c:pt>
                <c:pt idx="1481">
                  <c:v>93.793540215326246</c:v>
                </c:pt>
                <c:pt idx="1482">
                  <c:v>93.856871437618835</c:v>
                </c:pt>
                <c:pt idx="1483">
                  <c:v>93.920202659911425</c:v>
                </c:pt>
                <c:pt idx="1484">
                  <c:v>93.983533882204014</c:v>
                </c:pt>
                <c:pt idx="1485">
                  <c:v>94.046865104496604</c:v>
                </c:pt>
                <c:pt idx="1486">
                  <c:v>94.110196326789193</c:v>
                </c:pt>
                <c:pt idx="1487">
                  <c:v>94.173527549081783</c:v>
                </c:pt>
                <c:pt idx="1488">
                  <c:v>94.236858771374372</c:v>
                </c:pt>
                <c:pt idx="1489">
                  <c:v>94.300189993666962</c:v>
                </c:pt>
                <c:pt idx="1490">
                  <c:v>94.363521215959551</c:v>
                </c:pt>
                <c:pt idx="1491">
                  <c:v>94.426852438252141</c:v>
                </c:pt>
                <c:pt idx="1492">
                  <c:v>94.49018366054473</c:v>
                </c:pt>
                <c:pt idx="1493">
                  <c:v>94.55351488283732</c:v>
                </c:pt>
                <c:pt idx="1494">
                  <c:v>94.616846105129923</c:v>
                </c:pt>
                <c:pt idx="1495">
                  <c:v>94.680177327422513</c:v>
                </c:pt>
                <c:pt idx="1496">
                  <c:v>94.743508549715102</c:v>
                </c:pt>
                <c:pt idx="1497">
                  <c:v>94.806839772007692</c:v>
                </c:pt>
                <c:pt idx="1498">
                  <c:v>94.870170994300281</c:v>
                </c:pt>
                <c:pt idx="1499">
                  <c:v>94.933502216592871</c:v>
                </c:pt>
                <c:pt idx="1500">
                  <c:v>94.99683343888546</c:v>
                </c:pt>
                <c:pt idx="1501">
                  <c:v>95.06016466117805</c:v>
                </c:pt>
                <c:pt idx="1502">
                  <c:v>95.123495883470639</c:v>
                </c:pt>
                <c:pt idx="1503">
                  <c:v>95.186827105763228</c:v>
                </c:pt>
                <c:pt idx="1504">
                  <c:v>95.250158328055818</c:v>
                </c:pt>
                <c:pt idx="1505">
                  <c:v>95.313489550348407</c:v>
                </c:pt>
                <c:pt idx="1506">
                  <c:v>95.376820772640997</c:v>
                </c:pt>
                <c:pt idx="1507">
                  <c:v>95.440151994933586</c:v>
                </c:pt>
                <c:pt idx="1508">
                  <c:v>95.503483217226176</c:v>
                </c:pt>
                <c:pt idx="1509">
                  <c:v>95.566814439518765</c:v>
                </c:pt>
                <c:pt idx="1510">
                  <c:v>95.630145661811355</c:v>
                </c:pt>
                <c:pt idx="1511">
                  <c:v>95.693476884103958</c:v>
                </c:pt>
                <c:pt idx="1512">
                  <c:v>95.756808106396548</c:v>
                </c:pt>
                <c:pt idx="1513">
                  <c:v>95.820139328689137</c:v>
                </c:pt>
                <c:pt idx="1514">
                  <c:v>95.883470550981727</c:v>
                </c:pt>
                <c:pt idx="1515">
                  <c:v>95.946801773274316</c:v>
                </c:pt>
                <c:pt idx="1516">
                  <c:v>96.010132995566906</c:v>
                </c:pt>
                <c:pt idx="1517">
                  <c:v>96.073464217859495</c:v>
                </c:pt>
                <c:pt idx="1518">
                  <c:v>96.136795440152085</c:v>
                </c:pt>
                <c:pt idx="1519">
                  <c:v>96.200126662444674</c:v>
                </c:pt>
                <c:pt idx="1520">
                  <c:v>96.263457884737264</c:v>
                </c:pt>
                <c:pt idx="1521">
                  <c:v>96.326789107029853</c:v>
                </c:pt>
                <c:pt idx="1522">
                  <c:v>96.390120329322443</c:v>
                </c:pt>
                <c:pt idx="1523">
                  <c:v>96.453451551615032</c:v>
                </c:pt>
                <c:pt idx="1524">
                  <c:v>96.516782773907622</c:v>
                </c:pt>
                <c:pt idx="1525">
                  <c:v>96.580113996200211</c:v>
                </c:pt>
                <c:pt idx="1526">
                  <c:v>96.643445218492801</c:v>
                </c:pt>
                <c:pt idx="1527">
                  <c:v>96.70677644078539</c:v>
                </c:pt>
                <c:pt idx="1528">
                  <c:v>96.770107663077994</c:v>
                </c:pt>
                <c:pt idx="1529">
                  <c:v>96.833438885370583</c:v>
                </c:pt>
                <c:pt idx="1530">
                  <c:v>96.896770107663173</c:v>
                </c:pt>
                <c:pt idx="1531">
                  <c:v>96.960101329955762</c:v>
                </c:pt>
                <c:pt idx="1532">
                  <c:v>97.023432552248352</c:v>
                </c:pt>
                <c:pt idx="1533">
                  <c:v>97.086763774540941</c:v>
                </c:pt>
                <c:pt idx="1534">
                  <c:v>97.150094996833531</c:v>
                </c:pt>
                <c:pt idx="1535">
                  <c:v>97.21342621912612</c:v>
                </c:pt>
                <c:pt idx="1536">
                  <c:v>97.27675744141871</c:v>
                </c:pt>
                <c:pt idx="1537">
                  <c:v>97.340088663711299</c:v>
                </c:pt>
                <c:pt idx="1538">
                  <c:v>97.403419886003888</c:v>
                </c:pt>
                <c:pt idx="1539">
                  <c:v>97.466751108296478</c:v>
                </c:pt>
                <c:pt idx="1540">
                  <c:v>97.530082330589067</c:v>
                </c:pt>
                <c:pt idx="1541">
                  <c:v>97.593413552881657</c:v>
                </c:pt>
                <c:pt idx="1542">
                  <c:v>97.656744775174246</c:v>
                </c:pt>
                <c:pt idx="1543">
                  <c:v>97.720075997466836</c:v>
                </c:pt>
                <c:pt idx="1544">
                  <c:v>97.783407219759425</c:v>
                </c:pt>
                <c:pt idx="1545">
                  <c:v>97.846738442052029</c:v>
                </c:pt>
                <c:pt idx="1546">
                  <c:v>97.910069664344618</c:v>
                </c:pt>
                <c:pt idx="1547">
                  <c:v>97.973400886637208</c:v>
                </c:pt>
                <c:pt idx="1548">
                  <c:v>98.036732108929797</c:v>
                </c:pt>
                <c:pt idx="1549">
                  <c:v>98.100063331222387</c:v>
                </c:pt>
                <c:pt idx="1550">
                  <c:v>98.163394553514976</c:v>
                </c:pt>
                <c:pt idx="1551">
                  <c:v>98.226725775807566</c:v>
                </c:pt>
                <c:pt idx="1552">
                  <c:v>98.290056998100155</c:v>
                </c:pt>
                <c:pt idx="1553">
                  <c:v>98.353388220392745</c:v>
                </c:pt>
                <c:pt idx="1554">
                  <c:v>98.416719442685334</c:v>
                </c:pt>
                <c:pt idx="1555">
                  <c:v>98.480050664977924</c:v>
                </c:pt>
                <c:pt idx="1556">
                  <c:v>98.543381887270513</c:v>
                </c:pt>
                <c:pt idx="1557">
                  <c:v>98.606713109563103</c:v>
                </c:pt>
                <c:pt idx="1558">
                  <c:v>98.670044331855692</c:v>
                </c:pt>
                <c:pt idx="1559">
                  <c:v>98.733375554148282</c:v>
                </c:pt>
                <c:pt idx="1560">
                  <c:v>98.796706776440871</c:v>
                </c:pt>
                <c:pt idx="1561">
                  <c:v>98.860037998733461</c:v>
                </c:pt>
                <c:pt idx="1562">
                  <c:v>98.923369221026064</c:v>
                </c:pt>
                <c:pt idx="1563">
                  <c:v>98.986700443318654</c:v>
                </c:pt>
                <c:pt idx="1564">
                  <c:v>99.050031665611243</c:v>
                </c:pt>
                <c:pt idx="1565">
                  <c:v>99.113362887903833</c:v>
                </c:pt>
                <c:pt idx="1566">
                  <c:v>99.176694110196422</c:v>
                </c:pt>
                <c:pt idx="1567">
                  <c:v>99.240025332489012</c:v>
                </c:pt>
                <c:pt idx="1568">
                  <c:v>99.303356554781601</c:v>
                </c:pt>
                <c:pt idx="1569">
                  <c:v>99.366687777074191</c:v>
                </c:pt>
                <c:pt idx="1570">
                  <c:v>99.43001899936678</c:v>
                </c:pt>
                <c:pt idx="1571">
                  <c:v>99.493350221659369</c:v>
                </c:pt>
                <c:pt idx="1572">
                  <c:v>99.556681443951959</c:v>
                </c:pt>
                <c:pt idx="1573">
                  <c:v>99.620012666244548</c:v>
                </c:pt>
                <c:pt idx="1574">
                  <c:v>99.683343888537138</c:v>
                </c:pt>
                <c:pt idx="1575">
                  <c:v>99.746675110829727</c:v>
                </c:pt>
                <c:pt idx="1576">
                  <c:v>99.810006333122317</c:v>
                </c:pt>
                <c:pt idx="1577">
                  <c:v>99.873337555414906</c:v>
                </c:pt>
                <c:pt idx="1578">
                  <c:v>99.936668777707496</c:v>
                </c:pt>
                <c:pt idx="1579">
                  <c:v>100.0000000000001</c:v>
                </c:pt>
              </c:numCache>
            </c:numRef>
          </c:xVal>
          <c:yVal>
            <c:numRef>
              <c:f>'FDC Delegate'!$E$4:$E$1583</c:f>
              <c:numCache>
                <c:formatCode>General</c:formatCode>
                <c:ptCount val="1580"/>
                <c:pt idx="0">
                  <c:v>6026.7709999999997</c:v>
                </c:pt>
                <c:pt idx="1">
                  <c:v>3112.5770000000002</c:v>
                </c:pt>
                <c:pt idx="2">
                  <c:v>2823.96</c:v>
                </c:pt>
                <c:pt idx="3">
                  <c:v>2430.2649999999999</c:v>
                </c:pt>
                <c:pt idx="4">
                  <c:v>2267.1280000000002</c:v>
                </c:pt>
                <c:pt idx="5">
                  <c:v>2244.9090000000001</c:v>
                </c:pt>
                <c:pt idx="6">
                  <c:v>2242.1849999999999</c:v>
                </c:pt>
                <c:pt idx="7">
                  <c:v>2080.7339999999999</c:v>
                </c:pt>
                <c:pt idx="8">
                  <c:v>2016.7180000000001</c:v>
                </c:pt>
                <c:pt idx="9">
                  <c:v>2000.204</c:v>
                </c:pt>
                <c:pt idx="10">
                  <c:v>1972.1220000000001</c:v>
                </c:pt>
                <c:pt idx="11">
                  <c:v>1880.759</c:v>
                </c:pt>
                <c:pt idx="12">
                  <c:v>1879.5920000000001</c:v>
                </c:pt>
                <c:pt idx="13">
                  <c:v>1865.356</c:v>
                </c:pt>
                <c:pt idx="14">
                  <c:v>1724.241</c:v>
                </c:pt>
                <c:pt idx="15">
                  <c:v>1626.4780000000001</c:v>
                </c:pt>
                <c:pt idx="16">
                  <c:v>1573.2339999999999</c:v>
                </c:pt>
                <c:pt idx="17">
                  <c:v>1531.258</c:v>
                </c:pt>
                <c:pt idx="18">
                  <c:v>1522.4839999999999</c:v>
                </c:pt>
                <c:pt idx="19">
                  <c:v>1503.008</c:v>
                </c:pt>
                <c:pt idx="20">
                  <c:v>1501.2370000000001</c:v>
                </c:pt>
                <c:pt idx="21">
                  <c:v>1497.306</c:v>
                </c:pt>
                <c:pt idx="22">
                  <c:v>1488.241</c:v>
                </c:pt>
                <c:pt idx="23">
                  <c:v>1481.925</c:v>
                </c:pt>
                <c:pt idx="24">
                  <c:v>1450.6379999999999</c:v>
                </c:pt>
                <c:pt idx="25">
                  <c:v>1439.7059999999999</c:v>
                </c:pt>
                <c:pt idx="26">
                  <c:v>1417.9449999999999</c:v>
                </c:pt>
                <c:pt idx="27">
                  <c:v>1369.788</c:v>
                </c:pt>
                <c:pt idx="28">
                  <c:v>1344.404</c:v>
                </c:pt>
                <c:pt idx="29">
                  <c:v>1315.915</c:v>
                </c:pt>
                <c:pt idx="30">
                  <c:v>1306.5889999999999</c:v>
                </c:pt>
                <c:pt idx="31">
                  <c:v>1298.6020000000001</c:v>
                </c:pt>
                <c:pt idx="32">
                  <c:v>1238.8150000000001</c:v>
                </c:pt>
                <c:pt idx="33">
                  <c:v>1217</c:v>
                </c:pt>
                <c:pt idx="34">
                  <c:v>1208.498</c:v>
                </c:pt>
                <c:pt idx="35">
                  <c:v>1197.829</c:v>
                </c:pt>
                <c:pt idx="36">
                  <c:v>1170.575</c:v>
                </c:pt>
                <c:pt idx="37">
                  <c:v>1145.393</c:v>
                </c:pt>
                <c:pt idx="38">
                  <c:v>1132.8019999999999</c:v>
                </c:pt>
                <c:pt idx="39">
                  <c:v>1101.1479999999999</c:v>
                </c:pt>
                <c:pt idx="40">
                  <c:v>1092.5450000000001</c:v>
                </c:pt>
                <c:pt idx="41">
                  <c:v>1085.5619999999999</c:v>
                </c:pt>
                <c:pt idx="42">
                  <c:v>1060.4739999999999</c:v>
                </c:pt>
                <c:pt idx="43">
                  <c:v>1049.999</c:v>
                </c:pt>
                <c:pt idx="44">
                  <c:v>1040.3789999999999</c:v>
                </c:pt>
                <c:pt idx="45">
                  <c:v>967.78399999999999</c:v>
                </c:pt>
                <c:pt idx="46">
                  <c:v>963.29200000000003</c:v>
                </c:pt>
                <c:pt idx="47">
                  <c:v>951.95699999999999</c:v>
                </c:pt>
                <c:pt idx="48">
                  <c:v>948</c:v>
                </c:pt>
                <c:pt idx="49">
                  <c:v>942.32399999999996</c:v>
                </c:pt>
                <c:pt idx="50">
                  <c:v>938.06899999999996</c:v>
                </c:pt>
                <c:pt idx="51">
                  <c:v>917.59199999999998</c:v>
                </c:pt>
                <c:pt idx="52">
                  <c:v>896.88900000000001</c:v>
                </c:pt>
                <c:pt idx="53">
                  <c:v>890.50699999999995</c:v>
                </c:pt>
                <c:pt idx="54">
                  <c:v>881.05600000000004</c:v>
                </c:pt>
                <c:pt idx="55">
                  <c:v>867.10699999999997</c:v>
                </c:pt>
                <c:pt idx="56">
                  <c:v>853.61900000000003</c:v>
                </c:pt>
                <c:pt idx="57">
                  <c:v>815.02700000000004</c:v>
                </c:pt>
                <c:pt idx="58">
                  <c:v>814.91700000000003</c:v>
                </c:pt>
                <c:pt idx="59">
                  <c:v>810.84400000000005</c:v>
                </c:pt>
                <c:pt idx="60">
                  <c:v>805.79</c:v>
                </c:pt>
                <c:pt idx="61">
                  <c:v>798.35599999999999</c:v>
                </c:pt>
                <c:pt idx="62">
                  <c:v>789.428</c:v>
                </c:pt>
                <c:pt idx="63">
                  <c:v>784.27700000000004</c:v>
                </c:pt>
                <c:pt idx="64">
                  <c:v>765.33199999999999</c:v>
                </c:pt>
                <c:pt idx="65">
                  <c:v>751.12800000000004</c:v>
                </c:pt>
                <c:pt idx="66">
                  <c:v>747.66800000000001</c:v>
                </c:pt>
                <c:pt idx="67">
                  <c:v>733.81700000000001</c:v>
                </c:pt>
                <c:pt idx="68">
                  <c:v>720.28899999999999</c:v>
                </c:pt>
                <c:pt idx="69">
                  <c:v>716.61599999999999</c:v>
                </c:pt>
                <c:pt idx="70">
                  <c:v>712.75</c:v>
                </c:pt>
                <c:pt idx="71">
                  <c:v>711.77499999999998</c:v>
                </c:pt>
                <c:pt idx="72">
                  <c:v>687.10500000000002</c:v>
                </c:pt>
                <c:pt idx="73">
                  <c:v>680.78</c:v>
                </c:pt>
                <c:pt idx="74">
                  <c:v>675.38199999999995</c:v>
                </c:pt>
                <c:pt idx="75">
                  <c:v>661.13599999999997</c:v>
                </c:pt>
                <c:pt idx="76">
                  <c:v>661.02499999999998</c:v>
                </c:pt>
                <c:pt idx="77">
                  <c:v>660.52099999999996</c:v>
                </c:pt>
                <c:pt idx="78">
                  <c:v>648.24099999999999</c:v>
                </c:pt>
                <c:pt idx="79">
                  <c:v>647.23699999999997</c:v>
                </c:pt>
                <c:pt idx="80">
                  <c:v>629.49</c:v>
                </c:pt>
                <c:pt idx="81">
                  <c:v>629.19600000000003</c:v>
                </c:pt>
                <c:pt idx="82">
                  <c:v>628.39</c:v>
                </c:pt>
                <c:pt idx="83">
                  <c:v>626.03599999999994</c:v>
                </c:pt>
                <c:pt idx="84">
                  <c:v>620.69500000000005</c:v>
                </c:pt>
                <c:pt idx="85">
                  <c:v>618.74</c:v>
                </c:pt>
                <c:pt idx="86">
                  <c:v>617.62800000000004</c:v>
                </c:pt>
                <c:pt idx="87">
                  <c:v>616.60500000000002</c:v>
                </c:pt>
                <c:pt idx="88">
                  <c:v>612.27099999999996</c:v>
                </c:pt>
                <c:pt idx="89">
                  <c:v>606.30999999999995</c:v>
                </c:pt>
                <c:pt idx="90">
                  <c:v>604.71199999999999</c:v>
                </c:pt>
                <c:pt idx="91">
                  <c:v>603.19200000000001</c:v>
                </c:pt>
                <c:pt idx="92">
                  <c:v>600.721</c:v>
                </c:pt>
                <c:pt idx="93">
                  <c:v>596.32799999999997</c:v>
                </c:pt>
                <c:pt idx="94">
                  <c:v>591.42100000000005</c:v>
                </c:pt>
                <c:pt idx="95">
                  <c:v>587.85599999999999</c:v>
                </c:pt>
                <c:pt idx="96">
                  <c:v>584.51800000000003</c:v>
                </c:pt>
                <c:pt idx="97">
                  <c:v>583.67999999999995</c:v>
                </c:pt>
                <c:pt idx="98">
                  <c:v>576.29200000000003</c:v>
                </c:pt>
                <c:pt idx="99">
                  <c:v>575.36699999999996</c:v>
                </c:pt>
                <c:pt idx="100">
                  <c:v>573.03399999999999</c:v>
                </c:pt>
                <c:pt idx="101">
                  <c:v>569.79300000000001</c:v>
                </c:pt>
                <c:pt idx="102">
                  <c:v>563.19799999999998</c:v>
                </c:pt>
                <c:pt idx="103">
                  <c:v>560.28599999999994</c:v>
                </c:pt>
                <c:pt idx="104">
                  <c:v>559.60599999999999</c:v>
                </c:pt>
                <c:pt idx="105">
                  <c:v>553.73400000000004</c:v>
                </c:pt>
                <c:pt idx="106">
                  <c:v>552.6</c:v>
                </c:pt>
                <c:pt idx="107">
                  <c:v>551.31200000000001</c:v>
                </c:pt>
                <c:pt idx="108">
                  <c:v>549.99599999999998</c:v>
                </c:pt>
                <c:pt idx="109">
                  <c:v>549.07899999999995</c:v>
                </c:pt>
                <c:pt idx="110">
                  <c:v>548.65700000000004</c:v>
                </c:pt>
                <c:pt idx="111">
                  <c:v>547.78700000000003</c:v>
                </c:pt>
                <c:pt idx="112">
                  <c:v>546.27800000000002</c:v>
                </c:pt>
                <c:pt idx="113">
                  <c:v>546.18100000000004</c:v>
                </c:pt>
                <c:pt idx="114">
                  <c:v>541.16899999999998</c:v>
                </c:pt>
                <c:pt idx="115">
                  <c:v>539.55899999999997</c:v>
                </c:pt>
                <c:pt idx="116">
                  <c:v>536.47699999999998</c:v>
                </c:pt>
                <c:pt idx="117">
                  <c:v>533.77099999999996</c:v>
                </c:pt>
                <c:pt idx="118">
                  <c:v>533.77099999999996</c:v>
                </c:pt>
                <c:pt idx="119">
                  <c:v>533.12800000000004</c:v>
                </c:pt>
                <c:pt idx="120">
                  <c:v>531.57000000000005</c:v>
                </c:pt>
                <c:pt idx="121">
                  <c:v>531.55100000000004</c:v>
                </c:pt>
                <c:pt idx="122">
                  <c:v>531.18899999999996</c:v>
                </c:pt>
                <c:pt idx="123">
                  <c:v>529.92999999999995</c:v>
                </c:pt>
                <c:pt idx="124">
                  <c:v>529.54999999999995</c:v>
                </c:pt>
                <c:pt idx="125">
                  <c:v>528.96500000000003</c:v>
                </c:pt>
                <c:pt idx="126">
                  <c:v>528.81200000000001</c:v>
                </c:pt>
                <c:pt idx="127">
                  <c:v>518.75199999999995</c:v>
                </c:pt>
                <c:pt idx="128">
                  <c:v>516.755</c:v>
                </c:pt>
                <c:pt idx="129">
                  <c:v>515.78399999999999</c:v>
                </c:pt>
                <c:pt idx="130">
                  <c:v>515.03700000000003</c:v>
                </c:pt>
                <c:pt idx="131">
                  <c:v>514.86900000000003</c:v>
                </c:pt>
                <c:pt idx="132">
                  <c:v>511.78100000000001</c:v>
                </c:pt>
                <c:pt idx="133">
                  <c:v>511.56700000000001</c:v>
                </c:pt>
                <c:pt idx="134">
                  <c:v>510.86500000000001</c:v>
                </c:pt>
                <c:pt idx="135">
                  <c:v>510.541</c:v>
                </c:pt>
                <c:pt idx="136">
                  <c:v>510.42700000000002</c:v>
                </c:pt>
                <c:pt idx="137">
                  <c:v>509.68299999999999</c:v>
                </c:pt>
                <c:pt idx="138">
                  <c:v>509.375</c:v>
                </c:pt>
                <c:pt idx="139">
                  <c:v>508.298</c:v>
                </c:pt>
                <c:pt idx="140">
                  <c:v>507.25599999999997</c:v>
                </c:pt>
                <c:pt idx="141">
                  <c:v>506.93</c:v>
                </c:pt>
                <c:pt idx="142">
                  <c:v>506.33600000000001</c:v>
                </c:pt>
                <c:pt idx="143">
                  <c:v>506.024</c:v>
                </c:pt>
                <c:pt idx="144">
                  <c:v>502.8</c:v>
                </c:pt>
                <c:pt idx="145">
                  <c:v>501.63900000000001</c:v>
                </c:pt>
                <c:pt idx="146">
                  <c:v>498.74799999999999</c:v>
                </c:pt>
                <c:pt idx="147">
                  <c:v>497.07900000000001</c:v>
                </c:pt>
                <c:pt idx="148">
                  <c:v>491.62599999999998</c:v>
                </c:pt>
                <c:pt idx="149">
                  <c:v>490.52300000000002</c:v>
                </c:pt>
                <c:pt idx="150">
                  <c:v>488.71600000000001</c:v>
                </c:pt>
                <c:pt idx="151">
                  <c:v>487.51100000000002</c:v>
                </c:pt>
                <c:pt idx="152">
                  <c:v>486.88799999999998</c:v>
                </c:pt>
                <c:pt idx="153">
                  <c:v>486.017</c:v>
                </c:pt>
                <c:pt idx="154">
                  <c:v>483.44900000000001</c:v>
                </c:pt>
                <c:pt idx="155">
                  <c:v>483.154</c:v>
                </c:pt>
                <c:pt idx="156">
                  <c:v>481.68599999999998</c:v>
                </c:pt>
                <c:pt idx="157">
                  <c:v>481.36799999999999</c:v>
                </c:pt>
                <c:pt idx="158">
                  <c:v>481.12700000000001</c:v>
                </c:pt>
                <c:pt idx="159">
                  <c:v>479.24599999999998</c:v>
                </c:pt>
                <c:pt idx="160">
                  <c:v>477.24400000000003</c:v>
                </c:pt>
                <c:pt idx="161">
                  <c:v>476.15699999999998</c:v>
                </c:pt>
                <c:pt idx="162">
                  <c:v>475.983</c:v>
                </c:pt>
                <c:pt idx="163">
                  <c:v>473.721</c:v>
                </c:pt>
                <c:pt idx="164">
                  <c:v>471.10300000000001</c:v>
                </c:pt>
                <c:pt idx="165">
                  <c:v>470.928</c:v>
                </c:pt>
                <c:pt idx="166">
                  <c:v>467.31900000000002</c:v>
                </c:pt>
                <c:pt idx="167">
                  <c:v>466.60500000000002</c:v>
                </c:pt>
                <c:pt idx="168">
                  <c:v>464.52800000000002</c:v>
                </c:pt>
                <c:pt idx="169">
                  <c:v>463.57499999999999</c:v>
                </c:pt>
                <c:pt idx="170">
                  <c:v>463.25799999999998</c:v>
                </c:pt>
                <c:pt idx="171">
                  <c:v>463.07900000000001</c:v>
                </c:pt>
                <c:pt idx="172">
                  <c:v>462.24900000000002</c:v>
                </c:pt>
                <c:pt idx="173">
                  <c:v>461.87</c:v>
                </c:pt>
                <c:pt idx="174">
                  <c:v>460.404</c:v>
                </c:pt>
                <c:pt idx="175">
                  <c:v>459.38200000000001</c:v>
                </c:pt>
                <c:pt idx="176">
                  <c:v>457.27800000000002</c:v>
                </c:pt>
                <c:pt idx="177">
                  <c:v>456.80700000000002</c:v>
                </c:pt>
                <c:pt idx="178">
                  <c:v>455.58800000000002</c:v>
                </c:pt>
                <c:pt idx="179">
                  <c:v>455.57400000000001</c:v>
                </c:pt>
                <c:pt idx="180">
                  <c:v>454.73399999999998</c:v>
                </c:pt>
                <c:pt idx="181">
                  <c:v>453.67899999999997</c:v>
                </c:pt>
                <c:pt idx="182">
                  <c:v>453.34300000000002</c:v>
                </c:pt>
                <c:pt idx="183">
                  <c:v>452.589</c:v>
                </c:pt>
                <c:pt idx="184">
                  <c:v>451.43700000000001</c:v>
                </c:pt>
                <c:pt idx="185">
                  <c:v>449.54500000000002</c:v>
                </c:pt>
                <c:pt idx="186">
                  <c:v>447.88299999999998</c:v>
                </c:pt>
                <c:pt idx="187">
                  <c:v>447.13299999999998</c:v>
                </c:pt>
                <c:pt idx="188">
                  <c:v>443.72800000000001</c:v>
                </c:pt>
                <c:pt idx="189">
                  <c:v>442.94900000000001</c:v>
                </c:pt>
                <c:pt idx="190">
                  <c:v>442.94900000000001</c:v>
                </c:pt>
                <c:pt idx="191">
                  <c:v>441.673</c:v>
                </c:pt>
                <c:pt idx="192">
                  <c:v>441.32499999999999</c:v>
                </c:pt>
                <c:pt idx="193">
                  <c:v>439.97500000000002</c:v>
                </c:pt>
                <c:pt idx="194">
                  <c:v>437.51499999999999</c:v>
                </c:pt>
                <c:pt idx="195">
                  <c:v>436.16300000000001</c:v>
                </c:pt>
                <c:pt idx="196">
                  <c:v>435.92399999999998</c:v>
                </c:pt>
                <c:pt idx="197">
                  <c:v>434.822</c:v>
                </c:pt>
                <c:pt idx="198">
                  <c:v>432.77699999999999</c:v>
                </c:pt>
                <c:pt idx="199">
                  <c:v>429.68700000000001</c:v>
                </c:pt>
                <c:pt idx="200">
                  <c:v>428.58800000000002</c:v>
                </c:pt>
                <c:pt idx="201">
                  <c:v>428.28399999999999</c:v>
                </c:pt>
                <c:pt idx="202">
                  <c:v>427.976</c:v>
                </c:pt>
                <c:pt idx="203">
                  <c:v>427.74200000000002</c:v>
                </c:pt>
                <c:pt idx="204">
                  <c:v>427.74200000000002</c:v>
                </c:pt>
                <c:pt idx="205">
                  <c:v>427.31299999999999</c:v>
                </c:pt>
                <c:pt idx="206">
                  <c:v>425.38</c:v>
                </c:pt>
                <c:pt idx="207">
                  <c:v>425.32400000000001</c:v>
                </c:pt>
                <c:pt idx="208">
                  <c:v>425.07100000000003</c:v>
                </c:pt>
                <c:pt idx="209">
                  <c:v>424.23</c:v>
                </c:pt>
                <c:pt idx="210">
                  <c:v>424.21499999999997</c:v>
                </c:pt>
                <c:pt idx="211">
                  <c:v>423.35</c:v>
                </c:pt>
                <c:pt idx="212">
                  <c:v>423.17399999999998</c:v>
                </c:pt>
                <c:pt idx="213">
                  <c:v>423.17</c:v>
                </c:pt>
                <c:pt idx="214">
                  <c:v>421.34699999999998</c:v>
                </c:pt>
                <c:pt idx="215">
                  <c:v>420.77499999999998</c:v>
                </c:pt>
                <c:pt idx="216">
                  <c:v>418.99700000000001</c:v>
                </c:pt>
                <c:pt idx="217">
                  <c:v>418.935</c:v>
                </c:pt>
                <c:pt idx="218">
                  <c:v>418.69900000000001</c:v>
                </c:pt>
                <c:pt idx="219">
                  <c:v>415.72500000000002</c:v>
                </c:pt>
                <c:pt idx="220">
                  <c:v>415.71199999999999</c:v>
                </c:pt>
                <c:pt idx="221">
                  <c:v>413.31700000000001</c:v>
                </c:pt>
                <c:pt idx="222">
                  <c:v>409.39400000000001</c:v>
                </c:pt>
                <c:pt idx="223">
                  <c:v>409.11099999999999</c:v>
                </c:pt>
                <c:pt idx="224">
                  <c:v>408.24599999999998</c:v>
                </c:pt>
                <c:pt idx="225">
                  <c:v>407.108</c:v>
                </c:pt>
                <c:pt idx="226">
                  <c:v>405.15699999999998</c:v>
                </c:pt>
                <c:pt idx="227">
                  <c:v>404.84300000000002</c:v>
                </c:pt>
                <c:pt idx="228">
                  <c:v>404.72399999999999</c:v>
                </c:pt>
                <c:pt idx="229">
                  <c:v>404.56</c:v>
                </c:pt>
                <c:pt idx="230">
                  <c:v>404.411</c:v>
                </c:pt>
                <c:pt idx="231">
                  <c:v>403.89299999999997</c:v>
                </c:pt>
                <c:pt idx="232">
                  <c:v>403.62099999999998</c:v>
                </c:pt>
                <c:pt idx="233">
                  <c:v>402.733</c:v>
                </c:pt>
                <c:pt idx="234">
                  <c:v>401.09899999999999</c:v>
                </c:pt>
                <c:pt idx="235">
                  <c:v>399.803</c:v>
                </c:pt>
                <c:pt idx="236">
                  <c:v>398.42500000000001</c:v>
                </c:pt>
                <c:pt idx="237">
                  <c:v>398.01</c:v>
                </c:pt>
                <c:pt idx="238">
                  <c:v>397.90899999999999</c:v>
                </c:pt>
                <c:pt idx="239">
                  <c:v>396.36</c:v>
                </c:pt>
                <c:pt idx="240">
                  <c:v>396.30500000000001</c:v>
                </c:pt>
                <c:pt idx="241">
                  <c:v>395.53800000000001</c:v>
                </c:pt>
                <c:pt idx="242">
                  <c:v>394.827</c:v>
                </c:pt>
                <c:pt idx="243">
                  <c:v>394.50099999999998</c:v>
                </c:pt>
                <c:pt idx="244">
                  <c:v>392.79500000000002</c:v>
                </c:pt>
                <c:pt idx="245">
                  <c:v>390.971</c:v>
                </c:pt>
                <c:pt idx="246">
                  <c:v>390.08</c:v>
                </c:pt>
                <c:pt idx="247">
                  <c:v>388.512</c:v>
                </c:pt>
                <c:pt idx="248">
                  <c:v>388.42500000000001</c:v>
                </c:pt>
                <c:pt idx="249">
                  <c:v>388.42200000000003</c:v>
                </c:pt>
                <c:pt idx="250">
                  <c:v>387.39800000000002</c:v>
                </c:pt>
                <c:pt idx="251">
                  <c:v>386.90300000000002</c:v>
                </c:pt>
                <c:pt idx="252">
                  <c:v>386.39600000000002</c:v>
                </c:pt>
                <c:pt idx="253">
                  <c:v>385.98899999999998</c:v>
                </c:pt>
                <c:pt idx="254">
                  <c:v>385.87299999999999</c:v>
                </c:pt>
                <c:pt idx="255">
                  <c:v>385.87299999999999</c:v>
                </c:pt>
                <c:pt idx="256">
                  <c:v>385.87299999999999</c:v>
                </c:pt>
                <c:pt idx="257">
                  <c:v>384.15600000000001</c:v>
                </c:pt>
                <c:pt idx="258">
                  <c:v>382.34500000000003</c:v>
                </c:pt>
                <c:pt idx="259">
                  <c:v>381.238</c:v>
                </c:pt>
                <c:pt idx="260">
                  <c:v>381.16</c:v>
                </c:pt>
                <c:pt idx="261">
                  <c:v>380.59</c:v>
                </c:pt>
                <c:pt idx="262">
                  <c:v>380.03899999999999</c:v>
                </c:pt>
                <c:pt idx="263">
                  <c:v>379.06400000000002</c:v>
                </c:pt>
                <c:pt idx="264">
                  <c:v>378.93</c:v>
                </c:pt>
                <c:pt idx="265">
                  <c:v>378.82299999999998</c:v>
                </c:pt>
                <c:pt idx="266">
                  <c:v>377.80900000000003</c:v>
                </c:pt>
                <c:pt idx="267">
                  <c:v>376.40199999999999</c:v>
                </c:pt>
                <c:pt idx="268">
                  <c:v>376.11700000000002</c:v>
                </c:pt>
                <c:pt idx="269">
                  <c:v>375.97899999999998</c:v>
                </c:pt>
                <c:pt idx="270">
                  <c:v>375.08100000000002</c:v>
                </c:pt>
                <c:pt idx="271">
                  <c:v>374.83300000000003</c:v>
                </c:pt>
                <c:pt idx="272">
                  <c:v>374.08199999999999</c:v>
                </c:pt>
                <c:pt idx="273">
                  <c:v>374.08</c:v>
                </c:pt>
                <c:pt idx="274">
                  <c:v>372.83199999999999</c:v>
                </c:pt>
                <c:pt idx="275">
                  <c:v>371.35399999999998</c:v>
                </c:pt>
                <c:pt idx="276">
                  <c:v>370.57499999999999</c:v>
                </c:pt>
                <c:pt idx="277">
                  <c:v>368.15</c:v>
                </c:pt>
                <c:pt idx="278">
                  <c:v>367.77300000000002</c:v>
                </c:pt>
                <c:pt idx="279">
                  <c:v>366.995</c:v>
                </c:pt>
                <c:pt idx="280">
                  <c:v>365.63299999999998</c:v>
                </c:pt>
                <c:pt idx="281">
                  <c:v>365.38600000000002</c:v>
                </c:pt>
                <c:pt idx="282">
                  <c:v>364.88900000000001</c:v>
                </c:pt>
                <c:pt idx="283">
                  <c:v>364.39100000000002</c:v>
                </c:pt>
                <c:pt idx="284">
                  <c:v>363.34199999999998</c:v>
                </c:pt>
                <c:pt idx="285">
                  <c:v>362.65699999999998</c:v>
                </c:pt>
                <c:pt idx="286">
                  <c:v>361.911</c:v>
                </c:pt>
                <c:pt idx="287">
                  <c:v>361.904</c:v>
                </c:pt>
                <c:pt idx="288">
                  <c:v>361.60300000000001</c:v>
                </c:pt>
                <c:pt idx="289">
                  <c:v>361.16300000000001</c:v>
                </c:pt>
                <c:pt idx="290">
                  <c:v>360.83100000000002</c:v>
                </c:pt>
                <c:pt idx="291">
                  <c:v>360.28199999999998</c:v>
                </c:pt>
                <c:pt idx="292">
                  <c:v>359.51400000000001</c:v>
                </c:pt>
                <c:pt idx="293">
                  <c:v>359.18599999999998</c:v>
                </c:pt>
                <c:pt idx="294">
                  <c:v>358.98099999999999</c:v>
                </c:pt>
                <c:pt idx="295">
                  <c:v>358.94799999999998</c:v>
                </c:pt>
                <c:pt idx="296">
                  <c:v>358.20299999999997</c:v>
                </c:pt>
                <c:pt idx="297">
                  <c:v>357.95</c:v>
                </c:pt>
                <c:pt idx="298">
                  <c:v>357.70699999999999</c:v>
                </c:pt>
                <c:pt idx="299">
                  <c:v>355.51400000000001</c:v>
                </c:pt>
                <c:pt idx="300">
                  <c:v>355.25200000000001</c:v>
                </c:pt>
                <c:pt idx="301">
                  <c:v>354.31099999999998</c:v>
                </c:pt>
                <c:pt idx="302">
                  <c:v>354.02199999999999</c:v>
                </c:pt>
                <c:pt idx="303">
                  <c:v>354.02199999999999</c:v>
                </c:pt>
                <c:pt idx="304">
                  <c:v>353.32</c:v>
                </c:pt>
                <c:pt idx="305">
                  <c:v>353.04899999999998</c:v>
                </c:pt>
                <c:pt idx="306">
                  <c:v>352.8</c:v>
                </c:pt>
                <c:pt idx="307">
                  <c:v>352.33</c:v>
                </c:pt>
                <c:pt idx="308">
                  <c:v>352.06700000000001</c:v>
                </c:pt>
                <c:pt idx="309">
                  <c:v>351.851</c:v>
                </c:pt>
                <c:pt idx="310">
                  <c:v>351.09500000000003</c:v>
                </c:pt>
                <c:pt idx="311">
                  <c:v>350.59699999999998</c:v>
                </c:pt>
                <c:pt idx="312">
                  <c:v>349.40199999999999</c:v>
                </c:pt>
                <c:pt idx="313">
                  <c:v>349.245</c:v>
                </c:pt>
                <c:pt idx="314">
                  <c:v>348.43299999999999</c:v>
                </c:pt>
                <c:pt idx="315">
                  <c:v>346.32299999999998</c:v>
                </c:pt>
                <c:pt idx="316">
                  <c:v>344.97500000000002</c:v>
                </c:pt>
                <c:pt idx="317">
                  <c:v>344.56299999999999</c:v>
                </c:pt>
                <c:pt idx="318">
                  <c:v>344.29899999999998</c:v>
                </c:pt>
                <c:pt idx="319">
                  <c:v>344.22199999999998</c:v>
                </c:pt>
                <c:pt idx="320">
                  <c:v>342.88900000000001</c:v>
                </c:pt>
                <c:pt idx="321">
                  <c:v>341.85300000000001</c:v>
                </c:pt>
                <c:pt idx="322">
                  <c:v>338.71499999999997</c:v>
                </c:pt>
                <c:pt idx="323">
                  <c:v>338.49400000000003</c:v>
                </c:pt>
                <c:pt idx="324">
                  <c:v>338.33699999999999</c:v>
                </c:pt>
                <c:pt idx="325">
                  <c:v>336.90800000000002</c:v>
                </c:pt>
                <c:pt idx="326">
                  <c:v>336.51</c:v>
                </c:pt>
                <c:pt idx="327">
                  <c:v>336.35199999999998</c:v>
                </c:pt>
                <c:pt idx="328">
                  <c:v>335.62299999999999</c:v>
                </c:pt>
                <c:pt idx="329">
                  <c:v>335.33100000000002</c:v>
                </c:pt>
                <c:pt idx="330">
                  <c:v>335.017</c:v>
                </c:pt>
                <c:pt idx="331">
                  <c:v>334.77</c:v>
                </c:pt>
                <c:pt idx="332">
                  <c:v>334.77</c:v>
                </c:pt>
                <c:pt idx="333">
                  <c:v>332.65100000000001</c:v>
                </c:pt>
                <c:pt idx="334">
                  <c:v>331.702</c:v>
                </c:pt>
                <c:pt idx="335">
                  <c:v>331.25099999999998</c:v>
                </c:pt>
                <c:pt idx="336">
                  <c:v>331.23899999999998</c:v>
                </c:pt>
                <c:pt idx="337">
                  <c:v>330.53</c:v>
                </c:pt>
                <c:pt idx="338">
                  <c:v>330.45</c:v>
                </c:pt>
                <c:pt idx="339">
                  <c:v>329.54199999999997</c:v>
                </c:pt>
                <c:pt idx="340">
                  <c:v>329.12</c:v>
                </c:pt>
                <c:pt idx="341">
                  <c:v>329.12</c:v>
                </c:pt>
                <c:pt idx="342">
                  <c:v>327.72199999999998</c:v>
                </c:pt>
                <c:pt idx="343">
                  <c:v>327.44</c:v>
                </c:pt>
                <c:pt idx="344">
                  <c:v>327.35599999999999</c:v>
                </c:pt>
                <c:pt idx="345">
                  <c:v>327.06700000000001</c:v>
                </c:pt>
                <c:pt idx="346">
                  <c:v>326.553</c:v>
                </c:pt>
                <c:pt idx="347">
                  <c:v>326.45499999999998</c:v>
                </c:pt>
                <c:pt idx="348">
                  <c:v>326.24099999999999</c:v>
                </c:pt>
                <c:pt idx="349">
                  <c:v>326.21300000000002</c:v>
                </c:pt>
                <c:pt idx="350">
                  <c:v>325.79199999999997</c:v>
                </c:pt>
                <c:pt idx="351">
                  <c:v>325.15600000000001</c:v>
                </c:pt>
                <c:pt idx="352">
                  <c:v>325.15300000000002</c:v>
                </c:pt>
                <c:pt idx="353">
                  <c:v>324.23200000000003</c:v>
                </c:pt>
                <c:pt idx="354">
                  <c:v>323.91199999999998</c:v>
                </c:pt>
                <c:pt idx="355">
                  <c:v>322.142</c:v>
                </c:pt>
                <c:pt idx="356">
                  <c:v>321.91500000000002</c:v>
                </c:pt>
                <c:pt idx="357">
                  <c:v>321.67599999999999</c:v>
                </c:pt>
                <c:pt idx="358">
                  <c:v>320.13799999999998</c:v>
                </c:pt>
                <c:pt idx="359">
                  <c:v>319.84100000000001</c:v>
                </c:pt>
                <c:pt idx="360">
                  <c:v>319.83600000000001</c:v>
                </c:pt>
                <c:pt idx="361">
                  <c:v>319.83100000000002</c:v>
                </c:pt>
                <c:pt idx="362">
                  <c:v>319.142</c:v>
                </c:pt>
                <c:pt idx="363">
                  <c:v>318.22899999999998</c:v>
                </c:pt>
                <c:pt idx="364">
                  <c:v>318.22399999999999</c:v>
                </c:pt>
                <c:pt idx="365">
                  <c:v>317.08800000000002</c:v>
                </c:pt>
                <c:pt idx="366">
                  <c:v>317.005</c:v>
                </c:pt>
                <c:pt idx="367">
                  <c:v>316.84800000000001</c:v>
                </c:pt>
                <c:pt idx="368">
                  <c:v>316.303</c:v>
                </c:pt>
                <c:pt idx="369">
                  <c:v>316.161</c:v>
                </c:pt>
                <c:pt idx="370">
                  <c:v>316.13799999999998</c:v>
                </c:pt>
                <c:pt idx="371">
                  <c:v>315.95100000000002</c:v>
                </c:pt>
                <c:pt idx="372">
                  <c:v>314.58100000000002</c:v>
                </c:pt>
                <c:pt idx="373">
                  <c:v>313.892</c:v>
                </c:pt>
                <c:pt idx="374">
                  <c:v>313.88299999999998</c:v>
                </c:pt>
                <c:pt idx="375">
                  <c:v>313.00099999999998</c:v>
                </c:pt>
                <c:pt idx="376">
                  <c:v>312.29899999999998</c:v>
                </c:pt>
                <c:pt idx="377">
                  <c:v>310.86799999999999</c:v>
                </c:pt>
                <c:pt idx="378">
                  <c:v>310.73700000000002</c:v>
                </c:pt>
                <c:pt idx="379">
                  <c:v>310.48200000000003</c:v>
                </c:pt>
                <c:pt idx="380">
                  <c:v>308.89499999999998</c:v>
                </c:pt>
                <c:pt idx="381">
                  <c:v>308.89499999999998</c:v>
                </c:pt>
                <c:pt idx="382">
                  <c:v>308.89499999999998</c:v>
                </c:pt>
                <c:pt idx="383">
                  <c:v>308.89499999999998</c:v>
                </c:pt>
                <c:pt idx="384">
                  <c:v>308.89499999999998</c:v>
                </c:pt>
                <c:pt idx="385">
                  <c:v>307.62599999999998</c:v>
                </c:pt>
                <c:pt idx="386">
                  <c:v>307.09399999999999</c:v>
                </c:pt>
                <c:pt idx="387">
                  <c:v>306.72300000000001</c:v>
                </c:pt>
                <c:pt idx="388">
                  <c:v>306.43400000000003</c:v>
                </c:pt>
                <c:pt idx="389">
                  <c:v>306.202</c:v>
                </c:pt>
                <c:pt idx="390">
                  <c:v>305.42899999999997</c:v>
                </c:pt>
                <c:pt idx="391">
                  <c:v>304.58999999999997</c:v>
                </c:pt>
                <c:pt idx="392">
                  <c:v>303.08600000000001</c:v>
                </c:pt>
                <c:pt idx="393">
                  <c:v>302.858</c:v>
                </c:pt>
                <c:pt idx="394">
                  <c:v>302.64800000000002</c:v>
                </c:pt>
                <c:pt idx="395">
                  <c:v>301.86</c:v>
                </c:pt>
                <c:pt idx="396">
                  <c:v>301.59899999999999</c:v>
                </c:pt>
                <c:pt idx="397">
                  <c:v>300.91399999999999</c:v>
                </c:pt>
                <c:pt idx="398">
                  <c:v>300.65199999999999</c:v>
                </c:pt>
                <c:pt idx="399">
                  <c:v>300.64400000000001</c:v>
                </c:pt>
                <c:pt idx="400">
                  <c:v>300.22500000000002</c:v>
                </c:pt>
                <c:pt idx="401">
                  <c:v>299.08199999999999</c:v>
                </c:pt>
                <c:pt idx="402">
                  <c:v>299.08199999999999</c:v>
                </c:pt>
                <c:pt idx="403">
                  <c:v>298.06900000000002</c:v>
                </c:pt>
                <c:pt idx="404">
                  <c:v>297.89400000000001</c:v>
                </c:pt>
                <c:pt idx="405">
                  <c:v>297.31599999999997</c:v>
                </c:pt>
                <c:pt idx="406">
                  <c:v>296.59899999999999</c:v>
                </c:pt>
                <c:pt idx="407">
                  <c:v>296.20400000000001</c:v>
                </c:pt>
                <c:pt idx="408">
                  <c:v>295.33</c:v>
                </c:pt>
                <c:pt idx="409">
                  <c:v>294.66699999999997</c:v>
                </c:pt>
                <c:pt idx="410">
                  <c:v>294.11799999999999</c:v>
                </c:pt>
                <c:pt idx="411">
                  <c:v>293.74599999999998</c:v>
                </c:pt>
                <c:pt idx="412">
                  <c:v>293.05799999999999</c:v>
                </c:pt>
                <c:pt idx="413">
                  <c:v>292.99700000000001</c:v>
                </c:pt>
                <c:pt idx="414">
                  <c:v>292.70499999999998</c:v>
                </c:pt>
                <c:pt idx="415">
                  <c:v>292.27300000000002</c:v>
                </c:pt>
                <c:pt idx="416">
                  <c:v>292.06099999999998</c:v>
                </c:pt>
                <c:pt idx="417">
                  <c:v>291.17500000000001</c:v>
                </c:pt>
                <c:pt idx="418">
                  <c:v>290.31</c:v>
                </c:pt>
                <c:pt idx="419">
                  <c:v>290.108</c:v>
                </c:pt>
                <c:pt idx="420">
                  <c:v>289.435</c:v>
                </c:pt>
                <c:pt idx="421">
                  <c:v>287.70299999999997</c:v>
                </c:pt>
                <c:pt idx="422">
                  <c:v>287.48500000000001</c:v>
                </c:pt>
                <c:pt idx="423">
                  <c:v>286.19299999999998</c:v>
                </c:pt>
                <c:pt idx="424">
                  <c:v>286.005</c:v>
                </c:pt>
                <c:pt idx="425">
                  <c:v>285.30099999999999</c:v>
                </c:pt>
                <c:pt idx="426">
                  <c:v>284.40899999999999</c:v>
                </c:pt>
                <c:pt idx="427">
                  <c:v>284.18799999999999</c:v>
                </c:pt>
                <c:pt idx="428">
                  <c:v>283.97500000000002</c:v>
                </c:pt>
                <c:pt idx="429">
                  <c:v>283.93</c:v>
                </c:pt>
                <c:pt idx="430">
                  <c:v>283.75</c:v>
                </c:pt>
                <c:pt idx="431">
                  <c:v>283.62299999999999</c:v>
                </c:pt>
                <c:pt idx="432">
                  <c:v>283.52699999999999</c:v>
                </c:pt>
                <c:pt idx="433">
                  <c:v>283.08600000000001</c:v>
                </c:pt>
                <c:pt idx="434">
                  <c:v>282.827</c:v>
                </c:pt>
                <c:pt idx="435">
                  <c:v>282.42700000000002</c:v>
                </c:pt>
                <c:pt idx="436">
                  <c:v>282.42700000000002</c:v>
                </c:pt>
                <c:pt idx="437">
                  <c:v>282.05700000000002</c:v>
                </c:pt>
                <c:pt idx="438">
                  <c:v>280.97800000000001</c:v>
                </c:pt>
                <c:pt idx="439">
                  <c:v>280.25400000000002</c:v>
                </c:pt>
                <c:pt idx="440">
                  <c:v>278.48</c:v>
                </c:pt>
                <c:pt idx="441">
                  <c:v>276.76100000000002</c:v>
                </c:pt>
                <c:pt idx="442">
                  <c:v>275.13499999999999</c:v>
                </c:pt>
                <c:pt idx="443">
                  <c:v>272.52499999999998</c:v>
                </c:pt>
                <c:pt idx="444">
                  <c:v>272.23700000000002</c:v>
                </c:pt>
                <c:pt idx="445">
                  <c:v>270.69</c:v>
                </c:pt>
                <c:pt idx="446">
                  <c:v>268.65499999999997</c:v>
                </c:pt>
                <c:pt idx="447">
                  <c:v>266.5</c:v>
                </c:pt>
                <c:pt idx="448">
                  <c:v>266.24200000000002</c:v>
                </c:pt>
                <c:pt idx="449">
                  <c:v>265.53800000000001</c:v>
                </c:pt>
                <c:pt idx="450">
                  <c:v>264.46499999999997</c:v>
                </c:pt>
                <c:pt idx="451">
                  <c:v>263.48500000000001</c:v>
                </c:pt>
                <c:pt idx="452">
                  <c:v>263.07</c:v>
                </c:pt>
                <c:pt idx="453">
                  <c:v>262.524</c:v>
                </c:pt>
                <c:pt idx="454">
                  <c:v>260.00099999999998</c:v>
                </c:pt>
                <c:pt idx="455">
                  <c:v>258.67099999999999</c:v>
                </c:pt>
                <c:pt idx="456">
                  <c:v>258.55900000000003</c:v>
                </c:pt>
                <c:pt idx="457">
                  <c:v>258.35899999999998</c:v>
                </c:pt>
                <c:pt idx="458">
                  <c:v>257.99099999999999</c:v>
                </c:pt>
                <c:pt idx="459">
                  <c:v>256.791</c:v>
                </c:pt>
                <c:pt idx="460">
                  <c:v>255.054</c:v>
                </c:pt>
                <c:pt idx="461">
                  <c:v>254.42599999999999</c:v>
                </c:pt>
                <c:pt idx="462">
                  <c:v>254.32</c:v>
                </c:pt>
                <c:pt idx="463">
                  <c:v>253.73699999999999</c:v>
                </c:pt>
                <c:pt idx="464">
                  <c:v>253.52799999999999</c:v>
                </c:pt>
                <c:pt idx="465">
                  <c:v>251.43899999999999</c:v>
                </c:pt>
                <c:pt idx="466">
                  <c:v>249.911</c:v>
                </c:pt>
                <c:pt idx="467">
                  <c:v>249.184</c:v>
                </c:pt>
                <c:pt idx="468">
                  <c:v>249.096</c:v>
                </c:pt>
                <c:pt idx="469">
                  <c:v>248.71</c:v>
                </c:pt>
                <c:pt idx="470">
                  <c:v>247.31399999999999</c:v>
                </c:pt>
                <c:pt idx="471">
                  <c:v>245.124</c:v>
                </c:pt>
                <c:pt idx="472">
                  <c:v>245.03700000000001</c:v>
                </c:pt>
                <c:pt idx="473">
                  <c:v>244.697</c:v>
                </c:pt>
                <c:pt idx="474">
                  <c:v>243.13</c:v>
                </c:pt>
                <c:pt idx="475">
                  <c:v>242.327</c:v>
                </c:pt>
                <c:pt idx="476">
                  <c:v>241.828</c:v>
                </c:pt>
                <c:pt idx="477">
                  <c:v>241.72</c:v>
                </c:pt>
                <c:pt idx="478">
                  <c:v>239.73</c:v>
                </c:pt>
                <c:pt idx="479">
                  <c:v>238.86799999999999</c:v>
                </c:pt>
                <c:pt idx="480">
                  <c:v>238.05799999999999</c:v>
                </c:pt>
                <c:pt idx="481">
                  <c:v>237.607</c:v>
                </c:pt>
                <c:pt idx="482">
                  <c:v>236.59399999999999</c:v>
                </c:pt>
                <c:pt idx="483">
                  <c:v>236.57300000000001</c:v>
                </c:pt>
                <c:pt idx="484">
                  <c:v>234.316</c:v>
                </c:pt>
                <c:pt idx="485">
                  <c:v>234.06800000000001</c:v>
                </c:pt>
                <c:pt idx="486">
                  <c:v>233.78200000000001</c:v>
                </c:pt>
                <c:pt idx="487">
                  <c:v>232.12799999999999</c:v>
                </c:pt>
                <c:pt idx="488">
                  <c:v>231.04400000000001</c:v>
                </c:pt>
                <c:pt idx="489">
                  <c:v>230.46</c:v>
                </c:pt>
                <c:pt idx="490">
                  <c:v>230.45</c:v>
                </c:pt>
                <c:pt idx="491">
                  <c:v>229.44800000000001</c:v>
                </c:pt>
                <c:pt idx="492">
                  <c:v>228.923</c:v>
                </c:pt>
                <c:pt idx="493">
                  <c:v>226.97300000000001</c:v>
                </c:pt>
                <c:pt idx="494">
                  <c:v>226.24600000000001</c:v>
                </c:pt>
                <c:pt idx="495">
                  <c:v>225.648</c:v>
                </c:pt>
                <c:pt idx="496">
                  <c:v>225.55799999999999</c:v>
                </c:pt>
                <c:pt idx="497">
                  <c:v>224.18700000000001</c:v>
                </c:pt>
                <c:pt idx="498">
                  <c:v>223.816</c:v>
                </c:pt>
                <c:pt idx="499">
                  <c:v>222.96100000000001</c:v>
                </c:pt>
                <c:pt idx="500">
                  <c:v>221.60400000000001</c:v>
                </c:pt>
                <c:pt idx="501">
                  <c:v>221.215</c:v>
                </c:pt>
                <c:pt idx="502">
                  <c:v>218.97900000000001</c:v>
                </c:pt>
                <c:pt idx="503">
                  <c:v>218.726</c:v>
                </c:pt>
                <c:pt idx="504">
                  <c:v>217.87</c:v>
                </c:pt>
                <c:pt idx="505">
                  <c:v>217.86199999999999</c:v>
                </c:pt>
                <c:pt idx="506">
                  <c:v>217.27199999999999</c:v>
                </c:pt>
                <c:pt idx="507">
                  <c:v>215.80799999999999</c:v>
                </c:pt>
                <c:pt idx="508">
                  <c:v>215.39099999999999</c:v>
                </c:pt>
                <c:pt idx="509">
                  <c:v>213.59299999999999</c:v>
                </c:pt>
                <c:pt idx="510">
                  <c:v>212.21</c:v>
                </c:pt>
                <c:pt idx="511">
                  <c:v>212.09200000000001</c:v>
                </c:pt>
                <c:pt idx="512">
                  <c:v>211.59100000000001</c:v>
                </c:pt>
                <c:pt idx="513">
                  <c:v>211.56700000000001</c:v>
                </c:pt>
                <c:pt idx="514">
                  <c:v>210.696</c:v>
                </c:pt>
                <c:pt idx="515">
                  <c:v>210.58199999999999</c:v>
                </c:pt>
                <c:pt idx="516">
                  <c:v>210.048</c:v>
                </c:pt>
                <c:pt idx="517">
                  <c:v>208.476</c:v>
                </c:pt>
                <c:pt idx="518">
                  <c:v>208.46700000000001</c:v>
                </c:pt>
                <c:pt idx="519">
                  <c:v>208.27199999999999</c:v>
                </c:pt>
                <c:pt idx="520">
                  <c:v>205.34100000000001</c:v>
                </c:pt>
                <c:pt idx="521">
                  <c:v>205.05500000000001</c:v>
                </c:pt>
                <c:pt idx="522">
                  <c:v>204.76900000000001</c:v>
                </c:pt>
                <c:pt idx="523">
                  <c:v>204.756</c:v>
                </c:pt>
                <c:pt idx="524">
                  <c:v>203.833</c:v>
                </c:pt>
                <c:pt idx="525">
                  <c:v>203.786</c:v>
                </c:pt>
                <c:pt idx="526">
                  <c:v>203.25800000000001</c:v>
                </c:pt>
                <c:pt idx="527">
                  <c:v>202.941</c:v>
                </c:pt>
                <c:pt idx="528">
                  <c:v>202.38399999999999</c:v>
                </c:pt>
                <c:pt idx="529">
                  <c:v>202.38399999999999</c:v>
                </c:pt>
                <c:pt idx="530">
                  <c:v>201.87899999999999</c:v>
                </c:pt>
                <c:pt idx="531">
                  <c:v>201.435</c:v>
                </c:pt>
                <c:pt idx="532">
                  <c:v>200.928</c:v>
                </c:pt>
                <c:pt idx="533">
                  <c:v>200.928</c:v>
                </c:pt>
                <c:pt idx="534">
                  <c:v>200.76499999999999</c:v>
                </c:pt>
                <c:pt idx="535">
                  <c:v>200.208</c:v>
                </c:pt>
                <c:pt idx="536">
                  <c:v>200.11199999999999</c:v>
                </c:pt>
                <c:pt idx="537">
                  <c:v>200.09800000000001</c:v>
                </c:pt>
                <c:pt idx="538">
                  <c:v>199.67699999999999</c:v>
                </c:pt>
                <c:pt idx="539">
                  <c:v>199.50299999999999</c:v>
                </c:pt>
                <c:pt idx="540">
                  <c:v>199.48599999999999</c:v>
                </c:pt>
                <c:pt idx="541">
                  <c:v>199.33099999999999</c:v>
                </c:pt>
                <c:pt idx="542">
                  <c:v>198.77199999999999</c:v>
                </c:pt>
                <c:pt idx="543">
                  <c:v>198.767</c:v>
                </c:pt>
                <c:pt idx="544">
                  <c:v>198.03399999999999</c:v>
                </c:pt>
                <c:pt idx="545">
                  <c:v>198.00299999999999</c:v>
                </c:pt>
                <c:pt idx="546">
                  <c:v>197.62299999999999</c:v>
                </c:pt>
                <c:pt idx="547">
                  <c:v>197.351</c:v>
                </c:pt>
                <c:pt idx="548">
                  <c:v>197.029</c:v>
                </c:pt>
                <c:pt idx="549">
                  <c:v>196.959</c:v>
                </c:pt>
                <c:pt idx="550">
                  <c:v>196.78299999999999</c:v>
                </c:pt>
                <c:pt idx="551">
                  <c:v>196.435</c:v>
                </c:pt>
                <c:pt idx="552">
                  <c:v>196.24199999999999</c:v>
                </c:pt>
                <c:pt idx="553">
                  <c:v>195.166</c:v>
                </c:pt>
                <c:pt idx="554">
                  <c:v>195.166</c:v>
                </c:pt>
                <c:pt idx="555">
                  <c:v>195.166</c:v>
                </c:pt>
                <c:pt idx="556">
                  <c:v>195.166</c:v>
                </c:pt>
                <c:pt idx="557">
                  <c:v>195.166</c:v>
                </c:pt>
                <c:pt idx="558">
                  <c:v>194.797</c:v>
                </c:pt>
                <c:pt idx="559">
                  <c:v>194.63399999999999</c:v>
                </c:pt>
                <c:pt idx="560">
                  <c:v>194.1</c:v>
                </c:pt>
                <c:pt idx="561">
                  <c:v>192.32300000000001</c:v>
                </c:pt>
                <c:pt idx="562">
                  <c:v>192.32300000000001</c:v>
                </c:pt>
                <c:pt idx="563">
                  <c:v>192.32300000000001</c:v>
                </c:pt>
                <c:pt idx="564">
                  <c:v>191.511</c:v>
                </c:pt>
                <c:pt idx="565">
                  <c:v>190.393</c:v>
                </c:pt>
                <c:pt idx="566">
                  <c:v>190.386</c:v>
                </c:pt>
                <c:pt idx="567">
                  <c:v>190.27</c:v>
                </c:pt>
                <c:pt idx="568">
                  <c:v>189.893</c:v>
                </c:pt>
                <c:pt idx="569">
                  <c:v>189.154</c:v>
                </c:pt>
                <c:pt idx="570">
                  <c:v>189.00899999999999</c:v>
                </c:pt>
                <c:pt idx="571">
                  <c:v>188.33500000000001</c:v>
                </c:pt>
                <c:pt idx="572">
                  <c:v>188.30799999999999</c:v>
                </c:pt>
                <c:pt idx="573">
                  <c:v>188.143</c:v>
                </c:pt>
                <c:pt idx="574">
                  <c:v>188.10499999999999</c:v>
                </c:pt>
                <c:pt idx="575">
                  <c:v>188.10499999999999</c:v>
                </c:pt>
                <c:pt idx="576">
                  <c:v>188.10499999999999</c:v>
                </c:pt>
                <c:pt idx="577">
                  <c:v>187.27799999999999</c:v>
                </c:pt>
                <c:pt idx="578">
                  <c:v>186.89</c:v>
                </c:pt>
                <c:pt idx="579">
                  <c:v>186.714</c:v>
                </c:pt>
                <c:pt idx="580">
                  <c:v>186.71100000000001</c:v>
                </c:pt>
                <c:pt idx="581">
                  <c:v>186.482</c:v>
                </c:pt>
                <c:pt idx="582">
                  <c:v>186.042</c:v>
                </c:pt>
                <c:pt idx="583">
                  <c:v>185.364</c:v>
                </c:pt>
                <c:pt idx="584">
                  <c:v>185.06899999999999</c:v>
                </c:pt>
                <c:pt idx="585">
                  <c:v>184.39699999999999</c:v>
                </c:pt>
                <c:pt idx="586">
                  <c:v>183.83799999999999</c:v>
                </c:pt>
                <c:pt idx="587">
                  <c:v>183.61799999999999</c:v>
                </c:pt>
                <c:pt idx="588">
                  <c:v>182.83799999999999</c:v>
                </c:pt>
                <c:pt idx="589">
                  <c:v>182.75800000000001</c:v>
                </c:pt>
                <c:pt idx="590">
                  <c:v>182.56899999999999</c:v>
                </c:pt>
                <c:pt idx="591">
                  <c:v>182.44200000000001</c:v>
                </c:pt>
                <c:pt idx="592">
                  <c:v>181.80699999999999</c:v>
                </c:pt>
                <c:pt idx="593">
                  <c:v>181.71899999999999</c:v>
                </c:pt>
                <c:pt idx="594">
                  <c:v>181.68600000000001</c:v>
                </c:pt>
                <c:pt idx="595">
                  <c:v>181.19900000000001</c:v>
                </c:pt>
                <c:pt idx="596">
                  <c:v>180.71600000000001</c:v>
                </c:pt>
                <c:pt idx="597">
                  <c:v>180.65799999999999</c:v>
                </c:pt>
                <c:pt idx="598">
                  <c:v>180.26599999999999</c:v>
                </c:pt>
                <c:pt idx="599">
                  <c:v>180.256</c:v>
                </c:pt>
                <c:pt idx="600">
                  <c:v>180.01400000000001</c:v>
                </c:pt>
                <c:pt idx="601">
                  <c:v>180.00700000000001</c:v>
                </c:pt>
                <c:pt idx="602">
                  <c:v>179.84200000000001</c:v>
                </c:pt>
                <c:pt idx="603">
                  <c:v>179.583</c:v>
                </c:pt>
                <c:pt idx="604">
                  <c:v>179.328</c:v>
                </c:pt>
                <c:pt idx="605">
                  <c:v>179.232</c:v>
                </c:pt>
                <c:pt idx="606">
                  <c:v>179.15899999999999</c:v>
                </c:pt>
                <c:pt idx="607">
                  <c:v>178.48</c:v>
                </c:pt>
                <c:pt idx="608">
                  <c:v>177.80699999999999</c:v>
                </c:pt>
                <c:pt idx="609">
                  <c:v>177.29900000000001</c:v>
                </c:pt>
                <c:pt idx="610">
                  <c:v>177.13</c:v>
                </c:pt>
                <c:pt idx="611">
                  <c:v>176.31399999999999</c:v>
                </c:pt>
                <c:pt idx="612">
                  <c:v>176.292</c:v>
                </c:pt>
                <c:pt idx="613">
                  <c:v>176.26599999999999</c:v>
                </c:pt>
                <c:pt idx="614">
                  <c:v>176.20099999999999</c:v>
                </c:pt>
                <c:pt idx="615">
                  <c:v>176.09299999999999</c:v>
                </c:pt>
                <c:pt idx="616">
                  <c:v>175.95400000000001</c:v>
                </c:pt>
                <c:pt idx="617">
                  <c:v>175.786</c:v>
                </c:pt>
                <c:pt idx="618">
                  <c:v>175.786</c:v>
                </c:pt>
                <c:pt idx="619">
                  <c:v>175.23599999999999</c:v>
                </c:pt>
                <c:pt idx="620">
                  <c:v>175.15600000000001</c:v>
                </c:pt>
                <c:pt idx="621">
                  <c:v>174.96299999999999</c:v>
                </c:pt>
                <c:pt idx="622">
                  <c:v>174.87799999999999</c:v>
                </c:pt>
                <c:pt idx="623">
                  <c:v>174.161</c:v>
                </c:pt>
                <c:pt idx="624">
                  <c:v>173.70699999999999</c:v>
                </c:pt>
                <c:pt idx="625">
                  <c:v>173.67699999999999</c:v>
                </c:pt>
                <c:pt idx="626">
                  <c:v>173.47900000000001</c:v>
                </c:pt>
                <c:pt idx="627">
                  <c:v>173.11600000000001</c:v>
                </c:pt>
                <c:pt idx="628">
                  <c:v>172.83699999999999</c:v>
                </c:pt>
                <c:pt idx="629">
                  <c:v>172.83500000000001</c:v>
                </c:pt>
                <c:pt idx="630">
                  <c:v>172.34100000000001</c:v>
                </c:pt>
                <c:pt idx="631">
                  <c:v>172.29499999999999</c:v>
                </c:pt>
                <c:pt idx="632">
                  <c:v>172.28899999999999</c:v>
                </c:pt>
                <c:pt idx="633">
                  <c:v>172.25800000000001</c:v>
                </c:pt>
                <c:pt idx="634">
                  <c:v>171.71</c:v>
                </c:pt>
                <c:pt idx="635">
                  <c:v>171.631</c:v>
                </c:pt>
                <c:pt idx="636">
                  <c:v>171.60900000000001</c:v>
                </c:pt>
                <c:pt idx="637">
                  <c:v>170.803</c:v>
                </c:pt>
                <c:pt idx="638">
                  <c:v>170.64</c:v>
                </c:pt>
                <c:pt idx="639">
                  <c:v>169.81399999999999</c:v>
                </c:pt>
                <c:pt idx="640">
                  <c:v>169.709</c:v>
                </c:pt>
                <c:pt idx="641">
                  <c:v>169.559</c:v>
                </c:pt>
                <c:pt idx="642">
                  <c:v>169.47</c:v>
                </c:pt>
                <c:pt idx="643">
                  <c:v>169.03</c:v>
                </c:pt>
                <c:pt idx="644">
                  <c:v>168.93899999999999</c:v>
                </c:pt>
                <c:pt idx="645">
                  <c:v>168.755</c:v>
                </c:pt>
                <c:pt idx="646">
                  <c:v>168.69499999999999</c:v>
                </c:pt>
                <c:pt idx="647">
                  <c:v>168.429</c:v>
                </c:pt>
                <c:pt idx="648">
                  <c:v>167.95</c:v>
                </c:pt>
                <c:pt idx="649">
                  <c:v>167.93199999999999</c:v>
                </c:pt>
                <c:pt idx="650">
                  <c:v>167.852</c:v>
                </c:pt>
                <c:pt idx="651">
                  <c:v>167.84100000000001</c:v>
                </c:pt>
                <c:pt idx="652">
                  <c:v>167.149</c:v>
                </c:pt>
                <c:pt idx="653">
                  <c:v>166.91399999999999</c:v>
                </c:pt>
                <c:pt idx="654">
                  <c:v>166.57300000000001</c:v>
                </c:pt>
                <c:pt idx="655">
                  <c:v>166.55500000000001</c:v>
                </c:pt>
                <c:pt idx="656">
                  <c:v>166.42</c:v>
                </c:pt>
                <c:pt idx="657">
                  <c:v>165.74600000000001</c:v>
                </c:pt>
                <c:pt idx="658">
                  <c:v>165.739</c:v>
                </c:pt>
                <c:pt idx="659">
                  <c:v>165.691</c:v>
                </c:pt>
                <c:pt idx="660">
                  <c:v>165.63399999999999</c:v>
                </c:pt>
                <c:pt idx="661">
                  <c:v>165.578</c:v>
                </c:pt>
                <c:pt idx="662">
                  <c:v>165.25299999999999</c:v>
                </c:pt>
                <c:pt idx="663">
                  <c:v>165.25299999999999</c:v>
                </c:pt>
                <c:pt idx="664">
                  <c:v>165.25299999999999</c:v>
                </c:pt>
                <c:pt idx="665">
                  <c:v>165.14</c:v>
                </c:pt>
                <c:pt idx="666">
                  <c:v>164.89099999999999</c:v>
                </c:pt>
                <c:pt idx="667">
                  <c:v>164.386</c:v>
                </c:pt>
                <c:pt idx="668">
                  <c:v>164.322</c:v>
                </c:pt>
                <c:pt idx="669">
                  <c:v>164.25200000000001</c:v>
                </c:pt>
                <c:pt idx="670">
                  <c:v>163.96899999999999</c:v>
                </c:pt>
                <c:pt idx="671">
                  <c:v>163.929</c:v>
                </c:pt>
                <c:pt idx="672">
                  <c:v>163.76599999999999</c:v>
                </c:pt>
                <c:pt idx="673">
                  <c:v>163.66900000000001</c:v>
                </c:pt>
                <c:pt idx="674">
                  <c:v>163.65899999999999</c:v>
                </c:pt>
                <c:pt idx="675">
                  <c:v>163.483</c:v>
                </c:pt>
                <c:pt idx="676">
                  <c:v>163.33199999999999</c:v>
                </c:pt>
                <c:pt idx="677">
                  <c:v>163.20699999999999</c:v>
                </c:pt>
                <c:pt idx="678">
                  <c:v>163.03700000000001</c:v>
                </c:pt>
                <c:pt idx="679">
                  <c:v>162.816</c:v>
                </c:pt>
                <c:pt idx="680">
                  <c:v>162.596</c:v>
                </c:pt>
                <c:pt idx="681">
                  <c:v>162.33500000000001</c:v>
                </c:pt>
                <c:pt idx="682">
                  <c:v>162.202</c:v>
                </c:pt>
                <c:pt idx="683">
                  <c:v>162.047</c:v>
                </c:pt>
                <c:pt idx="684">
                  <c:v>161.899</c:v>
                </c:pt>
                <c:pt idx="685">
                  <c:v>161.67500000000001</c:v>
                </c:pt>
                <c:pt idx="686">
                  <c:v>161.55199999999999</c:v>
                </c:pt>
                <c:pt idx="687">
                  <c:v>161.53399999999999</c:v>
                </c:pt>
                <c:pt idx="688">
                  <c:v>160.29400000000001</c:v>
                </c:pt>
                <c:pt idx="689">
                  <c:v>159.76900000000001</c:v>
                </c:pt>
                <c:pt idx="690">
                  <c:v>159.76300000000001</c:v>
                </c:pt>
                <c:pt idx="691">
                  <c:v>159.76</c:v>
                </c:pt>
                <c:pt idx="692">
                  <c:v>159.55099999999999</c:v>
                </c:pt>
                <c:pt idx="693">
                  <c:v>159.511</c:v>
                </c:pt>
                <c:pt idx="694">
                  <c:v>159.13300000000001</c:v>
                </c:pt>
                <c:pt idx="695">
                  <c:v>159.08199999999999</c:v>
                </c:pt>
                <c:pt idx="696">
                  <c:v>158.91800000000001</c:v>
                </c:pt>
                <c:pt idx="697">
                  <c:v>158.80799999999999</c:v>
                </c:pt>
                <c:pt idx="698">
                  <c:v>158.65799999999999</c:v>
                </c:pt>
                <c:pt idx="699">
                  <c:v>158.63300000000001</c:v>
                </c:pt>
                <c:pt idx="700">
                  <c:v>158.38</c:v>
                </c:pt>
                <c:pt idx="701">
                  <c:v>158.24299999999999</c:v>
                </c:pt>
                <c:pt idx="702">
                  <c:v>157.60900000000001</c:v>
                </c:pt>
                <c:pt idx="703">
                  <c:v>157.452</c:v>
                </c:pt>
                <c:pt idx="704">
                  <c:v>157.11600000000001</c:v>
                </c:pt>
                <c:pt idx="705">
                  <c:v>157.03700000000001</c:v>
                </c:pt>
                <c:pt idx="706">
                  <c:v>156.999</c:v>
                </c:pt>
                <c:pt idx="707">
                  <c:v>156.66999999999999</c:v>
                </c:pt>
                <c:pt idx="708">
                  <c:v>156.399</c:v>
                </c:pt>
                <c:pt idx="709">
                  <c:v>156.35599999999999</c:v>
                </c:pt>
                <c:pt idx="710">
                  <c:v>156.35599999999999</c:v>
                </c:pt>
                <c:pt idx="711">
                  <c:v>156.35599999999999</c:v>
                </c:pt>
                <c:pt idx="712">
                  <c:v>156.35599999999999</c:v>
                </c:pt>
                <c:pt idx="713">
                  <c:v>156.35599999999999</c:v>
                </c:pt>
                <c:pt idx="714">
                  <c:v>156.35599999999999</c:v>
                </c:pt>
                <c:pt idx="715">
                  <c:v>156.35599999999999</c:v>
                </c:pt>
                <c:pt idx="716">
                  <c:v>156.35599999999999</c:v>
                </c:pt>
                <c:pt idx="717">
                  <c:v>156.072</c:v>
                </c:pt>
                <c:pt idx="718">
                  <c:v>156.03299999999999</c:v>
                </c:pt>
                <c:pt idx="719">
                  <c:v>155.89599999999999</c:v>
                </c:pt>
                <c:pt idx="720">
                  <c:v>155.892</c:v>
                </c:pt>
                <c:pt idx="721">
                  <c:v>155.29499999999999</c:v>
                </c:pt>
                <c:pt idx="722">
                  <c:v>155.26599999999999</c:v>
                </c:pt>
                <c:pt idx="723">
                  <c:v>155.18899999999999</c:v>
                </c:pt>
                <c:pt idx="724">
                  <c:v>155.18700000000001</c:v>
                </c:pt>
                <c:pt idx="725">
                  <c:v>155.107</c:v>
                </c:pt>
                <c:pt idx="726">
                  <c:v>154.97</c:v>
                </c:pt>
                <c:pt idx="727">
                  <c:v>154.822</c:v>
                </c:pt>
                <c:pt idx="728">
                  <c:v>154.81200000000001</c:v>
                </c:pt>
                <c:pt idx="729">
                  <c:v>154.73400000000001</c:v>
                </c:pt>
                <c:pt idx="730">
                  <c:v>154.73099999999999</c:v>
                </c:pt>
                <c:pt idx="731">
                  <c:v>154.71700000000001</c:v>
                </c:pt>
                <c:pt idx="732">
                  <c:v>154.506</c:v>
                </c:pt>
                <c:pt idx="733">
                  <c:v>154.459</c:v>
                </c:pt>
                <c:pt idx="734">
                  <c:v>154.10599999999999</c:v>
                </c:pt>
                <c:pt idx="735">
                  <c:v>153.88499999999999</c:v>
                </c:pt>
                <c:pt idx="736">
                  <c:v>153.74799999999999</c:v>
                </c:pt>
                <c:pt idx="737">
                  <c:v>153.63200000000001</c:v>
                </c:pt>
                <c:pt idx="738">
                  <c:v>153.529</c:v>
                </c:pt>
                <c:pt idx="739">
                  <c:v>153.41300000000001</c:v>
                </c:pt>
                <c:pt idx="740">
                  <c:v>153.286</c:v>
                </c:pt>
                <c:pt idx="741">
                  <c:v>153.27799999999999</c:v>
                </c:pt>
                <c:pt idx="742">
                  <c:v>153.27699999999999</c:v>
                </c:pt>
                <c:pt idx="743">
                  <c:v>153.12200000000001</c:v>
                </c:pt>
                <c:pt idx="744">
                  <c:v>153.01599999999999</c:v>
                </c:pt>
                <c:pt idx="745">
                  <c:v>152.66999999999999</c:v>
                </c:pt>
                <c:pt idx="746">
                  <c:v>152.66900000000001</c:v>
                </c:pt>
                <c:pt idx="747">
                  <c:v>152.65899999999999</c:v>
                </c:pt>
                <c:pt idx="748">
                  <c:v>152.65899999999999</c:v>
                </c:pt>
                <c:pt idx="749">
                  <c:v>152.65899999999999</c:v>
                </c:pt>
                <c:pt idx="750">
                  <c:v>152.65899999999999</c:v>
                </c:pt>
                <c:pt idx="751">
                  <c:v>152.49199999999999</c:v>
                </c:pt>
                <c:pt idx="752">
                  <c:v>152.25200000000001</c:v>
                </c:pt>
                <c:pt idx="753">
                  <c:v>152.221</c:v>
                </c:pt>
                <c:pt idx="754">
                  <c:v>152.07</c:v>
                </c:pt>
                <c:pt idx="755">
                  <c:v>152.06800000000001</c:v>
                </c:pt>
                <c:pt idx="756">
                  <c:v>151.43799999999999</c:v>
                </c:pt>
                <c:pt idx="757">
                  <c:v>151.43799999999999</c:v>
                </c:pt>
                <c:pt idx="758">
                  <c:v>151.43799999999999</c:v>
                </c:pt>
                <c:pt idx="759">
                  <c:v>151.43799999999999</c:v>
                </c:pt>
                <c:pt idx="760">
                  <c:v>151.38999999999999</c:v>
                </c:pt>
                <c:pt idx="761">
                  <c:v>151.31299999999999</c:v>
                </c:pt>
                <c:pt idx="762">
                  <c:v>151.16999999999999</c:v>
                </c:pt>
                <c:pt idx="763">
                  <c:v>150.983</c:v>
                </c:pt>
                <c:pt idx="764">
                  <c:v>150.68299999999999</c:v>
                </c:pt>
                <c:pt idx="765">
                  <c:v>150.64699999999999</c:v>
                </c:pt>
                <c:pt idx="766">
                  <c:v>150.571</c:v>
                </c:pt>
                <c:pt idx="767">
                  <c:v>150.52799999999999</c:v>
                </c:pt>
                <c:pt idx="768">
                  <c:v>150.17500000000001</c:v>
                </c:pt>
                <c:pt idx="769">
                  <c:v>150.126</c:v>
                </c:pt>
                <c:pt idx="770">
                  <c:v>150.078</c:v>
                </c:pt>
                <c:pt idx="771">
                  <c:v>149.92699999999999</c:v>
                </c:pt>
                <c:pt idx="772">
                  <c:v>149.79900000000001</c:v>
                </c:pt>
                <c:pt idx="773">
                  <c:v>149.78299999999999</c:v>
                </c:pt>
                <c:pt idx="774">
                  <c:v>149.547</c:v>
                </c:pt>
                <c:pt idx="775">
                  <c:v>149.31700000000001</c:v>
                </c:pt>
                <c:pt idx="776">
                  <c:v>149.16900000000001</c:v>
                </c:pt>
                <c:pt idx="777">
                  <c:v>149.16800000000001</c:v>
                </c:pt>
                <c:pt idx="778">
                  <c:v>149.01400000000001</c:v>
                </c:pt>
                <c:pt idx="779">
                  <c:v>149.01400000000001</c:v>
                </c:pt>
                <c:pt idx="780">
                  <c:v>149.01400000000001</c:v>
                </c:pt>
                <c:pt idx="781">
                  <c:v>148.274</c:v>
                </c:pt>
                <c:pt idx="782">
                  <c:v>148.22900000000001</c:v>
                </c:pt>
                <c:pt idx="783">
                  <c:v>148.22499999999999</c:v>
                </c:pt>
                <c:pt idx="784">
                  <c:v>148.215</c:v>
                </c:pt>
                <c:pt idx="785">
                  <c:v>148.18700000000001</c:v>
                </c:pt>
                <c:pt idx="786">
                  <c:v>148.113</c:v>
                </c:pt>
                <c:pt idx="787">
                  <c:v>148.00899999999999</c:v>
                </c:pt>
                <c:pt idx="788">
                  <c:v>147.536</c:v>
                </c:pt>
                <c:pt idx="789">
                  <c:v>147.45500000000001</c:v>
                </c:pt>
                <c:pt idx="790">
                  <c:v>147.43100000000001</c:v>
                </c:pt>
                <c:pt idx="791">
                  <c:v>147.31700000000001</c:v>
                </c:pt>
                <c:pt idx="792">
                  <c:v>147.298</c:v>
                </c:pt>
                <c:pt idx="793">
                  <c:v>147.06700000000001</c:v>
                </c:pt>
                <c:pt idx="794">
                  <c:v>146.971</c:v>
                </c:pt>
                <c:pt idx="795">
                  <c:v>146.965</c:v>
                </c:pt>
                <c:pt idx="796">
                  <c:v>146.923</c:v>
                </c:pt>
                <c:pt idx="797">
                  <c:v>146.84899999999999</c:v>
                </c:pt>
                <c:pt idx="798">
                  <c:v>146.614</c:v>
                </c:pt>
                <c:pt idx="799">
                  <c:v>146.614</c:v>
                </c:pt>
                <c:pt idx="800">
                  <c:v>146.614</c:v>
                </c:pt>
                <c:pt idx="801">
                  <c:v>146.614</c:v>
                </c:pt>
                <c:pt idx="802">
                  <c:v>146.17500000000001</c:v>
                </c:pt>
                <c:pt idx="803">
                  <c:v>145.75200000000001</c:v>
                </c:pt>
                <c:pt idx="804">
                  <c:v>145.72300000000001</c:v>
                </c:pt>
                <c:pt idx="805">
                  <c:v>145.578</c:v>
                </c:pt>
                <c:pt idx="806">
                  <c:v>145.46</c:v>
                </c:pt>
                <c:pt idx="807">
                  <c:v>145.423</c:v>
                </c:pt>
                <c:pt idx="808">
                  <c:v>145.423</c:v>
                </c:pt>
                <c:pt idx="809">
                  <c:v>145.423</c:v>
                </c:pt>
                <c:pt idx="810">
                  <c:v>145.423</c:v>
                </c:pt>
                <c:pt idx="811">
                  <c:v>145.423</c:v>
                </c:pt>
                <c:pt idx="812">
                  <c:v>145.29300000000001</c:v>
                </c:pt>
                <c:pt idx="813">
                  <c:v>144.834</c:v>
                </c:pt>
                <c:pt idx="814">
                  <c:v>144.702</c:v>
                </c:pt>
                <c:pt idx="815">
                  <c:v>144.66</c:v>
                </c:pt>
                <c:pt idx="816">
                  <c:v>144.63800000000001</c:v>
                </c:pt>
                <c:pt idx="817">
                  <c:v>144.40199999999999</c:v>
                </c:pt>
                <c:pt idx="818">
                  <c:v>144.37899999999999</c:v>
                </c:pt>
                <c:pt idx="819">
                  <c:v>144.244</c:v>
                </c:pt>
                <c:pt idx="820">
                  <c:v>143.68799999999999</c:v>
                </c:pt>
                <c:pt idx="821">
                  <c:v>143.678</c:v>
                </c:pt>
                <c:pt idx="822">
                  <c:v>143.54499999999999</c:v>
                </c:pt>
                <c:pt idx="823">
                  <c:v>143.22900000000001</c:v>
                </c:pt>
                <c:pt idx="824">
                  <c:v>143.05699999999999</c:v>
                </c:pt>
                <c:pt idx="825">
                  <c:v>143.05699999999999</c:v>
                </c:pt>
                <c:pt idx="826">
                  <c:v>143.05699999999999</c:v>
                </c:pt>
                <c:pt idx="827">
                  <c:v>143.05699999999999</c:v>
                </c:pt>
                <c:pt idx="828">
                  <c:v>142.99600000000001</c:v>
                </c:pt>
                <c:pt idx="829">
                  <c:v>142.99199999999999</c:v>
                </c:pt>
                <c:pt idx="830">
                  <c:v>142.934</c:v>
                </c:pt>
                <c:pt idx="831">
                  <c:v>142.91300000000001</c:v>
                </c:pt>
                <c:pt idx="832">
                  <c:v>142.63399999999999</c:v>
                </c:pt>
                <c:pt idx="833">
                  <c:v>142.554</c:v>
                </c:pt>
                <c:pt idx="834">
                  <c:v>142.30699999999999</c:v>
                </c:pt>
                <c:pt idx="835">
                  <c:v>142.19200000000001</c:v>
                </c:pt>
                <c:pt idx="836">
                  <c:v>142.02500000000001</c:v>
                </c:pt>
                <c:pt idx="837">
                  <c:v>141.96799999999999</c:v>
                </c:pt>
                <c:pt idx="838">
                  <c:v>141.89099999999999</c:v>
                </c:pt>
                <c:pt idx="839">
                  <c:v>141.726</c:v>
                </c:pt>
                <c:pt idx="840">
                  <c:v>141.453</c:v>
                </c:pt>
                <c:pt idx="841">
                  <c:v>141.03800000000001</c:v>
                </c:pt>
                <c:pt idx="842">
                  <c:v>140.46700000000001</c:v>
                </c:pt>
                <c:pt idx="843">
                  <c:v>140.41</c:v>
                </c:pt>
                <c:pt idx="844">
                  <c:v>140.33000000000001</c:v>
                </c:pt>
                <c:pt idx="845">
                  <c:v>139.95500000000001</c:v>
                </c:pt>
                <c:pt idx="846">
                  <c:v>139.91</c:v>
                </c:pt>
                <c:pt idx="847">
                  <c:v>139.709</c:v>
                </c:pt>
                <c:pt idx="848">
                  <c:v>139.60499999999999</c:v>
                </c:pt>
                <c:pt idx="849">
                  <c:v>139.553</c:v>
                </c:pt>
                <c:pt idx="850">
                  <c:v>139.49100000000001</c:v>
                </c:pt>
                <c:pt idx="851">
                  <c:v>139.42500000000001</c:v>
                </c:pt>
                <c:pt idx="852">
                  <c:v>139.07599999999999</c:v>
                </c:pt>
                <c:pt idx="853">
                  <c:v>139.041</c:v>
                </c:pt>
                <c:pt idx="854">
                  <c:v>138.97499999999999</c:v>
                </c:pt>
                <c:pt idx="855">
                  <c:v>138.709</c:v>
                </c:pt>
                <c:pt idx="856">
                  <c:v>138.67699999999999</c:v>
                </c:pt>
                <c:pt idx="857">
                  <c:v>138.56200000000001</c:v>
                </c:pt>
                <c:pt idx="858">
                  <c:v>138.54499999999999</c:v>
                </c:pt>
                <c:pt idx="859">
                  <c:v>138.45099999999999</c:v>
                </c:pt>
                <c:pt idx="860">
                  <c:v>138.21299999999999</c:v>
                </c:pt>
                <c:pt idx="861">
                  <c:v>138.07300000000001</c:v>
                </c:pt>
                <c:pt idx="862">
                  <c:v>137.89400000000001</c:v>
                </c:pt>
                <c:pt idx="863">
                  <c:v>137.72900000000001</c:v>
                </c:pt>
                <c:pt idx="864">
                  <c:v>137.602</c:v>
                </c:pt>
                <c:pt idx="865">
                  <c:v>137.24600000000001</c:v>
                </c:pt>
                <c:pt idx="866">
                  <c:v>137.23699999999999</c:v>
                </c:pt>
                <c:pt idx="867">
                  <c:v>137.18</c:v>
                </c:pt>
                <c:pt idx="868">
                  <c:v>136.864</c:v>
                </c:pt>
                <c:pt idx="869">
                  <c:v>136.214</c:v>
                </c:pt>
                <c:pt idx="870">
                  <c:v>136.12799999999999</c:v>
                </c:pt>
                <c:pt idx="871">
                  <c:v>135.964</c:v>
                </c:pt>
                <c:pt idx="872">
                  <c:v>135.85300000000001</c:v>
                </c:pt>
                <c:pt idx="873">
                  <c:v>135.85</c:v>
                </c:pt>
                <c:pt idx="874">
                  <c:v>135.71899999999999</c:v>
                </c:pt>
                <c:pt idx="875">
                  <c:v>135.63200000000001</c:v>
                </c:pt>
                <c:pt idx="876">
                  <c:v>135.529</c:v>
                </c:pt>
                <c:pt idx="877">
                  <c:v>135.25</c:v>
                </c:pt>
                <c:pt idx="878">
                  <c:v>134.98599999999999</c:v>
                </c:pt>
                <c:pt idx="879">
                  <c:v>134.73599999999999</c:v>
                </c:pt>
                <c:pt idx="880">
                  <c:v>134.43</c:v>
                </c:pt>
                <c:pt idx="881">
                  <c:v>134.405</c:v>
                </c:pt>
                <c:pt idx="882">
                  <c:v>134.26499999999999</c:v>
                </c:pt>
                <c:pt idx="883">
                  <c:v>134.25700000000001</c:v>
                </c:pt>
                <c:pt idx="884">
                  <c:v>134.21199999999999</c:v>
                </c:pt>
                <c:pt idx="885">
                  <c:v>134.185</c:v>
                </c:pt>
                <c:pt idx="886">
                  <c:v>133.96899999999999</c:v>
                </c:pt>
                <c:pt idx="887">
                  <c:v>133.964</c:v>
                </c:pt>
                <c:pt idx="888">
                  <c:v>133.834</c:v>
                </c:pt>
                <c:pt idx="889">
                  <c:v>133.68700000000001</c:v>
                </c:pt>
                <c:pt idx="890">
                  <c:v>133.59200000000001</c:v>
                </c:pt>
                <c:pt idx="891">
                  <c:v>133.53100000000001</c:v>
                </c:pt>
                <c:pt idx="892">
                  <c:v>133.22499999999999</c:v>
                </c:pt>
                <c:pt idx="893">
                  <c:v>133.126</c:v>
                </c:pt>
                <c:pt idx="894">
                  <c:v>132.90600000000001</c:v>
                </c:pt>
                <c:pt idx="895">
                  <c:v>132.82499999999999</c:v>
                </c:pt>
                <c:pt idx="896">
                  <c:v>132.71199999999999</c:v>
                </c:pt>
                <c:pt idx="897">
                  <c:v>132.62700000000001</c:v>
                </c:pt>
                <c:pt idx="898">
                  <c:v>132.62200000000001</c:v>
                </c:pt>
                <c:pt idx="899">
                  <c:v>132.119</c:v>
                </c:pt>
                <c:pt idx="900">
                  <c:v>131.81899999999999</c:v>
                </c:pt>
                <c:pt idx="901">
                  <c:v>131.578</c:v>
                </c:pt>
                <c:pt idx="902">
                  <c:v>131.578</c:v>
                </c:pt>
                <c:pt idx="903">
                  <c:v>131.376</c:v>
                </c:pt>
                <c:pt idx="904">
                  <c:v>131.34700000000001</c:v>
                </c:pt>
                <c:pt idx="905">
                  <c:v>131.33199999999999</c:v>
                </c:pt>
                <c:pt idx="906">
                  <c:v>131.20099999999999</c:v>
                </c:pt>
                <c:pt idx="907">
                  <c:v>131.18899999999999</c:v>
                </c:pt>
                <c:pt idx="908">
                  <c:v>131.09100000000001</c:v>
                </c:pt>
                <c:pt idx="909">
                  <c:v>130.953</c:v>
                </c:pt>
                <c:pt idx="910">
                  <c:v>130.77799999999999</c:v>
                </c:pt>
                <c:pt idx="911">
                  <c:v>130.601</c:v>
                </c:pt>
                <c:pt idx="912">
                  <c:v>130.49600000000001</c:v>
                </c:pt>
                <c:pt idx="913">
                  <c:v>130.46100000000001</c:v>
                </c:pt>
                <c:pt idx="914">
                  <c:v>130.37200000000001</c:v>
                </c:pt>
                <c:pt idx="915">
                  <c:v>130.327</c:v>
                </c:pt>
                <c:pt idx="916">
                  <c:v>130.15600000000001</c:v>
                </c:pt>
                <c:pt idx="917">
                  <c:v>129.834</c:v>
                </c:pt>
                <c:pt idx="918">
                  <c:v>129.25899999999999</c:v>
                </c:pt>
                <c:pt idx="919">
                  <c:v>129.09</c:v>
                </c:pt>
                <c:pt idx="920">
                  <c:v>129.03299999999999</c:v>
                </c:pt>
                <c:pt idx="921">
                  <c:v>128.99299999999999</c:v>
                </c:pt>
                <c:pt idx="922">
                  <c:v>128.983</c:v>
                </c:pt>
                <c:pt idx="923">
                  <c:v>128.93899999999999</c:v>
                </c:pt>
                <c:pt idx="924">
                  <c:v>128.93600000000001</c:v>
                </c:pt>
                <c:pt idx="925">
                  <c:v>128.70699999999999</c:v>
                </c:pt>
                <c:pt idx="926">
                  <c:v>128.684</c:v>
                </c:pt>
                <c:pt idx="927">
                  <c:v>128.62899999999999</c:v>
                </c:pt>
                <c:pt idx="928">
                  <c:v>128.57900000000001</c:v>
                </c:pt>
                <c:pt idx="929">
                  <c:v>128.47800000000001</c:v>
                </c:pt>
                <c:pt idx="930">
                  <c:v>128.11099999999999</c:v>
                </c:pt>
                <c:pt idx="931">
                  <c:v>128.011</c:v>
                </c:pt>
                <c:pt idx="932">
                  <c:v>127.861</c:v>
                </c:pt>
                <c:pt idx="933">
                  <c:v>127.77</c:v>
                </c:pt>
                <c:pt idx="934">
                  <c:v>127.76600000000001</c:v>
                </c:pt>
                <c:pt idx="935">
                  <c:v>127.676</c:v>
                </c:pt>
                <c:pt idx="936">
                  <c:v>127.66</c:v>
                </c:pt>
                <c:pt idx="937">
                  <c:v>127.306</c:v>
                </c:pt>
                <c:pt idx="938">
                  <c:v>127.3</c:v>
                </c:pt>
                <c:pt idx="939">
                  <c:v>127.14700000000001</c:v>
                </c:pt>
                <c:pt idx="940">
                  <c:v>127.14700000000001</c:v>
                </c:pt>
                <c:pt idx="941">
                  <c:v>127.14700000000001</c:v>
                </c:pt>
                <c:pt idx="942">
                  <c:v>127.127</c:v>
                </c:pt>
                <c:pt idx="943">
                  <c:v>126.95399999999999</c:v>
                </c:pt>
                <c:pt idx="944">
                  <c:v>126.908</c:v>
                </c:pt>
                <c:pt idx="945">
                  <c:v>126.874</c:v>
                </c:pt>
                <c:pt idx="946">
                  <c:v>126.83499999999999</c:v>
                </c:pt>
                <c:pt idx="947">
                  <c:v>126.736</c:v>
                </c:pt>
                <c:pt idx="948">
                  <c:v>126.506</c:v>
                </c:pt>
                <c:pt idx="949">
                  <c:v>126.5</c:v>
                </c:pt>
                <c:pt idx="950">
                  <c:v>126.371</c:v>
                </c:pt>
                <c:pt idx="951">
                  <c:v>126.277</c:v>
                </c:pt>
                <c:pt idx="952">
                  <c:v>126.072</c:v>
                </c:pt>
                <c:pt idx="953">
                  <c:v>126.053</c:v>
                </c:pt>
                <c:pt idx="954">
                  <c:v>126.053</c:v>
                </c:pt>
                <c:pt idx="955">
                  <c:v>126.053</c:v>
                </c:pt>
                <c:pt idx="956">
                  <c:v>126.053</c:v>
                </c:pt>
                <c:pt idx="957">
                  <c:v>126.053</c:v>
                </c:pt>
                <c:pt idx="958">
                  <c:v>126.053</c:v>
                </c:pt>
                <c:pt idx="959">
                  <c:v>126.053</c:v>
                </c:pt>
                <c:pt idx="960">
                  <c:v>126.053</c:v>
                </c:pt>
                <c:pt idx="961">
                  <c:v>126.053</c:v>
                </c:pt>
                <c:pt idx="962">
                  <c:v>126.053</c:v>
                </c:pt>
                <c:pt idx="963">
                  <c:v>126.053</c:v>
                </c:pt>
                <c:pt idx="964">
                  <c:v>126.053</c:v>
                </c:pt>
                <c:pt idx="965">
                  <c:v>126.053</c:v>
                </c:pt>
                <c:pt idx="966">
                  <c:v>126.053</c:v>
                </c:pt>
                <c:pt idx="967">
                  <c:v>126.039</c:v>
                </c:pt>
                <c:pt idx="968">
                  <c:v>126.00700000000001</c:v>
                </c:pt>
                <c:pt idx="969">
                  <c:v>125.979</c:v>
                </c:pt>
                <c:pt idx="970">
                  <c:v>125.923</c:v>
                </c:pt>
                <c:pt idx="971">
                  <c:v>125.923</c:v>
                </c:pt>
                <c:pt idx="972">
                  <c:v>125.908</c:v>
                </c:pt>
                <c:pt idx="973">
                  <c:v>125.877</c:v>
                </c:pt>
                <c:pt idx="974">
                  <c:v>125.782</c:v>
                </c:pt>
                <c:pt idx="975">
                  <c:v>125.69</c:v>
                </c:pt>
                <c:pt idx="976">
                  <c:v>125.48699999999999</c:v>
                </c:pt>
                <c:pt idx="977">
                  <c:v>125.446</c:v>
                </c:pt>
                <c:pt idx="978">
                  <c:v>125.35899999999999</c:v>
                </c:pt>
                <c:pt idx="979">
                  <c:v>125.34</c:v>
                </c:pt>
                <c:pt idx="980">
                  <c:v>125.327</c:v>
                </c:pt>
                <c:pt idx="981">
                  <c:v>125.241</c:v>
                </c:pt>
                <c:pt idx="982">
                  <c:v>124.985</c:v>
                </c:pt>
                <c:pt idx="983">
                  <c:v>124.965</c:v>
                </c:pt>
                <c:pt idx="984">
                  <c:v>124.861</c:v>
                </c:pt>
                <c:pt idx="985">
                  <c:v>124.599</c:v>
                </c:pt>
                <c:pt idx="986">
                  <c:v>124.586</c:v>
                </c:pt>
                <c:pt idx="987">
                  <c:v>124.52500000000001</c:v>
                </c:pt>
                <c:pt idx="988">
                  <c:v>124.48099999999999</c:v>
                </c:pt>
                <c:pt idx="989">
                  <c:v>124.301</c:v>
                </c:pt>
                <c:pt idx="990">
                  <c:v>124.19</c:v>
                </c:pt>
                <c:pt idx="991">
                  <c:v>124.086</c:v>
                </c:pt>
                <c:pt idx="992">
                  <c:v>123.883</c:v>
                </c:pt>
                <c:pt idx="993">
                  <c:v>123.883</c:v>
                </c:pt>
                <c:pt idx="994">
                  <c:v>123.883</c:v>
                </c:pt>
                <c:pt idx="995">
                  <c:v>123.883</c:v>
                </c:pt>
                <c:pt idx="996">
                  <c:v>123.883</c:v>
                </c:pt>
                <c:pt idx="997">
                  <c:v>123.782</c:v>
                </c:pt>
                <c:pt idx="998">
                  <c:v>123.49299999999999</c:v>
                </c:pt>
                <c:pt idx="999">
                  <c:v>123.374</c:v>
                </c:pt>
                <c:pt idx="1000">
                  <c:v>123.077</c:v>
                </c:pt>
                <c:pt idx="1001">
                  <c:v>122.995</c:v>
                </c:pt>
                <c:pt idx="1002">
                  <c:v>122.806</c:v>
                </c:pt>
                <c:pt idx="1003">
                  <c:v>122.806</c:v>
                </c:pt>
                <c:pt idx="1004">
                  <c:v>122.753</c:v>
                </c:pt>
                <c:pt idx="1005">
                  <c:v>122.733</c:v>
                </c:pt>
                <c:pt idx="1006">
                  <c:v>122.688</c:v>
                </c:pt>
                <c:pt idx="1007">
                  <c:v>122.59699999999999</c:v>
                </c:pt>
                <c:pt idx="1008">
                  <c:v>122.35899999999999</c:v>
                </c:pt>
                <c:pt idx="1009">
                  <c:v>122.212</c:v>
                </c:pt>
                <c:pt idx="1010">
                  <c:v>121.914</c:v>
                </c:pt>
                <c:pt idx="1011">
                  <c:v>121.735</c:v>
                </c:pt>
                <c:pt idx="1012">
                  <c:v>121.60899999999999</c:v>
                </c:pt>
                <c:pt idx="1013">
                  <c:v>121.151</c:v>
                </c:pt>
                <c:pt idx="1014">
                  <c:v>121.125</c:v>
                </c:pt>
                <c:pt idx="1015">
                  <c:v>120.80800000000001</c:v>
                </c:pt>
                <c:pt idx="1016">
                  <c:v>120.395</c:v>
                </c:pt>
                <c:pt idx="1017">
                  <c:v>120.209</c:v>
                </c:pt>
                <c:pt idx="1018">
                  <c:v>119.83499999999999</c:v>
                </c:pt>
                <c:pt idx="1019">
                  <c:v>118.399</c:v>
                </c:pt>
                <c:pt idx="1020">
                  <c:v>118.14700000000001</c:v>
                </c:pt>
                <c:pt idx="1021">
                  <c:v>117.732</c:v>
                </c:pt>
                <c:pt idx="1022">
                  <c:v>117.392</c:v>
                </c:pt>
                <c:pt idx="1023">
                  <c:v>117.34099999999999</c:v>
                </c:pt>
                <c:pt idx="1024">
                  <c:v>117.30800000000001</c:v>
                </c:pt>
                <c:pt idx="1025">
                  <c:v>117.077</c:v>
                </c:pt>
                <c:pt idx="1026">
                  <c:v>116.80800000000001</c:v>
                </c:pt>
                <c:pt idx="1027">
                  <c:v>116.559</c:v>
                </c:pt>
                <c:pt idx="1028">
                  <c:v>116.306</c:v>
                </c:pt>
                <c:pt idx="1029">
                  <c:v>116.14</c:v>
                </c:pt>
                <c:pt idx="1030">
                  <c:v>115.53400000000001</c:v>
                </c:pt>
                <c:pt idx="1031">
                  <c:v>115.47499999999999</c:v>
                </c:pt>
                <c:pt idx="1032">
                  <c:v>115.318</c:v>
                </c:pt>
                <c:pt idx="1033">
                  <c:v>115.285</c:v>
                </c:pt>
                <c:pt idx="1034">
                  <c:v>115.24</c:v>
                </c:pt>
                <c:pt idx="1035">
                  <c:v>115.20099999999999</c:v>
                </c:pt>
                <c:pt idx="1036">
                  <c:v>115.17</c:v>
                </c:pt>
                <c:pt idx="1037">
                  <c:v>115.089</c:v>
                </c:pt>
                <c:pt idx="1038">
                  <c:v>114.64700000000001</c:v>
                </c:pt>
                <c:pt idx="1039">
                  <c:v>114.34099999999999</c:v>
                </c:pt>
                <c:pt idx="1040">
                  <c:v>114.08799999999999</c:v>
                </c:pt>
                <c:pt idx="1041">
                  <c:v>113.578</c:v>
                </c:pt>
                <c:pt idx="1042">
                  <c:v>113.563</c:v>
                </c:pt>
                <c:pt idx="1043">
                  <c:v>113.209</c:v>
                </c:pt>
                <c:pt idx="1044">
                  <c:v>113.1</c:v>
                </c:pt>
                <c:pt idx="1045">
                  <c:v>113.084</c:v>
                </c:pt>
                <c:pt idx="1046">
                  <c:v>112.877</c:v>
                </c:pt>
                <c:pt idx="1047">
                  <c:v>112.768</c:v>
                </c:pt>
                <c:pt idx="1048">
                  <c:v>112.535</c:v>
                </c:pt>
                <c:pt idx="1049">
                  <c:v>112.44</c:v>
                </c:pt>
                <c:pt idx="1050">
                  <c:v>112.399</c:v>
                </c:pt>
                <c:pt idx="1051">
                  <c:v>112.057</c:v>
                </c:pt>
                <c:pt idx="1052">
                  <c:v>111.88800000000001</c:v>
                </c:pt>
                <c:pt idx="1053">
                  <c:v>111.877</c:v>
                </c:pt>
                <c:pt idx="1054">
                  <c:v>111.86199999999999</c:v>
                </c:pt>
                <c:pt idx="1055">
                  <c:v>111.68</c:v>
                </c:pt>
                <c:pt idx="1056">
                  <c:v>111.68</c:v>
                </c:pt>
                <c:pt idx="1057">
                  <c:v>111.57899999999999</c:v>
                </c:pt>
                <c:pt idx="1058">
                  <c:v>111.458</c:v>
                </c:pt>
                <c:pt idx="1059">
                  <c:v>111.453</c:v>
                </c:pt>
                <c:pt idx="1060">
                  <c:v>111.348</c:v>
                </c:pt>
                <c:pt idx="1061">
                  <c:v>111.131</c:v>
                </c:pt>
                <c:pt idx="1062">
                  <c:v>110.904</c:v>
                </c:pt>
                <c:pt idx="1063">
                  <c:v>110.89700000000001</c:v>
                </c:pt>
                <c:pt idx="1064">
                  <c:v>110.694</c:v>
                </c:pt>
                <c:pt idx="1065">
                  <c:v>110.584</c:v>
                </c:pt>
                <c:pt idx="1066">
                  <c:v>110.04600000000001</c:v>
                </c:pt>
                <c:pt idx="1067">
                  <c:v>109.863</c:v>
                </c:pt>
                <c:pt idx="1068">
                  <c:v>109.504</c:v>
                </c:pt>
                <c:pt idx="1069">
                  <c:v>109.282</c:v>
                </c:pt>
                <c:pt idx="1070">
                  <c:v>108.751</c:v>
                </c:pt>
                <c:pt idx="1071">
                  <c:v>108.712</c:v>
                </c:pt>
                <c:pt idx="1072">
                  <c:v>108.64100000000001</c:v>
                </c:pt>
                <c:pt idx="1073">
                  <c:v>108.431</c:v>
                </c:pt>
                <c:pt idx="1074">
                  <c:v>108.283</c:v>
                </c:pt>
                <c:pt idx="1075">
                  <c:v>108.22499999999999</c:v>
                </c:pt>
                <c:pt idx="1076">
                  <c:v>108.023</c:v>
                </c:pt>
                <c:pt idx="1077">
                  <c:v>107.96599999999999</c:v>
                </c:pt>
                <c:pt idx="1078">
                  <c:v>107.898</c:v>
                </c:pt>
                <c:pt idx="1079">
                  <c:v>107.679</c:v>
                </c:pt>
                <c:pt idx="1080">
                  <c:v>107.652</c:v>
                </c:pt>
                <c:pt idx="1081">
                  <c:v>107.613</c:v>
                </c:pt>
                <c:pt idx="1082">
                  <c:v>107.437</c:v>
                </c:pt>
                <c:pt idx="1083">
                  <c:v>107.42400000000001</c:v>
                </c:pt>
                <c:pt idx="1084">
                  <c:v>107.315</c:v>
                </c:pt>
                <c:pt idx="1085">
                  <c:v>107.172</c:v>
                </c:pt>
                <c:pt idx="1086">
                  <c:v>107.14700000000001</c:v>
                </c:pt>
                <c:pt idx="1087">
                  <c:v>106.955</c:v>
                </c:pt>
                <c:pt idx="1088">
                  <c:v>106.904</c:v>
                </c:pt>
                <c:pt idx="1089">
                  <c:v>106.721</c:v>
                </c:pt>
                <c:pt idx="1090">
                  <c:v>106.505</c:v>
                </c:pt>
                <c:pt idx="1091">
                  <c:v>106.375</c:v>
                </c:pt>
                <c:pt idx="1092">
                  <c:v>106.06100000000001</c:v>
                </c:pt>
                <c:pt idx="1093">
                  <c:v>106.02800000000001</c:v>
                </c:pt>
                <c:pt idx="1094">
                  <c:v>105.85</c:v>
                </c:pt>
                <c:pt idx="1095">
                  <c:v>105.762</c:v>
                </c:pt>
                <c:pt idx="1096">
                  <c:v>105.746</c:v>
                </c:pt>
                <c:pt idx="1097">
                  <c:v>105.667</c:v>
                </c:pt>
                <c:pt idx="1098">
                  <c:v>105.66500000000001</c:v>
                </c:pt>
                <c:pt idx="1099">
                  <c:v>105.64100000000001</c:v>
                </c:pt>
                <c:pt idx="1100">
                  <c:v>105.277</c:v>
                </c:pt>
                <c:pt idx="1101">
                  <c:v>105.24299999999999</c:v>
                </c:pt>
                <c:pt idx="1102">
                  <c:v>105.22199999999999</c:v>
                </c:pt>
                <c:pt idx="1103">
                  <c:v>105.22199999999999</c:v>
                </c:pt>
                <c:pt idx="1104">
                  <c:v>105.072</c:v>
                </c:pt>
                <c:pt idx="1105">
                  <c:v>104.435</c:v>
                </c:pt>
                <c:pt idx="1106">
                  <c:v>104.402</c:v>
                </c:pt>
                <c:pt idx="1107">
                  <c:v>104.292</c:v>
                </c:pt>
                <c:pt idx="1108">
                  <c:v>104.29</c:v>
                </c:pt>
                <c:pt idx="1109">
                  <c:v>104.249</c:v>
                </c:pt>
                <c:pt idx="1110">
                  <c:v>104.194</c:v>
                </c:pt>
                <c:pt idx="1111">
                  <c:v>104.09699999999999</c:v>
                </c:pt>
                <c:pt idx="1112">
                  <c:v>104.048</c:v>
                </c:pt>
                <c:pt idx="1113">
                  <c:v>103.762</c:v>
                </c:pt>
                <c:pt idx="1114">
                  <c:v>103.563</c:v>
                </c:pt>
                <c:pt idx="1115">
                  <c:v>103.467</c:v>
                </c:pt>
                <c:pt idx="1116">
                  <c:v>103.46599999999999</c:v>
                </c:pt>
                <c:pt idx="1117">
                  <c:v>103.259</c:v>
                </c:pt>
                <c:pt idx="1118">
                  <c:v>103.23</c:v>
                </c:pt>
                <c:pt idx="1119">
                  <c:v>103.04600000000001</c:v>
                </c:pt>
                <c:pt idx="1120">
                  <c:v>103.02800000000001</c:v>
                </c:pt>
                <c:pt idx="1121">
                  <c:v>102.952</c:v>
                </c:pt>
                <c:pt idx="1122">
                  <c:v>102.869</c:v>
                </c:pt>
                <c:pt idx="1123">
                  <c:v>102.749</c:v>
                </c:pt>
                <c:pt idx="1124">
                  <c:v>102.623</c:v>
                </c:pt>
                <c:pt idx="1125">
                  <c:v>102.60599999999999</c:v>
                </c:pt>
                <c:pt idx="1126">
                  <c:v>102.517</c:v>
                </c:pt>
                <c:pt idx="1127">
                  <c:v>102.277</c:v>
                </c:pt>
                <c:pt idx="1128">
                  <c:v>102.13800000000001</c:v>
                </c:pt>
                <c:pt idx="1129">
                  <c:v>102.098</c:v>
                </c:pt>
                <c:pt idx="1130">
                  <c:v>102.06699999999999</c:v>
                </c:pt>
                <c:pt idx="1131">
                  <c:v>101.997</c:v>
                </c:pt>
                <c:pt idx="1132">
                  <c:v>101.907</c:v>
                </c:pt>
                <c:pt idx="1133">
                  <c:v>101.759</c:v>
                </c:pt>
                <c:pt idx="1134">
                  <c:v>101.70699999999999</c:v>
                </c:pt>
                <c:pt idx="1135">
                  <c:v>101.566</c:v>
                </c:pt>
                <c:pt idx="1136">
                  <c:v>101.508</c:v>
                </c:pt>
                <c:pt idx="1137">
                  <c:v>101.297</c:v>
                </c:pt>
                <c:pt idx="1138">
                  <c:v>101.286</c:v>
                </c:pt>
                <c:pt idx="1139">
                  <c:v>101.13</c:v>
                </c:pt>
                <c:pt idx="1140">
                  <c:v>101.069</c:v>
                </c:pt>
                <c:pt idx="1141">
                  <c:v>100.893</c:v>
                </c:pt>
                <c:pt idx="1142">
                  <c:v>100.846</c:v>
                </c:pt>
                <c:pt idx="1143">
                  <c:v>100.687</c:v>
                </c:pt>
                <c:pt idx="1144">
                  <c:v>100.685</c:v>
                </c:pt>
                <c:pt idx="1145">
                  <c:v>100.586</c:v>
                </c:pt>
                <c:pt idx="1146">
                  <c:v>100.509</c:v>
                </c:pt>
                <c:pt idx="1147">
                  <c:v>100.444</c:v>
                </c:pt>
                <c:pt idx="1148">
                  <c:v>100.343</c:v>
                </c:pt>
                <c:pt idx="1149">
                  <c:v>100.306</c:v>
                </c:pt>
                <c:pt idx="1150">
                  <c:v>100.26300000000001</c:v>
                </c:pt>
                <c:pt idx="1151">
                  <c:v>100.255</c:v>
                </c:pt>
                <c:pt idx="1152">
                  <c:v>100.21299999999999</c:v>
                </c:pt>
                <c:pt idx="1153">
                  <c:v>100.142</c:v>
                </c:pt>
                <c:pt idx="1154">
                  <c:v>100.13</c:v>
                </c:pt>
                <c:pt idx="1155">
                  <c:v>100.111</c:v>
                </c:pt>
                <c:pt idx="1156">
                  <c:v>100.01300000000001</c:v>
                </c:pt>
                <c:pt idx="1157">
                  <c:v>99.97</c:v>
                </c:pt>
                <c:pt idx="1158">
                  <c:v>99.888999999999996</c:v>
                </c:pt>
                <c:pt idx="1159">
                  <c:v>99.792000000000002</c:v>
                </c:pt>
                <c:pt idx="1160">
                  <c:v>99.777000000000001</c:v>
                </c:pt>
                <c:pt idx="1161">
                  <c:v>99.674000000000007</c:v>
                </c:pt>
                <c:pt idx="1162">
                  <c:v>99.631</c:v>
                </c:pt>
                <c:pt idx="1163">
                  <c:v>99.596000000000004</c:v>
                </c:pt>
                <c:pt idx="1164">
                  <c:v>99.576999999999998</c:v>
                </c:pt>
                <c:pt idx="1165">
                  <c:v>99.49</c:v>
                </c:pt>
                <c:pt idx="1166">
                  <c:v>99.484999999999999</c:v>
                </c:pt>
                <c:pt idx="1167">
                  <c:v>99.481999999999999</c:v>
                </c:pt>
                <c:pt idx="1168">
                  <c:v>99.42</c:v>
                </c:pt>
                <c:pt idx="1169">
                  <c:v>99.231999999999999</c:v>
                </c:pt>
                <c:pt idx="1170">
                  <c:v>99.210999999999999</c:v>
                </c:pt>
                <c:pt idx="1171">
                  <c:v>99.054000000000002</c:v>
                </c:pt>
                <c:pt idx="1172">
                  <c:v>99.028000000000006</c:v>
                </c:pt>
                <c:pt idx="1173">
                  <c:v>99.024000000000001</c:v>
                </c:pt>
                <c:pt idx="1174">
                  <c:v>98.855000000000004</c:v>
                </c:pt>
                <c:pt idx="1175">
                  <c:v>98.843999999999994</c:v>
                </c:pt>
                <c:pt idx="1176">
                  <c:v>98.798000000000002</c:v>
                </c:pt>
                <c:pt idx="1177">
                  <c:v>98.509</c:v>
                </c:pt>
                <c:pt idx="1178">
                  <c:v>98.465999999999994</c:v>
                </c:pt>
                <c:pt idx="1179">
                  <c:v>98.388000000000005</c:v>
                </c:pt>
                <c:pt idx="1180">
                  <c:v>98.352999999999994</c:v>
                </c:pt>
                <c:pt idx="1181">
                  <c:v>98.212000000000003</c:v>
                </c:pt>
                <c:pt idx="1182">
                  <c:v>98.182000000000002</c:v>
                </c:pt>
                <c:pt idx="1183">
                  <c:v>98.134</c:v>
                </c:pt>
                <c:pt idx="1184">
                  <c:v>98.114999999999995</c:v>
                </c:pt>
                <c:pt idx="1185">
                  <c:v>97.841999999999999</c:v>
                </c:pt>
                <c:pt idx="1186">
                  <c:v>97.75</c:v>
                </c:pt>
                <c:pt idx="1187">
                  <c:v>97.701999999999998</c:v>
                </c:pt>
                <c:pt idx="1188">
                  <c:v>97.683999999999997</c:v>
                </c:pt>
                <c:pt idx="1189">
                  <c:v>97.486000000000004</c:v>
                </c:pt>
                <c:pt idx="1190">
                  <c:v>97.478999999999999</c:v>
                </c:pt>
                <c:pt idx="1191">
                  <c:v>97.388000000000005</c:v>
                </c:pt>
                <c:pt idx="1192">
                  <c:v>97.388000000000005</c:v>
                </c:pt>
                <c:pt idx="1193">
                  <c:v>97.388000000000005</c:v>
                </c:pt>
                <c:pt idx="1194">
                  <c:v>97.388000000000005</c:v>
                </c:pt>
                <c:pt idx="1195">
                  <c:v>97.388000000000005</c:v>
                </c:pt>
                <c:pt idx="1196">
                  <c:v>97.314999999999998</c:v>
                </c:pt>
                <c:pt idx="1197">
                  <c:v>96.88</c:v>
                </c:pt>
                <c:pt idx="1198">
                  <c:v>96.686000000000007</c:v>
                </c:pt>
                <c:pt idx="1199">
                  <c:v>96.450999999999993</c:v>
                </c:pt>
                <c:pt idx="1200">
                  <c:v>96.399000000000001</c:v>
                </c:pt>
                <c:pt idx="1201">
                  <c:v>96.331999999999994</c:v>
                </c:pt>
                <c:pt idx="1202">
                  <c:v>96.313000000000002</c:v>
                </c:pt>
                <c:pt idx="1203">
                  <c:v>96.308999999999997</c:v>
                </c:pt>
                <c:pt idx="1204">
                  <c:v>96.245000000000005</c:v>
                </c:pt>
                <c:pt idx="1205">
                  <c:v>96.239000000000004</c:v>
                </c:pt>
                <c:pt idx="1206">
                  <c:v>96.218000000000004</c:v>
                </c:pt>
                <c:pt idx="1207">
                  <c:v>96.126000000000005</c:v>
                </c:pt>
                <c:pt idx="1208">
                  <c:v>95.930999999999997</c:v>
                </c:pt>
                <c:pt idx="1209">
                  <c:v>95.866</c:v>
                </c:pt>
                <c:pt idx="1210">
                  <c:v>95.775000000000006</c:v>
                </c:pt>
                <c:pt idx="1211">
                  <c:v>95.578000000000003</c:v>
                </c:pt>
                <c:pt idx="1212">
                  <c:v>95.498000000000005</c:v>
                </c:pt>
                <c:pt idx="1213">
                  <c:v>95.228999999999999</c:v>
                </c:pt>
                <c:pt idx="1214">
                  <c:v>95.228999999999999</c:v>
                </c:pt>
                <c:pt idx="1215">
                  <c:v>95.228999999999999</c:v>
                </c:pt>
                <c:pt idx="1216">
                  <c:v>95.111999999999995</c:v>
                </c:pt>
                <c:pt idx="1217">
                  <c:v>95.061000000000007</c:v>
                </c:pt>
                <c:pt idx="1218">
                  <c:v>94.962000000000003</c:v>
                </c:pt>
                <c:pt idx="1219">
                  <c:v>94.941000000000003</c:v>
                </c:pt>
                <c:pt idx="1220">
                  <c:v>94.94</c:v>
                </c:pt>
                <c:pt idx="1221">
                  <c:v>94.876000000000005</c:v>
                </c:pt>
                <c:pt idx="1222">
                  <c:v>94.608999999999995</c:v>
                </c:pt>
                <c:pt idx="1223">
                  <c:v>94.519000000000005</c:v>
                </c:pt>
                <c:pt idx="1224">
                  <c:v>94.427000000000007</c:v>
                </c:pt>
                <c:pt idx="1225">
                  <c:v>94.412999999999997</c:v>
                </c:pt>
                <c:pt idx="1226">
                  <c:v>94.305000000000007</c:v>
                </c:pt>
                <c:pt idx="1227">
                  <c:v>94.278999999999996</c:v>
                </c:pt>
                <c:pt idx="1228">
                  <c:v>94.171000000000006</c:v>
                </c:pt>
                <c:pt idx="1229">
                  <c:v>94.141999999999996</c:v>
                </c:pt>
                <c:pt idx="1230">
                  <c:v>93.894999999999996</c:v>
                </c:pt>
                <c:pt idx="1231">
                  <c:v>93.787000000000006</c:v>
                </c:pt>
                <c:pt idx="1232">
                  <c:v>93.727000000000004</c:v>
                </c:pt>
                <c:pt idx="1233">
                  <c:v>93.587999999999994</c:v>
                </c:pt>
                <c:pt idx="1234">
                  <c:v>93.454999999999998</c:v>
                </c:pt>
                <c:pt idx="1235">
                  <c:v>93.364000000000004</c:v>
                </c:pt>
                <c:pt idx="1236">
                  <c:v>93.21</c:v>
                </c:pt>
                <c:pt idx="1237">
                  <c:v>93.188000000000002</c:v>
                </c:pt>
                <c:pt idx="1238">
                  <c:v>93.099000000000004</c:v>
                </c:pt>
                <c:pt idx="1239">
                  <c:v>93.099000000000004</c:v>
                </c:pt>
                <c:pt idx="1240">
                  <c:v>93.051000000000002</c:v>
                </c:pt>
                <c:pt idx="1241">
                  <c:v>93.031999999999996</c:v>
                </c:pt>
                <c:pt idx="1242">
                  <c:v>92.903000000000006</c:v>
                </c:pt>
                <c:pt idx="1243">
                  <c:v>92.864000000000004</c:v>
                </c:pt>
                <c:pt idx="1244">
                  <c:v>92.841999999999999</c:v>
                </c:pt>
                <c:pt idx="1245">
                  <c:v>92.775000000000006</c:v>
                </c:pt>
                <c:pt idx="1246">
                  <c:v>92.718000000000004</c:v>
                </c:pt>
                <c:pt idx="1247">
                  <c:v>92.673000000000002</c:v>
                </c:pt>
                <c:pt idx="1248">
                  <c:v>92.67</c:v>
                </c:pt>
                <c:pt idx="1249">
                  <c:v>92.542000000000002</c:v>
                </c:pt>
                <c:pt idx="1250">
                  <c:v>92.522999999999996</c:v>
                </c:pt>
                <c:pt idx="1251">
                  <c:v>92.454999999999998</c:v>
                </c:pt>
                <c:pt idx="1252">
                  <c:v>92.369</c:v>
                </c:pt>
                <c:pt idx="1253">
                  <c:v>92.236000000000004</c:v>
                </c:pt>
                <c:pt idx="1254">
                  <c:v>92.156000000000006</c:v>
                </c:pt>
                <c:pt idx="1255">
                  <c:v>92.078999999999994</c:v>
                </c:pt>
                <c:pt idx="1256">
                  <c:v>92.075999999999993</c:v>
                </c:pt>
                <c:pt idx="1257">
                  <c:v>92.069000000000003</c:v>
                </c:pt>
                <c:pt idx="1258">
                  <c:v>92.025000000000006</c:v>
                </c:pt>
                <c:pt idx="1259">
                  <c:v>91.710999999999999</c:v>
                </c:pt>
                <c:pt idx="1260">
                  <c:v>91.338999999999999</c:v>
                </c:pt>
                <c:pt idx="1261">
                  <c:v>91.322000000000003</c:v>
                </c:pt>
                <c:pt idx="1262">
                  <c:v>91.263999999999996</c:v>
                </c:pt>
                <c:pt idx="1263">
                  <c:v>91.256</c:v>
                </c:pt>
                <c:pt idx="1264">
                  <c:v>91.097999999999999</c:v>
                </c:pt>
                <c:pt idx="1265">
                  <c:v>91</c:v>
                </c:pt>
                <c:pt idx="1266">
                  <c:v>90.775000000000006</c:v>
                </c:pt>
                <c:pt idx="1267">
                  <c:v>90.646000000000001</c:v>
                </c:pt>
                <c:pt idx="1268">
                  <c:v>90.567999999999998</c:v>
                </c:pt>
                <c:pt idx="1269">
                  <c:v>90.387</c:v>
                </c:pt>
                <c:pt idx="1270">
                  <c:v>90.093000000000004</c:v>
                </c:pt>
                <c:pt idx="1271">
                  <c:v>90.001999999999995</c:v>
                </c:pt>
                <c:pt idx="1272">
                  <c:v>89.938000000000002</c:v>
                </c:pt>
                <c:pt idx="1273">
                  <c:v>89.903999999999996</c:v>
                </c:pt>
                <c:pt idx="1274">
                  <c:v>89.628</c:v>
                </c:pt>
                <c:pt idx="1275">
                  <c:v>89.614999999999995</c:v>
                </c:pt>
                <c:pt idx="1276">
                  <c:v>89.613</c:v>
                </c:pt>
                <c:pt idx="1277">
                  <c:v>89.613</c:v>
                </c:pt>
                <c:pt idx="1278">
                  <c:v>89.613</c:v>
                </c:pt>
                <c:pt idx="1279">
                  <c:v>89.613</c:v>
                </c:pt>
                <c:pt idx="1280">
                  <c:v>89.613</c:v>
                </c:pt>
                <c:pt idx="1281">
                  <c:v>89.6</c:v>
                </c:pt>
                <c:pt idx="1282">
                  <c:v>89.551000000000002</c:v>
                </c:pt>
                <c:pt idx="1283">
                  <c:v>89.53</c:v>
                </c:pt>
                <c:pt idx="1284">
                  <c:v>89.501000000000005</c:v>
                </c:pt>
                <c:pt idx="1285">
                  <c:v>89.444000000000003</c:v>
                </c:pt>
                <c:pt idx="1286">
                  <c:v>89.35</c:v>
                </c:pt>
                <c:pt idx="1287">
                  <c:v>89.265000000000001</c:v>
                </c:pt>
                <c:pt idx="1288">
                  <c:v>89.233999999999995</c:v>
                </c:pt>
                <c:pt idx="1289">
                  <c:v>89.215000000000003</c:v>
                </c:pt>
                <c:pt idx="1290">
                  <c:v>88.926000000000002</c:v>
                </c:pt>
                <c:pt idx="1291">
                  <c:v>88.87</c:v>
                </c:pt>
                <c:pt idx="1292">
                  <c:v>88.84</c:v>
                </c:pt>
                <c:pt idx="1293">
                  <c:v>88.741</c:v>
                </c:pt>
                <c:pt idx="1294">
                  <c:v>88.73</c:v>
                </c:pt>
                <c:pt idx="1295">
                  <c:v>88.536000000000001</c:v>
                </c:pt>
                <c:pt idx="1296">
                  <c:v>88.406999999999996</c:v>
                </c:pt>
                <c:pt idx="1297">
                  <c:v>88.381</c:v>
                </c:pt>
                <c:pt idx="1298">
                  <c:v>88.367999999999995</c:v>
                </c:pt>
                <c:pt idx="1299">
                  <c:v>88.307000000000002</c:v>
                </c:pt>
                <c:pt idx="1300">
                  <c:v>88.241</c:v>
                </c:pt>
                <c:pt idx="1301">
                  <c:v>88.164000000000001</c:v>
                </c:pt>
                <c:pt idx="1302">
                  <c:v>88.159000000000006</c:v>
                </c:pt>
                <c:pt idx="1303">
                  <c:v>87.984999999999999</c:v>
                </c:pt>
                <c:pt idx="1304">
                  <c:v>87.924000000000007</c:v>
                </c:pt>
                <c:pt idx="1305">
                  <c:v>87.593000000000004</c:v>
                </c:pt>
                <c:pt idx="1306">
                  <c:v>87.549000000000007</c:v>
                </c:pt>
                <c:pt idx="1307">
                  <c:v>87.522999999999996</c:v>
                </c:pt>
                <c:pt idx="1308">
                  <c:v>87.495999999999995</c:v>
                </c:pt>
                <c:pt idx="1309">
                  <c:v>87.483999999999995</c:v>
                </c:pt>
                <c:pt idx="1310">
                  <c:v>87.453999999999994</c:v>
                </c:pt>
                <c:pt idx="1311">
                  <c:v>87.305999999999997</c:v>
                </c:pt>
                <c:pt idx="1312">
                  <c:v>87.278999999999996</c:v>
                </c:pt>
                <c:pt idx="1313">
                  <c:v>87.122</c:v>
                </c:pt>
                <c:pt idx="1314">
                  <c:v>86.966999999999999</c:v>
                </c:pt>
                <c:pt idx="1315">
                  <c:v>86.93</c:v>
                </c:pt>
                <c:pt idx="1316">
                  <c:v>86.882000000000005</c:v>
                </c:pt>
                <c:pt idx="1317">
                  <c:v>86.882000000000005</c:v>
                </c:pt>
                <c:pt idx="1318">
                  <c:v>86.742999999999995</c:v>
                </c:pt>
                <c:pt idx="1319">
                  <c:v>86.74</c:v>
                </c:pt>
                <c:pt idx="1320">
                  <c:v>86.65</c:v>
                </c:pt>
                <c:pt idx="1321">
                  <c:v>86.64</c:v>
                </c:pt>
                <c:pt idx="1322">
                  <c:v>86.632999999999996</c:v>
                </c:pt>
                <c:pt idx="1323">
                  <c:v>86.608000000000004</c:v>
                </c:pt>
                <c:pt idx="1324">
                  <c:v>86.569000000000003</c:v>
                </c:pt>
                <c:pt idx="1325">
                  <c:v>86.393000000000001</c:v>
                </c:pt>
                <c:pt idx="1326">
                  <c:v>86.373000000000005</c:v>
                </c:pt>
                <c:pt idx="1327">
                  <c:v>86.331999999999994</c:v>
                </c:pt>
                <c:pt idx="1328">
                  <c:v>86.271000000000001</c:v>
                </c:pt>
                <c:pt idx="1329">
                  <c:v>86.227000000000004</c:v>
                </c:pt>
                <c:pt idx="1330">
                  <c:v>86.215999999999994</c:v>
                </c:pt>
                <c:pt idx="1331">
                  <c:v>86.213999999999999</c:v>
                </c:pt>
                <c:pt idx="1332">
                  <c:v>86.182000000000002</c:v>
                </c:pt>
                <c:pt idx="1333">
                  <c:v>86.105000000000004</c:v>
                </c:pt>
                <c:pt idx="1334">
                  <c:v>85.968000000000004</c:v>
                </c:pt>
                <c:pt idx="1335">
                  <c:v>85.846000000000004</c:v>
                </c:pt>
                <c:pt idx="1336">
                  <c:v>85.816999999999993</c:v>
                </c:pt>
                <c:pt idx="1337">
                  <c:v>85.552000000000007</c:v>
                </c:pt>
                <c:pt idx="1338">
                  <c:v>85.534999999999997</c:v>
                </c:pt>
                <c:pt idx="1339">
                  <c:v>85.534999999999997</c:v>
                </c:pt>
                <c:pt idx="1340">
                  <c:v>85.534999999999997</c:v>
                </c:pt>
                <c:pt idx="1341">
                  <c:v>85.534999999999997</c:v>
                </c:pt>
                <c:pt idx="1342">
                  <c:v>85.534999999999997</c:v>
                </c:pt>
                <c:pt idx="1343">
                  <c:v>85.465999999999994</c:v>
                </c:pt>
                <c:pt idx="1344">
                  <c:v>85.441999999999993</c:v>
                </c:pt>
                <c:pt idx="1345">
                  <c:v>85.316000000000003</c:v>
                </c:pt>
                <c:pt idx="1346">
                  <c:v>85.197000000000003</c:v>
                </c:pt>
                <c:pt idx="1347">
                  <c:v>85.087999999999994</c:v>
                </c:pt>
                <c:pt idx="1348">
                  <c:v>84.867999999999995</c:v>
                </c:pt>
                <c:pt idx="1349">
                  <c:v>84.866</c:v>
                </c:pt>
                <c:pt idx="1350">
                  <c:v>84.866</c:v>
                </c:pt>
                <c:pt idx="1351">
                  <c:v>84.844999999999999</c:v>
                </c:pt>
                <c:pt idx="1352">
                  <c:v>84.664000000000001</c:v>
                </c:pt>
                <c:pt idx="1353">
                  <c:v>84.494</c:v>
                </c:pt>
                <c:pt idx="1354">
                  <c:v>84.47</c:v>
                </c:pt>
                <c:pt idx="1355">
                  <c:v>84.415999999999997</c:v>
                </c:pt>
                <c:pt idx="1356">
                  <c:v>84.388999999999996</c:v>
                </c:pt>
                <c:pt idx="1357">
                  <c:v>84.218000000000004</c:v>
                </c:pt>
                <c:pt idx="1358">
                  <c:v>84.197999999999993</c:v>
                </c:pt>
                <c:pt idx="1359">
                  <c:v>84.168999999999997</c:v>
                </c:pt>
                <c:pt idx="1360">
                  <c:v>83.984999999999999</c:v>
                </c:pt>
                <c:pt idx="1361">
                  <c:v>83.966999999999999</c:v>
                </c:pt>
                <c:pt idx="1362">
                  <c:v>83.792000000000002</c:v>
                </c:pt>
                <c:pt idx="1363">
                  <c:v>83.76</c:v>
                </c:pt>
                <c:pt idx="1364">
                  <c:v>83.665999999999997</c:v>
                </c:pt>
                <c:pt idx="1365">
                  <c:v>83.605000000000004</c:v>
                </c:pt>
                <c:pt idx="1366">
                  <c:v>83.247</c:v>
                </c:pt>
                <c:pt idx="1367">
                  <c:v>83.126000000000005</c:v>
                </c:pt>
                <c:pt idx="1368">
                  <c:v>83.103999999999999</c:v>
                </c:pt>
                <c:pt idx="1369">
                  <c:v>82.968000000000004</c:v>
                </c:pt>
                <c:pt idx="1370">
                  <c:v>82.912000000000006</c:v>
                </c:pt>
                <c:pt idx="1371">
                  <c:v>82.908000000000001</c:v>
                </c:pt>
                <c:pt idx="1372">
                  <c:v>82.855000000000004</c:v>
                </c:pt>
                <c:pt idx="1373">
                  <c:v>82.828999999999994</c:v>
                </c:pt>
                <c:pt idx="1374">
                  <c:v>82.734999999999999</c:v>
                </c:pt>
                <c:pt idx="1375">
                  <c:v>82.563999999999993</c:v>
                </c:pt>
                <c:pt idx="1376">
                  <c:v>82.471000000000004</c:v>
                </c:pt>
                <c:pt idx="1377">
                  <c:v>82.3</c:v>
                </c:pt>
                <c:pt idx="1378">
                  <c:v>82.168000000000006</c:v>
                </c:pt>
                <c:pt idx="1379">
                  <c:v>82.126999999999995</c:v>
                </c:pt>
                <c:pt idx="1380">
                  <c:v>82.08</c:v>
                </c:pt>
                <c:pt idx="1381">
                  <c:v>82.024000000000001</c:v>
                </c:pt>
                <c:pt idx="1382">
                  <c:v>81.77</c:v>
                </c:pt>
                <c:pt idx="1383">
                  <c:v>81.713999999999999</c:v>
                </c:pt>
                <c:pt idx="1384">
                  <c:v>81.605999999999995</c:v>
                </c:pt>
                <c:pt idx="1385">
                  <c:v>81.58</c:v>
                </c:pt>
                <c:pt idx="1386">
                  <c:v>81.494</c:v>
                </c:pt>
                <c:pt idx="1387">
                  <c:v>81.442999999999998</c:v>
                </c:pt>
                <c:pt idx="1388">
                  <c:v>81.263999999999996</c:v>
                </c:pt>
                <c:pt idx="1389">
                  <c:v>81.224000000000004</c:v>
                </c:pt>
                <c:pt idx="1390">
                  <c:v>81.212999999999994</c:v>
                </c:pt>
                <c:pt idx="1391">
                  <c:v>81.191999999999993</c:v>
                </c:pt>
                <c:pt idx="1392">
                  <c:v>80.98</c:v>
                </c:pt>
                <c:pt idx="1393">
                  <c:v>80.921999999999997</c:v>
                </c:pt>
                <c:pt idx="1394">
                  <c:v>80.796000000000006</c:v>
                </c:pt>
                <c:pt idx="1395">
                  <c:v>80.796000000000006</c:v>
                </c:pt>
                <c:pt idx="1396">
                  <c:v>80.796000000000006</c:v>
                </c:pt>
                <c:pt idx="1397">
                  <c:v>80.796000000000006</c:v>
                </c:pt>
                <c:pt idx="1398">
                  <c:v>80.796000000000006</c:v>
                </c:pt>
                <c:pt idx="1399">
                  <c:v>80.783000000000001</c:v>
                </c:pt>
                <c:pt idx="1400">
                  <c:v>80.632000000000005</c:v>
                </c:pt>
                <c:pt idx="1401">
                  <c:v>80.600999999999999</c:v>
                </c:pt>
                <c:pt idx="1402">
                  <c:v>80.552999999999997</c:v>
                </c:pt>
                <c:pt idx="1403">
                  <c:v>80.396000000000001</c:v>
                </c:pt>
                <c:pt idx="1404">
                  <c:v>80.341999999999999</c:v>
                </c:pt>
                <c:pt idx="1405">
                  <c:v>80.302000000000007</c:v>
                </c:pt>
                <c:pt idx="1406">
                  <c:v>80.23</c:v>
                </c:pt>
                <c:pt idx="1407">
                  <c:v>80.228999999999999</c:v>
                </c:pt>
                <c:pt idx="1408">
                  <c:v>80.209999999999994</c:v>
                </c:pt>
                <c:pt idx="1409">
                  <c:v>80.117000000000004</c:v>
                </c:pt>
                <c:pt idx="1410">
                  <c:v>80.043000000000006</c:v>
                </c:pt>
                <c:pt idx="1411">
                  <c:v>79.933999999999997</c:v>
                </c:pt>
                <c:pt idx="1412">
                  <c:v>79.751999999999995</c:v>
                </c:pt>
                <c:pt idx="1413">
                  <c:v>79.715000000000003</c:v>
                </c:pt>
                <c:pt idx="1414">
                  <c:v>79.665999999999997</c:v>
                </c:pt>
                <c:pt idx="1415">
                  <c:v>79.566000000000003</c:v>
                </c:pt>
                <c:pt idx="1416">
                  <c:v>79.503</c:v>
                </c:pt>
                <c:pt idx="1417">
                  <c:v>79.497</c:v>
                </c:pt>
                <c:pt idx="1418">
                  <c:v>79.325000000000003</c:v>
                </c:pt>
                <c:pt idx="1419">
                  <c:v>79.302999999999997</c:v>
                </c:pt>
                <c:pt idx="1420">
                  <c:v>79.287000000000006</c:v>
                </c:pt>
                <c:pt idx="1421">
                  <c:v>79.254000000000005</c:v>
                </c:pt>
                <c:pt idx="1422">
                  <c:v>79.147999999999996</c:v>
                </c:pt>
                <c:pt idx="1423">
                  <c:v>79.061000000000007</c:v>
                </c:pt>
                <c:pt idx="1424">
                  <c:v>78.62</c:v>
                </c:pt>
                <c:pt idx="1425">
                  <c:v>78.605000000000004</c:v>
                </c:pt>
                <c:pt idx="1426">
                  <c:v>78.52</c:v>
                </c:pt>
                <c:pt idx="1427">
                  <c:v>78.343000000000004</c:v>
                </c:pt>
                <c:pt idx="1428">
                  <c:v>78.195999999999998</c:v>
                </c:pt>
                <c:pt idx="1429">
                  <c:v>78.039000000000001</c:v>
                </c:pt>
                <c:pt idx="1430">
                  <c:v>77.918999999999997</c:v>
                </c:pt>
                <c:pt idx="1431">
                  <c:v>77.88</c:v>
                </c:pt>
                <c:pt idx="1432">
                  <c:v>77.73</c:v>
                </c:pt>
                <c:pt idx="1433">
                  <c:v>77.643000000000001</c:v>
                </c:pt>
                <c:pt idx="1434">
                  <c:v>77.474000000000004</c:v>
                </c:pt>
                <c:pt idx="1435">
                  <c:v>77.454999999999998</c:v>
                </c:pt>
                <c:pt idx="1436">
                  <c:v>77.423000000000002</c:v>
                </c:pt>
                <c:pt idx="1437">
                  <c:v>77.369</c:v>
                </c:pt>
                <c:pt idx="1438">
                  <c:v>77.298000000000002</c:v>
                </c:pt>
                <c:pt idx="1439">
                  <c:v>77.230999999999995</c:v>
                </c:pt>
                <c:pt idx="1440">
                  <c:v>77.007999999999996</c:v>
                </c:pt>
                <c:pt idx="1441">
                  <c:v>76.960999999999999</c:v>
                </c:pt>
                <c:pt idx="1442">
                  <c:v>76.924999999999997</c:v>
                </c:pt>
                <c:pt idx="1443">
                  <c:v>76.905000000000001</c:v>
                </c:pt>
                <c:pt idx="1444">
                  <c:v>76.561000000000007</c:v>
                </c:pt>
                <c:pt idx="1445">
                  <c:v>76.539000000000001</c:v>
                </c:pt>
                <c:pt idx="1446">
                  <c:v>76.539000000000001</c:v>
                </c:pt>
                <c:pt idx="1447">
                  <c:v>76.332999999999998</c:v>
                </c:pt>
                <c:pt idx="1448">
                  <c:v>76.313000000000002</c:v>
                </c:pt>
                <c:pt idx="1449">
                  <c:v>76.230999999999995</c:v>
                </c:pt>
                <c:pt idx="1450">
                  <c:v>76.052000000000007</c:v>
                </c:pt>
                <c:pt idx="1451">
                  <c:v>75.989999999999995</c:v>
                </c:pt>
                <c:pt idx="1452">
                  <c:v>75.801000000000002</c:v>
                </c:pt>
                <c:pt idx="1453">
                  <c:v>75.653000000000006</c:v>
                </c:pt>
                <c:pt idx="1454">
                  <c:v>75.634</c:v>
                </c:pt>
                <c:pt idx="1455">
                  <c:v>75.257999999999996</c:v>
                </c:pt>
                <c:pt idx="1456">
                  <c:v>75.239999999999995</c:v>
                </c:pt>
                <c:pt idx="1457">
                  <c:v>74.373999999999995</c:v>
                </c:pt>
                <c:pt idx="1458">
                  <c:v>74.314999999999998</c:v>
                </c:pt>
                <c:pt idx="1459">
                  <c:v>74.278999999999996</c:v>
                </c:pt>
                <c:pt idx="1460">
                  <c:v>74.137</c:v>
                </c:pt>
                <c:pt idx="1461">
                  <c:v>74.093000000000004</c:v>
                </c:pt>
                <c:pt idx="1462">
                  <c:v>73.823999999999998</c:v>
                </c:pt>
                <c:pt idx="1463">
                  <c:v>73.736999999999995</c:v>
                </c:pt>
                <c:pt idx="1464">
                  <c:v>73.411000000000001</c:v>
                </c:pt>
                <c:pt idx="1465">
                  <c:v>73.224999999999994</c:v>
                </c:pt>
                <c:pt idx="1466">
                  <c:v>73.103999999999999</c:v>
                </c:pt>
                <c:pt idx="1467">
                  <c:v>73.084000000000003</c:v>
                </c:pt>
                <c:pt idx="1468">
                  <c:v>73.084000000000003</c:v>
                </c:pt>
                <c:pt idx="1469">
                  <c:v>73.058999999999997</c:v>
                </c:pt>
                <c:pt idx="1470">
                  <c:v>72.959999999999994</c:v>
                </c:pt>
                <c:pt idx="1471">
                  <c:v>72.930000000000007</c:v>
                </c:pt>
                <c:pt idx="1472">
                  <c:v>72.686999999999998</c:v>
                </c:pt>
                <c:pt idx="1473">
                  <c:v>72.515000000000001</c:v>
                </c:pt>
                <c:pt idx="1474">
                  <c:v>72.290999999999997</c:v>
                </c:pt>
                <c:pt idx="1475">
                  <c:v>72.138000000000005</c:v>
                </c:pt>
                <c:pt idx="1476">
                  <c:v>71.962999999999994</c:v>
                </c:pt>
                <c:pt idx="1477">
                  <c:v>71.721000000000004</c:v>
                </c:pt>
                <c:pt idx="1478">
                  <c:v>71.632000000000005</c:v>
                </c:pt>
                <c:pt idx="1479">
                  <c:v>71.284999999999997</c:v>
                </c:pt>
                <c:pt idx="1480">
                  <c:v>71.253</c:v>
                </c:pt>
                <c:pt idx="1481">
                  <c:v>71.177999999999997</c:v>
                </c:pt>
                <c:pt idx="1482">
                  <c:v>70.968000000000004</c:v>
                </c:pt>
                <c:pt idx="1483">
                  <c:v>70.968000000000004</c:v>
                </c:pt>
                <c:pt idx="1484">
                  <c:v>70.968000000000004</c:v>
                </c:pt>
                <c:pt idx="1485">
                  <c:v>70.948999999999998</c:v>
                </c:pt>
                <c:pt idx="1486">
                  <c:v>70.712999999999994</c:v>
                </c:pt>
                <c:pt idx="1487">
                  <c:v>70.552000000000007</c:v>
                </c:pt>
                <c:pt idx="1488">
                  <c:v>70.52</c:v>
                </c:pt>
                <c:pt idx="1489">
                  <c:v>70.5</c:v>
                </c:pt>
                <c:pt idx="1490">
                  <c:v>70.355999999999995</c:v>
                </c:pt>
                <c:pt idx="1491">
                  <c:v>70.27</c:v>
                </c:pt>
                <c:pt idx="1492">
                  <c:v>69.808999999999997</c:v>
                </c:pt>
                <c:pt idx="1493">
                  <c:v>69.69</c:v>
                </c:pt>
                <c:pt idx="1494">
                  <c:v>69.623999999999995</c:v>
                </c:pt>
                <c:pt idx="1495">
                  <c:v>69.620999999999995</c:v>
                </c:pt>
                <c:pt idx="1496">
                  <c:v>69.507000000000005</c:v>
                </c:pt>
                <c:pt idx="1497">
                  <c:v>69.435000000000002</c:v>
                </c:pt>
                <c:pt idx="1498">
                  <c:v>69.308999999999997</c:v>
                </c:pt>
                <c:pt idx="1499">
                  <c:v>69.064999999999998</c:v>
                </c:pt>
                <c:pt idx="1500">
                  <c:v>68.870999999999995</c:v>
                </c:pt>
                <c:pt idx="1501">
                  <c:v>68.763000000000005</c:v>
                </c:pt>
                <c:pt idx="1502">
                  <c:v>68.733000000000004</c:v>
                </c:pt>
                <c:pt idx="1503">
                  <c:v>67.635999999999996</c:v>
                </c:pt>
                <c:pt idx="1504">
                  <c:v>67.617999999999995</c:v>
                </c:pt>
                <c:pt idx="1505">
                  <c:v>67.450999999999993</c:v>
                </c:pt>
                <c:pt idx="1506">
                  <c:v>67.396000000000001</c:v>
                </c:pt>
                <c:pt idx="1507">
                  <c:v>67.055000000000007</c:v>
                </c:pt>
                <c:pt idx="1508">
                  <c:v>66.316999999999993</c:v>
                </c:pt>
                <c:pt idx="1509">
                  <c:v>66.069000000000003</c:v>
                </c:pt>
                <c:pt idx="1510">
                  <c:v>65.643000000000001</c:v>
                </c:pt>
                <c:pt idx="1511">
                  <c:v>65.474999999999994</c:v>
                </c:pt>
                <c:pt idx="1512">
                  <c:v>64.754000000000005</c:v>
                </c:pt>
                <c:pt idx="1513">
                  <c:v>64.465999999999994</c:v>
                </c:pt>
                <c:pt idx="1514">
                  <c:v>64.290000000000006</c:v>
                </c:pt>
                <c:pt idx="1515">
                  <c:v>64.283000000000001</c:v>
                </c:pt>
                <c:pt idx="1516">
                  <c:v>63.816000000000003</c:v>
                </c:pt>
                <c:pt idx="1517">
                  <c:v>63.308999999999997</c:v>
                </c:pt>
                <c:pt idx="1518">
                  <c:v>63.235999999999997</c:v>
                </c:pt>
                <c:pt idx="1519">
                  <c:v>63.218000000000004</c:v>
                </c:pt>
                <c:pt idx="1520">
                  <c:v>63.1</c:v>
                </c:pt>
                <c:pt idx="1521">
                  <c:v>63.094000000000001</c:v>
                </c:pt>
                <c:pt idx="1522">
                  <c:v>62.826999999999998</c:v>
                </c:pt>
                <c:pt idx="1523">
                  <c:v>62.826999999999998</c:v>
                </c:pt>
                <c:pt idx="1524">
                  <c:v>62.773000000000003</c:v>
                </c:pt>
                <c:pt idx="1525">
                  <c:v>62.329000000000001</c:v>
                </c:pt>
                <c:pt idx="1526">
                  <c:v>62.179000000000002</c:v>
                </c:pt>
                <c:pt idx="1527">
                  <c:v>61.642000000000003</c:v>
                </c:pt>
                <c:pt idx="1528">
                  <c:v>61.476999999999997</c:v>
                </c:pt>
                <c:pt idx="1529">
                  <c:v>61.375</c:v>
                </c:pt>
                <c:pt idx="1530">
                  <c:v>60.939</c:v>
                </c:pt>
                <c:pt idx="1531">
                  <c:v>60.84</c:v>
                </c:pt>
                <c:pt idx="1532">
                  <c:v>60.777999999999999</c:v>
                </c:pt>
                <c:pt idx="1533">
                  <c:v>60.139000000000003</c:v>
                </c:pt>
                <c:pt idx="1534">
                  <c:v>59.869</c:v>
                </c:pt>
                <c:pt idx="1535">
                  <c:v>59.820999999999998</c:v>
                </c:pt>
                <c:pt idx="1536">
                  <c:v>59.820999999999998</c:v>
                </c:pt>
                <c:pt idx="1537">
                  <c:v>59.820999999999998</c:v>
                </c:pt>
                <c:pt idx="1538">
                  <c:v>59.820999999999998</c:v>
                </c:pt>
                <c:pt idx="1539">
                  <c:v>58.872999999999998</c:v>
                </c:pt>
                <c:pt idx="1540">
                  <c:v>58.142000000000003</c:v>
                </c:pt>
                <c:pt idx="1541">
                  <c:v>57.753</c:v>
                </c:pt>
                <c:pt idx="1542">
                  <c:v>57.34</c:v>
                </c:pt>
                <c:pt idx="1543">
                  <c:v>57.314</c:v>
                </c:pt>
                <c:pt idx="1544">
                  <c:v>57.256999999999998</c:v>
                </c:pt>
                <c:pt idx="1545">
                  <c:v>56.784999999999997</c:v>
                </c:pt>
                <c:pt idx="1546">
                  <c:v>56.518000000000001</c:v>
                </c:pt>
                <c:pt idx="1547">
                  <c:v>56.087000000000003</c:v>
                </c:pt>
                <c:pt idx="1548">
                  <c:v>54.838999999999999</c:v>
                </c:pt>
                <c:pt idx="1549">
                  <c:v>54.143999999999998</c:v>
                </c:pt>
                <c:pt idx="1550">
                  <c:v>53.935000000000002</c:v>
                </c:pt>
                <c:pt idx="1551">
                  <c:v>53.645000000000003</c:v>
                </c:pt>
                <c:pt idx="1552">
                  <c:v>51.139000000000003</c:v>
                </c:pt>
                <c:pt idx="1553">
                  <c:v>50.384</c:v>
                </c:pt>
                <c:pt idx="1554">
                  <c:v>49.664999999999999</c:v>
                </c:pt>
                <c:pt idx="1555">
                  <c:v>49.463000000000001</c:v>
                </c:pt>
                <c:pt idx="1556">
                  <c:v>48.54</c:v>
                </c:pt>
                <c:pt idx="1557">
                  <c:v>48.305</c:v>
                </c:pt>
                <c:pt idx="1558">
                  <c:v>47.694000000000003</c:v>
                </c:pt>
                <c:pt idx="1559">
                  <c:v>46.459000000000003</c:v>
                </c:pt>
                <c:pt idx="1560">
                  <c:v>44.616999999999997</c:v>
                </c:pt>
                <c:pt idx="1561">
                  <c:v>44.384999999999998</c:v>
                </c:pt>
                <c:pt idx="1562">
                  <c:v>43.604999999999997</c:v>
                </c:pt>
                <c:pt idx="1563">
                  <c:v>41.963999999999999</c:v>
                </c:pt>
                <c:pt idx="1564">
                  <c:v>41.813000000000002</c:v>
                </c:pt>
                <c:pt idx="1565">
                  <c:v>41.253</c:v>
                </c:pt>
                <c:pt idx="1566">
                  <c:v>40.829000000000001</c:v>
                </c:pt>
                <c:pt idx="1567">
                  <c:v>39.529000000000003</c:v>
                </c:pt>
                <c:pt idx="1568">
                  <c:v>39.207000000000001</c:v>
                </c:pt>
                <c:pt idx="1569">
                  <c:v>39.073</c:v>
                </c:pt>
                <c:pt idx="1570">
                  <c:v>39.073</c:v>
                </c:pt>
                <c:pt idx="1571">
                  <c:v>38.905000000000001</c:v>
                </c:pt>
                <c:pt idx="1572">
                  <c:v>38.850999999999999</c:v>
                </c:pt>
                <c:pt idx="1573">
                  <c:v>38.718000000000004</c:v>
                </c:pt>
                <c:pt idx="1574">
                  <c:v>37.664999999999999</c:v>
                </c:pt>
                <c:pt idx="1575">
                  <c:v>37.116</c:v>
                </c:pt>
                <c:pt idx="1576">
                  <c:v>36.677</c:v>
                </c:pt>
                <c:pt idx="1577">
                  <c:v>35.948</c:v>
                </c:pt>
                <c:pt idx="1578">
                  <c:v>27.748000000000001</c:v>
                </c:pt>
                <c:pt idx="1579">
                  <c:v>27.556999999999999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44-46AC-A5FB-F4DCD5B5E65B}"/>
            </c:ext>
          </c:extLst>
        </c:ser>
        <c:ser>
          <c:idx val="2"/>
          <c:order val="1"/>
          <c:tx>
            <c:v>Stage 1</c:v>
          </c:tx>
          <c:spPr>
            <a:ln w="1905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'FDC Delegate'!$F$4:$F$1256</c:f>
              <c:numCache>
                <c:formatCode>0.0</c:formatCode>
                <c:ptCount val="1253"/>
                <c:pt idx="0">
                  <c:v>0</c:v>
                </c:pt>
                <c:pt idx="1">
                  <c:v>7.9872204472843406E-2</c:v>
                </c:pt>
                <c:pt idx="2">
                  <c:v>0.15974440894568681</c:v>
                </c:pt>
                <c:pt idx="3">
                  <c:v>0.23961661341853022</c:v>
                </c:pt>
                <c:pt idx="4">
                  <c:v>0.31948881789137362</c:v>
                </c:pt>
                <c:pt idx="5">
                  <c:v>0.399361022364217</c:v>
                </c:pt>
                <c:pt idx="6">
                  <c:v>0.47923322683706043</c:v>
                </c:pt>
                <c:pt idx="7">
                  <c:v>0.55910543130990387</c:v>
                </c:pt>
                <c:pt idx="8">
                  <c:v>0.63897763578274724</c:v>
                </c:pt>
                <c:pt idx="9">
                  <c:v>0.71884984025559062</c:v>
                </c:pt>
                <c:pt idx="10">
                  <c:v>0.798722044728434</c:v>
                </c:pt>
                <c:pt idx="11">
                  <c:v>0.87859424920127749</c:v>
                </c:pt>
                <c:pt idx="12">
                  <c:v>0.95846645367412087</c:v>
                </c:pt>
                <c:pt idx="13">
                  <c:v>1.0383386581469642</c:v>
                </c:pt>
                <c:pt idx="14">
                  <c:v>1.1182108626198077</c:v>
                </c:pt>
                <c:pt idx="15">
                  <c:v>1.198083067092651</c:v>
                </c:pt>
                <c:pt idx="16">
                  <c:v>1.2779552715654945</c:v>
                </c:pt>
                <c:pt idx="17">
                  <c:v>1.357827476038338</c:v>
                </c:pt>
                <c:pt idx="18">
                  <c:v>1.4376996805111812</c:v>
                </c:pt>
                <c:pt idx="19">
                  <c:v>1.5175718849840247</c:v>
                </c:pt>
                <c:pt idx="20">
                  <c:v>1.597444089456868</c:v>
                </c:pt>
                <c:pt idx="21">
                  <c:v>1.6773162939297115</c:v>
                </c:pt>
                <c:pt idx="22">
                  <c:v>1.757188498402555</c:v>
                </c:pt>
                <c:pt idx="23">
                  <c:v>1.8370607028753982</c:v>
                </c:pt>
                <c:pt idx="24">
                  <c:v>1.9169329073482417</c:v>
                </c:pt>
                <c:pt idx="25">
                  <c:v>1.9968051118210852</c:v>
                </c:pt>
                <c:pt idx="26">
                  <c:v>2.0766773162939285</c:v>
                </c:pt>
                <c:pt idx="27">
                  <c:v>2.156549520766772</c:v>
                </c:pt>
                <c:pt idx="28">
                  <c:v>2.2364217252396155</c:v>
                </c:pt>
                <c:pt idx="29">
                  <c:v>2.316293929712459</c:v>
                </c:pt>
                <c:pt idx="30">
                  <c:v>2.396166134185302</c:v>
                </c:pt>
                <c:pt idx="31">
                  <c:v>2.4760383386581455</c:v>
                </c:pt>
                <c:pt idx="32">
                  <c:v>2.555910543130989</c:v>
                </c:pt>
                <c:pt idx="33">
                  <c:v>2.6357827476038325</c:v>
                </c:pt>
                <c:pt idx="34">
                  <c:v>2.715654952076676</c:v>
                </c:pt>
                <c:pt idx="35">
                  <c:v>2.795527156549519</c:v>
                </c:pt>
                <c:pt idx="36">
                  <c:v>2.8753993610223625</c:v>
                </c:pt>
                <c:pt idx="37">
                  <c:v>2.955271565495206</c:v>
                </c:pt>
                <c:pt idx="38">
                  <c:v>3.0351437699680495</c:v>
                </c:pt>
                <c:pt idx="39">
                  <c:v>3.115015974440893</c:v>
                </c:pt>
                <c:pt idx="40">
                  <c:v>3.194888178913736</c:v>
                </c:pt>
                <c:pt idx="41">
                  <c:v>3.2747603833865795</c:v>
                </c:pt>
                <c:pt idx="42">
                  <c:v>3.354632587859423</c:v>
                </c:pt>
                <c:pt idx="43">
                  <c:v>3.4345047923322665</c:v>
                </c:pt>
                <c:pt idx="44">
                  <c:v>3.51437699680511</c:v>
                </c:pt>
                <c:pt idx="45">
                  <c:v>3.5942492012779534</c:v>
                </c:pt>
                <c:pt idx="46">
                  <c:v>3.6741214057507965</c:v>
                </c:pt>
                <c:pt idx="47">
                  <c:v>3.75399361022364</c:v>
                </c:pt>
                <c:pt idx="48">
                  <c:v>3.8338658146964835</c:v>
                </c:pt>
                <c:pt idx="49">
                  <c:v>3.913738019169327</c:v>
                </c:pt>
                <c:pt idx="50">
                  <c:v>3.9936102236421704</c:v>
                </c:pt>
                <c:pt idx="51">
                  <c:v>4.0734824281150139</c:v>
                </c:pt>
                <c:pt idx="52">
                  <c:v>4.153354632587857</c:v>
                </c:pt>
                <c:pt idx="53">
                  <c:v>4.2332268370607009</c:v>
                </c:pt>
                <c:pt idx="54">
                  <c:v>4.313099041533544</c:v>
                </c:pt>
                <c:pt idx="55">
                  <c:v>4.392971246006387</c:v>
                </c:pt>
                <c:pt idx="56">
                  <c:v>4.4728434504792309</c:v>
                </c:pt>
                <c:pt idx="57">
                  <c:v>4.552715654952074</c:v>
                </c:pt>
                <c:pt idx="58">
                  <c:v>4.6325878594249179</c:v>
                </c:pt>
                <c:pt idx="59">
                  <c:v>4.712460063897761</c:v>
                </c:pt>
                <c:pt idx="60">
                  <c:v>4.792332268370604</c:v>
                </c:pt>
                <c:pt idx="61">
                  <c:v>4.8722044728434479</c:v>
                </c:pt>
                <c:pt idx="62">
                  <c:v>4.952076677316291</c:v>
                </c:pt>
                <c:pt idx="63">
                  <c:v>5.0319488817891349</c:v>
                </c:pt>
                <c:pt idx="64">
                  <c:v>5.111821086261978</c:v>
                </c:pt>
                <c:pt idx="65">
                  <c:v>5.191693290734821</c:v>
                </c:pt>
                <c:pt idx="66">
                  <c:v>5.2715654952076649</c:v>
                </c:pt>
                <c:pt idx="67">
                  <c:v>5.351437699680508</c:v>
                </c:pt>
                <c:pt idx="68">
                  <c:v>5.4313099041533519</c:v>
                </c:pt>
                <c:pt idx="69">
                  <c:v>5.511182108626195</c:v>
                </c:pt>
                <c:pt idx="70">
                  <c:v>5.591054313099038</c:v>
                </c:pt>
                <c:pt idx="71">
                  <c:v>5.6709265175718819</c:v>
                </c:pt>
                <c:pt idx="72">
                  <c:v>5.750798722044725</c:v>
                </c:pt>
                <c:pt idx="73">
                  <c:v>5.8306709265175689</c:v>
                </c:pt>
                <c:pt idx="74">
                  <c:v>5.910543130990412</c:v>
                </c:pt>
                <c:pt idx="75">
                  <c:v>5.990415335463255</c:v>
                </c:pt>
                <c:pt idx="76">
                  <c:v>6.0702875399360989</c:v>
                </c:pt>
                <c:pt idx="77">
                  <c:v>6.150159744408942</c:v>
                </c:pt>
                <c:pt idx="78">
                  <c:v>6.2300319488817859</c:v>
                </c:pt>
                <c:pt idx="79">
                  <c:v>6.309904153354629</c:v>
                </c:pt>
                <c:pt idx="80">
                  <c:v>6.389776357827472</c:v>
                </c:pt>
                <c:pt idx="81">
                  <c:v>6.4696485623003159</c:v>
                </c:pt>
                <c:pt idx="82">
                  <c:v>6.549520766773159</c:v>
                </c:pt>
                <c:pt idx="83">
                  <c:v>6.6293929712460029</c:v>
                </c:pt>
                <c:pt idx="84">
                  <c:v>6.709265175718846</c:v>
                </c:pt>
                <c:pt idx="85">
                  <c:v>6.7891373801916899</c:v>
                </c:pt>
                <c:pt idx="86">
                  <c:v>6.8690095846645329</c:v>
                </c:pt>
                <c:pt idx="87">
                  <c:v>6.948881789137376</c:v>
                </c:pt>
                <c:pt idx="88">
                  <c:v>7.0287539936102199</c:v>
                </c:pt>
                <c:pt idx="89">
                  <c:v>7.108626198083063</c:v>
                </c:pt>
                <c:pt idx="90">
                  <c:v>7.1884984025559069</c:v>
                </c:pt>
                <c:pt idx="91">
                  <c:v>7.2683706070287499</c:v>
                </c:pt>
                <c:pt idx="92">
                  <c:v>7.348242811501593</c:v>
                </c:pt>
                <c:pt idx="93">
                  <c:v>7.4281150159744369</c:v>
                </c:pt>
                <c:pt idx="94">
                  <c:v>7.50798722044728</c:v>
                </c:pt>
                <c:pt idx="95">
                  <c:v>7.5878594249201239</c:v>
                </c:pt>
                <c:pt idx="96">
                  <c:v>7.6677316293929669</c:v>
                </c:pt>
                <c:pt idx="97">
                  <c:v>7.74760383386581</c:v>
                </c:pt>
                <c:pt idx="98">
                  <c:v>7.8274760383386539</c:v>
                </c:pt>
                <c:pt idx="99">
                  <c:v>7.907348242811497</c:v>
                </c:pt>
                <c:pt idx="100">
                  <c:v>7.9872204472843409</c:v>
                </c:pt>
                <c:pt idx="101">
                  <c:v>8.0670926517571839</c:v>
                </c:pt>
                <c:pt idx="102">
                  <c:v>8.1469648562300279</c:v>
                </c:pt>
                <c:pt idx="103">
                  <c:v>8.22683706070287</c:v>
                </c:pt>
                <c:pt idx="104">
                  <c:v>8.306709265175714</c:v>
                </c:pt>
                <c:pt idx="105">
                  <c:v>8.3865814696485579</c:v>
                </c:pt>
                <c:pt idx="106">
                  <c:v>8.4664536741214018</c:v>
                </c:pt>
                <c:pt idx="107">
                  <c:v>8.546325878594244</c:v>
                </c:pt>
                <c:pt idx="108">
                  <c:v>8.6261980830670879</c:v>
                </c:pt>
                <c:pt idx="109">
                  <c:v>8.7060702875399318</c:v>
                </c:pt>
                <c:pt idx="110">
                  <c:v>8.785942492012774</c:v>
                </c:pt>
                <c:pt idx="111">
                  <c:v>8.8658146964856179</c:v>
                </c:pt>
                <c:pt idx="112">
                  <c:v>8.9456869009584619</c:v>
                </c:pt>
                <c:pt idx="113">
                  <c:v>9.025559105431304</c:v>
                </c:pt>
                <c:pt idx="114">
                  <c:v>9.105431309904148</c:v>
                </c:pt>
                <c:pt idx="115">
                  <c:v>9.1853035143769919</c:v>
                </c:pt>
                <c:pt idx="116">
                  <c:v>9.2651757188498358</c:v>
                </c:pt>
                <c:pt idx="117">
                  <c:v>9.345047923322678</c:v>
                </c:pt>
                <c:pt idx="118">
                  <c:v>9.4249201277955219</c:v>
                </c:pt>
                <c:pt idx="119">
                  <c:v>9.5047923322683658</c:v>
                </c:pt>
                <c:pt idx="120">
                  <c:v>9.584664536741208</c:v>
                </c:pt>
                <c:pt idx="121">
                  <c:v>9.6645367412140519</c:v>
                </c:pt>
                <c:pt idx="122">
                  <c:v>9.7444089456868959</c:v>
                </c:pt>
                <c:pt idx="123">
                  <c:v>9.824281150159738</c:v>
                </c:pt>
                <c:pt idx="124">
                  <c:v>9.904153354632582</c:v>
                </c:pt>
                <c:pt idx="125">
                  <c:v>9.9840255591054259</c:v>
                </c:pt>
                <c:pt idx="126">
                  <c:v>10.06389776357827</c:v>
                </c:pt>
                <c:pt idx="127">
                  <c:v>10.143769968051112</c:v>
                </c:pt>
                <c:pt idx="128">
                  <c:v>10.223642172523956</c:v>
                </c:pt>
                <c:pt idx="129">
                  <c:v>10.3035143769968</c:v>
                </c:pt>
                <c:pt idx="130">
                  <c:v>10.383386581469642</c:v>
                </c:pt>
                <c:pt idx="131">
                  <c:v>10.463258785942486</c:v>
                </c:pt>
                <c:pt idx="132">
                  <c:v>10.54313099041533</c:v>
                </c:pt>
                <c:pt idx="133">
                  <c:v>10.623003194888174</c:v>
                </c:pt>
                <c:pt idx="134">
                  <c:v>10.702875399361016</c:v>
                </c:pt>
                <c:pt idx="135">
                  <c:v>10.78274760383386</c:v>
                </c:pt>
                <c:pt idx="136">
                  <c:v>10.862619808306704</c:v>
                </c:pt>
                <c:pt idx="137">
                  <c:v>10.942492012779546</c:v>
                </c:pt>
                <c:pt idx="138">
                  <c:v>11.02236421725239</c:v>
                </c:pt>
                <c:pt idx="139">
                  <c:v>11.102236421725234</c:v>
                </c:pt>
                <c:pt idx="140">
                  <c:v>11.182108626198076</c:v>
                </c:pt>
                <c:pt idx="141">
                  <c:v>11.26198083067092</c:v>
                </c:pt>
                <c:pt idx="142">
                  <c:v>11.341853035143764</c:v>
                </c:pt>
                <c:pt idx="143">
                  <c:v>11.421725239616608</c:v>
                </c:pt>
                <c:pt idx="144">
                  <c:v>11.50159744408945</c:v>
                </c:pt>
                <c:pt idx="145">
                  <c:v>11.581469648562294</c:v>
                </c:pt>
                <c:pt idx="146">
                  <c:v>11.661341853035138</c:v>
                </c:pt>
                <c:pt idx="147">
                  <c:v>11.74121405750798</c:v>
                </c:pt>
                <c:pt idx="148">
                  <c:v>11.821086261980824</c:v>
                </c:pt>
                <c:pt idx="149">
                  <c:v>11.900958466453668</c:v>
                </c:pt>
                <c:pt idx="150">
                  <c:v>11.98083067092651</c:v>
                </c:pt>
                <c:pt idx="151">
                  <c:v>12.060702875399354</c:v>
                </c:pt>
                <c:pt idx="152">
                  <c:v>12.140575079872198</c:v>
                </c:pt>
                <c:pt idx="153">
                  <c:v>12.220447284345042</c:v>
                </c:pt>
                <c:pt idx="154">
                  <c:v>12.300319488817884</c:v>
                </c:pt>
                <c:pt idx="155">
                  <c:v>12.380191693290728</c:v>
                </c:pt>
                <c:pt idx="156">
                  <c:v>12.460063897763572</c:v>
                </c:pt>
                <c:pt idx="157">
                  <c:v>12.539936102236414</c:v>
                </c:pt>
                <c:pt idx="158">
                  <c:v>12.619808306709258</c:v>
                </c:pt>
                <c:pt idx="159">
                  <c:v>12.699680511182102</c:v>
                </c:pt>
                <c:pt idx="160">
                  <c:v>12.779552715654944</c:v>
                </c:pt>
                <c:pt idx="161">
                  <c:v>12.859424920127788</c:v>
                </c:pt>
                <c:pt idx="162">
                  <c:v>12.939297124600632</c:v>
                </c:pt>
                <c:pt idx="163">
                  <c:v>13.019169329073476</c:v>
                </c:pt>
                <c:pt idx="164">
                  <c:v>13.099041533546318</c:v>
                </c:pt>
                <c:pt idx="165">
                  <c:v>13.178913738019162</c:v>
                </c:pt>
                <c:pt idx="166">
                  <c:v>13.258785942492006</c:v>
                </c:pt>
                <c:pt idx="167">
                  <c:v>13.338658146964848</c:v>
                </c:pt>
                <c:pt idx="168">
                  <c:v>13.418530351437692</c:v>
                </c:pt>
                <c:pt idx="169">
                  <c:v>13.498402555910536</c:v>
                </c:pt>
                <c:pt idx="170">
                  <c:v>13.57827476038338</c:v>
                </c:pt>
                <c:pt idx="171">
                  <c:v>13.658146964856222</c:v>
                </c:pt>
                <c:pt idx="172">
                  <c:v>13.738019169329066</c:v>
                </c:pt>
                <c:pt idx="173">
                  <c:v>13.81789137380191</c:v>
                </c:pt>
                <c:pt idx="174">
                  <c:v>13.897763578274752</c:v>
                </c:pt>
                <c:pt idx="175">
                  <c:v>13.977635782747596</c:v>
                </c:pt>
                <c:pt idx="176">
                  <c:v>14.05750798722044</c:v>
                </c:pt>
                <c:pt idx="177">
                  <c:v>14.137380191693282</c:v>
                </c:pt>
                <c:pt idx="178">
                  <c:v>14.217252396166126</c:v>
                </c:pt>
                <c:pt idx="179">
                  <c:v>14.29712460063897</c:v>
                </c:pt>
                <c:pt idx="180">
                  <c:v>14.376996805111814</c:v>
                </c:pt>
                <c:pt idx="181">
                  <c:v>14.456869009584656</c:v>
                </c:pt>
                <c:pt idx="182">
                  <c:v>14.5367412140575</c:v>
                </c:pt>
                <c:pt idx="183">
                  <c:v>14.616613418530344</c:v>
                </c:pt>
                <c:pt idx="184">
                  <c:v>14.696485623003186</c:v>
                </c:pt>
                <c:pt idx="185">
                  <c:v>14.77635782747603</c:v>
                </c:pt>
                <c:pt idx="186">
                  <c:v>14.856230031948874</c:v>
                </c:pt>
                <c:pt idx="187">
                  <c:v>14.936102236421716</c:v>
                </c:pt>
                <c:pt idx="188">
                  <c:v>15.01597444089456</c:v>
                </c:pt>
                <c:pt idx="189">
                  <c:v>15.095846645367404</c:v>
                </c:pt>
                <c:pt idx="190">
                  <c:v>15.175718849840248</c:v>
                </c:pt>
                <c:pt idx="191">
                  <c:v>15.25559105431309</c:v>
                </c:pt>
                <c:pt idx="192">
                  <c:v>15.335463258785934</c:v>
                </c:pt>
                <c:pt idx="193">
                  <c:v>15.415335463258778</c:v>
                </c:pt>
                <c:pt idx="194">
                  <c:v>15.49520766773162</c:v>
                </c:pt>
                <c:pt idx="195">
                  <c:v>15.575079872204464</c:v>
                </c:pt>
                <c:pt idx="196">
                  <c:v>15.654952076677308</c:v>
                </c:pt>
                <c:pt idx="197">
                  <c:v>15.734824281150152</c:v>
                </c:pt>
                <c:pt idx="198">
                  <c:v>15.814696485622994</c:v>
                </c:pt>
                <c:pt idx="199">
                  <c:v>15.894568690095838</c:v>
                </c:pt>
                <c:pt idx="200">
                  <c:v>15.974440894568682</c:v>
                </c:pt>
                <c:pt idx="201">
                  <c:v>16.054313099041526</c:v>
                </c:pt>
                <c:pt idx="202">
                  <c:v>16.134185303514368</c:v>
                </c:pt>
                <c:pt idx="203">
                  <c:v>16.21405750798721</c:v>
                </c:pt>
                <c:pt idx="204">
                  <c:v>16.293929712460056</c:v>
                </c:pt>
                <c:pt idx="205">
                  <c:v>16.373801916932898</c:v>
                </c:pt>
                <c:pt idx="206">
                  <c:v>16.45367412140574</c:v>
                </c:pt>
                <c:pt idx="207">
                  <c:v>16.533546325878586</c:v>
                </c:pt>
                <c:pt idx="208">
                  <c:v>16.613418530351428</c:v>
                </c:pt>
                <c:pt idx="209">
                  <c:v>16.69329073482427</c:v>
                </c:pt>
                <c:pt idx="210">
                  <c:v>16.773162939297116</c:v>
                </c:pt>
                <c:pt idx="211">
                  <c:v>16.853035143769958</c:v>
                </c:pt>
                <c:pt idx="212">
                  <c:v>16.932907348242804</c:v>
                </c:pt>
                <c:pt idx="213">
                  <c:v>17.012779552715646</c:v>
                </c:pt>
                <c:pt idx="214">
                  <c:v>17.092651757188488</c:v>
                </c:pt>
                <c:pt idx="215">
                  <c:v>17.172523961661334</c:v>
                </c:pt>
                <c:pt idx="216">
                  <c:v>17.252396166134176</c:v>
                </c:pt>
                <c:pt idx="217">
                  <c:v>17.332268370607018</c:v>
                </c:pt>
                <c:pt idx="218">
                  <c:v>17.412140575079864</c:v>
                </c:pt>
                <c:pt idx="219">
                  <c:v>17.492012779552706</c:v>
                </c:pt>
                <c:pt idx="220">
                  <c:v>17.571884984025548</c:v>
                </c:pt>
                <c:pt idx="221">
                  <c:v>17.651757188498394</c:v>
                </c:pt>
                <c:pt idx="222">
                  <c:v>17.731629392971236</c:v>
                </c:pt>
                <c:pt idx="223">
                  <c:v>17.811501597444078</c:v>
                </c:pt>
                <c:pt idx="224">
                  <c:v>17.891373801916924</c:v>
                </c:pt>
                <c:pt idx="225">
                  <c:v>17.971246006389766</c:v>
                </c:pt>
                <c:pt idx="226">
                  <c:v>18.051118210862608</c:v>
                </c:pt>
                <c:pt idx="227">
                  <c:v>18.130990415335454</c:v>
                </c:pt>
                <c:pt idx="228">
                  <c:v>18.210862619808296</c:v>
                </c:pt>
                <c:pt idx="229">
                  <c:v>18.290734824281142</c:v>
                </c:pt>
                <c:pt idx="230">
                  <c:v>18.370607028753984</c:v>
                </c:pt>
                <c:pt idx="231">
                  <c:v>18.450479233226826</c:v>
                </c:pt>
                <c:pt idx="232">
                  <c:v>18.530351437699672</c:v>
                </c:pt>
                <c:pt idx="233">
                  <c:v>18.610223642172514</c:v>
                </c:pt>
                <c:pt idx="234">
                  <c:v>18.690095846645356</c:v>
                </c:pt>
                <c:pt idx="235">
                  <c:v>18.769968051118202</c:v>
                </c:pt>
                <c:pt idx="236">
                  <c:v>18.849840255591044</c:v>
                </c:pt>
                <c:pt idx="237">
                  <c:v>18.929712460063886</c:v>
                </c:pt>
                <c:pt idx="238">
                  <c:v>19.009584664536732</c:v>
                </c:pt>
                <c:pt idx="239">
                  <c:v>19.089456869009574</c:v>
                </c:pt>
                <c:pt idx="240">
                  <c:v>19.169329073482416</c:v>
                </c:pt>
                <c:pt idx="241">
                  <c:v>19.249201277955262</c:v>
                </c:pt>
                <c:pt idx="242">
                  <c:v>19.329073482428104</c:v>
                </c:pt>
                <c:pt idx="243">
                  <c:v>19.408945686900946</c:v>
                </c:pt>
                <c:pt idx="244">
                  <c:v>19.488817891373792</c:v>
                </c:pt>
                <c:pt idx="245">
                  <c:v>19.568690095846634</c:v>
                </c:pt>
                <c:pt idx="246">
                  <c:v>19.648562300319476</c:v>
                </c:pt>
                <c:pt idx="247">
                  <c:v>19.728434504792322</c:v>
                </c:pt>
                <c:pt idx="248">
                  <c:v>19.808306709265164</c:v>
                </c:pt>
                <c:pt idx="249">
                  <c:v>19.88817891373801</c:v>
                </c:pt>
                <c:pt idx="250">
                  <c:v>19.968051118210852</c:v>
                </c:pt>
                <c:pt idx="251">
                  <c:v>20.047923322683694</c:v>
                </c:pt>
                <c:pt idx="252">
                  <c:v>20.12779552715654</c:v>
                </c:pt>
                <c:pt idx="253">
                  <c:v>20.207667731629382</c:v>
                </c:pt>
                <c:pt idx="254">
                  <c:v>20.287539936102224</c:v>
                </c:pt>
                <c:pt idx="255">
                  <c:v>20.36741214057507</c:v>
                </c:pt>
                <c:pt idx="256">
                  <c:v>20.447284345047912</c:v>
                </c:pt>
                <c:pt idx="257">
                  <c:v>20.527156549520754</c:v>
                </c:pt>
                <c:pt idx="258">
                  <c:v>20.6070287539936</c:v>
                </c:pt>
                <c:pt idx="259">
                  <c:v>20.686900958466442</c:v>
                </c:pt>
                <c:pt idx="260">
                  <c:v>20.766773162939284</c:v>
                </c:pt>
                <c:pt idx="261">
                  <c:v>20.84664536741213</c:v>
                </c:pt>
                <c:pt idx="262">
                  <c:v>20.926517571884972</c:v>
                </c:pt>
                <c:pt idx="263">
                  <c:v>21.006389776357814</c:v>
                </c:pt>
                <c:pt idx="264">
                  <c:v>21.08626198083066</c:v>
                </c:pt>
                <c:pt idx="265">
                  <c:v>21.166134185303502</c:v>
                </c:pt>
                <c:pt idx="266">
                  <c:v>21.246006389776348</c:v>
                </c:pt>
                <c:pt idx="267">
                  <c:v>21.32587859424919</c:v>
                </c:pt>
                <c:pt idx="268">
                  <c:v>21.405750798722032</c:v>
                </c:pt>
                <c:pt idx="269">
                  <c:v>21.485623003194878</c:v>
                </c:pt>
                <c:pt idx="270">
                  <c:v>21.56549520766772</c:v>
                </c:pt>
                <c:pt idx="271">
                  <c:v>21.645367412140562</c:v>
                </c:pt>
                <c:pt idx="272">
                  <c:v>21.725239616613408</c:v>
                </c:pt>
                <c:pt idx="273">
                  <c:v>21.80511182108625</c:v>
                </c:pt>
                <c:pt idx="274">
                  <c:v>21.884984025559092</c:v>
                </c:pt>
                <c:pt idx="275">
                  <c:v>21.964856230031938</c:v>
                </c:pt>
                <c:pt idx="276">
                  <c:v>22.04472843450478</c:v>
                </c:pt>
                <c:pt idx="277">
                  <c:v>22.124600638977622</c:v>
                </c:pt>
                <c:pt idx="278">
                  <c:v>22.204472843450468</c:v>
                </c:pt>
                <c:pt idx="279">
                  <c:v>22.28434504792331</c:v>
                </c:pt>
                <c:pt idx="280">
                  <c:v>22.364217252396152</c:v>
                </c:pt>
                <c:pt idx="281">
                  <c:v>22.444089456868998</c:v>
                </c:pt>
                <c:pt idx="282">
                  <c:v>22.52396166134184</c:v>
                </c:pt>
                <c:pt idx="283">
                  <c:v>22.603833865814682</c:v>
                </c:pt>
                <c:pt idx="284">
                  <c:v>22.683706070287528</c:v>
                </c:pt>
                <c:pt idx="285">
                  <c:v>22.76357827476037</c:v>
                </c:pt>
                <c:pt idx="286">
                  <c:v>22.843450479233216</c:v>
                </c:pt>
                <c:pt idx="287">
                  <c:v>22.923322683706058</c:v>
                </c:pt>
                <c:pt idx="288">
                  <c:v>23.0031948881789</c:v>
                </c:pt>
                <c:pt idx="289">
                  <c:v>23.083067092651746</c:v>
                </c:pt>
                <c:pt idx="290">
                  <c:v>23.162939297124588</c:v>
                </c:pt>
                <c:pt idx="291">
                  <c:v>23.24281150159743</c:v>
                </c:pt>
                <c:pt idx="292">
                  <c:v>23.322683706070276</c:v>
                </c:pt>
                <c:pt idx="293">
                  <c:v>23.402555910543118</c:v>
                </c:pt>
                <c:pt idx="294">
                  <c:v>23.48242811501596</c:v>
                </c:pt>
                <c:pt idx="295">
                  <c:v>23.562300319488806</c:v>
                </c:pt>
                <c:pt idx="296">
                  <c:v>23.642172523961648</c:v>
                </c:pt>
                <c:pt idx="297">
                  <c:v>23.72204472843449</c:v>
                </c:pt>
                <c:pt idx="298">
                  <c:v>23.801916932907336</c:v>
                </c:pt>
                <c:pt idx="299">
                  <c:v>23.881789137380178</c:v>
                </c:pt>
                <c:pt idx="300">
                  <c:v>23.96166134185302</c:v>
                </c:pt>
                <c:pt idx="301">
                  <c:v>24.041533546325866</c:v>
                </c:pt>
                <c:pt idx="302">
                  <c:v>24.121405750798708</c:v>
                </c:pt>
                <c:pt idx="303">
                  <c:v>24.201277955271554</c:v>
                </c:pt>
                <c:pt idx="304">
                  <c:v>24.281150159744396</c:v>
                </c:pt>
                <c:pt idx="305">
                  <c:v>24.361022364217238</c:v>
                </c:pt>
                <c:pt idx="306">
                  <c:v>24.440894568690084</c:v>
                </c:pt>
                <c:pt idx="307">
                  <c:v>24.520766773162926</c:v>
                </c:pt>
                <c:pt idx="308">
                  <c:v>24.600638977635768</c:v>
                </c:pt>
                <c:pt idx="309">
                  <c:v>24.680511182108614</c:v>
                </c:pt>
                <c:pt idx="310">
                  <c:v>24.760383386581456</c:v>
                </c:pt>
                <c:pt idx="311">
                  <c:v>24.840255591054298</c:v>
                </c:pt>
                <c:pt idx="312">
                  <c:v>24.920127795527144</c:v>
                </c:pt>
                <c:pt idx="313">
                  <c:v>24.999999999999986</c:v>
                </c:pt>
                <c:pt idx="314">
                  <c:v>25.079872204472828</c:v>
                </c:pt>
                <c:pt idx="315">
                  <c:v>25.159744408945674</c:v>
                </c:pt>
                <c:pt idx="316">
                  <c:v>25.239616613418516</c:v>
                </c:pt>
                <c:pt idx="317">
                  <c:v>25.319488817891358</c:v>
                </c:pt>
                <c:pt idx="318">
                  <c:v>25.399361022364204</c:v>
                </c:pt>
                <c:pt idx="319">
                  <c:v>25.479233226837046</c:v>
                </c:pt>
                <c:pt idx="320">
                  <c:v>25.559105431309888</c:v>
                </c:pt>
                <c:pt idx="321">
                  <c:v>25.638977635782734</c:v>
                </c:pt>
                <c:pt idx="322">
                  <c:v>25.718849840255576</c:v>
                </c:pt>
                <c:pt idx="323">
                  <c:v>25.798722044728422</c:v>
                </c:pt>
                <c:pt idx="324">
                  <c:v>25.878594249201264</c:v>
                </c:pt>
                <c:pt idx="325">
                  <c:v>25.958466453674106</c:v>
                </c:pt>
                <c:pt idx="326">
                  <c:v>26.038338658146952</c:v>
                </c:pt>
                <c:pt idx="327">
                  <c:v>26.118210862619794</c:v>
                </c:pt>
                <c:pt idx="328">
                  <c:v>26.198083067092636</c:v>
                </c:pt>
                <c:pt idx="329">
                  <c:v>26.277955271565482</c:v>
                </c:pt>
                <c:pt idx="330">
                  <c:v>26.357827476038324</c:v>
                </c:pt>
                <c:pt idx="331">
                  <c:v>26.437699680511166</c:v>
                </c:pt>
                <c:pt idx="332">
                  <c:v>26.517571884984012</c:v>
                </c:pt>
                <c:pt idx="333">
                  <c:v>26.597444089456854</c:v>
                </c:pt>
                <c:pt idx="334">
                  <c:v>26.677316293929696</c:v>
                </c:pt>
                <c:pt idx="335">
                  <c:v>26.757188498402542</c:v>
                </c:pt>
                <c:pt idx="336">
                  <c:v>26.837060702875384</c:v>
                </c:pt>
                <c:pt idx="337">
                  <c:v>26.916932907348226</c:v>
                </c:pt>
                <c:pt idx="338">
                  <c:v>26.996805111821072</c:v>
                </c:pt>
                <c:pt idx="339">
                  <c:v>27.076677316293914</c:v>
                </c:pt>
                <c:pt idx="340">
                  <c:v>27.15654952076676</c:v>
                </c:pt>
                <c:pt idx="341">
                  <c:v>27.236421725239602</c:v>
                </c:pt>
                <c:pt idx="342">
                  <c:v>27.316293929712444</c:v>
                </c:pt>
                <c:pt idx="343">
                  <c:v>27.39616613418529</c:v>
                </c:pt>
                <c:pt idx="344">
                  <c:v>27.476038338658132</c:v>
                </c:pt>
                <c:pt idx="345">
                  <c:v>27.555910543130974</c:v>
                </c:pt>
                <c:pt idx="346">
                  <c:v>27.63578274760382</c:v>
                </c:pt>
                <c:pt idx="347">
                  <c:v>27.715654952076662</c:v>
                </c:pt>
                <c:pt idx="348">
                  <c:v>27.795527156549504</c:v>
                </c:pt>
                <c:pt idx="349">
                  <c:v>27.87539936102235</c:v>
                </c:pt>
                <c:pt idx="350">
                  <c:v>27.955271565495192</c:v>
                </c:pt>
                <c:pt idx="351">
                  <c:v>28.035143769968034</c:v>
                </c:pt>
                <c:pt idx="352">
                  <c:v>28.11501597444088</c:v>
                </c:pt>
                <c:pt idx="353">
                  <c:v>28.194888178913722</c:v>
                </c:pt>
                <c:pt idx="354">
                  <c:v>28.274760383386564</c:v>
                </c:pt>
                <c:pt idx="355">
                  <c:v>28.35463258785941</c:v>
                </c:pt>
                <c:pt idx="356">
                  <c:v>28.434504792332252</c:v>
                </c:pt>
                <c:pt idx="357">
                  <c:v>28.514376996805098</c:v>
                </c:pt>
                <c:pt idx="358">
                  <c:v>28.59424920127794</c:v>
                </c:pt>
                <c:pt idx="359">
                  <c:v>28.674121405750782</c:v>
                </c:pt>
                <c:pt idx="360">
                  <c:v>28.753993610223628</c:v>
                </c:pt>
                <c:pt idx="361">
                  <c:v>28.83386581469647</c:v>
                </c:pt>
                <c:pt idx="362">
                  <c:v>28.913738019169312</c:v>
                </c:pt>
                <c:pt idx="363">
                  <c:v>28.993610223642158</c:v>
                </c:pt>
                <c:pt idx="364">
                  <c:v>29.073482428115</c:v>
                </c:pt>
                <c:pt idx="365">
                  <c:v>29.153354632587842</c:v>
                </c:pt>
                <c:pt idx="366">
                  <c:v>29.233226837060688</c:v>
                </c:pt>
                <c:pt idx="367">
                  <c:v>29.31309904153353</c:v>
                </c:pt>
                <c:pt idx="368">
                  <c:v>29.392971246006372</c:v>
                </c:pt>
                <c:pt idx="369">
                  <c:v>29.472843450479218</c:v>
                </c:pt>
                <c:pt idx="370">
                  <c:v>29.55271565495206</c:v>
                </c:pt>
                <c:pt idx="371">
                  <c:v>29.632587859424902</c:v>
                </c:pt>
                <c:pt idx="372">
                  <c:v>29.712460063897748</c:v>
                </c:pt>
                <c:pt idx="373">
                  <c:v>29.79233226837059</c:v>
                </c:pt>
                <c:pt idx="374">
                  <c:v>29.872204472843432</c:v>
                </c:pt>
                <c:pt idx="375">
                  <c:v>29.952076677316278</c:v>
                </c:pt>
                <c:pt idx="376">
                  <c:v>30.03194888178912</c:v>
                </c:pt>
                <c:pt idx="377">
                  <c:v>30.111821086261966</c:v>
                </c:pt>
                <c:pt idx="378">
                  <c:v>30.191693290734808</c:v>
                </c:pt>
                <c:pt idx="379">
                  <c:v>30.27156549520765</c:v>
                </c:pt>
                <c:pt idx="380">
                  <c:v>30.351437699680496</c:v>
                </c:pt>
                <c:pt idx="381">
                  <c:v>30.431309904153338</c:v>
                </c:pt>
                <c:pt idx="382">
                  <c:v>30.51118210862618</c:v>
                </c:pt>
                <c:pt idx="383">
                  <c:v>30.591054313099026</c:v>
                </c:pt>
                <c:pt idx="384">
                  <c:v>30.670926517571868</c:v>
                </c:pt>
                <c:pt idx="385">
                  <c:v>30.75079872204471</c:v>
                </c:pt>
                <c:pt idx="386">
                  <c:v>30.830670926517556</c:v>
                </c:pt>
                <c:pt idx="387">
                  <c:v>30.910543130990398</c:v>
                </c:pt>
                <c:pt idx="388">
                  <c:v>30.99041533546324</c:v>
                </c:pt>
                <c:pt idx="389">
                  <c:v>31.070287539936086</c:v>
                </c:pt>
                <c:pt idx="390">
                  <c:v>31.150159744408928</c:v>
                </c:pt>
                <c:pt idx="391">
                  <c:v>31.23003194888177</c:v>
                </c:pt>
                <c:pt idx="392">
                  <c:v>31.309904153354616</c:v>
                </c:pt>
                <c:pt idx="393">
                  <c:v>31.389776357827458</c:v>
                </c:pt>
                <c:pt idx="394">
                  <c:v>31.469648562300303</c:v>
                </c:pt>
                <c:pt idx="395">
                  <c:v>31.549520766773146</c:v>
                </c:pt>
                <c:pt idx="396">
                  <c:v>31.629392971245988</c:v>
                </c:pt>
                <c:pt idx="397">
                  <c:v>31.709265175718834</c:v>
                </c:pt>
                <c:pt idx="398">
                  <c:v>31.789137380191676</c:v>
                </c:pt>
                <c:pt idx="399">
                  <c:v>31.869009584664518</c:v>
                </c:pt>
                <c:pt idx="400">
                  <c:v>31.948881789137364</c:v>
                </c:pt>
                <c:pt idx="401">
                  <c:v>32.028753993610202</c:v>
                </c:pt>
                <c:pt idx="402">
                  <c:v>32.108626198083051</c:v>
                </c:pt>
                <c:pt idx="403">
                  <c:v>32.188498402555894</c:v>
                </c:pt>
                <c:pt idx="404">
                  <c:v>32.268370607028736</c:v>
                </c:pt>
                <c:pt idx="405">
                  <c:v>32.348242811501578</c:v>
                </c:pt>
                <c:pt idx="406">
                  <c:v>32.42811501597442</c:v>
                </c:pt>
                <c:pt idx="407">
                  <c:v>32.507987220447269</c:v>
                </c:pt>
                <c:pt idx="408">
                  <c:v>32.587859424920111</c:v>
                </c:pt>
                <c:pt idx="409">
                  <c:v>32.667731629392954</c:v>
                </c:pt>
                <c:pt idx="410">
                  <c:v>32.747603833865796</c:v>
                </c:pt>
                <c:pt idx="411">
                  <c:v>32.827476038338638</c:v>
                </c:pt>
                <c:pt idx="412">
                  <c:v>32.90734824281148</c:v>
                </c:pt>
                <c:pt idx="413">
                  <c:v>32.987220447284329</c:v>
                </c:pt>
                <c:pt idx="414">
                  <c:v>33.067092651757171</c:v>
                </c:pt>
                <c:pt idx="415">
                  <c:v>33.146964856230014</c:v>
                </c:pt>
                <c:pt idx="416">
                  <c:v>33.226837060702856</c:v>
                </c:pt>
                <c:pt idx="417">
                  <c:v>33.306709265175698</c:v>
                </c:pt>
                <c:pt idx="418">
                  <c:v>33.38658146964854</c:v>
                </c:pt>
                <c:pt idx="419">
                  <c:v>33.466453674121389</c:v>
                </c:pt>
                <c:pt idx="420">
                  <c:v>33.546325878594232</c:v>
                </c:pt>
                <c:pt idx="421">
                  <c:v>33.626198083067074</c:v>
                </c:pt>
                <c:pt idx="422">
                  <c:v>33.706070287539916</c:v>
                </c:pt>
                <c:pt idx="423">
                  <c:v>33.785942492012758</c:v>
                </c:pt>
                <c:pt idx="424">
                  <c:v>33.865814696485607</c:v>
                </c:pt>
                <c:pt idx="425">
                  <c:v>33.945686900958449</c:v>
                </c:pt>
                <c:pt idx="426">
                  <c:v>34.025559105431292</c:v>
                </c:pt>
                <c:pt idx="427">
                  <c:v>34.105431309904134</c:v>
                </c:pt>
                <c:pt idx="428">
                  <c:v>34.185303514376976</c:v>
                </c:pt>
                <c:pt idx="429">
                  <c:v>34.265175718849818</c:v>
                </c:pt>
                <c:pt idx="430">
                  <c:v>34.345047923322667</c:v>
                </c:pt>
                <c:pt idx="431">
                  <c:v>34.424920127795509</c:v>
                </c:pt>
                <c:pt idx="432">
                  <c:v>34.504792332268352</c:v>
                </c:pt>
                <c:pt idx="433">
                  <c:v>34.584664536741194</c:v>
                </c:pt>
                <c:pt idx="434">
                  <c:v>34.664536741214036</c:v>
                </c:pt>
                <c:pt idx="435">
                  <c:v>34.744408945686878</c:v>
                </c:pt>
                <c:pt idx="436">
                  <c:v>34.824281150159727</c:v>
                </c:pt>
                <c:pt idx="437">
                  <c:v>34.90415335463257</c:v>
                </c:pt>
                <c:pt idx="438">
                  <c:v>34.984025559105412</c:v>
                </c:pt>
                <c:pt idx="439">
                  <c:v>35.063897763578254</c:v>
                </c:pt>
                <c:pt idx="440">
                  <c:v>35.143769968051096</c:v>
                </c:pt>
                <c:pt idx="441">
                  <c:v>35.223642172523945</c:v>
                </c:pt>
                <c:pt idx="442">
                  <c:v>35.303514376996787</c:v>
                </c:pt>
                <c:pt idx="443">
                  <c:v>35.38338658146963</c:v>
                </c:pt>
                <c:pt idx="444">
                  <c:v>35.463258785942472</c:v>
                </c:pt>
                <c:pt idx="445">
                  <c:v>35.543130990415314</c:v>
                </c:pt>
                <c:pt idx="446">
                  <c:v>35.623003194888156</c:v>
                </c:pt>
                <c:pt idx="447">
                  <c:v>35.702875399361005</c:v>
                </c:pt>
                <c:pt idx="448">
                  <c:v>35.782747603833847</c:v>
                </c:pt>
                <c:pt idx="449">
                  <c:v>35.86261980830669</c:v>
                </c:pt>
                <c:pt idx="450">
                  <c:v>35.942492012779532</c:v>
                </c:pt>
                <c:pt idx="451">
                  <c:v>36.022364217252374</c:v>
                </c:pt>
                <c:pt idx="452">
                  <c:v>36.102236421725216</c:v>
                </c:pt>
                <c:pt idx="453">
                  <c:v>36.182108626198065</c:v>
                </c:pt>
                <c:pt idx="454">
                  <c:v>36.261980830670907</c:v>
                </c:pt>
                <c:pt idx="455">
                  <c:v>36.34185303514375</c:v>
                </c:pt>
                <c:pt idx="456">
                  <c:v>36.421725239616592</c:v>
                </c:pt>
                <c:pt idx="457">
                  <c:v>36.501597444089434</c:v>
                </c:pt>
                <c:pt idx="458">
                  <c:v>36.581469648562283</c:v>
                </c:pt>
                <c:pt idx="459">
                  <c:v>36.661341853035125</c:v>
                </c:pt>
                <c:pt idx="460">
                  <c:v>36.741214057507968</c:v>
                </c:pt>
                <c:pt idx="461">
                  <c:v>36.82108626198081</c:v>
                </c:pt>
                <c:pt idx="462">
                  <c:v>36.900958466453652</c:v>
                </c:pt>
                <c:pt idx="463">
                  <c:v>36.980830670926494</c:v>
                </c:pt>
                <c:pt idx="464">
                  <c:v>37.060702875399343</c:v>
                </c:pt>
                <c:pt idx="465">
                  <c:v>37.140575079872185</c:v>
                </c:pt>
                <c:pt idx="466">
                  <c:v>37.220447284345028</c:v>
                </c:pt>
                <c:pt idx="467">
                  <c:v>37.30031948881787</c:v>
                </c:pt>
                <c:pt idx="468">
                  <c:v>37.380191693290712</c:v>
                </c:pt>
                <c:pt idx="469">
                  <c:v>37.460063897763554</c:v>
                </c:pt>
                <c:pt idx="470">
                  <c:v>37.539936102236403</c:v>
                </c:pt>
                <c:pt idx="471">
                  <c:v>37.619808306709245</c:v>
                </c:pt>
                <c:pt idx="472">
                  <c:v>37.699680511182088</c:v>
                </c:pt>
                <c:pt idx="473">
                  <c:v>37.77955271565493</c:v>
                </c:pt>
                <c:pt idx="474">
                  <c:v>37.859424920127772</c:v>
                </c:pt>
                <c:pt idx="475">
                  <c:v>37.939297124600614</c:v>
                </c:pt>
                <c:pt idx="476">
                  <c:v>38.019169329073463</c:v>
                </c:pt>
                <c:pt idx="477">
                  <c:v>38.099041533546306</c:v>
                </c:pt>
                <c:pt idx="478">
                  <c:v>38.178913738019148</c:v>
                </c:pt>
                <c:pt idx="479">
                  <c:v>38.25878594249199</c:v>
                </c:pt>
                <c:pt idx="480">
                  <c:v>38.338658146964832</c:v>
                </c:pt>
                <c:pt idx="481">
                  <c:v>38.418530351437681</c:v>
                </c:pt>
                <c:pt idx="482">
                  <c:v>38.498402555910523</c:v>
                </c:pt>
                <c:pt idx="483">
                  <c:v>38.578274760383366</c:v>
                </c:pt>
                <c:pt idx="484">
                  <c:v>38.658146964856208</c:v>
                </c:pt>
                <c:pt idx="485">
                  <c:v>38.73801916932905</c:v>
                </c:pt>
                <c:pt idx="486">
                  <c:v>38.817891373801892</c:v>
                </c:pt>
                <c:pt idx="487">
                  <c:v>38.897763578274741</c:v>
                </c:pt>
                <c:pt idx="488">
                  <c:v>38.977635782747583</c:v>
                </c:pt>
                <c:pt idx="489">
                  <c:v>39.057507987220426</c:v>
                </c:pt>
                <c:pt idx="490">
                  <c:v>39.137380191693268</c:v>
                </c:pt>
                <c:pt idx="491">
                  <c:v>39.21725239616611</c:v>
                </c:pt>
                <c:pt idx="492">
                  <c:v>39.297124600638952</c:v>
                </c:pt>
                <c:pt idx="493">
                  <c:v>39.376996805111801</c:v>
                </c:pt>
                <c:pt idx="494">
                  <c:v>39.456869009584643</c:v>
                </c:pt>
                <c:pt idx="495">
                  <c:v>39.536741214057486</c:v>
                </c:pt>
                <c:pt idx="496">
                  <c:v>39.616613418530328</c:v>
                </c:pt>
                <c:pt idx="497">
                  <c:v>39.69648562300317</c:v>
                </c:pt>
                <c:pt idx="498">
                  <c:v>39.776357827476019</c:v>
                </c:pt>
                <c:pt idx="499">
                  <c:v>39.856230031948861</c:v>
                </c:pt>
                <c:pt idx="500">
                  <c:v>39.936102236421704</c:v>
                </c:pt>
                <c:pt idx="501">
                  <c:v>40.015974440894546</c:v>
                </c:pt>
                <c:pt idx="502">
                  <c:v>40.095846645367388</c:v>
                </c:pt>
                <c:pt idx="503">
                  <c:v>40.17571884984023</c:v>
                </c:pt>
                <c:pt idx="504">
                  <c:v>40.255591054313079</c:v>
                </c:pt>
                <c:pt idx="505">
                  <c:v>40.335463258785921</c:v>
                </c:pt>
                <c:pt idx="506">
                  <c:v>40.415335463258764</c:v>
                </c:pt>
                <c:pt idx="507">
                  <c:v>40.495207667731606</c:v>
                </c:pt>
                <c:pt idx="508">
                  <c:v>40.575079872204448</c:v>
                </c:pt>
                <c:pt idx="509">
                  <c:v>40.65495207667729</c:v>
                </c:pt>
                <c:pt idx="510">
                  <c:v>40.734824281150139</c:v>
                </c:pt>
                <c:pt idx="511">
                  <c:v>40.814696485622981</c:v>
                </c:pt>
                <c:pt idx="512">
                  <c:v>40.894568690095824</c:v>
                </c:pt>
                <c:pt idx="513">
                  <c:v>40.974440894568666</c:v>
                </c:pt>
                <c:pt idx="514">
                  <c:v>41.054313099041508</c:v>
                </c:pt>
                <c:pt idx="515">
                  <c:v>41.134185303514357</c:v>
                </c:pt>
                <c:pt idx="516">
                  <c:v>41.214057507987199</c:v>
                </c:pt>
                <c:pt idx="517">
                  <c:v>41.293929712460042</c:v>
                </c:pt>
                <c:pt idx="518">
                  <c:v>41.373801916932884</c:v>
                </c:pt>
                <c:pt idx="519">
                  <c:v>41.453674121405726</c:v>
                </c:pt>
                <c:pt idx="520">
                  <c:v>41.533546325878568</c:v>
                </c:pt>
                <c:pt idx="521">
                  <c:v>41.613418530351417</c:v>
                </c:pt>
                <c:pt idx="522">
                  <c:v>41.693290734824259</c:v>
                </c:pt>
                <c:pt idx="523">
                  <c:v>41.773162939297102</c:v>
                </c:pt>
                <c:pt idx="524">
                  <c:v>41.853035143769944</c:v>
                </c:pt>
                <c:pt idx="525">
                  <c:v>41.932907348242786</c:v>
                </c:pt>
                <c:pt idx="526">
                  <c:v>42.012779552715628</c:v>
                </c:pt>
                <c:pt idx="527">
                  <c:v>42.092651757188477</c:v>
                </c:pt>
                <c:pt idx="528">
                  <c:v>42.172523961661319</c:v>
                </c:pt>
                <c:pt idx="529">
                  <c:v>42.252396166134162</c:v>
                </c:pt>
                <c:pt idx="530">
                  <c:v>42.332268370607004</c:v>
                </c:pt>
                <c:pt idx="531">
                  <c:v>42.412140575079846</c:v>
                </c:pt>
                <c:pt idx="532">
                  <c:v>42.492012779552695</c:v>
                </c:pt>
                <c:pt idx="533">
                  <c:v>42.571884984025537</c:v>
                </c:pt>
                <c:pt idx="534">
                  <c:v>42.651757188498379</c:v>
                </c:pt>
                <c:pt idx="535">
                  <c:v>42.731629392971222</c:v>
                </c:pt>
                <c:pt idx="536">
                  <c:v>42.811501597444064</c:v>
                </c:pt>
                <c:pt idx="537">
                  <c:v>42.891373801916906</c:v>
                </c:pt>
                <c:pt idx="538">
                  <c:v>42.971246006389755</c:v>
                </c:pt>
                <c:pt idx="539">
                  <c:v>43.051118210862597</c:v>
                </c:pt>
                <c:pt idx="540">
                  <c:v>43.13099041533544</c:v>
                </c:pt>
                <c:pt idx="541">
                  <c:v>43.210862619808282</c:v>
                </c:pt>
                <c:pt idx="542">
                  <c:v>43.290734824281124</c:v>
                </c:pt>
                <c:pt idx="543">
                  <c:v>43.370607028753966</c:v>
                </c:pt>
                <c:pt idx="544">
                  <c:v>43.450479233226815</c:v>
                </c:pt>
                <c:pt idx="545">
                  <c:v>43.530351437699657</c:v>
                </c:pt>
                <c:pt idx="546">
                  <c:v>43.6102236421725</c:v>
                </c:pt>
                <c:pt idx="547">
                  <c:v>43.690095846645342</c:v>
                </c:pt>
                <c:pt idx="548">
                  <c:v>43.769968051118184</c:v>
                </c:pt>
                <c:pt idx="549">
                  <c:v>43.849840255591033</c:v>
                </c:pt>
                <c:pt idx="550">
                  <c:v>43.929712460063875</c:v>
                </c:pt>
                <c:pt idx="551">
                  <c:v>44.009584664536717</c:v>
                </c:pt>
                <c:pt idx="552">
                  <c:v>44.08945686900956</c:v>
                </c:pt>
                <c:pt idx="553">
                  <c:v>44.169329073482402</c:v>
                </c:pt>
                <c:pt idx="554">
                  <c:v>44.249201277955244</c:v>
                </c:pt>
                <c:pt idx="555">
                  <c:v>44.329073482428093</c:v>
                </c:pt>
                <c:pt idx="556">
                  <c:v>44.408945686900935</c:v>
                </c:pt>
                <c:pt idx="557">
                  <c:v>44.488817891373778</c:v>
                </c:pt>
                <c:pt idx="558">
                  <c:v>44.56869009584662</c:v>
                </c:pt>
                <c:pt idx="559">
                  <c:v>44.648562300319462</c:v>
                </c:pt>
                <c:pt idx="560">
                  <c:v>44.728434504792304</c:v>
                </c:pt>
                <c:pt idx="561">
                  <c:v>44.808306709265153</c:v>
                </c:pt>
                <c:pt idx="562">
                  <c:v>44.888178913737995</c:v>
                </c:pt>
                <c:pt idx="563">
                  <c:v>44.968051118210838</c:v>
                </c:pt>
                <c:pt idx="564">
                  <c:v>45.04792332268368</c:v>
                </c:pt>
                <c:pt idx="565">
                  <c:v>45.127795527156522</c:v>
                </c:pt>
                <c:pt idx="566">
                  <c:v>45.207667731629364</c:v>
                </c:pt>
                <c:pt idx="567">
                  <c:v>45.287539936102213</c:v>
                </c:pt>
                <c:pt idx="568">
                  <c:v>45.367412140575055</c:v>
                </c:pt>
                <c:pt idx="569">
                  <c:v>45.447284345047898</c:v>
                </c:pt>
                <c:pt idx="570">
                  <c:v>45.52715654952074</c:v>
                </c:pt>
                <c:pt idx="571">
                  <c:v>45.607028753993582</c:v>
                </c:pt>
                <c:pt idx="572">
                  <c:v>45.686900958466431</c:v>
                </c:pt>
                <c:pt idx="573">
                  <c:v>45.766773162939273</c:v>
                </c:pt>
                <c:pt idx="574">
                  <c:v>45.846645367412115</c:v>
                </c:pt>
                <c:pt idx="575">
                  <c:v>45.926517571884958</c:v>
                </c:pt>
                <c:pt idx="576">
                  <c:v>46.0063897763578</c:v>
                </c:pt>
                <c:pt idx="577">
                  <c:v>46.086261980830642</c:v>
                </c:pt>
                <c:pt idx="578">
                  <c:v>46.166134185303491</c:v>
                </c:pt>
                <c:pt idx="579">
                  <c:v>46.246006389776333</c:v>
                </c:pt>
                <c:pt idx="580">
                  <c:v>46.325878594249176</c:v>
                </c:pt>
                <c:pt idx="581">
                  <c:v>46.405750798722018</c:v>
                </c:pt>
                <c:pt idx="582">
                  <c:v>46.48562300319486</c:v>
                </c:pt>
                <c:pt idx="583">
                  <c:v>46.565495207667702</c:v>
                </c:pt>
                <c:pt idx="584">
                  <c:v>46.645367412140551</c:v>
                </c:pt>
                <c:pt idx="585">
                  <c:v>46.725239616613393</c:v>
                </c:pt>
                <c:pt idx="586">
                  <c:v>46.805111821086236</c:v>
                </c:pt>
                <c:pt idx="587">
                  <c:v>46.884984025559078</c:v>
                </c:pt>
                <c:pt idx="588">
                  <c:v>46.96485623003192</c:v>
                </c:pt>
                <c:pt idx="589">
                  <c:v>47.044728434504769</c:v>
                </c:pt>
                <c:pt idx="590">
                  <c:v>47.124600638977611</c:v>
                </c:pt>
                <c:pt idx="591">
                  <c:v>47.204472843450453</c:v>
                </c:pt>
                <c:pt idx="592">
                  <c:v>47.284345047923296</c:v>
                </c:pt>
                <c:pt idx="593">
                  <c:v>47.364217252396138</c:v>
                </c:pt>
                <c:pt idx="594">
                  <c:v>47.44408945686898</c:v>
                </c:pt>
                <c:pt idx="595">
                  <c:v>47.523961661341829</c:v>
                </c:pt>
                <c:pt idx="596">
                  <c:v>47.603833865814671</c:v>
                </c:pt>
                <c:pt idx="597">
                  <c:v>47.683706070287514</c:v>
                </c:pt>
                <c:pt idx="598">
                  <c:v>47.763578274760356</c:v>
                </c:pt>
                <c:pt idx="599">
                  <c:v>47.843450479233198</c:v>
                </c:pt>
                <c:pt idx="600">
                  <c:v>47.92332268370604</c:v>
                </c:pt>
                <c:pt idx="601">
                  <c:v>48.003194888178889</c:v>
                </c:pt>
                <c:pt idx="602">
                  <c:v>48.083067092651731</c:v>
                </c:pt>
                <c:pt idx="603">
                  <c:v>48.162939297124574</c:v>
                </c:pt>
                <c:pt idx="604">
                  <c:v>48.242811501597416</c:v>
                </c:pt>
                <c:pt idx="605">
                  <c:v>48.322683706070258</c:v>
                </c:pt>
                <c:pt idx="606">
                  <c:v>48.402555910543107</c:v>
                </c:pt>
                <c:pt idx="607">
                  <c:v>48.482428115015949</c:v>
                </c:pt>
                <c:pt idx="608">
                  <c:v>48.562300319488791</c:v>
                </c:pt>
                <c:pt idx="609">
                  <c:v>48.642172523961634</c:v>
                </c:pt>
                <c:pt idx="610">
                  <c:v>48.722044728434476</c:v>
                </c:pt>
                <c:pt idx="611">
                  <c:v>48.801916932907318</c:v>
                </c:pt>
                <c:pt idx="612">
                  <c:v>48.881789137380167</c:v>
                </c:pt>
                <c:pt idx="613">
                  <c:v>48.961661341853009</c:v>
                </c:pt>
                <c:pt idx="614">
                  <c:v>49.041533546325851</c:v>
                </c:pt>
                <c:pt idx="615">
                  <c:v>49.121405750798694</c:v>
                </c:pt>
                <c:pt idx="616">
                  <c:v>49.201277955271536</c:v>
                </c:pt>
                <c:pt idx="617">
                  <c:v>49.281150159744378</c:v>
                </c:pt>
                <c:pt idx="618">
                  <c:v>49.361022364217227</c:v>
                </c:pt>
                <c:pt idx="619">
                  <c:v>49.440894568690069</c:v>
                </c:pt>
                <c:pt idx="620">
                  <c:v>49.520766773162912</c:v>
                </c:pt>
                <c:pt idx="621">
                  <c:v>49.600638977635754</c:v>
                </c:pt>
                <c:pt idx="622">
                  <c:v>49.680511182108596</c:v>
                </c:pt>
                <c:pt idx="623">
                  <c:v>49.760383386581445</c:v>
                </c:pt>
                <c:pt idx="624">
                  <c:v>49.840255591054287</c:v>
                </c:pt>
                <c:pt idx="625">
                  <c:v>49.920127795527129</c:v>
                </c:pt>
                <c:pt idx="626">
                  <c:v>49.999999999999972</c:v>
                </c:pt>
                <c:pt idx="627">
                  <c:v>50.079872204472814</c:v>
                </c:pt>
                <c:pt idx="628">
                  <c:v>50.159744408945656</c:v>
                </c:pt>
                <c:pt idx="629">
                  <c:v>50.239616613418505</c:v>
                </c:pt>
                <c:pt idx="630">
                  <c:v>50.319488817891347</c:v>
                </c:pt>
                <c:pt idx="631">
                  <c:v>50.399361022364189</c:v>
                </c:pt>
                <c:pt idx="632">
                  <c:v>50.479233226837032</c:v>
                </c:pt>
                <c:pt idx="633">
                  <c:v>50.559105431309874</c:v>
                </c:pt>
                <c:pt idx="634">
                  <c:v>50.638977635782716</c:v>
                </c:pt>
                <c:pt idx="635">
                  <c:v>50.718849840255565</c:v>
                </c:pt>
                <c:pt idx="636">
                  <c:v>50.798722044728407</c:v>
                </c:pt>
                <c:pt idx="637">
                  <c:v>50.87859424920125</c:v>
                </c:pt>
                <c:pt idx="638">
                  <c:v>50.958466453674092</c:v>
                </c:pt>
                <c:pt idx="639">
                  <c:v>51.038338658146934</c:v>
                </c:pt>
                <c:pt idx="640">
                  <c:v>51.118210862619776</c:v>
                </c:pt>
                <c:pt idx="641">
                  <c:v>51.198083067092625</c:v>
                </c:pt>
                <c:pt idx="642">
                  <c:v>51.277955271565467</c:v>
                </c:pt>
                <c:pt idx="643">
                  <c:v>51.35782747603831</c:v>
                </c:pt>
                <c:pt idx="644">
                  <c:v>51.437699680511152</c:v>
                </c:pt>
                <c:pt idx="645">
                  <c:v>51.517571884983994</c:v>
                </c:pt>
                <c:pt idx="646">
                  <c:v>51.597444089456843</c:v>
                </c:pt>
                <c:pt idx="647">
                  <c:v>51.677316293929685</c:v>
                </c:pt>
                <c:pt idx="648">
                  <c:v>51.757188498402527</c:v>
                </c:pt>
                <c:pt idx="649">
                  <c:v>51.83706070287537</c:v>
                </c:pt>
                <c:pt idx="650">
                  <c:v>51.916932907348212</c:v>
                </c:pt>
                <c:pt idx="651">
                  <c:v>51.996805111821054</c:v>
                </c:pt>
                <c:pt idx="652">
                  <c:v>52.076677316293903</c:v>
                </c:pt>
                <c:pt idx="653">
                  <c:v>52.156549520766745</c:v>
                </c:pt>
                <c:pt idx="654">
                  <c:v>52.236421725239587</c:v>
                </c:pt>
                <c:pt idx="655">
                  <c:v>52.31629392971243</c:v>
                </c:pt>
                <c:pt idx="656">
                  <c:v>52.396166134185272</c:v>
                </c:pt>
                <c:pt idx="657">
                  <c:v>52.476038338658114</c:v>
                </c:pt>
                <c:pt idx="658">
                  <c:v>52.555910543130963</c:v>
                </c:pt>
                <c:pt idx="659">
                  <c:v>52.635782747603805</c:v>
                </c:pt>
                <c:pt idx="660">
                  <c:v>52.715654952076648</c:v>
                </c:pt>
                <c:pt idx="661">
                  <c:v>52.79552715654949</c:v>
                </c:pt>
                <c:pt idx="662">
                  <c:v>52.875399361022332</c:v>
                </c:pt>
                <c:pt idx="663">
                  <c:v>52.955271565495181</c:v>
                </c:pt>
                <c:pt idx="664">
                  <c:v>53.035143769968023</c:v>
                </c:pt>
                <c:pt idx="665">
                  <c:v>53.115015974440865</c:v>
                </c:pt>
                <c:pt idx="666">
                  <c:v>53.194888178913708</c:v>
                </c:pt>
                <c:pt idx="667">
                  <c:v>53.27476038338655</c:v>
                </c:pt>
                <c:pt idx="668">
                  <c:v>53.354632587859392</c:v>
                </c:pt>
                <c:pt idx="669">
                  <c:v>53.434504792332241</c:v>
                </c:pt>
                <c:pt idx="670">
                  <c:v>53.514376996805083</c:v>
                </c:pt>
                <c:pt idx="671">
                  <c:v>53.594249201277925</c:v>
                </c:pt>
                <c:pt idx="672">
                  <c:v>53.674121405750768</c:v>
                </c:pt>
                <c:pt idx="673">
                  <c:v>53.75399361022361</c:v>
                </c:pt>
                <c:pt idx="674">
                  <c:v>53.833865814696452</c:v>
                </c:pt>
                <c:pt idx="675">
                  <c:v>53.913738019169301</c:v>
                </c:pt>
                <c:pt idx="676">
                  <c:v>53.993610223642143</c:v>
                </c:pt>
                <c:pt idx="677">
                  <c:v>54.073482428114986</c:v>
                </c:pt>
                <c:pt idx="678">
                  <c:v>54.153354632587828</c:v>
                </c:pt>
                <c:pt idx="679">
                  <c:v>54.23322683706067</c:v>
                </c:pt>
                <c:pt idx="680">
                  <c:v>54.313099041533519</c:v>
                </c:pt>
                <c:pt idx="681">
                  <c:v>54.392971246006361</c:v>
                </c:pt>
                <c:pt idx="682">
                  <c:v>54.472843450479203</c:v>
                </c:pt>
                <c:pt idx="683">
                  <c:v>54.552715654952046</c:v>
                </c:pt>
                <c:pt idx="684">
                  <c:v>54.632587859424888</c:v>
                </c:pt>
                <c:pt idx="685">
                  <c:v>54.71246006389773</c:v>
                </c:pt>
                <c:pt idx="686">
                  <c:v>54.792332268370579</c:v>
                </c:pt>
                <c:pt idx="687">
                  <c:v>54.872204472843421</c:v>
                </c:pt>
                <c:pt idx="688">
                  <c:v>54.952076677316263</c:v>
                </c:pt>
                <c:pt idx="689">
                  <c:v>55.031948881789106</c:v>
                </c:pt>
                <c:pt idx="690">
                  <c:v>55.111821086261948</c:v>
                </c:pt>
                <c:pt idx="691">
                  <c:v>55.19169329073479</c:v>
                </c:pt>
                <c:pt idx="692">
                  <c:v>55.271565495207639</c:v>
                </c:pt>
                <c:pt idx="693">
                  <c:v>55.351437699680481</c:v>
                </c:pt>
                <c:pt idx="694">
                  <c:v>55.431309904153323</c:v>
                </c:pt>
                <c:pt idx="695">
                  <c:v>55.511182108626166</c:v>
                </c:pt>
                <c:pt idx="696">
                  <c:v>55.591054313099008</c:v>
                </c:pt>
                <c:pt idx="697">
                  <c:v>55.670926517571857</c:v>
                </c:pt>
                <c:pt idx="698">
                  <c:v>55.750798722044699</c:v>
                </c:pt>
                <c:pt idx="699">
                  <c:v>55.830670926517541</c:v>
                </c:pt>
                <c:pt idx="700">
                  <c:v>55.910543130990384</c:v>
                </c:pt>
                <c:pt idx="701">
                  <c:v>55.990415335463226</c:v>
                </c:pt>
                <c:pt idx="702">
                  <c:v>56.070287539936068</c:v>
                </c:pt>
                <c:pt idx="703">
                  <c:v>56.150159744408917</c:v>
                </c:pt>
                <c:pt idx="704">
                  <c:v>56.230031948881759</c:v>
                </c:pt>
                <c:pt idx="705">
                  <c:v>56.309904153354601</c:v>
                </c:pt>
                <c:pt idx="706">
                  <c:v>56.389776357827444</c:v>
                </c:pt>
                <c:pt idx="707">
                  <c:v>56.469648562300286</c:v>
                </c:pt>
                <c:pt idx="708">
                  <c:v>56.549520766773128</c:v>
                </c:pt>
                <c:pt idx="709">
                  <c:v>56.629392971245977</c:v>
                </c:pt>
                <c:pt idx="710">
                  <c:v>56.709265175718819</c:v>
                </c:pt>
                <c:pt idx="711">
                  <c:v>56.789137380191661</c:v>
                </c:pt>
                <c:pt idx="712">
                  <c:v>56.869009584664504</c:v>
                </c:pt>
                <c:pt idx="713">
                  <c:v>56.948881789137346</c:v>
                </c:pt>
                <c:pt idx="714">
                  <c:v>57.028753993610195</c:v>
                </c:pt>
                <c:pt idx="715">
                  <c:v>57.108626198083037</c:v>
                </c:pt>
                <c:pt idx="716">
                  <c:v>57.188498402555879</c:v>
                </c:pt>
                <c:pt idx="717">
                  <c:v>57.268370607028722</c:v>
                </c:pt>
                <c:pt idx="718">
                  <c:v>57.348242811501564</c:v>
                </c:pt>
                <c:pt idx="719">
                  <c:v>57.428115015974406</c:v>
                </c:pt>
                <c:pt idx="720">
                  <c:v>57.507987220447255</c:v>
                </c:pt>
                <c:pt idx="721">
                  <c:v>57.587859424920097</c:v>
                </c:pt>
                <c:pt idx="722">
                  <c:v>57.667731629392939</c:v>
                </c:pt>
                <c:pt idx="723">
                  <c:v>57.747603833865782</c:v>
                </c:pt>
                <c:pt idx="724">
                  <c:v>57.827476038338624</c:v>
                </c:pt>
                <c:pt idx="725">
                  <c:v>57.907348242811466</c:v>
                </c:pt>
                <c:pt idx="726">
                  <c:v>57.987220447284315</c:v>
                </c:pt>
                <c:pt idx="727">
                  <c:v>58.067092651757157</c:v>
                </c:pt>
                <c:pt idx="728">
                  <c:v>58.146964856229999</c:v>
                </c:pt>
                <c:pt idx="729">
                  <c:v>58.226837060702842</c:v>
                </c:pt>
                <c:pt idx="730">
                  <c:v>58.306709265175684</c:v>
                </c:pt>
                <c:pt idx="731">
                  <c:v>58.386581469648526</c:v>
                </c:pt>
                <c:pt idx="732">
                  <c:v>58.466453674121375</c:v>
                </c:pt>
                <c:pt idx="733">
                  <c:v>58.546325878594217</c:v>
                </c:pt>
                <c:pt idx="734">
                  <c:v>58.626198083067059</c:v>
                </c:pt>
                <c:pt idx="735">
                  <c:v>58.706070287539902</c:v>
                </c:pt>
                <c:pt idx="736">
                  <c:v>58.785942492012744</c:v>
                </c:pt>
                <c:pt idx="737">
                  <c:v>58.865814696485593</c:v>
                </c:pt>
                <c:pt idx="738">
                  <c:v>58.945686900958435</c:v>
                </c:pt>
                <c:pt idx="739">
                  <c:v>59.025559105431277</c:v>
                </c:pt>
                <c:pt idx="740">
                  <c:v>59.10543130990412</c:v>
                </c:pt>
                <c:pt idx="741">
                  <c:v>59.185303514376962</c:v>
                </c:pt>
                <c:pt idx="742">
                  <c:v>59.265175718849804</c:v>
                </c:pt>
                <c:pt idx="743">
                  <c:v>59.345047923322653</c:v>
                </c:pt>
                <c:pt idx="744">
                  <c:v>59.424920127795495</c:v>
                </c:pt>
                <c:pt idx="745">
                  <c:v>59.504792332268337</c:v>
                </c:pt>
                <c:pt idx="746">
                  <c:v>59.58466453674118</c:v>
                </c:pt>
                <c:pt idx="747">
                  <c:v>59.664536741214022</c:v>
                </c:pt>
                <c:pt idx="748">
                  <c:v>59.744408945686864</c:v>
                </c:pt>
                <c:pt idx="749">
                  <c:v>59.824281150159713</c:v>
                </c:pt>
                <c:pt idx="750">
                  <c:v>59.904153354632555</c:v>
                </c:pt>
                <c:pt idx="751">
                  <c:v>59.984025559105397</c:v>
                </c:pt>
                <c:pt idx="752">
                  <c:v>60.06389776357824</c:v>
                </c:pt>
                <c:pt idx="753">
                  <c:v>60.143769968051082</c:v>
                </c:pt>
                <c:pt idx="754">
                  <c:v>60.223642172523931</c:v>
                </c:pt>
                <c:pt idx="755">
                  <c:v>60.303514376996773</c:v>
                </c:pt>
                <c:pt idx="756">
                  <c:v>60.383386581469615</c:v>
                </c:pt>
                <c:pt idx="757">
                  <c:v>60.463258785942458</c:v>
                </c:pt>
                <c:pt idx="758">
                  <c:v>60.5431309904153</c:v>
                </c:pt>
                <c:pt idx="759">
                  <c:v>60.623003194888142</c:v>
                </c:pt>
                <c:pt idx="760">
                  <c:v>60.702875399360991</c:v>
                </c:pt>
                <c:pt idx="761">
                  <c:v>60.782747603833833</c:v>
                </c:pt>
                <c:pt idx="762">
                  <c:v>60.862619808306675</c:v>
                </c:pt>
                <c:pt idx="763">
                  <c:v>60.942492012779518</c:v>
                </c:pt>
                <c:pt idx="764">
                  <c:v>61.02236421725236</c:v>
                </c:pt>
                <c:pt idx="765">
                  <c:v>61.102236421725202</c:v>
                </c:pt>
                <c:pt idx="766">
                  <c:v>61.182108626198051</c:v>
                </c:pt>
                <c:pt idx="767">
                  <c:v>61.261980830670893</c:v>
                </c:pt>
                <c:pt idx="768">
                  <c:v>61.341853035143735</c:v>
                </c:pt>
                <c:pt idx="769">
                  <c:v>61.421725239616578</c:v>
                </c:pt>
                <c:pt idx="770">
                  <c:v>61.50159744408942</c:v>
                </c:pt>
                <c:pt idx="771">
                  <c:v>61.581469648562269</c:v>
                </c:pt>
                <c:pt idx="772">
                  <c:v>61.661341853035111</c:v>
                </c:pt>
                <c:pt idx="773">
                  <c:v>61.741214057507953</c:v>
                </c:pt>
                <c:pt idx="774">
                  <c:v>61.821086261980795</c:v>
                </c:pt>
                <c:pt idx="775">
                  <c:v>61.900958466453638</c:v>
                </c:pt>
                <c:pt idx="776">
                  <c:v>61.98083067092648</c:v>
                </c:pt>
                <c:pt idx="777">
                  <c:v>62.060702875399329</c:v>
                </c:pt>
                <c:pt idx="778">
                  <c:v>62.140575079872171</c:v>
                </c:pt>
                <c:pt idx="779">
                  <c:v>62.220447284345013</c:v>
                </c:pt>
                <c:pt idx="780">
                  <c:v>62.300319488817856</c:v>
                </c:pt>
                <c:pt idx="781">
                  <c:v>62.380191693290698</c:v>
                </c:pt>
                <c:pt idx="782">
                  <c:v>62.46006389776354</c:v>
                </c:pt>
                <c:pt idx="783">
                  <c:v>62.539936102236389</c:v>
                </c:pt>
                <c:pt idx="784">
                  <c:v>62.619808306709231</c:v>
                </c:pt>
                <c:pt idx="785">
                  <c:v>62.699680511182073</c:v>
                </c:pt>
                <c:pt idx="786">
                  <c:v>62.779552715654916</c:v>
                </c:pt>
                <c:pt idx="787">
                  <c:v>62.859424920127758</c:v>
                </c:pt>
                <c:pt idx="788">
                  <c:v>62.939297124600607</c:v>
                </c:pt>
                <c:pt idx="789">
                  <c:v>63.019169329073449</c:v>
                </c:pt>
                <c:pt idx="790">
                  <c:v>63.099041533546291</c:v>
                </c:pt>
                <c:pt idx="791">
                  <c:v>63.178913738019133</c:v>
                </c:pt>
                <c:pt idx="792">
                  <c:v>63.258785942491976</c:v>
                </c:pt>
                <c:pt idx="793">
                  <c:v>63.338658146964818</c:v>
                </c:pt>
                <c:pt idx="794">
                  <c:v>63.418530351437667</c:v>
                </c:pt>
                <c:pt idx="795">
                  <c:v>63.498402555910509</c:v>
                </c:pt>
                <c:pt idx="796">
                  <c:v>63.578274760383351</c:v>
                </c:pt>
                <c:pt idx="797">
                  <c:v>63.658146964856194</c:v>
                </c:pt>
                <c:pt idx="798">
                  <c:v>63.738019169329036</c:v>
                </c:pt>
                <c:pt idx="799">
                  <c:v>63.817891373801878</c:v>
                </c:pt>
                <c:pt idx="800">
                  <c:v>63.897763578274727</c:v>
                </c:pt>
                <c:pt idx="801">
                  <c:v>63.977635782747569</c:v>
                </c:pt>
                <c:pt idx="802">
                  <c:v>64.057507987220404</c:v>
                </c:pt>
                <c:pt idx="803">
                  <c:v>64.137380191693254</c:v>
                </c:pt>
                <c:pt idx="804">
                  <c:v>64.217252396166103</c:v>
                </c:pt>
                <c:pt idx="805">
                  <c:v>64.297124600638938</c:v>
                </c:pt>
                <c:pt idx="806">
                  <c:v>64.376996805111787</c:v>
                </c:pt>
                <c:pt idx="807">
                  <c:v>64.456869009584622</c:v>
                </c:pt>
                <c:pt idx="808">
                  <c:v>64.536741214057471</c:v>
                </c:pt>
                <c:pt idx="809">
                  <c:v>64.616613418530321</c:v>
                </c:pt>
                <c:pt idx="810">
                  <c:v>64.696485623003156</c:v>
                </c:pt>
                <c:pt idx="811">
                  <c:v>64.776357827476005</c:v>
                </c:pt>
                <c:pt idx="812">
                  <c:v>64.85623003194884</c:v>
                </c:pt>
                <c:pt idx="813">
                  <c:v>64.936102236421689</c:v>
                </c:pt>
                <c:pt idx="814">
                  <c:v>65.015974440894539</c:v>
                </c:pt>
                <c:pt idx="815">
                  <c:v>65.095846645367374</c:v>
                </c:pt>
                <c:pt idx="816">
                  <c:v>65.175718849840223</c:v>
                </c:pt>
                <c:pt idx="817">
                  <c:v>65.255591054313058</c:v>
                </c:pt>
                <c:pt idx="818">
                  <c:v>65.335463258785907</c:v>
                </c:pt>
                <c:pt idx="819">
                  <c:v>65.415335463258742</c:v>
                </c:pt>
                <c:pt idx="820">
                  <c:v>65.495207667731592</c:v>
                </c:pt>
                <c:pt idx="821">
                  <c:v>65.575079872204441</c:v>
                </c:pt>
                <c:pt idx="822">
                  <c:v>65.654952076677276</c:v>
                </c:pt>
                <c:pt idx="823">
                  <c:v>65.734824281150125</c:v>
                </c:pt>
                <c:pt idx="824">
                  <c:v>65.81469648562296</c:v>
                </c:pt>
                <c:pt idx="825">
                  <c:v>65.894568690095809</c:v>
                </c:pt>
                <c:pt idx="826">
                  <c:v>65.974440894568659</c:v>
                </c:pt>
                <c:pt idx="827">
                  <c:v>66.054313099041494</c:v>
                </c:pt>
                <c:pt idx="828">
                  <c:v>66.134185303514343</c:v>
                </c:pt>
                <c:pt idx="829">
                  <c:v>66.214057507987178</c:v>
                </c:pt>
                <c:pt idx="830">
                  <c:v>66.293929712460027</c:v>
                </c:pt>
                <c:pt idx="831">
                  <c:v>66.373801916932877</c:v>
                </c:pt>
                <c:pt idx="832">
                  <c:v>66.453674121405712</c:v>
                </c:pt>
                <c:pt idx="833">
                  <c:v>66.533546325878561</c:v>
                </c:pt>
                <c:pt idx="834">
                  <c:v>66.613418530351396</c:v>
                </c:pt>
                <c:pt idx="835">
                  <c:v>66.693290734824245</c:v>
                </c:pt>
                <c:pt idx="836">
                  <c:v>66.77316293929708</c:v>
                </c:pt>
                <c:pt idx="837">
                  <c:v>66.85303514376993</c:v>
                </c:pt>
                <c:pt idx="838">
                  <c:v>66.932907348242779</c:v>
                </c:pt>
                <c:pt idx="839">
                  <c:v>67.012779552715614</c:v>
                </c:pt>
                <c:pt idx="840">
                  <c:v>67.092651757188463</c:v>
                </c:pt>
                <c:pt idx="841">
                  <c:v>67.172523961661298</c:v>
                </c:pt>
                <c:pt idx="842">
                  <c:v>67.252396166134147</c:v>
                </c:pt>
                <c:pt idx="843">
                  <c:v>67.332268370606997</c:v>
                </c:pt>
                <c:pt idx="844">
                  <c:v>67.412140575079832</c:v>
                </c:pt>
                <c:pt idx="845">
                  <c:v>67.492012779552681</c:v>
                </c:pt>
                <c:pt idx="846">
                  <c:v>67.571884984025516</c:v>
                </c:pt>
                <c:pt idx="847">
                  <c:v>67.651757188498365</c:v>
                </c:pt>
                <c:pt idx="848">
                  <c:v>67.731629392971215</c:v>
                </c:pt>
                <c:pt idx="849">
                  <c:v>67.81150159744405</c:v>
                </c:pt>
                <c:pt idx="850">
                  <c:v>67.891373801916899</c:v>
                </c:pt>
                <c:pt idx="851">
                  <c:v>67.971246006389734</c:v>
                </c:pt>
                <c:pt idx="852">
                  <c:v>68.051118210862583</c:v>
                </c:pt>
                <c:pt idx="853">
                  <c:v>68.130990415335418</c:v>
                </c:pt>
                <c:pt idx="854">
                  <c:v>68.210862619808267</c:v>
                </c:pt>
                <c:pt idx="855">
                  <c:v>68.290734824281117</c:v>
                </c:pt>
                <c:pt idx="856">
                  <c:v>68.370607028753952</c:v>
                </c:pt>
                <c:pt idx="857">
                  <c:v>68.450479233226801</c:v>
                </c:pt>
                <c:pt idx="858">
                  <c:v>68.530351437699636</c:v>
                </c:pt>
                <c:pt idx="859">
                  <c:v>68.610223642172485</c:v>
                </c:pt>
                <c:pt idx="860">
                  <c:v>68.690095846645335</c:v>
                </c:pt>
                <c:pt idx="861">
                  <c:v>68.76996805111817</c:v>
                </c:pt>
                <c:pt idx="862">
                  <c:v>68.849840255591019</c:v>
                </c:pt>
                <c:pt idx="863">
                  <c:v>68.929712460063854</c:v>
                </c:pt>
                <c:pt idx="864">
                  <c:v>69.009584664536703</c:v>
                </c:pt>
                <c:pt idx="865">
                  <c:v>69.089456869009553</c:v>
                </c:pt>
                <c:pt idx="866">
                  <c:v>69.169329073482388</c:v>
                </c:pt>
                <c:pt idx="867">
                  <c:v>69.249201277955237</c:v>
                </c:pt>
                <c:pt idx="868">
                  <c:v>69.329073482428072</c:v>
                </c:pt>
                <c:pt idx="869">
                  <c:v>69.408945686900921</c:v>
                </c:pt>
                <c:pt idx="870">
                  <c:v>69.488817891373756</c:v>
                </c:pt>
                <c:pt idx="871">
                  <c:v>69.568690095846605</c:v>
                </c:pt>
                <c:pt idx="872">
                  <c:v>69.648562300319455</c:v>
                </c:pt>
                <c:pt idx="873">
                  <c:v>69.72843450479229</c:v>
                </c:pt>
                <c:pt idx="874">
                  <c:v>69.808306709265139</c:v>
                </c:pt>
                <c:pt idx="875">
                  <c:v>69.888178913737974</c:v>
                </c:pt>
                <c:pt idx="876">
                  <c:v>69.968051118210823</c:v>
                </c:pt>
                <c:pt idx="877">
                  <c:v>70.047923322683673</c:v>
                </c:pt>
                <c:pt idx="878">
                  <c:v>70.127795527156508</c:v>
                </c:pt>
                <c:pt idx="879">
                  <c:v>70.207667731629357</c:v>
                </c:pt>
                <c:pt idx="880">
                  <c:v>70.287539936102192</c:v>
                </c:pt>
                <c:pt idx="881">
                  <c:v>70.367412140575041</c:v>
                </c:pt>
                <c:pt idx="882">
                  <c:v>70.44728434504789</c:v>
                </c:pt>
                <c:pt idx="883">
                  <c:v>70.527156549520726</c:v>
                </c:pt>
                <c:pt idx="884">
                  <c:v>70.607028753993575</c:v>
                </c:pt>
                <c:pt idx="885">
                  <c:v>70.68690095846641</c:v>
                </c:pt>
                <c:pt idx="886">
                  <c:v>70.766773162939259</c:v>
                </c:pt>
                <c:pt idx="887">
                  <c:v>70.846645367412094</c:v>
                </c:pt>
                <c:pt idx="888">
                  <c:v>70.926517571884943</c:v>
                </c:pt>
                <c:pt idx="889">
                  <c:v>71.006389776357793</c:v>
                </c:pt>
                <c:pt idx="890">
                  <c:v>71.086261980830628</c:v>
                </c:pt>
                <c:pt idx="891">
                  <c:v>71.166134185303477</c:v>
                </c:pt>
                <c:pt idx="892">
                  <c:v>71.246006389776312</c:v>
                </c:pt>
                <c:pt idx="893">
                  <c:v>71.325878594249161</c:v>
                </c:pt>
                <c:pt idx="894">
                  <c:v>71.405750798722011</c:v>
                </c:pt>
                <c:pt idx="895">
                  <c:v>71.485623003194846</c:v>
                </c:pt>
                <c:pt idx="896">
                  <c:v>71.565495207667695</c:v>
                </c:pt>
                <c:pt idx="897">
                  <c:v>71.64536741214053</c:v>
                </c:pt>
                <c:pt idx="898">
                  <c:v>71.725239616613379</c:v>
                </c:pt>
                <c:pt idx="899">
                  <c:v>71.805111821086228</c:v>
                </c:pt>
                <c:pt idx="900">
                  <c:v>71.884984025559064</c:v>
                </c:pt>
                <c:pt idx="901">
                  <c:v>71.964856230031913</c:v>
                </c:pt>
                <c:pt idx="902">
                  <c:v>72.044728434504748</c:v>
                </c:pt>
                <c:pt idx="903">
                  <c:v>72.124600638977597</c:v>
                </c:pt>
                <c:pt idx="904">
                  <c:v>72.204472843450432</c:v>
                </c:pt>
                <c:pt idx="905">
                  <c:v>72.284345047923281</c:v>
                </c:pt>
                <c:pt idx="906">
                  <c:v>72.364217252396131</c:v>
                </c:pt>
                <c:pt idx="907">
                  <c:v>72.444089456868966</c:v>
                </c:pt>
                <c:pt idx="908">
                  <c:v>72.523961661341815</c:v>
                </c:pt>
                <c:pt idx="909">
                  <c:v>72.60383386581465</c:v>
                </c:pt>
                <c:pt idx="910">
                  <c:v>72.683706070287499</c:v>
                </c:pt>
                <c:pt idx="911">
                  <c:v>72.763578274760349</c:v>
                </c:pt>
                <c:pt idx="912">
                  <c:v>72.843450479233184</c:v>
                </c:pt>
                <c:pt idx="913">
                  <c:v>72.923322683706033</c:v>
                </c:pt>
                <c:pt idx="914">
                  <c:v>73.003194888178868</c:v>
                </c:pt>
                <c:pt idx="915">
                  <c:v>73.083067092651717</c:v>
                </c:pt>
                <c:pt idx="916">
                  <c:v>73.162939297124566</c:v>
                </c:pt>
                <c:pt idx="917">
                  <c:v>73.242811501597402</c:v>
                </c:pt>
                <c:pt idx="918">
                  <c:v>73.322683706070251</c:v>
                </c:pt>
                <c:pt idx="919">
                  <c:v>73.402555910543086</c:v>
                </c:pt>
                <c:pt idx="920">
                  <c:v>73.482428115015935</c:v>
                </c:pt>
                <c:pt idx="921">
                  <c:v>73.56230031948877</c:v>
                </c:pt>
                <c:pt idx="922">
                  <c:v>73.642172523961619</c:v>
                </c:pt>
                <c:pt idx="923">
                  <c:v>73.722044728434469</c:v>
                </c:pt>
                <c:pt idx="924">
                  <c:v>73.801916932907304</c:v>
                </c:pt>
                <c:pt idx="925">
                  <c:v>73.881789137380153</c:v>
                </c:pt>
                <c:pt idx="926">
                  <c:v>73.961661341852988</c:v>
                </c:pt>
                <c:pt idx="927">
                  <c:v>74.041533546325837</c:v>
                </c:pt>
                <c:pt idx="928">
                  <c:v>74.121405750798687</c:v>
                </c:pt>
                <c:pt idx="929">
                  <c:v>74.201277955271522</c:v>
                </c:pt>
                <c:pt idx="930">
                  <c:v>74.281150159744371</c:v>
                </c:pt>
                <c:pt idx="931">
                  <c:v>74.361022364217206</c:v>
                </c:pt>
                <c:pt idx="932">
                  <c:v>74.440894568690055</c:v>
                </c:pt>
                <c:pt idx="933">
                  <c:v>74.520766773162904</c:v>
                </c:pt>
                <c:pt idx="934">
                  <c:v>74.600638977635739</c:v>
                </c:pt>
                <c:pt idx="935">
                  <c:v>74.680511182108589</c:v>
                </c:pt>
                <c:pt idx="936">
                  <c:v>74.760383386581424</c:v>
                </c:pt>
                <c:pt idx="937">
                  <c:v>74.840255591054273</c:v>
                </c:pt>
                <c:pt idx="938">
                  <c:v>74.920127795527108</c:v>
                </c:pt>
                <c:pt idx="939">
                  <c:v>74.999999999999957</c:v>
                </c:pt>
                <c:pt idx="940">
                  <c:v>75.079872204472807</c:v>
                </c:pt>
                <c:pt idx="941">
                  <c:v>75.159744408945642</c:v>
                </c:pt>
                <c:pt idx="942">
                  <c:v>75.239616613418491</c:v>
                </c:pt>
                <c:pt idx="943">
                  <c:v>75.319488817891326</c:v>
                </c:pt>
                <c:pt idx="944">
                  <c:v>75.399361022364175</c:v>
                </c:pt>
                <c:pt idx="945">
                  <c:v>75.479233226837025</c:v>
                </c:pt>
                <c:pt idx="946">
                  <c:v>75.55910543130986</c:v>
                </c:pt>
                <c:pt idx="947">
                  <c:v>75.638977635782709</c:v>
                </c:pt>
                <c:pt idx="948">
                  <c:v>75.718849840255544</c:v>
                </c:pt>
                <c:pt idx="949">
                  <c:v>75.798722044728393</c:v>
                </c:pt>
                <c:pt idx="950">
                  <c:v>75.878594249201228</c:v>
                </c:pt>
                <c:pt idx="951">
                  <c:v>75.958466453674077</c:v>
                </c:pt>
                <c:pt idx="952">
                  <c:v>76.038338658146927</c:v>
                </c:pt>
                <c:pt idx="953">
                  <c:v>76.118210862619762</c:v>
                </c:pt>
                <c:pt idx="954">
                  <c:v>76.198083067092611</c:v>
                </c:pt>
                <c:pt idx="955">
                  <c:v>76.277955271565446</c:v>
                </c:pt>
                <c:pt idx="956">
                  <c:v>76.357827476038295</c:v>
                </c:pt>
                <c:pt idx="957">
                  <c:v>76.437699680511145</c:v>
                </c:pt>
                <c:pt idx="958">
                  <c:v>76.51757188498398</c:v>
                </c:pt>
                <c:pt idx="959">
                  <c:v>76.597444089456829</c:v>
                </c:pt>
                <c:pt idx="960">
                  <c:v>76.677316293929664</c:v>
                </c:pt>
                <c:pt idx="961">
                  <c:v>76.757188498402513</c:v>
                </c:pt>
                <c:pt idx="962">
                  <c:v>76.837060702875362</c:v>
                </c:pt>
                <c:pt idx="963">
                  <c:v>76.916932907348198</c:v>
                </c:pt>
                <c:pt idx="964">
                  <c:v>76.996805111821047</c:v>
                </c:pt>
                <c:pt idx="965">
                  <c:v>77.076677316293882</c:v>
                </c:pt>
                <c:pt idx="966">
                  <c:v>77.156549520766731</c:v>
                </c:pt>
                <c:pt idx="967">
                  <c:v>77.236421725239566</c:v>
                </c:pt>
                <c:pt idx="968">
                  <c:v>77.316293929712415</c:v>
                </c:pt>
                <c:pt idx="969">
                  <c:v>77.396166134185265</c:v>
                </c:pt>
                <c:pt idx="970">
                  <c:v>77.4760383386581</c:v>
                </c:pt>
                <c:pt idx="971">
                  <c:v>77.555910543130949</c:v>
                </c:pt>
                <c:pt idx="972">
                  <c:v>77.635782747603784</c:v>
                </c:pt>
                <c:pt idx="973">
                  <c:v>77.715654952076633</c:v>
                </c:pt>
                <c:pt idx="974">
                  <c:v>77.795527156549483</c:v>
                </c:pt>
                <c:pt idx="975">
                  <c:v>77.875399361022318</c:v>
                </c:pt>
                <c:pt idx="976">
                  <c:v>77.955271565495167</c:v>
                </c:pt>
                <c:pt idx="977">
                  <c:v>78.035143769968002</c:v>
                </c:pt>
                <c:pt idx="978">
                  <c:v>78.115015974440851</c:v>
                </c:pt>
                <c:pt idx="979">
                  <c:v>78.1948881789137</c:v>
                </c:pt>
                <c:pt idx="980">
                  <c:v>78.274760383386536</c:v>
                </c:pt>
                <c:pt idx="981">
                  <c:v>78.354632587859385</c:v>
                </c:pt>
                <c:pt idx="982">
                  <c:v>78.43450479233222</c:v>
                </c:pt>
                <c:pt idx="983">
                  <c:v>78.514376996805069</c:v>
                </c:pt>
                <c:pt idx="984">
                  <c:v>78.594249201277904</c:v>
                </c:pt>
                <c:pt idx="985">
                  <c:v>78.674121405750753</c:v>
                </c:pt>
                <c:pt idx="986">
                  <c:v>78.753993610223603</c:v>
                </c:pt>
                <c:pt idx="987">
                  <c:v>78.833865814696438</c:v>
                </c:pt>
                <c:pt idx="988">
                  <c:v>78.913738019169287</c:v>
                </c:pt>
                <c:pt idx="989">
                  <c:v>78.993610223642122</c:v>
                </c:pt>
                <c:pt idx="990">
                  <c:v>79.073482428114971</c:v>
                </c:pt>
                <c:pt idx="991">
                  <c:v>79.153354632587821</c:v>
                </c:pt>
                <c:pt idx="992">
                  <c:v>79.233226837060656</c:v>
                </c:pt>
                <c:pt idx="993">
                  <c:v>79.313099041533505</c:v>
                </c:pt>
                <c:pt idx="994">
                  <c:v>79.39297124600634</c:v>
                </c:pt>
                <c:pt idx="995">
                  <c:v>79.472843450479189</c:v>
                </c:pt>
                <c:pt idx="996">
                  <c:v>79.552715654952038</c:v>
                </c:pt>
                <c:pt idx="997">
                  <c:v>79.632587859424873</c:v>
                </c:pt>
                <c:pt idx="998">
                  <c:v>79.712460063897723</c:v>
                </c:pt>
                <c:pt idx="999">
                  <c:v>79.792332268370558</c:v>
                </c:pt>
                <c:pt idx="1000">
                  <c:v>79.872204472843407</c:v>
                </c:pt>
                <c:pt idx="1001">
                  <c:v>79.952076677316242</c:v>
                </c:pt>
                <c:pt idx="1002">
                  <c:v>80.031948881789091</c:v>
                </c:pt>
                <c:pt idx="1003">
                  <c:v>80.111821086261941</c:v>
                </c:pt>
                <c:pt idx="1004">
                  <c:v>80.191693290734776</c:v>
                </c:pt>
                <c:pt idx="1005">
                  <c:v>80.271565495207625</c:v>
                </c:pt>
                <c:pt idx="1006">
                  <c:v>80.35143769968046</c:v>
                </c:pt>
                <c:pt idx="1007">
                  <c:v>80.431309904153309</c:v>
                </c:pt>
                <c:pt idx="1008">
                  <c:v>80.511182108626159</c:v>
                </c:pt>
                <c:pt idx="1009">
                  <c:v>80.591054313098994</c:v>
                </c:pt>
                <c:pt idx="1010">
                  <c:v>80.670926517571843</c:v>
                </c:pt>
                <c:pt idx="1011">
                  <c:v>80.750798722044678</c:v>
                </c:pt>
                <c:pt idx="1012">
                  <c:v>80.830670926517527</c:v>
                </c:pt>
                <c:pt idx="1013">
                  <c:v>80.910543130990376</c:v>
                </c:pt>
                <c:pt idx="1014">
                  <c:v>80.990415335463211</c:v>
                </c:pt>
                <c:pt idx="1015">
                  <c:v>81.070287539936061</c:v>
                </c:pt>
                <c:pt idx="1016">
                  <c:v>81.150159744408896</c:v>
                </c:pt>
                <c:pt idx="1017">
                  <c:v>81.230031948881745</c:v>
                </c:pt>
                <c:pt idx="1018">
                  <c:v>81.30990415335458</c:v>
                </c:pt>
                <c:pt idx="1019">
                  <c:v>81.389776357827429</c:v>
                </c:pt>
                <c:pt idx="1020">
                  <c:v>81.469648562300279</c:v>
                </c:pt>
                <c:pt idx="1021">
                  <c:v>81.549520766773114</c:v>
                </c:pt>
                <c:pt idx="1022">
                  <c:v>81.629392971245963</c:v>
                </c:pt>
                <c:pt idx="1023">
                  <c:v>81.709265175718798</c:v>
                </c:pt>
                <c:pt idx="1024">
                  <c:v>81.789137380191647</c:v>
                </c:pt>
                <c:pt idx="1025">
                  <c:v>81.869009584664497</c:v>
                </c:pt>
                <c:pt idx="1026">
                  <c:v>81.948881789137332</c:v>
                </c:pt>
                <c:pt idx="1027">
                  <c:v>82.028753993610181</c:v>
                </c:pt>
                <c:pt idx="1028">
                  <c:v>82.108626198083016</c:v>
                </c:pt>
                <c:pt idx="1029">
                  <c:v>82.188498402555865</c:v>
                </c:pt>
                <c:pt idx="1030">
                  <c:v>82.268370607028714</c:v>
                </c:pt>
                <c:pt idx="1031">
                  <c:v>82.348242811501549</c:v>
                </c:pt>
                <c:pt idx="1032">
                  <c:v>82.428115015974399</c:v>
                </c:pt>
                <c:pt idx="1033">
                  <c:v>82.507987220447234</c:v>
                </c:pt>
                <c:pt idx="1034">
                  <c:v>82.587859424920083</c:v>
                </c:pt>
                <c:pt idx="1035">
                  <c:v>82.667731629392918</c:v>
                </c:pt>
                <c:pt idx="1036">
                  <c:v>82.747603833865767</c:v>
                </c:pt>
                <c:pt idx="1037">
                  <c:v>82.827476038338617</c:v>
                </c:pt>
                <c:pt idx="1038">
                  <c:v>82.907348242811452</c:v>
                </c:pt>
                <c:pt idx="1039">
                  <c:v>82.987220447284301</c:v>
                </c:pt>
                <c:pt idx="1040">
                  <c:v>83.067092651757136</c:v>
                </c:pt>
                <c:pt idx="1041">
                  <c:v>83.146964856229985</c:v>
                </c:pt>
                <c:pt idx="1042">
                  <c:v>83.226837060702834</c:v>
                </c:pt>
                <c:pt idx="1043">
                  <c:v>83.30670926517567</c:v>
                </c:pt>
                <c:pt idx="1044">
                  <c:v>83.386581469648519</c:v>
                </c:pt>
                <c:pt idx="1045">
                  <c:v>83.466453674121354</c:v>
                </c:pt>
                <c:pt idx="1046">
                  <c:v>83.546325878594203</c:v>
                </c:pt>
                <c:pt idx="1047">
                  <c:v>83.626198083067052</c:v>
                </c:pt>
                <c:pt idx="1048">
                  <c:v>83.706070287539887</c:v>
                </c:pt>
                <c:pt idx="1049">
                  <c:v>83.785942492012737</c:v>
                </c:pt>
                <c:pt idx="1050">
                  <c:v>83.865814696485572</c:v>
                </c:pt>
                <c:pt idx="1051">
                  <c:v>83.945686900958421</c:v>
                </c:pt>
                <c:pt idx="1052">
                  <c:v>84.025559105431256</c:v>
                </c:pt>
                <c:pt idx="1053">
                  <c:v>84.105431309904105</c:v>
                </c:pt>
                <c:pt idx="1054">
                  <c:v>84.185303514376955</c:v>
                </c:pt>
                <c:pt idx="1055">
                  <c:v>84.26517571884979</c:v>
                </c:pt>
                <c:pt idx="1056">
                  <c:v>84.345047923322639</c:v>
                </c:pt>
                <c:pt idx="1057">
                  <c:v>84.424920127795474</c:v>
                </c:pt>
                <c:pt idx="1058">
                  <c:v>84.504792332268323</c:v>
                </c:pt>
                <c:pt idx="1059">
                  <c:v>84.584664536741172</c:v>
                </c:pt>
                <c:pt idx="1060">
                  <c:v>84.664536741214008</c:v>
                </c:pt>
                <c:pt idx="1061">
                  <c:v>84.744408945686857</c:v>
                </c:pt>
                <c:pt idx="1062">
                  <c:v>84.824281150159692</c:v>
                </c:pt>
                <c:pt idx="1063">
                  <c:v>84.904153354632541</c:v>
                </c:pt>
                <c:pt idx="1064">
                  <c:v>84.98402555910539</c:v>
                </c:pt>
                <c:pt idx="1065">
                  <c:v>85.063897763578225</c:v>
                </c:pt>
                <c:pt idx="1066">
                  <c:v>85.143769968051075</c:v>
                </c:pt>
                <c:pt idx="1067">
                  <c:v>85.22364217252391</c:v>
                </c:pt>
                <c:pt idx="1068">
                  <c:v>85.303514376996759</c:v>
                </c:pt>
                <c:pt idx="1069">
                  <c:v>85.383386581469594</c:v>
                </c:pt>
                <c:pt idx="1070">
                  <c:v>85.463258785942443</c:v>
                </c:pt>
                <c:pt idx="1071">
                  <c:v>85.543130990415293</c:v>
                </c:pt>
                <c:pt idx="1072">
                  <c:v>85.623003194888128</c:v>
                </c:pt>
                <c:pt idx="1073">
                  <c:v>85.702875399360977</c:v>
                </c:pt>
                <c:pt idx="1074">
                  <c:v>85.782747603833812</c:v>
                </c:pt>
                <c:pt idx="1075">
                  <c:v>85.862619808306661</c:v>
                </c:pt>
                <c:pt idx="1076">
                  <c:v>85.94249201277951</c:v>
                </c:pt>
                <c:pt idx="1077">
                  <c:v>86.022364217252345</c:v>
                </c:pt>
                <c:pt idx="1078">
                  <c:v>86.102236421725195</c:v>
                </c:pt>
                <c:pt idx="1079">
                  <c:v>86.18210862619803</c:v>
                </c:pt>
                <c:pt idx="1080">
                  <c:v>86.261980830670879</c:v>
                </c:pt>
                <c:pt idx="1081">
                  <c:v>86.341853035143728</c:v>
                </c:pt>
                <c:pt idx="1082">
                  <c:v>86.421725239616563</c:v>
                </c:pt>
                <c:pt idx="1083">
                  <c:v>86.501597444089413</c:v>
                </c:pt>
                <c:pt idx="1084">
                  <c:v>86.581469648562248</c:v>
                </c:pt>
                <c:pt idx="1085">
                  <c:v>86.661341853035097</c:v>
                </c:pt>
                <c:pt idx="1086">
                  <c:v>86.741214057507932</c:v>
                </c:pt>
                <c:pt idx="1087">
                  <c:v>86.821086261980781</c:v>
                </c:pt>
                <c:pt idx="1088">
                  <c:v>86.900958466453631</c:v>
                </c:pt>
                <c:pt idx="1089">
                  <c:v>86.980830670926466</c:v>
                </c:pt>
                <c:pt idx="1090">
                  <c:v>87.060702875399315</c:v>
                </c:pt>
                <c:pt idx="1091">
                  <c:v>87.14057507987215</c:v>
                </c:pt>
                <c:pt idx="1092">
                  <c:v>87.220447284344999</c:v>
                </c:pt>
                <c:pt idx="1093">
                  <c:v>87.300319488817848</c:v>
                </c:pt>
                <c:pt idx="1094">
                  <c:v>87.380191693290683</c:v>
                </c:pt>
                <c:pt idx="1095">
                  <c:v>87.460063897763533</c:v>
                </c:pt>
                <c:pt idx="1096">
                  <c:v>87.539936102236368</c:v>
                </c:pt>
                <c:pt idx="1097">
                  <c:v>87.619808306709217</c:v>
                </c:pt>
                <c:pt idx="1098">
                  <c:v>87.699680511182066</c:v>
                </c:pt>
                <c:pt idx="1099">
                  <c:v>87.779552715654901</c:v>
                </c:pt>
                <c:pt idx="1100">
                  <c:v>87.859424920127751</c:v>
                </c:pt>
                <c:pt idx="1101">
                  <c:v>87.939297124600586</c:v>
                </c:pt>
                <c:pt idx="1102">
                  <c:v>88.019169329073435</c:v>
                </c:pt>
                <c:pt idx="1103">
                  <c:v>88.09904153354627</c:v>
                </c:pt>
                <c:pt idx="1104">
                  <c:v>88.178913738019119</c:v>
                </c:pt>
                <c:pt idx="1105">
                  <c:v>88.258785942491969</c:v>
                </c:pt>
                <c:pt idx="1106">
                  <c:v>88.338658146964804</c:v>
                </c:pt>
                <c:pt idx="1107">
                  <c:v>88.418530351437653</c:v>
                </c:pt>
                <c:pt idx="1108">
                  <c:v>88.498402555910488</c:v>
                </c:pt>
                <c:pt idx="1109">
                  <c:v>88.578274760383337</c:v>
                </c:pt>
                <c:pt idx="1110">
                  <c:v>88.658146964856186</c:v>
                </c:pt>
                <c:pt idx="1111">
                  <c:v>88.738019169329021</c:v>
                </c:pt>
                <c:pt idx="1112">
                  <c:v>88.817891373801871</c:v>
                </c:pt>
                <c:pt idx="1113">
                  <c:v>88.897763578274706</c:v>
                </c:pt>
                <c:pt idx="1114">
                  <c:v>88.977635782747555</c:v>
                </c:pt>
                <c:pt idx="1115">
                  <c:v>89.05750798722039</c:v>
                </c:pt>
                <c:pt idx="1116">
                  <c:v>89.137380191693239</c:v>
                </c:pt>
                <c:pt idx="1117">
                  <c:v>89.217252396166089</c:v>
                </c:pt>
                <c:pt idx="1118">
                  <c:v>89.297124600638924</c:v>
                </c:pt>
                <c:pt idx="1119">
                  <c:v>89.376996805111773</c:v>
                </c:pt>
                <c:pt idx="1120">
                  <c:v>89.456869009584608</c:v>
                </c:pt>
                <c:pt idx="1121">
                  <c:v>89.536741214057457</c:v>
                </c:pt>
                <c:pt idx="1122">
                  <c:v>89.616613418530306</c:v>
                </c:pt>
                <c:pt idx="1123">
                  <c:v>89.696485623003142</c:v>
                </c:pt>
                <c:pt idx="1124">
                  <c:v>89.776357827475991</c:v>
                </c:pt>
                <c:pt idx="1125">
                  <c:v>89.856230031948826</c:v>
                </c:pt>
                <c:pt idx="1126">
                  <c:v>89.936102236421675</c:v>
                </c:pt>
                <c:pt idx="1127">
                  <c:v>90.015974440894524</c:v>
                </c:pt>
                <c:pt idx="1128">
                  <c:v>90.095846645367359</c:v>
                </c:pt>
                <c:pt idx="1129">
                  <c:v>90.175718849840209</c:v>
                </c:pt>
                <c:pt idx="1130">
                  <c:v>90.255591054313044</c:v>
                </c:pt>
                <c:pt idx="1131">
                  <c:v>90.335463258785893</c:v>
                </c:pt>
                <c:pt idx="1132">
                  <c:v>90.415335463258728</c:v>
                </c:pt>
                <c:pt idx="1133">
                  <c:v>90.495207667731577</c:v>
                </c:pt>
                <c:pt idx="1134">
                  <c:v>90.575079872204427</c:v>
                </c:pt>
                <c:pt idx="1135">
                  <c:v>90.654952076677262</c:v>
                </c:pt>
                <c:pt idx="1136">
                  <c:v>90.734824281150111</c:v>
                </c:pt>
                <c:pt idx="1137">
                  <c:v>90.814696485622946</c:v>
                </c:pt>
                <c:pt idx="1138">
                  <c:v>90.894568690095795</c:v>
                </c:pt>
                <c:pt idx="1139">
                  <c:v>90.974440894568644</c:v>
                </c:pt>
                <c:pt idx="1140">
                  <c:v>91.05431309904148</c:v>
                </c:pt>
                <c:pt idx="1141">
                  <c:v>91.134185303514329</c:v>
                </c:pt>
                <c:pt idx="1142">
                  <c:v>91.214057507987164</c:v>
                </c:pt>
                <c:pt idx="1143">
                  <c:v>91.293929712460013</c:v>
                </c:pt>
                <c:pt idx="1144">
                  <c:v>91.373801916932862</c:v>
                </c:pt>
                <c:pt idx="1145">
                  <c:v>91.453674121405697</c:v>
                </c:pt>
                <c:pt idx="1146">
                  <c:v>91.533546325878547</c:v>
                </c:pt>
                <c:pt idx="1147">
                  <c:v>91.613418530351382</c:v>
                </c:pt>
                <c:pt idx="1148">
                  <c:v>91.693290734824231</c:v>
                </c:pt>
                <c:pt idx="1149">
                  <c:v>91.773162939297066</c:v>
                </c:pt>
                <c:pt idx="1150">
                  <c:v>91.853035143769915</c:v>
                </c:pt>
                <c:pt idx="1151">
                  <c:v>91.932907348242765</c:v>
                </c:pt>
                <c:pt idx="1152">
                  <c:v>92.0127795527156</c:v>
                </c:pt>
                <c:pt idx="1153">
                  <c:v>92.092651757188449</c:v>
                </c:pt>
                <c:pt idx="1154">
                  <c:v>92.172523961661284</c:v>
                </c:pt>
                <c:pt idx="1155">
                  <c:v>92.252396166134133</c:v>
                </c:pt>
                <c:pt idx="1156">
                  <c:v>92.332268370606982</c:v>
                </c:pt>
                <c:pt idx="1157">
                  <c:v>92.412140575079817</c:v>
                </c:pt>
                <c:pt idx="1158">
                  <c:v>92.492012779552667</c:v>
                </c:pt>
                <c:pt idx="1159">
                  <c:v>92.571884984025502</c:v>
                </c:pt>
                <c:pt idx="1160">
                  <c:v>92.651757188498351</c:v>
                </c:pt>
                <c:pt idx="1161">
                  <c:v>92.7316293929712</c:v>
                </c:pt>
                <c:pt idx="1162">
                  <c:v>92.811501597444035</c:v>
                </c:pt>
                <c:pt idx="1163">
                  <c:v>92.891373801916885</c:v>
                </c:pt>
                <c:pt idx="1164">
                  <c:v>92.97124600638972</c:v>
                </c:pt>
                <c:pt idx="1165">
                  <c:v>93.051118210862569</c:v>
                </c:pt>
                <c:pt idx="1166">
                  <c:v>93.130990415335404</c:v>
                </c:pt>
                <c:pt idx="1167">
                  <c:v>93.210862619808253</c:v>
                </c:pt>
                <c:pt idx="1168">
                  <c:v>93.290734824281103</c:v>
                </c:pt>
                <c:pt idx="1169">
                  <c:v>93.370607028753938</c:v>
                </c:pt>
                <c:pt idx="1170">
                  <c:v>93.450479233226787</c:v>
                </c:pt>
                <c:pt idx="1171">
                  <c:v>93.530351437699622</c:v>
                </c:pt>
                <c:pt idx="1172">
                  <c:v>93.610223642172471</c:v>
                </c:pt>
                <c:pt idx="1173">
                  <c:v>93.69009584664532</c:v>
                </c:pt>
                <c:pt idx="1174">
                  <c:v>93.769968051118155</c:v>
                </c:pt>
                <c:pt idx="1175">
                  <c:v>93.849840255591005</c:v>
                </c:pt>
                <c:pt idx="1176">
                  <c:v>93.92971246006384</c:v>
                </c:pt>
                <c:pt idx="1177">
                  <c:v>94.009584664536689</c:v>
                </c:pt>
                <c:pt idx="1178">
                  <c:v>94.089456869009538</c:v>
                </c:pt>
                <c:pt idx="1179">
                  <c:v>94.169329073482373</c:v>
                </c:pt>
                <c:pt idx="1180">
                  <c:v>94.249201277955223</c:v>
                </c:pt>
                <c:pt idx="1181">
                  <c:v>94.329073482428058</c:v>
                </c:pt>
                <c:pt idx="1182">
                  <c:v>94.408945686900907</c:v>
                </c:pt>
                <c:pt idx="1183">
                  <c:v>94.488817891373742</c:v>
                </c:pt>
                <c:pt idx="1184">
                  <c:v>94.568690095846591</c:v>
                </c:pt>
                <c:pt idx="1185">
                  <c:v>94.648562300319441</c:v>
                </c:pt>
                <c:pt idx="1186">
                  <c:v>94.728434504792276</c:v>
                </c:pt>
                <c:pt idx="1187">
                  <c:v>94.808306709265125</c:v>
                </c:pt>
                <c:pt idx="1188">
                  <c:v>94.88817891373796</c:v>
                </c:pt>
                <c:pt idx="1189">
                  <c:v>94.968051118210809</c:v>
                </c:pt>
                <c:pt idx="1190">
                  <c:v>95.047923322683658</c:v>
                </c:pt>
                <c:pt idx="1191">
                  <c:v>95.127795527156493</c:v>
                </c:pt>
                <c:pt idx="1192">
                  <c:v>95.207667731629343</c:v>
                </c:pt>
                <c:pt idx="1193">
                  <c:v>95.287539936102178</c:v>
                </c:pt>
                <c:pt idx="1194">
                  <c:v>95.367412140575027</c:v>
                </c:pt>
                <c:pt idx="1195">
                  <c:v>95.447284345047876</c:v>
                </c:pt>
                <c:pt idx="1196">
                  <c:v>95.527156549520711</c:v>
                </c:pt>
                <c:pt idx="1197">
                  <c:v>95.607028753993561</c:v>
                </c:pt>
                <c:pt idx="1198">
                  <c:v>95.686900958466396</c:v>
                </c:pt>
                <c:pt idx="1199">
                  <c:v>95.766773162939245</c:v>
                </c:pt>
                <c:pt idx="1200">
                  <c:v>95.84664536741208</c:v>
                </c:pt>
                <c:pt idx="1201">
                  <c:v>95.926517571884929</c:v>
                </c:pt>
                <c:pt idx="1202">
                  <c:v>96.006389776357778</c:v>
                </c:pt>
                <c:pt idx="1203">
                  <c:v>96.086261980830614</c:v>
                </c:pt>
                <c:pt idx="1204">
                  <c:v>96.166134185303463</c:v>
                </c:pt>
                <c:pt idx="1205">
                  <c:v>96.246006389776298</c:v>
                </c:pt>
                <c:pt idx="1206">
                  <c:v>96.325878594249147</c:v>
                </c:pt>
                <c:pt idx="1207">
                  <c:v>96.405750798721996</c:v>
                </c:pt>
                <c:pt idx="1208">
                  <c:v>96.485623003194831</c:v>
                </c:pt>
                <c:pt idx="1209">
                  <c:v>96.565495207667681</c:v>
                </c:pt>
                <c:pt idx="1210">
                  <c:v>96.645367412140516</c:v>
                </c:pt>
                <c:pt idx="1211">
                  <c:v>96.725239616613365</c:v>
                </c:pt>
                <c:pt idx="1212">
                  <c:v>96.805111821086214</c:v>
                </c:pt>
                <c:pt idx="1213">
                  <c:v>96.884984025559049</c:v>
                </c:pt>
                <c:pt idx="1214">
                  <c:v>96.964856230031899</c:v>
                </c:pt>
                <c:pt idx="1215">
                  <c:v>97.044728434504734</c:v>
                </c:pt>
                <c:pt idx="1216">
                  <c:v>97.124600638977583</c:v>
                </c:pt>
                <c:pt idx="1217">
                  <c:v>97.204472843450418</c:v>
                </c:pt>
                <c:pt idx="1218">
                  <c:v>97.284345047923267</c:v>
                </c:pt>
                <c:pt idx="1219">
                  <c:v>97.364217252396116</c:v>
                </c:pt>
                <c:pt idx="1220">
                  <c:v>97.444089456868952</c:v>
                </c:pt>
                <c:pt idx="1221">
                  <c:v>97.523961661341801</c:v>
                </c:pt>
                <c:pt idx="1222">
                  <c:v>97.603833865814636</c:v>
                </c:pt>
                <c:pt idx="1223">
                  <c:v>97.683706070287485</c:v>
                </c:pt>
                <c:pt idx="1224">
                  <c:v>97.763578274760334</c:v>
                </c:pt>
                <c:pt idx="1225">
                  <c:v>97.843450479233169</c:v>
                </c:pt>
                <c:pt idx="1226">
                  <c:v>97.923322683706019</c:v>
                </c:pt>
                <c:pt idx="1227">
                  <c:v>98.003194888178854</c:v>
                </c:pt>
                <c:pt idx="1228">
                  <c:v>98.083067092651703</c:v>
                </c:pt>
                <c:pt idx="1229">
                  <c:v>98.162939297124552</c:v>
                </c:pt>
                <c:pt idx="1230">
                  <c:v>98.242811501597387</c:v>
                </c:pt>
                <c:pt idx="1231">
                  <c:v>98.322683706070237</c:v>
                </c:pt>
                <c:pt idx="1232">
                  <c:v>98.402555910543072</c:v>
                </c:pt>
                <c:pt idx="1233">
                  <c:v>98.482428115015921</c:v>
                </c:pt>
                <c:pt idx="1234">
                  <c:v>98.562300319488756</c:v>
                </c:pt>
                <c:pt idx="1235">
                  <c:v>98.642172523961605</c:v>
                </c:pt>
                <c:pt idx="1236">
                  <c:v>98.722044728434454</c:v>
                </c:pt>
                <c:pt idx="1237">
                  <c:v>98.801916932907289</c:v>
                </c:pt>
                <c:pt idx="1238">
                  <c:v>98.881789137380139</c:v>
                </c:pt>
                <c:pt idx="1239">
                  <c:v>98.961661341852974</c:v>
                </c:pt>
                <c:pt idx="1240">
                  <c:v>99.041533546325823</c:v>
                </c:pt>
                <c:pt idx="1241">
                  <c:v>99.121405750798672</c:v>
                </c:pt>
                <c:pt idx="1242">
                  <c:v>99.201277955271507</c:v>
                </c:pt>
                <c:pt idx="1243">
                  <c:v>99.281150159744357</c:v>
                </c:pt>
                <c:pt idx="1244">
                  <c:v>99.361022364217192</c:v>
                </c:pt>
                <c:pt idx="1245">
                  <c:v>99.440894568690041</c:v>
                </c:pt>
                <c:pt idx="1246">
                  <c:v>99.52076677316289</c:v>
                </c:pt>
                <c:pt idx="1247">
                  <c:v>99.600638977635725</c:v>
                </c:pt>
                <c:pt idx="1248">
                  <c:v>99.680511182108575</c:v>
                </c:pt>
                <c:pt idx="1249">
                  <c:v>99.76038338658141</c:v>
                </c:pt>
                <c:pt idx="1250">
                  <c:v>99.840255591054259</c:v>
                </c:pt>
                <c:pt idx="1251">
                  <c:v>99.920127795527094</c:v>
                </c:pt>
                <c:pt idx="1252">
                  <c:v>99.999999999999943</c:v>
                </c:pt>
              </c:numCache>
            </c:numRef>
          </c:xVal>
          <c:yVal>
            <c:numRef>
              <c:f>'FDC Delegate'!$G$4:$G$1256</c:f>
              <c:numCache>
                <c:formatCode>General</c:formatCode>
                <c:ptCount val="1253"/>
                <c:pt idx="0">
                  <c:v>3794.1759999999999</c:v>
                </c:pt>
                <c:pt idx="1">
                  <c:v>2663.8150000000001</c:v>
                </c:pt>
                <c:pt idx="2">
                  <c:v>1938.0150000000001</c:v>
                </c:pt>
                <c:pt idx="3">
                  <c:v>1183.8620000000001</c:v>
                </c:pt>
                <c:pt idx="4">
                  <c:v>1160.471</c:v>
                </c:pt>
                <c:pt idx="5">
                  <c:v>955.53</c:v>
                </c:pt>
                <c:pt idx="6">
                  <c:v>911.96900000000005</c:v>
                </c:pt>
                <c:pt idx="7">
                  <c:v>880.57399999999996</c:v>
                </c:pt>
                <c:pt idx="8">
                  <c:v>824.36900000000003</c:v>
                </c:pt>
                <c:pt idx="9">
                  <c:v>751.76099999999997</c:v>
                </c:pt>
                <c:pt idx="10">
                  <c:v>693.38800000000003</c:v>
                </c:pt>
                <c:pt idx="11">
                  <c:v>632.91200000000003</c:v>
                </c:pt>
                <c:pt idx="12">
                  <c:v>613.18399999999997</c:v>
                </c:pt>
                <c:pt idx="13">
                  <c:v>572.32500000000005</c:v>
                </c:pt>
                <c:pt idx="14">
                  <c:v>547.21500000000003</c:v>
                </c:pt>
                <c:pt idx="15">
                  <c:v>542.77499999999998</c:v>
                </c:pt>
                <c:pt idx="16">
                  <c:v>525.04200000000003</c:v>
                </c:pt>
                <c:pt idx="17">
                  <c:v>522.34400000000005</c:v>
                </c:pt>
                <c:pt idx="18">
                  <c:v>522.29200000000003</c:v>
                </c:pt>
                <c:pt idx="19">
                  <c:v>515.822</c:v>
                </c:pt>
                <c:pt idx="20">
                  <c:v>472.47199999999998</c:v>
                </c:pt>
                <c:pt idx="21">
                  <c:v>468.88900000000001</c:v>
                </c:pt>
                <c:pt idx="22">
                  <c:v>453.197</c:v>
                </c:pt>
                <c:pt idx="23">
                  <c:v>453.125</c:v>
                </c:pt>
                <c:pt idx="24">
                  <c:v>448.68700000000001</c:v>
                </c:pt>
                <c:pt idx="25">
                  <c:v>411.66800000000001</c:v>
                </c:pt>
                <c:pt idx="26">
                  <c:v>397.94900000000001</c:v>
                </c:pt>
                <c:pt idx="27">
                  <c:v>394.7</c:v>
                </c:pt>
                <c:pt idx="28">
                  <c:v>378.96699999999998</c:v>
                </c:pt>
                <c:pt idx="29">
                  <c:v>377.36599999999999</c:v>
                </c:pt>
                <c:pt idx="30">
                  <c:v>376.77800000000002</c:v>
                </c:pt>
                <c:pt idx="31">
                  <c:v>372.59399999999999</c:v>
                </c:pt>
                <c:pt idx="32">
                  <c:v>370.58300000000003</c:v>
                </c:pt>
                <c:pt idx="33">
                  <c:v>364.887</c:v>
                </c:pt>
                <c:pt idx="34">
                  <c:v>353.58800000000002</c:v>
                </c:pt>
                <c:pt idx="35">
                  <c:v>350.12099999999998</c:v>
                </c:pt>
                <c:pt idx="36">
                  <c:v>338.71800000000002</c:v>
                </c:pt>
                <c:pt idx="37">
                  <c:v>334.42599999999999</c:v>
                </c:pt>
                <c:pt idx="38">
                  <c:v>326.96199999999999</c:v>
                </c:pt>
                <c:pt idx="39">
                  <c:v>324.78500000000003</c:v>
                </c:pt>
                <c:pt idx="40">
                  <c:v>321.637</c:v>
                </c:pt>
                <c:pt idx="41">
                  <c:v>319.36799999999999</c:v>
                </c:pt>
                <c:pt idx="42">
                  <c:v>317.91199999999998</c:v>
                </c:pt>
                <c:pt idx="43">
                  <c:v>316.86599999999999</c:v>
                </c:pt>
                <c:pt idx="44">
                  <c:v>315.40100000000001</c:v>
                </c:pt>
                <c:pt idx="45">
                  <c:v>311.26600000000002</c:v>
                </c:pt>
                <c:pt idx="46">
                  <c:v>310.291</c:v>
                </c:pt>
                <c:pt idx="47">
                  <c:v>309.90600000000001</c:v>
                </c:pt>
                <c:pt idx="48">
                  <c:v>309.10700000000003</c:v>
                </c:pt>
                <c:pt idx="49">
                  <c:v>308.988</c:v>
                </c:pt>
                <c:pt idx="50">
                  <c:v>307.71899999999999</c:v>
                </c:pt>
                <c:pt idx="51">
                  <c:v>305.74900000000002</c:v>
                </c:pt>
                <c:pt idx="52">
                  <c:v>299.62099999999998</c:v>
                </c:pt>
                <c:pt idx="53">
                  <c:v>288.06799999999998</c:v>
                </c:pt>
                <c:pt idx="54">
                  <c:v>285.71600000000001</c:v>
                </c:pt>
                <c:pt idx="55">
                  <c:v>282.19200000000001</c:v>
                </c:pt>
                <c:pt idx="56">
                  <c:v>280.89600000000002</c:v>
                </c:pt>
                <c:pt idx="57">
                  <c:v>278.28199999999998</c:v>
                </c:pt>
                <c:pt idx="58">
                  <c:v>276.29899999999998</c:v>
                </c:pt>
                <c:pt idx="59">
                  <c:v>276.10399999999998</c:v>
                </c:pt>
                <c:pt idx="60">
                  <c:v>271.911</c:v>
                </c:pt>
                <c:pt idx="61">
                  <c:v>270.97500000000002</c:v>
                </c:pt>
                <c:pt idx="62">
                  <c:v>270.75799999999998</c:v>
                </c:pt>
                <c:pt idx="63">
                  <c:v>268.58199999999999</c:v>
                </c:pt>
                <c:pt idx="64">
                  <c:v>268.16000000000003</c:v>
                </c:pt>
                <c:pt idx="65">
                  <c:v>266.49099999999999</c:v>
                </c:pt>
                <c:pt idx="66">
                  <c:v>265.37</c:v>
                </c:pt>
                <c:pt idx="67">
                  <c:v>263.19</c:v>
                </c:pt>
                <c:pt idx="68">
                  <c:v>262.28100000000001</c:v>
                </c:pt>
                <c:pt idx="69">
                  <c:v>261.81</c:v>
                </c:pt>
                <c:pt idx="70">
                  <c:v>261.39</c:v>
                </c:pt>
                <c:pt idx="71">
                  <c:v>259.97500000000002</c:v>
                </c:pt>
                <c:pt idx="72">
                  <c:v>259.30099999999999</c:v>
                </c:pt>
                <c:pt idx="73">
                  <c:v>256.37900000000002</c:v>
                </c:pt>
                <c:pt idx="74">
                  <c:v>254.928</c:v>
                </c:pt>
                <c:pt idx="75">
                  <c:v>252.63300000000001</c:v>
                </c:pt>
                <c:pt idx="76">
                  <c:v>252.57</c:v>
                </c:pt>
                <c:pt idx="77">
                  <c:v>252.06700000000001</c:v>
                </c:pt>
                <c:pt idx="78">
                  <c:v>251.96899999999999</c:v>
                </c:pt>
                <c:pt idx="79">
                  <c:v>250.95099999999999</c:v>
                </c:pt>
                <c:pt idx="80">
                  <c:v>250.02</c:v>
                </c:pt>
                <c:pt idx="81">
                  <c:v>249.8</c:v>
                </c:pt>
                <c:pt idx="82">
                  <c:v>249.79400000000001</c:v>
                </c:pt>
                <c:pt idx="83">
                  <c:v>249.596</c:v>
                </c:pt>
                <c:pt idx="84">
                  <c:v>248.184</c:v>
                </c:pt>
                <c:pt idx="85">
                  <c:v>245.43600000000001</c:v>
                </c:pt>
                <c:pt idx="86">
                  <c:v>245.12799999999999</c:v>
                </c:pt>
                <c:pt idx="87">
                  <c:v>244.26900000000001</c:v>
                </c:pt>
                <c:pt idx="88">
                  <c:v>243.59700000000001</c:v>
                </c:pt>
                <c:pt idx="89">
                  <c:v>243.209</c:v>
                </c:pt>
                <c:pt idx="90">
                  <c:v>242.84200000000001</c:v>
                </c:pt>
                <c:pt idx="91">
                  <c:v>242.47399999999999</c:v>
                </c:pt>
                <c:pt idx="92">
                  <c:v>242.20400000000001</c:v>
                </c:pt>
                <c:pt idx="93">
                  <c:v>242.16300000000001</c:v>
                </c:pt>
                <c:pt idx="94">
                  <c:v>241.554</c:v>
                </c:pt>
                <c:pt idx="95">
                  <c:v>241.31800000000001</c:v>
                </c:pt>
                <c:pt idx="96">
                  <c:v>240.93199999999999</c:v>
                </c:pt>
                <c:pt idx="97">
                  <c:v>240.767</c:v>
                </c:pt>
                <c:pt idx="98">
                  <c:v>239.94499999999999</c:v>
                </c:pt>
                <c:pt idx="99">
                  <c:v>239.93600000000001</c:v>
                </c:pt>
                <c:pt idx="100">
                  <c:v>239.535</c:v>
                </c:pt>
                <c:pt idx="101">
                  <c:v>237.18199999999999</c:v>
                </c:pt>
                <c:pt idx="102">
                  <c:v>235.762</c:v>
                </c:pt>
                <c:pt idx="103">
                  <c:v>232.42</c:v>
                </c:pt>
                <c:pt idx="104">
                  <c:v>231.452</c:v>
                </c:pt>
                <c:pt idx="105">
                  <c:v>230.684</c:v>
                </c:pt>
                <c:pt idx="106">
                  <c:v>230.494</c:v>
                </c:pt>
                <c:pt idx="107">
                  <c:v>229.899</c:v>
                </c:pt>
                <c:pt idx="108">
                  <c:v>229.69900000000001</c:v>
                </c:pt>
                <c:pt idx="109">
                  <c:v>228.52</c:v>
                </c:pt>
                <c:pt idx="110">
                  <c:v>228.35</c:v>
                </c:pt>
                <c:pt idx="111">
                  <c:v>228.12100000000001</c:v>
                </c:pt>
                <c:pt idx="112">
                  <c:v>227.75399999999999</c:v>
                </c:pt>
                <c:pt idx="113">
                  <c:v>227.459</c:v>
                </c:pt>
                <c:pt idx="114">
                  <c:v>226.98599999999999</c:v>
                </c:pt>
                <c:pt idx="115">
                  <c:v>226.60400000000001</c:v>
                </c:pt>
                <c:pt idx="116">
                  <c:v>226.01499999999999</c:v>
                </c:pt>
                <c:pt idx="117">
                  <c:v>225.48699999999999</c:v>
                </c:pt>
                <c:pt idx="118">
                  <c:v>225.452</c:v>
                </c:pt>
                <c:pt idx="119">
                  <c:v>225.24700000000001</c:v>
                </c:pt>
                <c:pt idx="120">
                  <c:v>224.673</c:v>
                </c:pt>
                <c:pt idx="121">
                  <c:v>224.64099999999999</c:v>
                </c:pt>
                <c:pt idx="122">
                  <c:v>224.47900000000001</c:v>
                </c:pt>
                <c:pt idx="123">
                  <c:v>224.292</c:v>
                </c:pt>
                <c:pt idx="124">
                  <c:v>224.01</c:v>
                </c:pt>
                <c:pt idx="125">
                  <c:v>222.51900000000001</c:v>
                </c:pt>
                <c:pt idx="126">
                  <c:v>222.465</c:v>
                </c:pt>
                <c:pt idx="127">
                  <c:v>222.44900000000001</c:v>
                </c:pt>
                <c:pt idx="128">
                  <c:v>221.24</c:v>
                </c:pt>
                <c:pt idx="129">
                  <c:v>220.935</c:v>
                </c:pt>
                <c:pt idx="130">
                  <c:v>220.69</c:v>
                </c:pt>
                <c:pt idx="131">
                  <c:v>220.47900000000001</c:v>
                </c:pt>
                <c:pt idx="132">
                  <c:v>219.91200000000001</c:v>
                </c:pt>
                <c:pt idx="133">
                  <c:v>219.34399999999999</c:v>
                </c:pt>
                <c:pt idx="134">
                  <c:v>219.15799999999999</c:v>
                </c:pt>
                <c:pt idx="135">
                  <c:v>218.77799999999999</c:v>
                </c:pt>
                <c:pt idx="136">
                  <c:v>218.03</c:v>
                </c:pt>
                <c:pt idx="137">
                  <c:v>217.649</c:v>
                </c:pt>
                <c:pt idx="138">
                  <c:v>217.28899999999999</c:v>
                </c:pt>
                <c:pt idx="139">
                  <c:v>217.27699999999999</c:v>
                </c:pt>
                <c:pt idx="140">
                  <c:v>217.27199999999999</c:v>
                </c:pt>
                <c:pt idx="141">
                  <c:v>216.89599999999999</c:v>
                </c:pt>
                <c:pt idx="142">
                  <c:v>215.905</c:v>
                </c:pt>
                <c:pt idx="143">
                  <c:v>215.86099999999999</c:v>
                </c:pt>
                <c:pt idx="144">
                  <c:v>215.40100000000001</c:v>
                </c:pt>
                <c:pt idx="145">
                  <c:v>215.202</c:v>
                </c:pt>
                <c:pt idx="146">
                  <c:v>214.833</c:v>
                </c:pt>
                <c:pt idx="147">
                  <c:v>214.82499999999999</c:v>
                </c:pt>
                <c:pt idx="148">
                  <c:v>214.64599999999999</c:v>
                </c:pt>
                <c:pt idx="149">
                  <c:v>214.13900000000001</c:v>
                </c:pt>
                <c:pt idx="150">
                  <c:v>214.07300000000001</c:v>
                </c:pt>
                <c:pt idx="151">
                  <c:v>213.447</c:v>
                </c:pt>
                <c:pt idx="152">
                  <c:v>213.114</c:v>
                </c:pt>
                <c:pt idx="153">
                  <c:v>212.3</c:v>
                </c:pt>
                <c:pt idx="154">
                  <c:v>211.267</c:v>
                </c:pt>
                <c:pt idx="155">
                  <c:v>211.26</c:v>
                </c:pt>
                <c:pt idx="156">
                  <c:v>211.071</c:v>
                </c:pt>
                <c:pt idx="157">
                  <c:v>210.64599999999999</c:v>
                </c:pt>
                <c:pt idx="158">
                  <c:v>208.09399999999999</c:v>
                </c:pt>
                <c:pt idx="159">
                  <c:v>208.08699999999999</c:v>
                </c:pt>
                <c:pt idx="160">
                  <c:v>207.904</c:v>
                </c:pt>
                <c:pt idx="161">
                  <c:v>207.71600000000001</c:v>
                </c:pt>
                <c:pt idx="162">
                  <c:v>207.53200000000001</c:v>
                </c:pt>
                <c:pt idx="163">
                  <c:v>206.79</c:v>
                </c:pt>
                <c:pt idx="164">
                  <c:v>206.65</c:v>
                </c:pt>
                <c:pt idx="165">
                  <c:v>206.47300000000001</c:v>
                </c:pt>
                <c:pt idx="166">
                  <c:v>205.947</c:v>
                </c:pt>
                <c:pt idx="167">
                  <c:v>205.554</c:v>
                </c:pt>
                <c:pt idx="168">
                  <c:v>204.21700000000001</c:v>
                </c:pt>
                <c:pt idx="169">
                  <c:v>204.08600000000001</c:v>
                </c:pt>
                <c:pt idx="170">
                  <c:v>202.23099999999999</c:v>
                </c:pt>
                <c:pt idx="171">
                  <c:v>202.215</c:v>
                </c:pt>
                <c:pt idx="172">
                  <c:v>202.167</c:v>
                </c:pt>
                <c:pt idx="173">
                  <c:v>201.84399999999999</c:v>
                </c:pt>
                <c:pt idx="174">
                  <c:v>201.828</c:v>
                </c:pt>
                <c:pt idx="175">
                  <c:v>201.71</c:v>
                </c:pt>
                <c:pt idx="176">
                  <c:v>201.398</c:v>
                </c:pt>
                <c:pt idx="177">
                  <c:v>200.95099999999999</c:v>
                </c:pt>
                <c:pt idx="178">
                  <c:v>199.35</c:v>
                </c:pt>
                <c:pt idx="179">
                  <c:v>198.85900000000001</c:v>
                </c:pt>
                <c:pt idx="180">
                  <c:v>198.68700000000001</c:v>
                </c:pt>
                <c:pt idx="181">
                  <c:v>198.22399999999999</c:v>
                </c:pt>
                <c:pt idx="182">
                  <c:v>197.69900000000001</c:v>
                </c:pt>
                <c:pt idx="183">
                  <c:v>197.67599999999999</c:v>
                </c:pt>
                <c:pt idx="184">
                  <c:v>197.00700000000001</c:v>
                </c:pt>
                <c:pt idx="185">
                  <c:v>195.56100000000001</c:v>
                </c:pt>
                <c:pt idx="186">
                  <c:v>194.97399999999999</c:v>
                </c:pt>
                <c:pt idx="187">
                  <c:v>194.68100000000001</c:v>
                </c:pt>
                <c:pt idx="188">
                  <c:v>194.52199999999999</c:v>
                </c:pt>
                <c:pt idx="189">
                  <c:v>193.57300000000001</c:v>
                </c:pt>
                <c:pt idx="190">
                  <c:v>193.39500000000001</c:v>
                </c:pt>
                <c:pt idx="191">
                  <c:v>192.51</c:v>
                </c:pt>
                <c:pt idx="192">
                  <c:v>192.37100000000001</c:v>
                </c:pt>
                <c:pt idx="193">
                  <c:v>191.63</c:v>
                </c:pt>
                <c:pt idx="194">
                  <c:v>191.44499999999999</c:v>
                </c:pt>
                <c:pt idx="195">
                  <c:v>191.44300000000001</c:v>
                </c:pt>
                <c:pt idx="196">
                  <c:v>191.09700000000001</c:v>
                </c:pt>
                <c:pt idx="197">
                  <c:v>190.96299999999999</c:v>
                </c:pt>
                <c:pt idx="198">
                  <c:v>190.911</c:v>
                </c:pt>
                <c:pt idx="199">
                  <c:v>190.887</c:v>
                </c:pt>
                <c:pt idx="200">
                  <c:v>190.76400000000001</c:v>
                </c:pt>
                <c:pt idx="201">
                  <c:v>190.148</c:v>
                </c:pt>
                <c:pt idx="202">
                  <c:v>190.07900000000001</c:v>
                </c:pt>
                <c:pt idx="203">
                  <c:v>190.04</c:v>
                </c:pt>
                <c:pt idx="204">
                  <c:v>189.505</c:v>
                </c:pt>
                <c:pt idx="205">
                  <c:v>189.505</c:v>
                </c:pt>
                <c:pt idx="206">
                  <c:v>189.505</c:v>
                </c:pt>
                <c:pt idx="207">
                  <c:v>189.15899999999999</c:v>
                </c:pt>
                <c:pt idx="208">
                  <c:v>188.65600000000001</c:v>
                </c:pt>
                <c:pt idx="209">
                  <c:v>188.64699999999999</c:v>
                </c:pt>
                <c:pt idx="210">
                  <c:v>187.85499999999999</c:v>
                </c:pt>
                <c:pt idx="211">
                  <c:v>187.25299999999999</c:v>
                </c:pt>
                <c:pt idx="212">
                  <c:v>186.929</c:v>
                </c:pt>
                <c:pt idx="213">
                  <c:v>186.542</c:v>
                </c:pt>
                <c:pt idx="214">
                  <c:v>186.428</c:v>
                </c:pt>
                <c:pt idx="215">
                  <c:v>186.36500000000001</c:v>
                </c:pt>
                <c:pt idx="216">
                  <c:v>185.67500000000001</c:v>
                </c:pt>
                <c:pt idx="217">
                  <c:v>184.512</c:v>
                </c:pt>
                <c:pt idx="218">
                  <c:v>184.297</c:v>
                </c:pt>
                <c:pt idx="219">
                  <c:v>183.81299999999999</c:v>
                </c:pt>
                <c:pt idx="220">
                  <c:v>183.80699999999999</c:v>
                </c:pt>
                <c:pt idx="221">
                  <c:v>183.262</c:v>
                </c:pt>
                <c:pt idx="222">
                  <c:v>183.256</c:v>
                </c:pt>
                <c:pt idx="223">
                  <c:v>183.08500000000001</c:v>
                </c:pt>
                <c:pt idx="224">
                  <c:v>183.08500000000001</c:v>
                </c:pt>
                <c:pt idx="225">
                  <c:v>183.02600000000001</c:v>
                </c:pt>
                <c:pt idx="226">
                  <c:v>182.41300000000001</c:v>
                </c:pt>
                <c:pt idx="227">
                  <c:v>182.39699999999999</c:v>
                </c:pt>
                <c:pt idx="228">
                  <c:v>182.07900000000001</c:v>
                </c:pt>
                <c:pt idx="229">
                  <c:v>181.95500000000001</c:v>
                </c:pt>
                <c:pt idx="230">
                  <c:v>181.77199999999999</c:v>
                </c:pt>
                <c:pt idx="231">
                  <c:v>181.482</c:v>
                </c:pt>
                <c:pt idx="232">
                  <c:v>181.203</c:v>
                </c:pt>
                <c:pt idx="233">
                  <c:v>181.05600000000001</c:v>
                </c:pt>
                <c:pt idx="234">
                  <c:v>180.74100000000001</c:v>
                </c:pt>
                <c:pt idx="235">
                  <c:v>180.71600000000001</c:v>
                </c:pt>
                <c:pt idx="236">
                  <c:v>180.292</c:v>
                </c:pt>
                <c:pt idx="237">
                  <c:v>180.161</c:v>
                </c:pt>
                <c:pt idx="238">
                  <c:v>180.00700000000001</c:v>
                </c:pt>
                <c:pt idx="239">
                  <c:v>179.84100000000001</c:v>
                </c:pt>
                <c:pt idx="240">
                  <c:v>179.83699999999999</c:v>
                </c:pt>
                <c:pt idx="241">
                  <c:v>179.83699999999999</c:v>
                </c:pt>
                <c:pt idx="242">
                  <c:v>179.18</c:v>
                </c:pt>
                <c:pt idx="243">
                  <c:v>178.87899999999999</c:v>
                </c:pt>
                <c:pt idx="244">
                  <c:v>178.82400000000001</c:v>
                </c:pt>
                <c:pt idx="245">
                  <c:v>178.82</c:v>
                </c:pt>
                <c:pt idx="246">
                  <c:v>178.48</c:v>
                </c:pt>
                <c:pt idx="247">
                  <c:v>178.42599999999999</c:v>
                </c:pt>
                <c:pt idx="248">
                  <c:v>178.166</c:v>
                </c:pt>
                <c:pt idx="249">
                  <c:v>178.14099999999999</c:v>
                </c:pt>
                <c:pt idx="250">
                  <c:v>177.92400000000001</c:v>
                </c:pt>
                <c:pt idx="251">
                  <c:v>177.66499999999999</c:v>
                </c:pt>
                <c:pt idx="252">
                  <c:v>177.65</c:v>
                </c:pt>
                <c:pt idx="253">
                  <c:v>177.47</c:v>
                </c:pt>
                <c:pt idx="254">
                  <c:v>177.316</c:v>
                </c:pt>
                <c:pt idx="255">
                  <c:v>177.286</c:v>
                </c:pt>
                <c:pt idx="256">
                  <c:v>177.18700000000001</c:v>
                </c:pt>
                <c:pt idx="257">
                  <c:v>177.13</c:v>
                </c:pt>
                <c:pt idx="258">
                  <c:v>176.97200000000001</c:v>
                </c:pt>
                <c:pt idx="259">
                  <c:v>176.928</c:v>
                </c:pt>
                <c:pt idx="260">
                  <c:v>176.535</c:v>
                </c:pt>
                <c:pt idx="261">
                  <c:v>176.298</c:v>
                </c:pt>
                <c:pt idx="262">
                  <c:v>176.13300000000001</c:v>
                </c:pt>
                <c:pt idx="263">
                  <c:v>176.05199999999999</c:v>
                </c:pt>
                <c:pt idx="264">
                  <c:v>175.96</c:v>
                </c:pt>
                <c:pt idx="265">
                  <c:v>175.58099999999999</c:v>
                </c:pt>
                <c:pt idx="266">
                  <c:v>175.47300000000001</c:v>
                </c:pt>
                <c:pt idx="267">
                  <c:v>175.30600000000001</c:v>
                </c:pt>
                <c:pt idx="268">
                  <c:v>175.12100000000001</c:v>
                </c:pt>
                <c:pt idx="269">
                  <c:v>175.12</c:v>
                </c:pt>
                <c:pt idx="270">
                  <c:v>174.80799999999999</c:v>
                </c:pt>
                <c:pt idx="271">
                  <c:v>174.11600000000001</c:v>
                </c:pt>
                <c:pt idx="272">
                  <c:v>173.83600000000001</c:v>
                </c:pt>
                <c:pt idx="273">
                  <c:v>173.62299999999999</c:v>
                </c:pt>
                <c:pt idx="274">
                  <c:v>173.61500000000001</c:v>
                </c:pt>
                <c:pt idx="275">
                  <c:v>173.523</c:v>
                </c:pt>
                <c:pt idx="276">
                  <c:v>173.46100000000001</c:v>
                </c:pt>
                <c:pt idx="277">
                  <c:v>173.28399999999999</c:v>
                </c:pt>
                <c:pt idx="278">
                  <c:v>173.11600000000001</c:v>
                </c:pt>
                <c:pt idx="279">
                  <c:v>173.084</c:v>
                </c:pt>
                <c:pt idx="280">
                  <c:v>172.785</c:v>
                </c:pt>
                <c:pt idx="281">
                  <c:v>172.75700000000001</c:v>
                </c:pt>
                <c:pt idx="282">
                  <c:v>172.58600000000001</c:v>
                </c:pt>
                <c:pt idx="283">
                  <c:v>171.971</c:v>
                </c:pt>
                <c:pt idx="284">
                  <c:v>171.79</c:v>
                </c:pt>
                <c:pt idx="285">
                  <c:v>171.30199999999999</c:v>
                </c:pt>
                <c:pt idx="286">
                  <c:v>170.99799999999999</c:v>
                </c:pt>
                <c:pt idx="287">
                  <c:v>170.97200000000001</c:v>
                </c:pt>
                <c:pt idx="288">
                  <c:v>170.64</c:v>
                </c:pt>
                <c:pt idx="289">
                  <c:v>170.637</c:v>
                </c:pt>
                <c:pt idx="290">
                  <c:v>170.55699999999999</c:v>
                </c:pt>
                <c:pt idx="291">
                  <c:v>170.471</c:v>
                </c:pt>
                <c:pt idx="292">
                  <c:v>170.471</c:v>
                </c:pt>
                <c:pt idx="293">
                  <c:v>170.27199999999999</c:v>
                </c:pt>
                <c:pt idx="294">
                  <c:v>170.24100000000001</c:v>
                </c:pt>
                <c:pt idx="295">
                  <c:v>170.14699999999999</c:v>
                </c:pt>
                <c:pt idx="296">
                  <c:v>169.82499999999999</c:v>
                </c:pt>
                <c:pt idx="297">
                  <c:v>169.65700000000001</c:v>
                </c:pt>
                <c:pt idx="298">
                  <c:v>169.489</c:v>
                </c:pt>
                <c:pt idx="299">
                  <c:v>169.32499999999999</c:v>
                </c:pt>
                <c:pt idx="300">
                  <c:v>168.982</c:v>
                </c:pt>
                <c:pt idx="301">
                  <c:v>168.79400000000001</c:v>
                </c:pt>
                <c:pt idx="302">
                  <c:v>168.68199999999999</c:v>
                </c:pt>
                <c:pt idx="303">
                  <c:v>168.596</c:v>
                </c:pt>
                <c:pt idx="304">
                  <c:v>168.345</c:v>
                </c:pt>
                <c:pt idx="305">
                  <c:v>168.179</c:v>
                </c:pt>
                <c:pt idx="306">
                  <c:v>167.851</c:v>
                </c:pt>
                <c:pt idx="307">
                  <c:v>167.54</c:v>
                </c:pt>
                <c:pt idx="308">
                  <c:v>166.989</c:v>
                </c:pt>
                <c:pt idx="309">
                  <c:v>166.88300000000001</c:v>
                </c:pt>
                <c:pt idx="310">
                  <c:v>166.71100000000001</c:v>
                </c:pt>
                <c:pt idx="311">
                  <c:v>166.44499999999999</c:v>
                </c:pt>
                <c:pt idx="312">
                  <c:v>166.227</c:v>
                </c:pt>
                <c:pt idx="313">
                  <c:v>165.739</c:v>
                </c:pt>
                <c:pt idx="314">
                  <c:v>165.58</c:v>
                </c:pt>
                <c:pt idx="315">
                  <c:v>165.25299999999999</c:v>
                </c:pt>
                <c:pt idx="316">
                  <c:v>164.935</c:v>
                </c:pt>
                <c:pt idx="317">
                  <c:v>164.89</c:v>
                </c:pt>
                <c:pt idx="318">
                  <c:v>164.613</c:v>
                </c:pt>
                <c:pt idx="319">
                  <c:v>164.44900000000001</c:v>
                </c:pt>
                <c:pt idx="320">
                  <c:v>164.31700000000001</c:v>
                </c:pt>
                <c:pt idx="321">
                  <c:v>164.07300000000001</c:v>
                </c:pt>
                <c:pt idx="322">
                  <c:v>163.489</c:v>
                </c:pt>
                <c:pt idx="323">
                  <c:v>162.89699999999999</c:v>
                </c:pt>
                <c:pt idx="324">
                  <c:v>161.41999999999999</c:v>
                </c:pt>
                <c:pt idx="325">
                  <c:v>161.405</c:v>
                </c:pt>
                <c:pt idx="326">
                  <c:v>161.36000000000001</c:v>
                </c:pt>
                <c:pt idx="327">
                  <c:v>161.107</c:v>
                </c:pt>
                <c:pt idx="328">
                  <c:v>160.74199999999999</c:v>
                </c:pt>
                <c:pt idx="329">
                  <c:v>160.45400000000001</c:v>
                </c:pt>
                <c:pt idx="330">
                  <c:v>160.13300000000001</c:v>
                </c:pt>
                <c:pt idx="331">
                  <c:v>159.82300000000001</c:v>
                </c:pt>
                <c:pt idx="332">
                  <c:v>159.37299999999999</c:v>
                </c:pt>
                <c:pt idx="333">
                  <c:v>158.88800000000001</c:v>
                </c:pt>
                <c:pt idx="334">
                  <c:v>158.87799999999999</c:v>
                </c:pt>
                <c:pt idx="335">
                  <c:v>158.721</c:v>
                </c:pt>
                <c:pt idx="336">
                  <c:v>158.71100000000001</c:v>
                </c:pt>
                <c:pt idx="337">
                  <c:v>158.399</c:v>
                </c:pt>
                <c:pt idx="338">
                  <c:v>158.084</c:v>
                </c:pt>
                <c:pt idx="339">
                  <c:v>157.34100000000001</c:v>
                </c:pt>
                <c:pt idx="340">
                  <c:v>157.297</c:v>
                </c:pt>
                <c:pt idx="341">
                  <c:v>156.99799999999999</c:v>
                </c:pt>
                <c:pt idx="342">
                  <c:v>156.464</c:v>
                </c:pt>
                <c:pt idx="343">
                  <c:v>156.358</c:v>
                </c:pt>
                <c:pt idx="344">
                  <c:v>156.35599999999999</c:v>
                </c:pt>
                <c:pt idx="345">
                  <c:v>156.35599999999999</c:v>
                </c:pt>
                <c:pt idx="346">
                  <c:v>156.35599999999999</c:v>
                </c:pt>
                <c:pt idx="347">
                  <c:v>155.898</c:v>
                </c:pt>
                <c:pt idx="348">
                  <c:v>155.892</c:v>
                </c:pt>
                <c:pt idx="349">
                  <c:v>155.78100000000001</c:v>
                </c:pt>
                <c:pt idx="350">
                  <c:v>155.60499999999999</c:v>
                </c:pt>
                <c:pt idx="351">
                  <c:v>155.30199999999999</c:v>
                </c:pt>
                <c:pt idx="352">
                  <c:v>155.27500000000001</c:v>
                </c:pt>
                <c:pt idx="353">
                  <c:v>155.11799999999999</c:v>
                </c:pt>
                <c:pt idx="354">
                  <c:v>155.11799999999999</c:v>
                </c:pt>
                <c:pt idx="355">
                  <c:v>154.964</c:v>
                </c:pt>
                <c:pt idx="356">
                  <c:v>154.892</c:v>
                </c:pt>
                <c:pt idx="357">
                  <c:v>154.322</c:v>
                </c:pt>
                <c:pt idx="358">
                  <c:v>154.23599999999999</c:v>
                </c:pt>
                <c:pt idx="359">
                  <c:v>154.18100000000001</c:v>
                </c:pt>
                <c:pt idx="360">
                  <c:v>154.04300000000001</c:v>
                </c:pt>
                <c:pt idx="361">
                  <c:v>153.89099999999999</c:v>
                </c:pt>
                <c:pt idx="362">
                  <c:v>153.732</c:v>
                </c:pt>
                <c:pt idx="363">
                  <c:v>153.36000000000001</c:v>
                </c:pt>
                <c:pt idx="364">
                  <c:v>153.273</c:v>
                </c:pt>
                <c:pt idx="365">
                  <c:v>153.13499999999999</c:v>
                </c:pt>
                <c:pt idx="366">
                  <c:v>152.94300000000001</c:v>
                </c:pt>
                <c:pt idx="367">
                  <c:v>152.81200000000001</c:v>
                </c:pt>
                <c:pt idx="368">
                  <c:v>152.553</c:v>
                </c:pt>
                <c:pt idx="369">
                  <c:v>152.333</c:v>
                </c:pt>
                <c:pt idx="370">
                  <c:v>152.05199999999999</c:v>
                </c:pt>
                <c:pt idx="371">
                  <c:v>151.92699999999999</c:v>
                </c:pt>
                <c:pt idx="372">
                  <c:v>151.59100000000001</c:v>
                </c:pt>
                <c:pt idx="373">
                  <c:v>151.43799999999999</c:v>
                </c:pt>
                <c:pt idx="374">
                  <c:v>151.03899999999999</c:v>
                </c:pt>
                <c:pt idx="375">
                  <c:v>151.01499999999999</c:v>
                </c:pt>
                <c:pt idx="376">
                  <c:v>150.98500000000001</c:v>
                </c:pt>
                <c:pt idx="377">
                  <c:v>150.68299999999999</c:v>
                </c:pt>
                <c:pt idx="378">
                  <c:v>150.68199999999999</c:v>
                </c:pt>
                <c:pt idx="379">
                  <c:v>150.679</c:v>
                </c:pt>
                <c:pt idx="380">
                  <c:v>150.60599999999999</c:v>
                </c:pt>
                <c:pt idx="381">
                  <c:v>150.322</c:v>
                </c:pt>
                <c:pt idx="382">
                  <c:v>149.79499999999999</c:v>
                </c:pt>
                <c:pt idx="383">
                  <c:v>149.31899999999999</c:v>
                </c:pt>
                <c:pt idx="384">
                  <c:v>149.309</c:v>
                </c:pt>
                <c:pt idx="385">
                  <c:v>148.43</c:v>
                </c:pt>
                <c:pt idx="386">
                  <c:v>148.41900000000001</c:v>
                </c:pt>
                <c:pt idx="387">
                  <c:v>148.41399999999999</c:v>
                </c:pt>
                <c:pt idx="388">
                  <c:v>148.41399999999999</c:v>
                </c:pt>
                <c:pt idx="389">
                  <c:v>147.86099999999999</c:v>
                </c:pt>
                <c:pt idx="390">
                  <c:v>147.821</c:v>
                </c:pt>
                <c:pt idx="391">
                  <c:v>147.68899999999999</c:v>
                </c:pt>
                <c:pt idx="392">
                  <c:v>147.21700000000001</c:v>
                </c:pt>
                <c:pt idx="393">
                  <c:v>146.953</c:v>
                </c:pt>
                <c:pt idx="394">
                  <c:v>146.94200000000001</c:v>
                </c:pt>
                <c:pt idx="395">
                  <c:v>146.166</c:v>
                </c:pt>
                <c:pt idx="396">
                  <c:v>146.15299999999999</c:v>
                </c:pt>
                <c:pt idx="397">
                  <c:v>145.88499999999999</c:v>
                </c:pt>
                <c:pt idx="398">
                  <c:v>145.44800000000001</c:v>
                </c:pt>
                <c:pt idx="399">
                  <c:v>145.30799999999999</c:v>
                </c:pt>
                <c:pt idx="400">
                  <c:v>144.23699999999999</c:v>
                </c:pt>
                <c:pt idx="401">
                  <c:v>143.875</c:v>
                </c:pt>
                <c:pt idx="402">
                  <c:v>143.80799999999999</c:v>
                </c:pt>
                <c:pt idx="403">
                  <c:v>143.52699999999999</c:v>
                </c:pt>
                <c:pt idx="404">
                  <c:v>143.215</c:v>
                </c:pt>
                <c:pt idx="405">
                  <c:v>143.05699999999999</c:v>
                </c:pt>
                <c:pt idx="406">
                  <c:v>142.477</c:v>
                </c:pt>
                <c:pt idx="407">
                  <c:v>142.041</c:v>
                </c:pt>
                <c:pt idx="408">
                  <c:v>141.702</c:v>
                </c:pt>
                <c:pt idx="409">
                  <c:v>141.14599999999999</c:v>
                </c:pt>
                <c:pt idx="410">
                  <c:v>140.869</c:v>
                </c:pt>
                <c:pt idx="411">
                  <c:v>140.869</c:v>
                </c:pt>
                <c:pt idx="412">
                  <c:v>139.95599999999999</c:v>
                </c:pt>
                <c:pt idx="413">
                  <c:v>139.78399999999999</c:v>
                </c:pt>
                <c:pt idx="414">
                  <c:v>139.72900000000001</c:v>
                </c:pt>
                <c:pt idx="415">
                  <c:v>139.70599999999999</c:v>
                </c:pt>
                <c:pt idx="416">
                  <c:v>139.18600000000001</c:v>
                </c:pt>
                <c:pt idx="417">
                  <c:v>138.88399999999999</c:v>
                </c:pt>
                <c:pt idx="418">
                  <c:v>138.80799999999999</c:v>
                </c:pt>
                <c:pt idx="419">
                  <c:v>138.55500000000001</c:v>
                </c:pt>
                <c:pt idx="420">
                  <c:v>138.256</c:v>
                </c:pt>
                <c:pt idx="421">
                  <c:v>138.22999999999999</c:v>
                </c:pt>
                <c:pt idx="422">
                  <c:v>138.19300000000001</c:v>
                </c:pt>
                <c:pt idx="423">
                  <c:v>137.50399999999999</c:v>
                </c:pt>
                <c:pt idx="424">
                  <c:v>136.43600000000001</c:v>
                </c:pt>
                <c:pt idx="425">
                  <c:v>136.244</c:v>
                </c:pt>
                <c:pt idx="426">
                  <c:v>136.19</c:v>
                </c:pt>
                <c:pt idx="427">
                  <c:v>135.59</c:v>
                </c:pt>
                <c:pt idx="428">
                  <c:v>135.369</c:v>
                </c:pt>
                <c:pt idx="429">
                  <c:v>134.983</c:v>
                </c:pt>
                <c:pt idx="430">
                  <c:v>134.84</c:v>
                </c:pt>
                <c:pt idx="431">
                  <c:v>134.83799999999999</c:v>
                </c:pt>
                <c:pt idx="432">
                  <c:v>134.68</c:v>
                </c:pt>
                <c:pt idx="433">
                  <c:v>134.53800000000001</c:v>
                </c:pt>
                <c:pt idx="434">
                  <c:v>134.47399999999999</c:v>
                </c:pt>
                <c:pt idx="435">
                  <c:v>133.828</c:v>
                </c:pt>
                <c:pt idx="436">
                  <c:v>133.828</c:v>
                </c:pt>
                <c:pt idx="437">
                  <c:v>133.274</c:v>
                </c:pt>
                <c:pt idx="438">
                  <c:v>132.863</c:v>
                </c:pt>
                <c:pt idx="439">
                  <c:v>132.458</c:v>
                </c:pt>
                <c:pt idx="440">
                  <c:v>132.13</c:v>
                </c:pt>
                <c:pt idx="441">
                  <c:v>131.578</c:v>
                </c:pt>
                <c:pt idx="442">
                  <c:v>131.578</c:v>
                </c:pt>
                <c:pt idx="443">
                  <c:v>130.85900000000001</c:v>
                </c:pt>
                <c:pt idx="444">
                  <c:v>130.745</c:v>
                </c:pt>
                <c:pt idx="445">
                  <c:v>130.46100000000001</c:v>
                </c:pt>
                <c:pt idx="446">
                  <c:v>130.46100000000001</c:v>
                </c:pt>
                <c:pt idx="447">
                  <c:v>130.46100000000001</c:v>
                </c:pt>
                <c:pt idx="448">
                  <c:v>130.44</c:v>
                </c:pt>
                <c:pt idx="449">
                  <c:v>130.40700000000001</c:v>
                </c:pt>
                <c:pt idx="450">
                  <c:v>130.179</c:v>
                </c:pt>
                <c:pt idx="451">
                  <c:v>130.048</c:v>
                </c:pt>
                <c:pt idx="452">
                  <c:v>129.756</c:v>
                </c:pt>
                <c:pt idx="453">
                  <c:v>129.57300000000001</c:v>
                </c:pt>
                <c:pt idx="454">
                  <c:v>129.12100000000001</c:v>
                </c:pt>
                <c:pt idx="455">
                  <c:v>128.946</c:v>
                </c:pt>
                <c:pt idx="456">
                  <c:v>128.803</c:v>
                </c:pt>
                <c:pt idx="457">
                  <c:v>128.28399999999999</c:v>
                </c:pt>
                <c:pt idx="458">
                  <c:v>127.498</c:v>
                </c:pt>
                <c:pt idx="459">
                  <c:v>127.44499999999999</c:v>
                </c:pt>
                <c:pt idx="460">
                  <c:v>127.352</c:v>
                </c:pt>
                <c:pt idx="461">
                  <c:v>127.298</c:v>
                </c:pt>
                <c:pt idx="462">
                  <c:v>127.17400000000001</c:v>
                </c:pt>
                <c:pt idx="463">
                  <c:v>127.011</c:v>
                </c:pt>
                <c:pt idx="464">
                  <c:v>126.97499999999999</c:v>
                </c:pt>
                <c:pt idx="465">
                  <c:v>126.61</c:v>
                </c:pt>
                <c:pt idx="466">
                  <c:v>126.604</c:v>
                </c:pt>
                <c:pt idx="467">
                  <c:v>126.465</c:v>
                </c:pt>
                <c:pt idx="468">
                  <c:v>126.455</c:v>
                </c:pt>
                <c:pt idx="469">
                  <c:v>126.292</c:v>
                </c:pt>
                <c:pt idx="470">
                  <c:v>126.196</c:v>
                </c:pt>
                <c:pt idx="471">
                  <c:v>126.19499999999999</c:v>
                </c:pt>
                <c:pt idx="472">
                  <c:v>125.917</c:v>
                </c:pt>
                <c:pt idx="473">
                  <c:v>125.836</c:v>
                </c:pt>
                <c:pt idx="474">
                  <c:v>125.55</c:v>
                </c:pt>
                <c:pt idx="475">
                  <c:v>125.54300000000001</c:v>
                </c:pt>
                <c:pt idx="476">
                  <c:v>125.267</c:v>
                </c:pt>
                <c:pt idx="477">
                  <c:v>125.10299999999999</c:v>
                </c:pt>
                <c:pt idx="478">
                  <c:v>125.101</c:v>
                </c:pt>
                <c:pt idx="479">
                  <c:v>124.965</c:v>
                </c:pt>
                <c:pt idx="480">
                  <c:v>124.965</c:v>
                </c:pt>
                <c:pt idx="481">
                  <c:v>124.92</c:v>
                </c:pt>
                <c:pt idx="482">
                  <c:v>124.86499999999999</c:v>
                </c:pt>
                <c:pt idx="483">
                  <c:v>124.843</c:v>
                </c:pt>
                <c:pt idx="484">
                  <c:v>124.699</c:v>
                </c:pt>
                <c:pt idx="485">
                  <c:v>124.441</c:v>
                </c:pt>
                <c:pt idx="486">
                  <c:v>124.34099999999999</c:v>
                </c:pt>
                <c:pt idx="487">
                  <c:v>124.328</c:v>
                </c:pt>
                <c:pt idx="488">
                  <c:v>124.018</c:v>
                </c:pt>
                <c:pt idx="489">
                  <c:v>122.941</c:v>
                </c:pt>
                <c:pt idx="490">
                  <c:v>122.892</c:v>
                </c:pt>
                <c:pt idx="491">
                  <c:v>122.77800000000001</c:v>
                </c:pt>
                <c:pt idx="492">
                  <c:v>122.46899999999999</c:v>
                </c:pt>
                <c:pt idx="493">
                  <c:v>122.297</c:v>
                </c:pt>
                <c:pt idx="494">
                  <c:v>122.003</c:v>
                </c:pt>
                <c:pt idx="495">
                  <c:v>120.67</c:v>
                </c:pt>
                <c:pt idx="496">
                  <c:v>120.46899999999999</c:v>
                </c:pt>
                <c:pt idx="497">
                  <c:v>120.009</c:v>
                </c:pt>
                <c:pt idx="498">
                  <c:v>118.306</c:v>
                </c:pt>
                <c:pt idx="499">
                  <c:v>117.9</c:v>
                </c:pt>
                <c:pt idx="500">
                  <c:v>117.699</c:v>
                </c:pt>
                <c:pt idx="501">
                  <c:v>117.46299999999999</c:v>
                </c:pt>
                <c:pt idx="502">
                  <c:v>117.42400000000001</c:v>
                </c:pt>
                <c:pt idx="503">
                  <c:v>117.15300000000001</c:v>
                </c:pt>
                <c:pt idx="504">
                  <c:v>117.086</c:v>
                </c:pt>
                <c:pt idx="505">
                  <c:v>116.95099999999999</c:v>
                </c:pt>
                <c:pt idx="506">
                  <c:v>116.571</c:v>
                </c:pt>
                <c:pt idx="507">
                  <c:v>116.021</c:v>
                </c:pt>
                <c:pt idx="508">
                  <c:v>116.001</c:v>
                </c:pt>
                <c:pt idx="509">
                  <c:v>115.636</c:v>
                </c:pt>
                <c:pt idx="510">
                  <c:v>115.51900000000001</c:v>
                </c:pt>
                <c:pt idx="511">
                  <c:v>115.47499999999999</c:v>
                </c:pt>
                <c:pt idx="512">
                  <c:v>115.322</c:v>
                </c:pt>
                <c:pt idx="513">
                  <c:v>115.09399999999999</c:v>
                </c:pt>
                <c:pt idx="514">
                  <c:v>115.08499999999999</c:v>
                </c:pt>
                <c:pt idx="515">
                  <c:v>114.971</c:v>
                </c:pt>
                <c:pt idx="516">
                  <c:v>114.971</c:v>
                </c:pt>
                <c:pt idx="517">
                  <c:v>114.66500000000001</c:v>
                </c:pt>
                <c:pt idx="518">
                  <c:v>114.65600000000001</c:v>
                </c:pt>
                <c:pt idx="519">
                  <c:v>114.616</c:v>
                </c:pt>
                <c:pt idx="520">
                  <c:v>114.215</c:v>
                </c:pt>
                <c:pt idx="521">
                  <c:v>114.199</c:v>
                </c:pt>
                <c:pt idx="522">
                  <c:v>113.983</c:v>
                </c:pt>
                <c:pt idx="523">
                  <c:v>113.755</c:v>
                </c:pt>
                <c:pt idx="524">
                  <c:v>113.423</c:v>
                </c:pt>
                <c:pt idx="525">
                  <c:v>113.321</c:v>
                </c:pt>
                <c:pt idx="526">
                  <c:v>113.092</c:v>
                </c:pt>
                <c:pt idx="527">
                  <c:v>112.982</c:v>
                </c:pt>
                <c:pt idx="528">
                  <c:v>112.908</c:v>
                </c:pt>
                <c:pt idx="529">
                  <c:v>112.878</c:v>
                </c:pt>
                <c:pt idx="530">
                  <c:v>112.76600000000001</c:v>
                </c:pt>
                <c:pt idx="531">
                  <c:v>112.67400000000001</c:v>
                </c:pt>
                <c:pt idx="532">
                  <c:v>112.619</c:v>
                </c:pt>
                <c:pt idx="533">
                  <c:v>111.917</c:v>
                </c:pt>
                <c:pt idx="534">
                  <c:v>111.889</c:v>
                </c:pt>
                <c:pt idx="535">
                  <c:v>111.824</c:v>
                </c:pt>
                <c:pt idx="536">
                  <c:v>111.78100000000001</c:v>
                </c:pt>
                <c:pt idx="537">
                  <c:v>111.52200000000001</c:v>
                </c:pt>
                <c:pt idx="538">
                  <c:v>111.342</c:v>
                </c:pt>
                <c:pt idx="539">
                  <c:v>111.23699999999999</c:v>
                </c:pt>
                <c:pt idx="540">
                  <c:v>110.928</c:v>
                </c:pt>
                <c:pt idx="541">
                  <c:v>110.791</c:v>
                </c:pt>
                <c:pt idx="542">
                  <c:v>110.48</c:v>
                </c:pt>
                <c:pt idx="543">
                  <c:v>110.476</c:v>
                </c:pt>
                <c:pt idx="544">
                  <c:v>110.36499999999999</c:v>
                </c:pt>
                <c:pt idx="545">
                  <c:v>110.36499999999999</c:v>
                </c:pt>
                <c:pt idx="546">
                  <c:v>110.36499999999999</c:v>
                </c:pt>
                <c:pt idx="547">
                  <c:v>110.259</c:v>
                </c:pt>
                <c:pt idx="548">
                  <c:v>110.15</c:v>
                </c:pt>
                <c:pt idx="549">
                  <c:v>110.101</c:v>
                </c:pt>
                <c:pt idx="550">
                  <c:v>109.71899999999999</c:v>
                </c:pt>
                <c:pt idx="551">
                  <c:v>109.613</c:v>
                </c:pt>
                <c:pt idx="552">
                  <c:v>109.501</c:v>
                </c:pt>
                <c:pt idx="553">
                  <c:v>109.464</c:v>
                </c:pt>
                <c:pt idx="554">
                  <c:v>109.18</c:v>
                </c:pt>
                <c:pt idx="555">
                  <c:v>108.64100000000001</c:v>
                </c:pt>
                <c:pt idx="556">
                  <c:v>108.64100000000001</c:v>
                </c:pt>
                <c:pt idx="557">
                  <c:v>108.64100000000001</c:v>
                </c:pt>
                <c:pt idx="558">
                  <c:v>108.547</c:v>
                </c:pt>
                <c:pt idx="559">
                  <c:v>108.53400000000001</c:v>
                </c:pt>
                <c:pt idx="560">
                  <c:v>108.108</c:v>
                </c:pt>
                <c:pt idx="561">
                  <c:v>108.108</c:v>
                </c:pt>
                <c:pt idx="562">
                  <c:v>107.964</c:v>
                </c:pt>
                <c:pt idx="563">
                  <c:v>107.785</c:v>
                </c:pt>
                <c:pt idx="564">
                  <c:v>107.679</c:v>
                </c:pt>
                <c:pt idx="565">
                  <c:v>107.60599999999999</c:v>
                </c:pt>
                <c:pt idx="566">
                  <c:v>107.501</c:v>
                </c:pt>
                <c:pt idx="567">
                  <c:v>107.497</c:v>
                </c:pt>
                <c:pt idx="568">
                  <c:v>107.14700000000001</c:v>
                </c:pt>
                <c:pt idx="569">
                  <c:v>107.04900000000001</c:v>
                </c:pt>
                <c:pt idx="570">
                  <c:v>107.044</c:v>
                </c:pt>
                <c:pt idx="571">
                  <c:v>106.827</c:v>
                </c:pt>
                <c:pt idx="572">
                  <c:v>106.82</c:v>
                </c:pt>
                <c:pt idx="573">
                  <c:v>106.735</c:v>
                </c:pt>
                <c:pt idx="574">
                  <c:v>106.291</c:v>
                </c:pt>
                <c:pt idx="575">
                  <c:v>106.08499999999999</c:v>
                </c:pt>
                <c:pt idx="576">
                  <c:v>106.08499999999999</c:v>
                </c:pt>
                <c:pt idx="577">
                  <c:v>106.08499999999999</c:v>
                </c:pt>
                <c:pt idx="578">
                  <c:v>106.08499999999999</c:v>
                </c:pt>
                <c:pt idx="579">
                  <c:v>106.08499999999999</c:v>
                </c:pt>
                <c:pt idx="580">
                  <c:v>106.08499999999999</c:v>
                </c:pt>
                <c:pt idx="581">
                  <c:v>106.08499999999999</c:v>
                </c:pt>
                <c:pt idx="582">
                  <c:v>105.889</c:v>
                </c:pt>
                <c:pt idx="583">
                  <c:v>105.794</c:v>
                </c:pt>
                <c:pt idx="584">
                  <c:v>105.67100000000001</c:v>
                </c:pt>
                <c:pt idx="585">
                  <c:v>105.667</c:v>
                </c:pt>
                <c:pt idx="586">
                  <c:v>105.574</c:v>
                </c:pt>
                <c:pt idx="587">
                  <c:v>105.473</c:v>
                </c:pt>
                <c:pt idx="588">
                  <c:v>105.45399999999999</c:v>
                </c:pt>
                <c:pt idx="589">
                  <c:v>105.34699999999999</c:v>
                </c:pt>
                <c:pt idx="590">
                  <c:v>104.98699999999999</c:v>
                </c:pt>
                <c:pt idx="591">
                  <c:v>104.90600000000001</c:v>
                </c:pt>
                <c:pt idx="592">
                  <c:v>104.745</c:v>
                </c:pt>
                <c:pt idx="593">
                  <c:v>104.50700000000001</c:v>
                </c:pt>
                <c:pt idx="594">
                  <c:v>104.438</c:v>
                </c:pt>
                <c:pt idx="595">
                  <c:v>104.402</c:v>
                </c:pt>
                <c:pt idx="596">
                  <c:v>104.402</c:v>
                </c:pt>
                <c:pt idx="597">
                  <c:v>104.402</c:v>
                </c:pt>
                <c:pt idx="598">
                  <c:v>104.199</c:v>
                </c:pt>
                <c:pt idx="599">
                  <c:v>104.196</c:v>
                </c:pt>
                <c:pt idx="600">
                  <c:v>104.193</c:v>
                </c:pt>
                <c:pt idx="601">
                  <c:v>104.029</c:v>
                </c:pt>
                <c:pt idx="602">
                  <c:v>103.991</c:v>
                </c:pt>
                <c:pt idx="603">
                  <c:v>103.988</c:v>
                </c:pt>
                <c:pt idx="604">
                  <c:v>103.97499999999999</c:v>
                </c:pt>
                <c:pt idx="605">
                  <c:v>103.566</c:v>
                </c:pt>
                <c:pt idx="606">
                  <c:v>103.562</c:v>
                </c:pt>
                <c:pt idx="607">
                  <c:v>103.46599999999999</c:v>
                </c:pt>
                <c:pt idx="608">
                  <c:v>103.352</c:v>
                </c:pt>
                <c:pt idx="609">
                  <c:v>102.991</c:v>
                </c:pt>
                <c:pt idx="610">
                  <c:v>102.905</c:v>
                </c:pt>
                <c:pt idx="611">
                  <c:v>102.643</c:v>
                </c:pt>
                <c:pt idx="612">
                  <c:v>102.631</c:v>
                </c:pt>
                <c:pt idx="613">
                  <c:v>102.614</c:v>
                </c:pt>
                <c:pt idx="614">
                  <c:v>102.498</c:v>
                </c:pt>
                <c:pt idx="615">
                  <c:v>102.349</c:v>
                </c:pt>
                <c:pt idx="616">
                  <c:v>102.17400000000001</c:v>
                </c:pt>
                <c:pt idx="617">
                  <c:v>102.167</c:v>
                </c:pt>
                <c:pt idx="618">
                  <c:v>101.907</c:v>
                </c:pt>
                <c:pt idx="619">
                  <c:v>101.828</c:v>
                </c:pt>
                <c:pt idx="620">
                  <c:v>101.818</c:v>
                </c:pt>
                <c:pt idx="621">
                  <c:v>101.747</c:v>
                </c:pt>
                <c:pt idx="622">
                  <c:v>101.598</c:v>
                </c:pt>
                <c:pt idx="623">
                  <c:v>101.38</c:v>
                </c:pt>
                <c:pt idx="624">
                  <c:v>101.331</c:v>
                </c:pt>
                <c:pt idx="625">
                  <c:v>101.32299999999999</c:v>
                </c:pt>
                <c:pt idx="626">
                  <c:v>101.14100000000001</c:v>
                </c:pt>
                <c:pt idx="627">
                  <c:v>101.083</c:v>
                </c:pt>
                <c:pt idx="628">
                  <c:v>101.083</c:v>
                </c:pt>
                <c:pt idx="629">
                  <c:v>101.014</c:v>
                </c:pt>
                <c:pt idx="630">
                  <c:v>101.002</c:v>
                </c:pt>
                <c:pt idx="631">
                  <c:v>100.98699999999999</c:v>
                </c:pt>
                <c:pt idx="632">
                  <c:v>100.98699999999999</c:v>
                </c:pt>
                <c:pt idx="633">
                  <c:v>100.601</c:v>
                </c:pt>
                <c:pt idx="634">
                  <c:v>100.509</c:v>
                </c:pt>
                <c:pt idx="635">
                  <c:v>100.47799999999999</c:v>
                </c:pt>
                <c:pt idx="636">
                  <c:v>100.41800000000001</c:v>
                </c:pt>
                <c:pt idx="637">
                  <c:v>100.41200000000001</c:v>
                </c:pt>
                <c:pt idx="638">
                  <c:v>100.312</c:v>
                </c:pt>
                <c:pt idx="639">
                  <c:v>100.307</c:v>
                </c:pt>
                <c:pt idx="640">
                  <c:v>100.256</c:v>
                </c:pt>
                <c:pt idx="641">
                  <c:v>100.22</c:v>
                </c:pt>
                <c:pt idx="642">
                  <c:v>100.152</c:v>
                </c:pt>
                <c:pt idx="643">
                  <c:v>99.966999999999999</c:v>
                </c:pt>
                <c:pt idx="644">
                  <c:v>99.88</c:v>
                </c:pt>
                <c:pt idx="645">
                  <c:v>99.632999999999996</c:v>
                </c:pt>
                <c:pt idx="646">
                  <c:v>99.576999999999998</c:v>
                </c:pt>
                <c:pt idx="647">
                  <c:v>99.537000000000006</c:v>
                </c:pt>
                <c:pt idx="648">
                  <c:v>99.311999999999998</c:v>
                </c:pt>
                <c:pt idx="649">
                  <c:v>99.271000000000001</c:v>
                </c:pt>
                <c:pt idx="650">
                  <c:v>99.263000000000005</c:v>
                </c:pt>
                <c:pt idx="651">
                  <c:v>98.944999999999993</c:v>
                </c:pt>
                <c:pt idx="652">
                  <c:v>98.942999999999998</c:v>
                </c:pt>
                <c:pt idx="653">
                  <c:v>98.94</c:v>
                </c:pt>
                <c:pt idx="654">
                  <c:v>98.798000000000002</c:v>
                </c:pt>
                <c:pt idx="655">
                  <c:v>98.471000000000004</c:v>
                </c:pt>
                <c:pt idx="656">
                  <c:v>98.450999999999993</c:v>
                </c:pt>
                <c:pt idx="657">
                  <c:v>98.209000000000003</c:v>
                </c:pt>
                <c:pt idx="658">
                  <c:v>98.150999999999996</c:v>
                </c:pt>
                <c:pt idx="659">
                  <c:v>98.114999999999995</c:v>
                </c:pt>
                <c:pt idx="660">
                  <c:v>98.114999999999995</c:v>
                </c:pt>
                <c:pt idx="661">
                  <c:v>98.028000000000006</c:v>
                </c:pt>
                <c:pt idx="662">
                  <c:v>97.984999999999999</c:v>
                </c:pt>
                <c:pt idx="663">
                  <c:v>97.769000000000005</c:v>
                </c:pt>
                <c:pt idx="664">
                  <c:v>97.751999999999995</c:v>
                </c:pt>
                <c:pt idx="665">
                  <c:v>97.727999999999994</c:v>
                </c:pt>
                <c:pt idx="666">
                  <c:v>97.67</c:v>
                </c:pt>
                <c:pt idx="667">
                  <c:v>97.662000000000006</c:v>
                </c:pt>
                <c:pt idx="668">
                  <c:v>97.481999999999999</c:v>
                </c:pt>
                <c:pt idx="669">
                  <c:v>97.391999999999996</c:v>
                </c:pt>
                <c:pt idx="670">
                  <c:v>97.388000000000005</c:v>
                </c:pt>
                <c:pt idx="671">
                  <c:v>97.302999999999997</c:v>
                </c:pt>
                <c:pt idx="672">
                  <c:v>97.298000000000002</c:v>
                </c:pt>
                <c:pt idx="673">
                  <c:v>97.209000000000003</c:v>
                </c:pt>
                <c:pt idx="674">
                  <c:v>97.207999999999998</c:v>
                </c:pt>
                <c:pt idx="675">
                  <c:v>97.135000000000005</c:v>
                </c:pt>
                <c:pt idx="676">
                  <c:v>97.117000000000004</c:v>
                </c:pt>
                <c:pt idx="677">
                  <c:v>96.674999999999997</c:v>
                </c:pt>
                <c:pt idx="678">
                  <c:v>96.665999999999997</c:v>
                </c:pt>
                <c:pt idx="679">
                  <c:v>96.665999999999997</c:v>
                </c:pt>
                <c:pt idx="680">
                  <c:v>96.665999999999997</c:v>
                </c:pt>
                <c:pt idx="681">
                  <c:v>96.665999999999997</c:v>
                </c:pt>
                <c:pt idx="682">
                  <c:v>96.665999999999997</c:v>
                </c:pt>
                <c:pt idx="683">
                  <c:v>96.58</c:v>
                </c:pt>
                <c:pt idx="684">
                  <c:v>96.49</c:v>
                </c:pt>
                <c:pt idx="685">
                  <c:v>96.486000000000004</c:v>
                </c:pt>
                <c:pt idx="686">
                  <c:v>96.486000000000004</c:v>
                </c:pt>
                <c:pt idx="687">
                  <c:v>96.397000000000006</c:v>
                </c:pt>
                <c:pt idx="688">
                  <c:v>96.396000000000001</c:v>
                </c:pt>
                <c:pt idx="689">
                  <c:v>96.325000000000003</c:v>
                </c:pt>
                <c:pt idx="690">
                  <c:v>96.311000000000007</c:v>
                </c:pt>
                <c:pt idx="691">
                  <c:v>96.307000000000002</c:v>
                </c:pt>
                <c:pt idx="692">
                  <c:v>96.216999999999999</c:v>
                </c:pt>
                <c:pt idx="693">
                  <c:v>96.215999999999994</c:v>
                </c:pt>
                <c:pt idx="694">
                  <c:v>96.14</c:v>
                </c:pt>
                <c:pt idx="695">
                  <c:v>95.947000000000003</c:v>
                </c:pt>
                <c:pt idx="696">
                  <c:v>95.945999999999998</c:v>
                </c:pt>
                <c:pt idx="697">
                  <c:v>95.945999999999998</c:v>
                </c:pt>
                <c:pt idx="698">
                  <c:v>95.945999999999998</c:v>
                </c:pt>
                <c:pt idx="699">
                  <c:v>95.855999999999995</c:v>
                </c:pt>
                <c:pt idx="700">
                  <c:v>95.805999999999997</c:v>
                </c:pt>
                <c:pt idx="701">
                  <c:v>95.768000000000001</c:v>
                </c:pt>
                <c:pt idx="702">
                  <c:v>95.766000000000005</c:v>
                </c:pt>
                <c:pt idx="703">
                  <c:v>95.581000000000003</c:v>
                </c:pt>
                <c:pt idx="704">
                  <c:v>95.504000000000005</c:v>
                </c:pt>
                <c:pt idx="705">
                  <c:v>95.228999999999999</c:v>
                </c:pt>
                <c:pt idx="706">
                  <c:v>95.228999999999999</c:v>
                </c:pt>
                <c:pt idx="707">
                  <c:v>95.14</c:v>
                </c:pt>
                <c:pt idx="708">
                  <c:v>95.14</c:v>
                </c:pt>
                <c:pt idx="709">
                  <c:v>94.784999999999997</c:v>
                </c:pt>
                <c:pt idx="710">
                  <c:v>94.709000000000003</c:v>
                </c:pt>
                <c:pt idx="711">
                  <c:v>94.704999999999998</c:v>
                </c:pt>
                <c:pt idx="712">
                  <c:v>94.635000000000005</c:v>
                </c:pt>
                <c:pt idx="713">
                  <c:v>94.573999999999998</c:v>
                </c:pt>
                <c:pt idx="714">
                  <c:v>94.519000000000005</c:v>
                </c:pt>
                <c:pt idx="715">
                  <c:v>94.516000000000005</c:v>
                </c:pt>
                <c:pt idx="716">
                  <c:v>94.516000000000005</c:v>
                </c:pt>
                <c:pt idx="717">
                  <c:v>94.516000000000005</c:v>
                </c:pt>
                <c:pt idx="718">
                  <c:v>94.516000000000005</c:v>
                </c:pt>
                <c:pt idx="719">
                  <c:v>94.516000000000005</c:v>
                </c:pt>
                <c:pt idx="720">
                  <c:v>94.441999999999993</c:v>
                </c:pt>
                <c:pt idx="721">
                  <c:v>94.427000000000007</c:v>
                </c:pt>
                <c:pt idx="722">
                  <c:v>94.427000000000007</c:v>
                </c:pt>
                <c:pt idx="723">
                  <c:v>94.340999999999994</c:v>
                </c:pt>
                <c:pt idx="724">
                  <c:v>94.305999999999997</c:v>
                </c:pt>
                <c:pt idx="725">
                  <c:v>94.25</c:v>
                </c:pt>
                <c:pt idx="726">
                  <c:v>94.167000000000002</c:v>
                </c:pt>
                <c:pt idx="727">
                  <c:v>93.984999999999999</c:v>
                </c:pt>
                <c:pt idx="728">
                  <c:v>93.936000000000007</c:v>
                </c:pt>
                <c:pt idx="729">
                  <c:v>93.905000000000001</c:v>
                </c:pt>
                <c:pt idx="730">
                  <c:v>93.805999999999997</c:v>
                </c:pt>
                <c:pt idx="731">
                  <c:v>93.635999999999996</c:v>
                </c:pt>
                <c:pt idx="732">
                  <c:v>93.552000000000007</c:v>
                </c:pt>
                <c:pt idx="733">
                  <c:v>93.364000000000004</c:v>
                </c:pt>
                <c:pt idx="734">
                  <c:v>93.358000000000004</c:v>
                </c:pt>
                <c:pt idx="735">
                  <c:v>93.137</c:v>
                </c:pt>
                <c:pt idx="736">
                  <c:v>93.113</c:v>
                </c:pt>
                <c:pt idx="737">
                  <c:v>93.099000000000004</c:v>
                </c:pt>
                <c:pt idx="738">
                  <c:v>93.099000000000004</c:v>
                </c:pt>
                <c:pt idx="739">
                  <c:v>93.099000000000004</c:v>
                </c:pt>
                <c:pt idx="740">
                  <c:v>93.099000000000004</c:v>
                </c:pt>
                <c:pt idx="741">
                  <c:v>93.099000000000004</c:v>
                </c:pt>
                <c:pt idx="742">
                  <c:v>92.843000000000004</c:v>
                </c:pt>
                <c:pt idx="743">
                  <c:v>92.837000000000003</c:v>
                </c:pt>
                <c:pt idx="744">
                  <c:v>92.75</c:v>
                </c:pt>
                <c:pt idx="745">
                  <c:v>92.665999999999997</c:v>
                </c:pt>
                <c:pt idx="746">
                  <c:v>92.484999999999999</c:v>
                </c:pt>
                <c:pt idx="747">
                  <c:v>92.483999999999995</c:v>
                </c:pt>
                <c:pt idx="748">
                  <c:v>92.396000000000001</c:v>
                </c:pt>
                <c:pt idx="749">
                  <c:v>92.221999999999994</c:v>
                </c:pt>
                <c:pt idx="750">
                  <c:v>92.195999999999998</c:v>
                </c:pt>
                <c:pt idx="751">
                  <c:v>92.116</c:v>
                </c:pt>
                <c:pt idx="752">
                  <c:v>92.051000000000002</c:v>
                </c:pt>
                <c:pt idx="753">
                  <c:v>92.012</c:v>
                </c:pt>
                <c:pt idx="754">
                  <c:v>91.619</c:v>
                </c:pt>
                <c:pt idx="755">
                  <c:v>91.188000000000002</c:v>
                </c:pt>
                <c:pt idx="756">
                  <c:v>90.998000000000005</c:v>
                </c:pt>
                <c:pt idx="757">
                  <c:v>90.753</c:v>
                </c:pt>
                <c:pt idx="758">
                  <c:v>90.340999999999994</c:v>
                </c:pt>
                <c:pt idx="759">
                  <c:v>89.617999999999995</c:v>
                </c:pt>
                <c:pt idx="760">
                  <c:v>89.613</c:v>
                </c:pt>
                <c:pt idx="761">
                  <c:v>89.613</c:v>
                </c:pt>
                <c:pt idx="762">
                  <c:v>89.442999999999998</c:v>
                </c:pt>
                <c:pt idx="763">
                  <c:v>89.275000000000006</c:v>
                </c:pt>
                <c:pt idx="764">
                  <c:v>89.241</c:v>
                </c:pt>
                <c:pt idx="765">
                  <c:v>89.073999999999998</c:v>
                </c:pt>
                <c:pt idx="766">
                  <c:v>88.93</c:v>
                </c:pt>
                <c:pt idx="767">
                  <c:v>88.843000000000004</c:v>
                </c:pt>
                <c:pt idx="768">
                  <c:v>88.805999999999997</c:v>
                </c:pt>
                <c:pt idx="769">
                  <c:v>88.673000000000002</c:v>
                </c:pt>
                <c:pt idx="770">
                  <c:v>88.614000000000004</c:v>
                </c:pt>
                <c:pt idx="771">
                  <c:v>88.46</c:v>
                </c:pt>
                <c:pt idx="772">
                  <c:v>88.322000000000003</c:v>
                </c:pt>
                <c:pt idx="773">
                  <c:v>88.245999999999995</c:v>
                </c:pt>
                <c:pt idx="774">
                  <c:v>88.241</c:v>
                </c:pt>
                <c:pt idx="775">
                  <c:v>88.241</c:v>
                </c:pt>
                <c:pt idx="776">
                  <c:v>88.241</c:v>
                </c:pt>
                <c:pt idx="777">
                  <c:v>88.186999999999998</c:v>
                </c:pt>
                <c:pt idx="778">
                  <c:v>87.986000000000004</c:v>
                </c:pt>
                <c:pt idx="779">
                  <c:v>87.646000000000001</c:v>
                </c:pt>
                <c:pt idx="780">
                  <c:v>87.563999999999993</c:v>
                </c:pt>
                <c:pt idx="781">
                  <c:v>87.393000000000001</c:v>
                </c:pt>
                <c:pt idx="782">
                  <c:v>87.372</c:v>
                </c:pt>
                <c:pt idx="783">
                  <c:v>87.305999999999997</c:v>
                </c:pt>
                <c:pt idx="784">
                  <c:v>87.278000000000006</c:v>
                </c:pt>
                <c:pt idx="785">
                  <c:v>86.947000000000003</c:v>
                </c:pt>
                <c:pt idx="786">
                  <c:v>86.799000000000007</c:v>
                </c:pt>
                <c:pt idx="787">
                  <c:v>86.632000000000005</c:v>
                </c:pt>
                <c:pt idx="788">
                  <c:v>86.55</c:v>
                </c:pt>
                <c:pt idx="789">
                  <c:v>86.460999999999999</c:v>
                </c:pt>
                <c:pt idx="790">
                  <c:v>86.445999999999998</c:v>
                </c:pt>
                <c:pt idx="791">
                  <c:v>86.221000000000004</c:v>
                </c:pt>
                <c:pt idx="792">
                  <c:v>86.213999999999999</c:v>
                </c:pt>
                <c:pt idx="793">
                  <c:v>86.206999999999994</c:v>
                </c:pt>
                <c:pt idx="794">
                  <c:v>86.206999999999994</c:v>
                </c:pt>
                <c:pt idx="795">
                  <c:v>86.206999999999994</c:v>
                </c:pt>
                <c:pt idx="796">
                  <c:v>86.052999999999997</c:v>
                </c:pt>
                <c:pt idx="797">
                  <c:v>86.049000000000007</c:v>
                </c:pt>
                <c:pt idx="798">
                  <c:v>86.013000000000005</c:v>
                </c:pt>
                <c:pt idx="799">
                  <c:v>85.956999999999994</c:v>
                </c:pt>
                <c:pt idx="800">
                  <c:v>85.879000000000005</c:v>
                </c:pt>
                <c:pt idx="801">
                  <c:v>85.816999999999993</c:v>
                </c:pt>
                <c:pt idx="802">
                  <c:v>85.716999999999999</c:v>
                </c:pt>
                <c:pt idx="803">
                  <c:v>85.64</c:v>
                </c:pt>
                <c:pt idx="804">
                  <c:v>85.554000000000002</c:v>
                </c:pt>
                <c:pt idx="805">
                  <c:v>85.534999999999997</c:v>
                </c:pt>
                <c:pt idx="806">
                  <c:v>85.397999999999996</c:v>
                </c:pt>
                <c:pt idx="807">
                  <c:v>85.254999999999995</c:v>
                </c:pt>
                <c:pt idx="808">
                  <c:v>85.075000000000003</c:v>
                </c:pt>
                <c:pt idx="809">
                  <c:v>84.866</c:v>
                </c:pt>
                <c:pt idx="810">
                  <c:v>84.866</c:v>
                </c:pt>
                <c:pt idx="811">
                  <c:v>84.787999999999997</c:v>
                </c:pt>
                <c:pt idx="812">
                  <c:v>84.652000000000001</c:v>
                </c:pt>
                <c:pt idx="813">
                  <c:v>84.632999999999996</c:v>
                </c:pt>
                <c:pt idx="814">
                  <c:v>84.436000000000007</c:v>
                </c:pt>
                <c:pt idx="815">
                  <c:v>84.376999999999995</c:v>
                </c:pt>
                <c:pt idx="816">
                  <c:v>84.323999999999998</c:v>
                </c:pt>
                <c:pt idx="817">
                  <c:v>84.281999999999996</c:v>
                </c:pt>
                <c:pt idx="818">
                  <c:v>84.272999999999996</c:v>
                </c:pt>
                <c:pt idx="819">
                  <c:v>84.263000000000005</c:v>
                </c:pt>
                <c:pt idx="820">
                  <c:v>84.26</c:v>
                </c:pt>
                <c:pt idx="821">
                  <c:v>84.242999999999995</c:v>
                </c:pt>
                <c:pt idx="822">
                  <c:v>84.242999999999995</c:v>
                </c:pt>
                <c:pt idx="823">
                  <c:v>84.242999999999995</c:v>
                </c:pt>
                <c:pt idx="824">
                  <c:v>84.203999999999994</c:v>
                </c:pt>
                <c:pt idx="825">
                  <c:v>84.150999999999996</c:v>
                </c:pt>
                <c:pt idx="826">
                  <c:v>84.087000000000003</c:v>
                </c:pt>
                <c:pt idx="827">
                  <c:v>83.953000000000003</c:v>
                </c:pt>
                <c:pt idx="828">
                  <c:v>83.894999999999996</c:v>
                </c:pt>
                <c:pt idx="829">
                  <c:v>83.808999999999997</c:v>
                </c:pt>
                <c:pt idx="830">
                  <c:v>83.662999999999997</c:v>
                </c:pt>
                <c:pt idx="831">
                  <c:v>83.662999999999997</c:v>
                </c:pt>
                <c:pt idx="832">
                  <c:v>83.557000000000002</c:v>
                </c:pt>
                <c:pt idx="833">
                  <c:v>83.525000000000006</c:v>
                </c:pt>
                <c:pt idx="834">
                  <c:v>83.512</c:v>
                </c:pt>
                <c:pt idx="835">
                  <c:v>83.373999999999995</c:v>
                </c:pt>
                <c:pt idx="836">
                  <c:v>83.301000000000002</c:v>
                </c:pt>
                <c:pt idx="837">
                  <c:v>83.16</c:v>
                </c:pt>
                <c:pt idx="838">
                  <c:v>83.159000000000006</c:v>
                </c:pt>
                <c:pt idx="839">
                  <c:v>83.084999999999994</c:v>
                </c:pt>
                <c:pt idx="840">
                  <c:v>83.084999999999994</c:v>
                </c:pt>
                <c:pt idx="841">
                  <c:v>83.084999999999994</c:v>
                </c:pt>
                <c:pt idx="842">
                  <c:v>83.013000000000005</c:v>
                </c:pt>
                <c:pt idx="843">
                  <c:v>82.941999999999993</c:v>
                </c:pt>
                <c:pt idx="844">
                  <c:v>82.941000000000003</c:v>
                </c:pt>
                <c:pt idx="845">
                  <c:v>82.875</c:v>
                </c:pt>
                <c:pt idx="846">
                  <c:v>82.87</c:v>
                </c:pt>
                <c:pt idx="847">
                  <c:v>82.801000000000002</c:v>
                </c:pt>
                <c:pt idx="848">
                  <c:v>82.724999999999994</c:v>
                </c:pt>
                <c:pt idx="849">
                  <c:v>82.724999999999994</c:v>
                </c:pt>
                <c:pt idx="850">
                  <c:v>82.584000000000003</c:v>
                </c:pt>
                <c:pt idx="851">
                  <c:v>82.509</c:v>
                </c:pt>
                <c:pt idx="852">
                  <c:v>82.509</c:v>
                </c:pt>
                <c:pt idx="853">
                  <c:v>82.509</c:v>
                </c:pt>
                <c:pt idx="854">
                  <c:v>82.438999999999993</c:v>
                </c:pt>
                <c:pt idx="855">
                  <c:v>82.438000000000002</c:v>
                </c:pt>
                <c:pt idx="856">
                  <c:v>82.436999999999998</c:v>
                </c:pt>
                <c:pt idx="857">
                  <c:v>82.299000000000007</c:v>
                </c:pt>
                <c:pt idx="858">
                  <c:v>82.274000000000001</c:v>
                </c:pt>
                <c:pt idx="859">
                  <c:v>82.131</c:v>
                </c:pt>
                <c:pt idx="860">
                  <c:v>82.018000000000001</c:v>
                </c:pt>
                <c:pt idx="861">
                  <c:v>82.009</c:v>
                </c:pt>
                <c:pt idx="862">
                  <c:v>82.007000000000005</c:v>
                </c:pt>
                <c:pt idx="863">
                  <c:v>81.935000000000002</c:v>
                </c:pt>
                <c:pt idx="864">
                  <c:v>81.935000000000002</c:v>
                </c:pt>
                <c:pt idx="865">
                  <c:v>81.935000000000002</c:v>
                </c:pt>
                <c:pt idx="866">
                  <c:v>81.935000000000002</c:v>
                </c:pt>
                <c:pt idx="867">
                  <c:v>81.793000000000006</c:v>
                </c:pt>
                <c:pt idx="868">
                  <c:v>81.742999999999995</c:v>
                </c:pt>
                <c:pt idx="869">
                  <c:v>81.650000000000006</c:v>
                </c:pt>
                <c:pt idx="870">
                  <c:v>81.581000000000003</c:v>
                </c:pt>
                <c:pt idx="871">
                  <c:v>81.44</c:v>
                </c:pt>
                <c:pt idx="872">
                  <c:v>81.436999999999998</c:v>
                </c:pt>
                <c:pt idx="873">
                  <c:v>81.400999999999996</c:v>
                </c:pt>
                <c:pt idx="874">
                  <c:v>81.364000000000004</c:v>
                </c:pt>
                <c:pt idx="875">
                  <c:v>81.364000000000004</c:v>
                </c:pt>
                <c:pt idx="876">
                  <c:v>81.364000000000004</c:v>
                </c:pt>
                <c:pt idx="877">
                  <c:v>81.364000000000004</c:v>
                </c:pt>
                <c:pt idx="878">
                  <c:v>81.364000000000004</c:v>
                </c:pt>
                <c:pt idx="879">
                  <c:v>81.325000000000003</c:v>
                </c:pt>
                <c:pt idx="880">
                  <c:v>81.296000000000006</c:v>
                </c:pt>
                <c:pt idx="881">
                  <c:v>81.150999999999996</c:v>
                </c:pt>
                <c:pt idx="882">
                  <c:v>81.013999999999996</c:v>
                </c:pt>
                <c:pt idx="883">
                  <c:v>80.938000000000002</c:v>
                </c:pt>
                <c:pt idx="884">
                  <c:v>80.796000000000006</c:v>
                </c:pt>
                <c:pt idx="885">
                  <c:v>80.796000000000006</c:v>
                </c:pt>
                <c:pt idx="886">
                  <c:v>80.727000000000004</c:v>
                </c:pt>
                <c:pt idx="887">
                  <c:v>80.662999999999997</c:v>
                </c:pt>
                <c:pt idx="888">
                  <c:v>80.655000000000001</c:v>
                </c:pt>
                <c:pt idx="889">
                  <c:v>80.584000000000003</c:v>
                </c:pt>
                <c:pt idx="890">
                  <c:v>80.481999999999999</c:v>
                </c:pt>
                <c:pt idx="891">
                  <c:v>80.468000000000004</c:v>
                </c:pt>
                <c:pt idx="892">
                  <c:v>80.228999999999999</c:v>
                </c:pt>
                <c:pt idx="893">
                  <c:v>80.228999999999999</c:v>
                </c:pt>
                <c:pt idx="894">
                  <c:v>80.228999999999999</c:v>
                </c:pt>
                <c:pt idx="895">
                  <c:v>80.099999999999994</c:v>
                </c:pt>
                <c:pt idx="896">
                  <c:v>80.088999999999999</c:v>
                </c:pt>
                <c:pt idx="897">
                  <c:v>80.001999999999995</c:v>
                </c:pt>
                <c:pt idx="898">
                  <c:v>79.876999999999995</c:v>
                </c:pt>
                <c:pt idx="899">
                  <c:v>79.668000000000006</c:v>
                </c:pt>
                <c:pt idx="900">
                  <c:v>79.665999999999997</c:v>
                </c:pt>
                <c:pt idx="901">
                  <c:v>79.665999999999997</c:v>
                </c:pt>
                <c:pt idx="902">
                  <c:v>79.665999999999997</c:v>
                </c:pt>
                <c:pt idx="903">
                  <c:v>79.665999999999997</c:v>
                </c:pt>
                <c:pt idx="904">
                  <c:v>79.537000000000006</c:v>
                </c:pt>
                <c:pt idx="905">
                  <c:v>79.528000000000006</c:v>
                </c:pt>
                <c:pt idx="906">
                  <c:v>79.525999999999996</c:v>
                </c:pt>
                <c:pt idx="907">
                  <c:v>79.519000000000005</c:v>
                </c:pt>
                <c:pt idx="908">
                  <c:v>79.245000000000005</c:v>
                </c:pt>
                <c:pt idx="909">
                  <c:v>79.177999999999997</c:v>
                </c:pt>
                <c:pt idx="910">
                  <c:v>79.103999999999999</c:v>
                </c:pt>
                <c:pt idx="911">
                  <c:v>79.036000000000001</c:v>
                </c:pt>
                <c:pt idx="912">
                  <c:v>78.968000000000004</c:v>
                </c:pt>
                <c:pt idx="913">
                  <c:v>78.951999999999998</c:v>
                </c:pt>
                <c:pt idx="914">
                  <c:v>78.828999999999994</c:v>
                </c:pt>
                <c:pt idx="915">
                  <c:v>78.754999999999995</c:v>
                </c:pt>
                <c:pt idx="916">
                  <c:v>78.545000000000002</c:v>
                </c:pt>
                <c:pt idx="917">
                  <c:v>78.474999999999994</c:v>
                </c:pt>
                <c:pt idx="918">
                  <c:v>78.418000000000006</c:v>
                </c:pt>
                <c:pt idx="919">
                  <c:v>78.412999999999997</c:v>
                </c:pt>
                <c:pt idx="920">
                  <c:v>78.197999999999993</c:v>
                </c:pt>
                <c:pt idx="921">
                  <c:v>78.064999999999998</c:v>
                </c:pt>
                <c:pt idx="922">
                  <c:v>77.992999999999995</c:v>
                </c:pt>
                <c:pt idx="923">
                  <c:v>77.715000000000003</c:v>
                </c:pt>
                <c:pt idx="924">
                  <c:v>77.572999999999993</c:v>
                </c:pt>
                <c:pt idx="925">
                  <c:v>77.510000000000005</c:v>
                </c:pt>
                <c:pt idx="926">
                  <c:v>77.492999999999995</c:v>
                </c:pt>
                <c:pt idx="927">
                  <c:v>77.433999999999997</c:v>
                </c:pt>
                <c:pt idx="928">
                  <c:v>77.433999999999997</c:v>
                </c:pt>
                <c:pt idx="929">
                  <c:v>77.433999999999997</c:v>
                </c:pt>
                <c:pt idx="930">
                  <c:v>77.296000000000006</c:v>
                </c:pt>
                <c:pt idx="931">
                  <c:v>77.23</c:v>
                </c:pt>
                <c:pt idx="932">
                  <c:v>77.227000000000004</c:v>
                </c:pt>
                <c:pt idx="933">
                  <c:v>77.16</c:v>
                </c:pt>
                <c:pt idx="934">
                  <c:v>77.088999999999999</c:v>
                </c:pt>
                <c:pt idx="935">
                  <c:v>77.048000000000002</c:v>
                </c:pt>
                <c:pt idx="936">
                  <c:v>76.953999999999994</c:v>
                </c:pt>
                <c:pt idx="937">
                  <c:v>76.882000000000005</c:v>
                </c:pt>
                <c:pt idx="938">
                  <c:v>76.882000000000005</c:v>
                </c:pt>
                <c:pt idx="939">
                  <c:v>76.84</c:v>
                </c:pt>
                <c:pt idx="940">
                  <c:v>76.676000000000002</c:v>
                </c:pt>
                <c:pt idx="941">
                  <c:v>76.611000000000004</c:v>
                </c:pt>
                <c:pt idx="942">
                  <c:v>76.471000000000004</c:v>
                </c:pt>
                <c:pt idx="943">
                  <c:v>76.415000000000006</c:v>
                </c:pt>
                <c:pt idx="944">
                  <c:v>76.408000000000001</c:v>
                </c:pt>
                <c:pt idx="945">
                  <c:v>76.337000000000003</c:v>
                </c:pt>
                <c:pt idx="946">
                  <c:v>76.331999999999994</c:v>
                </c:pt>
                <c:pt idx="947">
                  <c:v>76.331999999999994</c:v>
                </c:pt>
                <c:pt idx="948">
                  <c:v>76.216999999999999</c:v>
                </c:pt>
                <c:pt idx="949">
                  <c:v>76.197000000000003</c:v>
                </c:pt>
                <c:pt idx="950">
                  <c:v>76.195999999999998</c:v>
                </c:pt>
                <c:pt idx="951">
                  <c:v>76.14</c:v>
                </c:pt>
                <c:pt idx="952">
                  <c:v>75.989999999999995</c:v>
                </c:pt>
                <c:pt idx="953">
                  <c:v>75.853999999999999</c:v>
                </c:pt>
                <c:pt idx="954">
                  <c:v>75.784999999999997</c:v>
                </c:pt>
                <c:pt idx="955">
                  <c:v>75.784999999999997</c:v>
                </c:pt>
                <c:pt idx="956">
                  <c:v>75.72</c:v>
                </c:pt>
                <c:pt idx="957">
                  <c:v>75.718000000000004</c:v>
                </c:pt>
                <c:pt idx="958">
                  <c:v>75.569999999999993</c:v>
                </c:pt>
                <c:pt idx="959">
                  <c:v>75.444999999999993</c:v>
                </c:pt>
                <c:pt idx="960">
                  <c:v>75.444999999999993</c:v>
                </c:pt>
                <c:pt idx="961">
                  <c:v>75.423000000000002</c:v>
                </c:pt>
                <c:pt idx="962">
                  <c:v>75.376999999999995</c:v>
                </c:pt>
                <c:pt idx="963">
                  <c:v>75.284999999999997</c:v>
                </c:pt>
                <c:pt idx="964">
                  <c:v>75.25</c:v>
                </c:pt>
                <c:pt idx="965">
                  <c:v>75.241</c:v>
                </c:pt>
                <c:pt idx="966">
                  <c:v>75.239999999999995</c:v>
                </c:pt>
                <c:pt idx="967">
                  <c:v>75.239999999999995</c:v>
                </c:pt>
                <c:pt idx="968">
                  <c:v>75.239999999999995</c:v>
                </c:pt>
                <c:pt idx="969">
                  <c:v>75.239999999999995</c:v>
                </c:pt>
                <c:pt idx="970">
                  <c:v>75.239999999999995</c:v>
                </c:pt>
                <c:pt idx="971">
                  <c:v>75.239999999999995</c:v>
                </c:pt>
                <c:pt idx="972">
                  <c:v>75.239999999999995</c:v>
                </c:pt>
                <c:pt idx="973">
                  <c:v>75.239999999999995</c:v>
                </c:pt>
                <c:pt idx="974">
                  <c:v>75.239999999999995</c:v>
                </c:pt>
                <c:pt idx="975">
                  <c:v>75.203999999999994</c:v>
                </c:pt>
                <c:pt idx="976">
                  <c:v>75.105999999999995</c:v>
                </c:pt>
                <c:pt idx="977">
                  <c:v>75.037999999999997</c:v>
                </c:pt>
                <c:pt idx="978">
                  <c:v>74.924000000000007</c:v>
                </c:pt>
                <c:pt idx="979">
                  <c:v>74.900999999999996</c:v>
                </c:pt>
                <c:pt idx="980">
                  <c:v>74.697999999999993</c:v>
                </c:pt>
                <c:pt idx="981">
                  <c:v>74.697999999999993</c:v>
                </c:pt>
                <c:pt idx="982">
                  <c:v>74.697999999999993</c:v>
                </c:pt>
                <c:pt idx="983">
                  <c:v>74.697999999999993</c:v>
                </c:pt>
                <c:pt idx="984">
                  <c:v>74.697999999999993</c:v>
                </c:pt>
                <c:pt idx="985">
                  <c:v>74.697999999999993</c:v>
                </c:pt>
                <c:pt idx="986">
                  <c:v>74.697999999999993</c:v>
                </c:pt>
                <c:pt idx="987">
                  <c:v>74.697999999999993</c:v>
                </c:pt>
                <c:pt idx="988">
                  <c:v>74.697999999999993</c:v>
                </c:pt>
                <c:pt idx="989">
                  <c:v>74.697999999999993</c:v>
                </c:pt>
                <c:pt idx="990">
                  <c:v>74.697999999999993</c:v>
                </c:pt>
                <c:pt idx="991">
                  <c:v>74.697999999999993</c:v>
                </c:pt>
                <c:pt idx="992">
                  <c:v>74.697999999999993</c:v>
                </c:pt>
                <c:pt idx="993">
                  <c:v>74.697999999999993</c:v>
                </c:pt>
                <c:pt idx="994">
                  <c:v>74.697999999999993</c:v>
                </c:pt>
                <c:pt idx="995">
                  <c:v>74.697999999999993</c:v>
                </c:pt>
                <c:pt idx="996">
                  <c:v>74.495999999999995</c:v>
                </c:pt>
                <c:pt idx="997">
                  <c:v>74.024000000000001</c:v>
                </c:pt>
                <c:pt idx="998">
                  <c:v>73.843999999999994</c:v>
                </c:pt>
                <c:pt idx="999">
                  <c:v>73.69</c:v>
                </c:pt>
                <c:pt idx="1000">
                  <c:v>73.62</c:v>
                </c:pt>
                <c:pt idx="1001">
                  <c:v>73.62</c:v>
                </c:pt>
                <c:pt idx="1002">
                  <c:v>73.522999999999996</c:v>
                </c:pt>
                <c:pt idx="1003">
                  <c:v>73.418999999999997</c:v>
                </c:pt>
                <c:pt idx="1004">
                  <c:v>73.286000000000001</c:v>
                </c:pt>
                <c:pt idx="1005">
                  <c:v>73.084000000000003</c:v>
                </c:pt>
                <c:pt idx="1006">
                  <c:v>72.686000000000007</c:v>
                </c:pt>
                <c:pt idx="1007">
                  <c:v>72.551000000000002</c:v>
                </c:pt>
                <c:pt idx="1008">
                  <c:v>72.484999999999999</c:v>
                </c:pt>
                <c:pt idx="1009">
                  <c:v>72.42</c:v>
                </c:pt>
                <c:pt idx="1010">
                  <c:v>72.228999999999999</c:v>
                </c:pt>
                <c:pt idx="1011">
                  <c:v>72.224999999999994</c:v>
                </c:pt>
                <c:pt idx="1012">
                  <c:v>72.084999999999994</c:v>
                </c:pt>
                <c:pt idx="1013">
                  <c:v>72.021000000000001</c:v>
                </c:pt>
                <c:pt idx="1014">
                  <c:v>72.021000000000001</c:v>
                </c:pt>
                <c:pt idx="1015">
                  <c:v>72.021000000000001</c:v>
                </c:pt>
                <c:pt idx="1016">
                  <c:v>72.021000000000001</c:v>
                </c:pt>
                <c:pt idx="1017">
                  <c:v>72.021000000000001</c:v>
                </c:pt>
                <c:pt idx="1018">
                  <c:v>72.021000000000001</c:v>
                </c:pt>
                <c:pt idx="1019">
                  <c:v>71.983999999999995</c:v>
                </c:pt>
                <c:pt idx="1020">
                  <c:v>71.822000000000003</c:v>
                </c:pt>
                <c:pt idx="1021">
                  <c:v>71.822000000000003</c:v>
                </c:pt>
                <c:pt idx="1022">
                  <c:v>71.626000000000005</c:v>
                </c:pt>
                <c:pt idx="1023">
                  <c:v>71.492000000000004</c:v>
                </c:pt>
                <c:pt idx="1024">
                  <c:v>71.367999999999995</c:v>
                </c:pt>
                <c:pt idx="1025">
                  <c:v>71.102000000000004</c:v>
                </c:pt>
                <c:pt idx="1026">
                  <c:v>71.066999999999993</c:v>
                </c:pt>
                <c:pt idx="1027">
                  <c:v>70.968000000000004</c:v>
                </c:pt>
                <c:pt idx="1028">
                  <c:v>70.909000000000006</c:v>
                </c:pt>
                <c:pt idx="1029">
                  <c:v>70.900000000000006</c:v>
                </c:pt>
                <c:pt idx="1030">
                  <c:v>70.882999999999996</c:v>
                </c:pt>
                <c:pt idx="1031">
                  <c:v>70.850999999999999</c:v>
                </c:pt>
                <c:pt idx="1032">
                  <c:v>70.828999999999994</c:v>
                </c:pt>
                <c:pt idx="1033">
                  <c:v>70.638999999999996</c:v>
                </c:pt>
                <c:pt idx="1034">
                  <c:v>70.34</c:v>
                </c:pt>
                <c:pt idx="1035">
                  <c:v>70.093999999999994</c:v>
                </c:pt>
                <c:pt idx="1036">
                  <c:v>69.924000000000007</c:v>
                </c:pt>
                <c:pt idx="1037">
                  <c:v>69.738</c:v>
                </c:pt>
                <c:pt idx="1038">
                  <c:v>69.691999999999993</c:v>
                </c:pt>
                <c:pt idx="1039">
                  <c:v>69.686999999999998</c:v>
                </c:pt>
                <c:pt idx="1040">
                  <c:v>69.634</c:v>
                </c:pt>
                <c:pt idx="1041">
                  <c:v>69.629000000000005</c:v>
                </c:pt>
                <c:pt idx="1042">
                  <c:v>69.569999999999993</c:v>
                </c:pt>
                <c:pt idx="1043">
                  <c:v>69.542000000000002</c:v>
                </c:pt>
                <c:pt idx="1044">
                  <c:v>69.106999999999999</c:v>
                </c:pt>
                <c:pt idx="1045">
                  <c:v>68.935000000000002</c:v>
                </c:pt>
                <c:pt idx="1046">
                  <c:v>68.588999999999999</c:v>
                </c:pt>
                <c:pt idx="1047">
                  <c:v>68.534000000000006</c:v>
                </c:pt>
                <c:pt idx="1048">
                  <c:v>68.293000000000006</c:v>
                </c:pt>
                <c:pt idx="1049">
                  <c:v>68.188000000000002</c:v>
                </c:pt>
                <c:pt idx="1050">
                  <c:v>68.188000000000002</c:v>
                </c:pt>
                <c:pt idx="1051">
                  <c:v>68.188000000000002</c:v>
                </c:pt>
                <c:pt idx="1052">
                  <c:v>67.962999999999994</c:v>
                </c:pt>
                <c:pt idx="1053">
                  <c:v>67.902000000000001</c:v>
                </c:pt>
                <c:pt idx="1054">
                  <c:v>67.876000000000005</c:v>
                </c:pt>
                <c:pt idx="1055">
                  <c:v>67.790000000000006</c:v>
                </c:pt>
                <c:pt idx="1056">
                  <c:v>67.731999999999999</c:v>
                </c:pt>
                <c:pt idx="1057">
                  <c:v>67.676000000000002</c:v>
                </c:pt>
                <c:pt idx="1058">
                  <c:v>67.674999999999997</c:v>
                </c:pt>
                <c:pt idx="1059">
                  <c:v>67.275999999999996</c:v>
                </c:pt>
                <c:pt idx="1060">
                  <c:v>67.275999999999996</c:v>
                </c:pt>
                <c:pt idx="1061">
                  <c:v>67.275999999999996</c:v>
                </c:pt>
                <c:pt idx="1062">
                  <c:v>67.275999999999996</c:v>
                </c:pt>
                <c:pt idx="1063">
                  <c:v>67.275999999999996</c:v>
                </c:pt>
                <c:pt idx="1064">
                  <c:v>67.275999999999996</c:v>
                </c:pt>
                <c:pt idx="1065">
                  <c:v>67.275999999999996</c:v>
                </c:pt>
                <c:pt idx="1066">
                  <c:v>67.275999999999996</c:v>
                </c:pt>
                <c:pt idx="1067">
                  <c:v>67.275999999999996</c:v>
                </c:pt>
                <c:pt idx="1068">
                  <c:v>67.105999999999995</c:v>
                </c:pt>
                <c:pt idx="1069">
                  <c:v>66.822999999999993</c:v>
                </c:pt>
                <c:pt idx="1070">
                  <c:v>66.822999999999993</c:v>
                </c:pt>
                <c:pt idx="1071">
                  <c:v>66.710999999999999</c:v>
                </c:pt>
                <c:pt idx="1072">
                  <c:v>66.608000000000004</c:v>
                </c:pt>
                <c:pt idx="1073">
                  <c:v>66.540999999999997</c:v>
                </c:pt>
                <c:pt idx="1074">
                  <c:v>66.433000000000007</c:v>
                </c:pt>
                <c:pt idx="1075">
                  <c:v>66.373999999999995</c:v>
                </c:pt>
                <c:pt idx="1076">
                  <c:v>66.372</c:v>
                </c:pt>
                <c:pt idx="1077">
                  <c:v>66.372</c:v>
                </c:pt>
                <c:pt idx="1078">
                  <c:v>66.088999999999999</c:v>
                </c:pt>
                <c:pt idx="1079">
                  <c:v>66.075999999999993</c:v>
                </c:pt>
                <c:pt idx="1080">
                  <c:v>65.674000000000007</c:v>
                </c:pt>
                <c:pt idx="1081">
                  <c:v>65.418999999999997</c:v>
                </c:pt>
                <c:pt idx="1082">
                  <c:v>65.069999999999993</c:v>
                </c:pt>
                <c:pt idx="1083">
                  <c:v>65.028999999999996</c:v>
                </c:pt>
                <c:pt idx="1084">
                  <c:v>65.028999999999996</c:v>
                </c:pt>
                <c:pt idx="1085">
                  <c:v>65.028999999999996</c:v>
                </c:pt>
                <c:pt idx="1086">
                  <c:v>65.028999999999996</c:v>
                </c:pt>
                <c:pt idx="1087">
                  <c:v>65.028999999999996</c:v>
                </c:pt>
                <c:pt idx="1088">
                  <c:v>65.028999999999996</c:v>
                </c:pt>
                <c:pt idx="1089">
                  <c:v>65.028999999999996</c:v>
                </c:pt>
                <c:pt idx="1090">
                  <c:v>65.028999999999996</c:v>
                </c:pt>
                <c:pt idx="1091">
                  <c:v>64.866</c:v>
                </c:pt>
                <c:pt idx="1092">
                  <c:v>64.373000000000005</c:v>
                </c:pt>
                <c:pt idx="1093">
                  <c:v>64.143000000000001</c:v>
                </c:pt>
                <c:pt idx="1094">
                  <c:v>64.051000000000002</c:v>
                </c:pt>
                <c:pt idx="1095">
                  <c:v>63.981000000000002</c:v>
                </c:pt>
                <c:pt idx="1096">
                  <c:v>63.49</c:v>
                </c:pt>
                <c:pt idx="1097">
                  <c:v>63.374000000000002</c:v>
                </c:pt>
                <c:pt idx="1098">
                  <c:v>63.234000000000002</c:v>
                </c:pt>
                <c:pt idx="1099">
                  <c:v>63.103000000000002</c:v>
                </c:pt>
                <c:pt idx="1100">
                  <c:v>62.938000000000002</c:v>
                </c:pt>
                <c:pt idx="1101">
                  <c:v>62.143000000000001</c:v>
                </c:pt>
                <c:pt idx="1102">
                  <c:v>61.475000000000001</c:v>
                </c:pt>
                <c:pt idx="1103">
                  <c:v>61.213999999999999</c:v>
                </c:pt>
                <c:pt idx="1104">
                  <c:v>61.097999999999999</c:v>
                </c:pt>
                <c:pt idx="1105">
                  <c:v>61.097999999999999</c:v>
                </c:pt>
                <c:pt idx="1106">
                  <c:v>61.097999999999999</c:v>
                </c:pt>
                <c:pt idx="1107">
                  <c:v>60.939</c:v>
                </c:pt>
                <c:pt idx="1108">
                  <c:v>60.835000000000001</c:v>
                </c:pt>
                <c:pt idx="1109">
                  <c:v>60.600999999999999</c:v>
                </c:pt>
                <c:pt idx="1110">
                  <c:v>60.473999999999997</c:v>
                </c:pt>
                <c:pt idx="1111">
                  <c:v>60.244999999999997</c:v>
                </c:pt>
                <c:pt idx="1112">
                  <c:v>60.048999999999999</c:v>
                </c:pt>
                <c:pt idx="1113">
                  <c:v>59.715000000000003</c:v>
                </c:pt>
                <c:pt idx="1114">
                  <c:v>59.500999999999998</c:v>
                </c:pt>
                <c:pt idx="1115">
                  <c:v>58.613999999999997</c:v>
                </c:pt>
                <c:pt idx="1116">
                  <c:v>58.558999999999997</c:v>
                </c:pt>
                <c:pt idx="1117">
                  <c:v>58.558999999999997</c:v>
                </c:pt>
                <c:pt idx="1118">
                  <c:v>57.726999999999997</c:v>
                </c:pt>
                <c:pt idx="1119">
                  <c:v>57.726999999999997</c:v>
                </c:pt>
                <c:pt idx="1120">
                  <c:v>57.726999999999997</c:v>
                </c:pt>
                <c:pt idx="1121">
                  <c:v>57.726999999999997</c:v>
                </c:pt>
                <c:pt idx="1122">
                  <c:v>57.726999999999997</c:v>
                </c:pt>
                <c:pt idx="1123">
                  <c:v>57.726999999999997</c:v>
                </c:pt>
                <c:pt idx="1124">
                  <c:v>57.726999999999997</c:v>
                </c:pt>
                <c:pt idx="1125">
                  <c:v>57.726999999999997</c:v>
                </c:pt>
                <c:pt idx="1126">
                  <c:v>57.42</c:v>
                </c:pt>
                <c:pt idx="1127">
                  <c:v>57.314</c:v>
                </c:pt>
                <c:pt idx="1128">
                  <c:v>57.314</c:v>
                </c:pt>
                <c:pt idx="1129">
                  <c:v>56.798000000000002</c:v>
                </c:pt>
                <c:pt idx="1130">
                  <c:v>56.691000000000003</c:v>
                </c:pt>
                <c:pt idx="1131">
                  <c:v>56.65</c:v>
                </c:pt>
                <c:pt idx="1132">
                  <c:v>56.494</c:v>
                </c:pt>
                <c:pt idx="1133">
                  <c:v>56.293999999999997</c:v>
                </c:pt>
                <c:pt idx="1134">
                  <c:v>56.036000000000001</c:v>
                </c:pt>
                <c:pt idx="1135">
                  <c:v>55.680999999999997</c:v>
                </c:pt>
                <c:pt idx="1136">
                  <c:v>54.875</c:v>
                </c:pt>
                <c:pt idx="1137">
                  <c:v>54.725999999999999</c:v>
                </c:pt>
                <c:pt idx="1138">
                  <c:v>54.289000000000001</c:v>
                </c:pt>
                <c:pt idx="1139">
                  <c:v>54.244999999999997</c:v>
                </c:pt>
                <c:pt idx="1140">
                  <c:v>54.244999999999997</c:v>
                </c:pt>
                <c:pt idx="1141">
                  <c:v>53.755000000000003</c:v>
                </c:pt>
                <c:pt idx="1142">
                  <c:v>53.23</c:v>
                </c:pt>
                <c:pt idx="1143">
                  <c:v>53.091999999999999</c:v>
                </c:pt>
                <c:pt idx="1144">
                  <c:v>53.030999999999999</c:v>
                </c:pt>
                <c:pt idx="1145">
                  <c:v>52.744</c:v>
                </c:pt>
                <c:pt idx="1146">
                  <c:v>52.569000000000003</c:v>
                </c:pt>
                <c:pt idx="1147">
                  <c:v>52.499000000000002</c:v>
                </c:pt>
                <c:pt idx="1148">
                  <c:v>52.125999999999998</c:v>
                </c:pt>
                <c:pt idx="1149">
                  <c:v>51.607999999999997</c:v>
                </c:pt>
                <c:pt idx="1150">
                  <c:v>51.289000000000001</c:v>
                </c:pt>
                <c:pt idx="1151">
                  <c:v>51.046999999999997</c:v>
                </c:pt>
                <c:pt idx="1152">
                  <c:v>50.628</c:v>
                </c:pt>
                <c:pt idx="1153">
                  <c:v>50.478000000000002</c:v>
                </c:pt>
                <c:pt idx="1154">
                  <c:v>49.354999999999997</c:v>
                </c:pt>
                <c:pt idx="1155">
                  <c:v>49.084000000000003</c:v>
                </c:pt>
                <c:pt idx="1156">
                  <c:v>49.052999999999997</c:v>
                </c:pt>
                <c:pt idx="1157">
                  <c:v>48.91</c:v>
                </c:pt>
                <c:pt idx="1158">
                  <c:v>48.866999999999997</c:v>
                </c:pt>
                <c:pt idx="1159">
                  <c:v>48.167999999999999</c:v>
                </c:pt>
                <c:pt idx="1160">
                  <c:v>47.569000000000003</c:v>
                </c:pt>
                <c:pt idx="1161">
                  <c:v>47.534999999999997</c:v>
                </c:pt>
                <c:pt idx="1162">
                  <c:v>47.25</c:v>
                </c:pt>
                <c:pt idx="1163">
                  <c:v>47.25</c:v>
                </c:pt>
                <c:pt idx="1164">
                  <c:v>47.198999999999998</c:v>
                </c:pt>
                <c:pt idx="1165">
                  <c:v>47.198999999999998</c:v>
                </c:pt>
                <c:pt idx="1166">
                  <c:v>46.832999999999998</c:v>
                </c:pt>
                <c:pt idx="1167">
                  <c:v>46.832999999999998</c:v>
                </c:pt>
                <c:pt idx="1168">
                  <c:v>46.832999999999998</c:v>
                </c:pt>
                <c:pt idx="1169">
                  <c:v>46.561</c:v>
                </c:pt>
                <c:pt idx="1170">
                  <c:v>46.435000000000002</c:v>
                </c:pt>
                <c:pt idx="1171">
                  <c:v>46.243000000000002</c:v>
                </c:pt>
                <c:pt idx="1172">
                  <c:v>46.146999999999998</c:v>
                </c:pt>
                <c:pt idx="1173">
                  <c:v>45.84</c:v>
                </c:pt>
                <c:pt idx="1174">
                  <c:v>45.436999999999998</c:v>
                </c:pt>
                <c:pt idx="1175">
                  <c:v>45.366</c:v>
                </c:pt>
                <c:pt idx="1176">
                  <c:v>45.209000000000003</c:v>
                </c:pt>
                <c:pt idx="1177">
                  <c:v>44.921999999999997</c:v>
                </c:pt>
                <c:pt idx="1178">
                  <c:v>44.674999999999997</c:v>
                </c:pt>
                <c:pt idx="1179">
                  <c:v>44.674999999999997</c:v>
                </c:pt>
                <c:pt idx="1180">
                  <c:v>44.674999999999997</c:v>
                </c:pt>
                <c:pt idx="1181">
                  <c:v>44.648000000000003</c:v>
                </c:pt>
                <c:pt idx="1182">
                  <c:v>44.320999999999998</c:v>
                </c:pt>
                <c:pt idx="1183">
                  <c:v>43.927</c:v>
                </c:pt>
                <c:pt idx="1184">
                  <c:v>43.764000000000003</c:v>
                </c:pt>
                <c:pt idx="1185">
                  <c:v>43.485999999999997</c:v>
                </c:pt>
                <c:pt idx="1186">
                  <c:v>43.27</c:v>
                </c:pt>
                <c:pt idx="1187">
                  <c:v>43.27</c:v>
                </c:pt>
                <c:pt idx="1188">
                  <c:v>43.27</c:v>
                </c:pt>
                <c:pt idx="1189">
                  <c:v>43.27</c:v>
                </c:pt>
                <c:pt idx="1190">
                  <c:v>43.261000000000003</c:v>
                </c:pt>
                <c:pt idx="1191">
                  <c:v>43.098999999999997</c:v>
                </c:pt>
                <c:pt idx="1192">
                  <c:v>42.576999999999998</c:v>
                </c:pt>
                <c:pt idx="1193">
                  <c:v>42.061999999999998</c:v>
                </c:pt>
                <c:pt idx="1194">
                  <c:v>41.545000000000002</c:v>
                </c:pt>
                <c:pt idx="1195">
                  <c:v>41.244</c:v>
                </c:pt>
                <c:pt idx="1196">
                  <c:v>40.994</c:v>
                </c:pt>
                <c:pt idx="1197">
                  <c:v>40.871000000000002</c:v>
                </c:pt>
                <c:pt idx="1198">
                  <c:v>40.572000000000003</c:v>
                </c:pt>
                <c:pt idx="1199">
                  <c:v>39.865000000000002</c:v>
                </c:pt>
                <c:pt idx="1200">
                  <c:v>39.576000000000001</c:v>
                </c:pt>
                <c:pt idx="1201">
                  <c:v>38.75</c:v>
                </c:pt>
                <c:pt idx="1202">
                  <c:v>38.570999999999998</c:v>
                </c:pt>
                <c:pt idx="1203">
                  <c:v>36.457000000000001</c:v>
                </c:pt>
                <c:pt idx="1204">
                  <c:v>35.905999999999999</c:v>
                </c:pt>
                <c:pt idx="1205">
                  <c:v>35.670999999999999</c:v>
                </c:pt>
                <c:pt idx="1206">
                  <c:v>35.226999999999997</c:v>
                </c:pt>
                <c:pt idx="1207">
                  <c:v>33.530999999999999</c:v>
                </c:pt>
                <c:pt idx="1208">
                  <c:v>33.273000000000003</c:v>
                </c:pt>
                <c:pt idx="1209">
                  <c:v>32.963999999999999</c:v>
                </c:pt>
                <c:pt idx="1210">
                  <c:v>32.683</c:v>
                </c:pt>
                <c:pt idx="1211">
                  <c:v>31.687000000000001</c:v>
                </c:pt>
                <c:pt idx="1212">
                  <c:v>31.077000000000002</c:v>
                </c:pt>
                <c:pt idx="1213">
                  <c:v>30.609000000000002</c:v>
                </c:pt>
                <c:pt idx="1214">
                  <c:v>30.609000000000002</c:v>
                </c:pt>
                <c:pt idx="1215">
                  <c:v>30.396999999999998</c:v>
                </c:pt>
                <c:pt idx="1216">
                  <c:v>30.271999999999998</c:v>
                </c:pt>
                <c:pt idx="1217">
                  <c:v>29.760999999999999</c:v>
                </c:pt>
                <c:pt idx="1218">
                  <c:v>28.367999999999999</c:v>
                </c:pt>
                <c:pt idx="1219">
                  <c:v>28.367999999999999</c:v>
                </c:pt>
                <c:pt idx="1220">
                  <c:v>28.367999999999999</c:v>
                </c:pt>
                <c:pt idx="1221">
                  <c:v>28.367999999999999</c:v>
                </c:pt>
                <c:pt idx="1222">
                  <c:v>28.367999999999999</c:v>
                </c:pt>
                <c:pt idx="1223">
                  <c:v>28.338999999999999</c:v>
                </c:pt>
                <c:pt idx="1224">
                  <c:v>28.338999999999999</c:v>
                </c:pt>
                <c:pt idx="1225">
                  <c:v>28.334</c:v>
                </c:pt>
                <c:pt idx="1226">
                  <c:v>28.265999999999998</c:v>
                </c:pt>
                <c:pt idx="1227">
                  <c:v>28.094000000000001</c:v>
                </c:pt>
                <c:pt idx="1228">
                  <c:v>27.878</c:v>
                </c:pt>
                <c:pt idx="1229">
                  <c:v>27.827000000000002</c:v>
                </c:pt>
                <c:pt idx="1230">
                  <c:v>27.821000000000002</c:v>
                </c:pt>
                <c:pt idx="1231">
                  <c:v>27.753</c:v>
                </c:pt>
                <c:pt idx="1232">
                  <c:v>27.486000000000001</c:v>
                </c:pt>
                <c:pt idx="1233">
                  <c:v>27.408000000000001</c:v>
                </c:pt>
                <c:pt idx="1234">
                  <c:v>25.954000000000001</c:v>
                </c:pt>
                <c:pt idx="1235">
                  <c:v>25.920999999999999</c:v>
                </c:pt>
                <c:pt idx="1236">
                  <c:v>25.372</c:v>
                </c:pt>
                <c:pt idx="1237">
                  <c:v>25.053000000000001</c:v>
                </c:pt>
                <c:pt idx="1238">
                  <c:v>24.667999999999999</c:v>
                </c:pt>
                <c:pt idx="1239">
                  <c:v>24.512</c:v>
                </c:pt>
                <c:pt idx="1240">
                  <c:v>24.416</c:v>
                </c:pt>
                <c:pt idx="1241">
                  <c:v>24.135000000000002</c:v>
                </c:pt>
                <c:pt idx="1242">
                  <c:v>23.667000000000002</c:v>
                </c:pt>
                <c:pt idx="1243">
                  <c:v>23.637</c:v>
                </c:pt>
                <c:pt idx="1244">
                  <c:v>23.390999999999998</c:v>
                </c:pt>
                <c:pt idx="1245">
                  <c:v>22.262</c:v>
                </c:pt>
                <c:pt idx="1246">
                  <c:v>22.126000000000001</c:v>
                </c:pt>
                <c:pt idx="1247">
                  <c:v>21.975999999999999</c:v>
                </c:pt>
                <c:pt idx="1248">
                  <c:v>20.395</c:v>
                </c:pt>
                <c:pt idx="1249">
                  <c:v>20.37</c:v>
                </c:pt>
                <c:pt idx="1250">
                  <c:v>20.359000000000002</c:v>
                </c:pt>
                <c:pt idx="1251">
                  <c:v>20.359000000000002</c:v>
                </c:pt>
                <c:pt idx="1252">
                  <c:v>20.248000000000001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44-46AC-A5FB-F4DCD5B5E65B}"/>
            </c:ext>
          </c:extLst>
        </c:ser>
        <c:ser>
          <c:idx val="3"/>
          <c:order val="2"/>
          <c:tx>
            <c:v>Stage 2</c:v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'FDC Delegate'!$H$4:$H$1188</c:f>
              <c:numCache>
                <c:formatCode>#,##0.0</c:formatCode>
                <c:ptCount val="1185"/>
                <c:pt idx="0">
                  <c:v>0</c:v>
                </c:pt>
                <c:pt idx="1">
                  <c:v>8.4459459459459499E-2</c:v>
                </c:pt>
                <c:pt idx="2">
                  <c:v>0.168918918918919</c:v>
                </c:pt>
                <c:pt idx="3">
                  <c:v>0.25337837837837851</c:v>
                </c:pt>
                <c:pt idx="4">
                  <c:v>0.337837837837838</c:v>
                </c:pt>
                <c:pt idx="5">
                  <c:v>0.42229729729729748</c:v>
                </c:pt>
                <c:pt idx="6">
                  <c:v>0.50675675675675702</c:v>
                </c:pt>
                <c:pt idx="7">
                  <c:v>0.59121621621621645</c:v>
                </c:pt>
                <c:pt idx="8">
                  <c:v>0.67567567567567599</c:v>
                </c:pt>
                <c:pt idx="9">
                  <c:v>0.76013513513513553</c:v>
                </c:pt>
                <c:pt idx="10">
                  <c:v>0.84459459459459496</c:v>
                </c:pt>
                <c:pt idx="11">
                  <c:v>0.9290540540540545</c:v>
                </c:pt>
                <c:pt idx="12">
                  <c:v>1.013513513513514</c:v>
                </c:pt>
                <c:pt idx="13">
                  <c:v>1.0979729729729735</c:v>
                </c:pt>
                <c:pt idx="14">
                  <c:v>1.1824324324324329</c:v>
                </c:pt>
                <c:pt idx="15">
                  <c:v>1.2668918918918926</c:v>
                </c:pt>
                <c:pt idx="16">
                  <c:v>1.351351351351352</c:v>
                </c:pt>
                <c:pt idx="17">
                  <c:v>1.4358108108108114</c:v>
                </c:pt>
                <c:pt idx="18">
                  <c:v>1.5202702702702711</c:v>
                </c:pt>
                <c:pt idx="19">
                  <c:v>1.6047297297297305</c:v>
                </c:pt>
                <c:pt idx="20">
                  <c:v>1.6891891891891899</c:v>
                </c:pt>
                <c:pt idx="21">
                  <c:v>1.7736486486486496</c:v>
                </c:pt>
                <c:pt idx="22">
                  <c:v>1.858108108108109</c:v>
                </c:pt>
                <c:pt idx="23">
                  <c:v>1.9425675675675684</c:v>
                </c:pt>
                <c:pt idx="24">
                  <c:v>2.0270270270270281</c:v>
                </c:pt>
                <c:pt idx="25">
                  <c:v>2.1114864864864873</c:v>
                </c:pt>
                <c:pt idx="26">
                  <c:v>2.1959459459459469</c:v>
                </c:pt>
                <c:pt idx="27">
                  <c:v>2.2804054054054066</c:v>
                </c:pt>
                <c:pt idx="28">
                  <c:v>2.3648648648648658</c:v>
                </c:pt>
                <c:pt idx="29">
                  <c:v>2.4493243243243255</c:v>
                </c:pt>
                <c:pt idx="30">
                  <c:v>2.5337837837837851</c:v>
                </c:pt>
                <c:pt idx="31">
                  <c:v>2.6182432432432443</c:v>
                </c:pt>
                <c:pt idx="32">
                  <c:v>2.702702702702704</c:v>
                </c:pt>
                <c:pt idx="33">
                  <c:v>2.7871621621621636</c:v>
                </c:pt>
                <c:pt idx="34">
                  <c:v>2.8716216216216228</c:v>
                </c:pt>
                <c:pt idx="35">
                  <c:v>2.9560810810810825</c:v>
                </c:pt>
                <c:pt idx="36">
                  <c:v>3.0405405405405421</c:v>
                </c:pt>
                <c:pt idx="37">
                  <c:v>3.1250000000000013</c:v>
                </c:pt>
                <c:pt idx="38">
                  <c:v>3.209459459459461</c:v>
                </c:pt>
                <c:pt idx="39">
                  <c:v>3.2939189189189206</c:v>
                </c:pt>
                <c:pt idx="40">
                  <c:v>3.3783783783783798</c:v>
                </c:pt>
                <c:pt idx="41">
                  <c:v>3.4628378378378395</c:v>
                </c:pt>
                <c:pt idx="42">
                  <c:v>3.5472972972972991</c:v>
                </c:pt>
                <c:pt idx="43">
                  <c:v>3.6317567567567584</c:v>
                </c:pt>
                <c:pt idx="44">
                  <c:v>3.716216216216218</c:v>
                </c:pt>
                <c:pt idx="45">
                  <c:v>3.8006756756756777</c:v>
                </c:pt>
                <c:pt idx="46">
                  <c:v>3.8851351351351369</c:v>
                </c:pt>
                <c:pt idx="47">
                  <c:v>3.9695945945945965</c:v>
                </c:pt>
                <c:pt idx="48">
                  <c:v>4.0540540540540562</c:v>
                </c:pt>
                <c:pt idx="49">
                  <c:v>4.1385135135135158</c:v>
                </c:pt>
                <c:pt idx="50">
                  <c:v>4.2229729729729746</c:v>
                </c:pt>
                <c:pt idx="51">
                  <c:v>4.3074324324324342</c:v>
                </c:pt>
                <c:pt idx="52">
                  <c:v>4.3918918918918939</c:v>
                </c:pt>
                <c:pt idx="53">
                  <c:v>4.4763513513513535</c:v>
                </c:pt>
                <c:pt idx="54">
                  <c:v>4.5608108108108132</c:v>
                </c:pt>
                <c:pt idx="55">
                  <c:v>4.6452702702702728</c:v>
                </c:pt>
                <c:pt idx="56">
                  <c:v>4.7297297297297316</c:v>
                </c:pt>
                <c:pt idx="57">
                  <c:v>4.8141891891891913</c:v>
                </c:pt>
                <c:pt idx="58">
                  <c:v>4.8986486486486509</c:v>
                </c:pt>
                <c:pt idx="59">
                  <c:v>4.9831081081081106</c:v>
                </c:pt>
                <c:pt idx="60">
                  <c:v>5.0675675675675702</c:v>
                </c:pt>
                <c:pt idx="61">
                  <c:v>5.1520270270270299</c:v>
                </c:pt>
                <c:pt idx="62">
                  <c:v>5.2364864864864886</c:v>
                </c:pt>
                <c:pt idx="63">
                  <c:v>5.3209459459459483</c:v>
                </c:pt>
                <c:pt idx="64">
                  <c:v>5.4054054054054079</c:v>
                </c:pt>
                <c:pt idx="65">
                  <c:v>5.4898648648648676</c:v>
                </c:pt>
                <c:pt idx="66">
                  <c:v>5.5743243243243272</c:v>
                </c:pt>
                <c:pt idx="67">
                  <c:v>5.658783783783786</c:v>
                </c:pt>
                <c:pt idx="68">
                  <c:v>5.7432432432432456</c:v>
                </c:pt>
                <c:pt idx="69">
                  <c:v>5.8277027027027053</c:v>
                </c:pt>
                <c:pt idx="70">
                  <c:v>5.9121621621621649</c:v>
                </c:pt>
                <c:pt idx="71">
                  <c:v>5.9966216216216246</c:v>
                </c:pt>
                <c:pt idx="72">
                  <c:v>6.0810810810810842</c:v>
                </c:pt>
                <c:pt idx="73">
                  <c:v>6.165540540540543</c:v>
                </c:pt>
                <c:pt idx="74">
                  <c:v>6.2500000000000027</c:v>
                </c:pt>
                <c:pt idx="75">
                  <c:v>6.3344594594594623</c:v>
                </c:pt>
                <c:pt idx="76">
                  <c:v>6.418918918918922</c:v>
                </c:pt>
                <c:pt idx="77">
                  <c:v>6.5033783783783816</c:v>
                </c:pt>
                <c:pt idx="78">
                  <c:v>6.5878378378378413</c:v>
                </c:pt>
                <c:pt idx="79">
                  <c:v>6.6722972972973</c:v>
                </c:pt>
                <c:pt idx="80">
                  <c:v>6.7567567567567597</c:v>
                </c:pt>
                <c:pt idx="81">
                  <c:v>6.8412162162162193</c:v>
                </c:pt>
                <c:pt idx="82">
                  <c:v>6.925675675675679</c:v>
                </c:pt>
                <c:pt idx="83">
                  <c:v>7.0101351351351386</c:v>
                </c:pt>
                <c:pt idx="84">
                  <c:v>7.0945945945945983</c:v>
                </c:pt>
                <c:pt idx="85">
                  <c:v>7.1790540540540571</c:v>
                </c:pt>
                <c:pt idx="86">
                  <c:v>7.2635135135135167</c:v>
                </c:pt>
                <c:pt idx="87">
                  <c:v>7.3479729729729764</c:v>
                </c:pt>
                <c:pt idx="88">
                  <c:v>7.432432432432436</c:v>
                </c:pt>
                <c:pt idx="89">
                  <c:v>7.5168918918918957</c:v>
                </c:pt>
                <c:pt idx="90">
                  <c:v>7.6013513513513553</c:v>
                </c:pt>
                <c:pt idx="91">
                  <c:v>7.6858108108108141</c:v>
                </c:pt>
                <c:pt idx="92">
                  <c:v>7.7702702702702737</c:v>
                </c:pt>
                <c:pt idx="93">
                  <c:v>7.8547297297297334</c:v>
                </c:pt>
                <c:pt idx="94">
                  <c:v>7.939189189189193</c:v>
                </c:pt>
                <c:pt idx="95">
                  <c:v>8.0236486486486527</c:v>
                </c:pt>
                <c:pt idx="96">
                  <c:v>8.1081081081081123</c:v>
                </c:pt>
                <c:pt idx="97">
                  <c:v>8.192567567567572</c:v>
                </c:pt>
                <c:pt idx="98">
                  <c:v>8.2770270270270316</c:v>
                </c:pt>
                <c:pt idx="99">
                  <c:v>8.3614864864864895</c:v>
                </c:pt>
                <c:pt idx="100">
                  <c:v>8.4459459459459492</c:v>
                </c:pt>
                <c:pt idx="101">
                  <c:v>8.5304054054054088</c:v>
                </c:pt>
                <c:pt idx="102">
                  <c:v>8.6148648648648685</c:v>
                </c:pt>
                <c:pt idx="103">
                  <c:v>8.6993243243243281</c:v>
                </c:pt>
                <c:pt idx="104">
                  <c:v>8.7837837837837878</c:v>
                </c:pt>
                <c:pt idx="105">
                  <c:v>8.8682432432432474</c:v>
                </c:pt>
                <c:pt idx="106">
                  <c:v>8.9527027027027071</c:v>
                </c:pt>
                <c:pt idx="107">
                  <c:v>9.0371621621621667</c:v>
                </c:pt>
                <c:pt idx="108">
                  <c:v>9.1216216216216264</c:v>
                </c:pt>
                <c:pt idx="109">
                  <c:v>9.206081081081086</c:v>
                </c:pt>
                <c:pt idx="110">
                  <c:v>9.2905405405405457</c:v>
                </c:pt>
                <c:pt idx="111">
                  <c:v>9.3750000000000036</c:v>
                </c:pt>
                <c:pt idx="112">
                  <c:v>9.4594594594594632</c:v>
                </c:pt>
                <c:pt idx="113">
                  <c:v>9.5439189189189229</c:v>
                </c:pt>
                <c:pt idx="114">
                  <c:v>9.6283783783783825</c:v>
                </c:pt>
                <c:pt idx="115">
                  <c:v>9.7128378378378422</c:v>
                </c:pt>
                <c:pt idx="116">
                  <c:v>9.7972972972973018</c:v>
                </c:pt>
                <c:pt idx="117">
                  <c:v>9.8817567567567615</c:v>
                </c:pt>
                <c:pt idx="118">
                  <c:v>9.9662162162162211</c:v>
                </c:pt>
                <c:pt idx="119">
                  <c:v>10.050675675675681</c:v>
                </c:pt>
                <c:pt idx="120">
                  <c:v>10.13513513513514</c:v>
                </c:pt>
                <c:pt idx="121">
                  <c:v>10.2195945945946</c:v>
                </c:pt>
                <c:pt idx="122">
                  <c:v>10.30405405405406</c:v>
                </c:pt>
                <c:pt idx="123">
                  <c:v>10.388513513513518</c:v>
                </c:pt>
                <c:pt idx="124">
                  <c:v>10.472972972972977</c:v>
                </c:pt>
                <c:pt idx="125">
                  <c:v>10.557432432432437</c:v>
                </c:pt>
                <c:pt idx="126">
                  <c:v>10.641891891891897</c:v>
                </c:pt>
                <c:pt idx="127">
                  <c:v>10.726351351351356</c:v>
                </c:pt>
                <c:pt idx="128">
                  <c:v>10.810810810810816</c:v>
                </c:pt>
                <c:pt idx="129">
                  <c:v>10.895270270270276</c:v>
                </c:pt>
                <c:pt idx="130">
                  <c:v>10.979729729729735</c:v>
                </c:pt>
                <c:pt idx="131">
                  <c:v>11.064189189189195</c:v>
                </c:pt>
                <c:pt idx="132">
                  <c:v>11.148648648648654</c:v>
                </c:pt>
                <c:pt idx="133">
                  <c:v>11.233108108108114</c:v>
                </c:pt>
                <c:pt idx="134">
                  <c:v>11.317567567567572</c:v>
                </c:pt>
                <c:pt idx="135">
                  <c:v>11.402027027027032</c:v>
                </c:pt>
                <c:pt idx="136">
                  <c:v>11.486486486486491</c:v>
                </c:pt>
                <c:pt idx="137">
                  <c:v>11.570945945945951</c:v>
                </c:pt>
                <c:pt idx="138">
                  <c:v>11.655405405405411</c:v>
                </c:pt>
                <c:pt idx="139">
                  <c:v>11.73986486486487</c:v>
                </c:pt>
                <c:pt idx="140">
                  <c:v>11.82432432432433</c:v>
                </c:pt>
                <c:pt idx="141">
                  <c:v>11.90878378378379</c:v>
                </c:pt>
                <c:pt idx="142">
                  <c:v>11.993243243243249</c:v>
                </c:pt>
                <c:pt idx="143">
                  <c:v>12.077702702702709</c:v>
                </c:pt>
                <c:pt idx="144">
                  <c:v>12.162162162162168</c:v>
                </c:pt>
                <c:pt idx="145">
                  <c:v>12.246621621621628</c:v>
                </c:pt>
                <c:pt idx="146">
                  <c:v>12.331081081081086</c:v>
                </c:pt>
                <c:pt idx="147">
                  <c:v>12.415540540540546</c:v>
                </c:pt>
                <c:pt idx="148">
                  <c:v>12.500000000000005</c:v>
                </c:pt>
                <c:pt idx="149">
                  <c:v>12.584459459459465</c:v>
                </c:pt>
                <c:pt idx="150">
                  <c:v>12.668918918918925</c:v>
                </c:pt>
                <c:pt idx="151">
                  <c:v>12.753378378378384</c:v>
                </c:pt>
                <c:pt idx="152">
                  <c:v>12.837837837837844</c:v>
                </c:pt>
                <c:pt idx="153">
                  <c:v>12.922297297297304</c:v>
                </c:pt>
                <c:pt idx="154">
                  <c:v>13.006756756756763</c:v>
                </c:pt>
                <c:pt idx="155">
                  <c:v>13.091216216216223</c:v>
                </c:pt>
                <c:pt idx="156">
                  <c:v>13.175675675675683</c:v>
                </c:pt>
                <c:pt idx="157">
                  <c:v>13.260135135135142</c:v>
                </c:pt>
                <c:pt idx="158">
                  <c:v>13.3445945945946</c:v>
                </c:pt>
                <c:pt idx="159">
                  <c:v>13.42905405405406</c:v>
                </c:pt>
                <c:pt idx="160">
                  <c:v>13.513513513513519</c:v>
                </c:pt>
                <c:pt idx="161">
                  <c:v>13.597972972972979</c:v>
                </c:pt>
                <c:pt idx="162">
                  <c:v>13.682432432432439</c:v>
                </c:pt>
                <c:pt idx="163">
                  <c:v>13.766891891891898</c:v>
                </c:pt>
                <c:pt idx="164">
                  <c:v>13.851351351351358</c:v>
                </c:pt>
                <c:pt idx="165">
                  <c:v>13.935810810810818</c:v>
                </c:pt>
                <c:pt idx="166">
                  <c:v>14.020270270270277</c:v>
                </c:pt>
                <c:pt idx="167">
                  <c:v>14.104729729729737</c:v>
                </c:pt>
                <c:pt idx="168">
                  <c:v>14.189189189189197</c:v>
                </c:pt>
                <c:pt idx="169">
                  <c:v>14.273648648648654</c:v>
                </c:pt>
                <c:pt idx="170">
                  <c:v>14.358108108108114</c:v>
                </c:pt>
                <c:pt idx="171">
                  <c:v>14.442567567567574</c:v>
                </c:pt>
                <c:pt idx="172">
                  <c:v>14.527027027027033</c:v>
                </c:pt>
                <c:pt idx="173">
                  <c:v>14.611486486486493</c:v>
                </c:pt>
                <c:pt idx="174">
                  <c:v>14.695945945945953</c:v>
                </c:pt>
                <c:pt idx="175">
                  <c:v>14.780405405405412</c:v>
                </c:pt>
                <c:pt idx="176">
                  <c:v>14.864864864864872</c:v>
                </c:pt>
                <c:pt idx="177">
                  <c:v>14.949324324324332</c:v>
                </c:pt>
                <c:pt idx="178">
                  <c:v>15.033783783783791</c:v>
                </c:pt>
                <c:pt idx="179">
                  <c:v>15.118243243243251</c:v>
                </c:pt>
                <c:pt idx="180">
                  <c:v>15.202702702702711</c:v>
                </c:pt>
                <c:pt idx="181">
                  <c:v>15.287162162162168</c:v>
                </c:pt>
                <c:pt idx="182">
                  <c:v>15.371621621621628</c:v>
                </c:pt>
                <c:pt idx="183">
                  <c:v>15.456081081081088</c:v>
                </c:pt>
                <c:pt idx="184">
                  <c:v>15.540540540540547</c:v>
                </c:pt>
                <c:pt idx="185">
                  <c:v>15.625000000000007</c:v>
                </c:pt>
                <c:pt idx="186">
                  <c:v>15.709459459459467</c:v>
                </c:pt>
                <c:pt idx="187">
                  <c:v>15.793918918918926</c:v>
                </c:pt>
                <c:pt idx="188">
                  <c:v>15.878378378378386</c:v>
                </c:pt>
                <c:pt idx="189">
                  <c:v>15.962837837837846</c:v>
                </c:pt>
                <c:pt idx="190">
                  <c:v>16.047297297297305</c:v>
                </c:pt>
                <c:pt idx="191">
                  <c:v>16.131756756756765</c:v>
                </c:pt>
                <c:pt idx="192">
                  <c:v>16.216216216216225</c:v>
                </c:pt>
                <c:pt idx="193">
                  <c:v>16.300675675675684</c:v>
                </c:pt>
                <c:pt idx="194">
                  <c:v>16.385135135135144</c:v>
                </c:pt>
                <c:pt idx="195">
                  <c:v>16.469594594594604</c:v>
                </c:pt>
                <c:pt idx="196">
                  <c:v>16.554054054054063</c:v>
                </c:pt>
                <c:pt idx="197">
                  <c:v>16.638513513513523</c:v>
                </c:pt>
                <c:pt idx="198">
                  <c:v>16.722972972972979</c:v>
                </c:pt>
                <c:pt idx="199">
                  <c:v>16.807432432432439</c:v>
                </c:pt>
                <c:pt idx="200">
                  <c:v>16.891891891891898</c:v>
                </c:pt>
                <c:pt idx="201">
                  <c:v>16.976351351351358</c:v>
                </c:pt>
                <c:pt idx="202">
                  <c:v>17.060810810810818</c:v>
                </c:pt>
                <c:pt idx="203">
                  <c:v>17.145270270270277</c:v>
                </c:pt>
                <c:pt idx="204">
                  <c:v>17.229729729729737</c:v>
                </c:pt>
                <c:pt idx="205">
                  <c:v>17.314189189189197</c:v>
                </c:pt>
                <c:pt idx="206">
                  <c:v>17.398648648648656</c:v>
                </c:pt>
                <c:pt idx="207">
                  <c:v>17.483108108108116</c:v>
                </c:pt>
                <c:pt idx="208">
                  <c:v>17.567567567567576</c:v>
                </c:pt>
                <c:pt idx="209">
                  <c:v>17.652027027027035</c:v>
                </c:pt>
                <c:pt idx="210">
                  <c:v>17.736486486486495</c:v>
                </c:pt>
                <c:pt idx="211">
                  <c:v>17.820945945945954</c:v>
                </c:pt>
                <c:pt idx="212">
                  <c:v>17.905405405405414</c:v>
                </c:pt>
                <c:pt idx="213">
                  <c:v>17.989864864864874</c:v>
                </c:pt>
                <c:pt idx="214">
                  <c:v>18.074324324324333</c:v>
                </c:pt>
                <c:pt idx="215">
                  <c:v>18.158783783783793</c:v>
                </c:pt>
                <c:pt idx="216">
                  <c:v>18.243243243243253</c:v>
                </c:pt>
                <c:pt idx="217">
                  <c:v>18.327702702702712</c:v>
                </c:pt>
                <c:pt idx="218">
                  <c:v>18.412162162162172</c:v>
                </c:pt>
                <c:pt idx="219">
                  <c:v>18.496621621621632</c:v>
                </c:pt>
                <c:pt idx="220">
                  <c:v>18.581081081081091</c:v>
                </c:pt>
                <c:pt idx="221">
                  <c:v>18.665540540540551</c:v>
                </c:pt>
                <c:pt idx="222">
                  <c:v>18.750000000000007</c:v>
                </c:pt>
                <c:pt idx="223">
                  <c:v>18.834459459459467</c:v>
                </c:pt>
                <c:pt idx="224">
                  <c:v>18.918918918918926</c:v>
                </c:pt>
                <c:pt idx="225">
                  <c:v>19.003378378378386</c:v>
                </c:pt>
                <c:pt idx="226">
                  <c:v>19.087837837837846</c:v>
                </c:pt>
                <c:pt idx="227">
                  <c:v>19.172297297297305</c:v>
                </c:pt>
                <c:pt idx="228">
                  <c:v>19.256756756756765</c:v>
                </c:pt>
                <c:pt idx="229">
                  <c:v>19.341216216216225</c:v>
                </c:pt>
                <c:pt idx="230">
                  <c:v>19.425675675675684</c:v>
                </c:pt>
                <c:pt idx="231">
                  <c:v>19.510135135135144</c:v>
                </c:pt>
                <c:pt idx="232">
                  <c:v>19.594594594594604</c:v>
                </c:pt>
                <c:pt idx="233">
                  <c:v>19.679054054054063</c:v>
                </c:pt>
                <c:pt idx="234">
                  <c:v>19.763513513513523</c:v>
                </c:pt>
                <c:pt idx="235">
                  <c:v>19.847972972972983</c:v>
                </c:pt>
                <c:pt idx="236">
                  <c:v>19.932432432432442</c:v>
                </c:pt>
                <c:pt idx="237">
                  <c:v>20.016891891891902</c:v>
                </c:pt>
                <c:pt idx="238">
                  <c:v>20.101351351351362</c:v>
                </c:pt>
                <c:pt idx="239">
                  <c:v>20.185810810810821</c:v>
                </c:pt>
                <c:pt idx="240">
                  <c:v>20.270270270270281</c:v>
                </c:pt>
                <c:pt idx="241">
                  <c:v>20.35472972972974</c:v>
                </c:pt>
                <c:pt idx="242">
                  <c:v>20.4391891891892</c:v>
                </c:pt>
                <c:pt idx="243">
                  <c:v>20.52364864864866</c:v>
                </c:pt>
                <c:pt idx="244">
                  <c:v>20.608108108108119</c:v>
                </c:pt>
                <c:pt idx="245">
                  <c:v>20.692567567567576</c:v>
                </c:pt>
                <c:pt idx="246">
                  <c:v>20.777027027027035</c:v>
                </c:pt>
                <c:pt idx="247">
                  <c:v>20.861486486486495</c:v>
                </c:pt>
                <c:pt idx="248">
                  <c:v>20.945945945945954</c:v>
                </c:pt>
                <c:pt idx="249">
                  <c:v>21.030405405405414</c:v>
                </c:pt>
                <c:pt idx="250">
                  <c:v>21.114864864864874</c:v>
                </c:pt>
                <c:pt idx="251">
                  <c:v>21.199324324324333</c:v>
                </c:pt>
                <c:pt idx="252">
                  <c:v>21.283783783783793</c:v>
                </c:pt>
                <c:pt idx="253">
                  <c:v>21.368243243243253</c:v>
                </c:pt>
                <c:pt idx="254">
                  <c:v>21.452702702702712</c:v>
                </c:pt>
                <c:pt idx="255">
                  <c:v>21.537162162162172</c:v>
                </c:pt>
                <c:pt idx="256">
                  <c:v>21.621621621621632</c:v>
                </c:pt>
                <c:pt idx="257">
                  <c:v>21.706081081081091</c:v>
                </c:pt>
                <c:pt idx="258">
                  <c:v>21.790540540540551</c:v>
                </c:pt>
                <c:pt idx="259">
                  <c:v>21.875000000000011</c:v>
                </c:pt>
                <c:pt idx="260">
                  <c:v>21.95945945945947</c:v>
                </c:pt>
                <c:pt idx="261">
                  <c:v>22.04391891891893</c:v>
                </c:pt>
                <c:pt idx="262">
                  <c:v>22.12837837837839</c:v>
                </c:pt>
                <c:pt idx="263">
                  <c:v>22.212837837837849</c:v>
                </c:pt>
                <c:pt idx="264">
                  <c:v>22.297297297297309</c:v>
                </c:pt>
                <c:pt idx="265">
                  <c:v>22.381756756756769</c:v>
                </c:pt>
                <c:pt idx="266">
                  <c:v>22.466216216216228</c:v>
                </c:pt>
                <c:pt idx="267">
                  <c:v>22.550675675675688</c:v>
                </c:pt>
                <c:pt idx="268">
                  <c:v>22.635135135135144</c:v>
                </c:pt>
                <c:pt idx="269">
                  <c:v>22.719594594594604</c:v>
                </c:pt>
                <c:pt idx="270">
                  <c:v>22.804054054054063</c:v>
                </c:pt>
                <c:pt idx="271">
                  <c:v>22.888513513513523</c:v>
                </c:pt>
                <c:pt idx="272">
                  <c:v>22.972972972972983</c:v>
                </c:pt>
                <c:pt idx="273">
                  <c:v>23.057432432432442</c:v>
                </c:pt>
                <c:pt idx="274">
                  <c:v>23.141891891891902</c:v>
                </c:pt>
                <c:pt idx="275">
                  <c:v>23.226351351351362</c:v>
                </c:pt>
                <c:pt idx="276">
                  <c:v>23.310810810810821</c:v>
                </c:pt>
                <c:pt idx="277">
                  <c:v>23.395270270270281</c:v>
                </c:pt>
                <c:pt idx="278">
                  <c:v>23.47972972972974</c:v>
                </c:pt>
                <c:pt idx="279">
                  <c:v>23.5641891891892</c:v>
                </c:pt>
                <c:pt idx="280">
                  <c:v>23.64864864864866</c:v>
                </c:pt>
                <c:pt idx="281">
                  <c:v>23.733108108108119</c:v>
                </c:pt>
                <c:pt idx="282">
                  <c:v>23.817567567567579</c:v>
                </c:pt>
                <c:pt idx="283">
                  <c:v>23.902027027027039</c:v>
                </c:pt>
                <c:pt idx="284">
                  <c:v>23.986486486486498</c:v>
                </c:pt>
                <c:pt idx="285">
                  <c:v>24.070945945945958</c:v>
                </c:pt>
                <c:pt idx="286">
                  <c:v>24.155405405405418</c:v>
                </c:pt>
                <c:pt idx="287">
                  <c:v>24.239864864864877</c:v>
                </c:pt>
                <c:pt idx="288">
                  <c:v>24.324324324324337</c:v>
                </c:pt>
                <c:pt idx="289">
                  <c:v>24.408783783783797</c:v>
                </c:pt>
                <c:pt idx="290">
                  <c:v>24.493243243243256</c:v>
                </c:pt>
                <c:pt idx="291">
                  <c:v>24.577702702702712</c:v>
                </c:pt>
                <c:pt idx="292">
                  <c:v>24.662162162162172</c:v>
                </c:pt>
                <c:pt idx="293">
                  <c:v>24.746621621621632</c:v>
                </c:pt>
                <c:pt idx="294">
                  <c:v>24.831081081081091</c:v>
                </c:pt>
                <c:pt idx="295">
                  <c:v>24.915540540540551</c:v>
                </c:pt>
                <c:pt idx="296">
                  <c:v>25.000000000000011</c:v>
                </c:pt>
                <c:pt idx="297">
                  <c:v>25.08445945945947</c:v>
                </c:pt>
                <c:pt idx="298">
                  <c:v>25.16891891891893</c:v>
                </c:pt>
                <c:pt idx="299">
                  <c:v>25.25337837837839</c:v>
                </c:pt>
                <c:pt idx="300">
                  <c:v>25.337837837837849</c:v>
                </c:pt>
                <c:pt idx="301">
                  <c:v>25.422297297297309</c:v>
                </c:pt>
                <c:pt idx="302">
                  <c:v>25.506756756756769</c:v>
                </c:pt>
                <c:pt idx="303">
                  <c:v>25.591216216216228</c:v>
                </c:pt>
                <c:pt idx="304">
                  <c:v>25.675675675675688</c:v>
                </c:pt>
                <c:pt idx="305">
                  <c:v>25.760135135135148</c:v>
                </c:pt>
                <c:pt idx="306">
                  <c:v>25.844594594594607</c:v>
                </c:pt>
                <c:pt idx="307">
                  <c:v>25.929054054054067</c:v>
                </c:pt>
                <c:pt idx="308">
                  <c:v>26.013513513513526</c:v>
                </c:pt>
                <c:pt idx="309">
                  <c:v>26.097972972972986</c:v>
                </c:pt>
                <c:pt idx="310">
                  <c:v>26.182432432432446</c:v>
                </c:pt>
                <c:pt idx="311">
                  <c:v>26.266891891891905</c:v>
                </c:pt>
                <c:pt idx="312">
                  <c:v>26.351351351351365</c:v>
                </c:pt>
                <c:pt idx="313">
                  <c:v>26.435810810810825</c:v>
                </c:pt>
                <c:pt idx="314">
                  <c:v>26.520270270270284</c:v>
                </c:pt>
                <c:pt idx="315">
                  <c:v>26.60472972972974</c:v>
                </c:pt>
                <c:pt idx="316">
                  <c:v>26.6891891891892</c:v>
                </c:pt>
                <c:pt idx="317">
                  <c:v>26.77364864864866</c:v>
                </c:pt>
                <c:pt idx="318">
                  <c:v>26.858108108108119</c:v>
                </c:pt>
                <c:pt idx="319">
                  <c:v>26.942567567567579</c:v>
                </c:pt>
                <c:pt idx="320">
                  <c:v>27.027027027027039</c:v>
                </c:pt>
                <c:pt idx="321">
                  <c:v>27.111486486486498</c:v>
                </c:pt>
                <c:pt idx="322">
                  <c:v>27.195945945945958</c:v>
                </c:pt>
                <c:pt idx="323">
                  <c:v>27.280405405405418</c:v>
                </c:pt>
                <c:pt idx="324">
                  <c:v>27.364864864864877</c:v>
                </c:pt>
                <c:pt idx="325">
                  <c:v>27.449324324324337</c:v>
                </c:pt>
                <c:pt idx="326">
                  <c:v>27.533783783783797</c:v>
                </c:pt>
                <c:pt idx="327">
                  <c:v>27.618243243243256</c:v>
                </c:pt>
                <c:pt idx="328">
                  <c:v>27.702702702702716</c:v>
                </c:pt>
                <c:pt idx="329">
                  <c:v>27.787162162162176</c:v>
                </c:pt>
                <c:pt idx="330">
                  <c:v>27.871621621621635</c:v>
                </c:pt>
                <c:pt idx="331">
                  <c:v>27.956081081081095</c:v>
                </c:pt>
                <c:pt idx="332">
                  <c:v>28.040540540540555</c:v>
                </c:pt>
                <c:pt idx="333">
                  <c:v>28.125000000000014</c:v>
                </c:pt>
                <c:pt idx="334">
                  <c:v>28.209459459459474</c:v>
                </c:pt>
                <c:pt idx="335">
                  <c:v>28.293918918918934</c:v>
                </c:pt>
                <c:pt idx="336">
                  <c:v>28.378378378378393</c:v>
                </c:pt>
                <c:pt idx="337">
                  <c:v>28.462837837837853</c:v>
                </c:pt>
                <c:pt idx="338">
                  <c:v>28.547297297297309</c:v>
                </c:pt>
                <c:pt idx="339">
                  <c:v>28.631756756756769</c:v>
                </c:pt>
                <c:pt idx="340">
                  <c:v>28.716216216216228</c:v>
                </c:pt>
                <c:pt idx="341">
                  <c:v>28.800675675675688</c:v>
                </c:pt>
                <c:pt idx="342">
                  <c:v>28.885135135135148</c:v>
                </c:pt>
                <c:pt idx="343">
                  <c:v>28.969594594594607</c:v>
                </c:pt>
                <c:pt idx="344">
                  <c:v>29.054054054054067</c:v>
                </c:pt>
                <c:pt idx="345">
                  <c:v>29.138513513513526</c:v>
                </c:pt>
                <c:pt idx="346">
                  <c:v>29.222972972972986</c:v>
                </c:pt>
                <c:pt idx="347">
                  <c:v>29.307432432432446</c:v>
                </c:pt>
                <c:pt idx="348">
                  <c:v>29.391891891891905</c:v>
                </c:pt>
                <c:pt idx="349">
                  <c:v>29.476351351351365</c:v>
                </c:pt>
                <c:pt idx="350">
                  <c:v>29.560810810810825</c:v>
                </c:pt>
                <c:pt idx="351">
                  <c:v>29.645270270270284</c:v>
                </c:pt>
                <c:pt idx="352">
                  <c:v>29.729729729729744</c:v>
                </c:pt>
                <c:pt idx="353">
                  <c:v>29.814189189189204</c:v>
                </c:pt>
                <c:pt idx="354">
                  <c:v>29.898648648648663</c:v>
                </c:pt>
                <c:pt idx="355">
                  <c:v>29.983108108108123</c:v>
                </c:pt>
                <c:pt idx="356">
                  <c:v>30.067567567567583</c:v>
                </c:pt>
                <c:pt idx="357">
                  <c:v>30.152027027027042</c:v>
                </c:pt>
                <c:pt idx="358">
                  <c:v>30.236486486486502</c:v>
                </c:pt>
                <c:pt idx="359">
                  <c:v>30.320945945945962</c:v>
                </c:pt>
                <c:pt idx="360">
                  <c:v>30.405405405405421</c:v>
                </c:pt>
                <c:pt idx="361">
                  <c:v>30.489864864864877</c:v>
                </c:pt>
                <c:pt idx="362">
                  <c:v>30.574324324324337</c:v>
                </c:pt>
                <c:pt idx="363">
                  <c:v>30.658783783783797</c:v>
                </c:pt>
                <c:pt idx="364">
                  <c:v>30.743243243243256</c:v>
                </c:pt>
                <c:pt idx="365">
                  <c:v>30.827702702702716</c:v>
                </c:pt>
                <c:pt idx="366">
                  <c:v>30.912162162162176</c:v>
                </c:pt>
                <c:pt idx="367">
                  <c:v>30.996621621621635</c:v>
                </c:pt>
                <c:pt idx="368">
                  <c:v>31.081081081081095</c:v>
                </c:pt>
                <c:pt idx="369">
                  <c:v>31.165540540540555</c:v>
                </c:pt>
                <c:pt idx="370">
                  <c:v>31.250000000000014</c:v>
                </c:pt>
                <c:pt idx="371">
                  <c:v>31.334459459459474</c:v>
                </c:pt>
                <c:pt idx="372">
                  <c:v>31.418918918918934</c:v>
                </c:pt>
                <c:pt idx="373">
                  <c:v>31.503378378378393</c:v>
                </c:pt>
                <c:pt idx="374">
                  <c:v>31.587837837837853</c:v>
                </c:pt>
                <c:pt idx="375">
                  <c:v>31.672297297297312</c:v>
                </c:pt>
                <c:pt idx="376">
                  <c:v>31.756756756756772</c:v>
                </c:pt>
                <c:pt idx="377">
                  <c:v>31.841216216216232</c:v>
                </c:pt>
                <c:pt idx="378">
                  <c:v>31.925675675675691</c:v>
                </c:pt>
                <c:pt idx="379">
                  <c:v>32.010135135135151</c:v>
                </c:pt>
                <c:pt idx="380">
                  <c:v>32.094594594594611</c:v>
                </c:pt>
                <c:pt idx="381">
                  <c:v>32.17905405405407</c:v>
                </c:pt>
                <c:pt idx="382">
                  <c:v>32.26351351351353</c:v>
                </c:pt>
                <c:pt idx="383">
                  <c:v>32.34797297297299</c:v>
                </c:pt>
                <c:pt idx="384">
                  <c:v>32.432432432432449</c:v>
                </c:pt>
                <c:pt idx="385">
                  <c:v>32.516891891891909</c:v>
                </c:pt>
                <c:pt idx="386">
                  <c:v>32.601351351351369</c:v>
                </c:pt>
                <c:pt idx="387">
                  <c:v>32.685810810810828</c:v>
                </c:pt>
                <c:pt idx="388">
                  <c:v>32.770270270270288</c:v>
                </c:pt>
                <c:pt idx="389">
                  <c:v>32.854729729729748</c:v>
                </c:pt>
                <c:pt idx="390">
                  <c:v>32.939189189189207</c:v>
                </c:pt>
                <c:pt idx="391">
                  <c:v>33.023648648648667</c:v>
                </c:pt>
                <c:pt idx="392">
                  <c:v>33.108108108108127</c:v>
                </c:pt>
                <c:pt idx="393">
                  <c:v>33.192567567567586</c:v>
                </c:pt>
                <c:pt idx="394">
                  <c:v>33.277027027027046</c:v>
                </c:pt>
                <c:pt idx="395">
                  <c:v>33.361486486486505</c:v>
                </c:pt>
                <c:pt idx="396">
                  <c:v>33.445945945945958</c:v>
                </c:pt>
                <c:pt idx="397">
                  <c:v>33.530405405405418</c:v>
                </c:pt>
                <c:pt idx="398">
                  <c:v>33.614864864864877</c:v>
                </c:pt>
                <c:pt idx="399">
                  <c:v>33.699324324324337</c:v>
                </c:pt>
                <c:pt idx="400">
                  <c:v>33.783783783783797</c:v>
                </c:pt>
                <c:pt idx="401">
                  <c:v>33.868243243243256</c:v>
                </c:pt>
                <c:pt idx="402">
                  <c:v>33.952702702702716</c:v>
                </c:pt>
                <c:pt idx="403">
                  <c:v>34.037162162162176</c:v>
                </c:pt>
                <c:pt idx="404">
                  <c:v>34.121621621621635</c:v>
                </c:pt>
                <c:pt idx="405">
                  <c:v>34.206081081081095</c:v>
                </c:pt>
                <c:pt idx="406">
                  <c:v>34.290540540540555</c:v>
                </c:pt>
                <c:pt idx="407">
                  <c:v>34.375000000000014</c:v>
                </c:pt>
                <c:pt idx="408">
                  <c:v>34.459459459459474</c:v>
                </c:pt>
                <c:pt idx="409">
                  <c:v>34.543918918918934</c:v>
                </c:pt>
                <c:pt idx="410">
                  <c:v>34.628378378378393</c:v>
                </c:pt>
                <c:pt idx="411">
                  <c:v>34.712837837837853</c:v>
                </c:pt>
                <c:pt idx="412">
                  <c:v>34.797297297297312</c:v>
                </c:pt>
                <c:pt idx="413">
                  <c:v>34.881756756756772</c:v>
                </c:pt>
                <c:pt idx="414">
                  <c:v>34.966216216216232</c:v>
                </c:pt>
                <c:pt idx="415">
                  <c:v>35.050675675675691</c:v>
                </c:pt>
                <c:pt idx="416">
                  <c:v>35.135135135135151</c:v>
                </c:pt>
                <c:pt idx="417">
                  <c:v>35.219594594594611</c:v>
                </c:pt>
                <c:pt idx="418">
                  <c:v>35.30405405405407</c:v>
                </c:pt>
                <c:pt idx="419">
                  <c:v>35.38851351351353</c:v>
                </c:pt>
                <c:pt idx="420">
                  <c:v>35.47297297297299</c:v>
                </c:pt>
                <c:pt idx="421">
                  <c:v>35.557432432432449</c:v>
                </c:pt>
                <c:pt idx="422">
                  <c:v>35.641891891891909</c:v>
                </c:pt>
                <c:pt idx="423">
                  <c:v>35.726351351351369</c:v>
                </c:pt>
                <c:pt idx="424">
                  <c:v>35.810810810810828</c:v>
                </c:pt>
                <c:pt idx="425">
                  <c:v>35.895270270270288</c:v>
                </c:pt>
                <c:pt idx="426">
                  <c:v>35.979729729729748</c:v>
                </c:pt>
                <c:pt idx="427">
                  <c:v>36.064189189189207</c:v>
                </c:pt>
                <c:pt idx="428">
                  <c:v>36.148648648648667</c:v>
                </c:pt>
                <c:pt idx="429">
                  <c:v>36.233108108108127</c:v>
                </c:pt>
                <c:pt idx="430">
                  <c:v>36.317567567567586</c:v>
                </c:pt>
                <c:pt idx="431">
                  <c:v>36.402027027027046</c:v>
                </c:pt>
                <c:pt idx="432">
                  <c:v>36.486486486486505</c:v>
                </c:pt>
                <c:pt idx="433">
                  <c:v>36.570945945945965</c:v>
                </c:pt>
                <c:pt idx="434">
                  <c:v>36.655405405405425</c:v>
                </c:pt>
                <c:pt idx="435">
                  <c:v>36.739864864864884</c:v>
                </c:pt>
                <c:pt idx="436">
                  <c:v>36.824324324324344</c:v>
                </c:pt>
                <c:pt idx="437">
                  <c:v>36.908783783783804</c:v>
                </c:pt>
                <c:pt idx="438">
                  <c:v>36.993243243243263</c:v>
                </c:pt>
                <c:pt idx="439">
                  <c:v>37.077702702702723</c:v>
                </c:pt>
                <c:pt idx="440">
                  <c:v>37.162162162162183</c:v>
                </c:pt>
                <c:pt idx="441">
                  <c:v>37.246621621621642</c:v>
                </c:pt>
                <c:pt idx="442">
                  <c:v>37.331081081081102</c:v>
                </c:pt>
                <c:pt idx="443">
                  <c:v>37.415540540540555</c:v>
                </c:pt>
                <c:pt idx="444">
                  <c:v>37.500000000000014</c:v>
                </c:pt>
                <c:pt idx="445">
                  <c:v>37.584459459459474</c:v>
                </c:pt>
                <c:pt idx="446">
                  <c:v>37.668918918918934</c:v>
                </c:pt>
                <c:pt idx="447">
                  <c:v>37.753378378378393</c:v>
                </c:pt>
                <c:pt idx="448">
                  <c:v>37.837837837837853</c:v>
                </c:pt>
                <c:pt idx="449">
                  <c:v>37.922297297297312</c:v>
                </c:pt>
                <c:pt idx="450">
                  <c:v>38.006756756756772</c:v>
                </c:pt>
                <c:pt idx="451">
                  <c:v>38.091216216216232</c:v>
                </c:pt>
                <c:pt idx="452">
                  <c:v>38.175675675675691</c:v>
                </c:pt>
                <c:pt idx="453">
                  <c:v>38.260135135135151</c:v>
                </c:pt>
                <c:pt idx="454">
                  <c:v>38.344594594594611</c:v>
                </c:pt>
                <c:pt idx="455">
                  <c:v>38.42905405405407</c:v>
                </c:pt>
                <c:pt idx="456">
                  <c:v>38.51351351351353</c:v>
                </c:pt>
                <c:pt idx="457">
                  <c:v>38.59797297297299</c:v>
                </c:pt>
                <c:pt idx="458">
                  <c:v>38.682432432432449</c:v>
                </c:pt>
                <c:pt idx="459">
                  <c:v>38.766891891891909</c:v>
                </c:pt>
                <c:pt idx="460">
                  <c:v>38.851351351351369</c:v>
                </c:pt>
                <c:pt idx="461">
                  <c:v>38.935810810810828</c:v>
                </c:pt>
                <c:pt idx="462">
                  <c:v>39.020270270270288</c:v>
                </c:pt>
                <c:pt idx="463">
                  <c:v>39.104729729729748</c:v>
                </c:pt>
                <c:pt idx="464">
                  <c:v>39.189189189189207</c:v>
                </c:pt>
                <c:pt idx="465">
                  <c:v>39.273648648648667</c:v>
                </c:pt>
                <c:pt idx="466">
                  <c:v>39.358108108108127</c:v>
                </c:pt>
                <c:pt idx="467">
                  <c:v>39.442567567567586</c:v>
                </c:pt>
                <c:pt idx="468">
                  <c:v>39.527027027027046</c:v>
                </c:pt>
                <c:pt idx="469">
                  <c:v>39.611486486486505</c:v>
                </c:pt>
                <c:pt idx="470">
                  <c:v>39.695945945945965</c:v>
                </c:pt>
                <c:pt idx="471">
                  <c:v>39.780405405405425</c:v>
                </c:pt>
                <c:pt idx="472">
                  <c:v>39.864864864864884</c:v>
                </c:pt>
                <c:pt idx="473">
                  <c:v>39.949324324324344</c:v>
                </c:pt>
                <c:pt idx="474">
                  <c:v>40.033783783783804</c:v>
                </c:pt>
                <c:pt idx="475">
                  <c:v>40.118243243243263</c:v>
                </c:pt>
                <c:pt idx="476">
                  <c:v>40.202702702702723</c:v>
                </c:pt>
                <c:pt idx="477">
                  <c:v>40.287162162162183</c:v>
                </c:pt>
                <c:pt idx="478">
                  <c:v>40.371621621621642</c:v>
                </c:pt>
                <c:pt idx="479">
                  <c:v>40.456081081081102</c:v>
                </c:pt>
                <c:pt idx="480">
                  <c:v>40.540540540540562</c:v>
                </c:pt>
                <c:pt idx="481">
                  <c:v>40.625000000000021</c:v>
                </c:pt>
                <c:pt idx="482">
                  <c:v>40.709459459459481</c:v>
                </c:pt>
                <c:pt idx="483">
                  <c:v>40.793918918918941</c:v>
                </c:pt>
                <c:pt idx="484">
                  <c:v>40.8783783783784</c:v>
                </c:pt>
                <c:pt idx="485">
                  <c:v>40.96283783783786</c:v>
                </c:pt>
                <c:pt idx="486">
                  <c:v>41.04729729729732</c:v>
                </c:pt>
                <c:pt idx="487">
                  <c:v>41.131756756756779</c:v>
                </c:pt>
                <c:pt idx="488">
                  <c:v>41.216216216216239</c:v>
                </c:pt>
                <c:pt idx="489">
                  <c:v>41.300675675675691</c:v>
                </c:pt>
                <c:pt idx="490">
                  <c:v>41.385135135135151</c:v>
                </c:pt>
                <c:pt idx="491">
                  <c:v>41.469594594594611</c:v>
                </c:pt>
                <c:pt idx="492">
                  <c:v>41.55405405405407</c:v>
                </c:pt>
                <c:pt idx="493">
                  <c:v>41.63851351351353</c:v>
                </c:pt>
                <c:pt idx="494">
                  <c:v>41.72297297297299</c:v>
                </c:pt>
                <c:pt idx="495">
                  <c:v>41.807432432432449</c:v>
                </c:pt>
                <c:pt idx="496">
                  <c:v>41.891891891891909</c:v>
                </c:pt>
                <c:pt idx="497">
                  <c:v>41.976351351351369</c:v>
                </c:pt>
                <c:pt idx="498">
                  <c:v>42.060810810810828</c:v>
                </c:pt>
                <c:pt idx="499">
                  <c:v>42.145270270270288</c:v>
                </c:pt>
                <c:pt idx="500">
                  <c:v>42.229729729729748</c:v>
                </c:pt>
                <c:pt idx="501">
                  <c:v>42.314189189189207</c:v>
                </c:pt>
                <c:pt idx="502">
                  <c:v>42.398648648648667</c:v>
                </c:pt>
                <c:pt idx="503">
                  <c:v>42.483108108108127</c:v>
                </c:pt>
                <c:pt idx="504">
                  <c:v>42.567567567567586</c:v>
                </c:pt>
                <c:pt idx="505">
                  <c:v>42.652027027027046</c:v>
                </c:pt>
                <c:pt idx="506">
                  <c:v>42.736486486486505</c:v>
                </c:pt>
                <c:pt idx="507">
                  <c:v>42.820945945945965</c:v>
                </c:pt>
                <c:pt idx="508">
                  <c:v>42.905405405405425</c:v>
                </c:pt>
                <c:pt idx="509">
                  <c:v>42.989864864864884</c:v>
                </c:pt>
                <c:pt idx="510">
                  <c:v>43.074324324324344</c:v>
                </c:pt>
                <c:pt idx="511">
                  <c:v>43.158783783783804</c:v>
                </c:pt>
                <c:pt idx="512">
                  <c:v>43.243243243243263</c:v>
                </c:pt>
                <c:pt idx="513">
                  <c:v>43.327702702702723</c:v>
                </c:pt>
                <c:pt idx="514">
                  <c:v>43.412162162162183</c:v>
                </c:pt>
                <c:pt idx="515">
                  <c:v>43.496621621621642</c:v>
                </c:pt>
                <c:pt idx="516">
                  <c:v>43.581081081081102</c:v>
                </c:pt>
                <c:pt idx="517">
                  <c:v>43.665540540540562</c:v>
                </c:pt>
                <c:pt idx="518">
                  <c:v>43.750000000000021</c:v>
                </c:pt>
                <c:pt idx="519">
                  <c:v>43.834459459459481</c:v>
                </c:pt>
                <c:pt idx="520">
                  <c:v>43.918918918918941</c:v>
                </c:pt>
                <c:pt idx="521">
                  <c:v>44.0033783783784</c:v>
                </c:pt>
                <c:pt idx="522">
                  <c:v>44.08783783783786</c:v>
                </c:pt>
                <c:pt idx="523">
                  <c:v>44.17229729729732</c:v>
                </c:pt>
                <c:pt idx="524">
                  <c:v>44.256756756756779</c:v>
                </c:pt>
                <c:pt idx="525">
                  <c:v>44.341216216216239</c:v>
                </c:pt>
                <c:pt idx="526">
                  <c:v>44.425675675675699</c:v>
                </c:pt>
                <c:pt idx="527">
                  <c:v>44.510135135135158</c:v>
                </c:pt>
                <c:pt idx="528">
                  <c:v>44.594594594594618</c:v>
                </c:pt>
                <c:pt idx="529">
                  <c:v>44.679054054054077</c:v>
                </c:pt>
                <c:pt idx="530">
                  <c:v>44.763513513513537</c:v>
                </c:pt>
                <c:pt idx="531">
                  <c:v>44.847972972972997</c:v>
                </c:pt>
                <c:pt idx="532">
                  <c:v>44.932432432432456</c:v>
                </c:pt>
                <c:pt idx="533">
                  <c:v>45.016891891891916</c:v>
                </c:pt>
                <c:pt idx="534">
                  <c:v>45.101351351351376</c:v>
                </c:pt>
                <c:pt idx="535">
                  <c:v>45.185810810810835</c:v>
                </c:pt>
                <c:pt idx="536">
                  <c:v>45.270270270270288</c:v>
                </c:pt>
                <c:pt idx="537">
                  <c:v>45.354729729729748</c:v>
                </c:pt>
                <c:pt idx="538">
                  <c:v>45.439189189189207</c:v>
                </c:pt>
                <c:pt idx="539">
                  <c:v>45.523648648648667</c:v>
                </c:pt>
                <c:pt idx="540">
                  <c:v>45.608108108108127</c:v>
                </c:pt>
                <c:pt idx="541">
                  <c:v>45.692567567567586</c:v>
                </c:pt>
                <c:pt idx="542">
                  <c:v>45.777027027027046</c:v>
                </c:pt>
                <c:pt idx="543">
                  <c:v>45.861486486486505</c:v>
                </c:pt>
                <c:pt idx="544">
                  <c:v>45.945945945945965</c:v>
                </c:pt>
                <c:pt idx="545">
                  <c:v>46.030405405405425</c:v>
                </c:pt>
                <c:pt idx="546">
                  <c:v>46.114864864864884</c:v>
                </c:pt>
                <c:pt idx="547">
                  <c:v>46.199324324324344</c:v>
                </c:pt>
                <c:pt idx="548">
                  <c:v>46.283783783783804</c:v>
                </c:pt>
                <c:pt idx="549">
                  <c:v>46.368243243243263</c:v>
                </c:pt>
                <c:pt idx="550">
                  <c:v>46.452702702702723</c:v>
                </c:pt>
                <c:pt idx="551">
                  <c:v>46.537162162162183</c:v>
                </c:pt>
                <c:pt idx="552">
                  <c:v>46.621621621621642</c:v>
                </c:pt>
                <c:pt idx="553">
                  <c:v>46.706081081081102</c:v>
                </c:pt>
                <c:pt idx="554">
                  <c:v>46.790540540540562</c:v>
                </c:pt>
                <c:pt idx="555">
                  <c:v>46.875000000000021</c:v>
                </c:pt>
                <c:pt idx="556">
                  <c:v>46.959459459459481</c:v>
                </c:pt>
                <c:pt idx="557">
                  <c:v>47.043918918918941</c:v>
                </c:pt>
                <c:pt idx="558">
                  <c:v>47.1283783783784</c:v>
                </c:pt>
                <c:pt idx="559">
                  <c:v>47.21283783783786</c:v>
                </c:pt>
                <c:pt idx="560">
                  <c:v>47.29729729729732</c:v>
                </c:pt>
                <c:pt idx="561">
                  <c:v>47.381756756756779</c:v>
                </c:pt>
                <c:pt idx="562">
                  <c:v>47.466216216216239</c:v>
                </c:pt>
                <c:pt idx="563">
                  <c:v>47.550675675675699</c:v>
                </c:pt>
                <c:pt idx="564">
                  <c:v>47.635135135135158</c:v>
                </c:pt>
                <c:pt idx="565">
                  <c:v>47.719594594594618</c:v>
                </c:pt>
                <c:pt idx="566">
                  <c:v>47.804054054054077</c:v>
                </c:pt>
                <c:pt idx="567">
                  <c:v>47.888513513513537</c:v>
                </c:pt>
                <c:pt idx="568">
                  <c:v>47.972972972972997</c:v>
                </c:pt>
                <c:pt idx="569">
                  <c:v>48.057432432432456</c:v>
                </c:pt>
                <c:pt idx="570">
                  <c:v>48.141891891891916</c:v>
                </c:pt>
                <c:pt idx="571">
                  <c:v>48.226351351351376</c:v>
                </c:pt>
                <c:pt idx="572">
                  <c:v>48.310810810810835</c:v>
                </c:pt>
                <c:pt idx="573">
                  <c:v>48.395270270270295</c:v>
                </c:pt>
                <c:pt idx="574">
                  <c:v>48.479729729729755</c:v>
                </c:pt>
                <c:pt idx="575">
                  <c:v>48.564189189189214</c:v>
                </c:pt>
                <c:pt idx="576">
                  <c:v>48.648648648648674</c:v>
                </c:pt>
                <c:pt idx="577">
                  <c:v>48.733108108108134</c:v>
                </c:pt>
                <c:pt idx="578">
                  <c:v>48.817567567567593</c:v>
                </c:pt>
                <c:pt idx="579">
                  <c:v>48.902027027027053</c:v>
                </c:pt>
                <c:pt idx="580">
                  <c:v>48.986486486486513</c:v>
                </c:pt>
                <c:pt idx="581">
                  <c:v>49.070945945945972</c:v>
                </c:pt>
                <c:pt idx="582">
                  <c:v>49.155405405405425</c:v>
                </c:pt>
                <c:pt idx="583">
                  <c:v>49.239864864864884</c:v>
                </c:pt>
                <c:pt idx="584">
                  <c:v>49.324324324324344</c:v>
                </c:pt>
                <c:pt idx="585">
                  <c:v>49.408783783783804</c:v>
                </c:pt>
                <c:pt idx="586">
                  <c:v>49.493243243243263</c:v>
                </c:pt>
                <c:pt idx="587">
                  <c:v>49.577702702702723</c:v>
                </c:pt>
                <c:pt idx="588">
                  <c:v>49.662162162162183</c:v>
                </c:pt>
                <c:pt idx="589">
                  <c:v>49.746621621621642</c:v>
                </c:pt>
                <c:pt idx="590">
                  <c:v>49.831081081081102</c:v>
                </c:pt>
                <c:pt idx="591">
                  <c:v>49.915540540540562</c:v>
                </c:pt>
                <c:pt idx="592">
                  <c:v>50.000000000000021</c:v>
                </c:pt>
                <c:pt idx="593">
                  <c:v>50.084459459459481</c:v>
                </c:pt>
                <c:pt idx="594">
                  <c:v>50.168918918918941</c:v>
                </c:pt>
                <c:pt idx="595">
                  <c:v>50.2533783783784</c:v>
                </c:pt>
                <c:pt idx="596">
                  <c:v>50.33783783783786</c:v>
                </c:pt>
                <c:pt idx="597">
                  <c:v>50.42229729729732</c:v>
                </c:pt>
                <c:pt idx="598">
                  <c:v>50.506756756756779</c:v>
                </c:pt>
                <c:pt idx="599">
                  <c:v>50.591216216216239</c:v>
                </c:pt>
                <c:pt idx="600">
                  <c:v>50.675675675675699</c:v>
                </c:pt>
                <c:pt idx="601">
                  <c:v>50.760135135135158</c:v>
                </c:pt>
                <c:pt idx="602">
                  <c:v>50.844594594594618</c:v>
                </c:pt>
                <c:pt idx="603">
                  <c:v>50.929054054054077</c:v>
                </c:pt>
                <c:pt idx="604">
                  <c:v>51.013513513513537</c:v>
                </c:pt>
                <c:pt idx="605">
                  <c:v>51.097972972972997</c:v>
                </c:pt>
                <c:pt idx="606">
                  <c:v>51.182432432432456</c:v>
                </c:pt>
                <c:pt idx="607">
                  <c:v>51.266891891891916</c:v>
                </c:pt>
                <c:pt idx="608">
                  <c:v>51.351351351351376</c:v>
                </c:pt>
                <c:pt idx="609">
                  <c:v>51.435810810810835</c:v>
                </c:pt>
                <c:pt idx="610">
                  <c:v>51.520270270270295</c:v>
                </c:pt>
                <c:pt idx="611">
                  <c:v>51.604729729729755</c:v>
                </c:pt>
                <c:pt idx="612">
                  <c:v>51.689189189189214</c:v>
                </c:pt>
                <c:pt idx="613">
                  <c:v>51.773648648648674</c:v>
                </c:pt>
                <c:pt idx="614">
                  <c:v>51.858108108108134</c:v>
                </c:pt>
                <c:pt idx="615">
                  <c:v>51.942567567567593</c:v>
                </c:pt>
                <c:pt idx="616">
                  <c:v>52.027027027027053</c:v>
                </c:pt>
                <c:pt idx="617">
                  <c:v>52.111486486486513</c:v>
                </c:pt>
                <c:pt idx="618">
                  <c:v>52.195945945945972</c:v>
                </c:pt>
                <c:pt idx="619">
                  <c:v>52.280405405405432</c:v>
                </c:pt>
                <c:pt idx="620">
                  <c:v>52.364864864864892</c:v>
                </c:pt>
                <c:pt idx="621">
                  <c:v>52.449324324324351</c:v>
                </c:pt>
                <c:pt idx="622">
                  <c:v>52.533783783783811</c:v>
                </c:pt>
                <c:pt idx="623">
                  <c:v>52.618243243243271</c:v>
                </c:pt>
                <c:pt idx="624">
                  <c:v>52.70270270270273</c:v>
                </c:pt>
                <c:pt idx="625">
                  <c:v>52.78716216216219</c:v>
                </c:pt>
                <c:pt idx="626">
                  <c:v>52.871621621621649</c:v>
                </c:pt>
                <c:pt idx="627">
                  <c:v>52.956081081081109</c:v>
                </c:pt>
                <c:pt idx="628">
                  <c:v>53.040540540540569</c:v>
                </c:pt>
                <c:pt idx="629">
                  <c:v>53.125000000000021</c:v>
                </c:pt>
                <c:pt idx="630">
                  <c:v>53.209459459459481</c:v>
                </c:pt>
                <c:pt idx="631">
                  <c:v>53.293918918918941</c:v>
                </c:pt>
                <c:pt idx="632">
                  <c:v>53.3783783783784</c:v>
                </c:pt>
                <c:pt idx="633">
                  <c:v>53.46283783783786</c:v>
                </c:pt>
                <c:pt idx="634">
                  <c:v>53.54729729729732</c:v>
                </c:pt>
                <c:pt idx="635">
                  <c:v>53.631756756756779</c:v>
                </c:pt>
                <c:pt idx="636">
                  <c:v>53.716216216216239</c:v>
                </c:pt>
                <c:pt idx="637">
                  <c:v>53.800675675675699</c:v>
                </c:pt>
                <c:pt idx="638">
                  <c:v>53.885135135135158</c:v>
                </c:pt>
                <c:pt idx="639">
                  <c:v>53.969594594594618</c:v>
                </c:pt>
                <c:pt idx="640">
                  <c:v>54.054054054054077</c:v>
                </c:pt>
                <c:pt idx="641">
                  <c:v>54.138513513513537</c:v>
                </c:pt>
                <c:pt idx="642">
                  <c:v>54.222972972972997</c:v>
                </c:pt>
                <c:pt idx="643">
                  <c:v>54.307432432432456</c:v>
                </c:pt>
                <c:pt idx="644">
                  <c:v>54.391891891891916</c:v>
                </c:pt>
                <c:pt idx="645">
                  <c:v>54.476351351351376</c:v>
                </c:pt>
                <c:pt idx="646">
                  <c:v>54.560810810810835</c:v>
                </c:pt>
                <c:pt idx="647">
                  <c:v>54.645270270270295</c:v>
                </c:pt>
                <c:pt idx="648">
                  <c:v>54.729729729729755</c:v>
                </c:pt>
                <c:pt idx="649">
                  <c:v>54.814189189189214</c:v>
                </c:pt>
                <c:pt idx="650">
                  <c:v>54.898648648648674</c:v>
                </c:pt>
                <c:pt idx="651">
                  <c:v>54.983108108108134</c:v>
                </c:pt>
                <c:pt idx="652">
                  <c:v>55.067567567567593</c:v>
                </c:pt>
                <c:pt idx="653">
                  <c:v>55.152027027027053</c:v>
                </c:pt>
                <c:pt idx="654">
                  <c:v>55.236486486486513</c:v>
                </c:pt>
                <c:pt idx="655">
                  <c:v>55.320945945945972</c:v>
                </c:pt>
                <c:pt idx="656">
                  <c:v>55.405405405405432</c:v>
                </c:pt>
                <c:pt idx="657">
                  <c:v>55.489864864864892</c:v>
                </c:pt>
                <c:pt idx="658">
                  <c:v>55.574324324324351</c:v>
                </c:pt>
                <c:pt idx="659">
                  <c:v>55.658783783783811</c:v>
                </c:pt>
                <c:pt idx="660">
                  <c:v>55.743243243243271</c:v>
                </c:pt>
                <c:pt idx="661">
                  <c:v>55.82770270270273</c:v>
                </c:pt>
                <c:pt idx="662">
                  <c:v>55.91216216216219</c:v>
                </c:pt>
                <c:pt idx="663">
                  <c:v>55.996621621621649</c:v>
                </c:pt>
                <c:pt idx="664">
                  <c:v>56.081081081081109</c:v>
                </c:pt>
                <c:pt idx="665">
                  <c:v>56.165540540540569</c:v>
                </c:pt>
                <c:pt idx="666">
                  <c:v>56.250000000000028</c:v>
                </c:pt>
                <c:pt idx="667">
                  <c:v>56.334459459459488</c:v>
                </c:pt>
                <c:pt idx="668">
                  <c:v>56.418918918918948</c:v>
                </c:pt>
                <c:pt idx="669">
                  <c:v>56.503378378378407</c:v>
                </c:pt>
                <c:pt idx="670">
                  <c:v>56.587837837837867</c:v>
                </c:pt>
                <c:pt idx="671">
                  <c:v>56.672297297297327</c:v>
                </c:pt>
                <c:pt idx="672">
                  <c:v>56.756756756756786</c:v>
                </c:pt>
                <c:pt idx="673">
                  <c:v>56.841216216216246</c:v>
                </c:pt>
                <c:pt idx="674">
                  <c:v>56.925675675675706</c:v>
                </c:pt>
                <c:pt idx="675">
                  <c:v>57.010135135135158</c:v>
                </c:pt>
                <c:pt idx="676">
                  <c:v>57.094594594594618</c:v>
                </c:pt>
                <c:pt idx="677">
                  <c:v>57.179054054054077</c:v>
                </c:pt>
                <c:pt idx="678">
                  <c:v>57.263513513513537</c:v>
                </c:pt>
                <c:pt idx="679">
                  <c:v>57.347972972972997</c:v>
                </c:pt>
                <c:pt idx="680">
                  <c:v>57.432432432432456</c:v>
                </c:pt>
                <c:pt idx="681">
                  <c:v>57.516891891891916</c:v>
                </c:pt>
                <c:pt idx="682">
                  <c:v>57.601351351351376</c:v>
                </c:pt>
                <c:pt idx="683">
                  <c:v>57.685810810810835</c:v>
                </c:pt>
                <c:pt idx="684">
                  <c:v>57.770270270270295</c:v>
                </c:pt>
                <c:pt idx="685">
                  <c:v>57.854729729729755</c:v>
                </c:pt>
                <c:pt idx="686">
                  <c:v>57.939189189189214</c:v>
                </c:pt>
                <c:pt idx="687">
                  <c:v>58.023648648648674</c:v>
                </c:pt>
                <c:pt idx="688">
                  <c:v>58.108108108108134</c:v>
                </c:pt>
                <c:pt idx="689">
                  <c:v>58.192567567567593</c:v>
                </c:pt>
                <c:pt idx="690">
                  <c:v>58.277027027027053</c:v>
                </c:pt>
                <c:pt idx="691">
                  <c:v>58.361486486486513</c:v>
                </c:pt>
                <c:pt idx="692">
                  <c:v>58.445945945945972</c:v>
                </c:pt>
                <c:pt idx="693">
                  <c:v>58.530405405405432</c:v>
                </c:pt>
                <c:pt idx="694">
                  <c:v>58.614864864864892</c:v>
                </c:pt>
                <c:pt idx="695">
                  <c:v>58.699324324324351</c:v>
                </c:pt>
                <c:pt idx="696">
                  <c:v>58.783783783783811</c:v>
                </c:pt>
                <c:pt idx="697">
                  <c:v>58.868243243243271</c:v>
                </c:pt>
                <c:pt idx="698">
                  <c:v>58.95270270270273</c:v>
                </c:pt>
                <c:pt idx="699">
                  <c:v>59.03716216216219</c:v>
                </c:pt>
                <c:pt idx="700">
                  <c:v>59.121621621621649</c:v>
                </c:pt>
                <c:pt idx="701">
                  <c:v>59.206081081081109</c:v>
                </c:pt>
                <c:pt idx="702">
                  <c:v>59.290540540540569</c:v>
                </c:pt>
                <c:pt idx="703">
                  <c:v>59.375000000000028</c:v>
                </c:pt>
                <c:pt idx="704">
                  <c:v>59.459459459459488</c:v>
                </c:pt>
                <c:pt idx="705">
                  <c:v>59.543918918918948</c:v>
                </c:pt>
                <c:pt idx="706">
                  <c:v>59.628378378378407</c:v>
                </c:pt>
                <c:pt idx="707">
                  <c:v>59.712837837837867</c:v>
                </c:pt>
                <c:pt idx="708">
                  <c:v>59.797297297297327</c:v>
                </c:pt>
                <c:pt idx="709">
                  <c:v>59.881756756756786</c:v>
                </c:pt>
                <c:pt idx="710">
                  <c:v>59.966216216216246</c:v>
                </c:pt>
                <c:pt idx="711">
                  <c:v>60.050675675675706</c:v>
                </c:pt>
                <c:pt idx="712">
                  <c:v>60.135135135135165</c:v>
                </c:pt>
                <c:pt idx="713">
                  <c:v>60.219594594594625</c:v>
                </c:pt>
                <c:pt idx="714">
                  <c:v>60.304054054054085</c:v>
                </c:pt>
                <c:pt idx="715">
                  <c:v>60.388513513513544</c:v>
                </c:pt>
                <c:pt idx="716">
                  <c:v>60.472972972973004</c:v>
                </c:pt>
                <c:pt idx="717">
                  <c:v>60.557432432432464</c:v>
                </c:pt>
                <c:pt idx="718">
                  <c:v>60.641891891891923</c:v>
                </c:pt>
                <c:pt idx="719">
                  <c:v>60.726351351351383</c:v>
                </c:pt>
                <c:pt idx="720">
                  <c:v>60.810810810810842</c:v>
                </c:pt>
                <c:pt idx="721">
                  <c:v>60.895270270270302</c:v>
                </c:pt>
                <c:pt idx="722">
                  <c:v>60.979729729729755</c:v>
                </c:pt>
                <c:pt idx="723">
                  <c:v>61.064189189189214</c:v>
                </c:pt>
                <c:pt idx="724">
                  <c:v>61.148648648648674</c:v>
                </c:pt>
                <c:pt idx="725">
                  <c:v>61.233108108108134</c:v>
                </c:pt>
                <c:pt idx="726">
                  <c:v>61.317567567567593</c:v>
                </c:pt>
                <c:pt idx="727">
                  <c:v>61.402027027027053</c:v>
                </c:pt>
                <c:pt idx="728">
                  <c:v>61.486486486486513</c:v>
                </c:pt>
                <c:pt idx="729">
                  <c:v>61.570945945945972</c:v>
                </c:pt>
                <c:pt idx="730">
                  <c:v>61.655405405405432</c:v>
                </c:pt>
                <c:pt idx="731">
                  <c:v>61.739864864864892</c:v>
                </c:pt>
                <c:pt idx="732">
                  <c:v>61.824324324324351</c:v>
                </c:pt>
                <c:pt idx="733">
                  <c:v>61.908783783783811</c:v>
                </c:pt>
                <c:pt idx="734">
                  <c:v>61.993243243243271</c:v>
                </c:pt>
                <c:pt idx="735">
                  <c:v>62.07770270270273</c:v>
                </c:pt>
                <c:pt idx="736">
                  <c:v>62.16216216216219</c:v>
                </c:pt>
                <c:pt idx="737">
                  <c:v>62.246621621621649</c:v>
                </c:pt>
                <c:pt idx="738">
                  <c:v>62.331081081081109</c:v>
                </c:pt>
                <c:pt idx="739">
                  <c:v>62.415540540540569</c:v>
                </c:pt>
                <c:pt idx="740">
                  <c:v>62.500000000000028</c:v>
                </c:pt>
                <c:pt idx="741">
                  <c:v>62.584459459459488</c:v>
                </c:pt>
                <c:pt idx="742">
                  <c:v>62.668918918918948</c:v>
                </c:pt>
                <c:pt idx="743">
                  <c:v>62.753378378378407</c:v>
                </c:pt>
                <c:pt idx="744">
                  <c:v>62.837837837837867</c:v>
                </c:pt>
                <c:pt idx="745">
                  <c:v>62.922297297297327</c:v>
                </c:pt>
                <c:pt idx="746">
                  <c:v>63.006756756756786</c:v>
                </c:pt>
                <c:pt idx="747">
                  <c:v>63.091216216216246</c:v>
                </c:pt>
                <c:pt idx="748">
                  <c:v>63.175675675675706</c:v>
                </c:pt>
                <c:pt idx="749">
                  <c:v>63.260135135135165</c:v>
                </c:pt>
                <c:pt idx="750">
                  <c:v>63.344594594594625</c:v>
                </c:pt>
                <c:pt idx="751">
                  <c:v>63.429054054054085</c:v>
                </c:pt>
                <c:pt idx="752">
                  <c:v>63.513513513513544</c:v>
                </c:pt>
                <c:pt idx="753">
                  <c:v>63.597972972973004</c:v>
                </c:pt>
                <c:pt idx="754">
                  <c:v>63.682432432432464</c:v>
                </c:pt>
                <c:pt idx="755">
                  <c:v>63.766891891891923</c:v>
                </c:pt>
                <c:pt idx="756">
                  <c:v>63.851351351351383</c:v>
                </c:pt>
                <c:pt idx="757">
                  <c:v>63.935810810810842</c:v>
                </c:pt>
                <c:pt idx="758">
                  <c:v>64.020270270270302</c:v>
                </c:pt>
                <c:pt idx="759">
                  <c:v>64.104729729729755</c:v>
                </c:pt>
                <c:pt idx="760">
                  <c:v>64.189189189189221</c:v>
                </c:pt>
                <c:pt idx="761">
                  <c:v>64.273648648648674</c:v>
                </c:pt>
                <c:pt idx="762">
                  <c:v>64.358108108108141</c:v>
                </c:pt>
                <c:pt idx="763">
                  <c:v>64.442567567567593</c:v>
                </c:pt>
                <c:pt idx="764">
                  <c:v>64.52702702702706</c:v>
                </c:pt>
                <c:pt idx="765">
                  <c:v>64.611486486486513</c:v>
                </c:pt>
                <c:pt idx="766">
                  <c:v>64.695945945945979</c:v>
                </c:pt>
                <c:pt idx="767">
                  <c:v>64.780405405405432</c:v>
                </c:pt>
                <c:pt idx="768">
                  <c:v>64.864864864864899</c:v>
                </c:pt>
                <c:pt idx="769">
                  <c:v>64.949324324324351</c:v>
                </c:pt>
                <c:pt idx="770">
                  <c:v>65.033783783783818</c:v>
                </c:pt>
                <c:pt idx="771">
                  <c:v>65.118243243243271</c:v>
                </c:pt>
                <c:pt idx="772">
                  <c:v>65.202702702702737</c:v>
                </c:pt>
                <c:pt idx="773">
                  <c:v>65.28716216216219</c:v>
                </c:pt>
                <c:pt idx="774">
                  <c:v>65.371621621621657</c:v>
                </c:pt>
                <c:pt idx="775">
                  <c:v>65.456081081081109</c:v>
                </c:pt>
                <c:pt idx="776">
                  <c:v>65.540540540540576</c:v>
                </c:pt>
                <c:pt idx="777">
                  <c:v>65.625000000000028</c:v>
                </c:pt>
                <c:pt idx="778">
                  <c:v>65.709459459459495</c:v>
                </c:pt>
                <c:pt idx="779">
                  <c:v>65.793918918918948</c:v>
                </c:pt>
                <c:pt idx="780">
                  <c:v>65.878378378378414</c:v>
                </c:pt>
                <c:pt idx="781">
                  <c:v>65.962837837837867</c:v>
                </c:pt>
                <c:pt idx="782">
                  <c:v>66.047297297297334</c:v>
                </c:pt>
                <c:pt idx="783">
                  <c:v>66.131756756756786</c:v>
                </c:pt>
                <c:pt idx="784">
                  <c:v>66.216216216216253</c:v>
                </c:pt>
                <c:pt idx="785">
                  <c:v>66.300675675675706</c:v>
                </c:pt>
                <c:pt idx="786">
                  <c:v>66.385135135135172</c:v>
                </c:pt>
                <c:pt idx="787">
                  <c:v>66.469594594594625</c:v>
                </c:pt>
                <c:pt idx="788">
                  <c:v>66.554054054054092</c:v>
                </c:pt>
                <c:pt idx="789">
                  <c:v>66.638513513513544</c:v>
                </c:pt>
                <c:pt idx="790">
                  <c:v>66.722972972973011</c:v>
                </c:pt>
                <c:pt idx="791">
                  <c:v>66.807432432432464</c:v>
                </c:pt>
                <c:pt idx="792">
                  <c:v>66.891891891891916</c:v>
                </c:pt>
                <c:pt idx="793">
                  <c:v>66.976351351351383</c:v>
                </c:pt>
                <c:pt idx="794">
                  <c:v>67.060810810810835</c:v>
                </c:pt>
                <c:pt idx="795">
                  <c:v>67.145270270270302</c:v>
                </c:pt>
                <c:pt idx="796">
                  <c:v>67.229729729729755</c:v>
                </c:pt>
                <c:pt idx="797">
                  <c:v>67.314189189189221</c:v>
                </c:pt>
                <c:pt idx="798">
                  <c:v>67.398648648648674</c:v>
                </c:pt>
                <c:pt idx="799">
                  <c:v>67.483108108108141</c:v>
                </c:pt>
                <c:pt idx="800">
                  <c:v>67.567567567567593</c:v>
                </c:pt>
                <c:pt idx="801">
                  <c:v>67.65202702702706</c:v>
                </c:pt>
                <c:pt idx="802">
                  <c:v>67.736486486486513</c:v>
                </c:pt>
                <c:pt idx="803">
                  <c:v>67.820945945945979</c:v>
                </c:pt>
                <c:pt idx="804">
                  <c:v>67.905405405405432</c:v>
                </c:pt>
                <c:pt idx="805">
                  <c:v>67.989864864864899</c:v>
                </c:pt>
                <c:pt idx="806">
                  <c:v>68.074324324324351</c:v>
                </c:pt>
                <c:pt idx="807">
                  <c:v>68.158783783783818</c:v>
                </c:pt>
                <c:pt idx="808">
                  <c:v>68.243243243243271</c:v>
                </c:pt>
                <c:pt idx="809">
                  <c:v>68.327702702702737</c:v>
                </c:pt>
                <c:pt idx="810">
                  <c:v>68.41216216216219</c:v>
                </c:pt>
                <c:pt idx="811">
                  <c:v>68.496621621621657</c:v>
                </c:pt>
                <c:pt idx="812">
                  <c:v>68.581081081081109</c:v>
                </c:pt>
                <c:pt idx="813">
                  <c:v>68.665540540540576</c:v>
                </c:pt>
                <c:pt idx="814">
                  <c:v>68.750000000000028</c:v>
                </c:pt>
                <c:pt idx="815">
                  <c:v>68.834459459459495</c:v>
                </c:pt>
                <c:pt idx="816">
                  <c:v>68.918918918918948</c:v>
                </c:pt>
                <c:pt idx="817">
                  <c:v>69.003378378378414</c:v>
                </c:pt>
                <c:pt idx="818">
                  <c:v>69.087837837837867</c:v>
                </c:pt>
                <c:pt idx="819">
                  <c:v>69.172297297297334</c:v>
                </c:pt>
                <c:pt idx="820">
                  <c:v>69.256756756756786</c:v>
                </c:pt>
                <c:pt idx="821">
                  <c:v>69.341216216216253</c:v>
                </c:pt>
                <c:pt idx="822">
                  <c:v>69.425675675675706</c:v>
                </c:pt>
                <c:pt idx="823">
                  <c:v>69.510135135135172</c:v>
                </c:pt>
                <c:pt idx="824">
                  <c:v>69.594594594594625</c:v>
                </c:pt>
                <c:pt idx="825">
                  <c:v>69.679054054054092</c:v>
                </c:pt>
                <c:pt idx="826">
                  <c:v>69.763513513513544</c:v>
                </c:pt>
                <c:pt idx="827">
                  <c:v>69.847972972973011</c:v>
                </c:pt>
                <c:pt idx="828">
                  <c:v>69.932432432432464</c:v>
                </c:pt>
                <c:pt idx="829">
                  <c:v>70.01689189189193</c:v>
                </c:pt>
                <c:pt idx="830">
                  <c:v>70.101351351351383</c:v>
                </c:pt>
                <c:pt idx="831">
                  <c:v>70.18581081081085</c:v>
                </c:pt>
                <c:pt idx="832">
                  <c:v>70.270270270270302</c:v>
                </c:pt>
                <c:pt idx="833">
                  <c:v>70.354729729729769</c:v>
                </c:pt>
                <c:pt idx="834">
                  <c:v>70.439189189189221</c:v>
                </c:pt>
                <c:pt idx="835">
                  <c:v>70.523648648648688</c:v>
                </c:pt>
                <c:pt idx="836">
                  <c:v>70.608108108108141</c:v>
                </c:pt>
                <c:pt idx="837">
                  <c:v>70.692567567567608</c:v>
                </c:pt>
                <c:pt idx="838">
                  <c:v>70.77702702702706</c:v>
                </c:pt>
                <c:pt idx="839">
                  <c:v>70.861486486486513</c:v>
                </c:pt>
                <c:pt idx="840">
                  <c:v>70.945945945945979</c:v>
                </c:pt>
                <c:pt idx="841">
                  <c:v>71.030405405405432</c:v>
                </c:pt>
                <c:pt idx="842">
                  <c:v>71.114864864864899</c:v>
                </c:pt>
                <c:pt idx="843">
                  <c:v>71.199324324324351</c:v>
                </c:pt>
                <c:pt idx="844">
                  <c:v>71.283783783783818</c:v>
                </c:pt>
                <c:pt idx="845">
                  <c:v>71.368243243243271</c:v>
                </c:pt>
                <c:pt idx="846">
                  <c:v>71.452702702702737</c:v>
                </c:pt>
                <c:pt idx="847">
                  <c:v>71.53716216216219</c:v>
                </c:pt>
                <c:pt idx="848">
                  <c:v>71.621621621621657</c:v>
                </c:pt>
                <c:pt idx="849">
                  <c:v>71.706081081081109</c:v>
                </c:pt>
                <c:pt idx="850">
                  <c:v>71.790540540540576</c:v>
                </c:pt>
                <c:pt idx="851">
                  <c:v>71.875000000000028</c:v>
                </c:pt>
                <c:pt idx="852">
                  <c:v>71.959459459459495</c:v>
                </c:pt>
                <c:pt idx="853">
                  <c:v>72.043918918918948</c:v>
                </c:pt>
                <c:pt idx="854">
                  <c:v>72.128378378378414</c:v>
                </c:pt>
                <c:pt idx="855">
                  <c:v>72.212837837837867</c:v>
                </c:pt>
                <c:pt idx="856">
                  <c:v>72.297297297297334</c:v>
                </c:pt>
                <c:pt idx="857">
                  <c:v>72.381756756756786</c:v>
                </c:pt>
                <c:pt idx="858">
                  <c:v>72.466216216216253</c:v>
                </c:pt>
                <c:pt idx="859">
                  <c:v>72.550675675675706</c:v>
                </c:pt>
                <c:pt idx="860">
                  <c:v>72.635135135135172</c:v>
                </c:pt>
                <c:pt idx="861">
                  <c:v>72.719594594594625</c:v>
                </c:pt>
                <c:pt idx="862">
                  <c:v>72.804054054054092</c:v>
                </c:pt>
                <c:pt idx="863">
                  <c:v>72.888513513513544</c:v>
                </c:pt>
                <c:pt idx="864">
                  <c:v>72.972972972973011</c:v>
                </c:pt>
                <c:pt idx="865">
                  <c:v>73.057432432432464</c:v>
                </c:pt>
                <c:pt idx="866">
                  <c:v>73.14189189189193</c:v>
                </c:pt>
                <c:pt idx="867">
                  <c:v>73.226351351351383</c:v>
                </c:pt>
                <c:pt idx="868">
                  <c:v>73.31081081081085</c:v>
                </c:pt>
                <c:pt idx="869">
                  <c:v>73.395270270270302</c:v>
                </c:pt>
                <c:pt idx="870">
                  <c:v>73.479729729729769</c:v>
                </c:pt>
                <c:pt idx="871">
                  <c:v>73.564189189189221</c:v>
                </c:pt>
                <c:pt idx="872">
                  <c:v>73.648648648648688</c:v>
                </c:pt>
                <c:pt idx="873">
                  <c:v>73.733108108108141</c:v>
                </c:pt>
                <c:pt idx="874">
                  <c:v>73.817567567567608</c:v>
                </c:pt>
                <c:pt idx="875">
                  <c:v>73.90202702702706</c:v>
                </c:pt>
                <c:pt idx="876">
                  <c:v>73.986486486486527</c:v>
                </c:pt>
                <c:pt idx="877">
                  <c:v>74.070945945945979</c:v>
                </c:pt>
                <c:pt idx="878">
                  <c:v>74.155405405405446</c:v>
                </c:pt>
                <c:pt idx="879">
                  <c:v>74.239864864864899</c:v>
                </c:pt>
                <c:pt idx="880">
                  <c:v>74.324324324324365</c:v>
                </c:pt>
                <c:pt idx="881">
                  <c:v>74.408783783783818</c:v>
                </c:pt>
                <c:pt idx="882">
                  <c:v>74.493243243243285</c:v>
                </c:pt>
                <c:pt idx="883">
                  <c:v>74.577702702702737</c:v>
                </c:pt>
                <c:pt idx="884">
                  <c:v>74.662162162162204</c:v>
                </c:pt>
                <c:pt idx="885">
                  <c:v>74.746621621621657</c:v>
                </c:pt>
                <c:pt idx="886">
                  <c:v>74.831081081081109</c:v>
                </c:pt>
                <c:pt idx="887">
                  <c:v>74.915540540540576</c:v>
                </c:pt>
                <c:pt idx="888">
                  <c:v>75.000000000000028</c:v>
                </c:pt>
                <c:pt idx="889">
                  <c:v>75.084459459459495</c:v>
                </c:pt>
                <c:pt idx="890">
                  <c:v>75.168918918918948</c:v>
                </c:pt>
                <c:pt idx="891">
                  <c:v>75.253378378378414</c:v>
                </c:pt>
                <c:pt idx="892">
                  <c:v>75.337837837837867</c:v>
                </c:pt>
                <c:pt idx="893">
                  <c:v>75.422297297297334</c:v>
                </c:pt>
                <c:pt idx="894">
                  <c:v>75.506756756756786</c:v>
                </c:pt>
                <c:pt idx="895">
                  <c:v>75.591216216216253</c:v>
                </c:pt>
                <c:pt idx="896">
                  <c:v>75.675675675675706</c:v>
                </c:pt>
                <c:pt idx="897">
                  <c:v>75.760135135135172</c:v>
                </c:pt>
                <c:pt idx="898">
                  <c:v>75.844594594594625</c:v>
                </c:pt>
                <c:pt idx="899">
                  <c:v>75.929054054054092</c:v>
                </c:pt>
                <c:pt idx="900">
                  <c:v>76.013513513513544</c:v>
                </c:pt>
                <c:pt idx="901">
                  <c:v>76.097972972973011</c:v>
                </c:pt>
                <c:pt idx="902">
                  <c:v>76.182432432432464</c:v>
                </c:pt>
                <c:pt idx="903">
                  <c:v>76.26689189189193</c:v>
                </c:pt>
                <c:pt idx="904">
                  <c:v>76.351351351351383</c:v>
                </c:pt>
                <c:pt idx="905">
                  <c:v>76.43581081081085</c:v>
                </c:pt>
                <c:pt idx="906">
                  <c:v>76.520270270270302</c:v>
                </c:pt>
                <c:pt idx="907">
                  <c:v>76.604729729729769</c:v>
                </c:pt>
                <c:pt idx="908">
                  <c:v>76.689189189189221</c:v>
                </c:pt>
                <c:pt idx="909">
                  <c:v>76.773648648648688</c:v>
                </c:pt>
                <c:pt idx="910">
                  <c:v>76.858108108108141</c:v>
                </c:pt>
                <c:pt idx="911">
                  <c:v>76.942567567567608</c:v>
                </c:pt>
                <c:pt idx="912">
                  <c:v>77.02702702702706</c:v>
                </c:pt>
                <c:pt idx="913">
                  <c:v>77.111486486486527</c:v>
                </c:pt>
                <c:pt idx="914">
                  <c:v>77.195945945945979</c:v>
                </c:pt>
                <c:pt idx="915">
                  <c:v>77.280405405405446</c:v>
                </c:pt>
                <c:pt idx="916">
                  <c:v>77.364864864864899</c:v>
                </c:pt>
                <c:pt idx="917">
                  <c:v>77.449324324324365</c:v>
                </c:pt>
                <c:pt idx="918">
                  <c:v>77.533783783783818</c:v>
                </c:pt>
                <c:pt idx="919">
                  <c:v>77.618243243243285</c:v>
                </c:pt>
                <c:pt idx="920">
                  <c:v>77.702702702702737</c:v>
                </c:pt>
                <c:pt idx="921">
                  <c:v>77.787162162162204</c:v>
                </c:pt>
                <c:pt idx="922">
                  <c:v>77.871621621621657</c:v>
                </c:pt>
                <c:pt idx="923">
                  <c:v>77.956081081081123</c:v>
                </c:pt>
                <c:pt idx="924">
                  <c:v>78.040540540540576</c:v>
                </c:pt>
                <c:pt idx="925">
                  <c:v>78.125000000000043</c:v>
                </c:pt>
                <c:pt idx="926">
                  <c:v>78.209459459459495</c:v>
                </c:pt>
                <c:pt idx="927">
                  <c:v>78.293918918918962</c:v>
                </c:pt>
                <c:pt idx="928">
                  <c:v>78.378378378378414</c:v>
                </c:pt>
                <c:pt idx="929">
                  <c:v>78.462837837837881</c:v>
                </c:pt>
                <c:pt idx="930">
                  <c:v>78.547297297297334</c:v>
                </c:pt>
                <c:pt idx="931">
                  <c:v>78.631756756756786</c:v>
                </c:pt>
                <c:pt idx="932">
                  <c:v>78.716216216216253</c:v>
                </c:pt>
                <c:pt idx="933">
                  <c:v>78.800675675675706</c:v>
                </c:pt>
                <c:pt idx="934">
                  <c:v>78.885135135135172</c:v>
                </c:pt>
                <c:pt idx="935">
                  <c:v>78.969594594594625</c:v>
                </c:pt>
                <c:pt idx="936">
                  <c:v>79.054054054054092</c:v>
                </c:pt>
                <c:pt idx="937">
                  <c:v>79.138513513513544</c:v>
                </c:pt>
                <c:pt idx="938">
                  <c:v>79.222972972973011</c:v>
                </c:pt>
                <c:pt idx="939">
                  <c:v>79.307432432432464</c:v>
                </c:pt>
                <c:pt idx="940">
                  <c:v>79.39189189189193</c:v>
                </c:pt>
                <c:pt idx="941">
                  <c:v>79.476351351351383</c:v>
                </c:pt>
                <c:pt idx="942">
                  <c:v>79.56081081081085</c:v>
                </c:pt>
                <c:pt idx="943">
                  <c:v>79.645270270270302</c:v>
                </c:pt>
                <c:pt idx="944">
                  <c:v>79.729729729729769</c:v>
                </c:pt>
                <c:pt idx="945">
                  <c:v>79.814189189189221</c:v>
                </c:pt>
                <c:pt idx="946">
                  <c:v>79.898648648648688</c:v>
                </c:pt>
                <c:pt idx="947">
                  <c:v>79.983108108108141</c:v>
                </c:pt>
                <c:pt idx="948">
                  <c:v>80.067567567567608</c:v>
                </c:pt>
                <c:pt idx="949">
                  <c:v>80.15202702702706</c:v>
                </c:pt>
                <c:pt idx="950">
                  <c:v>80.236486486486527</c:v>
                </c:pt>
                <c:pt idx="951">
                  <c:v>80.320945945945979</c:v>
                </c:pt>
                <c:pt idx="952">
                  <c:v>80.405405405405446</c:v>
                </c:pt>
                <c:pt idx="953">
                  <c:v>80.489864864864899</c:v>
                </c:pt>
                <c:pt idx="954">
                  <c:v>80.574324324324365</c:v>
                </c:pt>
                <c:pt idx="955">
                  <c:v>80.658783783783818</c:v>
                </c:pt>
                <c:pt idx="956">
                  <c:v>80.743243243243285</c:v>
                </c:pt>
                <c:pt idx="957">
                  <c:v>80.827702702702737</c:v>
                </c:pt>
                <c:pt idx="958">
                  <c:v>80.912162162162204</c:v>
                </c:pt>
                <c:pt idx="959">
                  <c:v>80.996621621621657</c:v>
                </c:pt>
                <c:pt idx="960">
                  <c:v>81.081081081081123</c:v>
                </c:pt>
                <c:pt idx="961">
                  <c:v>81.165540540540576</c:v>
                </c:pt>
                <c:pt idx="962">
                  <c:v>81.250000000000043</c:v>
                </c:pt>
                <c:pt idx="963">
                  <c:v>81.334459459459495</c:v>
                </c:pt>
                <c:pt idx="964">
                  <c:v>81.418918918918962</c:v>
                </c:pt>
                <c:pt idx="965">
                  <c:v>81.503378378378414</c:v>
                </c:pt>
                <c:pt idx="966">
                  <c:v>81.587837837837881</c:v>
                </c:pt>
                <c:pt idx="967">
                  <c:v>81.672297297297334</c:v>
                </c:pt>
                <c:pt idx="968">
                  <c:v>81.756756756756801</c:v>
                </c:pt>
                <c:pt idx="969">
                  <c:v>81.841216216216253</c:v>
                </c:pt>
                <c:pt idx="970">
                  <c:v>81.92567567567572</c:v>
                </c:pt>
                <c:pt idx="971">
                  <c:v>82.010135135135172</c:v>
                </c:pt>
                <c:pt idx="972">
                  <c:v>82.094594594594639</c:v>
                </c:pt>
                <c:pt idx="973">
                  <c:v>82.179054054054092</c:v>
                </c:pt>
                <c:pt idx="974">
                  <c:v>82.263513513513558</c:v>
                </c:pt>
                <c:pt idx="975">
                  <c:v>82.347972972973011</c:v>
                </c:pt>
                <c:pt idx="976">
                  <c:v>82.432432432432478</c:v>
                </c:pt>
                <c:pt idx="977">
                  <c:v>82.51689189189193</c:v>
                </c:pt>
                <c:pt idx="978">
                  <c:v>82.601351351351383</c:v>
                </c:pt>
                <c:pt idx="979">
                  <c:v>82.68581081081085</c:v>
                </c:pt>
                <c:pt idx="980">
                  <c:v>82.770270270270302</c:v>
                </c:pt>
                <c:pt idx="981">
                  <c:v>82.854729729729769</c:v>
                </c:pt>
                <c:pt idx="982">
                  <c:v>82.939189189189221</c:v>
                </c:pt>
                <c:pt idx="983">
                  <c:v>83.023648648648688</c:v>
                </c:pt>
                <c:pt idx="984">
                  <c:v>83.108108108108141</c:v>
                </c:pt>
                <c:pt idx="985">
                  <c:v>83.192567567567608</c:v>
                </c:pt>
                <c:pt idx="986">
                  <c:v>83.27702702702706</c:v>
                </c:pt>
                <c:pt idx="987">
                  <c:v>83.361486486486527</c:v>
                </c:pt>
                <c:pt idx="988">
                  <c:v>83.445945945945979</c:v>
                </c:pt>
                <c:pt idx="989">
                  <c:v>83.530405405405446</c:v>
                </c:pt>
                <c:pt idx="990">
                  <c:v>83.614864864864899</c:v>
                </c:pt>
                <c:pt idx="991">
                  <c:v>83.699324324324365</c:v>
                </c:pt>
                <c:pt idx="992">
                  <c:v>83.783783783783818</c:v>
                </c:pt>
                <c:pt idx="993">
                  <c:v>83.868243243243285</c:v>
                </c:pt>
                <c:pt idx="994">
                  <c:v>83.952702702702737</c:v>
                </c:pt>
                <c:pt idx="995">
                  <c:v>84.037162162162204</c:v>
                </c:pt>
                <c:pt idx="996">
                  <c:v>84.121621621621657</c:v>
                </c:pt>
                <c:pt idx="997">
                  <c:v>84.206081081081123</c:v>
                </c:pt>
                <c:pt idx="998">
                  <c:v>84.290540540540576</c:v>
                </c:pt>
                <c:pt idx="999">
                  <c:v>84.375000000000043</c:v>
                </c:pt>
                <c:pt idx="1000">
                  <c:v>84.459459459459495</c:v>
                </c:pt>
                <c:pt idx="1001">
                  <c:v>84.543918918918962</c:v>
                </c:pt>
                <c:pt idx="1002">
                  <c:v>84.628378378378414</c:v>
                </c:pt>
                <c:pt idx="1003">
                  <c:v>84.712837837837881</c:v>
                </c:pt>
                <c:pt idx="1004">
                  <c:v>84.797297297297334</c:v>
                </c:pt>
                <c:pt idx="1005">
                  <c:v>84.881756756756801</c:v>
                </c:pt>
                <c:pt idx="1006">
                  <c:v>84.966216216216253</c:v>
                </c:pt>
                <c:pt idx="1007">
                  <c:v>85.05067567567572</c:v>
                </c:pt>
                <c:pt idx="1008">
                  <c:v>85.135135135135172</c:v>
                </c:pt>
                <c:pt idx="1009">
                  <c:v>85.219594594594639</c:v>
                </c:pt>
                <c:pt idx="1010">
                  <c:v>85.304054054054092</c:v>
                </c:pt>
                <c:pt idx="1011">
                  <c:v>85.388513513513558</c:v>
                </c:pt>
                <c:pt idx="1012">
                  <c:v>85.472972972973011</c:v>
                </c:pt>
                <c:pt idx="1013">
                  <c:v>85.557432432432478</c:v>
                </c:pt>
                <c:pt idx="1014">
                  <c:v>85.64189189189193</c:v>
                </c:pt>
                <c:pt idx="1015">
                  <c:v>85.726351351351397</c:v>
                </c:pt>
                <c:pt idx="1016">
                  <c:v>85.81081081081085</c:v>
                </c:pt>
                <c:pt idx="1017">
                  <c:v>85.895270270270316</c:v>
                </c:pt>
                <c:pt idx="1018">
                  <c:v>85.979729729729769</c:v>
                </c:pt>
                <c:pt idx="1019">
                  <c:v>86.064189189189236</c:v>
                </c:pt>
                <c:pt idx="1020">
                  <c:v>86.148648648648688</c:v>
                </c:pt>
                <c:pt idx="1021">
                  <c:v>86.233108108108155</c:v>
                </c:pt>
                <c:pt idx="1022">
                  <c:v>86.317567567567608</c:v>
                </c:pt>
                <c:pt idx="1023">
                  <c:v>86.402027027027074</c:v>
                </c:pt>
                <c:pt idx="1024">
                  <c:v>86.486486486486527</c:v>
                </c:pt>
                <c:pt idx="1025">
                  <c:v>86.570945945945979</c:v>
                </c:pt>
                <c:pt idx="1026">
                  <c:v>86.655405405405446</c:v>
                </c:pt>
                <c:pt idx="1027">
                  <c:v>86.739864864864899</c:v>
                </c:pt>
                <c:pt idx="1028">
                  <c:v>86.824324324324365</c:v>
                </c:pt>
                <c:pt idx="1029">
                  <c:v>86.908783783783818</c:v>
                </c:pt>
                <c:pt idx="1030">
                  <c:v>86.993243243243285</c:v>
                </c:pt>
                <c:pt idx="1031">
                  <c:v>87.077702702702737</c:v>
                </c:pt>
                <c:pt idx="1032">
                  <c:v>87.162162162162204</c:v>
                </c:pt>
                <c:pt idx="1033">
                  <c:v>87.246621621621657</c:v>
                </c:pt>
                <c:pt idx="1034">
                  <c:v>87.331081081081123</c:v>
                </c:pt>
                <c:pt idx="1035">
                  <c:v>87.415540540540576</c:v>
                </c:pt>
                <c:pt idx="1036">
                  <c:v>87.500000000000043</c:v>
                </c:pt>
                <c:pt idx="1037">
                  <c:v>87.584459459459495</c:v>
                </c:pt>
                <c:pt idx="1038">
                  <c:v>87.668918918918962</c:v>
                </c:pt>
                <c:pt idx="1039">
                  <c:v>87.753378378378414</c:v>
                </c:pt>
                <c:pt idx="1040">
                  <c:v>87.837837837837881</c:v>
                </c:pt>
                <c:pt idx="1041">
                  <c:v>87.922297297297334</c:v>
                </c:pt>
                <c:pt idx="1042">
                  <c:v>88.006756756756801</c:v>
                </c:pt>
                <c:pt idx="1043">
                  <c:v>88.091216216216253</c:v>
                </c:pt>
                <c:pt idx="1044">
                  <c:v>88.17567567567572</c:v>
                </c:pt>
                <c:pt idx="1045">
                  <c:v>88.260135135135172</c:v>
                </c:pt>
                <c:pt idx="1046">
                  <c:v>88.344594594594639</c:v>
                </c:pt>
                <c:pt idx="1047">
                  <c:v>88.429054054054092</c:v>
                </c:pt>
                <c:pt idx="1048">
                  <c:v>88.513513513513558</c:v>
                </c:pt>
                <c:pt idx="1049">
                  <c:v>88.597972972973011</c:v>
                </c:pt>
                <c:pt idx="1050">
                  <c:v>88.682432432432478</c:v>
                </c:pt>
                <c:pt idx="1051">
                  <c:v>88.76689189189193</c:v>
                </c:pt>
                <c:pt idx="1052">
                  <c:v>88.851351351351397</c:v>
                </c:pt>
                <c:pt idx="1053">
                  <c:v>88.93581081081085</c:v>
                </c:pt>
                <c:pt idx="1054">
                  <c:v>89.020270270270316</c:v>
                </c:pt>
                <c:pt idx="1055">
                  <c:v>89.104729729729769</c:v>
                </c:pt>
                <c:pt idx="1056">
                  <c:v>89.189189189189236</c:v>
                </c:pt>
                <c:pt idx="1057">
                  <c:v>89.273648648648688</c:v>
                </c:pt>
                <c:pt idx="1058">
                  <c:v>89.358108108108155</c:v>
                </c:pt>
                <c:pt idx="1059">
                  <c:v>89.442567567567608</c:v>
                </c:pt>
                <c:pt idx="1060">
                  <c:v>89.527027027027074</c:v>
                </c:pt>
                <c:pt idx="1061">
                  <c:v>89.611486486486527</c:v>
                </c:pt>
                <c:pt idx="1062">
                  <c:v>89.695945945945994</c:v>
                </c:pt>
                <c:pt idx="1063">
                  <c:v>89.780405405405446</c:v>
                </c:pt>
                <c:pt idx="1064">
                  <c:v>89.864864864864913</c:v>
                </c:pt>
                <c:pt idx="1065">
                  <c:v>89.949324324324365</c:v>
                </c:pt>
                <c:pt idx="1066">
                  <c:v>90.033783783783832</c:v>
                </c:pt>
                <c:pt idx="1067">
                  <c:v>90.118243243243285</c:v>
                </c:pt>
                <c:pt idx="1068">
                  <c:v>90.202702702702751</c:v>
                </c:pt>
                <c:pt idx="1069">
                  <c:v>90.287162162162204</c:v>
                </c:pt>
                <c:pt idx="1070">
                  <c:v>90.371621621621671</c:v>
                </c:pt>
                <c:pt idx="1071">
                  <c:v>90.456081081081123</c:v>
                </c:pt>
                <c:pt idx="1072">
                  <c:v>90.540540540540576</c:v>
                </c:pt>
                <c:pt idx="1073">
                  <c:v>90.625000000000043</c:v>
                </c:pt>
                <c:pt idx="1074">
                  <c:v>90.709459459459495</c:v>
                </c:pt>
                <c:pt idx="1075">
                  <c:v>90.793918918918962</c:v>
                </c:pt>
                <c:pt idx="1076">
                  <c:v>90.878378378378414</c:v>
                </c:pt>
                <c:pt idx="1077">
                  <c:v>90.962837837837881</c:v>
                </c:pt>
                <c:pt idx="1078">
                  <c:v>91.047297297297334</c:v>
                </c:pt>
                <c:pt idx="1079">
                  <c:v>91.131756756756801</c:v>
                </c:pt>
                <c:pt idx="1080">
                  <c:v>91.216216216216253</c:v>
                </c:pt>
                <c:pt idx="1081">
                  <c:v>91.30067567567572</c:v>
                </c:pt>
                <c:pt idx="1082">
                  <c:v>91.385135135135172</c:v>
                </c:pt>
                <c:pt idx="1083">
                  <c:v>91.469594594594639</c:v>
                </c:pt>
                <c:pt idx="1084">
                  <c:v>91.554054054054092</c:v>
                </c:pt>
                <c:pt idx="1085">
                  <c:v>91.638513513513558</c:v>
                </c:pt>
                <c:pt idx="1086">
                  <c:v>91.722972972973011</c:v>
                </c:pt>
                <c:pt idx="1087">
                  <c:v>91.807432432432478</c:v>
                </c:pt>
                <c:pt idx="1088">
                  <c:v>91.89189189189193</c:v>
                </c:pt>
                <c:pt idx="1089">
                  <c:v>91.976351351351397</c:v>
                </c:pt>
                <c:pt idx="1090">
                  <c:v>92.06081081081085</c:v>
                </c:pt>
                <c:pt idx="1091">
                  <c:v>92.145270270270316</c:v>
                </c:pt>
                <c:pt idx="1092">
                  <c:v>92.229729729729769</c:v>
                </c:pt>
                <c:pt idx="1093">
                  <c:v>92.314189189189236</c:v>
                </c:pt>
                <c:pt idx="1094">
                  <c:v>92.398648648648688</c:v>
                </c:pt>
                <c:pt idx="1095">
                  <c:v>92.483108108108155</c:v>
                </c:pt>
                <c:pt idx="1096">
                  <c:v>92.567567567567608</c:v>
                </c:pt>
                <c:pt idx="1097">
                  <c:v>92.652027027027074</c:v>
                </c:pt>
                <c:pt idx="1098">
                  <c:v>92.736486486486527</c:v>
                </c:pt>
                <c:pt idx="1099">
                  <c:v>92.820945945945994</c:v>
                </c:pt>
                <c:pt idx="1100">
                  <c:v>92.905405405405446</c:v>
                </c:pt>
                <c:pt idx="1101">
                  <c:v>92.989864864864913</c:v>
                </c:pt>
                <c:pt idx="1102">
                  <c:v>93.074324324324365</c:v>
                </c:pt>
                <c:pt idx="1103">
                  <c:v>93.158783783783832</c:v>
                </c:pt>
                <c:pt idx="1104">
                  <c:v>93.243243243243285</c:v>
                </c:pt>
                <c:pt idx="1105">
                  <c:v>93.327702702702751</c:v>
                </c:pt>
                <c:pt idx="1106">
                  <c:v>93.412162162162204</c:v>
                </c:pt>
                <c:pt idx="1107">
                  <c:v>93.496621621621671</c:v>
                </c:pt>
                <c:pt idx="1108">
                  <c:v>93.581081081081123</c:v>
                </c:pt>
                <c:pt idx="1109">
                  <c:v>93.66554054054059</c:v>
                </c:pt>
                <c:pt idx="1110">
                  <c:v>93.750000000000043</c:v>
                </c:pt>
                <c:pt idx="1111">
                  <c:v>93.834459459459509</c:v>
                </c:pt>
                <c:pt idx="1112">
                  <c:v>93.918918918918962</c:v>
                </c:pt>
                <c:pt idx="1113">
                  <c:v>94.003378378378429</c:v>
                </c:pt>
                <c:pt idx="1114">
                  <c:v>94.087837837837881</c:v>
                </c:pt>
                <c:pt idx="1115">
                  <c:v>94.172297297297348</c:v>
                </c:pt>
                <c:pt idx="1116">
                  <c:v>94.256756756756801</c:v>
                </c:pt>
                <c:pt idx="1117">
                  <c:v>94.341216216216267</c:v>
                </c:pt>
                <c:pt idx="1118">
                  <c:v>94.42567567567572</c:v>
                </c:pt>
                <c:pt idx="1119">
                  <c:v>94.510135135135172</c:v>
                </c:pt>
                <c:pt idx="1120">
                  <c:v>94.594594594594639</c:v>
                </c:pt>
                <c:pt idx="1121">
                  <c:v>94.679054054054092</c:v>
                </c:pt>
                <c:pt idx="1122">
                  <c:v>94.763513513513558</c:v>
                </c:pt>
                <c:pt idx="1123">
                  <c:v>94.847972972973011</c:v>
                </c:pt>
                <c:pt idx="1124">
                  <c:v>94.932432432432478</c:v>
                </c:pt>
                <c:pt idx="1125">
                  <c:v>95.01689189189193</c:v>
                </c:pt>
                <c:pt idx="1126">
                  <c:v>95.101351351351397</c:v>
                </c:pt>
                <c:pt idx="1127">
                  <c:v>95.18581081081085</c:v>
                </c:pt>
                <c:pt idx="1128">
                  <c:v>95.270270270270316</c:v>
                </c:pt>
                <c:pt idx="1129">
                  <c:v>95.354729729729769</c:v>
                </c:pt>
                <c:pt idx="1130">
                  <c:v>95.439189189189236</c:v>
                </c:pt>
                <c:pt idx="1131">
                  <c:v>95.523648648648688</c:v>
                </c:pt>
                <c:pt idx="1132">
                  <c:v>95.608108108108155</c:v>
                </c:pt>
                <c:pt idx="1133">
                  <c:v>95.692567567567608</c:v>
                </c:pt>
                <c:pt idx="1134">
                  <c:v>95.777027027027074</c:v>
                </c:pt>
                <c:pt idx="1135">
                  <c:v>95.861486486486527</c:v>
                </c:pt>
                <c:pt idx="1136">
                  <c:v>95.945945945945994</c:v>
                </c:pt>
                <c:pt idx="1137">
                  <c:v>96.030405405405446</c:v>
                </c:pt>
                <c:pt idx="1138">
                  <c:v>96.114864864864913</c:v>
                </c:pt>
                <c:pt idx="1139">
                  <c:v>96.199324324324365</c:v>
                </c:pt>
                <c:pt idx="1140">
                  <c:v>96.283783783783832</c:v>
                </c:pt>
                <c:pt idx="1141">
                  <c:v>96.368243243243285</c:v>
                </c:pt>
                <c:pt idx="1142">
                  <c:v>96.452702702702751</c:v>
                </c:pt>
                <c:pt idx="1143">
                  <c:v>96.537162162162204</c:v>
                </c:pt>
                <c:pt idx="1144">
                  <c:v>96.621621621621671</c:v>
                </c:pt>
                <c:pt idx="1145">
                  <c:v>96.706081081081123</c:v>
                </c:pt>
                <c:pt idx="1146">
                  <c:v>96.79054054054059</c:v>
                </c:pt>
                <c:pt idx="1147">
                  <c:v>96.875000000000043</c:v>
                </c:pt>
                <c:pt idx="1148">
                  <c:v>96.959459459459509</c:v>
                </c:pt>
                <c:pt idx="1149">
                  <c:v>97.043918918918962</c:v>
                </c:pt>
                <c:pt idx="1150">
                  <c:v>97.128378378378429</c:v>
                </c:pt>
                <c:pt idx="1151">
                  <c:v>97.212837837837881</c:v>
                </c:pt>
                <c:pt idx="1152">
                  <c:v>97.297297297297348</c:v>
                </c:pt>
                <c:pt idx="1153">
                  <c:v>97.381756756756801</c:v>
                </c:pt>
                <c:pt idx="1154">
                  <c:v>97.466216216216267</c:v>
                </c:pt>
                <c:pt idx="1155">
                  <c:v>97.55067567567572</c:v>
                </c:pt>
                <c:pt idx="1156">
                  <c:v>97.635135135135187</c:v>
                </c:pt>
                <c:pt idx="1157">
                  <c:v>97.719594594594639</c:v>
                </c:pt>
                <c:pt idx="1158">
                  <c:v>97.804054054054106</c:v>
                </c:pt>
                <c:pt idx="1159">
                  <c:v>97.888513513513558</c:v>
                </c:pt>
                <c:pt idx="1160">
                  <c:v>97.972972972973025</c:v>
                </c:pt>
                <c:pt idx="1161">
                  <c:v>98.057432432432478</c:v>
                </c:pt>
                <c:pt idx="1162">
                  <c:v>98.141891891891945</c:v>
                </c:pt>
                <c:pt idx="1163">
                  <c:v>98.226351351351397</c:v>
                </c:pt>
                <c:pt idx="1164">
                  <c:v>98.31081081081085</c:v>
                </c:pt>
                <c:pt idx="1165">
                  <c:v>98.395270270270316</c:v>
                </c:pt>
                <c:pt idx="1166">
                  <c:v>98.479729729729769</c:v>
                </c:pt>
                <c:pt idx="1167">
                  <c:v>98.564189189189236</c:v>
                </c:pt>
                <c:pt idx="1168">
                  <c:v>98.648648648648688</c:v>
                </c:pt>
                <c:pt idx="1169">
                  <c:v>98.733108108108155</c:v>
                </c:pt>
                <c:pt idx="1170">
                  <c:v>98.817567567567608</c:v>
                </c:pt>
                <c:pt idx="1171">
                  <c:v>98.902027027027074</c:v>
                </c:pt>
                <c:pt idx="1172">
                  <c:v>98.986486486486527</c:v>
                </c:pt>
                <c:pt idx="1173">
                  <c:v>99.070945945945994</c:v>
                </c:pt>
                <c:pt idx="1174">
                  <c:v>99.155405405405446</c:v>
                </c:pt>
                <c:pt idx="1175">
                  <c:v>99.239864864864913</c:v>
                </c:pt>
                <c:pt idx="1176">
                  <c:v>99.324324324324365</c:v>
                </c:pt>
                <c:pt idx="1177">
                  <c:v>99.408783783783832</c:v>
                </c:pt>
                <c:pt idx="1178">
                  <c:v>99.493243243243285</c:v>
                </c:pt>
                <c:pt idx="1179">
                  <c:v>99.577702702702751</c:v>
                </c:pt>
                <c:pt idx="1180">
                  <c:v>99.662162162162204</c:v>
                </c:pt>
                <c:pt idx="1181">
                  <c:v>99.746621621621671</c:v>
                </c:pt>
                <c:pt idx="1182">
                  <c:v>99.831081081081123</c:v>
                </c:pt>
                <c:pt idx="1183">
                  <c:v>99.91554054054059</c:v>
                </c:pt>
                <c:pt idx="1184">
                  <c:v>100.00000000000004</c:v>
                </c:pt>
              </c:numCache>
            </c:numRef>
          </c:xVal>
          <c:yVal>
            <c:numRef>
              <c:f>'FDC Delegate'!$I$4:$I$1188</c:f>
              <c:numCache>
                <c:formatCode>General</c:formatCode>
                <c:ptCount val="1185"/>
                <c:pt idx="0">
                  <c:v>7661.06</c:v>
                </c:pt>
                <c:pt idx="1">
                  <c:v>6326.9489999999996</c:v>
                </c:pt>
                <c:pt idx="2">
                  <c:v>3822.194</c:v>
                </c:pt>
                <c:pt idx="3">
                  <c:v>2549.2220000000002</c:v>
                </c:pt>
                <c:pt idx="4">
                  <c:v>2375.6880000000001</c:v>
                </c:pt>
                <c:pt idx="5">
                  <c:v>2215.134</c:v>
                </c:pt>
                <c:pt idx="6">
                  <c:v>1857.2159999999999</c:v>
                </c:pt>
                <c:pt idx="7">
                  <c:v>1771.0039999999999</c:v>
                </c:pt>
                <c:pt idx="8">
                  <c:v>1533.5840000000001</c:v>
                </c:pt>
                <c:pt idx="9">
                  <c:v>1480.1780000000001</c:v>
                </c:pt>
                <c:pt idx="10">
                  <c:v>1406.682</c:v>
                </c:pt>
                <c:pt idx="11">
                  <c:v>1283.0219999999999</c:v>
                </c:pt>
                <c:pt idx="12">
                  <c:v>1211.712</c:v>
                </c:pt>
                <c:pt idx="13">
                  <c:v>1211.1020000000001</c:v>
                </c:pt>
                <c:pt idx="14">
                  <c:v>1196.095</c:v>
                </c:pt>
                <c:pt idx="15">
                  <c:v>1188.883</c:v>
                </c:pt>
                <c:pt idx="16">
                  <c:v>1174.2</c:v>
                </c:pt>
                <c:pt idx="17">
                  <c:v>1150.8620000000001</c:v>
                </c:pt>
                <c:pt idx="18">
                  <c:v>1107.9380000000001</c:v>
                </c:pt>
                <c:pt idx="19">
                  <c:v>1088.7339999999999</c:v>
                </c:pt>
                <c:pt idx="20">
                  <c:v>1080.1469999999999</c:v>
                </c:pt>
                <c:pt idx="21">
                  <c:v>1071.258</c:v>
                </c:pt>
                <c:pt idx="22">
                  <c:v>1052.297</c:v>
                </c:pt>
                <c:pt idx="23">
                  <c:v>1052.0029999999999</c:v>
                </c:pt>
                <c:pt idx="24">
                  <c:v>1038.239</c:v>
                </c:pt>
                <c:pt idx="25">
                  <c:v>1033.3420000000001</c:v>
                </c:pt>
                <c:pt idx="26">
                  <c:v>946.04399999999998</c:v>
                </c:pt>
                <c:pt idx="27">
                  <c:v>925.899</c:v>
                </c:pt>
                <c:pt idx="28">
                  <c:v>889.69</c:v>
                </c:pt>
                <c:pt idx="29">
                  <c:v>863.60599999999999</c:v>
                </c:pt>
                <c:pt idx="30">
                  <c:v>839.101</c:v>
                </c:pt>
                <c:pt idx="31">
                  <c:v>829.66600000000005</c:v>
                </c:pt>
                <c:pt idx="32">
                  <c:v>805.07</c:v>
                </c:pt>
                <c:pt idx="33">
                  <c:v>784.93299999999999</c:v>
                </c:pt>
                <c:pt idx="34">
                  <c:v>781.99300000000005</c:v>
                </c:pt>
                <c:pt idx="35">
                  <c:v>773.149</c:v>
                </c:pt>
                <c:pt idx="36">
                  <c:v>772.84500000000003</c:v>
                </c:pt>
                <c:pt idx="37">
                  <c:v>768.20299999999997</c:v>
                </c:pt>
                <c:pt idx="38">
                  <c:v>766.58299999999997</c:v>
                </c:pt>
                <c:pt idx="39">
                  <c:v>747.56</c:v>
                </c:pt>
                <c:pt idx="40">
                  <c:v>741.21</c:v>
                </c:pt>
                <c:pt idx="41">
                  <c:v>718.51</c:v>
                </c:pt>
                <c:pt idx="42">
                  <c:v>718.29499999999996</c:v>
                </c:pt>
                <c:pt idx="43">
                  <c:v>714.35400000000004</c:v>
                </c:pt>
                <c:pt idx="44">
                  <c:v>713.06399999999996</c:v>
                </c:pt>
                <c:pt idx="45">
                  <c:v>697.68600000000004</c:v>
                </c:pt>
                <c:pt idx="46">
                  <c:v>675.64300000000003</c:v>
                </c:pt>
                <c:pt idx="47">
                  <c:v>673.97699999999998</c:v>
                </c:pt>
                <c:pt idx="48">
                  <c:v>667.58</c:v>
                </c:pt>
                <c:pt idx="49">
                  <c:v>643.80700000000002</c:v>
                </c:pt>
                <c:pt idx="50">
                  <c:v>623.64700000000005</c:v>
                </c:pt>
                <c:pt idx="51">
                  <c:v>616.04999999999995</c:v>
                </c:pt>
                <c:pt idx="52">
                  <c:v>615.43700000000001</c:v>
                </c:pt>
                <c:pt idx="53">
                  <c:v>597.84799999999996</c:v>
                </c:pt>
                <c:pt idx="54">
                  <c:v>590.93700000000001</c:v>
                </c:pt>
                <c:pt idx="55">
                  <c:v>590.76499999999999</c:v>
                </c:pt>
                <c:pt idx="56">
                  <c:v>585.11500000000001</c:v>
                </c:pt>
                <c:pt idx="57">
                  <c:v>581.22799999999995</c:v>
                </c:pt>
                <c:pt idx="58">
                  <c:v>571.18499999999995</c:v>
                </c:pt>
                <c:pt idx="59">
                  <c:v>569.23800000000006</c:v>
                </c:pt>
                <c:pt idx="60">
                  <c:v>561.67999999999995</c:v>
                </c:pt>
                <c:pt idx="61">
                  <c:v>560.95799999999997</c:v>
                </c:pt>
                <c:pt idx="62">
                  <c:v>546.58000000000004</c:v>
                </c:pt>
                <c:pt idx="63">
                  <c:v>537.55999999999995</c:v>
                </c:pt>
                <c:pt idx="64">
                  <c:v>525.476</c:v>
                </c:pt>
                <c:pt idx="65">
                  <c:v>524.71699999999998</c:v>
                </c:pt>
                <c:pt idx="66">
                  <c:v>516.88199999999995</c:v>
                </c:pt>
                <c:pt idx="67">
                  <c:v>516.45000000000005</c:v>
                </c:pt>
                <c:pt idx="68">
                  <c:v>516.44399999999996</c:v>
                </c:pt>
                <c:pt idx="69">
                  <c:v>514.03099999999995</c:v>
                </c:pt>
                <c:pt idx="70">
                  <c:v>512.06200000000001</c:v>
                </c:pt>
                <c:pt idx="71">
                  <c:v>509.93900000000002</c:v>
                </c:pt>
                <c:pt idx="72">
                  <c:v>507.24099999999999</c:v>
                </c:pt>
                <c:pt idx="73">
                  <c:v>502.67599999999999</c:v>
                </c:pt>
                <c:pt idx="74">
                  <c:v>496.90100000000001</c:v>
                </c:pt>
                <c:pt idx="75">
                  <c:v>496.09</c:v>
                </c:pt>
                <c:pt idx="76">
                  <c:v>495.745</c:v>
                </c:pt>
                <c:pt idx="77">
                  <c:v>495.51100000000002</c:v>
                </c:pt>
                <c:pt idx="78">
                  <c:v>493.83699999999999</c:v>
                </c:pt>
                <c:pt idx="79">
                  <c:v>493.435</c:v>
                </c:pt>
                <c:pt idx="80">
                  <c:v>481.13600000000002</c:v>
                </c:pt>
                <c:pt idx="81">
                  <c:v>476.13099999999997</c:v>
                </c:pt>
                <c:pt idx="82">
                  <c:v>474.30700000000002</c:v>
                </c:pt>
                <c:pt idx="83">
                  <c:v>466.17899999999997</c:v>
                </c:pt>
                <c:pt idx="84">
                  <c:v>465.291</c:v>
                </c:pt>
                <c:pt idx="85">
                  <c:v>464.608</c:v>
                </c:pt>
                <c:pt idx="86">
                  <c:v>460.31200000000001</c:v>
                </c:pt>
                <c:pt idx="87">
                  <c:v>454.82400000000001</c:v>
                </c:pt>
                <c:pt idx="88">
                  <c:v>444.34699999999998</c:v>
                </c:pt>
                <c:pt idx="89">
                  <c:v>443.50700000000001</c:v>
                </c:pt>
                <c:pt idx="90">
                  <c:v>437.88099999999997</c:v>
                </c:pt>
                <c:pt idx="91">
                  <c:v>431.82100000000003</c:v>
                </c:pt>
                <c:pt idx="92">
                  <c:v>431.56700000000001</c:v>
                </c:pt>
                <c:pt idx="93">
                  <c:v>430.55900000000003</c:v>
                </c:pt>
                <c:pt idx="94">
                  <c:v>429.50799999999998</c:v>
                </c:pt>
                <c:pt idx="95">
                  <c:v>428.18900000000002</c:v>
                </c:pt>
                <c:pt idx="96">
                  <c:v>427.745</c:v>
                </c:pt>
                <c:pt idx="97">
                  <c:v>427.08499999999998</c:v>
                </c:pt>
                <c:pt idx="98">
                  <c:v>421.94400000000002</c:v>
                </c:pt>
                <c:pt idx="99">
                  <c:v>420.036</c:v>
                </c:pt>
                <c:pt idx="100">
                  <c:v>419.745</c:v>
                </c:pt>
                <c:pt idx="101">
                  <c:v>418.75700000000001</c:v>
                </c:pt>
                <c:pt idx="102">
                  <c:v>418.35</c:v>
                </c:pt>
                <c:pt idx="103">
                  <c:v>413.07400000000001</c:v>
                </c:pt>
                <c:pt idx="104">
                  <c:v>412.96499999999997</c:v>
                </c:pt>
                <c:pt idx="105">
                  <c:v>408.61200000000002</c:v>
                </c:pt>
                <c:pt idx="106">
                  <c:v>406.548</c:v>
                </c:pt>
                <c:pt idx="107">
                  <c:v>406.28699999999998</c:v>
                </c:pt>
                <c:pt idx="108">
                  <c:v>406.04</c:v>
                </c:pt>
                <c:pt idx="109">
                  <c:v>404.93900000000002</c:v>
                </c:pt>
                <c:pt idx="110">
                  <c:v>396.63400000000001</c:v>
                </c:pt>
                <c:pt idx="111">
                  <c:v>393.85500000000002</c:v>
                </c:pt>
                <c:pt idx="112">
                  <c:v>393.72</c:v>
                </c:pt>
                <c:pt idx="113">
                  <c:v>393.27800000000002</c:v>
                </c:pt>
                <c:pt idx="114">
                  <c:v>392.79899999999998</c:v>
                </c:pt>
                <c:pt idx="115">
                  <c:v>387.14400000000001</c:v>
                </c:pt>
                <c:pt idx="116">
                  <c:v>387.113</c:v>
                </c:pt>
                <c:pt idx="117">
                  <c:v>385.87299999999999</c:v>
                </c:pt>
                <c:pt idx="118">
                  <c:v>385.87299999999999</c:v>
                </c:pt>
                <c:pt idx="119">
                  <c:v>385.87299999999999</c:v>
                </c:pt>
                <c:pt idx="120">
                  <c:v>385.87299999999999</c:v>
                </c:pt>
                <c:pt idx="121">
                  <c:v>385.37599999999998</c:v>
                </c:pt>
                <c:pt idx="122">
                  <c:v>383.036</c:v>
                </c:pt>
                <c:pt idx="123">
                  <c:v>381.59699999999998</c:v>
                </c:pt>
                <c:pt idx="124">
                  <c:v>380.46199999999999</c:v>
                </c:pt>
                <c:pt idx="125">
                  <c:v>380.334</c:v>
                </c:pt>
                <c:pt idx="126">
                  <c:v>377.80900000000003</c:v>
                </c:pt>
                <c:pt idx="127">
                  <c:v>377.80900000000003</c:v>
                </c:pt>
                <c:pt idx="128">
                  <c:v>375.49200000000002</c:v>
                </c:pt>
                <c:pt idx="129">
                  <c:v>367.37</c:v>
                </c:pt>
                <c:pt idx="130">
                  <c:v>366.87400000000002</c:v>
                </c:pt>
                <c:pt idx="131">
                  <c:v>366.322</c:v>
                </c:pt>
                <c:pt idx="132">
                  <c:v>365.45</c:v>
                </c:pt>
                <c:pt idx="133">
                  <c:v>362.21600000000001</c:v>
                </c:pt>
                <c:pt idx="134">
                  <c:v>359.64800000000002</c:v>
                </c:pt>
                <c:pt idx="135">
                  <c:v>356.142</c:v>
                </c:pt>
                <c:pt idx="136">
                  <c:v>355.98700000000002</c:v>
                </c:pt>
                <c:pt idx="137">
                  <c:v>352.40499999999997</c:v>
                </c:pt>
                <c:pt idx="138">
                  <c:v>350.86099999999999</c:v>
                </c:pt>
                <c:pt idx="139">
                  <c:v>349.66</c:v>
                </c:pt>
                <c:pt idx="140">
                  <c:v>348.00299999999999</c:v>
                </c:pt>
                <c:pt idx="141">
                  <c:v>347.596</c:v>
                </c:pt>
                <c:pt idx="142">
                  <c:v>344.04599999999999</c:v>
                </c:pt>
                <c:pt idx="143">
                  <c:v>343.76799999999997</c:v>
                </c:pt>
                <c:pt idx="144">
                  <c:v>341.91699999999997</c:v>
                </c:pt>
                <c:pt idx="145">
                  <c:v>341.22699999999998</c:v>
                </c:pt>
                <c:pt idx="146">
                  <c:v>339.28500000000003</c:v>
                </c:pt>
                <c:pt idx="147">
                  <c:v>336.81299999999999</c:v>
                </c:pt>
                <c:pt idx="148">
                  <c:v>336.66</c:v>
                </c:pt>
                <c:pt idx="149">
                  <c:v>335.49900000000002</c:v>
                </c:pt>
                <c:pt idx="150">
                  <c:v>335.483</c:v>
                </c:pt>
                <c:pt idx="151">
                  <c:v>332.28</c:v>
                </c:pt>
                <c:pt idx="152">
                  <c:v>327.95600000000002</c:v>
                </c:pt>
                <c:pt idx="153">
                  <c:v>326.27999999999997</c:v>
                </c:pt>
                <c:pt idx="154">
                  <c:v>326.05</c:v>
                </c:pt>
                <c:pt idx="155">
                  <c:v>322.61599999999999</c:v>
                </c:pt>
                <c:pt idx="156">
                  <c:v>321.24099999999999</c:v>
                </c:pt>
                <c:pt idx="157">
                  <c:v>320.988</c:v>
                </c:pt>
                <c:pt idx="158">
                  <c:v>320.83600000000001</c:v>
                </c:pt>
                <c:pt idx="159">
                  <c:v>319.98599999999999</c:v>
                </c:pt>
                <c:pt idx="160">
                  <c:v>316.09399999999999</c:v>
                </c:pt>
                <c:pt idx="161">
                  <c:v>314.79700000000003</c:v>
                </c:pt>
                <c:pt idx="162">
                  <c:v>311.83800000000002</c:v>
                </c:pt>
                <c:pt idx="163">
                  <c:v>311.46600000000001</c:v>
                </c:pt>
                <c:pt idx="164">
                  <c:v>309.44900000000001</c:v>
                </c:pt>
                <c:pt idx="165">
                  <c:v>308.33</c:v>
                </c:pt>
                <c:pt idx="166">
                  <c:v>307.32600000000002</c:v>
                </c:pt>
                <c:pt idx="167">
                  <c:v>307.16300000000001</c:v>
                </c:pt>
                <c:pt idx="168">
                  <c:v>306.65100000000001</c:v>
                </c:pt>
                <c:pt idx="169">
                  <c:v>303.42399999999998</c:v>
                </c:pt>
                <c:pt idx="170">
                  <c:v>303.04199999999997</c:v>
                </c:pt>
                <c:pt idx="171">
                  <c:v>301.291</c:v>
                </c:pt>
                <c:pt idx="172">
                  <c:v>300.17899999999997</c:v>
                </c:pt>
                <c:pt idx="173">
                  <c:v>299.91000000000003</c:v>
                </c:pt>
                <c:pt idx="174">
                  <c:v>299.80700000000002</c:v>
                </c:pt>
                <c:pt idx="175">
                  <c:v>297.17599999999999</c:v>
                </c:pt>
                <c:pt idx="176">
                  <c:v>295.416</c:v>
                </c:pt>
                <c:pt idx="177">
                  <c:v>294.59199999999998</c:v>
                </c:pt>
                <c:pt idx="178">
                  <c:v>294.23399999999998</c:v>
                </c:pt>
                <c:pt idx="179">
                  <c:v>294.01299999999998</c:v>
                </c:pt>
                <c:pt idx="180">
                  <c:v>289.709</c:v>
                </c:pt>
                <c:pt idx="181">
                  <c:v>288.58499999999998</c:v>
                </c:pt>
                <c:pt idx="182">
                  <c:v>287</c:v>
                </c:pt>
                <c:pt idx="183">
                  <c:v>286.37299999999999</c:v>
                </c:pt>
                <c:pt idx="184">
                  <c:v>285.97800000000001</c:v>
                </c:pt>
                <c:pt idx="185">
                  <c:v>284.35500000000002</c:v>
                </c:pt>
                <c:pt idx="186">
                  <c:v>280.45800000000003</c:v>
                </c:pt>
                <c:pt idx="187">
                  <c:v>280.23700000000002</c:v>
                </c:pt>
                <c:pt idx="188">
                  <c:v>280.113</c:v>
                </c:pt>
                <c:pt idx="189">
                  <c:v>280.036</c:v>
                </c:pt>
                <c:pt idx="190">
                  <c:v>279.84899999999999</c:v>
                </c:pt>
                <c:pt idx="191">
                  <c:v>278.92399999999998</c:v>
                </c:pt>
                <c:pt idx="192">
                  <c:v>278.48899999999998</c:v>
                </c:pt>
                <c:pt idx="193">
                  <c:v>275.94099999999997</c:v>
                </c:pt>
                <c:pt idx="194">
                  <c:v>275.90100000000001</c:v>
                </c:pt>
                <c:pt idx="195">
                  <c:v>275.23500000000001</c:v>
                </c:pt>
                <c:pt idx="196">
                  <c:v>272.64299999999997</c:v>
                </c:pt>
                <c:pt idx="197">
                  <c:v>272.48700000000002</c:v>
                </c:pt>
                <c:pt idx="198">
                  <c:v>271.99700000000001</c:v>
                </c:pt>
                <c:pt idx="199">
                  <c:v>271.36</c:v>
                </c:pt>
                <c:pt idx="200">
                  <c:v>271.13499999999999</c:v>
                </c:pt>
                <c:pt idx="201">
                  <c:v>268.38299999999998</c:v>
                </c:pt>
                <c:pt idx="202">
                  <c:v>268.31200000000001</c:v>
                </c:pt>
                <c:pt idx="203">
                  <c:v>265.98500000000001</c:v>
                </c:pt>
                <c:pt idx="204">
                  <c:v>265.70499999999998</c:v>
                </c:pt>
                <c:pt idx="205">
                  <c:v>265.17399999999998</c:v>
                </c:pt>
                <c:pt idx="206">
                  <c:v>265.06099999999998</c:v>
                </c:pt>
                <c:pt idx="207">
                  <c:v>263.64600000000002</c:v>
                </c:pt>
                <c:pt idx="208">
                  <c:v>263.38</c:v>
                </c:pt>
                <c:pt idx="209">
                  <c:v>263.11500000000001</c:v>
                </c:pt>
                <c:pt idx="210">
                  <c:v>262.65199999999999</c:v>
                </c:pt>
                <c:pt idx="211">
                  <c:v>262.58100000000002</c:v>
                </c:pt>
                <c:pt idx="212">
                  <c:v>261.82299999999998</c:v>
                </c:pt>
                <c:pt idx="213">
                  <c:v>261.41300000000001</c:v>
                </c:pt>
                <c:pt idx="214">
                  <c:v>257.63400000000001</c:v>
                </c:pt>
                <c:pt idx="215">
                  <c:v>255.50700000000001</c:v>
                </c:pt>
                <c:pt idx="216">
                  <c:v>254.928</c:v>
                </c:pt>
                <c:pt idx="217">
                  <c:v>253.92699999999999</c:v>
                </c:pt>
                <c:pt idx="218">
                  <c:v>253.863</c:v>
                </c:pt>
                <c:pt idx="219">
                  <c:v>253.53700000000001</c:v>
                </c:pt>
                <c:pt idx="220">
                  <c:v>252.691</c:v>
                </c:pt>
                <c:pt idx="221">
                  <c:v>252.25800000000001</c:v>
                </c:pt>
                <c:pt idx="222">
                  <c:v>249.66800000000001</c:v>
                </c:pt>
                <c:pt idx="223">
                  <c:v>248.64400000000001</c:v>
                </c:pt>
                <c:pt idx="224">
                  <c:v>248.57599999999999</c:v>
                </c:pt>
                <c:pt idx="225">
                  <c:v>248.554</c:v>
                </c:pt>
                <c:pt idx="226">
                  <c:v>247.74700000000001</c:v>
                </c:pt>
                <c:pt idx="227">
                  <c:v>247.74299999999999</c:v>
                </c:pt>
                <c:pt idx="228">
                  <c:v>247.55600000000001</c:v>
                </c:pt>
                <c:pt idx="229">
                  <c:v>245.73099999999999</c:v>
                </c:pt>
                <c:pt idx="230">
                  <c:v>243.97</c:v>
                </c:pt>
                <c:pt idx="231">
                  <c:v>243.05199999999999</c:v>
                </c:pt>
                <c:pt idx="232">
                  <c:v>242.85499999999999</c:v>
                </c:pt>
                <c:pt idx="233">
                  <c:v>242.517</c:v>
                </c:pt>
                <c:pt idx="234">
                  <c:v>242.226</c:v>
                </c:pt>
                <c:pt idx="235">
                  <c:v>240.756</c:v>
                </c:pt>
                <c:pt idx="236">
                  <c:v>240.50800000000001</c:v>
                </c:pt>
                <c:pt idx="237">
                  <c:v>240.44900000000001</c:v>
                </c:pt>
                <c:pt idx="238">
                  <c:v>240.339</c:v>
                </c:pt>
                <c:pt idx="239">
                  <c:v>240.339</c:v>
                </c:pt>
                <c:pt idx="240">
                  <c:v>240.339</c:v>
                </c:pt>
                <c:pt idx="241">
                  <c:v>239.114</c:v>
                </c:pt>
                <c:pt idx="242">
                  <c:v>238.858</c:v>
                </c:pt>
                <c:pt idx="243">
                  <c:v>238.727</c:v>
                </c:pt>
                <c:pt idx="244">
                  <c:v>238.61600000000001</c:v>
                </c:pt>
                <c:pt idx="245">
                  <c:v>236.935</c:v>
                </c:pt>
                <c:pt idx="246">
                  <c:v>236.542</c:v>
                </c:pt>
                <c:pt idx="247">
                  <c:v>235.74700000000001</c:v>
                </c:pt>
                <c:pt idx="248">
                  <c:v>232.17599999999999</c:v>
                </c:pt>
                <c:pt idx="249">
                  <c:v>231.52699999999999</c:v>
                </c:pt>
                <c:pt idx="250">
                  <c:v>231.15899999999999</c:v>
                </c:pt>
                <c:pt idx="251">
                  <c:v>230.60499999999999</c:v>
                </c:pt>
                <c:pt idx="252">
                  <c:v>229.411</c:v>
                </c:pt>
                <c:pt idx="253">
                  <c:v>228.233</c:v>
                </c:pt>
                <c:pt idx="254">
                  <c:v>227.59299999999999</c:v>
                </c:pt>
                <c:pt idx="255">
                  <c:v>227.37</c:v>
                </c:pt>
                <c:pt idx="256">
                  <c:v>226.46700000000001</c:v>
                </c:pt>
                <c:pt idx="257">
                  <c:v>226.36</c:v>
                </c:pt>
                <c:pt idx="258">
                  <c:v>226.292</c:v>
                </c:pt>
                <c:pt idx="259">
                  <c:v>225.06200000000001</c:v>
                </c:pt>
                <c:pt idx="260">
                  <c:v>224.572</c:v>
                </c:pt>
                <c:pt idx="261">
                  <c:v>223.863</c:v>
                </c:pt>
                <c:pt idx="262">
                  <c:v>221.90799999999999</c:v>
                </c:pt>
                <c:pt idx="263">
                  <c:v>221.28800000000001</c:v>
                </c:pt>
                <c:pt idx="264">
                  <c:v>219.83</c:v>
                </c:pt>
                <c:pt idx="265">
                  <c:v>219.54300000000001</c:v>
                </c:pt>
                <c:pt idx="266">
                  <c:v>219.46600000000001</c:v>
                </c:pt>
                <c:pt idx="267">
                  <c:v>216.417</c:v>
                </c:pt>
                <c:pt idx="268">
                  <c:v>215.87</c:v>
                </c:pt>
                <c:pt idx="269">
                  <c:v>215.44300000000001</c:v>
                </c:pt>
                <c:pt idx="270">
                  <c:v>214.55</c:v>
                </c:pt>
                <c:pt idx="271">
                  <c:v>213.928</c:v>
                </c:pt>
                <c:pt idx="272">
                  <c:v>213.68600000000001</c:v>
                </c:pt>
                <c:pt idx="273">
                  <c:v>212.62899999999999</c:v>
                </c:pt>
                <c:pt idx="274">
                  <c:v>211.447</c:v>
                </c:pt>
                <c:pt idx="275">
                  <c:v>209.42500000000001</c:v>
                </c:pt>
                <c:pt idx="276">
                  <c:v>208.887</c:v>
                </c:pt>
                <c:pt idx="277">
                  <c:v>208.12299999999999</c:v>
                </c:pt>
                <c:pt idx="278">
                  <c:v>205.988</c:v>
                </c:pt>
                <c:pt idx="279">
                  <c:v>205.85599999999999</c:v>
                </c:pt>
                <c:pt idx="280">
                  <c:v>205.191</c:v>
                </c:pt>
                <c:pt idx="281">
                  <c:v>205.06200000000001</c:v>
                </c:pt>
                <c:pt idx="282">
                  <c:v>204.62299999999999</c:v>
                </c:pt>
                <c:pt idx="283">
                  <c:v>204.524</c:v>
                </c:pt>
                <c:pt idx="284">
                  <c:v>203.88300000000001</c:v>
                </c:pt>
                <c:pt idx="285">
                  <c:v>203.46799999999999</c:v>
                </c:pt>
                <c:pt idx="286">
                  <c:v>202.11199999999999</c:v>
                </c:pt>
                <c:pt idx="287">
                  <c:v>201.11099999999999</c:v>
                </c:pt>
                <c:pt idx="288">
                  <c:v>201.01</c:v>
                </c:pt>
                <c:pt idx="289">
                  <c:v>199.50700000000001</c:v>
                </c:pt>
                <c:pt idx="290">
                  <c:v>199.334</c:v>
                </c:pt>
                <c:pt idx="291">
                  <c:v>198.81899999999999</c:v>
                </c:pt>
                <c:pt idx="292">
                  <c:v>197.08500000000001</c:v>
                </c:pt>
                <c:pt idx="293">
                  <c:v>195.28100000000001</c:v>
                </c:pt>
                <c:pt idx="294">
                  <c:v>194.089</c:v>
                </c:pt>
                <c:pt idx="295">
                  <c:v>194.02099999999999</c:v>
                </c:pt>
                <c:pt idx="296">
                  <c:v>192.446</c:v>
                </c:pt>
                <c:pt idx="297">
                  <c:v>191.06299999999999</c:v>
                </c:pt>
                <c:pt idx="298">
                  <c:v>190.88</c:v>
                </c:pt>
                <c:pt idx="299">
                  <c:v>190.81299999999999</c:v>
                </c:pt>
                <c:pt idx="300">
                  <c:v>190.09399999999999</c:v>
                </c:pt>
                <c:pt idx="301">
                  <c:v>190.03200000000001</c:v>
                </c:pt>
                <c:pt idx="302">
                  <c:v>186.845</c:v>
                </c:pt>
                <c:pt idx="303">
                  <c:v>186.73599999999999</c:v>
                </c:pt>
                <c:pt idx="304">
                  <c:v>185.87700000000001</c:v>
                </c:pt>
                <c:pt idx="305">
                  <c:v>185.76499999999999</c:v>
                </c:pt>
                <c:pt idx="306">
                  <c:v>184.876</c:v>
                </c:pt>
                <c:pt idx="307">
                  <c:v>181.892</c:v>
                </c:pt>
                <c:pt idx="308">
                  <c:v>181.18199999999999</c:v>
                </c:pt>
                <c:pt idx="309">
                  <c:v>180.33</c:v>
                </c:pt>
                <c:pt idx="310">
                  <c:v>179.892</c:v>
                </c:pt>
                <c:pt idx="311">
                  <c:v>176.95099999999999</c:v>
                </c:pt>
                <c:pt idx="312">
                  <c:v>176.608</c:v>
                </c:pt>
                <c:pt idx="313">
                  <c:v>176.054</c:v>
                </c:pt>
                <c:pt idx="314">
                  <c:v>175.661</c:v>
                </c:pt>
                <c:pt idx="315">
                  <c:v>175.24</c:v>
                </c:pt>
                <c:pt idx="316">
                  <c:v>173.744</c:v>
                </c:pt>
                <c:pt idx="317">
                  <c:v>173.261</c:v>
                </c:pt>
                <c:pt idx="318">
                  <c:v>171.40600000000001</c:v>
                </c:pt>
                <c:pt idx="319">
                  <c:v>171.322</c:v>
                </c:pt>
                <c:pt idx="320">
                  <c:v>171.322</c:v>
                </c:pt>
                <c:pt idx="321">
                  <c:v>170.935</c:v>
                </c:pt>
                <c:pt idx="322">
                  <c:v>170.911</c:v>
                </c:pt>
                <c:pt idx="323">
                  <c:v>168.714</c:v>
                </c:pt>
                <c:pt idx="324">
                  <c:v>168.13800000000001</c:v>
                </c:pt>
                <c:pt idx="325">
                  <c:v>167.161</c:v>
                </c:pt>
                <c:pt idx="326">
                  <c:v>165.18299999999999</c:v>
                </c:pt>
                <c:pt idx="327">
                  <c:v>164.09200000000001</c:v>
                </c:pt>
                <c:pt idx="328">
                  <c:v>163.56299999999999</c:v>
                </c:pt>
                <c:pt idx="329">
                  <c:v>161.82499999999999</c:v>
                </c:pt>
                <c:pt idx="330">
                  <c:v>161.55199999999999</c:v>
                </c:pt>
                <c:pt idx="331">
                  <c:v>160.489</c:v>
                </c:pt>
                <c:pt idx="332">
                  <c:v>160.142</c:v>
                </c:pt>
                <c:pt idx="333">
                  <c:v>160.089</c:v>
                </c:pt>
                <c:pt idx="334">
                  <c:v>160.089</c:v>
                </c:pt>
                <c:pt idx="335">
                  <c:v>159.50200000000001</c:v>
                </c:pt>
                <c:pt idx="336">
                  <c:v>159.393</c:v>
                </c:pt>
                <c:pt idx="337">
                  <c:v>158.428</c:v>
                </c:pt>
                <c:pt idx="338">
                  <c:v>158.02000000000001</c:v>
                </c:pt>
                <c:pt idx="339">
                  <c:v>157.13300000000001</c:v>
                </c:pt>
                <c:pt idx="340">
                  <c:v>155.18</c:v>
                </c:pt>
                <c:pt idx="341">
                  <c:v>155.06100000000001</c:v>
                </c:pt>
                <c:pt idx="342">
                  <c:v>154.90899999999999</c:v>
                </c:pt>
                <c:pt idx="343">
                  <c:v>154.74600000000001</c:v>
                </c:pt>
                <c:pt idx="344">
                  <c:v>154.43700000000001</c:v>
                </c:pt>
                <c:pt idx="345">
                  <c:v>154.29400000000001</c:v>
                </c:pt>
                <c:pt idx="346">
                  <c:v>153.05000000000001</c:v>
                </c:pt>
                <c:pt idx="347">
                  <c:v>152.053</c:v>
                </c:pt>
                <c:pt idx="348">
                  <c:v>151.483</c:v>
                </c:pt>
                <c:pt idx="349">
                  <c:v>151.053</c:v>
                </c:pt>
                <c:pt idx="350">
                  <c:v>150.44</c:v>
                </c:pt>
                <c:pt idx="351">
                  <c:v>149.19300000000001</c:v>
                </c:pt>
                <c:pt idx="352">
                  <c:v>149.07</c:v>
                </c:pt>
                <c:pt idx="353">
                  <c:v>148.64400000000001</c:v>
                </c:pt>
                <c:pt idx="354">
                  <c:v>148.517</c:v>
                </c:pt>
                <c:pt idx="355">
                  <c:v>148.46899999999999</c:v>
                </c:pt>
                <c:pt idx="356">
                  <c:v>148.19399999999999</c:v>
                </c:pt>
                <c:pt idx="357">
                  <c:v>148.09200000000001</c:v>
                </c:pt>
                <c:pt idx="358">
                  <c:v>147.56</c:v>
                </c:pt>
                <c:pt idx="359">
                  <c:v>147.53299999999999</c:v>
                </c:pt>
                <c:pt idx="360">
                  <c:v>147.44900000000001</c:v>
                </c:pt>
                <c:pt idx="361">
                  <c:v>147.10300000000001</c:v>
                </c:pt>
                <c:pt idx="362">
                  <c:v>146.54</c:v>
                </c:pt>
                <c:pt idx="363">
                  <c:v>146.529</c:v>
                </c:pt>
                <c:pt idx="364">
                  <c:v>146.321</c:v>
                </c:pt>
                <c:pt idx="365">
                  <c:v>146.19999999999999</c:v>
                </c:pt>
                <c:pt idx="366">
                  <c:v>146.16</c:v>
                </c:pt>
                <c:pt idx="367">
                  <c:v>145.85300000000001</c:v>
                </c:pt>
                <c:pt idx="368">
                  <c:v>145.631</c:v>
                </c:pt>
                <c:pt idx="369">
                  <c:v>145.578</c:v>
                </c:pt>
                <c:pt idx="370">
                  <c:v>145.369</c:v>
                </c:pt>
                <c:pt idx="371">
                  <c:v>145.24100000000001</c:v>
                </c:pt>
                <c:pt idx="372">
                  <c:v>144.65700000000001</c:v>
                </c:pt>
                <c:pt idx="373">
                  <c:v>144.65199999999999</c:v>
                </c:pt>
                <c:pt idx="374">
                  <c:v>144.476</c:v>
                </c:pt>
                <c:pt idx="375">
                  <c:v>141.90799999999999</c:v>
                </c:pt>
                <c:pt idx="376">
                  <c:v>141.80600000000001</c:v>
                </c:pt>
                <c:pt idx="377">
                  <c:v>141.79900000000001</c:v>
                </c:pt>
                <c:pt idx="378">
                  <c:v>141.71199999999999</c:v>
                </c:pt>
                <c:pt idx="379">
                  <c:v>141.245</c:v>
                </c:pt>
                <c:pt idx="380">
                  <c:v>141.23699999999999</c:v>
                </c:pt>
                <c:pt idx="381">
                  <c:v>140.72</c:v>
                </c:pt>
                <c:pt idx="382">
                  <c:v>140.58600000000001</c:v>
                </c:pt>
                <c:pt idx="383">
                  <c:v>140.36699999999999</c:v>
                </c:pt>
                <c:pt idx="384">
                  <c:v>140.34700000000001</c:v>
                </c:pt>
                <c:pt idx="385">
                  <c:v>140.20599999999999</c:v>
                </c:pt>
                <c:pt idx="386">
                  <c:v>140.20599999999999</c:v>
                </c:pt>
                <c:pt idx="387">
                  <c:v>140.20599999999999</c:v>
                </c:pt>
                <c:pt idx="388">
                  <c:v>140.035</c:v>
                </c:pt>
                <c:pt idx="389">
                  <c:v>139.833</c:v>
                </c:pt>
                <c:pt idx="390">
                  <c:v>139.75700000000001</c:v>
                </c:pt>
                <c:pt idx="391">
                  <c:v>139.65899999999999</c:v>
                </c:pt>
                <c:pt idx="392">
                  <c:v>139.64699999999999</c:v>
                </c:pt>
                <c:pt idx="393">
                  <c:v>139.50200000000001</c:v>
                </c:pt>
                <c:pt idx="394">
                  <c:v>139.489</c:v>
                </c:pt>
                <c:pt idx="395">
                  <c:v>138.994</c:v>
                </c:pt>
                <c:pt idx="396">
                  <c:v>138.934</c:v>
                </c:pt>
                <c:pt idx="397">
                  <c:v>138.74799999999999</c:v>
                </c:pt>
                <c:pt idx="398">
                  <c:v>138.14400000000001</c:v>
                </c:pt>
                <c:pt idx="399">
                  <c:v>137.94200000000001</c:v>
                </c:pt>
                <c:pt idx="400">
                  <c:v>137.45099999999999</c:v>
                </c:pt>
                <c:pt idx="401">
                  <c:v>137.29</c:v>
                </c:pt>
                <c:pt idx="402">
                  <c:v>137.14699999999999</c:v>
                </c:pt>
                <c:pt idx="403">
                  <c:v>137.02099999999999</c:v>
                </c:pt>
                <c:pt idx="404">
                  <c:v>136.69</c:v>
                </c:pt>
                <c:pt idx="405">
                  <c:v>136.36199999999999</c:v>
                </c:pt>
                <c:pt idx="406">
                  <c:v>134.983</c:v>
                </c:pt>
                <c:pt idx="407">
                  <c:v>134.13999999999999</c:v>
                </c:pt>
                <c:pt idx="408">
                  <c:v>133.958</c:v>
                </c:pt>
                <c:pt idx="409">
                  <c:v>133.06399999999999</c:v>
                </c:pt>
                <c:pt idx="410">
                  <c:v>132.46100000000001</c:v>
                </c:pt>
                <c:pt idx="411">
                  <c:v>131.72200000000001</c:v>
                </c:pt>
                <c:pt idx="412">
                  <c:v>131.29300000000001</c:v>
                </c:pt>
                <c:pt idx="413">
                  <c:v>131.01</c:v>
                </c:pt>
                <c:pt idx="414">
                  <c:v>130.488</c:v>
                </c:pt>
                <c:pt idx="415">
                  <c:v>130.40799999999999</c:v>
                </c:pt>
                <c:pt idx="416">
                  <c:v>130.06100000000001</c:v>
                </c:pt>
                <c:pt idx="417">
                  <c:v>129.76599999999999</c:v>
                </c:pt>
                <c:pt idx="418">
                  <c:v>129.37899999999999</c:v>
                </c:pt>
                <c:pt idx="419">
                  <c:v>129.29499999999999</c:v>
                </c:pt>
                <c:pt idx="420">
                  <c:v>129.01900000000001</c:v>
                </c:pt>
                <c:pt idx="421">
                  <c:v>128.97300000000001</c:v>
                </c:pt>
                <c:pt idx="422">
                  <c:v>128.40700000000001</c:v>
                </c:pt>
                <c:pt idx="423">
                  <c:v>128.30699999999999</c:v>
                </c:pt>
                <c:pt idx="424">
                  <c:v>128.131</c:v>
                </c:pt>
                <c:pt idx="425">
                  <c:v>127.72499999999999</c:v>
                </c:pt>
                <c:pt idx="426">
                  <c:v>127.271</c:v>
                </c:pt>
                <c:pt idx="427">
                  <c:v>125.925</c:v>
                </c:pt>
                <c:pt idx="428">
                  <c:v>125.621</c:v>
                </c:pt>
                <c:pt idx="429">
                  <c:v>125.55200000000001</c:v>
                </c:pt>
                <c:pt idx="430">
                  <c:v>125.065</c:v>
                </c:pt>
                <c:pt idx="431">
                  <c:v>124.801</c:v>
                </c:pt>
                <c:pt idx="432">
                  <c:v>124.157</c:v>
                </c:pt>
                <c:pt idx="433">
                  <c:v>124.086</c:v>
                </c:pt>
                <c:pt idx="434">
                  <c:v>123.89700000000001</c:v>
                </c:pt>
                <c:pt idx="435">
                  <c:v>123.8</c:v>
                </c:pt>
                <c:pt idx="436">
                  <c:v>123.345</c:v>
                </c:pt>
                <c:pt idx="437">
                  <c:v>123.185</c:v>
                </c:pt>
                <c:pt idx="438">
                  <c:v>122.69799999999999</c:v>
                </c:pt>
                <c:pt idx="439">
                  <c:v>122.694</c:v>
                </c:pt>
                <c:pt idx="440">
                  <c:v>122.657</c:v>
                </c:pt>
                <c:pt idx="441">
                  <c:v>122.39</c:v>
                </c:pt>
                <c:pt idx="442">
                  <c:v>122.182</c:v>
                </c:pt>
                <c:pt idx="443">
                  <c:v>122.108</c:v>
                </c:pt>
                <c:pt idx="444">
                  <c:v>122.06399999999999</c:v>
                </c:pt>
                <c:pt idx="445">
                  <c:v>121.678</c:v>
                </c:pt>
                <c:pt idx="446">
                  <c:v>121.66</c:v>
                </c:pt>
                <c:pt idx="447">
                  <c:v>120.88500000000001</c:v>
                </c:pt>
                <c:pt idx="448">
                  <c:v>120.747</c:v>
                </c:pt>
                <c:pt idx="449">
                  <c:v>120.631</c:v>
                </c:pt>
                <c:pt idx="450">
                  <c:v>119.986</c:v>
                </c:pt>
                <c:pt idx="451">
                  <c:v>119.919</c:v>
                </c:pt>
                <c:pt idx="452">
                  <c:v>119.232</c:v>
                </c:pt>
                <c:pt idx="453">
                  <c:v>119.212</c:v>
                </c:pt>
                <c:pt idx="454">
                  <c:v>118.623</c:v>
                </c:pt>
                <c:pt idx="455">
                  <c:v>118.54300000000001</c:v>
                </c:pt>
                <c:pt idx="456">
                  <c:v>118.444</c:v>
                </c:pt>
                <c:pt idx="457">
                  <c:v>118.42</c:v>
                </c:pt>
                <c:pt idx="458">
                  <c:v>118.143</c:v>
                </c:pt>
                <c:pt idx="459">
                  <c:v>118.03</c:v>
                </c:pt>
                <c:pt idx="460">
                  <c:v>117.967</c:v>
                </c:pt>
                <c:pt idx="461">
                  <c:v>116.932</c:v>
                </c:pt>
                <c:pt idx="462">
                  <c:v>116.479</c:v>
                </c:pt>
                <c:pt idx="463">
                  <c:v>116.18</c:v>
                </c:pt>
                <c:pt idx="464">
                  <c:v>115.774</c:v>
                </c:pt>
                <c:pt idx="465">
                  <c:v>115.128</c:v>
                </c:pt>
                <c:pt idx="466">
                  <c:v>114.654</c:v>
                </c:pt>
                <c:pt idx="467">
                  <c:v>114.60899999999999</c:v>
                </c:pt>
                <c:pt idx="468">
                  <c:v>114.48399999999999</c:v>
                </c:pt>
                <c:pt idx="469">
                  <c:v>114.357</c:v>
                </c:pt>
                <c:pt idx="470">
                  <c:v>114.07299999999999</c:v>
                </c:pt>
                <c:pt idx="471">
                  <c:v>113.843</c:v>
                </c:pt>
                <c:pt idx="472">
                  <c:v>113.66200000000001</c:v>
                </c:pt>
                <c:pt idx="473">
                  <c:v>113.366</c:v>
                </c:pt>
                <c:pt idx="474">
                  <c:v>113.203</c:v>
                </c:pt>
                <c:pt idx="475">
                  <c:v>113.06699999999999</c:v>
                </c:pt>
                <c:pt idx="476">
                  <c:v>112.843</c:v>
                </c:pt>
                <c:pt idx="477">
                  <c:v>112.607</c:v>
                </c:pt>
                <c:pt idx="478">
                  <c:v>112.566</c:v>
                </c:pt>
                <c:pt idx="479">
                  <c:v>112.41800000000001</c:v>
                </c:pt>
                <c:pt idx="480">
                  <c:v>112.20699999999999</c:v>
                </c:pt>
                <c:pt idx="481">
                  <c:v>111.96599999999999</c:v>
                </c:pt>
                <c:pt idx="482">
                  <c:v>111.931</c:v>
                </c:pt>
                <c:pt idx="483">
                  <c:v>111.488</c:v>
                </c:pt>
                <c:pt idx="484">
                  <c:v>111.46</c:v>
                </c:pt>
                <c:pt idx="485">
                  <c:v>111.31399999999999</c:v>
                </c:pt>
                <c:pt idx="486">
                  <c:v>111.01300000000001</c:v>
                </c:pt>
                <c:pt idx="487">
                  <c:v>110.958</c:v>
                </c:pt>
                <c:pt idx="488">
                  <c:v>110.84699999999999</c:v>
                </c:pt>
                <c:pt idx="489">
                  <c:v>110.41800000000001</c:v>
                </c:pt>
                <c:pt idx="490">
                  <c:v>110.398</c:v>
                </c:pt>
                <c:pt idx="491">
                  <c:v>110.349</c:v>
                </c:pt>
                <c:pt idx="492">
                  <c:v>110.027</c:v>
                </c:pt>
                <c:pt idx="493">
                  <c:v>109.99</c:v>
                </c:pt>
                <c:pt idx="494">
                  <c:v>109.83199999999999</c:v>
                </c:pt>
                <c:pt idx="495">
                  <c:v>109.563</c:v>
                </c:pt>
                <c:pt idx="496">
                  <c:v>109.547</c:v>
                </c:pt>
                <c:pt idx="497">
                  <c:v>109.378</c:v>
                </c:pt>
                <c:pt idx="498">
                  <c:v>109.137</c:v>
                </c:pt>
                <c:pt idx="499">
                  <c:v>109.12</c:v>
                </c:pt>
                <c:pt idx="500">
                  <c:v>108.712</c:v>
                </c:pt>
                <c:pt idx="501">
                  <c:v>108.65300000000001</c:v>
                </c:pt>
                <c:pt idx="502">
                  <c:v>108.384</c:v>
                </c:pt>
                <c:pt idx="503">
                  <c:v>108.357</c:v>
                </c:pt>
                <c:pt idx="504">
                  <c:v>108.288</c:v>
                </c:pt>
                <c:pt idx="505">
                  <c:v>107.86499999999999</c:v>
                </c:pt>
                <c:pt idx="506">
                  <c:v>107.76</c:v>
                </c:pt>
                <c:pt idx="507">
                  <c:v>107.70099999999999</c:v>
                </c:pt>
                <c:pt idx="508">
                  <c:v>107.654</c:v>
                </c:pt>
                <c:pt idx="509">
                  <c:v>107.443</c:v>
                </c:pt>
                <c:pt idx="510">
                  <c:v>107.02200000000001</c:v>
                </c:pt>
                <c:pt idx="511">
                  <c:v>106.602</c:v>
                </c:pt>
                <c:pt idx="512">
                  <c:v>106.59</c:v>
                </c:pt>
                <c:pt idx="513">
                  <c:v>106.577</c:v>
                </c:pt>
                <c:pt idx="514">
                  <c:v>106.157</c:v>
                </c:pt>
                <c:pt idx="515">
                  <c:v>106.119</c:v>
                </c:pt>
                <c:pt idx="516">
                  <c:v>106.102</c:v>
                </c:pt>
                <c:pt idx="517">
                  <c:v>106.063</c:v>
                </c:pt>
                <c:pt idx="518">
                  <c:v>105.974</c:v>
                </c:pt>
                <c:pt idx="519">
                  <c:v>105.837</c:v>
                </c:pt>
                <c:pt idx="520">
                  <c:v>105.09399999999999</c:v>
                </c:pt>
                <c:pt idx="521">
                  <c:v>105.001</c:v>
                </c:pt>
                <c:pt idx="522">
                  <c:v>104.78700000000001</c:v>
                </c:pt>
                <c:pt idx="523">
                  <c:v>104.40300000000001</c:v>
                </c:pt>
                <c:pt idx="524">
                  <c:v>104.236</c:v>
                </c:pt>
                <c:pt idx="525">
                  <c:v>103.926</c:v>
                </c:pt>
                <c:pt idx="526">
                  <c:v>103.497</c:v>
                </c:pt>
                <c:pt idx="527">
                  <c:v>102.68300000000001</c:v>
                </c:pt>
                <c:pt idx="528">
                  <c:v>102.59399999999999</c:v>
                </c:pt>
                <c:pt idx="529">
                  <c:v>102.23</c:v>
                </c:pt>
                <c:pt idx="530">
                  <c:v>101.29300000000001</c:v>
                </c:pt>
                <c:pt idx="531">
                  <c:v>101.121</c:v>
                </c:pt>
                <c:pt idx="532">
                  <c:v>101.113</c:v>
                </c:pt>
                <c:pt idx="533">
                  <c:v>100.879</c:v>
                </c:pt>
                <c:pt idx="534">
                  <c:v>100.369</c:v>
                </c:pt>
                <c:pt idx="535">
                  <c:v>99.88</c:v>
                </c:pt>
                <c:pt idx="536">
                  <c:v>99.503</c:v>
                </c:pt>
                <c:pt idx="537">
                  <c:v>99.5</c:v>
                </c:pt>
                <c:pt idx="538">
                  <c:v>99.42</c:v>
                </c:pt>
                <c:pt idx="539">
                  <c:v>99.031000000000006</c:v>
                </c:pt>
                <c:pt idx="540">
                  <c:v>99.013000000000005</c:v>
                </c:pt>
                <c:pt idx="541">
                  <c:v>98.947999999999993</c:v>
                </c:pt>
                <c:pt idx="542">
                  <c:v>98.602000000000004</c:v>
                </c:pt>
                <c:pt idx="543">
                  <c:v>98.206000000000003</c:v>
                </c:pt>
                <c:pt idx="544">
                  <c:v>98.037999999999997</c:v>
                </c:pt>
                <c:pt idx="545">
                  <c:v>97.852999999999994</c:v>
                </c:pt>
                <c:pt idx="546">
                  <c:v>97.665999999999997</c:v>
                </c:pt>
                <c:pt idx="547">
                  <c:v>97.3</c:v>
                </c:pt>
                <c:pt idx="548">
                  <c:v>97.018000000000001</c:v>
                </c:pt>
                <c:pt idx="549">
                  <c:v>96.605000000000004</c:v>
                </c:pt>
                <c:pt idx="550">
                  <c:v>96.415000000000006</c:v>
                </c:pt>
                <c:pt idx="551">
                  <c:v>96.204999999999998</c:v>
                </c:pt>
                <c:pt idx="552">
                  <c:v>95.641999999999996</c:v>
                </c:pt>
                <c:pt idx="553">
                  <c:v>95.498000000000005</c:v>
                </c:pt>
                <c:pt idx="554">
                  <c:v>95.417000000000002</c:v>
                </c:pt>
                <c:pt idx="555">
                  <c:v>95.284000000000006</c:v>
                </c:pt>
                <c:pt idx="556">
                  <c:v>94.903999999999996</c:v>
                </c:pt>
                <c:pt idx="557">
                  <c:v>94.867999999999995</c:v>
                </c:pt>
                <c:pt idx="558">
                  <c:v>94.778999999999996</c:v>
                </c:pt>
                <c:pt idx="559">
                  <c:v>94.736999999999995</c:v>
                </c:pt>
                <c:pt idx="560">
                  <c:v>94.331999999999994</c:v>
                </c:pt>
                <c:pt idx="561">
                  <c:v>94.07</c:v>
                </c:pt>
                <c:pt idx="562">
                  <c:v>92.885999999999996</c:v>
                </c:pt>
                <c:pt idx="563">
                  <c:v>92.738</c:v>
                </c:pt>
                <c:pt idx="564">
                  <c:v>92.671000000000006</c:v>
                </c:pt>
                <c:pt idx="565">
                  <c:v>92.671000000000006</c:v>
                </c:pt>
                <c:pt idx="566">
                  <c:v>92.477999999999994</c:v>
                </c:pt>
                <c:pt idx="567">
                  <c:v>92.301000000000002</c:v>
                </c:pt>
                <c:pt idx="568">
                  <c:v>92.113</c:v>
                </c:pt>
                <c:pt idx="569">
                  <c:v>91.966999999999999</c:v>
                </c:pt>
                <c:pt idx="570">
                  <c:v>91.661000000000001</c:v>
                </c:pt>
                <c:pt idx="571">
                  <c:v>91.463999999999999</c:v>
                </c:pt>
                <c:pt idx="572">
                  <c:v>91.332999999999998</c:v>
                </c:pt>
                <c:pt idx="573">
                  <c:v>91.277000000000001</c:v>
                </c:pt>
                <c:pt idx="574">
                  <c:v>91.087999999999994</c:v>
                </c:pt>
                <c:pt idx="575">
                  <c:v>90.992999999999995</c:v>
                </c:pt>
                <c:pt idx="576">
                  <c:v>90.706999999999994</c:v>
                </c:pt>
                <c:pt idx="577">
                  <c:v>90.68</c:v>
                </c:pt>
                <c:pt idx="578">
                  <c:v>90.656999999999996</c:v>
                </c:pt>
                <c:pt idx="579">
                  <c:v>90.611999999999995</c:v>
                </c:pt>
                <c:pt idx="580">
                  <c:v>89.376999999999995</c:v>
                </c:pt>
                <c:pt idx="581">
                  <c:v>89.283000000000001</c:v>
                </c:pt>
                <c:pt idx="582">
                  <c:v>89.094999999999999</c:v>
                </c:pt>
                <c:pt idx="583">
                  <c:v>88.840999999999994</c:v>
                </c:pt>
                <c:pt idx="584">
                  <c:v>88.665999999999997</c:v>
                </c:pt>
                <c:pt idx="585">
                  <c:v>88.248999999999995</c:v>
                </c:pt>
                <c:pt idx="586">
                  <c:v>88.177999999999997</c:v>
                </c:pt>
                <c:pt idx="587">
                  <c:v>88.003</c:v>
                </c:pt>
                <c:pt idx="588">
                  <c:v>87.769000000000005</c:v>
                </c:pt>
                <c:pt idx="589">
                  <c:v>87.563999999999993</c:v>
                </c:pt>
                <c:pt idx="590">
                  <c:v>87.222999999999999</c:v>
                </c:pt>
                <c:pt idx="591">
                  <c:v>85.885999999999996</c:v>
                </c:pt>
                <c:pt idx="592">
                  <c:v>85.680999999999997</c:v>
                </c:pt>
                <c:pt idx="593">
                  <c:v>85.521000000000001</c:v>
                </c:pt>
                <c:pt idx="594">
                  <c:v>85.471999999999994</c:v>
                </c:pt>
                <c:pt idx="595">
                  <c:v>85.373999999999995</c:v>
                </c:pt>
                <c:pt idx="596">
                  <c:v>85.254000000000005</c:v>
                </c:pt>
                <c:pt idx="597">
                  <c:v>85.225999999999999</c:v>
                </c:pt>
                <c:pt idx="598">
                  <c:v>85.138999999999996</c:v>
                </c:pt>
                <c:pt idx="599">
                  <c:v>84.962000000000003</c:v>
                </c:pt>
                <c:pt idx="600">
                  <c:v>84.924999999999997</c:v>
                </c:pt>
                <c:pt idx="601">
                  <c:v>84.89</c:v>
                </c:pt>
                <c:pt idx="602">
                  <c:v>84.242999999999995</c:v>
                </c:pt>
                <c:pt idx="603">
                  <c:v>84.171000000000006</c:v>
                </c:pt>
                <c:pt idx="604">
                  <c:v>83.816999999999993</c:v>
                </c:pt>
                <c:pt idx="605">
                  <c:v>83.734999999999999</c:v>
                </c:pt>
                <c:pt idx="606">
                  <c:v>83.662999999999997</c:v>
                </c:pt>
                <c:pt idx="607">
                  <c:v>83.44</c:v>
                </c:pt>
                <c:pt idx="608">
                  <c:v>83.370999999999995</c:v>
                </c:pt>
                <c:pt idx="609">
                  <c:v>83.234999999999999</c:v>
                </c:pt>
                <c:pt idx="610">
                  <c:v>83.159000000000006</c:v>
                </c:pt>
                <c:pt idx="611">
                  <c:v>82.930999999999997</c:v>
                </c:pt>
                <c:pt idx="612">
                  <c:v>82.695999999999998</c:v>
                </c:pt>
                <c:pt idx="613">
                  <c:v>82.367000000000004</c:v>
                </c:pt>
                <c:pt idx="614">
                  <c:v>82.313999999999993</c:v>
                </c:pt>
                <c:pt idx="615">
                  <c:v>82.075000000000003</c:v>
                </c:pt>
                <c:pt idx="616">
                  <c:v>81.822999999999993</c:v>
                </c:pt>
                <c:pt idx="617">
                  <c:v>81.742999999999995</c:v>
                </c:pt>
                <c:pt idx="618">
                  <c:v>81.697999999999993</c:v>
                </c:pt>
                <c:pt idx="619">
                  <c:v>81.555000000000007</c:v>
                </c:pt>
                <c:pt idx="620">
                  <c:v>81.513999999999996</c:v>
                </c:pt>
                <c:pt idx="621">
                  <c:v>81.325999999999993</c:v>
                </c:pt>
                <c:pt idx="622">
                  <c:v>81.152000000000001</c:v>
                </c:pt>
                <c:pt idx="623">
                  <c:v>81.12</c:v>
                </c:pt>
                <c:pt idx="624">
                  <c:v>80.989000000000004</c:v>
                </c:pt>
                <c:pt idx="625">
                  <c:v>80.912999999999997</c:v>
                </c:pt>
                <c:pt idx="626">
                  <c:v>80.846999999999994</c:v>
                </c:pt>
                <c:pt idx="627">
                  <c:v>80.8</c:v>
                </c:pt>
                <c:pt idx="628">
                  <c:v>80.664000000000001</c:v>
                </c:pt>
                <c:pt idx="629">
                  <c:v>80.364000000000004</c:v>
                </c:pt>
                <c:pt idx="630">
                  <c:v>79.965999999999994</c:v>
                </c:pt>
                <c:pt idx="631">
                  <c:v>79.947999999999993</c:v>
                </c:pt>
                <c:pt idx="632">
                  <c:v>79.923000000000002</c:v>
                </c:pt>
                <c:pt idx="633">
                  <c:v>79.730999999999995</c:v>
                </c:pt>
                <c:pt idx="634">
                  <c:v>79.474999999999994</c:v>
                </c:pt>
                <c:pt idx="635">
                  <c:v>79.343000000000004</c:v>
                </c:pt>
                <c:pt idx="636">
                  <c:v>79.188000000000002</c:v>
                </c:pt>
                <c:pt idx="637">
                  <c:v>79.14</c:v>
                </c:pt>
                <c:pt idx="638">
                  <c:v>79.085999999999999</c:v>
                </c:pt>
                <c:pt idx="639">
                  <c:v>78.986999999999995</c:v>
                </c:pt>
                <c:pt idx="640">
                  <c:v>78.965000000000003</c:v>
                </c:pt>
                <c:pt idx="641">
                  <c:v>78.885000000000005</c:v>
                </c:pt>
                <c:pt idx="642">
                  <c:v>78.863</c:v>
                </c:pt>
                <c:pt idx="643">
                  <c:v>78.477000000000004</c:v>
                </c:pt>
                <c:pt idx="644">
                  <c:v>78.444000000000003</c:v>
                </c:pt>
                <c:pt idx="645">
                  <c:v>78.396000000000001</c:v>
                </c:pt>
                <c:pt idx="646">
                  <c:v>78.39</c:v>
                </c:pt>
                <c:pt idx="647">
                  <c:v>78.305999999999997</c:v>
                </c:pt>
                <c:pt idx="648">
                  <c:v>78.266999999999996</c:v>
                </c:pt>
                <c:pt idx="649">
                  <c:v>78.239000000000004</c:v>
                </c:pt>
                <c:pt idx="650">
                  <c:v>78.195999999999998</c:v>
                </c:pt>
                <c:pt idx="651">
                  <c:v>78.186000000000007</c:v>
                </c:pt>
                <c:pt idx="652">
                  <c:v>77.876999999999995</c:v>
                </c:pt>
                <c:pt idx="653">
                  <c:v>77.665000000000006</c:v>
                </c:pt>
                <c:pt idx="654">
                  <c:v>77.635999999999996</c:v>
                </c:pt>
                <c:pt idx="655">
                  <c:v>77.478999999999999</c:v>
                </c:pt>
                <c:pt idx="656">
                  <c:v>77.277000000000001</c:v>
                </c:pt>
                <c:pt idx="657">
                  <c:v>77.218000000000004</c:v>
                </c:pt>
                <c:pt idx="658">
                  <c:v>77.192999999999998</c:v>
                </c:pt>
                <c:pt idx="659">
                  <c:v>77.162999999999997</c:v>
                </c:pt>
                <c:pt idx="660">
                  <c:v>77.134</c:v>
                </c:pt>
                <c:pt idx="661">
                  <c:v>76.893000000000001</c:v>
                </c:pt>
                <c:pt idx="662">
                  <c:v>76.893000000000001</c:v>
                </c:pt>
                <c:pt idx="663">
                  <c:v>76.828999999999994</c:v>
                </c:pt>
                <c:pt idx="664">
                  <c:v>76.828999999999994</c:v>
                </c:pt>
                <c:pt idx="665">
                  <c:v>76.828999999999994</c:v>
                </c:pt>
                <c:pt idx="666">
                  <c:v>76.828999999999994</c:v>
                </c:pt>
                <c:pt idx="667">
                  <c:v>76.760999999999996</c:v>
                </c:pt>
                <c:pt idx="668">
                  <c:v>76.710999999999999</c:v>
                </c:pt>
                <c:pt idx="669">
                  <c:v>76.388000000000005</c:v>
                </c:pt>
                <c:pt idx="670">
                  <c:v>76.369</c:v>
                </c:pt>
                <c:pt idx="671">
                  <c:v>76.162000000000006</c:v>
                </c:pt>
                <c:pt idx="672">
                  <c:v>76.155000000000001</c:v>
                </c:pt>
                <c:pt idx="673">
                  <c:v>76.069999999999993</c:v>
                </c:pt>
                <c:pt idx="674">
                  <c:v>75.855000000000004</c:v>
                </c:pt>
                <c:pt idx="675">
                  <c:v>75.212000000000003</c:v>
                </c:pt>
                <c:pt idx="676">
                  <c:v>75.180000000000007</c:v>
                </c:pt>
                <c:pt idx="677">
                  <c:v>74.957999999999998</c:v>
                </c:pt>
                <c:pt idx="678">
                  <c:v>74.912000000000006</c:v>
                </c:pt>
                <c:pt idx="679">
                  <c:v>74.887</c:v>
                </c:pt>
                <c:pt idx="680">
                  <c:v>74.61</c:v>
                </c:pt>
                <c:pt idx="681">
                  <c:v>74.495999999999995</c:v>
                </c:pt>
                <c:pt idx="682">
                  <c:v>74.346000000000004</c:v>
                </c:pt>
                <c:pt idx="683">
                  <c:v>74.298000000000002</c:v>
                </c:pt>
                <c:pt idx="684">
                  <c:v>73.965000000000003</c:v>
                </c:pt>
                <c:pt idx="685">
                  <c:v>73.822000000000003</c:v>
                </c:pt>
                <c:pt idx="686">
                  <c:v>73.759</c:v>
                </c:pt>
                <c:pt idx="687">
                  <c:v>73.61</c:v>
                </c:pt>
                <c:pt idx="688">
                  <c:v>73.582999999999998</c:v>
                </c:pt>
                <c:pt idx="689">
                  <c:v>73.537000000000006</c:v>
                </c:pt>
                <c:pt idx="690">
                  <c:v>73.488</c:v>
                </c:pt>
                <c:pt idx="691">
                  <c:v>73.478999999999999</c:v>
                </c:pt>
                <c:pt idx="692">
                  <c:v>73.373999999999995</c:v>
                </c:pt>
                <c:pt idx="693">
                  <c:v>73.3</c:v>
                </c:pt>
                <c:pt idx="694">
                  <c:v>73.191000000000003</c:v>
                </c:pt>
                <c:pt idx="695">
                  <c:v>73.153999999999996</c:v>
                </c:pt>
                <c:pt idx="696">
                  <c:v>73.103999999999999</c:v>
                </c:pt>
                <c:pt idx="697">
                  <c:v>72.677999999999997</c:v>
                </c:pt>
                <c:pt idx="698">
                  <c:v>72.516000000000005</c:v>
                </c:pt>
                <c:pt idx="699">
                  <c:v>72.468000000000004</c:v>
                </c:pt>
                <c:pt idx="700">
                  <c:v>72.308999999999997</c:v>
                </c:pt>
                <c:pt idx="701">
                  <c:v>71.787000000000006</c:v>
                </c:pt>
                <c:pt idx="702">
                  <c:v>71.778999999999996</c:v>
                </c:pt>
                <c:pt idx="703">
                  <c:v>71.477999999999994</c:v>
                </c:pt>
                <c:pt idx="704">
                  <c:v>71.462999999999994</c:v>
                </c:pt>
                <c:pt idx="705">
                  <c:v>71.435000000000002</c:v>
                </c:pt>
                <c:pt idx="706">
                  <c:v>71.400000000000006</c:v>
                </c:pt>
                <c:pt idx="707">
                  <c:v>71.356999999999999</c:v>
                </c:pt>
                <c:pt idx="708">
                  <c:v>71.262</c:v>
                </c:pt>
                <c:pt idx="709">
                  <c:v>71.114000000000004</c:v>
                </c:pt>
                <c:pt idx="710">
                  <c:v>70.876999999999995</c:v>
                </c:pt>
                <c:pt idx="711">
                  <c:v>70.822000000000003</c:v>
                </c:pt>
                <c:pt idx="712">
                  <c:v>70.772999999999996</c:v>
                </c:pt>
                <c:pt idx="713">
                  <c:v>70.641999999999996</c:v>
                </c:pt>
                <c:pt idx="714">
                  <c:v>70.501000000000005</c:v>
                </c:pt>
                <c:pt idx="715">
                  <c:v>70.465000000000003</c:v>
                </c:pt>
                <c:pt idx="716">
                  <c:v>70.421000000000006</c:v>
                </c:pt>
                <c:pt idx="717">
                  <c:v>70.417000000000002</c:v>
                </c:pt>
                <c:pt idx="718">
                  <c:v>70.034000000000006</c:v>
                </c:pt>
                <c:pt idx="719">
                  <c:v>69.97</c:v>
                </c:pt>
                <c:pt idx="720">
                  <c:v>69.903999999999996</c:v>
                </c:pt>
                <c:pt idx="721">
                  <c:v>69.881</c:v>
                </c:pt>
                <c:pt idx="722">
                  <c:v>69.802999999999997</c:v>
                </c:pt>
                <c:pt idx="723">
                  <c:v>69.798000000000002</c:v>
                </c:pt>
                <c:pt idx="724">
                  <c:v>69.584000000000003</c:v>
                </c:pt>
                <c:pt idx="725">
                  <c:v>69.534999999999997</c:v>
                </c:pt>
                <c:pt idx="726">
                  <c:v>69.495999999999995</c:v>
                </c:pt>
                <c:pt idx="727">
                  <c:v>69.319000000000003</c:v>
                </c:pt>
                <c:pt idx="728">
                  <c:v>69.272999999999996</c:v>
                </c:pt>
                <c:pt idx="729">
                  <c:v>69.176000000000002</c:v>
                </c:pt>
                <c:pt idx="730">
                  <c:v>69.075000000000003</c:v>
                </c:pt>
                <c:pt idx="731">
                  <c:v>68.900000000000006</c:v>
                </c:pt>
                <c:pt idx="732">
                  <c:v>68.876999999999995</c:v>
                </c:pt>
                <c:pt idx="733">
                  <c:v>68.814999999999998</c:v>
                </c:pt>
                <c:pt idx="734">
                  <c:v>68.427999999999997</c:v>
                </c:pt>
                <c:pt idx="735">
                  <c:v>68.37</c:v>
                </c:pt>
                <c:pt idx="736">
                  <c:v>68.338999999999999</c:v>
                </c:pt>
                <c:pt idx="737">
                  <c:v>68.225999999999999</c:v>
                </c:pt>
                <c:pt idx="738">
                  <c:v>68.134</c:v>
                </c:pt>
                <c:pt idx="739">
                  <c:v>68.117000000000004</c:v>
                </c:pt>
                <c:pt idx="740">
                  <c:v>67.97</c:v>
                </c:pt>
                <c:pt idx="741">
                  <c:v>67.936999999999998</c:v>
                </c:pt>
                <c:pt idx="742">
                  <c:v>67.923000000000002</c:v>
                </c:pt>
                <c:pt idx="743">
                  <c:v>67.846000000000004</c:v>
                </c:pt>
                <c:pt idx="744">
                  <c:v>67.55</c:v>
                </c:pt>
                <c:pt idx="745">
                  <c:v>67.393000000000001</c:v>
                </c:pt>
                <c:pt idx="746">
                  <c:v>67.275999999999996</c:v>
                </c:pt>
                <c:pt idx="747">
                  <c:v>67.174999999999997</c:v>
                </c:pt>
                <c:pt idx="748">
                  <c:v>67.100999999999999</c:v>
                </c:pt>
                <c:pt idx="749">
                  <c:v>66.983999999999995</c:v>
                </c:pt>
                <c:pt idx="750">
                  <c:v>66.95</c:v>
                </c:pt>
                <c:pt idx="751">
                  <c:v>66.888999999999996</c:v>
                </c:pt>
                <c:pt idx="752">
                  <c:v>66.888999999999996</c:v>
                </c:pt>
                <c:pt idx="753">
                  <c:v>66.888999999999996</c:v>
                </c:pt>
                <c:pt idx="754">
                  <c:v>66.888999999999996</c:v>
                </c:pt>
                <c:pt idx="755">
                  <c:v>66.53</c:v>
                </c:pt>
                <c:pt idx="756">
                  <c:v>66.527000000000001</c:v>
                </c:pt>
                <c:pt idx="757">
                  <c:v>66.393000000000001</c:v>
                </c:pt>
                <c:pt idx="758">
                  <c:v>66.375</c:v>
                </c:pt>
                <c:pt idx="759">
                  <c:v>66.319999999999993</c:v>
                </c:pt>
                <c:pt idx="760">
                  <c:v>66.274000000000001</c:v>
                </c:pt>
                <c:pt idx="761">
                  <c:v>66.137</c:v>
                </c:pt>
                <c:pt idx="762">
                  <c:v>66.031999999999996</c:v>
                </c:pt>
                <c:pt idx="763">
                  <c:v>65.926000000000002</c:v>
                </c:pt>
                <c:pt idx="764">
                  <c:v>65.923000000000002</c:v>
                </c:pt>
                <c:pt idx="765">
                  <c:v>65.921999999999997</c:v>
                </c:pt>
                <c:pt idx="766">
                  <c:v>65.921000000000006</c:v>
                </c:pt>
                <c:pt idx="767">
                  <c:v>65.885999999999996</c:v>
                </c:pt>
                <c:pt idx="768">
                  <c:v>65.867000000000004</c:v>
                </c:pt>
                <c:pt idx="769">
                  <c:v>65.838999999999999</c:v>
                </c:pt>
                <c:pt idx="770">
                  <c:v>65.757999999999996</c:v>
                </c:pt>
                <c:pt idx="771">
                  <c:v>65.754000000000005</c:v>
                </c:pt>
                <c:pt idx="772">
                  <c:v>65.484999999999999</c:v>
                </c:pt>
                <c:pt idx="773">
                  <c:v>65.454999999999998</c:v>
                </c:pt>
                <c:pt idx="774">
                  <c:v>65.325999999999993</c:v>
                </c:pt>
                <c:pt idx="775">
                  <c:v>65.102000000000004</c:v>
                </c:pt>
                <c:pt idx="776">
                  <c:v>65.094999999999999</c:v>
                </c:pt>
                <c:pt idx="777">
                  <c:v>64.864000000000004</c:v>
                </c:pt>
                <c:pt idx="778">
                  <c:v>64.822999999999993</c:v>
                </c:pt>
                <c:pt idx="779">
                  <c:v>64.81</c:v>
                </c:pt>
                <c:pt idx="780">
                  <c:v>64.741</c:v>
                </c:pt>
                <c:pt idx="781">
                  <c:v>64.679000000000002</c:v>
                </c:pt>
                <c:pt idx="782">
                  <c:v>64.531000000000006</c:v>
                </c:pt>
                <c:pt idx="783">
                  <c:v>64.442999999999998</c:v>
                </c:pt>
                <c:pt idx="784">
                  <c:v>64.379000000000005</c:v>
                </c:pt>
                <c:pt idx="785">
                  <c:v>64.364000000000004</c:v>
                </c:pt>
                <c:pt idx="786">
                  <c:v>64.343999999999994</c:v>
                </c:pt>
                <c:pt idx="787">
                  <c:v>64.334999999999994</c:v>
                </c:pt>
                <c:pt idx="788">
                  <c:v>64.277000000000001</c:v>
                </c:pt>
                <c:pt idx="789">
                  <c:v>64.191999999999993</c:v>
                </c:pt>
                <c:pt idx="790">
                  <c:v>64.19</c:v>
                </c:pt>
                <c:pt idx="791">
                  <c:v>64.143000000000001</c:v>
                </c:pt>
                <c:pt idx="792">
                  <c:v>64.078999999999994</c:v>
                </c:pt>
                <c:pt idx="793">
                  <c:v>64.046000000000006</c:v>
                </c:pt>
                <c:pt idx="794">
                  <c:v>63.959000000000003</c:v>
                </c:pt>
                <c:pt idx="795">
                  <c:v>63.865000000000002</c:v>
                </c:pt>
                <c:pt idx="796">
                  <c:v>63.853000000000002</c:v>
                </c:pt>
                <c:pt idx="797">
                  <c:v>63.704000000000001</c:v>
                </c:pt>
                <c:pt idx="798">
                  <c:v>63.704000000000001</c:v>
                </c:pt>
                <c:pt idx="799">
                  <c:v>63.680999999999997</c:v>
                </c:pt>
                <c:pt idx="800">
                  <c:v>63.594000000000001</c:v>
                </c:pt>
                <c:pt idx="801">
                  <c:v>63.375</c:v>
                </c:pt>
                <c:pt idx="802">
                  <c:v>63.351999999999997</c:v>
                </c:pt>
                <c:pt idx="803">
                  <c:v>63.265999999999998</c:v>
                </c:pt>
                <c:pt idx="804">
                  <c:v>62.91</c:v>
                </c:pt>
                <c:pt idx="805">
                  <c:v>62.892000000000003</c:v>
                </c:pt>
                <c:pt idx="806">
                  <c:v>62.765000000000001</c:v>
                </c:pt>
                <c:pt idx="807">
                  <c:v>62.72</c:v>
                </c:pt>
                <c:pt idx="808">
                  <c:v>62.67</c:v>
                </c:pt>
                <c:pt idx="809">
                  <c:v>62.664999999999999</c:v>
                </c:pt>
                <c:pt idx="810">
                  <c:v>62.588000000000001</c:v>
                </c:pt>
                <c:pt idx="811">
                  <c:v>62.534999999999997</c:v>
                </c:pt>
                <c:pt idx="812">
                  <c:v>62.529000000000003</c:v>
                </c:pt>
                <c:pt idx="813">
                  <c:v>62.526000000000003</c:v>
                </c:pt>
                <c:pt idx="814">
                  <c:v>62.484000000000002</c:v>
                </c:pt>
                <c:pt idx="815">
                  <c:v>62.386000000000003</c:v>
                </c:pt>
                <c:pt idx="816">
                  <c:v>62.320999999999998</c:v>
                </c:pt>
                <c:pt idx="817">
                  <c:v>62.320999999999998</c:v>
                </c:pt>
                <c:pt idx="818">
                  <c:v>62.243000000000002</c:v>
                </c:pt>
                <c:pt idx="819">
                  <c:v>62.176000000000002</c:v>
                </c:pt>
                <c:pt idx="820">
                  <c:v>62.146999999999998</c:v>
                </c:pt>
                <c:pt idx="821">
                  <c:v>62.137</c:v>
                </c:pt>
                <c:pt idx="822">
                  <c:v>62.1</c:v>
                </c:pt>
                <c:pt idx="823">
                  <c:v>61.959000000000003</c:v>
                </c:pt>
                <c:pt idx="824">
                  <c:v>61.959000000000003</c:v>
                </c:pt>
                <c:pt idx="825">
                  <c:v>61.959000000000003</c:v>
                </c:pt>
                <c:pt idx="826">
                  <c:v>61.951000000000001</c:v>
                </c:pt>
                <c:pt idx="827">
                  <c:v>61.881</c:v>
                </c:pt>
                <c:pt idx="828">
                  <c:v>61.856999999999999</c:v>
                </c:pt>
                <c:pt idx="829">
                  <c:v>61.850999999999999</c:v>
                </c:pt>
                <c:pt idx="830">
                  <c:v>61.837000000000003</c:v>
                </c:pt>
                <c:pt idx="831">
                  <c:v>61.837000000000003</c:v>
                </c:pt>
                <c:pt idx="832">
                  <c:v>61.837000000000003</c:v>
                </c:pt>
                <c:pt idx="833">
                  <c:v>61.819000000000003</c:v>
                </c:pt>
                <c:pt idx="834">
                  <c:v>61.773000000000003</c:v>
                </c:pt>
                <c:pt idx="835">
                  <c:v>61.744</c:v>
                </c:pt>
                <c:pt idx="836">
                  <c:v>61.741</c:v>
                </c:pt>
                <c:pt idx="837">
                  <c:v>61.689</c:v>
                </c:pt>
                <c:pt idx="838">
                  <c:v>61.615000000000002</c:v>
                </c:pt>
                <c:pt idx="839">
                  <c:v>61.569000000000003</c:v>
                </c:pt>
                <c:pt idx="840">
                  <c:v>61.420999999999999</c:v>
                </c:pt>
                <c:pt idx="841">
                  <c:v>61.323999999999998</c:v>
                </c:pt>
                <c:pt idx="842">
                  <c:v>61.259</c:v>
                </c:pt>
                <c:pt idx="843">
                  <c:v>61.170999999999999</c:v>
                </c:pt>
                <c:pt idx="844">
                  <c:v>61.152000000000001</c:v>
                </c:pt>
                <c:pt idx="845">
                  <c:v>61.097999999999999</c:v>
                </c:pt>
                <c:pt idx="846">
                  <c:v>61.097999999999999</c:v>
                </c:pt>
                <c:pt idx="847">
                  <c:v>61.097999999999999</c:v>
                </c:pt>
                <c:pt idx="848">
                  <c:v>61.097999999999999</c:v>
                </c:pt>
                <c:pt idx="849">
                  <c:v>60.91</c:v>
                </c:pt>
                <c:pt idx="850">
                  <c:v>60.744999999999997</c:v>
                </c:pt>
                <c:pt idx="851">
                  <c:v>60.731999999999999</c:v>
                </c:pt>
                <c:pt idx="852">
                  <c:v>60.613999999999997</c:v>
                </c:pt>
                <c:pt idx="853">
                  <c:v>60.593000000000004</c:v>
                </c:pt>
                <c:pt idx="854">
                  <c:v>60.573999999999998</c:v>
                </c:pt>
                <c:pt idx="855">
                  <c:v>60.478000000000002</c:v>
                </c:pt>
                <c:pt idx="856">
                  <c:v>60.348999999999997</c:v>
                </c:pt>
                <c:pt idx="857">
                  <c:v>60.347999999999999</c:v>
                </c:pt>
                <c:pt idx="858">
                  <c:v>60.32</c:v>
                </c:pt>
                <c:pt idx="859">
                  <c:v>60.314</c:v>
                </c:pt>
                <c:pt idx="860">
                  <c:v>60.204000000000001</c:v>
                </c:pt>
                <c:pt idx="861">
                  <c:v>60.139000000000003</c:v>
                </c:pt>
                <c:pt idx="862">
                  <c:v>59.896999999999998</c:v>
                </c:pt>
                <c:pt idx="863">
                  <c:v>59.868000000000002</c:v>
                </c:pt>
                <c:pt idx="864">
                  <c:v>59.795999999999999</c:v>
                </c:pt>
                <c:pt idx="865">
                  <c:v>59.651000000000003</c:v>
                </c:pt>
                <c:pt idx="866">
                  <c:v>59.546999999999997</c:v>
                </c:pt>
                <c:pt idx="867">
                  <c:v>59.509</c:v>
                </c:pt>
                <c:pt idx="868">
                  <c:v>59.454000000000001</c:v>
                </c:pt>
                <c:pt idx="869">
                  <c:v>59.421999999999997</c:v>
                </c:pt>
                <c:pt idx="870">
                  <c:v>59.4</c:v>
                </c:pt>
                <c:pt idx="871">
                  <c:v>59.4</c:v>
                </c:pt>
                <c:pt idx="872">
                  <c:v>59.4</c:v>
                </c:pt>
                <c:pt idx="873">
                  <c:v>59.4</c:v>
                </c:pt>
                <c:pt idx="874">
                  <c:v>59.4</c:v>
                </c:pt>
                <c:pt idx="875">
                  <c:v>59.320999999999998</c:v>
                </c:pt>
                <c:pt idx="876">
                  <c:v>59.244</c:v>
                </c:pt>
                <c:pt idx="877">
                  <c:v>59.216999999999999</c:v>
                </c:pt>
                <c:pt idx="878">
                  <c:v>59.136000000000003</c:v>
                </c:pt>
                <c:pt idx="879">
                  <c:v>59.082999999999998</c:v>
                </c:pt>
                <c:pt idx="880">
                  <c:v>58.91</c:v>
                </c:pt>
                <c:pt idx="881">
                  <c:v>58.843000000000004</c:v>
                </c:pt>
                <c:pt idx="882">
                  <c:v>58.667999999999999</c:v>
                </c:pt>
                <c:pt idx="883">
                  <c:v>58.594999999999999</c:v>
                </c:pt>
                <c:pt idx="884">
                  <c:v>58.591000000000001</c:v>
                </c:pt>
                <c:pt idx="885">
                  <c:v>58.572000000000003</c:v>
                </c:pt>
                <c:pt idx="886">
                  <c:v>58.485999999999997</c:v>
                </c:pt>
                <c:pt idx="887">
                  <c:v>58.457999999999998</c:v>
                </c:pt>
                <c:pt idx="888">
                  <c:v>58.363999999999997</c:v>
                </c:pt>
                <c:pt idx="889">
                  <c:v>58.316000000000003</c:v>
                </c:pt>
                <c:pt idx="890">
                  <c:v>58.247999999999998</c:v>
                </c:pt>
                <c:pt idx="891">
                  <c:v>58.027000000000001</c:v>
                </c:pt>
                <c:pt idx="892">
                  <c:v>57.935000000000002</c:v>
                </c:pt>
                <c:pt idx="893">
                  <c:v>57.820999999999998</c:v>
                </c:pt>
                <c:pt idx="894">
                  <c:v>57.747</c:v>
                </c:pt>
                <c:pt idx="895">
                  <c:v>57.726999999999997</c:v>
                </c:pt>
                <c:pt idx="896">
                  <c:v>57.726999999999997</c:v>
                </c:pt>
                <c:pt idx="897">
                  <c:v>57.726999999999997</c:v>
                </c:pt>
                <c:pt idx="898">
                  <c:v>57.652000000000001</c:v>
                </c:pt>
                <c:pt idx="899">
                  <c:v>57.648000000000003</c:v>
                </c:pt>
                <c:pt idx="900">
                  <c:v>57.624000000000002</c:v>
                </c:pt>
                <c:pt idx="901">
                  <c:v>57.600999999999999</c:v>
                </c:pt>
                <c:pt idx="902">
                  <c:v>57.594999999999999</c:v>
                </c:pt>
                <c:pt idx="903">
                  <c:v>57.591000000000001</c:v>
                </c:pt>
                <c:pt idx="904">
                  <c:v>57.411999999999999</c:v>
                </c:pt>
                <c:pt idx="905">
                  <c:v>57.116</c:v>
                </c:pt>
                <c:pt idx="906">
                  <c:v>57.043999999999997</c:v>
                </c:pt>
                <c:pt idx="907">
                  <c:v>57.021000000000001</c:v>
                </c:pt>
                <c:pt idx="908">
                  <c:v>56.965000000000003</c:v>
                </c:pt>
                <c:pt idx="909">
                  <c:v>56.774999999999999</c:v>
                </c:pt>
                <c:pt idx="910">
                  <c:v>56.591000000000001</c:v>
                </c:pt>
                <c:pt idx="911">
                  <c:v>56.402000000000001</c:v>
                </c:pt>
                <c:pt idx="912">
                  <c:v>56.332999999999998</c:v>
                </c:pt>
                <c:pt idx="913">
                  <c:v>56.247999999999998</c:v>
                </c:pt>
                <c:pt idx="914">
                  <c:v>56.247</c:v>
                </c:pt>
                <c:pt idx="915">
                  <c:v>56.149000000000001</c:v>
                </c:pt>
                <c:pt idx="916">
                  <c:v>56.107999999999997</c:v>
                </c:pt>
                <c:pt idx="917">
                  <c:v>56.103000000000002</c:v>
                </c:pt>
                <c:pt idx="918">
                  <c:v>56.100999999999999</c:v>
                </c:pt>
                <c:pt idx="919">
                  <c:v>55.881</c:v>
                </c:pt>
                <c:pt idx="920">
                  <c:v>55.863</c:v>
                </c:pt>
                <c:pt idx="921">
                  <c:v>55.777000000000001</c:v>
                </c:pt>
                <c:pt idx="922">
                  <c:v>55.582000000000001</c:v>
                </c:pt>
                <c:pt idx="923">
                  <c:v>55.534999999999997</c:v>
                </c:pt>
                <c:pt idx="924">
                  <c:v>55.499000000000002</c:v>
                </c:pt>
                <c:pt idx="925">
                  <c:v>55.381999999999998</c:v>
                </c:pt>
                <c:pt idx="926">
                  <c:v>55.371000000000002</c:v>
                </c:pt>
                <c:pt idx="927">
                  <c:v>55.33</c:v>
                </c:pt>
                <c:pt idx="928">
                  <c:v>55.271000000000001</c:v>
                </c:pt>
                <c:pt idx="929">
                  <c:v>55.216999999999999</c:v>
                </c:pt>
                <c:pt idx="930">
                  <c:v>55.170999999999999</c:v>
                </c:pt>
                <c:pt idx="931">
                  <c:v>55.042000000000002</c:v>
                </c:pt>
                <c:pt idx="932">
                  <c:v>54.988999999999997</c:v>
                </c:pt>
                <c:pt idx="933">
                  <c:v>54.869</c:v>
                </c:pt>
                <c:pt idx="934">
                  <c:v>54.767000000000003</c:v>
                </c:pt>
                <c:pt idx="935">
                  <c:v>54.741999999999997</c:v>
                </c:pt>
                <c:pt idx="936">
                  <c:v>54.423000000000002</c:v>
                </c:pt>
                <c:pt idx="937">
                  <c:v>54.381</c:v>
                </c:pt>
                <c:pt idx="938">
                  <c:v>54.341999999999999</c:v>
                </c:pt>
                <c:pt idx="939">
                  <c:v>54.277999999999999</c:v>
                </c:pt>
                <c:pt idx="940">
                  <c:v>54.276000000000003</c:v>
                </c:pt>
                <c:pt idx="941">
                  <c:v>54.276000000000003</c:v>
                </c:pt>
                <c:pt idx="942">
                  <c:v>54.085000000000001</c:v>
                </c:pt>
                <c:pt idx="943">
                  <c:v>54.076000000000001</c:v>
                </c:pt>
                <c:pt idx="944">
                  <c:v>54.027000000000001</c:v>
                </c:pt>
                <c:pt idx="945">
                  <c:v>53.924999999999997</c:v>
                </c:pt>
                <c:pt idx="946">
                  <c:v>53.857999999999997</c:v>
                </c:pt>
                <c:pt idx="947">
                  <c:v>53.722000000000001</c:v>
                </c:pt>
                <c:pt idx="948">
                  <c:v>53.639000000000003</c:v>
                </c:pt>
                <c:pt idx="949">
                  <c:v>53.569000000000003</c:v>
                </c:pt>
                <c:pt idx="950">
                  <c:v>53.563000000000002</c:v>
                </c:pt>
                <c:pt idx="951">
                  <c:v>53.533000000000001</c:v>
                </c:pt>
                <c:pt idx="952">
                  <c:v>53.485999999999997</c:v>
                </c:pt>
                <c:pt idx="953">
                  <c:v>53.421999999999997</c:v>
                </c:pt>
                <c:pt idx="954">
                  <c:v>53.334000000000003</c:v>
                </c:pt>
                <c:pt idx="955">
                  <c:v>53.283999999999999</c:v>
                </c:pt>
                <c:pt idx="956">
                  <c:v>53.219000000000001</c:v>
                </c:pt>
                <c:pt idx="957">
                  <c:v>53.088999999999999</c:v>
                </c:pt>
                <c:pt idx="958">
                  <c:v>53.027999999999999</c:v>
                </c:pt>
                <c:pt idx="959">
                  <c:v>52.953000000000003</c:v>
                </c:pt>
                <c:pt idx="960">
                  <c:v>52.914999999999999</c:v>
                </c:pt>
                <c:pt idx="961">
                  <c:v>52.91</c:v>
                </c:pt>
                <c:pt idx="962">
                  <c:v>52.856999999999999</c:v>
                </c:pt>
                <c:pt idx="963">
                  <c:v>52.776000000000003</c:v>
                </c:pt>
                <c:pt idx="964">
                  <c:v>52.713999999999999</c:v>
                </c:pt>
                <c:pt idx="965">
                  <c:v>52.597000000000001</c:v>
                </c:pt>
                <c:pt idx="966">
                  <c:v>52.499000000000002</c:v>
                </c:pt>
                <c:pt idx="967">
                  <c:v>52.417999999999999</c:v>
                </c:pt>
                <c:pt idx="968">
                  <c:v>52.317</c:v>
                </c:pt>
                <c:pt idx="969">
                  <c:v>52.228000000000002</c:v>
                </c:pt>
                <c:pt idx="970">
                  <c:v>52.2</c:v>
                </c:pt>
                <c:pt idx="971">
                  <c:v>52.112000000000002</c:v>
                </c:pt>
                <c:pt idx="972">
                  <c:v>52.088999999999999</c:v>
                </c:pt>
                <c:pt idx="973">
                  <c:v>52.079000000000001</c:v>
                </c:pt>
                <c:pt idx="974">
                  <c:v>52.064</c:v>
                </c:pt>
                <c:pt idx="975">
                  <c:v>52.064</c:v>
                </c:pt>
                <c:pt idx="976">
                  <c:v>52.064</c:v>
                </c:pt>
                <c:pt idx="977">
                  <c:v>52.036999999999999</c:v>
                </c:pt>
                <c:pt idx="978">
                  <c:v>51.841000000000001</c:v>
                </c:pt>
                <c:pt idx="979">
                  <c:v>51.792999999999999</c:v>
                </c:pt>
                <c:pt idx="980">
                  <c:v>51.628999999999998</c:v>
                </c:pt>
                <c:pt idx="981">
                  <c:v>51.558</c:v>
                </c:pt>
                <c:pt idx="982">
                  <c:v>51.472000000000001</c:v>
                </c:pt>
                <c:pt idx="983">
                  <c:v>51.338000000000001</c:v>
                </c:pt>
                <c:pt idx="984">
                  <c:v>51.247</c:v>
                </c:pt>
                <c:pt idx="985">
                  <c:v>51.19</c:v>
                </c:pt>
                <c:pt idx="986">
                  <c:v>51.125999999999998</c:v>
                </c:pt>
                <c:pt idx="987">
                  <c:v>51.103999999999999</c:v>
                </c:pt>
                <c:pt idx="988">
                  <c:v>51.103999999999999</c:v>
                </c:pt>
                <c:pt idx="989">
                  <c:v>51.103999999999999</c:v>
                </c:pt>
                <c:pt idx="990">
                  <c:v>50.857999999999997</c:v>
                </c:pt>
                <c:pt idx="991">
                  <c:v>50.814</c:v>
                </c:pt>
                <c:pt idx="992">
                  <c:v>50.76</c:v>
                </c:pt>
                <c:pt idx="993">
                  <c:v>50.616999999999997</c:v>
                </c:pt>
                <c:pt idx="994">
                  <c:v>50.48</c:v>
                </c:pt>
                <c:pt idx="995">
                  <c:v>50.378999999999998</c:v>
                </c:pt>
                <c:pt idx="996">
                  <c:v>50.331000000000003</c:v>
                </c:pt>
                <c:pt idx="997">
                  <c:v>50.329000000000001</c:v>
                </c:pt>
                <c:pt idx="998">
                  <c:v>50.302</c:v>
                </c:pt>
                <c:pt idx="999">
                  <c:v>50.23</c:v>
                </c:pt>
                <c:pt idx="1000">
                  <c:v>50.18</c:v>
                </c:pt>
                <c:pt idx="1001">
                  <c:v>50.128</c:v>
                </c:pt>
                <c:pt idx="1002">
                  <c:v>50.075000000000003</c:v>
                </c:pt>
                <c:pt idx="1003">
                  <c:v>50.055</c:v>
                </c:pt>
                <c:pt idx="1004">
                  <c:v>49.856000000000002</c:v>
                </c:pt>
                <c:pt idx="1005">
                  <c:v>49.716999999999999</c:v>
                </c:pt>
                <c:pt idx="1006">
                  <c:v>49.677</c:v>
                </c:pt>
                <c:pt idx="1007">
                  <c:v>49.625999999999998</c:v>
                </c:pt>
                <c:pt idx="1008">
                  <c:v>49.616999999999997</c:v>
                </c:pt>
                <c:pt idx="1009">
                  <c:v>49.430999999999997</c:v>
                </c:pt>
                <c:pt idx="1010">
                  <c:v>49.372999999999998</c:v>
                </c:pt>
                <c:pt idx="1011">
                  <c:v>49.335999999999999</c:v>
                </c:pt>
                <c:pt idx="1012">
                  <c:v>49.29</c:v>
                </c:pt>
                <c:pt idx="1013">
                  <c:v>49.112000000000002</c:v>
                </c:pt>
                <c:pt idx="1014">
                  <c:v>49.107999999999997</c:v>
                </c:pt>
                <c:pt idx="1015">
                  <c:v>49.012999999999998</c:v>
                </c:pt>
                <c:pt idx="1016">
                  <c:v>48.982999999999997</c:v>
                </c:pt>
                <c:pt idx="1017">
                  <c:v>48.817999999999998</c:v>
                </c:pt>
                <c:pt idx="1018">
                  <c:v>48.709000000000003</c:v>
                </c:pt>
                <c:pt idx="1019">
                  <c:v>48.622</c:v>
                </c:pt>
                <c:pt idx="1020">
                  <c:v>48.493000000000002</c:v>
                </c:pt>
                <c:pt idx="1021">
                  <c:v>48.423999999999999</c:v>
                </c:pt>
                <c:pt idx="1022">
                  <c:v>48.365000000000002</c:v>
                </c:pt>
                <c:pt idx="1023">
                  <c:v>48.307000000000002</c:v>
                </c:pt>
                <c:pt idx="1024">
                  <c:v>48.29</c:v>
                </c:pt>
                <c:pt idx="1025">
                  <c:v>48.29</c:v>
                </c:pt>
                <c:pt idx="1026">
                  <c:v>48.29</c:v>
                </c:pt>
                <c:pt idx="1027">
                  <c:v>48.29</c:v>
                </c:pt>
                <c:pt idx="1028">
                  <c:v>48.29</c:v>
                </c:pt>
                <c:pt idx="1029">
                  <c:v>48.29</c:v>
                </c:pt>
                <c:pt idx="1030">
                  <c:v>48.29</c:v>
                </c:pt>
                <c:pt idx="1031">
                  <c:v>48.29</c:v>
                </c:pt>
                <c:pt idx="1032">
                  <c:v>48.165999999999997</c:v>
                </c:pt>
                <c:pt idx="1033">
                  <c:v>48.112000000000002</c:v>
                </c:pt>
                <c:pt idx="1034">
                  <c:v>48.079000000000001</c:v>
                </c:pt>
                <c:pt idx="1035">
                  <c:v>48.045999999999999</c:v>
                </c:pt>
                <c:pt idx="1036">
                  <c:v>48.030999999999999</c:v>
                </c:pt>
                <c:pt idx="1037">
                  <c:v>48.003</c:v>
                </c:pt>
                <c:pt idx="1038">
                  <c:v>47.930999999999997</c:v>
                </c:pt>
                <c:pt idx="1039">
                  <c:v>47.796999999999997</c:v>
                </c:pt>
                <c:pt idx="1040">
                  <c:v>47.706000000000003</c:v>
                </c:pt>
                <c:pt idx="1041">
                  <c:v>47.704999999999998</c:v>
                </c:pt>
                <c:pt idx="1042">
                  <c:v>47.704999999999998</c:v>
                </c:pt>
                <c:pt idx="1043">
                  <c:v>47.613999999999997</c:v>
                </c:pt>
                <c:pt idx="1044">
                  <c:v>47.566000000000003</c:v>
                </c:pt>
                <c:pt idx="1045">
                  <c:v>47.234999999999999</c:v>
                </c:pt>
                <c:pt idx="1046">
                  <c:v>47.177999999999997</c:v>
                </c:pt>
                <c:pt idx="1047">
                  <c:v>47.146000000000001</c:v>
                </c:pt>
                <c:pt idx="1048">
                  <c:v>47.113</c:v>
                </c:pt>
                <c:pt idx="1049">
                  <c:v>47.01</c:v>
                </c:pt>
                <c:pt idx="1050">
                  <c:v>46.841000000000001</c:v>
                </c:pt>
                <c:pt idx="1051">
                  <c:v>46.784999999999997</c:v>
                </c:pt>
                <c:pt idx="1052">
                  <c:v>46.612000000000002</c:v>
                </c:pt>
                <c:pt idx="1053">
                  <c:v>46.548999999999999</c:v>
                </c:pt>
                <c:pt idx="1054">
                  <c:v>46.518999999999998</c:v>
                </c:pt>
                <c:pt idx="1055">
                  <c:v>46.439</c:v>
                </c:pt>
                <c:pt idx="1056">
                  <c:v>46.393000000000001</c:v>
                </c:pt>
                <c:pt idx="1057">
                  <c:v>46.375999999999998</c:v>
                </c:pt>
                <c:pt idx="1058">
                  <c:v>46.34</c:v>
                </c:pt>
                <c:pt idx="1059">
                  <c:v>46.167000000000002</c:v>
                </c:pt>
                <c:pt idx="1060">
                  <c:v>46.122</c:v>
                </c:pt>
                <c:pt idx="1061">
                  <c:v>46.11</c:v>
                </c:pt>
                <c:pt idx="1062">
                  <c:v>46.106999999999999</c:v>
                </c:pt>
                <c:pt idx="1063">
                  <c:v>46.103999999999999</c:v>
                </c:pt>
                <c:pt idx="1064">
                  <c:v>46.082000000000001</c:v>
                </c:pt>
                <c:pt idx="1065">
                  <c:v>46.033000000000001</c:v>
                </c:pt>
                <c:pt idx="1066">
                  <c:v>46.003999999999998</c:v>
                </c:pt>
                <c:pt idx="1067">
                  <c:v>45.881</c:v>
                </c:pt>
                <c:pt idx="1068">
                  <c:v>45.780999999999999</c:v>
                </c:pt>
                <c:pt idx="1069">
                  <c:v>45.780999999999999</c:v>
                </c:pt>
                <c:pt idx="1070">
                  <c:v>45.759</c:v>
                </c:pt>
                <c:pt idx="1071">
                  <c:v>45.744999999999997</c:v>
                </c:pt>
                <c:pt idx="1072">
                  <c:v>45.689</c:v>
                </c:pt>
                <c:pt idx="1073">
                  <c:v>45.671999999999997</c:v>
                </c:pt>
                <c:pt idx="1074">
                  <c:v>45.651000000000003</c:v>
                </c:pt>
                <c:pt idx="1075">
                  <c:v>45.616</c:v>
                </c:pt>
                <c:pt idx="1076">
                  <c:v>45.575000000000003</c:v>
                </c:pt>
                <c:pt idx="1077">
                  <c:v>45.523000000000003</c:v>
                </c:pt>
                <c:pt idx="1078">
                  <c:v>45.433</c:v>
                </c:pt>
                <c:pt idx="1079">
                  <c:v>45.381999999999998</c:v>
                </c:pt>
                <c:pt idx="1080">
                  <c:v>45.378999999999998</c:v>
                </c:pt>
                <c:pt idx="1081">
                  <c:v>45.23</c:v>
                </c:pt>
                <c:pt idx="1082">
                  <c:v>45.216999999999999</c:v>
                </c:pt>
                <c:pt idx="1083">
                  <c:v>45.069000000000003</c:v>
                </c:pt>
                <c:pt idx="1084">
                  <c:v>45.04</c:v>
                </c:pt>
                <c:pt idx="1085">
                  <c:v>44.956000000000003</c:v>
                </c:pt>
                <c:pt idx="1086">
                  <c:v>44.896999999999998</c:v>
                </c:pt>
                <c:pt idx="1087">
                  <c:v>44.884999999999998</c:v>
                </c:pt>
                <c:pt idx="1088">
                  <c:v>44.749000000000002</c:v>
                </c:pt>
                <c:pt idx="1089">
                  <c:v>44.491</c:v>
                </c:pt>
                <c:pt idx="1090">
                  <c:v>44.454000000000001</c:v>
                </c:pt>
                <c:pt idx="1091">
                  <c:v>44.447000000000003</c:v>
                </c:pt>
                <c:pt idx="1092">
                  <c:v>44.344999999999999</c:v>
                </c:pt>
                <c:pt idx="1093">
                  <c:v>44.26</c:v>
                </c:pt>
                <c:pt idx="1094">
                  <c:v>44.241999999999997</c:v>
                </c:pt>
                <c:pt idx="1095">
                  <c:v>44.197000000000003</c:v>
                </c:pt>
                <c:pt idx="1096">
                  <c:v>44.152000000000001</c:v>
                </c:pt>
                <c:pt idx="1097">
                  <c:v>43.98</c:v>
                </c:pt>
                <c:pt idx="1098">
                  <c:v>43.969000000000001</c:v>
                </c:pt>
                <c:pt idx="1099">
                  <c:v>43.923999999999999</c:v>
                </c:pt>
                <c:pt idx="1100">
                  <c:v>43.917000000000002</c:v>
                </c:pt>
                <c:pt idx="1101">
                  <c:v>43.887</c:v>
                </c:pt>
                <c:pt idx="1102">
                  <c:v>43.835000000000001</c:v>
                </c:pt>
                <c:pt idx="1103">
                  <c:v>43.706000000000003</c:v>
                </c:pt>
                <c:pt idx="1104">
                  <c:v>43.671999999999997</c:v>
                </c:pt>
                <c:pt idx="1105">
                  <c:v>43.66</c:v>
                </c:pt>
                <c:pt idx="1106">
                  <c:v>43.649000000000001</c:v>
                </c:pt>
                <c:pt idx="1107">
                  <c:v>43.558</c:v>
                </c:pt>
                <c:pt idx="1108">
                  <c:v>43.558</c:v>
                </c:pt>
                <c:pt idx="1109">
                  <c:v>43.412999999999997</c:v>
                </c:pt>
                <c:pt idx="1110">
                  <c:v>43.398000000000003</c:v>
                </c:pt>
                <c:pt idx="1111">
                  <c:v>43.353000000000002</c:v>
                </c:pt>
                <c:pt idx="1112">
                  <c:v>43.332999999999998</c:v>
                </c:pt>
                <c:pt idx="1113">
                  <c:v>43.322000000000003</c:v>
                </c:pt>
                <c:pt idx="1114">
                  <c:v>43.307000000000002</c:v>
                </c:pt>
                <c:pt idx="1115">
                  <c:v>43.295000000000002</c:v>
                </c:pt>
                <c:pt idx="1116">
                  <c:v>43.295000000000002</c:v>
                </c:pt>
                <c:pt idx="1117">
                  <c:v>43.295000000000002</c:v>
                </c:pt>
                <c:pt idx="1118">
                  <c:v>43.295000000000002</c:v>
                </c:pt>
                <c:pt idx="1119">
                  <c:v>43.295000000000002</c:v>
                </c:pt>
                <c:pt idx="1120">
                  <c:v>43.295000000000002</c:v>
                </c:pt>
                <c:pt idx="1121">
                  <c:v>43.295000000000002</c:v>
                </c:pt>
                <c:pt idx="1122">
                  <c:v>43.204000000000001</c:v>
                </c:pt>
                <c:pt idx="1123">
                  <c:v>42.993000000000002</c:v>
                </c:pt>
                <c:pt idx="1124">
                  <c:v>42.908999999999999</c:v>
                </c:pt>
                <c:pt idx="1125">
                  <c:v>42.841999999999999</c:v>
                </c:pt>
                <c:pt idx="1126">
                  <c:v>42.741999999999997</c:v>
                </c:pt>
                <c:pt idx="1127">
                  <c:v>42.683999999999997</c:v>
                </c:pt>
                <c:pt idx="1128">
                  <c:v>42.673000000000002</c:v>
                </c:pt>
                <c:pt idx="1129">
                  <c:v>42.603999999999999</c:v>
                </c:pt>
                <c:pt idx="1130">
                  <c:v>42.570999999999998</c:v>
                </c:pt>
                <c:pt idx="1131">
                  <c:v>42.566000000000003</c:v>
                </c:pt>
                <c:pt idx="1132">
                  <c:v>42.552999999999997</c:v>
                </c:pt>
                <c:pt idx="1133">
                  <c:v>42.468000000000004</c:v>
                </c:pt>
                <c:pt idx="1134">
                  <c:v>42.412999999999997</c:v>
                </c:pt>
                <c:pt idx="1135">
                  <c:v>42.326000000000001</c:v>
                </c:pt>
                <c:pt idx="1136">
                  <c:v>42.311999999999998</c:v>
                </c:pt>
                <c:pt idx="1137">
                  <c:v>42.292999999999999</c:v>
                </c:pt>
                <c:pt idx="1138">
                  <c:v>42.210999999999999</c:v>
                </c:pt>
                <c:pt idx="1139">
                  <c:v>42.210999999999999</c:v>
                </c:pt>
                <c:pt idx="1140">
                  <c:v>42.210999999999999</c:v>
                </c:pt>
                <c:pt idx="1141">
                  <c:v>42.128</c:v>
                </c:pt>
                <c:pt idx="1142">
                  <c:v>42.085999999999999</c:v>
                </c:pt>
                <c:pt idx="1143">
                  <c:v>42.070999999999998</c:v>
                </c:pt>
                <c:pt idx="1144">
                  <c:v>41.917999999999999</c:v>
                </c:pt>
                <c:pt idx="1145">
                  <c:v>41.904000000000003</c:v>
                </c:pt>
                <c:pt idx="1146">
                  <c:v>41.854999999999997</c:v>
                </c:pt>
                <c:pt idx="1147">
                  <c:v>41.831000000000003</c:v>
                </c:pt>
                <c:pt idx="1148">
                  <c:v>41.667000000000002</c:v>
                </c:pt>
                <c:pt idx="1149">
                  <c:v>41.640999999999998</c:v>
                </c:pt>
                <c:pt idx="1150">
                  <c:v>41.398000000000003</c:v>
                </c:pt>
                <c:pt idx="1151">
                  <c:v>41.357999999999997</c:v>
                </c:pt>
                <c:pt idx="1152">
                  <c:v>41.353999999999999</c:v>
                </c:pt>
                <c:pt idx="1153">
                  <c:v>41.33</c:v>
                </c:pt>
                <c:pt idx="1154">
                  <c:v>41.323999999999998</c:v>
                </c:pt>
                <c:pt idx="1155">
                  <c:v>40.878</c:v>
                </c:pt>
                <c:pt idx="1156">
                  <c:v>40.371000000000002</c:v>
                </c:pt>
                <c:pt idx="1157">
                  <c:v>40.316000000000003</c:v>
                </c:pt>
                <c:pt idx="1158">
                  <c:v>40</c:v>
                </c:pt>
                <c:pt idx="1159">
                  <c:v>39.93</c:v>
                </c:pt>
                <c:pt idx="1160">
                  <c:v>39.768000000000001</c:v>
                </c:pt>
                <c:pt idx="1161">
                  <c:v>39.575000000000003</c:v>
                </c:pt>
                <c:pt idx="1162">
                  <c:v>39.478999999999999</c:v>
                </c:pt>
                <c:pt idx="1163">
                  <c:v>39.119</c:v>
                </c:pt>
                <c:pt idx="1164">
                  <c:v>39.106000000000002</c:v>
                </c:pt>
                <c:pt idx="1165">
                  <c:v>38.347000000000001</c:v>
                </c:pt>
                <c:pt idx="1166">
                  <c:v>38.037999999999997</c:v>
                </c:pt>
                <c:pt idx="1167">
                  <c:v>37.765000000000001</c:v>
                </c:pt>
                <c:pt idx="1168">
                  <c:v>37.451999999999998</c:v>
                </c:pt>
                <c:pt idx="1169">
                  <c:v>37.308</c:v>
                </c:pt>
                <c:pt idx="1170">
                  <c:v>37.234999999999999</c:v>
                </c:pt>
                <c:pt idx="1171">
                  <c:v>37.030999999999999</c:v>
                </c:pt>
                <c:pt idx="1172">
                  <c:v>36.951999999999998</c:v>
                </c:pt>
                <c:pt idx="1173">
                  <c:v>36.578000000000003</c:v>
                </c:pt>
                <c:pt idx="1174">
                  <c:v>36.494</c:v>
                </c:pt>
                <c:pt idx="1175">
                  <c:v>35.31</c:v>
                </c:pt>
                <c:pt idx="1176">
                  <c:v>34.066000000000003</c:v>
                </c:pt>
                <c:pt idx="1177">
                  <c:v>33.463000000000001</c:v>
                </c:pt>
                <c:pt idx="1178">
                  <c:v>32.906999999999996</c:v>
                </c:pt>
                <c:pt idx="1179">
                  <c:v>31.760999999999999</c:v>
                </c:pt>
                <c:pt idx="1180">
                  <c:v>29.713000000000001</c:v>
                </c:pt>
                <c:pt idx="1181">
                  <c:v>29.344999999999999</c:v>
                </c:pt>
                <c:pt idx="1182">
                  <c:v>29.274999999999999</c:v>
                </c:pt>
                <c:pt idx="1183">
                  <c:v>28.905999999999999</c:v>
                </c:pt>
                <c:pt idx="1184">
                  <c:v>28.541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44-46AC-A5FB-F4DCD5B5E65B}"/>
            </c:ext>
          </c:extLst>
        </c:ser>
        <c:ser>
          <c:idx val="0"/>
          <c:order val="3"/>
          <c:tx>
            <c:v>Stage 3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'FDC Delegate'!$J$4:$J$1464</c:f>
              <c:numCache>
                <c:formatCode>0.0</c:formatCode>
                <c:ptCount val="1461"/>
                <c:pt idx="0">
                  <c:v>0</c:v>
                </c:pt>
                <c:pt idx="1">
                  <c:v>6.8493150684931503E-2</c:v>
                </c:pt>
                <c:pt idx="2">
                  <c:v>0.13698630136986301</c:v>
                </c:pt>
                <c:pt idx="3">
                  <c:v>0.20547945205479451</c:v>
                </c:pt>
                <c:pt idx="4">
                  <c:v>0.27397260273972601</c:v>
                </c:pt>
                <c:pt idx="5">
                  <c:v>0.34246575342465752</c:v>
                </c:pt>
                <c:pt idx="6">
                  <c:v>0.41095890410958902</c:v>
                </c:pt>
                <c:pt idx="7">
                  <c:v>0.47945205479452052</c:v>
                </c:pt>
                <c:pt idx="8">
                  <c:v>0.54794520547945202</c:v>
                </c:pt>
                <c:pt idx="9">
                  <c:v>0.61643835616438358</c:v>
                </c:pt>
                <c:pt idx="10">
                  <c:v>0.68493150684931503</c:v>
                </c:pt>
                <c:pt idx="11">
                  <c:v>0.75342465753424648</c:v>
                </c:pt>
                <c:pt idx="12">
                  <c:v>0.82191780821917804</c:v>
                </c:pt>
                <c:pt idx="13">
                  <c:v>0.8904109589041096</c:v>
                </c:pt>
                <c:pt idx="14">
                  <c:v>0.95890410958904104</c:v>
                </c:pt>
                <c:pt idx="15">
                  <c:v>1.0273972602739725</c:v>
                </c:pt>
                <c:pt idx="16">
                  <c:v>1.095890410958904</c:v>
                </c:pt>
                <c:pt idx="17">
                  <c:v>1.1643835616438356</c:v>
                </c:pt>
                <c:pt idx="18">
                  <c:v>1.2328767123287672</c:v>
                </c:pt>
                <c:pt idx="19">
                  <c:v>1.3013698630136985</c:v>
                </c:pt>
                <c:pt idx="20">
                  <c:v>1.3698630136986301</c:v>
                </c:pt>
                <c:pt idx="21">
                  <c:v>1.4383561643835616</c:v>
                </c:pt>
                <c:pt idx="22">
                  <c:v>1.506849315068493</c:v>
                </c:pt>
                <c:pt idx="23">
                  <c:v>1.5753424657534245</c:v>
                </c:pt>
                <c:pt idx="24">
                  <c:v>1.6438356164383561</c:v>
                </c:pt>
                <c:pt idx="25">
                  <c:v>1.7123287671232876</c:v>
                </c:pt>
                <c:pt idx="26">
                  <c:v>1.7808219178082192</c:v>
                </c:pt>
                <c:pt idx="27">
                  <c:v>1.8493150684931505</c:v>
                </c:pt>
                <c:pt idx="28">
                  <c:v>1.9178082191780821</c:v>
                </c:pt>
                <c:pt idx="29">
                  <c:v>1.9863013698630136</c:v>
                </c:pt>
                <c:pt idx="30">
                  <c:v>2.054794520547945</c:v>
                </c:pt>
                <c:pt idx="31">
                  <c:v>2.1232876712328768</c:v>
                </c:pt>
                <c:pt idx="32">
                  <c:v>2.1917808219178081</c:v>
                </c:pt>
                <c:pt idx="33">
                  <c:v>2.2602739726027394</c:v>
                </c:pt>
                <c:pt idx="34">
                  <c:v>2.3287671232876712</c:v>
                </c:pt>
                <c:pt idx="35">
                  <c:v>2.3972602739726026</c:v>
                </c:pt>
                <c:pt idx="36">
                  <c:v>2.4657534246575343</c:v>
                </c:pt>
                <c:pt idx="37">
                  <c:v>2.5342465753424657</c:v>
                </c:pt>
                <c:pt idx="38">
                  <c:v>2.602739726027397</c:v>
                </c:pt>
                <c:pt idx="39">
                  <c:v>2.6712328767123288</c:v>
                </c:pt>
                <c:pt idx="40">
                  <c:v>2.7397260273972601</c:v>
                </c:pt>
                <c:pt idx="41">
                  <c:v>2.8082191780821915</c:v>
                </c:pt>
                <c:pt idx="42">
                  <c:v>2.8767123287671232</c:v>
                </c:pt>
                <c:pt idx="43">
                  <c:v>2.9452054794520546</c:v>
                </c:pt>
                <c:pt idx="44">
                  <c:v>3.0136986301369859</c:v>
                </c:pt>
                <c:pt idx="45">
                  <c:v>3.0821917808219177</c:v>
                </c:pt>
                <c:pt idx="46">
                  <c:v>3.150684931506849</c:v>
                </c:pt>
                <c:pt idx="47">
                  <c:v>3.2191780821917808</c:v>
                </c:pt>
                <c:pt idx="48">
                  <c:v>3.2876712328767121</c:v>
                </c:pt>
                <c:pt idx="49">
                  <c:v>3.3561643835616435</c:v>
                </c:pt>
                <c:pt idx="50">
                  <c:v>3.4246575342465753</c:v>
                </c:pt>
                <c:pt idx="51">
                  <c:v>3.4931506849315066</c:v>
                </c:pt>
                <c:pt idx="52">
                  <c:v>3.5616438356164384</c:v>
                </c:pt>
                <c:pt idx="53">
                  <c:v>3.6301369863013697</c:v>
                </c:pt>
                <c:pt idx="54">
                  <c:v>3.6986301369863011</c:v>
                </c:pt>
                <c:pt idx="55">
                  <c:v>3.7671232876712328</c:v>
                </c:pt>
                <c:pt idx="56">
                  <c:v>3.8356164383561642</c:v>
                </c:pt>
                <c:pt idx="57">
                  <c:v>3.9041095890410955</c:v>
                </c:pt>
                <c:pt idx="58">
                  <c:v>3.9726027397260273</c:v>
                </c:pt>
                <c:pt idx="59">
                  <c:v>4.0410958904109586</c:v>
                </c:pt>
                <c:pt idx="60">
                  <c:v>4.10958904109589</c:v>
                </c:pt>
                <c:pt idx="61">
                  <c:v>4.1780821917808213</c:v>
                </c:pt>
                <c:pt idx="62">
                  <c:v>4.2465753424657535</c:v>
                </c:pt>
                <c:pt idx="63">
                  <c:v>4.3150684931506849</c:v>
                </c:pt>
                <c:pt idx="64">
                  <c:v>4.3835616438356162</c:v>
                </c:pt>
                <c:pt idx="65">
                  <c:v>4.4520547945205475</c:v>
                </c:pt>
                <c:pt idx="66">
                  <c:v>4.5205479452054789</c:v>
                </c:pt>
                <c:pt idx="67">
                  <c:v>4.5890410958904111</c:v>
                </c:pt>
                <c:pt idx="68">
                  <c:v>4.6575342465753424</c:v>
                </c:pt>
                <c:pt idx="69">
                  <c:v>4.7260273972602738</c:v>
                </c:pt>
                <c:pt idx="70">
                  <c:v>4.7945205479452051</c:v>
                </c:pt>
                <c:pt idx="71">
                  <c:v>4.8630136986301364</c:v>
                </c:pt>
                <c:pt idx="72">
                  <c:v>4.9315068493150687</c:v>
                </c:pt>
                <c:pt idx="73">
                  <c:v>5</c:v>
                </c:pt>
                <c:pt idx="74">
                  <c:v>5.0684931506849313</c:v>
                </c:pt>
                <c:pt idx="75">
                  <c:v>5.1369863013698627</c:v>
                </c:pt>
                <c:pt idx="76">
                  <c:v>5.205479452054794</c:v>
                </c:pt>
                <c:pt idx="77">
                  <c:v>5.2739726027397253</c:v>
                </c:pt>
                <c:pt idx="78">
                  <c:v>5.3424657534246576</c:v>
                </c:pt>
                <c:pt idx="79">
                  <c:v>5.4109589041095889</c:v>
                </c:pt>
                <c:pt idx="80">
                  <c:v>5.4794520547945202</c:v>
                </c:pt>
                <c:pt idx="81">
                  <c:v>5.5479452054794516</c:v>
                </c:pt>
                <c:pt idx="82">
                  <c:v>5.6164383561643829</c:v>
                </c:pt>
                <c:pt idx="83">
                  <c:v>5.6849315068493151</c:v>
                </c:pt>
                <c:pt idx="84">
                  <c:v>5.7534246575342465</c:v>
                </c:pt>
                <c:pt idx="85">
                  <c:v>5.8219178082191778</c:v>
                </c:pt>
                <c:pt idx="86">
                  <c:v>5.8904109589041092</c:v>
                </c:pt>
                <c:pt idx="87">
                  <c:v>5.9589041095890405</c:v>
                </c:pt>
                <c:pt idx="88">
                  <c:v>6.0273972602739718</c:v>
                </c:pt>
                <c:pt idx="89">
                  <c:v>6.095890410958904</c:v>
                </c:pt>
                <c:pt idx="90">
                  <c:v>6.1643835616438354</c:v>
                </c:pt>
                <c:pt idx="91">
                  <c:v>6.2328767123287667</c:v>
                </c:pt>
                <c:pt idx="92">
                  <c:v>6.3013698630136981</c:v>
                </c:pt>
                <c:pt idx="93">
                  <c:v>6.3698630136986294</c:v>
                </c:pt>
                <c:pt idx="94">
                  <c:v>6.4383561643835616</c:v>
                </c:pt>
                <c:pt idx="95">
                  <c:v>6.506849315068493</c:v>
                </c:pt>
                <c:pt idx="96">
                  <c:v>6.5753424657534243</c:v>
                </c:pt>
                <c:pt idx="97">
                  <c:v>6.6438356164383556</c:v>
                </c:pt>
                <c:pt idx="98">
                  <c:v>6.712328767123287</c:v>
                </c:pt>
                <c:pt idx="99">
                  <c:v>6.7808219178082192</c:v>
                </c:pt>
                <c:pt idx="100">
                  <c:v>6.8493150684931505</c:v>
                </c:pt>
                <c:pt idx="101">
                  <c:v>6.9178082191780819</c:v>
                </c:pt>
                <c:pt idx="102">
                  <c:v>6.9863013698630132</c:v>
                </c:pt>
                <c:pt idx="103">
                  <c:v>7.0547945205479445</c:v>
                </c:pt>
                <c:pt idx="104">
                  <c:v>7.1232876712328768</c:v>
                </c:pt>
                <c:pt idx="105">
                  <c:v>7.1917808219178081</c:v>
                </c:pt>
                <c:pt idx="106">
                  <c:v>7.2602739726027394</c:v>
                </c:pt>
                <c:pt idx="107">
                  <c:v>7.3287671232876708</c:v>
                </c:pt>
                <c:pt idx="108">
                  <c:v>7.3972602739726021</c:v>
                </c:pt>
                <c:pt idx="109">
                  <c:v>7.4657534246575334</c:v>
                </c:pt>
                <c:pt idx="110">
                  <c:v>7.5342465753424657</c:v>
                </c:pt>
                <c:pt idx="111">
                  <c:v>7.602739726027397</c:v>
                </c:pt>
                <c:pt idx="112">
                  <c:v>7.6712328767123283</c:v>
                </c:pt>
                <c:pt idx="113">
                  <c:v>7.7397260273972597</c:v>
                </c:pt>
                <c:pt idx="114">
                  <c:v>7.808219178082191</c:v>
                </c:pt>
                <c:pt idx="115">
                  <c:v>7.8767123287671232</c:v>
                </c:pt>
                <c:pt idx="116">
                  <c:v>7.9452054794520546</c:v>
                </c:pt>
                <c:pt idx="117">
                  <c:v>8.0136986301369859</c:v>
                </c:pt>
                <c:pt idx="118">
                  <c:v>8.0821917808219172</c:v>
                </c:pt>
                <c:pt idx="119">
                  <c:v>8.1506849315068486</c:v>
                </c:pt>
                <c:pt idx="120">
                  <c:v>8.2191780821917799</c:v>
                </c:pt>
                <c:pt idx="121">
                  <c:v>8.2876712328767113</c:v>
                </c:pt>
                <c:pt idx="122">
                  <c:v>8.3561643835616426</c:v>
                </c:pt>
                <c:pt idx="123">
                  <c:v>8.4246575342465757</c:v>
                </c:pt>
                <c:pt idx="124">
                  <c:v>8.493150684931507</c:v>
                </c:pt>
                <c:pt idx="125">
                  <c:v>8.5616438356164384</c:v>
                </c:pt>
                <c:pt idx="126">
                  <c:v>8.6301369863013697</c:v>
                </c:pt>
                <c:pt idx="127">
                  <c:v>8.6986301369863011</c:v>
                </c:pt>
                <c:pt idx="128">
                  <c:v>8.7671232876712324</c:v>
                </c:pt>
                <c:pt idx="129">
                  <c:v>8.8356164383561637</c:v>
                </c:pt>
                <c:pt idx="130">
                  <c:v>8.9041095890410951</c:v>
                </c:pt>
                <c:pt idx="131">
                  <c:v>8.9726027397260264</c:v>
                </c:pt>
                <c:pt idx="132">
                  <c:v>9.0410958904109577</c:v>
                </c:pt>
                <c:pt idx="133">
                  <c:v>9.1095890410958891</c:v>
                </c:pt>
                <c:pt idx="134">
                  <c:v>9.1780821917808222</c:v>
                </c:pt>
                <c:pt idx="135">
                  <c:v>9.2465753424657535</c:v>
                </c:pt>
                <c:pt idx="136">
                  <c:v>9.3150684931506849</c:v>
                </c:pt>
                <c:pt idx="137">
                  <c:v>9.3835616438356162</c:v>
                </c:pt>
                <c:pt idx="138">
                  <c:v>9.4520547945205475</c:v>
                </c:pt>
                <c:pt idx="139">
                  <c:v>9.5205479452054789</c:v>
                </c:pt>
                <c:pt idx="140">
                  <c:v>9.5890410958904102</c:v>
                </c:pt>
                <c:pt idx="141">
                  <c:v>9.6575342465753415</c:v>
                </c:pt>
                <c:pt idx="142">
                  <c:v>9.7260273972602729</c:v>
                </c:pt>
                <c:pt idx="143">
                  <c:v>9.7945205479452042</c:v>
                </c:pt>
                <c:pt idx="144">
                  <c:v>9.8630136986301373</c:v>
                </c:pt>
                <c:pt idx="145">
                  <c:v>9.9315068493150687</c:v>
                </c:pt>
                <c:pt idx="146">
                  <c:v>10</c:v>
                </c:pt>
                <c:pt idx="147">
                  <c:v>10.068493150684931</c:v>
                </c:pt>
                <c:pt idx="148">
                  <c:v>10.136986301369863</c:v>
                </c:pt>
                <c:pt idx="149">
                  <c:v>10.205479452054794</c:v>
                </c:pt>
                <c:pt idx="150">
                  <c:v>10.273972602739725</c:v>
                </c:pt>
                <c:pt idx="151">
                  <c:v>10.342465753424657</c:v>
                </c:pt>
                <c:pt idx="152">
                  <c:v>10.410958904109588</c:v>
                </c:pt>
                <c:pt idx="153">
                  <c:v>10.479452054794519</c:v>
                </c:pt>
                <c:pt idx="154">
                  <c:v>10.547945205479451</c:v>
                </c:pt>
                <c:pt idx="155">
                  <c:v>10.616438356164384</c:v>
                </c:pt>
                <c:pt idx="156">
                  <c:v>10.684931506849315</c:v>
                </c:pt>
                <c:pt idx="157">
                  <c:v>10.753424657534246</c:v>
                </c:pt>
                <c:pt idx="158">
                  <c:v>10.821917808219178</c:v>
                </c:pt>
                <c:pt idx="159">
                  <c:v>10.890410958904109</c:v>
                </c:pt>
                <c:pt idx="160">
                  <c:v>10.95890410958904</c:v>
                </c:pt>
                <c:pt idx="161">
                  <c:v>11.027397260273972</c:v>
                </c:pt>
                <c:pt idx="162">
                  <c:v>11.095890410958903</c:v>
                </c:pt>
                <c:pt idx="163">
                  <c:v>11.164383561643834</c:v>
                </c:pt>
                <c:pt idx="164">
                  <c:v>11.232876712328766</c:v>
                </c:pt>
                <c:pt idx="165">
                  <c:v>11.301369863013697</c:v>
                </c:pt>
                <c:pt idx="166">
                  <c:v>11.36986301369863</c:v>
                </c:pt>
                <c:pt idx="167">
                  <c:v>11.438356164383562</c:v>
                </c:pt>
                <c:pt idx="168">
                  <c:v>11.506849315068493</c:v>
                </c:pt>
                <c:pt idx="169">
                  <c:v>11.575342465753424</c:v>
                </c:pt>
                <c:pt idx="170">
                  <c:v>11.643835616438356</c:v>
                </c:pt>
                <c:pt idx="171">
                  <c:v>11.712328767123287</c:v>
                </c:pt>
                <c:pt idx="172">
                  <c:v>11.780821917808218</c:v>
                </c:pt>
                <c:pt idx="173">
                  <c:v>11.84931506849315</c:v>
                </c:pt>
                <c:pt idx="174">
                  <c:v>11.917808219178081</c:v>
                </c:pt>
                <c:pt idx="175">
                  <c:v>11.986301369863012</c:v>
                </c:pt>
                <c:pt idx="176">
                  <c:v>12.054794520547944</c:v>
                </c:pt>
                <c:pt idx="177">
                  <c:v>12.123287671232877</c:v>
                </c:pt>
                <c:pt idx="178">
                  <c:v>12.191780821917808</c:v>
                </c:pt>
                <c:pt idx="179">
                  <c:v>12.260273972602739</c:v>
                </c:pt>
                <c:pt idx="180">
                  <c:v>12.328767123287671</c:v>
                </c:pt>
                <c:pt idx="181">
                  <c:v>12.397260273972602</c:v>
                </c:pt>
                <c:pt idx="182">
                  <c:v>12.465753424657533</c:v>
                </c:pt>
                <c:pt idx="183">
                  <c:v>12.534246575342465</c:v>
                </c:pt>
                <c:pt idx="184">
                  <c:v>12.602739726027396</c:v>
                </c:pt>
                <c:pt idx="185">
                  <c:v>12.671232876712327</c:v>
                </c:pt>
                <c:pt idx="186">
                  <c:v>12.739726027397259</c:v>
                </c:pt>
                <c:pt idx="187">
                  <c:v>12.808219178082192</c:v>
                </c:pt>
                <c:pt idx="188">
                  <c:v>12.876712328767123</c:v>
                </c:pt>
                <c:pt idx="189">
                  <c:v>12.945205479452055</c:v>
                </c:pt>
                <c:pt idx="190">
                  <c:v>13.013698630136986</c:v>
                </c:pt>
                <c:pt idx="191">
                  <c:v>13.082191780821917</c:v>
                </c:pt>
                <c:pt idx="192">
                  <c:v>13.150684931506849</c:v>
                </c:pt>
                <c:pt idx="193">
                  <c:v>13.21917808219178</c:v>
                </c:pt>
                <c:pt idx="194">
                  <c:v>13.287671232876711</c:v>
                </c:pt>
                <c:pt idx="195">
                  <c:v>13.356164383561643</c:v>
                </c:pt>
                <c:pt idx="196">
                  <c:v>13.424657534246574</c:v>
                </c:pt>
                <c:pt idx="197">
                  <c:v>13.493150684931505</c:v>
                </c:pt>
                <c:pt idx="198">
                  <c:v>13.561643835616438</c:v>
                </c:pt>
                <c:pt idx="199">
                  <c:v>13.63013698630137</c:v>
                </c:pt>
                <c:pt idx="200">
                  <c:v>13.698630136986301</c:v>
                </c:pt>
                <c:pt idx="201">
                  <c:v>13.767123287671232</c:v>
                </c:pt>
                <c:pt idx="202">
                  <c:v>13.835616438356164</c:v>
                </c:pt>
                <c:pt idx="203">
                  <c:v>13.904109589041095</c:v>
                </c:pt>
                <c:pt idx="204">
                  <c:v>13.972602739726026</c:v>
                </c:pt>
                <c:pt idx="205">
                  <c:v>14.041095890410958</c:v>
                </c:pt>
                <c:pt idx="206">
                  <c:v>14.109589041095889</c:v>
                </c:pt>
                <c:pt idx="207">
                  <c:v>14.17808219178082</c:v>
                </c:pt>
                <c:pt idx="208">
                  <c:v>14.246575342465754</c:v>
                </c:pt>
                <c:pt idx="209">
                  <c:v>14.315068493150685</c:v>
                </c:pt>
                <c:pt idx="210">
                  <c:v>14.383561643835616</c:v>
                </c:pt>
                <c:pt idx="211">
                  <c:v>14.452054794520548</c:v>
                </c:pt>
                <c:pt idx="212">
                  <c:v>14.520547945205479</c:v>
                </c:pt>
                <c:pt idx="213">
                  <c:v>14.58904109589041</c:v>
                </c:pt>
                <c:pt idx="214">
                  <c:v>14.657534246575342</c:v>
                </c:pt>
                <c:pt idx="215">
                  <c:v>14.726027397260273</c:v>
                </c:pt>
                <c:pt idx="216">
                  <c:v>14.794520547945204</c:v>
                </c:pt>
                <c:pt idx="217">
                  <c:v>14.863013698630136</c:v>
                </c:pt>
                <c:pt idx="218">
                  <c:v>14.931506849315067</c:v>
                </c:pt>
                <c:pt idx="219">
                  <c:v>15</c:v>
                </c:pt>
                <c:pt idx="220">
                  <c:v>15.068493150684931</c:v>
                </c:pt>
                <c:pt idx="221">
                  <c:v>15.136986301369863</c:v>
                </c:pt>
                <c:pt idx="222">
                  <c:v>15.205479452054794</c:v>
                </c:pt>
                <c:pt idx="223">
                  <c:v>15.273972602739725</c:v>
                </c:pt>
                <c:pt idx="224">
                  <c:v>15.342465753424657</c:v>
                </c:pt>
                <c:pt idx="225">
                  <c:v>15.410958904109588</c:v>
                </c:pt>
                <c:pt idx="226">
                  <c:v>15.479452054794519</c:v>
                </c:pt>
                <c:pt idx="227">
                  <c:v>15.547945205479451</c:v>
                </c:pt>
                <c:pt idx="228">
                  <c:v>15.616438356164382</c:v>
                </c:pt>
                <c:pt idx="229">
                  <c:v>15.684931506849313</c:v>
                </c:pt>
                <c:pt idx="230">
                  <c:v>15.753424657534246</c:v>
                </c:pt>
                <c:pt idx="231">
                  <c:v>15.821917808219178</c:v>
                </c:pt>
                <c:pt idx="232">
                  <c:v>15.890410958904109</c:v>
                </c:pt>
                <c:pt idx="233">
                  <c:v>15.95890410958904</c:v>
                </c:pt>
                <c:pt idx="234">
                  <c:v>16.027397260273972</c:v>
                </c:pt>
                <c:pt idx="235">
                  <c:v>16.095890410958905</c:v>
                </c:pt>
                <c:pt idx="236">
                  <c:v>16.164383561643834</c:v>
                </c:pt>
                <c:pt idx="237">
                  <c:v>16.232876712328768</c:v>
                </c:pt>
                <c:pt idx="238">
                  <c:v>16.301369863013697</c:v>
                </c:pt>
                <c:pt idx="239">
                  <c:v>16.36986301369863</c:v>
                </c:pt>
                <c:pt idx="240">
                  <c:v>16.43835616438356</c:v>
                </c:pt>
                <c:pt idx="241">
                  <c:v>16.506849315068493</c:v>
                </c:pt>
                <c:pt idx="242">
                  <c:v>16.575342465753423</c:v>
                </c:pt>
                <c:pt idx="243">
                  <c:v>16.643835616438356</c:v>
                </c:pt>
                <c:pt idx="244">
                  <c:v>16.712328767123285</c:v>
                </c:pt>
                <c:pt idx="245">
                  <c:v>16.780821917808218</c:v>
                </c:pt>
                <c:pt idx="246">
                  <c:v>16.849315068493151</c:v>
                </c:pt>
                <c:pt idx="247">
                  <c:v>16.917808219178081</c:v>
                </c:pt>
                <c:pt idx="248">
                  <c:v>16.986301369863014</c:v>
                </c:pt>
                <c:pt idx="249">
                  <c:v>17.054794520547944</c:v>
                </c:pt>
                <c:pt idx="250">
                  <c:v>17.123287671232877</c:v>
                </c:pt>
                <c:pt idx="251">
                  <c:v>17.191780821917806</c:v>
                </c:pt>
                <c:pt idx="252">
                  <c:v>17.260273972602739</c:v>
                </c:pt>
                <c:pt idx="253">
                  <c:v>17.328767123287669</c:v>
                </c:pt>
                <c:pt idx="254">
                  <c:v>17.397260273972602</c:v>
                </c:pt>
                <c:pt idx="255">
                  <c:v>17.465753424657532</c:v>
                </c:pt>
                <c:pt idx="256">
                  <c:v>17.534246575342465</c:v>
                </c:pt>
                <c:pt idx="257">
                  <c:v>17.602739726027398</c:v>
                </c:pt>
                <c:pt idx="258">
                  <c:v>17.671232876712327</c:v>
                </c:pt>
                <c:pt idx="259">
                  <c:v>17.739726027397261</c:v>
                </c:pt>
                <c:pt idx="260">
                  <c:v>17.80821917808219</c:v>
                </c:pt>
                <c:pt idx="261">
                  <c:v>17.876712328767123</c:v>
                </c:pt>
                <c:pt idx="262">
                  <c:v>17.945205479452053</c:v>
                </c:pt>
                <c:pt idx="263">
                  <c:v>18.013698630136986</c:v>
                </c:pt>
                <c:pt idx="264">
                  <c:v>18.082191780821915</c:v>
                </c:pt>
                <c:pt idx="265">
                  <c:v>18.150684931506849</c:v>
                </c:pt>
                <c:pt idx="266">
                  <c:v>18.219178082191778</c:v>
                </c:pt>
                <c:pt idx="267">
                  <c:v>18.287671232876711</c:v>
                </c:pt>
                <c:pt idx="268">
                  <c:v>18.356164383561644</c:v>
                </c:pt>
                <c:pt idx="269">
                  <c:v>18.424657534246574</c:v>
                </c:pt>
                <c:pt idx="270">
                  <c:v>18.493150684931507</c:v>
                </c:pt>
                <c:pt idx="271">
                  <c:v>18.561643835616437</c:v>
                </c:pt>
                <c:pt idx="272">
                  <c:v>18.63013698630137</c:v>
                </c:pt>
                <c:pt idx="273">
                  <c:v>18.698630136986299</c:v>
                </c:pt>
                <c:pt idx="274">
                  <c:v>18.767123287671232</c:v>
                </c:pt>
                <c:pt idx="275">
                  <c:v>18.835616438356162</c:v>
                </c:pt>
                <c:pt idx="276">
                  <c:v>18.904109589041095</c:v>
                </c:pt>
                <c:pt idx="277">
                  <c:v>18.972602739726025</c:v>
                </c:pt>
                <c:pt idx="278">
                  <c:v>19.041095890410958</c:v>
                </c:pt>
                <c:pt idx="279">
                  <c:v>19.109589041095891</c:v>
                </c:pt>
                <c:pt idx="280">
                  <c:v>19.17808219178082</c:v>
                </c:pt>
                <c:pt idx="281">
                  <c:v>19.246575342465754</c:v>
                </c:pt>
                <c:pt idx="282">
                  <c:v>19.315068493150683</c:v>
                </c:pt>
                <c:pt idx="283">
                  <c:v>19.383561643835616</c:v>
                </c:pt>
                <c:pt idx="284">
                  <c:v>19.452054794520546</c:v>
                </c:pt>
                <c:pt idx="285">
                  <c:v>19.520547945205479</c:v>
                </c:pt>
                <c:pt idx="286">
                  <c:v>19.589041095890408</c:v>
                </c:pt>
                <c:pt idx="287">
                  <c:v>19.657534246575342</c:v>
                </c:pt>
                <c:pt idx="288">
                  <c:v>19.726027397260275</c:v>
                </c:pt>
                <c:pt idx="289">
                  <c:v>19.794520547945204</c:v>
                </c:pt>
                <c:pt idx="290">
                  <c:v>19.863013698630137</c:v>
                </c:pt>
                <c:pt idx="291">
                  <c:v>19.931506849315067</c:v>
                </c:pt>
                <c:pt idx="292">
                  <c:v>20</c:v>
                </c:pt>
                <c:pt idx="293">
                  <c:v>20.06849315068493</c:v>
                </c:pt>
                <c:pt idx="294">
                  <c:v>20.136986301369863</c:v>
                </c:pt>
                <c:pt idx="295">
                  <c:v>20.205479452054792</c:v>
                </c:pt>
                <c:pt idx="296">
                  <c:v>20.273972602739725</c:v>
                </c:pt>
                <c:pt idx="297">
                  <c:v>20.342465753424655</c:v>
                </c:pt>
                <c:pt idx="298">
                  <c:v>20.410958904109588</c:v>
                </c:pt>
                <c:pt idx="299">
                  <c:v>20.479452054794521</c:v>
                </c:pt>
                <c:pt idx="300">
                  <c:v>20.547945205479451</c:v>
                </c:pt>
                <c:pt idx="301">
                  <c:v>20.616438356164384</c:v>
                </c:pt>
                <c:pt idx="302">
                  <c:v>20.684931506849313</c:v>
                </c:pt>
                <c:pt idx="303">
                  <c:v>20.753424657534246</c:v>
                </c:pt>
                <c:pt idx="304">
                  <c:v>20.821917808219176</c:v>
                </c:pt>
                <c:pt idx="305">
                  <c:v>20.890410958904109</c:v>
                </c:pt>
                <c:pt idx="306">
                  <c:v>20.958904109589039</c:v>
                </c:pt>
                <c:pt idx="307">
                  <c:v>21.027397260273972</c:v>
                </c:pt>
                <c:pt idx="308">
                  <c:v>21.095890410958901</c:v>
                </c:pt>
                <c:pt idx="309">
                  <c:v>21.164383561643834</c:v>
                </c:pt>
                <c:pt idx="310">
                  <c:v>21.232876712328768</c:v>
                </c:pt>
                <c:pt idx="311">
                  <c:v>21.301369863013697</c:v>
                </c:pt>
                <c:pt idx="312">
                  <c:v>21.36986301369863</c:v>
                </c:pt>
                <c:pt idx="313">
                  <c:v>21.43835616438356</c:v>
                </c:pt>
                <c:pt idx="314">
                  <c:v>21.506849315068493</c:v>
                </c:pt>
                <c:pt idx="315">
                  <c:v>21.575342465753423</c:v>
                </c:pt>
                <c:pt idx="316">
                  <c:v>21.643835616438356</c:v>
                </c:pt>
                <c:pt idx="317">
                  <c:v>21.712328767123285</c:v>
                </c:pt>
                <c:pt idx="318">
                  <c:v>21.780821917808218</c:v>
                </c:pt>
                <c:pt idx="319">
                  <c:v>21.849315068493148</c:v>
                </c:pt>
                <c:pt idx="320">
                  <c:v>21.917808219178081</c:v>
                </c:pt>
                <c:pt idx="321">
                  <c:v>21.986301369863014</c:v>
                </c:pt>
                <c:pt idx="322">
                  <c:v>22.054794520547944</c:v>
                </c:pt>
                <c:pt idx="323">
                  <c:v>22.123287671232877</c:v>
                </c:pt>
                <c:pt idx="324">
                  <c:v>22.191780821917806</c:v>
                </c:pt>
                <c:pt idx="325">
                  <c:v>22.260273972602739</c:v>
                </c:pt>
                <c:pt idx="326">
                  <c:v>22.328767123287669</c:v>
                </c:pt>
                <c:pt idx="327">
                  <c:v>22.397260273972602</c:v>
                </c:pt>
                <c:pt idx="328">
                  <c:v>22.465753424657532</c:v>
                </c:pt>
                <c:pt idx="329">
                  <c:v>22.534246575342465</c:v>
                </c:pt>
                <c:pt idx="330">
                  <c:v>22.602739726027394</c:v>
                </c:pt>
                <c:pt idx="331">
                  <c:v>22.671232876712327</c:v>
                </c:pt>
                <c:pt idx="332">
                  <c:v>22.739726027397261</c:v>
                </c:pt>
                <c:pt idx="333">
                  <c:v>22.80821917808219</c:v>
                </c:pt>
                <c:pt idx="334">
                  <c:v>22.876712328767123</c:v>
                </c:pt>
                <c:pt idx="335">
                  <c:v>22.945205479452053</c:v>
                </c:pt>
                <c:pt idx="336">
                  <c:v>23.013698630136986</c:v>
                </c:pt>
                <c:pt idx="337">
                  <c:v>23.082191780821915</c:v>
                </c:pt>
                <c:pt idx="338">
                  <c:v>23.150684931506849</c:v>
                </c:pt>
                <c:pt idx="339">
                  <c:v>23.219178082191778</c:v>
                </c:pt>
                <c:pt idx="340">
                  <c:v>23.287671232876711</c:v>
                </c:pt>
                <c:pt idx="341">
                  <c:v>23.356164383561641</c:v>
                </c:pt>
                <c:pt idx="342">
                  <c:v>23.424657534246574</c:v>
                </c:pt>
                <c:pt idx="343">
                  <c:v>23.493150684931507</c:v>
                </c:pt>
                <c:pt idx="344">
                  <c:v>23.561643835616437</c:v>
                </c:pt>
                <c:pt idx="345">
                  <c:v>23.63013698630137</c:v>
                </c:pt>
                <c:pt idx="346">
                  <c:v>23.698630136986299</c:v>
                </c:pt>
                <c:pt idx="347">
                  <c:v>23.767123287671232</c:v>
                </c:pt>
                <c:pt idx="348">
                  <c:v>23.835616438356162</c:v>
                </c:pt>
                <c:pt idx="349">
                  <c:v>23.904109589041095</c:v>
                </c:pt>
                <c:pt idx="350">
                  <c:v>23.972602739726025</c:v>
                </c:pt>
                <c:pt idx="351">
                  <c:v>24.041095890410958</c:v>
                </c:pt>
                <c:pt idx="352">
                  <c:v>24.109589041095887</c:v>
                </c:pt>
                <c:pt idx="353">
                  <c:v>24.17808219178082</c:v>
                </c:pt>
                <c:pt idx="354">
                  <c:v>24.246575342465754</c:v>
                </c:pt>
                <c:pt idx="355">
                  <c:v>24.315068493150683</c:v>
                </c:pt>
                <c:pt idx="356">
                  <c:v>24.383561643835616</c:v>
                </c:pt>
                <c:pt idx="357">
                  <c:v>24.452054794520546</c:v>
                </c:pt>
                <c:pt idx="358">
                  <c:v>24.520547945205479</c:v>
                </c:pt>
                <c:pt idx="359">
                  <c:v>24.589041095890408</c:v>
                </c:pt>
                <c:pt idx="360">
                  <c:v>24.657534246575342</c:v>
                </c:pt>
                <c:pt idx="361">
                  <c:v>24.726027397260271</c:v>
                </c:pt>
                <c:pt idx="362">
                  <c:v>24.794520547945204</c:v>
                </c:pt>
                <c:pt idx="363">
                  <c:v>24.863013698630137</c:v>
                </c:pt>
                <c:pt idx="364">
                  <c:v>24.931506849315067</c:v>
                </c:pt>
                <c:pt idx="365">
                  <c:v>25</c:v>
                </c:pt>
                <c:pt idx="366">
                  <c:v>25.06849315068493</c:v>
                </c:pt>
                <c:pt idx="367">
                  <c:v>25.136986301369863</c:v>
                </c:pt>
                <c:pt idx="368">
                  <c:v>25.205479452054792</c:v>
                </c:pt>
                <c:pt idx="369">
                  <c:v>25.273972602739725</c:v>
                </c:pt>
                <c:pt idx="370">
                  <c:v>25.342465753424655</c:v>
                </c:pt>
                <c:pt idx="371">
                  <c:v>25.410958904109588</c:v>
                </c:pt>
                <c:pt idx="372">
                  <c:v>25.479452054794518</c:v>
                </c:pt>
                <c:pt idx="373">
                  <c:v>25.547945205479451</c:v>
                </c:pt>
                <c:pt idx="374">
                  <c:v>25.616438356164384</c:v>
                </c:pt>
                <c:pt idx="375">
                  <c:v>25.684931506849313</c:v>
                </c:pt>
                <c:pt idx="376">
                  <c:v>25.753424657534246</c:v>
                </c:pt>
                <c:pt idx="377">
                  <c:v>25.821917808219176</c:v>
                </c:pt>
                <c:pt idx="378">
                  <c:v>25.890410958904109</c:v>
                </c:pt>
                <c:pt idx="379">
                  <c:v>25.958904109589039</c:v>
                </c:pt>
                <c:pt idx="380">
                  <c:v>26.027397260273972</c:v>
                </c:pt>
                <c:pt idx="381">
                  <c:v>26.095890410958901</c:v>
                </c:pt>
                <c:pt idx="382">
                  <c:v>26.164383561643834</c:v>
                </c:pt>
                <c:pt idx="383">
                  <c:v>26.232876712328764</c:v>
                </c:pt>
                <c:pt idx="384">
                  <c:v>26.301369863013697</c:v>
                </c:pt>
                <c:pt idx="385">
                  <c:v>26.36986301369863</c:v>
                </c:pt>
                <c:pt idx="386">
                  <c:v>26.43835616438356</c:v>
                </c:pt>
                <c:pt idx="387">
                  <c:v>26.506849315068493</c:v>
                </c:pt>
                <c:pt idx="388">
                  <c:v>26.575342465753423</c:v>
                </c:pt>
                <c:pt idx="389">
                  <c:v>26.643835616438356</c:v>
                </c:pt>
                <c:pt idx="390">
                  <c:v>26.712328767123285</c:v>
                </c:pt>
                <c:pt idx="391">
                  <c:v>26.780821917808218</c:v>
                </c:pt>
                <c:pt idx="392">
                  <c:v>26.849315068493148</c:v>
                </c:pt>
                <c:pt idx="393">
                  <c:v>26.917808219178081</c:v>
                </c:pt>
                <c:pt idx="394">
                  <c:v>26.986301369863011</c:v>
                </c:pt>
                <c:pt idx="395">
                  <c:v>27.054794520547944</c:v>
                </c:pt>
                <c:pt idx="396">
                  <c:v>27.123287671232877</c:v>
                </c:pt>
                <c:pt idx="397">
                  <c:v>27.191780821917806</c:v>
                </c:pt>
                <c:pt idx="398">
                  <c:v>27.260273972602739</c:v>
                </c:pt>
                <c:pt idx="399">
                  <c:v>27.328767123287669</c:v>
                </c:pt>
                <c:pt idx="400">
                  <c:v>27.397260273972602</c:v>
                </c:pt>
                <c:pt idx="401">
                  <c:v>27.465753424657532</c:v>
                </c:pt>
                <c:pt idx="402">
                  <c:v>27.534246575342465</c:v>
                </c:pt>
                <c:pt idx="403">
                  <c:v>27.602739726027394</c:v>
                </c:pt>
                <c:pt idx="404">
                  <c:v>27.671232876712327</c:v>
                </c:pt>
                <c:pt idx="405">
                  <c:v>27.739726027397257</c:v>
                </c:pt>
                <c:pt idx="406">
                  <c:v>27.80821917808219</c:v>
                </c:pt>
                <c:pt idx="407">
                  <c:v>27.876712328767123</c:v>
                </c:pt>
                <c:pt idx="408">
                  <c:v>27.945205479452053</c:v>
                </c:pt>
                <c:pt idx="409">
                  <c:v>28.013698630136986</c:v>
                </c:pt>
                <c:pt idx="410">
                  <c:v>28.082191780821915</c:v>
                </c:pt>
                <c:pt idx="411">
                  <c:v>28.150684931506849</c:v>
                </c:pt>
                <c:pt idx="412">
                  <c:v>28.219178082191778</c:v>
                </c:pt>
                <c:pt idx="413">
                  <c:v>28.287671232876711</c:v>
                </c:pt>
                <c:pt idx="414">
                  <c:v>28.356164383561641</c:v>
                </c:pt>
                <c:pt idx="415">
                  <c:v>28.424657534246574</c:v>
                </c:pt>
                <c:pt idx="416">
                  <c:v>28.493150684931507</c:v>
                </c:pt>
                <c:pt idx="417">
                  <c:v>28.561643835616437</c:v>
                </c:pt>
                <c:pt idx="418">
                  <c:v>28.63013698630137</c:v>
                </c:pt>
                <c:pt idx="419">
                  <c:v>28.698630136986299</c:v>
                </c:pt>
                <c:pt idx="420">
                  <c:v>28.767123287671232</c:v>
                </c:pt>
                <c:pt idx="421">
                  <c:v>28.835616438356162</c:v>
                </c:pt>
                <c:pt idx="422">
                  <c:v>28.904109589041095</c:v>
                </c:pt>
                <c:pt idx="423">
                  <c:v>28.972602739726025</c:v>
                </c:pt>
                <c:pt idx="424">
                  <c:v>29.041095890410958</c:v>
                </c:pt>
                <c:pt idx="425">
                  <c:v>29.109589041095887</c:v>
                </c:pt>
                <c:pt idx="426">
                  <c:v>29.17808219178082</c:v>
                </c:pt>
                <c:pt idx="427">
                  <c:v>29.246575342465754</c:v>
                </c:pt>
                <c:pt idx="428">
                  <c:v>29.315068493150683</c:v>
                </c:pt>
                <c:pt idx="429">
                  <c:v>29.383561643835616</c:v>
                </c:pt>
                <c:pt idx="430">
                  <c:v>29.452054794520546</c:v>
                </c:pt>
                <c:pt idx="431">
                  <c:v>29.520547945205479</c:v>
                </c:pt>
                <c:pt idx="432">
                  <c:v>29.589041095890408</c:v>
                </c:pt>
                <c:pt idx="433">
                  <c:v>29.657534246575342</c:v>
                </c:pt>
                <c:pt idx="434">
                  <c:v>29.726027397260271</c:v>
                </c:pt>
                <c:pt idx="435">
                  <c:v>29.794520547945204</c:v>
                </c:pt>
                <c:pt idx="436">
                  <c:v>29.863013698630134</c:v>
                </c:pt>
                <c:pt idx="437">
                  <c:v>29.931506849315067</c:v>
                </c:pt>
                <c:pt idx="438">
                  <c:v>30</c:v>
                </c:pt>
                <c:pt idx="439">
                  <c:v>30.06849315068493</c:v>
                </c:pt>
                <c:pt idx="440">
                  <c:v>30.136986301369863</c:v>
                </c:pt>
                <c:pt idx="441">
                  <c:v>30.205479452054792</c:v>
                </c:pt>
                <c:pt idx="442">
                  <c:v>30.273972602739725</c:v>
                </c:pt>
                <c:pt idx="443">
                  <c:v>30.342465753424655</c:v>
                </c:pt>
                <c:pt idx="444">
                  <c:v>30.410958904109588</c:v>
                </c:pt>
                <c:pt idx="445">
                  <c:v>30.479452054794518</c:v>
                </c:pt>
                <c:pt idx="446">
                  <c:v>30.547945205479451</c:v>
                </c:pt>
                <c:pt idx="447">
                  <c:v>30.61643835616438</c:v>
                </c:pt>
                <c:pt idx="448">
                  <c:v>30.684931506849313</c:v>
                </c:pt>
                <c:pt idx="449">
                  <c:v>30.753424657534246</c:v>
                </c:pt>
                <c:pt idx="450">
                  <c:v>30.821917808219176</c:v>
                </c:pt>
                <c:pt idx="451">
                  <c:v>30.890410958904109</c:v>
                </c:pt>
                <c:pt idx="452">
                  <c:v>30.958904109589039</c:v>
                </c:pt>
                <c:pt idx="453">
                  <c:v>31.027397260273972</c:v>
                </c:pt>
                <c:pt idx="454">
                  <c:v>31.095890410958901</c:v>
                </c:pt>
                <c:pt idx="455">
                  <c:v>31.164383561643834</c:v>
                </c:pt>
                <c:pt idx="456">
                  <c:v>31.232876712328764</c:v>
                </c:pt>
                <c:pt idx="457">
                  <c:v>31.301369863013697</c:v>
                </c:pt>
                <c:pt idx="458">
                  <c:v>31.369863013698627</c:v>
                </c:pt>
                <c:pt idx="459">
                  <c:v>31.43835616438356</c:v>
                </c:pt>
                <c:pt idx="460">
                  <c:v>31.506849315068493</c:v>
                </c:pt>
                <c:pt idx="461">
                  <c:v>31.575342465753423</c:v>
                </c:pt>
                <c:pt idx="462">
                  <c:v>31.643835616438356</c:v>
                </c:pt>
                <c:pt idx="463">
                  <c:v>31.712328767123285</c:v>
                </c:pt>
                <c:pt idx="464">
                  <c:v>31.780821917808218</c:v>
                </c:pt>
                <c:pt idx="465">
                  <c:v>31.849315068493148</c:v>
                </c:pt>
                <c:pt idx="466">
                  <c:v>31.917808219178081</c:v>
                </c:pt>
                <c:pt idx="467">
                  <c:v>31.986301369863011</c:v>
                </c:pt>
                <c:pt idx="468">
                  <c:v>32.054794520547944</c:v>
                </c:pt>
                <c:pt idx="469">
                  <c:v>32.123287671232873</c:v>
                </c:pt>
                <c:pt idx="470">
                  <c:v>32.19178082191781</c:v>
                </c:pt>
                <c:pt idx="471">
                  <c:v>32.260273972602739</c:v>
                </c:pt>
                <c:pt idx="472">
                  <c:v>32.328767123287669</c:v>
                </c:pt>
                <c:pt idx="473">
                  <c:v>32.397260273972599</c:v>
                </c:pt>
                <c:pt idx="474">
                  <c:v>32.465753424657535</c:v>
                </c:pt>
                <c:pt idx="475">
                  <c:v>32.534246575342465</c:v>
                </c:pt>
                <c:pt idx="476">
                  <c:v>32.602739726027394</c:v>
                </c:pt>
                <c:pt idx="477">
                  <c:v>32.671232876712324</c:v>
                </c:pt>
                <c:pt idx="478">
                  <c:v>32.739726027397261</c:v>
                </c:pt>
                <c:pt idx="479">
                  <c:v>32.80821917808219</c:v>
                </c:pt>
                <c:pt idx="480">
                  <c:v>32.87671232876712</c:v>
                </c:pt>
                <c:pt idx="481">
                  <c:v>32.945205479452056</c:v>
                </c:pt>
                <c:pt idx="482">
                  <c:v>33.013698630136986</c:v>
                </c:pt>
                <c:pt idx="483">
                  <c:v>33.082191780821915</c:v>
                </c:pt>
                <c:pt idx="484">
                  <c:v>33.150684931506845</c:v>
                </c:pt>
                <c:pt idx="485">
                  <c:v>33.219178082191782</c:v>
                </c:pt>
                <c:pt idx="486">
                  <c:v>33.287671232876711</c:v>
                </c:pt>
                <c:pt idx="487">
                  <c:v>33.356164383561641</c:v>
                </c:pt>
                <c:pt idx="488">
                  <c:v>33.42465753424657</c:v>
                </c:pt>
                <c:pt idx="489">
                  <c:v>33.493150684931507</c:v>
                </c:pt>
                <c:pt idx="490">
                  <c:v>33.561643835616437</c:v>
                </c:pt>
                <c:pt idx="491">
                  <c:v>33.630136986301366</c:v>
                </c:pt>
                <c:pt idx="492">
                  <c:v>33.698630136986303</c:v>
                </c:pt>
                <c:pt idx="493">
                  <c:v>33.767123287671232</c:v>
                </c:pt>
                <c:pt idx="494">
                  <c:v>33.835616438356162</c:v>
                </c:pt>
                <c:pt idx="495">
                  <c:v>33.904109589041092</c:v>
                </c:pt>
                <c:pt idx="496">
                  <c:v>33.972602739726028</c:v>
                </c:pt>
                <c:pt idx="497">
                  <c:v>34.041095890410958</c:v>
                </c:pt>
                <c:pt idx="498">
                  <c:v>34.109589041095887</c:v>
                </c:pt>
                <c:pt idx="499">
                  <c:v>34.178082191780817</c:v>
                </c:pt>
                <c:pt idx="500">
                  <c:v>34.246575342465754</c:v>
                </c:pt>
                <c:pt idx="501">
                  <c:v>34.315068493150683</c:v>
                </c:pt>
                <c:pt idx="502">
                  <c:v>34.383561643835613</c:v>
                </c:pt>
                <c:pt idx="503">
                  <c:v>34.452054794520549</c:v>
                </c:pt>
                <c:pt idx="504">
                  <c:v>34.520547945205479</c:v>
                </c:pt>
                <c:pt idx="505">
                  <c:v>34.589041095890408</c:v>
                </c:pt>
                <c:pt idx="506">
                  <c:v>34.657534246575338</c:v>
                </c:pt>
                <c:pt idx="507">
                  <c:v>34.726027397260275</c:v>
                </c:pt>
                <c:pt idx="508">
                  <c:v>34.794520547945204</c:v>
                </c:pt>
                <c:pt idx="509">
                  <c:v>34.863013698630134</c:v>
                </c:pt>
                <c:pt idx="510">
                  <c:v>34.931506849315063</c:v>
                </c:pt>
                <c:pt idx="511">
                  <c:v>35</c:v>
                </c:pt>
                <c:pt idx="512">
                  <c:v>35.06849315068493</c:v>
                </c:pt>
                <c:pt idx="513">
                  <c:v>35.136986301369859</c:v>
                </c:pt>
                <c:pt idx="514">
                  <c:v>35.205479452054796</c:v>
                </c:pt>
                <c:pt idx="515">
                  <c:v>35.273972602739725</c:v>
                </c:pt>
                <c:pt idx="516">
                  <c:v>35.342465753424655</c:v>
                </c:pt>
                <c:pt idx="517">
                  <c:v>35.410958904109584</c:v>
                </c:pt>
                <c:pt idx="518">
                  <c:v>35.479452054794521</c:v>
                </c:pt>
                <c:pt idx="519">
                  <c:v>35.547945205479451</c:v>
                </c:pt>
                <c:pt idx="520">
                  <c:v>35.61643835616438</c:v>
                </c:pt>
                <c:pt idx="521">
                  <c:v>35.68493150684931</c:v>
                </c:pt>
                <c:pt idx="522">
                  <c:v>35.753424657534246</c:v>
                </c:pt>
                <c:pt idx="523">
                  <c:v>35.821917808219176</c:v>
                </c:pt>
                <c:pt idx="524">
                  <c:v>35.890410958904106</c:v>
                </c:pt>
                <c:pt idx="525">
                  <c:v>35.958904109589042</c:v>
                </c:pt>
                <c:pt idx="526">
                  <c:v>36.027397260273972</c:v>
                </c:pt>
                <c:pt idx="527">
                  <c:v>36.095890410958901</c:v>
                </c:pt>
                <c:pt idx="528">
                  <c:v>36.164383561643831</c:v>
                </c:pt>
                <c:pt idx="529">
                  <c:v>36.232876712328768</c:v>
                </c:pt>
                <c:pt idx="530">
                  <c:v>36.301369863013697</c:v>
                </c:pt>
                <c:pt idx="531">
                  <c:v>36.369863013698627</c:v>
                </c:pt>
                <c:pt idx="532">
                  <c:v>36.438356164383556</c:v>
                </c:pt>
                <c:pt idx="533">
                  <c:v>36.506849315068493</c:v>
                </c:pt>
                <c:pt idx="534">
                  <c:v>36.575342465753423</c:v>
                </c:pt>
                <c:pt idx="535">
                  <c:v>36.643835616438352</c:v>
                </c:pt>
                <c:pt idx="536">
                  <c:v>36.712328767123289</c:v>
                </c:pt>
                <c:pt idx="537">
                  <c:v>36.780821917808218</c:v>
                </c:pt>
                <c:pt idx="538">
                  <c:v>36.849315068493148</c:v>
                </c:pt>
                <c:pt idx="539">
                  <c:v>36.917808219178077</c:v>
                </c:pt>
                <c:pt idx="540">
                  <c:v>36.986301369863014</c:v>
                </c:pt>
                <c:pt idx="541">
                  <c:v>37.054794520547944</c:v>
                </c:pt>
                <c:pt idx="542">
                  <c:v>37.123287671232873</c:v>
                </c:pt>
                <c:pt idx="543">
                  <c:v>37.191780821917803</c:v>
                </c:pt>
                <c:pt idx="544">
                  <c:v>37.260273972602739</c:v>
                </c:pt>
                <c:pt idx="545">
                  <c:v>37.328767123287669</c:v>
                </c:pt>
                <c:pt idx="546">
                  <c:v>37.397260273972599</c:v>
                </c:pt>
                <c:pt idx="547">
                  <c:v>37.465753424657535</c:v>
                </c:pt>
                <c:pt idx="548">
                  <c:v>37.534246575342465</c:v>
                </c:pt>
                <c:pt idx="549">
                  <c:v>37.602739726027394</c:v>
                </c:pt>
                <c:pt idx="550">
                  <c:v>37.671232876712324</c:v>
                </c:pt>
                <c:pt idx="551">
                  <c:v>37.739726027397261</c:v>
                </c:pt>
                <c:pt idx="552">
                  <c:v>37.80821917808219</c:v>
                </c:pt>
                <c:pt idx="553">
                  <c:v>37.87671232876712</c:v>
                </c:pt>
                <c:pt idx="554">
                  <c:v>37.945205479452049</c:v>
                </c:pt>
                <c:pt idx="555">
                  <c:v>38.013698630136986</c:v>
                </c:pt>
                <c:pt idx="556">
                  <c:v>38.082191780821915</c:v>
                </c:pt>
                <c:pt idx="557">
                  <c:v>38.150684931506845</c:v>
                </c:pt>
                <c:pt idx="558">
                  <c:v>38.219178082191782</c:v>
                </c:pt>
                <c:pt idx="559">
                  <c:v>38.287671232876711</c:v>
                </c:pt>
                <c:pt idx="560">
                  <c:v>38.356164383561641</c:v>
                </c:pt>
                <c:pt idx="561">
                  <c:v>38.42465753424657</c:v>
                </c:pt>
                <c:pt idx="562">
                  <c:v>38.493150684931507</c:v>
                </c:pt>
                <c:pt idx="563">
                  <c:v>38.561643835616437</c:v>
                </c:pt>
                <c:pt idx="564">
                  <c:v>38.630136986301366</c:v>
                </c:pt>
                <c:pt idx="565">
                  <c:v>38.698630136986296</c:v>
                </c:pt>
                <c:pt idx="566">
                  <c:v>38.767123287671232</c:v>
                </c:pt>
                <c:pt idx="567">
                  <c:v>38.835616438356162</c:v>
                </c:pt>
                <c:pt idx="568">
                  <c:v>38.904109589041092</c:v>
                </c:pt>
                <c:pt idx="569">
                  <c:v>38.972602739726028</c:v>
                </c:pt>
                <c:pt idx="570">
                  <c:v>39.041095890410958</c:v>
                </c:pt>
                <c:pt idx="571">
                  <c:v>39.109589041095887</c:v>
                </c:pt>
                <c:pt idx="572">
                  <c:v>39.178082191780817</c:v>
                </c:pt>
                <c:pt idx="573">
                  <c:v>39.246575342465754</c:v>
                </c:pt>
                <c:pt idx="574">
                  <c:v>39.315068493150683</c:v>
                </c:pt>
                <c:pt idx="575">
                  <c:v>39.383561643835613</c:v>
                </c:pt>
                <c:pt idx="576">
                  <c:v>39.452054794520549</c:v>
                </c:pt>
                <c:pt idx="577">
                  <c:v>39.520547945205479</c:v>
                </c:pt>
                <c:pt idx="578">
                  <c:v>39.589041095890408</c:v>
                </c:pt>
                <c:pt idx="579">
                  <c:v>39.657534246575338</c:v>
                </c:pt>
                <c:pt idx="580">
                  <c:v>39.726027397260275</c:v>
                </c:pt>
                <c:pt idx="581">
                  <c:v>39.794520547945204</c:v>
                </c:pt>
                <c:pt idx="582">
                  <c:v>39.863013698630134</c:v>
                </c:pt>
                <c:pt idx="583">
                  <c:v>39.931506849315063</c:v>
                </c:pt>
                <c:pt idx="584">
                  <c:v>40</c:v>
                </c:pt>
                <c:pt idx="585">
                  <c:v>40.06849315068493</c:v>
                </c:pt>
                <c:pt idx="586">
                  <c:v>40.136986301369859</c:v>
                </c:pt>
                <c:pt idx="587">
                  <c:v>40.205479452054796</c:v>
                </c:pt>
                <c:pt idx="588">
                  <c:v>40.273972602739725</c:v>
                </c:pt>
                <c:pt idx="589">
                  <c:v>40.342465753424655</c:v>
                </c:pt>
                <c:pt idx="590">
                  <c:v>40.410958904109584</c:v>
                </c:pt>
                <c:pt idx="591">
                  <c:v>40.479452054794521</c:v>
                </c:pt>
                <c:pt idx="592">
                  <c:v>40.547945205479451</c:v>
                </c:pt>
                <c:pt idx="593">
                  <c:v>40.61643835616438</c:v>
                </c:pt>
                <c:pt idx="594">
                  <c:v>40.68493150684931</c:v>
                </c:pt>
                <c:pt idx="595">
                  <c:v>40.753424657534246</c:v>
                </c:pt>
                <c:pt idx="596">
                  <c:v>40.821917808219176</c:v>
                </c:pt>
                <c:pt idx="597">
                  <c:v>40.890410958904106</c:v>
                </c:pt>
                <c:pt idx="598">
                  <c:v>40.958904109589042</c:v>
                </c:pt>
                <c:pt idx="599">
                  <c:v>41.027397260273972</c:v>
                </c:pt>
                <c:pt idx="600">
                  <c:v>41.095890410958901</c:v>
                </c:pt>
                <c:pt idx="601">
                  <c:v>41.164383561643831</c:v>
                </c:pt>
                <c:pt idx="602">
                  <c:v>41.232876712328768</c:v>
                </c:pt>
                <c:pt idx="603">
                  <c:v>41.301369863013697</c:v>
                </c:pt>
                <c:pt idx="604">
                  <c:v>41.369863013698627</c:v>
                </c:pt>
                <c:pt idx="605">
                  <c:v>41.438356164383556</c:v>
                </c:pt>
                <c:pt idx="606">
                  <c:v>41.506849315068493</c:v>
                </c:pt>
                <c:pt idx="607">
                  <c:v>41.575342465753423</c:v>
                </c:pt>
                <c:pt idx="608">
                  <c:v>41.643835616438352</c:v>
                </c:pt>
                <c:pt idx="609">
                  <c:v>41.712328767123289</c:v>
                </c:pt>
                <c:pt idx="610">
                  <c:v>41.780821917808218</c:v>
                </c:pt>
                <c:pt idx="611">
                  <c:v>41.849315068493148</c:v>
                </c:pt>
                <c:pt idx="612">
                  <c:v>41.917808219178077</c:v>
                </c:pt>
                <c:pt idx="613">
                  <c:v>41.986301369863014</c:v>
                </c:pt>
                <c:pt idx="614">
                  <c:v>42.054794520547944</c:v>
                </c:pt>
                <c:pt idx="615">
                  <c:v>42.123287671232873</c:v>
                </c:pt>
                <c:pt idx="616">
                  <c:v>42.191780821917803</c:v>
                </c:pt>
                <c:pt idx="617">
                  <c:v>42.260273972602739</c:v>
                </c:pt>
                <c:pt idx="618">
                  <c:v>42.328767123287669</c:v>
                </c:pt>
                <c:pt idx="619">
                  <c:v>42.397260273972599</c:v>
                </c:pt>
                <c:pt idx="620">
                  <c:v>42.465753424657535</c:v>
                </c:pt>
                <c:pt idx="621">
                  <c:v>42.534246575342465</c:v>
                </c:pt>
                <c:pt idx="622">
                  <c:v>42.602739726027394</c:v>
                </c:pt>
                <c:pt idx="623">
                  <c:v>42.671232876712324</c:v>
                </c:pt>
                <c:pt idx="624">
                  <c:v>42.739726027397261</c:v>
                </c:pt>
                <c:pt idx="625">
                  <c:v>42.80821917808219</c:v>
                </c:pt>
                <c:pt idx="626">
                  <c:v>42.87671232876712</c:v>
                </c:pt>
                <c:pt idx="627">
                  <c:v>42.945205479452049</c:v>
                </c:pt>
                <c:pt idx="628">
                  <c:v>43.013698630136986</c:v>
                </c:pt>
                <c:pt idx="629">
                  <c:v>43.082191780821915</c:v>
                </c:pt>
                <c:pt idx="630">
                  <c:v>43.150684931506845</c:v>
                </c:pt>
                <c:pt idx="631">
                  <c:v>43.219178082191782</c:v>
                </c:pt>
                <c:pt idx="632">
                  <c:v>43.287671232876711</c:v>
                </c:pt>
                <c:pt idx="633">
                  <c:v>43.356164383561641</c:v>
                </c:pt>
                <c:pt idx="634">
                  <c:v>43.42465753424657</c:v>
                </c:pt>
                <c:pt idx="635">
                  <c:v>43.493150684931507</c:v>
                </c:pt>
                <c:pt idx="636">
                  <c:v>43.561643835616437</c:v>
                </c:pt>
                <c:pt idx="637">
                  <c:v>43.630136986301366</c:v>
                </c:pt>
                <c:pt idx="638">
                  <c:v>43.698630136986296</c:v>
                </c:pt>
                <c:pt idx="639">
                  <c:v>43.767123287671232</c:v>
                </c:pt>
                <c:pt idx="640">
                  <c:v>43.835616438356162</c:v>
                </c:pt>
                <c:pt idx="641">
                  <c:v>43.904109589041092</c:v>
                </c:pt>
                <c:pt idx="642">
                  <c:v>43.972602739726028</c:v>
                </c:pt>
                <c:pt idx="643">
                  <c:v>44.041095890410958</c:v>
                </c:pt>
                <c:pt idx="644">
                  <c:v>44.109589041095887</c:v>
                </c:pt>
                <c:pt idx="645">
                  <c:v>44.178082191780817</c:v>
                </c:pt>
                <c:pt idx="646">
                  <c:v>44.246575342465754</c:v>
                </c:pt>
                <c:pt idx="647">
                  <c:v>44.315068493150683</c:v>
                </c:pt>
                <c:pt idx="648">
                  <c:v>44.383561643835613</c:v>
                </c:pt>
                <c:pt idx="649">
                  <c:v>44.452054794520542</c:v>
                </c:pt>
                <c:pt idx="650">
                  <c:v>44.520547945205479</c:v>
                </c:pt>
                <c:pt idx="651">
                  <c:v>44.589041095890408</c:v>
                </c:pt>
                <c:pt idx="652">
                  <c:v>44.657534246575338</c:v>
                </c:pt>
                <c:pt idx="653">
                  <c:v>44.726027397260275</c:v>
                </c:pt>
                <c:pt idx="654">
                  <c:v>44.794520547945204</c:v>
                </c:pt>
                <c:pt idx="655">
                  <c:v>44.863013698630134</c:v>
                </c:pt>
                <c:pt idx="656">
                  <c:v>44.931506849315063</c:v>
                </c:pt>
                <c:pt idx="657">
                  <c:v>45</c:v>
                </c:pt>
                <c:pt idx="658">
                  <c:v>45.06849315068493</c:v>
                </c:pt>
                <c:pt idx="659">
                  <c:v>45.136986301369859</c:v>
                </c:pt>
                <c:pt idx="660">
                  <c:v>45.205479452054789</c:v>
                </c:pt>
                <c:pt idx="661">
                  <c:v>45.273972602739725</c:v>
                </c:pt>
                <c:pt idx="662">
                  <c:v>45.342465753424655</c:v>
                </c:pt>
                <c:pt idx="663">
                  <c:v>45.410958904109584</c:v>
                </c:pt>
                <c:pt idx="664">
                  <c:v>45.479452054794521</c:v>
                </c:pt>
                <c:pt idx="665">
                  <c:v>45.547945205479451</c:v>
                </c:pt>
                <c:pt idx="666">
                  <c:v>45.61643835616438</c:v>
                </c:pt>
                <c:pt idx="667">
                  <c:v>45.68493150684931</c:v>
                </c:pt>
                <c:pt idx="668">
                  <c:v>45.753424657534246</c:v>
                </c:pt>
                <c:pt idx="669">
                  <c:v>45.821917808219176</c:v>
                </c:pt>
                <c:pt idx="670">
                  <c:v>45.890410958904106</c:v>
                </c:pt>
                <c:pt idx="671">
                  <c:v>45.958904109589035</c:v>
                </c:pt>
                <c:pt idx="672">
                  <c:v>46.027397260273972</c:v>
                </c:pt>
                <c:pt idx="673">
                  <c:v>46.095890410958901</c:v>
                </c:pt>
                <c:pt idx="674">
                  <c:v>46.164383561643831</c:v>
                </c:pt>
                <c:pt idx="675">
                  <c:v>46.232876712328768</c:v>
                </c:pt>
                <c:pt idx="676">
                  <c:v>46.301369863013697</c:v>
                </c:pt>
                <c:pt idx="677">
                  <c:v>46.369863013698627</c:v>
                </c:pt>
                <c:pt idx="678">
                  <c:v>46.438356164383556</c:v>
                </c:pt>
                <c:pt idx="679">
                  <c:v>46.506849315068493</c:v>
                </c:pt>
                <c:pt idx="680">
                  <c:v>46.575342465753423</c:v>
                </c:pt>
                <c:pt idx="681">
                  <c:v>46.643835616438352</c:v>
                </c:pt>
                <c:pt idx="682">
                  <c:v>46.712328767123282</c:v>
                </c:pt>
                <c:pt idx="683">
                  <c:v>46.780821917808218</c:v>
                </c:pt>
                <c:pt idx="684">
                  <c:v>46.849315068493148</c:v>
                </c:pt>
                <c:pt idx="685">
                  <c:v>46.917808219178077</c:v>
                </c:pt>
                <c:pt idx="686">
                  <c:v>46.986301369863014</c:v>
                </c:pt>
                <c:pt idx="687">
                  <c:v>47.054794520547944</c:v>
                </c:pt>
                <c:pt idx="688">
                  <c:v>47.123287671232873</c:v>
                </c:pt>
                <c:pt idx="689">
                  <c:v>47.191780821917803</c:v>
                </c:pt>
                <c:pt idx="690">
                  <c:v>47.260273972602739</c:v>
                </c:pt>
                <c:pt idx="691">
                  <c:v>47.328767123287669</c:v>
                </c:pt>
                <c:pt idx="692">
                  <c:v>47.397260273972599</c:v>
                </c:pt>
                <c:pt idx="693">
                  <c:v>47.465753424657528</c:v>
                </c:pt>
                <c:pt idx="694">
                  <c:v>47.534246575342465</c:v>
                </c:pt>
                <c:pt idx="695">
                  <c:v>47.602739726027394</c:v>
                </c:pt>
                <c:pt idx="696">
                  <c:v>47.671232876712324</c:v>
                </c:pt>
                <c:pt idx="697">
                  <c:v>47.739726027397261</c:v>
                </c:pt>
                <c:pt idx="698">
                  <c:v>47.80821917808219</c:v>
                </c:pt>
                <c:pt idx="699">
                  <c:v>47.87671232876712</c:v>
                </c:pt>
                <c:pt idx="700">
                  <c:v>47.945205479452049</c:v>
                </c:pt>
                <c:pt idx="701">
                  <c:v>48.013698630136986</c:v>
                </c:pt>
                <c:pt idx="702">
                  <c:v>48.082191780821915</c:v>
                </c:pt>
                <c:pt idx="703">
                  <c:v>48.150684931506845</c:v>
                </c:pt>
                <c:pt idx="704">
                  <c:v>48.219178082191775</c:v>
                </c:pt>
                <c:pt idx="705">
                  <c:v>48.287671232876711</c:v>
                </c:pt>
                <c:pt idx="706">
                  <c:v>48.356164383561641</c:v>
                </c:pt>
                <c:pt idx="707">
                  <c:v>48.42465753424657</c:v>
                </c:pt>
                <c:pt idx="708">
                  <c:v>48.493150684931507</c:v>
                </c:pt>
                <c:pt idx="709">
                  <c:v>48.561643835616437</c:v>
                </c:pt>
                <c:pt idx="710">
                  <c:v>48.630136986301366</c:v>
                </c:pt>
                <c:pt idx="711">
                  <c:v>48.698630136986296</c:v>
                </c:pt>
                <c:pt idx="712">
                  <c:v>48.767123287671232</c:v>
                </c:pt>
                <c:pt idx="713">
                  <c:v>48.835616438356162</c:v>
                </c:pt>
                <c:pt idx="714">
                  <c:v>48.904109589041092</c:v>
                </c:pt>
                <c:pt idx="715">
                  <c:v>48.972602739726028</c:v>
                </c:pt>
                <c:pt idx="716">
                  <c:v>49.041095890410958</c:v>
                </c:pt>
                <c:pt idx="717">
                  <c:v>49.109589041095887</c:v>
                </c:pt>
                <c:pt idx="718">
                  <c:v>49.178082191780817</c:v>
                </c:pt>
                <c:pt idx="719">
                  <c:v>49.246575342465754</c:v>
                </c:pt>
                <c:pt idx="720">
                  <c:v>49.315068493150683</c:v>
                </c:pt>
                <c:pt idx="721">
                  <c:v>49.383561643835613</c:v>
                </c:pt>
                <c:pt idx="722">
                  <c:v>49.452054794520542</c:v>
                </c:pt>
                <c:pt idx="723">
                  <c:v>49.520547945205479</c:v>
                </c:pt>
                <c:pt idx="724">
                  <c:v>49.589041095890408</c:v>
                </c:pt>
                <c:pt idx="725">
                  <c:v>49.657534246575338</c:v>
                </c:pt>
                <c:pt idx="726">
                  <c:v>49.726027397260275</c:v>
                </c:pt>
                <c:pt idx="727">
                  <c:v>49.794520547945204</c:v>
                </c:pt>
                <c:pt idx="728">
                  <c:v>49.863013698630134</c:v>
                </c:pt>
                <c:pt idx="729">
                  <c:v>49.931506849315063</c:v>
                </c:pt>
                <c:pt idx="730">
                  <c:v>50</c:v>
                </c:pt>
                <c:pt idx="731">
                  <c:v>50.06849315068493</c:v>
                </c:pt>
                <c:pt idx="732">
                  <c:v>50.136986301369859</c:v>
                </c:pt>
                <c:pt idx="733">
                  <c:v>50.205479452054789</c:v>
                </c:pt>
                <c:pt idx="734">
                  <c:v>50.273972602739725</c:v>
                </c:pt>
                <c:pt idx="735">
                  <c:v>50.342465753424655</c:v>
                </c:pt>
                <c:pt idx="736">
                  <c:v>50.410958904109584</c:v>
                </c:pt>
                <c:pt idx="737">
                  <c:v>50.479452054794521</c:v>
                </c:pt>
                <c:pt idx="738">
                  <c:v>50.547945205479451</c:v>
                </c:pt>
                <c:pt idx="739">
                  <c:v>50.61643835616438</c:v>
                </c:pt>
                <c:pt idx="740">
                  <c:v>50.68493150684931</c:v>
                </c:pt>
                <c:pt idx="741">
                  <c:v>50.753424657534246</c:v>
                </c:pt>
                <c:pt idx="742">
                  <c:v>50.821917808219176</c:v>
                </c:pt>
                <c:pt idx="743">
                  <c:v>50.890410958904106</c:v>
                </c:pt>
                <c:pt idx="744">
                  <c:v>50.958904109589035</c:v>
                </c:pt>
                <c:pt idx="745">
                  <c:v>51.027397260273972</c:v>
                </c:pt>
                <c:pt idx="746">
                  <c:v>51.095890410958901</c:v>
                </c:pt>
                <c:pt idx="747">
                  <c:v>51.164383561643831</c:v>
                </c:pt>
                <c:pt idx="748">
                  <c:v>51.232876712328768</c:v>
                </c:pt>
                <c:pt idx="749">
                  <c:v>51.301369863013697</c:v>
                </c:pt>
                <c:pt idx="750">
                  <c:v>51.369863013698627</c:v>
                </c:pt>
                <c:pt idx="751">
                  <c:v>51.438356164383556</c:v>
                </c:pt>
                <c:pt idx="752">
                  <c:v>51.506849315068493</c:v>
                </c:pt>
                <c:pt idx="753">
                  <c:v>51.575342465753423</c:v>
                </c:pt>
                <c:pt idx="754">
                  <c:v>51.643835616438352</c:v>
                </c:pt>
                <c:pt idx="755">
                  <c:v>51.712328767123282</c:v>
                </c:pt>
                <c:pt idx="756">
                  <c:v>51.780821917808218</c:v>
                </c:pt>
                <c:pt idx="757">
                  <c:v>51.849315068493148</c:v>
                </c:pt>
                <c:pt idx="758">
                  <c:v>51.917808219178077</c:v>
                </c:pt>
                <c:pt idx="759">
                  <c:v>51.986301369863014</c:v>
                </c:pt>
                <c:pt idx="760">
                  <c:v>52.054794520547944</c:v>
                </c:pt>
                <c:pt idx="761">
                  <c:v>52.123287671232873</c:v>
                </c:pt>
                <c:pt idx="762">
                  <c:v>52.191780821917803</c:v>
                </c:pt>
                <c:pt idx="763">
                  <c:v>52.260273972602739</c:v>
                </c:pt>
                <c:pt idx="764">
                  <c:v>52.328767123287669</c:v>
                </c:pt>
                <c:pt idx="765">
                  <c:v>52.397260273972599</c:v>
                </c:pt>
                <c:pt idx="766">
                  <c:v>52.465753424657528</c:v>
                </c:pt>
                <c:pt idx="767">
                  <c:v>52.534246575342465</c:v>
                </c:pt>
                <c:pt idx="768">
                  <c:v>52.602739726027394</c:v>
                </c:pt>
                <c:pt idx="769">
                  <c:v>52.671232876712324</c:v>
                </c:pt>
                <c:pt idx="770">
                  <c:v>52.739726027397261</c:v>
                </c:pt>
                <c:pt idx="771">
                  <c:v>52.80821917808219</c:v>
                </c:pt>
                <c:pt idx="772">
                  <c:v>52.87671232876712</c:v>
                </c:pt>
                <c:pt idx="773">
                  <c:v>52.945205479452049</c:v>
                </c:pt>
                <c:pt idx="774">
                  <c:v>53.013698630136986</c:v>
                </c:pt>
                <c:pt idx="775">
                  <c:v>53.082191780821915</c:v>
                </c:pt>
                <c:pt idx="776">
                  <c:v>53.150684931506845</c:v>
                </c:pt>
                <c:pt idx="777">
                  <c:v>53.219178082191775</c:v>
                </c:pt>
                <c:pt idx="778">
                  <c:v>53.287671232876711</c:v>
                </c:pt>
                <c:pt idx="779">
                  <c:v>53.356164383561641</c:v>
                </c:pt>
                <c:pt idx="780">
                  <c:v>53.42465753424657</c:v>
                </c:pt>
                <c:pt idx="781">
                  <c:v>53.493150684931507</c:v>
                </c:pt>
                <c:pt idx="782">
                  <c:v>53.561643835616437</c:v>
                </c:pt>
                <c:pt idx="783">
                  <c:v>53.630136986301366</c:v>
                </c:pt>
                <c:pt idx="784">
                  <c:v>53.698630136986296</c:v>
                </c:pt>
                <c:pt idx="785">
                  <c:v>53.767123287671232</c:v>
                </c:pt>
                <c:pt idx="786">
                  <c:v>53.835616438356162</c:v>
                </c:pt>
                <c:pt idx="787">
                  <c:v>53.904109589041092</c:v>
                </c:pt>
                <c:pt idx="788">
                  <c:v>53.972602739726021</c:v>
                </c:pt>
                <c:pt idx="789">
                  <c:v>54.041095890410958</c:v>
                </c:pt>
                <c:pt idx="790">
                  <c:v>54.109589041095887</c:v>
                </c:pt>
                <c:pt idx="791">
                  <c:v>54.178082191780817</c:v>
                </c:pt>
                <c:pt idx="792">
                  <c:v>54.246575342465754</c:v>
                </c:pt>
                <c:pt idx="793">
                  <c:v>54.315068493150683</c:v>
                </c:pt>
                <c:pt idx="794">
                  <c:v>54.383561643835613</c:v>
                </c:pt>
                <c:pt idx="795">
                  <c:v>54.452054794520542</c:v>
                </c:pt>
                <c:pt idx="796">
                  <c:v>54.520547945205479</c:v>
                </c:pt>
                <c:pt idx="797">
                  <c:v>54.589041095890408</c:v>
                </c:pt>
                <c:pt idx="798">
                  <c:v>54.657534246575338</c:v>
                </c:pt>
                <c:pt idx="799">
                  <c:v>54.726027397260268</c:v>
                </c:pt>
                <c:pt idx="800">
                  <c:v>54.794520547945204</c:v>
                </c:pt>
                <c:pt idx="801">
                  <c:v>54.863013698630134</c:v>
                </c:pt>
                <c:pt idx="802">
                  <c:v>54.931506849315063</c:v>
                </c:pt>
                <c:pt idx="803">
                  <c:v>55</c:v>
                </c:pt>
                <c:pt idx="804">
                  <c:v>55.06849315068493</c:v>
                </c:pt>
                <c:pt idx="805">
                  <c:v>55.136986301369859</c:v>
                </c:pt>
                <c:pt idx="806">
                  <c:v>55.205479452054789</c:v>
                </c:pt>
                <c:pt idx="807">
                  <c:v>55.273972602739725</c:v>
                </c:pt>
                <c:pt idx="808">
                  <c:v>55.342465753424655</c:v>
                </c:pt>
                <c:pt idx="809">
                  <c:v>55.410958904109584</c:v>
                </c:pt>
                <c:pt idx="810">
                  <c:v>55.479452054794514</c:v>
                </c:pt>
                <c:pt idx="811">
                  <c:v>55.547945205479451</c:v>
                </c:pt>
                <c:pt idx="812">
                  <c:v>55.61643835616438</c:v>
                </c:pt>
                <c:pt idx="813">
                  <c:v>55.68493150684931</c:v>
                </c:pt>
                <c:pt idx="814">
                  <c:v>55.753424657534246</c:v>
                </c:pt>
                <c:pt idx="815">
                  <c:v>55.821917808219176</c:v>
                </c:pt>
                <c:pt idx="816">
                  <c:v>55.890410958904106</c:v>
                </c:pt>
                <c:pt idx="817">
                  <c:v>55.958904109589035</c:v>
                </c:pt>
                <c:pt idx="818">
                  <c:v>56.027397260273972</c:v>
                </c:pt>
                <c:pt idx="819">
                  <c:v>56.095890410958901</c:v>
                </c:pt>
                <c:pt idx="820">
                  <c:v>56.164383561643831</c:v>
                </c:pt>
                <c:pt idx="821">
                  <c:v>56.232876712328761</c:v>
                </c:pt>
                <c:pt idx="822">
                  <c:v>56.301369863013697</c:v>
                </c:pt>
                <c:pt idx="823">
                  <c:v>56.369863013698627</c:v>
                </c:pt>
                <c:pt idx="824">
                  <c:v>56.438356164383556</c:v>
                </c:pt>
                <c:pt idx="825">
                  <c:v>56.506849315068493</c:v>
                </c:pt>
                <c:pt idx="826">
                  <c:v>56.575342465753423</c:v>
                </c:pt>
                <c:pt idx="827">
                  <c:v>56.643835616438352</c:v>
                </c:pt>
                <c:pt idx="828">
                  <c:v>56.712328767123282</c:v>
                </c:pt>
                <c:pt idx="829">
                  <c:v>56.780821917808218</c:v>
                </c:pt>
                <c:pt idx="830">
                  <c:v>56.849315068493148</c:v>
                </c:pt>
                <c:pt idx="831">
                  <c:v>56.917808219178077</c:v>
                </c:pt>
                <c:pt idx="832">
                  <c:v>56.986301369863014</c:v>
                </c:pt>
                <c:pt idx="833">
                  <c:v>57.054794520547944</c:v>
                </c:pt>
                <c:pt idx="834">
                  <c:v>57.123287671232873</c:v>
                </c:pt>
                <c:pt idx="835">
                  <c:v>57.191780821917803</c:v>
                </c:pt>
                <c:pt idx="836">
                  <c:v>57.260273972602739</c:v>
                </c:pt>
                <c:pt idx="837">
                  <c:v>57.328767123287669</c:v>
                </c:pt>
                <c:pt idx="838">
                  <c:v>57.397260273972599</c:v>
                </c:pt>
                <c:pt idx="839">
                  <c:v>57.465753424657528</c:v>
                </c:pt>
                <c:pt idx="840">
                  <c:v>57.534246575342465</c:v>
                </c:pt>
                <c:pt idx="841">
                  <c:v>57.602739726027394</c:v>
                </c:pt>
                <c:pt idx="842">
                  <c:v>57.671232876712324</c:v>
                </c:pt>
                <c:pt idx="843">
                  <c:v>57.739726027397261</c:v>
                </c:pt>
                <c:pt idx="844">
                  <c:v>57.80821917808219</c:v>
                </c:pt>
                <c:pt idx="845">
                  <c:v>57.87671232876712</c:v>
                </c:pt>
                <c:pt idx="846">
                  <c:v>57.945205479452049</c:v>
                </c:pt>
                <c:pt idx="847">
                  <c:v>58.013698630136986</c:v>
                </c:pt>
                <c:pt idx="848">
                  <c:v>58.082191780821915</c:v>
                </c:pt>
                <c:pt idx="849">
                  <c:v>58.150684931506845</c:v>
                </c:pt>
                <c:pt idx="850">
                  <c:v>58.219178082191775</c:v>
                </c:pt>
                <c:pt idx="851">
                  <c:v>58.287671232876711</c:v>
                </c:pt>
                <c:pt idx="852">
                  <c:v>58.356164383561641</c:v>
                </c:pt>
                <c:pt idx="853">
                  <c:v>58.42465753424657</c:v>
                </c:pt>
                <c:pt idx="854">
                  <c:v>58.493150684931507</c:v>
                </c:pt>
                <c:pt idx="855">
                  <c:v>58.561643835616437</c:v>
                </c:pt>
                <c:pt idx="856">
                  <c:v>58.630136986301366</c:v>
                </c:pt>
                <c:pt idx="857">
                  <c:v>58.698630136986296</c:v>
                </c:pt>
                <c:pt idx="858">
                  <c:v>58.767123287671232</c:v>
                </c:pt>
                <c:pt idx="859">
                  <c:v>58.835616438356162</c:v>
                </c:pt>
                <c:pt idx="860">
                  <c:v>58.904109589041092</c:v>
                </c:pt>
                <c:pt idx="861">
                  <c:v>58.972602739726021</c:v>
                </c:pt>
                <c:pt idx="862">
                  <c:v>59.041095890410958</c:v>
                </c:pt>
                <c:pt idx="863">
                  <c:v>59.109589041095887</c:v>
                </c:pt>
                <c:pt idx="864">
                  <c:v>59.178082191780817</c:v>
                </c:pt>
                <c:pt idx="865">
                  <c:v>59.246575342465754</c:v>
                </c:pt>
                <c:pt idx="866">
                  <c:v>59.315068493150683</c:v>
                </c:pt>
                <c:pt idx="867">
                  <c:v>59.383561643835613</c:v>
                </c:pt>
                <c:pt idx="868">
                  <c:v>59.452054794520542</c:v>
                </c:pt>
                <c:pt idx="869">
                  <c:v>59.520547945205479</c:v>
                </c:pt>
                <c:pt idx="870">
                  <c:v>59.589041095890408</c:v>
                </c:pt>
                <c:pt idx="871">
                  <c:v>59.657534246575338</c:v>
                </c:pt>
                <c:pt idx="872">
                  <c:v>59.726027397260268</c:v>
                </c:pt>
                <c:pt idx="873">
                  <c:v>59.794520547945204</c:v>
                </c:pt>
                <c:pt idx="874">
                  <c:v>59.863013698630134</c:v>
                </c:pt>
                <c:pt idx="875">
                  <c:v>59.931506849315063</c:v>
                </c:pt>
                <c:pt idx="876">
                  <c:v>60</c:v>
                </c:pt>
                <c:pt idx="877">
                  <c:v>60.06849315068493</c:v>
                </c:pt>
                <c:pt idx="878">
                  <c:v>60.136986301369859</c:v>
                </c:pt>
                <c:pt idx="879">
                  <c:v>60.205479452054789</c:v>
                </c:pt>
                <c:pt idx="880">
                  <c:v>60.273972602739725</c:v>
                </c:pt>
                <c:pt idx="881">
                  <c:v>60.342465753424655</c:v>
                </c:pt>
                <c:pt idx="882">
                  <c:v>60.410958904109584</c:v>
                </c:pt>
                <c:pt idx="883">
                  <c:v>60.479452054794514</c:v>
                </c:pt>
                <c:pt idx="884">
                  <c:v>60.547945205479451</c:v>
                </c:pt>
                <c:pt idx="885">
                  <c:v>60.61643835616438</c:v>
                </c:pt>
                <c:pt idx="886">
                  <c:v>60.68493150684931</c:v>
                </c:pt>
                <c:pt idx="887">
                  <c:v>60.753424657534246</c:v>
                </c:pt>
                <c:pt idx="888">
                  <c:v>60.821917808219176</c:v>
                </c:pt>
                <c:pt idx="889">
                  <c:v>60.890410958904106</c:v>
                </c:pt>
                <c:pt idx="890">
                  <c:v>60.958904109589035</c:v>
                </c:pt>
                <c:pt idx="891">
                  <c:v>61.027397260273972</c:v>
                </c:pt>
                <c:pt idx="892">
                  <c:v>61.095890410958901</c:v>
                </c:pt>
                <c:pt idx="893">
                  <c:v>61.164383561643831</c:v>
                </c:pt>
                <c:pt idx="894">
                  <c:v>61.232876712328761</c:v>
                </c:pt>
                <c:pt idx="895">
                  <c:v>61.301369863013697</c:v>
                </c:pt>
                <c:pt idx="896">
                  <c:v>61.369863013698627</c:v>
                </c:pt>
                <c:pt idx="897">
                  <c:v>61.438356164383556</c:v>
                </c:pt>
                <c:pt idx="898">
                  <c:v>61.506849315068493</c:v>
                </c:pt>
                <c:pt idx="899">
                  <c:v>61.575342465753423</c:v>
                </c:pt>
                <c:pt idx="900">
                  <c:v>61.643835616438352</c:v>
                </c:pt>
                <c:pt idx="901">
                  <c:v>61.712328767123282</c:v>
                </c:pt>
                <c:pt idx="902">
                  <c:v>61.780821917808218</c:v>
                </c:pt>
                <c:pt idx="903">
                  <c:v>61.849315068493148</c:v>
                </c:pt>
                <c:pt idx="904">
                  <c:v>61.917808219178077</c:v>
                </c:pt>
                <c:pt idx="905">
                  <c:v>61.986301369863007</c:v>
                </c:pt>
                <c:pt idx="906">
                  <c:v>62.054794520547944</c:v>
                </c:pt>
                <c:pt idx="907">
                  <c:v>62.123287671232873</c:v>
                </c:pt>
                <c:pt idx="908">
                  <c:v>62.191780821917803</c:v>
                </c:pt>
                <c:pt idx="909">
                  <c:v>62.260273972602739</c:v>
                </c:pt>
                <c:pt idx="910">
                  <c:v>62.328767123287669</c:v>
                </c:pt>
                <c:pt idx="911">
                  <c:v>62.397260273972599</c:v>
                </c:pt>
                <c:pt idx="912">
                  <c:v>62.465753424657528</c:v>
                </c:pt>
                <c:pt idx="913">
                  <c:v>62.534246575342465</c:v>
                </c:pt>
                <c:pt idx="914">
                  <c:v>62.602739726027394</c:v>
                </c:pt>
                <c:pt idx="915">
                  <c:v>62.671232876712324</c:v>
                </c:pt>
                <c:pt idx="916">
                  <c:v>62.739726027397253</c:v>
                </c:pt>
                <c:pt idx="917">
                  <c:v>62.80821917808219</c:v>
                </c:pt>
                <c:pt idx="918">
                  <c:v>62.87671232876712</c:v>
                </c:pt>
                <c:pt idx="919">
                  <c:v>62.945205479452049</c:v>
                </c:pt>
                <c:pt idx="920">
                  <c:v>63.013698630136986</c:v>
                </c:pt>
                <c:pt idx="921">
                  <c:v>63.082191780821915</c:v>
                </c:pt>
                <c:pt idx="922">
                  <c:v>63.150684931506845</c:v>
                </c:pt>
                <c:pt idx="923">
                  <c:v>63.219178082191775</c:v>
                </c:pt>
                <c:pt idx="924">
                  <c:v>63.287671232876711</c:v>
                </c:pt>
                <c:pt idx="925">
                  <c:v>63.356164383561641</c:v>
                </c:pt>
                <c:pt idx="926">
                  <c:v>63.42465753424657</c:v>
                </c:pt>
                <c:pt idx="927">
                  <c:v>63.4931506849315</c:v>
                </c:pt>
                <c:pt idx="928">
                  <c:v>63.561643835616437</c:v>
                </c:pt>
                <c:pt idx="929">
                  <c:v>63.630136986301366</c:v>
                </c:pt>
                <c:pt idx="930">
                  <c:v>63.698630136986296</c:v>
                </c:pt>
                <c:pt idx="931">
                  <c:v>63.767123287671232</c:v>
                </c:pt>
                <c:pt idx="932">
                  <c:v>63.835616438356162</c:v>
                </c:pt>
                <c:pt idx="933">
                  <c:v>63.904109589041092</c:v>
                </c:pt>
                <c:pt idx="934">
                  <c:v>63.972602739726021</c:v>
                </c:pt>
                <c:pt idx="935">
                  <c:v>64.041095890410958</c:v>
                </c:pt>
                <c:pt idx="936">
                  <c:v>64.109589041095887</c:v>
                </c:pt>
                <c:pt idx="937">
                  <c:v>64.178082191780817</c:v>
                </c:pt>
                <c:pt idx="938">
                  <c:v>64.246575342465746</c:v>
                </c:pt>
                <c:pt idx="939">
                  <c:v>64.315068493150676</c:v>
                </c:pt>
                <c:pt idx="940">
                  <c:v>64.38356164383562</c:v>
                </c:pt>
                <c:pt idx="941">
                  <c:v>64.452054794520549</c:v>
                </c:pt>
                <c:pt idx="942">
                  <c:v>64.520547945205479</c:v>
                </c:pt>
                <c:pt idx="943">
                  <c:v>64.589041095890408</c:v>
                </c:pt>
                <c:pt idx="944">
                  <c:v>64.657534246575338</c:v>
                </c:pt>
                <c:pt idx="945">
                  <c:v>64.726027397260268</c:v>
                </c:pt>
                <c:pt idx="946">
                  <c:v>64.794520547945197</c:v>
                </c:pt>
                <c:pt idx="947">
                  <c:v>64.863013698630127</c:v>
                </c:pt>
                <c:pt idx="948">
                  <c:v>64.93150684931507</c:v>
                </c:pt>
                <c:pt idx="949">
                  <c:v>65</c:v>
                </c:pt>
                <c:pt idx="950">
                  <c:v>65.06849315068493</c:v>
                </c:pt>
                <c:pt idx="951">
                  <c:v>65.136986301369859</c:v>
                </c:pt>
                <c:pt idx="952">
                  <c:v>65.205479452054789</c:v>
                </c:pt>
                <c:pt idx="953">
                  <c:v>65.273972602739718</c:v>
                </c:pt>
                <c:pt idx="954">
                  <c:v>65.342465753424648</c:v>
                </c:pt>
                <c:pt idx="955">
                  <c:v>65.410958904109592</c:v>
                </c:pt>
                <c:pt idx="956">
                  <c:v>65.479452054794521</c:v>
                </c:pt>
                <c:pt idx="957">
                  <c:v>65.547945205479451</c:v>
                </c:pt>
                <c:pt idx="958">
                  <c:v>65.61643835616438</c:v>
                </c:pt>
                <c:pt idx="959">
                  <c:v>65.68493150684931</c:v>
                </c:pt>
                <c:pt idx="960">
                  <c:v>65.753424657534239</c:v>
                </c:pt>
                <c:pt idx="961">
                  <c:v>65.821917808219169</c:v>
                </c:pt>
                <c:pt idx="962">
                  <c:v>65.890410958904113</c:v>
                </c:pt>
                <c:pt idx="963">
                  <c:v>65.958904109589042</c:v>
                </c:pt>
                <c:pt idx="964">
                  <c:v>66.027397260273972</c:v>
                </c:pt>
                <c:pt idx="965">
                  <c:v>66.095890410958901</c:v>
                </c:pt>
                <c:pt idx="966">
                  <c:v>66.164383561643831</c:v>
                </c:pt>
                <c:pt idx="967">
                  <c:v>66.232876712328761</c:v>
                </c:pt>
                <c:pt idx="968">
                  <c:v>66.30136986301369</c:v>
                </c:pt>
                <c:pt idx="969">
                  <c:v>66.36986301369862</c:v>
                </c:pt>
                <c:pt idx="970">
                  <c:v>66.438356164383563</c:v>
                </c:pt>
                <c:pt idx="971">
                  <c:v>66.506849315068493</c:v>
                </c:pt>
                <c:pt idx="972">
                  <c:v>66.575342465753423</c:v>
                </c:pt>
                <c:pt idx="973">
                  <c:v>66.643835616438352</c:v>
                </c:pt>
                <c:pt idx="974">
                  <c:v>66.712328767123282</c:v>
                </c:pt>
                <c:pt idx="975">
                  <c:v>66.780821917808211</c:v>
                </c:pt>
                <c:pt idx="976">
                  <c:v>66.849315068493141</c:v>
                </c:pt>
                <c:pt idx="977">
                  <c:v>66.917808219178085</c:v>
                </c:pt>
                <c:pt idx="978">
                  <c:v>66.986301369863014</c:v>
                </c:pt>
                <c:pt idx="979">
                  <c:v>67.054794520547944</c:v>
                </c:pt>
                <c:pt idx="980">
                  <c:v>67.123287671232873</c:v>
                </c:pt>
                <c:pt idx="981">
                  <c:v>67.191780821917803</c:v>
                </c:pt>
                <c:pt idx="982">
                  <c:v>67.260273972602732</c:v>
                </c:pt>
                <c:pt idx="983">
                  <c:v>67.328767123287662</c:v>
                </c:pt>
                <c:pt idx="984">
                  <c:v>67.397260273972606</c:v>
                </c:pt>
                <c:pt idx="985">
                  <c:v>67.465753424657535</c:v>
                </c:pt>
                <c:pt idx="986">
                  <c:v>67.534246575342465</c:v>
                </c:pt>
                <c:pt idx="987">
                  <c:v>67.602739726027394</c:v>
                </c:pt>
                <c:pt idx="988">
                  <c:v>67.671232876712324</c:v>
                </c:pt>
                <c:pt idx="989">
                  <c:v>67.739726027397253</c:v>
                </c:pt>
                <c:pt idx="990">
                  <c:v>67.808219178082183</c:v>
                </c:pt>
                <c:pt idx="991">
                  <c:v>67.876712328767113</c:v>
                </c:pt>
                <c:pt idx="992">
                  <c:v>67.945205479452056</c:v>
                </c:pt>
                <c:pt idx="993">
                  <c:v>68.013698630136986</c:v>
                </c:pt>
                <c:pt idx="994">
                  <c:v>68.082191780821915</c:v>
                </c:pt>
                <c:pt idx="995">
                  <c:v>68.150684931506845</c:v>
                </c:pt>
                <c:pt idx="996">
                  <c:v>68.219178082191775</c:v>
                </c:pt>
                <c:pt idx="997">
                  <c:v>68.287671232876704</c:v>
                </c:pt>
                <c:pt idx="998">
                  <c:v>68.356164383561634</c:v>
                </c:pt>
                <c:pt idx="999">
                  <c:v>68.424657534246577</c:v>
                </c:pt>
                <c:pt idx="1000">
                  <c:v>68.493150684931507</c:v>
                </c:pt>
                <c:pt idx="1001">
                  <c:v>68.561643835616437</c:v>
                </c:pt>
                <c:pt idx="1002">
                  <c:v>68.630136986301366</c:v>
                </c:pt>
                <c:pt idx="1003">
                  <c:v>68.698630136986296</c:v>
                </c:pt>
                <c:pt idx="1004">
                  <c:v>68.767123287671225</c:v>
                </c:pt>
                <c:pt idx="1005">
                  <c:v>68.835616438356155</c:v>
                </c:pt>
                <c:pt idx="1006">
                  <c:v>68.904109589041099</c:v>
                </c:pt>
                <c:pt idx="1007">
                  <c:v>68.972602739726028</c:v>
                </c:pt>
                <c:pt idx="1008">
                  <c:v>69.041095890410958</c:v>
                </c:pt>
                <c:pt idx="1009">
                  <c:v>69.109589041095887</c:v>
                </c:pt>
                <c:pt idx="1010">
                  <c:v>69.178082191780817</c:v>
                </c:pt>
                <c:pt idx="1011">
                  <c:v>69.246575342465746</c:v>
                </c:pt>
                <c:pt idx="1012">
                  <c:v>69.315068493150676</c:v>
                </c:pt>
                <c:pt idx="1013">
                  <c:v>69.383561643835606</c:v>
                </c:pt>
                <c:pt idx="1014">
                  <c:v>69.452054794520549</c:v>
                </c:pt>
                <c:pt idx="1015">
                  <c:v>69.520547945205479</c:v>
                </c:pt>
                <c:pt idx="1016">
                  <c:v>69.589041095890408</c:v>
                </c:pt>
                <c:pt idx="1017">
                  <c:v>69.657534246575338</c:v>
                </c:pt>
                <c:pt idx="1018">
                  <c:v>69.726027397260268</c:v>
                </c:pt>
                <c:pt idx="1019">
                  <c:v>69.794520547945197</c:v>
                </c:pt>
                <c:pt idx="1020">
                  <c:v>69.863013698630127</c:v>
                </c:pt>
                <c:pt idx="1021">
                  <c:v>69.93150684931507</c:v>
                </c:pt>
                <c:pt idx="1022">
                  <c:v>70</c:v>
                </c:pt>
                <c:pt idx="1023">
                  <c:v>70.06849315068493</c:v>
                </c:pt>
                <c:pt idx="1024">
                  <c:v>70.136986301369859</c:v>
                </c:pt>
                <c:pt idx="1025">
                  <c:v>70.205479452054789</c:v>
                </c:pt>
                <c:pt idx="1026">
                  <c:v>70.273972602739718</c:v>
                </c:pt>
                <c:pt idx="1027">
                  <c:v>70.342465753424648</c:v>
                </c:pt>
                <c:pt idx="1028">
                  <c:v>70.410958904109592</c:v>
                </c:pt>
                <c:pt idx="1029">
                  <c:v>70.479452054794521</c:v>
                </c:pt>
                <c:pt idx="1030">
                  <c:v>70.547945205479451</c:v>
                </c:pt>
                <c:pt idx="1031">
                  <c:v>70.61643835616438</c:v>
                </c:pt>
                <c:pt idx="1032">
                  <c:v>70.68493150684931</c:v>
                </c:pt>
                <c:pt idx="1033">
                  <c:v>70.753424657534239</c:v>
                </c:pt>
                <c:pt idx="1034">
                  <c:v>70.821917808219169</c:v>
                </c:pt>
                <c:pt idx="1035">
                  <c:v>70.890410958904113</c:v>
                </c:pt>
                <c:pt idx="1036">
                  <c:v>70.958904109589042</c:v>
                </c:pt>
                <c:pt idx="1037">
                  <c:v>71.027397260273972</c:v>
                </c:pt>
                <c:pt idx="1038">
                  <c:v>71.095890410958901</c:v>
                </c:pt>
                <c:pt idx="1039">
                  <c:v>71.164383561643831</c:v>
                </c:pt>
                <c:pt idx="1040">
                  <c:v>71.232876712328761</c:v>
                </c:pt>
                <c:pt idx="1041">
                  <c:v>71.30136986301369</c:v>
                </c:pt>
                <c:pt idx="1042">
                  <c:v>71.36986301369862</c:v>
                </c:pt>
                <c:pt idx="1043">
                  <c:v>71.438356164383563</c:v>
                </c:pt>
                <c:pt idx="1044">
                  <c:v>71.506849315068493</c:v>
                </c:pt>
                <c:pt idx="1045">
                  <c:v>71.575342465753423</c:v>
                </c:pt>
                <c:pt idx="1046">
                  <c:v>71.643835616438352</c:v>
                </c:pt>
                <c:pt idx="1047">
                  <c:v>71.712328767123282</c:v>
                </c:pt>
                <c:pt idx="1048">
                  <c:v>71.780821917808211</c:v>
                </c:pt>
                <c:pt idx="1049">
                  <c:v>71.849315068493141</c:v>
                </c:pt>
                <c:pt idx="1050">
                  <c:v>71.917808219178085</c:v>
                </c:pt>
                <c:pt idx="1051">
                  <c:v>71.986301369863014</c:v>
                </c:pt>
                <c:pt idx="1052">
                  <c:v>72.054794520547944</c:v>
                </c:pt>
                <c:pt idx="1053">
                  <c:v>72.123287671232873</c:v>
                </c:pt>
                <c:pt idx="1054">
                  <c:v>72.191780821917803</c:v>
                </c:pt>
                <c:pt idx="1055">
                  <c:v>72.260273972602732</c:v>
                </c:pt>
                <c:pt idx="1056">
                  <c:v>72.328767123287662</c:v>
                </c:pt>
                <c:pt idx="1057">
                  <c:v>72.397260273972606</c:v>
                </c:pt>
                <c:pt idx="1058">
                  <c:v>72.465753424657535</c:v>
                </c:pt>
                <c:pt idx="1059">
                  <c:v>72.534246575342465</c:v>
                </c:pt>
                <c:pt idx="1060">
                  <c:v>72.602739726027394</c:v>
                </c:pt>
                <c:pt idx="1061">
                  <c:v>72.671232876712324</c:v>
                </c:pt>
                <c:pt idx="1062">
                  <c:v>72.739726027397253</c:v>
                </c:pt>
                <c:pt idx="1063">
                  <c:v>72.808219178082183</c:v>
                </c:pt>
                <c:pt idx="1064">
                  <c:v>72.876712328767113</c:v>
                </c:pt>
                <c:pt idx="1065">
                  <c:v>72.945205479452056</c:v>
                </c:pt>
                <c:pt idx="1066">
                  <c:v>73.013698630136986</c:v>
                </c:pt>
                <c:pt idx="1067">
                  <c:v>73.082191780821915</c:v>
                </c:pt>
                <c:pt idx="1068">
                  <c:v>73.150684931506845</c:v>
                </c:pt>
                <c:pt idx="1069">
                  <c:v>73.219178082191775</c:v>
                </c:pt>
                <c:pt idx="1070">
                  <c:v>73.287671232876704</c:v>
                </c:pt>
                <c:pt idx="1071">
                  <c:v>73.356164383561634</c:v>
                </c:pt>
                <c:pt idx="1072">
                  <c:v>73.424657534246577</c:v>
                </c:pt>
                <c:pt idx="1073">
                  <c:v>73.493150684931507</c:v>
                </c:pt>
                <c:pt idx="1074">
                  <c:v>73.561643835616437</c:v>
                </c:pt>
                <c:pt idx="1075">
                  <c:v>73.630136986301366</c:v>
                </c:pt>
                <c:pt idx="1076">
                  <c:v>73.698630136986296</c:v>
                </c:pt>
                <c:pt idx="1077">
                  <c:v>73.767123287671225</c:v>
                </c:pt>
                <c:pt idx="1078">
                  <c:v>73.835616438356155</c:v>
                </c:pt>
                <c:pt idx="1079">
                  <c:v>73.904109589041099</c:v>
                </c:pt>
                <c:pt idx="1080">
                  <c:v>73.972602739726028</c:v>
                </c:pt>
                <c:pt idx="1081">
                  <c:v>74.041095890410958</c:v>
                </c:pt>
                <c:pt idx="1082">
                  <c:v>74.109589041095887</c:v>
                </c:pt>
                <c:pt idx="1083">
                  <c:v>74.178082191780817</c:v>
                </c:pt>
                <c:pt idx="1084">
                  <c:v>74.246575342465746</c:v>
                </c:pt>
                <c:pt idx="1085">
                  <c:v>74.315068493150676</c:v>
                </c:pt>
                <c:pt idx="1086">
                  <c:v>74.383561643835606</c:v>
                </c:pt>
                <c:pt idx="1087">
                  <c:v>74.452054794520549</c:v>
                </c:pt>
                <c:pt idx="1088">
                  <c:v>74.520547945205479</c:v>
                </c:pt>
                <c:pt idx="1089">
                  <c:v>74.589041095890408</c:v>
                </c:pt>
                <c:pt idx="1090">
                  <c:v>74.657534246575338</c:v>
                </c:pt>
                <c:pt idx="1091">
                  <c:v>74.726027397260268</c:v>
                </c:pt>
                <c:pt idx="1092">
                  <c:v>74.794520547945197</c:v>
                </c:pt>
                <c:pt idx="1093">
                  <c:v>74.863013698630127</c:v>
                </c:pt>
                <c:pt idx="1094">
                  <c:v>74.93150684931507</c:v>
                </c:pt>
                <c:pt idx="1095">
                  <c:v>75</c:v>
                </c:pt>
                <c:pt idx="1096">
                  <c:v>75.06849315068493</c:v>
                </c:pt>
                <c:pt idx="1097">
                  <c:v>75.136986301369859</c:v>
                </c:pt>
                <c:pt idx="1098">
                  <c:v>75.205479452054789</c:v>
                </c:pt>
                <c:pt idx="1099">
                  <c:v>75.273972602739718</c:v>
                </c:pt>
                <c:pt idx="1100">
                  <c:v>75.342465753424648</c:v>
                </c:pt>
                <c:pt idx="1101">
                  <c:v>75.410958904109592</c:v>
                </c:pt>
                <c:pt idx="1102">
                  <c:v>75.479452054794521</c:v>
                </c:pt>
                <c:pt idx="1103">
                  <c:v>75.547945205479451</c:v>
                </c:pt>
                <c:pt idx="1104">
                  <c:v>75.61643835616438</c:v>
                </c:pt>
                <c:pt idx="1105">
                  <c:v>75.68493150684931</c:v>
                </c:pt>
                <c:pt idx="1106">
                  <c:v>75.753424657534239</c:v>
                </c:pt>
                <c:pt idx="1107">
                  <c:v>75.821917808219169</c:v>
                </c:pt>
                <c:pt idx="1108">
                  <c:v>75.890410958904098</c:v>
                </c:pt>
                <c:pt idx="1109">
                  <c:v>75.958904109589042</c:v>
                </c:pt>
                <c:pt idx="1110">
                  <c:v>76.027397260273972</c:v>
                </c:pt>
                <c:pt idx="1111">
                  <c:v>76.095890410958901</c:v>
                </c:pt>
                <c:pt idx="1112">
                  <c:v>76.164383561643831</c:v>
                </c:pt>
                <c:pt idx="1113">
                  <c:v>76.232876712328761</c:v>
                </c:pt>
                <c:pt idx="1114">
                  <c:v>76.30136986301369</c:v>
                </c:pt>
                <c:pt idx="1115">
                  <c:v>76.36986301369862</c:v>
                </c:pt>
                <c:pt idx="1116">
                  <c:v>76.438356164383563</c:v>
                </c:pt>
                <c:pt idx="1117">
                  <c:v>76.506849315068493</c:v>
                </c:pt>
                <c:pt idx="1118">
                  <c:v>76.575342465753423</c:v>
                </c:pt>
                <c:pt idx="1119">
                  <c:v>76.643835616438352</c:v>
                </c:pt>
                <c:pt idx="1120">
                  <c:v>76.712328767123282</c:v>
                </c:pt>
                <c:pt idx="1121">
                  <c:v>76.780821917808211</c:v>
                </c:pt>
                <c:pt idx="1122">
                  <c:v>76.849315068493141</c:v>
                </c:pt>
                <c:pt idx="1123">
                  <c:v>76.917808219178085</c:v>
                </c:pt>
                <c:pt idx="1124">
                  <c:v>76.986301369863014</c:v>
                </c:pt>
                <c:pt idx="1125">
                  <c:v>77.054794520547944</c:v>
                </c:pt>
                <c:pt idx="1126">
                  <c:v>77.123287671232873</c:v>
                </c:pt>
                <c:pt idx="1127">
                  <c:v>77.191780821917803</c:v>
                </c:pt>
                <c:pt idx="1128">
                  <c:v>77.260273972602732</c:v>
                </c:pt>
                <c:pt idx="1129">
                  <c:v>77.328767123287662</c:v>
                </c:pt>
                <c:pt idx="1130">
                  <c:v>77.397260273972591</c:v>
                </c:pt>
                <c:pt idx="1131">
                  <c:v>77.465753424657535</c:v>
                </c:pt>
                <c:pt idx="1132">
                  <c:v>77.534246575342465</c:v>
                </c:pt>
                <c:pt idx="1133">
                  <c:v>77.602739726027394</c:v>
                </c:pt>
                <c:pt idx="1134">
                  <c:v>77.671232876712324</c:v>
                </c:pt>
                <c:pt idx="1135">
                  <c:v>77.739726027397253</c:v>
                </c:pt>
                <c:pt idx="1136">
                  <c:v>77.808219178082183</c:v>
                </c:pt>
                <c:pt idx="1137">
                  <c:v>77.876712328767113</c:v>
                </c:pt>
                <c:pt idx="1138">
                  <c:v>77.945205479452056</c:v>
                </c:pt>
                <c:pt idx="1139">
                  <c:v>78.013698630136986</c:v>
                </c:pt>
                <c:pt idx="1140">
                  <c:v>78.082191780821915</c:v>
                </c:pt>
                <c:pt idx="1141">
                  <c:v>78.150684931506845</c:v>
                </c:pt>
                <c:pt idx="1142">
                  <c:v>78.219178082191775</c:v>
                </c:pt>
                <c:pt idx="1143">
                  <c:v>78.287671232876704</c:v>
                </c:pt>
                <c:pt idx="1144">
                  <c:v>78.356164383561634</c:v>
                </c:pt>
                <c:pt idx="1145">
                  <c:v>78.424657534246577</c:v>
                </c:pt>
                <c:pt idx="1146">
                  <c:v>78.493150684931507</c:v>
                </c:pt>
                <c:pt idx="1147">
                  <c:v>78.561643835616437</c:v>
                </c:pt>
                <c:pt idx="1148">
                  <c:v>78.630136986301366</c:v>
                </c:pt>
                <c:pt idx="1149">
                  <c:v>78.698630136986296</c:v>
                </c:pt>
                <c:pt idx="1150">
                  <c:v>78.767123287671225</c:v>
                </c:pt>
                <c:pt idx="1151">
                  <c:v>78.835616438356155</c:v>
                </c:pt>
                <c:pt idx="1152">
                  <c:v>78.904109589041099</c:v>
                </c:pt>
                <c:pt idx="1153">
                  <c:v>78.972602739726028</c:v>
                </c:pt>
                <c:pt idx="1154">
                  <c:v>79.041095890410958</c:v>
                </c:pt>
                <c:pt idx="1155">
                  <c:v>79.109589041095887</c:v>
                </c:pt>
                <c:pt idx="1156">
                  <c:v>79.178082191780817</c:v>
                </c:pt>
                <c:pt idx="1157">
                  <c:v>79.246575342465746</c:v>
                </c:pt>
                <c:pt idx="1158">
                  <c:v>79.315068493150676</c:v>
                </c:pt>
                <c:pt idx="1159">
                  <c:v>79.383561643835606</c:v>
                </c:pt>
                <c:pt idx="1160">
                  <c:v>79.452054794520549</c:v>
                </c:pt>
                <c:pt idx="1161">
                  <c:v>79.520547945205479</c:v>
                </c:pt>
                <c:pt idx="1162">
                  <c:v>79.589041095890408</c:v>
                </c:pt>
                <c:pt idx="1163">
                  <c:v>79.657534246575338</c:v>
                </c:pt>
                <c:pt idx="1164">
                  <c:v>79.726027397260268</c:v>
                </c:pt>
                <c:pt idx="1165">
                  <c:v>79.794520547945197</c:v>
                </c:pt>
                <c:pt idx="1166">
                  <c:v>79.863013698630127</c:v>
                </c:pt>
                <c:pt idx="1167">
                  <c:v>79.93150684931507</c:v>
                </c:pt>
                <c:pt idx="1168">
                  <c:v>80</c:v>
                </c:pt>
                <c:pt idx="1169">
                  <c:v>80.06849315068493</c:v>
                </c:pt>
                <c:pt idx="1170">
                  <c:v>80.136986301369859</c:v>
                </c:pt>
                <c:pt idx="1171">
                  <c:v>80.205479452054789</c:v>
                </c:pt>
                <c:pt idx="1172">
                  <c:v>80.273972602739718</c:v>
                </c:pt>
                <c:pt idx="1173">
                  <c:v>80.342465753424648</c:v>
                </c:pt>
                <c:pt idx="1174">
                  <c:v>80.410958904109592</c:v>
                </c:pt>
                <c:pt idx="1175">
                  <c:v>80.479452054794521</c:v>
                </c:pt>
                <c:pt idx="1176">
                  <c:v>80.547945205479451</c:v>
                </c:pt>
                <c:pt idx="1177">
                  <c:v>80.61643835616438</c:v>
                </c:pt>
                <c:pt idx="1178">
                  <c:v>80.68493150684931</c:v>
                </c:pt>
                <c:pt idx="1179">
                  <c:v>80.753424657534239</c:v>
                </c:pt>
                <c:pt idx="1180">
                  <c:v>80.821917808219169</c:v>
                </c:pt>
                <c:pt idx="1181">
                  <c:v>80.890410958904098</c:v>
                </c:pt>
                <c:pt idx="1182">
                  <c:v>80.958904109589042</c:v>
                </c:pt>
                <c:pt idx="1183">
                  <c:v>81.027397260273972</c:v>
                </c:pt>
                <c:pt idx="1184">
                  <c:v>81.095890410958901</c:v>
                </c:pt>
                <c:pt idx="1185">
                  <c:v>81.164383561643831</c:v>
                </c:pt>
                <c:pt idx="1186">
                  <c:v>81.232876712328761</c:v>
                </c:pt>
                <c:pt idx="1187">
                  <c:v>81.30136986301369</c:v>
                </c:pt>
                <c:pt idx="1188">
                  <c:v>81.36986301369862</c:v>
                </c:pt>
                <c:pt idx="1189">
                  <c:v>81.438356164383563</c:v>
                </c:pt>
                <c:pt idx="1190">
                  <c:v>81.506849315068493</c:v>
                </c:pt>
                <c:pt idx="1191">
                  <c:v>81.575342465753423</c:v>
                </c:pt>
                <c:pt idx="1192">
                  <c:v>81.643835616438352</c:v>
                </c:pt>
                <c:pt idx="1193">
                  <c:v>81.712328767123282</c:v>
                </c:pt>
                <c:pt idx="1194">
                  <c:v>81.780821917808211</c:v>
                </c:pt>
                <c:pt idx="1195">
                  <c:v>81.849315068493141</c:v>
                </c:pt>
                <c:pt idx="1196">
                  <c:v>81.917808219178085</c:v>
                </c:pt>
                <c:pt idx="1197">
                  <c:v>81.986301369863014</c:v>
                </c:pt>
                <c:pt idx="1198">
                  <c:v>82.054794520547944</c:v>
                </c:pt>
                <c:pt idx="1199">
                  <c:v>82.123287671232873</c:v>
                </c:pt>
                <c:pt idx="1200">
                  <c:v>82.191780821917803</c:v>
                </c:pt>
                <c:pt idx="1201">
                  <c:v>82.260273972602732</c:v>
                </c:pt>
                <c:pt idx="1202">
                  <c:v>82.328767123287662</c:v>
                </c:pt>
                <c:pt idx="1203">
                  <c:v>82.397260273972591</c:v>
                </c:pt>
                <c:pt idx="1204">
                  <c:v>82.465753424657535</c:v>
                </c:pt>
                <c:pt idx="1205">
                  <c:v>82.534246575342465</c:v>
                </c:pt>
                <c:pt idx="1206">
                  <c:v>82.602739726027394</c:v>
                </c:pt>
                <c:pt idx="1207">
                  <c:v>82.671232876712324</c:v>
                </c:pt>
                <c:pt idx="1208">
                  <c:v>82.739726027397253</c:v>
                </c:pt>
                <c:pt idx="1209">
                  <c:v>82.808219178082183</c:v>
                </c:pt>
                <c:pt idx="1210">
                  <c:v>82.876712328767113</c:v>
                </c:pt>
                <c:pt idx="1211">
                  <c:v>82.945205479452056</c:v>
                </c:pt>
                <c:pt idx="1212">
                  <c:v>83.013698630136986</c:v>
                </c:pt>
                <c:pt idx="1213">
                  <c:v>83.082191780821915</c:v>
                </c:pt>
                <c:pt idx="1214">
                  <c:v>83.150684931506845</c:v>
                </c:pt>
                <c:pt idx="1215">
                  <c:v>83.219178082191775</c:v>
                </c:pt>
                <c:pt idx="1216">
                  <c:v>83.287671232876704</c:v>
                </c:pt>
                <c:pt idx="1217">
                  <c:v>83.356164383561634</c:v>
                </c:pt>
                <c:pt idx="1218">
                  <c:v>83.424657534246577</c:v>
                </c:pt>
                <c:pt idx="1219">
                  <c:v>83.493150684931507</c:v>
                </c:pt>
                <c:pt idx="1220">
                  <c:v>83.561643835616437</c:v>
                </c:pt>
                <c:pt idx="1221">
                  <c:v>83.630136986301366</c:v>
                </c:pt>
                <c:pt idx="1222">
                  <c:v>83.698630136986296</c:v>
                </c:pt>
                <c:pt idx="1223">
                  <c:v>83.767123287671225</c:v>
                </c:pt>
                <c:pt idx="1224">
                  <c:v>83.835616438356155</c:v>
                </c:pt>
                <c:pt idx="1225">
                  <c:v>83.904109589041084</c:v>
                </c:pt>
                <c:pt idx="1226">
                  <c:v>83.972602739726028</c:v>
                </c:pt>
                <c:pt idx="1227">
                  <c:v>84.041095890410958</c:v>
                </c:pt>
                <c:pt idx="1228">
                  <c:v>84.109589041095887</c:v>
                </c:pt>
                <c:pt idx="1229">
                  <c:v>84.178082191780817</c:v>
                </c:pt>
                <c:pt idx="1230">
                  <c:v>84.246575342465746</c:v>
                </c:pt>
                <c:pt idx="1231">
                  <c:v>84.315068493150676</c:v>
                </c:pt>
                <c:pt idx="1232">
                  <c:v>84.383561643835606</c:v>
                </c:pt>
                <c:pt idx="1233">
                  <c:v>84.452054794520549</c:v>
                </c:pt>
                <c:pt idx="1234">
                  <c:v>84.520547945205479</c:v>
                </c:pt>
                <c:pt idx="1235">
                  <c:v>84.589041095890408</c:v>
                </c:pt>
                <c:pt idx="1236">
                  <c:v>84.657534246575338</c:v>
                </c:pt>
                <c:pt idx="1237">
                  <c:v>84.726027397260268</c:v>
                </c:pt>
                <c:pt idx="1238">
                  <c:v>84.794520547945197</c:v>
                </c:pt>
                <c:pt idx="1239">
                  <c:v>84.863013698630127</c:v>
                </c:pt>
                <c:pt idx="1240">
                  <c:v>84.93150684931507</c:v>
                </c:pt>
                <c:pt idx="1241">
                  <c:v>85</c:v>
                </c:pt>
                <c:pt idx="1242">
                  <c:v>85.06849315068493</c:v>
                </c:pt>
                <c:pt idx="1243">
                  <c:v>85.136986301369859</c:v>
                </c:pt>
                <c:pt idx="1244">
                  <c:v>85.205479452054789</c:v>
                </c:pt>
                <c:pt idx="1245">
                  <c:v>85.273972602739718</c:v>
                </c:pt>
                <c:pt idx="1246">
                  <c:v>85.342465753424648</c:v>
                </c:pt>
                <c:pt idx="1247">
                  <c:v>85.410958904109577</c:v>
                </c:pt>
                <c:pt idx="1248">
                  <c:v>85.479452054794521</c:v>
                </c:pt>
                <c:pt idx="1249">
                  <c:v>85.547945205479451</c:v>
                </c:pt>
                <c:pt idx="1250">
                  <c:v>85.61643835616438</c:v>
                </c:pt>
                <c:pt idx="1251">
                  <c:v>85.68493150684931</c:v>
                </c:pt>
                <c:pt idx="1252">
                  <c:v>85.753424657534239</c:v>
                </c:pt>
                <c:pt idx="1253">
                  <c:v>85.821917808219169</c:v>
                </c:pt>
                <c:pt idx="1254">
                  <c:v>85.890410958904098</c:v>
                </c:pt>
                <c:pt idx="1255">
                  <c:v>85.958904109589042</c:v>
                </c:pt>
                <c:pt idx="1256">
                  <c:v>86.027397260273972</c:v>
                </c:pt>
                <c:pt idx="1257">
                  <c:v>86.095890410958901</c:v>
                </c:pt>
                <c:pt idx="1258">
                  <c:v>86.164383561643831</c:v>
                </c:pt>
                <c:pt idx="1259">
                  <c:v>86.232876712328761</c:v>
                </c:pt>
                <c:pt idx="1260">
                  <c:v>86.30136986301369</c:v>
                </c:pt>
                <c:pt idx="1261">
                  <c:v>86.36986301369862</c:v>
                </c:pt>
                <c:pt idx="1262">
                  <c:v>86.438356164383563</c:v>
                </c:pt>
                <c:pt idx="1263">
                  <c:v>86.506849315068493</c:v>
                </c:pt>
                <c:pt idx="1264">
                  <c:v>86.575342465753423</c:v>
                </c:pt>
                <c:pt idx="1265">
                  <c:v>86.643835616438352</c:v>
                </c:pt>
                <c:pt idx="1266">
                  <c:v>86.712328767123282</c:v>
                </c:pt>
                <c:pt idx="1267">
                  <c:v>86.780821917808211</c:v>
                </c:pt>
                <c:pt idx="1268">
                  <c:v>86.849315068493141</c:v>
                </c:pt>
                <c:pt idx="1269">
                  <c:v>86.91780821917807</c:v>
                </c:pt>
                <c:pt idx="1270">
                  <c:v>86.986301369863014</c:v>
                </c:pt>
                <c:pt idx="1271">
                  <c:v>87.054794520547944</c:v>
                </c:pt>
                <c:pt idx="1272">
                  <c:v>87.123287671232873</c:v>
                </c:pt>
                <c:pt idx="1273">
                  <c:v>87.191780821917803</c:v>
                </c:pt>
                <c:pt idx="1274">
                  <c:v>87.260273972602732</c:v>
                </c:pt>
                <c:pt idx="1275">
                  <c:v>87.328767123287662</c:v>
                </c:pt>
                <c:pt idx="1276">
                  <c:v>87.397260273972591</c:v>
                </c:pt>
                <c:pt idx="1277">
                  <c:v>87.465753424657535</c:v>
                </c:pt>
                <c:pt idx="1278">
                  <c:v>87.534246575342465</c:v>
                </c:pt>
                <c:pt idx="1279">
                  <c:v>87.602739726027394</c:v>
                </c:pt>
                <c:pt idx="1280">
                  <c:v>87.671232876712324</c:v>
                </c:pt>
                <c:pt idx="1281">
                  <c:v>87.739726027397253</c:v>
                </c:pt>
                <c:pt idx="1282">
                  <c:v>87.808219178082183</c:v>
                </c:pt>
                <c:pt idx="1283">
                  <c:v>87.876712328767113</c:v>
                </c:pt>
                <c:pt idx="1284">
                  <c:v>87.945205479452056</c:v>
                </c:pt>
                <c:pt idx="1285">
                  <c:v>88.013698630136986</c:v>
                </c:pt>
                <c:pt idx="1286">
                  <c:v>88.082191780821915</c:v>
                </c:pt>
                <c:pt idx="1287">
                  <c:v>88.150684931506845</c:v>
                </c:pt>
                <c:pt idx="1288">
                  <c:v>88.219178082191775</c:v>
                </c:pt>
                <c:pt idx="1289">
                  <c:v>88.287671232876704</c:v>
                </c:pt>
                <c:pt idx="1290">
                  <c:v>88.356164383561634</c:v>
                </c:pt>
                <c:pt idx="1291">
                  <c:v>88.424657534246577</c:v>
                </c:pt>
                <c:pt idx="1292">
                  <c:v>88.493150684931507</c:v>
                </c:pt>
                <c:pt idx="1293">
                  <c:v>88.561643835616437</c:v>
                </c:pt>
                <c:pt idx="1294">
                  <c:v>88.630136986301366</c:v>
                </c:pt>
                <c:pt idx="1295">
                  <c:v>88.698630136986296</c:v>
                </c:pt>
                <c:pt idx="1296">
                  <c:v>88.767123287671225</c:v>
                </c:pt>
                <c:pt idx="1297">
                  <c:v>88.835616438356155</c:v>
                </c:pt>
                <c:pt idx="1298">
                  <c:v>88.904109589041084</c:v>
                </c:pt>
                <c:pt idx="1299">
                  <c:v>88.972602739726028</c:v>
                </c:pt>
                <c:pt idx="1300">
                  <c:v>89.041095890410958</c:v>
                </c:pt>
                <c:pt idx="1301">
                  <c:v>89.109589041095887</c:v>
                </c:pt>
                <c:pt idx="1302">
                  <c:v>89.178082191780817</c:v>
                </c:pt>
                <c:pt idx="1303">
                  <c:v>89.246575342465746</c:v>
                </c:pt>
                <c:pt idx="1304">
                  <c:v>89.315068493150676</c:v>
                </c:pt>
                <c:pt idx="1305">
                  <c:v>89.383561643835606</c:v>
                </c:pt>
                <c:pt idx="1306">
                  <c:v>89.452054794520549</c:v>
                </c:pt>
                <c:pt idx="1307">
                  <c:v>89.520547945205479</c:v>
                </c:pt>
                <c:pt idx="1308">
                  <c:v>89.589041095890408</c:v>
                </c:pt>
                <c:pt idx="1309">
                  <c:v>89.657534246575338</c:v>
                </c:pt>
                <c:pt idx="1310">
                  <c:v>89.726027397260268</c:v>
                </c:pt>
                <c:pt idx="1311">
                  <c:v>89.794520547945197</c:v>
                </c:pt>
                <c:pt idx="1312">
                  <c:v>89.863013698630127</c:v>
                </c:pt>
                <c:pt idx="1313">
                  <c:v>89.93150684931507</c:v>
                </c:pt>
                <c:pt idx="1314">
                  <c:v>90</c:v>
                </c:pt>
                <c:pt idx="1315">
                  <c:v>90.06849315068493</c:v>
                </c:pt>
                <c:pt idx="1316">
                  <c:v>90.136986301369859</c:v>
                </c:pt>
                <c:pt idx="1317">
                  <c:v>90.205479452054789</c:v>
                </c:pt>
                <c:pt idx="1318">
                  <c:v>90.273972602739718</c:v>
                </c:pt>
                <c:pt idx="1319">
                  <c:v>90.342465753424648</c:v>
                </c:pt>
                <c:pt idx="1320">
                  <c:v>90.410958904109577</c:v>
                </c:pt>
                <c:pt idx="1321">
                  <c:v>90.479452054794521</c:v>
                </c:pt>
                <c:pt idx="1322">
                  <c:v>90.547945205479451</c:v>
                </c:pt>
                <c:pt idx="1323">
                  <c:v>90.61643835616438</c:v>
                </c:pt>
                <c:pt idx="1324">
                  <c:v>90.68493150684931</c:v>
                </c:pt>
                <c:pt idx="1325">
                  <c:v>90.753424657534239</c:v>
                </c:pt>
                <c:pt idx="1326">
                  <c:v>90.821917808219169</c:v>
                </c:pt>
                <c:pt idx="1327">
                  <c:v>90.890410958904098</c:v>
                </c:pt>
                <c:pt idx="1328">
                  <c:v>90.958904109589042</c:v>
                </c:pt>
                <c:pt idx="1329">
                  <c:v>91.027397260273972</c:v>
                </c:pt>
                <c:pt idx="1330">
                  <c:v>91.095890410958901</c:v>
                </c:pt>
                <c:pt idx="1331">
                  <c:v>91.164383561643831</c:v>
                </c:pt>
                <c:pt idx="1332">
                  <c:v>91.232876712328761</c:v>
                </c:pt>
                <c:pt idx="1333">
                  <c:v>91.30136986301369</c:v>
                </c:pt>
                <c:pt idx="1334">
                  <c:v>91.36986301369862</c:v>
                </c:pt>
                <c:pt idx="1335">
                  <c:v>91.438356164383563</c:v>
                </c:pt>
                <c:pt idx="1336">
                  <c:v>91.506849315068493</c:v>
                </c:pt>
                <c:pt idx="1337">
                  <c:v>91.575342465753423</c:v>
                </c:pt>
                <c:pt idx="1338">
                  <c:v>91.643835616438352</c:v>
                </c:pt>
                <c:pt idx="1339">
                  <c:v>91.712328767123282</c:v>
                </c:pt>
                <c:pt idx="1340">
                  <c:v>91.780821917808211</c:v>
                </c:pt>
                <c:pt idx="1341">
                  <c:v>91.849315068493141</c:v>
                </c:pt>
                <c:pt idx="1342">
                  <c:v>91.91780821917807</c:v>
                </c:pt>
                <c:pt idx="1343">
                  <c:v>91.986301369863014</c:v>
                </c:pt>
                <c:pt idx="1344">
                  <c:v>92.054794520547944</c:v>
                </c:pt>
                <c:pt idx="1345">
                  <c:v>92.123287671232873</c:v>
                </c:pt>
                <c:pt idx="1346">
                  <c:v>92.191780821917803</c:v>
                </c:pt>
                <c:pt idx="1347">
                  <c:v>92.260273972602732</c:v>
                </c:pt>
                <c:pt idx="1348">
                  <c:v>92.328767123287662</c:v>
                </c:pt>
                <c:pt idx="1349">
                  <c:v>92.397260273972591</c:v>
                </c:pt>
                <c:pt idx="1350">
                  <c:v>92.465753424657535</c:v>
                </c:pt>
                <c:pt idx="1351">
                  <c:v>92.534246575342465</c:v>
                </c:pt>
                <c:pt idx="1352">
                  <c:v>92.602739726027394</c:v>
                </c:pt>
                <c:pt idx="1353">
                  <c:v>92.671232876712324</c:v>
                </c:pt>
                <c:pt idx="1354">
                  <c:v>92.739726027397253</c:v>
                </c:pt>
                <c:pt idx="1355">
                  <c:v>92.808219178082183</c:v>
                </c:pt>
                <c:pt idx="1356">
                  <c:v>92.876712328767113</c:v>
                </c:pt>
                <c:pt idx="1357">
                  <c:v>92.945205479452056</c:v>
                </c:pt>
                <c:pt idx="1358">
                  <c:v>93.013698630136986</c:v>
                </c:pt>
                <c:pt idx="1359">
                  <c:v>93.082191780821915</c:v>
                </c:pt>
                <c:pt idx="1360">
                  <c:v>93.150684931506845</c:v>
                </c:pt>
                <c:pt idx="1361">
                  <c:v>93.219178082191775</c:v>
                </c:pt>
                <c:pt idx="1362">
                  <c:v>93.287671232876704</c:v>
                </c:pt>
                <c:pt idx="1363">
                  <c:v>93.356164383561634</c:v>
                </c:pt>
                <c:pt idx="1364">
                  <c:v>93.424657534246563</c:v>
                </c:pt>
                <c:pt idx="1365">
                  <c:v>93.493150684931507</c:v>
                </c:pt>
                <c:pt idx="1366">
                  <c:v>93.561643835616437</c:v>
                </c:pt>
                <c:pt idx="1367">
                  <c:v>93.630136986301366</c:v>
                </c:pt>
                <c:pt idx="1368">
                  <c:v>93.698630136986296</c:v>
                </c:pt>
                <c:pt idx="1369">
                  <c:v>93.767123287671225</c:v>
                </c:pt>
                <c:pt idx="1370">
                  <c:v>93.835616438356155</c:v>
                </c:pt>
                <c:pt idx="1371">
                  <c:v>93.904109589041084</c:v>
                </c:pt>
                <c:pt idx="1372">
                  <c:v>93.972602739726028</c:v>
                </c:pt>
                <c:pt idx="1373">
                  <c:v>94.041095890410958</c:v>
                </c:pt>
                <c:pt idx="1374">
                  <c:v>94.109589041095887</c:v>
                </c:pt>
                <c:pt idx="1375">
                  <c:v>94.178082191780817</c:v>
                </c:pt>
                <c:pt idx="1376">
                  <c:v>94.246575342465746</c:v>
                </c:pt>
                <c:pt idx="1377">
                  <c:v>94.315068493150676</c:v>
                </c:pt>
                <c:pt idx="1378">
                  <c:v>94.383561643835606</c:v>
                </c:pt>
                <c:pt idx="1379">
                  <c:v>94.452054794520549</c:v>
                </c:pt>
                <c:pt idx="1380">
                  <c:v>94.520547945205479</c:v>
                </c:pt>
                <c:pt idx="1381">
                  <c:v>94.589041095890408</c:v>
                </c:pt>
                <c:pt idx="1382">
                  <c:v>94.657534246575338</c:v>
                </c:pt>
                <c:pt idx="1383">
                  <c:v>94.726027397260268</c:v>
                </c:pt>
                <c:pt idx="1384">
                  <c:v>94.794520547945197</c:v>
                </c:pt>
                <c:pt idx="1385">
                  <c:v>94.863013698630127</c:v>
                </c:pt>
                <c:pt idx="1386">
                  <c:v>94.931506849315056</c:v>
                </c:pt>
                <c:pt idx="1387">
                  <c:v>95</c:v>
                </c:pt>
                <c:pt idx="1388">
                  <c:v>95.06849315068493</c:v>
                </c:pt>
                <c:pt idx="1389">
                  <c:v>95.136986301369859</c:v>
                </c:pt>
                <c:pt idx="1390">
                  <c:v>95.205479452054789</c:v>
                </c:pt>
                <c:pt idx="1391">
                  <c:v>95.273972602739718</c:v>
                </c:pt>
                <c:pt idx="1392">
                  <c:v>95.342465753424648</c:v>
                </c:pt>
                <c:pt idx="1393">
                  <c:v>95.410958904109577</c:v>
                </c:pt>
                <c:pt idx="1394">
                  <c:v>95.479452054794521</c:v>
                </c:pt>
                <c:pt idx="1395">
                  <c:v>95.547945205479451</c:v>
                </c:pt>
                <c:pt idx="1396">
                  <c:v>95.61643835616438</c:v>
                </c:pt>
                <c:pt idx="1397">
                  <c:v>95.68493150684931</c:v>
                </c:pt>
                <c:pt idx="1398">
                  <c:v>95.753424657534239</c:v>
                </c:pt>
                <c:pt idx="1399">
                  <c:v>95.821917808219169</c:v>
                </c:pt>
                <c:pt idx="1400">
                  <c:v>95.890410958904098</c:v>
                </c:pt>
                <c:pt idx="1401">
                  <c:v>95.958904109589042</c:v>
                </c:pt>
                <c:pt idx="1402">
                  <c:v>96.027397260273972</c:v>
                </c:pt>
                <c:pt idx="1403">
                  <c:v>96.095890410958901</c:v>
                </c:pt>
                <c:pt idx="1404">
                  <c:v>96.164383561643831</c:v>
                </c:pt>
                <c:pt idx="1405">
                  <c:v>96.232876712328761</c:v>
                </c:pt>
                <c:pt idx="1406">
                  <c:v>96.30136986301369</c:v>
                </c:pt>
                <c:pt idx="1407">
                  <c:v>96.36986301369862</c:v>
                </c:pt>
                <c:pt idx="1408">
                  <c:v>96.438356164383549</c:v>
                </c:pt>
                <c:pt idx="1409">
                  <c:v>96.506849315068493</c:v>
                </c:pt>
                <c:pt idx="1410">
                  <c:v>96.575342465753423</c:v>
                </c:pt>
                <c:pt idx="1411">
                  <c:v>96.643835616438352</c:v>
                </c:pt>
                <c:pt idx="1412">
                  <c:v>96.712328767123282</c:v>
                </c:pt>
                <c:pt idx="1413">
                  <c:v>96.780821917808211</c:v>
                </c:pt>
                <c:pt idx="1414">
                  <c:v>96.849315068493141</c:v>
                </c:pt>
                <c:pt idx="1415">
                  <c:v>96.91780821917807</c:v>
                </c:pt>
                <c:pt idx="1416">
                  <c:v>96.986301369863014</c:v>
                </c:pt>
                <c:pt idx="1417">
                  <c:v>97.054794520547944</c:v>
                </c:pt>
                <c:pt idx="1418">
                  <c:v>97.123287671232873</c:v>
                </c:pt>
                <c:pt idx="1419">
                  <c:v>97.191780821917803</c:v>
                </c:pt>
                <c:pt idx="1420">
                  <c:v>97.260273972602732</c:v>
                </c:pt>
                <c:pt idx="1421">
                  <c:v>97.328767123287662</c:v>
                </c:pt>
                <c:pt idx="1422">
                  <c:v>97.397260273972591</c:v>
                </c:pt>
                <c:pt idx="1423">
                  <c:v>97.465753424657535</c:v>
                </c:pt>
                <c:pt idx="1424">
                  <c:v>97.534246575342465</c:v>
                </c:pt>
                <c:pt idx="1425">
                  <c:v>97.602739726027394</c:v>
                </c:pt>
                <c:pt idx="1426">
                  <c:v>97.671232876712324</c:v>
                </c:pt>
                <c:pt idx="1427">
                  <c:v>97.739726027397253</c:v>
                </c:pt>
                <c:pt idx="1428">
                  <c:v>97.808219178082183</c:v>
                </c:pt>
                <c:pt idx="1429">
                  <c:v>97.876712328767113</c:v>
                </c:pt>
                <c:pt idx="1430">
                  <c:v>97.945205479452056</c:v>
                </c:pt>
                <c:pt idx="1431">
                  <c:v>98.013698630136986</c:v>
                </c:pt>
                <c:pt idx="1432">
                  <c:v>98.082191780821915</c:v>
                </c:pt>
                <c:pt idx="1433">
                  <c:v>98.150684931506845</c:v>
                </c:pt>
                <c:pt idx="1434">
                  <c:v>98.219178082191775</c:v>
                </c:pt>
                <c:pt idx="1435">
                  <c:v>98.287671232876704</c:v>
                </c:pt>
                <c:pt idx="1436">
                  <c:v>98.356164383561634</c:v>
                </c:pt>
                <c:pt idx="1437">
                  <c:v>98.424657534246563</c:v>
                </c:pt>
                <c:pt idx="1438">
                  <c:v>98.493150684931507</c:v>
                </c:pt>
                <c:pt idx="1439">
                  <c:v>98.561643835616437</c:v>
                </c:pt>
                <c:pt idx="1440">
                  <c:v>98.630136986301366</c:v>
                </c:pt>
                <c:pt idx="1441">
                  <c:v>98.698630136986296</c:v>
                </c:pt>
                <c:pt idx="1442">
                  <c:v>98.767123287671225</c:v>
                </c:pt>
                <c:pt idx="1443">
                  <c:v>98.835616438356155</c:v>
                </c:pt>
                <c:pt idx="1444">
                  <c:v>98.904109589041084</c:v>
                </c:pt>
                <c:pt idx="1445">
                  <c:v>98.972602739726028</c:v>
                </c:pt>
                <c:pt idx="1446">
                  <c:v>99.041095890410958</c:v>
                </c:pt>
                <c:pt idx="1447">
                  <c:v>99.109589041095887</c:v>
                </c:pt>
                <c:pt idx="1448">
                  <c:v>99.178082191780817</c:v>
                </c:pt>
                <c:pt idx="1449">
                  <c:v>99.246575342465746</c:v>
                </c:pt>
                <c:pt idx="1450">
                  <c:v>99.315068493150676</c:v>
                </c:pt>
                <c:pt idx="1451">
                  <c:v>99.383561643835606</c:v>
                </c:pt>
                <c:pt idx="1452">
                  <c:v>99.452054794520549</c:v>
                </c:pt>
                <c:pt idx="1453">
                  <c:v>99.520547945205479</c:v>
                </c:pt>
                <c:pt idx="1454">
                  <c:v>99.589041095890408</c:v>
                </c:pt>
                <c:pt idx="1455">
                  <c:v>99.657534246575338</c:v>
                </c:pt>
                <c:pt idx="1456">
                  <c:v>99.726027397260268</c:v>
                </c:pt>
                <c:pt idx="1457">
                  <c:v>99.794520547945197</c:v>
                </c:pt>
                <c:pt idx="1458">
                  <c:v>99.863013698630127</c:v>
                </c:pt>
                <c:pt idx="1459">
                  <c:v>99.931506849315056</c:v>
                </c:pt>
                <c:pt idx="1460">
                  <c:v>100</c:v>
                </c:pt>
              </c:numCache>
            </c:numRef>
          </c:xVal>
          <c:yVal>
            <c:numRef>
              <c:f>'FDC Delegate'!$K$4:$K$1464</c:f>
              <c:numCache>
                <c:formatCode>General</c:formatCode>
                <c:ptCount val="1461"/>
                <c:pt idx="0">
                  <c:v>8880.3420000000006</c:v>
                </c:pt>
                <c:pt idx="1">
                  <c:v>8246.8549999999996</c:v>
                </c:pt>
                <c:pt idx="2">
                  <c:v>7860.2550000000001</c:v>
                </c:pt>
                <c:pt idx="3">
                  <c:v>6728.5649999999996</c:v>
                </c:pt>
                <c:pt idx="4">
                  <c:v>5941.085</c:v>
                </c:pt>
                <c:pt idx="5">
                  <c:v>5870.5770000000002</c:v>
                </c:pt>
                <c:pt idx="6">
                  <c:v>5456.6989999999996</c:v>
                </c:pt>
                <c:pt idx="7">
                  <c:v>4599.6760000000004</c:v>
                </c:pt>
                <c:pt idx="8">
                  <c:v>4452.01</c:v>
                </c:pt>
                <c:pt idx="9">
                  <c:v>4125.6180000000004</c:v>
                </c:pt>
                <c:pt idx="10">
                  <c:v>3656.3130000000001</c:v>
                </c:pt>
                <c:pt idx="11">
                  <c:v>3341.306</c:v>
                </c:pt>
                <c:pt idx="12">
                  <c:v>3285.0839999999998</c:v>
                </c:pt>
                <c:pt idx="13">
                  <c:v>3173.4589999999998</c:v>
                </c:pt>
                <c:pt idx="14">
                  <c:v>3053.4690000000001</c:v>
                </c:pt>
                <c:pt idx="15">
                  <c:v>2862.8319999999999</c:v>
                </c:pt>
                <c:pt idx="16">
                  <c:v>2703.183</c:v>
                </c:pt>
                <c:pt idx="17">
                  <c:v>2674.3240000000001</c:v>
                </c:pt>
                <c:pt idx="18">
                  <c:v>2672.85</c:v>
                </c:pt>
                <c:pt idx="19">
                  <c:v>2600.3000000000002</c:v>
                </c:pt>
                <c:pt idx="20">
                  <c:v>2538.558</c:v>
                </c:pt>
                <c:pt idx="21">
                  <c:v>2385.3049999999998</c:v>
                </c:pt>
                <c:pt idx="22">
                  <c:v>2336.33</c:v>
                </c:pt>
                <c:pt idx="23">
                  <c:v>2291.3890000000001</c:v>
                </c:pt>
                <c:pt idx="24">
                  <c:v>2146.1260000000002</c:v>
                </c:pt>
                <c:pt idx="25">
                  <c:v>2062.1550000000002</c:v>
                </c:pt>
                <c:pt idx="26">
                  <c:v>2042.854</c:v>
                </c:pt>
                <c:pt idx="27">
                  <c:v>1995.6010000000001</c:v>
                </c:pt>
                <c:pt idx="28">
                  <c:v>1949.981</c:v>
                </c:pt>
                <c:pt idx="29">
                  <c:v>1949.5429999999999</c:v>
                </c:pt>
                <c:pt idx="30">
                  <c:v>1856.7560000000001</c:v>
                </c:pt>
                <c:pt idx="31">
                  <c:v>1806.9839999999999</c:v>
                </c:pt>
                <c:pt idx="32">
                  <c:v>1772.665</c:v>
                </c:pt>
                <c:pt idx="33">
                  <c:v>1772.51</c:v>
                </c:pt>
                <c:pt idx="34">
                  <c:v>1744.76</c:v>
                </c:pt>
                <c:pt idx="35">
                  <c:v>1742.5319999999999</c:v>
                </c:pt>
                <c:pt idx="36">
                  <c:v>1734.104</c:v>
                </c:pt>
                <c:pt idx="37">
                  <c:v>1635.8109999999999</c:v>
                </c:pt>
                <c:pt idx="38">
                  <c:v>1628.6379999999999</c:v>
                </c:pt>
                <c:pt idx="39">
                  <c:v>1623.4380000000001</c:v>
                </c:pt>
                <c:pt idx="40">
                  <c:v>1616.799</c:v>
                </c:pt>
                <c:pt idx="41">
                  <c:v>1567.21</c:v>
                </c:pt>
                <c:pt idx="42">
                  <c:v>1564.127</c:v>
                </c:pt>
                <c:pt idx="43">
                  <c:v>1562.971</c:v>
                </c:pt>
                <c:pt idx="44">
                  <c:v>1540.2170000000001</c:v>
                </c:pt>
                <c:pt idx="45">
                  <c:v>1510.2049999999999</c:v>
                </c:pt>
                <c:pt idx="46">
                  <c:v>1493.9780000000001</c:v>
                </c:pt>
                <c:pt idx="47">
                  <c:v>1482.7429999999999</c:v>
                </c:pt>
                <c:pt idx="48">
                  <c:v>1478.4549999999999</c:v>
                </c:pt>
                <c:pt idx="49">
                  <c:v>1462.77</c:v>
                </c:pt>
                <c:pt idx="50">
                  <c:v>1428.385</c:v>
                </c:pt>
                <c:pt idx="51">
                  <c:v>1418.105</c:v>
                </c:pt>
                <c:pt idx="52">
                  <c:v>1388.567</c:v>
                </c:pt>
                <c:pt idx="53">
                  <c:v>1379.5809999999999</c:v>
                </c:pt>
                <c:pt idx="54">
                  <c:v>1362.683</c:v>
                </c:pt>
                <c:pt idx="55">
                  <c:v>1355.6849999999999</c:v>
                </c:pt>
                <c:pt idx="56">
                  <c:v>1351.3869999999999</c:v>
                </c:pt>
                <c:pt idx="57">
                  <c:v>1342.606</c:v>
                </c:pt>
                <c:pt idx="58">
                  <c:v>1329.9349999999999</c:v>
                </c:pt>
                <c:pt idx="59">
                  <c:v>1293.364</c:v>
                </c:pt>
                <c:pt idx="60">
                  <c:v>1250.8779999999999</c:v>
                </c:pt>
                <c:pt idx="61">
                  <c:v>1239.374</c:v>
                </c:pt>
                <c:pt idx="62">
                  <c:v>1219.4649999999999</c:v>
                </c:pt>
                <c:pt idx="63">
                  <c:v>1208.787</c:v>
                </c:pt>
                <c:pt idx="64">
                  <c:v>1206.9949999999999</c:v>
                </c:pt>
                <c:pt idx="65">
                  <c:v>1193.451</c:v>
                </c:pt>
                <c:pt idx="66">
                  <c:v>1169.749</c:v>
                </c:pt>
                <c:pt idx="67">
                  <c:v>1152.6959999999999</c:v>
                </c:pt>
                <c:pt idx="68">
                  <c:v>1140.2180000000001</c:v>
                </c:pt>
                <c:pt idx="69">
                  <c:v>1133.027</c:v>
                </c:pt>
                <c:pt idx="70">
                  <c:v>1126.8889999999999</c:v>
                </c:pt>
                <c:pt idx="71">
                  <c:v>1119.6389999999999</c:v>
                </c:pt>
                <c:pt idx="72">
                  <c:v>1107.633</c:v>
                </c:pt>
                <c:pt idx="73">
                  <c:v>1102.32</c:v>
                </c:pt>
                <c:pt idx="74">
                  <c:v>1092.847</c:v>
                </c:pt>
                <c:pt idx="75">
                  <c:v>1086.3989999999999</c:v>
                </c:pt>
                <c:pt idx="76">
                  <c:v>1047.28</c:v>
                </c:pt>
                <c:pt idx="77">
                  <c:v>1046.058</c:v>
                </c:pt>
                <c:pt idx="78">
                  <c:v>1037.1969999999999</c:v>
                </c:pt>
                <c:pt idx="79">
                  <c:v>1032.3430000000001</c:v>
                </c:pt>
                <c:pt idx="80">
                  <c:v>1013.002</c:v>
                </c:pt>
                <c:pt idx="81">
                  <c:v>1012.053</c:v>
                </c:pt>
                <c:pt idx="82">
                  <c:v>990.14300000000003</c:v>
                </c:pt>
                <c:pt idx="83">
                  <c:v>989.65200000000004</c:v>
                </c:pt>
                <c:pt idx="84">
                  <c:v>981.61900000000003</c:v>
                </c:pt>
                <c:pt idx="85">
                  <c:v>956.78599999999994</c:v>
                </c:pt>
                <c:pt idx="86">
                  <c:v>947.29399999999998</c:v>
                </c:pt>
                <c:pt idx="87">
                  <c:v>945.08500000000004</c:v>
                </c:pt>
                <c:pt idx="88">
                  <c:v>943.34400000000005</c:v>
                </c:pt>
                <c:pt idx="89">
                  <c:v>936.71299999999997</c:v>
                </c:pt>
                <c:pt idx="90">
                  <c:v>933.89300000000003</c:v>
                </c:pt>
                <c:pt idx="91">
                  <c:v>929.73500000000001</c:v>
                </c:pt>
                <c:pt idx="92">
                  <c:v>927.33500000000004</c:v>
                </c:pt>
                <c:pt idx="93">
                  <c:v>927.25400000000002</c:v>
                </c:pt>
                <c:pt idx="94">
                  <c:v>925.87300000000005</c:v>
                </c:pt>
                <c:pt idx="95">
                  <c:v>925.53599999999994</c:v>
                </c:pt>
                <c:pt idx="96">
                  <c:v>923.49699999999996</c:v>
                </c:pt>
                <c:pt idx="97">
                  <c:v>922.44200000000001</c:v>
                </c:pt>
                <c:pt idx="98">
                  <c:v>919.85199999999998</c:v>
                </c:pt>
                <c:pt idx="99">
                  <c:v>917.73500000000001</c:v>
                </c:pt>
                <c:pt idx="100">
                  <c:v>900.85199999999998</c:v>
                </c:pt>
                <c:pt idx="101">
                  <c:v>897.16600000000005</c:v>
                </c:pt>
                <c:pt idx="102">
                  <c:v>886.69500000000005</c:v>
                </c:pt>
                <c:pt idx="103">
                  <c:v>886.59</c:v>
                </c:pt>
                <c:pt idx="104">
                  <c:v>859.33299999999997</c:v>
                </c:pt>
                <c:pt idx="105">
                  <c:v>856.46900000000005</c:v>
                </c:pt>
                <c:pt idx="106">
                  <c:v>855.83799999999997</c:v>
                </c:pt>
                <c:pt idx="107">
                  <c:v>842.67600000000004</c:v>
                </c:pt>
                <c:pt idx="108">
                  <c:v>839.16099999999994</c:v>
                </c:pt>
                <c:pt idx="109">
                  <c:v>836.173</c:v>
                </c:pt>
                <c:pt idx="110">
                  <c:v>832.779</c:v>
                </c:pt>
                <c:pt idx="111">
                  <c:v>827.38499999999999</c:v>
                </c:pt>
                <c:pt idx="112">
                  <c:v>817.15800000000002</c:v>
                </c:pt>
                <c:pt idx="113">
                  <c:v>803.18499999999995</c:v>
                </c:pt>
                <c:pt idx="114">
                  <c:v>801.41</c:v>
                </c:pt>
                <c:pt idx="115">
                  <c:v>799.25800000000004</c:v>
                </c:pt>
                <c:pt idx="116">
                  <c:v>790.25599999999997</c:v>
                </c:pt>
                <c:pt idx="117">
                  <c:v>789.05200000000002</c:v>
                </c:pt>
                <c:pt idx="118">
                  <c:v>787.84</c:v>
                </c:pt>
                <c:pt idx="119">
                  <c:v>786.93899999999996</c:v>
                </c:pt>
                <c:pt idx="120">
                  <c:v>786.24599999999998</c:v>
                </c:pt>
                <c:pt idx="121">
                  <c:v>785.12400000000002</c:v>
                </c:pt>
                <c:pt idx="122">
                  <c:v>781.83100000000002</c:v>
                </c:pt>
                <c:pt idx="123">
                  <c:v>780.05700000000002</c:v>
                </c:pt>
                <c:pt idx="124">
                  <c:v>774.42499999999995</c:v>
                </c:pt>
                <c:pt idx="125">
                  <c:v>772.93799999999999</c:v>
                </c:pt>
                <c:pt idx="126">
                  <c:v>766.67600000000004</c:v>
                </c:pt>
                <c:pt idx="127">
                  <c:v>766.51599999999996</c:v>
                </c:pt>
                <c:pt idx="128">
                  <c:v>765.35799999999995</c:v>
                </c:pt>
                <c:pt idx="129">
                  <c:v>760.42200000000003</c:v>
                </c:pt>
                <c:pt idx="130">
                  <c:v>758.45799999999997</c:v>
                </c:pt>
                <c:pt idx="131">
                  <c:v>752.79899999999998</c:v>
                </c:pt>
                <c:pt idx="132">
                  <c:v>749.75800000000004</c:v>
                </c:pt>
                <c:pt idx="133">
                  <c:v>744.85900000000004</c:v>
                </c:pt>
                <c:pt idx="134">
                  <c:v>744.73199999999997</c:v>
                </c:pt>
                <c:pt idx="135">
                  <c:v>737.846</c:v>
                </c:pt>
                <c:pt idx="136">
                  <c:v>737.10799999999995</c:v>
                </c:pt>
                <c:pt idx="137">
                  <c:v>736.70100000000002</c:v>
                </c:pt>
                <c:pt idx="138">
                  <c:v>736.41099999999994</c:v>
                </c:pt>
                <c:pt idx="139">
                  <c:v>722.42899999999997</c:v>
                </c:pt>
                <c:pt idx="140">
                  <c:v>719.69600000000003</c:v>
                </c:pt>
                <c:pt idx="141">
                  <c:v>718.68700000000001</c:v>
                </c:pt>
                <c:pt idx="142">
                  <c:v>718.38099999999997</c:v>
                </c:pt>
                <c:pt idx="143">
                  <c:v>716.06500000000005</c:v>
                </c:pt>
                <c:pt idx="144">
                  <c:v>715.12199999999996</c:v>
                </c:pt>
                <c:pt idx="145">
                  <c:v>713.73299999999995</c:v>
                </c:pt>
                <c:pt idx="146">
                  <c:v>704.60299999999995</c:v>
                </c:pt>
                <c:pt idx="147">
                  <c:v>699.12300000000005</c:v>
                </c:pt>
                <c:pt idx="148">
                  <c:v>693.05799999999999</c:v>
                </c:pt>
                <c:pt idx="149">
                  <c:v>692.59100000000001</c:v>
                </c:pt>
                <c:pt idx="150">
                  <c:v>688.70299999999997</c:v>
                </c:pt>
                <c:pt idx="151">
                  <c:v>688.62599999999998</c:v>
                </c:pt>
                <c:pt idx="152">
                  <c:v>687.19600000000003</c:v>
                </c:pt>
                <c:pt idx="153">
                  <c:v>685.46400000000006</c:v>
                </c:pt>
                <c:pt idx="154">
                  <c:v>685.45799999999997</c:v>
                </c:pt>
                <c:pt idx="155">
                  <c:v>679.79499999999996</c:v>
                </c:pt>
                <c:pt idx="156">
                  <c:v>679.71699999999998</c:v>
                </c:pt>
                <c:pt idx="157">
                  <c:v>678.52499999999998</c:v>
                </c:pt>
                <c:pt idx="158">
                  <c:v>675.25599999999997</c:v>
                </c:pt>
                <c:pt idx="159">
                  <c:v>672.01800000000003</c:v>
                </c:pt>
                <c:pt idx="160">
                  <c:v>666.77</c:v>
                </c:pt>
                <c:pt idx="161">
                  <c:v>663.57600000000002</c:v>
                </c:pt>
                <c:pt idx="162">
                  <c:v>663.05399999999997</c:v>
                </c:pt>
                <c:pt idx="163">
                  <c:v>661.93</c:v>
                </c:pt>
                <c:pt idx="164">
                  <c:v>661.30399999999997</c:v>
                </c:pt>
                <c:pt idx="165">
                  <c:v>659.77499999999998</c:v>
                </c:pt>
                <c:pt idx="166">
                  <c:v>658.88099999999997</c:v>
                </c:pt>
                <c:pt idx="167">
                  <c:v>652.69200000000001</c:v>
                </c:pt>
                <c:pt idx="168">
                  <c:v>646.29499999999996</c:v>
                </c:pt>
                <c:pt idx="169">
                  <c:v>645.04499999999996</c:v>
                </c:pt>
                <c:pt idx="170">
                  <c:v>644.875</c:v>
                </c:pt>
                <c:pt idx="171">
                  <c:v>644.86400000000003</c:v>
                </c:pt>
                <c:pt idx="172">
                  <c:v>634.73299999999995</c:v>
                </c:pt>
                <c:pt idx="173">
                  <c:v>632.26199999999994</c:v>
                </c:pt>
                <c:pt idx="174">
                  <c:v>630.68200000000002</c:v>
                </c:pt>
                <c:pt idx="175">
                  <c:v>630.33900000000006</c:v>
                </c:pt>
                <c:pt idx="176">
                  <c:v>626.66499999999996</c:v>
                </c:pt>
                <c:pt idx="177">
                  <c:v>625.73599999999999</c:v>
                </c:pt>
                <c:pt idx="178">
                  <c:v>624.48500000000001</c:v>
                </c:pt>
                <c:pt idx="179">
                  <c:v>622.77800000000002</c:v>
                </c:pt>
                <c:pt idx="180">
                  <c:v>617.00599999999997</c:v>
                </c:pt>
                <c:pt idx="181">
                  <c:v>615.77300000000002</c:v>
                </c:pt>
                <c:pt idx="182">
                  <c:v>615.70600000000002</c:v>
                </c:pt>
                <c:pt idx="183">
                  <c:v>612.47500000000002</c:v>
                </c:pt>
                <c:pt idx="184">
                  <c:v>612.11599999999999</c:v>
                </c:pt>
                <c:pt idx="185">
                  <c:v>609.86800000000005</c:v>
                </c:pt>
                <c:pt idx="186">
                  <c:v>608.66499999999996</c:v>
                </c:pt>
                <c:pt idx="187">
                  <c:v>607.90499999999997</c:v>
                </c:pt>
                <c:pt idx="188">
                  <c:v>605.11099999999999</c:v>
                </c:pt>
                <c:pt idx="189">
                  <c:v>603.50199999999995</c:v>
                </c:pt>
                <c:pt idx="190">
                  <c:v>602.22799999999995</c:v>
                </c:pt>
                <c:pt idx="191">
                  <c:v>602.04999999999995</c:v>
                </c:pt>
                <c:pt idx="192">
                  <c:v>592.39800000000002</c:v>
                </c:pt>
                <c:pt idx="193">
                  <c:v>589.23099999999999</c:v>
                </c:pt>
                <c:pt idx="194">
                  <c:v>588.76400000000001</c:v>
                </c:pt>
                <c:pt idx="195">
                  <c:v>588.28</c:v>
                </c:pt>
                <c:pt idx="196">
                  <c:v>585.15200000000004</c:v>
                </c:pt>
                <c:pt idx="197">
                  <c:v>584.78700000000003</c:v>
                </c:pt>
                <c:pt idx="198">
                  <c:v>584.28</c:v>
                </c:pt>
                <c:pt idx="199">
                  <c:v>582.42399999999998</c:v>
                </c:pt>
                <c:pt idx="200">
                  <c:v>578.94299999999998</c:v>
                </c:pt>
                <c:pt idx="201">
                  <c:v>577.98400000000004</c:v>
                </c:pt>
                <c:pt idx="202">
                  <c:v>575.654</c:v>
                </c:pt>
                <c:pt idx="203">
                  <c:v>569.774</c:v>
                </c:pt>
                <c:pt idx="204">
                  <c:v>568.44399999999996</c:v>
                </c:pt>
                <c:pt idx="205">
                  <c:v>567.923</c:v>
                </c:pt>
                <c:pt idx="206">
                  <c:v>567.24599999999998</c:v>
                </c:pt>
                <c:pt idx="207">
                  <c:v>565.23099999999999</c:v>
                </c:pt>
                <c:pt idx="208">
                  <c:v>564.69500000000005</c:v>
                </c:pt>
                <c:pt idx="209">
                  <c:v>564.26800000000003</c:v>
                </c:pt>
                <c:pt idx="210">
                  <c:v>561.57299999999998</c:v>
                </c:pt>
                <c:pt idx="211">
                  <c:v>557.98800000000006</c:v>
                </c:pt>
                <c:pt idx="212">
                  <c:v>557.34100000000001</c:v>
                </c:pt>
                <c:pt idx="213">
                  <c:v>555.49900000000002</c:v>
                </c:pt>
                <c:pt idx="214">
                  <c:v>554.92700000000002</c:v>
                </c:pt>
                <c:pt idx="215">
                  <c:v>554.38699999999994</c:v>
                </c:pt>
                <c:pt idx="216">
                  <c:v>552.93700000000001</c:v>
                </c:pt>
                <c:pt idx="217">
                  <c:v>548.61500000000001</c:v>
                </c:pt>
                <c:pt idx="218">
                  <c:v>547.12099999999998</c:v>
                </c:pt>
                <c:pt idx="219">
                  <c:v>545.36599999999999</c:v>
                </c:pt>
                <c:pt idx="220">
                  <c:v>543.10500000000002</c:v>
                </c:pt>
                <c:pt idx="221">
                  <c:v>543.04700000000003</c:v>
                </c:pt>
                <c:pt idx="222">
                  <c:v>539.86599999999999</c:v>
                </c:pt>
                <c:pt idx="223">
                  <c:v>539.85</c:v>
                </c:pt>
                <c:pt idx="224">
                  <c:v>539.35799999999995</c:v>
                </c:pt>
                <c:pt idx="225">
                  <c:v>536.447</c:v>
                </c:pt>
                <c:pt idx="226">
                  <c:v>536.34900000000005</c:v>
                </c:pt>
                <c:pt idx="227">
                  <c:v>532.53899999999999</c:v>
                </c:pt>
                <c:pt idx="228">
                  <c:v>528.91600000000005</c:v>
                </c:pt>
                <c:pt idx="229">
                  <c:v>527.96100000000001</c:v>
                </c:pt>
                <c:pt idx="230">
                  <c:v>526.19299999999998</c:v>
                </c:pt>
                <c:pt idx="231">
                  <c:v>524.68200000000002</c:v>
                </c:pt>
                <c:pt idx="232">
                  <c:v>522.24300000000005</c:v>
                </c:pt>
                <c:pt idx="233">
                  <c:v>519.68299999999999</c:v>
                </c:pt>
                <c:pt idx="234">
                  <c:v>517.74400000000003</c:v>
                </c:pt>
                <c:pt idx="235">
                  <c:v>516.67499999999995</c:v>
                </c:pt>
                <c:pt idx="236">
                  <c:v>514.41700000000003</c:v>
                </c:pt>
                <c:pt idx="237">
                  <c:v>513.73400000000004</c:v>
                </c:pt>
                <c:pt idx="238">
                  <c:v>512.89599999999996</c:v>
                </c:pt>
                <c:pt idx="239">
                  <c:v>511.22</c:v>
                </c:pt>
                <c:pt idx="240">
                  <c:v>508.46100000000001</c:v>
                </c:pt>
                <c:pt idx="241">
                  <c:v>504.94900000000001</c:v>
                </c:pt>
                <c:pt idx="242">
                  <c:v>503.85300000000001</c:v>
                </c:pt>
                <c:pt idx="243">
                  <c:v>503.85</c:v>
                </c:pt>
                <c:pt idx="244">
                  <c:v>500.35</c:v>
                </c:pt>
                <c:pt idx="245">
                  <c:v>499.82100000000003</c:v>
                </c:pt>
                <c:pt idx="246">
                  <c:v>499.73399999999998</c:v>
                </c:pt>
                <c:pt idx="247">
                  <c:v>498.529</c:v>
                </c:pt>
                <c:pt idx="248">
                  <c:v>496.91899999999998</c:v>
                </c:pt>
                <c:pt idx="249">
                  <c:v>496.69799999999998</c:v>
                </c:pt>
                <c:pt idx="250">
                  <c:v>496.57600000000002</c:v>
                </c:pt>
                <c:pt idx="251">
                  <c:v>495.904</c:v>
                </c:pt>
                <c:pt idx="252">
                  <c:v>494.69799999999998</c:v>
                </c:pt>
                <c:pt idx="253">
                  <c:v>493.596</c:v>
                </c:pt>
                <c:pt idx="254">
                  <c:v>492.15699999999998</c:v>
                </c:pt>
                <c:pt idx="255">
                  <c:v>490.93900000000002</c:v>
                </c:pt>
                <c:pt idx="256">
                  <c:v>488.78199999999998</c:v>
                </c:pt>
                <c:pt idx="257">
                  <c:v>486.94400000000002</c:v>
                </c:pt>
                <c:pt idx="258">
                  <c:v>485.98200000000003</c:v>
                </c:pt>
                <c:pt idx="259">
                  <c:v>484.86200000000002</c:v>
                </c:pt>
                <c:pt idx="260">
                  <c:v>484.61</c:v>
                </c:pt>
                <c:pt idx="261">
                  <c:v>481.62799999999999</c:v>
                </c:pt>
                <c:pt idx="262">
                  <c:v>479.346</c:v>
                </c:pt>
                <c:pt idx="263">
                  <c:v>478.79300000000001</c:v>
                </c:pt>
                <c:pt idx="264">
                  <c:v>478.65899999999999</c:v>
                </c:pt>
                <c:pt idx="265">
                  <c:v>478.32299999999998</c:v>
                </c:pt>
                <c:pt idx="266">
                  <c:v>477.87400000000002</c:v>
                </c:pt>
                <c:pt idx="267">
                  <c:v>476.46300000000002</c:v>
                </c:pt>
                <c:pt idx="268">
                  <c:v>474.28</c:v>
                </c:pt>
                <c:pt idx="269">
                  <c:v>472.44400000000002</c:v>
                </c:pt>
                <c:pt idx="270">
                  <c:v>472.18400000000003</c:v>
                </c:pt>
                <c:pt idx="271">
                  <c:v>467.89100000000002</c:v>
                </c:pt>
                <c:pt idx="272">
                  <c:v>465.24099999999999</c:v>
                </c:pt>
                <c:pt idx="273">
                  <c:v>463.57</c:v>
                </c:pt>
                <c:pt idx="274">
                  <c:v>462.86500000000001</c:v>
                </c:pt>
                <c:pt idx="275">
                  <c:v>462.20400000000001</c:v>
                </c:pt>
                <c:pt idx="276">
                  <c:v>458.87900000000002</c:v>
                </c:pt>
                <c:pt idx="277">
                  <c:v>458.25299999999999</c:v>
                </c:pt>
                <c:pt idx="278">
                  <c:v>458.13099999999997</c:v>
                </c:pt>
                <c:pt idx="279">
                  <c:v>457.28199999999998</c:v>
                </c:pt>
                <c:pt idx="280">
                  <c:v>456.59</c:v>
                </c:pt>
                <c:pt idx="281">
                  <c:v>453.58699999999999</c:v>
                </c:pt>
                <c:pt idx="282">
                  <c:v>451.76</c:v>
                </c:pt>
                <c:pt idx="283">
                  <c:v>450.62</c:v>
                </c:pt>
                <c:pt idx="284">
                  <c:v>450.61099999999999</c:v>
                </c:pt>
                <c:pt idx="285">
                  <c:v>450.51799999999997</c:v>
                </c:pt>
                <c:pt idx="286">
                  <c:v>448.84100000000001</c:v>
                </c:pt>
                <c:pt idx="287">
                  <c:v>447.01400000000001</c:v>
                </c:pt>
                <c:pt idx="288">
                  <c:v>446.63400000000001</c:v>
                </c:pt>
                <c:pt idx="289">
                  <c:v>445.57299999999998</c:v>
                </c:pt>
                <c:pt idx="290">
                  <c:v>444.61099999999999</c:v>
                </c:pt>
                <c:pt idx="291">
                  <c:v>443.89299999999997</c:v>
                </c:pt>
                <c:pt idx="292">
                  <c:v>442.94900000000001</c:v>
                </c:pt>
                <c:pt idx="293">
                  <c:v>441.99</c:v>
                </c:pt>
                <c:pt idx="294">
                  <c:v>440.036</c:v>
                </c:pt>
                <c:pt idx="295">
                  <c:v>439.68799999999999</c:v>
                </c:pt>
                <c:pt idx="296">
                  <c:v>439.42599999999999</c:v>
                </c:pt>
                <c:pt idx="297">
                  <c:v>438.63799999999998</c:v>
                </c:pt>
                <c:pt idx="298">
                  <c:v>438.084</c:v>
                </c:pt>
                <c:pt idx="299">
                  <c:v>436.57900000000001</c:v>
                </c:pt>
                <c:pt idx="300">
                  <c:v>435.81599999999997</c:v>
                </c:pt>
                <c:pt idx="301">
                  <c:v>434.39400000000001</c:v>
                </c:pt>
                <c:pt idx="302">
                  <c:v>433.88900000000001</c:v>
                </c:pt>
                <c:pt idx="303">
                  <c:v>431.01400000000001</c:v>
                </c:pt>
                <c:pt idx="304">
                  <c:v>427.82499999999999</c:v>
                </c:pt>
                <c:pt idx="305">
                  <c:v>426.91899999999998</c:v>
                </c:pt>
                <c:pt idx="306">
                  <c:v>425.01600000000002</c:v>
                </c:pt>
                <c:pt idx="307">
                  <c:v>424.82299999999998</c:v>
                </c:pt>
                <c:pt idx="308">
                  <c:v>422.32799999999997</c:v>
                </c:pt>
                <c:pt idx="309">
                  <c:v>421.68700000000001</c:v>
                </c:pt>
                <c:pt idx="310">
                  <c:v>420.80500000000001</c:v>
                </c:pt>
                <c:pt idx="311">
                  <c:v>420.63499999999999</c:v>
                </c:pt>
                <c:pt idx="312">
                  <c:v>420.49900000000002</c:v>
                </c:pt>
                <c:pt idx="313">
                  <c:v>420.428</c:v>
                </c:pt>
                <c:pt idx="314">
                  <c:v>419.66899999999998</c:v>
                </c:pt>
                <c:pt idx="315">
                  <c:v>418.57900000000001</c:v>
                </c:pt>
                <c:pt idx="316">
                  <c:v>417.572</c:v>
                </c:pt>
                <c:pt idx="317">
                  <c:v>417.303</c:v>
                </c:pt>
                <c:pt idx="318">
                  <c:v>415.52100000000002</c:v>
                </c:pt>
                <c:pt idx="319">
                  <c:v>414.99599999999998</c:v>
                </c:pt>
                <c:pt idx="320">
                  <c:v>413.745</c:v>
                </c:pt>
                <c:pt idx="321">
                  <c:v>411.25599999999997</c:v>
                </c:pt>
                <c:pt idx="322">
                  <c:v>410.42</c:v>
                </c:pt>
                <c:pt idx="323">
                  <c:v>409.41699999999997</c:v>
                </c:pt>
                <c:pt idx="324">
                  <c:v>409.08</c:v>
                </c:pt>
                <c:pt idx="325">
                  <c:v>407.48500000000001</c:v>
                </c:pt>
                <c:pt idx="326">
                  <c:v>407.43</c:v>
                </c:pt>
                <c:pt idx="327">
                  <c:v>404.44600000000003</c:v>
                </c:pt>
                <c:pt idx="328">
                  <c:v>401.755</c:v>
                </c:pt>
                <c:pt idx="329">
                  <c:v>401.673</c:v>
                </c:pt>
                <c:pt idx="330">
                  <c:v>401.56599999999997</c:v>
                </c:pt>
                <c:pt idx="331">
                  <c:v>398.16199999999998</c:v>
                </c:pt>
                <c:pt idx="332">
                  <c:v>397.78</c:v>
                </c:pt>
                <c:pt idx="333">
                  <c:v>396.90199999999999</c:v>
                </c:pt>
                <c:pt idx="334">
                  <c:v>396.62</c:v>
                </c:pt>
                <c:pt idx="335">
                  <c:v>396.209</c:v>
                </c:pt>
                <c:pt idx="336">
                  <c:v>395.62200000000001</c:v>
                </c:pt>
                <c:pt idx="337">
                  <c:v>393.697</c:v>
                </c:pt>
                <c:pt idx="338">
                  <c:v>393.29199999999997</c:v>
                </c:pt>
                <c:pt idx="339">
                  <c:v>393.18</c:v>
                </c:pt>
                <c:pt idx="340">
                  <c:v>393.01900000000001</c:v>
                </c:pt>
                <c:pt idx="341">
                  <c:v>391.40300000000002</c:v>
                </c:pt>
                <c:pt idx="342">
                  <c:v>390.678</c:v>
                </c:pt>
                <c:pt idx="343">
                  <c:v>389.59500000000003</c:v>
                </c:pt>
                <c:pt idx="344">
                  <c:v>389.05200000000002</c:v>
                </c:pt>
                <c:pt idx="345">
                  <c:v>388.60899999999998</c:v>
                </c:pt>
                <c:pt idx="346">
                  <c:v>388.541</c:v>
                </c:pt>
                <c:pt idx="347">
                  <c:v>388.23500000000001</c:v>
                </c:pt>
                <c:pt idx="348">
                  <c:v>386.65800000000002</c:v>
                </c:pt>
                <c:pt idx="349">
                  <c:v>385.75400000000002</c:v>
                </c:pt>
                <c:pt idx="350">
                  <c:v>385.71800000000002</c:v>
                </c:pt>
                <c:pt idx="351">
                  <c:v>384.51</c:v>
                </c:pt>
                <c:pt idx="352">
                  <c:v>381.04199999999997</c:v>
                </c:pt>
                <c:pt idx="353">
                  <c:v>380.26299999999998</c:v>
                </c:pt>
                <c:pt idx="354">
                  <c:v>379.37799999999999</c:v>
                </c:pt>
                <c:pt idx="355">
                  <c:v>378.82600000000002</c:v>
                </c:pt>
                <c:pt idx="356">
                  <c:v>378.54300000000001</c:v>
                </c:pt>
                <c:pt idx="357">
                  <c:v>377.68099999999998</c:v>
                </c:pt>
                <c:pt idx="358">
                  <c:v>377.61900000000003</c:v>
                </c:pt>
                <c:pt idx="359">
                  <c:v>376.99700000000001</c:v>
                </c:pt>
                <c:pt idx="360">
                  <c:v>376.017</c:v>
                </c:pt>
                <c:pt idx="361">
                  <c:v>375.13</c:v>
                </c:pt>
                <c:pt idx="362">
                  <c:v>373.93799999999999</c:v>
                </c:pt>
                <c:pt idx="363">
                  <c:v>373.58100000000002</c:v>
                </c:pt>
                <c:pt idx="364">
                  <c:v>372.67899999999997</c:v>
                </c:pt>
                <c:pt idx="365">
                  <c:v>372.24</c:v>
                </c:pt>
                <c:pt idx="366">
                  <c:v>371.93</c:v>
                </c:pt>
                <c:pt idx="367">
                  <c:v>371.00700000000001</c:v>
                </c:pt>
                <c:pt idx="368">
                  <c:v>368.27499999999998</c:v>
                </c:pt>
                <c:pt idx="369">
                  <c:v>368.14400000000001</c:v>
                </c:pt>
                <c:pt idx="370">
                  <c:v>367.78300000000002</c:v>
                </c:pt>
                <c:pt idx="371">
                  <c:v>367.49400000000003</c:v>
                </c:pt>
                <c:pt idx="372">
                  <c:v>366.46300000000002</c:v>
                </c:pt>
                <c:pt idx="373">
                  <c:v>366.43900000000002</c:v>
                </c:pt>
                <c:pt idx="374">
                  <c:v>364.51299999999998</c:v>
                </c:pt>
                <c:pt idx="375">
                  <c:v>363.57</c:v>
                </c:pt>
                <c:pt idx="376">
                  <c:v>363.55200000000002</c:v>
                </c:pt>
                <c:pt idx="377">
                  <c:v>361.96100000000001</c:v>
                </c:pt>
                <c:pt idx="378">
                  <c:v>360.73599999999999</c:v>
                </c:pt>
                <c:pt idx="379">
                  <c:v>359.65100000000001</c:v>
                </c:pt>
                <c:pt idx="380">
                  <c:v>358.53699999999998</c:v>
                </c:pt>
                <c:pt idx="381">
                  <c:v>358.40300000000002</c:v>
                </c:pt>
                <c:pt idx="382">
                  <c:v>358.33199999999999</c:v>
                </c:pt>
                <c:pt idx="383">
                  <c:v>358.13600000000002</c:v>
                </c:pt>
                <c:pt idx="384">
                  <c:v>357.40800000000002</c:v>
                </c:pt>
                <c:pt idx="385">
                  <c:v>353.52699999999999</c:v>
                </c:pt>
                <c:pt idx="386">
                  <c:v>352.44900000000001</c:v>
                </c:pt>
                <c:pt idx="387">
                  <c:v>351.85199999999998</c:v>
                </c:pt>
                <c:pt idx="388">
                  <c:v>350.47500000000002</c:v>
                </c:pt>
                <c:pt idx="389">
                  <c:v>348.69099999999997</c:v>
                </c:pt>
                <c:pt idx="390">
                  <c:v>348.029</c:v>
                </c:pt>
                <c:pt idx="391">
                  <c:v>347.45600000000002</c:v>
                </c:pt>
                <c:pt idx="392">
                  <c:v>346.94600000000003</c:v>
                </c:pt>
                <c:pt idx="393">
                  <c:v>344.76799999999997</c:v>
                </c:pt>
                <c:pt idx="394">
                  <c:v>343.52300000000002</c:v>
                </c:pt>
                <c:pt idx="395">
                  <c:v>342.74400000000003</c:v>
                </c:pt>
                <c:pt idx="396">
                  <c:v>339.959</c:v>
                </c:pt>
                <c:pt idx="397">
                  <c:v>339.755</c:v>
                </c:pt>
                <c:pt idx="398">
                  <c:v>339.31900000000002</c:v>
                </c:pt>
                <c:pt idx="399">
                  <c:v>339.31900000000002</c:v>
                </c:pt>
                <c:pt idx="400">
                  <c:v>339.214</c:v>
                </c:pt>
                <c:pt idx="401">
                  <c:v>338.86099999999999</c:v>
                </c:pt>
                <c:pt idx="402">
                  <c:v>338.31900000000002</c:v>
                </c:pt>
                <c:pt idx="403">
                  <c:v>338.166</c:v>
                </c:pt>
                <c:pt idx="404">
                  <c:v>335.75299999999999</c:v>
                </c:pt>
                <c:pt idx="405">
                  <c:v>334.77699999999999</c:v>
                </c:pt>
                <c:pt idx="406">
                  <c:v>333.63900000000001</c:v>
                </c:pt>
                <c:pt idx="407">
                  <c:v>333.42899999999997</c:v>
                </c:pt>
                <c:pt idx="408">
                  <c:v>332.48099999999999</c:v>
                </c:pt>
                <c:pt idx="409">
                  <c:v>332.09699999999998</c:v>
                </c:pt>
                <c:pt idx="410">
                  <c:v>331.584</c:v>
                </c:pt>
                <c:pt idx="411">
                  <c:v>331.31599999999997</c:v>
                </c:pt>
                <c:pt idx="412">
                  <c:v>329.79599999999999</c:v>
                </c:pt>
                <c:pt idx="413">
                  <c:v>329.66199999999998</c:v>
                </c:pt>
                <c:pt idx="414">
                  <c:v>329.02699999999999</c:v>
                </c:pt>
                <c:pt idx="415">
                  <c:v>327.79500000000002</c:v>
                </c:pt>
                <c:pt idx="416">
                  <c:v>327.77699999999999</c:v>
                </c:pt>
                <c:pt idx="417">
                  <c:v>326.98099999999999</c:v>
                </c:pt>
                <c:pt idx="418">
                  <c:v>326.303</c:v>
                </c:pt>
                <c:pt idx="419">
                  <c:v>325.48200000000003</c:v>
                </c:pt>
                <c:pt idx="420">
                  <c:v>325.24099999999999</c:v>
                </c:pt>
                <c:pt idx="421">
                  <c:v>324.31700000000001</c:v>
                </c:pt>
                <c:pt idx="422">
                  <c:v>321.72000000000003</c:v>
                </c:pt>
                <c:pt idx="423">
                  <c:v>321.03100000000001</c:v>
                </c:pt>
                <c:pt idx="424">
                  <c:v>320.59100000000001</c:v>
                </c:pt>
                <c:pt idx="425">
                  <c:v>319.721</c:v>
                </c:pt>
                <c:pt idx="426">
                  <c:v>319.15699999999998</c:v>
                </c:pt>
                <c:pt idx="427">
                  <c:v>317.19099999999997</c:v>
                </c:pt>
                <c:pt idx="428">
                  <c:v>317.178</c:v>
                </c:pt>
                <c:pt idx="429">
                  <c:v>315.93599999999998</c:v>
                </c:pt>
                <c:pt idx="430">
                  <c:v>315.29599999999999</c:v>
                </c:pt>
                <c:pt idx="431">
                  <c:v>313.49400000000003</c:v>
                </c:pt>
                <c:pt idx="432">
                  <c:v>311.50299999999999</c:v>
                </c:pt>
                <c:pt idx="433">
                  <c:v>311.43799999999999</c:v>
                </c:pt>
                <c:pt idx="434">
                  <c:v>311.19400000000002</c:v>
                </c:pt>
                <c:pt idx="435">
                  <c:v>309.911</c:v>
                </c:pt>
                <c:pt idx="436">
                  <c:v>309.18700000000001</c:v>
                </c:pt>
                <c:pt idx="437">
                  <c:v>309.12599999999998</c:v>
                </c:pt>
                <c:pt idx="438">
                  <c:v>308.863</c:v>
                </c:pt>
                <c:pt idx="439">
                  <c:v>308.83699999999999</c:v>
                </c:pt>
                <c:pt idx="440">
                  <c:v>307.267</c:v>
                </c:pt>
                <c:pt idx="441">
                  <c:v>306.59800000000001</c:v>
                </c:pt>
                <c:pt idx="442">
                  <c:v>304.57499999999999</c:v>
                </c:pt>
                <c:pt idx="443">
                  <c:v>304.26100000000002</c:v>
                </c:pt>
                <c:pt idx="444">
                  <c:v>303.20999999999998</c:v>
                </c:pt>
                <c:pt idx="445">
                  <c:v>301.31700000000001</c:v>
                </c:pt>
                <c:pt idx="446">
                  <c:v>297.64</c:v>
                </c:pt>
                <c:pt idx="447">
                  <c:v>297.48899999999998</c:v>
                </c:pt>
                <c:pt idx="448">
                  <c:v>296.22800000000001</c:v>
                </c:pt>
                <c:pt idx="449">
                  <c:v>295.89800000000002</c:v>
                </c:pt>
                <c:pt idx="450">
                  <c:v>294.89</c:v>
                </c:pt>
                <c:pt idx="451">
                  <c:v>293.702</c:v>
                </c:pt>
                <c:pt idx="452">
                  <c:v>292.95299999999997</c:v>
                </c:pt>
                <c:pt idx="453">
                  <c:v>292.12799999999999</c:v>
                </c:pt>
                <c:pt idx="454">
                  <c:v>291.78699999999998</c:v>
                </c:pt>
                <c:pt idx="455">
                  <c:v>291.661</c:v>
                </c:pt>
                <c:pt idx="456">
                  <c:v>291.36500000000001</c:v>
                </c:pt>
                <c:pt idx="457">
                  <c:v>289.185</c:v>
                </c:pt>
                <c:pt idx="458">
                  <c:v>288.14499999999998</c:v>
                </c:pt>
                <c:pt idx="459">
                  <c:v>288.07799999999997</c:v>
                </c:pt>
                <c:pt idx="460">
                  <c:v>286.26499999999999</c:v>
                </c:pt>
                <c:pt idx="461">
                  <c:v>285.20499999999998</c:v>
                </c:pt>
                <c:pt idx="462">
                  <c:v>284.916</c:v>
                </c:pt>
                <c:pt idx="463">
                  <c:v>283.09100000000001</c:v>
                </c:pt>
                <c:pt idx="464">
                  <c:v>281.71300000000002</c:v>
                </c:pt>
                <c:pt idx="465">
                  <c:v>280.70999999999998</c:v>
                </c:pt>
                <c:pt idx="466">
                  <c:v>280.42399999999998</c:v>
                </c:pt>
                <c:pt idx="467">
                  <c:v>279.60500000000002</c:v>
                </c:pt>
                <c:pt idx="468">
                  <c:v>279.25299999999999</c:v>
                </c:pt>
                <c:pt idx="469">
                  <c:v>278.83999999999997</c:v>
                </c:pt>
                <c:pt idx="470">
                  <c:v>277.59300000000002</c:v>
                </c:pt>
                <c:pt idx="471">
                  <c:v>277.37099999999998</c:v>
                </c:pt>
                <c:pt idx="472">
                  <c:v>275.39999999999998</c:v>
                </c:pt>
                <c:pt idx="473">
                  <c:v>272.98599999999999</c:v>
                </c:pt>
                <c:pt idx="474">
                  <c:v>272.26299999999998</c:v>
                </c:pt>
                <c:pt idx="475">
                  <c:v>272.25299999999999</c:v>
                </c:pt>
                <c:pt idx="476">
                  <c:v>272.08999999999997</c:v>
                </c:pt>
                <c:pt idx="477">
                  <c:v>270.74099999999999</c:v>
                </c:pt>
                <c:pt idx="478">
                  <c:v>270.62799999999999</c:v>
                </c:pt>
                <c:pt idx="479">
                  <c:v>269.70800000000003</c:v>
                </c:pt>
                <c:pt idx="480">
                  <c:v>269.69799999999998</c:v>
                </c:pt>
                <c:pt idx="481">
                  <c:v>268.55599999999998</c:v>
                </c:pt>
                <c:pt idx="482">
                  <c:v>267.77999999999997</c:v>
                </c:pt>
                <c:pt idx="483">
                  <c:v>267.00400000000002</c:v>
                </c:pt>
                <c:pt idx="484">
                  <c:v>266.70800000000003</c:v>
                </c:pt>
                <c:pt idx="485">
                  <c:v>266.02</c:v>
                </c:pt>
                <c:pt idx="486">
                  <c:v>265.68900000000002</c:v>
                </c:pt>
                <c:pt idx="487">
                  <c:v>265.36700000000002</c:v>
                </c:pt>
                <c:pt idx="488">
                  <c:v>264.23399999999998</c:v>
                </c:pt>
                <c:pt idx="489">
                  <c:v>262.49599999999998</c:v>
                </c:pt>
                <c:pt idx="490">
                  <c:v>262.09899999999999</c:v>
                </c:pt>
                <c:pt idx="491">
                  <c:v>260.94400000000002</c:v>
                </c:pt>
                <c:pt idx="492">
                  <c:v>260.84399999999999</c:v>
                </c:pt>
                <c:pt idx="493">
                  <c:v>260.48</c:v>
                </c:pt>
                <c:pt idx="494">
                  <c:v>260.42700000000002</c:v>
                </c:pt>
                <c:pt idx="495">
                  <c:v>259.80599999999998</c:v>
                </c:pt>
                <c:pt idx="496">
                  <c:v>259.75200000000001</c:v>
                </c:pt>
                <c:pt idx="497">
                  <c:v>258.78100000000001</c:v>
                </c:pt>
                <c:pt idx="498">
                  <c:v>258.161</c:v>
                </c:pt>
                <c:pt idx="499">
                  <c:v>258.04500000000002</c:v>
                </c:pt>
                <c:pt idx="500">
                  <c:v>255.869</c:v>
                </c:pt>
                <c:pt idx="501">
                  <c:v>255.809</c:v>
                </c:pt>
                <c:pt idx="502">
                  <c:v>254.93299999999999</c:v>
                </c:pt>
                <c:pt idx="503">
                  <c:v>254.40199999999999</c:v>
                </c:pt>
                <c:pt idx="504">
                  <c:v>254.249</c:v>
                </c:pt>
                <c:pt idx="505">
                  <c:v>254.06899999999999</c:v>
                </c:pt>
                <c:pt idx="506">
                  <c:v>253.29400000000001</c:v>
                </c:pt>
                <c:pt idx="507">
                  <c:v>252.40100000000001</c:v>
                </c:pt>
                <c:pt idx="508">
                  <c:v>252.05600000000001</c:v>
                </c:pt>
                <c:pt idx="509">
                  <c:v>251.334</c:v>
                </c:pt>
                <c:pt idx="510">
                  <c:v>250.69</c:v>
                </c:pt>
                <c:pt idx="511">
                  <c:v>249.98400000000001</c:v>
                </c:pt>
                <c:pt idx="512">
                  <c:v>249.732</c:v>
                </c:pt>
                <c:pt idx="513">
                  <c:v>249.27799999999999</c:v>
                </c:pt>
                <c:pt idx="514">
                  <c:v>249.119</c:v>
                </c:pt>
                <c:pt idx="515">
                  <c:v>247.82499999999999</c:v>
                </c:pt>
                <c:pt idx="516">
                  <c:v>247.70500000000001</c:v>
                </c:pt>
                <c:pt idx="517">
                  <c:v>246.26400000000001</c:v>
                </c:pt>
                <c:pt idx="518">
                  <c:v>245.29</c:v>
                </c:pt>
                <c:pt idx="519">
                  <c:v>243.887</c:v>
                </c:pt>
                <c:pt idx="520">
                  <c:v>243.78399999999999</c:v>
                </c:pt>
                <c:pt idx="521">
                  <c:v>243.24299999999999</c:v>
                </c:pt>
                <c:pt idx="522">
                  <c:v>242.28899999999999</c:v>
                </c:pt>
                <c:pt idx="523">
                  <c:v>241.178</c:v>
                </c:pt>
                <c:pt idx="524">
                  <c:v>240.69200000000001</c:v>
                </c:pt>
                <c:pt idx="525">
                  <c:v>240.58</c:v>
                </c:pt>
                <c:pt idx="526">
                  <c:v>239.232</c:v>
                </c:pt>
                <c:pt idx="527">
                  <c:v>239.18899999999999</c:v>
                </c:pt>
                <c:pt idx="528">
                  <c:v>238.61099999999999</c:v>
                </c:pt>
                <c:pt idx="529">
                  <c:v>237.81899999999999</c:v>
                </c:pt>
                <c:pt idx="530">
                  <c:v>236.05</c:v>
                </c:pt>
                <c:pt idx="531">
                  <c:v>235.923</c:v>
                </c:pt>
                <c:pt idx="532">
                  <c:v>235.84100000000001</c:v>
                </c:pt>
                <c:pt idx="533">
                  <c:v>235.31899999999999</c:v>
                </c:pt>
                <c:pt idx="534">
                  <c:v>233.935</c:v>
                </c:pt>
                <c:pt idx="535">
                  <c:v>231.66200000000001</c:v>
                </c:pt>
                <c:pt idx="536">
                  <c:v>230.11500000000001</c:v>
                </c:pt>
                <c:pt idx="537">
                  <c:v>229.78100000000001</c:v>
                </c:pt>
                <c:pt idx="538">
                  <c:v>229.68199999999999</c:v>
                </c:pt>
                <c:pt idx="539">
                  <c:v>229.44200000000001</c:v>
                </c:pt>
                <c:pt idx="540">
                  <c:v>229.04400000000001</c:v>
                </c:pt>
                <c:pt idx="541">
                  <c:v>228.96799999999999</c:v>
                </c:pt>
                <c:pt idx="542">
                  <c:v>228.619</c:v>
                </c:pt>
                <c:pt idx="543">
                  <c:v>227.10900000000001</c:v>
                </c:pt>
                <c:pt idx="544">
                  <c:v>225.44800000000001</c:v>
                </c:pt>
                <c:pt idx="545">
                  <c:v>225.202</c:v>
                </c:pt>
                <c:pt idx="546">
                  <c:v>225.18600000000001</c:v>
                </c:pt>
                <c:pt idx="547">
                  <c:v>225.14400000000001</c:v>
                </c:pt>
                <c:pt idx="548">
                  <c:v>224.07300000000001</c:v>
                </c:pt>
                <c:pt idx="549">
                  <c:v>223.69200000000001</c:v>
                </c:pt>
                <c:pt idx="550">
                  <c:v>223.55600000000001</c:v>
                </c:pt>
                <c:pt idx="551">
                  <c:v>223.136</c:v>
                </c:pt>
                <c:pt idx="552">
                  <c:v>222.01</c:v>
                </c:pt>
                <c:pt idx="553">
                  <c:v>221.31</c:v>
                </c:pt>
                <c:pt idx="554">
                  <c:v>220.28700000000001</c:v>
                </c:pt>
                <c:pt idx="555">
                  <c:v>220.09</c:v>
                </c:pt>
                <c:pt idx="556">
                  <c:v>220.06</c:v>
                </c:pt>
                <c:pt idx="557">
                  <c:v>220.05699999999999</c:v>
                </c:pt>
                <c:pt idx="558">
                  <c:v>219.29900000000001</c:v>
                </c:pt>
                <c:pt idx="559">
                  <c:v>219.16399999999999</c:v>
                </c:pt>
                <c:pt idx="560">
                  <c:v>217.25399999999999</c:v>
                </c:pt>
                <c:pt idx="561">
                  <c:v>217.05099999999999</c:v>
                </c:pt>
                <c:pt idx="562">
                  <c:v>216.78700000000001</c:v>
                </c:pt>
                <c:pt idx="563">
                  <c:v>215.00899999999999</c:v>
                </c:pt>
                <c:pt idx="564">
                  <c:v>214.61799999999999</c:v>
                </c:pt>
                <c:pt idx="565">
                  <c:v>214.55799999999999</c:v>
                </c:pt>
                <c:pt idx="566">
                  <c:v>213.30699999999999</c:v>
                </c:pt>
                <c:pt idx="567">
                  <c:v>212.63399999999999</c:v>
                </c:pt>
                <c:pt idx="568">
                  <c:v>211.95099999999999</c:v>
                </c:pt>
                <c:pt idx="569">
                  <c:v>211.09200000000001</c:v>
                </c:pt>
                <c:pt idx="570">
                  <c:v>211.03700000000001</c:v>
                </c:pt>
                <c:pt idx="571">
                  <c:v>210.94499999999999</c:v>
                </c:pt>
                <c:pt idx="572">
                  <c:v>210.89500000000001</c:v>
                </c:pt>
                <c:pt idx="573">
                  <c:v>210.23699999999999</c:v>
                </c:pt>
                <c:pt idx="574">
                  <c:v>210.167</c:v>
                </c:pt>
                <c:pt idx="575">
                  <c:v>210.095</c:v>
                </c:pt>
                <c:pt idx="576">
                  <c:v>208.96899999999999</c:v>
                </c:pt>
                <c:pt idx="577">
                  <c:v>208.28299999999999</c:v>
                </c:pt>
                <c:pt idx="578">
                  <c:v>207.54300000000001</c:v>
                </c:pt>
                <c:pt idx="579">
                  <c:v>206.917</c:v>
                </c:pt>
                <c:pt idx="580">
                  <c:v>205.79599999999999</c:v>
                </c:pt>
                <c:pt idx="581">
                  <c:v>205.70400000000001</c:v>
                </c:pt>
                <c:pt idx="582">
                  <c:v>205.279</c:v>
                </c:pt>
                <c:pt idx="583">
                  <c:v>205.023</c:v>
                </c:pt>
                <c:pt idx="584">
                  <c:v>204.98400000000001</c:v>
                </c:pt>
                <c:pt idx="585">
                  <c:v>203.86600000000001</c:v>
                </c:pt>
                <c:pt idx="586">
                  <c:v>202.89599999999999</c:v>
                </c:pt>
                <c:pt idx="587">
                  <c:v>202.68299999999999</c:v>
                </c:pt>
                <c:pt idx="588">
                  <c:v>201.935</c:v>
                </c:pt>
                <c:pt idx="589">
                  <c:v>201.916</c:v>
                </c:pt>
                <c:pt idx="590">
                  <c:v>201.465</c:v>
                </c:pt>
                <c:pt idx="591">
                  <c:v>201.28700000000001</c:v>
                </c:pt>
                <c:pt idx="592">
                  <c:v>200.94200000000001</c:v>
                </c:pt>
                <c:pt idx="593">
                  <c:v>200.143</c:v>
                </c:pt>
                <c:pt idx="594">
                  <c:v>198.19900000000001</c:v>
                </c:pt>
                <c:pt idx="595">
                  <c:v>198.12799999999999</c:v>
                </c:pt>
                <c:pt idx="596">
                  <c:v>197.61799999999999</c:v>
                </c:pt>
                <c:pt idx="597">
                  <c:v>196.917</c:v>
                </c:pt>
                <c:pt idx="598">
                  <c:v>195.07900000000001</c:v>
                </c:pt>
                <c:pt idx="599">
                  <c:v>195.047</c:v>
                </c:pt>
                <c:pt idx="600">
                  <c:v>194.67</c:v>
                </c:pt>
                <c:pt idx="601">
                  <c:v>194.55099999999999</c:v>
                </c:pt>
                <c:pt idx="602">
                  <c:v>194.114</c:v>
                </c:pt>
                <c:pt idx="603">
                  <c:v>193.935</c:v>
                </c:pt>
                <c:pt idx="604">
                  <c:v>193.489</c:v>
                </c:pt>
                <c:pt idx="605">
                  <c:v>193.238</c:v>
                </c:pt>
                <c:pt idx="606">
                  <c:v>192.74</c:v>
                </c:pt>
                <c:pt idx="607">
                  <c:v>192.733</c:v>
                </c:pt>
                <c:pt idx="608">
                  <c:v>192.31100000000001</c:v>
                </c:pt>
                <c:pt idx="609">
                  <c:v>190.916</c:v>
                </c:pt>
                <c:pt idx="610">
                  <c:v>190.77699999999999</c:v>
                </c:pt>
                <c:pt idx="611">
                  <c:v>190.27099999999999</c:v>
                </c:pt>
                <c:pt idx="612">
                  <c:v>189.50399999999999</c:v>
                </c:pt>
                <c:pt idx="613">
                  <c:v>188.93899999999999</c:v>
                </c:pt>
                <c:pt idx="614">
                  <c:v>188.917</c:v>
                </c:pt>
                <c:pt idx="615">
                  <c:v>187.654</c:v>
                </c:pt>
                <c:pt idx="616">
                  <c:v>187.43199999999999</c:v>
                </c:pt>
                <c:pt idx="617">
                  <c:v>187.065</c:v>
                </c:pt>
                <c:pt idx="618">
                  <c:v>186.31399999999999</c:v>
                </c:pt>
                <c:pt idx="619">
                  <c:v>186.136</c:v>
                </c:pt>
                <c:pt idx="620">
                  <c:v>184.53100000000001</c:v>
                </c:pt>
                <c:pt idx="621">
                  <c:v>184.39</c:v>
                </c:pt>
                <c:pt idx="622">
                  <c:v>184.21299999999999</c:v>
                </c:pt>
                <c:pt idx="623">
                  <c:v>183.81100000000001</c:v>
                </c:pt>
                <c:pt idx="624">
                  <c:v>183.15</c:v>
                </c:pt>
                <c:pt idx="625">
                  <c:v>182.53399999999999</c:v>
                </c:pt>
                <c:pt idx="626">
                  <c:v>182.476</c:v>
                </c:pt>
                <c:pt idx="627">
                  <c:v>182.38900000000001</c:v>
                </c:pt>
                <c:pt idx="628">
                  <c:v>181.94200000000001</c:v>
                </c:pt>
                <c:pt idx="629">
                  <c:v>181.11</c:v>
                </c:pt>
                <c:pt idx="630">
                  <c:v>180.655</c:v>
                </c:pt>
                <c:pt idx="631">
                  <c:v>180.49700000000001</c:v>
                </c:pt>
                <c:pt idx="632">
                  <c:v>180.02699999999999</c:v>
                </c:pt>
                <c:pt idx="633">
                  <c:v>179.77699999999999</c:v>
                </c:pt>
                <c:pt idx="634">
                  <c:v>179.61500000000001</c:v>
                </c:pt>
                <c:pt idx="635">
                  <c:v>179.40600000000001</c:v>
                </c:pt>
                <c:pt idx="636">
                  <c:v>179.345</c:v>
                </c:pt>
                <c:pt idx="637">
                  <c:v>178.053</c:v>
                </c:pt>
                <c:pt idx="638">
                  <c:v>176.93299999999999</c:v>
                </c:pt>
                <c:pt idx="639">
                  <c:v>176.31</c:v>
                </c:pt>
                <c:pt idx="640">
                  <c:v>176.14699999999999</c:v>
                </c:pt>
                <c:pt idx="641">
                  <c:v>176.12100000000001</c:v>
                </c:pt>
                <c:pt idx="642">
                  <c:v>175.90600000000001</c:v>
                </c:pt>
                <c:pt idx="643">
                  <c:v>175.61099999999999</c:v>
                </c:pt>
                <c:pt idx="644">
                  <c:v>175.411</c:v>
                </c:pt>
                <c:pt idx="645">
                  <c:v>175.017</c:v>
                </c:pt>
                <c:pt idx="646">
                  <c:v>174.03899999999999</c:v>
                </c:pt>
                <c:pt idx="647">
                  <c:v>173.68199999999999</c:v>
                </c:pt>
                <c:pt idx="648">
                  <c:v>173.02600000000001</c:v>
                </c:pt>
                <c:pt idx="649">
                  <c:v>172.60400000000001</c:v>
                </c:pt>
                <c:pt idx="650">
                  <c:v>172.559</c:v>
                </c:pt>
                <c:pt idx="651">
                  <c:v>171.81299999999999</c:v>
                </c:pt>
                <c:pt idx="652">
                  <c:v>170.56800000000001</c:v>
                </c:pt>
                <c:pt idx="653">
                  <c:v>170.49100000000001</c:v>
                </c:pt>
                <c:pt idx="654">
                  <c:v>169.71</c:v>
                </c:pt>
                <c:pt idx="655">
                  <c:v>169.61699999999999</c:v>
                </c:pt>
                <c:pt idx="656">
                  <c:v>169.47399999999999</c:v>
                </c:pt>
                <c:pt idx="657">
                  <c:v>169.15</c:v>
                </c:pt>
                <c:pt idx="658">
                  <c:v>167.94</c:v>
                </c:pt>
                <c:pt idx="659">
                  <c:v>167.86199999999999</c:v>
                </c:pt>
                <c:pt idx="660">
                  <c:v>167.29900000000001</c:v>
                </c:pt>
                <c:pt idx="661">
                  <c:v>166.66399999999999</c:v>
                </c:pt>
                <c:pt idx="662">
                  <c:v>166.09800000000001</c:v>
                </c:pt>
                <c:pt idx="663">
                  <c:v>165.81700000000001</c:v>
                </c:pt>
                <c:pt idx="664">
                  <c:v>165.07499999999999</c:v>
                </c:pt>
                <c:pt idx="665">
                  <c:v>164.41499999999999</c:v>
                </c:pt>
                <c:pt idx="666">
                  <c:v>164.36</c:v>
                </c:pt>
                <c:pt idx="667">
                  <c:v>164.35</c:v>
                </c:pt>
                <c:pt idx="668">
                  <c:v>164.26499999999999</c:v>
                </c:pt>
                <c:pt idx="669">
                  <c:v>163.36000000000001</c:v>
                </c:pt>
                <c:pt idx="670">
                  <c:v>163.256</c:v>
                </c:pt>
                <c:pt idx="671">
                  <c:v>163.202</c:v>
                </c:pt>
                <c:pt idx="672">
                  <c:v>162.30600000000001</c:v>
                </c:pt>
                <c:pt idx="673">
                  <c:v>161.39099999999999</c:v>
                </c:pt>
                <c:pt idx="674">
                  <c:v>161.233</c:v>
                </c:pt>
                <c:pt idx="675">
                  <c:v>160.46199999999999</c:v>
                </c:pt>
                <c:pt idx="676">
                  <c:v>159.97800000000001</c:v>
                </c:pt>
                <c:pt idx="677">
                  <c:v>159.97399999999999</c:v>
                </c:pt>
                <c:pt idx="678">
                  <c:v>159.08500000000001</c:v>
                </c:pt>
                <c:pt idx="679">
                  <c:v>158.86099999999999</c:v>
                </c:pt>
                <c:pt idx="680">
                  <c:v>158.79300000000001</c:v>
                </c:pt>
                <c:pt idx="681">
                  <c:v>157.87700000000001</c:v>
                </c:pt>
                <c:pt idx="682">
                  <c:v>157.702</c:v>
                </c:pt>
                <c:pt idx="683">
                  <c:v>157.40600000000001</c:v>
                </c:pt>
                <c:pt idx="684">
                  <c:v>157.18600000000001</c:v>
                </c:pt>
                <c:pt idx="685">
                  <c:v>156.74299999999999</c:v>
                </c:pt>
                <c:pt idx="686">
                  <c:v>155.96299999999999</c:v>
                </c:pt>
                <c:pt idx="687">
                  <c:v>155.94800000000001</c:v>
                </c:pt>
                <c:pt idx="688">
                  <c:v>155.29300000000001</c:v>
                </c:pt>
                <c:pt idx="689">
                  <c:v>154.66999999999999</c:v>
                </c:pt>
                <c:pt idx="690">
                  <c:v>154.191</c:v>
                </c:pt>
                <c:pt idx="691">
                  <c:v>154.148</c:v>
                </c:pt>
                <c:pt idx="692">
                  <c:v>153.46199999999999</c:v>
                </c:pt>
                <c:pt idx="693">
                  <c:v>153.36600000000001</c:v>
                </c:pt>
                <c:pt idx="694">
                  <c:v>152.65600000000001</c:v>
                </c:pt>
                <c:pt idx="695">
                  <c:v>152.309</c:v>
                </c:pt>
                <c:pt idx="696">
                  <c:v>152.30500000000001</c:v>
                </c:pt>
                <c:pt idx="697">
                  <c:v>152.22499999999999</c:v>
                </c:pt>
                <c:pt idx="698">
                  <c:v>152.071</c:v>
                </c:pt>
                <c:pt idx="699">
                  <c:v>151.42099999999999</c:v>
                </c:pt>
                <c:pt idx="700">
                  <c:v>151.411</c:v>
                </c:pt>
                <c:pt idx="701">
                  <c:v>151.357</c:v>
                </c:pt>
                <c:pt idx="702">
                  <c:v>150.65100000000001</c:v>
                </c:pt>
                <c:pt idx="703">
                  <c:v>149.87100000000001</c:v>
                </c:pt>
                <c:pt idx="704">
                  <c:v>149.13300000000001</c:v>
                </c:pt>
                <c:pt idx="705">
                  <c:v>148.73400000000001</c:v>
                </c:pt>
                <c:pt idx="706">
                  <c:v>148.69900000000001</c:v>
                </c:pt>
                <c:pt idx="707">
                  <c:v>148.374</c:v>
                </c:pt>
                <c:pt idx="708">
                  <c:v>148.214</c:v>
                </c:pt>
                <c:pt idx="709">
                  <c:v>147.816</c:v>
                </c:pt>
                <c:pt idx="710">
                  <c:v>147.249</c:v>
                </c:pt>
                <c:pt idx="711">
                  <c:v>146.02699999999999</c:v>
                </c:pt>
                <c:pt idx="712">
                  <c:v>145.24600000000001</c:v>
                </c:pt>
                <c:pt idx="713">
                  <c:v>145.13999999999999</c:v>
                </c:pt>
                <c:pt idx="714">
                  <c:v>144.88</c:v>
                </c:pt>
                <c:pt idx="715">
                  <c:v>144.81399999999999</c:v>
                </c:pt>
                <c:pt idx="716">
                  <c:v>144.48500000000001</c:v>
                </c:pt>
                <c:pt idx="717">
                  <c:v>144.34700000000001</c:v>
                </c:pt>
                <c:pt idx="718">
                  <c:v>144.279</c:v>
                </c:pt>
                <c:pt idx="719">
                  <c:v>143.387</c:v>
                </c:pt>
                <c:pt idx="720">
                  <c:v>142.91800000000001</c:v>
                </c:pt>
                <c:pt idx="721">
                  <c:v>142.85599999999999</c:v>
                </c:pt>
                <c:pt idx="722">
                  <c:v>142.24799999999999</c:v>
                </c:pt>
                <c:pt idx="723">
                  <c:v>141.79499999999999</c:v>
                </c:pt>
                <c:pt idx="724">
                  <c:v>141.26</c:v>
                </c:pt>
                <c:pt idx="725">
                  <c:v>140.214</c:v>
                </c:pt>
                <c:pt idx="726">
                  <c:v>140.184</c:v>
                </c:pt>
                <c:pt idx="727">
                  <c:v>139.797</c:v>
                </c:pt>
                <c:pt idx="728">
                  <c:v>139.6</c:v>
                </c:pt>
                <c:pt idx="729">
                  <c:v>139.15100000000001</c:v>
                </c:pt>
                <c:pt idx="730">
                  <c:v>139</c:v>
                </c:pt>
                <c:pt idx="731">
                  <c:v>138.911</c:v>
                </c:pt>
                <c:pt idx="732">
                  <c:v>138.851</c:v>
                </c:pt>
                <c:pt idx="733">
                  <c:v>138.39400000000001</c:v>
                </c:pt>
                <c:pt idx="734">
                  <c:v>138.208</c:v>
                </c:pt>
                <c:pt idx="735">
                  <c:v>137.684</c:v>
                </c:pt>
                <c:pt idx="736">
                  <c:v>137.577</c:v>
                </c:pt>
                <c:pt idx="737">
                  <c:v>137.143</c:v>
                </c:pt>
                <c:pt idx="738">
                  <c:v>136.97800000000001</c:v>
                </c:pt>
                <c:pt idx="739">
                  <c:v>136.76599999999999</c:v>
                </c:pt>
                <c:pt idx="740">
                  <c:v>136.59800000000001</c:v>
                </c:pt>
                <c:pt idx="741">
                  <c:v>136.46799999999999</c:v>
                </c:pt>
                <c:pt idx="742">
                  <c:v>136.23099999999999</c:v>
                </c:pt>
                <c:pt idx="743">
                  <c:v>136.124</c:v>
                </c:pt>
                <c:pt idx="744">
                  <c:v>136.08799999999999</c:v>
                </c:pt>
                <c:pt idx="745">
                  <c:v>135.524</c:v>
                </c:pt>
                <c:pt idx="746">
                  <c:v>133.97200000000001</c:v>
                </c:pt>
                <c:pt idx="747">
                  <c:v>133.93700000000001</c:v>
                </c:pt>
                <c:pt idx="748">
                  <c:v>133.69499999999999</c:v>
                </c:pt>
                <c:pt idx="749">
                  <c:v>133.62700000000001</c:v>
                </c:pt>
                <c:pt idx="750">
                  <c:v>133.50700000000001</c:v>
                </c:pt>
                <c:pt idx="751">
                  <c:v>132.66399999999999</c:v>
                </c:pt>
                <c:pt idx="752">
                  <c:v>132.428</c:v>
                </c:pt>
                <c:pt idx="753">
                  <c:v>132.41200000000001</c:v>
                </c:pt>
                <c:pt idx="754">
                  <c:v>132.28899999999999</c:v>
                </c:pt>
                <c:pt idx="755">
                  <c:v>132.09200000000001</c:v>
                </c:pt>
                <c:pt idx="756">
                  <c:v>132.03</c:v>
                </c:pt>
                <c:pt idx="757">
                  <c:v>131.524</c:v>
                </c:pt>
                <c:pt idx="758">
                  <c:v>131.20099999999999</c:v>
                </c:pt>
                <c:pt idx="759">
                  <c:v>131.05600000000001</c:v>
                </c:pt>
                <c:pt idx="760">
                  <c:v>130.99199999999999</c:v>
                </c:pt>
                <c:pt idx="761">
                  <c:v>130.505</c:v>
                </c:pt>
                <c:pt idx="762">
                  <c:v>130.04300000000001</c:v>
                </c:pt>
                <c:pt idx="763">
                  <c:v>130.00399999999999</c:v>
                </c:pt>
                <c:pt idx="764">
                  <c:v>129.386</c:v>
                </c:pt>
                <c:pt idx="765">
                  <c:v>129.26400000000001</c:v>
                </c:pt>
                <c:pt idx="766">
                  <c:v>128.87200000000001</c:v>
                </c:pt>
                <c:pt idx="767">
                  <c:v>128.535</c:v>
                </c:pt>
                <c:pt idx="768">
                  <c:v>128.25800000000001</c:v>
                </c:pt>
                <c:pt idx="769">
                  <c:v>127.791</c:v>
                </c:pt>
                <c:pt idx="770">
                  <c:v>127.736</c:v>
                </c:pt>
                <c:pt idx="771">
                  <c:v>127.711</c:v>
                </c:pt>
                <c:pt idx="772">
                  <c:v>126.93</c:v>
                </c:pt>
                <c:pt idx="773">
                  <c:v>126.928</c:v>
                </c:pt>
                <c:pt idx="774">
                  <c:v>126.807</c:v>
                </c:pt>
                <c:pt idx="775">
                  <c:v>126.39400000000001</c:v>
                </c:pt>
                <c:pt idx="776">
                  <c:v>126.39100000000001</c:v>
                </c:pt>
                <c:pt idx="777">
                  <c:v>126.321</c:v>
                </c:pt>
                <c:pt idx="778">
                  <c:v>126.32</c:v>
                </c:pt>
                <c:pt idx="779">
                  <c:v>126.139</c:v>
                </c:pt>
                <c:pt idx="780">
                  <c:v>126.127</c:v>
                </c:pt>
                <c:pt idx="781">
                  <c:v>126.014</c:v>
                </c:pt>
                <c:pt idx="782">
                  <c:v>125.97</c:v>
                </c:pt>
                <c:pt idx="783">
                  <c:v>125.81</c:v>
                </c:pt>
                <c:pt idx="784">
                  <c:v>125.589</c:v>
                </c:pt>
                <c:pt idx="785">
                  <c:v>125.54300000000001</c:v>
                </c:pt>
                <c:pt idx="786">
                  <c:v>124.881</c:v>
                </c:pt>
                <c:pt idx="787">
                  <c:v>124.744</c:v>
                </c:pt>
                <c:pt idx="788">
                  <c:v>124.691</c:v>
                </c:pt>
                <c:pt idx="789">
                  <c:v>124.661</c:v>
                </c:pt>
                <c:pt idx="790">
                  <c:v>124.63800000000001</c:v>
                </c:pt>
                <c:pt idx="791">
                  <c:v>124.13500000000001</c:v>
                </c:pt>
                <c:pt idx="792">
                  <c:v>124.107</c:v>
                </c:pt>
                <c:pt idx="793">
                  <c:v>123.542</c:v>
                </c:pt>
                <c:pt idx="794">
                  <c:v>123.51600000000001</c:v>
                </c:pt>
                <c:pt idx="795">
                  <c:v>123.483</c:v>
                </c:pt>
                <c:pt idx="796">
                  <c:v>122.983</c:v>
                </c:pt>
                <c:pt idx="797">
                  <c:v>122.964</c:v>
                </c:pt>
                <c:pt idx="798">
                  <c:v>122.952</c:v>
                </c:pt>
                <c:pt idx="799">
                  <c:v>122.682</c:v>
                </c:pt>
                <c:pt idx="800">
                  <c:v>122.491</c:v>
                </c:pt>
                <c:pt idx="801">
                  <c:v>122.395</c:v>
                </c:pt>
                <c:pt idx="802">
                  <c:v>122.126</c:v>
                </c:pt>
                <c:pt idx="803">
                  <c:v>121.96599999999999</c:v>
                </c:pt>
                <c:pt idx="804">
                  <c:v>121.926</c:v>
                </c:pt>
                <c:pt idx="805">
                  <c:v>121.88500000000001</c:v>
                </c:pt>
                <c:pt idx="806">
                  <c:v>121.55800000000001</c:v>
                </c:pt>
                <c:pt idx="807">
                  <c:v>121.306</c:v>
                </c:pt>
                <c:pt idx="808">
                  <c:v>121.258</c:v>
                </c:pt>
                <c:pt idx="809">
                  <c:v>121.074</c:v>
                </c:pt>
                <c:pt idx="810">
                  <c:v>120.87</c:v>
                </c:pt>
                <c:pt idx="811">
                  <c:v>120.759</c:v>
                </c:pt>
                <c:pt idx="812">
                  <c:v>120.511</c:v>
                </c:pt>
                <c:pt idx="813">
                  <c:v>120.495</c:v>
                </c:pt>
                <c:pt idx="814">
                  <c:v>120.288</c:v>
                </c:pt>
                <c:pt idx="815">
                  <c:v>120.25</c:v>
                </c:pt>
                <c:pt idx="816">
                  <c:v>120.164</c:v>
                </c:pt>
                <c:pt idx="817">
                  <c:v>120.157</c:v>
                </c:pt>
                <c:pt idx="818">
                  <c:v>120.12</c:v>
                </c:pt>
                <c:pt idx="819">
                  <c:v>119.973</c:v>
                </c:pt>
                <c:pt idx="820">
                  <c:v>119.81</c:v>
                </c:pt>
                <c:pt idx="821">
                  <c:v>119.783</c:v>
                </c:pt>
                <c:pt idx="822">
                  <c:v>119.717</c:v>
                </c:pt>
                <c:pt idx="823">
                  <c:v>119.688</c:v>
                </c:pt>
                <c:pt idx="824">
                  <c:v>119.358</c:v>
                </c:pt>
                <c:pt idx="825">
                  <c:v>119.31</c:v>
                </c:pt>
                <c:pt idx="826">
                  <c:v>119.242</c:v>
                </c:pt>
                <c:pt idx="827">
                  <c:v>119.10599999999999</c:v>
                </c:pt>
                <c:pt idx="828">
                  <c:v>118.997</c:v>
                </c:pt>
                <c:pt idx="829">
                  <c:v>118.944</c:v>
                </c:pt>
                <c:pt idx="830">
                  <c:v>118.94</c:v>
                </c:pt>
                <c:pt idx="831">
                  <c:v>118.869</c:v>
                </c:pt>
                <c:pt idx="832">
                  <c:v>118.685</c:v>
                </c:pt>
                <c:pt idx="833">
                  <c:v>118.456</c:v>
                </c:pt>
                <c:pt idx="834">
                  <c:v>118.256</c:v>
                </c:pt>
                <c:pt idx="835">
                  <c:v>118.11499999999999</c:v>
                </c:pt>
                <c:pt idx="836">
                  <c:v>117.898</c:v>
                </c:pt>
                <c:pt idx="837">
                  <c:v>117.786</c:v>
                </c:pt>
                <c:pt idx="838">
                  <c:v>117.54600000000001</c:v>
                </c:pt>
                <c:pt idx="839">
                  <c:v>117.51</c:v>
                </c:pt>
                <c:pt idx="840">
                  <c:v>117.42400000000001</c:v>
                </c:pt>
                <c:pt idx="841">
                  <c:v>117.363</c:v>
                </c:pt>
                <c:pt idx="842">
                  <c:v>117.235</c:v>
                </c:pt>
                <c:pt idx="843">
                  <c:v>117.193</c:v>
                </c:pt>
                <c:pt idx="844">
                  <c:v>117</c:v>
                </c:pt>
                <c:pt idx="845">
                  <c:v>116.967</c:v>
                </c:pt>
                <c:pt idx="846">
                  <c:v>116.712</c:v>
                </c:pt>
                <c:pt idx="847">
                  <c:v>116.58799999999999</c:v>
                </c:pt>
                <c:pt idx="848">
                  <c:v>116.54600000000001</c:v>
                </c:pt>
                <c:pt idx="849">
                  <c:v>116.276</c:v>
                </c:pt>
                <c:pt idx="850">
                  <c:v>116.205</c:v>
                </c:pt>
                <c:pt idx="851">
                  <c:v>115.696</c:v>
                </c:pt>
                <c:pt idx="852">
                  <c:v>115.274</c:v>
                </c:pt>
                <c:pt idx="853">
                  <c:v>115.26600000000001</c:v>
                </c:pt>
                <c:pt idx="854">
                  <c:v>115.116</c:v>
                </c:pt>
                <c:pt idx="855">
                  <c:v>115.035</c:v>
                </c:pt>
                <c:pt idx="856">
                  <c:v>114.971</c:v>
                </c:pt>
                <c:pt idx="857">
                  <c:v>114.795</c:v>
                </c:pt>
                <c:pt idx="858">
                  <c:v>114.755</c:v>
                </c:pt>
                <c:pt idx="859">
                  <c:v>114.554</c:v>
                </c:pt>
                <c:pt idx="860">
                  <c:v>114.459</c:v>
                </c:pt>
                <c:pt idx="861">
                  <c:v>114.447</c:v>
                </c:pt>
                <c:pt idx="862">
                  <c:v>114.381</c:v>
                </c:pt>
                <c:pt idx="863">
                  <c:v>114.015</c:v>
                </c:pt>
                <c:pt idx="864">
                  <c:v>113.649</c:v>
                </c:pt>
                <c:pt idx="865">
                  <c:v>113.57</c:v>
                </c:pt>
                <c:pt idx="866">
                  <c:v>113.54</c:v>
                </c:pt>
                <c:pt idx="867">
                  <c:v>113.38</c:v>
                </c:pt>
                <c:pt idx="868">
                  <c:v>113.081</c:v>
                </c:pt>
                <c:pt idx="869">
                  <c:v>112.94799999999999</c:v>
                </c:pt>
                <c:pt idx="870">
                  <c:v>112.827</c:v>
                </c:pt>
                <c:pt idx="871">
                  <c:v>112.71599999999999</c:v>
                </c:pt>
                <c:pt idx="872">
                  <c:v>112.529</c:v>
                </c:pt>
                <c:pt idx="873">
                  <c:v>112.393</c:v>
                </c:pt>
                <c:pt idx="874">
                  <c:v>112.184</c:v>
                </c:pt>
                <c:pt idx="875">
                  <c:v>112.032</c:v>
                </c:pt>
                <c:pt idx="876">
                  <c:v>111.92400000000001</c:v>
                </c:pt>
                <c:pt idx="877">
                  <c:v>111.895</c:v>
                </c:pt>
                <c:pt idx="878">
                  <c:v>111.511</c:v>
                </c:pt>
                <c:pt idx="879">
                  <c:v>111.34099999999999</c:v>
                </c:pt>
                <c:pt idx="880">
                  <c:v>111.151</c:v>
                </c:pt>
                <c:pt idx="881">
                  <c:v>111.02800000000001</c:v>
                </c:pt>
                <c:pt idx="882">
                  <c:v>111.023</c:v>
                </c:pt>
                <c:pt idx="883">
                  <c:v>110.738</c:v>
                </c:pt>
                <c:pt idx="884">
                  <c:v>110.69799999999999</c:v>
                </c:pt>
                <c:pt idx="885">
                  <c:v>110.405</c:v>
                </c:pt>
                <c:pt idx="886">
                  <c:v>110.19</c:v>
                </c:pt>
                <c:pt idx="887">
                  <c:v>110.096</c:v>
                </c:pt>
                <c:pt idx="888">
                  <c:v>110.081</c:v>
                </c:pt>
                <c:pt idx="889">
                  <c:v>110.072</c:v>
                </c:pt>
                <c:pt idx="890">
                  <c:v>110.02200000000001</c:v>
                </c:pt>
                <c:pt idx="891">
                  <c:v>109.935</c:v>
                </c:pt>
                <c:pt idx="892">
                  <c:v>109.92</c:v>
                </c:pt>
                <c:pt idx="893">
                  <c:v>109.812</c:v>
                </c:pt>
                <c:pt idx="894">
                  <c:v>109.617</c:v>
                </c:pt>
                <c:pt idx="895">
                  <c:v>109.521</c:v>
                </c:pt>
                <c:pt idx="896">
                  <c:v>109.497</c:v>
                </c:pt>
                <c:pt idx="897">
                  <c:v>109.252</c:v>
                </c:pt>
                <c:pt idx="898">
                  <c:v>109.214</c:v>
                </c:pt>
                <c:pt idx="899">
                  <c:v>109.06699999999999</c:v>
                </c:pt>
                <c:pt idx="900">
                  <c:v>108.94199999999999</c:v>
                </c:pt>
                <c:pt idx="901">
                  <c:v>108.871</c:v>
                </c:pt>
                <c:pt idx="902">
                  <c:v>108.639</c:v>
                </c:pt>
                <c:pt idx="903">
                  <c:v>108.54</c:v>
                </c:pt>
                <c:pt idx="904">
                  <c:v>108.241</c:v>
                </c:pt>
                <c:pt idx="905">
                  <c:v>108.173</c:v>
                </c:pt>
                <c:pt idx="906">
                  <c:v>107.861</c:v>
                </c:pt>
                <c:pt idx="907">
                  <c:v>107.767</c:v>
                </c:pt>
                <c:pt idx="908">
                  <c:v>107.30200000000001</c:v>
                </c:pt>
                <c:pt idx="909">
                  <c:v>107.28400000000001</c:v>
                </c:pt>
                <c:pt idx="910">
                  <c:v>107.277</c:v>
                </c:pt>
                <c:pt idx="911">
                  <c:v>106.94799999999999</c:v>
                </c:pt>
                <c:pt idx="912">
                  <c:v>106.88</c:v>
                </c:pt>
                <c:pt idx="913">
                  <c:v>106.83</c:v>
                </c:pt>
                <c:pt idx="914">
                  <c:v>106.803</c:v>
                </c:pt>
                <c:pt idx="915">
                  <c:v>106.77200000000001</c:v>
                </c:pt>
                <c:pt idx="916">
                  <c:v>106.755</c:v>
                </c:pt>
                <c:pt idx="917">
                  <c:v>106.69</c:v>
                </c:pt>
                <c:pt idx="918">
                  <c:v>106.587</c:v>
                </c:pt>
                <c:pt idx="919">
                  <c:v>106.48699999999999</c:v>
                </c:pt>
                <c:pt idx="920">
                  <c:v>106.42400000000001</c:v>
                </c:pt>
                <c:pt idx="921">
                  <c:v>106.42400000000001</c:v>
                </c:pt>
                <c:pt idx="922">
                  <c:v>106.35899999999999</c:v>
                </c:pt>
                <c:pt idx="923">
                  <c:v>106.333</c:v>
                </c:pt>
                <c:pt idx="924">
                  <c:v>106.29</c:v>
                </c:pt>
                <c:pt idx="925">
                  <c:v>106.178</c:v>
                </c:pt>
                <c:pt idx="926">
                  <c:v>106.026</c:v>
                </c:pt>
                <c:pt idx="927">
                  <c:v>105.423</c:v>
                </c:pt>
                <c:pt idx="928">
                  <c:v>105.40900000000001</c:v>
                </c:pt>
                <c:pt idx="929">
                  <c:v>105.34</c:v>
                </c:pt>
                <c:pt idx="930">
                  <c:v>105.158</c:v>
                </c:pt>
                <c:pt idx="931">
                  <c:v>105.121</c:v>
                </c:pt>
                <c:pt idx="932">
                  <c:v>105.05</c:v>
                </c:pt>
                <c:pt idx="933">
                  <c:v>104.998</c:v>
                </c:pt>
                <c:pt idx="934">
                  <c:v>104.971</c:v>
                </c:pt>
                <c:pt idx="935">
                  <c:v>104.702</c:v>
                </c:pt>
                <c:pt idx="936">
                  <c:v>104.666</c:v>
                </c:pt>
                <c:pt idx="937">
                  <c:v>104.639</c:v>
                </c:pt>
                <c:pt idx="938">
                  <c:v>104.521</c:v>
                </c:pt>
                <c:pt idx="939">
                  <c:v>104.193</c:v>
                </c:pt>
                <c:pt idx="940">
                  <c:v>104.136</c:v>
                </c:pt>
                <c:pt idx="941">
                  <c:v>104.074</c:v>
                </c:pt>
                <c:pt idx="942">
                  <c:v>103.962</c:v>
                </c:pt>
                <c:pt idx="943">
                  <c:v>103.901</c:v>
                </c:pt>
                <c:pt idx="944">
                  <c:v>103.70099999999999</c:v>
                </c:pt>
                <c:pt idx="945">
                  <c:v>103.483</c:v>
                </c:pt>
                <c:pt idx="946">
                  <c:v>103.449</c:v>
                </c:pt>
                <c:pt idx="947">
                  <c:v>103.42400000000001</c:v>
                </c:pt>
                <c:pt idx="948">
                  <c:v>103.259</c:v>
                </c:pt>
                <c:pt idx="949">
                  <c:v>103.006</c:v>
                </c:pt>
                <c:pt idx="950">
                  <c:v>102.857</c:v>
                </c:pt>
                <c:pt idx="951">
                  <c:v>102.714</c:v>
                </c:pt>
                <c:pt idx="952">
                  <c:v>102.25</c:v>
                </c:pt>
                <c:pt idx="953">
                  <c:v>102.16200000000001</c:v>
                </c:pt>
                <c:pt idx="954">
                  <c:v>101.831</c:v>
                </c:pt>
                <c:pt idx="955">
                  <c:v>101.807</c:v>
                </c:pt>
                <c:pt idx="956">
                  <c:v>101.623</c:v>
                </c:pt>
                <c:pt idx="957">
                  <c:v>101.491</c:v>
                </c:pt>
                <c:pt idx="958">
                  <c:v>101.104</c:v>
                </c:pt>
                <c:pt idx="959">
                  <c:v>100.956</c:v>
                </c:pt>
                <c:pt idx="960">
                  <c:v>100.876</c:v>
                </c:pt>
                <c:pt idx="961">
                  <c:v>100.708</c:v>
                </c:pt>
                <c:pt idx="962">
                  <c:v>100.556</c:v>
                </c:pt>
                <c:pt idx="963">
                  <c:v>100.307</c:v>
                </c:pt>
                <c:pt idx="964">
                  <c:v>100.29</c:v>
                </c:pt>
                <c:pt idx="965">
                  <c:v>99.852999999999994</c:v>
                </c:pt>
                <c:pt idx="966">
                  <c:v>99.772999999999996</c:v>
                </c:pt>
                <c:pt idx="967">
                  <c:v>99.668000000000006</c:v>
                </c:pt>
                <c:pt idx="968">
                  <c:v>99.585999999999999</c:v>
                </c:pt>
                <c:pt idx="969">
                  <c:v>99.353999999999999</c:v>
                </c:pt>
                <c:pt idx="970">
                  <c:v>99.29</c:v>
                </c:pt>
                <c:pt idx="971">
                  <c:v>99.224999999999994</c:v>
                </c:pt>
                <c:pt idx="972">
                  <c:v>99.114999999999995</c:v>
                </c:pt>
                <c:pt idx="973">
                  <c:v>98.355000000000004</c:v>
                </c:pt>
                <c:pt idx="974">
                  <c:v>97.936000000000007</c:v>
                </c:pt>
                <c:pt idx="975">
                  <c:v>97.897000000000006</c:v>
                </c:pt>
                <c:pt idx="976">
                  <c:v>97.781000000000006</c:v>
                </c:pt>
                <c:pt idx="977">
                  <c:v>97.721000000000004</c:v>
                </c:pt>
                <c:pt idx="978">
                  <c:v>97.667000000000002</c:v>
                </c:pt>
                <c:pt idx="979">
                  <c:v>97.62</c:v>
                </c:pt>
                <c:pt idx="980">
                  <c:v>97.551000000000002</c:v>
                </c:pt>
                <c:pt idx="981">
                  <c:v>97.296999999999997</c:v>
                </c:pt>
                <c:pt idx="982">
                  <c:v>97.251000000000005</c:v>
                </c:pt>
                <c:pt idx="983">
                  <c:v>97.102999999999994</c:v>
                </c:pt>
                <c:pt idx="984">
                  <c:v>97.058000000000007</c:v>
                </c:pt>
                <c:pt idx="985">
                  <c:v>97.034999999999997</c:v>
                </c:pt>
                <c:pt idx="986">
                  <c:v>96.881</c:v>
                </c:pt>
                <c:pt idx="987">
                  <c:v>96.501999999999995</c:v>
                </c:pt>
                <c:pt idx="988">
                  <c:v>96.361999999999995</c:v>
                </c:pt>
                <c:pt idx="989">
                  <c:v>96.343000000000004</c:v>
                </c:pt>
                <c:pt idx="990">
                  <c:v>96.335999999999999</c:v>
                </c:pt>
                <c:pt idx="991">
                  <c:v>96.322000000000003</c:v>
                </c:pt>
                <c:pt idx="992">
                  <c:v>96.144000000000005</c:v>
                </c:pt>
                <c:pt idx="993">
                  <c:v>96.135000000000005</c:v>
                </c:pt>
                <c:pt idx="994">
                  <c:v>96.025999999999996</c:v>
                </c:pt>
                <c:pt idx="995">
                  <c:v>95.97</c:v>
                </c:pt>
                <c:pt idx="996">
                  <c:v>95.754000000000005</c:v>
                </c:pt>
                <c:pt idx="997">
                  <c:v>95.507000000000005</c:v>
                </c:pt>
                <c:pt idx="998">
                  <c:v>95.281999999999996</c:v>
                </c:pt>
                <c:pt idx="999">
                  <c:v>95.210999999999999</c:v>
                </c:pt>
                <c:pt idx="1000">
                  <c:v>95.123999999999995</c:v>
                </c:pt>
                <c:pt idx="1001">
                  <c:v>95.094999999999999</c:v>
                </c:pt>
                <c:pt idx="1002">
                  <c:v>95.046000000000006</c:v>
                </c:pt>
                <c:pt idx="1003">
                  <c:v>95.043999999999997</c:v>
                </c:pt>
                <c:pt idx="1004">
                  <c:v>94.968999999999994</c:v>
                </c:pt>
                <c:pt idx="1005">
                  <c:v>94.938000000000002</c:v>
                </c:pt>
                <c:pt idx="1006">
                  <c:v>94.572999999999993</c:v>
                </c:pt>
                <c:pt idx="1007">
                  <c:v>94.328999999999994</c:v>
                </c:pt>
                <c:pt idx="1008">
                  <c:v>94.093999999999994</c:v>
                </c:pt>
                <c:pt idx="1009">
                  <c:v>94.087999999999994</c:v>
                </c:pt>
                <c:pt idx="1010">
                  <c:v>93.73</c:v>
                </c:pt>
                <c:pt idx="1011">
                  <c:v>93.661000000000001</c:v>
                </c:pt>
                <c:pt idx="1012">
                  <c:v>93.195999999999998</c:v>
                </c:pt>
                <c:pt idx="1013">
                  <c:v>93.152000000000001</c:v>
                </c:pt>
                <c:pt idx="1014">
                  <c:v>93.021000000000001</c:v>
                </c:pt>
                <c:pt idx="1015">
                  <c:v>92.909000000000006</c:v>
                </c:pt>
                <c:pt idx="1016">
                  <c:v>92.835999999999999</c:v>
                </c:pt>
                <c:pt idx="1017">
                  <c:v>92.221999999999994</c:v>
                </c:pt>
                <c:pt idx="1018">
                  <c:v>92.212999999999994</c:v>
                </c:pt>
                <c:pt idx="1019">
                  <c:v>92.055000000000007</c:v>
                </c:pt>
                <c:pt idx="1020">
                  <c:v>91.909000000000006</c:v>
                </c:pt>
                <c:pt idx="1021">
                  <c:v>91.867000000000004</c:v>
                </c:pt>
                <c:pt idx="1022">
                  <c:v>91.72</c:v>
                </c:pt>
                <c:pt idx="1023">
                  <c:v>91.582999999999998</c:v>
                </c:pt>
                <c:pt idx="1024">
                  <c:v>91.477999999999994</c:v>
                </c:pt>
                <c:pt idx="1025">
                  <c:v>91.352000000000004</c:v>
                </c:pt>
                <c:pt idx="1026">
                  <c:v>91.35</c:v>
                </c:pt>
                <c:pt idx="1027">
                  <c:v>90.965000000000003</c:v>
                </c:pt>
                <c:pt idx="1028">
                  <c:v>90.945999999999998</c:v>
                </c:pt>
                <c:pt idx="1029">
                  <c:v>90.844999999999999</c:v>
                </c:pt>
                <c:pt idx="1030">
                  <c:v>90.813000000000002</c:v>
                </c:pt>
                <c:pt idx="1031">
                  <c:v>90.653000000000006</c:v>
                </c:pt>
                <c:pt idx="1032">
                  <c:v>90.537999999999997</c:v>
                </c:pt>
                <c:pt idx="1033">
                  <c:v>90.266000000000005</c:v>
                </c:pt>
                <c:pt idx="1034">
                  <c:v>90.194000000000003</c:v>
                </c:pt>
                <c:pt idx="1035">
                  <c:v>90.075000000000003</c:v>
                </c:pt>
                <c:pt idx="1036">
                  <c:v>89.811999999999998</c:v>
                </c:pt>
                <c:pt idx="1037">
                  <c:v>89.757999999999996</c:v>
                </c:pt>
                <c:pt idx="1038">
                  <c:v>89.697000000000003</c:v>
                </c:pt>
                <c:pt idx="1039">
                  <c:v>89.641999999999996</c:v>
                </c:pt>
                <c:pt idx="1040">
                  <c:v>89.507999999999996</c:v>
                </c:pt>
                <c:pt idx="1041">
                  <c:v>89.456000000000003</c:v>
                </c:pt>
                <c:pt idx="1042">
                  <c:v>89.313000000000002</c:v>
                </c:pt>
                <c:pt idx="1043">
                  <c:v>89.286000000000001</c:v>
                </c:pt>
                <c:pt idx="1044">
                  <c:v>89.168000000000006</c:v>
                </c:pt>
                <c:pt idx="1045">
                  <c:v>89.164000000000001</c:v>
                </c:pt>
                <c:pt idx="1046">
                  <c:v>89.126999999999995</c:v>
                </c:pt>
                <c:pt idx="1047">
                  <c:v>89.114999999999995</c:v>
                </c:pt>
                <c:pt idx="1048">
                  <c:v>89.054000000000002</c:v>
                </c:pt>
                <c:pt idx="1049">
                  <c:v>89.046999999999997</c:v>
                </c:pt>
                <c:pt idx="1050">
                  <c:v>88.941999999999993</c:v>
                </c:pt>
                <c:pt idx="1051">
                  <c:v>88.771000000000001</c:v>
                </c:pt>
                <c:pt idx="1052">
                  <c:v>88.671000000000006</c:v>
                </c:pt>
                <c:pt idx="1053">
                  <c:v>88.548000000000002</c:v>
                </c:pt>
                <c:pt idx="1054">
                  <c:v>88.46</c:v>
                </c:pt>
                <c:pt idx="1055">
                  <c:v>88.456000000000003</c:v>
                </c:pt>
                <c:pt idx="1056">
                  <c:v>88.433999999999997</c:v>
                </c:pt>
                <c:pt idx="1057">
                  <c:v>88.363</c:v>
                </c:pt>
                <c:pt idx="1058">
                  <c:v>88.144999999999996</c:v>
                </c:pt>
                <c:pt idx="1059">
                  <c:v>88.128</c:v>
                </c:pt>
                <c:pt idx="1060">
                  <c:v>88.111999999999995</c:v>
                </c:pt>
                <c:pt idx="1061">
                  <c:v>88.085999999999999</c:v>
                </c:pt>
                <c:pt idx="1062">
                  <c:v>88.055000000000007</c:v>
                </c:pt>
                <c:pt idx="1063">
                  <c:v>87.974000000000004</c:v>
                </c:pt>
                <c:pt idx="1064">
                  <c:v>87.872</c:v>
                </c:pt>
                <c:pt idx="1065">
                  <c:v>87.837000000000003</c:v>
                </c:pt>
                <c:pt idx="1066">
                  <c:v>87.804000000000002</c:v>
                </c:pt>
                <c:pt idx="1067">
                  <c:v>87.798000000000002</c:v>
                </c:pt>
                <c:pt idx="1068">
                  <c:v>87.533000000000001</c:v>
                </c:pt>
                <c:pt idx="1069">
                  <c:v>87.432000000000002</c:v>
                </c:pt>
                <c:pt idx="1070">
                  <c:v>87.355000000000004</c:v>
                </c:pt>
                <c:pt idx="1071">
                  <c:v>87.100999999999999</c:v>
                </c:pt>
                <c:pt idx="1072">
                  <c:v>87.099000000000004</c:v>
                </c:pt>
                <c:pt idx="1073">
                  <c:v>86.89</c:v>
                </c:pt>
                <c:pt idx="1074">
                  <c:v>86.826999999999998</c:v>
                </c:pt>
                <c:pt idx="1075">
                  <c:v>86.760999999999996</c:v>
                </c:pt>
                <c:pt idx="1076">
                  <c:v>86.694999999999993</c:v>
                </c:pt>
                <c:pt idx="1077">
                  <c:v>86.045000000000002</c:v>
                </c:pt>
                <c:pt idx="1078">
                  <c:v>85.76</c:v>
                </c:pt>
                <c:pt idx="1079">
                  <c:v>85.662000000000006</c:v>
                </c:pt>
                <c:pt idx="1080">
                  <c:v>85.65</c:v>
                </c:pt>
                <c:pt idx="1081">
                  <c:v>85.58</c:v>
                </c:pt>
                <c:pt idx="1082">
                  <c:v>85.370999999999995</c:v>
                </c:pt>
                <c:pt idx="1083">
                  <c:v>85.355000000000004</c:v>
                </c:pt>
                <c:pt idx="1084">
                  <c:v>85.352999999999994</c:v>
                </c:pt>
                <c:pt idx="1085">
                  <c:v>85.231999999999999</c:v>
                </c:pt>
                <c:pt idx="1086">
                  <c:v>84.647999999999996</c:v>
                </c:pt>
                <c:pt idx="1087">
                  <c:v>84.646000000000001</c:v>
                </c:pt>
                <c:pt idx="1088">
                  <c:v>84.644999999999996</c:v>
                </c:pt>
                <c:pt idx="1089">
                  <c:v>84.018000000000001</c:v>
                </c:pt>
                <c:pt idx="1090">
                  <c:v>83.873999999999995</c:v>
                </c:pt>
                <c:pt idx="1091">
                  <c:v>83.801000000000002</c:v>
                </c:pt>
                <c:pt idx="1092">
                  <c:v>83.798000000000002</c:v>
                </c:pt>
                <c:pt idx="1093">
                  <c:v>83.709000000000003</c:v>
                </c:pt>
                <c:pt idx="1094">
                  <c:v>83.7</c:v>
                </c:pt>
                <c:pt idx="1095">
                  <c:v>83.605999999999995</c:v>
                </c:pt>
                <c:pt idx="1096">
                  <c:v>83.573999999999998</c:v>
                </c:pt>
                <c:pt idx="1097">
                  <c:v>83.165000000000006</c:v>
                </c:pt>
                <c:pt idx="1098">
                  <c:v>83.094999999999999</c:v>
                </c:pt>
                <c:pt idx="1099">
                  <c:v>82.793999999999997</c:v>
                </c:pt>
                <c:pt idx="1100">
                  <c:v>82.778999999999996</c:v>
                </c:pt>
                <c:pt idx="1101">
                  <c:v>82.667000000000002</c:v>
                </c:pt>
                <c:pt idx="1102">
                  <c:v>82.652000000000001</c:v>
                </c:pt>
                <c:pt idx="1103">
                  <c:v>82.497</c:v>
                </c:pt>
                <c:pt idx="1104">
                  <c:v>82.483999999999995</c:v>
                </c:pt>
                <c:pt idx="1105">
                  <c:v>82.436999999999998</c:v>
                </c:pt>
                <c:pt idx="1106">
                  <c:v>82.179000000000002</c:v>
                </c:pt>
                <c:pt idx="1107">
                  <c:v>82.164000000000001</c:v>
                </c:pt>
                <c:pt idx="1108">
                  <c:v>82.087999999999994</c:v>
                </c:pt>
                <c:pt idx="1109">
                  <c:v>82.05</c:v>
                </c:pt>
                <c:pt idx="1110">
                  <c:v>81.912000000000006</c:v>
                </c:pt>
                <c:pt idx="1111">
                  <c:v>81.787999999999997</c:v>
                </c:pt>
                <c:pt idx="1112">
                  <c:v>81.775999999999996</c:v>
                </c:pt>
                <c:pt idx="1113">
                  <c:v>81.734999999999999</c:v>
                </c:pt>
                <c:pt idx="1114">
                  <c:v>81.721000000000004</c:v>
                </c:pt>
                <c:pt idx="1115">
                  <c:v>81.478999999999999</c:v>
                </c:pt>
                <c:pt idx="1116">
                  <c:v>81.039000000000001</c:v>
                </c:pt>
                <c:pt idx="1117">
                  <c:v>80.974000000000004</c:v>
                </c:pt>
                <c:pt idx="1118">
                  <c:v>80.843000000000004</c:v>
                </c:pt>
                <c:pt idx="1119">
                  <c:v>80.762</c:v>
                </c:pt>
                <c:pt idx="1120">
                  <c:v>80.646000000000001</c:v>
                </c:pt>
                <c:pt idx="1121">
                  <c:v>80.438000000000002</c:v>
                </c:pt>
                <c:pt idx="1122">
                  <c:v>80.295000000000002</c:v>
                </c:pt>
                <c:pt idx="1123">
                  <c:v>79.626000000000005</c:v>
                </c:pt>
                <c:pt idx="1124">
                  <c:v>79.543999999999997</c:v>
                </c:pt>
                <c:pt idx="1125">
                  <c:v>79.539000000000001</c:v>
                </c:pt>
                <c:pt idx="1126">
                  <c:v>79.290999999999997</c:v>
                </c:pt>
                <c:pt idx="1127">
                  <c:v>79.027000000000001</c:v>
                </c:pt>
                <c:pt idx="1128">
                  <c:v>78.867000000000004</c:v>
                </c:pt>
                <c:pt idx="1129">
                  <c:v>78.733999999999995</c:v>
                </c:pt>
                <c:pt idx="1130">
                  <c:v>78.656000000000006</c:v>
                </c:pt>
                <c:pt idx="1131">
                  <c:v>78.353999999999999</c:v>
                </c:pt>
                <c:pt idx="1132">
                  <c:v>78.031999999999996</c:v>
                </c:pt>
                <c:pt idx="1133">
                  <c:v>77.754999999999995</c:v>
                </c:pt>
                <c:pt idx="1134">
                  <c:v>77.271000000000001</c:v>
                </c:pt>
                <c:pt idx="1135">
                  <c:v>77.231999999999999</c:v>
                </c:pt>
                <c:pt idx="1136">
                  <c:v>77.144000000000005</c:v>
                </c:pt>
                <c:pt idx="1137">
                  <c:v>77.103999999999999</c:v>
                </c:pt>
                <c:pt idx="1138">
                  <c:v>76.933999999999997</c:v>
                </c:pt>
                <c:pt idx="1139">
                  <c:v>76.763000000000005</c:v>
                </c:pt>
                <c:pt idx="1140">
                  <c:v>76.682000000000002</c:v>
                </c:pt>
                <c:pt idx="1141">
                  <c:v>76.662000000000006</c:v>
                </c:pt>
                <c:pt idx="1142">
                  <c:v>76.552000000000007</c:v>
                </c:pt>
                <c:pt idx="1143">
                  <c:v>76.093999999999994</c:v>
                </c:pt>
                <c:pt idx="1144">
                  <c:v>75.885999999999996</c:v>
                </c:pt>
                <c:pt idx="1145">
                  <c:v>75.847999999999999</c:v>
                </c:pt>
                <c:pt idx="1146">
                  <c:v>75.459999999999994</c:v>
                </c:pt>
                <c:pt idx="1147">
                  <c:v>75.373999999999995</c:v>
                </c:pt>
                <c:pt idx="1148">
                  <c:v>75.260999999999996</c:v>
                </c:pt>
                <c:pt idx="1149">
                  <c:v>75.022999999999996</c:v>
                </c:pt>
                <c:pt idx="1150">
                  <c:v>74.498999999999995</c:v>
                </c:pt>
                <c:pt idx="1151">
                  <c:v>74.424000000000007</c:v>
                </c:pt>
                <c:pt idx="1152">
                  <c:v>74.248000000000005</c:v>
                </c:pt>
                <c:pt idx="1153">
                  <c:v>73.950999999999993</c:v>
                </c:pt>
                <c:pt idx="1154">
                  <c:v>73.948999999999998</c:v>
                </c:pt>
                <c:pt idx="1155">
                  <c:v>73.653999999999996</c:v>
                </c:pt>
                <c:pt idx="1156">
                  <c:v>73.433999999999997</c:v>
                </c:pt>
                <c:pt idx="1157">
                  <c:v>73.376000000000005</c:v>
                </c:pt>
                <c:pt idx="1158">
                  <c:v>73.290999999999997</c:v>
                </c:pt>
                <c:pt idx="1159">
                  <c:v>73.131</c:v>
                </c:pt>
                <c:pt idx="1160">
                  <c:v>72.837000000000003</c:v>
                </c:pt>
                <c:pt idx="1161">
                  <c:v>72.826999999999998</c:v>
                </c:pt>
                <c:pt idx="1162">
                  <c:v>72.302000000000007</c:v>
                </c:pt>
                <c:pt idx="1163">
                  <c:v>72.185000000000002</c:v>
                </c:pt>
                <c:pt idx="1164">
                  <c:v>72.176000000000002</c:v>
                </c:pt>
                <c:pt idx="1165">
                  <c:v>72.17</c:v>
                </c:pt>
                <c:pt idx="1166">
                  <c:v>72.162999999999997</c:v>
                </c:pt>
                <c:pt idx="1167">
                  <c:v>72.117000000000004</c:v>
                </c:pt>
                <c:pt idx="1168">
                  <c:v>72.081000000000003</c:v>
                </c:pt>
                <c:pt idx="1169">
                  <c:v>72.055000000000007</c:v>
                </c:pt>
                <c:pt idx="1170">
                  <c:v>71.905000000000001</c:v>
                </c:pt>
                <c:pt idx="1171">
                  <c:v>71.837000000000003</c:v>
                </c:pt>
                <c:pt idx="1172">
                  <c:v>71.685000000000002</c:v>
                </c:pt>
                <c:pt idx="1173">
                  <c:v>71.599000000000004</c:v>
                </c:pt>
                <c:pt idx="1174">
                  <c:v>71.417000000000002</c:v>
                </c:pt>
                <c:pt idx="1175">
                  <c:v>71.316999999999993</c:v>
                </c:pt>
                <c:pt idx="1176">
                  <c:v>71.209000000000003</c:v>
                </c:pt>
                <c:pt idx="1177">
                  <c:v>70.855999999999995</c:v>
                </c:pt>
                <c:pt idx="1178">
                  <c:v>70.831000000000003</c:v>
                </c:pt>
                <c:pt idx="1179">
                  <c:v>70.736000000000004</c:v>
                </c:pt>
                <c:pt idx="1180">
                  <c:v>70.728999999999999</c:v>
                </c:pt>
                <c:pt idx="1181">
                  <c:v>70.613</c:v>
                </c:pt>
                <c:pt idx="1182">
                  <c:v>70.48</c:v>
                </c:pt>
                <c:pt idx="1183">
                  <c:v>70.441999999999993</c:v>
                </c:pt>
                <c:pt idx="1184">
                  <c:v>70.043999999999997</c:v>
                </c:pt>
                <c:pt idx="1185">
                  <c:v>69.959999999999994</c:v>
                </c:pt>
                <c:pt idx="1186">
                  <c:v>69.525000000000006</c:v>
                </c:pt>
                <c:pt idx="1187">
                  <c:v>69.504999999999995</c:v>
                </c:pt>
                <c:pt idx="1188">
                  <c:v>69.504999999999995</c:v>
                </c:pt>
                <c:pt idx="1189">
                  <c:v>69.494</c:v>
                </c:pt>
                <c:pt idx="1190">
                  <c:v>69.450999999999993</c:v>
                </c:pt>
                <c:pt idx="1191">
                  <c:v>69.197000000000003</c:v>
                </c:pt>
                <c:pt idx="1192">
                  <c:v>69.093999999999994</c:v>
                </c:pt>
                <c:pt idx="1193">
                  <c:v>69.084000000000003</c:v>
                </c:pt>
                <c:pt idx="1194">
                  <c:v>69.066000000000003</c:v>
                </c:pt>
                <c:pt idx="1195">
                  <c:v>69.043000000000006</c:v>
                </c:pt>
                <c:pt idx="1196">
                  <c:v>68.971000000000004</c:v>
                </c:pt>
                <c:pt idx="1197">
                  <c:v>68.762</c:v>
                </c:pt>
                <c:pt idx="1198">
                  <c:v>68.754000000000005</c:v>
                </c:pt>
                <c:pt idx="1199">
                  <c:v>68.680999999999997</c:v>
                </c:pt>
                <c:pt idx="1200">
                  <c:v>68.557000000000002</c:v>
                </c:pt>
                <c:pt idx="1201">
                  <c:v>68.531000000000006</c:v>
                </c:pt>
                <c:pt idx="1202">
                  <c:v>68.501999999999995</c:v>
                </c:pt>
                <c:pt idx="1203">
                  <c:v>68.454999999999998</c:v>
                </c:pt>
                <c:pt idx="1204">
                  <c:v>68.234999999999999</c:v>
                </c:pt>
                <c:pt idx="1205">
                  <c:v>68.153000000000006</c:v>
                </c:pt>
                <c:pt idx="1206">
                  <c:v>68.128</c:v>
                </c:pt>
                <c:pt idx="1207">
                  <c:v>68.085999999999999</c:v>
                </c:pt>
                <c:pt idx="1208">
                  <c:v>67.935000000000002</c:v>
                </c:pt>
                <c:pt idx="1209">
                  <c:v>67.887</c:v>
                </c:pt>
                <c:pt idx="1210">
                  <c:v>67.736000000000004</c:v>
                </c:pt>
                <c:pt idx="1211">
                  <c:v>67.680999999999997</c:v>
                </c:pt>
                <c:pt idx="1212">
                  <c:v>67.643000000000001</c:v>
                </c:pt>
                <c:pt idx="1213">
                  <c:v>67.641000000000005</c:v>
                </c:pt>
                <c:pt idx="1214">
                  <c:v>67.533000000000001</c:v>
                </c:pt>
                <c:pt idx="1215">
                  <c:v>67.506</c:v>
                </c:pt>
                <c:pt idx="1216">
                  <c:v>67.158000000000001</c:v>
                </c:pt>
                <c:pt idx="1217">
                  <c:v>67.061000000000007</c:v>
                </c:pt>
                <c:pt idx="1218">
                  <c:v>67.055000000000007</c:v>
                </c:pt>
                <c:pt idx="1219">
                  <c:v>66.908000000000001</c:v>
                </c:pt>
                <c:pt idx="1220">
                  <c:v>66.869</c:v>
                </c:pt>
                <c:pt idx="1221">
                  <c:v>66.819000000000003</c:v>
                </c:pt>
                <c:pt idx="1222">
                  <c:v>66.790000000000006</c:v>
                </c:pt>
                <c:pt idx="1223">
                  <c:v>66.754000000000005</c:v>
                </c:pt>
                <c:pt idx="1224">
                  <c:v>66.707999999999998</c:v>
                </c:pt>
                <c:pt idx="1225">
                  <c:v>66.567999999999998</c:v>
                </c:pt>
                <c:pt idx="1226">
                  <c:v>66.427999999999997</c:v>
                </c:pt>
                <c:pt idx="1227">
                  <c:v>66.397000000000006</c:v>
                </c:pt>
                <c:pt idx="1228">
                  <c:v>66.335999999999999</c:v>
                </c:pt>
                <c:pt idx="1229">
                  <c:v>66.334999999999994</c:v>
                </c:pt>
                <c:pt idx="1230">
                  <c:v>66.290999999999997</c:v>
                </c:pt>
                <c:pt idx="1231">
                  <c:v>66.265000000000001</c:v>
                </c:pt>
                <c:pt idx="1232">
                  <c:v>66.245000000000005</c:v>
                </c:pt>
                <c:pt idx="1233">
                  <c:v>66.245000000000005</c:v>
                </c:pt>
                <c:pt idx="1234">
                  <c:v>66.19</c:v>
                </c:pt>
                <c:pt idx="1235">
                  <c:v>66.168999999999997</c:v>
                </c:pt>
                <c:pt idx="1236">
                  <c:v>65.968000000000004</c:v>
                </c:pt>
                <c:pt idx="1237">
                  <c:v>65.822000000000003</c:v>
                </c:pt>
                <c:pt idx="1238">
                  <c:v>65.706000000000003</c:v>
                </c:pt>
                <c:pt idx="1239">
                  <c:v>65.548000000000002</c:v>
                </c:pt>
                <c:pt idx="1240">
                  <c:v>65.528000000000006</c:v>
                </c:pt>
                <c:pt idx="1241">
                  <c:v>65.463999999999999</c:v>
                </c:pt>
                <c:pt idx="1242">
                  <c:v>65.295000000000002</c:v>
                </c:pt>
                <c:pt idx="1243">
                  <c:v>65.286000000000001</c:v>
                </c:pt>
                <c:pt idx="1244">
                  <c:v>64.92</c:v>
                </c:pt>
                <c:pt idx="1245">
                  <c:v>64.784999999999997</c:v>
                </c:pt>
                <c:pt idx="1246">
                  <c:v>64.412999999999997</c:v>
                </c:pt>
                <c:pt idx="1247">
                  <c:v>64.334000000000003</c:v>
                </c:pt>
                <c:pt idx="1248">
                  <c:v>64.085999999999999</c:v>
                </c:pt>
                <c:pt idx="1249">
                  <c:v>64.039000000000001</c:v>
                </c:pt>
                <c:pt idx="1250">
                  <c:v>63.91</c:v>
                </c:pt>
                <c:pt idx="1251">
                  <c:v>63.783000000000001</c:v>
                </c:pt>
                <c:pt idx="1252">
                  <c:v>63.55</c:v>
                </c:pt>
                <c:pt idx="1253">
                  <c:v>63.512999999999998</c:v>
                </c:pt>
                <c:pt idx="1254">
                  <c:v>63.508000000000003</c:v>
                </c:pt>
                <c:pt idx="1255">
                  <c:v>63.481999999999999</c:v>
                </c:pt>
                <c:pt idx="1256">
                  <c:v>63.296999999999997</c:v>
                </c:pt>
                <c:pt idx="1257">
                  <c:v>63.215000000000003</c:v>
                </c:pt>
                <c:pt idx="1258">
                  <c:v>63.078000000000003</c:v>
                </c:pt>
                <c:pt idx="1259">
                  <c:v>63.003</c:v>
                </c:pt>
                <c:pt idx="1260">
                  <c:v>62.728999999999999</c:v>
                </c:pt>
                <c:pt idx="1261">
                  <c:v>62.728999999999999</c:v>
                </c:pt>
                <c:pt idx="1262">
                  <c:v>62.383000000000003</c:v>
                </c:pt>
                <c:pt idx="1263">
                  <c:v>62.331000000000003</c:v>
                </c:pt>
                <c:pt idx="1264">
                  <c:v>62.250999999999998</c:v>
                </c:pt>
                <c:pt idx="1265">
                  <c:v>62.238</c:v>
                </c:pt>
                <c:pt idx="1266">
                  <c:v>62.186</c:v>
                </c:pt>
                <c:pt idx="1267">
                  <c:v>62.180999999999997</c:v>
                </c:pt>
                <c:pt idx="1268">
                  <c:v>61.92</c:v>
                </c:pt>
                <c:pt idx="1269">
                  <c:v>61.837000000000003</c:v>
                </c:pt>
                <c:pt idx="1270">
                  <c:v>61.837000000000003</c:v>
                </c:pt>
                <c:pt idx="1271">
                  <c:v>61.837000000000003</c:v>
                </c:pt>
                <c:pt idx="1272">
                  <c:v>61.837000000000003</c:v>
                </c:pt>
                <c:pt idx="1273">
                  <c:v>61.837000000000003</c:v>
                </c:pt>
                <c:pt idx="1274">
                  <c:v>61.837000000000003</c:v>
                </c:pt>
                <c:pt idx="1275">
                  <c:v>61.837000000000003</c:v>
                </c:pt>
                <c:pt idx="1276">
                  <c:v>61.837000000000003</c:v>
                </c:pt>
                <c:pt idx="1277">
                  <c:v>61.837000000000003</c:v>
                </c:pt>
                <c:pt idx="1278">
                  <c:v>61.798999999999999</c:v>
                </c:pt>
                <c:pt idx="1279">
                  <c:v>61.69</c:v>
                </c:pt>
                <c:pt idx="1280">
                  <c:v>61.51</c:v>
                </c:pt>
                <c:pt idx="1281">
                  <c:v>61.453000000000003</c:v>
                </c:pt>
                <c:pt idx="1282">
                  <c:v>61.359000000000002</c:v>
                </c:pt>
                <c:pt idx="1283">
                  <c:v>60.936999999999998</c:v>
                </c:pt>
                <c:pt idx="1284">
                  <c:v>60.779000000000003</c:v>
                </c:pt>
                <c:pt idx="1285">
                  <c:v>60.728999999999999</c:v>
                </c:pt>
                <c:pt idx="1286">
                  <c:v>60.728000000000002</c:v>
                </c:pt>
                <c:pt idx="1287">
                  <c:v>60.692</c:v>
                </c:pt>
                <c:pt idx="1288">
                  <c:v>60.600999999999999</c:v>
                </c:pt>
                <c:pt idx="1289">
                  <c:v>60.545999999999999</c:v>
                </c:pt>
                <c:pt idx="1290">
                  <c:v>60.118000000000002</c:v>
                </c:pt>
                <c:pt idx="1291">
                  <c:v>60.061</c:v>
                </c:pt>
                <c:pt idx="1292">
                  <c:v>59.911999999999999</c:v>
                </c:pt>
                <c:pt idx="1293">
                  <c:v>59.597999999999999</c:v>
                </c:pt>
                <c:pt idx="1294">
                  <c:v>59.195999999999998</c:v>
                </c:pt>
                <c:pt idx="1295">
                  <c:v>58.805</c:v>
                </c:pt>
                <c:pt idx="1296">
                  <c:v>58.581000000000003</c:v>
                </c:pt>
                <c:pt idx="1297">
                  <c:v>58.543999999999997</c:v>
                </c:pt>
                <c:pt idx="1298">
                  <c:v>58.524000000000001</c:v>
                </c:pt>
                <c:pt idx="1299">
                  <c:v>58.465000000000003</c:v>
                </c:pt>
                <c:pt idx="1300">
                  <c:v>57.930999999999997</c:v>
                </c:pt>
                <c:pt idx="1301">
                  <c:v>57.808999999999997</c:v>
                </c:pt>
                <c:pt idx="1302">
                  <c:v>57.731999999999999</c:v>
                </c:pt>
                <c:pt idx="1303">
                  <c:v>57.661000000000001</c:v>
                </c:pt>
                <c:pt idx="1304">
                  <c:v>57.57</c:v>
                </c:pt>
                <c:pt idx="1305">
                  <c:v>57.481999999999999</c:v>
                </c:pt>
                <c:pt idx="1306">
                  <c:v>57.145000000000003</c:v>
                </c:pt>
                <c:pt idx="1307">
                  <c:v>57.01</c:v>
                </c:pt>
                <c:pt idx="1308">
                  <c:v>56.890999999999998</c:v>
                </c:pt>
                <c:pt idx="1309">
                  <c:v>56.253999999999998</c:v>
                </c:pt>
                <c:pt idx="1310">
                  <c:v>56.231999999999999</c:v>
                </c:pt>
                <c:pt idx="1311">
                  <c:v>55.953000000000003</c:v>
                </c:pt>
                <c:pt idx="1312">
                  <c:v>55.826000000000001</c:v>
                </c:pt>
                <c:pt idx="1313">
                  <c:v>55.795999999999999</c:v>
                </c:pt>
                <c:pt idx="1314">
                  <c:v>55.762</c:v>
                </c:pt>
                <c:pt idx="1315">
                  <c:v>55.594999999999999</c:v>
                </c:pt>
                <c:pt idx="1316">
                  <c:v>55.48</c:v>
                </c:pt>
                <c:pt idx="1317">
                  <c:v>55.322000000000003</c:v>
                </c:pt>
                <c:pt idx="1318">
                  <c:v>55.036999999999999</c:v>
                </c:pt>
                <c:pt idx="1319">
                  <c:v>54.892000000000003</c:v>
                </c:pt>
                <c:pt idx="1320">
                  <c:v>54.844999999999999</c:v>
                </c:pt>
                <c:pt idx="1321">
                  <c:v>54.689</c:v>
                </c:pt>
                <c:pt idx="1322">
                  <c:v>54.506999999999998</c:v>
                </c:pt>
                <c:pt idx="1323">
                  <c:v>54.087000000000003</c:v>
                </c:pt>
                <c:pt idx="1324">
                  <c:v>54.03</c:v>
                </c:pt>
                <c:pt idx="1325">
                  <c:v>53.734000000000002</c:v>
                </c:pt>
                <c:pt idx="1326">
                  <c:v>53.698999999999998</c:v>
                </c:pt>
                <c:pt idx="1327">
                  <c:v>53.281999999999996</c:v>
                </c:pt>
                <c:pt idx="1328">
                  <c:v>53.259</c:v>
                </c:pt>
                <c:pt idx="1329">
                  <c:v>53.195</c:v>
                </c:pt>
                <c:pt idx="1330">
                  <c:v>52.743000000000002</c:v>
                </c:pt>
                <c:pt idx="1331">
                  <c:v>52.67</c:v>
                </c:pt>
                <c:pt idx="1332">
                  <c:v>52.628</c:v>
                </c:pt>
                <c:pt idx="1333">
                  <c:v>52.517000000000003</c:v>
                </c:pt>
                <c:pt idx="1334">
                  <c:v>52.421999999999997</c:v>
                </c:pt>
                <c:pt idx="1335">
                  <c:v>52.253</c:v>
                </c:pt>
                <c:pt idx="1336">
                  <c:v>52.156999999999996</c:v>
                </c:pt>
                <c:pt idx="1337">
                  <c:v>52.146999999999998</c:v>
                </c:pt>
                <c:pt idx="1338">
                  <c:v>52.064</c:v>
                </c:pt>
                <c:pt idx="1339">
                  <c:v>52.064</c:v>
                </c:pt>
                <c:pt idx="1340">
                  <c:v>52.027000000000001</c:v>
                </c:pt>
                <c:pt idx="1341">
                  <c:v>52.006</c:v>
                </c:pt>
                <c:pt idx="1342">
                  <c:v>51.844999999999999</c:v>
                </c:pt>
                <c:pt idx="1343">
                  <c:v>51.759</c:v>
                </c:pt>
                <c:pt idx="1344">
                  <c:v>51.576000000000001</c:v>
                </c:pt>
                <c:pt idx="1345">
                  <c:v>51.47</c:v>
                </c:pt>
                <c:pt idx="1346">
                  <c:v>51.304000000000002</c:v>
                </c:pt>
                <c:pt idx="1347">
                  <c:v>51.113999999999997</c:v>
                </c:pt>
                <c:pt idx="1348">
                  <c:v>51.11</c:v>
                </c:pt>
                <c:pt idx="1349">
                  <c:v>50.985999999999997</c:v>
                </c:pt>
                <c:pt idx="1350">
                  <c:v>50.837000000000003</c:v>
                </c:pt>
                <c:pt idx="1351">
                  <c:v>50.613999999999997</c:v>
                </c:pt>
                <c:pt idx="1352">
                  <c:v>50.587000000000003</c:v>
                </c:pt>
                <c:pt idx="1353">
                  <c:v>50.487000000000002</c:v>
                </c:pt>
                <c:pt idx="1354">
                  <c:v>50.347000000000001</c:v>
                </c:pt>
                <c:pt idx="1355">
                  <c:v>50.308999999999997</c:v>
                </c:pt>
                <c:pt idx="1356">
                  <c:v>50.3</c:v>
                </c:pt>
                <c:pt idx="1357">
                  <c:v>50.247999999999998</c:v>
                </c:pt>
                <c:pt idx="1358">
                  <c:v>50.235999999999997</c:v>
                </c:pt>
                <c:pt idx="1359">
                  <c:v>50.198999999999998</c:v>
                </c:pt>
                <c:pt idx="1360">
                  <c:v>50.185000000000002</c:v>
                </c:pt>
                <c:pt idx="1361">
                  <c:v>49.76</c:v>
                </c:pt>
                <c:pt idx="1362">
                  <c:v>49.448999999999998</c:v>
                </c:pt>
                <c:pt idx="1363">
                  <c:v>49.15</c:v>
                </c:pt>
                <c:pt idx="1364">
                  <c:v>49.103000000000002</c:v>
                </c:pt>
                <c:pt idx="1365">
                  <c:v>49.048999999999999</c:v>
                </c:pt>
                <c:pt idx="1366">
                  <c:v>49.02</c:v>
                </c:pt>
                <c:pt idx="1367">
                  <c:v>49.012999999999998</c:v>
                </c:pt>
                <c:pt idx="1368">
                  <c:v>48.959000000000003</c:v>
                </c:pt>
                <c:pt idx="1369">
                  <c:v>48.795999999999999</c:v>
                </c:pt>
                <c:pt idx="1370">
                  <c:v>48.752000000000002</c:v>
                </c:pt>
                <c:pt idx="1371">
                  <c:v>48.752000000000002</c:v>
                </c:pt>
                <c:pt idx="1372">
                  <c:v>48.752000000000002</c:v>
                </c:pt>
                <c:pt idx="1373">
                  <c:v>48.752000000000002</c:v>
                </c:pt>
                <c:pt idx="1374">
                  <c:v>48.546999999999997</c:v>
                </c:pt>
                <c:pt idx="1375">
                  <c:v>48.119</c:v>
                </c:pt>
                <c:pt idx="1376">
                  <c:v>48.015999999999998</c:v>
                </c:pt>
                <c:pt idx="1377">
                  <c:v>47.923999999999999</c:v>
                </c:pt>
                <c:pt idx="1378">
                  <c:v>47.834000000000003</c:v>
                </c:pt>
                <c:pt idx="1379">
                  <c:v>47.756999999999998</c:v>
                </c:pt>
                <c:pt idx="1380">
                  <c:v>47.726999999999997</c:v>
                </c:pt>
                <c:pt idx="1381">
                  <c:v>47.7</c:v>
                </c:pt>
                <c:pt idx="1382">
                  <c:v>47.372999999999998</c:v>
                </c:pt>
                <c:pt idx="1383">
                  <c:v>47.372999999999998</c:v>
                </c:pt>
                <c:pt idx="1384">
                  <c:v>47.372999999999998</c:v>
                </c:pt>
                <c:pt idx="1385">
                  <c:v>47.372999999999998</c:v>
                </c:pt>
                <c:pt idx="1386">
                  <c:v>47.372999999999998</c:v>
                </c:pt>
                <c:pt idx="1387">
                  <c:v>47.331000000000003</c:v>
                </c:pt>
                <c:pt idx="1388">
                  <c:v>46.832000000000001</c:v>
                </c:pt>
                <c:pt idx="1389">
                  <c:v>46.832000000000001</c:v>
                </c:pt>
                <c:pt idx="1390">
                  <c:v>46.542999999999999</c:v>
                </c:pt>
                <c:pt idx="1391">
                  <c:v>46.503</c:v>
                </c:pt>
                <c:pt idx="1392">
                  <c:v>46.398000000000003</c:v>
                </c:pt>
                <c:pt idx="1393">
                  <c:v>46.313000000000002</c:v>
                </c:pt>
                <c:pt idx="1394">
                  <c:v>46.295999999999999</c:v>
                </c:pt>
                <c:pt idx="1395">
                  <c:v>46.295000000000002</c:v>
                </c:pt>
                <c:pt idx="1396">
                  <c:v>46.256999999999998</c:v>
                </c:pt>
                <c:pt idx="1397">
                  <c:v>46.149000000000001</c:v>
                </c:pt>
                <c:pt idx="1398">
                  <c:v>46.069000000000003</c:v>
                </c:pt>
                <c:pt idx="1399">
                  <c:v>46.036999999999999</c:v>
                </c:pt>
                <c:pt idx="1400">
                  <c:v>46.023000000000003</c:v>
                </c:pt>
                <c:pt idx="1401">
                  <c:v>46.018000000000001</c:v>
                </c:pt>
                <c:pt idx="1402">
                  <c:v>46.018000000000001</c:v>
                </c:pt>
                <c:pt idx="1403">
                  <c:v>45.853000000000002</c:v>
                </c:pt>
                <c:pt idx="1404">
                  <c:v>45.493000000000002</c:v>
                </c:pt>
                <c:pt idx="1405">
                  <c:v>45.45</c:v>
                </c:pt>
                <c:pt idx="1406">
                  <c:v>45.277000000000001</c:v>
                </c:pt>
                <c:pt idx="1407">
                  <c:v>45.261000000000003</c:v>
                </c:pt>
                <c:pt idx="1408">
                  <c:v>45.024999999999999</c:v>
                </c:pt>
                <c:pt idx="1409">
                  <c:v>45</c:v>
                </c:pt>
                <c:pt idx="1410">
                  <c:v>44.429000000000002</c:v>
                </c:pt>
                <c:pt idx="1411">
                  <c:v>44.097000000000001</c:v>
                </c:pt>
                <c:pt idx="1412">
                  <c:v>44.054000000000002</c:v>
                </c:pt>
                <c:pt idx="1413">
                  <c:v>43.987000000000002</c:v>
                </c:pt>
                <c:pt idx="1414">
                  <c:v>43.835000000000001</c:v>
                </c:pt>
                <c:pt idx="1415">
                  <c:v>43.798999999999999</c:v>
                </c:pt>
                <c:pt idx="1416">
                  <c:v>43.372999999999998</c:v>
                </c:pt>
                <c:pt idx="1417">
                  <c:v>43.219000000000001</c:v>
                </c:pt>
                <c:pt idx="1418">
                  <c:v>42.994</c:v>
                </c:pt>
                <c:pt idx="1419">
                  <c:v>42.872</c:v>
                </c:pt>
                <c:pt idx="1420">
                  <c:v>42.831000000000003</c:v>
                </c:pt>
                <c:pt idx="1421">
                  <c:v>42.792999999999999</c:v>
                </c:pt>
                <c:pt idx="1422">
                  <c:v>42.600999999999999</c:v>
                </c:pt>
                <c:pt idx="1423">
                  <c:v>42.597999999999999</c:v>
                </c:pt>
                <c:pt idx="1424">
                  <c:v>42.448999999999998</c:v>
                </c:pt>
                <c:pt idx="1425">
                  <c:v>42.408999999999999</c:v>
                </c:pt>
                <c:pt idx="1426">
                  <c:v>42.069000000000003</c:v>
                </c:pt>
                <c:pt idx="1427">
                  <c:v>42.033000000000001</c:v>
                </c:pt>
                <c:pt idx="1428">
                  <c:v>41.976999999999997</c:v>
                </c:pt>
                <c:pt idx="1429">
                  <c:v>41.887</c:v>
                </c:pt>
                <c:pt idx="1430">
                  <c:v>41.859000000000002</c:v>
                </c:pt>
                <c:pt idx="1431">
                  <c:v>41.786000000000001</c:v>
                </c:pt>
                <c:pt idx="1432">
                  <c:v>41.723999999999997</c:v>
                </c:pt>
                <c:pt idx="1433">
                  <c:v>41.719000000000001</c:v>
                </c:pt>
                <c:pt idx="1434">
                  <c:v>41.334000000000003</c:v>
                </c:pt>
                <c:pt idx="1435">
                  <c:v>41.305</c:v>
                </c:pt>
                <c:pt idx="1436">
                  <c:v>41.265000000000001</c:v>
                </c:pt>
                <c:pt idx="1437">
                  <c:v>41.262999999999998</c:v>
                </c:pt>
                <c:pt idx="1438">
                  <c:v>41.216999999999999</c:v>
                </c:pt>
                <c:pt idx="1439">
                  <c:v>41.121000000000002</c:v>
                </c:pt>
                <c:pt idx="1440">
                  <c:v>41.058999999999997</c:v>
                </c:pt>
                <c:pt idx="1441">
                  <c:v>40.790999999999997</c:v>
                </c:pt>
                <c:pt idx="1442">
                  <c:v>40.756</c:v>
                </c:pt>
                <c:pt idx="1443">
                  <c:v>40.375999999999998</c:v>
                </c:pt>
                <c:pt idx="1444">
                  <c:v>40.348999999999997</c:v>
                </c:pt>
                <c:pt idx="1445">
                  <c:v>40.195</c:v>
                </c:pt>
                <c:pt idx="1446">
                  <c:v>39.588000000000001</c:v>
                </c:pt>
                <c:pt idx="1447">
                  <c:v>38.86</c:v>
                </c:pt>
                <c:pt idx="1448">
                  <c:v>37.557000000000002</c:v>
                </c:pt>
                <c:pt idx="1449">
                  <c:v>36.774000000000001</c:v>
                </c:pt>
                <c:pt idx="1450">
                  <c:v>35.472000000000001</c:v>
                </c:pt>
                <c:pt idx="1451">
                  <c:v>35.401000000000003</c:v>
                </c:pt>
                <c:pt idx="1452">
                  <c:v>34.799999999999997</c:v>
                </c:pt>
                <c:pt idx="1453">
                  <c:v>34.235999999999997</c:v>
                </c:pt>
                <c:pt idx="1454">
                  <c:v>32.293999999999997</c:v>
                </c:pt>
                <c:pt idx="1455">
                  <c:v>31.02</c:v>
                </c:pt>
                <c:pt idx="1456">
                  <c:v>30.492999999999999</c:v>
                </c:pt>
                <c:pt idx="1457">
                  <c:v>29.506</c:v>
                </c:pt>
                <c:pt idx="1458">
                  <c:v>28.346</c:v>
                </c:pt>
                <c:pt idx="1459">
                  <c:v>26.962</c:v>
                </c:pt>
                <c:pt idx="1460">
                  <c:v>26.7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44-46AC-A5FB-F4DCD5B5E65B}"/>
            </c:ext>
          </c:extLst>
        </c:ser>
        <c:ser>
          <c:idx val="4"/>
          <c:order val="4"/>
          <c:tx>
            <c:v>Stage 4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'FDC Delegate'!$L$4:$L$1099</c:f>
              <c:numCache>
                <c:formatCode>0.0</c:formatCode>
                <c:ptCount val="1096"/>
                <c:pt idx="0">
                  <c:v>0</c:v>
                </c:pt>
                <c:pt idx="1">
                  <c:v>9.1324200913242004E-2</c:v>
                </c:pt>
                <c:pt idx="2">
                  <c:v>0.18264840182648401</c:v>
                </c:pt>
                <c:pt idx="3">
                  <c:v>0.27397260273972601</c:v>
                </c:pt>
                <c:pt idx="4">
                  <c:v>0.36529680365296802</c:v>
                </c:pt>
                <c:pt idx="5">
                  <c:v>0.45662100456621002</c:v>
                </c:pt>
                <c:pt idx="6">
                  <c:v>0.54794520547945202</c:v>
                </c:pt>
                <c:pt idx="7">
                  <c:v>0.63926940639269403</c:v>
                </c:pt>
                <c:pt idx="8">
                  <c:v>0.73059360730593603</c:v>
                </c:pt>
                <c:pt idx="9">
                  <c:v>0.82191780821917804</c:v>
                </c:pt>
                <c:pt idx="10">
                  <c:v>0.91324200913242004</c:v>
                </c:pt>
                <c:pt idx="11">
                  <c:v>1.004566210045662</c:v>
                </c:pt>
                <c:pt idx="12">
                  <c:v>1.095890410958904</c:v>
                </c:pt>
                <c:pt idx="13">
                  <c:v>1.1872146118721461</c:v>
                </c:pt>
                <c:pt idx="14">
                  <c:v>1.2785388127853881</c:v>
                </c:pt>
                <c:pt idx="15">
                  <c:v>1.3698630136986301</c:v>
                </c:pt>
                <c:pt idx="16">
                  <c:v>1.4611872146118721</c:v>
                </c:pt>
                <c:pt idx="17">
                  <c:v>1.5525114155251141</c:v>
                </c:pt>
                <c:pt idx="18">
                  <c:v>1.6438356164383561</c:v>
                </c:pt>
                <c:pt idx="19">
                  <c:v>1.7351598173515981</c:v>
                </c:pt>
                <c:pt idx="20">
                  <c:v>1.8264840182648401</c:v>
                </c:pt>
                <c:pt idx="21">
                  <c:v>1.9178082191780821</c:v>
                </c:pt>
                <c:pt idx="22">
                  <c:v>2.0091324200913241</c:v>
                </c:pt>
                <c:pt idx="23">
                  <c:v>2.1004566210045663</c:v>
                </c:pt>
                <c:pt idx="24">
                  <c:v>2.1917808219178081</c:v>
                </c:pt>
                <c:pt idx="25">
                  <c:v>2.2831050228310499</c:v>
                </c:pt>
                <c:pt idx="26">
                  <c:v>2.3744292237442921</c:v>
                </c:pt>
                <c:pt idx="27">
                  <c:v>2.4657534246575343</c:v>
                </c:pt>
                <c:pt idx="28">
                  <c:v>2.5570776255707761</c:v>
                </c:pt>
                <c:pt idx="29">
                  <c:v>2.6484018264840179</c:v>
                </c:pt>
                <c:pt idx="30">
                  <c:v>2.7397260273972601</c:v>
                </c:pt>
                <c:pt idx="31">
                  <c:v>2.8310502283105023</c:v>
                </c:pt>
                <c:pt idx="32">
                  <c:v>2.9223744292237441</c:v>
                </c:pt>
                <c:pt idx="33">
                  <c:v>3.0136986301369859</c:v>
                </c:pt>
                <c:pt idx="34">
                  <c:v>3.1050228310502281</c:v>
                </c:pt>
                <c:pt idx="35">
                  <c:v>3.1963470319634704</c:v>
                </c:pt>
                <c:pt idx="36">
                  <c:v>3.2876712328767121</c:v>
                </c:pt>
                <c:pt idx="37">
                  <c:v>3.3789954337899539</c:v>
                </c:pt>
                <c:pt idx="38">
                  <c:v>3.4703196347031962</c:v>
                </c:pt>
                <c:pt idx="39">
                  <c:v>3.5616438356164384</c:v>
                </c:pt>
                <c:pt idx="40">
                  <c:v>3.6529680365296802</c:v>
                </c:pt>
                <c:pt idx="41">
                  <c:v>3.7442922374429219</c:v>
                </c:pt>
                <c:pt idx="42">
                  <c:v>3.8356164383561642</c:v>
                </c:pt>
                <c:pt idx="43">
                  <c:v>3.9269406392694064</c:v>
                </c:pt>
                <c:pt idx="44">
                  <c:v>4.0182648401826482</c:v>
                </c:pt>
                <c:pt idx="45">
                  <c:v>4.10958904109589</c:v>
                </c:pt>
                <c:pt idx="46">
                  <c:v>4.2009132420091326</c:v>
                </c:pt>
                <c:pt idx="47">
                  <c:v>4.2922374429223744</c:v>
                </c:pt>
                <c:pt idx="48">
                  <c:v>4.3835616438356162</c:v>
                </c:pt>
                <c:pt idx="49">
                  <c:v>4.474885844748858</c:v>
                </c:pt>
                <c:pt idx="50">
                  <c:v>4.5662100456620998</c:v>
                </c:pt>
                <c:pt idx="51">
                  <c:v>4.6575342465753424</c:v>
                </c:pt>
                <c:pt idx="52">
                  <c:v>4.7488584474885842</c:v>
                </c:pt>
                <c:pt idx="53">
                  <c:v>4.840182648401826</c:v>
                </c:pt>
                <c:pt idx="54">
                  <c:v>4.9315068493150687</c:v>
                </c:pt>
                <c:pt idx="55">
                  <c:v>5.0228310502283104</c:v>
                </c:pt>
                <c:pt idx="56">
                  <c:v>5.1141552511415522</c:v>
                </c:pt>
                <c:pt idx="57">
                  <c:v>5.205479452054794</c:v>
                </c:pt>
                <c:pt idx="58">
                  <c:v>5.2968036529680358</c:v>
                </c:pt>
                <c:pt idx="59">
                  <c:v>5.3881278538812785</c:v>
                </c:pt>
                <c:pt idx="60">
                  <c:v>5.4794520547945202</c:v>
                </c:pt>
                <c:pt idx="61">
                  <c:v>5.570776255707762</c:v>
                </c:pt>
                <c:pt idx="62">
                  <c:v>5.6621004566210047</c:v>
                </c:pt>
                <c:pt idx="63">
                  <c:v>5.7534246575342465</c:v>
                </c:pt>
                <c:pt idx="64">
                  <c:v>5.8447488584474883</c:v>
                </c:pt>
                <c:pt idx="65">
                  <c:v>5.93607305936073</c:v>
                </c:pt>
                <c:pt idx="66">
                  <c:v>6.0273972602739718</c:v>
                </c:pt>
                <c:pt idx="67">
                  <c:v>6.1187214611872145</c:v>
                </c:pt>
                <c:pt idx="68">
                  <c:v>6.2100456621004563</c:v>
                </c:pt>
                <c:pt idx="69">
                  <c:v>6.3013698630136981</c:v>
                </c:pt>
                <c:pt idx="70">
                  <c:v>6.3926940639269407</c:v>
                </c:pt>
                <c:pt idx="71">
                  <c:v>6.4840182648401825</c:v>
                </c:pt>
                <c:pt idx="72">
                  <c:v>6.5753424657534243</c:v>
                </c:pt>
                <c:pt idx="73">
                  <c:v>6.6666666666666661</c:v>
                </c:pt>
                <c:pt idx="74">
                  <c:v>6.7579908675799079</c:v>
                </c:pt>
                <c:pt idx="75">
                  <c:v>6.8493150684931505</c:v>
                </c:pt>
                <c:pt idx="76">
                  <c:v>6.9406392694063923</c:v>
                </c:pt>
                <c:pt idx="77">
                  <c:v>7.0319634703196341</c:v>
                </c:pt>
                <c:pt idx="78">
                  <c:v>7.1232876712328768</c:v>
                </c:pt>
                <c:pt idx="79">
                  <c:v>7.2146118721461185</c:v>
                </c:pt>
                <c:pt idx="80">
                  <c:v>7.3059360730593603</c:v>
                </c:pt>
                <c:pt idx="81">
                  <c:v>7.3972602739726021</c:v>
                </c:pt>
                <c:pt idx="82">
                  <c:v>7.4885844748858439</c:v>
                </c:pt>
                <c:pt idx="83">
                  <c:v>7.5799086757990866</c:v>
                </c:pt>
                <c:pt idx="84">
                  <c:v>7.6712328767123283</c:v>
                </c:pt>
                <c:pt idx="85">
                  <c:v>7.7625570776255701</c:v>
                </c:pt>
                <c:pt idx="86">
                  <c:v>7.8538812785388128</c:v>
                </c:pt>
                <c:pt idx="87">
                  <c:v>7.9452054794520546</c:v>
                </c:pt>
                <c:pt idx="88">
                  <c:v>8.0365296803652964</c:v>
                </c:pt>
                <c:pt idx="89">
                  <c:v>8.1278538812785381</c:v>
                </c:pt>
                <c:pt idx="90">
                  <c:v>8.2191780821917799</c:v>
                </c:pt>
                <c:pt idx="91">
                  <c:v>8.3105022831050217</c:v>
                </c:pt>
                <c:pt idx="92">
                  <c:v>8.4018264840182653</c:v>
                </c:pt>
                <c:pt idx="93">
                  <c:v>8.493150684931507</c:v>
                </c:pt>
                <c:pt idx="94">
                  <c:v>8.5844748858447488</c:v>
                </c:pt>
                <c:pt idx="95">
                  <c:v>8.6757990867579906</c:v>
                </c:pt>
                <c:pt idx="96">
                  <c:v>8.7671232876712324</c:v>
                </c:pt>
                <c:pt idx="97">
                  <c:v>8.8584474885844742</c:v>
                </c:pt>
                <c:pt idx="98">
                  <c:v>8.949771689497716</c:v>
                </c:pt>
                <c:pt idx="99">
                  <c:v>9.0410958904109577</c:v>
                </c:pt>
                <c:pt idx="100">
                  <c:v>9.1324200913241995</c:v>
                </c:pt>
                <c:pt idx="101">
                  <c:v>9.2237442922374431</c:v>
                </c:pt>
                <c:pt idx="102">
                  <c:v>9.3150684931506849</c:v>
                </c:pt>
                <c:pt idx="103">
                  <c:v>9.4063926940639266</c:v>
                </c:pt>
                <c:pt idx="104">
                  <c:v>9.4977168949771684</c:v>
                </c:pt>
                <c:pt idx="105">
                  <c:v>9.5890410958904102</c:v>
                </c:pt>
                <c:pt idx="106">
                  <c:v>9.680365296803652</c:v>
                </c:pt>
                <c:pt idx="107">
                  <c:v>9.7716894977168938</c:v>
                </c:pt>
                <c:pt idx="108">
                  <c:v>9.8630136986301373</c:v>
                </c:pt>
                <c:pt idx="109">
                  <c:v>9.9543378995433791</c:v>
                </c:pt>
                <c:pt idx="110">
                  <c:v>10.045662100456621</c:v>
                </c:pt>
                <c:pt idx="111">
                  <c:v>10.136986301369863</c:v>
                </c:pt>
                <c:pt idx="112">
                  <c:v>10.228310502283104</c:v>
                </c:pt>
                <c:pt idx="113">
                  <c:v>10.319634703196346</c:v>
                </c:pt>
                <c:pt idx="114">
                  <c:v>10.410958904109588</c:v>
                </c:pt>
                <c:pt idx="115">
                  <c:v>10.50228310502283</c:v>
                </c:pt>
                <c:pt idx="116">
                  <c:v>10.593607305936072</c:v>
                </c:pt>
                <c:pt idx="117">
                  <c:v>10.684931506849315</c:v>
                </c:pt>
                <c:pt idx="118">
                  <c:v>10.776255707762557</c:v>
                </c:pt>
                <c:pt idx="119">
                  <c:v>10.867579908675799</c:v>
                </c:pt>
                <c:pt idx="120">
                  <c:v>10.95890410958904</c:v>
                </c:pt>
                <c:pt idx="121">
                  <c:v>11.050228310502282</c:v>
                </c:pt>
                <c:pt idx="122">
                  <c:v>11.141552511415524</c:v>
                </c:pt>
                <c:pt idx="123">
                  <c:v>11.232876712328766</c:v>
                </c:pt>
                <c:pt idx="124">
                  <c:v>11.324200913242009</c:v>
                </c:pt>
                <c:pt idx="125">
                  <c:v>11.415525114155251</c:v>
                </c:pt>
                <c:pt idx="126">
                  <c:v>11.506849315068493</c:v>
                </c:pt>
                <c:pt idx="127">
                  <c:v>11.598173515981735</c:v>
                </c:pt>
                <c:pt idx="128">
                  <c:v>11.689497716894977</c:v>
                </c:pt>
                <c:pt idx="129">
                  <c:v>11.780821917808218</c:v>
                </c:pt>
                <c:pt idx="130">
                  <c:v>11.87214611872146</c:v>
                </c:pt>
                <c:pt idx="131">
                  <c:v>11.963470319634702</c:v>
                </c:pt>
                <c:pt idx="132">
                  <c:v>12.054794520547944</c:v>
                </c:pt>
                <c:pt idx="133">
                  <c:v>12.146118721461187</c:v>
                </c:pt>
                <c:pt idx="134">
                  <c:v>12.237442922374429</c:v>
                </c:pt>
                <c:pt idx="135">
                  <c:v>12.328767123287671</c:v>
                </c:pt>
                <c:pt idx="136">
                  <c:v>12.420091324200913</c:v>
                </c:pt>
                <c:pt idx="137">
                  <c:v>12.511415525114154</c:v>
                </c:pt>
                <c:pt idx="138">
                  <c:v>12.602739726027396</c:v>
                </c:pt>
                <c:pt idx="139">
                  <c:v>12.694063926940638</c:v>
                </c:pt>
                <c:pt idx="140">
                  <c:v>12.785388127853881</c:v>
                </c:pt>
                <c:pt idx="141">
                  <c:v>12.876712328767123</c:v>
                </c:pt>
                <c:pt idx="142">
                  <c:v>12.968036529680365</c:v>
                </c:pt>
                <c:pt idx="143">
                  <c:v>13.059360730593607</c:v>
                </c:pt>
                <c:pt idx="144">
                  <c:v>13.150684931506849</c:v>
                </c:pt>
                <c:pt idx="145">
                  <c:v>13.24200913242009</c:v>
                </c:pt>
                <c:pt idx="146">
                  <c:v>13.333333333333332</c:v>
                </c:pt>
                <c:pt idx="147">
                  <c:v>13.424657534246574</c:v>
                </c:pt>
                <c:pt idx="148">
                  <c:v>13.515981735159816</c:v>
                </c:pt>
                <c:pt idx="149">
                  <c:v>13.607305936073059</c:v>
                </c:pt>
                <c:pt idx="150">
                  <c:v>13.698630136986301</c:v>
                </c:pt>
                <c:pt idx="151">
                  <c:v>13.789954337899543</c:v>
                </c:pt>
                <c:pt idx="152">
                  <c:v>13.881278538812785</c:v>
                </c:pt>
                <c:pt idx="153">
                  <c:v>13.972602739726026</c:v>
                </c:pt>
                <c:pt idx="154">
                  <c:v>14.063926940639268</c:v>
                </c:pt>
                <c:pt idx="155">
                  <c:v>14.15525114155251</c:v>
                </c:pt>
                <c:pt idx="156">
                  <c:v>14.246575342465754</c:v>
                </c:pt>
                <c:pt idx="157">
                  <c:v>14.337899543378995</c:v>
                </c:pt>
                <c:pt idx="158">
                  <c:v>14.429223744292237</c:v>
                </c:pt>
                <c:pt idx="159">
                  <c:v>14.520547945205479</c:v>
                </c:pt>
                <c:pt idx="160">
                  <c:v>14.611872146118721</c:v>
                </c:pt>
                <c:pt idx="161">
                  <c:v>14.703196347031962</c:v>
                </c:pt>
                <c:pt idx="162">
                  <c:v>14.794520547945204</c:v>
                </c:pt>
                <c:pt idx="163">
                  <c:v>14.885844748858446</c:v>
                </c:pt>
                <c:pt idx="164">
                  <c:v>14.977168949771688</c:v>
                </c:pt>
                <c:pt idx="165">
                  <c:v>15.068493150684931</c:v>
                </c:pt>
                <c:pt idx="166">
                  <c:v>15.159817351598173</c:v>
                </c:pt>
                <c:pt idx="167">
                  <c:v>15.251141552511415</c:v>
                </c:pt>
                <c:pt idx="168">
                  <c:v>15.342465753424657</c:v>
                </c:pt>
                <c:pt idx="169">
                  <c:v>15.433789954337898</c:v>
                </c:pt>
                <c:pt idx="170">
                  <c:v>15.52511415525114</c:v>
                </c:pt>
                <c:pt idx="171">
                  <c:v>15.616438356164382</c:v>
                </c:pt>
                <c:pt idx="172">
                  <c:v>15.707762557077626</c:v>
                </c:pt>
                <c:pt idx="173">
                  <c:v>15.799086757990867</c:v>
                </c:pt>
                <c:pt idx="174">
                  <c:v>15.890410958904109</c:v>
                </c:pt>
                <c:pt idx="175">
                  <c:v>15.981735159817351</c:v>
                </c:pt>
                <c:pt idx="176">
                  <c:v>16.073059360730593</c:v>
                </c:pt>
                <c:pt idx="177">
                  <c:v>16.164383561643834</c:v>
                </c:pt>
                <c:pt idx="178">
                  <c:v>16.255707762557076</c:v>
                </c:pt>
                <c:pt idx="179">
                  <c:v>16.347031963470318</c:v>
                </c:pt>
                <c:pt idx="180">
                  <c:v>16.43835616438356</c:v>
                </c:pt>
                <c:pt idx="181">
                  <c:v>16.529680365296802</c:v>
                </c:pt>
                <c:pt idx="182">
                  <c:v>16.621004566210043</c:v>
                </c:pt>
                <c:pt idx="183">
                  <c:v>16.712328767123285</c:v>
                </c:pt>
                <c:pt idx="184">
                  <c:v>16.803652968036531</c:v>
                </c:pt>
                <c:pt idx="185">
                  <c:v>16.894977168949772</c:v>
                </c:pt>
                <c:pt idx="186">
                  <c:v>16.986301369863014</c:v>
                </c:pt>
                <c:pt idx="187">
                  <c:v>17.077625570776256</c:v>
                </c:pt>
                <c:pt idx="188">
                  <c:v>17.168949771689498</c:v>
                </c:pt>
                <c:pt idx="189">
                  <c:v>17.260273972602739</c:v>
                </c:pt>
                <c:pt idx="190">
                  <c:v>17.351598173515981</c:v>
                </c:pt>
                <c:pt idx="191">
                  <c:v>17.442922374429223</c:v>
                </c:pt>
                <c:pt idx="192">
                  <c:v>17.534246575342465</c:v>
                </c:pt>
                <c:pt idx="193">
                  <c:v>17.625570776255707</c:v>
                </c:pt>
                <c:pt idx="194">
                  <c:v>17.716894977168948</c:v>
                </c:pt>
                <c:pt idx="195">
                  <c:v>17.80821917808219</c:v>
                </c:pt>
                <c:pt idx="196">
                  <c:v>17.899543378995432</c:v>
                </c:pt>
                <c:pt idx="197">
                  <c:v>17.990867579908674</c:v>
                </c:pt>
                <c:pt idx="198">
                  <c:v>18.082191780821915</c:v>
                </c:pt>
                <c:pt idx="199">
                  <c:v>18.173515981735157</c:v>
                </c:pt>
                <c:pt idx="200">
                  <c:v>18.264840182648399</c:v>
                </c:pt>
                <c:pt idx="201">
                  <c:v>18.356164383561644</c:v>
                </c:pt>
                <c:pt idx="202">
                  <c:v>18.447488584474886</c:v>
                </c:pt>
                <c:pt idx="203">
                  <c:v>18.538812785388128</c:v>
                </c:pt>
                <c:pt idx="204">
                  <c:v>18.63013698630137</c:v>
                </c:pt>
                <c:pt idx="205">
                  <c:v>18.721461187214611</c:v>
                </c:pt>
                <c:pt idx="206">
                  <c:v>18.812785388127853</c:v>
                </c:pt>
                <c:pt idx="207">
                  <c:v>18.904109589041095</c:v>
                </c:pt>
                <c:pt idx="208">
                  <c:v>18.995433789954337</c:v>
                </c:pt>
                <c:pt idx="209">
                  <c:v>19.086757990867579</c:v>
                </c:pt>
                <c:pt idx="210">
                  <c:v>19.17808219178082</c:v>
                </c:pt>
                <c:pt idx="211">
                  <c:v>19.269406392694062</c:v>
                </c:pt>
                <c:pt idx="212">
                  <c:v>19.360730593607304</c:v>
                </c:pt>
                <c:pt idx="213">
                  <c:v>19.452054794520546</c:v>
                </c:pt>
                <c:pt idx="214">
                  <c:v>19.543378995433788</c:v>
                </c:pt>
                <c:pt idx="215">
                  <c:v>19.634703196347029</c:v>
                </c:pt>
                <c:pt idx="216">
                  <c:v>19.726027397260275</c:v>
                </c:pt>
                <c:pt idx="217">
                  <c:v>19.817351598173516</c:v>
                </c:pt>
                <c:pt idx="218">
                  <c:v>19.908675799086758</c:v>
                </c:pt>
                <c:pt idx="219">
                  <c:v>20</c:v>
                </c:pt>
                <c:pt idx="220">
                  <c:v>20.091324200913242</c:v>
                </c:pt>
                <c:pt idx="221">
                  <c:v>20.182648401826484</c:v>
                </c:pt>
                <c:pt idx="222">
                  <c:v>20.273972602739725</c:v>
                </c:pt>
                <c:pt idx="223">
                  <c:v>20.365296803652967</c:v>
                </c:pt>
                <c:pt idx="224">
                  <c:v>20.456621004566209</c:v>
                </c:pt>
                <c:pt idx="225">
                  <c:v>20.547945205479451</c:v>
                </c:pt>
                <c:pt idx="226">
                  <c:v>20.639269406392692</c:v>
                </c:pt>
                <c:pt idx="227">
                  <c:v>20.730593607305934</c:v>
                </c:pt>
                <c:pt idx="228">
                  <c:v>20.821917808219176</c:v>
                </c:pt>
                <c:pt idx="229">
                  <c:v>20.913242009132418</c:v>
                </c:pt>
                <c:pt idx="230">
                  <c:v>21.00456621004566</c:v>
                </c:pt>
                <c:pt idx="231">
                  <c:v>21.095890410958901</c:v>
                </c:pt>
                <c:pt idx="232">
                  <c:v>21.187214611872143</c:v>
                </c:pt>
                <c:pt idx="233">
                  <c:v>21.278538812785389</c:v>
                </c:pt>
                <c:pt idx="234">
                  <c:v>21.36986301369863</c:v>
                </c:pt>
                <c:pt idx="235">
                  <c:v>21.461187214611872</c:v>
                </c:pt>
                <c:pt idx="236">
                  <c:v>21.552511415525114</c:v>
                </c:pt>
                <c:pt idx="237">
                  <c:v>21.643835616438356</c:v>
                </c:pt>
                <c:pt idx="238">
                  <c:v>21.735159817351597</c:v>
                </c:pt>
                <c:pt idx="239">
                  <c:v>21.826484018264839</c:v>
                </c:pt>
                <c:pt idx="240">
                  <c:v>21.917808219178081</c:v>
                </c:pt>
                <c:pt idx="241">
                  <c:v>22.009132420091323</c:v>
                </c:pt>
                <c:pt idx="242">
                  <c:v>22.100456621004565</c:v>
                </c:pt>
                <c:pt idx="243">
                  <c:v>22.191780821917806</c:v>
                </c:pt>
                <c:pt idx="244">
                  <c:v>22.283105022831048</c:v>
                </c:pt>
                <c:pt idx="245">
                  <c:v>22.37442922374429</c:v>
                </c:pt>
                <c:pt idx="246">
                  <c:v>22.465753424657532</c:v>
                </c:pt>
                <c:pt idx="247">
                  <c:v>22.557077625570773</c:v>
                </c:pt>
                <c:pt idx="248">
                  <c:v>22.648401826484019</c:v>
                </c:pt>
                <c:pt idx="249">
                  <c:v>22.739726027397261</c:v>
                </c:pt>
                <c:pt idx="250">
                  <c:v>22.831050228310502</c:v>
                </c:pt>
                <c:pt idx="251">
                  <c:v>22.922374429223744</c:v>
                </c:pt>
                <c:pt idx="252">
                  <c:v>23.013698630136986</c:v>
                </c:pt>
                <c:pt idx="253">
                  <c:v>23.105022831050228</c:v>
                </c:pt>
                <c:pt idx="254">
                  <c:v>23.196347031963469</c:v>
                </c:pt>
                <c:pt idx="255">
                  <c:v>23.287671232876711</c:v>
                </c:pt>
                <c:pt idx="256">
                  <c:v>23.378995433789953</c:v>
                </c:pt>
                <c:pt idx="257">
                  <c:v>23.470319634703195</c:v>
                </c:pt>
                <c:pt idx="258">
                  <c:v>23.561643835616437</c:v>
                </c:pt>
                <c:pt idx="259">
                  <c:v>23.652968036529678</c:v>
                </c:pt>
                <c:pt idx="260">
                  <c:v>23.74429223744292</c:v>
                </c:pt>
                <c:pt idx="261">
                  <c:v>23.835616438356162</c:v>
                </c:pt>
                <c:pt idx="262">
                  <c:v>23.926940639269404</c:v>
                </c:pt>
                <c:pt idx="263">
                  <c:v>24.018264840182646</c:v>
                </c:pt>
                <c:pt idx="264">
                  <c:v>24.109589041095887</c:v>
                </c:pt>
                <c:pt idx="265">
                  <c:v>24.200913242009133</c:v>
                </c:pt>
                <c:pt idx="266">
                  <c:v>24.292237442922374</c:v>
                </c:pt>
                <c:pt idx="267">
                  <c:v>24.383561643835616</c:v>
                </c:pt>
                <c:pt idx="268">
                  <c:v>24.474885844748858</c:v>
                </c:pt>
                <c:pt idx="269">
                  <c:v>24.5662100456621</c:v>
                </c:pt>
                <c:pt idx="270">
                  <c:v>24.657534246575342</c:v>
                </c:pt>
                <c:pt idx="271">
                  <c:v>24.748858447488583</c:v>
                </c:pt>
                <c:pt idx="272">
                  <c:v>24.840182648401825</c:v>
                </c:pt>
                <c:pt idx="273">
                  <c:v>24.931506849315067</c:v>
                </c:pt>
                <c:pt idx="274">
                  <c:v>25.022831050228309</c:v>
                </c:pt>
                <c:pt idx="275">
                  <c:v>25.11415525114155</c:v>
                </c:pt>
                <c:pt idx="276">
                  <c:v>25.205479452054792</c:v>
                </c:pt>
                <c:pt idx="277">
                  <c:v>25.296803652968034</c:v>
                </c:pt>
                <c:pt idx="278">
                  <c:v>25.388127853881276</c:v>
                </c:pt>
                <c:pt idx="279">
                  <c:v>25.479452054794518</c:v>
                </c:pt>
                <c:pt idx="280">
                  <c:v>25.570776255707763</c:v>
                </c:pt>
                <c:pt idx="281">
                  <c:v>25.662100456621005</c:v>
                </c:pt>
                <c:pt idx="282">
                  <c:v>25.753424657534246</c:v>
                </c:pt>
                <c:pt idx="283">
                  <c:v>25.844748858447488</c:v>
                </c:pt>
                <c:pt idx="284">
                  <c:v>25.93607305936073</c:v>
                </c:pt>
                <c:pt idx="285">
                  <c:v>26.027397260273972</c:v>
                </c:pt>
                <c:pt idx="286">
                  <c:v>26.118721461187214</c:v>
                </c:pt>
                <c:pt idx="287">
                  <c:v>26.210045662100455</c:v>
                </c:pt>
                <c:pt idx="288">
                  <c:v>26.301369863013697</c:v>
                </c:pt>
                <c:pt idx="289">
                  <c:v>26.392694063926939</c:v>
                </c:pt>
                <c:pt idx="290">
                  <c:v>26.484018264840181</c:v>
                </c:pt>
                <c:pt idx="291">
                  <c:v>26.575342465753423</c:v>
                </c:pt>
                <c:pt idx="292">
                  <c:v>26.666666666666664</c:v>
                </c:pt>
                <c:pt idx="293">
                  <c:v>26.757990867579906</c:v>
                </c:pt>
                <c:pt idx="294">
                  <c:v>26.849315068493148</c:v>
                </c:pt>
                <c:pt idx="295">
                  <c:v>26.94063926940639</c:v>
                </c:pt>
                <c:pt idx="296">
                  <c:v>27.031963470319631</c:v>
                </c:pt>
                <c:pt idx="297">
                  <c:v>27.123287671232877</c:v>
                </c:pt>
                <c:pt idx="298">
                  <c:v>27.214611872146119</c:v>
                </c:pt>
                <c:pt idx="299">
                  <c:v>27.30593607305936</c:v>
                </c:pt>
                <c:pt idx="300">
                  <c:v>27.397260273972602</c:v>
                </c:pt>
                <c:pt idx="301">
                  <c:v>27.488584474885844</c:v>
                </c:pt>
                <c:pt idx="302">
                  <c:v>27.579908675799086</c:v>
                </c:pt>
                <c:pt idx="303">
                  <c:v>27.671232876712327</c:v>
                </c:pt>
                <c:pt idx="304">
                  <c:v>27.762557077625569</c:v>
                </c:pt>
                <c:pt idx="305">
                  <c:v>27.853881278538811</c:v>
                </c:pt>
                <c:pt idx="306">
                  <c:v>27.945205479452053</c:v>
                </c:pt>
                <c:pt idx="307">
                  <c:v>28.036529680365295</c:v>
                </c:pt>
                <c:pt idx="308">
                  <c:v>28.127853881278536</c:v>
                </c:pt>
                <c:pt idx="309">
                  <c:v>28.219178082191778</c:v>
                </c:pt>
                <c:pt idx="310">
                  <c:v>28.31050228310502</c:v>
                </c:pt>
                <c:pt idx="311">
                  <c:v>28.401826484018262</c:v>
                </c:pt>
                <c:pt idx="312">
                  <c:v>28.493150684931507</c:v>
                </c:pt>
                <c:pt idx="313">
                  <c:v>28.584474885844749</c:v>
                </c:pt>
                <c:pt idx="314">
                  <c:v>28.675799086757991</c:v>
                </c:pt>
                <c:pt idx="315">
                  <c:v>28.767123287671232</c:v>
                </c:pt>
                <c:pt idx="316">
                  <c:v>28.858447488584474</c:v>
                </c:pt>
                <c:pt idx="317">
                  <c:v>28.949771689497716</c:v>
                </c:pt>
                <c:pt idx="318">
                  <c:v>29.041095890410958</c:v>
                </c:pt>
                <c:pt idx="319">
                  <c:v>29.1324200913242</c:v>
                </c:pt>
                <c:pt idx="320">
                  <c:v>29.223744292237441</c:v>
                </c:pt>
                <c:pt idx="321">
                  <c:v>29.315068493150683</c:v>
                </c:pt>
                <c:pt idx="322">
                  <c:v>29.406392694063925</c:v>
                </c:pt>
                <c:pt idx="323">
                  <c:v>29.497716894977167</c:v>
                </c:pt>
                <c:pt idx="324">
                  <c:v>29.589041095890408</c:v>
                </c:pt>
                <c:pt idx="325">
                  <c:v>29.68036529680365</c:v>
                </c:pt>
                <c:pt idx="326">
                  <c:v>29.771689497716892</c:v>
                </c:pt>
                <c:pt idx="327">
                  <c:v>29.863013698630134</c:v>
                </c:pt>
                <c:pt idx="328">
                  <c:v>29.954337899543376</c:v>
                </c:pt>
                <c:pt idx="329">
                  <c:v>30.045662100456621</c:v>
                </c:pt>
                <c:pt idx="330">
                  <c:v>30.136986301369863</c:v>
                </c:pt>
                <c:pt idx="331">
                  <c:v>30.228310502283104</c:v>
                </c:pt>
                <c:pt idx="332">
                  <c:v>30.319634703196346</c:v>
                </c:pt>
                <c:pt idx="333">
                  <c:v>30.410958904109588</c:v>
                </c:pt>
                <c:pt idx="334">
                  <c:v>30.50228310502283</c:v>
                </c:pt>
                <c:pt idx="335">
                  <c:v>30.593607305936072</c:v>
                </c:pt>
                <c:pt idx="336">
                  <c:v>30.684931506849313</c:v>
                </c:pt>
                <c:pt idx="337">
                  <c:v>30.776255707762555</c:v>
                </c:pt>
                <c:pt idx="338">
                  <c:v>30.867579908675797</c:v>
                </c:pt>
                <c:pt idx="339">
                  <c:v>30.958904109589039</c:v>
                </c:pt>
                <c:pt idx="340">
                  <c:v>31.05022831050228</c:v>
                </c:pt>
                <c:pt idx="341">
                  <c:v>31.141552511415522</c:v>
                </c:pt>
                <c:pt idx="342">
                  <c:v>31.232876712328764</c:v>
                </c:pt>
                <c:pt idx="343">
                  <c:v>31.324200913242006</c:v>
                </c:pt>
                <c:pt idx="344">
                  <c:v>31.415525114155251</c:v>
                </c:pt>
                <c:pt idx="345">
                  <c:v>31.506849315068493</c:v>
                </c:pt>
                <c:pt idx="346">
                  <c:v>31.598173515981735</c:v>
                </c:pt>
                <c:pt idx="347">
                  <c:v>31.689497716894977</c:v>
                </c:pt>
                <c:pt idx="348">
                  <c:v>31.780821917808218</c:v>
                </c:pt>
                <c:pt idx="349">
                  <c:v>31.87214611872146</c:v>
                </c:pt>
                <c:pt idx="350">
                  <c:v>31.963470319634702</c:v>
                </c:pt>
                <c:pt idx="351">
                  <c:v>32.054794520547944</c:v>
                </c:pt>
                <c:pt idx="352">
                  <c:v>32.146118721461185</c:v>
                </c:pt>
                <c:pt idx="353">
                  <c:v>32.237442922374427</c:v>
                </c:pt>
                <c:pt idx="354">
                  <c:v>32.328767123287669</c:v>
                </c:pt>
                <c:pt idx="355">
                  <c:v>32.420091324200911</c:v>
                </c:pt>
                <c:pt idx="356">
                  <c:v>32.511415525114153</c:v>
                </c:pt>
                <c:pt idx="357">
                  <c:v>32.602739726027394</c:v>
                </c:pt>
                <c:pt idx="358">
                  <c:v>32.694063926940636</c:v>
                </c:pt>
                <c:pt idx="359">
                  <c:v>32.785388127853878</c:v>
                </c:pt>
                <c:pt idx="360">
                  <c:v>32.87671232876712</c:v>
                </c:pt>
                <c:pt idx="361">
                  <c:v>32.968036529680361</c:v>
                </c:pt>
                <c:pt idx="362">
                  <c:v>33.059360730593603</c:v>
                </c:pt>
                <c:pt idx="363">
                  <c:v>33.150684931506845</c:v>
                </c:pt>
                <c:pt idx="364">
                  <c:v>33.242009132420087</c:v>
                </c:pt>
                <c:pt idx="365">
                  <c:v>33.333333333333329</c:v>
                </c:pt>
                <c:pt idx="366">
                  <c:v>33.42465753424657</c:v>
                </c:pt>
                <c:pt idx="367">
                  <c:v>33.515981735159812</c:v>
                </c:pt>
                <c:pt idx="368">
                  <c:v>33.607305936073061</c:v>
                </c:pt>
                <c:pt idx="369">
                  <c:v>33.698630136986303</c:v>
                </c:pt>
                <c:pt idx="370">
                  <c:v>33.789954337899545</c:v>
                </c:pt>
                <c:pt idx="371">
                  <c:v>33.881278538812786</c:v>
                </c:pt>
                <c:pt idx="372">
                  <c:v>33.972602739726028</c:v>
                </c:pt>
                <c:pt idx="373">
                  <c:v>34.06392694063927</c:v>
                </c:pt>
                <c:pt idx="374">
                  <c:v>34.155251141552512</c:v>
                </c:pt>
                <c:pt idx="375">
                  <c:v>34.246575342465754</c:v>
                </c:pt>
                <c:pt idx="376">
                  <c:v>34.337899543378995</c:v>
                </c:pt>
                <c:pt idx="377">
                  <c:v>34.429223744292237</c:v>
                </c:pt>
                <c:pt idx="378">
                  <c:v>34.520547945205479</c:v>
                </c:pt>
                <c:pt idx="379">
                  <c:v>34.611872146118721</c:v>
                </c:pt>
                <c:pt idx="380">
                  <c:v>34.703196347031962</c:v>
                </c:pt>
                <c:pt idx="381">
                  <c:v>34.794520547945204</c:v>
                </c:pt>
                <c:pt idx="382">
                  <c:v>34.885844748858446</c:v>
                </c:pt>
                <c:pt idx="383">
                  <c:v>34.977168949771688</c:v>
                </c:pt>
                <c:pt idx="384">
                  <c:v>35.06849315068493</c:v>
                </c:pt>
                <c:pt idx="385">
                  <c:v>35.159817351598171</c:v>
                </c:pt>
                <c:pt idx="386">
                  <c:v>35.251141552511413</c:v>
                </c:pt>
                <c:pt idx="387">
                  <c:v>35.342465753424655</c:v>
                </c:pt>
                <c:pt idx="388">
                  <c:v>35.433789954337897</c:v>
                </c:pt>
                <c:pt idx="389">
                  <c:v>35.525114155251138</c:v>
                </c:pt>
                <c:pt idx="390">
                  <c:v>35.61643835616438</c:v>
                </c:pt>
                <c:pt idx="391">
                  <c:v>35.707762557077622</c:v>
                </c:pt>
                <c:pt idx="392">
                  <c:v>35.799086757990864</c:v>
                </c:pt>
                <c:pt idx="393">
                  <c:v>35.890410958904106</c:v>
                </c:pt>
                <c:pt idx="394">
                  <c:v>35.981735159817347</c:v>
                </c:pt>
                <c:pt idx="395">
                  <c:v>36.073059360730589</c:v>
                </c:pt>
                <c:pt idx="396">
                  <c:v>36.164383561643831</c:v>
                </c:pt>
                <c:pt idx="397">
                  <c:v>36.255707762557073</c:v>
                </c:pt>
                <c:pt idx="398">
                  <c:v>36.347031963470315</c:v>
                </c:pt>
                <c:pt idx="399">
                  <c:v>36.438356164383556</c:v>
                </c:pt>
                <c:pt idx="400">
                  <c:v>36.529680365296798</c:v>
                </c:pt>
                <c:pt idx="401">
                  <c:v>36.621004566210047</c:v>
                </c:pt>
                <c:pt idx="402">
                  <c:v>36.712328767123289</c:v>
                </c:pt>
                <c:pt idx="403">
                  <c:v>36.803652968036531</c:v>
                </c:pt>
                <c:pt idx="404">
                  <c:v>36.894977168949772</c:v>
                </c:pt>
                <c:pt idx="405">
                  <c:v>36.986301369863014</c:v>
                </c:pt>
                <c:pt idx="406">
                  <c:v>37.077625570776256</c:v>
                </c:pt>
                <c:pt idx="407">
                  <c:v>37.168949771689498</c:v>
                </c:pt>
                <c:pt idx="408">
                  <c:v>37.260273972602739</c:v>
                </c:pt>
                <c:pt idx="409">
                  <c:v>37.351598173515981</c:v>
                </c:pt>
                <c:pt idx="410">
                  <c:v>37.442922374429223</c:v>
                </c:pt>
                <c:pt idx="411">
                  <c:v>37.534246575342465</c:v>
                </c:pt>
                <c:pt idx="412">
                  <c:v>37.625570776255707</c:v>
                </c:pt>
                <c:pt idx="413">
                  <c:v>37.716894977168948</c:v>
                </c:pt>
                <c:pt idx="414">
                  <c:v>37.80821917808219</c:v>
                </c:pt>
                <c:pt idx="415">
                  <c:v>37.899543378995432</c:v>
                </c:pt>
                <c:pt idx="416">
                  <c:v>37.990867579908674</c:v>
                </c:pt>
                <c:pt idx="417">
                  <c:v>38.082191780821915</c:v>
                </c:pt>
                <c:pt idx="418">
                  <c:v>38.173515981735157</c:v>
                </c:pt>
                <c:pt idx="419">
                  <c:v>38.264840182648399</c:v>
                </c:pt>
                <c:pt idx="420">
                  <c:v>38.356164383561641</c:v>
                </c:pt>
                <c:pt idx="421">
                  <c:v>38.447488584474883</c:v>
                </c:pt>
                <c:pt idx="422">
                  <c:v>38.538812785388124</c:v>
                </c:pt>
                <c:pt idx="423">
                  <c:v>38.630136986301366</c:v>
                </c:pt>
                <c:pt idx="424">
                  <c:v>38.721461187214608</c:v>
                </c:pt>
                <c:pt idx="425">
                  <c:v>38.81278538812785</c:v>
                </c:pt>
                <c:pt idx="426">
                  <c:v>38.904109589041092</c:v>
                </c:pt>
                <c:pt idx="427">
                  <c:v>38.995433789954333</c:v>
                </c:pt>
                <c:pt idx="428">
                  <c:v>39.086757990867575</c:v>
                </c:pt>
                <c:pt idx="429">
                  <c:v>39.178082191780817</c:v>
                </c:pt>
                <c:pt idx="430">
                  <c:v>39.269406392694059</c:v>
                </c:pt>
                <c:pt idx="431">
                  <c:v>39.3607305936073</c:v>
                </c:pt>
                <c:pt idx="432">
                  <c:v>39.452054794520549</c:v>
                </c:pt>
                <c:pt idx="433">
                  <c:v>39.543378995433791</c:v>
                </c:pt>
                <c:pt idx="434">
                  <c:v>39.634703196347033</c:v>
                </c:pt>
                <c:pt idx="435">
                  <c:v>39.726027397260275</c:v>
                </c:pt>
                <c:pt idx="436">
                  <c:v>39.817351598173516</c:v>
                </c:pt>
                <c:pt idx="437">
                  <c:v>39.908675799086758</c:v>
                </c:pt>
                <c:pt idx="438">
                  <c:v>40</c:v>
                </c:pt>
                <c:pt idx="439">
                  <c:v>40.091324200913242</c:v>
                </c:pt>
                <c:pt idx="440">
                  <c:v>40.182648401826484</c:v>
                </c:pt>
                <c:pt idx="441">
                  <c:v>40.273972602739725</c:v>
                </c:pt>
                <c:pt idx="442">
                  <c:v>40.365296803652967</c:v>
                </c:pt>
                <c:pt idx="443">
                  <c:v>40.456621004566209</c:v>
                </c:pt>
                <c:pt idx="444">
                  <c:v>40.547945205479451</c:v>
                </c:pt>
                <c:pt idx="445">
                  <c:v>40.639269406392692</c:v>
                </c:pt>
                <c:pt idx="446">
                  <c:v>40.730593607305934</c:v>
                </c:pt>
                <c:pt idx="447">
                  <c:v>40.821917808219176</c:v>
                </c:pt>
                <c:pt idx="448">
                  <c:v>40.913242009132418</c:v>
                </c:pt>
                <c:pt idx="449">
                  <c:v>41.00456621004566</c:v>
                </c:pt>
                <c:pt idx="450">
                  <c:v>41.095890410958901</c:v>
                </c:pt>
                <c:pt idx="451">
                  <c:v>41.187214611872143</c:v>
                </c:pt>
                <c:pt idx="452">
                  <c:v>41.278538812785385</c:v>
                </c:pt>
                <c:pt idx="453">
                  <c:v>41.369863013698627</c:v>
                </c:pt>
                <c:pt idx="454">
                  <c:v>41.461187214611869</c:v>
                </c:pt>
                <c:pt idx="455">
                  <c:v>41.55251141552511</c:v>
                </c:pt>
                <c:pt idx="456">
                  <c:v>41.643835616438352</c:v>
                </c:pt>
                <c:pt idx="457">
                  <c:v>41.735159817351594</c:v>
                </c:pt>
                <c:pt idx="458">
                  <c:v>41.826484018264836</c:v>
                </c:pt>
                <c:pt idx="459">
                  <c:v>41.917808219178077</c:v>
                </c:pt>
                <c:pt idx="460">
                  <c:v>42.009132420091319</c:v>
                </c:pt>
                <c:pt idx="461">
                  <c:v>42.100456621004561</c:v>
                </c:pt>
                <c:pt idx="462">
                  <c:v>42.191780821917803</c:v>
                </c:pt>
                <c:pt idx="463">
                  <c:v>42.283105022831045</c:v>
                </c:pt>
                <c:pt idx="464">
                  <c:v>42.374429223744286</c:v>
                </c:pt>
                <c:pt idx="465">
                  <c:v>42.465753424657535</c:v>
                </c:pt>
                <c:pt idx="466">
                  <c:v>42.557077625570777</c:v>
                </c:pt>
                <c:pt idx="467">
                  <c:v>42.648401826484019</c:v>
                </c:pt>
                <c:pt idx="468">
                  <c:v>42.739726027397261</c:v>
                </c:pt>
                <c:pt idx="469">
                  <c:v>42.831050228310502</c:v>
                </c:pt>
                <c:pt idx="470">
                  <c:v>42.922374429223744</c:v>
                </c:pt>
                <c:pt idx="471">
                  <c:v>43.013698630136986</c:v>
                </c:pt>
                <c:pt idx="472">
                  <c:v>43.105022831050228</c:v>
                </c:pt>
                <c:pt idx="473">
                  <c:v>43.196347031963469</c:v>
                </c:pt>
                <c:pt idx="474">
                  <c:v>43.287671232876711</c:v>
                </c:pt>
                <c:pt idx="475">
                  <c:v>43.378995433789953</c:v>
                </c:pt>
                <c:pt idx="476">
                  <c:v>43.470319634703195</c:v>
                </c:pt>
                <c:pt idx="477">
                  <c:v>43.561643835616437</c:v>
                </c:pt>
                <c:pt idx="478">
                  <c:v>43.652968036529678</c:v>
                </c:pt>
                <c:pt idx="479">
                  <c:v>43.74429223744292</c:v>
                </c:pt>
                <c:pt idx="480">
                  <c:v>43.835616438356162</c:v>
                </c:pt>
                <c:pt idx="481">
                  <c:v>43.926940639269404</c:v>
                </c:pt>
                <c:pt idx="482">
                  <c:v>44.018264840182646</c:v>
                </c:pt>
                <c:pt idx="483">
                  <c:v>44.109589041095887</c:v>
                </c:pt>
                <c:pt idx="484">
                  <c:v>44.200913242009129</c:v>
                </c:pt>
                <c:pt idx="485">
                  <c:v>44.292237442922371</c:v>
                </c:pt>
                <c:pt idx="486">
                  <c:v>44.383561643835613</c:v>
                </c:pt>
                <c:pt idx="487">
                  <c:v>44.474885844748854</c:v>
                </c:pt>
                <c:pt idx="488">
                  <c:v>44.566210045662096</c:v>
                </c:pt>
                <c:pt idx="489">
                  <c:v>44.657534246575338</c:v>
                </c:pt>
                <c:pt idx="490">
                  <c:v>44.74885844748858</c:v>
                </c:pt>
                <c:pt idx="491">
                  <c:v>44.840182648401822</c:v>
                </c:pt>
                <c:pt idx="492">
                  <c:v>44.931506849315063</c:v>
                </c:pt>
                <c:pt idx="493">
                  <c:v>45.022831050228305</c:v>
                </c:pt>
                <c:pt idx="494">
                  <c:v>45.114155251141547</c:v>
                </c:pt>
                <c:pt idx="495">
                  <c:v>45.205479452054789</c:v>
                </c:pt>
                <c:pt idx="496">
                  <c:v>45.296803652968038</c:v>
                </c:pt>
                <c:pt idx="497">
                  <c:v>45.388127853881279</c:v>
                </c:pt>
                <c:pt idx="498">
                  <c:v>45.479452054794521</c:v>
                </c:pt>
                <c:pt idx="499">
                  <c:v>45.570776255707763</c:v>
                </c:pt>
                <c:pt idx="500">
                  <c:v>45.662100456621005</c:v>
                </c:pt>
                <c:pt idx="501">
                  <c:v>45.753424657534246</c:v>
                </c:pt>
                <c:pt idx="502">
                  <c:v>45.844748858447488</c:v>
                </c:pt>
                <c:pt idx="503">
                  <c:v>45.93607305936073</c:v>
                </c:pt>
                <c:pt idx="504">
                  <c:v>46.027397260273972</c:v>
                </c:pt>
                <c:pt idx="505">
                  <c:v>46.118721461187214</c:v>
                </c:pt>
                <c:pt idx="506">
                  <c:v>46.210045662100455</c:v>
                </c:pt>
                <c:pt idx="507">
                  <c:v>46.301369863013697</c:v>
                </c:pt>
                <c:pt idx="508">
                  <c:v>46.392694063926939</c:v>
                </c:pt>
                <c:pt idx="509">
                  <c:v>46.484018264840181</c:v>
                </c:pt>
                <c:pt idx="510">
                  <c:v>46.575342465753423</c:v>
                </c:pt>
                <c:pt idx="511">
                  <c:v>46.666666666666664</c:v>
                </c:pt>
                <c:pt idx="512">
                  <c:v>46.757990867579906</c:v>
                </c:pt>
                <c:pt idx="513">
                  <c:v>46.849315068493148</c:v>
                </c:pt>
                <c:pt idx="514">
                  <c:v>46.94063926940639</c:v>
                </c:pt>
                <c:pt idx="515">
                  <c:v>47.031963470319631</c:v>
                </c:pt>
                <c:pt idx="516">
                  <c:v>47.123287671232873</c:v>
                </c:pt>
                <c:pt idx="517">
                  <c:v>47.214611872146115</c:v>
                </c:pt>
                <c:pt idx="518">
                  <c:v>47.305936073059357</c:v>
                </c:pt>
                <c:pt idx="519">
                  <c:v>47.397260273972599</c:v>
                </c:pt>
                <c:pt idx="520">
                  <c:v>47.48858447488584</c:v>
                </c:pt>
                <c:pt idx="521">
                  <c:v>47.579908675799082</c:v>
                </c:pt>
                <c:pt idx="522">
                  <c:v>47.671232876712324</c:v>
                </c:pt>
                <c:pt idx="523">
                  <c:v>47.762557077625566</c:v>
                </c:pt>
                <c:pt idx="524">
                  <c:v>47.853881278538807</c:v>
                </c:pt>
                <c:pt idx="525">
                  <c:v>47.945205479452049</c:v>
                </c:pt>
                <c:pt idx="526">
                  <c:v>48.036529680365291</c:v>
                </c:pt>
                <c:pt idx="527">
                  <c:v>48.127853881278533</c:v>
                </c:pt>
                <c:pt idx="528">
                  <c:v>48.219178082191775</c:v>
                </c:pt>
                <c:pt idx="529">
                  <c:v>48.310502283105023</c:v>
                </c:pt>
                <c:pt idx="530">
                  <c:v>48.401826484018265</c:v>
                </c:pt>
                <c:pt idx="531">
                  <c:v>48.493150684931507</c:v>
                </c:pt>
                <c:pt idx="532">
                  <c:v>48.584474885844749</c:v>
                </c:pt>
                <c:pt idx="533">
                  <c:v>48.675799086757991</c:v>
                </c:pt>
                <c:pt idx="534">
                  <c:v>48.767123287671232</c:v>
                </c:pt>
                <c:pt idx="535">
                  <c:v>48.858447488584474</c:v>
                </c:pt>
                <c:pt idx="536">
                  <c:v>48.949771689497716</c:v>
                </c:pt>
                <c:pt idx="537">
                  <c:v>49.041095890410958</c:v>
                </c:pt>
                <c:pt idx="538">
                  <c:v>49.1324200913242</c:v>
                </c:pt>
                <c:pt idx="539">
                  <c:v>49.223744292237441</c:v>
                </c:pt>
                <c:pt idx="540">
                  <c:v>49.315068493150683</c:v>
                </c:pt>
                <c:pt idx="541">
                  <c:v>49.406392694063925</c:v>
                </c:pt>
                <c:pt idx="542">
                  <c:v>49.497716894977167</c:v>
                </c:pt>
                <c:pt idx="543">
                  <c:v>49.589041095890408</c:v>
                </c:pt>
                <c:pt idx="544">
                  <c:v>49.68036529680365</c:v>
                </c:pt>
                <c:pt idx="545">
                  <c:v>49.771689497716892</c:v>
                </c:pt>
                <c:pt idx="546">
                  <c:v>49.863013698630134</c:v>
                </c:pt>
                <c:pt idx="547">
                  <c:v>49.954337899543376</c:v>
                </c:pt>
                <c:pt idx="548">
                  <c:v>50.045662100456617</c:v>
                </c:pt>
                <c:pt idx="549">
                  <c:v>50.136986301369859</c:v>
                </c:pt>
                <c:pt idx="550">
                  <c:v>50.228310502283101</c:v>
                </c:pt>
                <c:pt idx="551">
                  <c:v>50.319634703196343</c:v>
                </c:pt>
                <c:pt idx="552">
                  <c:v>50.410958904109584</c:v>
                </c:pt>
                <c:pt idx="553">
                  <c:v>50.502283105022826</c:v>
                </c:pt>
                <c:pt idx="554">
                  <c:v>50.593607305936068</c:v>
                </c:pt>
                <c:pt idx="555">
                  <c:v>50.68493150684931</c:v>
                </c:pt>
                <c:pt idx="556">
                  <c:v>50.776255707762552</c:v>
                </c:pt>
                <c:pt idx="557">
                  <c:v>50.867579908675793</c:v>
                </c:pt>
                <c:pt idx="558">
                  <c:v>50.958904109589035</c:v>
                </c:pt>
                <c:pt idx="559">
                  <c:v>51.050228310502277</c:v>
                </c:pt>
                <c:pt idx="560">
                  <c:v>51.141552511415526</c:v>
                </c:pt>
                <c:pt idx="561">
                  <c:v>51.232876712328768</c:v>
                </c:pt>
                <c:pt idx="562">
                  <c:v>51.324200913242009</c:v>
                </c:pt>
                <c:pt idx="563">
                  <c:v>51.415525114155251</c:v>
                </c:pt>
                <c:pt idx="564">
                  <c:v>51.506849315068493</c:v>
                </c:pt>
                <c:pt idx="565">
                  <c:v>51.598173515981735</c:v>
                </c:pt>
                <c:pt idx="566">
                  <c:v>51.689497716894977</c:v>
                </c:pt>
                <c:pt idx="567">
                  <c:v>51.780821917808218</c:v>
                </c:pt>
                <c:pt idx="568">
                  <c:v>51.87214611872146</c:v>
                </c:pt>
                <c:pt idx="569">
                  <c:v>51.963470319634702</c:v>
                </c:pt>
                <c:pt idx="570">
                  <c:v>52.054794520547944</c:v>
                </c:pt>
                <c:pt idx="571">
                  <c:v>52.146118721461185</c:v>
                </c:pt>
                <c:pt idx="572">
                  <c:v>52.237442922374427</c:v>
                </c:pt>
                <c:pt idx="573">
                  <c:v>52.328767123287669</c:v>
                </c:pt>
                <c:pt idx="574">
                  <c:v>52.420091324200911</c:v>
                </c:pt>
                <c:pt idx="575">
                  <c:v>52.511415525114153</c:v>
                </c:pt>
                <c:pt idx="576">
                  <c:v>52.602739726027394</c:v>
                </c:pt>
                <c:pt idx="577">
                  <c:v>52.694063926940636</c:v>
                </c:pt>
                <c:pt idx="578">
                  <c:v>52.785388127853878</c:v>
                </c:pt>
                <c:pt idx="579">
                  <c:v>52.87671232876712</c:v>
                </c:pt>
                <c:pt idx="580">
                  <c:v>52.968036529680361</c:v>
                </c:pt>
                <c:pt idx="581">
                  <c:v>53.059360730593603</c:v>
                </c:pt>
                <c:pt idx="582">
                  <c:v>53.150684931506845</c:v>
                </c:pt>
                <c:pt idx="583">
                  <c:v>53.242009132420087</c:v>
                </c:pt>
                <c:pt idx="584">
                  <c:v>53.333333333333329</c:v>
                </c:pt>
                <c:pt idx="585">
                  <c:v>53.42465753424657</c:v>
                </c:pt>
                <c:pt idx="586">
                  <c:v>53.515981735159812</c:v>
                </c:pt>
                <c:pt idx="587">
                  <c:v>53.607305936073054</c:v>
                </c:pt>
                <c:pt idx="588">
                  <c:v>53.698630136986296</c:v>
                </c:pt>
                <c:pt idx="589">
                  <c:v>53.789954337899538</c:v>
                </c:pt>
                <c:pt idx="590">
                  <c:v>53.881278538812779</c:v>
                </c:pt>
                <c:pt idx="591">
                  <c:v>53.972602739726021</c:v>
                </c:pt>
                <c:pt idx="592">
                  <c:v>54.063926940639263</c:v>
                </c:pt>
                <c:pt idx="593">
                  <c:v>54.155251141552512</c:v>
                </c:pt>
                <c:pt idx="594">
                  <c:v>54.246575342465754</c:v>
                </c:pt>
                <c:pt idx="595">
                  <c:v>54.337899543378995</c:v>
                </c:pt>
                <c:pt idx="596">
                  <c:v>54.429223744292237</c:v>
                </c:pt>
                <c:pt idx="597">
                  <c:v>54.520547945205479</c:v>
                </c:pt>
                <c:pt idx="598">
                  <c:v>54.611872146118721</c:v>
                </c:pt>
                <c:pt idx="599">
                  <c:v>54.703196347031962</c:v>
                </c:pt>
                <c:pt idx="600">
                  <c:v>54.794520547945204</c:v>
                </c:pt>
                <c:pt idx="601">
                  <c:v>54.885844748858446</c:v>
                </c:pt>
                <c:pt idx="602">
                  <c:v>54.977168949771688</c:v>
                </c:pt>
                <c:pt idx="603">
                  <c:v>55.06849315068493</c:v>
                </c:pt>
                <c:pt idx="604">
                  <c:v>55.159817351598171</c:v>
                </c:pt>
                <c:pt idx="605">
                  <c:v>55.251141552511413</c:v>
                </c:pt>
                <c:pt idx="606">
                  <c:v>55.342465753424655</c:v>
                </c:pt>
                <c:pt idx="607">
                  <c:v>55.433789954337897</c:v>
                </c:pt>
                <c:pt idx="608">
                  <c:v>55.525114155251138</c:v>
                </c:pt>
                <c:pt idx="609">
                  <c:v>55.61643835616438</c:v>
                </c:pt>
                <c:pt idx="610">
                  <c:v>55.707762557077622</c:v>
                </c:pt>
                <c:pt idx="611">
                  <c:v>55.799086757990864</c:v>
                </c:pt>
                <c:pt idx="612">
                  <c:v>55.890410958904106</c:v>
                </c:pt>
                <c:pt idx="613">
                  <c:v>55.981735159817347</c:v>
                </c:pt>
                <c:pt idx="614">
                  <c:v>56.073059360730589</c:v>
                </c:pt>
                <c:pt idx="615">
                  <c:v>56.164383561643831</c:v>
                </c:pt>
                <c:pt idx="616">
                  <c:v>56.255707762557073</c:v>
                </c:pt>
                <c:pt idx="617">
                  <c:v>56.347031963470315</c:v>
                </c:pt>
                <c:pt idx="618">
                  <c:v>56.438356164383556</c:v>
                </c:pt>
                <c:pt idx="619">
                  <c:v>56.529680365296798</c:v>
                </c:pt>
                <c:pt idx="620">
                  <c:v>56.62100456621004</c:v>
                </c:pt>
                <c:pt idx="621">
                  <c:v>56.712328767123282</c:v>
                </c:pt>
                <c:pt idx="622">
                  <c:v>56.803652968036523</c:v>
                </c:pt>
                <c:pt idx="623">
                  <c:v>56.894977168949765</c:v>
                </c:pt>
                <c:pt idx="624">
                  <c:v>56.986301369863014</c:v>
                </c:pt>
                <c:pt idx="625">
                  <c:v>57.077625570776256</c:v>
                </c:pt>
                <c:pt idx="626">
                  <c:v>57.168949771689498</c:v>
                </c:pt>
                <c:pt idx="627">
                  <c:v>57.260273972602739</c:v>
                </c:pt>
                <c:pt idx="628">
                  <c:v>57.351598173515981</c:v>
                </c:pt>
                <c:pt idx="629">
                  <c:v>57.442922374429223</c:v>
                </c:pt>
                <c:pt idx="630">
                  <c:v>57.534246575342465</c:v>
                </c:pt>
                <c:pt idx="631">
                  <c:v>57.625570776255707</c:v>
                </c:pt>
                <c:pt idx="632">
                  <c:v>57.716894977168948</c:v>
                </c:pt>
                <c:pt idx="633">
                  <c:v>57.80821917808219</c:v>
                </c:pt>
                <c:pt idx="634">
                  <c:v>57.899543378995432</c:v>
                </c:pt>
                <c:pt idx="635">
                  <c:v>57.990867579908674</c:v>
                </c:pt>
                <c:pt idx="636">
                  <c:v>58.082191780821915</c:v>
                </c:pt>
                <c:pt idx="637">
                  <c:v>58.173515981735157</c:v>
                </c:pt>
                <c:pt idx="638">
                  <c:v>58.264840182648399</c:v>
                </c:pt>
                <c:pt idx="639">
                  <c:v>58.356164383561641</c:v>
                </c:pt>
                <c:pt idx="640">
                  <c:v>58.447488584474883</c:v>
                </c:pt>
                <c:pt idx="641">
                  <c:v>58.538812785388124</c:v>
                </c:pt>
                <c:pt idx="642">
                  <c:v>58.630136986301366</c:v>
                </c:pt>
                <c:pt idx="643">
                  <c:v>58.721461187214608</c:v>
                </c:pt>
                <c:pt idx="644">
                  <c:v>58.81278538812785</c:v>
                </c:pt>
                <c:pt idx="645">
                  <c:v>58.904109589041092</c:v>
                </c:pt>
                <c:pt idx="646">
                  <c:v>58.995433789954333</c:v>
                </c:pt>
                <c:pt idx="647">
                  <c:v>59.086757990867575</c:v>
                </c:pt>
                <c:pt idx="648">
                  <c:v>59.178082191780817</c:v>
                </c:pt>
                <c:pt idx="649">
                  <c:v>59.269406392694059</c:v>
                </c:pt>
                <c:pt idx="650">
                  <c:v>59.3607305936073</c:v>
                </c:pt>
                <c:pt idx="651">
                  <c:v>59.452054794520542</c:v>
                </c:pt>
                <c:pt idx="652">
                  <c:v>59.543378995433784</c:v>
                </c:pt>
                <c:pt idx="653">
                  <c:v>59.634703196347026</c:v>
                </c:pt>
                <c:pt idx="654">
                  <c:v>59.726027397260268</c:v>
                </c:pt>
                <c:pt idx="655">
                  <c:v>59.817351598173509</c:v>
                </c:pt>
                <c:pt idx="656">
                  <c:v>59.908675799086751</c:v>
                </c:pt>
                <c:pt idx="657">
                  <c:v>60</c:v>
                </c:pt>
                <c:pt idx="658">
                  <c:v>60.091324200913242</c:v>
                </c:pt>
                <c:pt idx="659">
                  <c:v>60.182648401826484</c:v>
                </c:pt>
                <c:pt idx="660">
                  <c:v>60.273972602739725</c:v>
                </c:pt>
                <c:pt idx="661">
                  <c:v>60.365296803652967</c:v>
                </c:pt>
                <c:pt idx="662">
                  <c:v>60.456621004566209</c:v>
                </c:pt>
                <c:pt idx="663">
                  <c:v>60.547945205479451</c:v>
                </c:pt>
                <c:pt idx="664">
                  <c:v>60.639269406392692</c:v>
                </c:pt>
                <c:pt idx="665">
                  <c:v>60.730593607305934</c:v>
                </c:pt>
                <c:pt idx="666">
                  <c:v>60.821917808219176</c:v>
                </c:pt>
                <c:pt idx="667">
                  <c:v>60.913242009132418</c:v>
                </c:pt>
                <c:pt idx="668">
                  <c:v>61.00456621004566</c:v>
                </c:pt>
                <c:pt idx="669">
                  <c:v>61.095890410958901</c:v>
                </c:pt>
                <c:pt idx="670">
                  <c:v>61.187214611872143</c:v>
                </c:pt>
                <c:pt idx="671">
                  <c:v>61.278538812785385</c:v>
                </c:pt>
                <c:pt idx="672">
                  <c:v>61.369863013698627</c:v>
                </c:pt>
                <c:pt idx="673">
                  <c:v>61.461187214611869</c:v>
                </c:pt>
                <c:pt idx="674">
                  <c:v>61.55251141552511</c:v>
                </c:pt>
                <c:pt idx="675">
                  <c:v>61.643835616438352</c:v>
                </c:pt>
                <c:pt idx="676">
                  <c:v>61.735159817351594</c:v>
                </c:pt>
                <c:pt idx="677">
                  <c:v>61.826484018264836</c:v>
                </c:pt>
                <c:pt idx="678">
                  <c:v>61.917808219178077</c:v>
                </c:pt>
                <c:pt idx="679">
                  <c:v>62.009132420091319</c:v>
                </c:pt>
                <c:pt idx="680">
                  <c:v>62.100456621004561</c:v>
                </c:pt>
                <c:pt idx="681">
                  <c:v>62.191780821917803</c:v>
                </c:pt>
                <c:pt idx="682">
                  <c:v>62.283105022831045</c:v>
                </c:pt>
                <c:pt idx="683">
                  <c:v>62.374429223744286</c:v>
                </c:pt>
                <c:pt idx="684">
                  <c:v>62.465753424657528</c:v>
                </c:pt>
                <c:pt idx="685">
                  <c:v>62.55707762557077</c:v>
                </c:pt>
                <c:pt idx="686">
                  <c:v>62.648401826484012</c:v>
                </c:pt>
                <c:pt idx="687">
                  <c:v>62.739726027397253</c:v>
                </c:pt>
                <c:pt idx="688">
                  <c:v>62.831050228310502</c:v>
                </c:pt>
                <c:pt idx="689">
                  <c:v>62.922374429223744</c:v>
                </c:pt>
                <c:pt idx="690">
                  <c:v>63.013698630136986</c:v>
                </c:pt>
                <c:pt idx="691">
                  <c:v>63.105022831050228</c:v>
                </c:pt>
                <c:pt idx="692">
                  <c:v>63.196347031963469</c:v>
                </c:pt>
                <c:pt idx="693">
                  <c:v>63.287671232876711</c:v>
                </c:pt>
                <c:pt idx="694">
                  <c:v>63.378995433789953</c:v>
                </c:pt>
                <c:pt idx="695">
                  <c:v>63.470319634703195</c:v>
                </c:pt>
                <c:pt idx="696">
                  <c:v>63.561643835616437</c:v>
                </c:pt>
                <c:pt idx="697">
                  <c:v>63.652968036529678</c:v>
                </c:pt>
                <c:pt idx="698">
                  <c:v>63.74429223744292</c:v>
                </c:pt>
                <c:pt idx="699">
                  <c:v>63.835616438356162</c:v>
                </c:pt>
                <c:pt idx="700">
                  <c:v>63.926940639269404</c:v>
                </c:pt>
                <c:pt idx="701">
                  <c:v>64.018264840182638</c:v>
                </c:pt>
                <c:pt idx="702">
                  <c:v>64.109589041095887</c:v>
                </c:pt>
                <c:pt idx="703">
                  <c:v>64.200913242009122</c:v>
                </c:pt>
                <c:pt idx="704">
                  <c:v>64.292237442922371</c:v>
                </c:pt>
                <c:pt idx="705">
                  <c:v>64.38356164383562</c:v>
                </c:pt>
                <c:pt idx="706">
                  <c:v>64.474885844748854</c:v>
                </c:pt>
                <c:pt idx="707">
                  <c:v>64.566210045662103</c:v>
                </c:pt>
                <c:pt idx="708">
                  <c:v>64.657534246575338</c:v>
                </c:pt>
                <c:pt idx="709">
                  <c:v>64.748858447488587</c:v>
                </c:pt>
                <c:pt idx="710">
                  <c:v>64.840182648401822</c:v>
                </c:pt>
                <c:pt idx="711">
                  <c:v>64.93150684931507</c:v>
                </c:pt>
                <c:pt idx="712">
                  <c:v>65.022831050228305</c:v>
                </c:pt>
                <c:pt idx="713">
                  <c:v>65.114155251141554</c:v>
                </c:pt>
                <c:pt idx="714">
                  <c:v>65.205479452054789</c:v>
                </c:pt>
                <c:pt idx="715">
                  <c:v>65.296803652968038</c:v>
                </c:pt>
                <c:pt idx="716">
                  <c:v>65.388127853881272</c:v>
                </c:pt>
                <c:pt idx="717">
                  <c:v>65.479452054794521</c:v>
                </c:pt>
                <c:pt idx="718">
                  <c:v>65.570776255707756</c:v>
                </c:pt>
                <c:pt idx="719">
                  <c:v>65.662100456621005</c:v>
                </c:pt>
                <c:pt idx="720">
                  <c:v>65.753424657534239</c:v>
                </c:pt>
                <c:pt idx="721">
                  <c:v>65.844748858447488</c:v>
                </c:pt>
                <c:pt idx="722">
                  <c:v>65.936073059360723</c:v>
                </c:pt>
                <c:pt idx="723">
                  <c:v>66.027397260273972</c:v>
                </c:pt>
                <c:pt idx="724">
                  <c:v>66.118721461187207</c:v>
                </c:pt>
                <c:pt idx="725">
                  <c:v>66.210045662100455</c:v>
                </c:pt>
                <c:pt idx="726">
                  <c:v>66.30136986301369</c:v>
                </c:pt>
                <c:pt idx="727">
                  <c:v>66.392694063926939</c:v>
                </c:pt>
                <c:pt idx="728">
                  <c:v>66.484018264840174</c:v>
                </c:pt>
                <c:pt idx="729">
                  <c:v>66.575342465753423</c:v>
                </c:pt>
                <c:pt idx="730">
                  <c:v>66.666666666666657</c:v>
                </c:pt>
                <c:pt idx="731">
                  <c:v>66.757990867579906</c:v>
                </c:pt>
                <c:pt idx="732">
                  <c:v>66.849315068493141</c:v>
                </c:pt>
                <c:pt idx="733">
                  <c:v>66.94063926940639</c:v>
                </c:pt>
                <c:pt idx="734">
                  <c:v>67.031963470319624</c:v>
                </c:pt>
                <c:pt idx="735">
                  <c:v>67.123287671232873</c:v>
                </c:pt>
                <c:pt idx="736">
                  <c:v>67.214611872146122</c:v>
                </c:pt>
                <c:pt idx="737">
                  <c:v>67.305936073059357</c:v>
                </c:pt>
                <c:pt idx="738">
                  <c:v>67.397260273972606</c:v>
                </c:pt>
                <c:pt idx="739">
                  <c:v>67.48858447488584</c:v>
                </c:pt>
                <c:pt idx="740">
                  <c:v>67.579908675799089</c:v>
                </c:pt>
                <c:pt idx="741">
                  <c:v>67.671232876712324</c:v>
                </c:pt>
                <c:pt idx="742">
                  <c:v>67.762557077625573</c:v>
                </c:pt>
                <c:pt idx="743">
                  <c:v>67.853881278538807</c:v>
                </c:pt>
                <c:pt idx="744">
                  <c:v>67.945205479452056</c:v>
                </c:pt>
                <c:pt idx="745">
                  <c:v>68.036529680365291</c:v>
                </c:pt>
                <c:pt idx="746">
                  <c:v>68.12785388127854</c:v>
                </c:pt>
                <c:pt idx="747">
                  <c:v>68.219178082191775</c:v>
                </c:pt>
                <c:pt idx="748">
                  <c:v>68.310502283105023</c:v>
                </c:pt>
                <c:pt idx="749">
                  <c:v>68.401826484018258</c:v>
                </c:pt>
                <c:pt idx="750">
                  <c:v>68.493150684931507</c:v>
                </c:pt>
                <c:pt idx="751">
                  <c:v>68.584474885844742</c:v>
                </c:pt>
                <c:pt idx="752">
                  <c:v>68.675799086757991</c:v>
                </c:pt>
                <c:pt idx="753">
                  <c:v>68.767123287671225</c:v>
                </c:pt>
                <c:pt idx="754">
                  <c:v>68.858447488584474</c:v>
                </c:pt>
                <c:pt idx="755">
                  <c:v>68.949771689497709</c:v>
                </c:pt>
                <c:pt idx="756">
                  <c:v>69.041095890410958</c:v>
                </c:pt>
                <c:pt idx="757">
                  <c:v>69.132420091324192</c:v>
                </c:pt>
                <c:pt idx="758">
                  <c:v>69.223744292237441</c:v>
                </c:pt>
                <c:pt idx="759">
                  <c:v>69.315068493150676</c:v>
                </c:pt>
                <c:pt idx="760">
                  <c:v>69.406392694063925</c:v>
                </c:pt>
                <c:pt idx="761">
                  <c:v>69.49771689497716</c:v>
                </c:pt>
                <c:pt idx="762">
                  <c:v>69.589041095890408</c:v>
                </c:pt>
                <c:pt idx="763">
                  <c:v>69.680365296803643</c:v>
                </c:pt>
                <c:pt idx="764">
                  <c:v>69.771689497716892</c:v>
                </c:pt>
                <c:pt idx="765">
                  <c:v>69.863013698630127</c:v>
                </c:pt>
                <c:pt idx="766">
                  <c:v>69.954337899543376</c:v>
                </c:pt>
                <c:pt idx="767">
                  <c:v>70.04566210045661</c:v>
                </c:pt>
                <c:pt idx="768">
                  <c:v>70.136986301369859</c:v>
                </c:pt>
                <c:pt idx="769">
                  <c:v>70.228310502283108</c:v>
                </c:pt>
                <c:pt idx="770">
                  <c:v>70.319634703196343</c:v>
                </c:pt>
                <c:pt idx="771">
                  <c:v>70.410958904109592</c:v>
                </c:pt>
                <c:pt idx="772">
                  <c:v>70.502283105022826</c:v>
                </c:pt>
                <c:pt idx="773">
                  <c:v>70.593607305936075</c:v>
                </c:pt>
                <c:pt idx="774">
                  <c:v>70.68493150684931</c:v>
                </c:pt>
                <c:pt idx="775">
                  <c:v>70.776255707762559</c:v>
                </c:pt>
                <c:pt idx="776">
                  <c:v>70.867579908675793</c:v>
                </c:pt>
                <c:pt idx="777">
                  <c:v>70.958904109589042</c:v>
                </c:pt>
                <c:pt idx="778">
                  <c:v>71.050228310502277</c:v>
                </c:pt>
                <c:pt idx="779">
                  <c:v>71.141552511415526</c:v>
                </c:pt>
                <c:pt idx="780">
                  <c:v>71.232876712328761</c:v>
                </c:pt>
                <c:pt idx="781">
                  <c:v>71.324200913242009</c:v>
                </c:pt>
                <c:pt idx="782">
                  <c:v>71.415525114155244</c:v>
                </c:pt>
                <c:pt idx="783">
                  <c:v>71.506849315068493</c:v>
                </c:pt>
                <c:pt idx="784">
                  <c:v>71.598173515981728</c:v>
                </c:pt>
                <c:pt idx="785">
                  <c:v>71.689497716894977</c:v>
                </c:pt>
                <c:pt idx="786">
                  <c:v>71.780821917808211</c:v>
                </c:pt>
                <c:pt idx="787">
                  <c:v>71.87214611872146</c:v>
                </c:pt>
                <c:pt idx="788">
                  <c:v>71.963470319634695</c:v>
                </c:pt>
                <c:pt idx="789">
                  <c:v>72.054794520547944</c:v>
                </c:pt>
                <c:pt idx="790">
                  <c:v>72.146118721461178</c:v>
                </c:pt>
                <c:pt idx="791">
                  <c:v>72.237442922374427</c:v>
                </c:pt>
                <c:pt idx="792">
                  <c:v>72.328767123287662</c:v>
                </c:pt>
                <c:pt idx="793">
                  <c:v>72.420091324200911</c:v>
                </c:pt>
                <c:pt idx="794">
                  <c:v>72.511415525114145</c:v>
                </c:pt>
                <c:pt idx="795">
                  <c:v>72.602739726027394</c:v>
                </c:pt>
                <c:pt idx="796">
                  <c:v>72.694063926940629</c:v>
                </c:pt>
                <c:pt idx="797">
                  <c:v>72.785388127853878</c:v>
                </c:pt>
                <c:pt idx="798">
                  <c:v>72.876712328767113</c:v>
                </c:pt>
                <c:pt idx="799">
                  <c:v>72.968036529680361</c:v>
                </c:pt>
                <c:pt idx="800">
                  <c:v>73.059360730593596</c:v>
                </c:pt>
                <c:pt idx="801">
                  <c:v>73.150684931506845</c:v>
                </c:pt>
                <c:pt idx="802">
                  <c:v>73.242009132420094</c:v>
                </c:pt>
                <c:pt idx="803">
                  <c:v>73.333333333333329</c:v>
                </c:pt>
                <c:pt idx="804">
                  <c:v>73.424657534246577</c:v>
                </c:pt>
                <c:pt idx="805">
                  <c:v>73.515981735159812</c:v>
                </c:pt>
                <c:pt idx="806">
                  <c:v>73.607305936073061</c:v>
                </c:pt>
                <c:pt idx="807">
                  <c:v>73.698630136986296</c:v>
                </c:pt>
                <c:pt idx="808">
                  <c:v>73.789954337899545</c:v>
                </c:pt>
                <c:pt idx="809">
                  <c:v>73.881278538812779</c:v>
                </c:pt>
                <c:pt idx="810">
                  <c:v>73.972602739726028</c:v>
                </c:pt>
                <c:pt idx="811">
                  <c:v>74.063926940639263</c:v>
                </c:pt>
                <c:pt idx="812">
                  <c:v>74.155251141552512</c:v>
                </c:pt>
                <c:pt idx="813">
                  <c:v>74.246575342465746</c:v>
                </c:pt>
                <c:pt idx="814">
                  <c:v>74.337899543378995</c:v>
                </c:pt>
                <c:pt idx="815">
                  <c:v>74.42922374429223</c:v>
                </c:pt>
                <c:pt idx="816">
                  <c:v>74.520547945205479</c:v>
                </c:pt>
                <c:pt idx="817">
                  <c:v>74.611872146118714</c:v>
                </c:pt>
                <c:pt idx="818">
                  <c:v>74.703196347031962</c:v>
                </c:pt>
                <c:pt idx="819">
                  <c:v>74.794520547945197</c:v>
                </c:pt>
                <c:pt idx="820">
                  <c:v>74.885844748858446</c:v>
                </c:pt>
                <c:pt idx="821">
                  <c:v>74.977168949771681</c:v>
                </c:pt>
                <c:pt idx="822">
                  <c:v>75.06849315068493</c:v>
                </c:pt>
                <c:pt idx="823">
                  <c:v>75.159817351598164</c:v>
                </c:pt>
                <c:pt idx="824">
                  <c:v>75.251141552511413</c:v>
                </c:pt>
                <c:pt idx="825">
                  <c:v>75.342465753424648</c:v>
                </c:pt>
                <c:pt idx="826">
                  <c:v>75.433789954337897</c:v>
                </c:pt>
                <c:pt idx="827">
                  <c:v>75.525114155251131</c:v>
                </c:pt>
                <c:pt idx="828">
                  <c:v>75.61643835616438</c:v>
                </c:pt>
                <c:pt idx="829">
                  <c:v>75.707762557077615</c:v>
                </c:pt>
                <c:pt idx="830">
                  <c:v>75.799086757990864</c:v>
                </c:pt>
                <c:pt idx="831">
                  <c:v>75.890410958904098</c:v>
                </c:pt>
                <c:pt idx="832">
                  <c:v>75.981735159817347</c:v>
                </c:pt>
                <c:pt idx="833">
                  <c:v>76.073059360730596</c:v>
                </c:pt>
                <c:pt idx="834">
                  <c:v>76.164383561643831</c:v>
                </c:pt>
                <c:pt idx="835">
                  <c:v>76.25570776255708</c:v>
                </c:pt>
                <c:pt idx="836">
                  <c:v>76.347031963470315</c:v>
                </c:pt>
                <c:pt idx="837">
                  <c:v>76.438356164383563</c:v>
                </c:pt>
                <c:pt idx="838">
                  <c:v>76.529680365296798</c:v>
                </c:pt>
                <c:pt idx="839">
                  <c:v>76.621004566210047</c:v>
                </c:pt>
                <c:pt idx="840">
                  <c:v>76.712328767123282</c:v>
                </c:pt>
                <c:pt idx="841">
                  <c:v>76.803652968036531</c:v>
                </c:pt>
                <c:pt idx="842">
                  <c:v>76.894977168949765</c:v>
                </c:pt>
                <c:pt idx="843">
                  <c:v>76.986301369863014</c:v>
                </c:pt>
                <c:pt idx="844">
                  <c:v>77.077625570776249</c:v>
                </c:pt>
                <c:pt idx="845">
                  <c:v>77.168949771689498</c:v>
                </c:pt>
                <c:pt idx="846">
                  <c:v>77.260273972602732</c:v>
                </c:pt>
                <c:pt idx="847">
                  <c:v>77.351598173515981</c:v>
                </c:pt>
                <c:pt idx="848">
                  <c:v>77.442922374429216</c:v>
                </c:pt>
                <c:pt idx="849">
                  <c:v>77.534246575342465</c:v>
                </c:pt>
                <c:pt idx="850">
                  <c:v>77.625570776255699</c:v>
                </c:pt>
                <c:pt idx="851">
                  <c:v>77.716894977168948</c:v>
                </c:pt>
                <c:pt idx="852">
                  <c:v>77.808219178082183</c:v>
                </c:pt>
                <c:pt idx="853">
                  <c:v>77.899543378995432</c:v>
                </c:pt>
                <c:pt idx="854">
                  <c:v>77.990867579908667</c:v>
                </c:pt>
                <c:pt idx="855">
                  <c:v>78.082191780821915</c:v>
                </c:pt>
                <c:pt idx="856">
                  <c:v>78.17351598173515</c:v>
                </c:pt>
                <c:pt idx="857">
                  <c:v>78.264840182648399</c:v>
                </c:pt>
                <c:pt idx="858">
                  <c:v>78.356164383561634</c:v>
                </c:pt>
                <c:pt idx="859">
                  <c:v>78.447488584474883</c:v>
                </c:pt>
                <c:pt idx="860">
                  <c:v>78.538812785388117</c:v>
                </c:pt>
                <c:pt idx="861">
                  <c:v>78.630136986301366</c:v>
                </c:pt>
                <c:pt idx="862">
                  <c:v>78.721461187214601</c:v>
                </c:pt>
                <c:pt idx="863">
                  <c:v>78.81278538812785</c:v>
                </c:pt>
                <c:pt idx="864">
                  <c:v>78.904109589041099</c:v>
                </c:pt>
                <c:pt idx="865">
                  <c:v>78.995433789954333</c:v>
                </c:pt>
                <c:pt idx="866">
                  <c:v>79.086757990867582</c:v>
                </c:pt>
                <c:pt idx="867">
                  <c:v>79.178082191780817</c:v>
                </c:pt>
                <c:pt idx="868">
                  <c:v>79.269406392694066</c:v>
                </c:pt>
                <c:pt idx="869">
                  <c:v>79.3607305936073</c:v>
                </c:pt>
                <c:pt idx="870">
                  <c:v>79.452054794520549</c:v>
                </c:pt>
                <c:pt idx="871">
                  <c:v>79.543378995433784</c:v>
                </c:pt>
                <c:pt idx="872">
                  <c:v>79.634703196347033</c:v>
                </c:pt>
                <c:pt idx="873">
                  <c:v>79.726027397260268</c:v>
                </c:pt>
                <c:pt idx="874">
                  <c:v>79.817351598173516</c:v>
                </c:pt>
                <c:pt idx="875">
                  <c:v>79.908675799086751</c:v>
                </c:pt>
                <c:pt idx="876">
                  <c:v>80</c:v>
                </c:pt>
                <c:pt idx="877">
                  <c:v>80.091324200913235</c:v>
                </c:pt>
                <c:pt idx="878">
                  <c:v>80.182648401826484</c:v>
                </c:pt>
                <c:pt idx="879">
                  <c:v>80.273972602739718</c:v>
                </c:pt>
                <c:pt idx="880">
                  <c:v>80.365296803652967</c:v>
                </c:pt>
                <c:pt idx="881">
                  <c:v>80.456621004566202</c:v>
                </c:pt>
                <c:pt idx="882">
                  <c:v>80.547945205479451</c:v>
                </c:pt>
                <c:pt idx="883">
                  <c:v>80.639269406392685</c:v>
                </c:pt>
                <c:pt idx="884">
                  <c:v>80.730593607305934</c:v>
                </c:pt>
                <c:pt idx="885">
                  <c:v>80.821917808219169</c:v>
                </c:pt>
                <c:pt idx="886">
                  <c:v>80.913242009132418</c:v>
                </c:pt>
                <c:pt idx="887">
                  <c:v>81.004566210045652</c:v>
                </c:pt>
                <c:pt idx="888">
                  <c:v>81.095890410958901</c:v>
                </c:pt>
                <c:pt idx="889">
                  <c:v>81.187214611872136</c:v>
                </c:pt>
                <c:pt idx="890">
                  <c:v>81.278538812785385</c:v>
                </c:pt>
                <c:pt idx="891">
                  <c:v>81.36986301369862</c:v>
                </c:pt>
                <c:pt idx="892">
                  <c:v>81.461187214611869</c:v>
                </c:pt>
                <c:pt idx="893">
                  <c:v>81.552511415525103</c:v>
                </c:pt>
                <c:pt idx="894">
                  <c:v>81.643835616438352</c:v>
                </c:pt>
                <c:pt idx="895">
                  <c:v>81.735159817351587</c:v>
                </c:pt>
                <c:pt idx="896">
                  <c:v>81.826484018264836</c:v>
                </c:pt>
                <c:pt idx="897">
                  <c:v>81.917808219178085</c:v>
                </c:pt>
                <c:pt idx="898">
                  <c:v>82.009132420091319</c:v>
                </c:pt>
                <c:pt idx="899">
                  <c:v>82.100456621004568</c:v>
                </c:pt>
                <c:pt idx="900">
                  <c:v>82.191780821917803</c:v>
                </c:pt>
                <c:pt idx="901">
                  <c:v>82.283105022831052</c:v>
                </c:pt>
                <c:pt idx="902">
                  <c:v>82.374429223744286</c:v>
                </c:pt>
                <c:pt idx="903">
                  <c:v>82.465753424657535</c:v>
                </c:pt>
                <c:pt idx="904">
                  <c:v>82.55707762557077</c:v>
                </c:pt>
                <c:pt idx="905">
                  <c:v>82.648401826484019</c:v>
                </c:pt>
                <c:pt idx="906">
                  <c:v>82.739726027397253</c:v>
                </c:pt>
                <c:pt idx="907">
                  <c:v>82.831050228310502</c:v>
                </c:pt>
                <c:pt idx="908">
                  <c:v>82.922374429223737</c:v>
                </c:pt>
                <c:pt idx="909">
                  <c:v>83.013698630136986</c:v>
                </c:pt>
                <c:pt idx="910">
                  <c:v>83.105022831050221</c:v>
                </c:pt>
                <c:pt idx="911">
                  <c:v>83.196347031963469</c:v>
                </c:pt>
                <c:pt idx="912">
                  <c:v>83.287671232876704</c:v>
                </c:pt>
                <c:pt idx="913">
                  <c:v>83.378995433789953</c:v>
                </c:pt>
                <c:pt idx="914">
                  <c:v>83.470319634703188</c:v>
                </c:pt>
                <c:pt idx="915">
                  <c:v>83.561643835616437</c:v>
                </c:pt>
                <c:pt idx="916">
                  <c:v>83.652968036529671</c:v>
                </c:pt>
                <c:pt idx="917">
                  <c:v>83.74429223744292</c:v>
                </c:pt>
                <c:pt idx="918">
                  <c:v>83.835616438356155</c:v>
                </c:pt>
                <c:pt idx="919">
                  <c:v>83.926940639269404</c:v>
                </c:pt>
                <c:pt idx="920">
                  <c:v>84.018264840182638</c:v>
                </c:pt>
                <c:pt idx="921">
                  <c:v>84.109589041095887</c:v>
                </c:pt>
                <c:pt idx="922">
                  <c:v>84.200913242009122</c:v>
                </c:pt>
                <c:pt idx="923">
                  <c:v>84.292237442922371</c:v>
                </c:pt>
                <c:pt idx="924">
                  <c:v>84.383561643835606</c:v>
                </c:pt>
                <c:pt idx="925">
                  <c:v>84.474885844748854</c:v>
                </c:pt>
                <c:pt idx="926">
                  <c:v>84.566210045662089</c:v>
                </c:pt>
                <c:pt idx="927">
                  <c:v>84.657534246575338</c:v>
                </c:pt>
                <c:pt idx="928">
                  <c:v>84.748858447488573</c:v>
                </c:pt>
                <c:pt idx="929">
                  <c:v>84.840182648401822</c:v>
                </c:pt>
                <c:pt idx="930">
                  <c:v>84.93150684931507</c:v>
                </c:pt>
                <c:pt idx="931">
                  <c:v>85.022831050228305</c:v>
                </c:pt>
                <c:pt idx="932">
                  <c:v>85.114155251141554</c:v>
                </c:pt>
                <c:pt idx="933">
                  <c:v>85.205479452054789</c:v>
                </c:pt>
                <c:pt idx="934">
                  <c:v>85.296803652968038</c:v>
                </c:pt>
                <c:pt idx="935">
                  <c:v>85.388127853881272</c:v>
                </c:pt>
                <c:pt idx="936">
                  <c:v>85.479452054794521</c:v>
                </c:pt>
                <c:pt idx="937">
                  <c:v>85.570776255707756</c:v>
                </c:pt>
                <c:pt idx="938">
                  <c:v>85.662100456621005</c:v>
                </c:pt>
                <c:pt idx="939">
                  <c:v>85.753424657534239</c:v>
                </c:pt>
                <c:pt idx="940">
                  <c:v>85.844748858447488</c:v>
                </c:pt>
                <c:pt idx="941">
                  <c:v>85.936073059360723</c:v>
                </c:pt>
                <c:pt idx="942">
                  <c:v>86.027397260273972</c:v>
                </c:pt>
                <c:pt idx="943">
                  <c:v>86.118721461187207</c:v>
                </c:pt>
                <c:pt idx="944">
                  <c:v>86.210045662100455</c:v>
                </c:pt>
                <c:pt idx="945">
                  <c:v>86.30136986301369</c:v>
                </c:pt>
                <c:pt idx="946">
                  <c:v>86.392694063926939</c:v>
                </c:pt>
                <c:pt idx="947">
                  <c:v>86.484018264840174</c:v>
                </c:pt>
                <c:pt idx="948">
                  <c:v>86.575342465753423</c:v>
                </c:pt>
                <c:pt idx="949">
                  <c:v>86.666666666666657</c:v>
                </c:pt>
                <c:pt idx="950">
                  <c:v>86.757990867579906</c:v>
                </c:pt>
                <c:pt idx="951">
                  <c:v>86.849315068493141</c:v>
                </c:pt>
                <c:pt idx="952">
                  <c:v>86.94063926940639</c:v>
                </c:pt>
                <c:pt idx="953">
                  <c:v>87.031963470319624</c:v>
                </c:pt>
                <c:pt idx="954">
                  <c:v>87.123287671232873</c:v>
                </c:pt>
                <c:pt idx="955">
                  <c:v>87.214611872146108</c:v>
                </c:pt>
                <c:pt idx="956">
                  <c:v>87.305936073059357</c:v>
                </c:pt>
                <c:pt idx="957">
                  <c:v>87.397260273972591</c:v>
                </c:pt>
                <c:pt idx="958">
                  <c:v>87.48858447488584</c:v>
                </c:pt>
                <c:pt idx="959">
                  <c:v>87.579908675799075</c:v>
                </c:pt>
                <c:pt idx="960">
                  <c:v>87.671232876712324</c:v>
                </c:pt>
                <c:pt idx="961">
                  <c:v>87.762557077625573</c:v>
                </c:pt>
                <c:pt idx="962">
                  <c:v>87.853881278538807</c:v>
                </c:pt>
                <c:pt idx="963">
                  <c:v>87.945205479452056</c:v>
                </c:pt>
                <c:pt idx="964">
                  <c:v>88.036529680365291</c:v>
                </c:pt>
                <c:pt idx="965">
                  <c:v>88.12785388127854</c:v>
                </c:pt>
                <c:pt idx="966">
                  <c:v>88.219178082191775</c:v>
                </c:pt>
                <c:pt idx="967">
                  <c:v>88.310502283105023</c:v>
                </c:pt>
                <c:pt idx="968">
                  <c:v>88.401826484018258</c:v>
                </c:pt>
                <c:pt idx="969">
                  <c:v>88.493150684931507</c:v>
                </c:pt>
                <c:pt idx="970">
                  <c:v>88.584474885844742</c:v>
                </c:pt>
                <c:pt idx="971">
                  <c:v>88.675799086757991</c:v>
                </c:pt>
                <c:pt idx="972">
                  <c:v>88.767123287671225</c:v>
                </c:pt>
                <c:pt idx="973">
                  <c:v>88.858447488584474</c:v>
                </c:pt>
                <c:pt idx="974">
                  <c:v>88.949771689497709</c:v>
                </c:pt>
                <c:pt idx="975">
                  <c:v>89.041095890410958</c:v>
                </c:pt>
                <c:pt idx="976">
                  <c:v>89.132420091324192</c:v>
                </c:pt>
                <c:pt idx="977">
                  <c:v>89.223744292237441</c:v>
                </c:pt>
                <c:pt idx="978">
                  <c:v>89.315068493150676</c:v>
                </c:pt>
                <c:pt idx="979">
                  <c:v>89.406392694063925</c:v>
                </c:pt>
                <c:pt idx="980">
                  <c:v>89.49771689497716</c:v>
                </c:pt>
                <c:pt idx="981">
                  <c:v>89.589041095890408</c:v>
                </c:pt>
                <c:pt idx="982">
                  <c:v>89.680365296803643</c:v>
                </c:pt>
                <c:pt idx="983">
                  <c:v>89.771689497716892</c:v>
                </c:pt>
                <c:pt idx="984">
                  <c:v>89.863013698630127</c:v>
                </c:pt>
                <c:pt idx="985">
                  <c:v>89.954337899543376</c:v>
                </c:pt>
                <c:pt idx="986">
                  <c:v>90.04566210045661</c:v>
                </c:pt>
                <c:pt idx="987">
                  <c:v>90.136986301369859</c:v>
                </c:pt>
                <c:pt idx="988">
                  <c:v>90.228310502283094</c:v>
                </c:pt>
                <c:pt idx="989">
                  <c:v>90.319634703196343</c:v>
                </c:pt>
                <c:pt idx="990">
                  <c:v>90.410958904109577</c:v>
                </c:pt>
                <c:pt idx="991">
                  <c:v>90.502283105022826</c:v>
                </c:pt>
                <c:pt idx="992">
                  <c:v>90.593607305936075</c:v>
                </c:pt>
                <c:pt idx="993">
                  <c:v>90.68493150684931</c:v>
                </c:pt>
                <c:pt idx="994">
                  <c:v>90.776255707762559</c:v>
                </c:pt>
                <c:pt idx="995">
                  <c:v>90.867579908675793</c:v>
                </c:pt>
                <c:pt idx="996">
                  <c:v>90.958904109589042</c:v>
                </c:pt>
                <c:pt idx="997">
                  <c:v>91.050228310502277</c:v>
                </c:pt>
                <c:pt idx="998">
                  <c:v>91.141552511415526</c:v>
                </c:pt>
                <c:pt idx="999">
                  <c:v>91.232876712328761</c:v>
                </c:pt>
                <c:pt idx="1000">
                  <c:v>91.324200913242009</c:v>
                </c:pt>
                <c:pt idx="1001">
                  <c:v>91.415525114155244</c:v>
                </c:pt>
                <c:pt idx="1002">
                  <c:v>91.506849315068493</c:v>
                </c:pt>
                <c:pt idx="1003">
                  <c:v>91.598173515981728</c:v>
                </c:pt>
                <c:pt idx="1004">
                  <c:v>91.689497716894977</c:v>
                </c:pt>
                <c:pt idx="1005">
                  <c:v>91.780821917808211</c:v>
                </c:pt>
                <c:pt idx="1006">
                  <c:v>91.87214611872146</c:v>
                </c:pt>
                <c:pt idx="1007">
                  <c:v>91.963470319634695</c:v>
                </c:pt>
                <c:pt idx="1008">
                  <c:v>92.054794520547944</c:v>
                </c:pt>
                <c:pt idx="1009">
                  <c:v>92.146118721461178</c:v>
                </c:pt>
                <c:pt idx="1010">
                  <c:v>92.237442922374427</c:v>
                </c:pt>
                <c:pt idx="1011">
                  <c:v>92.328767123287662</c:v>
                </c:pt>
                <c:pt idx="1012">
                  <c:v>92.420091324200911</c:v>
                </c:pt>
                <c:pt idx="1013">
                  <c:v>92.511415525114145</c:v>
                </c:pt>
                <c:pt idx="1014">
                  <c:v>92.602739726027394</c:v>
                </c:pt>
                <c:pt idx="1015">
                  <c:v>92.694063926940629</c:v>
                </c:pt>
                <c:pt idx="1016">
                  <c:v>92.785388127853878</c:v>
                </c:pt>
                <c:pt idx="1017">
                  <c:v>92.876712328767113</c:v>
                </c:pt>
                <c:pt idx="1018">
                  <c:v>92.968036529680361</c:v>
                </c:pt>
                <c:pt idx="1019">
                  <c:v>93.059360730593596</c:v>
                </c:pt>
                <c:pt idx="1020">
                  <c:v>93.150684931506845</c:v>
                </c:pt>
                <c:pt idx="1021">
                  <c:v>93.24200913242008</c:v>
                </c:pt>
                <c:pt idx="1022">
                  <c:v>93.333333333333329</c:v>
                </c:pt>
                <c:pt idx="1023">
                  <c:v>93.424657534246563</c:v>
                </c:pt>
                <c:pt idx="1024">
                  <c:v>93.515981735159812</c:v>
                </c:pt>
                <c:pt idx="1025">
                  <c:v>93.607305936073061</c:v>
                </c:pt>
                <c:pt idx="1026">
                  <c:v>93.698630136986296</c:v>
                </c:pt>
                <c:pt idx="1027">
                  <c:v>93.789954337899545</c:v>
                </c:pt>
                <c:pt idx="1028">
                  <c:v>93.881278538812779</c:v>
                </c:pt>
                <c:pt idx="1029">
                  <c:v>93.972602739726028</c:v>
                </c:pt>
                <c:pt idx="1030">
                  <c:v>94.063926940639263</c:v>
                </c:pt>
                <c:pt idx="1031">
                  <c:v>94.155251141552512</c:v>
                </c:pt>
                <c:pt idx="1032">
                  <c:v>94.246575342465746</c:v>
                </c:pt>
                <c:pt idx="1033">
                  <c:v>94.337899543378995</c:v>
                </c:pt>
                <c:pt idx="1034">
                  <c:v>94.42922374429223</c:v>
                </c:pt>
                <c:pt idx="1035">
                  <c:v>94.520547945205479</c:v>
                </c:pt>
                <c:pt idx="1036">
                  <c:v>94.611872146118714</c:v>
                </c:pt>
                <c:pt idx="1037">
                  <c:v>94.703196347031962</c:v>
                </c:pt>
                <c:pt idx="1038">
                  <c:v>94.794520547945197</c:v>
                </c:pt>
                <c:pt idx="1039">
                  <c:v>94.885844748858446</c:v>
                </c:pt>
                <c:pt idx="1040">
                  <c:v>94.977168949771681</c:v>
                </c:pt>
                <c:pt idx="1041">
                  <c:v>95.06849315068493</c:v>
                </c:pt>
                <c:pt idx="1042">
                  <c:v>95.159817351598164</c:v>
                </c:pt>
                <c:pt idx="1043">
                  <c:v>95.251141552511413</c:v>
                </c:pt>
                <c:pt idx="1044">
                  <c:v>95.342465753424648</c:v>
                </c:pt>
                <c:pt idx="1045">
                  <c:v>95.433789954337897</c:v>
                </c:pt>
                <c:pt idx="1046">
                  <c:v>95.525114155251131</c:v>
                </c:pt>
                <c:pt idx="1047">
                  <c:v>95.61643835616438</c:v>
                </c:pt>
                <c:pt idx="1048">
                  <c:v>95.707762557077615</c:v>
                </c:pt>
                <c:pt idx="1049">
                  <c:v>95.799086757990864</c:v>
                </c:pt>
                <c:pt idx="1050">
                  <c:v>95.890410958904098</c:v>
                </c:pt>
                <c:pt idx="1051">
                  <c:v>95.981735159817347</c:v>
                </c:pt>
                <c:pt idx="1052">
                  <c:v>96.073059360730582</c:v>
                </c:pt>
                <c:pt idx="1053">
                  <c:v>96.164383561643831</c:v>
                </c:pt>
                <c:pt idx="1054">
                  <c:v>96.255707762557066</c:v>
                </c:pt>
                <c:pt idx="1055">
                  <c:v>96.347031963470315</c:v>
                </c:pt>
                <c:pt idx="1056">
                  <c:v>96.438356164383549</c:v>
                </c:pt>
                <c:pt idx="1057">
                  <c:v>96.529680365296798</c:v>
                </c:pt>
                <c:pt idx="1058">
                  <c:v>96.621004566210047</c:v>
                </c:pt>
                <c:pt idx="1059">
                  <c:v>96.712328767123282</c:v>
                </c:pt>
                <c:pt idx="1060">
                  <c:v>96.803652968036531</c:v>
                </c:pt>
                <c:pt idx="1061">
                  <c:v>96.894977168949765</c:v>
                </c:pt>
                <c:pt idx="1062">
                  <c:v>96.986301369863014</c:v>
                </c:pt>
                <c:pt idx="1063">
                  <c:v>97.077625570776249</c:v>
                </c:pt>
                <c:pt idx="1064">
                  <c:v>97.168949771689498</c:v>
                </c:pt>
                <c:pt idx="1065">
                  <c:v>97.260273972602732</c:v>
                </c:pt>
                <c:pt idx="1066">
                  <c:v>97.351598173515981</c:v>
                </c:pt>
                <c:pt idx="1067">
                  <c:v>97.442922374429216</c:v>
                </c:pt>
                <c:pt idx="1068">
                  <c:v>97.534246575342465</c:v>
                </c:pt>
                <c:pt idx="1069">
                  <c:v>97.625570776255699</c:v>
                </c:pt>
                <c:pt idx="1070">
                  <c:v>97.716894977168948</c:v>
                </c:pt>
                <c:pt idx="1071">
                  <c:v>97.808219178082183</c:v>
                </c:pt>
                <c:pt idx="1072">
                  <c:v>97.899543378995432</c:v>
                </c:pt>
                <c:pt idx="1073">
                  <c:v>97.990867579908667</c:v>
                </c:pt>
                <c:pt idx="1074">
                  <c:v>98.082191780821915</c:v>
                </c:pt>
                <c:pt idx="1075">
                  <c:v>98.17351598173515</c:v>
                </c:pt>
                <c:pt idx="1076">
                  <c:v>98.264840182648399</c:v>
                </c:pt>
                <c:pt idx="1077">
                  <c:v>98.356164383561634</c:v>
                </c:pt>
                <c:pt idx="1078">
                  <c:v>98.447488584474883</c:v>
                </c:pt>
                <c:pt idx="1079">
                  <c:v>98.538812785388117</c:v>
                </c:pt>
                <c:pt idx="1080">
                  <c:v>98.630136986301366</c:v>
                </c:pt>
                <c:pt idx="1081">
                  <c:v>98.721461187214601</c:v>
                </c:pt>
                <c:pt idx="1082">
                  <c:v>98.81278538812785</c:v>
                </c:pt>
                <c:pt idx="1083">
                  <c:v>98.904109589041084</c:v>
                </c:pt>
                <c:pt idx="1084">
                  <c:v>98.995433789954333</c:v>
                </c:pt>
                <c:pt idx="1085">
                  <c:v>99.086757990867568</c:v>
                </c:pt>
                <c:pt idx="1086">
                  <c:v>99.178082191780817</c:v>
                </c:pt>
                <c:pt idx="1087">
                  <c:v>99.269406392694052</c:v>
                </c:pt>
                <c:pt idx="1088">
                  <c:v>99.3607305936073</c:v>
                </c:pt>
                <c:pt idx="1089">
                  <c:v>99.452054794520549</c:v>
                </c:pt>
                <c:pt idx="1090">
                  <c:v>99.543378995433784</c:v>
                </c:pt>
                <c:pt idx="1091">
                  <c:v>99.634703196347033</c:v>
                </c:pt>
                <c:pt idx="1092">
                  <c:v>99.726027397260268</c:v>
                </c:pt>
                <c:pt idx="1093">
                  <c:v>99.817351598173516</c:v>
                </c:pt>
                <c:pt idx="1094">
                  <c:v>99.908675799086751</c:v>
                </c:pt>
                <c:pt idx="1095">
                  <c:v>100</c:v>
                </c:pt>
              </c:numCache>
            </c:numRef>
          </c:xVal>
          <c:yVal>
            <c:numRef>
              <c:f>'FDC Delegate'!$M$4:$M$1099</c:f>
              <c:numCache>
                <c:formatCode>General</c:formatCode>
                <c:ptCount val="1096"/>
                <c:pt idx="0">
                  <c:v>8110.1559999999999</c:v>
                </c:pt>
                <c:pt idx="1">
                  <c:v>4701.9809999999998</c:v>
                </c:pt>
                <c:pt idx="2">
                  <c:v>4637.4520000000002</c:v>
                </c:pt>
                <c:pt idx="3">
                  <c:v>3754.2109999999998</c:v>
                </c:pt>
                <c:pt idx="4">
                  <c:v>3036.6289999999999</c:v>
                </c:pt>
                <c:pt idx="5">
                  <c:v>2894.9079999999999</c:v>
                </c:pt>
                <c:pt idx="6">
                  <c:v>2735.1840000000002</c:v>
                </c:pt>
                <c:pt idx="7">
                  <c:v>2734.4690000000001</c:v>
                </c:pt>
                <c:pt idx="8">
                  <c:v>2576.6640000000002</c:v>
                </c:pt>
                <c:pt idx="9">
                  <c:v>2522.8870000000002</c:v>
                </c:pt>
                <c:pt idx="10">
                  <c:v>2462.1030000000001</c:v>
                </c:pt>
                <c:pt idx="11">
                  <c:v>2395.6289999999999</c:v>
                </c:pt>
                <c:pt idx="12">
                  <c:v>2351.297</c:v>
                </c:pt>
                <c:pt idx="13">
                  <c:v>2349.8879999999999</c:v>
                </c:pt>
                <c:pt idx="14">
                  <c:v>2320.9879999999998</c:v>
                </c:pt>
                <c:pt idx="15">
                  <c:v>2225.0070000000001</c:v>
                </c:pt>
                <c:pt idx="16">
                  <c:v>2197.3739999999998</c:v>
                </c:pt>
                <c:pt idx="17">
                  <c:v>2195.65</c:v>
                </c:pt>
                <c:pt idx="18">
                  <c:v>2147.7460000000001</c:v>
                </c:pt>
                <c:pt idx="19">
                  <c:v>2110.9380000000001</c:v>
                </c:pt>
                <c:pt idx="20">
                  <c:v>2033.991</c:v>
                </c:pt>
                <c:pt idx="21">
                  <c:v>1969.095</c:v>
                </c:pt>
                <c:pt idx="22">
                  <c:v>1862.6690000000001</c:v>
                </c:pt>
                <c:pt idx="23">
                  <c:v>1835.404</c:v>
                </c:pt>
                <c:pt idx="24">
                  <c:v>1833.5350000000001</c:v>
                </c:pt>
                <c:pt idx="25">
                  <c:v>1799.627</c:v>
                </c:pt>
                <c:pt idx="26">
                  <c:v>1792.6790000000001</c:v>
                </c:pt>
                <c:pt idx="27">
                  <c:v>1750.6120000000001</c:v>
                </c:pt>
                <c:pt idx="28">
                  <c:v>1738.941</c:v>
                </c:pt>
                <c:pt idx="29">
                  <c:v>1693.508</c:v>
                </c:pt>
                <c:pt idx="30">
                  <c:v>1662.364</c:v>
                </c:pt>
                <c:pt idx="31">
                  <c:v>1661.5129999999999</c:v>
                </c:pt>
                <c:pt idx="32">
                  <c:v>1630.2159999999999</c:v>
                </c:pt>
                <c:pt idx="33">
                  <c:v>1606.8969999999999</c:v>
                </c:pt>
                <c:pt idx="34">
                  <c:v>1603.2370000000001</c:v>
                </c:pt>
                <c:pt idx="35">
                  <c:v>1597.011</c:v>
                </c:pt>
                <c:pt idx="36">
                  <c:v>1576.47</c:v>
                </c:pt>
                <c:pt idx="37">
                  <c:v>1550.626</c:v>
                </c:pt>
                <c:pt idx="38">
                  <c:v>1490.721</c:v>
                </c:pt>
                <c:pt idx="39">
                  <c:v>1481.992</c:v>
                </c:pt>
                <c:pt idx="40">
                  <c:v>1469.6880000000001</c:v>
                </c:pt>
                <c:pt idx="41">
                  <c:v>1453.0840000000001</c:v>
                </c:pt>
                <c:pt idx="42">
                  <c:v>1452.54</c:v>
                </c:pt>
                <c:pt idx="43">
                  <c:v>1448.5630000000001</c:v>
                </c:pt>
                <c:pt idx="44">
                  <c:v>1448.5250000000001</c:v>
                </c:pt>
                <c:pt idx="45">
                  <c:v>1448.001</c:v>
                </c:pt>
                <c:pt idx="46">
                  <c:v>1439.4069999999999</c:v>
                </c:pt>
                <c:pt idx="47">
                  <c:v>1419.64</c:v>
                </c:pt>
                <c:pt idx="48">
                  <c:v>1398.4590000000001</c:v>
                </c:pt>
                <c:pt idx="49">
                  <c:v>1396.8579999999999</c:v>
                </c:pt>
                <c:pt idx="50">
                  <c:v>1367.075</c:v>
                </c:pt>
                <c:pt idx="51">
                  <c:v>1358.67</c:v>
                </c:pt>
                <c:pt idx="52">
                  <c:v>1346.204</c:v>
                </c:pt>
                <c:pt idx="53">
                  <c:v>1336.23</c:v>
                </c:pt>
                <c:pt idx="54">
                  <c:v>1323.37</c:v>
                </c:pt>
                <c:pt idx="55">
                  <c:v>1316.575</c:v>
                </c:pt>
                <c:pt idx="56">
                  <c:v>1301.606</c:v>
                </c:pt>
                <c:pt idx="57">
                  <c:v>1289.1489999999999</c:v>
                </c:pt>
                <c:pt idx="58">
                  <c:v>1278.856</c:v>
                </c:pt>
                <c:pt idx="59">
                  <c:v>1251.4449999999999</c:v>
                </c:pt>
                <c:pt idx="60">
                  <c:v>1249.6769999999999</c:v>
                </c:pt>
                <c:pt idx="61">
                  <c:v>1247.327</c:v>
                </c:pt>
                <c:pt idx="62">
                  <c:v>1238.232</c:v>
                </c:pt>
                <c:pt idx="63">
                  <c:v>1214.6690000000001</c:v>
                </c:pt>
                <c:pt idx="64">
                  <c:v>1204.492</c:v>
                </c:pt>
                <c:pt idx="65">
                  <c:v>1203.2360000000001</c:v>
                </c:pt>
                <c:pt idx="66">
                  <c:v>1202.808</c:v>
                </c:pt>
                <c:pt idx="67">
                  <c:v>1189.527</c:v>
                </c:pt>
                <c:pt idx="68">
                  <c:v>1186.787</c:v>
                </c:pt>
                <c:pt idx="69">
                  <c:v>1175.0509999999999</c:v>
                </c:pt>
                <c:pt idx="70">
                  <c:v>1157.8109999999999</c:v>
                </c:pt>
                <c:pt idx="71">
                  <c:v>1130.309</c:v>
                </c:pt>
                <c:pt idx="72">
                  <c:v>1114.1300000000001</c:v>
                </c:pt>
                <c:pt idx="73">
                  <c:v>1107.8119999999999</c:v>
                </c:pt>
                <c:pt idx="74">
                  <c:v>1107.3420000000001</c:v>
                </c:pt>
                <c:pt idx="75">
                  <c:v>1044.905</c:v>
                </c:pt>
                <c:pt idx="76">
                  <c:v>1043.0899999999999</c:v>
                </c:pt>
                <c:pt idx="77">
                  <c:v>1039.07</c:v>
                </c:pt>
                <c:pt idx="78">
                  <c:v>1038.913</c:v>
                </c:pt>
                <c:pt idx="79">
                  <c:v>1007.599</c:v>
                </c:pt>
                <c:pt idx="80">
                  <c:v>1007.549</c:v>
                </c:pt>
                <c:pt idx="81">
                  <c:v>999.54399999999998</c:v>
                </c:pt>
                <c:pt idx="82">
                  <c:v>994.03499999999997</c:v>
                </c:pt>
                <c:pt idx="83">
                  <c:v>977.43600000000004</c:v>
                </c:pt>
                <c:pt idx="84">
                  <c:v>971.81500000000005</c:v>
                </c:pt>
                <c:pt idx="85">
                  <c:v>971.16499999999996</c:v>
                </c:pt>
                <c:pt idx="86">
                  <c:v>952.322</c:v>
                </c:pt>
                <c:pt idx="87">
                  <c:v>947.87199999999996</c:v>
                </c:pt>
                <c:pt idx="88">
                  <c:v>946.88</c:v>
                </c:pt>
                <c:pt idx="89">
                  <c:v>939.07899999999995</c:v>
                </c:pt>
                <c:pt idx="90">
                  <c:v>919.62800000000004</c:v>
                </c:pt>
                <c:pt idx="91">
                  <c:v>912.55100000000004</c:v>
                </c:pt>
                <c:pt idx="92">
                  <c:v>899.87099999999998</c:v>
                </c:pt>
                <c:pt idx="93">
                  <c:v>891.62699999999995</c:v>
                </c:pt>
                <c:pt idx="94">
                  <c:v>881.851</c:v>
                </c:pt>
                <c:pt idx="95">
                  <c:v>870.66099999999994</c:v>
                </c:pt>
                <c:pt idx="96">
                  <c:v>863.22</c:v>
                </c:pt>
                <c:pt idx="97">
                  <c:v>859.67499999999995</c:v>
                </c:pt>
                <c:pt idx="98">
                  <c:v>859.42600000000004</c:v>
                </c:pt>
                <c:pt idx="99">
                  <c:v>858.13300000000004</c:v>
                </c:pt>
                <c:pt idx="100">
                  <c:v>854.80799999999999</c:v>
                </c:pt>
                <c:pt idx="101">
                  <c:v>851.03499999999997</c:v>
                </c:pt>
                <c:pt idx="102">
                  <c:v>839.02099999999996</c:v>
                </c:pt>
                <c:pt idx="103">
                  <c:v>838.947</c:v>
                </c:pt>
                <c:pt idx="104">
                  <c:v>837.69799999999998</c:v>
                </c:pt>
                <c:pt idx="105">
                  <c:v>817.10900000000004</c:v>
                </c:pt>
                <c:pt idx="106">
                  <c:v>815.99099999999999</c:v>
                </c:pt>
                <c:pt idx="107">
                  <c:v>815.60599999999999</c:v>
                </c:pt>
                <c:pt idx="108">
                  <c:v>810.88</c:v>
                </c:pt>
                <c:pt idx="109">
                  <c:v>806.65099999999995</c:v>
                </c:pt>
                <c:pt idx="110">
                  <c:v>803.62</c:v>
                </c:pt>
                <c:pt idx="111">
                  <c:v>793.69200000000001</c:v>
                </c:pt>
                <c:pt idx="112">
                  <c:v>783.29600000000005</c:v>
                </c:pt>
                <c:pt idx="113">
                  <c:v>780.06899999999996</c:v>
                </c:pt>
                <c:pt idx="114">
                  <c:v>772.803</c:v>
                </c:pt>
                <c:pt idx="115">
                  <c:v>769.61900000000003</c:v>
                </c:pt>
                <c:pt idx="116">
                  <c:v>768.82899999999995</c:v>
                </c:pt>
                <c:pt idx="117">
                  <c:v>761.69899999999996</c:v>
                </c:pt>
                <c:pt idx="118">
                  <c:v>761.53200000000004</c:v>
                </c:pt>
                <c:pt idx="119">
                  <c:v>761.471</c:v>
                </c:pt>
                <c:pt idx="120">
                  <c:v>755.90099999999995</c:v>
                </c:pt>
                <c:pt idx="121">
                  <c:v>752.63599999999997</c:v>
                </c:pt>
                <c:pt idx="122">
                  <c:v>745.94299999999998</c:v>
                </c:pt>
                <c:pt idx="123">
                  <c:v>727.39</c:v>
                </c:pt>
                <c:pt idx="124">
                  <c:v>725.41399999999999</c:v>
                </c:pt>
                <c:pt idx="125">
                  <c:v>719.505</c:v>
                </c:pt>
                <c:pt idx="126">
                  <c:v>717.10199999999998</c:v>
                </c:pt>
                <c:pt idx="127">
                  <c:v>715.91</c:v>
                </c:pt>
                <c:pt idx="128">
                  <c:v>715.88800000000003</c:v>
                </c:pt>
                <c:pt idx="129">
                  <c:v>711.72900000000004</c:v>
                </c:pt>
                <c:pt idx="130">
                  <c:v>707.81</c:v>
                </c:pt>
                <c:pt idx="131">
                  <c:v>707.21400000000006</c:v>
                </c:pt>
                <c:pt idx="132">
                  <c:v>706.39400000000001</c:v>
                </c:pt>
                <c:pt idx="133">
                  <c:v>695.45600000000002</c:v>
                </c:pt>
                <c:pt idx="134">
                  <c:v>695.36500000000001</c:v>
                </c:pt>
                <c:pt idx="135">
                  <c:v>685.09400000000005</c:v>
                </c:pt>
                <c:pt idx="136">
                  <c:v>681.34199999999998</c:v>
                </c:pt>
                <c:pt idx="137">
                  <c:v>677.89400000000001</c:v>
                </c:pt>
                <c:pt idx="138">
                  <c:v>672.94600000000003</c:v>
                </c:pt>
                <c:pt idx="139">
                  <c:v>672.23500000000001</c:v>
                </c:pt>
                <c:pt idx="140">
                  <c:v>671.60500000000002</c:v>
                </c:pt>
                <c:pt idx="141">
                  <c:v>666.6</c:v>
                </c:pt>
                <c:pt idx="142">
                  <c:v>662.18700000000001</c:v>
                </c:pt>
                <c:pt idx="143">
                  <c:v>651.05999999999995</c:v>
                </c:pt>
                <c:pt idx="144">
                  <c:v>647.73299999999995</c:v>
                </c:pt>
                <c:pt idx="145">
                  <c:v>644.678</c:v>
                </c:pt>
                <c:pt idx="146">
                  <c:v>644.24599999999998</c:v>
                </c:pt>
                <c:pt idx="147">
                  <c:v>643.12099999999998</c:v>
                </c:pt>
                <c:pt idx="148">
                  <c:v>641.5</c:v>
                </c:pt>
                <c:pt idx="149">
                  <c:v>640.38699999999994</c:v>
                </c:pt>
                <c:pt idx="150">
                  <c:v>637.17999999999995</c:v>
                </c:pt>
                <c:pt idx="151">
                  <c:v>631.44799999999998</c:v>
                </c:pt>
                <c:pt idx="152">
                  <c:v>626.95399999999995</c:v>
                </c:pt>
                <c:pt idx="153">
                  <c:v>620.19500000000005</c:v>
                </c:pt>
                <c:pt idx="154">
                  <c:v>619.75599999999997</c:v>
                </c:pt>
                <c:pt idx="155">
                  <c:v>617.97</c:v>
                </c:pt>
                <c:pt idx="156">
                  <c:v>615.84799999999996</c:v>
                </c:pt>
                <c:pt idx="157">
                  <c:v>613.22199999999998</c:v>
                </c:pt>
                <c:pt idx="158">
                  <c:v>611.35900000000004</c:v>
                </c:pt>
                <c:pt idx="159">
                  <c:v>610.73</c:v>
                </c:pt>
                <c:pt idx="160">
                  <c:v>607.77300000000002</c:v>
                </c:pt>
                <c:pt idx="161">
                  <c:v>606.80799999999999</c:v>
                </c:pt>
                <c:pt idx="162">
                  <c:v>603.60900000000004</c:v>
                </c:pt>
                <c:pt idx="163">
                  <c:v>598.61199999999997</c:v>
                </c:pt>
                <c:pt idx="164">
                  <c:v>597.12300000000005</c:v>
                </c:pt>
                <c:pt idx="165">
                  <c:v>592.37199999999996</c:v>
                </c:pt>
                <c:pt idx="166">
                  <c:v>592.22699999999998</c:v>
                </c:pt>
                <c:pt idx="167">
                  <c:v>591.63800000000003</c:v>
                </c:pt>
                <c:pt idx="168">
                  <c:v>589.77499999999998</c:v>
                </c:pt>
                <c:pt idx="169">
                  <c:v>584.62900000000002</c:v>
                </c:pt>
                <c:pt idx="170">
                  <c:v>582.12199999999996</c:v>
                </c:pt>
                <c:pt idx="171">
                  <c:v>580.91</c:v>
                </c:pt>
                <c:pt idx="172">
                  <c:v>577.44399999999996</c:v>
                </c:pt>
                <c:pt idx="173">
                  <c:v>572.04499999999996</c:v>
                </c:pt>
                <c:pt idx="174">
                  <c:v>569.60900000000004</c:v>
                </c:pt>
                <c:pt idx="175">
                  <c:v>569.53700000000003</c:v>
                </c:pt>
                <c:pt idx="176">
                  <c:v>567.66200000000003</c:v>
                </c:pt>
                <c:pt idx="177">
                  <c:v>566.62599999999998</c:v>
                </c:pt>
                <c:pt idx="178">
                  <c:v>564.63499999999999</c:v>
                </c:pt>
                <c:pt idx="179">
                  <c:v>562.39</c:v>
                </c:pt>
                <c:pt idx="180">
                  <c:v>560.24599999999998</c:v>
                </c:pt>
                <c:pt idx="181">
                  <c:v>559.245</c:v>
                </c:pt>
                <c:pt idx="182">
                  <c:v>556.87400000000002</c:v>
                </c:pt>
                <c:pt idx="183">
                  <c:v>556.66</c:v>
                </c:pt>
                <c:pt idx="184">
                  <c:v>555.71299999999997</c:v>
                </c:pt>
                <c:pt idx="185">
                  <c:v>554.322</c:v>
                </c:pt>
                <c:pt idx="186">
                  <c:v>554.09199999999998</c:v>
                </c:pt>
                <c:pt idx="187">
                  <c:v>553.84900000000005</c:v>
                </c:pt>
                <c:pt idx="188">
                  <c:v>552.45000000000005</c:v>
                </c:pt>
                <c:pt idx="189">
                  <c:v>551.57899999999995</c:v>
                </c:pt>
                <c:pt idx="190">
                  <c:v>549.36599999999999</c:v>
                </c:pt>
                <c:pt idx="191">
                  <c:v>544.57600000000002</c:v>
                </c:pt>
                <c:pt idx="192">
                  <c:v>543.822</c:v>
                </c:pt>
                <c:pt idx="193">
                  <c:v>537.71799999999996</c:v>
                </c:pt>
                <c:pt idx="194">
                  <c:v>536.44500000000005</c:v>
                </c:pt>
                <c:pt idx="195">
                  <c:v>535.798</c:v>
                </c:pt>
                <c:pt idx="196">
                  <c:v>534.096</c:v>
                </c:pt>
                <c:pt idx="197">
                  <c:v>533.23699999999997</c:v>
                </c:pt>
                <c:pt idx="198">
                  <c:v>532.98</c:v>
                </c:pt>
                <c:pt idx="199">
                  <c:v>528.13300000000004</c:v>
                </c:pt>
                <c:pt idx="200">
                  <c:v>525.08199999999999</c:v>
                </c:pt>
                <c:pt idx="201">
                  <c:v>519.73400000000004</c:v>
                </c:pt>
                <c:pt idx="202">
                  <c:v>517.63599999999997</c:v>
                </c:pt>
                <c:pt idx="203">
                  <c:v>517.28700000000003</c:v>
                </c:pt>
                <c:pt idx="204">
                  <c:v>516.697</c:v>
                </c:pt>
                <c:pt idx="205">
                  <c:v>514.81500000000005</c:v>
                </c:pt>
                <c:pt idx="206">
                  <c:v>513.70399999999995</c:v>
                </c:pt>
                <c:pt idx="207">
                  <c:v>512.95399999999995</c:v>
                </c:pt>
                <c:pt idx="208">
                  <c:v>509.97899999999998</c:v>
                </c:pt>
                <c:pt idx="209">
                  <c:v>506.661</c:v>
                </c:pt>
                <c:pt idx="210">
                  <c:v>506.61500000000001</c:v>
                </c:pt>
                <c:pt idx="211">
                  <c:v>506.166</c:v>
                </c:pt>
                <c:pt idx="212">
                  <c:v>504.839</c:v>
                </c:pt>
                <c:pt idx="213">
                  <c:v>503.67599999999999</c:v>
                </c:pt>
                <c:pt idx="214">
                  <c:v>500.19799999999998</c:v>
                </c:pt>
                <c:pt idx="215">
                  <c:v>499.54500000000002</c:v>
                </c:pt>
                <c:pt idx="216">
                  <c:v>499.03100000000001</c:v>
                </c:pt>
                <c:pt idx="217">
                  <c:v>496.89400000000001</c:v>
                </c:pt>
                <c:pt idx="218">
                  <c:v>495.7</c:v>
                </c:pt>
                <c:pt idx="219">
                  <c:v>495.08</c:v>
                </c:pt>
                <c:pt idx="220">
                  <c:v>493.91</c:v>
                </c:pt>
                <c:pt idx="221">
                  <c:v>490.52199999999999</c:v>
                </c:pt>
                <c:pt idx="222">
                  <c:v>490.40199999999999</c:v>
                </c:pt>
                <c:pt idx="223">
                  <c:v>486.654</c:v>
                </c:pt>
                <c:pt idx="224">
                  <c:v>485.35700000000003</c:v>
                </c:pt>
                <c:pt idx="225">
                  <c:v>484.95</c:v>
                </c:pt>
                <c:pt idx="226">
                  <c:v>483.786</c:v>
                </c:pt>
                <c:pt idx="227">
                  <c:v>482.13400000000001</c:v>
                </c:pt>
                <c:pt idx="228">
                  <c:v>480.63099999999997</c:v>
                </c:pt>
                <c:pt idx="229">
                  <c:v>478.45800000000003</c:v>
                </c:pt>
                <c:pt idx="230">
                  <c:v>475.81400000000002</c:v>
                </c:pt>
                <c:pt idx="231">
                  <c:v>474.45699999999999</c:v>
                </c:pt>
                <c:pt idx="232">
                  <c:v>473.66500000000002</c:v>
                </c:pt>
                <c:pt idx="233">
                  <c:v>472.43400000000003</c:v>
                </c:pt>
                <c:pt idx="234">
                  <c:v>469.56</c:v>
                </c:pt>
                <c:pt idx="235">
                  <c:v>466.76</c:v>
                </c:pt>
                <c:pt idx="236">
                  <c:v>466.14299999999997</c:v>
                </c:pt>
                <c:pt idx="237">
                  <c:v>465.78500000000003</c:v>
                </c:pt>
                <c:pt idx="238">
                  <c:v>463.399</c:v>
                </c:pt>
                <c:pt idx="239">
                  <c:v>462.75</c:v>
                </c:pt>
                <c:pt idx="240">
                  <c:v>459.887</c:v>
                </c:pt>
                <c:pt idx="241">
                  <c:v>459.35399999999998</c:v>
                </c:pt>
                <c:pt idx="242">
                  <c:v>459.31200000000001</c:v>
                </c:pt>
                <c:pt idx="243">
                  <c:v>458.72899999999998</c:v>
                </c:pt>
                <c:pt idx="244">
                  <c:v>458.71600000000001</c:v>
                </c:pt>
                <c:pt idx="245">
                  <c:v>458.27600000000001</c:v>
                </c:pt>
                <c:pt idx="246">
                  <c:v>457.66500000000002</c:v>
                </c:pt>
                <c:pt idx="247">
                  <c:v>455.25900000000001</c:v>
                </c:pt>
                <c:pt idx="248">
                  <c:v>455.19400000000002</c:v>
                </c:pt>
                <c:pt idx="249">
                  <c:v>455.154</c:v>
                </c:pt>
                <c:pt idx="250">
                  <c:v>451.983</c:v>
                </c:pt>
                <c:pt idx="251">
                  <c:v>449.77800000000002</c:v>
                </c:pt>
                <c:pt idx="252">
                  <c:v>449.32400000000001</c:v>
                </c:pt>
                <c:pt idx="253">
                  <c:v>449.21899999999999</c:v>
                </c:pt>
                <c:pt idx="254">
                  <c:v>444.42899999999997</c:v>
                </c:pt>
                <c:pt idx="255">
                  <c:v>443.721</c:v>
                </c:pt>
                <c:pt idx="256">
                  <c:v>443.346</c:v>
                </c:pt>
                <c:pt idx="257">
                  <c:v>441.84399999999999</c:v>
                </c:pt>
                <c:pt idx="258">
                  <c:v>440.988</c:v>
                </c:pt>
                <c:pt idx="259">
                  <c:v>440.767</c:v>
                </c:pt>
                <c:pt idx="260">
                  <c:v>439.779</c:v>
                </c:pt>
                <c:pt idx="261">
                  <c:v>438.21</c:v>
                </c:pt>
                <c:pt idx="262">
                  <c:v>438.11799999999999</c:v>
                </c:pt>
                <c:pt idx="263">
                  <c:v>436.13200000000001</c:v>
                </c:pt>
                <c:pt idx="264">
                  <c:v>435.149</c:v>
                </c:pt>
                <c:pt idx="265">
                  <c:v>435.084</c:v>
                </c:pt>
                <c:pt idx="266">
                  <c:v>433.83499999999998</c:v>
                </c:pt>
                <c:pt idx="267">
                  <c:v>433.30700000000002</c:v>
                </c:pt>
                <c:pt idx="268">
                  <c:v>433.255</c:v>
                </c:pt>
                <c:pt idx="269">
                  <c:v>431.58300000000003</c:v>
                </c:pt>
                <c:pt idx="270">
                  <c:v>430.74099999999999</c:v>
                </c:pt>
                <c:pt idx="271">
                  <c:v>429.43700000000001</c:v>
                </c:pt>
                <c:pt idx="272">
                  <c:v>428.29199999999997</c:v>
                </c:pt>
                <c:pt idx="273">
                  <c:v>425.97</c:v>
                </c:pt>
                <c:pt idx="274">
                  <c:v>424.57400000000001</c:v>
                </c:pt>
                <c:pt idx="275">
                  <c:v>423.67899999999997</c:v>
                </c:pt>
                <c:pt idx="276">
                  <c:v>422.98599999999999</c:v>
                </c:pt>
                <c:pt idx="277">
                  <c:v>422.89600000000002</c:v>
                </c:pt>
                <c:pt idx="278">
                  <c:v>422.66199999999998</c:v>
                </c:pt>
                <c:pt idx="279">
                  <c:v>421.63799999999998</c:v>
                </c:pt>
                <c:pt idx="280">
                  <c:v>421.584</c:v>
                </c:pt>
                <c:pt idx="281">
                  <c:v>419.375</c:v>
                </c:pt>
                <c:pt idx="282">
                  <c:v>419.05099999999999</c:v>
                </c:pt>
                <c:pt idx="283">
                  <c:v>416.71199999999999</c:v>
                </c:pt>
                <c:pt idx="284">
                  <c:v>416.34300000000002</c:v>
                </c:pt>
                <c:pt idx="285">
                  <c:v>416.18599999999998</c:v>
                </c:pt>
                <c:pt idx="286">
                  <c:v>415.94099999999997</c:v>
                </c:pt>
                <c:pt idx="287">
                  <c:v>415.57900000000001</c:v>
                </c:pt>
                <c:pt idx="288">
                  <c:v>414.75700000000001</c:v>
                </c:pt>
                <c:pt idx="289">
                  <c:v>414.65</c:v>
                </c:pt>
                <c:pt idx="290">
                  <c:v>413.89800000000002</c:v>
                </c:pt>
                <c:pt idx="291">
                  <c:v>413.60399999999998</c:v>
                </c:pt>
                <c:pt idx="292">
                  <c:v>413.596</c:v>
                </c:pt>
                <c:pt idx="293">
                  <c:v>413.39400000000001</c:v>
                </c:pt>
                <c:pt idx="294">
                  <c:v>413.11399999999998</c:v>
                </c:pt>
                <c:pt idx="295">
                  <c:v>411.88600000000002</c:v>
                </c:pt>
                <c:pt idx="296">
                  <c:v>409.815</c:v>
                </c:pt>
                <c:pt idx="297">
                  <c:v>409.25900000000001</c:v>
                </c:pt>
                <c:pt idx="298">
                  <c:v>408.57299999999998</c:v>
                </c:pt>
                <c:pt idx="299">
                  <c:v>408.19400000000002</c:v>
                </c:pt>
                <c:pt idx="300">
                  <c:v>407.72</c:v>
                </c:pt>
                <c:pt idx="301">
                  <c:v>407.69799999999998</c:v>
                </c:pt>
                <c:pt idx="302">
                  <c:v>407.64600000000002</c:v>
                </c:pt>
                <c:pt idx="303">
                  <c:v>407.27300000000002</c:v>
                </c:pt>
                <c:pt idx="304">
                  <c:v>405.72</c:v>
                </c:pt>
                <c:pt idx="305">
                  <c:v>405.37799999999999</c:v>
                </c:pt>
                <c:pt idx="306">
                  <c:v>402.47800000000001</c:v>
                </c:pt>
                <c:pt idx="307">
                  <c:v>401.15</c:v>
                </c:pt>
                <c:pt idx="308">
                  <c:v>400.911</c:v>
                </c:pt>
                <c:pt idx="309">
                  <c:v>399.98200000000003</c:v>
                </c:pt>
                <c:pt idx="310">
                  <c:v>398.88600000000002</c:v>
                </c:pt>
                <c:pt idx="311">
                  <c:v>398.17200000000003</c:v>
                </c:pt>
                <c:pt idx="312">
                  <c:v>397.93400000000003</c:v>
                </c:pt>
                <c:pt idx="313">
                  <c:v>396.74299999999999</c:v>
                </c:pt>
                <c:pt idx="314">
                  <c:v>396.05399999999997</c:v>
                </c:pt>
                <c:pt idx="315">
                  <c:v>394.22</c:v>
                </c:pt>
                <c:pt idx="316">
                  <c:v>392.46600000000001</c:v>
                </c:pt>
                <c:pt idx="317">
                  <c:v>390.47399999999999</c:v>
                </c:pt>
                <c:pt idx="318">
                  <c:v>390.44099999999997</c:v>
                </c:pt>
                <c:pt idx="319">
                  <c:v>389.85399999999998</c:v>
                </c:pt>
                <c:pt idx="320">
                  <c:v>389.80399999999997</c:v>
                </c:pt>
                <c:pt idx="321">
                  <c:v>388.38099999999997</c:v>
                </c:pt>
                <c:pt idx="322">
                  <c:v>387.70800000000003</c:v>
                </c:pt>
                <c:pt idx="323">
                  <c:v>387.25</c:v>
                </c:pt>
                <c:pt idx="324">
                  <c:v>386.61799999999999</c:v>
                </c:pt>
                <c:pt idx="325">
                  <c:v>386.33</c:v>
                </c:pt>
                <c:pt idx="326">
                  <c:v>386.20400000000001</c:v>
                </c:pt>
                <c:pt idx="327">
                  <c:v>384.54</c:v>
                </c:pt>
                <c:pt idx="328">
                  <c:v>383.98599999999999</c:v>
                </c:pt>
                <c:pt idx="329">
                  <c:v>383.27300000000002</c:v>
                </c:pt>
                <c:pt idx="330">
                  <c:v>383.22300000000001</c:v>
                </c:pt>
                <c:pt idx="331">
                  <c:v>382.35</c:v>
                </c:pt>
                <c:pt idx="332">
                  <c:v>380.07499999999999</c:v>
                </c:pt>
                <c:pt idx="333">
                  <c:v>379.59399999999999</c:v>
                </c:pt>
                <c:pt idx="334">
                  <c:v>378.52199999999999</c:v>
                </c:pt>
                <c:pt idx="335">
                  <c:v>378.166</c:v>
                </c:pt>
                <c:pt idx="336">
                  <c:v>376.90600000000001</c:v>
                </c:pt>
                <c:pt idx="337">
                  <c:v>374.11</c:v>
                </c:pt>
                <c:pt idx="338">
                  <c:v>373.32299999999998</c:v>
                </c:pt>
                <c:pt idx="339">
                  <c:v>372.68599999999998</c:v>
                </c:pt>
                <c:pt idx="340">
                  <c:v>372.33300000000003</c:v>
                </c:pt>
                <c:pt idx="341">
                  <c:v>372.07299999999998</c:v>
                </c:pt>
                <c:pt idx="342">
                  <c:v>371.32799999999997</c:v>
                </c:pt>
                <c:pt idx="343">
                  <c:v>370.98399999999998</c:v>
                </c:pt>
                <c:pt idx="344">
                  <c:v>370.24299999999999</c:v>
                </c:pt>
                <c:pt idx="345">
                  <c:v>368.54399999999998</c:v>
                </c:pt>
                <c:pt idx="346">
                  <c:v>368.45499999999998</c:v>
                </c:pt>
                <c:pt idx="347">
                  <c:v>367.84699999999998</c:v>
                </c:pt>
                <c:pt idx="348">
                  <c:v>367.416</c:v>
                </c:pt>
                <c:pt idx="349">
                  <c:v>365.31</c:v>
                </c:pt>
                <c:pt idx="350">
                  <c:v>364.34100000000001</c:v>
                </c:pt>
                <c:pt idx="351">
                  <c:v>361.8</c:v>
                </c:pt>
                <c:pt idx="352">
                  <c:v>361.57900000000001</c:v>
                </c:pt>
                <c:pt idx="353">
                  <c:v>360.10700000000003</c:v>
                </c:pt>
                <c:pt idx="354">
                  <c:v>359.745</c:v>
                </c:pt>
                <c:pt idx="355">
                  <c:v>358.57600000000002</c:v>
                </c:pt>
                <c:pt idx="356">
                  <c:v>358.11099999999999</c:v>
                </c:pt>
                <c:pt idx="357">
                  <c:v>357.93900000000002</c:v>
                </c:pt>
                <c:pt idx="358">
                  <c:v>357.05</c:v>
                </c:pt>
                <c:pt idx="359">
                  <c:v>356.44099999999997</c:v>
                </c:pt>
                <c:pt idx="360">
                  <c:v>354.63</c:v>
                </c:pt>
                <c:pt idx="361">
                  <c:v>354.37799999999999</c:v>
                </c:pt>
                <c:pt idx="362">
                  <c:v>354.334</c:v>
                </c:pt>
                <c:pt idx="363">
                  <c:v>354.03199999999998</c:v>
                </c:pt>
                <c:pt idx="364">
                  <c:v>353.18200000000002</c:v>
                </c:pt>
                <c:pt idx="365">
                  <c:v>352.411</c:v>
                </c:pt>
                <c:pt idx="366">
                  <c:v>352.29300000000001</c:v>
                </c:pt>
                <c:pt idx="367">
                  <c:v>352.07499999999999</c:v>
                </c:pt>
                <c:pt idx="368">
                  <c:v>351.197</c:v>
                </c:pt>
                <c:pt idx="369">
                  <c:v>348.27100000000002</c:v>
                </c:pt>
                <c:pt idx="370">
                  <c:v>347.02800000000002</c:v>
                </c:pt>
                <c:pt idx="371">
                  <c:v>346.745</c:v>
                </c:pt>
                <c:pt idx="372">
                  <c:v>346.01100000000002</c:v>
                </c:pt>
                <c:pt idx="373">
                  <c:v>345.80500000000001</c:v>
                </c:pt>
                <c:pt idx="374">
                  <c:v>345.69200000000001</c:v>
                </c:pt>
                <c:pt idx="375">
                  <c:v>345.45</c:v>
                </c:pt>
                <c:pt idx="376">
                  <c:v>344.548</c:v>
                </c:pt>
                <c:pt idx="377">
                  <c:v>343.69499999999999</c:v>
                </c:pt>
                <c:pt idx="378">
                  <c:v>342.49900000000002</c:v>
                </c:pt>
                <c:pt idx="379">
                  <c:v>342.02699999999999</c:v>
                </c:pt>
                <c:pt idx="380">
                  <c:v>341.846</c:v>
                </c:pt>
                <c:pt idx="381">
                  <c:v>341.78500000000003</c:v>
                </c:pt>
                <c:pt idx="382">
                  <c:v>341.31299999999999</c:v>
                </c:pt>
                <c:pt idx="383">
                  <c:v>341.21499999999997</c:v>
                </c:pt>
                <c:pt idx="384">
                  <c:v>340.947</c:v>
                </c:pt>
                <c:pt idx="385">
                  <c:v>340.245</c:v>
                </c:pt>
                <c:pt idx="386">
                  <c:v>340.19200000000001</c:v>
                </c:pt>
                <c:pt idx="387">
                  <c:v>340.11500000000001</c:v>
                </c:pt>
                <c:pt idx="388">
                  <c:v>339.75299999999999</c:v>
                </c:pt>
                <c:pt idx="389">
                  <c:v>339.53399999999999</c:v>
                </c:pt>
                <c:pt idx="390">
                  <c:v>339.25799999999998</c:v>
                </c:pt>
                <c:pt idx="391">
                  <c:v>339.00299999999999</c:v>
                </c:pt>
                <c:pt idx="392">
                  <c:v>338.49700000000001</c:v>
                </c:pt>
                <c:pt idx="393">
                  <c:v>336.58800000000002</c:v>
                </c:pt>
                <c:pt idx="394">
                  <c:v>335.69299999999998</c:v>
                </c:pt>
                <c:pt idx="395">
                  <c:v>335.66199999999998</c:v>
                </c:pt>
                <c:pt idx="396">
                  <c:v>335.46300000000002</c:v>
                </c:pt>
                <c:pt idx="397">
                  <c:v>335.303</c:v>
                </c:pt>
                <c:pt idx="398">
                  <c:v>335.05700000000002</c:v>
                </c:pt>
                <c:pt idx="399">
                  <c:v>334.28500000000003</c:v>
                </c:pt>
                <c:pt idx="400">
                  <c:v>333.72699999999998</c:v>
                </c:pt>
                <c:pt idx="401">
                  <c:v>333.43599999999998</c:v>
                </c:pt>
                <c:pt idx="402">
                  <c:v>332.548</c:v>
                </c:pt>
                <c:pt idx="403">
                  <c:v>332.48599999999999</c:v>
                </c:pt>
                <c:pt idx="404">
                  <c:v>332.26100000000002</c:v>
                </c:pt>
                <c:pt idx="405">
                  <c:v>331.25599999999997</c:v>
                </c:pt>
                <c:pt idx="406">
                  <c:v>330.96199999999999</c:v>
                </c:pt>
                <c:pt idx="407">
                  <c:v>330.30200000000002</c:v>
                </c:pt>
                <c:pt idx="408">
                  <c:v>330.2</c:v>
                </c:pt>
                <c:pt idx="409">
                  <c:v>329.98399999999998</c:v>
                </c:pt>
                <c:pt idx="410">
                  <c:v>329.77199999999999</c:v>
                </c:pt>
                <c:pt idx="411">
                  <c:v>329.57</c:v>
                </c:pt>
                <c:pt idx="412">
                  <c:v>327.904</c:v>
                </c:pt>
                <c:pt idx="413">
                  <c:v>327.62</c:v>
                </c:pt>
                <c:pt idx="414">
                  <c:v>327.613</c:v>
                </c:pt>
                <c:pt idx="415">
                  <c:v>327.33499999999998</c:v>
                </c:pt>
                <c:pt idx="416">
                  <c:v>327.221</c:v>
                </c:pt>
                <c:pt idx="417">
                  <c:v>325.81900000000002</c:v>
                </c:pt>
                <c:pt idx="418">
                  <c:v>325.18700000000001</c:v>
                </c:pt>
                <c:pt idx="419">
                  <c:v>324.358</c:v>
                </c:pt>
                <c:pt idx="420">
                  <c:v>323.58999999999997</c:v>
                </c:pt>
                <c:pt idx="421">
                  <c:v>323.57600000000002</c:v>
                </c:pt>
                <c:pt idx="422">
                  <c:v>323.22399999999999</c:v>
                </c:pt>
                <c:pt idx="423">
                  <c:v>322.60000000000002</c:v>
                </c:pt>
                <c:pt idx="424">
                  <c:v>321.14600000000002</c:v>
                </c:pt>
                <c:pt idx="425">
                  <c:v>320.95999999999998</c:v>
                </c:pt>
                <c:pt idx="426">
                  <c:v>320.12599999999998</c:v>
                </c:pt>
                <c:pt idx="427">
                  <c:v>319.62400000000002</c:v>
                </c:pt>
                <c:pt idx="428">
                  <c:v>315.33999999999997</c:v>
                </c:pt>
                <c:pt idx="429">
                  <c:v>315.21300000000002</c:v>
                </c:pt>
                <c:pt idx="430">
                  <c:v>314.92899999999997</c:v>
                </c:pt>
                <c:pt idx="431">
                  <c:v>314.75599999999997</c:v>
                </c:pt>
                <c:pt idx="432">
                  <c:v>314.12900000000002</c:v>
                </c:pt>
                <c:pt idx="433">
                  <c:v>313.54199999999997</c:v>
                </c:pt>
                <c:pt idx="434">
                  <c:v>312.70600000000002</c:v>
                </c:pt>
                <c:pt idx="435">
                  <c:v>312.64800000000002</c:v>
                </c:pt>
                <c:pt idx="436">
                  <c:v>312.14699999999999</c:v>
                </c:pt>
                <c:pt idx="437">
                  <c:v>311.72399999999999</c:v>
                </c:pt>
                <c:pt idx="438">
                  <c:v>311.214</c:v>
                </c:pt>
                <c:pt idx="439">
                  <c:v>310.69900000000001</c:v>
                </c:pt>
                <c:pt idx="440">
                  <c:v>310.44</c:v>
                </c:pt>
                <c:pt idx="441">
                  <c:v>308.63799999999998</c:v>
                </c:pt>
                <c:pt idx="442">
                  <c:v>308.52</c:v>
                </c:pt>
                <c:pt idx="443">
                  <c:v>308.39299999999997</c:v>
                </c:pt>
                <c:pt idx="444">
                  <c:v>307.56200000000001</c:v>
                </c:pt>
                <c:pt idx="445">
                  <c:v>307.34500000000003</c:v>
                </c:pt>
                <c:pt idx="446">
                  <c:v>306.42</c:v>
                </c:pt>
                <c:pt idx="447">
                  <c:v>306.05099999999999</c:v>
                </c:pt>
                <c:pt idx="448">
                  <c:v>305.38099999999997</c:v>
                </c:pt>
                <c:pt idx="449">
                  <c:v>304.92399999999998</c:v>
                </c:pt>
                <c:pt idx="450">
                  <c:v>304.40300000000002</c:v>
                </c:pt>
                <c:pt idx="451">
                  <c:v>302.923</c:v>
                </c:pt>
                <c:pt idx="452">
                  <c:v>302.89800000000002</c:v>
                </c:pt>
                <c:pt idx="453">
                  <c:v>301.49799999999999</c:v>
                </c:pt>
                <c:pt idx="454">
                  <c:v>301.45600000000002</c:v>
                </c:pt>
                <c:pt idx="455">
                  <c:v>299.13</c:v>
                </c:pt>
                <c:pt idx="456">
                  <c:v>298.36700000000002</c:v>
                </c:pt>
                <c:pt idx="457">
                  <c:v>297.25900000000001</c:v>
                </c:pt>
                <c:pt idx="458">
                  <c:v>297.14800000000002</c:v>
                </c:pt>
                <c:pt idx="459">
                  <c:v>294.32100000000003</c:v>
                </c:pt>
                <c:pt idx="460">
                  <c:v>294.077</c:v>
                </c:pt>
                <c:pt idx="461">
                  <c:v>293.34300000000002</c:v>
                </c:pt>
                <c:pt idx="462">
                  <c:v>293.267</c:v>
                </c:pt>
                <c:pt idx="463">
                  <c:v>292.93</c:v>
                </c:pt>
                <c:pt idx="464">
                  <c:v>292.601</c:v>
                </c:pt>
                <c:pt idx="465">
                  <c:v>292.38400000000001</c:v>
                </c:pt>
                <c:pt idx="466">
                  <c:v>292.35000000000002</c:v>
                </c:pt>
                <c:pt idx="467">
                  <c:v>292.012</c:v>
                </c:pt>
                <c:pt idx="468">
                  <c:v>291.63400000000001</c:v>
                </c:pt>
                <c:pt idx="469">
                  <c:v>290.12799999999999</c:v>
                </c:pt>
                <c:pt idx="470">
                  <c:v>289.95100000000002</c:v>
                </c:pt>
                <c:pt idx="471">
                  <c:v>289.00299999999999</c:v>
                </c:pt>
                <c:pt idx="472">
                  <c:v>288.57499999999999</c:v>
                </c:pt>
                <c:pt idx="473">
                  <c:v>288.22300000000001</c:v>
                </c:pt>
                <c:pt idx="474">
                  <c:v>287.642</c:v>
                </c:pt>
                <c:pt idx="475">
                  <c:v>287.30599999999998</c:v>
                </c:pt>
                <c:pt idx="476">
                  <c:v>286.92</c:v>
                </c:pt>
                <c:pt idx="477">
                  <c:v>286.90899999999999</c:v>
                </c:pt>
                <c:pt idx="478">
                  <c:v>286.78899999999999</c:v>
                </c:pt>
                <c:pt idx="479">
                  <c:v>285.80099999999999</c:v>
                </c:pt>
                <c:pt idx="480">
                  <c:v>284.47500000000002</c:v>
                </c:pt>
                <c:pt idx="481">
                  <c:v>284.202</c:v>
                </c:pt>
                <c:pt idx="482">
                  <c:v>283.51299999999998</c:v>
                </c:pt>
                <c:pt idx="483">
                  <c:v>282.82299999999998</c:v>
                </c:pt>
                <c:pt idx="484">
                  <c:v>282.35500000000002</c:v>
                </c:pt>
                <c:pt idx="485">
                  <c:v>281.36500000000001</c:v>
                </c:pt>
                <c:pt idx="486">
                  <c:v>281.06700000000001</c:v>
                </c:pt>
                <c:pt idx="487">
                  <c:v>280.80799999999999</c:v>
                </c:pt>
                <c:pt idx="488">
                  <c:v>280.76600000000002</c:v>
                </c:pt>
                <c:pt idx="489">
                  <c:v>278.84199999999998</c:v>
                </c:pt>
                <c:pt idx="490">
                  <c:v>277.49599999999998</c:v>
                </c:pt>
                <c:pt idx="491">
                  <c:v>277.40499999999997</c:v>
                </c:pt>
                <c:pt idx="492">
                  <c:v>277.11200000000002</c:v>
                </c:pt>
                <c:pt idx="493">
                  <c:v>276.84800000000001</c:v>
                </c:pt>
                <c:pt idx="494">
                  <c:v>276.048</c:v>
                </c:pt>
                <c:pt idx="495">
                  <c:v>275.18200000000002</c:v>
                </c:pt>
                <c:pt idx="496">
                  <c:v>274.39100000000002</c:v>
                </c:pt>
                <c:pt idx="497">
                  <c:v>273.27800000000002</c:v>
                </c:pt>
                <c:pt idx="498">
                  <c:v>273.13299999999998</c:v>
                </c:pt>
                <c:pt idx="499">
                  <c:v>272.50700000000001</c:v>
                </c:pt>
                <c:pt idx="500">
                  <c:v>272.16800000000001</c:v>
                </c:pt>
                <c:pt idx="501">
                  <c:v>270.54500000000002</c:v>
                </c:pt>
                <c:pt idx="502">
                  <c:v>270.42700000000002</c:v>
                </c:pt>
                <c:pt idx="503">
                  <c:v>270.21800000000002</c:v>
                </c:pt>
                <c:pt idx="504">
                  <c:v>270.13299999999998</c:v>
                </c:pt>
                <c:pt idx="505">
                  <c:v>269.87099999999998</c:v>
                </c:pt>
                <c:pt idx="506">
                  <c:v>269.815</c:v>
                </c:pt>
                <c:pt idx="507">
                  <c:v>269.70800000000003</c:v>
                </c:pt>
                <c:pt idx="508">
                  <c:v>268.94299999999998</c:v>
                </c:pt>
                <c:pt idx="509">
                  <c:v>266.25799999999998</c:v>
                </c:pt>
                <c:pt idx="510">
                  <c:v>266.01799999999997</c:v>
                </c:pt>
                <c:pt idx="511">
                  <c:v>265.97300000000001</c:v>
                </c:pt>
                <c:pt idx="512">
                  <c:v>265.88200000000001</c:v>
                </c:pt>
                <c:pt idx="513">
                  <c:v>262.54399999999998</c:v>
                </c:pt>
                <c:pt idx="514">
                  <c:v>262.27100000000002</c:v>
                </c:pt>
                <c:pt idx="515">
                  <c:v>261.94299999999998</c:v>
                </c:pt>
                <c:pt idx="516">
                  <c:v>260.63799999999998</c:v>
                </c:pt>
                <c:pt idx="517">
                  <c:v>259.87900000000002</c:v>
                </c:pt>
                <c:pt idx="518">
                  <c:v>259.666</c:v>
                </c:pt>
                <c:pt idx="519">
                  <c:v>259.60599999999999</c:v>
                </c:pt>
                <c:pt idx="520">
                  <c:v>258.85599999999999</c:v>
                </c:pt>
                <c:pt idx="521">
                  <c:v>258.00599999999997</c:v>
                </c:pt>
                <c:pt idx="522">
                  <c:v>257.53300000000002</c:v>
                </c:pt>
                <c:pt idx="523">
                  <c:v>256.88499999999999</c:v>
                </c:pt>
                <c:pt idx="524">
                  <c:v>255.48099999999999</c:v>
                </c:pt>
                <c:pt idx="525">
                  <c:v>255.274</c:v>
                </c:pt>
                <c:pt idx="526">
                  <c:v>255.04599999999999</c:v>
                </c:pt>
                <c:pt idx="527">
                  <c:v>254.25299999999999</c:v>
                </c:pt>
                <c:pt idx="528">
                  <c:v>253.88499999999999</c:v>
                </c:pt>
                <c:pt idx="529">
                  <c:v>253.25899999999999</c:v>
                </c:pt>
                <c:pt idx="530">
                  <c:v>253.22</c:v>
                </c:pt>
                <c:pt idx="531">
                  <c:v>251.13</c:v>
                </c:pt>
                <c:pt idx="532">
                  <c:v>249.09899999999999</c:v>
                </c:pt>
                <c:pt idx="533">
                  <c:v>248.93899999999999</c:v>
                </c:pt>
                <c:pt idx="534">
                  <c:v>247.71199999999999</c:v>
                </c:pt>
                <c:pt idx="535">
                  <c:v>246.66499999999999</c:v>
                </c:pt>
                <c:pt idx="536">
                  <c:v>245.56700000000001</c:v>
                </c:pt>
                <c:pt idx="537">
                  <c:v>244.953</c:v>
                </c:pt>
                <c:pt idx="538">
                  <c:v>244.06299999999999</c:v>
                </c:pt>
                <c:pt idx="539">
                  <c:v>243.11600000000001</c:v>
                </c:pt>
                <c:pt idx="540">
                  <c:v>238.34899999999999</c:v>
                </c:pt>
                <c:pt idx="541">
                  <c:v>236.995</c:v>
                </c:pt>
                <c:pt idx="542">
                  <c:v>236.892</c:v>
                </c:pt>
                <c:pt idx="543">
                  <c:v>236.84700000000001</c:v>
                </c:pt>
                <c:pt idx="544">
                  <c:v>236.64</c:v>
                </c:pt>
                <c:pt idx="545">
                  <c:v>235.32499999999999</c:v>
                </c:pt>
                <c:pt idx="546">
                  <c:v>233.352</c:v>
                </c:pt>
                <c:pt idx="547">
                  <c:v>233.114</c:v>
                </c:pt>
                <c:pt idx="548">
                  <c:v>232.14599999999999</c:v>
                </c:pt>
                <c:pt idx="549">
                  <c:v>231.89500000000001</c:v>
                </c:pt>
                <c:pt idx="550">
                  <c:v>231.81</c:v>
                </c:pt>
                <c:pt idx="551">
                  <c:v>231.57499999999999</c:v>
                </c:pt>
                <c:pt idx="552">
                  <c:v>230.029</c:v>
                </c:pt>
                <c:pt idx="553">
                  <c:v>228.30699999999999</c:v>
                </c:pt>
                <c:pt idx="554">
                  <c:v>228.268</c:v>
                </c:pt>
                <c:pt idx="555">
                  <c:v>226.00200000000001</c:v>
                </c:pt>
                <c:pt idx="556">
                  <c:v>225.20599999999999</c:v>
                </c:pt>
                <c:pt idx="557">
                  <c:v>224.95400000000001</c:v>
                </c:pt>
                <c:pt idx="558">
                  <c:v>224.51499999999999</c:v>
                </c:pt>
                <c:pt idx="559">
                  <c:v>223.98699999999999</c:v>
                </c:pt>
                <c:pt idx="560">
                  <c:v>223.68600000000001</c:v>
                </c:pt>
                <c:pt idx="561">
                  <c:v>222.20400000000001</c:v>
                </c:pt>
                <c:pt idx="562">
                  <c:v>221.92</c:v>
                </c:pt>
                <c:pt idx="563">
                  <c:v>221.494</c:v>
                </c:pt>
                <c:pt idx="564">
                  <c:v>220.547</c:v>
                </c:pt>
                <c:pt idx="565">
                  <c:v>220.15700000000001</c:v>
                </c:pt>
                <c:pt idx="566">
                  <c:v>220.071</c:v>
                </c:pt>
                <c:pt idx="567">
                  <c:v>219.94900000000001</c:v>
                </c:pt>
                <c:pt idx="568">
                  <c:v>219.792</c:v>
                </c:pt>
                <c:pt idx="569">
                  <c:v>219.465</c:v>
                </c:pt>
                <c:pt idx="570">
                  <c:v>219.12</c:v>
                </c:pt>
                <c:pt idx="571">
                  <c:v>218.90700000000001</c:v>
                </c:pt>
                <c:pt idx="572">
                  <c:v>218.80600000000001</c:v>
                </c:pt>
                <c:pt idx="573">
                  <c:v>218.23099999999999</c:v>
                </c:pt>
                <c:pt idx="574">
                  <c:v>216.941</c:v>
                </c:pt>
                <c:pt idx="575">
                  <c:v>216.85499999999999</c:v>
                </c:pt>
                <c:pt idx="576">
                  <c:v>215.97200000000001</c:v>
                </c:pt>
                <c:pt idx="577">
                  <c:v>215.94200000000001</c:v>
                </c:pt>
                <c:pt idx="578">
                  <c:v>215.892</c:v>
                </c:pt>
                <c:pt idx="579">
                  <c:v>215.709</c:v>
                </c:pt>
                <c:pt idx="580">
                  <c:v>215.39400000000001</c:v>
                </c:pt>
                <c:pt idx="581">
                  <c:v>215.13900000000001</c:v>
                </c:pt>
                <c:pt idx="582">
                  <c:v>214.358</c:v>
                </c:pt>
                <c:pt idx="583">
                  <c:v>214.28399999999999</c:v>
                </c:pt>
                <c:pt idx="584">
                  <c:v>213.22499999999999</c:v>
                </c:pt>
                <c:pt idx="585">
                  <c:v>213.215</c:v>
                </c:pt>
                <c:pt idx="586">
                  <c:v>212.892</c:v>
                </c:pt>
                <c:pt idx="587">
                  <c:v>212.60300000000001</c:v>
                </c:pt>
                <c:pt idx="588">
                  <c:v>211.99299999999999</c:v>
                </c:pt>
                <c:pt idx="589">
                  <c:v>211.68299999999999</c:v>
                </c:pt>
                <c:pt idx="590">
                  <c:v>211.57499999999999</c:v>
                </c:pt>
                <c:pt idx="591">
                  <c:v>211.506</c:v>
                </c:pt>
                <c:pt idx="592">
                  <c:v>211.053</c:v>
                </c:pt>
                <c:pt idx="593">
                  <c:v>210.89599999999999</c:v>
                </c:pt>
                <c:pt idx="594">
                  <c:v>210.279</c:v>
                </c:pt>
                <c:pt idx="595">
                  <c:v>210.07599999999999</c:v>
                </c:pt>
                <c:pt idx="596">
                  <c:v>209.86099999999999</c:v>
                </c:pt>
                <c:pt idx="597">
                  <c:v>209.29599999999999</c:v>
                </c:pt>
                <c:pt idx="598">
                  <c:v>208.2</c:v>
                </c:pt>
                <c:pt idx="599">
                  <c:v>207.917</c:v>
                </c:pt>
                <c:pt idx="600">
                  <c:v>207.321</c:v>
                </c:pt>
                <c:pt idx="601">
                  <c:v>206.69200000000001</c:v>
                </c:pt>
                <c:pt idx="602">
                  <c:v>206.309</c:v>
                </c:pt>
                <c:pt idx="603">
                  <c:v>205.61099999999999</c:v>
                </c:pt>
                <c:pt idx="604">
                  <c:v>204.75299999999999</c:v>
                </c:pt>
                <c:pt idx="605">
                  <c:v>203.72800000000001</c:v>
                </c:pt>
                <c:pt idx="606">
                  <c:v>202.81700000000001</c:v>
                </c:pt>
                <c:pt idx="607">
                  <c:v>202.416</c:v>
                </c:pt>
                <c:pt idx="608">
                  <c:v>202.13900000000001</c:v>
                </c:pt>
                <c:pt idx="609">
                  <c:v>202.018</c:v>
                </c:pt>
                <c:pt idx="610">
                  <c:v>201.197</c:v>
                </c:pt>
                <c:pt idx="611">
                  <c:v>200.34299999999999</c:v>
                </c:pt>
                <c:pt idx="612">
                  <c:v>200.00700000000001</c:v>
                </c:pt>
                <c:pt idx="613">
                  <c:v>199.78700000000001</c:v>
                </c:pt>
                <c:pt idx="614">
                  <c:v>199.60300000000001</c:v>
                </c:pt>
                <c:pt idx="615">
                  <c:v>199.00899999999999</c:v>
                </c:pt>
                <c:pt idx="616">
                  <c:v>198.631</c:v>
                </c:pt>
                <c:pt idx="617">
                  <c:v>198.42599999999999</c:v>
                </c:pt>
                <c:pt idx="618">
                  <c:v>197.27699999999999</c:v>
                </c:pt>
                <c:pt idx="619">
                  <c:v>197.15600000000001</c:v>
                </c:pt>
                <c:pt idx="620">
                  <c:v>197.018</c:v>
                </c:pt>
                <c:pt idx="621">
                  <c:v>196.61699999999999</c:v>
                </c:pt>
                <c:pt idx="622">
                  <c:v>194.947</c:v>
                </c:pt>
                <c:pt idx="623">
                  <c:v>194.40799999999999</c:v>
                </c:pt>
                <c:pt idx="624">
                  <c:v>193.49199999999999</c:v>
                </c:pt>
                <c:pt idx="625">
                  <c:v>193.25800000000001</c:v>
                </c:pt>
                <c:pt idx="626">
                  <c:v>193.07300000000001</c:v>
                </c:pt>
                <c:pt idx="627">
                  <c:v>192.63</c:v>
                </c:pt>
                <c:pt idx="628">
                  <c:v>191.036</c:v>
                </c:pt>
                <c:pt idx="629">
                  <c:v>190.947</c:v>
                </c:pt>
                <c:pt idx="630">
                  <c:v>189.71100000000001</c:v>
                </c:pt>
                <c:pt idx="631">
                  <c:v>189.43700000000001</c:v>
                </c:pt>
                <c:pt idx="632">
                  <c:v>188.791</c:v>
                </c:pt>
                <c:pt idx="633">
                  <c:v>188.03299999999999</c:v>
                </c:pt>
                <c:pt idx="634">
                  <c:v>187.36600000000001</c:v>
                </c:pt>
                <c:pt idx="635">
                  <c:v>187.071</c:v>
                </c:pt>
                <c:pt idx="636">
                  <c:v>187.00200000000001</c:v>
                </c:pt>
                <c:pt idx="637">
                  <c:v>186.61</c:v>
                </c:pt>
                <c:pt idx="638">
                  <c:v>185.82900000000001</c:v>
                </c:pt>
                <c:pt idx="639">
                  <c:v>185.779</c:v>
                </c:pt>
                <c:pt idx="640">
                  <c:v>185.666</c:v>
                </c:pt>
                <c:pt idx="641">
                  <c:v>185.125</c:v>
                </c:pt>
                <c:pt idx="642">
                  <c:v>184.89</c:v>
                </c:pt>
                <c:pt idx="643">
                  <c:v>184.25200000000001</c:v>
                </c:pt>
                <c:pt idx="644">
                  <c:v>184.16399999999999</c:v>
                </c:pt>
                <c:pt idx="645">
                  <c:v>184.12799999999999</c:v>
                </c:pt>
                <c:pt idx="646">
                  <c:v>182.358</c:v>
                </c:pt>
                <c:pt idx="647">
                  <c:v>181.70699999999999</c:v>
                </c:pt>
                <c:pt idx="648">
                  <c:v>181.64599999999999</c:v>
                </c:pt>
                <c:pt idx="649">
                  <c:v>181.53899999999999</c:v>
                </c:pt>
                <c:pt idx="650">
                  <c:v>181.48699999999999</c:v>
                </c:pt>
                <c:pt idx="651">
                  <c:v>181.316</c:v>
                </c:pt>
                <c:pt idx="652">
                  <c:v>179.785</c:v>
                </c:pt>
                <c:pt idx="653">
                  <c:v>179.58799999999999</c:v>
                </c:pt>
                <c:pt idx="654">
                  <c:v>179.136</c:v>
                </c:pt>
                <c:pt idx="655">
                  <c:v>179.09800000000001</c:v>
                </c:pt>
                <c:pt idx="656">
                  <c:v>179.024</c:v>
                </c:pt>
                <c:pt idx="657">
                  <c:v>178.714</c:v>
                </c:pt>
                <c:pt idx="658">
                  <c:v>178.67</c:v>
                </c:pt>
                <c:pt idx="659">
                  <c:v>177.19</c:v>
                </c:pt>
                <c:pt idx="660">
                  <c:v>177.00899999999999</c:v>
                </c:pt>
                <c:pt idx="661">
                  <c:v>176.58600000000001</c:v>
                </c:pt>
                <c:pt idx="662">
                  <c:v>176.3</c:v>
                </c:pt>
                <c:pt idx="663">
                  <c:v>176.00200000000001</c:v>
                </c:pt>
                <c:pt idx="664">
                  <c:v>175.67400000000001</c:v>
                </c:pt>
                <c:pt idx="665">
                  <c:v>175.53800000000001</c:v>
                </c:pt>
                <c:pt idx="666">
                  <c:v>175.458</c:v>
                </c:pt>
                <c:pt idx="667">
                  <c:v>175.04400000000001</c:v>
                </c:pt>
                <c:pt idx="668">
                  <c:v>174.864</c:v>
                </c:pt>
                <c:pt idx="669">
                  <c:v>174.20400000000001</c:v>
                </c:pt>
                <c:pt idx="670">
                  <c:v>174.17</c:v>
                </c:pt>
                <c:pt idx="671">
                  <c:v>173.81700000000001</c:v>
                </c:pt>
                <c:pt idx="672">
                  <c:v>173.68</c:v>
                </c:pt>
                <c:pt idx="673">
                  <c:v>173.30799999999999</c:v>
                </c:pt>
                <c:pt idx="674">
                  <c:v>172.65899999999999</c:v>
                </c:pt>
                <c:pt idx="675">
                  <c:v>172.38900000000001</c:v>
                </c:pt>
                <c:pt idx="676">
                  <c:v>172.227</c:v>
                </c:pt>
                <c:pt idx="677">
                  <c:v>171.50299999999999</c:v>
                </c:pt>
                <c:pt idx="678">
                  <c:v>170.983</c:v>
                </c:pt>
                <c:pt idx="679">
                  <c:v>170.625</c:v>
                </c:pt>
                <c:pt idx="680">
                  <c:v>170.55500000000001</c:v>
                </c:pt>
                <c:pt idx="681">
                  <c:v>170.434</c:v>
                </c:pt>
                <c:pt idx="682">
                  <c:v>170.376</c:v>
                </c:pt>
                <c:pt idx="683">
                  <c:v>169.697</c:v>
                </c:pt>
                <c:pt idx="684">
                  <c:v>168.90700000000001</c:v>
                </c:pt>
                <c:pt idx="685">
                  <c:v>168.81399999999999</c:v>
                </c:pt>
                <c:pt idx="686">
                  <c:v>168.328</c:v>
                </c:pt>
                <c:pt idx="687">
                  <c:v>167.81700000000001</c:v>
                </c:pt>
                <c:pt idx="688">
                  <c:v>167.70400000000001</c:v>
                </c:pt>
                <c:pt idx="689">
                  <c:v>167.67699999999999</c:v>
                </c:pt>
                <c:pt idx="690">
                  <c:v>167.64400000000001</c:v>
                </c:pt>
                <c:pt idx="691">
                  <c:v>167.49</c:v>
                </c:pt>
                <c:pt idx="692">
                  <c:v>167.27199999999999</c:v>
                </c:pt>
                <c:pt idx="693">
                  <c:v>166.46600000000001</c:v>
                </c:pt>
                <c:pt idx="694">
                  <c:v>166.1</c:v>
                </c:pt>
                <c:pt idx="695">
                  <c:v>165.756</c:v>
                </c:pt>
                <c:pt idx="696">
                  <c:v>165.63499999999999</c:v>
                </c:pt>
                <c:pt idx="697">
                  <c:v>165.43</c:v>
                </c:pt>
                <c:pt idx="698">
                  <c:v>165.21700000000001</c:v>
                </c:pt>
                <c:pt idx="699">
                  <c:v>165.02199999999999</c:v>
                </c:pt>
                <c:pt idx="700">
                  <c:v>164.72</c:v>
                </c:pt>
                <c:pt idx="701">
                  <c:v>164.43100000000001</c:v>
                </c:pt>
                <c:pt idx="702">
                  <c:v>164.36699999999999</c:v>
                </c:pt>
                <c:pt idx="703">
                  <c:v>164.203</c:v>
                </c:pt>
                <c:pt idx="704">
                  <c:v>164.17</c:v>
                </c:pt>
                <c:pt idx="705">
                  <c:v>164.15299999999999</c:v>
                </c:pt>
                <c:pt idx="706">
                  <c:v>164.11699999999999</c:v>
                </c:pt>
                <c:pt idx="707">
                  <c:v>163.30699999999999</c:v>
                </c:pt>
                <c:pt idx="708">
                  <c:v>162.80500000000001</c:v>
                </c:pt>
                <c:pt idx="709">
                  <c:v>162.471</c:v>
                </c:pt>
                <c:pt idx="710">
                  <c:v>162.33500000000001</c:v>
                </c:pt>
                <c:pt idx="711">
                  <c:v>161.804</c:v>
                </c:pt>
                <c:pt idx="712">
                  <c:v>161.64400000000001</c:v>
                </c:pt>
                <c:pt idx="713">
                  <c:v>161.542</c:v>
                </c:pt>
                <c:pt idx="714">
                  <c:v>161.33500000000001</c:v>
                </c:pt>
                <c:pt idx="715">
                  <c:v>160.85</c:v>
                </c:pt>
                <c:pt idx="716">
                  <c:v>160.136</c:v>
                </c:pt>
                <c:pt idx="717">
                  <c:v>158.952</c:v>
                </c:pt>
                <c:pt idx="718">
                  <c:v>158.47</c:v>
                </c:pt>
                <c:pt idx="719">
                  <c:v>158.42099999999999</c:v>
                </c:pt>
                <c:pt idx="720">
                  <c:v>158.40100000000001</c:v>
                </c:pt>
                <c:pt idx="721">
                  <c:v>158.358</c:v>
                </c:pt>
                <c:pt idx="722">
                  <c:v>158.22900000000001</c:v>
                </c:pt>
                <c:pt idx="723">
                  <c:v>157.816</c:v>
                </c:pt>
                <c:pt idx="724">
                  <c:v>157.709</c:v>
                </c:pt>
                <c:pt idx="725">
                  <c:v>157.70400000000001</c:v>
                </c:pt>
                <c:pt idx="726">
                  <c:v>157.6</c:v>
                </c:pt>
                <c:pt idx="727">
                  <c:v>157.00399999999999</c:v>
                </c:pt>
                <c:pt idx="728">
                  <c:v>156.62799999999999</c:v>
                </c:pt>
                <c:pt idx="729">
                  <c:v>156.316</c:v>
                </c:pt>
                <c:pt idx="730">
                  <c:v>156.20500000000001</c:v>
                </c:pt>
                <c:pt idx="731">
                  <c:v>156.09399999999999</c:v>
                </c:pt>
                <c:pt idx="732">
                  <c:v>155.738</c:v>
                </c:pt>
                <c:pt idx="733">
                  <c:v>155.53299999999999</c:v>
                </c:pt>
                <c:pt idx="734">
                  <c:v>155.48400000000001</c:v>
                </c:pt>
                <c:pt idx="735">
                  <c:v>155.35</c:v>
                </c:pt>
                <c:pt idx="736">
                  <c:v>155.16999999999999</c:v>
                </c:pt>
                <c:pt idx="737">
                  <c:v>155.07900000000001</c:v>
                </c:pt>
                <c:pt idx="738">
                  <c:v>155.07599999999999</c:v>
                </c:pt>
                <c:pt idx="739">
                  <c:v>155.02099999999999</c:v>
                </c:pt>
                <c:pt idx="740">
                  <c:v>154.976</c:v>
                </c:pt>
                <c:pt idx="741">
                  <c:v>154.358</c:v>
                </c:pt>
                <c:pt idx="742">
                  <c:v>154.01599999999999</c:v>
                </c:pt>
                <c:pt idx="743">
                  <c:v>154.006</c:v>
                </c:pt>
                <c:pt idx="744">
                  <c:v>153.03899999999999</c:v>
                </c:pt>
                <c:pt idx="745">
                  <c:v>152.959</c:v>
                </c:pt>
                <c:pt idx="746">
                  <c:v>152.71199999999999</c:v>
                </c:pt>
                <c:pt idx="747">
                  <c:v>152.346</c:v>
                </c:pt>
                <c:pt idx="748">
                  <c:v>152.309</c:v>
                </c:pt>
                <c:pt idx="749">
                  <c:v>152.21</c:v>
                </c:pt>
                <c:pt idx="750">
                  <c:v>152.13800000000001</c:v>
                </c:pt>
                <c:pt idx="751">
                  <c:v>152.05799999999999</c:v>
                </c:pt>
                <c:pt idx="752">
                  <c:v>151.96</c:v>
                </c:pt>
                <c:pt idx="753">
                  <c:v>151.529</c:v>
                </c:pt>
                <c:pt idx="754">
                  <c:v>151.369</c:v>
                </c:pt>
                <c:pt idx="755">
                  <c:v>151.179</c:v>
                </c:pt>
                <c:pt idx="756">
                  <c:v>151.119</c:v>
                </c:pt>
                <c:pt idx="757">
                  <c:v>150.97999999999999</c:v>
                </c:pt>
                <c:pt idx="758">
                  <c:v>150.85400000000001</c:v>
                </c:pt>
                <c:pt idx="759">
                  <c:v>150.77199999999999</c:v>
                </c:pt>
                <c:pt idx="760">
                  <c:v>149.74199999999999</c:v>
                </c:pt>
                <c:pt idx="761">
                  <c:v>149.404</c:v>
                </c:pt>
                <c:pt idx="762">
                  <c:v>149.02500000000001</c:v>
                </c:pt>
                <c:pt idx="763">
                  <c:v>148.60400000000001</c:v>
                </c:pt>
                <c:pt idx="764">
                  <c:v>147.67400000000001</c:v>
                </c:pt>
                <c:pt idx="765">
                  <c:v>147.37700000000001</c:v>
                </c:pt>
                <c:pt idx="766">
                  <c:v>147.26599999999999</c:v>
                </c:pt>
                <c:pt idx="767">
                  <c:v>147.18199999999999</c:v>
                </c:pt>
                <c:pt idx="768">
                  <c:v>147.00200000000001</c:v>
                </c:pt>
                <c:pt idx="769">
                  <c:v>146.197</c:v>
                </c:pt>
                <c:pt idx="770">
                  <c:v>145.76300000000001</c:v>
                </c:pt>
                <c:pt idx="771">
                  <c:v>145.37799999999999</c:v>
                </c:pt>
                <c:pt idx="772">
                  <c:v>145.078</c:v>
                </c:pt>
                <c:pt idx="773">
                  <c:v>145.077</c:v>
                </c:pt>
                <c:pt idx="774">
                  <c:v>145.00200000000001</c:v>
                </c:pt>
                <c:pt idx="775">
                  <c:v>144.59700000000001</c:v>
                </c:pt>
                <c:pt idx="776">
                  <c:v>144.38800000000001</c:v>
                </c:pt>
                <c:pt idx="777">
                  <c:v>144.35</c:v>
                </c:pt>
                <c:pt idx="778">
                  <c:v>144.19999999999999</c:v>
                </c:pt>
                <c:pt idx="779">
                  <c:v>144.08000000000001</c:v>
                </c:pt>
                <c:pt idx="780">
                  <c:v>143.76300000000001</c:v>
                </c:pt>
                <c:pt idx="781">
                  <c:v>143.143</c:v>
                </c:pt>
                <c:pt idx="782">
                  <c:v>142.91300000000001</c:v>
                </c:pt>
                <c:pt idx="783">
                  <c:v>142.34100000000001</c:v>
                </c:pt>
                <c:pt idx="784">
                  <c:v>141.71199999999999</c:v>
                </c:pt>
                <c:pt idx="785">
                  <c:v>141.51</c:v>
                </c:pt>
                <c:pt idx="786">
                  <c:v>141.24600000000001</c:v>
                </c:pt>
                <c:pt idx="787">
                  <c:v>141.178</c:v>
                </c:pt>
                <c:pt idx="788">
                  <c:v>140.66399999999999</c:v>
                </c:pt>
                <c:pt idx="789">
                  <c:v>140.55799999999999</c:v>
                </c:pt>
                <c:pt idx="790">
                  <c:v>140.488</c:v>
                </c:pt>
                <c:pt idx="791">
                  <c:v>140.00700000000001</c:v>
                </c:pt>
                <c:pt idx="792">
                  <c:v>139.922</c:v>
                </c:pt>
                <c:pt idx="793">
                  <c:v>139.864</c:v>
                </c:pt>
                <c:pt idx="794">
                  <c:v>139.827</c:v>
                </c:pt>
                <c:pt idx="795">
                  <c:v>139.803</c:v>
                </c:pt>
                <c:pt idx="796">
                  <c:v>139.65899999999999</c:v>
                </c:pt>
                <c:pt idx="797">
                  <c:v>139.559</c:v>
                </c:pt>
                <c:pt idx="798">
                  <c:v>139.37299999999999</c:v>
                </c:pt>
                <c:pt idx="799">
                  <c:v>139.06299999999999</c:v>
                </c:pt>
                <c:pt idx="800">
                  <c:v>138.41900000000001</c:v>
                </c:pt>
                <c:pt idx="801">
                  <c:v>138.14599999999999</c:v>
                </c:pt>
                <c:pt idx="802">
                  <c:v>138.119</c:v>
                </c:pt>
                <c:pt idx="803">
                  <c:v>137.727</c:v>
                </c:pt>
                <c:pt idx="804">
                  <c:v>137.52099999999999</c:v>
                </c:pt>
                <c:pt idx="805">
                  <c:v>137.49299999999999</c:v>
                </c:pt>
                <c:pt idx="806">
                  <c:v>137.47499999999999</c:v>
                </c:pt>
                <c:pt idx="807">
                  <c:v>137.321</c:v>
                </c:pt>
                <c:pt idx="808">
                  <c:v>136.85900000000001</c:v>
                </c:pt>
                <c:pt idx="809">
                  <c:v>136.83500000000001</c:v>
                </c:pt>
                <c:pt idx="810">
                  <c:v>136.81100000000001</c:v>
                </c:pt>
                <c:pt idx="811">
                  <c:v>136.41</c:v>
                </c:pt>
                <c:pt idx="812">
                  <c:v>136.35599999999999</c:v>
                </c:pt>
                <c:pt idx="813">
                  <c:v>136.23699999999999</c:v>
                </c:pt>
                <c:pt idx="814">
                  <c:v>136.14400000000001</c:v>
                </c:pt>
                <c:pt idx="815">
                  <c:v>135.93799999999999</c:v>
                </c:pt>
                <c:pt idx="816">
                  <c:v>134.89699999999999</c:v>
                </c:pt>
                <c:pt idx="817">
                  <c:v>134.857</c:v>
                </c:pt>
                <c:pt idx="818">
                  <c:v>134.679</c:v>
                </c:pt>
                <c:pt idx="819">
                  <c:v>134.63399999999999</c:v>
                </c:pt>
                <c:pt idx="820">
                  <c:v>134.59299999999999</c:v>
                </c:pt>
                <c:pt idx="821">
                  <c:v>134.542</c:v>
                </c:pt>
                <c:pt idx="822">
                  <c:v>134.054</c:v>
                </c:pt>
                <c:pt idx="823">
                  <c:v>133.87</c:v>
                </c:pt>
                <c:pt idx="824">
                  <c:v>133.679</c:v>
                </c:pt>
                <c:pt idx="825">
                  <c:v>132.66399999999999</c:v>
                </c:pt>
                <c:pt idx="826">
                  <c:v>132.38300000000001</c:v>
                </c:pt>
                <c:pt idx="827">
                  <c:v>132.184</c:v>
                </c:pt>
                <c:pt idx="828">
                  <c:v>132.131</c:v>
                </c:pt>
                <c:pt idx="829">
                  <c:v>131.54300000000001</c:v>
                </c:pt>
                <c:pt idx="830">
                  <c:v>131.459</c:v>
                </c:pt>
                <c:pt idx="831">
                  <c:v>131.27000000000001</c:v>
                </c:pt>
                <c:pt idx="832">
                  <c:v>131.15</c:v>
                </c:pt>
                <c:pt idx="833">
                  <c:v>130.001</c:v>
                </c:pt>
                <c:pt idx="834">
                  <c:v>129.76300000000001</c:v>
                </c:pt>
                <c:pt idx="835">
                  <c:v>129.67099999999999</c:v>
                </c:pt>
                <c:pt idx="836">
                  <c:v>129.33799999999999</c:v>
                </c:pt>
                <c:pt idx="837">
                  <c:v>129.31800000000001</c:v>
                </c:pt>
                <c:pt idx="838">
                  <c:v>129.03</c:v>
                </c:pt>
                <c:pt idx="839">
                  <c:v>128.97800000000001</c:v>
                </c:pt>
                <c:pt idx="840">
                  <c:v>128.77600000000001</c:v>
                </c:pt>
                <c:pt idx="841">
                  <c:v>128.75299999999999</c:v>
                </c:pt>
                <c:pt idx="842">
                  <c:v>127.70699999999999</c:v>
                </c:pt>
                <c:pt idx="843">
                  <c:v>127.652</c:v>
                </c:pt>
                <c:pt idx="844">
                  <c:v>127.599</c:v>
                </c:pt>
                <c:pt idx="845">
                  <c:v>127.502</c:v>
                </c:pt>
                <c:pt idx="846">
                  <c:v>127.489</c:v>
                </c:pt>
                <c:pt idx="847">
                  <c:v>126.741</c:v>
                </c:pt>
                <c:pt idx="848">
                  <c:v>126.545</c:v>
                </c:pt>
                <c:pt idx="849">
                  <c:v>126.24299999999999</c:v>
                </c:pt>
                <c:pt idx="850">
                  <c:v>126.23099999999999</c:v>
                </c:pt>
                <c:pt idx="851">
                  <c:v>125.714</c:v>
                </c:pt>
                <c:pt idx="852">
                  <c:v>125.574</c:v>
                </c:pt>
                <c:pt idx="853">
                  <c:v>125.45099999999999</c:v>
                </c:pt>
                <c:pt idx="854">
                  <c:v>125.12</c:v>
                </c:pt>
                <c:pt idx="855">
                  <c:v>124.624</c:v>
                </c:pt>
                <c:pt idx="856">
                  <c:v>124.536</c:v>
                </c:pt>
                <c:pt idx="857">
                  <c:v>124.52500000000001</c:v>
                </c:pt>
                <c:pt idx="858">
                  <c:v>124.366</c:v>
                </c:pt>
                <c:pt idx="859">
                  <c:v>124.131</c:v>
                </c:pt>
                <c:pt idx="860">
                  <c:v>123.70399999999999</c:v>
                </c:pt>
                <c:pt idx="861">
                  <c:v>123.548</c:v>
                </c:pt>
                <c:pt idx="862">
                  <c:v>123.547</c:v>
                </c:pt>
                <c:pt idx="863">
                  <c:v>122.736</c:v>
                </c:pt>
                <c:pt idx="864">
                  <c:v>122.54600000000001</c:v>
                </c:pt>
                <c:pt idx="865">
                  <c:v>122.345</c:v>
                </c:pt>
                <c:pt idx="866">
                  <c:v>122.289</c:v>
                </c:pt>
                <c:pt idx="867">
                  <c:v>122.10599999999999</c:v>
                </c:pt>
                <c:pt idx="868">
                  <c:v>121.96</c:v>
                </c:pt>
                <c:pt idx="869">
                  <c:v>121.761</c:v>
                </c:pt>
                <c:pt idx="870">
                  <c:v>121.72499999999999</c:v>
                </c:pt>
                <c:pt idx="871">
                  <c:v>121.35299999999999</c:v>
                </c:pt>
                <c:pt idx="872">
                  <c:v>120.922</c:v>
                </c:pt>
                <c:pt idx="873">
                  <c:v>120.776</c:v>
                </c:pt>
                <c:pt idx="874">
                  <c:v>120.749</c:v>
                </c:pt>
                <c:pt idx="875">
                  <c:v>120.56399999999999</c:v>
                </c:pt>
                <c:pt idx="876">
                  <c:v>120.175</c:v>
                </c:pt>
                <c:pt idx="877">
                  <c:v>119.85</c:v>
                </c:pt>
                <c:pt idx="878">
                  <c:v>119.066</c:v>
                </c:pt>
                <c:pt idx="879">
                  <c:v>119.05800000000001</c:v>
                </c:pt>
                <c:pt idx="880">
                  <c:v>118.565</c:v>
                </c:pt>
                <c:pt idx="881">
                  <c:v>118.10899999999999</c:v>
                </c:pt>
                <c:pt idx="882">
                  <c:v>117.80200000000001</c:v>
                </c:pt>
                <c:pt idx="883">
                  <c:v>117.586</c:v>
                </c:pt>
                <c:pt idx="884">
                  <c:v>117.407</c:v>
                </c:pt>
                <c:pt idx="885">
                  <c:v>117.17700000000001</c:v>
                </c:pt>
                <c:pt idx="886">
                  <c:v>117.12</c:v>
                </c:pt>
                <c:pt idx="887">
                  <c:v>116.994</c:v>
                </c:pt>
                <c:pt idx="888">
                  <c:v>116.813</c:v>
                </c:pt>
                <c:pt idx="889">
                  <c:v>116.774</c:v>
                </c:pt>
                <c:pt idx="890">
                  <c:v>116.63200000000001</c:v>
                </c:pt>
                <c:pt idx="891">
                  <c:v>116.52800000000001</c:v>
                </c:pt>
                <c:pt idx="892">
                  <c:v>116.452</c:v>
                </c:pt>
                <c:pt idx="893">
                  <c:v>116.18</c:v>
                </c:pt>
                <c:pt idx="894">
                  <c:v>116.006</c:v>
                </c:pt>
                <c:pt idx="895">
                  <c:v>115.527</c:v>
                </c:pt>
                <c:pt idx="896">
                  <c:v>115.193</c:v>
                </c:pt>
                <c:pt idx="897">
                  <c:v>114.94</c:v>
                </c:pt>
                <c:pt idx="898">
                  <c:v>114.806</c:v>
                </c:pt>
                <c:pt idx="899">
                  <c:v>114.527</c:v>
                </c:pt>
                <c:pt idx="900">
                  <c:v>114.34099999999999</c:v>
                </c:pt>
                <c:pt idx="901">
                  <c:v>114.04300000000001</c:v>
                </c:pt>
                <c:pt idx="902">
                  <c:v>113.72499999999999</c:v>
                </c:pt>
                <c:pt idx="903">
                  <c:v>113.051</c:v>
                </c:pt>
                <c:pt idx="904">
                  <c:v>112.997</c:v>
                </c:pt>
                <c:pt idx="905">
                  <c:v>112.818</c:v>
                </c:pt>
                <c:pt idx="906">
                  <c:v>112.54</c:v>
                </c:pt>
                <c:pt idx="907">
                  <c:v>112.01300000000001</c:v>
                </c:pt>
                <c:pt idx="908">
                  <c:v>111.733</c:v>
                </c:pt>
                <c:pt idx="909">
                  <c:v>111.69499999999999</c:v>
                </c:pt>
                <c:pt idx="910">
                  <c:v>111.258</c:v>
                </c:pt>
                <c:pt idx="911">
                  <c:v>111.209</c:v>
                </c:pt>
                <c:pt idx="912">
                  <c:v>111.199</c:v>
                </c:pt>
                <c:pt idx="913">
                  <c:v>110.709</c:v>
                </c:pt>
                <c:pt idx="914">
                  <c:v>110.633</c:v>
                </c:pt>
                <c:pt idx="915">
                  <c:v>110.557</c:v>
                </c:pt>
                <c:pt idx="916">
                  <c:v>110.545</c:v>
                </c:pt>
                <c:pt idx="917">
                  <c:v>110.357</c:v>
                </c:pt>
                <c:pt idx="918">
                  <c:v>110.101</c:v>
                </c:pt>
                <c:pt idx="919">
                  <c:v>109.827</c:v>
                </c:pt>
                <c:pt idx="920">
                  <c:v>109.444</c:v>
                </c:pt>
                <c:pt idx="921">
                  <c:v>108.91800000000001</c:v>
                </c:pt>
                <c:pt idx="922">
                  <c:v>108.733</c:v>
                </c:pt>
                <c:pt idx="923">
                  <c:v>108.29900000000001</c:v>
                </c:pt>
                <c:pt idx="924">
                  <c:v>107.938</c:v>
                </c:pt>
                <c:pt idx="925">
                  <c:v>107.923</c:v>
                </c:pt>
                <c:pt idx="926">
                  <c:v>107.71</c:v>
                </c:pt>
                <c:pt idx="927">
                  <c:v>107.598</c:v>
                </c:pt>
                <c:pt idx="928">
                  <c:v>107.411</c:v>
                </c:pt>
                <c:pt idx="929">
                  <c:v>107.084</c:v>
                </c:pt>
                <c:pt idx="930">
                  <c:v>106.944</c:v>
                </c:pt>
                <c:pt idx="931">
                  <c:v>106.851</c:v>
                </c:pt>
                <c:pt idx="932">
                  <c:v>105.96899999999999</c:v>
                </c:pt>
                <c:pt idx="933">
                  <c:v>105.86499999999999</c:v>
                </c:pt>
                <c:pt idx="934">
                  <c:v>105.79300000000001</c:v>
                </c:pt>
                <c:pt idx="935">
                  <c:v>105.474</c:v>
                </c:pt>
                <c:pt idx="936">
                  <c:v>105.327</c:v>
                </c:pt>
                <c:pt idx="937">
                  <c:v>105.248</c:v>
                </c:pt>
                <c:pt idx="938">
                  <c:v>105.011</c:v>
                </c:pt>
                <c:pt idx="939">
                  <c:v>104.899</c:v>
                </c:pt>
                <c:pt idx="940">
                  <c:v>104.236</c:v>
                </c:pt>
                <c:pt idx="941">
                  <c:v>104.161</c:v>
                </c:pt>
                <c:pt idx="942">
                  <c:v>103.916</c:v>
                </c:pt>
                <c:pt idx="943">
                  <c:v>103.821</c:v>
                </c:pt>
                <c:pt idx="944">
                  <c:v>103.738</c:v>
                </c:pt>
                <c:pt idx="945">
                  <c:v>103.605</c:v>
                </c:pt>
                <c:pt idx="946">
                  <c:v>103.239</c:v>
                </c:pt>
                <c:pt idx="947">
                  <c:v>103.17700000000001</c:v>
                </c:pt>
                <c:pt idx="948">
                  <c:v>103.11499999999999</c:v>
                </c:pt>
                <c:pt idx="949">
                  <c:v>103.072</c:v>
                </c:pt>
                <c:pt idx="950">
                  <c:v>102.753</c:v>
                </c:pt>
                <c:pt idx="951">
                  <c:v>102.63800000000001</c:v>
                </c:pt>
                <c:pt idx="952">
                  <c:v>102.444</c:v>
                </c:pt>
                <c:pt idx="953">
                  <c:v>101.777</c:v>
                </c:pt>
                <c:pt idx="954">
                  <c:v>101.77</c:v>
                </c:pt>
                <c:pt idx="955">
                  <c:v>101.574</c:v>
                </c:pt>
                <c:pt idx="956">
                  <c:v>101.29</c:v>
                </c:pt>
                <c:pt idx="957">
                  <c:v>101.23</c:v>
                </c:pt>
                <c:pt idx="958">
                  <c:v>101.191</c:v>
                </c:pt>
                <c:pt idx="959">
                  <c:v>100.709</c:v>
                </c:pt>
                <c:pt idx="960">
                  <c:v>100.599</c:v>
                </c:pt>
                <c:pt idx="961">
                  <c:v>100.44</c:v>
                </c:pt>
                <c:pt idx="962">
                  <c:v>100.38800000000001</c:v>
                </c:pt>
                <c:pt idx="963">
                  <c:v>100.30500000000001</c:v>
                </c:pt>
                <c:pt idx="964">
                  <c:v>100.30200000000001</c:v>
                </c:pt>
                <c:pt idx="965">
                  <c:v>100.19799999999999</c:v>
                </c:pt>
                <c:pt idx="966">
                  <c:v>100.122</c:v>
                </c:pt>
                <c:pt idx="967">
                  <c:v>100.09</c:v>
                </c:pt>
                <c:pt idx="968">
                  <c:v>100.07299999999999</c:v>
                </c:pt>
                <c:pt idx="969">
                  <c:v>100.047</c:v>
                </c:pt>
                <c:pt idx="970">
                  <c:v>99.917000000000002</c:v>
                </c:pt>
                <c:pt idx="971">
                  <c:v>99.897999999999996</c:v>
                </c:pt>
                <c:pt idx="972">
                  <c:v>99.846999999999994</c:v>
                </c:pt>
                <c:pt idx="973">
                  <c:v>99.685000000000002</c:v>
                </c:pt>
                <c:pt idx="974">
                  <c:v>99.156999999999996</c:v>
                </c:pt>
                <c:pt idx="975">
                  <c:v>98.837999999999994</c:v>
                </c:pt>
                <c:pt idx="976">
                  <c:v>98.299000000000007</c:v>
                </c:pt>
                <c:pt idx="977">
                  <c:v>98.216999999999999</c:v>
                </c:pt>
                <c:pt idx="978">
                  <c:v>98.125</c:v>
                </c:pt>
                <c:pt idx="979">
                  <c:v>97.774000000000001</c:v>
                </c:pt>
                <c:pt idx="980">
                  <c:v>97.638999999999996</c:v>
                </c:pt>
                <c:pt idx="981">
                  <c:v>97.225999999999999</c:v>
                </c:pt>
                <c:pt idx="982">
                  <c:v>97.201999999999998</c:v>
                </c:pt>
                <c:pt idx="983">
                  <c:v>97.108999999999995</c:v>
                </c:pt>
                <c:pt idx="984">
                  <c:v>96.554000000000002</c:v>
                </c:pt>
                <c:pt idx="985">
                  <c:v>95.911000000000001</c:v>
                </c:pt>
                <c:pt idx="986">
                  <c:v>95.84</c:v>
                </c:pt>
                <c:pt idx="987">
                  <c:v>95.694999999999993</c:v>
                </c:pt>
                <c:pt idx="988">
                  <c:v>95.47</c:v>
                </c:pt>
                <c:pt idx="989">
                  <c:v>95.245000000000005</c:v>
                </c:pt>
                <c:pt idx="990">
                  <c:v>95.144999999999996</c:v>
                </c:pt>
                <c:pt idx="991">
                  <c:v>94.866</c:v>
                </c:pt>
                <c:pt idx="992">
                  <c:v>94.448999999999998</c:v>
                </c:pt>
                <c:pt idx="993">
                  <c:v>94.257000000000005</c:v>
                </c:pt>
                <c:pt idx="994">
                  <c:v>94.257000000000005</c:v>
                </c:pt>
                <c:pt idx="995">
                  <c:v>93.256</c:v>
                </c:pt>
                <c:pt idx="996">
                  <c:v>92.527000000000001</c:v>
                </c:pt>
                <c:pt idx="997">
                  <c:v>92.144000000000005</c:v>
                </c:pt>
                <c:pt idx="998">
                  <c:v>92.052999999999997</c:v>
                </c:pt>
                <c:pt idx="999">
                  <c:v>91.924999999999997</c:v>
                </c:pt>
                <c:pt idx="1000">
                  <c:v>91.602999999999994</c:v>
                </c:pt>
                <c:pt idx="1001">
                  <c:v>91.463999999999999</c:v>
                </c:pt>
                <c:pt idx="1002">
                  <c:v>91.421000000000006</c:v>
                </c:pt>
                <c:pt idx="1003">
                  <c:v>91.277000000000001</c:v>
                </c:pt>
                <c:pt idx="1004">
                  <c:v>91.245000000000005</c:v>
                </c:pt>
                <c:pt idx="1005">
                  <c:v>91.087000000000003</c:v>
                </c:pt>
                <c:pt idx="1006">
                  <c:v>90.453000000000003</c:v>
                </c:pt>
                <c:pt idx="1007">
                  <c:v>90.314999999999998</c:v>
                </c:pt>
                <c:pt idx="1008">
                  <c:v>90.045000000000002</c:v>
                </c:pt>
                <c:pt idx="1009">
                  <c:v>89.888999999999996</c:v>
                </c:pt>
                <c:pt idx="1010">
                  <c:v>89.834999999999994</c:v>
                </c:pt>
                <c:pt idx="1011">
                  <c:v>89.412000000000006</c:v>
                </c:pt>
                <c:pt idx="1012">
                  <c:v>88.97</c:v>
                </c:pt>
                <c:pt idx="1013">
                  <c:v>88.466999999999999</c:v>
                </c:pt>
                <c:pt idx="1014">
                  <c:v>87.765000000000001</c:v>
                </c:pt>
                <c:pt idx="1015">
                  <c:v>87.555000000000007</c:v>
                </c:pt>
                <c:pt idx="1016">
                  <c:v>87.5</c:v>
                </c:pt>
                <c:pt idx="1017">
                  <c:v>87.393000000000001</c:v>
                </c:pt>
                <c:pt idx="1018">
                  <c:v>87.364000000000004</c:v>
                </c:pt>
                <c:pt idx="1019">
                  <c:v>87.296000000000006</c:v>
                </c:pt>
                <c:pt idx="1020">
                  <c:v>86.924999999999997</c:v>
                </c:pt>
                <c:pt idx="1021">
                  <c:v>86.643000000000001</c:v>
                </c:pt>
                <c:pt idx="1022">
                  <c:v>85.564999999999998</c:v>
                </c:pt>
                <c:pt idx="1023">
                  <c:v>85.409000000000006</c:v>
                </c:pt>
                <c:pt idx="1024">
                  <c:v>85.224000000000004</c:v>
                </c:pt>
                <c:pt idx="1025">
                  <c:v>85.201999999999998</c:v>
                </c:pt>
                <c:pt idx="1026">
                  <c:v>85.049000000000007</c:v>
                </c:pt>
                <c:pt idx="1027">
                  <c:v>84.69</c:v>
                </c:pt>
                <c:pt idx="1028">
                  <c:v>84.131</c:v>
                </c:pt>
                <c:pt idx="1029">
                  <c:v>84.105999999999995</c:v>
                </c:pt>
                <c:pt idx="1030">
                  <c:v>84.004000000000005</c:v>
                </c:pt>
                <c:pt idx="1031">
                  <c:v>83.885999999999996</c:v>
                </c:pt>
                <c:pt idx="1032">
                  <c:v>83.412999999999997</c:v>
                </c:pt>
                <c:pt idx="1033">
                  <c:v>83.233000000000004</c:v>
                </c:pt>
                <c:pt idx="1034">
                  <c:v>83.177999999999997</c:v>
                </c:pt>
                <c:pt idx="1035">
                  <c:v>82.754000000000005</c:v>
                </c:pt>
                <c:pt idx="1036">
                  <c:v>82.680999999999997</c:v>
                </c:pt>
                <c:pt idx="1037">
                  <c:v>82.4</c:v>
                </c:pt>
                <c:pt idx="1038">
                  <c:v>82.177999999999997</c:v>
                </c:pt>
                <c:pt idx="1039">
                  <c:v>81.671000000000006</c:v>
                </c:pt>
                <c:pt idx="1040">
                  <c:v>79.012</c:v>
                </c:pt>
                <c:pt idx="1041">
                  <c:v>76.504999999999995</c:v>
                </c:pt>
                <c:pt idx="1042">
                  <c:v>75.590999999999994</c:v>
                </c:pt>
                <c:pt idx="1043">
                  <c:v>74.813000000000002</c:v>
                </c:pt>
                <c:pt idx="1044">
                  <c:v>74.292000000000002</c:v>
                </c:pt>
                <c:pt idx="1045">
                  <c:v>73.45</c:v>
                </c:pt>
                <c:pt idx="1046">
                  <c:v>71.248999999999995</c:v>
                </c:pt>
                <c:pt idx="1047">
                  <c:v>70.95</c:v>
                </c:pt>
                <c:pt idx="1048">
                  <c:v>69.994</c:v>
                </c:pt>
                <c:pt idx="1049">
                  <c:v>69.706000000000003</c:v>
                </c:pt>
                <c:pt idx="1050">
                  <c:v>69.450999999999993</c:v>
                </c:pt>
                <c:pt idx="1051">
                  <c:v>68.158000000000001</c:v>
                </c:pt>
                <c:pt idx="1052">
                  <c:v>67.751999999999995</c:v>
                </c:pt>
                <c:pt idx="1053">
                  <c:v>67.623999999999995</c:v>
                </c:pt>
                <c:pt idx="1054">
                  <c:v>67.138999999999996</c:v>
                </c:pt>
                <c:pt idx="1055">
                  <c:v>67.007999999999996</c:v>
                </c:pt>
                <c:pt idx="1056">
                  <c:v>66.778999999999996</c:v>
                </c:pt>
                <c:pt idx="1057">
                  <c:v>66.718999999999994</c:v>
                </c:pt>
                <c:pt idx="1058">
                  <c:v>64.938000000000002</c:v>
                </c:pt>
                <c:pt idx="1059">
                  <c:v>63.579000000000001</c:v>
                </c:pt>
                <c:pt idx="1060">
                  <c:v>62.473999999999997</c:v>
                </c:pt>
                <c:pt idx="1061">
                  <c:v>61.456000000000003</c:v>
                </c:pt>
                <c:pt idx="1062">
                  <c:v>60.42</c:v>
                </c:pt>
                <c:pt idx="1063">
                  <c:v>59.604999999999997</c:v>
                </c:pt>
                <c:pt idx="1064">
                  <c:v>59.267000000000003</c:v>
                </c:pt>
                <c:pt idx="1065">
                  <c:v>58.753999999999998</c:v>
                </c:pt>
                <c:pt idx="1066">
                  <c:v>58.456000000000003</c:v>
                </c:pt>
                <c:pt idx="1067">
                  <c:v>55.497999999999998</c:v>
                </c:pt>
                <c:pt idx="1068">
                  <c:v>53.905000000000001</c:v>
                </c:pt>
                <c:pt idx="1069">
                  <c:v>53.805</c:v>
                </c:pt>
                <c:pt idx="1070">
                  <c:v>52.932000000000002</c:v>
                </c:pt>
                <c:pt idx="1071">
                  <c:v>52.889000000000003</c:v>
                </c:pt>
                <c:pt idx="1072">
                  <c:v>52.070999999999998</c:v>
                </c:pt>
                <c:pt idx="1073">
                  <c:v>51.837000000000003</c:v>
                </c:pt>
                <c:pt idx="1074">
                  <c:v>51.521999999999998</c:v>
                </c:pt>
                <c:pt idx="1075">
                  <c:v>51.252000000000002</c:v>
                </c:pt>
                <c:pt idx="1076">
                  <c:v>51.014000000000003</c:v>
                </c:pt>
                <c:pt idx="1077">
                  <c:v>50.968000000000004</c:v>
                </c:pt>
                <c:pt idx="1078">
                  <c:v>50.515000000000001</c:v>
                </c:pt>
                <c:pt idx="1079">
                  <c:v>50.363999999999997</c:v>
                </c:pt>
                <c:pt idx="1080">
                  <c:v>50.301000000000002</c:v>
                </c:pt>
                <c:pt idx="1081">
                  <c:v>50.281999999999996</c:v>
                </c:pt>
                <c:pt idx="1082">
                  <c:v>50.267000000000003</c:v>
                </c:pt>
                <c:pt idx="1083">
                  <c:v>50.219000000000001</c:v>
                </c:pt>
                <c:pt idx="1084">
                  <c:v>49.896999999999998</c:v>
                </c:pt>
                <c:pt idx="1085">
                  <c:v>49.762</c:v>
                </c:pt>
                <c:pt idx="1086">
                  <c:v>49.067999999999998</c:v>
                </c:pt>
                <c:pt idx="1087">
                  <c:v>48.914999999999999</c:v>
                </c:pt>
                <c:pt idx="1088">
                  <c:v>48.875</c:v>
                </c:pt>
                <c:pt idx="1089">
                  <c:v>46.890999999999998</c:v>
                </c:pt>
                <c:pt idx="1090">
                  <c:v>45.908999999999999</c:v>
                </c:pt>
                <c:pt idx="1091">
                  <c:v>44.505000000000003</c:v>
                </c:pt>
                <c:pt idx="1092">
                  <c:v>44.372</c:v>
                </c:pt>
                <c:pt idx="1093">
                  <c:v>43.927</c:v>
                </c:pt>
                <c:pt idx="1094">
                  <c:v>43.341999999999999</c:v>
                </c:pt>
                <c:pt idx="1095">
                  <c:v>42.676000000000002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944-46AC-A5FB-F4DCD5B5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406848"/>
        <c:axId val="193408384"/>
      </c:scatterChart>
      <c:valAx>
        <c:axId val="193406848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crossAx val="193408384"/>
        <c:crosses val="autoZero"/>
        <c:crossBetween val="midCat"/>
      </c:valAx>
      <c:valAx>
        <c:axId val="193408384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934068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41907261592301"/>
          <c:y val="6.5289442986293383E-2"/>
          <c:w val="0.71223993875765534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Natural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'1967-2002'!$L$4:$L$12907</c:f>
              <c:numCache>
                <c:formatCode>d\-mmm\-yy</c:formatCode>
                <c:ptCount val="12904"/>
                <c:pt idx="0">
                  <c:v>24593</c:v>
                </c:pt>
                <c:pt idx="1">
                  <c:v>24594</c:v>
                </c:pt>
                <c:pt idx="2">
                  <c:v>24595</c:v>
                </c:pt>
                <c:pt idx="3">
                  <c:v>24596</c:v>
                </c:pt>
                <c:pt idx="4">
                  <c:v>24597</c:v>
                </c:pt>
                <c:pt idx="5">
                  <c:v>24598</c:v>
                </c:pt>
                <c:pt idx="6">
                  <c:v>24599</c:v>
                </c:pt>
                <c:pt idx="7">
                  <c:v>24600</c:v>
                </c:pt>
                <c:pt idx="8">
                  <c:v>24601</c:v>
                </c:pt>
                <c:pt idx="9">
                  <c:v>24602</c:v>
                </c:pt>
                <c:pt idx="10">
                  <c:v>24603</c:v>
                </c:pt>
                <c:pt idx="11">
                  <c:v>24604</c:v>
                </c:pt>
                <c:pt idx="12">
                  <c:v>24605</c:v>
                </c:pt>
                <c:pt idx="13">
                  <c:v>24606</c:v>
                </c:pt>
                <c:pt idx="14">
                  <c:v>24607</c:v>
                </c:pt>
                <c:pt idx="15">
                  <c:v>24608</c:v>
                </c:pt>
                <c:pt idx="16">
                  <c:v>24609</c:v>
                </c:pt>
                <c:pt idx="17">
                  <c:v>24610</c:v>
                </c:pt>
                <c:pt idx="18">
                  <c:v>24611</c:v>
                </c:pt>
                <c:pt idx="19">
                  <c:v>24612</c:v>
                </c:pt>
                <c:pt idx="20">
                  <c:v>24613</c:v>
                </c:pt>
                <c:pt idx="21">
                  <c:v>24614</c:v>
                </c:pt>
                <c:pt idx="22">
                  <c:v>24615</c:v>
                </c:pt>
                <c:pt idx="23">
                  <c:v>24616</c:v>
                </c:pt>
                <c:pt idx="24">
                  <c:v>24617</c:v>
                </c:pt>
                <c:pt idx="25">
                  <c:v>24618</c:v>
                </c:pt>
                <c:pt idx="26">
                  <c:v>24619</c:v>
                </c:pt>
                <c:pt idx="27">
                  <c:v>24620</c:v>
                </c:pt>
                <c:pt idx="28">
                  <c:v>24621</c:v>
                </c:pt>
                <c:pt idx="29">
                  <c:v>24622</c:v>
                </c:pt>
                <c:pt idx="30">
                  <c:v>24623</c:v>
                </c:pt>
                <c:pt idx="31">
                  <c:v>24624</c:v>
                </c:pt>
                <c:pt idx="32">
                  <c:v>24625</c:v>
                </c:pt>
                <c:pt idx="33">
                  <c:v>24626</c:v>
                </c:pt>
                <c:pt idx="34">
                  <c:v>24627</c:v>
                </c:pt>
                <c:pt idx="35">
                  <c:v>24628</c:v>
                </c:pt>
                <c:pt idx="36">
                  <c:v>24629</c:v>
                </c:pt>
                <c:pt idx="37">
                  <c:v>24630</c:v>
                </c:pt>
                <c:pt idx="38">
                  <c:v>24631</c:v>
                </c:pt>
                <c:pt idx="39">
                  <c:v>24632</c:v>
                </c:pt>
                <c:pt idx="40">
                  <c:v>24633</c:v>
                </c:pt>
                <c:pt idx="41">
                  <c:v>24634</c:v>
                </c:pt>
                <c:pt idx="42">
                  <c:v>24635</c:v>
                </c:pt>
                <c:pt idx="43">
                  <c:v>24636</c:v>
                </c:pt>
                <c:pt idx="44">
                  <c:v>24637</c:v>
                </c:pt>
                <c:pt idx="45">
                  <c:v>24638</c:v>
                </c:pt>
                <c:pt idx="46">
                  <c:v>24639</c:v>
                </c:pt>
                <c:pt idx="47">
                  <c:v>24640</c:v>
                </c:pt>
                <c:pt idx="48">
                  <c:v>24641</c:v>
                </c:pt>
                <c:pt idx="49">
                  <c:v>24642</c:v>
                </c:pt>
                <c:pt idx="50">
                  <c:v>24643</c:v>
                </c:pt>
                <c:pt idx="51">
                  <c:v>24644</c:v>
                </c:pt>
                <c:pt idx="52">
                  <c:v>24645</c:v>
                </c:pt>
                <c:pt idx="53">
                  <c:v>24646</c:v>
                </c:pt>
                <c:pt idx="54">
                  <c:v>24647</c:v>
                </c:pt>
                <c:pt idx="55">
                  <c:v>24648</c:v>
                </c:pt>
                <c:pt idx="56">
                  <c:v>24649</c:v>
                </c:pt>
                <c:pt idx="57">
                  <c:v>24650</c:v>
                </c:pt>
                <c:pt idx="58">
                  <c:v>24651</c:v>
                </c:pt>
                <c:pt idx="59">
                  <c:v>24652</c:v>
                </c:pt>
                <c:pt idx="60">
                  <c:v>24653</c:v>
                </c:pt>
                <c:pt idx="61">
                  <c:v>24654</c:v>
                </c:pt>
                <c:pt idx="62">
                  <c:v>24655</c:v>
                </c:pt>
                <c:pt idx="63">
                  <c:v>24656</c:v>
                </c:pt>
                <c:pt idx="64">
                  <c:v>24657</c:v>
                </c:pt>
                <c:pt idx="65">
                  <c:v>24658</c:v>
                </c:pt>
                <c:pt idx="66">
                  <c:v>24659</c:v>
                </c:pt>
                <c:pt idx="67">
                  <c:v>24660</c:v>
                </c:pt>
                <c:pt idx="68">
                  <c:v>24661</c:v>
                </c:pt>
                <c:pt idx="69">
                  <c:v>24662</c:v>
                </c:pt>
                <c:pt idx="70">
                  <c:v>24663</c:v>
                </c:pt>
                <c:pt idx="71">
                  <c:v>24664</c:v>
                </c:pt>
                <c:pt idx="72">
                  <c:v>24665</c:v>
                </c:pt>
                <c:pt idx="73">
                  <c:v>24666</c:v>
                </c:pt>
                <c:pt idx="74">
                  <c:v>24667</c:v>
                </c:pt>
                <c:pt idx="75">
                  <c:v>24668</c:v>
                </c:pt>
                <c:pt idx="76">
                  <c:v>24669</c:v>
                </c:pt>
                <c:pt idx="77">
                  <c:v>24670</c:v>
                </c:pt>
                <c:pt idx="78">
                  <c:v>24671</c:v>
                </c:pt>
                <c:pt idx="79">
                  <c:v>24672</c:v>
                </c:pt>
                <c:pt idx="80">
                  <c:v>24673</c:v>
                </c:pt>
                <c:pt idx="81">
                  <c:v>24674</c:v>
                </c:pt>
                <c:pt idx="82">
                  <c:v>24675</c:v>
                </c:pt>
                <c:pt idx="83">
                  <c:v>24676</c:v>
                </c:pt>
                <c:pt idx="84">
                  <c:v>24677</c:v>
                </c:pt>
                <c:pt idx="85">
                  <c:v>24678</c:v>
                </c:pt>
                <c:pt idx="86">
                  <c:v>24679</c:v>
                </c:pt>
                <c:pt idx="87">
                  <c:v>24680</c:v>
                </c:pt>
                <c:pt idx="88">
                  <c:v>24681</c:v>
                </c:pt>
                <c:pt idx="89">
                  <c:v>24682</c:v>
                </c:pt>
                <c:pt idx="90">
                  <c:v>24683</c:v>
                </c:pt>
                <c:pt idx="91">
                  <c:v>24684</c:v>
                </c:pt>
                <c:pt idx="92">
                  <c:v>24685</c:v>
                </c:pt>
                <c:pt idx="93">
                  <c:v>24686</c:v>
                </c:pt>
                <c:pt idx="94">
                  <c:v>24687</c:v>
                </c:pt>
                <c:pt idx="95">
                  <c:v>24688</c:v>
                </c:pt>
                <c:pt idx="96">
                  <c:v>24689</c:v>
                </c:pt>
                <c:pt idx="97">
                  <c:v>24690</c:v>
                </c:pt>
                <c:pt idx="98">
                  <c:v>24691</c:v>
                </c:pt>
                <c:pt idx="99">
                  <c:v>24692</c:v>
                </c:pt>
                <c:pt idx="100">
                  <c:v>24693</c:v>
                </c:pt>
                <c:pt idx="101">
                  <c:v>24694</c:v>
                </c:pt>
                <c:pt idx="102">
                  <c:v>24695</c:v>
                </c:pt>
                <c:pt idx="103">
                  <c:v>24696</c:v>
                </c:pt>
                <c:pt idx="104">
                  <c:v>24697</c:v>
                </c:pt>
                <c:pt idx="105">
                  <c:v>24698</c:v>
                </c:pt>
                <c:pt idx="106">
                  <c:v>24699</c:v>
                </c:pt>
                <c:pt idx="107">
                  <c:v>24700</c:v>
                </c:pt>
                <c:pt idx="108">
                  <c:v>24701</c:v>
                </c:pt>
                <c:pt idx="109">
                  <c:v>24702</c:v>
                </c:pt>
                <c:pt idx="110">
                  <c:v>24703</c:v>
                </c:pt>
                <c:pt idx="111">
                  <c:v>24704</c:v>
                </c:pt>
                <c:pt idx="112">
                  <c:v>24705</c:v>
                </c:pt>
                <c:pt idx="113">
                  <c:v>24706</c:v>
                </c:pt>
                <c:pt idx="114">
                  <c:v>24707</c:v>
                </c:pt>
                <c:pt idx="115">
                  <c:v>24708</c:v>
                </c:pt>
                <c:pt idx="116">
                  <c:v>24709</c:v>
                </c:pt>
                <c:pt idx="117">
                  <c:v>24710</c:v>
                </c:pt>
                <c:pt idx="118">
                  <c:v>24711</c:v>
                </c:pt>
                <c:pt idx="119">
                  <c:v>24712</c:v>
                </c:pt>
                <c:pt idx="120">
                  <c:v>24713</c:v>
                </c:pt>
                <c:pt idx="121">
                  <c:v>24714</c:v>
                </c:pt>
                <c:pt idx="122">
                  <c:v>24715</c:v>
                </c:pt>
                <c:pt idx="123">
                  <c:v>24716</c:v>
                </c:pt>
                <c:pt idx="124">
                  <c:v>24717</c:v>
                </c:pt>
                <c:pt idx="125">
                  <c:v>24718</c:v>
                </c:pt>
                <c:pt idx="126">
                  <c:v>24719</c:v>
                </c:pt>
                <c:pt idx="127">
                  <c:v>24720</c:v>
                </c:pt>
                <c:pt idx="128">
                  <c:v>24721</c:v>
                </c:pt>
                <c:pt idx="129">
                  <c:v>24722</c:v>
                </c:pt>
                <c:pt idx="130">
                  <c:v>24723</c:v>
                </c:pt>
                <c:pt idx="131">
                  <c:v>24724</c:v>
                </c:pt>
                <c:pt idx="132">
                  <c:v>24725</c:v>
                </c:pt>
                <c:pt idx="133">
                  <c:v>24726</c:v>
                </c:pt>
                <c:pt idx="134">
                  <c:v>24727</c:v>
                </c:pt>
                <c:pt idx="135">
                  <c:v>24728</c:v>
                </c:pt>
                <c:pt idx="136">
                  <c:v>24729</c:v>
                </c:pt>
                <c:pt idx="137">
                  <c:v>24730</c:v>
                </c:pt>
                <c:pt idx="138">
                  <c:v>24731</c:v>
                </c:pt>
                <c:pt idx="139">
                  <c:v>24732</c:v>
                </c:pt>
                <c:pt idx="140">
                  <c:v>24733</c:v>
                </c:pt>
                <c:pt idx="141">
                  <c:v>24734</c:v>
                </c:pt>
                <c:pt idx="142">
                  <c:v>24735</c:v>
                </c:pt>
                <c:pt idx="143">
                  <c:v>24736</c:v>
                </c:pt>
                <c:pt idx="144">
                  <c:v>24737</c:v>
                </c:pt>
                <c:pt idx="145">
                  <c:v>24738</c:v>
                </c:pt>
                <c:pt idx="146">
                  <c:v>24739</c:v>
                </c:pt>
                <c:pt idx="147">
                  <c:v>24740</c:v>
                </c:pt>
                <c:pt idx="148">
                  <c:v>24741</c:v>
                </c:pt>
                <c:pt idx="149">
                  <c:v>24742</c:v>
                </c:pt>
                <c:pt idx="150">
                  <c:v>24743</c:v>
                </c:pt>
                <c:pt idx="151">
                  <c:v>24744</c:v>
                </c:pt>
                <c:pt idx="152">
                  <c:v>24745</c:v>
                </c:pt>
                <c:pt idx="153">
                  <c:v>24746</c:v>
                </c:pt>
                <c:pt idx="154">
                  <c:v>24747</c:v>
                </c:pt>
                <c:pt idx="155">
                  <c:v>24748</c:v>
                </c:pt>
                <c:pt idx="156">
                  <c:v>24749</c:v>
                </c:pt>
                <c:pt idx="157">
                  <c:v>24750</c:v>
                </c:pt>
                <c:pt idx="158">
                  <c:v>24751</c:v>
                </c:pt>
                <c:pt idx="159">
                  <c:v>24752</c:v>
                </c:pt>
                <c:pt idx="160">
                  <c:v>24753</c:v>
                </c:pt>
                <c:pt idx="161">
                  <c:v>24754</c:v>
                </c:pt>
                <c:pt idx="162">
                  <c:v>24755</c:v>
                </c:pt>
                <c:pt idx="163">
                  <c:v>24756</c:v>
                </c:pt>
                <c:pt idx="164">
                  <c:v>24757</c:v>
                </c:pt>
                <c:pt idx="165">
                  <c:v>24758</c:v>
                </c:pt>
                <c:pt idx="166">
                  <c:v>24759</c:v>
                </c:pt>
                <c:pt idx="167">
                  <c:v>24760</c:v>
                </c:pt>
                <c:pt idx="168">
                  <c:v>24761</c:v>
                </c:pt>
                <c:pt idx="169">
                  <c:v>24762</c:v>
                </c:pt>
                <c:pt idx="170">
                  <c:v>24763</c:v>
                </c:pt>
                <c:pt idx="171">
                  <c:v>24764</c:v>
                </c:pt>
                <c:pt idx="172">
                  <c:v>24765</c:v>
                </c:pt>
                <c:pt idx="173">
                  <c:v>24766</c:v>
                </c:pt>
                <c:pt idx="174">
                  <c:v>24767</c:v>
                </c:pt>
                <c:pt idx="175">
                  <c:v>24768</c:v>
                </c:pt>
                <c:pt idx="176">
                  <c:v>24769</c:v>
                </c:pt>
                <c:pt idx="177">
                  <c:v>24770</c:v>
                </c:pt>
                <c:pt idx="178">
                  <c:v>24771</c:v>
                </c:pt>
                <c:pt idx="179">
                  <c:v>24772</c:v>
                </c:pt>
                <c:pt idx="180">
                  <c:v>24773</c:v>
                </c:pt>
                <c:pt idx="181">
                  <c:v>24774</c:v>
                </c:pt>
                <c:pt idx="182">
                  <c:v>24775</c:v>
                </c:pt>
                <c:pt idx="183">
                  <c:v>24776</c:v>
                </c:pt>
                <c:pt idx="184">
                  <c:v>24777</c:v>
                </c:pt>
                <c:pt idx="185">
                  <c:v>24778</c:v>
                </c:pt>
                <c:pt idx="186">
                  <c:v>24779</c:v>
                </c:pt>
                <c:pt idx="187">
                  <c:v>24780</c:v>
                </c:pt>
                <c:pt idx="188">
                  <c:v>24781</c:v>
                </c:pt>
                <c:pt idx="189">
                  <c:v>24782</c:v>
                </c:pt>
                <c:pt idx="190">
                  <c:v>24783</c:v>
                </c:pt>
                <c:pt idx="191">
                  <c:v>24784</c:v>
                </c:pt>
                <c:pt idx="192">
                  <c:v>24785</c:v>
                </c:pt>
                <c:pt idx="193">
                  <c:v>24786</c:v>
                </c:pt>
                <c:pt idx="194">
                  <c:v>24787</c:v>
                </c:pt>
                <c:pt idx="195">
                  <c:v>24788</c:v>
                </c:pt>
                <c:pt idx="196">
                  <c:v>24789</c:v>
                </c:pt>
                <c:pt idx="197">
                  <c:v>24790</c:v>
                </c:pt>
                <c:pt idx="198">
                  <c:v>24791</c:v>
                </c:pt>
                <c:pt idx="199">
                  <c:v>24792</c:v>
                </c:pt>
                <c:pt idx="200">
                  <c:v>24793</c:v>
                </c:pt>
                <c:pt idx="201">
                  <c:v>24794</c:v>
                </c:pt>
                <c:pt idx="202">
                  <c:v>24795</c:v>
                </c:pt>
                <c:pt idx="203">
                  <c:v>24796</c:v>
                </c:pt>
                <c:pt idx="204">
                  <c:v>24797</c:v>
                </c:pt>
                <c:pt idx="205">
                  <c:v>24798</c:v>
                </c:pt>
                <c:pt idx="206">
                  <c:v>24799</c:v>
                </c:pt>
                <c:pt idx="207">
                  <c:v>24800</c:v>
                </c:pt>
                <c:pt idx="208">
                  <c:v>24801</c:v>
                </c:pt>
                <c:pt idx="209">
                  <c:v>24802</c:v>
                </c:pt>
                <c:pt idx="210">
                  <c:v>24803</c:v>
                </c:pt>
                <c:pt idx="211">
                  <c:v>24804</c:v>
                </c:pt>
                <c:pt idx="212">
                  <c:v>24805</c:v>
                </c:pt>
                <c:pt idx="213">
                  <c:v>24806</c:v>
                </c:pt>
                <c:pt idx="214">
                  <c:v>24807</c:v>
                </c:pt>
                <c:pt idx="215">
                  <c:v>24808</c:v>
                </c:pt>
                <c:pt idx="216">
                  <c:v>24809</c:v>
                </c:pt>
                <c:pt idx="217">
                  <c:v>24810</c:v>
                </c:pt>
                <c:pt idx="218">
                  <c:v>24811</c:v>
                </c:pt>
                <c:pt idx="219">
                  <c:v>24812</c:v>
                </c:pt>
                <c:pt idx="220">
                  <c:v>24813</c:v>
                </c:pt>
                <c:pt idx="221">
                  <c:v>24814</c:v>
                </c:pt>
                <c:pt idx="222">
                  <c:v>24815</c:v>
                </c:pt>
                <c:pt idx="223">
                  <c:v>24816</c:v>
                </c:pt>
                <c:pt idx="224">
                  <c:v>24817</c:v>
                </c:pt>
                <c:pt idx="225">
                  <c:v>24818</c:v>
                </c:pt>
                <c:pt idx="226">
                  <c:v>24819</c:v>
                </c:pt>
                <c:pt idx="227">
                  <c:v>24820</c:v>
                </c:pt>
                <c:pt idx="228">
                  <c:v>24821</c:v>
                </c:pt>
                <c:pt idx="229">
                  <c:v>24822</c:v>
                </c:pt>
                <c:pt idx="230">
                  <c:v>24823</c:v>
                </c:pt>
                <c:pt idx="231">
                  <c:v>24824</c:v>
                </c:pt>
                <c:pt idx="232">
                  <c:v>24825</c:v>
                </c:pt>
                <c:pt idx="233">
                  <c:v>24826</c:v>
                </c:pt>
                <c:pt idx="234">
                  <c:v>24827</c:v>
                </c:pt>
                <c:pt idx="235">
                  <c:v>24828</c:v>
                </c:pt>
                <c:pt idx="236">
                  <c:v>24829</c:v>
                </c:pt>
                <c:pt idx="237">
                  <c:v>24830</c:v>
                </c:pt>
                <c:pt idx="238">
                  <c:v>24831</c:v>
                </c:pt>
                <c:pt idx="239">
                  <c:v>24832</c:v>
                </c:pt>
                <c:pt idx="240">
                  <c:v>24833</c:v>
                </c:pt>
                <c:pt idx="241">
                  <c:v>24834</c:v>
                </c:pt>
                <c:pt idx="242">
                  <c:v>24835</c:v>
                </c:pt>
                <c:pt idx="243">
                  <c:v>24836</c:v>
                </c:pt>
                <c:pt idx="244">
                  <c:v>24837</c:v>
                </c:pt>
                <c:pt idx="245">
                  <c:v>24838</c:v>
                </c:pt>
                <c:pt idx="246">
                  <c:v>24839</c:v>
                </c:pt>
                <c:pt idx="247">
                  <c:v>24840</c:v>
                </c:pt>
                <c:pt idx="248">
                  <c:v>24841</c:v>
                </c:pt>
                <c:pt idx="249">
                  <c:v>24842</c:v>
                </c:pt>
                <c:pt idx="250">
                  <c:v>24843</c:v>
                </c:pt>
                <c:pt idx="251">
                  <c:v>24844</c:v>
                </c:pt>
                <c:pt idx="252">
                  <c:v>24845</c:v>
                </c:pt>
                <c:pt idx="253">
                  <c:v>24846</c:v>
                </c:pt>
                <c:pt idx="254">
                  <c:v>24847</c:v>
                </c:pt>
                <c:pt idx="255">
                  <c:v>24848</c:v>
                </c:pt>
                <c:pt idx="256">
                  <c:v>24849</c:v>
                </c:pt>
                <c:pt idx="257">
                  <c:v>24850</c:v>
                </c:pt>
                <c:pt idx="258">
                  <c:v>24851</c:v>
                </c:pt>
                <c:pt idx="259">
                  <c:v>24852</c:v>
                </c:pt>
                <c:pt idx="260">
                  <c:v>24853</c:v>
                </c:pt>
                <c:pt idx="261">
                  <c:v>24854</c:v>
                </c:pt>
                <c:pt idx="262">
                  <c:v>24855</c:v>
                </c:pt>
                <c:pt idx="263">
                  <c:v>24856</c:v>
                </c:pt>
                <c:pt idx="264">
                  <c:v>24857</c:v>
                </c:pt>
                <c:pt idx="265">
                  <c:v>24858</c:v>
                </c:pt>
                <c:pt idx="266">
                  <c:v>24859</c:v>
                </c:pt>
                <c:pt idx="267">
                  <c:v>24860</c:v>
                </c:pt>
                <c:pt idx="268">
                  <c:v>24861</c:v>
                </c:pt>
                <c:pt idx="269">
                  <c:v>24862</c:v>
                </c:pt>
                <c:pt idx="270">
                  <c:v>24863</c:v>
                </c:pt>
                <c:pt idx="271">
                  <c:v>24864</c:v>
                </c:pt>
                <c:pt idx="272">
                  <c:v>24865</c:v>
                </c:pt>
                <c:pt idx="273">
                  <c:v>24866</c:v>
                </c:pt>
                <c:pt idx="274">
                  <c:v>24867</c:v>
                </c:pt>
                <c:pt idx="275">
                  <c:v>24868</c:v>
                </c:pt>
                <c:pt idx="276">
                  <c:v>24869</c:v>
                </c:pt>
                <c:pt idx="277">
                  <c:v>24870</c:v>
                </c:pt>
                <c:pt idx="278">
                  <c:v>24871</c:v>
                </c:pt>
                <c:pt idx="279">
                  <c:v>24872</c:v>
                </c:pt>
                <c:pt idx="280">
                  <c:v>24873</c:v>
                </c:pt>
                <c:pt idx="281">
                  <c:v>24874</c:v>
                </c:pt>
                <c:pt idx="282">
                  <c:v>24875</c:v>
                </c:pt>
                <c:pt idx="283">
                  <c:v>24876</c:v>
                </c:pt>
                <c:pt idx="284">
                  <c:v>24877</c:v>
                </c:pt>
                <c:pt idx="285">
                  <c:v>24878</c:v>
                </c:pt>
                <c:pt idx="286">
                  <c:v>24879</c:v>
                </c:pt>
                <c:pt idx="287">
                  <c:v>24880</c:v>
                </c:pt>
                <c:pt idx="288">
                  <c:v>24881</c:v>
                </c:pt>
                <c:pt idx="289">
                  <c:v>24882</c:v>
                </c:pt>
                <c:pt idx="290">
                  <c:v>24883</c:v>
                </c:pt>
                <c:pt idx="291">
                  <c:v>24884</c:v>
                </c:pt>
                <c:pt idx="292">
                  <c:v>24885</c:v>
                </c:pt>
                <c:pt idx="293">
                  <c:v>24886</c:v>
                </c:pt>
                <c:pt idx="294">
                  <c:v>24887</c:v>
                </c:pt>
                <c:pt idx="295">
                  <c:v>24888</c:v>
                </c:pt>
                <c:pt idx="296">
                  <c:v>24889</c:v>
                </c:pt>
                <c:pt idx="297">
                  <c:v>24890</c:v>
                </c:pt>
                <c:pt idx="298">
                  <c:v>24891</c:v>
                </c:pt>
                <c:pt idx="299">
                  <c:v>24892</c:v>
                </c:pt>
                <c:pt idx="300">
                  <c:v>24893</c:v>
                </c:pt>
                <c:pt idx="301">
                  <c:v>24894</c:v>
                </c:pt>
                <c:pt idx="302">
                  <c:v>24895</c:v>
                </c:pt>
                <c:pt idx="303">
                  <c:v>24896</c:v>
                </c:pt>
                <c:pt idx="304">
                  <c:v>24897</c:v>
                </c:pt>
                <c:pt idx="305">
                  <c:v>24898</c:v>
                </c:pt>
                <c:pt idx="306">
                  <c:v>24899</c:v>
                </c:pt>
                <c:pt idx="307">
                  <c:v>24900</c:v>
                </c:pt>
                <c:pt idx="308">
                  <c:v>24901</c:v>
                </c:pt>
                <c:pt idx="309">
                  <c:v>24902</c:v>
                </c:pt>
                <c:pt idx="310">
                  <c:v>24903</c:v>
                </c:pt>
                <c:pt idx="311">
                  <c:v>24904</c:v>
                </c:pt>
                <c:pt idx="312">
                  <c:v>24905</c:v>
                </c:pt>
                <c:pt idx="313">
                  <c:v>24906</c:v>
                </c:pt>
                <c:pt idx="314">
                  <c:v>24907</c:v>
                </c:pt>
                <c:pt idx="315">
                  <c:v>24908</c:v>
                </c:pt>
                <c:pt idx="316">
                  <c:v>24909</c:v>
                </c:pt>
                <c:pt idx="317">
                  <c:v>24910</c:v>
                </c:pt>
                <c:pt idx="318">
                  <c:v>24911</c:v>
                </c:pt>
                <c:pt idx="319">
                  <c:v>24912</c:v>
                </c:pt>
                <c:pt idx="320">
                  <c:v>24913</c:v>
                </c:pt>
                <c:pt idx="321">
                  <c:v>24914</c:v>
                </c:pt>
                <c:pt idx="322">
                  <c:v>24915</c:v>
                </c:pt>
                <c:pt idx="323">
                  <c:v>24916</c:v>
                </c:pt>
                <c:pt idx="324">
                  <c:v>24917</c:v>
                </c:pt>
                <c:pt idx="325">
                  <c:v>24918</c:v>
                </c:pt>
                <c:pt idx="326">
                  <c:v>24919</c:v>
                </c:pt>
                <c:pt idx="327">
                  <c:v>24920</c:v>
                </c:pt>
                <c:pt idx="328">
                  <c:v>24921</c:v>
                </c:pt>
                <c:pt idx="329">
                  <c:v>24922</c:v>
                </c:pt>
                <c:pt idx="330">
                  <c:v>24923</c:v>
                </c:pt>
                <c:pt idx="331">
                  <c:v>24924</c:v>
                </c:pt>
                <c:pt idx="332">
                  <c:v>24925</c:v>
                </c:pt>
                <c:pt idx="333">
                  <c:v>24926</c:v>
                </c:pt>
                <c:pt idx="334">
                  <c:v>24927</c:v>
                </c:pt>
                <c:pt idx="335">
                  <c:v>24928</c:v>
                </c:pt>
                <c:pt idx="336">
                  <c:v>24929</c:v>
                </c:pt>
                <c:pt idx="337">
                  <c:v>24930</c:v>
                </c:pt>
                <c:pt idx="338">
                  <c:v>24931</c:v>
                </c:pt>
                <c:pt idx="339">
                  <c:v>24932</c:v>
                </c:pt>
                <c:pt idx="340">
                  <c:v>24933</c:v>
                </c:pt>
                <c:pt idx="341">
                  <c:v>24934</c:v>
                </c:pt>
                <c:pt idx="342">
                  <c:v>24935</c:v>
                </c:pt>
                <c:pt idx="343">
                  <c:v>24936</c:v>
                </c:pt>
                <c:pt idx="344">
                  <c:v>24937</c:v>
                </c:pt>
                <c:pt idx="345">
                  <c:v>24938</c:v>
                </c:pt>
                <c:pt idx="346">
                  <c:v>24939</c:v>
                </c:pt>
                <c:pt idx="347">
                  <c:v>24940</c:v>
                </c:pt>
                <c:pt idx="348">
                  <c:v>24941</c:v>
                </c:pt>
                <c:pt idx="349">
                  <c:v>24942</c:v>
                </c:pt>
                <c:pt idx="350">
                  <c:v>24943</c:v>
                </c:pt>
                <c:pt idx="351">
                  <c:v>24944</c:v>
                </c:pt>
                <c:pt idx="352">
                  <c:v>24945</c:v>
                </c:pt>
                <c:pt idx="353">
                  <c:v>24946</c:v>
                </c:pt>
                <c:pt idx="354">
                  <c:v>24947</c:v>
                </c:pt>
                <c:pt idx="355">
                  <c:v>24948</c:v>
                </c:pt>
                <c:pt idx="356">
                  <c:v>24949</c:v>
                </c:pt>
                <c:pt idx="357">
                  <c:v>24950</c:v>
                </c:pt>
                <c:pt idx="358">
                  <c:v>24951</c:v>
                </c:pt>
                <c:pt idx="359">
                  <c:v>24952</c:v>
                </c:pt>
                <c:pt idx="360">
                  <c:v>24953</c:v>
                </c:pt>
                <c:pt idx="361">
                  <c:v>24954</c:v>
                </c:pt>
                <c:pt idx="362">
                  <c:v>24955</c:v>
                </c:pt>
                <c:pt idx="363">
                  <c:v>24956</c:v>
                </c:pt>
                <c:pt idx="364">
                  <c:v>24957</c:v>
                </c:pt>
                <c:pt idx="365">
                  <c:v>24958</c:v>
                </c:pt>
                <c:pt idx="366">
                  <c:v>24959</c:v>
                </c:pt>
                <c:pt idx="367">
                  <c:v>24960</c:v>
                </c:pt>
                <c:pt idx="368">
                  <c:v>24961</c:v>
                </c:pt>
                <c:pt idx="369">
                  <c:v>24962</c:v>
                </c:pt>
                <c:pt idx="370">
                  <c:v>24963</c:v>
                </c:pt>
                <c:pt idx="371">
                  <c:v>24964</c:v>
                </c:pt>
                <c:pt idx="372">
                  <c:v>24965</c:v>
                </c:pt>
                <c:pt idx="373">
                  <c:v>24966</c:v>
                </c:pt>
                <c:pt idx="374">
                  <c:v>24967</c:v>
                </c:pt>
                <c:pt idx="375">
                  <c:v>24968</c:v>
                </c:pt>
                <c:pt idx="376">
                  <c:v>24969</c:v>
                </c:pt>
                <c:pt idx="377">
                  <c:v>24970</c:v>
                </c:pt>
                <c:pt idx="378">
                  <c:v>24971</c:v>
                </c:pt>
                <c:pt idx="379">
                  <c:v>24972</c:v>
                </c:pt>
                <c:pt idx="380">
                  <c:v>24973</c:v>
                </c:pt>
                <c:pt idx="381">
                  <c:v>24974</c:v>
                </c:pt>
                <c:pt idx="382">
                  <c:v>24975</c:v>
                </c:pt>
                <c:pt idx="383">
                  <c:v>24976</c:v>
                </c:pt>
                <c:pt idx="384">
                  <c:v>24977</c:v>
                </c:pt>
                <c:pt idx="385">
                  <c:v>24978</c:v>
                </c:pt>
                <c:pt idx="386">
                  <c:v>24979</c:v>
                </c:pt>
                <c:pt idx="387">
                  <c:v>24980</c:v>
                </c:pt>
                <c:pt idx="388">
                  <c:v>24981</c:v>
                </c:pt>
                <c:pt idx="389">
                  <c:v>24982</c:v>
                </c:pt>
                <c:pt idx="390">
                  <c:v>24983</c:v>
                </c:pt>
                <c:pt idx="391">
                  <c:v>24984</c:v>
                </c:pt>
                <c:pt idx="392">
                  <c:v>24985</c:v>
                </c:pt>
                <c:pt idx="393">
                  <c:v>24986</c:v>
                </c:pt>
                <c:pt idx="394">
                  <c:v>24987</c:v>
                </c:pt>
                <c:pt idx="395">
                  <c:v>24988</c:v>
                </c:pt>
                <c:pt idx="396">
                  <c:v>24989</c:v>
                </c:pt>
                <c:pt idx="397">
                  <c:v>24990</c:v>
                </c:pt>
                <c:pt idx="398">
                  <c:v>24991</c:v>
                </c:pt>
                <c:pt idx="399">
                  <c:v>24992</c:v>
                </c:pt>
                <c:pt idx="400">
                  <c:v>24993</c:v>
                </c:pt>
                <c:pt idx="401">
                  <c:v>24994</c:v>
                </c:pt>
                <c:pt idx="402">
                  <c:v>24995</c:v>
                </c:pt>
                <c:pt idx="403">
                  <c:v>24996</c:v>
                </c:pt>
                <c:pt idx="404">
                  <c:v>24997</c:v>
                </c:pt>
                <c:pt idx="405">
                  <c:v>24998</c:v>
                </c:pt>
                <c:pt idx="406">
                  <c:v>24999</c:v>
                </c:pt>
                <c:pt idx="407">
                  <c:v>25000</c:v>
                </c:pt>
                <c:pt idx="408">
                  <c:v>25001</c:v>
                </c:pt>
                <c:pt idx="409">
                  <c:v>25002</c:v>
                </c:pt>
                <c:pt idx="410">
                  <c:v>25003</c:v>
                </c:pt>
                <c:pt idx="411">
                  <c:v>25004</c:v>
                </c:pt>
                <c:pt idx="412">
                  <c:v>25005</c:v>
                </c:pt>
                <c:pt idx="413">
                  <c:v>25006</c:v>
                </c:pt>
                <c:pt idx="414">
                  <c:v>25007</c:v>
                </c:pt>
                <c:pt idx="415">
                  <c:v>25008</c:v>
                </c:pt>
                <c:pt idx="416">
                  <c:v>25009</c:v>
                </c:pt>
                <c:pt idx="417">
                  <c:v>25010</c:v>
                </c:pt>
                <c:pt idx="418">
                  <c:v>25011</c:v>
                </c:pt>
                <c:pt idx="419">
                  <c:v>25012</c:v>
                </c:pt>
                <c:pt idx="420">
                  <c:v>25013</c:v>
                </c:pt>
                <c:pt idx="421">
                  <c:v>25014</c:v>
                </c:pt>
                <c:pt idx="422">
                  <c:v>25015</c:v>
                </c:pt>
                <c:pt idx="423">
                  <c:v>25016</c:v>
                </c:pt>
                <c:pt idx="424">
                  <c:v>25017</c:v>
                </c:pt>
                <c:pt idx="425">
                  <c:v>25018</c:v>
                </c:pt>
                <c:pt idx="426">
                  <c:v>25019</c:v>
                </c:pt>
                <c:pt idx="427">
                  <c:v>25020</c:v>
                </c:pt>
                <c:pt idx="428">
                  <c:v>25021</c:v>
                </c:pt>
                <c:pt idx="429">
                  <c:v>25022</c:v>
                </c:pt>
                <c:pt idx="430">
                  <c:v>25023</c:v>
                </c:pt>
                <c:pt idx="431">
                  <c:v>25024</c:v>
                </c:pt>
                <c:pt idx="432">
                  <c:v>25025</c:v>
                </c:pt>
                <c:pt idx="433">
                  <c:v>25026</c:v>
                </c:pt>
                <c:pt idx="434">
                  <c:v>25027</c:v>
                </c:pt>
                <c:pt idx="435">
                  <c:v>25028</c:v>
                </c:pt>
                <c:pt idx="436">
                  <c:v>25029</c:v>
                </c:pt>
                <c:pt idx="437">
                  <c:v>25030</c:v>
                </c:pt>
                <c:pt idx="438">
                  <c:v>25031</c:v>
                </c:pt>
                <c:pt idx="439">
                  <c:v>25032</c:v>
                </c:pt>
                <c:pt idx="440">
                  <c:v>25033</c:v>
                </c:pt>
                <c:pt idx="441">
                  <c:v>25034</c:v>
                </c:pt>
                <c:pt idx="442">
                  <c:v>25035</c:v>
                </c:pt>
                <c:pt idx="443">
                  <c:v>25036</c:v>
                </c:pt>
                <c:pt idx="444">
                  <c:v>25037</c:v>
                </c:pt>
                <c:pt idx="445">
                  <c:v>25038</c:v>
                </c:pt>
                <c:pt idx="446">
                  <c:v>25039</c:v>
                </c:pt>
                <c:pt idx="447">
                  <c:v>25040</c:v>
                </c:pt>
                <c:pt idx="448">
                  <c:v>25041</c:v>
                </c:pt>
                <c:pt idx="449">
                  <c:v>25042</c:v>
                </c:pt>
                <c:pt idx="450">
                  <c:v>25043</c:v>
                </c:pt>
                <c:pt idx="451">
                  <c:v>25044</c:v>
                </c:pt>
                <c:pt idx="452">
                  <c:v>25045</c:v>
                </c:pt>
                <c:pt idx="453">
                  <c:v>25046</c:v>
                </c:pt>
                <c:pt idx="454">
                  <c:v>25047</c:v>
                </c:pt>
                <c:pt idx="455">
                  <c:v>25048</c:v>
                </c:pt>
                <c:pt idx="456">
                  <c:v>25049</c:v>
                </c:pt>
                <c:pt idx="457">
                  <c:v>25050</c:v>
                </c:pt>
                <c:pt idx="458">
                  <c:v>25051</c:v>
                </c:pt>
                <c:pt idx="459">
                  <c:v>25052</c:v>
                </c:pt>
                <c:pt idx="460">
                  <c:v>25053</c:v>
                </c:pt>
                <c:pt idx="461">
                  <c:v>25054</c:v>
                </c:pt>
                <c:pt idx="462">
                  <c:v>25055</c:v>
                </c:pt>
                <c:pt idx="463">
                  <c:v>25056</c:v>
                </c:pt>
                <c:pt idx="464">
                  <c:v>25057</c:v>
                </c:pt>
                <c:pt idx="465">
                  <c:v>25058</c:v>
                </c:pt>
                <c:pt idx="466">
                  <c:v>25059</c:v>
                </c:pt>
                <c:pt idx="467">
                  <c:v>25060</c:v>
                </c:pt>
                <c:pt idx="468">
                  <c:v>25061</c:v>
                </c:pt>
                <c:pt idx="469">
                  <c:v>25062</c:v>
                </c:pt>
                <c:pt idx="470">
                  <c:v>25063</c:v>
                </c:pt>
                <c:pt idx="471">
                  <c:v>25064</c:v>
                </c:pt>
                <c:pt idx="472">
                  <c:v>25065</c:v>
                </c:pt>
                <c:pt idx="473">
                  <c:v>25066</c:v>
                </c:pt>
                <c:pt idx="474">
                  <c:v>25067</c:v>
                </c:pt>
                <c:pt idx="475">
                  <c:v>25068</c:v>
                </c:pt>
                <c:pt idx="476">
                  <c:v>25069</c:v>
                </c:pt>
                <c:pt idx="477">
                  <c:v>25070</c:v>
                </c:pt>
                <c:pt idx="478">
                  <c:v>25071</c:v>
                </c:pt>
                <c:pt idx="479">
                  <c:v>25072</c:v>
                </c:pt>
                <c:pt idx="480">
                  <c:v>25073</c:v>
                </c:pt>
                <c:pt idx="481">
                  <c:v>25074</c:v>
                </c:pt>
                <c:pt idx="482">
                  <c:v>25075</c:v>
                </c:pt>
                <c:pt idx="483">
                  <c:v>25076</c:v>
                </c:pt>
                <c:pt idx="484">
                  <c:v>25077</c:v>
                </c:pt>
                <c:pt idx="485">
                  <c:v>25078</c:v>
                </c:pt>
                <c:pt idx="486">
                  <c:v>25079</c:v>
                </c:pt>
                <c:pt idx="487">
                  <c:v>25080</c:v>
                </c:pt>
                <c:pt idx="488">
                  <c:v>25081</c:v>
                </c:pt>
                <c:pt idx="489">
                  <c:v>25082</c:v>
                </c:pt>
                <c:pt idx="490">
                  <c:v>25083</c:v>
                </c:pt>
                <c:pt idx="491">
                  <c:v>25084</c:v>
                </c:pt>
                <c:pt idx="492">
                  <c:v>25085</c:v>
                </c:pt>
                <c:pt idx="493">
                  <c:v>25086</c:v>
                </c:pt>
                <c:pt idx="494">
                  <c:v>25087</c:v>
                </c:pt>
                <c:pt idx="495">
                  <c:v>25088</c:v>
                </c:pt>
                <c:pt idx="496">
                  <c:v>25089</c:v>
                </c:pt>
                <c:pt idx="497">
                  <c:v>25090</c:v>
                </c:pt>
                <c:pt idx="498">
                  <c:v>25091</c:v>
                </c:pt>
                <c:pt idx="499">
                  <c:v>25092</c:v>
                </c:pt>
                <c:pt idx="500">
                  <c:v>25093</c:v>
                </c:pt>
                <c:pt idx="501">
                  <c:v>25094</c:v>
                </c:pt>
                <c:pt idx="502">
                  <c:v>25095</c:v>
                </c:pt>
                <c:pt idx="503">
                  <c:v>25096</c:v>
                </c:pt>
                <c:pt idx="504">
                  <c:v>25097</c:v>
                </c:pt>
                <c:pt idx="505">
                  <c:v>25098</c:v>
                </c:pt>
                <c:pt idx="506">
                  <c:v>25099</c:v>
                </c:pt>
                <c:pt idx="507">
                  <c:v>25100</c:v>
                </c:pt>
                <c:pt idx="508">
                  <c:v>25101</c:v>
                </c:pt>
                <c:pt idx="509">
                  <c:v>25102</c:v>
                </c:pt>
                <c:pt idx="510">
                  <c:v>25103</c:v>
                </c:pt>
                <c:pt idx="511">
                  <c:v>25104</c:v>
                </c:pt>
                <c:pt idx="512">
                  <c:v>25105</c:v>
                </c:pt>
                <c:pt idx="513">
                  <c:v>25106</c:v>
                </c:pt>
                <c:pt idx="514">
                  <c:v>25107</c:v>
                </c:pt>
                <c:pt idx="515">
                  <c:v>25108</c:v>
                </c:pt>
                <c:pt idx="516">
                  <c:v>25109</c:v>
                </c:pt>
                <c:pt idx="517">
                  <c:v>25110</c:v>
                </c:pt>
                <c:pt idx="518">
                  <c:v>25111</c:v>
                </c:pt>
                <c:pt idx="519">
                  <c:v>25112</c:v>
                </c:pt>
                <c:pt idx="520">
                  <c:v>25113</c:v>
                </c:pt>
                <c:pt idx="521">
                  <c:v>25114</c:v>
                </c:pt>
                <c:pt idx="522">
                  <c:v>25115</c:v>
                </c:pt>
                <c:pt idx="523">
                  <c:v>25116</c:v>
                </c:pt>
                <c:pt idx="524">
                  <c:v>25117</c:v>
                </c:pt>
                <c:pt idx="525">
                  <c:v>25118</c:v>
                </c:pt>
                <c:pt idx="526">
                  <c:v>25119</c:v>
                </c:pt>
                <c:pt idx="527">
                  <c:v>25120</c:v>
                </c:pt>
                <c:pt idx="528">
                  <c:v>25121</c:v>
                </c:pt>
                <c:pt idx="529">
                  <c:v>25122</c:v>
                </c:pt>
                <c:pt idx="530">
                  <c:v>25123</c:v>
                </c:pt>
                <c:pt idx="531">
                  <c:v>25124</c:v>
                </c:pt>
                <c:pt idx="532">
                  <c:v>25125</c:v>
                </c:pt>
                <c:pt idx="533">
                  <c:v>25126</c:v>
                </c:pt>
                <c:pt idx="534">
                  <c:v>25127</c:v>
                </c:pt>
                <c:pt idx="535">
                  <c:v>25128</c:v>
                </c:pt>
                <c:pt idx="536">
                  <c:v>25129</c:v>
                </c:pt>
                <c:pt idx="537">
                  <c:v>25130</c:v>
                </c:pt>
                <c:pt idx="538">
                  <c:v>25131</c:v>
                </c:pt>
                <c:pt idx="539">
                  <c:v>25132</c:v>
                </c:pt>
                <c:pt idx="540">
                  <c:v>25133</c:v>
                </c:pt>
                <c:pt idx="541">
                  <c:v>25134</c:v>
                </c:pt>
                <c:pt idx="542">
                  <c:v>25135</c:v>
                </c:pt>
                <c:pt idx="543">
                  <c:v>25136</c:v>
                </c:pt>
                <c:pt idx="544">
                  <c:v>25137</c:v>
                </c:pt>
                <c:pt idx="545">
                  <c:v>25138</c:v>
                </c:pt>
                <c:pt idx="546">
                  <c:v>25139</c:v>
                </c:pt>
                <c:pt idx="547">
                  <c:v>25140</c:v>
                </c:pt>
                <c:pt idx="548">
                  <c:v>25141</c:v>
                </c:pt>
                <c:pt idx="549">
                  <c:v>25142</c:v>
                </c:pt>
                <c:pt idx="550">
                  <c:v>25143</c:v>
                </c:pt>
                <c:pt idx="551">
                  <c:v>25144</c:v>
                </c:pt>
                <c:pt idx="552">
                  <c:v>25145</c:v>
                </c:pt>
                <c:pt idx="553">
                  <c:v>25146</c:v>
                </c:pt>
                <c:pt idx="554">
                  <c:v>25147</c:v>
                </c:pt>
                <c:pt idx="555">
                  <c:v>25148</c:v>
                </c:pt>
                <c:pt idx="556">
                  <c:v>25149</c:v>
                </c:pt>
                <c:pt idx="557">
                  <c:v>25150</c:v>
                </c:pt>
                <c:pt idx="558">
                  <c:v>25151</c:v>
                </c:pt>
                <c:pt idx="559">
                  <c:v>25152</c:v>
                </c:pt>
                <c:pt idx="560">
                  <c:v>25153</c:v>
                </c:pt>
                <c:pt idx="561">
                  <c:v>25154</c:v>
                </c:pt>
                <c:pt idx="562">
                  <c:v>25155</c:v>
                </c:pt>
                <c:pt idx="563">
                  <c:v>25156</c:v>
                </c:pt>
                <c:pt idx="564">
                  <c:v>25157</c:v>
                </c:pt>
                <c:pt idx="565">
                  <c:v>25158</c:v>
                </c:pt>
                <c:pt idx="566">
                  <c:v>25159</c:v>
                </c:pt>
                <c:pt idx="567">
                  <c:v>25160</c:v>
                </c:pt>
                <c:pt idx="568">
                  <c:v>25161</c:v>
                </c:pt>
                <c:pt idx="569">
                  <c:v>25162</c:v>
                </c:pt>
                <c:pt idx="570">
                  <c:v>25163</c:v>
                </c:pt>
                <c:pt idx="571">
                  <c:v>25164</c:v>
                </c:pt>
                <c:pt idx="572">
                  <c:v>25165</c:v>
                </c:pt>
                <c:pt idx="573">
                  <c:v>25166</c:v>
                </c:pt>
                <c:pt idx="574">
                  <c:v>25167</c:v>
                </c:pt>
                <c:pt idx="575">
                  <c:v>25168</c:v>
                </c:pt>
                <c:pt idx="576">
                  <c:v>25169</c:v>
                </c:pt>
                <c:pt idx="577">
                  <c:v>25170</c:v>
                </c:pt>
                <c:pt idx="578">
                  <c:v>25171</c:v>
                </c:pt>
                <c:pt idx="579">
                  <c:v>25172</c:v>
                </c:pt>
                <c:pt idx="580">
                  <c:v>25173</c:v>
                </c:pt>
                <c:pt idx="581">
                  <c:v>25174</c:v>
                </c:pt>
                <c:pt idx="582">
                  <c:v>25175</c:v>
                </c:pt>
                <c:pt idx="583">
                  <c:v>25176</c:v>
                </c:pt>
                <c:pt idx="584">
                  <c:v>25177</c:v>
                </c:pt>
                <c:pt idx="585">
                  <c:v>25178</c:v>
                </c:pt>
                <c:pt idx="586">
                  <c:v>25179</c:v>
                </c:pt>
                <c:pt idx="587">
                  <c:v>25180</c:v>
                </c:pt>
                <c:pt idx="588">
                  <c:v>25181</c:v>
                </c:pt>
                <c:pt idx="589">
                  <c:v>25182</c:v>
                </c:pt>
                <c:pt idx="590">
                  <c:v>25183</c:v>
                </c:pt>
                <c:pt idx="591">
                  <c:v>25184</c:v>
                </c:pt>
                <c:pt idx="592">
                  <c:v>25185</c:v>
                </c:pt>
                <c:pt idx="593">
                  <c:v>25186</c:v>
                </c:pt>
                <c:pt idx="594">
                  <c:v>25187</c:v>
                </c:pt>
                <c:pt idx="595">
                  <c:v>25188</c:v>
                </c:pt>
                <c:pt idx="596">
                  <c:v>25189</c:v>
                </c:pt>
                <c:pt idx="597">
                  <c:v>25190</c:v>
                </c:pt>
                <c:pt idx="598">
                  <c:v>25191</c:v>
                </c:pt>
                <c:pt idx="599">
                  <c:v>25192</c:v>
                </c:pt>
                <c:pt idx="600">
                  <c:v>25193</c:v>
                </c:pt>
                <c:pt idx="601">
                  <c:v>25194</c:v>
                </c:pt>
                <c:pt idx="602">
                  <c:v>25195</c:v>
                </c:pt>
                <c:pt idx="603">
                  <c:v>25196</c:v>
                </c:pt>
                <c:pt idx="604">
                  <c:v>25197</c:v>
                </c:pt>
                <c:pt idx="605">
                  <c:v>25198</c:v>
                </c:pt>
                <c:pt idx="606">
                  <c:v>25199</c:v>
                </c:pt>
                <c:pt idx="607">
                  <c:v>25200</c:v>
                </c:pt>
                <c:pt idx="608">
                  <c:v>25201</c:v>
                </c:pt>
                <c:pt idx="609">
                  <c:v>25202</c:v>
                </c:pt>
                <c:pt idx="610">
                  <c:v>25203</c:v>
                </c:pt>
                <c:pt idx="611">
                  <c:v>25204</c:v>
                </c:pt>
                <c:pt idx="612">
                  <c:v>25205</c:v>
                </c:pt>
                <c:pt idx="613">
                  <c:v>25206</c:v>
                </c:pt>
                <c:pt idx="614">
                  <c:v>25207</c:v>
                </c:pt>
                <c:pt idx="615">
                  <c:v>25208</c:v>
                </c:pt>
                <c:pt idx="616">
                  <c:v>25209</c:v>
                </c:pt>
                <c:pt idx="617">
                  <c:v>25210</c:v>
                </c:pt>
                <c:pt idx="618">
                  <c:v>25211</c:v>
                </c:pt>
                <c:pt idx="619">
                  <c:v>25212</c:v>
                </c:pt>
                <c:pt idx="620">
                  <c:v>25213</c:v>
                </c:pt>
                <c:pt idx="621">
                  <c:v>25214</c:v>
                </c:pt>
                <c:pt idx="622">
                  <c:v>25215</c:v>
                </c:pt>
                <c:pt idx="623">
                  <c:v>25216</c:v>
                </c:pt>
                <c:pt idx="624">
                  <c:v>25217</c:v>
                </c:pt>
                <c:pt idx="625">
                  <c:v>25218</c:v>
                </c:pt>
                <c:pt idx="626">
                  <c:v>25219</c:v>
                </c:pt>
                <c:pt idx="627">
                  <c:v>25220</c:v>
                </c:pt>
                <c:pt idx="628">
                  <c:v>25221</c:v>
                </c:pt>
                <c:pt idx="629">
                  <c:v>25222</c:v>
                </c:pt>
                <c:pt idx="630">
                  <c:v>25223</c:v>
                </c:pt>
                <c:pt idx="631">
                  <c:v>25224</c:v>
                </c:pt>
                <c:pt idx="632">
                  <c:v>25225</c:v>
                </c:pt>
                <c:pt idx="633">
                  <c:v>25226</c:v>
                </c:pt>
                <c:pt idx="634">
                  <c:v>25227</c:v>
                </c:pt>
                <c:pt idx="635">
                  <c:v>25228</c:v>
                </c:pt>
                <c:pt idx="636">
                  <c:v>25229</c:v>
                </c:pt>
                <c:pt idx="637">
                  <c:v>25230</c:v>
                </c:pt>
                <c:pt idx="638">
                  <c:v>25231</c:v>
                </c:pt>
                <c:pt idx="639">
                  <c:v>25232</c:v>
                </c:pt>
                <c:pt idx="640">
                  <c:v>25233</c:v>
                </c:pt>
                <c:pt idx="641">
                  <c:v>25234</c:v>
                </c:pt>
                <c:pt idx="642">
                  <c:v>25235</c:v>
                </c:pt>
                <c:pt idx="643">
                  <c:v>25236</c:v>
                </c:pt>
                <c:pt idx="644">
                  <c:v>25237</c:v>
                </c:pt>
                <c:pt idx="645">
                  <c:v>25238</c:v>
                </c:pt>
                <c:pt idx="646">
                  <c:v>25239</c:v>
                </c:pt>
                <c:pt idx="647">
                  <c:v>25240</c:v>
                </c:pt>
                <c:pt idx="648">
                  <c:v>25241</c:v>
                </c:pt>
                <c:pt idx="649">
                  <c:v>25242</c:v>
                </c:pt>
                <c:pt idx="650">
                  <c:v>25243</c:v>
                </c:pt>
                <c:pt idx="651">
                  <c:v>25244</c:v>
                </c:pt>
                <c:pt idx="652">
                  <c:v>25245</c:v>
                </c:pt>
                <c:pt idx="653">
                  <c:v>25246</c:v>
                </c:pt>
                <c:pt idx="654">
                  <c:v>25247</c:v>
                </c:pt>
                <c:pt idx="655">
                  <c:v>25248</c:v>
                </c:pt>
                <c:pt idx="656">
                  <c:v>25249</c:v>
                </c:pt>
                <c:pt idx="657">
                  <c:v>25250</c:v>
                </c:pt>
                <c:pt idx="658">
                  <c:v>25251</c:v>
                </c:pt>
                <c:pt idx="659">
                  <c:v>25252</c:v>
                </c:pt>
                <c:pt idx="660">
                  <c:v>25253</c:v>
                </c:pt>
                <c:pt idx="661">
                  <c:v>25254</c:v>
                </c:pt>
                <c:pt idx="662">
                  <c:v>25255</c:v>
                </c:pt>
                <c:pt idx="663">
                  <c:v>25256</c:v>
                </c:pt>
                <c:pt idx="664">
                  <c:v>25257</c:v>
                </c:pt>
                <c:pt idx="665">
                  <c:v>25258</c:v>
                </c:pt>
                <c:pt idx="666">
                  <c:v>25259</c:v>
                </c:pt>
                <c:pt idx="667">
                  <c:v>25260</c:v>
                </c:pt>
                <c:pt idx="668">
                  <c:v>25261</c:v>
                </c:pt>
                <c:pt idx="669">
                  <c:v>25262</c:v>
                </c:pt>
                <c:pt idx="670">
                  <c:v>25263</c:v>
                </c:pt>
                <c:pt idx="671">
                  <c:v>25264</c:v>
                </c:pt>
                <c:pt idx="672">
                  <c:v>25265</c:v>
                </c:pt>
                <c:pt idx="673">
                  <c:v>25266</c:v>
                </c:pt>
                <c:pt idx="674">
                  <c:v>25267</c:v>
                </c:pt>
                <c:pt idx="675">
                  <c:v>25268</c:v>
                </c:pt>
                <c:pt idx="676">
                  <c:v>25269</c:v>
                </c:pt>
                <c:pt idx="677">
                  <c:v>25270</c:v>
                </c:pt>
                <c:pt idx="678">
                  <c:v>25271</c:v>
                </c:pt>
                <c:pt idx="679">
                  <c:v>25272</c:v>
                </c:pt>
                <c:pt idx="680">
                  <c:v>25273</c:v>
                </c:pt>
                <c:pt idx="681">
                  <c:v>25274</c:v>
                </c:pt>
                <c:pt idx="682">
                  <c:v>25275</c:v>
                </c:pt>
                <c:pt idx="683">
                  <c:v>25276</c:v>
                </c:pt>
                <c:pt idx="684">
                  <c:v>25277</c:v>
                </c:pt>
                <c:pt idx="685">
                  <c:v>25278</c:v>
                </c:pt>
                <c:pt idx="686">
                  <c:v>25279</c:v>
                </c:pt>
                <c:pt idx="687">
                  <c:v>25280</c:v>
                </c:pt>
                <c:pt idx="688">
                  <c:v>25281</c:v>
                </c:pt>
                <c:pt idx="689">
                  <c:v>25282</c:v>
                </c:pt>
                <c:pt idx="690">
                  <c:v>25283</c:v>
                </c:pt>
                <c:pt idx="691">
                  <c:v>25284</c:v>
                </c:pt>
                <c:pt idx="692">
                  <c:v>25285</c:v>
                </c:pt>
                <c:pt idx="693">
                  <c:v>25286</c:v>
                </c:pt>
                <c:pt idx="694">
                  <c:v>25287</c:v>
                </c:pt>
                <c:pt idx="695">
                  <c:v>25288</c:v>
                </c:pt>
                <c:pt idx="696">
                  <c:v>25289</c:v>
                </c:pt>
                <c:pt idx="697">
                  <c:v>25290</c:v>
                </c:pt>
                <c:pt idx="698">
                  <c:v>25291</c:v>
                </c:pt>
                <c:pt idx="699">
                  <c:v>25292</c:v>
                </c:pt>
                <c:pt idx="700">
                  <c:v>25293</c:v>
                </c:pt>
                <c:pt idx="701">
                  <c:v>25294</c:v>
                </c:pt>
                <c:pt idx="702">
                  <c:v>25295</c:v>
                </c:pt>
                <c:pt idx="703">
                  <c:v>25296</c:v>
                </c:pt>
                <c:pt idx="704">
                  <c:v>25297</c:v>
                </c:pt>
                <c:pt idx="705">
                  <c:v>25298</c:v>
                </c:pt>
                <c:pt idx="706">
                  <c:v>25299</c:v>
                </c:pt>
                <c:pt idx="707">
                  <c:v>25300</c:v>
                </c:pt>
                <c:pt idx="708">
                  <c:v>25301</c:v>
                </c:pt>
                <c:pt idx="709">
                  <c:v>25302</c:v>
                </c:pt>
                <c:pt idx="710">
                  <c:v>25303</c:v>
                </c:pt>
                <c:pt idx="711">
                  <c:v>25304</c:v>
                </c:pt>
                <c:pt idx="712">
                  <c:v>25305</c:v>
                </c:pt>
                <c:pt idx="713">
                  <c:v>25306</c:v>
                </c:pt>
                <c:pt idx="714">
                  <c:v>25307</c:v>
                </c:pt>
                <c:pt idx="715">
                  <c:v>25308</c:v>
                </c:pt>
                <c:pt idx="716">
                  <c:v>25309</c:v>
                </c:pt>
                <c:pt idx="717">
                  <c:v>25310</c:v>
                </c:pt>
                <c:pt idx="718">
                  <c:v>25311</c:v>
                </c:pt>
                <c:pt idx="719">
                  <c:v>25312</c:v>
                </c:pt>
                <c:pt idx="720">
                  <c:v>25313</c:v>
                </c:pt>
                <c:pt idx="721">
                  <c:v>25314</c:v>
                </c:pt>
                <c:pt idx="722">
                  <c:v>25315</c:v>
                </c:pt>
                <c:pt idx="723">
                  <c:v>25316</c:v>
                </c:pt>
                <c:pt idx="724">
                  <c:v>25317</c:v>
                </c:pt>
                <c:pt idx="725">
                  <c:v>25318</c:v>
                </c:pt>
                <c:pt idx="726">
                  <c:v>25319</c:v>
                </c:pt>
                <c:pt idx="727">
                  <c:v>25320</c:v>
                </c:pt>
                <c:pt idx="728">
                  <c:v>25321</c:v>
                </c:pt>
                <c:pt idx="729">
                  <c:v>25322</c:v>
                </c:pt>
                <c:pt idx="730">
                  <c:v>25323</c:v>
                </c:pt>
                <c:pt idx="731">
                  <c:v>25324</c:v>
                </c:pt>
                <c:pt idx="732">
                  <c:v>25325</c:v>
                </c:pt>
                <c:pt idx="733">
                  <c:v>25326</c:v>
                </c:pt>
                <c:pt idx="734">
                  <c:v>25327</c:v>
                </c:pt>
                <c:pt idx="735">
                  <c:v>25328</c:v>
                </c:pt>
                <c:pt idx="736">
                  <c:v>25329</c:v>
                </c:pt>
                <c:pt idx="737">
                  <c:v>25330</c:v>
                </c:pt>
                <c:pt idx="738">
                  <c:v>25331</c:v>
                </c:pt>
                <c:pt idx="739">
                  <c:v>25332</c:v>
                </c:pt>
                <c:pt idx="740">
                  <c:v>25333</c:v>
                </c:pt>
                <c:pt idx="741">
                  <c:v>25334</c:v>
                </c:pt>
                <c:pt idx="742">
                  <c:v>25335</c:v>
                </c:pt>
                <c:pt idx="743">
                  <c:v>25336</c:v>
                </c:pt>
                <c:pt idx="744">
                  <c:v>25337</c:v>
                </c:pt>
                <c:pt idx="745">
                  <c:v>25338</c:v>
                </c:pt>
                <c:pt idx="746">
                  <c:v>25339</c:v>
                </c:pt>
                <c:pt idx="747">
                  <c:v>25340</c:v>
                </c:pt>
                <c:pt idx="748">
                  <c:v>25341</c:v>
                </c:pt>
                <c:pt idx="749">
                  <c:v>25342</c:v>
                </c:pt>
                <c:pt idx="750">
                  <c:v>25343</c:v>
                </c:pt>
                <c:pt idx="751">
                  <c:v>25344</c:v>
                </c:pt>
                <c:pt idx="752">
                  <c:v>25345</c:v>
                </c:pt>
                <c:pt idx="753">
                  <c:v>25346</c:v>
                </c:pt>
                <c:pt idx="754">
                  <c:v>25347</c:v>
                </c:pt>
                <c:pt idx="755">
                  <c:v>25348</c:v>
                </c:pt>
                <c:pt idx="756">
                  <c:v>25349</c:v>
                </c:pt>
                <c:pt idx="757">
                  <c:v>25350</c:v>
                </c:pt>
                <c:pt idx="758">
                  <c:v>25351</c:v>
                </c:pt>
                <c:pt idx="759">
                  <c:v>25352</c:v>
                </c:pt>
                <c:pt idx="760">
                  <c:v>25353</c:v>
                </c:pt>
                <c:pt idx="761">
                  <c:v>25354</c:v>
                </c:pt>
                <c:pt idx="762">
                  <c:v>25355</c:v>
                </c:pt>
                <c:pt idx="763">
                  <c:v>25356</c:v>
                </c:pt>
                <c:pt idx="764">
                  <c:v>25357</c:v>
                </c:pt>
                <c:pt idx="765">
                  <c:v>25358</c:v>
                </c:pt>
                <c:pt idx="766">
                  <c:v>25359</c:v>
                </c:pt>
                <c:pt idx="767">
                  <c:v>25360</c:v>
                </c:pt>
                <c:pt idx="768">
                  <c:v>25361</c:v>
                </c:pt>
                <c:pt idx="769">
                  <c:v>25362</c:v>
                </c:pt>
                <c:pt idx="770">
                  <c:v>25363</c:v>
                </c:pt>
                <c:pt idx="771">
                  <c:v>25364</c:v>
                </c:pt>
                <c:pt idx="772">
                  <c:v>25365</c:v>
                </c:pt>
                <c:pt idx="773">
                  <c:v>25366</c:v>
                </c:pt>
                <c:pt idx="774">
                  <c:v>25367</c:v>
                </c:pt>
                <c:pt idx="775">
                  <c:v>25368</c:v>
                </c:pt>
                <c:pt idx="776">
                  <c:v>25369</c:v>
                </c:pt>
                <c:pt idx="777">
                  <c:v>25370</c:v>
                </c:pt>
                <c:pt idx="778">
                  <c:v>25371</c:v>
                </c:pt>
                <c:pt idx="779">
                  <c:v>25372</c:v>
                </c:pt>
                <c:pt idx="780">
                  <c:v>25373</c:v>
                </c:pt>
                <c:pt idx="781">
                  <c:v>25374</c:v>
                </c:pt>
                <c:pt idx="782">
                  <c:v>25375</c:v>
                </c:pt>
                <c:pt idx="783">
                  <c:v>25376</c:v>
                </c:pt>
                <c:pt idx="784">
                  <c:v>25377</c:v>
                </c:pt>
                <c:pt idx="785">
                  <c:v>25378</c:v>
                </c:pt>
                <c:pt idx="786">
                  <c:v>25379</c:v>
                </c:pt>
                <c:pt idx="787">
                  <c:v>25380</c:v>
                </c:pt>
                <c:pt idx="788">
                  <c:v>25381</c:v>
                </c:pt>
                <c:pt idx="789">
                  <c:v>25382</c:v>
                </c:pt>
                <c:pt idx="790">
                  <c:v>25383</c:v>
                </c:pt>
                <c:pt idx="791">
                  <c:v>25384</c:v>
                </c:pt>
                <c:pt idx="792">
                  <c:v>25385</c:v>
                </c:pt>
                <c:pt idx="793">
                  <c:v>25386</c:v>
                </c:pt>
                <c:pt idx="794">
                  <c:v>25387</c:v>
                </c:pt>
                <c:pt idx="795">
                  <c:v>25388</c:v>
                </c:pt>
                <c:pt idx="796">
                  <c:v>25389</c:v>
                </c:pt>
                <c:pt idx="797">
                  <c:v>25390</c:v>
                </c:pt>
                <c:pt idx="798">
                  <c:v>25391</c:v>
                </c:pt>
                <c:pt idx="799">
                  <c:v>25392</c:v>
                </c:pt>
                <c:pt idx="800">
                  <c:v>25393</c:v>
                </c:pt>
                <c:pt idx="801">
                  <c:v>25394</c:v>
                </c:pt>
                <c:pt idx="802">
                  <c:v>25395</c:v>
                </c:pt>
                <c:pt idx="803">
                  <c:v>25396</c:v>
                </c:pt>
                <c:pt idx="804">
                  <c:v>25397</c:v>
                </c:pt>
                <c:pt idx="805">
                  <c:v>25398</c:v>
                </c:pt>
                <c:pt idx="806">
                  <c:v>25399</c:v>
                </c:pt>
                <c:pt idx="807">
                  <c:v>25400</c:v>
                </c:pt>
                <c:pt idx="808">
                  <c:v>25401</c:v>
                </c:pt>
                <c:pt idx="809">
                  <c:v>25402</c:v>
                </c:pt>
                <c:pt idx="810">
                  <c:v>25403</c:v>
                </c:pt>
                <c:pt idx="811">
                  <c:v>25404</c:v>
                </c:pt>
                <c:pt idx="812">
                  <c:v>25405</c:v>
                </c:pt>
                <c:pt idx="813">
                  <c:v>25406</c:v>
                </c:pt>
                <c:pt idx="814">
                  <c:v>25407</c:v>
                </c:pt>
                <c:pt idx="815">
                  <c:v>25408</c:v>
                </c:pt>
                <c:pt idx="816">
                  <c:v>25409</c:v>
                </c:pt>
                <c:pt idx="817">
                  <c:v>25410</c:v>
                </c:pt>
                <c:pt idx="818">
                  <c:v>25411</c:v>
                </c:pt>
                <c:pt idx="819">
                  <c:v>25412</c:v>
                </c:pt>
                <c:pt idx="820">
                  <c:v>25413</c:v>
                </c:pt>
                <c:pt idx="821">
                  <c:v>25414</c:v>
                </c:pt>
                <c:pt idx="822">
                  <c:v>25415</c:v>
                </c:pt>
                <c:pt idx="823">
                  <c:v>25416</c:v>
                </c:pt>
                <c:pt idx="824">
                  <c:v>25417</c:v>
                </c:pt>
                <c:pt idx="825">
                  <c:v>25418</c:v>
                </c:pt>
                <c:pt idx="826">
                  <c:v>25419</c:v>
                </c:pt>
                <c:pt idx="827">
                  <c:v>25420</c:v>
                </c:pt>
                <c:pt idx="828">
                  <c:v>25421</c:v>
                </c:pt>
                <c:pt idx="829">
                  <c:v>25422</c:v>
                </c:pt>
                <c:pt idx="830">
                  <c:v>25423</c:v>
                </c:pt>
                <c:pt idx="831">
                  <c:v>25424</c:v>
                </c:pt>
                <c:pt idx="832">
                  <c:v>25425</c:v>
                </c:pt>
                <c:pt idx="833">
                  <c:v>25426</c:v>
                </c:pt>
                <c:pt idx="834">
                  <c:v>25427</c:v>
                </c:pt>
                <c:pt idx="835">
                  <c:v>25428</c:v>
                </c:pt>
                <c:pt idx="836">
                  <c:v>25429</c:v>
                </c:pt>
                <c:pt idx="837">
                  <c:v>25430</c:v>
                </c:pt>
                <c:pt idx="838">
                  <c:v>25431</c:v>
                </c:pt>
                <c:pt idx="839">
                  <c:v>25432</c:v>
                </c:pt>
                <c:pt idx="840">
                  <c:v>25433</c:v>
                </c:pt>
                <c:pt idx="841">
                  <c:v>25434</c:v>
                </c:pt>
                <c:pt idx="842">
                  <c:v>25435</c:v>
                </c:pt>
                <c:pt idx="843">
                  <c:v>25436</c:v>
                </c:pt>
                <c:pt idx="844">
                  <c:v>25437</c:v>
                </c:pt>
                <c:pt idx="845">
                  <c:v>25438</c:v>
                </c:pt>
                <c:pt idx="846">
                  <c:v>25439</c:v>
                </c:pt>
                <c:pt idx="847">
                  <c:v>25440</c:v>
                </c:pt>
                <c:pt idx="848">
                  <c:v>25441</c:v>
                </c:pt>
                <c:pt idx="849">
                  <c:v>25442</c:v>
                </c:pt>
                <c:pt idx="850">
                  <c:v>25443</c:v>
                </c:pt>
                <c:pt idx="851">
                  <c:v>25444</c:v>
                </c:pt>
                <c:pt idx="852">
                  <c:v>25445</c:v>
                </c:pt>
                <c:pt idx="853">
                  <c:v>25446</c:v>
                </c:pt>
                <c:pt idx="854">
                  <c:v>25447</c:v>
                </c:pt>
                <c:pt idx="855">
                  <c:v>25448</c:v>
                </c:pt>
                <c:pt idx="856">
                  <c:v>25449</c:v>
                </c:pt>
                <c:pt idx="857">
                  <c:v>25450</c:v>
                </c:pt>
                <c:pt idx="858">
                  <c:v>25451</c:v>
                </c:pt>
                <c:pt idx="859">
                  <c:v>25452</c:v>
                </c:pt>
                <c:pt idx="860">
                  <c:v>25453</c:v>
                </c:pt>
                <c:pt idx="861">
                  <c:v>25454</c:v>
                </c:pt>
                <c:pt idx="862">
                  <c:v>25455</c:v>
                </c:pt>
                <c:pt idx="863">
                  <c:v>25456</c:v>
                </c:pt>
                <c:pt idx="864">
                  <c:v>25457</c:v>
                </c:pt>
                <c:pt idx="865">
                  <c:v>25458</c:v>
                </c:pt>
                <c:pt idx="866">
                  <c:v>25459</c:v>
                </c:pt>
                <c:pt idx="867">
                  <c:v>25460</c:v>
                </c:pt>
                <c:pt idx="868">
                  <c:v>25461</c:v>
                </c:pt>
                <c:pt idx="869">
                  <c:v>25462</c:v>
                </c:pt>
                <c:pt idx="870">
                  <c:v>25463</c:v>
                </c:pt>
                <c:pt idx="871">
                  <c:v>25464</c:v>
                </c:pt>
                <c:pt idx="872">
                  <c:v>25465</c:v>
                </c:pt>
                <c:pt idx="873">
                  <c:v>25466</c:v>
                </c:pt>
                <c:pt idx="874">
                  <c:v>25467</c:v>
                </c:pt>
                <c:pt idx="875">
                  <c:v>25468</c:v>
                </c:pt>
                <c:pt idx="876">
                  <c:v>25469</c:v>
                </c:pt>
                <c:pt idx="877">
                  <c:v>25470</c:v>
                </c:pt>
                <c:pt idx="878">
                  <c:v>25471</c:v>
                </c:pt>
                <c:pt idx="879">
                  <c:v>25472</c:v>
                </c:pt>
                <c:pt idx="880">
                  <c:v>25473</c:v>
                </c:pt>
                <c:pt idx="881">
                  <c:v>25474</c:v>
                </c:pt>
                <c:pt idx="882">
                  <c:v>25475</c:v>
                </c:pt>
                <c:pt idx="883">
                  <c:v>25476</c:v>
                </c:pt>
                <c:pt idx="884">
                  <c:v>25477</c:v>
                </c:pt>
                <c:pt idx="885">
                  <c:v>25478</c:v>
                </c:pt>
                <c:pt idx="886">
                  <c:v>25479</c:v>
                </c:pt>
                <c:pt idx="887">
                  <c:v>25480</c:v>
                </c:pt>
                <c:pt idx="888">
                  <c:v>25481</c:v>
                </c:pt>
                <c:pt idx="889">
                  <c:v>25482</c:v>
                </c:pt>
                <c:pt idx="890">
                  <c:v>25483</c:v>
                </c:pt>
                <c:pt idx="891">
                  <c:v>25484</c:v>
                </c:pt>
                <c:pt idx="892">
                  <c:v>25485</c:v>
                </c:pt>
                <c:pt idx="893">
                  <c:v>25486</c:v>
                </c:pt>
                <c:pt idx="894">
                  <c:v>25487</c:v>
                </c:pt>
                <c:pt idx="895">
                  <c:v>25488</c:v>
                </c:pt>
                <c:pt idx="896">
                  <c:v>25489</c:v>
                </c:pt>
                <c:pt idx="897">
                  <c:v>25490</c:v>
                </c:pt>
                <c:pt idx="898">
                  <c:v>25491</c:v>
                </c:pt>
                <c:pt idx="899">
                  <c:v>25492</c:v>
                </c:pt>
                <c:pt idx="900">
                  <c:v>25493</c:v>
                </c:pt>
                <c:pt idx="901">
                  <c:v>25494</c:v>
                </c:pt>
                <c:pt idx="902">
                  <c:v>25495</c:v>
                </c:pt>
                <c:pt idx="903">
                  <c:v>25496</c:v>
                </c:pt>
                <c:pt idx="904">
                  <c:v>25497</c:v>
                </c:pt>
                <c:pt idx="905">
                  <c:v>25498</c:v>
                </c:pt>
                <c:pt idx="906">
                  <c:v>25499</c:v>
                </c:pt>
                <c:pt idx="907">
                  <c:v>25500</c:v>
                </c:pt>
                <c:pt idx="908">
                  <c:v>25501</c:v>
                </c:pt>
                <c:pt idx="909">
                  <c:v>25502</c:v>
                </c:pt>
                <c:pt idx="910">
                  <c:v>25503</c:v>
                </c:pt>
                <c:pt idx="911">
                  <c:v>25504</c:v>
                </c:pt>
                <c:pt idx="912">
                  <c:v>25505</c:v>
                </c:pt>
                <c:pt idx="913">
                  <c:v>25506</c:v>
                </c:pt>
                <c:pt idx="914">
                  <c:v>25507</c:v>
                </c:pt>
                <c:pt idx="915">
                  <c:v>25508</c:v>
                </c:pt>
                <c:pt idx="916">
                  <c:v>25509</c:v>
                </c:pt>
                <c:pt idx="917">
                  <c:v>25510</c:v>
                </c:pt>
                <c:pt idx="918">
                  <c:v>25511</c:v>
                </c:pt>
                <c:pt idx="919">
                  <c:v>25512</c:v>
                </c:pt>
                <c:pt idx="920">
                  <c:v>25513</c:v>
                </c:pt>
                <c:pt idx="921">
                  <c:v>25514</c:v>
                </c:pt>
                <c:pt idx="922">
                  <c:v>25515</c:v>
                </c:pt>
                <c:pt idx="923">
                  <c:v>25516</c:v>
                </c:pt>
                <c:pt idx="924">
                  <c:v>25517</c:v>
                </c:pt>
                <c:pt idx="925">
                  <c:v>25518</c:v>
                </c:pt>
                <c:pt idx="926">
                  <c:v>25519</c:v>
                </c:pt>
                <c:pt idx="927">
                  <c:v>25520</c:v>
                </c:pt>
                <c:pt idx="928">
                  <c:v>25521</c:v>
                </c:pt>
                <c:pt idx="929">
                  <c:v>25522</c:v>
                </c:pt>
                <c:pt idx="930">
                  <c:v>25523</c:v>
                </c:pt>
                <c:pt idx="931">
                  <c:v>25524</c:v>
                </c:pt>
                <c:pt idx="932">
                  <c:v>25525</c:v>
                </c:pt>
                <c:pt idx="933">
                  <c:v>25526</c:v>
                </c:pt>
                <c:pt idx="934">
                  <c:v>25527</c:v>
                </c:pt>
                <c:pt idx="935">
                  <c:v>25528</c:v>
                </c:pt>
                <c:pt idx="936">
                  <c:v>25529</c:v>
                </c:pt>
                <c:pt idx="937">
                  <c:v>25530</c:v>
                </c:pt>
                <c:pt idx="938">
                  <c:v>25531</c:v>
                </c:pt>
                <c:pt idx="939">
                  <c:v>25532</c:v>
                </c:pt>
                <c:pt idx="940">
                  <c:v>25533</c:v>
                </c:pt>
                <c:pt idx="941">
                  <c:v>25534</c:v>
                </c:pt>
                <c:pt idx="942">
                  <c:v>25535</c:v>
                </c:pt>
                <c:pt idx="943">
                  <c:v>25536</c:v>
                </c:pt>
                <c:pt idx="944">
                  <c:v>25537</c:v>
                </c:pt>
                <c:pt idx="945">
                  <c:v>25538</c:v>
                </c:pt>
                <c:pt idx="946">
                  <c:v>25539</c:v>
                </c:pt>
                <c:pt idx="947">
                  <c:v>25540</c:v>
                </c:pt>
                <c:pt idx="948">
                  <c:v>25541</c:v>
                </c:pt>
                <c:pt idx="949">
                  <c:v>25542</c:v>
                </c:pt>
                <c:pt idx="950">
                  <c:v>25543</c:v>
                </c:pt>
                <c:pt idx="951">
                  <c:v>25544</c:v>
                </c:pt>
                <c:pt idx="952">
                  <c:v>25545</c:v>
                </c:pt>
                <c:pt idx="953">
                  <c:v>25546</c:v>
                </c:pt>
                <c:pt idx="954">
                  <c:v>25547</c:v>
                </c:pt>
                <c:pt idx="955">
                  <c:v>25548</c:v>
                </c:pt>
                <c:pt idx="956">
                  <c:v>25549</c:v>
                </c:pt>
                <c:pt idx="957">
                  <c:v>25550</c:v>
                </c:pt>
                <c:pt idx="958">
                  <c:v>25551</c:v>
                </c:pt>
                <c:pt idx="959">
                  <c:v>25552</c:v>
                </c:pt>
                <c:pt idx="960">
                  <c:v>25553</c:v>
                </c:pt>
                <c:pt idx="961">
                  <c:v>25554</c:v>
                </c:pt>
                <c:pt idx="962">
                  <c:v>25555</c:v>
                </c:pt>
                <c:pt idx="963">
                  <c:v>25556</c:v>
                </c:pt>
                <c:pt idx="964">
                  <c:v>25557</c:v>
                </c:pt>
                <c:pt idx="965">
                  <c:v>25558</c:v>
                </c:pt>
                <c:pt idx="966">
                  <c:v>25559</c:v>
                </c:pt>
                <c:pt idx="967">
                  <c:v>25560</c:v>
                </c:pt>
                <c:pt idx="968">
                  <c:v>25561</c:v>
                </c:pt>
                <c:pt idx="969">
                  <c:v>25562</c:v>
                </c:pt>
                <c:pt idx="970">
                  <c:v>25563</c:v>
                </c:pt>
                <c:pt idx="971">
                  <c:v>25564</c:v>
                </c:pt>
                <c:pt idx="972">
                  <c:v>25565</c:v>
                </c:pt>
                <c:pt idx="973">
                  <c:v>25566</c:v>
                </c:pt>
                <c:pt idx="974">
                  <c:v>25567</c:v>
                </c:pt>
                <c:pt idx="975">
                  <c:v>25568</c:v>
                </c:pt>
                <c:pt idx="976">
                  <c:v>25569</c:v>
                </c:pt>
                <c:pt idx="977">
                  <c:v>25570</c:v>
                </c:pt>
                <c:pt idx="978">
                  <c:v>25571</c:v>
                </c:pt>
                <c:pt idx="979">
                  <c:v>25572</c:v>
                </c:pt>
                <c:pt idx="980">
                  <c:v>25573</c:v>
                </c:pt>
                <c:pt idx="981">
                  <c:v>25574</c:v>
                </c:pt>
                <c:pt idx="982">
                  <c:v>25575</c:v>
                </c:pt>
                <c:pt idx="983">
                  <c:v>25576</c:v>
                </c:pt>
                <c:pt idx="984">
                  <c:v>25577</c:v>
                </c:pt>
                <c:pt idx="985">
                  <c:v>25578</c:v>
                </c:pt>
                <c:pt idx="986">
                  <c:v>25579</c:v>
                </c:pt>
                <c:pt idx="987">
                  <c:v>25580</c:v>
                </c:pt>
                <c:pt idx="988">
                  <c:v>25581</c:v>
                </c:pt>
                <c:pt idx="989">
                  <c:v>25582</c:v>
                </c:pt>
                <c:pt idx="990">
                  <c:v>25583</c:v>
                </c:pt>
                <c:pt idx="991">
                  <c:v>25584</c:v>
                </c:pt>
                <c:pt idx="992">
                  <c:v>25585</c:v>
                </c:pt>
                <c:pt idx="993">
                  <c:v>25586</c:v>
                </c:pt>
                <c:pt idx="994">
                  <c:v>25587</c:v>
                </c:pt>
                <c:pt idx="995">
                  <c:v>25588</c:v>
                </c:pt>
                <c:pt idx="996">
                  <c:v>25589</c:v>
                </c:pt>
                <c:pt idx="997">
                  <c:v>25590</c:v>
                </c:pt>
                <c:pt idx="998">
                  <c:v>25591</c:v>
                </c:pt>
                <c:pt idx="999">
                  <c:v>25592</c:v>
                </c:pt>
                <c:pt idx="1000">
                  <c:v>25593</c:v>
                </c:pt>
                <c:pt idx="1001">
                  <c:v>25594</c:v>
                </c:pt>
                <c:pt idx="1002">
                  <c:v>25595</c:v>
                </c:pt>
                <c:pt idx="1003">
                  <c:v>25596</c:v>
                </c:pt>
                <c:pt idx="1004">
                  <c:v>25597</c:v>
                </c:pt>
                <c:pt idx="1005">
                  <c:v>25598</c:v>
                </c:pt>
                <c:pt idx="1006">
                  <c:v>25599</c:v>
                </c:pt>
                <c:pt idx="1007">
                  <c:v>25600</c:v>
                </c:pt>
                <c:pt idx="1008">
                  <c:v>25601</c:v>
                </c:pt>
                <c:pt idx="1009">
                  <c:v>25602</c:v>
                </c:pt>
                <c:pt idx="1010">
                  <c:v>25603</c:v>
                </c:pt>
                <c:pt idx="1011">
                  <c:v>25604</c:v>
                </c:pt>
                <c:pt idx="1012">
                  <c:v>25605</c:v>
                </c:pt>
                <c:pt idx="1013">
                  <c:v>25606</c:v>
                </c:pt>
                <c:pt idx="1014">
                  <c:v>25607</c:v>
                </c:pt>
                <c:pt idx="1015">
                  <c:v>25608</c:v>
                </c:pt>
                <c:pt idx="1016">
                  <c:v>25609</c:v>
                </c:pt>
                <c:pt idx="1017">
                  <c:v>25610</c:v>
                </c:pt>
                <c:pt idx="1018">
                  <c:v>25611</c:v>
                </c:pt>
                <c:pt idx="1019">
                  <c:v>25612</c:v>
                </c:pt>
                <c:pt idx="1020">
                  <c:v>25613</c:v>
                </c:pt>
                <c:pt idx="1021">
                  <c:v>25614</c:v>
                </c:pt>
                <c:pt idx="1022">
                  <c:v>25615</c:v>
                </c:pt>
                <c:pt idx="1023">
                  <c:v>25616</c:v>
                </c:pt>
                <c:pt idx="1024">
                  <c:v>25617</c:v>
                </c:pt>
                <c:pt idx="1025">
                  <c:v>25618</c:v>
                </c:pt>
                <c:pt idx="1026">
                  <c:v>25619</c:v>
                </c:pt>
                <c:pt idx="1027">
                  <c:v>25620</c:v>
                </c:pt>
                <c:pt idx="1028">
                  <c:v>25621</c:v>
                </c:pt>
                <c:pt idx="1029">
                  <c:v>25622</c:v>
                </c:pt>
                <c:pt idx="1030">
                  <c:v>25623</c:v>
                </c:pt>
                <c:pt idx="1031">
                  <c:v>25624</c:v>
                </c:pt>
                <c:pt idx="1032">
                  <c:v>25625</c:v>
                </c:pt>
                <c:pt idx="1033">
                  <c:v>25626</c:v>
                </c:pt>
                <c:pt idx="1034">
                  <c:v>25627</c:v>
                </c:pt>
                <c:pt idx="1035">
                  <c:v>25628</c:v>
                </c:pt>
                <c:pt idx="1036">
                  <c:v>25629</c:v>
                </c:pt>
                <c:pt idx="1037">
                  <c:v>25630</c:v>
                </c:pt>
                <c:pt idx="1038">
                  <c:v>25631</c:v>
                </c:pt>
                <c:pt idx="1039">
                  <c:v>25632</c:v>
                </c:pt>
                <c:pt idx="1040">
                  <c:v>25633</c:v>
                </c:pt>
                <c:pt idx="1041">
                  <c:v>25634</c:v>
                </c:pt>
                <c:pt idx="1042">
                  <c:v>25635</c:v>
                </c:pt>
                <c:pt idx="1043">
                  <c:v>25636</c:v>
                </c:pt>
                <c:pt idx="1044">
                  <c:v>25637</c:v>
                </c:pt>
                <c:pt idx="1045">
                  <c:v>25638</c:v>
                </c:pt>
                <c:pt idx="1046">
                  <c:v>25639</c:v>
                </c:pt>
                <c:pt idx="1047">
                  <c:v>25640</c:v>
                </c:pt>
                <c:pt idx="1048">
                  <c:v>25641</c:v>
                </c:pt>
                <c:pt idx="1049">
                  <c:v>25642</c:v>
                </c:pt>
                <c:pt idx="1050">
                  <c:v>25643</c:v>
                </c:pt>
                <c:pt idx="1051">
                  <c:v>25644</c:v>
                </c:pt>
                <c:pt idx="1052">
                  <c:v>25645</c:v>
                </c:pt>
                <c:pt idx="1053">
                  <c:v>25646</c:v>
                </c:pt>
                <c:pt idx="1054">
                  <c:v>25647</c:v>
                </c:pt>
                <c:pt idx="1055">
                  <c:v>25648</c:v>
                </c:pt>
                <c:pt idx="1056">
                  <c:v>25649</c:v>
                </c:pt>
                <c:pt idx="1057">
                  <c:v>25650</c:v>
                </c:pt>
                <c:pt idx="1058">
                  <c:v>25651</c:v>
                </c:pt>
                <c:pt idx="1059">
                  <c:v>25652</c:v>
                </c:pt>
                <c:pt idx="1060">
                  <c:v>25653</c:v>
                </c:pt>
                <c:pt idx="1061">
                  <c:v>25654</c:v>
                </c:pt>
                <c:pt idx="1062">
                  <c:v>25655</c:v>
                </c:pt>
                <c:pt idx="1063">
                  <c:v>25656</c:v>
                </c:pt>
                <c:pt idx="1064">
                  <c:v>25657</c:v>
                </c:pt>
                <c:pt idx="1065">
                  <c:v>25658</c:v>
                </c:pt>
                <c:pt idx="1066">
                  <c:v>25659</c:v>
                </c:pt>
                <c:pt idx="1067">
                  <c:v>25660</c:v>
                </c:pt>
                <c:pt idx="1068">
                  <c:v>25661</c:v>
                </c:pt>
                <c:pt idx="1069">
                  <c:v>25662</c:v>
                </c:pt>
                <c:pt idx="1070">
                  <c:v>25663</c:v>
                </c:pt>
                <c:pt idx="1071">
                  <c:v>25664</c:v>
                </c:pt>
                <c:pt idx="1072">
                  <c:v>25665</c:v>
                </c:pt>
                <c:pt idx="1073">
                  <c:v>25666</c:v>
                </c:pt>
                <c:pt idx="1074">
                  <c:v>25667</c:v>
                </c:pt>
                <c:pt idx="1075">
                  <c:v>25668</c:v>
                </c:pt>
                <c:pt idx="1076">
                  <c:v>25669</c:v>
                </c:pt>
                <c:pt idx="1077">
                  <c:v>25670</c:v>
                </c:pt>
                <c:pt idx="1078">
                  <c:v>25671</c:v>
                </c:pt>
                <c:pt idx="1079">
                  <c:v>25672</c:v>
                </c:pt>
                <c:pt idx="1080">
                  <c:v>25673</c:v>
                </c:pt>
                <c:pt idx="1081">
                  <c:v>25674</c:v>
                </c:pt>
                <c:pt idx="1082">
                  <c:v>25675</c:v>
                </c:pt>
                <c:pt idx="1083">
                  <c:v>25676</c:v>
                </c:pt>
                <c:pt idx="1084">
                  <c:v>25677</c:v>
                </c:pt>
                <c:pt idx="1085">
                  <c:v>25678</c:v>
                </c:pt>
                <c:pt idx="1086">
                  <c:v>25679</c:v>
                </c:pt>
                <c:pt idx="1087">
                  <c:v>25680</c:v>
                </c:pt>
                <c:pt idx="1088">
                  <c:v>25681</c:v>
                </c:pt>
                <c:pt idx="1089">
                  <c:v>25682</c:v>
                </c:pt>
                <c:pt idx="1090">
                  <c:v>25683</c:v>
                </c:pt>
                <c:pt idx="1091">
                  <c:v>25684</c:v>
                </c:pt>
                <c:pt idx="1092">
                  <c:v>25685</c:v>
                </c:pt>
                <c:pt idx="1093">
                  <c:v>25686</c:v>
                </c:pt>
                <c:pt idx="1094">
                  <c:v>25687</c:v>
                </c:pt>
                <c:pt idx="1095">
                  <c:v>25688</c:v>
                </c:pt>
                <c:pt idx="1096">
                  <c:v>25689</c:v>
                </c:pt>
                <c:pt idx="1097">
                  <c:v>25690</c:v>
                </c:pt>
                <c:pt idx="1098">
                  <c:v>25691</c:v>
                </c:pt>
                <c:pt idx="1099">
                  <c:v>25692</c:v>
                </c:pt>
                <c:pt idx="1100">
                  <c:v>25693</c:v>
                </c:pt>
                <c:pt idx="1101">
                  <c:v>25694</c:v>
                </c:pt>
                <c:pt idx="1102">
                  <c:v>25695</c:v>
                </c:pt>
                <c:pt idx="1103">
                  <c:v>25696</c:v>
                </c:pt>
                <c:pt idx="1104">
                  <c:v>25697</c:v>
                </c:pt>
                <c:pt idx="1105">
                  <c:v>25698</c:v>
                </c:pt>
                <c:pt idx="1106">
                  <c:v>25699</c:v>
                </c:pt>
                <c:pt idx="1107">
                  <c:v>25700</c:v>
                </c:pt>
                <c:pt idx="1108">
                  <c:v>25701</c:v>
                </c:pt>
                <c:pt idx="1109">
                  <c:v>25702</c:v>
                </c:pt>
                <c:pt idx="1110">
                  <c:v>25703</c:v>
                </c:pt>
                <c:pt idx="1111">
                  <c:v>25704</c:v>
                </c:pt>
                <c:pt idx="1112">
                  <c:v>25705</c:v>
                </c:pt>
                <c:pt idx="1113">
                  <c:v>25706</c:v>
                </c:pt>
                <c:pt idx="1114">
                  <c:v>25707</c:v>
                </c:pt>
                <c:pt idx="1115">
                  <c:v>25708</c:v>
                </c:pt>
                <c:pt idx="1116">
                  <c:v>25709</c:v>
                </c:pt>
                <c:pt idx="1117">
                  <c:v>25710</c:v>
                </c:pt>
                <c:pt idx="1118">
                  <c:v>25711</c:v>
                </c:pt>
                <c:pt idx="1119">
                  <c:v>25712</c:v>
                </c:pt>
                <c:pt idx="1120">
                  <c:v>25713</c:v>
                </c:pt>
                <c:pt idx="1121">
                  <c:v>25714</c:v>
                </c:pt>
                <c:pt idx="1122">
                  <c:v>25715</c:v>
                </c:pt>
                <c:pt idx="1123">
                  <c:v>25716</c:v>
                </c:pt>
                <c:pt idx="1124">
                  <c:v>25717</c:v>
                </c:pt>
                <c:pt idx="1125">
                  <c:v>25718</c:v>
                </c:pt>
                <c:pt idx="1126">
                  <c:v>25719</c:v>
                </c:pt>
                <c:pt idx="1127">
                  <c:v>25720</c:v>
                </c:pt>
                <c:pt idx="1128">
                  <c:v>25721</c:v>
                </c:pt>
                <c:pt idx="1129">
                  <c:v>25722</c:v>
                </c:pt>
                <c:pt idx="1130">
                  <c:v>25723</c:v>
                </c:pt>
                <c:pt idx="1131">
                  <c:v>25724</c:v>
                </c:pt>
                <c:pt idx="1132">
                  <c:v>25725</c:v>
                </c:pt>
                <c:pt idx="1133">
                  <c:v>25726</c:v>
                </c:pt>
                <c:pt idx="1134">
                  <c:v>25727</c:v>
                </c:pt>
                <c:pt idx="1135">
                  <c:v>25728</c:v>
                </c:pt>
                <c:pt idx="1136">
                  <c:v>25729</c:v>
                </c:pt>
                <c:pt idx="1137">
                  <c:v>25730</c:v>
                </c:pt>
                <c:pt idx="1138">
                  <c:v>25731</c:v>
                </c:pt>
                <c:pt idx="1139">
                  <c:v>25732</c:v>
                </c:pt>
                <c:pt idx="1140">
                  <c:v>25733</c:v>
                </c:pt>
                <c:pt idx="1141">
                  <c:v>25734</c:v>
                </c:pt>
                <c:pt idx="1142">
                  <c:v>25735</c:v>
                </c:pt>
                <c:pt idx="1143">
                  <c:v>25736</c:v>
                </c:pt>
                <c:pt idx="1144">
                  <c:v>25737</c:v>
                </c:pt>
                <c:pt idx="1145">
                  <c:v>25738</c:v>
                </c:pt>
                <c:pt idx="1146">
                  <c:v>25739</c:v>
                </c:pt>
                <c:pt idx="1147">
                  <c:v>25740</c:v>
                </c:pt>
                <c:pt idx="1148">
                  <c:v>25741</c:v>
                </c:pt>
                <c:pt idx="1149">
                  <c:v>25742</c:v>
                </c:pt>
                <c:pt idx="1150">
                  <c:v>25743</c:v>
                </c:pt>
                <c:pt idx="1151">
                  <c:v>25744</c:v>
                </c:pt>
                <c:pt idx="1152">
                  <c:v>25745</c:v>
                </c:pt>
                <c:pt idx="1153">
                  <c:v>25746</c:v>
                </c:pt>
                <c:pt idx="1154">
                  <c:v>25747</c:v>
                </c:pt>
                <c:pt idx="1155">
                  <c:v>25748</c:v>
                </c:pt>
                <c:pt idx="1156">
                  <c:v>25749</c:v>
                </c:pt>
                <c:pt idx="1157">
                  <c:v>25750</c:v>
                </c:pt>
                <c:pt idx="1158">
                  <c:v>25751</c:v>
                </c:pt>
                <c:pt idx="1159">
                  <c:v>25752</c:v>
                </c:pt>
                <c:pt idx="1160">
                  <c:v>25753</c:v>
                </c:pt>
                <c:pt idx="1161">
                  <c:v>25754</c:v>
                </c:pt>
                <c:pt idx="1162">
                  <c:v>25755</c:v>
                </c:pt>
                <c:pt idx="1163">
                  <c:v>25756</c:v>
                </c:pt>
                <c:pt idx="1164">
                  <c:v>25757</c:v>
                </c:pt>
                <c:pt idx="1165">
                  <c:v>25758</c:v>
                </c:pt>
                <c:pt idx="1166">
                  <c:v>25759</c:v>
                </c:pt>
                <c:pt idx="1167">
                  <c:v>25760</c:v>
                </c:pt>
                <c:pt idx="1168">
                  <c:v>25761</c:v>
                </c:pt>
                <c:pt idx="1169">
                  <c:v>25762</c:v>
                </c:pt>
                <c:pt idx="1170">
                  <c:v>25763</c:v>
                </c:pt>
                <c:pt idx="1171">
                  <c:v>25764</c:v>
                </c:pt>
                <c:pt idx="1172">
                  <c:v>25765</c:v>
                </c:pt>
                <c:pt idx="1173">
                  <c:v>25766</c:v>
                </c:pt>
                <c:pt idx="1174">
                  <c:v>25767</c:v>
                </c:pt>
                <c:pt idx="1175">
                  <c:v>25768</c:v>
                </c:pt>
                <c:pt idx="1176">
                  <c:v>25769</c:v>
                </c:pt>
                <c:pt idx="1177">
                  <c:v>25770</c:v>
                </c:pt>
                <c:pt idx="1178">
                  <c:v>25771</c:v>
                </c:pt>
                <c:pt idx="1179">
                  <c:v>25772</c:v>
                </c:pt>
                <c:pt idx="1180">
                  <c:v>25773</c:v>
                </c:pt>
                <c:pt idx="1181">
                  <c:v>25774</c:v>
                </c:pt>
                <c:pt idx="1182">
                  <c:v>25775</c:v>
                </c:pt>
                <c:pt idx="1183">
                  <c:v>25776</c:v>
                </c:pt>
                <c:pt idx="1184">
                  <c:v>25777</c:v>
                </c:pt>
                <c:pt idx="1185">
                  <c:v>25778</c:v>
                </c:pt>
                <c:pt idx="1186">
                  <c:v>25779</c:v>
                </c:pt>
                <c:pt idx="1187">
                  <c:v>25780</c:v>
                </c:pt>
                <c:pt idx="1188">
                  <c:v>25781</c:v>
                </c:pt>
                <c:pt idx="1189">
                  <c:v>25782</c:v>
                </c:pt>
                <c:pt idx="1190">
                  <c:v>25783</c:v>
                </c:pt>
                <c:pt idx="1191">
                  <c:v>25784</c:v>
                </c:pt>
                <c:pt idx="1192">
                  <c:v>25785</c:v>
                </c:pt>
                <c:pt idx="1193">
                  <c:v>25786</c:v>
                </c:pt>
                <c:pt idx="1194">
                  <c:v>25787</c:v>
                </c:pt>
                <c:pt idx="1195">
                  <c:v>25788</c:v>
                </c:pt>
                <c:pt idx="1196">
                  <c:v>25789</c:v>
                </c:pt>
                <c:pt idx="1197">
                  <c:v>25790</c:v>
                </c:pt>
                <c:pt idx="1198">
                  <c:v>25791</c:v>
                </c:pt>
                <c:pt idx="1199">
                  <c:v>25792</c:v>
                </c:pt>
                <c:pt idx="1200">
                  <c:v>25793</c:v>
                </c:pt>
                <c:pt idx="1201">
                  <c:v>25794</c:v>
                </c:pt>
                <c:pt idx="1202">
                  <c:v>25795</c:v>
                </c:pt>
                <c:pt idx="1203">
                  <c:v>25796</c:v>
                </c:pt>
                <c:pt idx="1204">
                  <c:v>25797</c:v>
                </c:pt>
                <c:pt idx="1205">
                  <c:v>25798</c:v>
                </c:pt>
                <c:pt idx="1206">
                  <c:v>25799</c:v>
                </c:pt>
                <c:pt idx="1207">
                  <c:v>25800</c:v>
                </c:pt>
                <c:pt idx="1208">
                  <c:v>25801</c:v>
                </c:pt>
                <c:pt idx="1209">
                  <c:v>25802</c:v>
                </c:pt>
                <c:pt idx="1210">
                  <c:v>25803</c:v>
                </c:pt>
                <c:pt idx="1211">
                  <c:v>25804</c:v>
                </c:pt>
                <c:pt idx="1212">
                  <c:v>25805</c:v>
                </c:pt>
                <c:pt idx="1213">
                  <c:v>25806</c:v>
                </c:pt>
                <c:pt idx="1214">
                  <c:v>25807</c:v>
                </c:pt>
                <c:pt idx="1215">
                  <c:v>25808</c:v>
                </c:pt>
                <c:pt idx="1216">
                  <c:v>25809</c:v>
                </c:pt>
                <c:pt idx="1217">
                  <c:v>25810</c:v>
                </c:pt>
                <c:pt idx="1218">
                  <c:v>25811</c:v>
                </c:pt>
                <c:pt idx="1219">
                  <c:v>25812</c:v>
                </c:pt>
                <c:pt idx="1220">
                  <c:v>25813</c:v>
                </c:pt>
                <c:pt idx="1221">
                  <c:v>25814</c:v>
                </c:pt>
                <c:pt idx="1222">
                  <c:v>25815</c:v>
                </c:pt>
                <c:pt idx="1223">
                  <c:v>25816</c:v>
                </c:pt>
                <c:pt idx="1224">
                  <c:v>25817</c:v>
                </c:pt>
                <c:pt idx="1225">
                  <c:v>25818</c:v>
                </c:pt>
                <c:pt idx="1226">
                  <c:v>25819</c:v>
                </c:pt>
                <c:pt idx="1227">
                  <c:v>25820</c:v>
                </c:pt>
                <c:pt idx="1228">
                  <c:v>25821</c:v>
                </c:pt>
                <c:pt idx="1229">
                  <c:v>25822</c:v>
                </c:pt>
                <c:pt idx="1230">
                  <c:v>25823</c:v>
                </c:pt>
                <c:pt idx="1231">
                  <c:v>25824</c:v>
                </c:pt>
                <c:pt idx="1232">
                  <c:v>25825</c:v>
                </c:pt>
                <c:pt idx="1233">
                  <c:v>25826</c:v>
                </c:pt>
                <c:pt idx="1234">
                  <c:v>25827</c:v>
                </c:pt>
                <c:pt idx="1235">
                  <c:v>25828</c:v>
                </c:pt>
                <c:pt idx="1236">
                  <c:v>25829</c:v>
                </c:pt>
                <c:pt idx="1237">
                  <c:v>25830</c:v>
                </c:pt>
                <c:pt idx="1238">
                  <c:v>25831</c:v>
                </c:pt>
                <c:pt idx="1239">
                  <c:v>25832</c:v>
                </c:pt>
                <c:pt idx="1240">
                  <c:v>25833</c:v>
                </c:pt>
                <c:pt idx="1241">
                  <c:v>25834</c:v>
                </c:pt>
                <c:pt idx="1242">
                  <c:v>25835</c:v>
                </c:pt>
                <c:pt idx="1243">
                  <c:v>25836</c:v>
                </c:pt>
                <c:pt idx="1244">
                  <c:v>25837</c:v>
                </c:pt>
                <c:pt idx="1245">
                  <c:v>25838</c:v>
                </c:pt>
                <c:pt idx="1246">
                  <c:v>25839</c:v>
                </c:pt>
                <c:pt idx="1247">
                  <c:v>25840</c:v>
                </c:pt>
                <c:pt idx="1248">
                  <c:v>25841</c:v>
                </c:pt>
                <c:pt idx="1249">
                  <c:v>25842</c:v>
                </c:pt>
                <c:pt idx="1250">
                  <c:v>25843</c:v>
                </c:pt>
                <c:pt idx="1251">
                  <c:v>25844</c:v>
                </c:pt>
                <c:pt idx="1252">
                  <c:v>25845</c:v>
                </c:pt>
                <c:pt idx="1253">
                  <c:v>25846</c:v>
                </c:pt>
                <c:pt idx="1254">
                  <c:v>25847</c:v>
                </c:pt>
                <c:pt idx="1255">
                  <c:v>25848</c:v>
                </c:pt>
                <c:pt idx="1256">
                  <c:v>25849</c:v>
                </c:pt>
                <c:pt idx="1257">
                  <c:v>25850</c:v>
                </c:pt>
                <c:pt idx="1258">
                  <c:v>25851</c:v>
                </c:pt>
                <c:pt idx="1259">
                  <c:v>25852</c:v>
                </c:pt>
                <c:pt idx="1260">
                  <c:v>25853</c:v>
                </c:pt>
                <c:pt idx="1261">
                  <c:v>25854</c:v>
                </c:pt>
                <c:pt idx="1262">
                  <c:v>25855</c:v>
                </c:pt>
                <c:pt idx="1263">
                  <c:v>25856</c:v>
                </c:pt>
                <c:pt idx="1264">
                  <c:v>25857</c:v>
                </c:pt>
                <c:pt idx="1265">
                  <c:v>25858</c:v>
                </c:pt>
                <c:pt idx="1266">
                  <c:v>25859</c:v>
                </c:pt>
                <c:pt idx="1267">
                  <c:v>25860</c:v>
                </c:pt>
                <c:pt idx="1268">
                  <c:v>25861</c:v>
                </c:pt>
                <c:pt idx="1269">
                  <c:v>25862</c:v>
                </c:pt>
                <c:pt idx="1270">
                  <c:v>25863</c:v>
                </c:pt>
                <c:pt idx="1271">
                  <c:v>25864</c:v>
                </c:pt>
                <c:pt idx="1272">
                  <c:v>25865</c:v>
                </c:pt>
                <c:pt idx="1273">
                  <c:v>25866</c:v>
                </c:pt>
                <c:pt idx="1274">
                  <c:v>25867</c:v>
                </c:pt>
                <c:pt idx="1275">
                  <c:v>25868</c:v>
                </c:pt>
                <c:pt idx="1276">
                  <c:v>25869</c:v>
                </c:pt>
                <c:pt idx="1277">
                  <c:v>25870</c:v>
                </c:pt>
                <c:pt idx="1278">
                  <c:v>25871</c:v>
                </c:pt>
                <c:pt idx="1279">
                  <c:v>25872</c:v>
                </c:pt>
                <c:pt idx="1280">
                  <c:v>25873</c:v>
                </c:pt>
                <c:pt idx="1281">
                  <c:v>25874</c:v>
                </c:pt>
                <c:pt idx="1282">
                  <c:v>25875</c:v>
                </c:pt>
                <c:pt idx="1283">
                  <c:v>25876</c:v>
                </c:pt>
                <c:pt idx="1284">
                  <c:v>25877</c:v>
                </c:pt>
                <c:pt idx="1285">
                  <c:v>25878</c:v>
                </c:pt>
                <c:pt idx="1286">
                  <c:v>25879</c:v>
                </c:pt>
                <c:pt idx="1287">
                  <c:v>25880</c:v>
                </c:pt>
                <c:pt idx="1288">
                  <c:v>25881</c:v>
                </c:pt>
                <c:pt idx="1289">
                  <c:v>25882</c:v>
                </c:pt>
                <c:pt idx="1290">
                  <c:v>25883</c:v>
                </c:pt>
                <c:pt idx="1291">
                  <c:v>25884</c:v>
                </c:pt>
                <c:pt idx="1292">
                  <c:v>25885</c:v>
                </c:pt>
                <c:pt idx="1293">
                  <c:v>25886</c:v>
                </c:pt>
                <c:pt idx="1294">
                  <c:v>25887</c:v>
                </c:pt>
                <c:pt idx="1295">
                  <c:v>25888</c:v>
                </c:pt>
                <c:pt idx="1296">
                  <c:v>25889</c:v>
                </c:pt>
                <c:pt idx="1297">
                  <c:v>25890</c:v>
                </c:pt>
                <c:pt idx="1298">
                  <c:v>25891</c:v>
                </c:pt>
                <c:pt idx="1299">
                  <c:v>25892</c:v>
                </c:pt>
                <c:pt idx="1300">
                  <c:v>25893</c:v>
                </c:pt>
                <c:pt idx="1301">
                  <c:v>25894</c:v>
                </c:pt>
                <c:pt idx="1302">
                  <c:v>25895</c:v>
                </c:pt>
                <c:pt idx="1303">
                  <c:v>25896</c:v>
                </c:pt>
                <c:pt idx="1304">
                  <c:v>25897</c:v>
                </c:pt>
                <c:pt idx="1305">
                  <c:v>25898</c:v>
                </c:pt>
                <c:pt idx="1306">
                  <c:v>25899</c:v>
                </c:pt>
                <c:pt idx="1307">
                  <c:v>25900</c:v>
                </c:pt>
                <c:pt idx="1308">
                  <c:v>25901</c:v>
                </c:pt>
                <c:pt idx="1309">
                  <c:v>25902</c:v>
                </c:pt>
                <c:pt idx="1310">
                  <c:v>25903</c:v>
                </c:pt>
                <c:pt idx="1311">
                  <c:v>25904</c:v>
                </c:pt>
                <c:pt idx="1312">
                  <c:v>25905</c:v>
                </c:pt>
                <c:pt idx="1313">
                  <c:v>25906</c:v>
                </c:pt>
                <c:pt idx="1314">
                  <c:v>25907</c:v>
                </c:pt>
                <c:pt idx="1315">
                  <c:v>25908</c:v>
                </c:pt>
                <c:pt idx="1316">
                  <c:v>25909</c:v>
                </c:pt>
                <c:pt idx="1317">
                  <c:v>25910</c:v>
                </c:pt>
                <c:pt idx="1318">
                  <c:v>25911</c:v>
                </c:pt>
                <c:pt idx="1319">
                  <c:v>25912</c:v>
                </c:pt>
                <c:pt idx="1320">
                  <c:v>25913</c:v>
                </c:pt>
                <c:pt idx="1321">
                  <c:v>25914</c:v>
                </c:pt>
                <c:pt idx="1322">
                  <c:v>25915</c:v>
                </c:pt>
                <c:pt idx="1323">
                  <c:v>25916</c:v>
                </c:pt>
                <c:pt idx="1324">
                  <c:v>25917</c:v>
                </c:pt>
                <c:pt idx="1325">
                  <c:v>25918</c:v>
                </c:pt>
                <c:pt idx="1326">
                  <c:v>25919</c:v>
                </c:pt>
                <c:pt idx="1327">
                  <c:v>25920</c:v>
                </c:pt>
                <c:pt idx="1328">
                  <c:v>25921</c:v>
                </c:pt>
                <c:pt idx="1329">
                  <c:v>25922</c:v>
                </c:pt>
                <c:pt idx="1330">
                  <c:v>25923</c:v>
                </c:pt>
                <c:pt idx="1331">
                  <c:v>25924</c:v>
                </c:pt>
                <c:pt idx="1332">
                  <c:v>25925</c:v>
                </c:pt>
                <c:pt idx="1333">
                  <c:v>25926</c:v>
                </c:pt>
                <c:pt idx="1334">
                  <c:v>25927</c:v>
                </c:pt>
                <c:pt idx="1335">
                  <c:v>25928</c:v>
                </c:pt>
                <c:pt idx="1336">
                  <c:v>25929</c:v>
                </c:pt>
                <c:pt idx="1337">
                  <c:v>25930</c:v>
                </c:pt>
                <c:pt idx="1338">
                  <c:v>25931</c:v>
                </c:pt>
                <c:pt idx="1339">
                  <c:v>25932</c:v>
                </c:pt>
                <c:pt idx="1340">
                  <c:v>25933</c:v>
                </c:pt>
                <c:pt idx="1341">
                  <c:v>25934</c:v>
                </c:pt>
                <c:pt idx="1342">
                  <c:v>25935</c:v>
                </c:pt>
                <c:pt idx="1343">
                  <c:v>25936</c:v>
                </c:pt>
                <c:pt idx="1344">
                  <c:v>25937</c:v>
                </c:pt>
                <c:pt idx="1345">
                  <c:v>25938</c:v>
                </c:pt>
                <c:pt idx="1346">
                  <c:v>25939</c:v>
                </c:pt>
                <c:pt idx="1347">
                  <c:v>25940</c:v>
                </c:pt>
                <c:pt idx="1348">
                  <c:v>25941</c:v>
                </c:pt>
                <c:pt idx="1349">
                  <c:v>25942</c:v>
                </c:pt>
                <c:pt idx="1350">
                  <c:v>25943</c:v>
                </c:pt>
                <c:pt idx="1351">
                  <c:v>25944</c:v>
                </c:pt>
                <c:pt idx="1352">
                  <c:v>25945</c:v>
                </c:pt>
                <c:pt idx="1353">
                  <c:v>25946</c:v>
                </c:pt>
                <c:pt idx="1354">
                  <c:v>25947</c:v>
                </c:pt>
                <c:pt idx="1355">
                  <c:v>25948</c:v>
                </c:pt>
                <c:pt idx="1356">
                  <c:v>25949</c:v>
                </c:pt>
                <c:pt idx="1357">
                  <c:v>25950</c:v>
                </c:pt>
                <c:pt idx="1358">
                  <c:v>25951</c:v>
                </c:pt>
                <c:pt idx="1359">
                  <c:v>25952</c:v>
                </c:pt>
                <c:pt idx="1360">
                  <c:v>25953</c:v>
                </c:pt>
                <c:pt idx="1361">
                  <c:v>25954</c:v>
                </c:pt>
                <c:pt idx="1362">
                  <c:v>25955</c:v>
                </c:pt>
                <c:pt idx="1363">
                  <c:v>25956</c:v>
                </c:pt>
                <c:pt idx="1364">
                  <c:v>25957</c:v>
                </c:pt>
                <c:pt idx="1365">
                  <c:v>25958</c:v>
                </c:pt>
                <c:pt idx="1366">
                  <c:v>25959</c:v>
                </c:pt>
                <c:pt idx="1367">
                  <c:v>25960</c:v>
                </c:pt>
                <c:pt idx="1368">
                  <c:v>25961</c:v>
                </c:pt>
                <c:pt idx="1369">
                  <c:v>25962</c:v>
                </c:pt>
                <c:pt idx="1370">
                  <c:v>25963</c:v>
                </c:pt>
                <c:pt idx="1371">
                  <c:v>25964</c:v>
                </c:pt>
                <c:pt idx="1372">
                  <c:v>25965</c:v>
                </c:pt>
                <c:pt idx="1373">
                  <c:v>25966</c:v>
                </c:pt>
                <c:pt idx="1374">
                  <c:v>25967</c:v>
                </c:pt>
                <c:pt idx="1375">
                  <c:v>25968</c:v>
                </c:pt>
                <c:pt idx="1376">
                  <c:v>25969</c:v>
                </c:pt>
                <c:pt idx="1377">
                  <c:v>25970</c:v>
                </c:pt>
                <c:pt idx="1378">
                  <c:v>25971</c:v>
                </c:pt>
                <c:pt idx="1379">
                  <c:v>25972</c:v>
                </c:pt>
                <c:pt idx="1380">
                  <c:v>25973</c:v>
                </c:pt>
                <c:pt idx="1381">
                  <c:v>25974</c:v>
                </c:pt>
                <c:pt idx="1382">
                  <c:v>25975</c:v>
                </c:pt>
                <c:pt idx="1383">
                  <c:v>25976</c:v>
                </c:pt>
                <c:pt idx="1384">
                  <c:v>25977</c:v>
                </c:pt>
                <c:pt idx="1385">
                  <c:v>25978</c:v>
                </c:pt>
                <c:pt idx="1386">
                  <c:v>25979</c:v>
                </c:pt>
                <c:pt idx="1387">
                  <c:v>25980</c:v>
                </c:pt>
                <c:pt idx="1388">
                  <c:v>25981</c:v>
                </c:pt>
                <c:pt idx="1389">
                  <c:v>25982</c:v>
                </c:pt>
                <c:pt idx="1390">
                  <c:v>25983</c:v>
                </c:pt>
                <c:pt idx="1391">
                  <c:v>25984</c:v>
                </c:pt>
                <c:pt idx="1392">
                  <c:v>25985</c:v>
                </c:pt>
                <c:pt idx="1393">
                  <c:v>25986</c:v>
                </c:pt>
                <c:pt idx="1394">
                  <c:v>25987</c:v>
                </c:pt>
                <c:pt idx="1395">
                  <c:v>25988</c:v>
                </c:pt>
                <c:pt idx="1396">
                  <c:v>25989</c:v>
                </c:pt>
                <c:pt idx="1397">
                  <c:v>25990</c:v>
                </c:pt>
                <c:pt idx="1398">
                  <c:v>25991</c:v>
                </c:pt>
                <c:pt idx="1399">
                  <c:v>25992</c:v>
                </c:pt>
                <c:pt idx="1400">
                  <c:v>25993</c:v>
                </c:pt>
                <c:pt idx="1401">
                  <c:v>25994</c:v>
                </c:pt>
                <c:pt idx="1402">
                  <c:v>25995</c:v>
                </c:pt>
                <c:pt idx="1403">
                  <c:v>25996</c:v>
                </c:pt>
                <c:pt idx="1404">
                  <c:v>25997</c:v>
                </c:pt>
                <c:pt idx="1405">
                  <c:v>25998</c:v>
                </c:pt>
                <c:pt idx="1406">
                  <c:v>25999</c:v>
                </c:pt>
                <c:pt idx="1407">
                  <c:v>26000</c:v>
                </c:pt>
                <c:pt idx="1408">
                  <c:v>26001</c:v>
                </c:pt>
                <c:pt idx="1409">
                  <c:v>26002</c:v>
                </c:pt>
                <c:pt idx="1410">
                  <c:v>26003</c:v>
                </c:pt>
                <c:pt idx="1411">
                  <c:v>26004</c:v>
                </c:pt>
                <c:pt idx="1412">
                  <c:v>26005</c:v>
                </c:pt>
                <c:pt idx="1413">
                  <c:v>26006</c:v>
                </c:pt>
                <c:pt idx="1414">
                  <c:v>26007</c:v>
                </c:pt>
                <c:pt idx="1415">
                  <c:v>26008</c:v>
                </c:pt>
                <c:pt idx="1416">
                  <c:v>26009</c:v>
                </c:pt>
                <c:pt idx="1417">
                  <c:v>26010</c:v>
                </c:pt>
                <c:pt idx="1418">
                  <c:v>26011</c:v>
                </c:pt>
                <c:pt idx="1419">
                  <c:v>26012</c:v>
                </c:pt>
                <c:pt idx="1420">
                  <c:v>26013</c:v>
                </c:pt>
                <c:pt idx="1421">
                  <c:v>26014</c:v>
                </c:pt>
                <c:pt idx="1422">
                  <c:v>26015</c:v>
                </c:pt>
                <c:pt idx="1423">
                  <c:v>26016</c:v>
                </c:pt>
                <c:pt idx="1424">
                  <c:v>26017</c:v>
                </c:pt>
                <c:pt idx="1425">
                  <c:v>26018</c:v>
                </c:pt>
                <c:pt idx="1426">
                  <c:v>26019</c:v>
                </c:pt>
                <c:pt idx="1427">
                  <c:v>26020</c:v>
                </c:pt>
                <c:pt idx="1428">
                  <c:v>26021</c:v>
                </c:pt>
                <c:pt idx="1429">
                  <c:v>26022</c:v>
                </c:pt>
                <c:pt idx="1430">
                  <c:v>26023</c:v>
                </c:pt>
                <c:pt idx="1431">
                  <c:v>26024</c:v>
                </c:pt>
                <c:pt idx="1432">
                  <c:v>26025</c:v>
                </c:pt>
                <c:pt idx="1433">
                  <c:v>26026</c:v>
                </c:pt>
                <c:pt idx="1434">
                  <c:v>26027</c:v>
                </c:pt>
                <c:pt idx="1435">
                  <c:v>26028</c:v>
                </c:pt>
                <c:pt idx="1436">
                  <c:v>26029</c:v>
                </c:pt>
                <c:pt idx="1437">
                  <c:v>26030</c:v>
                </c:pt>
                <c:pt idx="1438">
                  <c:v>26031</c:v>
                </c:pt>
                <c:pt idx="1439">
                  <c:v>26032</c:v>
                </c:pt>
                <c:pt idx="1440">
                  <c:v>26033</c:v>
                </c:pt>
                <c:pt idx="1441">
                  <c:v>26034</c:v>
                </c:pt>
                <c:pt idx="1442">
                  <c:v>26035</c:v>
                </c:pt>
                <c:pt idx="1443">
                  <c:v>26036</c:v>
                </c:pt>
                <c:pt idx="1444">
                  <c:v>26037</c:v>
                </c:pt>
                <c:pt idx="1445">
                  <c:v>26038</c:v>
                </c:pt>
                <c:pt idx="1446">
                  <c:v>26039</c:v>
                </c:pt>
                <c:pt idx="1447">
                  <c:v>26040</c:v>
                </c:pt>
                <c:pt idx="1448">
                  <c:v>26041</c:v>
                </c:pt>
                <c:pt idx="1449">
                  <c:v>26042</c:v>
                </c:pt>
                <c:pt idx="1450">
                  <c:v>26043</c:v>
                </c:pt>
                <c:pt idx="1451">
                  <c:v>26044</c:v>
                </c:pt>
                <c:pt idx="1452">
                  <c:v>26045</c:v>
                </c:pt>
                <c:pt idx="1453">
                  <c:v>26046</c:v>
                </c:pt>
                <c:pt idx="1454">
                  <c:v>26047</c:v>
                </c:pt>
                <c:pt idx="1455">
                  <c:v>26048</c:v>
                </c:pt>
                <c:pt idx="1456">
                  <c:v>26049</c:v>
                </c:pt>
                <c:pt idx="1457">
                  <c:v>26050</c:v>
                </c:pt>
                <c:pt idx="1458">
                  <c:v>26051</c:v>
                </c:pt>
                <c:pt idx="1459">
                  <c:v>26052</c:v>
                </c:pt>
                <c:pt idx="1460">
                  <c:v>26053</c:v>
                </c:pt>
                <c:pt idx="1461">
                  <c:v>26054</c:v>
                </c:pt>
                <c:pt idx="1462">
                  <c:v>26055</c:v>
                </c:pt>
                <c:pt idx="1463">
                  <c:v>26056</c:v>
                </c:pt>
                <c:pt idx="1464">
                  <c:v>26057</c:v>
                </c:pt>
                <c:pt idx="1465">
                  <c:v>26058</c:v>
                </c:pt>
                <c:pt idx="1466">
                  <c:v>26059</c:v>
                </c:pt>
                <c:pt idx="1467">
                  <c:v>26060</c:v>
                </c:pt>
                <c:pt idx="1468">
                  <c:v>26061</c:v>
                </c:pt>
                <c:pt idx="1469">
                  <c:v>26062</c:v>
                </c:pt>
                <c:pt idx="1470">
                  <c:v>26063</c:v>
                </c:pt>
                <c:pt idx="1471">
                  <c:v>26064</c:v>
                </c:pt>
                <c:pt idx="1472">
                  <c:v>26065</c:v>
                </c:pt>
                <c:pt idx="1473">
                  <c:v>26066</c:v>
                </c:pt>
                <c:pt idx="1474">
                  <c:v>26067</c:v>
                </c:pt>
                <c:pt idx="1475">
                  <c:v>26068</c:v>
                </c:pt>
                <c:pt idx="1476">
                  <c:v>26069</c:v>
                </c:pt>
                <c:pt idx="1477">
                  <c:v>26070</c:v>
                </c:pt>
                <c:pt idx="1478">
                  <c:v>26071</c:v>
                </c:pt>
                <c:pt idx="1479">
                  <c:v>26072</c:v>
                </c:pt>
                <c:pt idx="1480">
                  <c:v>26073</c:v>
                </c:pt>
                <c:pt idx="1481">
                  <c:v>26074</c:v>
                </c:pt>
                <c:pt idx="1482">
                  <c:v>26075</c:v>
                </c:pt>
                <c:pt idx="1483">
                  <c:v>26076</c:v>
                </c:pt>
                <c:pt idx="1484">
                  <c:v>26077</c:v>
                </c:pt>
                <c:pt idx="1485">
                  <c:v>26078</c:v>
                </c:pt>
                <c:pt idx="1486">
                  <c:v>26079</c:v>
                </c:pt>
                <c:pt idx="1487">
                  <c:v>26080</c:v>
                </c:pt>
                <c:pt idx="1488">
                  <c:v>26081</c:v>
                </c:pt>
                <c:pt idx="1489">
                  <c:v>26082</c:v>
                </c:pt>
                <c:pt idx="1490">
                  <c:v>26083</c:v>
                </c:pt>
                <c:pt idx="1491">
                  <c:v>26084</c:v>
                </c:pt>
                <c:pt idx="1492">
                  <c:v>26085</c:v>
                </c:pt>
                <c:pt idx="1493">
                  <c:v>26086</c:v>
                </c:pt>
                <c:pt idx="1494">
                  <c:v>26087</c:v>
                </c:pt>
                <c:pt idx="1495">
                  <c:v>26088</c:v>
                </c:pt>
                <c:pt idx="1496">
                  <c:v>26089</c:v>
                </c:pt>
                <c:pt idx="1497">
                  <c:v>26090</c:v>
                </c:pt>
                <c:pt idx="1498">
                  <c:v>26091</c:v>
                </c:pt>
                <c:pt idx="1499">
                  <c:v>26092</c:v>
                </c:pt>
                <c:pt idx="1500">
                  <c:v>26093</c:v>
                </c:pt>
                <c:pt idx="1501">
                  <c:v>26094</c:v>
                </c:pt>
                <c:pt idx="1502">
                  <c:v>26095</c:v>
                </c:pt>
                <c:pt idx="1503">
                  <c:v>26096</c:v>
                </c:pt>
                <c:pt idx="1504">
                  <c:v>26097</c:v>
                </c:pt>
                <c:pt idx="1505">
                  <c:v>26098</c:v>
                </c:pt>
                <c:pt idx="1506">
                  <c:v>26099</c:v>
                </c:pt>
                <c:pt idx="1507">
                  <c:v>26100</c:v>
                </c:pt>
                <c:pt idx="1508">
                  <c:v>26101</c:v>
                </c:pt>
                <c:pt idx="1509">
                  <c:v>26102</c:v>
                </c:pt>
                <c:pt idx="1510">
                  <c:v>26103</c:v>
                </c:pt>
                <c:pt idx="1511">
                  <c:v>26104</c:v>
                </c:pt>
                <c:pt idx="1512">
                  <c:v>26105</c:v>
                </c:pt>
                <c:pt idx="1513">
                  <c:v>26106</c:v>
                </c:pt>
                <c:pt idx="1514">
                  <c:v>26107</c:v>
                </c:pt>
                <c:pt idx="1515">
                  <c:v>26108</c:v>
                </c:pt>
                <c:pt idx="1516">
                  <c:v>26109</c:v>
                </c:pt>
                <c:pt idx="1517">
                  <c:v>26110</c:v>
                </c:pt>
                <c:pt idx="1518">
                  <c:v>26111</c:v>
                </c:pt>
                <c:pt idx="1519">
                  <c:v>26112</c:v>
                </c:pt>
                <c:pt idx="1520">
                  <c:v>26113</c:v>
                </c:pt>
                <c:pt idx="1521">
                  <c:v>26114</c:v>
                </c:pt>
                <c:pt idx="1522">
                  <c:v>26115</c:v>
                </c:pt>
                <c:pt idx="1523">
                  <c:v>26116</c:v>
                </c:pt>
                <c:pt idx="1524">
                  <c:v>26117</c:v>
                </c:pt>
                <c:pt idx="1525">
                  <c:v>26118</c:v>
                </c:pt>
                <c:pt idx="1526">
                  <c:v>26119</c:v>
                </c:pt>
                <c:pt idx="1527">
                  <c:v>26120</c:v>
                </c:pt>
                <c:pt idx="1528">
                  <c:v>26121</c:v>
                </c:pt>
                <c:pt idx="1529">
                  <c:v>26122</c:v>
                </c:pt>
                <c:pt idx="1530">
                  <c:v>26123</c:v>
                </c:pt>
                <c:pt idx="1531">
                  <c:v>26124</c:v>
                </c:pt>
                <c:pt idx="1532">
                  <c:v>26125</c:v>
                </c:pt>
                <c:pt idx="1533">
                  <c:v>26126</c:v>
                </c:pt>
                <c:pt idx="1534">
                  <c:v>26127</c:v>
                </c:pt>
                <c:pt idx="1535">
                  <c:v>26128</c:v>
                </c:pt>
                <c:pt idx="1536">
                  <c:v>26129</c:v>
                </c:pt>
                <c:pt idx="1537">
                  <c:v>26130</c:v>
                </c:pt>
                <c:pt idx="1538">
                  <c:v>26131</c:v>
                </c:pt>
                <c:pt idx="1539">
                  <c:v>26132</c:v>
                </c:pt>
                <c:pt idx="1540">
                  <c:v>26133</c:v>
                </c:pt>
                <c:pt idx="1541">
                  <c:v>26134</c:v>
                </c:pt>
                <c:pt idx="1542">
                  <c:v>26135</c:v>
                </c:pt>
                <c:pt idx="1543">
                  <c:v>26136</c:v>
                </c:pt>
                <c:pt idx="1544">
                  <c:v>26137</c:v>
                </c:pt>
                <c:pt idx="1545">
                  <c:v>26138</c:v>
                </c:pt>
                <c:pt idx="1546">
                  <c:v>26139</c:v>
                </c:pt>
                <c:pt idx="1547">
                  <c:v>26140</c:v>
                </c:pt>
                <c:pt idx="1548">
                  <c:v>26141</c:v>
                </c:pt>
                <c:pt idx="1549">
                  <c:v>26142</c:v>
                </c:pt>
                <c:pt idx="1550">
                  <c:v>26143</c:v>
                </c:pt>
                <c:pt idx="1551">
                  <c:v>26144</c:v>
                </c:pt>
                <c:pt idx="1552">
                  <c:v>26145</c:v>
                </c:pt>
                <c:pt idx="1553">
                  <c:v>26146</c:v>
                </c:pt>
                <c:pt idx="1554">
                  <c:v>26147</c:v>
                </c:pt>
                <c:pt idx="1555">
                  <c:v>26148</c:v>
                </c:pt>
                <c:pt idx="1556">
                  <c:v>26149</c:v>
                </c:pt>
                <c:pt idx="1557">
                  <c:v>26150</c:v>
                </c:pt>
                <c:pt idx="1558">
                  <c:v>26151</c:v>
                </c:pt>
                <c:pt idx="1559">
                  <c:v>26152</c:v>
                </c:pt>
                <c:pt idx="1560">
                  <c:v>26153</c:v>
                </c:pt>
                <c:pt idx="1561">
                  <c:v>26154</c:v>
                </c:pt>
                <c:pt idx="1562">
                  <c:v>26155</c:v>
                </c:pt>
                <c:pt idx="1563">
                  <c:v>26156</c:v>
                </c:pt>
                <c:pt idx="1564">
                  <c:v>26157</c:v>
                </c:pt>
                <c:pt idx="1565">
                  <c:v>26158</c:v>
                </c:pt>
                <c:pt idx="1566">
                  <c:v>26159</c:v>
                </c:pt>
                <c:pt idx="1567">
                  <c:v>26160</c:v>
                </c:pt>
                <c:pt idx="1568">
                  <c:v>26161</c:v>
                </c:pt>
                <c:pt idx="1569">
                  <c:v>26162</c:v>
                </c:pt>
                <c:pt idx="1570">
                  <c:v>26163</c:v>
                </c:pt>
                <c:pt idx="1571">
                  <c:v>26164</c:v>
                </c:pt>
                <c:pt idx="1572">
                  <c:v>26165</c:v>
                </c:pt>
                <c:pt idx="1573">
                  <c:v>26166</c:v>
                </c:pt>
                <c:pt idx="1574">
                  <c:v>26167</c:v>
                </c:pt>
                <c:pt idx="1575">
                  <c:v>26168</c:v>
                </c:pt>
                <c:pt idx="1576">
                  <c:v>26169</c:v>
                </c:pt>
                <c:pt idx="1577">
                  <c:v>26170</c:v>
                </c:pt>
                <c:pt idx="1578">
                  <c:v>26171</c:v>
                </c:pt>
                <c:pt idx="1579">
                  <c:v>26172</c:v>
                </c:pt>
                <c:pt idx="1580">
                  <c:v>26173</c:v>
                </c:pt>
                <c:pt idx="1581">
                  <c:v>26174</c:v>
                </c:pt>
                <c:pt idx="1582">
                  <c:v>26175</c:v>
                </c:pt>
                <c:pt idx="1583">
                  <c:v>26176</c:v>
                </c:pt>
                <c:pt idx="1584">
                  <c:v>26177</c:v>
                </c:pt>
                <c:pt idx="1585">
                  <c:v>26178</c:v>
                </c:pt>
                <c:pt idx="1586">
                  <c:v>26179</c:v>
                </c:pt>
                <c:pt idx="1587">
                  <c:v>26180</c:v>
                </c:pt>
                <c:pt idx="1588">
                  <c:v>26181</c:v>
                </c:pt>
                <c:pt idx="1589">
                  <c:v>26182</c:v>
                </c:pt>
                <c:pt idx="1590">
                  <c:v>26183</c:v>
                </c:pt>
                <c:pt idx="1591">
                  <c:v>26184</c:v>
                </c:pt>
                <c:pt idx="1592">
                  <c:v>26185</c:v>
                </c:pt>
                <c:pt idx="1593">
                  <c:v>26186</c:v>
                </c:pt>
                <c:pt idx="1594">
                  <c:v>26187</c:v>
                </c:pt>
                <c:pt idx="1595">
                  <c:v>26188</c:v>
                </c:pt>
                <c:pt idx="1596">
                  <c:v>26189</c:v>
                </c:pt>
                <c:pt idx="1597">
                  <c:v>26190</c:v>
                </c:pt>
                <c:pt idx="1598">
                  <c:v>26191</c:v>
                </c:pt>
                <c:pt idx="1599">
                  <c:v>26192</c:v>
                </c:pt>
                <c:pt idx="1600">
                  <c:v>26193</c:v>
                </c:pt>
                <c:pt idx="1601">
                  <c:v>26194</c:v>
                </c:pt>
                <c:pt idx="1602">
                  <c:v>26195</c:v>
                </c:pt>
                <c:pt idx="1603">
                  <c:v>26196</c:v>
                </c:pt>
                <c:pt idx="1604">
                  <c:v>26197</c:v>
                </c:pt>
                <c:pt idx="1605">
                  <c:v>26198</c:v>
                </c:pt>
                <c:pt idx="1606">
                  <c:v>26199</c:v>
                </c:pt>
                <c:pt idx="1607">
                  <c:v>26200</c:v>
                </c:pt>
                <c:pt idx="1608">
                  <c:v>26201</c:v>
                </c:pt>
                <c:pt idx="1609">
                  <c:v>26202</c:v>
                </c:pt>
                <c:pt idx="1610">
                  <c:v>26203</c:v>
                </c:pt>
                <c:pt idx="1611">
                  <c:v>26204</c:v>
                </c:pt>
                <c:pt idx="1612">
                  <c:v>26205</c:v>
                </c:pt>
                <c:pt idx="1613">
                  <c:v>26206</c:v>
                </c:pt>
                <c:pt idx="1614">
                  <c:v>26207</c:v>
                </c:pt>
                <c:pt idx="1615">
                  <c:v>26208</c:v>
                </c:pt>
                <c:pt idx="1616">
                  <c:v>26209</c:v>
                </c:pt>
                <c:pt idx="1617">
                  <c:v>26210</c:v>
                </c:pt>
                <c:pt idx="1618">
                  <c:v>26211</c:v>
                </c:pt>
                <c:pt idx="1619">
                  <c:v>26212</c:v>
                </c:pt>
                <c:pt idx="1620">
                  <c:v>26213</c:v>
                </c:pt>
                <c:pt idx="1621">
                  <c:v>26214</c:v>
                </c:pt>
                <c:pt idx="1622">
                  <c:v>26215</c:v>
                </c:pt>
                <c:pt idx="1623">
                  <c:v>26216</c:v>
                </c:pt>
                <c:pt idx="1624">
                  <c:v>26217</c:v>
                </c:pt>
                <c:pt idx="1625">
                  <c:v>26218</c:v>
                </c:pt>
                <c:pt idx="1626">
                  <c:v>26219</c:v>
                </c:pt>
                <c:pt idx="1627">
                  <c:v>26220</c:v>
                </c:pt>
                <c:pt idx="1628">
                  <c:v>26221</c:v>
                </c:pt>
                <c:pt idx="1629">
                  <c:v>26222</c:v>
                </c:pt>
                <c:pt idx="1630">
                  <c:v>26223</c:v>
                </c:pt>
                <c:pt idx="1631">
                  <c:v>26224</c:v>
                </c:pt>
                <c:pt idx="1632">
                  <c:v>26225</c:v>
                </c:pt>
                <c:pt idx="1633">
                  <c:v>26226</c:v>
                </c:pt>
                <c:pt idx="1634">
                  <c:v>26227</c:v>
                </c:pt>
                <c:pt idx="1635">
                  <c:v>26228</c:v>
                </c:pt>
                <c:pt idx="1636">
                  <c:v>26229</c:v>
                </c:pt>
                <c:pt idx="1637">
                  <c:v>26230</c:v>
                </c:pt>
                <c:pt idx="1638">
                  <c:v>26231</c:v>
                </c:pt>
                <c:pt idx="1639">
                  <c:v>26232</c:v>
                </c:pt>
                <c:pt idx="1640">
                  <c:v>26233</c:v>
                </c:pt>
                <c:pt idx="1641">
                  <c:v>26234</c:v>
                </c:pt>
                <c:pt idx="1642">
                  <c:v>26235</c:v>
                </c:pt>
                <c:pt idx="1643">
                  <c:v>26236</c:v>
                </c:pt>
                <c:pt idx="1644">
                  <c:v>26237</c:v>
                </c:pt>
                <c:pt idx="1645">
                  <c:v>26238</c:v>
                </c:pt>
                <c:pt idx="1646">
                  <c:v>26239</c:v>
                </c:pt>
                <c:pt idx="1647">
                  <c:v>26240</c:v>
                </c:pt>
                <c:pt idx="1648">
                  <c:v>26241</c:v>
                </c:pt>
                <c:pt idx="1649">
                  <c:v>26242</c:v>
                </c:pt>
                <c:pt idx="1650">
                  <c:v>26243</c:v>
                </c:pt>
                <c:pt idx="1651">
                  <c:v>26244</c:v>
                </c:pt>
                <c:pt idx="1652">
                  <c:v>26245</c:v>
                </c:pt>
                <c:pt idx="1653">
                  <c:v>26246</c:v>
                </c:pt>
                <c:pt idx="1654">
                  <c:v>26247</c:v>
                </c:pt>
                <c:pt idx="1655">
                  <c:v>26248</c:v>
                </c:pt>
                <c:pt idx="1656">
                  <c:v>26249</c:v>
                </c:pt>
                <c:pt idx="1657">
                  <c:v>26250</c:v>
                </c:pt>
                <c:pt idx="1658">
                  <c:v>26251</c:v>
                </c:pt>
                <c:pt idx="1659">
                  <c:v>26252</c:v>
                </c:pt>
                <c:pt idx="1660">
                  <c:v>26253</c:v>
                </c:pt>
                <c:pt idx="1661">
                  <c:v>26254</c:v>
                </c:pt>
                <c:pt idx="1662">
                  <c:v>26255</c:v>
                </c:pt>
                <c:pt idx="1663">
                  <c:v>26256</c:v>
                </c:pt>
                <c:pt idx="1664">
                  <c:v>26257</c:v>
                </c:pt>
                <c:pt idx="1665">
                  <c:v>26258</c:v>
                </c:pt>
                <c:pt idx="1666">
                  <c:v>26259</c:v>
                </c:pt>
                <c:pt idx="1667">
                  <c:v>26260</c:v>
                </c:pt>
                <c:pt idx="1668">
                  <c:v>26261</c:v>
                </c:pt>
                <c:pt idx="1669">
                  <c:v>26262</c:v>
                </c:pt>
                <c:pt idx="1670">
                  <c:v>26263</c:v>
                </c:pt>
                <c:pt idx="1671">
                  <c:v>26264</c:v>
                </c:pt>
                <c:pt idx="1672">
                  <c:v>26265</c:v>
                </c:pt>
                <c:pt idx="1673">
                  <c:v>26266</c:v>
                </c:pt>
                <c:pt idx="1674">
                  <c:v>26267</c:v>
                </c:pt>
                <c:pt idx="1675">
                  <c:v>26268</c:v>
                </c:pt>
                <c:pt idx="1676">
                  <c:v>26269</c:v>
                </c:pt>
                <c:pt idx="1677">
                  <c:v>26270</c:v>
                </c:pt>
                <c:pt idx="1678">
                  <c:v>26271</c:v>
                </c:pt>
                <c:pt idx="1679">
                  <c:v>26272</c:v>
                </c:pt>
                <c:pt idx="1680">
                  <c:v>26273</c:v>
                </c:pt>
                <c:pt idx="1681">
                  <c:v>26274</c:v>
                </c:pt>
                <c:pt idx="1682">
                  <c:v>26275</c:v>
                </c:pt>
                <c:pt idx="1683">
                  <c:v>26276</c:v>
                </c:pt>
                <c:pt idx="1684">
                  <c:v>26277</c:v>
                </c:pt>
                <c:pt idx="1685">
                  <c:v>26278</c:v>
                </c:pt>
                <c:pt idx="1686">
                  <c:v>26279</c:v>
                </c:pt>
                <c:pt idx="1687">
                  <c:v>26280</c:v>
                </c:pt>
                <c:pt idx="1688">
                  <c:v>26281</c:v>
                </c:pt>
                <c:pt idx="1689">
                  <c:v>26282</c:v>
                </c:pt>
                <c:pt idx="1690">
                  <c:v>26283</c:v>
                </c:pt>
                <c:pt idx="1691">
                  <c:v>26284</c:v>
                </c:pt>
                <c:pt idx="1692">
                  <c:v>26285</c:v>
                </c:pt>
                <c:pt idx="1693">
                  <c:v>26286</c:v>
                </c:pt>
                <c:pt idx="1694">
                  <c:v>26287</c:v>
                </c:pt>
                <c:pt idx="1695">
                  <c:v>26288</c:v>
                </c:pt>
                <c:pt idx="1696">
                  <c:v>26289</c:v>
                </c:pt>
                <c:pt idx="1697">
                  <c:v>26290</c:v>
                </c:pt>
                <c:pt idx="1698">
                  <c:v>26291</c:v>
                </c:pt>
                <c:pt idx="1699">
                  <c:v>26292</c:v>
                </c:pt>
                <c:pt idx="1700">
                  <c:v>26293</c:v>
                </c:pt>
                <c:pt idx="1701">
                  <c:v>26294</c:v>
                </c:pt>
                <c:pt idx="1702">
                  <c:v>26295</c:v>
                </c:pt>
                <c:pt idx="1703">
                  <c:v>26296</c:v>
                </c:pt>
                <c:pt idx="1704">
                  <c:v>26297</c:v>
                </c:pt>
                <c:pt idx="1705">
                  <c:v>26298</c:v>
                </c:pt>
                <c:pt idx="1706">
                  <c:v>26299</c:v>
                </c:pt>
                <c:pt idx="1707">
                  <c:v>26300</c:v>
                </c:pt>
                <c:pt idx="1708">
                  <c:v>26301</c:v>
                </c:pt>
                <c:pt idx="1709">
                  <c:v>26302</c:v>
                </c:pt>
                <c:pt idx="1710">
                  <c:v>26303</c:v>
                </c:pt>
                <c:pt idx="1711">
                  <c:v>26304</c:v>
                </c:pt>
                <c:pt idx="1712">
                  <c:v>26305</c:v>
                </c:pt>
                <c:pt idx="1713">
                  <c:v>26306</c:v>
                </c:pt>
                <c:pt idx="1714">
                  <c:v>26307</c:v>
                </c:pt>
                <c:pt idx="1715">
                  <c:v>26308</c:v>
                </c:pt>
                <c:pt idx="1716">
                  <c:v>26309</c:v>
                </c:pt>
                <c:pt idx="1717">
                  <c:v>26310</c:v>
                </c:pt>
                <c:pt idx="1718">
                  <c:v>26311</c:v>
                </c:pt>
                <c:pt idx="1719">
                  <c:v>26312</c:v>
                </c:pt>
                <c:pt idx="1720">
                  <c:v>26313</c:v>
                </c:pt>
                <c:pt idx="1721">
                  <c:v>26314</c:v>
                </c:pt>
                <c:pt idx="1722">
                  <c:v>26315</c:v>
                </c:pt>
                <c:pt idx="1723">
                  <c:v>26316</c:v>
                </c:pt>
                <c:pt idx="1724">
                  <c:v>26317</c:v>
                </c:pt>
                <c:pt idx="1725">
                  <c:v>26318</c:v>
                </c:pt>
                <c:pt idx="1726">
                  <c:v>26319</c:v>
                </c:pt>
                <c:pt idx="1727">
                  <c:v>26320</c:v>
                </c:pt>
                <c:pt idx="1728">
                  <c:v>26321</c:v>
                </c:pt>
                <c:pt idx="1729">
                  <c:v>26322</c:v>
                </c:pt>
                <c:pt idx="1730">
                  <c:v>26323</c:v>
                </c:pt>
                <c:pt idx="1731">
                  <c:v>26324</c:v>
                </c:pt>
                <c:pt idx="1732">
                  <c:v>26325</c:v>
                </c:pt>
                <c:pt idx="1733">
                  <c:v>26326</c:v>
                </c:pt>
                <c:pt idx="1734">
                  <c:v>26327</c:v>
                </c:pt>
                <c:pt idx="1735">
                  <c:v>26328</c:v>
                </c:pt>
                <c:pt idx="1736">
                  <c:v>26329</c:v>
                </c:pt>
                <c:pt idx="1737">
                  <c:v>26330</c:v>
                </c:pt>
                <c:pt idx="1738">
                  <c:v>26331</c:v>
                </c:pt>
                <c:pt idx="1739">
                  <c:v>26332</c:v>
                </c:pt>
                <c:pt idx="1740">
                  <c:v>26333</c:v>
                </c:pt>
                <c:pt idx="1741">
                  <c:v>26334</c:v>
                </c:pt>
                <c:pt idx="1742">
                  <c:v>26335</c:v>
                </c:pt>
                <c:pt idx="1743">
                  <c:v>26336</c:v>
                </c:pt>
                <c:pt idx="1744">
                  <c:v>26337</c:v>
                </c:pt>
                <c:pt idx="1745">
                  <c:v>26338</c:v>
                </c:pt>
                <c:pt idx="1746">
                  <c:v>26339</c:v>
                </c:pt>
                <c:pt idx="1747">
                  <c:v>26340</c:v>
                </c:pt>
                <c:pt idx="1748">
                  <c:v>26341</c:v>
                </c:pt>
                <c:pt idx="1749">
                  <c:v>26342</c:v>
                </c:pt>
                <c:pt idx="1750">
                  <c:v>26343</c:v>
                </c:pt>
                <c:pt idx="1751">
                  <c:v>26344</c:v>
                </c:pt>
                <c:pt idx="1752">
                  <c:v>26345</c:v>
                </c:pt>
                <c:pt idx="1753">
                  <c:v>26346</c:v>
                </c:pt>
                <c:pt idx="1754">
                  <c:v>26347</c:v>
                </c:pt>
                <c:pt idx="1755">
                  <c:v>26348</c:v>
                </c:pt>
                <c:pt idx="1756">
                  <c:v>26349</c:v>
                </c:pt>
                <c:pt idx="1757">
                  <c:v>26350</c:v>
                </c:pt>
                <c:pt idx="1758">
                  <c:v>26351</c:v>
                </c:pt>
                <c:pt idx="1759">
                  <c:v>26352</c:v>
                </c:pt>
                <c:pt idx="1760">
                  <c:v>26353</c:v>
                </c:pt>
                <c:pt idx="1761">
                  <c:v>26354</c:v>
                </c:pt>
                <c:pt idx="1762">
                  <c:v>26355</c:v>
                </c:pt>
                <c:pt idx="1763">
                  <c:v>26356</c:v>
                </c:pt>
                <c:pt idx="1764">
                  <c:v>26357</c:v>
                </c:pt>
                <c:pt idx="1765">
                  <c:v>26358</c:v>
                </c:pt>
                <c:pt idx="1766">
                  <c:v>26359</c:v>
                </c:pt>
                <c:pt idx="1767">
                  <c:v>26360</c:v>
                </c:pt>
                <c:pt idx="1768">
                  <c:v>26361</c:v>
                </c:pt>
                <c:pt idx="1769">
                  <c:v>26362</c:v>
                </c:pt>
                <c:pt idx="1770">
                  <c:v>26363</c:v>
                </c:pt>
                <c:pt idx="1771">
                  <c:v>26364</c:v>
                </c:pt>
                <c:pt idx="1772">
                  <c:v>26365</c:v>
                </c:pt>
                <c:pt idx="1773">
                  <c:v>26366</c:v>
                </c:pt>
                <c:pt idx="1774">
                  <c:v>26367</c:v>
                </c:pt>
                <c:pt idx="1775">
                  <c:v>26368</c:v>
                </c:pt>
                <c:pt idx="1776">
                  <c:v>26369</c:v>
                </c:pt>
                <c:pt idx="1777">
                  <c:v>26370</c:v>
                </c:pt>
                <c:pt idx="1778">
                  <c:v>26371</c:v>
                </c:pt>
                <c:pt idx="1779">
                  <c:v>26372</c:v>
                </c:pt>
                <c:pt idx="1780">
                  <c:v>26373</c:v>
                </c:pt>
                <c:pt idx="1781">
                  <c:v>26374</c:v>
                </c:pt>
                <c:pt idx="1782">
                  <c:v>26375</c:v>
                </c:pt>
                <c:pt idx="1783">
                  <c:v>26376</c:v>
                </c:pt>
                <c:pt idx="1784">
                  <c:v>26377</c:v>
                </c:pt>
                <c:pt idx="1785">
                  <c:v>26378</c:v>
                </c:pt>
                <c:pt idx="1786">
                  <c:v>26379</c:v>
                </c:pt>
                <c:pt idx="1787">
                  <c:v>26380</c:v>
                </c:pt>
                <c:pt idx="1788">
                  <c:v>26381</c:v>
                </c:pt>
                <c:pt idx="1789">
                  <c:v>26382</c:v>
                </c:pt>
                <c:pt idx="1790">
                  <c:v>26383</c:v>
                </c:pt>
                <c:pt idx="1791">
                  <c:v>26384</c:v>
                </c:pt>
                <c:pt idx="1792">
                  <c:v>26385</c:v>
                </c:pt>
                <c:pt idx="1793">
                  <c:v>26386</c:v>
                </c:pt>
                <c:pt idx="1794">
                  <c:v>26387</c:v>
                </c:pt>
                <c:pt idx="1795">
                  <c:v>26388</c:v>
                </c:pt>
                <c:pt idx="1796">
                  <c:v>26389</c:v>
                </c:pt>
                <c:pt idx="1797">
                  <c:v>26390</c:v>
                </c:pt>
                <c:pt idx="1798">
                  <c:v>26391</c:v>
                </c:pt>
                <c:pt idx="1799">
                  <c:v>26392</c:v>
                </c:pt>
                <c:pt idx="1800">
                  <c:v>26393</c:v>
                </c:pt>
                <c:pt idx="1801">
                  <c:v>26394</c:v>
                </c:pt>
                <c:pt idx="1802">
                  <c:v>26395</c:v>
                </c:pt>
                <c:pt idx="1803">
                  <c:v>26396</c:v>
                </c:pt>
                <c:pt idx="1804">
                  <c:v>26397</c:v>
                </c:pt>
                <c:pt idx="1805">
                  <c:v>26398</c:v>
                </c:pt>
                <c:pt idx="1806">
                  <c:v>26399</c:v>
                </c:pt>
                <c:pt idx="1807">
                  <c:v>26400</c:v>
                </c:pt>
                <c:pt idx="1808">
                  <c:v>26401</c:v>
                </c:pt>
                <c:pt idx="1809">
                  <c:v>26402</c:v>
                </c:pt>
                <c:pt idx="1810">
                  <c:v>26403</c:v>
                </c:pt>
                <c:pt idx="1811">
                  <c:v>26404</c:v>
                </c:pt>
                <c:pt idx="1812">
                  <c:v>26405</c:v>
                </c:pt>
                <c:pt idx="1813">
                  <c:v>26406</c:v>
                </c:pt>
                <c:pt idx="1814">
                  <c:v>26407</c:v>
                </c:pt>
                <c:pt idx="1815">
                  <c:v>26408</c:v>
                </c:pt>
                <c:pt idx="1816">
                  <c:v>26409</c:v>
                </c:pt>
                <c:pt idx="1817">
                  <c:v>26410</c:v>
                </c:pt>
                <c:pt idx="1818">
                  <c:v>26411</c:v>
                </c:pt>
                <c:pt idx="1819">
                  <c:v>26412</c:v>
                </c:pt>
                <c:pt idx="1820">
                  <c:v>26413</c:v>
                </c:pt>
                <c:pt idx="1821">
                  <c:v>26414</c:v>
                </c:pt>
                <c:pt idx="1822">
                  <c:v>26415</c:v>
                </c:pt>
                <c:pt idx="1823">
                  <c:v>26416</c:v>
                </c:pt>
                <c:pt idx="1824">
                  <c:v>26417</c:v>
                </c:pt>
                <c:pt idx="1825">
                  <c:v>26418</c:v>
                </c:pt>
                <c:pt idx="1826">
                  <c:v>26419</c:v>
                </c:pt>
                <c:pt idx="1827">
                  <c:v>26420</c:v>
                </c:pt>
                <c:pt idx="1828">
                  <c:v>26421</c:v>
                </c:pt>
                <c:pt idx="1829">
                  <c:v>26422</c:v>
                </c:pt>
                <c:pt idx="1830">
                  <c:v>26423</c:v>
                </c:pt>
                <c:pt idx="1831">
                  <c:v>26424</c:v>
                </c:pt>
                <c:pt idx="1832">
                  <c:v>26425</c:v>
                </c:pt>
                <c:pt idx="1833">
                  <c:v>26426</c:v>
                </c:pt>
                <c:pt idx="1834">
                  <c:v>26427</c:v>
                </c:pt>
                <c:pt idx="1835">
                  <c:v>26428</c:v>
                </c:pt>
                <c:pt idx="1836">
                  <c:v>26429</c:v>
                </c:pt>
                <c:pt idx="1837">
                  <c:v>26430</c:v>
                </c:pt>
                <c:pt idx="1838">
                  <c:v>26431</c:v>
                </c:pt>
                <c:pt idx="1839">
                  <c:v>26432</c:v>
                </c:pt>
                <c:pt idx="1840">
                  <c:v>26433</c:v>
                </c:pt>
                <c:pt idx="1841">
                  <c:v>26434</c:v>
                </c:pt>
                <c:pt idx="1842">
                  <c:v>26435</c:v>
                </c:pt>
                <c:pt idx="1843">
                  <c:v>26436</c:v>
                </c:pt>
                <c:pt idx="1844">
                  <c:v>26437</c:v>
                </c:pt>
                <c:pt idx="1845">
                  <c:v>26438</c:v>
                </c:pt>
                <c:pt idx="1846">
                  <c:v>26439</c:v>
                </c:pt>
                <c:pt idx="1847">
                  <c:v>26440</c:v>
                </c:pt>
                <c:pt idx="1848">
                  <c:v>26441</c:v>
                </c:pt>
                <c:pt idx="1849">
                  <c:v>26442</c:v>
                </c:pt>
                <c:pt idx="1850">
                  <c:v>26443</c:v>
                </c:pt>
                <c:pt idx="1851">
                  <c:v>26444</c:v>
                </c:pt>
                <c:pt idx="1852">
                  <c:v>26445</c:v>
                </c:pt>
                <c:pt idx="1853">
                  <c:v>26446</c:v>
                </c:pt>
                <c:pt idx="1854">
                  <c:v>26447</c:v>
                </c:pt>
                <c:pt idx="1855">
                  <c:v>26448</c:v>
                </c:pt>
                <c:pt idx="1856">
                  <c:v>26449</c:v>
                </c:pt>
                <c:pt idx="1857">
                  <c:v>26450</c:v>
                </c:pt>
                <c:pt idx="1858">
                  <c:v>26451</c:v>
                </c:pt>
                <c:pt idx="1859">
                  <c:v>26452</c:v>
                </c:pt>
                <c:pt idx="1860">
                  <c:v>26453</c:v>
                </c:pt>
                <c:pt idx="1861">
                  <c:v>26454</c:v>
                </c:pt>
                <c:pt idx="1862">
                  <c:v>26455</c:v>
                </c:pt>
                <c:pt idx="1863">
                  <c:v>26456</c:v>
                </c:pt>
                <c:pt idx="1864">
                  <c:v>26457</c:v>
                </c:pt>
                <c:pt idx="1865">
                  <c:v>26458</c:v>
                </c:pt>
                <c:pt idx="1866">
                  <c:v>26459</c:v>
                </c:pt>
                <c:pt idx="1867">
                  <c:v>26460</c:v>
                </c:pt>
                <c:pt idx="1868">
                  <c:v>26461</c:v>
                </c:pt>
                <c:pt idx="1869">
                  <c:v>26462</c:v>
                </c:pt>
                <c:pt idx="1870">
                  <c:v>26463</c:v>
                </c:pt>
                <c:pt idx="1871">
                  <c:v>26464</c:v>
                </c:pt>
                <c:pt idx="1872">
                  <c:v>26465</c:v>
                </c:pt>
                <c:pt idx="1873">
                  <c:v>26466</c:v>
                </c:pt>
                <c:pt idx="1874">
                  <c:v>26467</c:v>
                </c:pt>
                <c:pt idx="1875">
                  <c:v>26468</c:v>
                </c:pt>
                <c:pt idx="1876">
                  <c:v>26469</c:v>
                </c:pt>
                <c:pt idx="1877">
                  <c:v>26470</c:v>
                </c:pt>
                <c:pt idx="1878">
                  <c:v>26471</c:v>
                </c:pt>
                <c:pt idx="1879">
                  <c:v>26472</c:v>
                </c:pt>
                <c:pt idx="1880">
                  <c:v>26473</c:v>
                </c:pt>
                <c:pt idx="1881">
                  <c:v>26474</c:v>
                </c:pt>
                <c:pt idx="1882">
                  <c:v>26475</c:v>
                </c:pt>
                <c:pt idx="1883">
                  <c:v>26476</c:v>
                </c:pt>
                <c:pt idx="1884">
                  <c:v>26477</c:v>
                </c:pt>
                <c:pt idx="1885">
                  <c:v>26478</c:v>
                </c:pt>
                <c:pt idx="1886">
                  <c:v>26479</c:v>
                </c:pt>
                <c:pt idx="1887">
                  <c:v>26480</c:v>
                </c:pt>
                <c:pt idx="1888">
                  <c:v>26481</c:v>
                </c:pt>
                <c:pt idx="1889">
                  <c:v>26482</c:v>
                </c:pt>
                <c:pt idx="1890">
                  <c:v>26483</c:v>
                </c:pt>
                <c:pt idx="1891">
                  <c:v>26484</c:v>
                </c:pt>
                <c:pt idx="1892">
                  <c:v>26485</c:v>
                </c:pt>
                <c:pt idx="1893">
                  <c:v>26486</c:v>
                </c:pt>
                <c:pt idx="1894">
                  <c:v>26487</c:v>
                </c:pt>
                <c:pt idx="1895">
                  <c:v>26488</c:v>
                </c:pt>
                <c:pt idx="1896">
                  <c:v>26489</c:v>
                </c:pt>
                <c:pt idx="1897">
                  <c:v>26490</c:v>
                </c:pt>
                <c:pt idx="1898">
                  <c:v>26491</c:v>
                </c:pt>
                <c:pt idx="1899">
                  <c:v>26492</c:v>
                </c:pt>
                <c:pt idx="1900">
                  <c:v>26493</c:v>
                </c:pt>
                <c:pt idx="1901">
                  <c:v>26494</c:v>
                </c:pt>
                <c:pt idx="1902">
                  <c:v>26495</c:v>
                </c:pt>
                <c:pt idx="1903">
                  <c:v>26496</c:v>
                </c:pt>
                <c:pt idx="1904">
                  <c:v>26497</c:v>
                </c:pt>
                <c:pt idx="1905">
                  <c:v>26498</c:v>
                </c:pt>
                <c:pt idx="1906">
                  <c:v>26499</c:v>
                </c:pt>
                <c:pt idx="1907">
                  <c:v>26500</c:v>
                </c:pt>
                <c:pt idx="1908">
                  <c:v>26501</c:v>
                </c:pt>
                <c:pt idx="1909">
                  <c:v>26502</c:v>
                </c:pt>
                <c:pt idx="1910">
                  <c:v>26503</c:v>
                </c:pt>
                <c:pt idx="1911">
                  <c:v>26504</c:v>
                </c:pt>
                <c:pt idx="1912">
                  <c:v>26505</c:v>
                </c:pt>
                <c:pt idx="1913">
                  <c:v>26506</c:v>
                </c:pt>
                <c:pt idx="1914">
                  <c:v>26507</c:v>
                </c:pt>
                <c:pt idx="1915">
                  <c:v>26508</c:v>
                </c:pt>
                <c:pt idx="1916">
                  <c:v>26509</c:v>
                </c:pt>
                <c:pt idx="1917">
                  <c:v>26510</c:v>
                </c:pt>
                <c:pt idx="1918">
                  <c:v>26511</c:v>
                </c:pt>
                <c:pt idx="1919">
                  <c:v>26512</c:v>
                </c:pt>
                <c:pt idx="1920">
                  <c:v>26513</c:v>
                </c:pt>
                <c:pt idx="1921">
                  <c:v>26514</c:v>
                </c:pt>
                <c:pt idx="1922">
                  <c:v>26515</c:v>
                </c:pt>
                <c:pt idx="1923">
                  <c:v>26516</c:v>
                </c:pt>
                <c:pt idx="1924">
                  <c:v>26517</c:v>
                </c:pt>
                <c:pt idx="1925">
                  <c:v>26518</c:v>
                </c:pt>
                <c:pt idx="1926">
                  <c:v>26519</c:v>
                </c:pt>
                <c:pt idx="1927">
                  <c:v>26520</c:v>
                </c:pt>
                <c:pt idx="1928">
                  <c:v>26521</c:v>
                </c:pt>
                <c:pt idx="1929">
                  <c:v>26522</c:v>
                </c:pt>
                <c:pt idx="1930">
                  <c:v>26523</c:v>
                </c:pt>
                <c:pt idx="1931">
                  <c:v>26524</c:v>
                </c:pt>
                <c:pt idx="1932">
                  <c:v>26525</c:v>
                </c:pt>
                <c:pt idx="1933">
                  <c:v>26526</c:v>
                </c:pt>
                <c:pt idx="1934">
                  <c:v>26527</c:v>
                </c:pt>
                <c:pt idx="1935">
                  <c:v>26528</c:v>
                </c:pt>
                <c:pt idx="1936">
                  <c:v>26529</c:v>
                </c:pt>
                <c:pt idx="1937">
                  <c:v>26530</c:v>
                </c:pt>
                <c:pt idx="1938">
                  <c:v>26531</c:v>
                </c:pt>
                <c:pt idx="1939">
                  <c:v>26532</c:v>
                </c:pt>
                <c:pt idx="1940">
                  <c:v>26533</c:v>
                </c:pt>
                <c:pt idx="1941">
                  <c:v>26534</c:v>
                </c:pt>
                <c:pt idx="1942">
                  <c:v>26535</c:v>
                </c:pt>
                <c:pt idx="1943">
                  <c:v>26536</c:v>
                </c:pt>
                <c:pt idx="1944">
                  <c:v>26537</c:v>
                </c:pt>
                <c:pt idx="1945">
                  <c:v>26538</c:v>
                </c:pt>
                <c:pt idx="1946">
                  <c:v>26539</c:v>
                </c:pt>
                <c:pt idx="1947">
                  <c:v>26540</c:v>
                </c:pt>
                <c:pt idx="1948">
                  <c:v>26541</c:v>
                </c:pt>
                <c:pt idx="1949">
                  <c:v>26542</c:v>
                </c:pt>
                <c:pt idx="1950">
                  <c:v>26543</c:v>
                </c:pt>
                <c:pt idx="1951">
                  <c:v>26544</c:v>
                </c:pt>
                <c:pt idx="1952">
                  <c:v>26545</c:v>
                </c:pt>
                <c:pt idx="1953">
                  <c:v>26546</c:v>
                </c:pt>
                <c:pt idx="1954">
                  <c:v>26547</c:v>
                </c:pt>
                <c:pt idx="1955">
                  <c:v>26548</c:v>
                </c:pt>
                <c:pt idx="1956">
                  <c:v>26549</c:v>
                </c:pt>
                <c:pt idx="1957">
                  <c:v>26550</c:v>
                </c:pt>
                <c:pt idx="1958">
                  <c:v>26551</c:v>
                </c:pt>
                <c:pt idx="1959">
                  <c:v>26552</c:v>
                </c:pt>
                <c:pt idx="1960">
                  <c:v>26553</c:v>
                </c:pt>
                <c:pt idx="1961">
                  <c:v>26554</c:v>
                </c:pt>
                <c:pt idx="1962">
                  <c:v>26555</c:v>
                </c:pt>
                <c:pt idx="1963">
                  <c:v>26556</c:v>
                </c:pt>
                <c:pt idx="1964">
                  <c:v>26557</c:v>
                </c:pt>
                <c:pt idx="1965">
                  <c:v>26558</c:v>
                </c:pt>
                <c:pt idx="1966">
                  <c:v>26559</c:v>
                </c:pt>
                <c:pt idx="1967">
                  <c:v>26560</c:v>
                </c:pt>
                <c:pt idx="1968">
                  <c:v>26561</c:v>
                </c:pt>
                <c:pt idx="1969">
                  <c:v>26562</c:v>
                </c:pt>
                <c:pt idx="1970">
                  <c:v>26563</c:v>
                </c:pt>
                <c:pt idx="1971">
                  <c:v>26564</c:v>
                </c:pt>
                <c:pt idx="1972">
                  <c:v>26565</c:v>
                </c:pt>
                <c:pt idx="1973">
                  <c:v>26566</c:v>
                </c:pt>
                <c:pt idx="1974">
                  <c:v>26567</c:v>
                </c:pt>
                <c:pt idx="1975">
                  <c:v>26568</c:v>
                </c:pt>
                <c:pt idx="1976">
                  <c:v>26569</c:v>
                </c:pt>
                <c:pt idx="1977">
                  <c:v>26570</c:v>
                </c:pt>
                <c:pt idx="1978">
                  <c:v>26571</c:v>
                </c:pt>
                <c:pt idx="1979">
                  <c:v>26572</c:v>
                </c:pt>
                <c:pt idx="1980">
                  <c:v>26573</c:v>
                </c:pt>
                <c:pt idx="1981">
                  <c:v>26574</c:v>
                </c:pt>
                <c:pt idx="1982">
                  <c:v>26575</c:v>
                </c:pt>
                <c:pt idx="1983">
                  <c:v>26576</c:v>
                </c:pt>
                <c:pt idx="1984">
                  <c:v>26577</c:v>
                </c:pt>
                <c:pt idx="1985">
                  <c:v>26578</c:v>
                </c:pt>
                <c:pt idx="1986">
                  <c:v>26579</c:v>
                </c:pt>
                <c:pt idx="1987">
                  <c:v>26580</c:v>
                </c:pt>
                <c:pt idx="1988">
                  <c:v>26581</c:v>
                </c:pt>
                <c:pt idx="1989">
                  <c:v>26582</c:v>
                </c:pt>
                <c:pt idx="1990">
                  <c:v>26583</c:v>
                </c:pt>
                <c:pt idx="1991">
                  <c:v>26584</c:v>
                </c:pt>
                <c:pt idx="1992">
                  <c:v>26585</c:v>
                </c:pt>
                <c:pt idx="1993">
                  <c:v>26586</c:v>
                </c:pt>
                <c:pt idx="1994">
                  <c:v>26587</c:v>
                </c:pt>
                <c:pt idx="1995">
                  <c:v>26588</c:v>
                </c:pt>
                <c:pt idx="1996">
                  <c:v>26589</c:v>
                </c:pt>
                <c:pt idx="1997">
                  <c:v>26590</c:v>
                </c:pt>
                <c:pt idx="1998">
                  <c:v>26591</c:v>
                </c:pt>
                <c:pt idx="1999">
                  <c:v>26592</c:v>
                </c:pt>
                <c:pt idx="2000">
                  <c:v>26593</c:v>
                </c:pt>
                <c:pt idx="2001">
                  <c:v>26594</c:v>
                </c:pt>
                <c:pt idx="2002">
                  <c:v>26595</c:v>
                </c:pt>
                <c:pt idx="2003">
                  <c:v>26596</c:v>
                </c:pt>
                <c:pt idx="2004">
                  <c:v>26597</c:v>
                </c:pt>
                <c:pt idx="2005">
                  <c:v>26598</c:v>
                </c:pt>
                <c:pt idx="2006">
                  <c:v>26599</c:v>
                </c:pt>
                <c:pt idx="2007">
                  <c:v>26600</c:v>
                </c:pt>
                <c:pt idx="2008">
                  <c:v>26601</c:v>
                </c:pt>
                <c:pt idx="2009">
                  <c:v>26602</c:v>
                </c:pt>
                <c:pt idx="2010">
                  <c:v>26603</c:v>
                </c:pt>
                <c:pt idx="2011">
                  <c:v>26604</c:v>
                </c:pt>
                <c:pt idx="2012">
                  <c:v>26605</c:v>
                </c:pt>
                <c:pt idx="2013">
                  <c:v>26606</c:v>
                </c:pt>
                <c:pt idx="2014">
                  <c:v>26607</c:v>
                </c:pt>
                <c:pt idx="2015">
                  <c:v>26608</c:v>
                </c:pt>
                <c:pt idx="2016">
                  <c:v>26609</c:v>
                </c:pt>
                <c:pt idx="2017">
                  <c:v>26610</c:v>
                </c:pt>
                <c:pt idx="2018">
                  <c:v>26611</c:v>
                </c:pt>
                <c:pt idx="2019">
                  <c:v>26612</c:v>
                </c:pt>
                <c:pt idx="2020">
                  <c:v>26613</c:v>
                </c:pt>
                <c:pt idx="2021">
                  <c:v>26614</c:v>
                </c:pt>
                <c:pt idx="2022">
                  <c:v>26615</c:v>
                </c:pt>
                <c:pt idx="2023">
                  <c:v>26616</c:v>
                </c:pt>
                <c:pt idx="2024">
                  <c:v>26617</c:v>
                </c:pt>
                <c:pt idx="2025">
                  <c:v>26618</c:v>
                </c:pt>
                <c:pt idx="2026">
                  <c:v>26619</c:v>
                </c:pt>
                <c:pt idx="2027">
                  <c:v>26620</c:v>
                </c:pt>
                <c:pt idx="2028">
                  <c:v>26621</c:v>
                </c:pt>
                <c:pt idx="2029">
                  <c:v>26622</c:v>
                </c:pt>
                <c:pt idx="2030">
                  <c:v>26623</c:v>
                </c:pt>
                <c:pt idx="2031">
                  <c:v>26624</c:v>
                </c:pt>
                <c:pt idx="2032">
                  <c:v>26625</c:v>
                </c:pt>
                <c:pt idx="2033">
                  <c:v>26626</c:v>
                </c:pt>
                <c:pt idx="2034">
                  <c:v>26627</c:v>
                </c:pt>
                <c:pt idx="2035">
                  <c:v>26628</c:v>
                </c:pt>
                <c:pt idx="2036">
                  <c:v>26629</c:v>
                </c:pt>
                <c:pt idx="2037">
                  <c:v>26630</c:v>
                </c:pt>
                <c:pt idx="2038">
                  <c:v>26631</c:v>
                </c:pt>
                <c:pt idx="2039">
                  <c:v>26632</c:v>
                </c:pt>
                <c:pt idx="2040">
                  <c:v>26633</c:v>
                </c:pt>
                <c:pt idx="2041">
                  <c:v>26634</c:v>
                </c:pt>
                <c:pt idx="2042">
                  <c:v>26635</c:v>
                </c:pt>
                <c:pt idx="2043">
                  <c:v>26636</c:v>
                </c:pt>
                <c:pt idx="2044">
                  <c:v>26637</c:v>
                </c:pt>
                <c:pt idx="2045">
                  <c:v>26638</c:v>
                </c:pt>
                <c:pt idx="2046">
                  <c:v>26639</c:v>
                </c:pt>
                <c:pt idx="2047">
                  <c:v>26640</c:v>
                </c:pt>
                <c:pt idx="2048">
                  <c:v>26641</c:v>
                </c:pt>
                <c:pt idx="2049">
                  <c:v>26642</c:v>
                </c:pt>
                <c:pt idx="2050">
                  <c:v>26643</c:v>
                </c:pt>
                <c:pt idx="2051">
                  <c:v>26644</c:v>
                </c:pt>
                <c:pt idx="2052">
                  <c:v>26645</c:v>
                </c:pt>
                <c:pt idx="2053">
                  <c:v>26646</c:v>
                </c:pt>
                <c:pt idx="2054">
                  <c:v>26647</c:v>
                </c:pt>
                <c:pt idx="2055">
                  <c:v>26648</c:v>
                </c:pt>
                <c:pt idx="2056">
                  <c:v>26649</c:v>
                </c:pt>
                <c:pt idx="2057">
                  <c:v>26650</c:v>
                </c:pt>
                <c:pt idx="2058">
                  <c:v>26651</c:v>
                </c:pt>
                <c:pt idx="2059">
                  <c:v>26652</c:v>
                </c:pt>
                <c:pt idx="2060">
                  <c:v>26653</c:v>
                </c:pt>
                <c:pt idx="2061">
                  <c:v>26654</c:v>
                </c:pt>
                <c:pt idx="2062">
                  <c:v>26655</c:v>
                </c:pt>
                <c:pt idx="2063">
                  <c:v>26656</c:v>
                </c:pt>
                <c:pt idx="2064">
                  <c:v>26657</c:v>
                </c:pt>
                <c:pt idx="2065">
                  <c:v>26658</c:v>
                </c:pt>
                <c:pt idx="2066">
                  <c:v>26659</c:v>
                </c:pt>
                <c:pt idx="2067">
                  <c:v>26660</c:v>
                </c:pt>
                <c:pt idx="2068">
                  <c:v>26661</c:v>
                </c:pt>
                <c:pt idx="2069">
                  <c:v>26662</c:v>
                </c:pt>
                <c:pt idx="2070">
                  <c:v>26663</c:v>
                </c:pt>
                <c:pt idx="2071">
                  <c:v>26664</c:v>
                </c:pt>
                <c:pt idx="2072">
                  <c:v>26665</c:v>
                </c:pt>
                <c:pt idx="2073">
                  <c:v>26666</c:v>
                </c:pt>
                <c:pt idx="2074">
                  <c:v>26667</c:v>
                </c:pt>
                <c:pt idx="2075">
                  <c:v>26668</c:v>
                </c:pt>
                <c:pt idx="2076">
                  <c:v>26669</c:v>
                </c:pt>
                <c:pt idx="2077">
                  <c:v>26670</c:v>
                </c:pt>
                <c:pt idx="2078">
                  <c:v>26671</c:v>
                </c:pt>
                <c:pt idx="2079">
                  <c:v>26672</c:v>
                </c:pt>
                <c:pt idx="2080">
                  <c:v>26673</c:v>
                </c:pt>
                <c:pt idx="2081">
                  <c:v>26674</c:v>
                </c:pt>
                <c:pt idx="2082">
                  <c:v>26675</c:v>
                </c:pt>
                <c:pt idx="2083">
                  <c:v>26676</c:v>
                </c:pt>
                <c:pt idx="2084">
                  <c:v>26677</c:v>
                </c:pt>
                <c:pt idx="2085">
                  <c:v>26678</c:v>
                </c:pt>
                <c:pt idx="2086">
                  <c:v>26679</c:v>
                </c:pt>
                <c:pt idx="2087">
                  <c:v>26680</c:v>
                </c:pt>
                <c:pt idx="2088">
                  <c:v>26681</c:v>
                </c:pt>
                <c:pt idx="2089">
                  <c:v>26682</c:v>
                </c:pt>
                <c:pt idx="2090">
                  <c:v>26683</c:v>
                </c:pt>
                <c:pt idx="2091">
                  <c:v>26684</c:v>
                </c:pt>
                <c:pt idx="2092">
                  <c:v>26685</c:v>
                </c:pt>
                <c:pt idx="2093">
                  <c:v>26686</c:v>
                </c:pt>
                <c:pt idx="2094">
                  <c:v>26687</c:v>
                </c:pt>
                <c:pt idx="2095">
                  <c:v>26688</c:v>
                </c:pt>
                <c:pt idx="2096">
                  <c:v>26689</c:v>
                </c:pt>
                <c:pt idx="2097">
                  <c:v>26690</c:v>
                </c:pt>
                <c:pt idx="2098">
                  <c:v>26691</c:v>
                </c:pt>
                <c:pt idx="2099">
                  <c:v>26692</c:v>
                </c:pt>
                <c:pt idx="2100">
                  <c:v>26693</c:v>
                </c:pt>
                <c:pt idx="2101">
                  <c:v>26694</c:v>
                </c:pt>
                <c:pt idx="2102">
                  <c:v>26695</c:v>
                </c:pt>
                <c:pt idx="2103">
                  <c:v>26696</c:v>
                </c:pt>
                <c:pt idx="2104">
                  <c:v>26697</c:v>
                </c:pt>
                <c:pt idx="2105">
                  <c:v>26698</c:v>
                </c:pt>
                <c:pt idx="2106">
                  <c:v>26699</c:v>
                </c:pt>
                <c:pt idx="2107">
                  <c:v>26700</c:v>
                </c:pt>
                <c:pt idx="2108">
                  <c:v>26701</c:v>
                </c:pt>
                <c:pt idx="2109">
                  <c:v>26702</c:v>
                </c:pt>
                <c:pt idx="2110">
                  <c:v>26703</c:v>
                </c:pt>
                <c:pt idx="2111">
                  <c:v>26704</c:v>
                </c:pt>
                <c:pt idx="2112">
                  <c:v>26705</c:v>
                </c:pt>
                <c:pt idx="2113">
                  <c:v>26706</c:v>
                </c:pt>
                <c:pt idx="2114">
                  <c:v>26707</c:v>
                </c:pt>
                <c:pt idx="2115">
                  <c:v>26708</c:v>
                </c:pt>
                <c:pt idx="2116">
                  <c:v>26709</c:v>
                </c:pt>
                <c:pt idx="2117">
                  <c:v>26710</c:v>
                </c:pt>
                <c:pt idx="2118">
                  <c:v>26711</c:v>
                </c:pt>
                <c:pt idx="2119">
                  <c:v>26712</c:v>
                </c:pt>
                <c:pt idx="2120">
                  <c:v>26713</c:v>
                </c:pt>
                <c:pt idx="2121">
                  <c:v>26714</c:v>
                </c:pt>
                <c:pt idx="2122">
                  <c:v>26715</c:v>
                </c:pt>
                <c:pt idx="2123">
                  <c:v>26716</c:v>
                </c:pt>
                <c:pt idx="2124">
                  <c:v>26717</c:v>
                </c:pt>
                <c:pt idx="2125">
                  <c:v>26718</c:v>
                </c:pt>
                <c:pt idx="2126">
                  <c:v>26719</c:v>
                </c:pt>
                <c:pt idx="2127">
                  <c:v>26720</c:v>
                </c:pt>
                <c:pt idx="2128">
                  <c:v>26721</c:v>
                </c:pt>
                <c:pt idx="2129">
                  <c:v>26722</c:v>
                </c:pt>
                <c:pt idx="2130">
                  <c:v>26723</c:v>
                </c:pt>
                <c:pt idx="2131">
                  <c:v>26724</c:v>
                </c:pt>
                <c:pt idx="2132">
                  <c:v>26725</c:v>
                </c:pt>
                <c:pt idx="2133">
                  <c:v>26726</c:v>
                </c:pt>
                <c:pt idx="2134">
                  <c:v>26727</c:v>
                </c:pt>
                <c:pt idx="2135">
                  <c:v>26728</c:v>
                </c:pt>
                <c:pt idx="2136">
                  <c:v>26729</c:v>
                </c:pt>
                <c:pt idx="2137">
                  <c:v>26730</c:v>
                </c:pt>
                <c:pt idx="2138">
                  <c:v>26731</c:v>
                </c:pt>
                <c:pt idx="2139">
                  <c:v>26732</c:v>
                </c:pt>
                <c:pt idx="2140">
                  <c:v>26733</c:v>
                </c:pt>
                <c:pt idx="2141">
                  <c:v>26734</c:v>
                </c:pt>
                <c:pt idx="2142">
                  <c:v>26735</c:v>
                </c:pt>
                <c:pt idx="2143">
                  <c:v>26736</c:v>
                </c:pt>
                <c:pt idx="2144">
                  <c:v>26737</c:v>
                </c:pt>
                <c:pt idx="2145">
                  <c:v>26738</c:v>
                </c:pt>
                <c:pt idx="2146">
                  <c:v>26739</c:v>
                </c:pt>
                <c:pt idx="2147">
                  <c:v>26740</c:v>
                </c:pt>
                <c:pt idx="2148">
                  <c:v>26741</c:v>
                </c:pt>
                <c:pt idx="2149">
                  <c:v>26742</c:v>
                </c:pt>
                <c:pt idx="2150">
                  <c:v>26743</c:v>
                </c:pt>
                <c:pt idx="2151">
                  <c:v>26744</c:v>
                </c:pt>
                <c:pt idx="2152">
                  <c:v>26745</c:v>
                </c:pt>
                <c:pt idx="2153">
                  <c:v>26746</c:v>
                </c:pt>
                <c:pt idx="2154">
                  <c:v>26747</c:v>
                </c:pt>
                <c:pt idx="2155">
                  <c:v>26748</c:v>
                </c:pt>
                <c:pt idx="2156">
                  <c:v>26749</c:v>
                </c:pt>
                <c:pt idx="2157">
                  <c:v>26750</c:v>
                </c:pt>
                <c:pt idx="2158">
                  <c:v>26751</c:v>
                </c:pt>
                <c:pt idx="2159">
                  <c:v>26752</c:v>
                </c:pt>
                <c:pt idx="2160">
                  <c:v>26753</c:v>
                </c:pt>
                <c:pt idx="2161">
                  <c:v>26754</c:v>
                </c:pt>
                <c:pt idx="2162">
                  <c:v>26755</c:v>
                </c:pt>
                <c:pt idx="2163">
                  <c:v>26756</c:v>
                </c:pt>
                <c:pt idx="2164">
                  <c:v>26757</c:v>
                </c:pt>
                <c:pt idx="2165">
                  <c:v>26758</c:v>
                </c:pt>
                <c:pt idx="2166">
                  <c:v>26759</c:v>
                </c:pt>
                <c:pt idx="2167">
                  <c:v>26760</c:v>
                </c:pt>
                <c:pt idx="2168">
                  <c:v>26761</c:v>
                </c:pt>
                <c:pt idx="2169">
                  <c:v>26762</c:v>
                </c:pt>
                <c:pt idx="2170">
                  <c:v>26763</c:v>
                </c:pt>
                <c:pt idx="2171">
                  <c:v>26764</c:v>
                </c:pt>
                <c:pt idx="2172">
                  <c:v>26765</c:v>
                </c:pt>
                <c:pt idx="2173">
                  <c:v>26766</c:v>
                </c:pt>
                <c:pt idx="2174">
                  <c:v>26767</c:v>
                </c:pt>
                <c:pt idx="2175">
                  <c:v>26768</c:v>
                </c:pt>
                <c:pt idx="2176">
                  <c:v>26769</c:v>
                </c:pt>
                <c:pt idx="2177">
                  <c:v>26770</c:v>
                </c:pt>
                <c:pt idx="2178">
                  <c:v>26771</c:v>
                </c:pt>
                <c:pt idx="2179">
                  <c:v>26772</c:v>
                </c:pt>
                <c:pt idx="2180">
                  <c:v>26773</c:v>
                </c:pt>
                <c:pt idx="2181">
                  <c:v>26774</c:v>
                </c:pt>
                <c:pt idx="2182">
                  <c:v>26775</c:v>
                </c:pt>
                <c:pt idx="2183">
                  <c:v>26776</c:v>
                </c:pt>
                <c:pt idx="2184">
                  <c:v>26777</c:v>
                </c:pt>
                <c:pt idx="2185">
                  <c:v>26778</c:v>
                </c:pt>
                <c:pt idx="2186">
                  <c:v>26779</c:v>
                </c:pt>
                <c:pt idx="2187">
                  <c:v>26780</c:v>
                </c:pt>
                <c:pt idx="2188">
                  <c:v>26781</c:v>
                </c:pt>
                <c:pt idx="2189">
                  <c:v>26782</c:v>
                </c:pt>
                <c:pt idx="2190">
                  <c:v>26783</c:v>
                </c:pt>
                <c:pt idx="2191">
                  <c:v>26784</c:v>
                </c:pt>
                <c:pt idx="2192">
                  <c:v>26785</c:v>
                </c:pt>
                <c:pt idx="2193">
                  <c:v>26786</c:v>
                </c:pt>
                <c:pt idx="2194">
                  <c:v>26787</c:v>
                </c:pt>
                <c:pt idx="2195">
                  <c:v>26788</c:v>
                </c:pt>
                <c:pt idx="2196">
                  <c:v>26789</c:v>
                </c:pt>
                <c:pt idx="2197">
                  <c:v>26790</c:v>
                </c:pt>
                <c:pt idx="2198">
                  <c:v>26791</c:v>
                </c:pt>
                <c:pt idx="2199">
                  <c:v>26792</c:v>
                </c:pt>
                <c:pt idx="2200">
                  <c:v>26793</c:v>
                </c:pt>
                <c:pt idx="2201">
                  <c:v>26794</c:v>
                </c:pt>
                <c:pt idx="2202">
                  <c:v>26795</c:v>
                </c:pt>
                <c:pt idx="2203">
                  <c:v>26796</c:v>
                </c:pt>
                <c:pt idx="2204">
                  <c:v>26797</c:v>
                </c:pt>
                <c:pt idx="2205">
                  <c:v>26798</c:v>
                </c:pt>
                <c:pt idx="2206">
                  <c:v>26799</c:v>
                </c:pt>
                <c:pt idx="2207">
                  <c:v>26800</c:v>
                </c:pt>
                <c:pt idx="2208">
                  <c:v>26801</c:v>
                </c:pt>
                <c:pt idx="2209">
                  <c:v>26802</c:v>
                </c:pt>
                <c:pt idx="2210">
                  <c:v>26803</c:v>
                </c:pt>
                <c:pt idx="2211">
                  <c:v>26804</c:v>
                </c:pt>
                <c:pt idx="2212">
                  <c:v>26805</c:v>
                </c:pt>
                <c:pt idx="2213">
                  <c:v>26806</c:v>
                </c:pt>
                <c:pt idx="2214">
                  <c:v>26807</c:v>
                </c:pt>
                <c:pt idx="2215">
                  <c:v>26808</c:v>
                </c:pt>
                <c:pt idx="2216">
                  <c:v>26809</c:v>
                </c:pt>
                <c:pt idx="2217">
                  <c:v>26810</c:v>
                </c:pt>
                <c:pt idx="2218">
                  <c:v>26811</c:v>
                </c:pt>
                <c:pt idx="2219">
                  <c:v>26812</c:v>
                </c:pt>
                <c:pt idx="2220">
                  <c:v>26813</c:v>
                </c:pt>
                <c:pt idx="2221">
                  <c:v>26814</c:v>
                </c:pt>
                <c:pt idx="2222">
                  <c:v>26815</c:v>
                </c:pt>
                <c:pt idx="2223">
                  <c:v>26816</c:v>
                </c:pt>
                <c:pt idx="2224">
                  <c:v>26817</c:v>
                </c:pt>
                <c:pt idx="2225">
                  <c:v>26818</c:v>
                </c:pt>
                <c:pt idx="2226">
                  <c:v>26819</c:v>
                </c:pt>
                <c:pt idx="2227">
                  <c:v>26820</c:v>
                </c:pt>
                <c:pt idx="2228">
                  <c:v>26821</c:v>
                </c:pt>
                <c:pt idx="2229">
                  <c:v>26822</c:v>
                </c:pt>
                <c:pt idx="2230">
                  <c:v>26823</c:v>
                </c:pt>
                <c:pt idx="2231">
                  <c:v>26824</c:v>
                </c:pt>
                <c:pt idx="2232">
                  <c:v>26825</c:v>
                </c:pt>
                <c:pt idx="2233">
                  <c:v>26826</c:v>
                </c:pt>
                <c:pt idx="2234">
                  <c:v>26827</c:v>
                </c:pt>
                <c:pt idx="2235">
                  <c:v>26828</c:v>
                </c:pt>
                <c:pt idx="2236">
                  <c:v>26829</c:v>
                </c:pt>
                <c:pt idx="2237">
                  <c:v>26830</c:v>
                </c:pt>
                <c:pt idx="2238">
                  <c:v>26831</c:v>
                </c:pt>
                <c:pt idx="2239">
                  <c:v>26832</c:v>
                </c:pt>
                <c:pt idx="2240">
                  <c:v>26833</c:v>
                </c:pt>
                <c:pt idx="2241">
                  <c:v>26834</c:v>
                </c:pt>
                <c:pt idx="2242">
                  <c:v>26835</c:v>
                </c:pt>
                <c:pt idx="2243">
                  <c:v>26836</c:v>
                </c:pt>
                <c:pt idx="2244">
                  <c:v>26837</c:v>
                </c:pt>
                <c:pt idx="2245">
                  <c:v>26838</c:v>
                </c:pt>
                <c:pt idx="2246">
                  <c:v>26839</c:v>
                </c:pt>
                <c:pt idx="2247">
                  <c:v>26840</c:v>
                </c:pt>
                <c:pt idx="2248">
                  <c:v>26841</c:v>
                </c:pt>
                <c:pt idx="2249">
                  <c:v>26842</c:v>
                </c:pt>
                <c:pt idx="2250">
                  <c:v>26843</c:v>
                </c:pt>
                <c:pt idx="2251">
                  <c:v>26844</c:v>
                </c:pt>
                <c:pt idx="2252">
                  <c:v>26845</c:v>
                </c:pt>
                <c:pt idx="2253">
                  <c:v>26846</c:v>
                </c:pt>
                <c:pt idx="2254">
                  <c:v>26847</c:v>
                </c:pt>
                <c:pt idx="2255">
                  <c:v>26848</c:v>
                </c:pt>
                <c:pt idx="2256">
                  <c:v>26849</c:v>
                </c:pt>
                <c:pt idx="2257">
                  <c:v>26850</c:v>
                </c:pt>
                <c:pt idx="2258">
                  <c:v>26851</c:v>
                </c:pt>
                <c:pt idx="2259">
                  <c:v>26852</c:v>
                </c:pt>
                <c:pt idx="2260">
                  <c:v>26853</c:v>
                </c:pt>
                <c:pt idx="2261">
                  <c:v>26854</c:v>
                </c:pt>
                <c:pt idx="2262">
                  <c:v>26855</c:v>
                </c:pt>
                <c:pt idx="2263">
                  <c:v>26856</c:v>
                </c:pt>
                <c:pt idx="2264">
                  <c:v>26857</c:v>
                </c:pt>
                <c:pt idx="2265">
                  <c:v>26858</c:v>
                </c:pt>
                <c:pt idx="2266">
                  <c:v>26859</c:v>
                </c:pt>
                <c:pt idx="2267">
                  <c:v>26860</c:v>
                </c:pt>
                <c:pt idx="2268">
                  <c:v>26861</c:v>
                </c:pt>
                <c:pt idx="2269">
                  <c:v>26862</c:v>
                </c:pt>
                <c:pt idx="2270">
                  <c:v>26863</c:v>
                </c:pt>
                <c:pt idx="2271">
                  <c:v>26864</c:v>
                </c:pt>
                <c:pt idx="2272">
                  <c:v>26865</c:v>
                </c:pt>
                <c:pt idx="2273">
                  <c:v>26866</c:v>
                </c:pt>
                <c:pt idx="2274">
                  <c:v>26867</c:v>
                </c:pt>
                <c:pt idx="2275">
                  <c:v>26868</c:v>
                </c:pt>
                <c:pt idx="2276">
                  <c:v>26869</c:v>
                </c:pt>
                <c:pt idx="2277">
                  <c:v>26870</c:v>
                </c:pt>
                <c:pt idx="2278">
                  <c:v>26871</c:v>
                </c:pt>
                <c:pt idx="2279">
                  <c:v>26872</c:v>
                </c:pt>
                <c:pt idx="2280">
                  <c:v>26873</c:v>
                </c:pt>
                <c:pt idx="2281">
                  <c:v>26874</c:v>
                </c:pt>
                <c:pt idx="2282">
                  <c:v>26875</c:v>
                </c:pt>
                <c:pt idx="2283">
                  <c:v>26876</c:v>
                </c:pt>
                <c:pt idx="2284">
                  <c:v>26877</c:v>
                </c:pt>
                <c:pt idx="2285">
                  <c:v>26878</c:v>
                </c:pt>
                <c:pt idx="2286">
                  <c:v>26879</c:v>
                </c:pt>
                <c:pt idx="2287">
                  <c:v>26880</c:v>
                </c:pt>
                <c:pt idx="2288">
                  <c:v>26881</c:v>
                </c:pt>
                <c:pt idx="2289">
                  <c:v>26882</c:v>
                </c:pt>
                <c:pt idx="2290">
                  <c:v>26883</c:v>
                </c:pt>
                <c:pt idx="2291">
                  <c:v>26884</c:v>
                </c:pt>
                <c:pt idx="2292">
                  <c:v>26885</c:v>
                </c:pt>
                <c:pt idx="2293">
                  <c:v>26886</c:v>
                </c:pt>
                <c:pt idx="2294">
                  <c:v>26887</c:v>
                </c:pt>
                <c:pt idx="2295">
                  <c:v>26888</c:v>
                </c:pt>
                <c:pt idx="2296">
                  <c:v>26889</c:v>
                </c:pt>
                <c:pt idx="2297">
                  <c:v>26890</c:v>
                </c:pt>
                <c:pt idx="2298">
                  <c:v>26891</c:v>
                </c:pt>
                <c:pt idx="2299">
                  <c:v>26892</c:v>
                </c:pt>
                <c:pt idx="2300">
                  <c:v>26893</c:v>
                </c:pt>
                <c:pt idx="2301">
                  <c:v>26894</c:v>
                </c:pt>
                <c:pt idx="2302">
                  <c:v>26895</c:v>
                </c:pt>
                <c:pt idx="2303">
                  <c:v>26896</c:v>
                </c:pt>
                <c:pt idx="2304">
                  <c:v>26897</c:v>
                </c:pt>
                <c:pt idx="2305">
                  <c:v>26898</c:v>
                </c:pt>
                <c:pt idx="2306">
                  <c:v>26899</c:v>
                </c:pt>
                <c:pt idx="2307">
                  <c:v>26900</c:v>
                </c:pt>
                <c:pt idx="2308">
                  <c:v>26901</c:v>
                </c:pt>
                <c:pt idx="2309">
                  <c:v>26902</c:v>
                </c:pt>
                <c:pt idx="2310">
                  <c:v>26903</c:v>
                </c:pt>
                <c:pt idx="2311">
                  <c:v>26904</c:v>
                </c:pt>
                <c:pt idx="2312">
                  <c:v>26905</c:v>
                </c:pt>
                <c:pt idx="2313">
                  <c:v>26906</c:v>
                </c:pt>
                <c:pt idx="2314">
                  <c:v>26907</c:v>
                </c:pt>
                <c:pt idx="2315">
                  <c:v>26908</c:v>
                </c:pt>
                <c:pt idx="2316">
                  <c:v>26909</c:v>
                </c:pt>
                <c:pt idx="2317">
                  <c:v>26910</c:v>
                </c:pt>
                <c:pt idx="2318">
                  <c:v>26911</c:v>
                </c:pt>
                <c:pt idx="2319">
                  <c:v>26912</c:v>
                </c:pt>
                <c:pt idx="2320">
                  <c:v>26913</c:v>
                </c:pt>
                <c:pt idx="2321">
                  <c:v>26914</c:v>
                </c:pt>
                <c:pt idx="2322">
                  <c:v>26915</c:v>
                </c:pt>
                <c:pt idx="2323">
                  <c:v>26916</c:v>
                </c:pt>
                <c:pt idx="2324">
                  <c:v>26917</c:v>
                </c:pt>
                <c:pt idx="2325">
                  <c:v>26918</c:v>
                </c:pt>
                <c:pt idx="2326">
                  <c:v>26919</c:v>
                </c:pt>
                <c:pt idx="2327">
                  <c:v>26920</c:v>
                </c:pt>
                <c:pt idx="2328">
                  <c:v>26921</c:v>
                </c:pt>
                <c:pt idx="2329">
                  <c:v>26922</c:v>
                </c:pt>
                <c:pt idx="2330">
                  <c:v>26923</c:v>
                </c:pt>
                <c:pt idx="2331">
                  <c:v>26924</c:v>
                </c:pt>
                <c:pt idx="2332">
                  <c:v>26925</c:v>
                </c:pt>
                <c:pt idx="2333">
                  <c:v>26926</c:v>
                </c:pt>
                <c:pt idx="2334">
                  <c:v>26927</c:v>
                </c:pt>
                <c:pt idx="2335">
                  <c:v>26928</c:v>
                </c:pt>
                <c:pt idx="2336">
                  <c:v>26929</c:v>
                </c:pt>
                <c:pt idx="2337">
                  <c:v>26930</c:v>
                </c:pt>
                <c:pt idx="2338">
                  <c:v>26931</c:v>
                </c:pt>
                <c:pt idx="2339">
                  <c:v>26932</c:v>
                </c:pt>
                <c:pt idx="2340">
                  <c:v>26933</c:v>
                </c:pt>
                <c:pt idx="2341">
                  <c:v>26934</c:v>
                </c:pt>
                <c:pt idx="2342">
                  <c:v>26935</c:v>
                </c:pt>
                <c:pt idx="2343">
                  <c:v>26936</c:v>
                </c:pt>
                <c:pt idx="2344">
                  <c:v>26937</c:v>
                </c:pt>
                <c:pt idx="2345">
                  <c:v>26938</c:v>
                </c:pt>
                <c:pt idx="2346">
                  <c:v>26939</c:v>
                </c:pt>
                <c:pt idx="2347">
                  <c:v>26940</c:v>
                </c:pt>
                <c:pt idx="2348">
                  <c:v>26941</c:v>
                </c:pt>
                <c:pt idx="2349">
                  <c:v>26942</c:v>
                </c:pt>
                <c:pt idx="2350">
                  <c:v>26943</c:v>
                </c:pt>
                <c:pt idx="2351">
                  <c:v>26944</c:v>
                </c:pt>
                <c:pt idx="2352">
                  <c:v>26945</c:v>
                </c:pt>
                <c:pt idx="2353">
                  <c:v>26946</c:v>
                </c:pt>
                <c:pt idx="2354">
                  <c:v>26947</c:v>
                </c:pt>
                <c:pt idx="2355">
                  <c:v>26948</c:v>
                </c:pt>
                <c:pt idx="2356">
                  <c:v>26949</c:v>
                </c:pt>
                <c:pt idx="2357">
                  <c:v>26950</c:v>
                </c:pt>
                <c:pt idx="2358">
                  <c:v>26951</c:v>
                </c:pt>
                <c:pt idx="2359">
                  <c:v>26952</c:v>
                </c:pt>
                <c:pt idx="2360">
                  <c:v>26953</c:v>
                </c:pt>
                <c:pt idx="2361">
                  <c:v>26954</c:v>
                </c:pt>
                <c:pt idx="2362">
                  <c:v>26955</c:v>
                </c:pt>
                <c:pt idx="2363">
                  <c:v>26956</c:v>
                </c:pt>
                <c:pt idx="2364">
                  <c:v>26957</c:v>
                </c:pt>
                <c:pt idx="2365">
                  <c:v>26958</c:v>
                </c:pt>
                <c:pt idx="2366">
                  <c:v>26959</c:v>
                </c:pt>
                <c:pt idx="2367">
                  <c:v>26960</c:v>
                </c:pt>
                <c:pt idx="2368">
                  <c:v>26961</c:v>
                </c:pt>
                <c:pt idx="2369">
                  <c:v>26962</c:v>
                </c:pt>
                <c:pt idx="2370">
                  <c:v>26963</c:v>
                </c:pt>
                <c:pt idx="2371">
                  <c:v>26964</c:v>
                </c:pt>
                <c:pt idx="2372">
                  <c:v>26965</c:v>
                </c:pt>
                <c:pt idx="2373">
                  <c:v>26966</c:v>
                </c:pt>
                <c:pt idx="2374">
                  <c:v>26967</c:v>
                </c:pt>
                <c:pt idx="2375">
                  <c:v>26968</c:v>
                </c:pt>
                <c:pt idx="2376">
                  <c:v>26969</c:v>
                </c:pt>
                <c:pt idx="2377">
                  <c:v>26970</c:v>
                </c:pt>
                <c:pt idx="2378">
                  <c:v>26971</c:v>
                </c:pt>
                <c:pt idx="2379">
                  <c:v>26972</c:v>
                </c:pt>
                <c:pt idx="2380">
                  <c:v>26973</c:v>
                </c:pt>
                <c:pt idx="2381">
                  <c:v>26974</c:v>
                </c:pt>
                <c:pt idx="2382">
                  <c:v>26975</c:v>
                </c:pt>
                <c:pt idx="2383">
                  <c:v>26976</c:v>
                </c:pt>
                <c:pt idx="2384">
                  <c:v>26977</c:v>
                </c:pt>
                <c:pt idx="2385">
                  <c:v>26978</c:v>
                </c:pt>
                <c:pt idx="2386">
                  <c:v>26979</c:v>
                </c:pt>
                <c:pt idx="2387">
                  <c:v>26980</c:v>
                </c:pt>
                <c:pt idx="2388">
                  <c:v>26981</c:v>
                </c:pt>
                <c:pt idx="2389">
                  <c:v>26982</c:v>
                </c:pt>
                <c:pt idx="2390">
                  <c:v>26983</c:v>
                </c:pt>
                <c:pt idx="2391">
                  <c:v>26984</c:v>
                </c:pt>
                <c:pt idx="2392">
                  <c:v>26985</c:v>
                </c:pt>
                <c:pt idx="2393">
                  <c:v>26986</c:v>
                </c:pt>
                <c:pt idx="2394">
                  <c:v>26987</c:v>
                </c:pt>
                <c:pt idx="2395">
                  <c:v>26988</c:v>
                </c:pt>
                <c:pt idx="2396">
                  <c:v>26989</c:v>
                </c:pt>
                <c:pt idx="2397">
                  <c:v>26990</c:v>
                </c:pt>
                <c:pt idx="2398">
                  <c:v>26991</c:v>
                </c:pt>
                <c:pt idx="2399">
                  <c:v>26992</c:v>
                </c:pt>
                <c:pt idx="2400">
                  <c:v>26993</c:v>
                </c:pt>
                <c:pt idx="2401">
                  <c:v>26994</c:v>
                </c:pt>
                <c:pt idx="2402">
                  <c:v>26995</c:v>
                </c:pt>
                <c:pt idx="2403">
                  <c:v>26996</c:v>
                </c:pt>
                <c:pt idx="2404">
                  <c:v>26997</c:v>
                </c:pt>
                <c:pt idx="2405">
                  <c:v>26998</c:v>
                </c:pt>
                <c:pt idx="2406">
                  <c:v>26999</c:v>
                </c:pt>
                <c:pt idx="2407">
                  <c:v>27000</c:v>
                </c:pt>
                <c:pt idx="2408">
                  <c:v>27001</c:v>
                </c:pt>
                <c:pt idx="2409">
                  <c:v>27002</c:v>
                </c:pt>
                <c:pt idx="2410">
                  <c:v>27003</c:v>
                </c:pt>
                <c:pt idx="2411">
                  <c:v>27004</c:v>
                </c:pt>
                <c:pt idx="2412">
                  <c:v>27005</c:v>
                </c:pt>
                <c:pt idx="2413">
                  <c:v>27006</c:v>
                </c:pt>
                <c:pt idx="2414">
                  <c:v>27007</c:v>
                </c:pt>
                <c:pt idx="2415">
                  <c:v>27008</c:v>
                </c:pt>
                <c:pt idx="2416">
                  <c:v>27009</c:v>
                </c:pt>
                <c:pt idx="2417">
                  <c:v>27010</c:v>
                </c:pt>
                <c:pt idx="2418">
                  <c:v>27011</c:v>
                </c:pt>
                <c:pt idx="2419">
                  <c:v>27012</c:v>
                </c:pt>
                <c:pt idx="2420">
                  <c:v>27013</c:v>
                </c:pt>
                <c:pt idx="2421">
                  <c:v>27014</c:v>
                </c:pt>
                <c:pt idx="2422">
                  <c:v>27015</c:v>
                </c:pt>
                <c:pt idx="2423">
                  <c:v>27016</c:v>
                </c:pt>
                <c:pt idx="2424">
                  <c:v>27017</c:v>
                </c:pt>
                <c:pt idx="2425">
                  <c:v>27018</c:v>
                </c:pt>
                <c:pt idx="2426">
                  <c:v>27019</c:v>
                </c:pt>
                <c:pt idx="2427">
                  <c:v>27020</c:v>
                </c:pt>
                <c:pt idx="2428">
                  <c:v>27021</c:v>
                </c:pt>
                <c:pt idx="2429">
                  <c:v>27022</c:v>
                </c:pt>
                <c:pt idx="2430">
                  <c:v>27023</c:v>
                </c:pt>
                <c:pt idx="2431">
                  <c:v>27024</c:v>
                </c:pt>
                <c:pt idx="2432">
                  <c:v>27025</c:v>
                </c:pt>
                <c:pt idx="2433">
                  <c:v>27026</c:v>
                </c:pt>
                <c:pt idx="2434">
                  <c:v>27027</c:v>
                </c:pt>
                <c:pt idx="2435">
                  <c:v>27028</c:v>
                </c:pt>
                <c:pt idx="2436">
                  <c:v>27029</c:v>
                </c:pt>
                <c:pt idx="2437">
                  <c:v>27030</c:v>
                </c:pt>
                <c:pt idx="2438">
                  <c:v>27031</c:v>
                </c:pt>
                <c:pt idx="2439">
                  <c:v>27032</c:v>
                </c:pt>
                <c:pt idx="2440">
                  <c:v>27033</c:v>
                </c:pt>
                <c:pt idx="2441">
                  <c:v>27034</c:v>
                </c:pt>
                <c:pt idx="2442">
                  <c:v>27035</c:v>
                </c:pt>
                <c:pt idx="2443">
                  <c:v>27036</c:v>
                </c:pt>
                <c:pt idx="2444">
                  <c:v>27037</c:v>
                </c:pt>
                <c:pt idx="2445">
                  <c:v>27038</c:v>
                </c:pt>
                <c:pt idx="2446">
                  <c:v>27039</c:v>
                </c:pt>
                <c:pt idx="2447">
                  <c:v>27040</c:v>
                </c:pt>
                <c:pt idx="2448">
                  <c:v>27041</c:v>
                </c:pt>
                <c:pt idx="2449">
                  <c:v>27042</c:v>
                </c:pt>
                <c:pt idx="2450">
                  <c:v>27043</c:v>
                </c:pt>
                <c:pt idx="2451">
                  <c:v>27044</c:v>
                </c:pt>
                <c:pt idx="2452">
                  <c:v>27045</c:v>
                </c:pt>
                <c:pt idx="2453">
                  <c:v>27046</c:v>
                </c:pt>
                <c:pt idx="2454">
                  <c:v>27047</c:v>
                </c:pt>
                <c:pt idx="2455">
                  <c:v>27048</c:v>
                </c:pt>
                <c:pt idx="2456">
                  <c:v>27049</c:v>
                </c:pt>
                <c:pt idx="2457">
                  <c:v>27050</c:v>
                </c:pt>
                <c:pt idx="2458">
                  <c:v>27051</c:v>
                </c:pt>
                <c:pt idx="2459">
                  <c:v>27052</c:v>
                </c:pt>
                <c:pt idx="2460">
                  <c:v>27053</c:v>
                </c:pt>
                <c:pt idx="2461">
                  <c:v>27054</c:v>
                </c:pt>
                <c:pt idx="2462">
                  <c:v>27055</c:v>
                </c:pt>
                <c:pt idx="2463">
                  <c:v>27056</c:v>
                </c:pt>
                <c:pt idx="2464">
                  <c:v>27057</c:v>
                </c:pt>
                <c:pt idx="2465">
                  <c:v>27058</c:v>
                </c:pt>
                <c:pt idx="2466">
                  <c:v>27059</c:v>
                </c:pt>
                <c:pt idx="2467">
                  <c:v>27060</c:v>
                </c:pt>
                <c:pt idx="2468">
                  <c:v>27061</c:v>
                </c:pt>
                <c:pt idx="2469">
                  <c:v>27062</c:v>
                </c:pt>
                <c:pt idx="2470">
                  <c:v>27063</c:v>
                </c:pt>
                <c:pt idx="2471">
                  <c:v>27064</c:v>
                </c:pt>
                <c:pt idx="2472">
                  <c:v>27065</c:v>
                </c:pt>
                <c:pt idx="2473">
                  <c:v>27066</c:v>
                </c:pt>
                <c:pt idx="2474">
                  <c:v>27067</c:v>
                </c:pt>
                <c:pt idx="2475">
                  <c:v>27068</c:v>
                </c:pt>
                <c:pt idx="2476">
                  <c:v>27069</c:v>
                </c:pt>
                <c:pt idx="2477">
                  <c:v>27070</c:v>
                </c:pt>
                <c:pt idx="2478">
                  <c:v>27071</c:v>
                </c:pt>
                <c:pt idx="2479">
                  <c:v>27072</c:v>
                </c:pt>
                <c:pt idx="2480">
                  <c:v>27073</c:v>
                </c:pt>
                <c:pt idx="2481">
                  <c:v>27074</c:v>
                </c:pt>
                <c:pt idx="2482">
                  <c:v>27075</c:v>
                </c:pt>
                <c:pt idx="2483">
                  <c:v>27076</c:v>
                </c:pt>
                <c:pt idx="2484">
                  <c:v>27077</c:v>
                </c:pt>
                <c:pt idx="2485">
                  <c:v>27078</c:v>
                </c:pt>
                <c:pt idx="2486">
                  <c:v>27079</c:v>
                </c:pt>
                <c:pt idx="2487">
                  <c:v>27080</c:v>
                </c:pt>
                <c:pt idx="2488">
                  <c:v>27081</c:v>
                </c:pt>
                <c:pt idx="2489">
                  <c:v>27082</c:v>
                </c:pt>
                <c:pt idx="2490">
                  <c:v>27083</c:v>
                </c:pt>
                <c:pt idx="2491">
                  <c:v>27084</c:v>
                </c:pt>
                <c:pt idx="2492">
                  <c:v>27085</c:v>
                </c:pt>
                <c:pt idx="2493">
                  <c:v>27086</c:v>
                </c:pt>
                <c:pt idx="2494">
                  <c:v>27087</c:v>
                </c:pt>
                <c:pt idx="2495">
                  <c:v>27088</c:v>
                </c:pt>
                <c:pt idx="2496">
                  <c:v>27089</c:v>
                </c:pt>
                <c:pt idx="2497">
                  <c:v>27090</c:v>
                </c:pt>
                <c:pt idx="2498">
                  <c:v>27091</c:v>
                </c:pt>
                <c:pt idx="2499">
                  <c:v>27092</c:v>
                </c:pt>
                <c:pt idx="2500">
                  <c:v>27093</c:v>
                </c:pt>
                <c:pt idx="2501">
                  <c:v>27094</c:v>
                </c:pt>
                <c:pt idx="2502">
                  <c:v>27095</c:v>
                </c:pt>
                <c:pt idx="2503">
                  <c:v>27096</c:v>
                </c:pt>
                <c:pt idx="2504">
                  <c:v>27097</c:v>
                </c:pt>
                <c:pt idx="2505">
                  <c:v>27098</c:v>
                </c:pt>
                <c:pt idx="2506">
                  <c:v>27099</c:v>
                </c:pt>
                <c:pt idx="2507">
                  <c:v>27100</c:v>
                </c:pt>
                <c:pt idx="2508">
                  <c:v>27101</c:v>
                </c:pt>
                <c:pt idx="2509">
                  <c:v>27102</c:v>
                </c:pt>
                <c:pt idx="2510">
                  <c:v>27103</c:v>
                </c:pt>
                <c:pt idx="2511">
                  <c:v>27104</c:v>
                </c:pt>
                <c:pt idx="2512">
                  <c:v>27105</c:v>
                </c:pt>
                <c:pt idx="2513">
                  <c:v>27106</c:v>
                </c:pt>
                <c:pt idx="2514">
                  <c:v>27107</c:v>
                </c:pt>
                <c:pt idx="2515">
                  <c:v>27108</c:v>
                </c:pt>
                <c:pt idx="2516">
                  <c:v>27109</c:v>
                </c:pt>
                <c:pt idx="2517">
                  <c:v>27110</c:v>
                </c:pt>
                <c:pt idx="2518">
                  <c:v>27111</c:v>
                </c:pt>
                <c:pt idx="2519">
                  <c:v>27112</c:v>
                </c:pt>
                <c:pt idx="2520">
                  <c:v>27113</c:v>
                </c:pt>
                <c:pt idx="2521">
                  <c:v>27114</c:v>
                </c:pt>
                <c:pt idx="2522">
                  <c:v>27115</c:v>
                </c:pt>
                <c:pt idx="2523">
                  <c:v>27116</c:v>
                </c:pt>
                <c:pt idx="2524">
                  <c:v>27117</c:v>
                </c:pt>
                <c:pt idx="2525">
                  <c:v>27118</c:v>
                </c:pt>
                <c:pt idx="2526">
                  <c:v>27119</c:v>
                </c:pt>
                <c:pt idx="2527">
                  <c:v>27120</c:v>
                </c:pt>
                <c:pt idx="2528">
                  <c:v>27121</c:v>
                </c:pt>
                <c:pt idx="2529">
                  <c:v>27122</c:v>
                </c:pt>
                <c:pt idx="2530">
                  <c:v>27123</c:v>
                </c:pt>
                <c:pt idx="2531">
                  <c:v>27124</c:v>
                </c:pt>
                <c:pt idx="2532">
                  <c:v>27125</c:v>
                </c:pt>
                <c:pt idx="2533">
                  <c:v>27126</c:v>
                </c:pt>
                <c:pt idx="2534">
                  <c:v>27127</c:v>
                </c:pt>
                <c:pt idx="2535">
                  <c:v>27128</c:v>
                </c:pt>
                <c:pt idx="2536">
                  <c:v>27129</c:v>
                </c:pt>
                <c:pt idx="2537">
                  <c:v>27130</c:v>
                </c:pt>
                <c:pt idx="2538">
                  <c:v>27131</c:v>
                </c:pt>
                <c:pt idx="2539">
                  <c:v>27132</c:v>
                </c:pt>
                <c:pt idx="2540">
                  <c:v>27133</c:v>
                </c:pt>
                <c:pt idx="2541">
                  <c:v>27134</c:v>
                </c:pt>
                <c:pt idx="2542">
                  <c:v>27135</c:v>
                </c:pt>
                <c:pt idx="2543">
                  <c:v>27136</c:v>
                </c:pt>
                <c:pt idx="2544">
                  <c:v>27137</c:v>
                </c:pt>
                <c:pt idx="2545">
                  <c:v>27138</c:v>
                </c:pt>
                <c:pt idx="2546">
                  <c:v>27139</c:v>
                </c:pt>
                <c:pt idx="2547">
                  <c:v>27140</c:v>
                </c:pt>
                <c:pt idx="2548">
                  <c:v>27141</c:v>
                </c:pt>
                <c:pt idx="2549">
                  <c:v>27142</c:v>
                </c:pt>
                <c:pt idx="2550">
                  <c:v>27143</c:v>
                </c:pt>
                <c:pt idx="2551">
                  <c:v>27144</c:v>
                </c:pt>
                <c:pt idx="2552">
                  <c:v>27145</c:v>
                </c:pt>
                <c:pt idx="2553">
                  <c:v>27146</c:v>
                </c:pt>
                <c:pt idx="2554">
                  <c:v>27147</c:v>
                </c:pt>
                <c:pt idx="2555">
                  <c:v>27148</c:v>
                </c:pt>
                <c:pt idx="2556">
                  <c:v>27149</c:v>
                </c:pt>
                <c:pt idx="2557">
                  <c:v>27150</c:v>
                </c:pt>
                <c:pt idx="2558">
                  <c:v>27151</c:v>
                </c:pt>
                <c:pt idx="2559">
                  <c:v>27152</c:v>
                </c:pt>
                <c:pt idx="2560">
                  <c:v>27153</c:v>
                </c:pt>
                <c:pt idx="2561">
                  <c:v>27154</c:v>
                </c:pt>
                <c:pt idx="2562">
                  <c:v>27155</c:v>
                </c:pt>
                <c:pt idx="2563">
                  <c:v>27156</c:v>
                </c:pt>
                <c:pt idx="2564">
                  <c:v>27157</c:v>
                </c:pt>
                <c:pt idx="2565">
                  <c:v>27158</c:v>
                </c:pt>
                <c:pt idx="2566">
                  <c:v>27159</c:v>
                </c:pt>
                <c:pt idx="2567">
                  <c:v>27160</c:v>
                </c:pt>
                <c:pt idx="2568">
                  <c:v>27161</c:v>
                </c:pt>
                <c:pt idx="2569">
                  <c:v>27162</c:v>
                </c:pt>
                <c:pt idx="2570">
                  <c:v>27163</c:v>
                </c:pt>
                <c:pt idx="2571">
                  <c:v>27164</c:v>
                </c:pt>
                <c:pt idx="2572">
                  <c:v>27165</c:v>
                </c:pt>
                <c:pt idx="2573">
                  <c:v>27166</c:v>
                </c:pt>
                <c:pt idx="2574">
                  <c:v>27167</c:v>
                </c:pt>
                <c:pt idx="2575">
                  <c:v>27168</c:v>
                </c:pt>
                <c:pt idx="2576">
                  <c:v>27169</c:v>
                </c:pt>
                <c:pt idx="2577">
                  <c:v>27170</c:v>
                </c:pt>
                <c:pt idx="2578">
                  <c:v>27171</c:v>
                </c:pt>
                <c:pt idx="2579">
                  <c:v>27172</c:v>
                </c:pt>
                <c:pt idx="2580">
                  <c:v>27173</c:v>
                </c:pt>
                <c:pt idx="2581">
                  <c:v>27174</c:v>
                </c:pt>
                <c:pt idx="2582">
                  <c:v>27175</c:v>
                </c:pt>
                <c:pt idx="2583">
                  <c:v>27176</c:v>
                </c:pt>
                <c:pt idx="2584">
                  <c:v>27177</c:v>
                </c:pt>
                <c:pt idx="2585">
                  <c:v>27178</c:v>
                </c:pt>
                <c:pt idx="2586">
                  <c:v>27179</c:v>
                </c:pt>
                <c:pt idx="2587">
                  <c:v>27180</c:v>
                </c:pt>
                <c:pt idx="2588">
                  <c:v>27181</c:v>
                </c:pt>
                <c:pt idx="2589">
                  <c:v>27182</c:v>
                </c:pt>
                <c:pt idx="2590">
                  <c:v>27183</c:v>
                </c:pt>
                <c:pt idx="2591">
                  <c:v>27184</c:v>
                </c:pt>
                <c:pt idx="2592">
                  <c:v>27185</c:v>
                </c:pt>
                <c:pt idx="2593">
                  <c:v>27186</c:v>
                </c:pt>
                <c:pt idx="2594">
                  <c:v>27187</c:v>
                </c:pt>
                <c:pt idx="2595">
                  <c:v>27188</c:v>
                </c:pt>
                <c:pt idx="2596">
                  <c:v>27189</c:v>
                </c:pt>
                <c:pt idx="2597">
                  <c:v>27190</c:v>
                </c:pt>
                <c:pt idx="2598">
                  <c:v>27191</c:v>
                </c:pt>
                <c:pt idx="2599">
                  <c:v>27192</c:v>
                </c:pt>
                <c:pt idx="2600">
                  <c:v>27193</c:v>
                </c:pt>
                <c:pt idx="2601">
                  <c:v>27194</c:v>
                </c:pt>
                <c:pt idx="2602">
                  <c:v>27195</c:v>
                </c:pt>
                <c:pt idx="2603">
                  <c:v>27196</c:v>
                </c:pt>
                <c:pt idx="2604">
                  <c:v>27197</c:v>
                </c:pt>
                <c:pt idx="2605">
                  <c:v>27198</c:v>
                </c:pt>
                <c:pt idx="2606">
                  <c:v>27199</c:v>
                </c:pt>
                <c:pt idx="2607">
                  <c:v>27200</c:v>
                </c:pt>
                <c:pt idx="2608">
                  <c:v>27201</c:v>
                </c:pt>
                <c:pt idx="2609">
                  <c:v>27202</c:v>
                </c:pt>
                <c:pt idx="2610">
                  <c:v>27203</c:v>
                </c:pt>
                <c:pt idx="2611">
                  <c:v>27204</c:v>
                </c:pt>
                <c:pt idx="2612">
                  <c:v>27205</c:v>
                </c:pt>
                <c:pt idx="2613">
                  <c:v>27206</c:v>
                </c:pt>
                <c:pt idx="2614">
                  <c:v>27207</c:v>
                </c:pt>
                <c:pt idx="2615">
                  <c:v>27208</c:v>
                </c:pt>
                <c:pt idx="2616">
                  <c:v>27209</c:v>
                </c:pt>
                <c:pt idx="2617">
                  <c:v>27210</c:v>
                </c:pt>
                <c:pt idx="2618">
                  <c:v>27211</c:v>
                </c:pt>
                <c:pt idx="2619">
                  <c:v>27212</c:v>
                </c:pt>
                <c:pt idx="2620">
                  <c:v>27213</c:v>
                </c:pt>
                <c:pt idx="2621">
                  <c:v>27214</c:v>
                </c:pt>
                <c:pt idx="2622">
                  <c:v>27215</c:v>
                </c:pt>
                <c:pt idx="2623">
                  <c:v>27216</c:v>
                </c:pt>
                <c:pt idx="2624">
                  <c:v>27217</c:v>
                </c:pt>
                <c:pt idx="2625">
                  <c:v>27218</c:v>
                </c:pt>
                <c:pt idx="2626">
                  <c:v>27219</c:v>
                </c:pt>
                <c:pt idx="2627">
                  <c:v>27220</c:v>
                </c:pt>
                <c:pt idx="2628">
                  <c:v>27221</c:v>
                </c:pt>
                <c:pt idx="2629">
                  <c:v>27222</c:v>
                </c:pt>
                <c:pt idx="2630">
                  <c:v>27223</c:v>
                </c:pt>
                <c:pt idx="2631">
                  <c:v>27224</c:v>
                </c:pt>
                <c:pt idx="2632">
                  <c:v>27225</c:v>
                </c:pt>
                <c:pt idx="2633">
                  <c:v>27226</c:v>
                </c:pt>
                <c:pt idx="2634">
                  <c:v>27227</c:v>
                </c:pt>
                <c:pt idx="2635">
                  <c:v>27228</c:v>
                </c:pt>
                <c:pt idx="2636">
                  <c:v>27229</c:v>
                </c:pt>
                <c:pt idx="2637">
                  <c:v>27230</c:v>
                </c:pt>
                <c:pt idx="2638">
                  <c:v>27231</c:v>
                </c:pt>
                <c:pt idx="2639">
                  <c:v>27232</c:v>
                </c:pt>
                <c:pt idx="2640">
                  <c:v>27233</c:v>
                </c:pt>
                <c:pt idx="2641">
                  <c:v>27234</c:v>
                </c:pt>
                <c:pt idx="2642">
                  <c:v>27235</c:v>
                </c:pt>
                <c:pt idx="2643">
                  <c:v>27236</c:v>
                </c:pt>
                <c:pt idx="2644">
                  <c:v>27237</c:v>
                </c:pt>
                <c:pt idx="2645">
                  <c:v>27238</c:v>
                </c:pt>
                <c:pt idx="2646">
                  <c:v>27239</c:v>
                </c:pt>
                <c:pt idx="2647">
                  <c:v>27240</c:v>
                </c:pt>
                <c:pt idx="2648">
                  <c:v>27241</c:v>
                </c:pt>
                <c:pt idx="2649">
                  <c:v>27242</c:v>
                </c:pt>
                <c:pt idx="2650">
                  <c:v>27243</c:v>
                </c:pt>
                <c:pt idx="2651">
                  <c:v>27244</c:v>
                </c:pt>
                <c:pt idx="2652">
                  <c:v>27245</c:v>
                </c:pt>
                <c:pt idx="2653">
                  <c:v>27246</c:v>
                </c:pt>
                <c:pt idx="2654">
                  <c:v>27247</c:v>
                </c:pt>
                <c:pt idx="2655">
                  <c:v>27248</c:v>
                </c:pt>
                <c:pt idx="2656">
                  <c:v>27249</c:v>
                </c:pt>
                <c:pt idx="2657">
                  <c:v>27250</c:v>
                </c:pt>
                <c:pt idx="2658">
                  <c:v>27251</c:v>
                </c:pt>
                <c:pt idx="2659">
                  <c:v>27252</c:v>
                </c:pt>
                <c:pt idx="2660">
                  <c:v>27253</c:v>
                </c:pt>
                <c:pt idx="2661">
                  <c:v>27254</c:v>
                </c:pt>
                <c:pt idx="2662">
                  <c:v>27255</c:v>
                </c:pt>
                <c:pt idx="2663">
                  <c:v>27256</c:v>
                </c:pt>
                <c:pt idx="2664">
                  <c:v>27257</c:v>
                </c:pt>
                <c:pt idx="2665">
                  <c:v>27258</c:v>
                </c:pt>
                <c:pt idx="2666">
                  <c:v>27259</c:v>
                </c:pt>
                <c:pt idx="2667">
                  <c:v>27260</c:v>
                </c:pt>
                <c:pt idx="2668">
                  <c:v>27261</c:v>
                </c:pt>
                <c:pt idx="2669">
                  <c:v>27262</c:v>
                </c:pt>
                <c:pt idx="2670">
                  <c:v>27263</c:v>
                </c:pt>
                <c:pt idx="2671">
                  <c:v>27264</c:v>
                </c:pt>
                <c:pt idx="2672">
                  <c:v>27265</c:v>
                </c:pt>
                <c:pt idx="2673">
                  <c:v>27266</c:v>
                </c:pt>
                <c:pt idx="2674">
                  <c:v>27267</c:v>
                </c:pt>
                <c:pt idx="2675">
                  <c:v>27268</c:v>
                </c:pt>
                <c:pt idx="2676">
                  <c:v>27269</c:v>
                </c:pt>
                <c:pt idx="2677">
                  <c:v>27270</c:v>
                </c:pt>
                <c:pt idx="2678">
                  <c:v>27271</c:v>
                </c:pt>
                <c:pt idx="2679">
                  <c:v>27272</c:v>
                </c:pt>
                <c:pt idx="2680">
                  <c:v>27273</c:v>
                </c:pt>
                <c:pt idx="2681">
                  <c:v>27274</c:v>
                </c:pt>
                <c:pt idx="2682">
                  <c:v>27275</c:v>
                </c:pt>
                <c:pt idx="2683">
                  <c:v>27276</c:v>
                </c:pt>
                <c:pt idx="2684">
                  <c:v>27277</c:v>
                </c:pt>
                <c:pt idx="2685">
                  <c:v>27278</c:v>
                </c:pt>
                <c:pt idx="2686">
                  <c:v>27279</c:v>
                </c:pt>
                <c:pt idx="2687">
                  <c:v>27280</c:v>
                </c:pt>
                <c:pt idx="2688">
                  <c:v>27281</c:v>
                </c:pt>
                <c:pt idx="2689">
                  <c:v>27282</c:v>
                </c:pt>
                <c:pt idx="2690">
                  <c:v>27283</c:v>
                </c:pt>
                <c:pt idx="2691">
                  <c:v>27284</c:v>
                </c:pt>
                <c:pt idx="2692">
                  <c:v>27285</c:v>
                </c:pt>
                <c:pt idx="2693">
                  <c:v>27286</c:v>
                </c:pt>
                <c:pt idx="2694">
                  <c:v>27287</c:v>
                </c:pt>
                <c:pt idx="2695">
                  <c:v>27288</c:v>
                </c:pt>
                <c:pt idx="2696">
                  <c:v>27289</c:v>
                </c:pt>
                <c:pt idx="2697">
                  <c:v>27290</c:v>
                </c:pt>
                <c:pt idx="2698">
                  <c:v>27291</c:v>
                </c:pt>
                <c:pt idx="2699">
                  <c:v>27292</c:v>
                </c:pt>
                <c:pt idx="2700">
                  <c:v>27293</c:v>
                </c:pt>
                <c:pt idx="2701">
                  <c:v>27294</c:v>
                </c:pt>
                <c:pt idx="2702">
                  <c:v>27295</c:v>
                </c:pt>
                <c:pt idx="2703">
                  <c:v>27296</c:v>
                </c:pt>
                <c:pt idx="2704">
                  <c:v>27297</c:v>
                </c:pt>
                <c:pt idx="2705">
                  <c:v>27298</c:v>
                </c:pt>
                <c:pt idx="2706">
                  <c:v>27299</c:v>
                </c:pt>
                <c:pt idx="2707">
                  <c:v>27300</c:v>
                </c:pt>
                <c:pt idx="2708">
                  <c:v>27301</c:v>
                </c:pt>
                <c:pt idx="2709">
                  <c:v>27302</c:v>
                </c:pt>
                <c:pt idx="2710">
                  <c:v>27303</c:v>
                </c:pt>
                <c:pt idx="2711">
                  <c:v>27304</c:v>
                </c:pt>
                <c:pt idx="2712">
                  <c:v>27305</c:v>
                </c:pt>
                <c:pt idx="2713">
                  <c:v>27306</c:v>
                </c:pt>
                <c:pt idx="2714">
                  <c:v>27307</c:v>
                </c:pt>
                <c:pt idx="2715">
                  <c:v>27308</c:v>
                </c:pt>
                <c:pt idx="2716">
                  <c:v>27309</c:v>
                </c:pt>
                <c:pt idx="2717">
                  <c:v>27310</c:v>
                </c:pt>
                <c:pt idx="2718">
                  <c:v>27311</c:v>
                </c:pt>
                <c:pt idx="2719">
                  <c:v>27312</c:v>
                </c:pt>
                <c:pt idx="2720">
                  <c:v>27313</c:v>
                </c:pt>
                <c:pt idx="2721">
                  <c:v>27314</c:v>
                </c:pt>
                <c:pt idx="2722">
                  <c:v>27315</c:v>
                </c:pt>
                <c:pt idx="2723">
                  <c:v>27316</c:v>
                </c:pt>
                <c:pt idx="2724">
                  <c:v>27317</c:v>
                </c:pt>
                <c:pt idx="2725">
                  <c:v>27318</c:v>
                </c:pt>
                <c:pt idx="2726">
                  <c:v>27319</c:v>
                </c:pt>
                <c:pt idx="2727">
                  <c:v>27320</c:v>
                </c:pt>
                <c:pt idx="2728">
                  <c:v>27321</c:v>
                </c:pt>
                <c:pt idx="2729">
                  <c:v>27322</c:v>
                </c:pt>
                <c:pt idx="2730">
                  <c:v>27323</c:v>
                </c:pt>
                <c:pt idx="2731">
                  <c:v>27324</c:v>
                </c:pt>
                <c:pt idx="2732">
                  <c:v>27325</c:v>
                </c:pt>
                <c:pt idx="2733">
                  <c:v>27326</c:v>
                </c:pt>
                <c:pt idx="2734">
                  <c:v>27327</c:v>
                </c:pt>
                <c:pt idx="2735">
                  <c:v>27328</c:v>
                </c:pt>
                <c:pt idx="2736">
                  <c:v>27329</c:v>
                </c:pt>
                <c:pt idx="2737">
                  <c:v>27330</c:v>
                </c:pt>
                <c:pt idx="2738">
                  <c:v>27331</c:v>
                </c:pt>
                <c:pt idx="2739">
                  <c:v>27332</c:v>
                </c:pt>
                <c:pt idx="2740">
                  <c:v>27333</c:v>
                </c:pt>
                <c:pt idx="2741">
                  <c:v>27334</c:v>
                </c:pt>
                <c:pt idx="2742">
                  <c:v>27335</c:v>
                </c:pt>
                <c:pt idx="2743">
                  <c:v>27336</c:v>
                </c:pt>
                <c:pt idx="2744">
                  <c:v>27337</c:v>
                </c:pt>
                <c:pt idx="2745">
                  <c:v>27338</c:v>
                </c:pt>
                <c:pt idx="2746">
                  <c:v>27339</c:v>
                </c:pt>
                <c:pt idx="2747">
                  <c:v>27340</c:v>
                </c:pt>
                <c:pt idx="2748">
                  <c:v>27341</c:v>
                </c:pt>
                <c:pt idx="2749">
                  <c:v>27342</c:v>
                </c:pt>
                <c:pt idx="2750">
                  <c:v>27343</c:v>
                </c:pt>
                <c:pt idx="2751">
                  <c:v>27344</c:v>
                </c:pt>
                <c:pt idx="2752">
                  <c:v>27345</c:v>
                </c:pt>
                <c:pt idx="2753">
                  <c:v>27346</c:v>
                </c:pt>
                <c:pt idx="2754">
                  <c:v>27347</c:v>
                </c:pt>
                <c:pt idx="2755">
                  <c:v>27348</c:v>
                </c:pt>
                <c:pt idx="2756">
                  <c:v>27349</c:v>
                </c:pt>
                <c:pt idx="2757">
                  <c:v>27350</c:v>
                </c:pt>
                <c:pt idx="2758">
                  <c:v>27351</c:v>
                </c:pt>
                <c:pt idx="2759">
                  <c:v>27352</c:v>
                </c:pt>
                <c:pt idx="2760">
                  <c:v>27353</c:v>
                </c:pt>
                <c:pt idx="2761">
                  <c:v>27354</c:v>
                </c:pt>
                <c:pt idx="2762">
                  <c:v>27355</c:v>
                </c:pt>
                <c:pt idx="2763">
                  <c:v>27356</c:v>
                </c:pt>
                <c:pt idx="2764">
                  <c:v>27357</c:v>
                </c:pt>
                <c:pt idx="2765">
                  <c:v>27358</c:v>
                </c:pt>
                <c:pt idx="2766">
                  <c:v>27359</c:v>
                </c:pt>
                <c:pt idx="2767">
                  <c:v>27360</c:v>
                </c:pt>
                <c:pt idx="2768">
                  <c:v>27361</c:v>
                </c:pt>
                <c:pt idx="2769">
                  <c:v>27362</c:v>
                </c:pt>
                <c:pt idx="2770">
                  <c:v>27363</c:v>
                </c:pt>
                <c:pt idx="2771">
                  <c:v>27364</c:v>
                </c:pt>
                <c:pt idx="2772">
                  <c:v>27365</c:v>
                </c:pt>
                <c:pt idx="2773">
                  <c:v>27366</c:v>
                </c:pt>
                <c:pt idx="2774">
                  <c:v>27367</c:v>
                </c:pt>
                <c:pt idx="2775">
                  <c:v>27368</c:v>
                </c:pt>
                <c:pt idx="2776">
                  <c:v>27369</c:v>
                </c:pt>
                <c:pt idx="2777">
                  <c:v>27370</c:v>
                </c:pt>
                <c:pt idx="2778">
                  <c:v>27371</c:v>
                </c:pt>
                <c:pt idx="2779">
                  <c:v>27372</c:v>
                </c:pt>
                <c:pt idx="2780">
                  <c:v>27373</c:v>
                </c:pt>
                <c:pt idx="2781">
                  <c:v>27374</c:v>
                </c:pt>
                <c:pt idx="2782">
                  <c:v>27375</c:v>
                </c:pt>
                <c:pt idx="2783">
                  <c:v>27376</c:v>
                </c:pt>
                <c:pt idx="2784">
                  <c:v>27377</c:v>
                </c:pt>
                <c:pt idx="2785">
                  <c:v>27378</c:v>
                </c:pt>
                <c:pt idx="2786">
                  <c:v>27379</c:v>
                </c:pt>
                <c:pt idx="2787">
                  <c:v>27380</c:v>
                </c:pt>
                <c:pt idx="2788">
                  <c:v>27381</c:v>
                </c:pt>
                <c:pt idx="2789">
                  <c:v>27382</c:v>
                </c:pt>
                <c:pt idx="2790">
                  <c:v>27383</c:v>
                </c:pt>
                <c:pt idx="2791">
                  <c:v>27384</c:v>
                </c:pt>
                <c:pt idx="2792">
                  <c:v>27385</c:v>
                </c:pt>
                <c:pt idx="2793">
                  <c:v>27386</c:v>
                </c:pt>
                <c:pt idx="2794">
                  <c:v>27387</c:v>
                </c:pt>
                <c:pt idx="2795">
                  <c:v>27388</c:v>
                </c:pt>
                <c:pt idx="2796">
                  <c:v>27389</c:v>
                </c:pt>
                <c:pt idx="2797">
                  <c:v>27390</c:v>
                </c:pt>
                <c:pt idx="2798">
                  <c:v>27391</c:v>
                </c:pt>
                <c:pt idx="2799">
                  <c:v>27392</c:v>
                </c:pt>
                <c:pt idx="2800">
                  <c:v>27393</c:v>
                </c:pt>
                <c:pt idx="2801">
                  <c:v>27394</c:v>
                </c:pt>
                <c:pt idx="2802">
                  <c:v>27395</c:v>
                </c:pt>
                <c:pt idx="2803">
                  <c:v>27396</c:v>
                </c:pt>
                <c:pt idx="2804">
                  <c:v>27397</c:v>
                </c:pt>
                <c:pt idx="2805">
                  <c:v>27398</c:v>
                </c:pt>
                <c:pt idx="2806">
                  <c:v>27399</c:v>
                </c:pt>
                <c:pt idx="2807">
                  <c:v>27400</c:v>
                </c:pt>
                <c:pt idx="2808">
                  <c:v>27401</c:v>
                </c:pt>
                <c:pt idx="2809">
                  <c:v>27402</c:v>
                </c:pt>
                <c:pt idx="2810">
                  <c:v>27403</c:v>
                </c:pt>
                <c:pt idx="2811">
                  <c:v>27404</c:v>
                </c:pt>
                <c:pt idx="2812">
                  <c:v>27405</c:v>
                </c:pt>
                <c:pt idx="2813">
                  <c:v>27406</c:v>
                </c:pt>
                <c:pt idx="2814">
                  <c:v>27407</c:v>
                </c:pt>
                <c:pt idx="2815">
                  <c:v>27408</c:v>
                </c:pt>
                <c:pt idx="2816">
                  <c:v>27409</c:v>
                </c:pt>
                <c:pt idx="2817">
                  <c:v>27410</c:v>
                </c:pt>
                <c:pt idx="2818">
                  <c:v>27411</c:v>
                </c:pt>
                <c:pt idx="2819">
                  <c:v>27412</c:v>
                </c:pt>
                <c:pt idx="2820">
                  <c:v>27413</c:v>
                </c:pt>
                <c:pt idx="2821">
                  <c:v>27414</c:v>
                </c:pt>
                <c:pt idx="2822">
                  <c:v>27415</c:v>
                </c:pt>
                <c:pt idx="2823">
                  <c:v>27416</c:v>
                </c:pt>
                <c:pt idx="2824">
                  <c:v>27417</c:v>
                </c:pt>
                <c:pt idx="2825">
                  <c:v>27418</c:v>
                </c:pt>
                <c:pt idx="2826">
                  <c:v>27419</c:v>
                </c:pt>
                <c:pt idx="2827">
                  <c:v>27420</c:v>
                </c:pt>
                <c:pt idx="2828">
                  <c:v>27421</c:v>
                </c:pt>
                <c:pt idx="2829">
                  <c:v>27422</c:v>
                </c:pt>
                <c:pt idx="2830">
                  <c:v>27423</c:v>
                </c:pt>
                <c:pt idx="2831">
                  <c:v>27424</c:v>
                </c:pt>
                <c:pt idx="2832">
                  <c:v>27425</c:v>
                </c:pt>
                <c:pt idx="2833">
                  <c:v>27426</c:v>
                </c:pt>
                <c:pt idx="2834">
                  <c:v>27427</c:v>
                </c:pt>
                <c:pt idx="2835">
                  <c:v>27428</c:v>
                </c:pt>
                <c:pt idx="2836">
                  <c:v>27429</c:v>
                </c:pt>
                <c:pt idx="2837">
                  <c:v>27430</c:v>
                </c:pt>
                <c:pt idx="2838">
                  <c:v>27431</c:v>
                </c:pt>
                <c:pt idx="2839">
                  <c:v>27432</c:v>
                </c:pt>
                <c:pt idx="2840">
                  <c:v>27433</c:v>
                </c:pt>
                <c:pt idx="2841">
                  <c:v>27434</c:v>
                </c:pt>
                <c:pt idx="2842">
                  <c:v>27435</c:v>
                </c:pt>
                <c:pt idx="2843">
                  <c:v>27436</c:v>
                </c:pt>
                <c:pt idx="2844">
                  <c:v>27437</c:v>
                </c:pt>
                <c:pt idx="2845">
                  <c:v>27438</c:v>
                </c:pt>
                <c:pt idx="2846">
                  <c:v>27439</c:v>
                </c:pt>
                <c:pt idx="2847">
                  <c:v>27440</c:v>
                </c:pt>
                <c:pt idx="2848">
                  <c:v>27441</c:v>
                </c:pt>
                <c:pt idx="2849">
                  <c:v>27442</c:v>
                </c:pt>
                <c:pt idx="2850">
                  <c:v>27443</c:v>
                </c:pt>
                <c:pt idx="2851">
                  <c:v>27444</c:v>
                </c:pt>
                <c:pt idx="2852">
                  <c:v>27445</c:v>
                </c:pt>
                <c:pt idx="2853">
                  <c:v>27446</c:v>
                </c:pt>
                <c:pt idx="2854">
                  <c:v>27447</c:v>
                </c:pt>
                <c:pt idx="2855">
                  <c:v>27448</c:v>
                </c:pt>
                <c:pt idx="2856">
                  <c:v>27449</c:v>
                </c:pt>
                <c:pt idx="2857">
                  <c:v>27450</c:v>
                </c:pt>
                <c:pt idx="2858">
                  <c:v>27451</c:v>
                </c:pt>
                <c:pt idx="2859">
                  <c:v>27452</c:v>
                </c:pt>
                <c:pt idx="2860">
                  <c:v>27453</c:v>
                </c:pt>
                <c:pt idx="2861">
                  <c:v>27454</c:v>
                </c:pt>
                <c:pt idx="2862">
                  <c:v>27455</c:v>
                </c:pt>
                <c:pt idx="2863">
                  <c:v>27456</c:v>
                </c:pt>
                <c:pt idx="2864">
                  <c:v>27457</c:v>
                </c:pt>
                <c:pt idx="2865">
                  <c:v>27458</c:v>
                </c:pt>
                <c:pt idx="2866">
                  <c:v>27459</c:v>
                </c:pt>
                <c:pt idx="2867">
                  <c:v>27460</c:v>
                </c:pt>
                <c:pt idx="2868">
                  <c:v>27461</c:v>
                </c:pt>
                <c:pt idx="2869">
                  <c:v>27462</c:v>
                </c:pt>
                <c:pt idx="2870">
                  <c:v>27463</c:v>
                </c:pt>
                <c:pt idx="2871">
                  <c:v>27464</c:v>
                </c:pt>
                <c:pt idx="2872">
                  <c:v>27465</c:v>
                </c:pt>
                <c:pt idx="2873">
                  <c:v>27466</c:v>
                </c:pt>
                <c:pt idx="2874">
                  <c:v>27467</c:v>
                </c:pt>
                <c:pt idx="2875">
                  <c:v>27468</c:v>
                </c:pt>
                <c:pt idx="2876">
                  <c:v>27469</c:v>
                </c:pt>
                <c:pt idx="2877">
                  <c:v>27470</c:v>
                </c:pt>
                <c:pt idx="2878">
                  <c:v>27471</c:v>
                </c:pt>
                <c:pt idx="2879">
                  <c:v>27472</c:v>
                </c:pt>
                <c:pt idx="2880">
                  <c:v>27473</c:v>
                </c:pt>
                <c:pt idx="2881">
                  <c:v>27474</c:v>
                </c:pt>
                <c:pt idx="2882">
                  <c:v>27475</c:v>
                </c:pt>
                <c:pt idx="2883">
                  <c:v>27476</c:v>
                </c:pt>
                <c:pt idx="2884">
                  <c:v>27477</c:v>
                </c:pt>
                <c:pt idx="2885">
                  <c:v>27478</c:v>
                </c:pt>
                <c:pt idx="2886">
                  <c:v>27479</c:v>
                </c:pt>
                <c:pt idx="2887">
                  <c:v>27480</c:v>
                </c:pt>
                <c:pt idx="2888">
                  <c:v>27481</c:v>
                </c:pt>
                <c:pt idx="2889">
                  <c:v>27482</c:v>
                </c:pt>
                <c:pt idx="2890">
                  <c:v>27483</c:v>
                </c:pt>
                <c:pt idx="2891">
                  <c:v>27484</c:v>
                </c:pt>
                <c:pt idx="2892">
                  <c:v>27485</c:v>
                </c:pt>
                <c:pt idx="2893">
                  <c:v>27486</c:v>
                </c:pt>
                <c:pt idx="2894">
                  <c:v>27487</c:v>
                </c:pt>
                <c:pt idx="2895">
                  <c:v>27488</c:v>
                </c:pt>
                <c:pt idx="2896">
                  <c:v>27489</c:v>
                </c:pt>
                <c:pt idx="2897">
                  <c:v>27490</c:v>
                </c:pt>
                <c:pt idx="2898">
                  <c:v>27491</c:v>
                </c:pt>
                <c:pt idx="2899">
                  <c:v>27492</c:v>
                </c:pt>
                <c:pt idx="2900">
                  <c:v>27493</c:v>
                </c:pt>
                <c:pt idx="2901">
                  <c:v>27494</c:v>
                </c:pt>
                <c:pt idx="2902">
                  <c:v>27495</c:v>
                </c:pt>
                <c:pt idx="2903">
                  <c:v>27496</c:v>
                </c:pt>
                <c:pt idx="2904">
                  <c:v>27497</c:v>
                </c:pt>
                <c:pt idx="2905">
                  <c:v>27498</c:v>
                </c:pt>
                <c:pt idx="2906">
                  <c:v>27499</c:v>
                </c:pt>
                <c:pt idx="2907">
                  <c:v>27500</c:v>
                </c:pt>
                <c:pt idx="2908">
                  <c:v>27501</c:v>
                </c:pt>
                <c:pt idx="2909">
                  <c:v>27502</c:v>
                </c:pt>
                <c:pt idx="2910">
                  <c:v>27503</c:v>
                </c:pt>
                <c:pt idx="2911">
                  <c:v>27504</c:v>
                </c:pt>
                <c:pt idx="2912">
                  <c:v>27505</c:v>
                </c:pt>
                <c:pt idx="2913">
                  <c:v>27506</c:v>
                </c:pt>
                <c:pt idx="2914">
                  <c:v>27507</c:v>
                </c:pt>
                <c:pt idx="2915">
                  <c:v>27508</c:v>
                </c:pt>
                <c:pt idx="2916">
                  <c:v>27509</c:v>
                </c:pt>
                <c:pt idx="2917">
                  <c:v>27510</c:v>
                </c:pt>
                <c:pt idx="2918">
                  <c:v>27511</c:v>
                </c:pt>
                <c:pt idx="2919">
                  <c:v>27512</c:v>
                </c:pt>
                <c:pt idx="2920">
                  <c:v>27513</c:v>
                </c:pt>
                <c:pt idx="2921">
                  <c:v>27514</c:v>
                </c:pt>
                <c:pt idx="2922">
                  <c:v>27515</c:v>
                </c:pt>
                <c:pt idx="2923">
                  <c:v>27516</c:v>
                </c:pt>
                <c:pt idx="2924">
                  <c:v>27517</c:v>
                </c:pt>
                <c:pt idx="2925">
                  <c:v>27518</c:v>
                </c:pt>
                <c:pt idx="2926">
                  <c:v>27519</c:v>
                </c:pt>
                <c:pt idx="2927">
                  <c:v>27520</c:v>
                </c:pt>
                <c:pt idx="2928">
                  <c:v>27521</c:v>
                </c:pt>
                <c:pt idx="2929">
                  <c:v>27522</c:v>
                </c:pt>
                <c:pt idx="2930">
                  <c:v>27523</c:v>
                </c:pt>
                <c:pt idx="2931">
                  <c:v>27524</c:v>
                </c:pt>
                <c:pt idx="2932">
                  <c:v>27525</c:v>
                </c:pt>
                <c:pt idx="2933">
                  <c:v>27526</c:v>
                </c:pt>
                <c:pt idx="2934">
                  <c:v>27527</c:v>
                </c:pt>
                <c:pt idx="2935">
                  <c:v>27528</c:v>
                </c:pt>
                <c:pt idx="2936">
                  <c:v>27529</c:v>
                </c:pt>
                <c:pt idx="2937">
                  <c:v>27530</c:v>
                </c:pt>
                <c:pt idx="2938">
                  <c:v>27531</c:v>
                </c:pt>
                <c:pt idx="2939">
                  <c:v>27532</c:v>
                </c:pt>
                <c:pt idx="2940">
                  <c:v>27533</c:v>
                </c:pt>
                <c:pt idx="2941">
                  <c:v>27534</c:v>
                </c:pt>
                <c:pt idx="2942">
                  <c:v>27535</c:v>
                </c:pt>
                <c:pt idx="2943">
                  <c:v>27536</c:v>
                </c:pt>
                <c:pt idx="2944">
                  <c:v>27537</c:v>
                </c:pt>
                <c:pt idx="2945">
                  <c:v>27538</c:v>
                </c:pt>
                <c:pt idx="2946">
                  <c:v>27539</c:v>
                </c:pt>
                <c:pt idx="2947">
                  <c:v>27540</c:v>
                </c:pt>
                <c:pt idx="2948">
                  <c:v>27541</c:v>
                </c:pt>
                <c:pt idx="2949">
                  <c:v>27542</c:v>
                </c:pt>
                <c:pt idx="2950">
                  <c:v>27543</c:v>
                </c:pt>
                <c:pt idx="2951">
                  <c:v>27544</c:v>
                </c:pt>
                <c:pt idx="2952">
                  <c:v>27545</c:v>
                </c:pt>
                <c:pt idx="2953">
                  <c:v>27546</c:v>
                </c:pt>
                <c:pt idx="2954">
                  <c:v>27547</c:v>
                </c:pt>
                <c:pt idx="2955">
                  <c:v>27548</c:v>
                </c:pt>
                <c:pt idx="2956">
                  <c:v>27549</c:v>
                </c:pt>
                <c:pt idx="2957">
                  <c:v>27550</c:v>
                </c:pt>
                <c:pt idx="2958">
                  <c:v>27551</c:v>
                </c:pt>
                <c:pt idx="2959">
                  <c:v>27552</c:v>
                </c:pt>
                <c:pt idx="2960">
                  <c:v>27553</c:v>
                </c:pt>
                <c:pt idx="2961">
                  <c:v>27554</c:v>
                </c:pt>
                <c:pt idx="2962">
                  <c:v>27555</c:v>
                </c:pt>
                <c:pt idx="2963">
                  <c:v>27556</c:v>
                </c:pt>
                <c:pt idx="2964">
                  <c:v>27557</c:v>
                </c:pt>
                <c:pt idx="2965">
                  <c:v>27558</c:v>
                </c:pt>
                <c:pt idx="2966">
                  <c:v>27559</c:v>
                </c:pt>
                <c:pt idx="2967">
                  <c:v>27560</c:v>
                </c:pt>
                <c:pt idx="2968">
                  <c:v>27561</c:v>
                </c:pt>
                <c:pt idx="2969">
                  <c:v>27562</c:v>
                </c:pt>
                <c:pt idx="2970">
                  <c:v>27563</c:v>
                </c:pt>
                <c:pt idx="2971">
                  <c:v>27564</c:v>
                </c:pt>
                <c:pt idx="2972">
                  <c:v>27565</c:v>
                </c:pt>
                <c:pt idx="2973">
                  <c:v>27566</c:v>
                </c:pt>
                <c:pt idx="2974">
                  <c:v>27567</c:v>
                </c:pt>
                <c:pt idx="2975">
                  <c:v>27568</c:v>
                </c:pt>
                <c:pt idx="2976">
                  <c:v>27569</c:v>
                </c:pt>
                <c:pt idx="2977">
                  <c:v>27570</c:v>
                </c:pt>
                <c:pt idx="2978">
                  <c:v>27571</c:v>
                </c:pt>
                <c:pt idx="2979">
                  <c:v>27572</c:v>
                </c:pt>
                <c:pt idx="2980">
                  <c:v>27573</c:v>
                </c:pt>
                <c:pt idx="2981">
                  <c:v>27574</c:v>
                </c:pt>
                <c:pt idx="2982">
                  <c:v>27575</c:v>
                </c:pt>
                <c:pt idx="2983">
                  <c:v>27576</c:v>
                </c:pt>
                <c:pt idx="2984">
                  <c:v>27577</c:v>
                </c:pt>
                <c:pt idx="2985">
                  <c:v>27578</c:v>
                </c:pt>
                <c:pt idx="2986">
                  <c:v>27579</c:v>
                </c:pt>
                <c:pt idx="2987">
                  <c:v>27580</c:v>
                </c:pt>
                <c:pt idx="2988">
                  <c:v>27581</c:v>
                </c:pt>
                <c:pt idx="2989">
                  <c:v>27582</c:v>
                </c:pt>
                <c:pt idx="2990">
                  <c:v>27583</c:v>
                </c:pt>
                <c:pt idx="2991">
                  <c:v>27584</c:v>
                </c:pt>
                <c:pt idx="2992">
                  <c:v>27585</c:v>
                </c:pt>
                <c:pt idx="2993">
                  <c:v>27586</c:v>
                </c:pt>
                <c:pt idx="2994">
                  <c:v>27587</c:v>
                </c:pt>
                <c:pt idx="2995">
                  <c:v>27588</c:v>
                </c:pt>
                <c:pt idx="2996">
                  <c:v>27589</c:v>
                </c:pt>
                <c:pt idx="2997">
                  <c:v>27590</c:v>
                </c:pt>
                <c:pt idx="2998">
                  <c:v>27591</c:v>
                </c:pt>
                <c:pt idx="2999">
                  <c:v>27592</c:v>
                </c:pt>
                <c:pt idx="3000">
                  <c:v>27593</c:v>
                </c:pt>
                <c:pt idx="3001">
                  <c:v>27594</c:v>
                </c:pt>
                <c:pt idx="3002">
                  <c:v>27595</c:v>
                </c:pt>
                <c:pt idx="3003">
                  <c:v>27596</c:v>
                </c:pt>
                <c:pt idx="3004">
                  <c:v>27597</c:v>
                </c:pt>
                <c:pt idx="3005">
                  <c:v>27598</c:v>
                </c:pt>
                <c:pt idx="3006">
                  <c:v>27599</c:v>
                </c:pt>
                <c:pt idx="3007">
                  <c:v>27600</c:v>
                </c:pt>
                <c:pt idx="3008">
                  <c:v>27601</c:v>
                </c:pt>
                <c:pt idx="3009">
                  <c:v>27602</c:v>
                </c:pt>
                <c:pt idx="3010">
                  <c:v>27603</c:v>
                </c:pt>
                <c:pt idx="3011">
                  <c:v>27604</c:v>
                </c:pt>
                <c:pt idx="3012">
                  <c:v>27605</c:v>
                </c:pt>
                <c:pt idx="3013">
                  <c:v>27606</c:v>
                </c:pt>
                <c:pt idx="3014">
                  <c:v>27607</c:v>
                </c:pt>
                <c:pt idx="3015">
                  <c:v>27608</c:v>
                </c:pt>
                <c:pt idx="3016">
                  <c:v>27609</c:v>
                </c:pt>
                <c:pt idx="3017">
                  <c:v>27610</c:v>
                </c:pt>
                <c:pt idx="3018">
                  <c:v>27611</c:v>
                </c:pt>
                <c:pt idx="3019">
                  <c:v>27612</c:v>
                </c:pt>
                <c:pt idx="3020">
                  <c:v>27613</c:v>
                </c:pt>
                <c:pt idx="3021">
                  <c:v>27614</c:v>
                </c:pt>
                <c:pt idx="3022">
                  <c:v>27615</c:v>
                </c:pt>
                <c:pt idx="3023">
                  <c:v>27616</c:v>
                </c:pt>
                <c:pt idx="3024">
                  <c:v>27617</c:v>
                </c:pt>
                <c:pt idx="3025">
                  <c:v>27618</c:v>
                </c:pt>
                <c:pt idx="3026">
                  <c:v>27619</c:v>
                </c:pt>
                <c:pt idx="3027">
                  <c:v>27620</c:v>
                </c:pt>
                <c:pt idx="3028">
                  <c:v>27621</c:v>
                </c:pt>
                <c:pt idx="3029">
                  <c:v>27622</c:v>
                </c:pt>
                <c:pt idx="3030">
                  <c:v>27623</c:v>
                </c:pt>
                <c:pt idx="3031">
                  <c:v>27624</c:v>
                </c:pt>
                <c:pt idx="3032">
                  <c:v>27625</c:v>
                </c:pt>
                <c:pt idx="3033">
                  <c:v>27626</c:v>
                </c:pt>
                <c:pt idx="3034">
                  <c:v>27627</c:v>
                </c:pt>
                <c:pt idx="3035">
                  <c:v>27628</c:v>
                </c:pt>
                <c:pt idx="3036">
                  <c:v>27629</c:v>
                </c:pt>
                <c:pt idx="3037">
                  <c:v>27630</c:v>
                </c:pt>
                <c:pt idx="3038">
                  <c:v>27631</c:v>
                </c:pt>
                <c:pt idx="3039">
                  <c:v>27632</c:v>
                </c:pt>
                <c:pt idx="3040">
                  <c:v>27633</c:v>
                </c:pt>
                <c:pt idx="3041">
                  <c:v>27634</c:v>
                </c:pt>
                <c:pt idx="3042">
                  <c:v>27635</c:v>
                </c:pt>
                <c:pt idx="3043">
                  <c:v>27636</c:v>
                </c:pt>
                <c:pt idx="3044">
                  <c:v>27637</c:v>
                </c:pt>
                <c:pt idx="3045">
                  <c:v>27638</c:v>
                </c:pt>
                <c:pt idx="3046">
                  <c:v>27639</c:v>
                </c:pt>
                <c:pt idx="3047">
                  <c:v>27640</c:v>
                </c:pt>
                <c:pt idx="3048">
                  <c:v>27641</c:v>
                </c:pt>
                <c:pt idx="3049">
                  <c:v>27642</c:v>
                </c:pt>
                <c:pt idx="3050">
                  <c:v>27643</c:v>
                </c:pt>
                <c:pt idx="3051">
                  <c:v>27644</c:v>
                </c:pt>
                <c:pt idx="3052">
                  <c:v>27645</c:v>
                </c:pt>
                <c:pt idx="3053">
                  <c:v>27646</c:v>
                </c:pt>
                <c:pt idx="3054">
                  <c:v>27647</c:v>
                </c:pt>
                <c:pt idx="3055">
                  <c:v>27648</c:v>
                </c:pt>
                <c:pt idx="3056">
                  <c:v>27649</c:v>
                </c:pt>
                <c:pt idx="3057">
                  <c:v>27650</c:v>
                </c:pt>
                <c:pt idx="3058">
                  <c:v>27651</c:v>
                </c:pt>
                <c:pt idx="3059">
                  <c:v>27652</c:v>
                </c:pt>
                <c:pt idx="3060">
                  <c:v>27653</c:v>
                </c:pt>
                <c:pt idx="3061">
                  <c:v>27654</c:v>
                </c:pt>
                <c:pt idx="3062">
                  <c:v>27655</c:v>
                </c:pt>
                <c:pt idx="3063">
                  <c:v>27656</c:v>
                </c:pt>
                <c:pt idx="3064">
                  <c:v>27657</c:v>
                </c:pt>
                <c:pt idx="3065">
                  <c:v>27658</c:v>
                </c:pt>
                <c:pt idx="3066">
                  <c:v>27659</c:v>
                </c:pt>
                <c:pt idx="3067">
                  <c:v>27660</c:v>
                </c:pt>
                <c:pt idx="3068">
                  <c:v>27661</c:v>
                </c:pt>
                <c:pt idx="3069">
                  <c:v>27662</c:v>
                </c:pt>
                <c:pt idx="3070">
                  <c:v>27663</c:v>
                </c:pt>
                <c:pt idx="3071">
                  <c:v>27664</c:v>
                </c:pt>
                <c:pt idx="3072">
                  <c:v>27665</c:v>
                </c:pt>
                <c:pt idx="3073">
                  <c:v>27666</c:v>
                </c:pt>
                <c:pt idx="3074">
                  <c:v>27667</c:v>
                </c:pt>
                <c:pt idx="3075">
                  <c:v>27668</c:v>
                </c:pt>
                <c:pt idx="3076">
                  <c:v>27669</c:v>
                </c:pt>
                <c:pt idx="3077">
                  <c:v>27670</c:v>
                </c:pt>
                <c:pt idx="3078">
                  <c:v>27671</c:v>
                </c:pt>
                <c:pt idx="3079">
                  <c:v>27672</c:v>
                </c:pt>
                <c:pt idx="3080">
                  <c:v>27673</c:v>
                </c:pt>
                <c:pt idx="3081">
                  <c:v>27674</c:v>
                </c:pt>
                <c:pt idx="3082">
                  <c:v>27675</c:v>
                </c:pt>
                <c:pt idx="3083">
                  <c:v>27676</c:v>
                </c:pt>
                <c:pt idx="3084">
                  <c:v>27677</c:v>
                </c:pt>
                <c:pt idx="3085">
                  <c:v>27678</c:v>
                </c:pt>
                <c:pt idx="3086">
                  <c:v>27679</c:v>
                </c:pt>
                <c:pt idx="3087">
                  <c:v>27680</c:v>
                </c:pt>
                <c:pt idx="3088">
                  <c:v>27681</c:v>
                </c:pt>
                <c:pt idx="3089">
                  <c:v>27682</c:v>
                </c:pt>
                <c:pt idx="3090">
                  <c:v>27683</c:v>
                </c:pt>
                <c:pt idx="3091">
                  <c:v>27684</c:v>
                </c:pt>
                <c:pt idx="3092">
                  <c:v>27685</c:v>
                </c:pt>
                <c:pt idx="3093">
                  <c:v>27686</c:v>
                </c:pt>
                <c:pt idx="3094">
                  <c:v>27687</c:v>
                </c:pt>
                <c:pt idx="3095">
                  <c:v>27688</c:v>
                </c:pt>
                <c:pt idx="3096">
                  <c:v>27689</c:v>
                </c:pt>
                <c:pt idx="3097">
                  <c:v>27690</c:v>
                </c:pt>
                <c:pt idx="3098">
                  <c:v>27691</c:v>
                </c:pt>
                <c:pt idx="3099">
                  <c:v>27692</c:v>
                </c:pt>
                <c:pt idx="3100">
                  <c:v>27693</c:v>
                </c:pt>
                <c:pt idx="3101">
                  <c:v>27694</c:v>
                </c:pt>
                <c:pt idx="3102">
                  <c:v>27695</c:v>
                </c:pt>
                <c:pt idx="3103">
                  <c:v>27696</c:v>
                </c:pt>
                <c:pt idx="3104">
                  <c:v>27697</c:v>
                </c:pt>
                <c:pt idx="3105">
                  <c:v>27698</c:v>
                </c:pt>
                <c:pt idx="3106">
                  <c:v>27699</c:v>
                </c:pt>
                <c:pt idx="3107">
                  <c:v>27700</c:v>
                </c:pt>
                <c:pt idx="3108">
                  <c:v>27701</c:v>
                </c:pt>
                <c:pt idx="3109">
                  <c:v>27702</c:v>
                </c:pt>
                <c:pt idx="3110">
                  <c:v>27703</c:v>
                </c:pt>
                <c:pt idx="3111">
                  <c:v>27704</c:v>
                </c:pt>
                <c:pt idx="3112">
                  <c:v>27705</c:v>
                </c:pt>
                <c:pt idx="3113">
                  <c:v>27706</c:v>
                </c:pt>
                <c:pt idx="3114">
                  <c:v>27707</c:v>
                </c:pt>
                <c:pt idx="3115">
                  <c:v>27708</c:v>
                </c:pt>
                <c:pt idx="3116">
                  <c:v>27709</c:v>
                </c:pt>
                <c:pt idx="3117">
                  <c:v>27710</c:v>
                </c:pt>
                <c:pt idx="3118">
                  <c:v>27711</c:v>
                </c:pt>
                <c:pt idx="3119">
                  <c:v>27712</c:v>
                </c:pt>
                <c:pt idx="3120">
                  <c:v>27713</c:v>
                </c:pt>
                <c:pt idx="3121">
                  <c:v>27714</c:v>
                </c:pt>
                <c:pt idx="3122">
                  <c:v>27715</c:v>
                </c:pt>
                <c:pt idx="3123">
                  <c:v>27716</c:v>
                </c:pt>
                <c:pt idx="3124">
                  <c:v>27717</c:v>
                </c:pt>
                <c:pt idx="3125">
                  <c:v>27718</c:v>
                </c:pt>
                <c:pt idx="3126">
                  <c:v>27719</c:v>
                </c:pt>
                <c:pt idx="3127">
                  <c:v>27720</c:v>
                </c:pt>
                <c:pt idx="3128">
                  <c:v>27721</c:v>
                </c:pt>
                <c:pt idx="3129">
                  <c:v>27722</c:v>
                </c:pt>
                <c:pt idx="3130">
                  <c:v>27723</c:v>
                </c:pt>
                <c:pt idx="3131">
                  <c:v>27724</c:v>
                </c:pt>
                <c:pt idx="3132">
                  <c:v>27725</c:v>
                </c:pt>
                <c:pt idx="3133">
                  <c:v>27726</c:v>
                </c:pt>
                <c:pt idx="3134">
                  <c:v>27727</c:v>
                </c:pt>
                <c:pt idx="3135">
                  <c:v>27728</c:v>
                </c:pt>
                <c:pt idx="3136">
                  <c:v>27729</c:v>
                </c:pt>
                <c:pt idx="3137">
                  <c:v>27730</c:v>
                </c:pt>
                <c:pt idx="3138">
                  <c:v>27731</c:v>
                </c:pt>
                <c:pt idx="3139">
                  <c:v>27732</c:v>
                </c:pt>
                <c:pt idx="3140">
                  <c:v>27733</c:v>
                </c:pt>
                <c:pt idx="3141">
                  <c:v>27734</c:v>
                </c:pt>
                <c:pt idx="3142">
                  <c:v>27735</c:v>
                </c:pt>
                <c:pt idx="3143">
                  <c:v>27736</c:v>
                </c:pt>
                <c:pt idx="3144">
                  <c:v>27737</c:v>
                </c:pt>
                <c:pt idx="3145">
                  <c:v>27738</c:v>
                </c:pt>
                <c:pt idx="3146">
                  <c:v>27739</c:v>
                </c:pt>
                <c:pt idx="3147">
                  <c:v>27740</c:v>
                </c:pt>
                <c:pt idx="3148">
                  <c:v>27741</c:v>
                </c:pt>
                <c:pt idx="3149">
                  <c:v>27742</c:v>
                </c:pt>
                <c:pt idx="3150">
                  <c:v>27743</c:v>
                </c:pt>
                <c:pt idx="3151">
                  <c:v>27744</c:v>
                </c:pt>
                <c:pt idx="3152">
                  <c:v>27745</c:v>
                </c:pt>
                <c:pt idx="3153">
                  <c:v>27746</c:v>
                </c:pt>
                <c:pt idx="3154">
                  <c:v>27747</c:v>
                </c:pt>
                <c:pt idx="3155">
                  <c:v>27748</c:v>
                </c:pt>
                <c:pt idx="3156">
                  <c:v>27749</c:v>
                </c:pt>
                <c:pt idx="3157">
                  <c:v>27750</c:v>
                </c:pt>
                <c:pt idx="3158">
                  <c:v>27751</c:v>
                </c:pt>
                <c:pt idx="3159">
                  <c:v>27752</c:v>
                </c:pt>
                <c:pt idx="3160">
                  <c:v>27753</c:v>
                </c:pt>
                <c:pt idx="3161">
                  <c:v>27754</c:v>
                </c:pt>
                <c:pt idx="3162">
                  <c:v>27755</c:v>
                </c:pt>
                <c:pt idx="3163">
                  <c:v>27756</c:v>
                </c:pt>
                <c:pt idx="3164">
                  <c:v>27757</c:v>
                </c:pt>
                <c:pt idx="3165">
                  <c:v>27758</c:v>
                </c:pt>
                <c:pt idx="3166">
                  <c:v>27759</c:v>
                </c:pt>
                <c:pt idx="3167">
                  <c:v>27760</c:v>
                </c:pt>
                <c:pt idx="3168">
                  <c:v>27761</c:v>
                </c:pt>
                <c:pt idx="3169">
                  <c:v>27762</c:v>
                </c:pt>
                <c:pt idx="3170">
                  <c:v>27763</c:v>
                </c:pt>
                <c:pt idx="3171">
                  <c:v>27764</c:v>
                </c:pt>
                <c:pt idx="3172">
                  <c:v>27765</c:v>
                </c:pt>
                <c:pt idx="3173">
                  <c:v>27766</c:v>
                </c:pt>
                <c:pt idx="3174">
                  <c:v>27767</c:v>
                </c:pt>
                <c:pt idx="3175">
                  <c:v>27768</c:v>
                </c:pt>
                <c:pt idx="3176">
                  <c:v>27769</c:v>
                </c:pt>
                <c:pt idx="3177">
                  <c:v>27770</c:v>
                </c:pt>
                <c:pt idx="3178">
                  <c:v>27771</c:v>
                </c:pt>
                <c:pt idx="3179">
                  <c:v>27772</c:v>
                </c:pt>
                <c:pt idx="3180">
                  <c:v>27773</c:v>
                </c:pt>
                <c:pt idx="3181">
                  <c:v>27774</c:v>
                </c:pt>
                <c:pt idx="3182">
                  <c:v>27775</c:v>
                </c:pt>
                <c:pt idx="3183">
                  <c:v>27776</c:v>
                </c:pt>
                <c:pt idx="3184">
                  <c:v>27777</c:v>
                </c:pt>
                <c:pt idx="3185">
                  <c:v>27778</c:v>
                </c:pt>
                <c:pt idx="3186">
                  <c:v>27779</c:v>
                </c:pt>
                <c:pt idx="3187">
                  <c:v>27780</c:v>
                </c:pt>
                <c:pt idx="3188">
                  <c:v>27781</c:v>
                </c:pt>
                <c:pt idx="3189">
                  <c:v>27782</c:v>
                </c:pt>
                <c:pt idx="3190">
                  <c:v>27783</c:v>
                </c:pt>
                <c:pt idx="3191">
                  <c:v>27784</c:v>
                </c:pt>
                <c:pt idx="3192">
                  <c:v>27785</c:v>
                </c:pt>
                <c:pt idx="3193">
                  <c:v>27786</c:v>
                </c:pt>
                <c:pt idx="3194">
                  <c:v>27787</c:v>
                </c:pt>
                <c:pt idx="3195">
                  <c:v>27788</c:v>
                </c:pt>
                <c:pt idx="3196">
                  <c:v>27789</c:v>
                </c:pt>
                <c:pt idx="3197">
                  <c:v>27790</c:v>
                </c:pt>
                <c:pt idx="3198">
                  <c:v>27791</c:v>
                </c:pt>
                <c:pt idx="3199">
                  <c:v>27792</c:v>
                </c:pt>
                <c:pt idx="3200">
                  <c:v>27793</c:v>
                </c:pt>
                <c:pt idx="3201">
                  <c:v>27794</c:v>
                </c:pt>
                <c:pt idx="3202">
                  <c:v>27795</c:v>
                </c:pt>
                <c:pt idx="3203">
                  <c:v>27796</c:v>
                </c:pt>
                <c:pt idx="3204">
                  <c:v>27797</c:v>
                </c:pt>
                <c:pt idx="3205">
                  <c:v>27798</c:v>
                </c:pt>
                <c:pt idx="3206">
                  <c:v>27799</c:v>
                </c:pt>
                <c:pt idx="3207">
                  <c:v>27800</c:v>
                </c:pt>
                <c:pt idx="3208">
                  <c:v>27801</c:v>
                </c:pt>
                <c:pt idx="3209">
                  <c:v>27802</c:v>
                </c:pt>
                <c:pt idx="3210">
                  <c:v>27803</c:v>
                </c:pt>
                <c:pt idx="3211">
                  <c:v>27804</c:v>
                </c:pt>
                <c:pt idx="3212">
                  <c:v>27805</c:v>
                </c:pt>
                <c:pt idx="3213">
                  <c:v>27806</c:v>
                </c:pt>
                <c:pt idx="3214">
                  <c:v>27807</c:v>
                </c:pt>
                <c:pt idx="3215">
                  <c:v>27808</c:v>
                </c:pt>
                <c:pt idx="3216">
                  <c:v>27809</c:v>
                </c:pt>
                <c:pt idx="3217">
                  <c:v>27810</c:v>
                </c:pt>
                <c:pt idx="3218">
                  <c:v>27811</c:v>
                </c:pt>
                <c:pt idx="3219">
                  <c:v>27812</c:v>
                </c:pt>
                <c:pt idx="3220">
                  <c:v>27813</c:v>
                </c:pt>
                <c:pt idx="3221">
                  <c:v>27814</c:v>
                </c:pt>
                <c:pt idx="3222">
                  <c:v>27815</c:v>
                </c:pt>
                <c:pt idx="3223">
                  <c:v>27816</c:v>
                </c:pt>
                <c:pt idx="3224">
                  <c:v>27817</c:v>
                </c:pt>
                <c:pt idx="3225">
                  <c:v>27818</c:v>
                </c:pt>
                <c:pt idx="3226">
                  <c:v>27819</c:v>
                </c:pt>
                <c:pt idx="3227">
                  <c:v>27820</c:v>
                </c:pt>
                <c:pt idx="3228">
                  <c:v>27821</c:v>
                </c:pt>
                <c:pt idx="3229">
                  <c:v>27822</c:v>
                </c:pt>
                <c:pt idx="3230">
                  <c:v>27823</c:v>
                </c:pt>
                <c:pt idx="3231">
                  <c:v>27824</c:v>
                </c:pt>
                <c:pt idx="3232">
                  <c:v>27825</c:v>
                </c:pt>
                <c:pt idx="3233">
                  <c:v>27826</c:v>
                </c:pt>
                <c:pt idx="3234">
                  <c:v>27827</c:v>
                </c:pt>
                <c:pt idx="3235">
                  <c:v>27828</c:v>
                </c:pt>
                <c:pt idx="3236">
                  <c:v>27829</c:v>
                </c:pt>
                <c:pt idx="3237">
                  <c:v>27830</c:v>
                </c:pt>
                <c:pt idx="3238">
                  <c:v>27831</c:v>
                </c:pt>
                <c:pt idx="3239">
                  <c:v>27832</c:v>
                </c:pt>
                <c:pt idx="3240">
                  <c:v>27833</c:v>
                </c:pt>
                <c:pt idx="3241">
                  <c:v>27834</c:v>
                </c:pt>
                <c:pt idx="3242">
                  <c:v>27835</c:v>
                </c:pt>
                <c:pt idx="3243">
                  <c:v>27836</c:v>
                </c:pt>
                <c:pt idx="3244">
                  <c:v>27837</c:v>
                </c:pt>
                <c:pt idx="3245">
                  <c:v>27838</c:v>
                </c:pt>
                <c:pt idx="3246">
                  <c:v>27839</c:v>
                </c:pt>
                <c:pt idx="3247">
                  <c:v>27840</c:v>
                </c:pt>
                <c:pt idx="3248">
                  <c:v>27841</c:v>
                </c:pt>
                <c:pt idx="3249">
                  <c:v>27842</c:v>
                </c:pt>
                <c:pt idx="3250">
                  <c:v>27843</c:v>
                </c:pt>
                <c:pt idx="3251">
                  <c:v>27844</c:v>
                </c:pt>
                <c:pt idx="3252">
                  <c:v>27845</c:v>
                </c:pt>
                <c:pt idx="3253">
                  <c:v>27846</c:v>
                </c:pt>
                <c:pt idx="3254">
                  <c:v>27847</c:v>
                </c:pt>
                <c:pt idx="3255">
                  <c:v>27848</c:v>
                </c:pt>
                <c:pt idx="3256">
                  <c:v>27849</c:v>
                </c:pt>
                <c:pt idx="3257">
                  <c:v>27850</c:v>
                </c:pt>
                <c:pt idx="3258">
                  <c:v>27851</c:v>
                </c:pt>
                <c:pt idx="3259">
                  <c:v>27852</c:v>
                </c:pt>
                <c:pt idx="3260">
                  <c:v>27853</c:v>
                </c:pt>
                <c:pt idx="3261">
                  <c:v>27854</c:v>
                </c:pt>
                <c:pt idx="3262">
                  <c:v>27855</c:v>
                </c:pt>
                <c:pt idx="3263">
                  <c:v>27856</c:v>
                </c:pt>
                <c:pt idx="3264">
                  <c:v>27857</c:v>
                </c:pt>
                <c:pt idx="3265">
                  <c:v>27858</c:v>
                </c:pt>
                <c:pt idx="3266">
                  <c:v>27859</c:v>
                </c:pt>
                <c:pt idx="3267">
                  <c:v>27860</c:v>
                </c:pt>
                <c:pt idx="3268">
                  <c:v>27861</c:v>
                </c:pt>
                <c:pt idx="3269">
                  <c:v>27862</c:v>
                </c:pt>
                <c:pt idx="3270">
                  <c:v>27863</c:v>
                </c:pt>
                <c:pt idx="3271">
                  <c:v>27864</c:v>
                </c:pt>
                <c:pt idx="3272">
                  <c:v>27865</c:v>
                </c:pt>
                <c:pt idx="3273">
                  <c:v>27866</c:v>
                </c:pt>
                <c:pt idx="3274">
                  <c:v>27867</c:v>
                </c:pt>
                <c:pt idx="3275">
                  <c:v>27868</c:v>
                </c:pt>
                <c:pt idx="3276">
                  <c:v>27869</c:v>
                </c:pt>
                <c:pt idx="3277">
                  <c:v>27870</c:v>
                </c:pt>
                <c:pt idx="3278">
                  <c:v>27871</c:v>
                </c:pt>
                <c:pt idx="3279">
                  <c:v>27872</c:v>
                </c:pt>
                <c:pt idx="3280">
                  <c:v>27873</c:v>
                </c:pt>
                <c:pt idx="3281">
                  <c:v>27874</c:v>
                </c:pt>
                <c:pt idx="3282">
                  <c:v>27875</c:v>
                </c:pt>
                <c:pt idx="3283">
                  <c:v>27876</c:v>
                </c:pt>
                <c:pt idx="3284">
                  <c:v>27877</c:v>
                </c:pt>
                <c:pt idx="3285">
                  <c:v>27878</c:v>
                </c:pt>
                <c:pt idx="3286">
                  <c:v>27879</c:v>
                </c:pt>
                <c:pt idx="3287">
                  <c:v>27880</c:v>
                </c:pt>
                <c:pt idx="3288">
                  <c:v>27881</c:v>
                </c:pt>
                <c:pt idx="3289">
                  <c:v>27882</c:v>
                </c:pt>
                <c:pt idx="3290">
                  <c:v>27883</c:v>
                </c:pt>
                <c:pt idx="3291">
                  <c:v>27884</c:v>
                </c:pt>
                <c:pt idx="3292">
                  <c:v>27885</c:v>
                </c:pt>
                <c:pt idx="3293">
                  <c:v>27886</c:v>
                </c:pt>
                <c:pt idx="3294">
                  <c:v>27887</c:v>
                </c:pt>
                <c:pt idx="3295">
                  <c:v>27888</c:v>
                </c:pt>
                <c:pt idx="3296">
                  <c:v>27889</c:v>
                </c:pt>
                <c:pt idx="3297">
                  <c:v>27890</c:v>
                </c:pt>
                <c:pt idx="3298">
                  <c:v>27891</c:v>
                </c:pt>
                <c:pt idx="3299">
                  <c:v>27892</c:v>
                </c:pt>
                <c:pt idx="3300">
                  <c:v>27893</c:v>
                </c:pt>
                <c:pt idx="3301">
                  <c:v>27894</c:v>
                </c:pt>
                <c:pt idx="3302">
                  <c:v>27895</c:v>
                </c:pt>
                <c:pt idx="3303">
                  <c:v>27896</c:v>
                </c:pt>
                <c:pt idx="3304">
                  <c:v>27897</c:v>
                </c:pt>
                <c:pt idx="3305">
                  <c:v>27898</c:v>
                </c:pt>
                <c:pt idx="3306">
                  <c:v>27899</c:v>
                </c:pt>
                <c:pt idx="3307">
                  <c:v>27900</c:v>
                </c:pt>
                <c:pt idx="3308">
                  <c:v>27901</c:v>
                </c:pt>
                <c:pt idx="3309">
                  <c:v>27902</c:v>
                </c:pt>
                <c:pt idx="3310">
                  <c:v>27903</c:v>
                </c:pt>
                <c:pt idx="3311">
                  <c:v>27904</c:v>
                </c:pt>
                <c:pt idx="3312">
                  <c:v>27905</c:v>
                </c:pt>
                <c:pt idx="3313">
                  <c:v>27906</c:v>
                </c:pt>
                <c:pt idx="3314">
                  <c:v>27907</c:v>
                </c:pt>
                <c:pt idx="3315">
                  <c:v>27908</c:v>
                </c:pt>
                <c:pt idx="3316">
                  <c:v>27909</c:v>
                </c:pt>
                <c:pt idx="3317">
                  <c:v>27910</c:v>
                </c:pt>
                <c:pt idx="3318">
                  <c:v>27911</c:v>
                </c:pt>
                <c:pt idx="3319">
                  <c:v>27912</c:v>
                </c:pt>
                <c:pt idx="3320">
                  <c:v>27913</c:v>
                </c:pt>
                <c:pt idx="3321">
                  <c:v>27914</c:v>
                </c:pt>
                <c:pt idx="3322">
                  <c:v>27915</c:v>
                </c:pt>
                <c:pt idx="3323">
                  <c:v>27916</c:v>
                </c:pt>
                <c:pt idx="3324">
                  <c:v>27917</c:v>
                </c:pt>
                <c:pt idx="3325">
                  <c:v>27918</c:v>
                </c:pt>
                <c:pt idx="3326">
                  <c:v>27919</c:v>
                </c:pt>
                <c:pt idx="3327">
                  <c:v>27920</c:v>
                </c:pt>
                <c:pt idx="3328">
                  <c:v>27921</c:v>
                </c:pt>
                <c:pt idx="3329">
                  <c:v>27922</c:v>
                </c:pt>
                <c:pt idx="3330">
                  <c:v>27923</c:v>
                </c:pt>
                <c:pt idx="3331">
                  <c:v>27924</c:v>
                </c:pt>
                <c:pt idx="3332">
                  <c:v>27925</c:v>
                </c:pt>
                <c:pt idx="3333">
                  <c:v>27926</c:v>
                </c:pt>
                <c:pt idx="3334">
                  <c:v>27927</c:v>
                </c:pt>
                <c:pt idx="3335">
                  <c:v>27928</c:v>
                </c:pt>
                <c:pt idx="3336">
                  <c:v>27929</c:v>
                </c:pt>
                <c:pt idx="3337">
                  <c:v>27930</c:v>
                </c:pt>
                <c:pt idx="3338">
                  <c:v>27931</c:v>
                </c:pt>
                <c:pt idx="3339">
                  <c:v>27932</c:v>
                </c:pt>
                <c:pt idx="3340">
                  <c:v>27933</c:v>
                </c:pt>
                <c:pt idx="3341">
                  <c:v>27934</c:v>
                </c:pt>
                <c:pt idx="3342">
                  <c:v>27935</c:v>
                </c:pt>
                <c:pt idx="3343">
                  <c:v>27936</c:v>
                </c:pt>
                <c:pt idx="3344">
                  <c:v>27937</c:v>
                </c:pt>
                <c:pt idx="3345">
                  <c:v>27938</c:v>
                </c:pt>
                <c:pt idx="3346">
                  <c:v>27939</c:v>
                </c:pt>
                <c:pt idx="3347">
                  <c:v>27940</c:v>
                </c:pt>
                <c:pt idx="3348">
                  <c:v>27941</c:v>
                </c:pt>
                <c:pt idx="3349">
                  <c:v>27942</c:v>
                </c:pt>
                <c:pt idx="3350">
                  <c:v>27943</c:v>
                </c:pt>
                <c:pt idx="3351">
                  <c:v>27944</c:v>
                </c:pt>
                <c:pt idx="3352">
                  <c:v>27945</c:v>
                </c:pt>
                <c:pt idx="3353">
                  <c:v>27946</c:v>
                </c:pt>
                <c:pt idx="3354">
                  <c:v>27947</c:v>
                </c:pt>
                <c:pt idx="3355">
                  <c:v>27948</c:v>
                </c:pt>
                <c:pt idx="3356">
                  <c:v>27949</c:v>
                </c:pt>
                <c:pt idx="3357">
                  <c:v>27950</c:v>
                </c:pt>
                <c:pt idx="3358">
                  <c:v>27951</c:v>
                </c:pt>
                <c:pt idx="3359">
                  <c:v>27952</c:v>
                </c:pt>
                <c:pt idx="3360">
                  <c:v>27953</c:v>
                </c:pt>
                <c:pt idx="3361">
                  <c:v>27954</c:v>
                </c:pt>
                <c:pt idx="3362">
                  <c:v>27955</c:v>
                </c:pt>
                <c:pt idx="3363">
                  <c:v>27956</c:v>
                </c:pt>
                <c:pt idx="3364">
                  <c:v>27957</c:v>
                </c:pt>
                <c:pt idx="3365">
                  <c:v>27958</c:v>
                </c:pt>
                <c:pt idx="3366">
                  <c:v>27959</c:v>
                </c:pt>
                <c:pt idx="3367">
                  <c:v>27960</c:v>
                </c:pt>
                <c:pt idx="3368">
                  <c:v>27961</c:v>
                </c:pt>
                <c:pt idx="3369">
                  <c:v>27962</c:v>
                </c:pt>
                <c:pt idx="3370">
                  <c:v>27963</c:v>
                </c:pt>
                <c:pt idx="3371">
                  <c:v>27964</c:v>
                </c:pt>
                <c:pt idx="3372">
                  <c:v>27965</c:v>
                </c:pt>
                <c:pt idx="3373">
                  <c:v>27966</c:v>
                </c:pt>
                <c:pt idx="3374">
                  <c:v>27967</c:v>
                </c:pt>
                <c:pt idx="3375">
                  <c:v>27968</c:v>
                </c:pt>
                <c:pt idx="3376">
                  <c:v>27969</c:v>
                </c:pt>
                <c:pt idx="3377">
                  <c:v>27970</c:v>
                </c:pt>
                <c:pt idx="3378">
                  <c:v>27971</c:v>
                </c:pt>
                <c:pt idx="3379">
                  <c:v>27972</c:v>
                </c:pt>
                <c:pt idx="3380">
                  <c:v>27973</c:v>
                </c:pt>
                <c:pt idx="3381">
                  <c:v>27974</c:v>
                </c:pt>
                <c:pt idx="3382">
                  <c:v>27975</c:v>
                </c:pt>
                <c:pt idx="3383">
                  <c:v>27976</c:v>
                </c:pt>
                <c:pt idx="3384">
                  <c:v>27977</c:v>
                </c:pt>
                <c:pt idx="3385">
                  <c:v>27978</c:v>
                </c:pt>
                <c:pt idx="3386">
                  <c:v>27979</c:v>
                </c:pt>
                <c:pt idx="3387">
                  <c:v>27980</c:v>
                </c:pt>
                <c:pt idx="3388">
                  <c:v>27981</c:v>
                </c:pt>
                <c:pt idx="3389">
                  <c:v>27982</c:v>
                </c:pt>
                <c:pt idx="3390">
                  <c:v>27983</c:v>
                </c:pt>
                <c:pt idx="3391">
                  <c:v>27984</c:v>
                </c:pt>
                <c:pt idx="3392">
                  <c:v>27985</c:v>
                </c:pt>
                <c:pt idx="3393">
                  <c:v>27986</c:v>
                </c:pt>
                <c:pt idx="3394">
                  <c:v>27987</c:v>
                </c:pt>
                <c:pt idx="3395">
                  <c:v>27988</c:v>
                </c:pt>
                <c:pt idx="3396">
                  <c:v>27989</c:v>
                </c:pt>
                <c:pt idx="3397">
                  <c:v>27990</c:v>
                </c:pt>
                <c:pt idx="3398">
                  <c:v>27991</c:v>
                </c:pt>
                <c:pt idx="3399">
                  <c:v>27992</c:v>
                </c:pt>
                <c:pt idx="3400">
                  <c:v>27993</c:v>
                </c:pt>
                <c:pt idx="3401">
                  <c:v>27994</c:v>
                </c:pt>
                <c:pt idx="3402">
                  <c:v>27995</c:v>
                </c:pt>
                <c:pt idx="3403">
                  <c:v>27996</c:v>
                </c:pt>
                <c:pt idx="3404">
                  <c:v>27997</c:v>
                </c:pt>
                <c:pt idx="3405">
                  <c:v>27998</c:v>
                </c:pt>
                <c:pt idx="3406">
                  <c:v>27999</c:v>
                </c:pt>
                <c:pt idx="3407">
                  <c:v>28000</c:v>
                </c:pt>
                <c:pt idx="3408">
                  <c:v>28001</c:v>
                </c:pt>
                <c:pt idx="3409">
                  <c:v>28002</c:v>
                </c:pt>
                <c:pt idx="3410">
                  <c:v>28003</c:v>
                </c:pt>
                <c:pt idx="3411">
                  <c:v>28004</c:v>
                </c:pt>
                <c:pt idx="3412">
                  <c:v>28005</c:v>
                </c:pt>
                <c:pt idx="3413">
                  <c:v>28006</c:v>
                </c:pt>
                <c:pt idx="3414">
                  <c:v>28007</c:v>
                </c:pt>
                <c:pt idx="3415">
                  <c:v>28008</c:v>
                </c:pt>
                <c:pt idx="3416">
                  <c:v>28009</c:v>
                </c:pt>
                <c:pt idx="3417">
                  <c:v>28010</c:v>
                </c:pt>
                <c:pt idx="3418">
                  <c:v>28011</c:v>
                </c:pt>
                <c:pt idx="3419">
                  <c:v>28012</c:v>
                </c:pt>
                <c:pt idx="3420">
                  <c:v>28013</c:v>
                </c:pt>
                <c:pt idx="3421">
                  <c:v>28014</c:v>
                </c:pt>
                <c:pt idx="3422">
                  <c:v>28015</c:v>
                </c:pt>
                <c:pt idx="3423">
                  <c:v>28016</c:v>
                </c:pt>
                <c:pt idx="3424">
                  <c:v>28017</c:v>
                </c:pt>
                <c:pt idx="3425">
                  <c:v>28018</c:v>
                </c:pt>
                <c:pt idx="3426">
                  <c:v>28019</c:v>
                </c:pt>
                <c:pt idx="3427">
                  <c:v>28020</c:v>
                </c:pt>
                <c:pt idx="3428">
                  <c:v>28021</c:v>
                </c:pt>
                <c:pt idx="3429">
                  <c:v>28022</c:v>
                </c:pt>
                <c:pt idx="3430">
                  <c:v>28023</c:v>
                </c:pt>
                <c:pt idx="3431">
                  <c:v>28024</c:v>
                </c:pt>
                <c:pt idx="3432">
                  <c:v>28025</c:v>
                </c:pt>
                <c:pt idx="3433">
                  <c:v>28026</c:v>
                </c:pt>
                <c:pt idx="3434">
                  <c:v>28027</c:v>
                </c:pt>
                <c:pt idx="3435">
                  <c:v>28028</c:v>
                </c:pt>
                <c:pt idx="3436">
                  <c:v>28029</c:v>
                </c:pt>
                <c:pt idx="3437">
                  <c:v>28030</c:v>
                </c:pt>
                <c:pt idx="3438">
                  <c:v>28031</c:v>
                </c:pt>
                <c:pt idx="3439">
                  <c:v>28032</c:v>
                </c:pt>
                <c:pt idx="3440">
                  <c:v>28033</c:v>
                </c:pt>
                <c:pt idx="3441">
                  <c:v>28034</c:v>
                </c:pt>
                <c:pt idx="3442">
                  <c:v>28035</c:v>
                </c:pt>
                <c:pt idx="3443">
                  <c:v>28036</c:v>
                </c:pt>
                <c:pt idx="3444">
                  <c:v>28037</c:v>
                </c:pt>
                <c:pt idx="3445">
                  <c:v>28038</c:v>
                </c:pt>
                <c:pt idx="3446">
                  <c:v>28039</c:v>
                </c:pt>
                <c:pt idx="3447">
                  <c:v>28040</c:v>
                </c:pt>
                <c:pt idx="3448">
                  <c:v>28041</c:v>
                </c:pt>
                <c:pt idx="3449">
                  <c:v>28042</c:v>
                </c:pt>
                <c:pt idx="3450">
                  <c:v>28043</c:v>
                </c:pt>
                <c:pt idx="3451">
                  <c:v>28044</c:v>
                </c:pt>
                <c:pt idx="3452">
                  <c:v>28045</c:v>
                </c:pt>
                <c:pt idx="3453">
                  <c:v>28046</c:v>
                </c:pt>
                <c:pt idx="3454">
                  <c:v>28047</c:v>
                </c:pt>
                <c:pt idx="3455">
                  <c:v>28048</c:v>
                </c:pt>
                <c:pt idx="3456">
                  <c:v>28049</c:v>
                </c:pt>
                <c:pt idx="3457">
                  <c:v>28050</c:v>
                </c:pt>
                <c:pt idx="3458">
                  <c:v>28051</c:v>
                </c:pt>
                <c:pt idx="3459">
                  <c:v>28052</c:v>
                </c:pt>
                <c:pt idx="3460">
                  <c:v>28053</c:v>
                </c:pt>
                <c:pt idx="3461">
                  <c:v>28054</c:v>
                </c:pt>
                <c:pt idx="3462">
                  <c:v>28055</c:v>
                </c:pt>
                <c:pt idx="3463">
                  <c:v>28056</c:v>
                </c:pt>
                <c:pt idx="3464">
                  <c:v>28057</c:v>
                </c:pt>
                <c:pt idx="3465">
                  <c:v>28058</c:v>
                </c:pt>
                <c:pt idx="3466">
                  <c:v>28059</c:v>
                </c:pt>
                <c:pt idx="3467">
                  <c:v>28060</c:v>
                </c:pt>
                <c:pt idx="3468">
                  <c:v>28061</c:v>
                </c:pt>
                <c:pt idx="3469">
                  <c:v>28062</c:v>
                </c:pt>
                <c:pt idx="3470">
                  <c:v>28063</c:v>
                </c:pt>
                <c:pt idx="3471">
                  <c:v>28064</c:v>
                </c:pt>
                <c:pt idx="3472">
                  <c:v>28065</c:v>
                </c:pt>
                <c:pt idx="3473">
                  <c:v>28066</c:v>
                </c:pt>
                <c:pt idx="3474">
                  <c:v>28067</c:v>
                </c:pt>
                <c:pt idx="3475">
                  <c:v>28068</c:v>
                </c:pt>
                <c:pt idx="3476">
                  <c:v>28069</c:v>
                </c:pt>
                <c:pt idx="3477">
                  <c:v>28070</c:v>
                </c:pt>
                <c:pt idx="3478">
                  <c:v>28071</c:v>
                </c:pt>
                <c:pt idx="3479">
                  <c:v>28072</c:v>
                </c:pt>
                <c:pt idx="3480">
                  <c:v>28073</c:v>
                </c:pt>
                <c:pt idx="3481">
                  <c:v>28074</c:v>
                </c:pt>
                <c:pt idx="3482">
                  <c:v>28075</c:v>
                </c:pt>
                <c:pt idx="3483">
                  <c:v>28076</c:v>
                </c:pt>
                <c:pt idx="3484">
                  <c:v>28077</c:v>
                </c:pt>
                <c:pt idx="3485">
                  <c:v>28078</c:v>
                </c:pt>
                <c:pt idx="3486">
                  <c:v>28079</c:v>
                </c:pt>
                <c:pt idx="3487">
                  <c:v>28080</c:v>
                </c:pt>
                <c:pt idx="3488">
                  <c:v>28081</c:v>
                </c:pt>
                <c:pt idx="3489">
                  <c:v>28082</c:v>
                </c:pt>
                <c:pt idx="3490">
                  <c:v>28083</c:v>
                </c:pt>
                <c:pt idx="3491">
                  <c:v>28084</c:v>
                </c:pt>
                <c:pt idx="3492">
                  <c:v>28085</c:v>
                </c:pt>
                <c:pt idx="3493">
                  <c:v>28086</c:v>
                </c:pt>
                <c:pt idx="3494">
                  <c:v>28087</c:v>
                </c:pt>
                <c:pt idx="3495">
                  <c:v>28088</c:v>
                </c:pt>
                <c:pt idx="3496">
                  <c:v>28089</c:v>
                </c:pt>
                <c:pt idx="3497">
                  <c:v>28090</c:v>
                </c:pt>
                <c:pt idx="3498">
                  <c:v>28091</c:v>
                </c:pt>
                <c:pt idx="3499">
                  <c:v>28092</c:v>
                </c:pt>
                <c:pt idx="3500">
                  <c:v>28093</c:v>
                </c:pt>
                <c:pt idx="3501">
                  <c:v>28094</c:v>
                </c:pt>
                <c:pt idx="3502">
                  <c:v>28095</c:v>
                </c:pt>
                <c:pt idx="3503">
                  <c:v>28096</c:v>
                </c:pt>
                <c:pt idx="3504">
                  <c:v>28097</c:v>
                </c:pt>
                <c:pt idx="3505">
                  <c:v>28098</c:v>
                </c:pt>
                <c:pt idx="3506">
                  <c:v>28099</c:v>
                </c:pt>
                <c:pt idx="3507">
                  <c:v>28100</c:v>
                </c:pt>
                <c:pt idx="3508">
                  <c:v>28101</c:v>
                </c:pt>
                <c:pt idx="3509">
                  <c:v>28102</c:v>
                </c:pt>
                <c:pt idx="3510">
                  <c:v>28103</c:v>
                </c:pt>
                <c:pt idx="3511">
                  <c:v>28104</c:v>
                </c:pt>
                <c:pt idx="3512">
                  <c:v>28105</c:v>
                </c:pt>
                <c:pt idx="3513">
                  <c:v>28106</c:v>
                </c:pt>
                <c:pt idx="3514">
                  <c:v>28107</c:v>
                </c:pt>
                <c:pt idx="3515">
                  <c:v>28108</c:v>
                </c:pt>
                <c:pt idx="3516">
                  <c:v>28109</c:v>
                </c:pt>
                <c:pt idx="3517">
                  <c:v>28110</c:v>
                </c:pt>
                <c:pt idx="3518">
                  <c:v>28111</c:v>
                </c:pt>
                <c:pt idx="3519">
                  <c:v>28112</c:v>
                </c:pt>
                <c:pt idx="3520">
                  <c:v>28113</c:v>
                </c:pt>
                <c:pt idx="3521">
                  <c:v>28114</c:v>
                </c:pt>
                <c:pt idx="3522">
                  <c:v>28115</c:v>
                </c:pt>
                <c:pt idx="3523">
                  <c:v>28116</c:v>
                </c:pt>
                <c:pt idx="3524">
                  <c:v>28117</c:v>
                </c:pt>
                <c:pt idx="3525">
                  <c:v>28118</c:v>
                </c:pt>
                <c:pt idx="3526">
                  <c:v>28119</c:v>
                </c:pt>
                <c:pt idx="3527">
                  <c:v>28120</c:v>
                </c:pt>
                <c:pt idx="3528">
                  <c:v>28121</c:v>
                </c:pt>
                <c:pt idx="3529">
                  <c:v>28122</c:v>
                </c:pt>
                <c:pt idx="3530">
                  <c:v>28123</c:v>
                </c:pt>
                <c:pt idx="3531">
                  <c:v>28124</c:v>
                </c:pt>
                <c:pt idx="3532">
                  <c:v>28125</c:v>
                </c:pt>
                <c:pt idx="3533">
                  <c:v>28126</c:v>
                </c:pt>
                <c:pt idx="3534">
                  <c:v>28127</c:v>
                </c:pt>
                <c:pt idx="3535">
                  <c:v>28128</c:v>
                </c:pt>
                <c:pt idx="3536">
                  <c:v>28129</c:v>
                </c:pt>
                <c:pt idx="3537">
                  <c:v>28130</c:v>
                </c:pt>
                <c:pt idx="3538">
                  <c:v>28131</c:v>
                </c:pt>
                <c:pt idx="3539">
                  <c:v>28132</c:v>
                </c:pt>
                <c:pt idx="3540">
                  <c:v>28133</c:v>
                </c:pt>
                <c:pt idx="3541">
                  <c:v>28134</c:v>
                </c:pt>
                <c:pt idx="3542">
                  <c:v>28135</c:v>
                </c:pt>
                <c:pt idx="3543">
                  <c:v>28136</c:v>
                </c:pt>
                <c:pt idx="3544">
                  <c:v>28137</c:v>
                </c:pt>
                <c:pt idx="3545">
                  <c:v>28138</c:v>
                </c:pt>
                <c:pt idx="3546">
                  <c:v>28139</c:v>
                </c:pt>
                <c:pt idx="3547">
                  <c:v>28140</c:v>
                </c:pt>
                <c:pt idx="3548">
                  <c:v>28141</c:v>
                </c:pt>
                <c:pt idx="3549">
                  <c:v>28142</c:v>
                </c:pt>
                <c:pt idx="3550">
                  <c:v>28143</c:v>
                </c:pt>
                <c:pt idx="3551">
                  <c:v>28144</c:v>
                </c:pt>
                <c:pt idx="3552">
                  <c:v>28145</c:v>
                </c:pt>
                <c:pt idx="3553">
                  <c:v>28146</c:v>
                </c:pt>
                <c:pt idx="3554">
                  <c:v>28147</c:v>
                </c:pt>
                <c:pt idx="3555">
                  <c:v>28148</c:v>
                </c:pt>
                <c:pt idx="3556">
                  <c:v>28149</c:v>
                </c:pt>
                <c:pt idx="3557">
                  <c:v>28150</c:v>
                </c:pt>
                <c:pt idx="3558">
                  <c:v>28151</c:v>
                </c:pt>
                <c:pt idx="3559">
                  <c:v>28152</c:v>
                </c:pt>
                <c:pt idx="3560">
                  <c:v>28153</c:v>
                </c:pt>
                <c:pt idx="3561">
                  <c:v>28154</c:v>
                </c:pt>
                <c:pt idx="3562">
                  <c:v>28155</c:v>
                </c:pt>
                <c:pt idx="3563">
                  <c:v>28156</c:v>
                </c:pt>
                <c:pt idx="3564">
                  <c:v>28157</c:v>
                </c:pt>
                <c:pt idx="3565">
                  <c:v>28158</c:v>
                </c:pt>
                <c:pt idx="3566">
                  <c:v>28159</c:v>
                </c:pt>
                <c:pt idx="3567">
                  <c:v>28160</c:v>
                </c:pt>
                <c:pt idx="3568">
                  <c:v>28161</c:v>
                </c:pt>
                <c:pt idx="3569">
                  <c:v>28162</c:v>
                </c:pt>
                <c:pt idx="3570">
                  <c:v>28163</c:v>
                </c:pt>
                <c:pt idx="3571">
                  <c:v>28164</c:v>
                </c:pt>
                <c:pt idx="3572">
                  <c:v>28165</c:v>
                </c:pt>
                <c:pt idx="3573">
                  <c:v>28166</c:v>
                </c:pt>
                <c:pt idx="3574">
                  <c:v>28167</c:v>
                </c:pt>
                <c:pt idx="3575">
                  <c:v>28168</c:v>
                </c:pt>
                <c:pt idx="3576">
                  <c:v>28169</c:v>
                </c:pt>
                <c:pt idx="3577">
                  <c:v>28170</c:v>
                </c:pt>
                <c:pt idx="3578">
                  <c:v>28171</c:v>
                </c:pt>
                <c:pt idx="3579">
                  <c:v>28172</c:v>
                </c:pt>
                <c:pt idx="3580">
                  <c:v>28173</c:v>
                </c:pt>
                <c:pt idx="3581">
                  <c:v>28174</c:v>
                </c:pt>
                <c:pt idx="3582">
                  <c:v>28175</c:v>
                </c:pt>
                <c:pt idx="3583">
                  <c:v>28176</c:v>
                </c:pt>
                <c:pt idx="3584">
                  <c:v>28177</c:v>
                </c:pt>
                <c:pt idx="3585">
                  <c:v>28178</c:v>
                </c:pt>
                <c:pt idx="3586">
                  <c:v>28179</c:v>
                </c:pt>
                <c:pt idx="3587">
                  <c:v>28180</c:v>
                </c:pt>
                <c:pt idx="3588">
                  <c:v>28181</c:v>
                </c:pt>
                <c:pt idx="3589">
                  <c:v>28182</c:v>
                </c:pt>
                <c:pt idx="3590">
                  <c:v>28183</c:v>
                </c:pt>
                <c:pt idx="3591">
                  <c:v>28184</c:v>
                </c:pt>
                <c:pt idx="3592">
                  <c:v>28185</c:v>
                </c:pt>
                <c:pt idx="3593">
                  <c:v>28186</c:v>
                </c:pt>
                <c:pt idx="3594">
                  <c:v>28187</c:v>
                </c:pt>
                <c:pt idx="3595">
                  <c:v>28188</c:v>
                </c:pt>
                <c:pt idx="3596">
                  <c:v>28189</c:v>
                </c:pt>
                <c:pt idx="3597">
                  <c:v>28190</c:v>
                </c:pt>
                <c:pt idx="3598">
                  <c:v>28191</c:v>
                </c:pt>
                <c:pt idx="3599">
                  <c:v>28192</c:v>
                </c:pt>
                <c:pt idx="3600">
                  <c:v>28193</c:v>
                </c:pt>
                <c:pt idx="3601">
                  <c:v>28194</c:v>
                </c:pt>
                <c:pt idx="3602">
                  <c:v>28195</c:v>
                </c:pt>
                <c:pt idx="3603">
                  <c:v>28196</c:v>
                </c:pt>
                <c:pt idx="3604">
                  <c:v>28197</c:v>
                </c:pt>
                <c:pt idx="3605">
                  <c:v>28198</c:v>
                </c:pt>
                <c:pt idx="3606">
                  <c:v>28199</c:v>
                </c:pt>
                <c:pt idx="3607">
                  <c:v>28200</c:v>
                </c:pt>
                <c:pt idx="3608">
                  <c:v>28201</c:v>
                </c:pt>
                <c:pt idx="3609">
                  <c:v>28202</c:v>
                </c:pt>
                <c:pt idx="3610">
                  <c:v>28203</c:v>
                </c:pt>
                <c:pt idx="3611">
                  <c:v>28204</c:v>
                </c:pt>
                <c:pt idx="3612">
                  <c:v>28205</c:v>
                </c:pt>
                <c:pt idx="3613">
                  <c:v>28206</c:v>
                </c:pt>
                <c:pt idx="3614">
                  <c:v>28207</c:v>
                </c:pt>
                <c:pt idx="3615">
                  <c:v>28208</c:v>
                </c:pt>
                <c:pt idx="3616">
                  <c:v>28209</c:v>
                </c:pt>
                <c:pt idx="3617">
                  <c:v>28210</c:v>
                </c:pt>
                <c:pt idx="3618">
                  <c:v>28211</c:v>
                </c:pt>
                <c:pt idx="3619">
                  <c:v>28212</c:v>
                </c:pt>
                <c:pt idx="3620">
                  <c:v>28213</c:v>
                </c:pt>
                <c:pt idx="3621">
                  <c:v>28214</c:v>
                </c:pt>
                <c:pt idx="3622">
                  <c:v>28215</c:v>
                </c:pt>
                <c:pt idx="3623">
                  <c:v>28216</c:v>
                </c:pt>
                <c:pt idx="3624">
                  <c:v>28217</c:v>
                </c:pt>
                <c:pt idx="3625">
                  <c:v>28218</c:v>
                </c:pt>
                <c:pt idx="3626">
                  <c:v>28219</c:v>
                </c:pt>
                <c:pt idx="3627">
                  <c:v>28220</c:v>
                </c:pt>
                <c:pt idx="3628">
                  <c:v>28221</c:v>
                </c:pt>
                <c:pt idx="3629">
                  <c:v>28222</c:v>
                </c:pt>
                <c:pt idx="3630">
                  <c:v>28223</c:v>
                </c:pt>
                <c:pt idx="3631">
                  <c:v>28224</c:v>
                </c:pt>
                <c:pt idx="3632">
                  <c:v>28225</c:v>
                </c:pt>
                <c:pt idx="3633">
                  <c:v>28226</c:v>
                </c:pt>
                <c:pt idx="3634">
                  <c:v>28227</c:v>
                </c:pt>
                <c:pt idx="3635">
                  <c:v>28228</c:v>
                </c:pt>
                <c:pt idx="3636">
                  <c:v>28229</c:v>
                </c:pt>
                <c:pt idx="3637">
                  <c:v>28230</c:v>
                </c:pt>
                <c:pt idx="3638">
                  <c:v>28231</c:v>
                </c:pt>
                <c:pt idx="3639">
                  <c:v>28232</c:v>
                </c:pt>
                <c:pt idx="3640">
                  <c:v>28233</c:v>
                </c:pt>
                <c:pt idx="3641">
                  <c:v>28234</c:v>
                </c:pt>
                <c:pt idx="3642">
                  <c:v>28235</c:v>
                </c:pt>
                <c:pt idx="3643">
                  <c:v>28236</c:v>
                </c:pt>
                <c:pt idx="3644">
                  <c:v>28237</c:v>
                </c:pt>
                <c:pt idx="3645">
                  <c:v>28238</c:v>
                </c:pt>
                <c:pt idx="3646">
                  <c:v>28239</c:v>
                </c:pt>
                <c:pt idx="3647">
                  <c:v>28240</c:v>
                </c:pt>
                <c:pt idx="3648">
                  <c:v>28241</c:v>
                </c:pt>
                <c:pt idx="3649">
                  <c:v>28242</c:v>
                </c:pt>
                <c:pt idx="3650">
                  <c:v>28243</c:v>
                </c:pt>
                <c:pt idx="3651">
                  <c:v>28244</c:v>
                </c:pt>
                <c:pt idx="3652">
                  <c:v>28245</c:v>
                </c:pt>
                <c:pt idx="3653">
                  <c:v>28246</c:v>
                </c:pt>
                <c:pt idx="3654">
                  <c:v>28247</c:v>
                </c:pt>
                <c:pt idx="3655">
                  <c:v>28248</c:v>
                </c:pt>
                <c:pt idx="3656">
                  <c:v>28249</c:v>
                </c:pt>
                <c:pt idx="3657">
                  <c:v>28250</c:v>
                </c:pt>
                <c:pt idx="3658">
                  <c:v>28251</c:v>
                </c:pt>
                <c:pt idx="3659">
                  <c:v>28252</c:v>
                </c:pt>
                <c:pt idx="3660">
                  <c:v>28253</c:v>
                </c:pt>
                <c:pt idx="3661">
                  <c:v>28254</c:v>
                </c:pt>
                <c:pt idx="3662">
                  <c:v>28255</c:v>
                </c:pt>
                <c:pt idx="3663">
                  <c:v>28256</c:v>
                </c:pt>
                <c:pt idx="3664">
                  <c:v>28257</c:v>
                </c:pt>
                <c:pt idx="3665">
                  <c:v>28258</c:v>
                </c:pt>
                <c:pt idx="3666">
                  <c:v>28259</c:v>
                </c:pt>
                <c:pt idx="3667">
                  <c:v>28260</c:v>
                </c:pt>
                <c:pt idx="3668">
                  <c:v>28261</c:v>
                </c:pt>
                <c:pt idx="3669">
                  <c:v>28262</c:v>
                </c:pt>
                <c:pt idx="3670">
                  <c:v>28263</c:v>
                </c:pt>
                <c:pt idx="3671">
                  <c:v>28264</c:v>
                </c:pt>
                <c:pt idx="3672">
                  <c:v>28265</c:v>
                </c:pt>
                <c:pt idx="3673">
                  <c:v>28266</c:v>
                </c:pt>
                <c:pt idx="3674">
                  <c:v>28267</c:v>
                </c:pt>
                <c:pt idx="3675">
                  <c:v>28268</c:v>
                </c:pt>
                <c:pt idx="3676">
                  <c:v>28269</c:v>
                </c:pt>
                <c:pt idx="3677">
                  <c:v>28270</c:v>
                </c:pt>
                <c:pt idx="3678">
                  <c:v>28271</c:v>
                </c:pt>
                <c:pt idx="3679">
                  <c:v>28272</c:v>
                </c:pt>
                <c:pt idx="3680">
                  <c:v>28273</c:v>
                </c:pt>
                <c:pt idx="3681">
                  <c:v>28274</c:v>
                </c:pt>
                <c:pt idx="3682">
                  <c:v>28275</c:v>
                </c:pt>
                <c:pt idx="3683">
                  <c:v>28276</c:v>
                </c:pt>
                <c:pt idx="3684">
                  <c:v>28277</c:v>
                </c:pt>
                <c:pt idx="3685">
                  <c:v>28278</c:v>
                </c:pt>
                <c:pt idx="3686">
                  <c:v>28279</c:v>
                </c:pt>
                <c:pt idx="3687">
                  <c:v>28280</c:v>
                </c:pt>
                <c:pt idx="3688">
                  <c:v>28281</c:v>
                </c:pt>
                <c:pt idx="3689">
                  <c:v>28282</c:v>
                </c:pt>
                <c:pt idx="3690">
                  <c:v>28283</c:v>
                </c:pt>
                <c:pt idx="3691">
                  <c:v>28284</c:v>
                </c:pt>
                <c:pt idx="3692">
                  <c:v>28285</c:v>
                </c:pt>
                <c:pt idx="3693">
                  <c:v>28286</c:v>
                </c:pt>
                <c:pt idx="3694">
                  <c:v>28287</c:v>
                </c:pt>
                <c:pt idx="3695">
                  <c:v>28288</c:v>
                </c:pt>
                <c:pt idx="3696">
                  <c:v>28289</c:v>
                </c:pt>
                <c:pt idx="3697">
                  <c:v>28290</c:v>
                </c:pt>
                <c:pt idx="3698">
                  <c:v>28291</c:v>
                </c:pt>
                <c:pt idx="3699">
                  <c:v>28292</c:v>
                </c:pt>
                <c:pt idx="3700">
                  <c:v>28293</c:v>
                </c:pt>
                <c:pt idx="3701">
                  <c:v>28294</c:v>
                </c:pt>
                <c:pt idx="3702">
                  <c:v>28295</c:v>
                </c:pt>
                <c:pt idx="3703">
                  <c:v>28296</c:v>
                </c:pt>
                <c:pt idx="3704">
                  <c:v>28297</c:v>
                </c:pt>
                <c:pt idx="3705">
                  <c:v>28298</c:v>
                </c:pt>
                <c:pt idx="3706">
                  <c:v>28299</c:v>
                </c:pt>
                <c:pt idx="3707">
                  <c:v>28300</c:v>
                </c:pt>
                <c:pt idx="3708">
                  <c:v>28301</c:v>
                </c:pt>
                <c:pt idx="3709">
                  <c:v>28302</c:v>
                </c:pt>
                <c:pt idx="3710">
                  <c:v>28303</c:v>
                </c:pt>
                <c:pt idx="3711">
                  <c:v>28304</c:v>
                </c:pt>
                <c:pt idx="3712">
                  <c:v>28305</c:v>
                </c:pt>
                <c:pt idx="3713">
                  <c:v>28306</c:v>
                </c:pt>
                <c:pt idx="3714">
                  <c:v>28307</c:v>
                </c:pt>
                <c:pt idx="3715">
                  <c:v>28308</c:v>
                </c:pt>
                <c:pt idx="3716">
                  <c:v>28309</c:v>
                </c:pt>
                <c:pt idx="3717">
                  <c:v>28310</c:v>
                </c:pt>
                <c:pt idx="3718">
                  <c:v>28311</c:v>
                </c:pt>
                <c:pt idx="3719">
                  <c:v>28312</c:v>
                </c:pt>
                <c:pt idx="3720">
                  <c:v>28313</c:v>
                </c:pt>
                <c:pt idx="3721">
                  <c:v>28314</c:v>
                </c:pt>
                <c:pt idx="3722">
                  <c:v>28315</c:v>
                </c:pt>
                <c:pt idx="3723">
                  <c:v>28316</c:v>
                </c:pt>
                <c:pt idx="3724">
                  <c:v>28317</c:v>
                </c:pt>
                <c:pt idx="3725">
                  <c:v>28318</c:v>
                </c:pt>
                <c:pt idx="3726">
                  <c:v>28319</c:v>
                </c:pt>
                <c:pt idx="3727">
                  <c:v>28320</c:v>
                </c:pt>
                <c:pt idx="3728">
                  <c:v>28321</c:v>
                </c:pt>
                <c:pt idx="3729">
                  <c:v>28322</c:v>
                </c:pt>
                <c:pt idx="3730">
                  <c:v>28323</c:v>
                </c:pt>
                <c:pt idx="3731">
                  <c:v>28324</c:v>
                </c:pt>
                <c:pt idx="3732">
                  <c:v>28325</c:v>
                </c:pt>
                <c:pt idx="3733">
                  <c:v>28326</c:v>
                </c:pt>
                <c:pt idx="3734">
                  <c:v>28327</c:v>
                </c:pt>
                <c:pt idx="3735">
                  <c:v>28328</c:v>
                </c:pt>
                <c:pt idx="3736">
                  <c:v>28329</c:v>
                </c:pt>
                <c:pt idx="3737">
                  <c:v>28330</c:v>
                </c:pt>
                <c:pt idx="3738">
                  <c:v>28331</c:v>
                </c:pt>
                <c:pt idx="3739">
                  <c:v>28332</c:v>
                </c:pt>
                <c:pt idx="3740">
                  <c:v>28333</c:v>
                </c:pt>
                <c:pt idx="3741">
                  <c:v>28334</c:v>
                </c:pt>
                <c:pt idx="3742">
                  <c:v>28335</c:v>
                </c:pt>
                <c:pt idx="3743">
                  <c:v>28336</c:v>
                </c:pt>
                <c:pt idx="3744">
                  <c:v>28337</c:v>
                </c:pt>
                <c:pt idx="3745">
                  <c:v>28338</c:v>
                </c:pt>
                <c:pt idx="3746">
                  <c:v>28339</c:v>
                </c:pt>
                <c:pt idx="3747">
                  <c:v>28340</c:v>
                </c:pt>
                <c:pt idx="3748">
                  <c:v>28341</c:v>
                </c:pt>
                <c:pt idx="3749">
                  <c:v>28342</c:v>
                </c:pt>
                <c:pt idx="3750">
                  <c:v>28343</c:v>
                </c:pt>
                <c:pt idx="3751">
                  <c:v>28344</c:v>
                </c:pt>
                <c:pt idx="3752">
                  <c:v>28345</c:v>
                </c:pt>
                <c:pt idx="3753">
                  <c:v>28346</c:v>
                </c:pt>
                <c:pt idx="3754">
                  <c:v>28347</c:v>
                </c:pt>
                <c:pt idx="3755">
                  <c:v>28348</c:v>
                </c:pt>
                <c:pt idx="3756">
                  <c:v>28349</c:v>
                </c:pt>
                <c:pt idx="3757">
                  <c:v>28350</c:v>
                </c:pt>
                <c:pt idx="3758">
                  <c:v>28351</c:v>
                </c:pt>
                <c:pt idx="3759">
                  <c:v>28352</c:v>
                </c:pt>
                <c:pt idx="3760">
                  <c:v>28353</c:v>
                </c:pt>
                <c:pt idx="3761">
                  <c:v>28354</c:v>
                </c:pt>
                <c:pt idx="3762">
                  <c:v>28355</c:v>
                </c:pt>
                <c:pt idx="3763">
                  <c:v>28356</c:v>
                </c:pt>
                <c:pt idx="3764">
                  <c:v>28357</c:v>
                </c:pt>
                <c:pt idx="3765">
                  <c:v>28358</c:v>
                </c:pt>
                <c:pt idx="3766">
                  <c:v>28359</c:v>
                </c:pt>
                <c:pt idx="3767">
                  <c:v>28360</c:v>
                </c:pt>
                <c:pt idx="3768">
                  <c:v>28361</c:v>
                </c:pt>
                <c:pt idx="3769">
                  <c:v>28362</c:v>
                </c:pt>
                <c:pt idx="3770">
                  <c:v>28363</c:v>
                </c:pt>
                <c:pt idx="3771">
                  <c:v>28364</c:v>
                </c:pt>
                <c:pt idx="3772">
                  <c:v>28365</c:v>
                </c:pt>
                <c:pt idx="3773">
                  <c:v>28366</c:v>
                </c:pt>
                <c:pt idx="3774">
                  <c:v>28367</c:v>
                </c:pt>
                <c:pt idx="3775">
                  <c:v>28368</c:v>
                </c:pt>
                <c:pt idx="3776">
                  <c:v>28369</c:v>
                </c:pt>
                <c:pt idx="3777">
                  <c:v>28370</c:v>
                </c:pt>
                <c:pt idx="3778">
                  <c:v>28371</c:v>
                </c:pt>
                <c:pt idx="3779">
                  <c:v>28372</c:v>
                </c:pt>
                <c:pt idx="3780">
                  <c:v>28373</c:v>
                </c:pt>
                <c:pt idx="3781">
                  <c:v>28374</c:v>
                </c:pt>
                <c:pt idx="3782">
                  <c:v>28375</c:v>
                </c:pt>
                <c:pt idx="3783">
                  <c:v>28376</c:v>
                </c:pt>
                <c:pt idx="3784">
                  <c:v>28377</c:v>
                </c:pt>
                <c:pt idx="3785">
                  <c:v>28378</c:v>
                </c:pt>
                <c:pt idx="3786">
                  <c:v>28379</c:v>
                </c:pt>
                <c:pt idx="3787">
                  <c:v>28380</c:v>
                </c:pt>
                <c:pt idx="3788">
                  <c:v>28381</c:v>
                </c:pt>
                <c:pt idx="3789">
                  <c:v>28382</c:v>
                </c:pt>
                <c:pt idx="3790">
                  <c:v>28383</c:v>
                </c:pt>
                <c:pt idx="3791">
                  <c:v>28384</c:v>
                </c:pt>
                <c:pt idx="3792">
                  <c:v>28385</c:v>
                </c:pt>
                <c:pt idx="3793">
                  <c:v>28386</c:v>
                </c:pt>
                <c:pt idx="3794">
                  <c:v>28387</c:v>
                </c:pt>
                <c:pt idx="3795">
                  <c:v>28388</c:v>
                </c:pt>
                <c:pt idx="3796">
                  <c:v>28389</c:v>
                </c:pt>
                <c:pt idx="3797">
                  <c:v>28390</c:v>
                </c:pt>
                <c:pt idx="3798">
                  <c:v>28391</c:v>
                </c:pt>
                <c:pt idx="3799">
                  <c:v>28392</c:v>
                </c:pt>
                <c:pt idx="3800">
                  <c:v>28393</c:v>
                </c:pt>
                <c:pt idx="3801">
                  <c:v>28394</c:v>
                </c:pt>
                <c:pt idx="3802">
                  <c:v>28395</c:v>
                </c:pt>
                <c:pt idx="3803">
                  <c:v>28396</c:v>
                </c:pt>
                <c:pt idx="3804">
                  <c:v>28397</c:v>
                </c:pt>
                <c:pt idx="3805">
                  <c:v>28398</c:v>
                </c:pt>
                <c:pt idx="3806">
                  <c:v>28399</c:v>
                </c:pt>
                <c:pt idx="3807">
                  <c:v>28400</c:v>
                </c:pt>
                <c:pt idx="3808">
                  <c:v>28401</c:v>
                </c:pt>
                <c:pt idx="3809">
                  <c:v>28402</c:v>
                </c:pt>
                <c:pt idx="3810">
                  <c:v>28403</c:v>
                </c:pt>
                <c:pt idx="3811">
                  <c:v>28404</c:v>
                </c:pt>
                <c:pt idx="3812">
                  <c:v>28405</c:v>
                </c:pt>
                <c:pt idx="3813">
                  <c:v>28406</c:v>
                </c:pt>
                <c:pt idx="3814">
                  <c:v>28407</c:v>
                </c:pt>
                <c:pt idx="3815">
                  <c:v>28408</c:v>
                </c:pt>
                <c:pt idx="3816">
                  <c:v>28409</c:v>
                </c:pt>
                <c:pt idx="3817">
                  <c:v>28410</c:v>
                </c:pt>
                <c:pt idx="3818">
                  <c:v>28411</c:v>
                </c:pt>
                <c:pt idx="3819">
                  <c:v>28412</c:v>
                </c:pt>
                <c:pt idx="3820">
                  <c:v>28413</c:v>
                </c:pt>
                <c:pt idx="3821">
                  <c:v>28414</c:v>
                </c:pt>
                <c:pt idx="3822">
                  <c:v>28415</c:v>
                </c:pt>
                <c:pt idx="3823">
                  <c:v>28416</c:v>
                </c:pt>
                <c:pt idx="3824">
                  <c:v>28417</c:v>
                </c:pt>
                <c:pt idx="3825">
                  <c:v>28418</c:v>
                </c:pt>
                <c:pt idx="3826">
                  <c:v>28419</c:v>
                </c:pt>
                <c:pt idx="3827">
                  <c:v>28420</c:v>
                </c:pt>
                <c:pt idx="3828">
                  <c:v>28421</c:v>
                </c:pt>
                <c:pt idx="3829">
                  <c:v>28422</c:v>
                </c:pt>
                <c:pt idx="3830">
                  <c:v>28423</c:v>
                </c:pt>
                <c:pt idx="3831">
                  <c:v>28424</c:v>
                </c:pt>
                <c:pt idx="3832">
                  <c:v>28425</c:v>
                </c:pt>
                <c:pt idx="3833">
                  <c:v>28426</c:v>
                </c:pt>
                <c:pt idx="3834">
                  <c:v>28427</c:v>
                </c:pt>
                <c:pt idx="3835">
                  <c:v>28428</c:v>
                </c:pt>
                <c:pt idx="3836">
                  <c:v>28429</c:v>
                </c:pt>
                <c:pt idx="3837">
                  <c:v>28430</c:v>
                </c:pt>
                <c:pt idx="3838">
                  <c:v>28431</c:v>
                </c:pt>
                <c:pt idx="3839">
                  <c:v>28432</c:v>
                </c:pt>
                <c:pt idx="3840">
                  <c:v>28433</c:v>
                </c:pt>
                <c:pt idx="3841">
                  <c:v>28434</c:v>
                </c:pt>
                <c:pt idx="3842">
                  <c:v>28435</c:v>
                </c:pt>
                <c:pt idx="3843">
                  <c:v>28436</c:v>
                </c:pt>
                <c:pt idx="3844">
                  <c:v>28437</c:v>
                </c:pt>
                <c:pt idx="3845">
                  <c:v>28438</c:v>
                </c:pt>
                <c:pt idx="3846">
                  <c:v>28439</c:v>
                </c:pt>
                <c:pt idx="3847">
                  <c:v>28440</c:v>
                </c:pt>
                <c:pt idx="3848">
                  <c:v>28441</c:v>
                </c:pt>
                <c:pt idx="3849">
                  <c:v>28442</c:v>
                </c:pt>
                <c:pt idx="3850">
                  <c:v>28443</c:v>
                </c:pt>
                <c:pt idx="3851">
                  <c:v>28444</c:v>
                </c:pt>
                <c:pt idx="3852">
                  <c:v>28445</c:v>
                </c:pt>
                <c:pt idx="3853">
                  <c:v>28446</c:v>
                </c:pt>
                <c:pt idx="3854">
                  <c:v>28447</c:v>
                </c:pt>
                <c:pt idx="3855">
                  <c:v>28448</c:v>
                </c:pt>
                <c:pt idx="3856">
                  <c:v>28449</c:v>
                </c:pt>
                <c:pt idx="3857">
                  <c:v>28450</c:v>
                </c:pt>
                <c:pt idx="3858">
                  <c:v>28451</c:v>
                </c:pt>
                <c:pt idx="3859">
                  <c:v>28452</c:v>
                </c:pt>
                <c:pt idx="3860">
                  <c:v>28453</c:v>
                </c:pt>
                <c:pt idx="3861">
                  <c:v>28454</c:v>
                </c:pt>
                <c:pt idx="3862">
                  <c:v>28455</c:v>
                </c:pt>
                <c:pt idx="3863">
                  <c:v>28456</c:v>
                </c:pt>
                <c:pt idx="3864">
                  <c:v>28457</c:v>
                </c:pt>
                <c:pt idx="3865">
                  <c:v>28458</c:v>
                </c:pt>
                <c:pt idx="3866">
                  <c:v>28459</c:v>
                </c:pt>
                <c:pt idx="3867">
                  <c:v>28460</c:v>
                </c:pt>
                <c:pt idx="3868">
                  <c:v>28461</c:v>
                </c:pt>
                <c:pt idx="3869">
                  <c:v>28462</c:v>
                </c:pt>
                <c:pt idx="3870">
                  <c:v>28463</c:v>
                </c:pt>
                <c:pt idx="3871">
                  <c:v>28464</c:v>
                </c:pt>
                <c:pt idx="3872">
                  <c:v>28465</c:v>
                </c:pt>
                <c:pt idx="3873">
                  <c:v>28466</c:v>
                </c:pt>
                <c:pt idx="3874">
                  <c:v>28467</c:v>
                </c:pt>
                <c:pt idx="3875">
                  <c:v>28468</c:v>
                </c:pt>
                <c:pt idx="3876">
                  <c:v>28469</c:v>
                </c:pt>
                <c:pt idx="3877">
                  <c:v>28470</c:v>
                </c:pt>
                <c:pt idx="3878">
                  <c:v>28471</c:v>
                </c:pt>
                <c:pt idx="3879">
                  <c:v>28472</c:v>
                </c:pt>
                <c:pt idx="3880">
                  <c:v>28473</c:v>
                </c:pt>
                <c:pt idx="3881">
                  <c:v>28474</c:v>
                </c:pt>
                <c:pt idx="3882">
                  <c:v>28475</c:v>
                </c:pt>
                <c:pt idx="3883">
                  <c:v>28476</c:v>
                </c:pt>
                <c:pt idx="3884">
                  <c:v>28477</c:v>
                </c:pt>
                <c:pt idx="3885">
                  <c:v>28478</c:v>
                </c:pt>
                <c:pt idx="3886">
                  <c:v>28479</c:v>
                </c:pt>
                <c:pt idx="3887">
                  <c:v>28480</c:v>
                </c:pt>
                <c:pt idx="3888">
                  <c:v>28481</c:v>
                </c:pt>
                <c:pt idx="3889">
                  <c:v>28482</c:v>
                </c:pt>
                <c:pt idx="3890">
                  <c:v>28483</c:v>
                </c:pt>
                <c:pt idx="3891">
                  <c:v>28484</c:v>
                </c:pt>
                <c:pt idx="3892">
                  <c:v>28485</c:v>
                </c:pt>
                <c:pt idx="3893">
                  <c:v>28486</c:v>
                </c:pt>
                <c:pt idx="3894">
                  <c:v>28487</c:v>
                </c:pt>
                <c:pt idx="3895">
                  <c:v>28488</c:v>
                </c:pt>
                <c:pt idx="3896">
                  <c:v>28489</c:v>
                </c:pt>
                <c:pt idx="3897">
                  <c:v>28490</c:v>
                </c:pt>
                <c:pt idx="3898">
                  <c:v>28491</c:v>
                </c:pt>
                <c:pt idx="3899">
                  <c:v>28492</c:v>
                </c:pt>
                <c:pt idx="3900">
                  <c:v>28493</c:v>
                </c:pt>
                <c:pt idx="3901">
                  <c:v>28494</c:v>
                </c:pt>
                <c:pt idx="3902">
                  <c:v>28495</c:v>
                </c:pt>
                <c:pt idx="3903">
                  <c:v>28496</c:v>
                </c:pt>
                <c:pt idx="3904">
                  <c:v>28497</c:v>
                </c:pt>
                <c:pt idx="3905">
                  <c:v>28498</c:v>
                </c:pt>
                <c:pt idx="3906">
                  <c:v>28499</c:v>
                </c:pt>
                <c:pt idx="3907">
                  <c:v>28500</c:v>
                </c:pt>
                <c:pt idx="3908">
                  <c:v>28501</c:v>
                </c:pt>
                <c:pt idx="3909">
                  <c:v>28502</c:v>
                </c:pt>
                <c:pt idx="3910">
                  <c:v>28503</c:v>
                </c:pt>
                <c:pt idx="3911">
                  <c:v>28504</c:v>
                </c:pt>
                <c:pt idx="3912">
                  <c:v>28505</c:v>
                </c:pt>
                <c:pt idx="3913">
                  <c:v>28506</c:v>
                </c:pt>
                <c:pt idx="3914">
                  <c:v>28507</c:v>
                </c:pt>
                <c:pt idx="3915">
                  <c:v>28508</c:v>
                </c:pt>
                <c:pt idx="3916">
                  <c:v>28509</c:v>
                </c:pt>
                <c:pt idx="3917">
                  <c:v>28510</c:v>
                </c:pt>
                <c:pt idx="3918">
                  <c:v>28511</c:v>
                </c:pt>
                <c:pt idx="3919">
                  <c:v>28512</c:v>
                </c:pt>
                <c:pt idx="3920">
                  <c:v>28513</c:v>
                </c:pt>
                <c:pt idx="3921">
                  <c:v>28514</c:v>
                </c:pt>
                <c:pt idx="3922">
                  <c:v>28515</c:v>
                </c:pt>
                <c:pt idx="3923">
                  <c:v>28516</c:v>
                </c:pt>
                <c:pt idx="3924">
                  <c:v>28517</c:v>
                </c:pt>
                <c:pt idx="3925">
                  <c:v>28518</c:v>
                </c:pt>
                <c:pt idx="3926">
                  <c:v>28519</c:v>
                </c:pt>
                <c:pt idx="3927">
                  <c:v>28520</c:v>
                </c:pt>
                <c:pt idx="3928">
                  <c:v>28521</c:v>
                </c:pt>
                <c:pt idx="3929">
                  <c:v>28522</c:v>
                </c:pt>
                <c:pt idx="3930">
                  <c:v>28523</c:v>
                </c:pt>
                <c:pt idx="3931">
                  <c:v>28524</c:v>
                </c:pt>
                <c:pt idx="3932">
                  <c:v>28525</c:v>
                </c:pt>
                <c:pt idx="3933">
                  <c:v>28526</c:v>
                </c:pt>
                <c:pt idx="3934">
                  <c:v>28527</c:v>
                </c:pt>
                <c:pt idx="3935">
                  <c:v>28528</c:v>
                </c:pt>
                <c:pt idx="3936">
                  <c:v>28529</c:v>
                </c:pt>
                <c:pt idx="3937">
                  <c:v>28530</c:v>
                </c:pt>
                <c:pt idx="3938">
                  <c:v>28531</c:v>
                </c:pt>
                <c:pt idx="3939">
                  <c:v>28532</c:v>
                </c:pt>
                <c:pt idx="3940">
                  <c:v>28533</c:v>
                </c:pt>
                <c:pt idx="3941">
                  <c:v>28534</c:v>
                </c:pt>
                <c:pt idx="3942">
                  <c:v>28535</c:v>
                </c:pt>
                <c:pt idx="3943">
                  <c:v>28536</c:v>
                </c:pt>
                <c:pt idx="3944">
                  <c:v>28537</c:v>
                </c:pt>
                <c:pt idx="3945">
                  <c:v>28538</c:v>
                </c:pt>
                <c:pt idx="3946">
                  <c:v>28539</c:v>
                </c:pt>
                <c:pt idx="3947">
                  <c:v>28540</c:v>
                </c:pt>
                <c:pt idx="3948">
                  <c:v>28541</c:v>
                </c:pt>
                <c:pt idx="3949">
                  <c:v>28542</c:v>
                </c:pt>
                <c:pt idx="3950">
                  <c:v>28543</c:v>
                </c:pt>
                <c:pt idx="3951">
                  <c:v>28544</c:v>
                </c:pt>
                <c:pt idx="3952">
                  <c:v>28545</c:v>
                </c:pt>
                <c:pt idx="3953">
                  <c:v>28546</c:v>
                </c:pt>
                <c:pt idx="3954">
                  <c:v>28547</c:v>
                </c:pt>
                <c:pt idx="3955">
                  <c:v>28548</c:v>
                </c:pt>
                <c:pt idx="3956">
                  <c:v>28549</c:v>
                </c:pt>
                <c:pt idx="3957">
                  <c:v>28550</c:v>
                </c:pt>
                <c:pt idx="3958">
                  <c:v>28551</c:v>
                </c:pt>
                <c:pt idx="3959">
                  <c:v>28552</c:v>
                </c:pt>
                <c:pt idx="3960">
                  <c:v>28553</c:v>
                </c:pt>
                <c:pt idx="3961">
                  <c:v>28554</c:v>
                </c:pt>
                <c:pt idx="3962">
                  <c:v>28555</c:v>
                </c:pt>
                <c:pt idx="3963">
                  <c:v>28556</c:v>
                </c:pt>
                <c:pt idx="3964">
                  <c:v>28557</c:v>
                </c:pt>
                <c:pt idx="3965">
                  <c:v>28558</c:v>
                </c:pt>
                <c:pt idx="3966">
                  <c:v>28559</c:v>
                </c:pt>
                <c:pt idx="3967">
                  <c:v>28560</c:v>
                </c:pt>
                <c:pt idx="3968">
                  <c:v>28561</c:v>
                </c:pt>
                <c:pt idx="3969">
                  <c:v>28562</c:v>
                </c:pt>
                <c:pt idx="3970">
                  <c:v>28563</c:v>
                </c:pt>
                <c:pt idx="3971">
                  <c:v>28564</c:v>
                </c:pt>
                <c:pt idx="3972">
                  <c:v>28565</c:v>
                </c:pt>
                <c:pt idx="3973">
                  <c:v>28566</c:v>
                </c:pt>
                <c:pt idx="3974">
                  <c:v>28567</c:v>
                </c:pt>
                <c:pt idx="3975">
                  <c:v>28568</c:v>
                </c:pt>
                <c:pt idx="3976">
                  <c:v>28569</c:v>
                </c:pt>
                <c:pt idx="3977">
                  <c:v>28570</c:v>
                </c:pt>
                <c:pt idx="3978">
                  <c:v>28571</c:v>
                </c:pt>
                <c:pt idx="3979">
                  <c:v>28572</c:v>
                </c:pt>
                <c:pt idx="3980">
                  <c:v>28573</c:v>
                </c:pt>
                <c:pt idx="3981">
                  <c:v>28574</c:v>
                </c:pt>
                <c:pt idx="3982">
                  <c:v>28575</c:v>
                </c:pt>
                <c:pt idx="3983">
                  <c:v>28576</c:v>
                </c:pt>
                <c:pt idx="3984">
                  <c:v>28577</c:v>
                </c:pt>
                <c:pt idx="3985">
                  <c:v>28578</c:v>
                </c:pt>
                <c:pt idx="3986">
                  <c:v>28579</c:v>
                </c:pt>
                <c:pt idx="3987">
                  <c:v>28580</c:v>
                </c:pt>
                <c:pt idx="3988">
                  <c:v>28581</c:v>
                </c:pt>
                <c:pt idx="3989">
                  <c:v>28582</c:v>
                </c:pt>
                <c:pt idx="3990">
                  <c:v>28583</c:v>
                </c:pt>
                <c:pt idx="3991">
                  <c:v>28584</c:v>
                </c:pt>
                <c:pt idx="3992">
                  <c:v>28585</c:v>
                </c:pt>
                <c:pt idx="3993">
                  <c:v>28586</c:v>
                </c:pt>
                <c:pt idx="3994">
                  <c:v>28587</c:v>
                </c:pt>
                <c:pt idx="3995">
                  <c:v>28588</c:v>
                </c:pt>
                <c:pt idx="3996">
                  <c:v>28589</c:v>
                </c:pt>
                <c:pt idx="3997">
                  <c:v>28590</c:v>
                </c:pt>
                <c:pt idx="3998">
                  <c:v>28591</c:v>
                </c:pt>
                <c:pt idx="3999">
                  <c:v>28592</c:v>
                </c:pt>
                <c:pt idx="4000">
                  <c:v>28593</c:v>
                </c:pt>
                <c:pt idx="4001">
                  <c:v>28594</c:v>
                </c:pt>
                <c:pt idx="4002">
                  <c:v>28595</c:v>
                </c:pt>
                <c:pt idx="4003">
                  <c:v>28596</c:v>
                </c:pt>
                <c:pt idx="4004">
                  <c:v>28597</c:v>
                </c:pt>
                <c:pt idx="4005">
                  <c:v>28598</c:v>
                </c:pt>
                <c:pt idx="4006">
                  <c:v>28599</c:v>
                </c:pt>
                <c:pt idx="4007">
                  <c:v>28600</c:v>
                </c:pt>
                <c:pt idx="4008">
                  <c:v>28601</c:v>
                </c:pt>
                <c:pt idx="4009">
                  <c:v>28602</c:v>
                </c:pt>
                <c:pt idx="4010">
                  <c:v>28603</c:v>
                </c:pt>
                <c:pt idx="4011">
                  <c:v>28604</c:v>
                </c:pt>
                <c:pt idx="4012">
                  <c:v>28605</c:v>
                </c:pt>
                <c:pt idx="4013">
                  <c:v>28606</c:v>
                </c:pt>
                <c:pt idx="4014">
                  <c:v>28607</c:v>
                </c:pt>
                <c:pt idx="4015">
                  <c:v>28608</c:v>
                </c:pt>
                <c:pt idx="4016">
                  <c:v>28609</c:v>
                </c:pt>
                <c:pt idx="4017">
                  <c:v>28610</c:v>
                </c:pt>
                <c:pt idx="4018">
                  <c:v>28611</c:v>
                </c:pt>
                <c:pt idx="4019">
                  <c:v>28612</c:v>
                </c:pt>
                <c:pt idx="4020">
                  <c:v>28613</c:v>
                </c:pt>
                <c:pt idx="4021">
                  <c:v>28614</c:v>
                </c:pt>
                <c:pt idx="4022">
                  <c:v>28615</c:v>
                </c:pt>
                <c:pt idx="4023">
                  <c:v>28616</c:v>
                </c:pt>
                <c:pt idx="4024">
                  <c:v>28617</c:v>
                </c:pt>
                <c:pt idx="4025">
                  <c:v>28618</c:v>
                </c:pt>
                <c:pt idx="4026">
                  <c:v>28619</c:v>
                </c:pt>
                <c:pt idx="4027">
                  <c:v>28620</c:v>
                </c:pt>
                <c:pt idx="4028">
                  <c:v>28621</c:v>
                </c:pt>
                <c:pt idx="4029">
                  <c:v>28622</c:v>
                </c:pt>
                <c:pt idx="4030">
                  <c:v>28623</c:v>
                </c:pt>
                <c:pt idx="4031">
                  <c:v>28624</c:v>
                </c:pt>
                <c:pt idx="4032">
                  <c:v>28625</c:v>
                </c:pt>
                <c:pt idx="4033">
                  <c:v>28626</c:v>
                </c:pt>
                <c:pt idx="4034">
                  <c:v>28627</c:v>
                </c:pt>
                <c:pt idx="4035">
                  <c:v>28628</c:v>
                </c:pt>
                <c:pt idx="4036">
                  <c:v>28629</c:v>
                </c:pt>
                <c:pt idx="4037">
                  <c:v>28630</c:v>
                </c:pt>
                <c:pt idx="4038">
                  <c:v>28631</c:v>
                </c:pt>
                <c:pt idx="4039">
                  <c:v>28632</c:v>
                </c:pt>
                <c:pt idx="4040">
                  <c:v>28633</c:v>
                </c:pt>
                <c:pt idx="4041">
                  <c:v>28634</c:v>
                </c:pt>
                <c:pt idx="4042">
                  <c:v>28635</c:v>
                </c:pt>
                <c:pt idx="4043">
                  <c:v>28636</c:v>
                </c:pt>
                <c:pt idx="4044">
                  <c:v>28637</c:v>
                </c:pt>
                <c:pt idx="4045">
                  <c:v>28638</c:v>
                </c:pt>
                <c:pt idx="4046">
                  <c:v>28639</c:v>
                </c:pt>
                <c:pt idx="4047">
                  <c:v>28640</c:v>
                </c:pt>
                <c:pt idx="4048">
                  <c:v>28641</c:v>
                </c:pt>
                <c:pt idx="4049">
                  <c:v>28642</c:v>
                </c:pt>
                <c:pt idx="4050">
                  <c:v>28643</c:v>
                </c:pt>
                <c:pt idx="4051">
                  <c:v>28644</c:v>
                </c:pt>
                <c:pt idx="4052">
                  <c:v>28645</c:v>
                </c:pt>
                <c:pt idx="4053">
                  <c:v>28646</c:v>
                </c:pt>
                <c:pt idx="4054">
                  <c:v>28647</c:v>
                </c:pt>
                <c:pt idx="4055">
                  <c:v>28648</c:v>
                </c:pt>
                <c:pt idx="4056">
                  <c:v>28649</c:v>
                </c:pt>
                <c:pt idx="4057">
                  <c:v>28650</c:v>
                </c:pt>
                <c:pt idx="4058">
                  <c:v>28651</c:v>
                </c:pt>
                <c:pt idx="4059">
                  <c:v>28652</c:v>
                </c:pt>
                <c:pt idx="4060">
                  <c:v>28653</c:v>
                </c:pt>
                <c:pt idx="4061">
                  <c:v>28654</c:v>
                </c:pt>
                <c:pt idx="4062">
                  <c:v>28655</c:v>
                </c:pt>
                <c:pt idx="4063">
                  <c:v>28656</c:v>
                </c:pt>
                <c:pt idx="4064">
                  <c:v>28657</c:v>
                </c:pt>
                <c:pt idx="4065">
                  <c:v>28658</c:v>
                </c:pt>
                <c:pt idx="4066">
                  <c:v>28659</c:v>
                </c:pt>
                <c:pt idx="4067">
                  <c:v>28660</c:v>
                </c:pt>
                <c:pt idx="4068">
                  <c:v>28661</c:v>
                </c:pt>
                <c:pt idx="4069">
                  <c:v>28662</c:v>
                </c:pt>
                <c:pt idx="4070">
                  <c:v>28663</c:v>
                </c:pt>
                <c:pt idx="4071">
                  <c:v>28664</c:v>
                </c:pt>
                <c:pt idx="4072">
                  <c:v>28665</c:v>
                </c:pt>
                <c:pt idx="4073">
                  <c:v>28666</c:v>
                </c:pt>
                <c:pt idx="4074">
                  <c:v>28667</c:v>
                </c:pt>
                <c:pt idx="4075">
                  <c:v>28668</c:v>
                </c:pt>
                <c:pt idx="4076">
                  <c:v>28669</c:v>
                </c:pt>
                <c:pt idx="4077">
                  <c:v>28670</c:v>
                </c:pt>
                <c:pt idx="4078">
                  <c:v>28671</c:v>
                </c:pt>
                <c:pt idx="4079">
                  <c:v>28672</c:v>
                </c:pt>
                <c:pt idx="4080">
                  <c:v>28673</c:v>
                </c:pt>
                <c:pt idx="4081">
                  <c:v>28674</c:v>
                </c:pt>
                <c:pt idx="4082">
                  <c:v>28675</c:v>
                </c:pt>
                <c:pt idx="4083">
                  <c:v>28676</c:v>
                </c:pt>
                <c:pt idx="4084">
                  <c:v>28677</c:v>
                </c:pt>
                <c:pt idx="4085">
                  <c:v>28678</c:v>
                </c:pt>
                <c:pt idx="4086">
                  <c:v>28679</c:v>
                </c:pt>
                <c:pt idx="4087">
                  <c:v>28680</c:v>
                </c:pt>
                <c:pt idx="4088">
                  <c:v>28681</c:v>
                </c:pt>
                <c:pt idx="4089">
                  <c:v>28682</c:v>
                </c:pt>
                <c:pt idx="4090">
                  <c:v>28683</c:v>
                </c:pt>
                <c:pt idx="4091">
                  <c:v>28684</c:v>
                </c:pt>
                <c:pt idx="4092">
                  <c:v>28685</c:v>
                </c:pt>
                <c:pt idx="4093">
                  <c:v>28686</c:v>
                </c:pt>
                <c:pt idx="4094">
                  <c:v>28687</c:v>
                </c:pt>
                <c:pt idx="4095">
                  <c:v>28688</c:v>
                </c:pt>
                <c:pt idx="4096">
                  <c:v>28689</c:v>
                </c:pt>
                <c:pt idx="4097">
                  <c:v>28690</c:v>
                </c:pt>
                <c:pt idx="4098">
                  <c:v>28691</c:v>
                </c:pt>
                <c:pt idx="4099">
                  <c:v>28692</c:v>
                </c:pt>
                <c:pt idx="4100">
                  <c:v>28693</c:v>
                </c:pt>
                <c:pt idx="4101">
                  <c:v>28694</c:v>
                </c:pt>
                <c:pt idx="4102">
                  <c:v>28695</c:v>
                </c:pt>
                <c:pt idx="4103">
                  <c:v>28696</c:v>
                </c:pt>
                <c:pt idx="4104">
                  <c:v>28697</c:v>
                </c:pt>
                <c:pt idx="4105">
                  <c:v>28698</c:v>
                </c:pt>
                <c:pt idx="4106">
                  <c:v>28699</c:v>
                </c:pt>
                <c:pt idx="4107">
                  <c:v>28700</c:v>
                </c:pt>
                <c:pt idx="4108">
                  <c:v>28701</c:v>
                </c:pt>
                <c:pt idx="4109">
                  <c:v>28702</c:v>
                </c:pt>
                <c:pt idx="4110">
                  <c:v>28703</c:v>
                </c:pt>
                <c:pt idx="4111">
                  <c:v>28704</c:v>
                </c:pt>
                <c:pt idx="4112">
                  <c:v>28705</c:v>
                </c:pt>
                <c:pt idx="4113">
                  <c:v>28706</c:v>
                </c:pt>
                <c:pt idx="4114">
                  <c:v>28707</c:v>
                </c:pt>
                <c:pt idx="4115">
                  <c:v>28708</c:v>
                </c:pt>
                <c:pt idx="4116">
                  <c:v>28709</c:v>
                </c:pt>
                <c:pt idx="4117">
                  <c:v>28710</c:v>
                </c:pt>
                <c:pt idx="4118">
                  <c:v>28711</c:v>
                </c:pt>
                <c:pt idx="4119">
                  <c:v>28712</c:v>
                </c:pt>
                <c:pt idx="4120">
                  <c:v>28713</c:v>
                </c:pt>
                <c:pt idx="4121">
                  <c:v>28714</c:v>
                </c:pt>
                <c:pt idx="4122">
                  <c:v>28715</c:v>
                </c:pt>
                <c:pt idx="4123">
                  <c:v>28716</c:v>
                </c:pt>
                <c:pt idx="4124">
                  <c:v>28717</c:v>
                </c:pt>
                <c:pt idx="4125">
                  <c:v>28718</c:v>
                </c:pt>
                <c:pt idx="4126">
                  <c:v>28719</c:v>
                </c:pt>
                <c:pt idx="4127">
                  <c:v>28720</c:v>
                </c:pt>
                <c:pt idx="4128">
                  <c:v>28721</c:v>
                </c:pt>
                <c:pt idx="4129">
                  <c:v>28722</c:v>
                </c:pt>
                <c:pt idx="4130">
                  <c:v>28723</c:v>
                </c:pt>
                <c:pt idx="4131">
                  <c:v>28724</c:v>
                </c:pt>
                <c:pt idx="4132">
                  <c:v>28725</c:v>
                </c:pt>
                <c:pt idx="4133">
                  <c:v>28726</c:v>
                </c:pt>
                <c:pt idx="4134">
                  <c:v>28727</c:v>
                </c:pt>
                <c:pt idx="4135">
                  <c:v>28728</c:v>
                </c:pt>
                <c:pt idx="4136">
                  <c:v>28729</c:v>
                </c:pt>
                <c:pt idx="4137">
                  <c:v>28730</c:v>
                </c:pt>
                <c:pt idx="4138">
                  <c:v>28731</c:v>
                </c:pt>
                <c:pt idx="4139">
                  <c:v>28732</c:v>
                </c:pt>
                <c:pt idx="4140">
                  <c:v>28733</c:v>
                </c:pt>
                <c:pt idx="4141">
                  <c:v>28734</c:v>
                </c:pt>
                <c:pt idx="4142">
                  <c:v>28735</c:v>
                </c:pt>
                <c:pt idx="4143">
                  <c:v>28736</c:v>
                </c:pt>
                <c:pt idx="4144">
                  <c:v>28737</c:v>
                </c:pt>
                <c:pt idx="4145">
                  <c:v>28738</c:v>
                </c:pt>
                <c:pt idx="4146">
                  <c:v>28739</c:v>
                </c:pt>
                <c:pt idx="4147">
                  <c:v>28740</c:v>
                </c:pt>
                <c:pt idx="4148">
                  <c:v>28741</c:v>
                </c:pt>
                <c:pt idx="4149">
                  <c:v>28742</c:v>
                </c:pt>
                <c:pt idx="4150">
                  <c:v>28743</c:v>
                </c:pt>
                <c:pt idx="4151">
                  <c:v>28744</c:v>
                </c:pt>
                <c:pt idx="4152">
                  <c:v>28745</c:v>
                </c:pt>
                <c:pt idx="4153">
                  <c:v>28746</c:v>
                </c:pt>
                <c:pt idx="4154">
                  <c:v>28747</c:v>
                </c:pt>
                <c:pt idx="4155">
                  <c:v>28748</c:v>
                </c:pt>
                <c:pt idx="4156">
                  <c:v>28749</c:v>
                </c:pt>
                <c:pt idx="4157">
                  <c:v>28750</c:v>
                </c:pt>
                <c:pt idx="4158">
                  <c:v>28751</c:v>
                </c:pt>
                <c:pt idx="4159">
                  <c:v>28752</c:v>
                </c:pt>
                <c:pt idx="4160">
                  <c:v>28753</c:v>
                </c:pt>
                <c:pt idx="4161">
                  <c:v>28754</c:v>
                </c:pt>
                <c:pt idx="4162">
                  <c:v>28755</c:v>
                </c:pt>
                <c:pt idx="4163">
                  <c:v>28756</c:v>
                </c:pt>
                <c:pt idx="4164">
                  <c:v>28757</c:v>
                </c:pt>
                <c:pt idx="4165">
                  <c:v>28758</c:v>
                </c:pt>
                <c:pt idx="4166">
                  <c:v>28759</c:v>
                </c:pt>
                <c:pt idx="4167">
                  <c:v>28760</c:v>
                </c:pt>
                <c:pt idx="4168">
                  <c:v>28761</c:v>
                </c:pt>
                <c:pt idx="4169">
                  <c:v>28762</c:v>
                </c:pt>
                <c:pt idx="4170">
                  <c:v>28763</c:v>
                </c:pt>
                <c:pt idx="4171">
                  <c:v>28764</c:v>
                </c:pt>
                <c:pt idx="4172">
                  <c:v>28765</c:v>
                </c:pt>
                <c:pt idx="4173">
                  <c:v>28766</c:v>
                </c:pt>
                <c:pt idx="4174">
                  <c:v>28767</c:v>
                </c:pt>
                <c:pt idx="4175">
                  <c:v>28768</c:v>
                </c:pt>
                <c:pt idx="4176">
                  <c:v>28769</c:v>
                </c:pt>
                <c:pt idx="4177">
                  <c:v>28770</c:v>
                </c:pt>
                <c:pt idx="4178">
                  <c:v>28771</c:v>
                </c:pt>
                <c:pt idx="4179">
                  <c:v>28772</c:v>
                </c:pt>
                <c:pt idx="4180">
                  <c:v>28773</c:v>
                </c:pt>
                <c:pt idx="4181">
                  <c:v>28774</c:v>
                </c:pt>
                <c:pt idx="4182">
                  <c:v>28775</c:v>
                </c:pt>
                <c:pt idx="4183">
                  <c:v>28776</c:v>
                </c:pt>
                <c:pt idx="4184">
                  <c:v>28777</c:v>
                </c:pt>
                <c:pt idx="4185">
                  <c:v>28778</c:v>
                </c:pt>
                <c:pt idx="4186">
                  <c:v>28779</c:v>
                </c:pt>
                <c:pt idx="4187">
                  <c:v>28780</c:v>
                </c:pt>
                <c:pt idx="4188">
                  <c:v>28781</c:v>
                </c:pt>
                <c:pt idx="4189">
                  <c:v>28782</c:v>
                </c:pt>
                <c:pt idx="4190">
                  <c:v>28783</c:v>
                </c:pt>
                <c:pt idx="4191">
                  <c:v>28784</c:v>
                </c:pt>
                <c:pt idx="4192">
                  <c:v>28785</c:v>
                </c:pt>
                <c:pt idx="4193">
                  <c:v>28786</c:v>
                </c:pt>
                <c:pt idx="4194">
                  <c:v>28787</c:v>
                </c:pt>
                <c:pt idx="4195">
                  <c:v>28788</c:v>
                </c:pt>
                <c:pt idx="4196">
                  <c:v>28789</c:v>
                </c:pt>
                <c:pt idx="4197">
                  <c:v>28790</c:v>
                </c:pt>
                <c:pt idx="4198">
                  <c:v>28791</c:v>
                </c:pt>
                <c:pt idx="4199">
                  <c:v>28792</c:v>
                </c:pt>
                <c:pt idx="4200">
                  <c:v>28793</c:v>
                </c:pt>
                <c:pt idx="4201">
                  <c:v>28794</c:v>
                </c:pt>
                <c:pt idx="4202">
                  <c:v>28795</c:v>
                </c:pt>
                <c:pt idx="4203">
                  <c:v>28796</c:v>
                </c:pt>
                <c:pt idx="4204">
                  <c:v>28797</c:v>
                </c:pt>
                <c:pt idx="4205">
                  <c:v>28798</c:v>
                </c:pt>
                <c:pt idx="4206">
                  <c:v>28799</c:v>
                </c:pt>
                <c:pt idx="4207">
                  <c:v>28800</c:v>
                </c:pt>
                <c:pt idx="4208">
                  <c:v>28801</c:v>
                </c:pt>
                <c:pt idx="4209">
                  <c:v>28802</c:v>
                </c:pt>
                <c:pt idx="4210">
                  <c:v>28803</c:v>
                </c:pt>
                <c:pt idx="4211">
                  <c:v>28804</c:v>
                </c:pt>
                <c:pt idx="4212">
                  <c:v>28805</c:v>
                </c:pt>
                <c:pt idx="4213">
                  <c:v>28806</c:v>
                </c:pt>
                <c:pt idx="4214">
                  <c:v>28807</c:v>
                </c:pt>
                <c:pt idx="4215">
                  <c:v>28808</c:v>
                </c:pt>
                <c:pt idx="4216">
                  <c:v>28809</c:v>
                </c:pt>
                <c:pt idx="4217">
                  <c:v>28810</c:v>
                </c:pt>
                <c:pt idx="4218">
                  <c:v>28811</c:v>
                </c:pt>
                <c:pt idx="4219">
                  <c:v>28812</c:v>
                </c:pt>
                <c:pt idx="4220">
                  <c:v>28813</c:v>
                </c:pt>
                <c:pt idx="4221">
                  <c:v>28814</c:v>
                </c:pt>
                <c:pt idx="4222">
                  <c:v>28815</c:v>
                </c:pt>
                <c:pt idx="4223">
                  <c:v>28816</c:v>
                </c:pt>
                <c:pt idx="4224">
                  <c:v>28817</c:v>
                </c:pt>
                <c:pt idx="4225">
                  <c:v>28818</c:v>
                </c:pt>
                <c:pt idx="4226">
                  <c:v>28819</c:v>
                </c:pt>
                <c:pt idx="4227">
                  <c:v>28820</c:v>
                </c:pt>
                <c:pt idx="4228">
                  <c:v>28821</c:v>
                </c:pt>
                <c:pt idx="4229">
                  <c:v>28822</c:v>
                </c:pt>
                <c:pt idx="4230">
                  <c:v>28823</c:v>
                </c:pt>
                <c:pt idx="4231">
                  <c:v>28824</c:v>
                </c:pt>
                <c:pt idx="4232">
                  <c:v>28825</c:v>
                </c:pt>
                <c:pt idx="4233">
                  <c:v>28826</c:v>
                </c:pt>
                <c:pt idx="4234">
                  <c:v>28827</c:v>
                </c:pt>
                <c:pt idx="4235">
                  <c:v>28828</c:v>
                </c:pt>
                <c:pt idx="4236">
                  <c:v>28829</c:v>
                </c:pt>
                <c:pt idx="4237">
                  <c:v>28830</c:v>
                </c:pt>
                <c:pt idx="4238">
                  <c:v>28831</c:v>
                </c:pt>
                <c:pt idx="4239">
                  <c:v>28832</c:v>
                </c:pt>
                <c:pt idx="4240">
                  <c:v>28833</c:v>
                </c:pt>
                <c:pt idx="4241">
                  <c:v>28834</c:v>
                </c:pt>
                <c:pt idx="4242">
                  <c:v>28835</c:v>
                </c:pt>
                <c:pt idx="4243">
                  <c:v>28836</c:v>
                </c:pt>
                <c:pt idx="4244">
                  <c:v>28837</c:v>
                </c:pt>
                <c:pt idx="4245">
                  <c:v>28838</c:v>
                </c:pt>
                <c:pt idx="4246">
                  <c:v>28839</c:v>
                </c:pt>
                <c:pt idx="4247">
                  <c:v>28840</c:v>
                </c:pt>
                <c:pt idx="4248">
                  <c:v>28841</c:v>
                </c:pt>
                <c:pt idx="4249">
                  <c:v>28842</c:v>
                </c:pt>
                <c:pt idx="4250">
                  <c:v>28843</c:v>
                </c:pt>
                <c:pt idx="4251">
                  <c:v>28844</c:v>
                </c:pt>
                <c:pt idx="4252">
                  <c:v>28845</c:v>
                </c:pt>
                <c:pt idx="4253">
                  <c:v>28846</c:v>
                </c:pt>
                <c:pt idx="4254">
                  <c:v>28847</c:v>
                </c:pt>
                <c:pt idx="4255">
                  <c:v>28848</c:v>
                </c:pt>
                <c:pt idx="4256">
                  <c:v>28849</c:v>
                </c:pt>
                <c:pt idx="4257">
                  <c:v>28850</c:v>
                </c:pt>
                <c:pt idx="4258">
                  <c:v>28851</c:v>
                </c:pt>
                <c:pt idx="4259">
                  <c:v>28852</c:v>
                </c:pt>
                <c:pt idx="4260">
                  <c:v>28853</c:v>
                </c:pt>
                <c:pt idx="4261">
                  <c:v>28854</c:v>
                </c:pt>
                <c:pt idx="4262">
                  <c:v>28855</c:v>
                </c:pt>
                <c:pt idx="4263">
                  <c:v>28856</c:v>
                </c:pt>
                <c:pt idx="4264">
                  <c:v>28857</c:v>
                </c:pt>
                <c:pt idx="4265">
                  <c:v>28858</c:v>
                </c:pt>
                <c:pt idx="4266">
                  <c:v>28859</c:v>
                </c:pt>
                <c:pt idx="4267">
                  <c:v>28860</c:v>
                </c:pt>
                <c:pt idx="4268">
                  <c:v>28861</c:v>
                </c:pt>
                <c:pt idx="4269">
                  <c:v>28862</c:v>
                </c:pt>
                <c:pt idx="4270">
                  <c:v>28863</c:v>
                </c:pt>
                <c:pt idx="4271">
                  <c:v>28864</c:v>
                </c:pt>
                <c:pt idx="4272">
                  <c:v>28865</c:v>
                </c:pt>
                <c:pt idx="4273">
                  <c:v>28866</c:v>
                </c:pt>
                <c:pt idx="4274">
                  <c:v>28867</c:v>
                </c:pt>
                <c:pt idx="4275">
                  <c:v>28868</c:v>
                </c:pt>
                <c:pt idx="4276">
                  <c:v>28869</c:v>
                </c:pt>
                <c:pt idx="4277">
                  <c:v>28870</c:v>
                </c:pt>
                <c:pt idx="4278">
                  <c:v>28871</c:v>
                </c:pt>
                <c:pt idx="4279">
                  <c:v>28872</c:v>
                </c:pt>
                <c:pt idx="4280">
                  <c:v>28873</c:v>
                </c:pt>
                <c:pt idx="4281">
                  <c:v>28874</c:v>
                </c:pt>
                <c:pt idx="4282">
                  <c:v>28875</c:v>
                </c:pt>
                <c:pt idx="4283">
                  <c:v>28876</c:v>
                </c:pt>
                <c:pt idx="4284">
                  <c:v>28877</c:v>
                </c:pt>
                <c:pt idx="4285">
                  <c:v>28878</c:v>
                </c:pt>
                <c:pt idx="4286">
                  <c:v>28879</c:v>
                </c:pt>
                <c:pt idx="4287">
                  <c:v>28880</c:v>
                </c:pt>
                <c:pt idx="4288">
                  <c:v>28881</c:v>
                </c:pt>
                <c:pt idx="4289">
                  <c:v>28882</c:v>
                </c:pt>
                <c:pt idx="4290">
                  <c:v>28883</c:v>
                </c:pt>
                <c:pt idx="4291">
                  <c:v>28884</c:v>
                </c:pt>
                <c:pt idx="4292">
                  <c:v>28885</c:v>
                </c:pt>
                <c:pt idx="4293">
                  <c:v>28886</c:v>
                </c:pt>
                <c:pt idx="4294">
                  <c:v>28887</c:v>
                </c:pt>
                <c:pt idx="4295">
                  <c:v>28888</c:v>
                </c:pt>
                <c:pt idx="4296">
                  <c:v>28889</c:v>
                </c:pt>
                <c:pt idx="4297">
                  <c:v>28890</c:v>
                </c:pt>
                <c:pt idx="4298">
                  <c:v>28891</c:v>
                </c:pt>
                <c:pt idx="4299">
                  <c:v>28892</c:v>
                </c:pt>
                <c:pt idx="4300">
                  <c:v>28893</c:v>
                </c:pt>
                <c:pt idx="4301">
                  <c:v>28894</c:v>
                </c:pt>
                <c:pt idx="4302">
                  <c:v>28895</c:v>
                </c:pt>
                <c:pt idx="4303">
                  <c:v>28896</c:v>
                </c:pt>
                <c:pt idx="4304">
                  <c:v>28897</c:v>
                </c:pt>
                <c:pt idx="4305">
                  <c:v>28898</c:v>
                </c:pt>
                <c:pt idx="4306">
                  <c:v>28899</c:v>
                </c:pt>
                <c:pt idx="4307">
                  <c:v>28900</c:v>
                </c:pt>
                <c:pt idx="4308">
                  <c:v>28901</c:v>
                </c:pt>
                <c:pt idx="4309">
                  <c:v>28902</c:v>
                </c:pt>
                <c:pt idx="4310">
                  <c:v>28903</c:v>
                </c:pt>
                <c:pt idx="4311">
                  <c:v>28904</c:v>
                </c:pt>
                <c:pt idx="4312">
                  <c:v>28905</c:v>
                </c:pt>
                <c:pt idx="4313">
                  <c:v>28906</c:v>
                </c:pt>
                <c:pt idx="4314">
                  <c:v>28907</c:v>
                </c:pt>
                <c:pt idx="4315">
                  <c:v>28908</c:v>
                </c:pt>
                <c:pt idx="4316">
                  <c:v>28909</c:v>
                </c:pt>
                <c:pt idx="4317">
                  <c:v>28910</c:v>
                </c:pt>
                <c:pt idx="4318">
                  <c:v>28911</c:v>
                </c:pt>
                <c:pt idx="4319">
                  <c:v>28912</c:v>
                </c:pt>
                <c:pt idx="4320">
                  <c:v>28913</c:v>
                </c:pt>
                <c:pt idx="4321">
                  <c:v>28914</c:v>
                </c:pt>
                <c:pt idx="4322">
                  <c:v>28915</c:v>
                </c:pt>
                <c:pt idx="4323">
                  <c:v>28916</c:v>
                </c:pt>
                <c:pt idx="4324">
                  <c:v>28917</c:v>
                </c:pt>
                <c:pt idx="4325">
                  <c:v>28918</c:v>
                </c:pt>
                <c:pt idx="4326">
                  <c:v>28919</c:v>
                </c:pt>
                <c:pt idx="4327">
                  <c:v>28920</c:v>
                </c:pt>
                <c:pt idx="4328">
                  <c:v>28921</c:v>
                </c:pt>
                <c:pt idx="4329">
                  <c:v>28922</c:v>
                </c:pt>
                <c:pt idx="4330">
                  <c:v>28923</c:v>
                </c:pt>
                <c:pt idx="4331">
                  <c:v>28924</c:v>
                </c:pt>
                <c:pt idx="4332">
                  <c:v>28925</c:v>
                </c:pt>
                <c:pt idx="4333">
                  <c:v>28926</c:v>
                </c:pt>
                <c:pt idx="4334">
                  <c:v>28927</c:v>
                </c:pt>
                <c:pt idx="4335">
                  <c:v>28928</c:v>
                </c:pt>
                <c:pt idx="4336">
                  <c:v>28929</c:v>
                </c:pt>
                <c:pt idx="4337">
                  <c:v>28930</c:v>
                </c:pt>
                <c:pt idx="4338">
                  <c:v>28931</c:v>
                </c:pt>
                <c:pt idx="4339">
                  <c:v>28932</c:v>
                </c:pt>
                <c:pt idx="4340">
                  <c:v>28933</c:v>
                </c:pt>
                <c:pt idx="4341">
                  <c:v>28934</c:v>
                </c:pt>
                <c:pt idx="4342">
                  <c:v>28935</c:v>
                </c:pt>
                <c:pt idx="4343">
                  <c:v>28936</c:v>
                </c:pt>
                <c:pt idx="4344">
                  <c:v>28937</c:v>
                </c:pt>
                <c:pt idx="4345">
                  <c:v>28938</c:v>
                </c:pt>
                <c:pt idx="4346">
                  <c:v>28939</c:v>
                </c:pt>
                <c:pt idx="4347">
                  <c:v>28940</c:v>
                </c:pt>
                <c:pt idx="4348">
                  <c:v>28941</c:v>
                </c:pt>
                <c:pt idx="4349">
                  <c:v>28942</c:v>
                </c:pt>
                <c:pt idx="4350">
                  <c:v>28943</c:v>
                </c:pt>
                <c:pt idx="4351">
                  <c:v>28944</c:v>
                </c:pt>
                <c:pt idx="4352">
                  <c:v>28945</c:v>
                </c:pt>
                <c:pt idx="4353">
                  <c:v>28946</c:v>
                </c:pt>
                <c:pt idx="4354">
                  <c:v>28947</c:v>
                </c:pt>
                <c:pt idx="4355">
                  <c:v>28948</c:v>
                </c:pt>
                <c:pt idx="4356">
                  <c:v>28949</c:v>
                </c:pt>
                <c:pt idx="4357">
                  <c:v>28950</c:v>
                </c:pt>
                <c:pt idx="4358">
                  <c:v>28951</c:v>
                </c:pt>
                <c:pt idx="4359">
                  <c:v>28952</c:v>
                </c:pt>
                <c:pt idx="4360">
                  <c:v>28953</c:v>
                </c:pt>
                <c:pt idx="4361">
                  <c:v>28954</c:v>
                </c:pt>
                <c:pt idx="4362">
                  <c:v>28955</c:v>
                </c:pt>
                <c:pt idx="4363">
                  <c:v>28956</c:v>
                </c:pt>
                <c:pt idx="4364">
                  <c:v>28957</c:v>
                </c:pt>
                <c:pt idx="4365">
                  <c:v>28958</c:v>
                </c:pt>
                <c:pt idx="4366">
                  <c:v>28959</c:v>
                </c:pt>
                <c:pt idx="4367">
                  <c:v>28960</c:v>
                </c:pt>
                <c:pt idx="4368">
                  <c:v>28961</c:v>
                </c:pt>
                <c:pt idx="4369">
                  <c:v>28962</c:v>
                </c:pt>
                <c:pt idx="4370">
                  <c:v>28963</c:v>
                </c:pt>
                <c:pt idx="4371">
                  <c:v>28964</c:v>
                </c:pt>
                <c:pt idx="4372">
                  <c:v>28965</c:v>
                </c:pt>
                <c:pt idx="4373">
                  <c:v>28966</c:v>
                </c:pt>
                <c:pt idx="4374">
                  <c:v>28967</c:v>
                </c:pt>
                <c:pt idx="4375">
                  <c:v>28968</c:v>
                </c:pt>
                <c:pt idx="4376">
                  <c:v>28969</c:v>
                </c:pt>
                <c:pt idx="4377">
                  <c:v>28970</c:v>
                </c:pt>
                <c:pt idx="4378">
                  <c:v>28971</c:v>
                </c:pt>
                <c:pt idx="4379">
                  <c:v>28972</c:v>
                </c:pt>
                <c:pt idx="4380">
                  <c:v>28973</c:v>
                </c:pt>
                <c:pt idx="4381">
                  <c:v>28974</c:v>
                </c:pt>
                <c:pt idx="4382">
                  <c:v>28975</c:v>
                </c:pt>
                <c:pt idx="4383">
                  <c:v>28976</c:v>
                </c:pt>
                <c:pt idx="4384">
                  <c:v>28977</c:v>
                </c:pt>
                <c:pt idx="4385">
                  <c:v>28978</c:v>
                </c:pt>
                <c:pt idx="4386">
                  <c:v>28979</c:v>
                </c:pt>
                <c:pt idx="4387">
                  <c:v>28980</c:v>
                </c:pt>
                <c:pt idx="4388">
                  <c:v>28981</c:v>
                </c:pt>
                <c:pt idx="4389">
                  <c:v>28982</c:v>
                </c:pt>
                <c:pt idx="4390">
                  <c:v>28983</c:v>
                </c:pt>
                <c:pt idx="4391">
                  <c:v>28984</c:v>
                </c:pt>
                <c:pt idx="4392">
                  <c:v>28985</c:v>
                </c:pt>
                <c:pt idx="4393">
                  <c:v>28986</c:v>
                </c:pt>
                <c:pt idx="4394">
                  <c:v>28987</c:v>
                </c:pt>
                <c:pt idx="4395">
                  <c:v>28988</c:v>
                </c:pt>
                <c:pt idx="4396">
                  <c:v>28989</c:v>
                </c:pt>
                <c:pt idx="4397">
                  <c:v>28990</c:v>
                </c:pt>
                <c:pt idx="4398">
                  <c:v>28991</c:v>
                </c:pt>
                <c:pt idx="4399">
                  <c:v>28992</c:v>
                </c:pt>
                <c:pt idx="4400">
                  <c:v>28993</c:v>
                </c:pt>
                <c:pt idx="4401">
                  <c:v>28994</c:v>
                </c:pt>
                <c:pt idx="4402">
                  <c:v>28995</c:v>
                </c:pt>
                <c:pt idx="4403">
                  <c:v>28996</c:v>
                </c:pt>
                <c:pt idx="4404">
                  <c:v>28997</c:v>
                </c:pt>
                <c:pt idx="4405">
                  <c:v>28998</c:v>
                </c:pt>
                <c:pt idx="4406">
                  <c:v>28999</c:v>
                </c:pt>
                <c:pt idx="4407">
                  <c:v>29000</c:v>
                </c:pt>
                <c:pt idx="4408">
                  <c:v>29001</c:v>
                </c:pt>
                <c:pt idx="4409">
                  <c:v>29002</c:v>
                </c:pt>
                <c:pt idx="4410">
                  <c:v>29003</c:v>
                </c:pt>
                <c:pt idx="4411">
                  <c:v>29004</c:v>
                </c:pt>
                <c:pt idx="4412">
                  <c:v>29005</c:v>
                </c:pt>
                <c:pt idx="4413">
                  <c:v>29006</c:v>
                </c:pt>
                <c:pt idx="4414">
                  <c:v>29007</c:v>
                </c:pt>
                <c:pt idx="4415">
                  <c:v>29008</c:v>
                </c:pt>
                <c:pt idx="4416">
                  <c:v>29009</c:v>
                </c:pt>
                <c:pt idx="4417">
                  <c:v>29010</c:v>
                </c:pt>
                <c:pt idx="4418">
                  <c:v>29011</c:v>
                </c:pt>
                <c:pt idx="4419">
                  <c:v>29012</c:v>
                </c:pt>
                <c:pt idx="4420">
                  <c:v>29013</c:v>
                </c:pt>
                <c:pt idx="4421">
                  <c:v>29014</c:v>
                </c:pt>
                <c:pt idx="4422">
                  <c:v>29015</c:v>
                </c:pt>
                <c:pt idx="4423">
                  <c:v>29016</c:v>
                </c:pt>
                <c:pt idx="4424">
                  <c:v>29017</c:v>
                </c:pt>
                <c:pt idx="4425">
                  <c:v>29018</c:v>
                </c:pt>
                <c:pt idx="4426">
                  <c:v>29019</c:v>
                </c:pt>
                <c:pt idx="4427">
                  <c:v>29020</c:v>
                </c:pt>
                <c:pt idx="4428">
                  <c:v>29021</c:v>
                </c:pt>
                <c:pt idx="4429">
                  <c:v>29022</c:v>
                </c:pt>
                <c:pt idx="4430">
                  <c:v>29023</c:v>
                </c:pt>
                <c:pt idx="4431">
                  <c:v>29024</c:v>
                </c:pt>
                <c:pt idx="4432">
                  <c:v>29025</c:v>
                </c:pt>
                <c:pt idx="4433">
                  <c:v>29026</c:v>
                </c:pt>
                <c:pt idx="4434">
                  <c:v>29027</c:v>
                </c:pt>
                <c:pt idx="4435">
                  <c:v>29028</c:v>
                </c:pt>
                <c:pt idx="4436">
                  <c:v>29029</c:v>
                </c:pt>
                <c:pt idx="4437">
                  <c:v>29030</c:v>
                </c:pt>
                <c:pt idx="4438">
                  <c:v>29031</c:v>
                </c:pt>
                <c:pt idx="4439">
                  <c:v>29032</c:v>
                </c:pt>
                <c:pt idx="4440">
                  <c:v>29033</c:v>
                </c:pt>
                <c:pt idx="4441">
                  <c:v>29034</c:v>
                </c:pt>
                <c:pt idx="4442">
                  <c:v>29035</c:v>
                </c:pt>
                <c:pt idx="4443">
                  <c:v>29036</c:v>
                </c:pt>
                <c:pt idx="4444">
                  <c:v>29037</c:v>
                </c:pt>
                <c:pt idx="4445">
                  <c:v>29038</c:v>
                </c:pt>
                <c:pt idx="4446">
                  <c:v>29039</c:v>
                </c:pt>
                <c:pt idx="4447">
                  <c:v>29040</c:v>
                </c:pt>
                <c:pt idx="4448">
                  <c:v>29041</c:v>
                </c:pt>
                <c:pt idx="4449">
                  <c:v>29042</c:v>
                </c:pt>
                <c:pt idx="4450">
                  <c:v>29043</c:v>
                </c:pt>
                <c:pt idx="4451">
                  <c:v>29044</c:v>
                </c:pt>
                <c:pt idx="4452">
                  <c:v>29045</c:v>
                </c:pt>
                <c:pt idx="4453">
                  <c:v>29046</c:v>
                </c:pt>
                <c:pt idx="4454">
                  <c:v>29047</c:v>
                </c:pt>
                <c:pt idx="4455">
                  <c:v>29048</c:v>
                </c:pt>
                <c:pt idx="4456">
                  <c:v>29049</c:v>
                </c:pt>
                <c:pt idx="4457">
                  <c:v>29050</c:v>
                </c:pt>
                <c:pt idx="4458">
                  <c:v>29051</c:v>
                </c:pt>
                <c:pt idx="4459">
                  <c:v>29052</c:v>
                </c:pt>
                <c:pt idx="4460">
                  <c:v>29053</c:v>
                </c:pt>
                <c:pt idx="4461">
                  <c:v>29054</c:v>
                </c:pt>
                <c:pt idx="4462">
                  <c:v>29055</c:v>
                </c:pt>
                <c:pt idx="4463">
                  <c:v>29056</c:v>
                </c:pt>
                <c:pt idx="4464">
                  <c:v>29057</c:v>
                </c:pt>
                <c:pt idx="4465">
                  <c:v>29058</c:v>
                </c:pt>
                <c:pt idx="4466">
                  <c:v>29059</c:v>
                </c:pt>
                <c:pt idx="4467">
                  <c:v>29060</c:v>
                </c:pt>
                <c:pt idx="4468">
                  <c:v>29061</c:v>
                </c:pt>
                <c:pt idx="4469">
                  <c:v>29062</c:v>
                </c:pt>
                <c:pt idx="4470">
                  <c:v>29063</c:v>
                </c:pt>
                <c:pt idx="4471">
                  <c:v>29064</c:v>
                </c:pt>
                <c:pt idx="4472">
                  <c:v>29065</c:v>
                </c:pt>
                <c:pt idx="4473">
                  <c:v>29066</c:v>
                </c:pt>
                <c:pt idx="4474">
                  <c:v>29067</c:v>
                </c:pt>
                <c:pt idx="4475">
                  <c:v>29068</c:v>
                </c:pt>
                <c:pt idx="4476">
                  <c:v>29069</c:v>
                </c:pt>
                <c:pt idx="4477">
                  <c:v>29070</c:v>
                </c:pt>
                <c:pt idx="4478">
                  <c:v>29071</c:v>
                </c:pt>
                <c:pt idx="4479">
                  <c:v>29072</c:v>
                </c:pt>
                <c:pt idx="4480">
                  <c:v>29073</c:v>
                </c:pt>
                <c:pt idx="4481">
                  <c:v>29074</c:v>
                </c:pt>
                <c:pt idx="4482">
                  <c:v>29075</c:v>
                </c:pt>
                <c:pt idx="4483">
                  <c:v>29076</c:v>
                </c:pt>
                <c:pt idx="4484">
                  <c:v>29077</c:v>
                </c:pt>
                <c:pt idx="4485">
                  <c:v>29078</c:v>
                </c:pt>
                <c:pt idx="4486">
                  <c:v>29079</c:v>
                </c:pt>
                <c:pt idx="4487">
                  <c:v>29080</c:v>
                </c:pt>
                <c:pt idx="4488">
                  <c:v>29081</c:v>
                </c:pt>
                <c:pt idx="4489">
                  <c:v>29082</c:v>
                </c:pt>
                <c:pt idx="4490">
                  <c:v>29083</c:v>
                </c:pt>
                <c:pt idx="4491">
                  <c:v>29084</c:v>
                </c:pt>
                <c:pt idx="4492">
                  <c:v>29085</c:v>
                </c:pt>
                <c:pt idx="4493">
                  <c:v>29086</c:v>
                </c:pt>
                <c:pt idx="4494">
                  <c:v>29087</c:v>
                </c:pt>
                <c:pt idx="4495">
                  <c:v>29088</c:v>
                </c:pt>
                <c:pt idx="4496">
                  <c:v>29089</c:v>
                </c:pt>
                <c:pt idx="4497">
                  <c:v>29090</c:v>
                </c:pt>
                <c:pt idx="4498">
                  <c:v>29091</c:v>
                </c:pt>
                <c:pt idx="4499">
                  <c:v>29092</c:v>
                </c:pt>
                <c:pt idx="4500">
                  <c:v>29093</c:v>
                </c:pt>
                <c:pt idx="4501">
                  <c:v>29094</c:v>
                </c:pt>
                <c:pt idx="4502">
                  <c:v>29095</c:v>
                </c:pt>
                <c:pt idx="4503">
                  <c:v>29096</c:v>
                </c:pt>
                <c:pt idx="4504">
                  <c:v>29097</c:v>
                </c:pt>
                <c:pt idx="4505">
                  <c:v>29098</c:v>
                </c:pt>
                <c:pt idx="4506">
                  <c:v>29099</c:v>
                </c:pt>
                <c:pt idx="4507">
                  <c:v>29100</c:v>
                </c:pt>
                <c:pt idx="4508">
                  <c:v>29101</c:v>
                </c:pt>
                <c:pt idx="4509">
                  <c:v>29102</c:v>
                </c:pt>
                <c:pt idx="4510">
                  <c:v>29103</c:v>
                </c:pt>
                <c:pt idx="4511">
                  <c:v>29104</c:v>
                </c:pt>
                <c:pt idx="4512">
                  <c:v>29105</c:v>
                </c:pt>
                <c:pt idx="4513">
                  <c:v>29106</c:v>
                </c:pt>
                <c:pt idx="4514">
                  <c:v>29107</c:v>
                </c:pt>
                <c:pt idx="4515">
                  <c:v>29108</c:v>
                </c:pt>
                <c:pt idx="4516">
                  <c:v>29109</c:v>
                </c:pt>
                <c:pt idx="4517">
                  <c:v>29110</c:v>
                </c:pt>
                <c:pt idx="4518">
                  <c:v>29111</c:v>
                </c:pt>
                <c:pt idx="4519">
                  <c:v>29112</c:v>
                </c:pt>
                <c:pt idx="4520">
                  <c:v>29113</c:v>
                </c:pt>
                <c:pt idx="4521">
                  <c:v>29114</c:v>
                </c:pt>
                <c:pt idx="4522">
                  <c:v>29115</c:v>
                </c:pt>
                <c:pt idx="4523">
                  <c:v>29116</c:v>
                </c:pt>
                <c:pt idx="4524">
                  <c:v>29117</c:v>
                </c:pt>
                <c:pt idx="4525">
                  <c:v>29118</c:v>
                </c:pt>
                <c:pt idx="4526">
                  <c:v>29119</c:v>
                </c:pt>
                <c:pt idx="4527">
                  <c:v>29120</c:v>
                </c:pt>
                <c:pt idx="4528">
                  <c:v>29121</c:v>
                </c:pt>
                <c:pt idx="4529">
                  <c:v>29122</c:v>
                </c:pt>
                <c:pt idx="4530">
                  <c:v>29123</c:v>
                </c:pt>
                <c:pt idx="4531">
                  <c:v>29124</c:v>
                </c:pt>
                <c:pt idx="4532">
                  <c:v>29125</c:v>
                </c:pt>
                <c:pt idx="4533">
                  <c:v>29126</c:v>
                </c:pt>
                <c:pt idx="4534">
                  <c:v>29127</c:v>
                </c:pt>
                <c:pt idx="4535">
                  <c:v>29128</c:v>
                </c:pt>
                <c:pt idx="4536">
                  <c:v>29129</c:v>
                </c:pt>
                <c:pt idx="4537">
                  <c:v>29130</c:v>
                </c:pt>
                <c:pt idx="4538">
                  <c:v>29131</c:v>
                </c:pt>
                <c:pt idx="4539">
                  <c:v>29132</c:v>
                </c:pt>
                <c:pt idx="4540">
                  <c:v>29133</c:v>
                </c:pt>
                <c:pt idx="4541">
                  <c:v>29134</c:v>
                </c:pt>
                <c:pt idx="4542">
                  <c:v>29135</c:v>
                </c:pt>
                <c:pt idx="4543">
                  <c:v>29136</c:v>
                </c:pt>
                <c:pt idx="4544">
                  <c:v>29137</c:v>
                </c:pt>
                <c:pt idx="4545">
                  <c:v>29138</c:v>
                </c:pt>
                <c:pt idx="4546">
                  <c:v>29139</c:v>
                </c:pt>
                <c:pt idx="4547">
                  <c:v>29140</c:v>
                </c:pt>
                <c:pt idx="4548">
                  <c:v>29141</c:v>
                </c:pt>
                <c:pt idx="4549">
                  <c:v>29142</c:v>
                </c:pt>
                <c:pt idx="4550">
                  <c:v>29143</c:v>
                </c:pt>
                <c:pt idx="4551">
                  <c:v>29144</c:v>
                </c:pt>
                <c:pt idx="4552">
                  <c:v>29145</c:v>
                </c:pt>
                <c:pt idx="4553">
                  <c:v>29146</c:v>
                </c:pt>
                <c:pt idx="4554">
                  <c:v>29147</c:v>
                </c:pt>
                <c:pt idx="4555">
                  <c:v>29148</c:v>
                </c:pt>
                <c:pt idx="4556">
                  <c:v>29149</c:v>
                </c:pt>
                <c:pt idx="4557">
                  <c:v>29150</c:v>
                </c:pt>
                <c:pt idx="4558">
                  <c:v>29151</c:v>
                </c:pt>
                <c:pt idx="4559">
                  <c:v>29152</c:v>
                </c:pt>
                <c:pt idx="4560">
                  <c:v>29153</c:v>
                </c:pt>
                <c:pt idx="4561">
                  <c:v>29154</c:v>
                </c:pt>
                <c:pt idx="4562">
                  <c:v>29155</c:v>
                </c:pt>
                <c:pt idx="4563">
                  <c:v>29156</c:v>
                </c:pt>
                <c:pt idx="4564">
                  <c:v>29157</c:v>
                </c:pt>
                <c:pt idx="4565">
                  <c:v>29158</c:v>
                </c:pt>
                <c:pt idx="4566">
                  <c:v>29159</c:v>
                </c:pt>
                <c:pt idx="4567">
                  <c:v>29160</c:v>
                </c:pt>
                <c:pt idx="4568">
                  <c:v>29161</c:v>
                </c:pt>
                <c:pt idx="4569">
                  <c:v>29162</c:v>
                </c:pt>
                <c:pt idx="4570">
                  <c:v>29163</c:v>
                </c:pt>
                <c:pt idx="4571">
                  <c:v>29164</c:v>
                </c:pt>
                <c:pt idx="4572">
                  <c:v>29165</c:v>
                </c:pt>
                <c:pt idx="4573">
                  <c:v>29166</c:v>
                </c:pt>
                <c:pt idx="4574">
                  <c:v>29167</c:v>
                </c:pt>
                <c:pt idx="4575">
                  <c:v>29168</c:v>
                </c:pt>
                <c:pt idx="4576">
                  <c:v>29169</c:v>
                </c:pt>
                <c:pt idx="4577">
                  <c:v>29170</c:v>
                </c:pt>
                <c:pt idx="4578">
                  <c:v>29171</c:v>
                </c:pt>
                <c:pt idx="4579">
                  <c:v>29172</c:v>
                </c:pt>
                <c:pt idx="4580">
                  <c:v>29173</c:v>
                </c:pt>
                <c:pt idx="4581">
                  <c:v>29174</c:v>
                </c:pt>
                <c:pt idx="4582">
                  <c:v>29175</c:v>
                </c:pt>
                <c:pt idx="4583">
                  <c:v>29176</c:v>
                </c:pt>
                <c:pt idx="4584">
                  <c:v>29177</c:v>
                </c:pt>
                <c:pt idx="4585">
                  <c:v>29178</c:v>
                </c:pt>
                <c:pt idx="4586">
                  <c:v>29179</c:v>
                </c:pt>
                <c:pt idx="4587">
                  <c:v>29180</c:v>
                </c:pt>
                <c:pt idx="4588">
                  <c:v>29181</c:v>
                </c:pt>
                <c:pt idx="4589">
                  <c:v>29182</c:v>
                </c:pt>
                <c:pt idx="4590">
                  <c:v>29183</c:v>
                </c:pt>
                <c:pt idx="4591">
                  <c:v>29184</c:v>
                </c:pt>
                <c:pt idx="4592">
                  <c:v>29185</c:v>
                </c:pt>
                <c:pt idx="4593">
                  <c:v>29186</c:v>
                </c:pt>
                <c:pt idx="4594">
                  <c:v>29187</c:v>
                </c:pt>
                <c:pt idx="4595">
                  <c:v>29188</c:v>
                </c:pt>
                <c:pt idx="4596">
                  <c:v>29189</c:v>
                </c:pt>
                <c:pt idx="4597">
                  <c:v>29190</c:v>
                </c:pt>
                <c:pt idx="4598">
                  <c:v>29191</c:v>
                </c:pt>
                <c:pt idx="4599">
                  <c:v>29192</c:v>
                </c:pt>
                <c:pt idx="4600">
                  <c:v>29193</c:v>
                </c:pt>
                <c:pt idx="4601">
                  <c:v>29194</c:v>
                </c:pt>
                <c:pt idx="4602">
                  <c:v>29195</c:v>
                </c:pt>
                <c:pt idx="4603">
                  <c:v>29196</c:v>
                </c:pt>
                <c:pt idx="4604">
                  <c:v>29197</c:v>
                </c:pt>
                <c:pt idx="4605">
                  <c:v>29198</c:v>
                </c:pt>
                <c:pt idx="4606">
                  <c:v>29199</c:v>
                </c:pt>
                <c:pt idx="4607">
                  <c:v>29200</c:v>
                </c:pt>
                <c:pt idx="4608">
                  <c:v>29201</c:v>
                </c:pt>
                <c:pt idx="4609">
                  <c:v>29202</c:v>
                </c:pt>
                <c:pt idx="4610">
                  <c:v>29203</c:v>
                </c:pt>
                <c:pt idx="4611">
                  <c:v>29204</c:v>
                </c:pt>
                <c:pt idx="4612">
                  <c:v>29205</c:v>
                </c:pt>
                <c:pt idx="4613">
                  <c:v>29206</c:v>
                </c:pt>
                <c:pt idx="4614">
                  <c:v>29207</c:v>
                </c:pt>
                <c:pt idx="4615">
                  <c:v>29208</c:v>
                </c:pt>
                <c:pt idx="4616">
                  <c:v>29209</c:v>
                </c:pt>
                <c:pt idx="4617">
                  <c:v>29210</c:v>
                </c:pt>
                <c:pt idx="4618">
                  <c:v>29211</c:v>
                </c:pt>
                <c:pt idx="4619">
                  <c:v>29212</c:v>
                </c:pt>
                <c:pt idx="4620">
                  <c:v>29213</c:v>
                </c:pt>
                <c:pt idx="4621">
                  <c:v>29214</c:v>
                </c:pt>
                <c:pt idx="4622">
                  <c:v>29215</c:v>
                </c:pt>
                <c:pt idx="4623">
                  <c:v>29216</c:v>
                </c:pt>
                <c:pt idx="4624">
                  <c:v>29217</c:v>
                </c:pt>
                <c:pt idx="4625">
                  <c:v>29218</c:v>
                </c:pt>
                <c:pt idx="4626">
                  <c:v>29219</c:v>
                </c:pt>
                <c:pt idx="4627">
                  <c:v>29220</c:v>
                </c:pt>
                <c:pt idx="4628">
                  <c:v>29221</c:v>
                </c:pt>
                <c:pt idx="4629">
                  <c:v>29222</c:v>
                </c:pt>
                <c:pt idx="4630">
                  <c:v>29223</c:v>
                </c:pt>
                <c:pt idx="4631">
                  <c:v>29224</c:v>
                </c:pt>
                <c:pt idx="4632">
                  <c:v>29225</c:v>
                </c:pt>
                <c:pt idx="4633">
                  <c:v>29226</c:v>
                </c:pt>
                <c:pt idx="4634">
                  <c:v>29227</c:v>
                </c:pt>
                <c:pt idx="4635">
                  <c:v>29228</c:v>
                </c:pt>
                <c:pt idx="4636">
                  <c:v>29229</c:v>
                </c:pt>
                <c:pt idx="4637">
                  <c:v>29230</c:v>
                </c:pt>
                <c:pt idx="4638">
                  <c:v>29231</c:v>
                </c:pt>
                <c:pt idx="4639">
                  <c:v>29232</c:v>
                </c:pt>
                <c:pt idx="4640">
                  <c:v>29233</c:v>
                </c:pt>
                <c:pt idx="4641">
                  <c:v>29234</c:v>
                </c:pt>
                <c:pt idx="4642">
                  <c:v>29235</c:v>
                </c:pt>
                <c:pt idx="4643">
                  <c:v>29236</c:v>
                </c:pt>
                <c:pt idx="4644">
                  <c:v>29237</c:v>
                </c:pt>
                <c:pt idx="4645">
                  <c:v>29238</c:v>
                </c:pt>
                <c:pt idx="4646">
                  <c:v>29239</c:v>
                </c:pt>
                <c:pt idx="4647">
                  <c:v>29240</c:v>
                </c:pt>
                <c:pt idx="4648">
                  <c:v>29241</c:v>
                </c:pt>
                <c:pt idx="4649">
                  <c:v>29242</c:v>
                </c:pt>
                <c:pt idx="4650">
                  <c:v>29243</c:v>
                </c:pt>
                <c:pt idx="4651">
                  <c:v>29244</c:v>
                </c:pt>
                <c:pt idx="4652">
                  <c:v>29245</c:v>
                </c:pt>
                <c:pt idx="4653">
                  <c:v>29246</c:v>
                </c:pt>
                <c:pt idx="4654">
                  <c:v>29247</c:v>
                </c:pt>
                <c:pt idx="4655">
                  <c:v>29248</c:v>
                </c:pt>
                <c:pt idx="4656">
                  <c:v>29249</c:v>
                </c:pt>
                <c:pt idx="4657">
                  <c:v>29250</c:v>
                </c:pt>
                <c:pt idx="4658">
                  <c:v>29251</c:v>
                </c:pt>
                <c:pt idx="4659">
                  <c:v>29252</c:v>
                </c:pt>
                <c:pt idx="4660">
                  <c:v>29253</c:v>
                </c:pt>
                <c:pt idx="4661">
                  <c:v>29254</c:v>
                </c:pt>
                <c:pt idx="4662">
                  <c:v>29255</c:v>
                </c:pt>
                <c:pt idx="4663">
                  <c:v>29256</c:v>
                </c:pt>
                <c:pt idx="4664">
                  <c:v>29257</c:v>
                </c:pt>
                <c:pt idx="4665">
                  <c:v>29258</c:v>
                </c:pt>
                <c:pt idx="4666">
                  <c:v>29259</c:v>
                </c:pt>
                <c:pt idx="4667">
                  <c:v>29260</c:v>
                </c:pt>
                <c:pt idx="4668">
                  <c:v>29261</c:v>
                </c:pt>
                <c:pt idx="4669">
                  <c:v>29262</c:v>
                </c:pt>
                <c:pt idx="4670">
                  <c:v>29263</c:v>
                </c:pt>
                <c:pt idx="4671">
                  <c:v>29264</c:v>
                </c:pt>
                <c:pt idx="4672">
                  <c:v>29265</c:v>
                </c:pt>
                <c:pt idx="4673">
                  <c:v>29266</c:v>
                </c:pt>
                <c:pt idx="4674">
                  <c:v>29267</c:v>
                </c:pt>
                <c:pt idx="4675">
                  <c:v>29268</c:v>
                </c:pt>
                <c:pt idx="4676">
                  <c:v>29269</c:v>
                </c:pt>
                <c:pt idx="4677">
                  <c:v>29270</c:v>
                </c:pt>
                <c:pt idx="4678">
                  <c:v>29271</c:v>
                </c:pt>
                <c:pt idx="4679">
                  <c:v>29272</c:v>
                </c:pt>
                <c:pt idx="4680">
                  <c:v>29273</c:v>
                </c:pt>
                <c:pt idx="4681">
                  <c:v>29274</c:v>
                </c:pt>
                <c:pt idx="4682">
                  <c:v>29275</c:v>
                </c:pt>
                <c:pt idx="4683">
                  <c:v>29276</c:v>
                </c:pt>
                <c:pt idx="4684">
                  <c:v>29277</c:v>
                </c:pt>
                <c:pt idx="4685">
                  <c:v>29278</c:v>
                </c:pt>
                <c:pt idx="4686">
                  <c:v>29279</c:v>
                </c:pt>
                <c:pt idx="4687">
                  <c:v>29280</c:v>
                </c:pt>
                <c:pt idx="4688">
                  <c:v>29281</c:v>
                </c:pt>
                <c:pt idx="4689">
                  <c:v>29282</c:v>
                </c:pt>
                <c:pt idx="4690">
                  <c:v>29283</c:v>
                </c:pt>
                <c:pt idx="4691">
                  <c:v>29284</c:v>
                </c:pt>
                <c:pt idx="4692">
                  <c:v>29285</c:v>
                </c:pt>
                <c:pt idx="4693">
                  <c:v>29286</c:v>
                </c:pt>
                <c:pt idx="4694">
                  <c:v>29287</c:v>
                </c:pt>
                <c:pt idx="4695">
                  <c:v>29288</c:v>
                </c:pt>
                <c:pt idx="4696">
                  <c:v>29289</c:v>
                </c:pt>
                <c:pt idx="4697">
                  <c:v>29290</c:v>
                </c:pt>
                <c:pt idx="4698">
                  <c:v>29291</c:v>
                </c:pt>
                <c:pt idx="4699">
                  <c:v>29292</c:v>
                </c:pt>
                <c:pt idx="4700">
                  <c:v>29293</c:v>
                </c:pt>
                <c:pt idx="4701">
                  <c:v>29294</c:v>
                </c:pt>
                <c:pt idx="4702">
                  <c:v>29295</c:v>
                </c:pt>
                <c:pt idx="4703">
                  <c:v>29296</c:v>
                </c:pt>
                <c:pt idx="4704">
                  <c:v>29297</c:v>
                </c:pt>
                <c:pt idx="4705">
                  <c:v>29298</c:v>
                </c:pt>
                <c:pt idx="4706">
                  <c:v>29299</c:v>
                </c:pt>
                <c:pt idx="4707">
                  <c:v>29300</c:v>
                </c:pt>
                <c:pt idx="4708">
                  <c:v>29301</c:v>
                </c:pt>
                <c:pt idx="4709">
                  <c:v>29302</c:v>
                </c:pt>
                <c:pt idx="4710">
                  <c:v>29303</c:v>
                </c:pt>
                <c:pt idx="4711">
                  <c:v>29304</c:v>
                </c:pt>
                <c:pt idx="4712">
                  <c:v>29305</c:v>
                </c:pt>
                <c:pt idx="4713">
                  <c:v>29306</c:v>
                </c:pt>
                <c:pt idx="4714">
                  <c:v>29307</c:v>
                </c:pt>
                <c:pt idx="4715">
                  <c:v>29308</c:v>
                </c:pt>
                <c:pt idx="4716">
                  <c:v>29309</c:v>
                </c:pt>
                <c:pt idx="4717">
                  <c:v>29310</c:v>
                </c:pt>
                <c:pt idx="4718">
                  <c:v>29311</c:v>
                </c:pt>
                <c:pt idx="4719">
                  <c:v>29312</c:v>
                </c:pt>
                <c:pt idx="4720">
                  <c:v>29313</c:v>
                </c:pt>
                <c:pt idx="4721">
                  <c:v>29314</c:v>
                </c:pt>
                <c:pt idx="4722">
                  <c:v>29315</c:v>
                </c:pt>
                <c:pt idx="4723">
                  <c:v>29316</c:v>
                </c:pt>
                <c:pt idx="4724">
                  <c:v>29317</c:v>
                </c:pt>
                <c:pt idx="4725">
                  <c:v>29318</c:v>
                </c:pt>
                <c:pt idx="4726">
                  <c:v>29319</c:v>
                </c:pt>
                <c:pt idx="4727">
                  <c:v>29320</c:v>
                </c:pt>
                <c:pt idx="4728">
                  <c:v>29321</c:v>
                </c:pt>
                <c:pt idx="4729">
                  <c:v>29322</c:v>
                </c:pt>
                <c:pt idx="4730">
                  <c:v>29323</c:v>
                </c:pt>
                <c:pt idx="4731">
                  <c:v>29324</c:v>
                </c:pt>
                <c:pt idx="4732">
                  <c:v>29325</c:v>
                </c:pt>
                <c:pt idx="4733">
                  <c:v>29326</c:v>
                </c:pt>
                <c:pt idx="4734">
                  <c:v>29327</c:v>
                </c:pt>
                <c:pt idx="4735">
                  <c:v>29328</c:v>
                </c:pt>
                <c:pt idx="4736">
                  <c:v>29329</c:v>
                </c:pt>
                <c:pt idx="4737">
                  <c:v>29330</c:v>
                </c:pt>
                <c:pt idx="4738">
                  <c:v>29331</c:v>
                </c:pt>
                <c:pt idx="4739">
                  <c:v>29332</c:v>
                </c:pt>
                <c:pt idx="4740">
                  <c:v>29333</c:v>
                </c:pt>
                <c:pt idx="4741">
                  <c:v>29334</c:v>
                </c:pt>
                <c:pt idx="4742">
                  <c:v>29335</c:v>
                </c:pt>
                <c:pt idx="4743">
                  <c:v>29336</c:v>
                </c:pt>
                <c:pt idx="4744">
                  <c:v>29337</c:v>
                </c:pt>
                <c:pt idx="4745">
                  <c:v>29338</c:v>
                </c:pt>
                <c:pt idx="4746">
                  <c:v>29339</c:v>
                </c:pt>
                <c:pt idx="4747">
                  <c:v>29340</c:v>
                </c:pt>
                <c:pt idx="4748">
                  <c:v>29341</c:v>
                </c:pt>
                <c:pt idx="4749">
                  <c:v>29342</c:v>
                </c:pt>
                <c:pt idx="4750">
                  <c:v>29343</c:v>
                </c:pt>
                <c:pt idx="4751">
                  <c:v>29344</c:v>
                </c:pt>
                <c:pt idx="4752">
                  <c:v>29345</c:v>
                </c:pt>
                <c:pt idx="4753">
                  <c:v>29346</c:v>
                </c:pt>
                <c:pt idx="4754">
                  <c:v>29347</c:v>
                </c:pt>
                <c:pt idx="4755">
                  <c:v>29348</c:v>
                </c:pt>
                <c:pt idx="4756">
                  <c:v>29349</c:v>
                </c:pt>
                <c:pt idx="4757">
                  <c:v>29350</c:v>
                </c:pt>
                <c:pt idx="4758">
                  <c:v>29351</c:v>
                </c:pt>
                <c:pt idx="4759">
                  <c:v>29352</c:v>
                </c:pt>
                <c:pt idx="4760">
                  <c:v>29353</c:v>
                </c:pt>
                <c:pt idx="4761">
                  <c:v>29354</c:v>
                </c:pt>
                <c:pt idx="4762">
                  <c:v>29355</c:v>
                </c:pt>
                <c:pt idx="4763">
                  <c:v>29356</c:v>
                </c:pt>
                <c:pt idx="4764">
                  <c:v>29357</c:v>
                </c:pt>
                <c:pt idx="4765">
                  <c:v>29358</c:v>
                </c:pt>
                <c:pt idx="4766">
                  <c:v>29359</c:v>
                </c:pt>
                <c:pt idx="4767">
                  <c:v>29360</c:v>
                </c:pt>
                <c:pt idx="4768">
                  <c:v>29361</c:v>
                </c:pt>
                <c:pt idx="4769">
                  <c:v>29362</c:v>
                </c:pt>
                <c:pt idx="4770">
                  <c:v>29363</c:v>
                </c:pt>
                <c:pt idx="4771">
                  <c:v>29364</c:v>
                </c:pt>
                <c:pt idx="4772">
                  <c:v>29365</c:v>
                </c:pt>
                <c:pt idx="4773">
                  <c:v>29366</c:v>
                </c:pt>
                <c:pt idx="4774">
                  <c:v>29367</c:v>
                </c:pt>
                <c:pt idx="4775">
                  <c:v>29368</c:v>
                </c:pt>
                <c:pt idx="4776">
                  <c:v>29369</c:v>
                </c:pt>
                <c:pt idx="4777">
                  <c:v>29370</c:v>
                </c:pt>
                <c:pt idx="4778">
                  <c:v>29371</c:v>
                </c:pt>
                <c:pt idx="4779">
                  <c:v>29372</c:v>
                </c:pt>
                <c:pt idx="4780">
                  <c:v>29373</c:v>
                </c:pt>
                <c:pt idx="4781">
                  <c:v>29374</c:v>
                </c:pt>
                <c:pt idx="4782">
                  <c:v>29375</c:v>
                </c:pt>
                <c:pt idx="4783">
                  <c:v>29376</c:v>
                </c:pt>
                <c:pt idx="4784">
                  <c:v>29377</c:v>
                </c:pt>
                <c:pt idx="4785">
                  <c:v>29378</c:v>
                </c:pt>
                <c:pt idx="4786">
                  <c:v>29379</c:v>
                </c:pt>
                <c:pt idx="4787">
                  <c:v>29380</c:v>
                </c:pt>
                <c:pt idx="4788">
                  <c:v>29381</c:v>
                </c:pt>
                <c:pt idx="4789">
                  <c:v>29382</c:v>
                </c:pt>
                <c:pt idx="4790">
                  <c:v>29383</c:v>
                </c:pt>
                <c:pt idx="4791">
                  <c:v>29384</c:v>
                </c:pt>
                <c:pt idx="4792">
                  <c:v>29385</c:v>
                </c:pt>
                <c:pt idx="4793">
                  <c:v>29386</c:v>
                </c:pt>
                <c:pt idx="4794">
                  <c:v>29387</c:v>
                </c:pt>
                <c:pt idx="4795">
                  <c:v>29388</c:v>
                </c:pt>
                <c:pt idx="4796">
                  <c:v>29389</c:v>
                </c:pt>
                <c:pt idx="4797">
                  <c:v>29390</c:v>
                </c:pt>
                <c:pt idx="4798">
                  <c:v>29391</c:v>
                </c:pt>
                <c:pt idx="4799">
                  <c:v>29392</c:v>
                </c:pt>
                <c:pt idx="4800">
                  <c:v>29393</c:v>
                </c:pt>
                <c:pt idx="4801">
                  <c:v>29394</c:v>
                </c:pt>
                <c:pt idx="4802">
                  <c:v>29395</c:v>
                </c:pt>
                <c:pt idx="4803">
                  <c:v>29396</c:v>
                </c:pt>
                <c:pt idx="4804">
                  <c:v>29397</c:v>
                </c:pt>
                <c:pt idx="4805">
                  <c:v>29398</c:v>
                </c:pt>
                <c:pt idx="4806">
                  <c:v>29399</c:v>
                </c:pt>
                <c:pt idx="4807">
                  <c:v>29400</c:v>
                </c:pt>
                <c:pt idx="4808">
                  <c:v>29401</c:v>
                </c:pt>
                <c:pt idx="4809">
                  <c:v>29402</c:v>
                </c:pt>
                <c:pt idx="4810">
                  <c:v>29403</c:v>
                </c:pt>
                <c:pt idx="4811">
                  <c:v>29404</c:v>
                </c:pt>
                <c:pt idx="4812">
                  <c:v>29405</c:v>
                </c:pt>
                <c:pt idx="4813">
                  <c:v>29406</c:v>
                </c:pt>
                <c:pt idx="4814">
                  <c:v>29407</c:v>
                </c:pt>
                <c:pt idx="4815">
                  <c:v>29408</c:v>
                </c:pt>
                <c:pt idx="4816">
                  <c:v>29409</c:v>
                </c:pt>
                <c:pt idx="4817">
                  <c:v>29410</c:v>
                </c:pt>
                <c:pt idx="4818">
                  <c:v>29411</c:v>
                </c:pt>
                <c:pt idx="4819">
                  <c:v>29412</c:v>
                </c:pt>
                <c:pt idx="4820">
                  <c:v>29413</c:v>
                </c:pt>
                <c:pt idx="4821">
                  <c:v>29414</c:v>
                </c:pt>
                <c:pt idx="4822">
                  <c:v>29415</c:v>
                </c:pt>
                <c:pt idx="4823">
                  <c:v>29416</c:v>
                </c:pt>
                <c:pt idx="4824">
                  <c:v>29417</c:v>
                </c:pt>
                <c:pt idx="4825">
                  <c:v>29418</c:v>
                </c:pt>
                <c:pt idx="4826">
                  <c:v>29419</c:v>
                </c:pt>
                <c:pt idx="4827">
                  <c:v>29420</c:v>
                </c:pt>
                <c:pt idx="4828">
                  <c:v>29421</c:v>
                </c:pt>
                <c:pt idx="4829">
                  <c:v>29422</c:v>
                </c:pt>
                <c:pt idx="4830">
                  <c:v>29423</c:v>
                </c:pt>
                <c:pt idx="4831">
                  <c:v>29424</c:v>
                </c:pt>
                <c:pt idx="4832">
                  <c:v>29425</c:v>
                </c:pt>
                <c:pt idx="4833">
                  <c:v>29426</c:v>
                </c:pt>
                <c:pt idx="4834">
                  <c:v>29427</c:v>
                </c:pt>
                <c:pt idx="4835">
                  <c:v>29428</c:v>
                </c:pt>
                <c:pt idx="4836">
                  <c:v>29429</c:v>
                </c:pt>
                <c:pt idx="4837">
                  <c:v>29430</c:v>
                </c:pt>
                <c:pt idx="4838">
                  <c:v>29431</c:v>
                </c:pt>
                <c:pt idx="4839">
                  <c:v>29432</c:v>
                </c:pt>
                <c:pt idx="4840">
                  <c:v>29433</c:v>
                </c:pt>
                <c:pt idx="4841">
                  <c:v>29434</c:v>
                </c:pt>
                <c:pt idx="4842">
                  <c:v>29435</c:v>
                </c:pt>
                <c:pt idx="4843">
                  <c:v>29436</c:v>
                </c:pt>
                <c:pt idx="4844">
                  <c:v>29437</c:v>
                </c:pt>
                <c:pt idx="4845">
                  <c:v>29438</c:v>
                </c:pt>
                <c:pt idx="4846">
                  <c:v>29439</c:v>
                </c:pt>
                <c:pt idx="4847">
                  <c:v>29440</c:v>
                </c:pt>
                <c:pt idx="4848">
                  <c:v>29441</c:v>
                </c:pt>
                <c:pt idx="4849">
                  <c:v>29442</c:v>
                </c:pt>
                <c:pt idx="4850">
                  <c:v>29443</c:v>
                </c:pt>
                <c:pt idx="4851">
                  <c:v>29444</c:v>
                </c:pt>
                <c:pt idx="4852">
                  <c:v>29445</c:v>
                </c:pt>
                <c:pt idx="4853">
                  <c:v>29446</c:v>
                </c:pt>
                <c:pt idx="4854">
                  <c:v>29447</c:v>
                </c:pt>
                <c:pt idx="4855">
                  <c:v>29448</c:v>
                </c:pt>
                <c:pt idx="4856">
                  <c:v>29449</c:v>
                </c:pt>
                <c:pt idx="4857">
                  <c:v>29450</c:v>
                </c:pt>
                <c:pt idx="4858">
                  <c:v>29451</c:v>
                </c:pt>
                <c:pt idx="4859">
                  <c:v>29452</c:v>
                </c:pt>
                <c:pt idx="4860">
                  <c:v>29453</c:v>
                </c:pt>
                <c:pt idx="4861">
                  <c:v>29454</c:v>
                </c:pt>
                <c:pt idx="4862">
                  <c:v>29455</c:v>
                </c:pt>
                <c:pt idx="4863">
                  <c:v>29456</c:v>
                </c:pt>
                <c:pt idx="4864">
                  <c:v>29457</c:v>
                </c:pt>
                <c:pt idx="4865">
                  <c:v>29458</c:v>
                </c:pt>
                <c:pt idx="4866">
                  <c:v>29459</c:v>
                </c:pt>
                <c:pt idx="4867">
                  <c:v>29460</c:v>
                </c:pt>
                <c:pt idx="4868">
                  <c:v>29461</c:v>
                </c:pt>
                <c:pt idx="4869">
                  <c:v>29462</c:v>
                </c:pt>
                <c:pt idx="4870">
                  <c:v>29463</c:v>
                </c:pt>
                <c:pt idx="4871">
                  <c:v>29464</c:v>
                </c:pt>
                <c:pt idx="4872">
                  <c:v>29465</c:v>
                </c:pt>
                <c:pt idx="4873">
                  <c:v>29466</c:v>
                </c:pt>
                <c:pt idx="4874">
                  <c:v>29467</c:v>
                </c:pt>
                <c:pt idx="4875">
                  <c:v>29468</c:v>
                </c:pt>
                <c:pt idx="4876">
                  <c:v>29469</c:v>
                </c:pt>
                <c:pt idx="4877">
                  <c:v>29470</c:v>
                </c:pt>
                <c:pt idx="4878">
                  <c:v>29471</c:v>
                </c:pt>
                <c:pt idx="4879">
                  <c:v>29472</c:v>
                </c:pt>
                <c:pt idx="4880">
                  <c:v>29473</c:v>
                </c:pt>
                <c:pt idx="4881">
                  <c:v>29474</c:v>
                </c:pt>
                <c:pt idx="4882">
                  <c:v>29475</c:v>
                </c:pt>
                <c:pt idx="4883">
                  <c:v>29476</c:v>
                </c:pt>
                <c:pt idx="4884">
                  <c:v>29477</c:v>
                </c:pt>
                <c:pt idx="4885">
                  <c:v>29478</c:v>
                </c:pt>
                <c:pt idx="4886">
                  <c:v>29479</c:v>
                </c:pt>
                <c:pt idx="4887">
                  <c:v>29480</c:v>
                </c:pt>
                <c:pt idx="4888">
                  <c:v>29481</c:v>
                </c:pt>
                <c:pt idx="4889">
                  <c:v>29482</c:v>
                </c:pt>
                <c:pt idx="4890">
                  <c:v>29483</c:v>
                </c:pt>
                <c:pt idx="4891">
                  <c:v>29484</c:v>
                </c:pt>
                <c:pt idx="4892">
                  <c:v>29485</c:v>
                </c:pt>
                <c:pt idx="4893">
                  <c:v>29486</c:v>
                </c:pt>
                <c:pt idx="4894">
                  <c:v>29487</c:v>
                </c:pt>
                <c:pt idx="4895">
                  <c:v>29488</c:v>
                </c:pt>
                <c:pt idx="4896">
                  <c:v>29489</c:v>
                </c:pt>
                <c:pt idx="4897">
                  <c:v>29490</c:v>
                </c:pt>
                <c:pt idx="4898">
                  <c:v>29491</c:v>
                </c:pt>
                <c:pt idx="4899">
                  <c:v>29492</c:v>
                </c:pt>
                <c:pt idx="4900">
                  <c:v>29493</c:v>
                </c:pt>
                <c:pt idx="4901">
                  <c:v>29494</c:v>
                </c:pt>
                <c:pt idx="4902">
                  <c:v>29495</c:v>
                </c:pt>
                <c:pt idx="4903">
                  <c:v>29496</c:v>
                </c:pt>
                <c:pt idx="4904">
                  <c:v>29497</c:v>
                </c:pt>
                <c:pt idx="4905">
                  <c:v>29498</c:v>
                </c:pt>
                <c:pt idx="4906">
                  <c:v>29499</c:v>
                </c:pt>
                <c:pt idx="4907">
                  <c:v>29500</c:v>
                </c:pt>
                <c:pt idx="4908">
                  <c:v>29501</c:v>
                </c:pt>
                <c:pt idx="4909">
                  <c:v>29502</c:v>
                </c:pt>
                <c:pt idx="4910">
                  <c:v>29503</c:v>
                </c:pt>
                <c:pt idx="4911">
                  <c:v>29504</c:v>
                </c:pt>
                <c:pt idx="4912">
                  <c:v>29505</c:v>
                </c:pt>
                <c:pt idx="4913">
                  <c:v>29506</c:v>
                </c:pt>
                <c:pt idx="4914">
                  <c:v>29507</c:v>
                </c:pt>
                <c:pt idx="4915">
                  <c:v>29508</c:v>
                </c:pt>
                <c:pt idx="4916">
                  <c:v>29509</c:v>
                </c:pt>
                <c:pt idx="4917">
                  <c:v>29510</c:v>
                </c:pt>
                <c:pt idx="4918">
                  <c:v>29511</c:v>
                </c:pt>
                <c:pt idx="4919">
                  <c:v>29512</c:v>
                </c:pt>
                <c:pt idx="4920">
                  <c:v>29513</c:v>
                </c:pt>
                <c:pt idx="4921">
                  <c:v>29514</c:v>
                </c:pt>
                <c:pt idx="4922">
                  <c:v>29515</c:v>
                </c:pt>
                <c:pt idx="4923">
                  <c:v>29516</c:v>
                </c:pt>
                <c:pt idx="4924">
                  <c:v>29517</c:v>
                </c:pt>
                <c:pt idx="4925">
                  <c:v>29518</c:v>
                </c:pt>
                <c:pt idx="4926">
                  <c:v>29519</c:v>
                </c:pt>
                <c:pt idx="4927">
                  <c:v>29520</c:v>
                </c:pt>
                <c:pt idx="4928">
                  <c:v>29521</c:v>
                </c:pt>
                <c:pt idx="4929">
                  <c:v>29522</c:v>
                </c:pt>
                <c:pt idx="4930">
                  <c:v>29523</c:v>
                </c:pt>
                <c:pt idx="4931">
                  <c:v>29524</c:v>
                </c:pt>
                <c:pt idx="4932">
                  <c:v>29525</c:v>
                </c:pt>
                <c:pt idx="4933">
                  <c:v>29526</c:v>
                </c:pt>
                <c:pt idx="4934">
                  <c:v>29527</c:v>
                </c:pt>
                <c:pt idx="4935">
                  <c:v>29528</c:v>
                </c:pt>
                <c:pt idx="4936">
                  <c:v>29529</c:v>
                </c:pt>
                <c:pt idx="4937">
                  <c:v>29530</c:v>
                </c:pt>
                <c:pt idx="4938">
                  <c:v>29531</c:v>
                </c:pt>
                <c:pt idx="4939">
                  <c:v>29532</c:v>
                </c:pt>
                <c:pt idx="4940">
                  <c:v>29533</c:v>
                </c:pt>
                <c:pt idx="4941">
                  <c:v>29534</c:v>
                </c:pt>
                <c:pt idx="4942">
                  <c:v>29535</c:v>
                </c:pt>
                <c:pt idx="4943">
                  <c:v>29536</c:v>
                </c:pt>
                <c:pt idx="4944">
                  <c:v>29537</c:v>
                </c:pt>
                <c:pt idx="4945">
                  <c:v>29538</c:v>
                </c:pt>
                <c:pt idx="4946">
                  <c:v>29539</c:v>
                </c:pt>
                <c:pt idx="4947">
                  <c:v>29540</c:v>
                </c:pt>
                <c:pt idx="4948">
                  <c:v>29541</c:v>
                </c:pt>
                <c:pt idx="4949">
                  <c:v>29542</c:v>
                </c:pt>
                <c:pt idx="4950">
                  <c:v>29543</c:v>
                </c:pt>
                <c:pt idx="4951">
                  <c:v>29544</c:v>
                </c:pt>
                <c:pt idx="4952">
                  <c:v>29545</c:v>
                </c:pt>
                <c:pt idx="4953">
                  <c:v>29546</c:v>
                </c:pt>
                <c:pt idx="4954">
                  <c:v>29547</c:v>
                </c:pt>
                <c:pt idx="4955">
                  <c:v>29548</c:v>
                </c:pt>
                <c:pt idx="4956">
                  <c:v>29549</c:v>
                </c:pt>
                <c:pt idx="4957">
                  <c:v>29550</c:v>
                </c:pt>
                <c:pt idx="4958">
                  <c:v>29551</c:v>
                </c:pt>
                <c:pt idx="4959">
                  <c:v>29552</c:v>
                </c:pt>
                <c:pt idx="4960">
                  <c:v>29553</c:v>
                </c:pt>
                <c:pt idx="4961">
                  <c:v>29554</c:v>
                </c:pt>
                <c:pt idx="4962">
                  <c:v>29555</c:v>
                </c:pt>
                <c:pt idx="4963">
                  <c:v>29556</c:v>
                </c:pt>
                <c:pt idx="4964">
                  <c:v>29557</c:v>
                </c:pt>
                <c:pt idx="4965">
                  <c:v>29558</c:v>
                </c:pt>
                <c:pt idx="4966">
                  <c:v>29559</c:v>
                </c:pt>
                <c:pt idx="4967">
                  <c:v>29560</c:v>
                </c:pt>
                <c:pt idx="4968">
                  <c:v>29561</c:v>
                </c:pt>
                <c:pt idx="4969">
                  <c:v>29562</c:v>
                </c:pt>
                <c:pt idx="4970">
                  <c:v>29563</c:v>
                </c:pt>
                <c:pt idx="4971">
                  <c:v>29564</c:v>
                </c:pt>
                <c:pt idx="4972">
                  <c:v>29565</c:v>
                </c:pt>
                <c:pt idx="4973">
                  <c:v>29566</c:v>
                </c:pt>
                <c:pt idx="4974">
                  <c:v>29567</c:v>
                </c:pt>
                <c:pt idx="4975">
                  <c:v>29568</c:v>
                </c:pt>
                <c:pt idx="4976">
                  <c:v>29569</c:v>
                </c:pt>
                <c:pt idx="4977">
                  <c:v>29570</c:v>
                </c:pt>
                <c:pt idx="4978">
                  <c:v>29571</c:v>
                </c:pt>
                <c:pt idx="4979">
                  <c:v>29572</c:v>
                </c:pt>
                <c:pt idx="4980">
                  <c:v>29573</c:v>
                </c:pt>
                <c:pt idx="4981">
                  <c:v>29574</c:v>
                </c:pt>
                <c:pt idx="4982">
                  <c:v>29575</c:v>
                </c:pt>
                <c:pt idx="4983">
                  <c:v>29576</c:v>
                </c:pt>
                <c:pt idx="4984">
                  <c:v>29577</c:v>
                </c:pt>
                <c:pt idx="4985">
                  <c:v>29578</c:v>
                </c:pt>
                <c:pt idx="4986">
                  <c:v>29579</c:v>
                </c:pt>
                <c:pt idx="4987">
                  <c:v>29580</c:v>
                </c:pt>
                <c:pt idx="4988">
                  <c:v>29581</c:v>
                </c:pt>
                <c:pt idx="4989">
                  <c:v>29582</c:v>
                </c:pt>
                <c:pt idx="4990">
                  <c:v>29583</c:v>
                </c:pt>
                <c:pt idx="4991">
                  <c:v>29584</c:v>
                </c:pt>
                <c:pt idx="4992">
                  <c:v>29585</c:v>
                </c:pt>
                <c:pt idx="4993">
                  <c:v>29586</c:v>
                </c:pt>
                <c:pt idx="4994">
                  <c:v>29587</c:v>
                </c:pt>
                <c:pt idx="4995">
                  <c:v>29588</c:v>
                </c:pt>
                <c:pt idx="4996">
                  <c:v>29589</c:v>
                </c:pt>
                <c:pt idx="4997">
                  <c:v>29590</c:v>
                </c:pt>
                <c:pt idx="4998">
                  <c:v>29591</c:v>
                </c:pt>
                <c:pt idx="4999">
                  <c:v>29592</c:v>
                </c:pt>
                <c:pt idx="5000">
                  <c:v>29593</c:v>
                </c:pt>
                <c:pt idx="5001">
                  <c:v>29594</c:v>
                </c:pt>
                <c:pt idx="5002">
                  <c:v>29595</c:v>
                </c:pt>
                <c:pt idx="5003">
                  <c:v>29596</c:v>
                </c:pt>
                <c:pt idx="5004">
                  <c:v>29597</c:v>
                </c:pt>
                <c:pt idx="5005">
                  <c:v>29598</c:v>
                </c:pt>
                <c:pt idx="5006">
                  <c:v>29599</c:v>
                </c:pt>
                <c:pt idx="5007">
                  <c:v>29600</c:v>
                </c:pt>
                <c:pt idx="5008">
                  <c:v>29601</c:v>
                </c:pt>
                <c:pt idx="5009">
                  <c:v>29602</c:v>
                </c:pt>
                <c:pt idx="5010">
                  <c:v>29603</c:v>
                </c:pt>
                <c:pt idx="5011">
                  <c:v>29604</c:v>
                </c:pt>
                <c:pt idx="5012">
                  <c:v>29605</c:v>
                </c:pt>
                <c:pt idx="5013">
                  <c:v>29606</c:v>
                </c:pt>
                <c:pt idx="5014">
                  <c:v>29607</c:v>
                </c:pt>
                <c:pt idx="5015">
                  <c:v>29608</c:v>
                </c:pt>
                <c:pt idx="5016">
                  <c:v>29609</c:v>
                </c:pt>
                <c:pt idx="5017">
                  <c:v>29610</c:v>
                </c:pt>
                <c:pt idx="5018">
                  <c:v>29611</c:v>
                </c:pt>
                <c:pt idx="5019">
                  <c:v>29612</c:v>
                </c:pt>
                <c:pt idx="5020">
                  <c:v>29613</c:v>
                </c:pt>
                <c:pt idx="5021">
                  <c:v>29614</c:v>
                </c:pt>
                <c:pt idx="5022">
                  <c:v>29615</c:v>
                </c:pt>
                <c:pt idx="5023">
                  <c:v>29616</c:v>
                </c:pt>
                <c:pt idx="5024">
                  <c:v>29617</c:v>
                </c:pt>
                <c:pt idx="5025">
                  <c:v>29618</c:v>
                </c:pt>
                <c:pt idx="5026">
                  <c:v>29619</c:v>
                </c:pt>
                <c:pt idx="5027">
                  <c:v>29620</c:v>
                </c:pt>
                <c:pt idx="5028">
                  <c:v>29621</c:v>
                </c:pt>
                <c:pt idx="5029">
                  <c:v>29622</c:v>
                </c:pt>
                <c:pt idx="5030">
                  <c:v>29623</c:v>
                </c:pt>
                <c:pt idx="5031">
                  <c:v>29624</c:v>
                </c:pt>
                <c:pt idx="5032">
                  <c:v>29625</c:v>
                </c:pt>
                <c:pt idx="5033">
                  <c:v>29626</c:v>
                </c:pt>
                <c:pt idx="5034">
                  <c:v>29627</c:v>
                </c:pt>
                <c:pt idx="5035">
                  <c:v>29628</c:v>
                </c:pt>
                <c:pt idx="5036">
                  <c:v>29629</c:v>
                </c:pt>
                <c:pt idx="5037">
                  <c:v>29630</c:v>
                </c:pt>
                <c:pt idx="5038">
                  <c:v>29631</c:v>
                </c:pt>
                <c:pt idx="5039">
                  <c:v>29632</c:v>
                </c:pt>
                <c:pt idx="5040">
                  <c:v>29633</c:v>
                </c:pt>
                <c:pt idx="5041">
                  <c:v>29634</c:v>
                </c:pt>
                <c:pt idx="5042">
                  <c:v>29635</c:v>
                </c:pt>
                <c:pt idx="5043">
                  <c:v>29636</c:v>
                </c:pt>
                <c:pt idx="5044">
                  <c:v>29637</c:v>
                </c:pt>
                <c:pt idx="5045">
                  <c:v>29638</c:v>
                </c:pt>
                <c:pt idx="5046">
                  <c:v>29639</c:v>
                </c:pt>
                <c:pt idx="5047">
                  <c:v>29640</c:v>
                </c:pt>
                <c:pt idx="5048">
                  <c:v>29641</c:v>
                </c:pt>
                <c:pt idx="5049">
                  <c:v>29642</c:v>
                </c:pt>
                <c:pt idx="5050">
                  <c:v>29643</c:v>
                </c:pt>
                <c:pt idx="5051">
                  <c:v>29644</c:v>
                </c:pt>
                <c:pt idx="5052">
                  <c:v>29645</c:v>
                </c:pt>
                <c:pt idx="5053">
                  <c:v>29646</c:v>
                </c:pt>
                <c:pt idx="5054">
                  <c:v>29647</c:v>
                </c:pt>
                <c:pt idx="5055">
                  <c:v>29648</c:v>
                </c:pt>
                <c:pt idx="5056">
                  <c:v>29649</c:v>
                </c:pt>
                <c:pt idx="5057">
                  <c:v>29650</c:v>
                </c:pt>
                <c:pt idx="5058">
                  <c:v>29651</c:v>
                </c:pt>
                <c:pt idx="5059">
                  <c:v>29652</c:v>
                </c:pt>
                <c:pt idx="5060">
                  <c:v>29653</c:v>
                </c:pt>
                <c:pt idx="5061">
                  <c:v>29654</c:v>
                </c:pt>
                <c:pt idx="5062">
                  <c:v>29655</c:v>
                </c:pt>
                <c:pt idx="5063">
                  <c:v>29656</c:v>
                </c:pt>
                <c:pt idx="5064">
                  <c:v>29657</c:v>
                </c:pt>
                <c:pt idx="5065">
                  <c:v>29658</c:v>
                </c:pt>
                <c:pt idx="5066">
                  <c:v>29659</c:v>
                </c:pt>
                <c:pt idx="5067">
                  <c:v>29660</c:v>
                </c:pt>
                <c:pt idx="5068">
                  <c:v>29661</c:v>
                </c:pt>
                <c:pt idx="5069">
                  <c:v>29662</c:v>
                </c:pt>
                <c:pt idx="5070">
                  <c:v>29663</c:v>
                </c:pt>
                <c:pt idx="5071">
                  <c:v>29664</c:v>
                </c:pt>
                <c:pt idx="5072">
                  <c:v>29665</c:v>
                </c:pt>
                <c:pt idx="5073">
                  <c:v>29666</c:v>
                </c:pt>
                <c:pt idx="5074">
                  <c:v>29667</c:v>
                </c:pt>
                <c:pt idx="5075">
                  <c:v>29668</c:v>
                </c:pt>
                <c:pt idx="5076">
                  <c:v>29669</c:v>
                </c:pt>
                <c:pt idx="5077">
                  <c:v>29670</c:v>
                </c:pt>
                <c:pt idx="5078">
                  <c:v>29671</c:v>
                </c:pt>
                <c:pt idx="5079">
                  <c:v>29672</c:v>
                </c:pt>
                <c:pt idx="5080">
                  <c:v>29673</c:v>
                </c:pt>
                <c:pt idx="5081">
                  <c:v>29674</c:v>
                </c:pt>
                <c:pt idx="5082">
                  <c:v>29675</c:v>
                </c:pt>
                <c:pt idx="5083">
                  <c:v>29676</c:v>
                </c:pt>
                <c:pt idx="5084">
                  <c:v>29677</c:v>
                </c:pt>
                <c:pt idx="5085">
                  <c:v>29678</c:v>
                </c:pt>
                <c:pt idx="5086">
                  <c:v>29679</c:v>
                </c:pt>
                <c:pt idx="5087">
                  <c:v>29680</c:v>
                </c:pt>
                <c:pt idx="5088">
                  <c:v>29681</c:v>
                </c:pt>
                <c:pt idx="5089">
                  <c:v>29682</c:v>
                </c:pt>
                <c:pt idx="5090">
                  <c:v>29683</c:v>
                </c:pt>
                <c:pt idx="5091">
                  <c:v>29684</c:v>
                </c:pt>
                <c:pt idx="5092">
                  <c:v>29685</c:v>
                </c:pt>
                <c:pt idx="5093">
                  <c:v>29686</c:v>
                </c:pt>
                <c:pt idx="5094">
                  <c:v>29687</c:v>
                </c:pt>
                <c:pt idx="5095">
                  <c:v>29688</c:v>
                </c:pt>
                <c:pt idx="5096">
                  <c:v>29689</c:v>
                </c:pt>
                <c:pt idx="5097">
                  <c:v>29690</c:v>
                </c:pt>
                <c:pt idx="5098">
                  <c:v>29691</c:v>
                </c:pt>
                <c:pt idx="5099">
                  <c:v>29692</c:v>
                </c:pt>
                <c:pt idx="5100">
                  <c:v>29693</c:v>
                </c:pt>
                <c:pt idx="5101">
                  <c:v>29694</c:v>
                </c:pt>
                <c:pt idx="5102">
                  <c:v>29695</c:v>
                </c:pt>
                <c:pt idx="5103">
                  <c:v>29696</c:v>
                </c:pt>
                <c:pt idx="5104">
                  <c:v>29697</c:v>
                </c:pt>
                <c:pt idx="5105">
                  <c:v>29698</c:v>
                </c:pt>
                <c:pt idx="5106">
                  <c:v>29699</c:v>
                </c:pt>
                <c:pt idx="5107">
                  <c:v>29700</c:v>
                </c:pt>
                <c:pt idx="5108">
                  <c:v>29701</c:v>
                </c:pt>
                <c:pt idx="5109">
                  <c:v>29702</c:v>
                </c:pt>
                <c:pt idx="5110">
                  <c:v>29703</c:v>
                </c:pt>
                <c:pt idx="5111">
                  <c:v>29704</c:v>
                </c:pt>
                <c:pt idx="5112">
                  <c:v>29705</c:v>
                </c:pt>
                <c:pt idx="5113">
                  <c:v>29706</c:v>
                </c:pt>
                <c:pt idx="5114">
                  <c:v>29707</c:v>
                </c:pt>
                <c:pt idx="5115">
                  <c:v>29708</c:v>
                </c:pt>
                <c:pt idx="5116">
                  <c:v>29709</c:v>
                </c:pt>
                <c:pt idx="5117">
                  <c:v>29710</c:v>
                </c:pt>
                <c:pt idx="5118">
                  <c:v>29711</c:v>
                </c:pt>
                <c:pt idx="5119">
                  <c:v>29712</c:v>
                </c:pt>
                <c:pt idx="5120">
                  <c:v>29713</c:v>
                </c:pt>
                <c:pt idx="5121">
                  <c:v>29714</c:v>
                </c:pt>
                <c:pt idx="5122">
                  <c:v>29715</c:v>
                </c:pt>
                <c:pt idx="5123">
                  <c:v>29716</c:v>
                </c:pt>
                <c:pt idx="5124">
                  <c:v>29717</c:v>
                </c:pt>
                <c:pt idx="5125">
                  <c:v>29718</c:v>
                </c:pt>
                <c:pt idx="5126">
                  <c:v>29719</c:v>
                </c:pt>
                <c:pt idx="5127">
                  <c:v>29720</c:v>
                </c:pt>
                <c:pt idx="5128">
                  <c:v>29721</c:v>
                </c:pt>
                <c:pt idx="5129">
                  <c:v>29722</c:v>
                </c:pt>
                <c:pt idx="5130">
                  <c:v>29723</c:v>
                </c:pt>
                <c:pt idx="5131">
                  <c:v>29724</c:v>
                </c:pt>
                <c:pt idx="5132">
                  <c:v>29725</c:v>
                </c:pt>
                <c:pt idx="5133">
                  <c:v>29726</c:v>
                </c:pt>
                <c:pt idx="5134">
                  <c:v>29727</c:v>
                </c:pt>
                <c:pt idx="5135">
                  <c:v>29728</c:v>
                </c:pt>
                <c:pt idx="5136">
                  <c:v>29729</c:v>
                </c:pt>
                <c:pt idx="5137">
                  <c:v>29730</c:v>
                </c:pt>
                <c:pt idx="5138">
                  <c:v>29731</c:v>
                </c:pt>
                <c:pt idx="5139">
                  <c:v>29732</c:v>
                </c:pt>
                <c:pt idx="5140">
                  <c:v>29733</c:v>
                </c:pt>
                <c:pt idx="5141">
                  <c:v>29734</c:v>
                </c:pt>
                <c:pt idx="5142">
                  <c:v>29735</c:v>
                </c:pt>
                <c:pt idx="5143">
                  <c:v>29736</c:v>
                </c:pt>
                <c:pt idx="5144">
                  <c:v>29737</c:v>
                </c:pt>
                <c:pt idx="5145">
                  <c:v>29738</c:v>
                </c:pt>
                <c:pt idx="5146">
                  <c:v>29739</c:v>
                </c:pt>
                <c:pt idx="5147">
                  <c:v>29740</c:v>
                </c:pt>
                <c:pt idx="5148">
                  <c:v>29741</c:v>
                </c:pt>
                <c:pt idx="5149">
                  <c:v>29742</c:v>
                </c:pt>
                <c:pt idx="5150">
                  <c:v>29743</c:v>
                </c:pt>
                <c:pt idx="5151">
                  <c:v>29744</c:v>
                </c:pt>
                <c:pt idx="5152">
                  <c:v>29745</c:v>
                </c:pt>
                <c:pt idx="5153">
                  <c:v>29746</c:v>
                </c:pt>
                <c:pt idx="5154">
                  <c:v>29747</c:v>
                </c:pt>
                <c:pt idx="5155">
                  <c:v>29748</c:v>
                </c:pt>
                <c:pt idx="5156">
                  <c:v>29749</c:v>
                </c:pt>
                <c:pt idx="5157">
                  <c:v>29750</c:v>
                </c:pt>
                <c:pt idx="5158">
                  <c:v>29751</c:v>
                </c:pt>
                <c:pt idx="5159">
                  <c:v>29752</c:v>
                </c:pt>
                <c:pt idx="5160">
                  <c:v>29753</c:v>
                </c:pt>
                <c:pt idx="5161">
                  <c:v>29754</c:v>
                </c:pt>
                <c:pt idx="5162">
                  <c:v>29755</c:v>
                </c:pt>
                <c:pt idx="5163">
                  <c:v>29756</c:v>
                </c:pt>
                <c:pt idx="5164">
                  <c:v>29757</c:v>
                </c:pt>
                <c:pt idx="5165">
                  <c:v>29758</c:v>
                </c:pt>
                <c:pt idx="5166">
                  <c:v>29759</c:v>
                </c:pt>
                <c:pt idx="5167">
                  <c:v>29760</c:v>
                </c:pt>
                <c:pt idx="5168">
                  <c:v>29761</c:v>
                </c:pt>
                <c:pt idx="5169">
                  <c:v>29762</c:v>
                </c:pt>
                <c:pt idx="5170">
                  <c:v>29763</c:v>
                </c:pt>
                <c:pt idx="5171">
                  <c:v>29764</c:v>
                </c:pt>
                <c:pt idx="5172">
                  <c:v>29765</c:v>
                </c:pt>
                <c:pt idx="5173">
                  <c:v>29766</c:v>
                </c:pt>
                <c:pt idx="5174">
                  <c:v>29767</c:v>
                </c:pt>
                <c:pt idx="5175">
                  <c:v>29768</c:v>
                </c:pt>
                <c:pt idx="5176">
                  <c:v>29769</c:v>
                </c:pt>
                <c:pt idx="5177">
                  <c:v>29770</c:v>
                </c:pt>
                <c:pt idx="5178">
                  <c:v>29771</c:v>
                </c:pt>
                <c:pt idx="5179">
                  <c:v>29772</c:v>
                </c:pt>
                <c:pt idx="5180">
                  <c:v>29773</c:v>
                </c:pt>
                <c:pt idx="5181">
                  <c:v>29774</c:v>
                </c:pt>
                <c:pt idx="5182">
                  <c:v>29775</c:v>
                </c:pt>
                <c:pt idx="5183">
                  <c:v>29776</c:v>
                </c:pt>
                <c:pt idx="5184">
                  <c:v>29777</c:v>
                </c:pt>
                <c:pt idx="5185">
                  <c:v>29778</c:v>
                </c:pt>
                <c:pt idx="5186">
                  <c:v>29779</c:v>
                </c:pt>
                <c:pt idx="5187">
                  <c:v>29780</c:v>
                </c:pt>
                <c:pt idx="5188">
                  <c:v>29781</c:v>
                </c:pt>
                <c:pt idx="5189">
                  <c:v>29782</c:v>
                </c:pt>
                <c:pt idx="5190">
                  <c:v>29783</c:v>
                </c:pt>
                <c:pt idx="5191">
                  <c:v>29784</c:v>
                </c:pt>
                <c:pt idx="5192">
                  <c:v>29785</c:v>
                </c:pt>
                <c:pt idx="5193">
                  <c:v>29786</c:v>
                </c:pt>
                <c:pt idx="5194">
                  <c:v>29787</c:v>
                </c:pt>
                <c:pt idx="5195">
                  <c:v>29788</c:v>
                </c:pt>
                <c:pt idx="5196">
                  <c:v>29789</c:v>
                </c:pt>
                <c:pt idx="5197">
                  <c:v>29790</c:v>
                </c:pt>
                <c:pt idx="5198">
                  <c:v>29791</c:v>
                </c:pt>
                <c:pt idx="5199">
                  <c:v>29792</c:v>
                </c:pt>
                <c:pt idx="5200">
                  <c:v>29793</c:v>
                </c:pt>
                <c:pt idx="5201">
                  <c:v>29794</c:v>
                </c:pt>
                <c:pt idx="5202">
                  <c:v>29795</c:v>
                </c:pt>
                <c:pt idx="5203">
                  <c:v>29796</c:v>
                </c:pt>
                <c:pt idx="5204">
                  <c:v>29797</c:v>
                </c:pt>
                <c:pt idx="5205">
                  <c:v>29798</c:v>
                </c:pt>
                <c:pt idx="5206">
                  <c:v>29799</c:v>
                </c:pt>
                <c:pt idx="5207">
                  <c:v>29800</c:v>
                </c:pt>
                <c:pt idx="5208">
                  <c:v>29801</c:v>
                </c:pt>
                <c:pt idx="5209">
                  <c:v>29802</c:v>
                </c:pt>
                <c:pt idx="5210">
                  <c:v>29803</c:v>
                </c:pt>
                <c:pt idx="5211">
                  <c:v>29804</c:v>
                </c:pt>
                <c:pt idx="5212">
                  <c:v>29805</c:v>
                </c:pt>
                <c:pt idx="5213">
                  <c:v>29806</c:v>
                </c:pt>
                <c:pt idx="5214">
                  <c:v>29807</c:v>
                </c:pt>
                <c:pt idx="5215">
                  <c:v>29808</c:v>
                </c:pt>
                <c:pt idx="5216">
                  <c:v>29809</c:v>
                </c:pt>
                <c:pt idx="5217">
                  <c:v>29810</c:v>
                </c:pt>
                <c:pt idx="5218">
                  <c:v>29811</c:v>
                </c:pt>
                <c:pt idx="5219">
                  <c:v>29812</c:v>
                </c:pt>
                <c:pt idx="5220">
                  <c:v>29813</c:v>
                </c:pt>
                <c:pt idx="5221">
                  <c:v>29814</c:v>
                </c:pt>
                <c:pt idx="5222">
                  <c:v>29815</c:v>
                </c:pt>
                <c:pt idx="5223">
                  <c:v>29816</c:v>
                </c:pt>
                <c:pt idx="5224">
                  <c:v>29817</c:v>
                </c:pt>
                <c:pt idx="5225">
                  <c:v>29818</c:v>
                </c:pt>
                <c:pt idx="5226">
                  <c:v>29819</c:v>
                </c:pt>
                <c:pt idx="5227">
                  <c:v>29820</c:v>
                </c:pt>
                <c:pt idx="5228">
                  <c:v>29821</c:v>
                </c:pt>
                <c:pt idx="5229">
                  <c:v>29822</c:v>
                </c:pt>
                <c:pt idx="5230">
                  <c:v>29823</c:v>
                </c:pt>
                <c:pt idx="5231">
                  <c:v>29824</c:v>
                </c:pt>
                <c:pt idx="5232">
                  <c:v>29825</c:v>
                </c:pt>
                <c:pt idx="5233">
                  <c:v>29826</c:v>
                </c:pt>
                <c:pt idx="5234">
                  <c:v>29827</c:v>
                </c:pt>
                <c:pt idx="5235">
                  <c:v>29828</c:v>
                </c:pt>
                <c:pt idx="5236">
                  <c:v>29829</c:v>
                </c:pt>
                <c:pt idx="5237">
                  <c:v>29830</c:v>
                </c:pt>
                <c:pt idx="5238">
                  <c:v>29831</c:v>
                </c:pt>
                <c:pt idx="5239">
                  <c:v>29832</c:v>
                </c:pt>
                <c:pt idx="5240">
                  <c:v>29833</c:v>
                </c:pt>
                <c:pt idx="5241">
                  <c:v>29834</c:v>
                </c:pt>
                <c:pt idx="5242">
                  <c:v>29835</c:v>
                </c:pt>
                <c:pt idx="5243">
                  <c:v>29836</c:v>
                </c:pt>
                <c:pt idx="5244">
                  <c:v>29837</c:v>
                </c:pt>
                <c:pt idx="5245">
                  <c:v>29838</c:v>
                </c:pt>
                <c:pt idx="5246">
                  <c:v>29839</c:v>
                </c:pt>
                <c:pt idx="5247">
                  <c:v>29840</c:v>
                </c:pt>
                <c:pt idx="5248">
                  <c:v>29841</c:v>
                </c:pt>
                <c:pt idx="5249">
                  <c:v>29842</c:v>
                </c:pt>
                <c:pt idx="5250">
                  <c:v>29843</c:v>
                </c:pt>
                <c:pt idx="5251">
                  <c:v>29844</c:v>
                </c:pt>
                <c:pt idx="5252">
                  <c:v>29845</c:v>
                </c:pt>
                <c:pt idx="5253">
                  <c:v>29846</c:v>
                </c:pt>
                <c:pt idx="5254">
                  <c:v>29847</c:v>
                </c:pt>
                <c:pt idx="5255">
                  <c:v>29848</c:v>
                </c:pt>
                <c:pt idx="5256">
                  <c:v>29849</c:v>
                </c:pt>
                <c:pt idx="5257">
                  <c:v>29850</c:v>
                </c:pt>
                <c:pt idx="5258">
                  <c:v>29851</c:v>
                </c:pt>
                <c:pt idx="5259">
                  <c:v>29852</c:v>
                </c:pt>
                <c:pt idx="5260">
                  <c:v>29853</c:v>
                </c:pt>
                <c:pt idx="5261">
                  <c:v>29854</c:v>
                </c:pt>
                <c:pt idx="5262">
                  <c:v>29855</c:v>
                </c:pt>
                <c:pt idx="5263">
                  <c:v>29856</c:v>
                </c:pt>
                <c:pt idx="5264">
                  <c:v>29857</c:v>
                </c:pt>
                <c:pt idx="5265">
                  <c:v>29858</c:v>
                </c:pt>
                <c:pt idx="5266">
                  <c:v>29859</c:v>
                </c:pt>
                <c:pt idx="5267">
                  <c:v>29860</c:v>
                </c:pt>
                <c:pt idx="5268">
                  <c:v>29861</c:v>
                </c:pt>
                <c:pt idx="5269">
                  <c:v>29862</c:v>
                </c:pt>
                <c:pt idx="5270">
                  <c:v>29863</c:v>
                </c:pt>
                <c:pt idx="5271">
                  <c:v>29864</c:v>
                </c:pt>
                <c:pt idx="5272">
                  <c:v>29865</c:v>
                </c:pt>
                <c:pt idx="5273">
                  <c:v>29866</c:v>
                </c:pt>
                <c:pt idx="5274">
                  <c:v>29867</c:v>
                </c:pt>
                <c:pt idx="5275">
                  <c:v>29868</c:v>
                </c:pt>
                <c:pt idx="5276">
                  <c:v>29869</c:v>
                </c:pt>
                <c:pt idx="5277">
                  <c:v>29870</c:v>
                </c:pt>
                <c:pt idx="5278">
                  <c:v>29871</c:v>
                </c:pt>
                <c:pt idx="5279">
                  <c:v>29872</c:v>
                </c:pt>
                <c:pt idx="5280">
                  <c:v>29873</c:v>
                </c:pt>
                <c:pt idx="5281">
                  <c:v>29874</c:v>
                </c:pt>
                <c:pt idx="5282">
                  <c:v>29875</c:v>
                </c:pt>
                <c:pt idx="5283">
                  <c:v>29876</c:v>
                </c:pt>
                <c:pt idx="5284">
                  <c:v>29877</c:v>
                </c:pt>
                <c:pt idx="5285">
                  <c:v>29878</c:v>
                </c:pt>
                <c:pt idx="5286">
                  <c:v>29879</c:v>
                </c:pt>
                <c:pt idx="5287">
                  <c:v>29880</c:v>
                </c:pt>
                <c:pt idx="5288">
                  <c:v>29881</c:v>
                </c:pt>
                <c:pt idx="5289">
                  <c:v>29882</c:v>
                </c:pt>
                <c:pt idx="5290">
                  <c:v>29883</c:v>
                </c:pt>
                <c:pt idx="5291">
                  <c:v>29884</c:v>
                </c:pt>
                <c:pt idx="5292">
                  <c:v>29885</c:v>
                </c:pt>
                <c:pt idx="5293">
                  <c:v>29886</c:v>
                </c:pt>
                <c:pt idx="5294">
                  <c:v>29887</c:v>
                </c:pt>
                <c:pt idx="5295">
                  <c:v>29888</c:v>
                </c:pt>
                <c:pt idx="5296">
                  <c:v>29889</c:v>
                </c:pt>
                <c:pt idx="5297">
                  <c:v>29890</c:v>
                </c:pt>
                <c:pt idx="5298">
                  <c:v>29891</c:v>
                </c:pt>
                <c:pt idx="5299">
                  <c:v>29892</c:v>
                </c:pt>
                <c:pt idx="5300">
                  <c:v>29893</c:v>
                </c:pt>
                <c:pt idx="5301">
                  <c:v>29894</c:v>
                </c:pt>
                <c:pt idx="5302">
                  <c:v>29895</c:v>
                </c:pt>
                <c:pt idx="5303">
                  <c:v>29896</c:v>
                </c:pt>
                <c:pt idx="5304">
                  <c:v>29897</c:v>
                </c:pt>
                <c:pt idx="5305">
                  <c:v>29898</c:v>
                </c:pt>
                <c:pt idx="5306">
                  <c:v>29899</c:v>
                </c:pt>
                <c:pt idx="5307">
                  <c:v>29900</c:v>
                </c:pt>
                <c:pt idx="5308">
                  <c:v>29901</c:v>
                </c:pt>
                <c:pt idx="5309">
                  <c:v>29902</c:v>
                </c:pt>
                <c:pt idx="5310">
                  <c:v>29903</c:v>
                </c:pt>
                <c:pt idx="5311">
                  <c:v>29904</c:v>
                </c:pt>
                <c:pt idx="5312">
                  <c:v>29905</c:v>
                </c:pt>
                <c:pt idx="5313">
                  <c:v>29906</c:v>
                </c:pt>
                <c:pt idx="5314">
                  <c:v>29907</c:v>
                </c:pt>
                <c:pt idx="5315">
                  <c:v>29908</c:v>
                </c:pt>
                <c:pt idx="5316">
                  <c:v>29909</c:v>
                </c:pt>
                <c:pt idx="5317">
                  <c:v>29910</c:v>
                </c:pt>
                <c:pt idx="5318">
                  <c:v>29911</c:v>
                </c:pt>
                <c:pt idx="5319">
                  <c:v>29912</c:v>
                </c:pt>
                <c:pt idx="5320">
                  <c:v>29913</c:v>
                </c:pt>
                <c:pt idx="5321">
                  <c:v>29914</c:v>
                </c:pt>
                <c:pt idx="5322">
                  <c:v>29915</c:v>
                </c:pt>
                <c:pt idx="5323">
                  <c:v>29916</c:v>
                </c:pt>
                <c:pt idx="5324">
                  <c:v>29917</c:v>
                </c:pt>
                <c:pt idx="5325">
                  <c:v>29918</c:v>
                </c:pt>
                <c:pt idx="5326">
                  <c:v>29919</c:v>
                </c:pt>
                <c:pt idx="5327">
                  <c:v>29920</c:v>
                </c:pt>
                <c:pt idx="5328">
                  <c:v>29921</c:v>
                </c:pt>
                <c:pt idx="5329">
                  <c:v>29922</c:v>
                </c:pt>
                <c:pt idx="5330">
                  <c:v>29923</c:v>
                </c:pt>
                <c:pt idx="5331">
                  <c:v>29924</c:v>
                </c:pt>
                <c:pt idx="5332">
                  <c:v>29925</c:v>
                </c:pt>
                <c:pt idx="5333">
                  <c:v>29926</c:v>
                </c:pt>
                <c:pt idx="5334">
                  <c:v>29927</c:v>
                </c:pt>
                <c:pt idx="5335">
                  <c:v>29928</c:v>
                </c:pt>
                <c:pt idx="5336">
                  <c:v>29929</c:v>
                </c:pt>
                <c:pt idx="5337">
                  <c:v>29930</c:v>
                </c:pt>
                <c:pt idx="5338">
                  <c:v>29931</c:v>
                </c:pt>
                <c:pt idx="5339">
                  <c:v>29932</c:v>
                </c:pt>
                <c:pt idx="5340">
                  <c:v>29933</c:v>
                </c:pt>
                <c:pt idx="5341">
                  <c:v>29934</c:v>
                </c:pt>
                <c:pt idx="5342">
                  <c:v>29935</c:v>
                </c:pt>
                <c:pt idx="5343">
                  <c:v>29936</c:v>
                </c:pt>
                <c:pt idx="5344">
                  <c:v>29937</c:v>
                </c:pt>
                <c:pt idx="5345">
                  <c:v>29938</c:v>
                </c:pt>
                <c:pt idx="5346">
                  <c:v>29939</c:v>
                </c:pt>
                <c:pt idx="5347">
                  <c:v>29940</c:v>
                </c:pt>
                <c:pt idx="5348">
                  <c:v>29941</c:v>
                </c:pt>
                <c:pt idx="5349">
                  <c:v>29942</c:v>
                </c:pt>
                <c:pt idx="5350">
                  <c:v>29943</c:v>
                </c:pt>
                <c:pt idx="5351">
                  <c:v>29944</c:v>
                </c:pt>
                <c:pt idx="5352">
                  <c:v>29945</c:v>
                </c:pt>
                <c:pt idx="5353">
                  <c:v>29946</c:v>
                </c:pt>
                <c:pt idx="5354">
                  <c:v>29947</c:v>
                </c:pt>
                <c:pt idx="5355">
                  <c:v>29948</c:v>
                </c:pt>
                <c:pt idx="5356">
                  <c:v>29949</c:v>
                </c:pt>
                <c:pt idx="5357">
                  <c:v>29950</c:v>
                </c:pt>
                <c:pt idx="5358">
                  <c:v>29951</c:v>
                </c:pt>
                <c:pt idx="5359">
                  <c:v>29952</c:v>
                </c:pt>
                <c:pt idx="5360">
                  <c:v>29953</c:v>
                </c:pt>
                <c:pt idx="5361">
                  <c:v>29954</c:v>
                </c:pt>
                <c:pt idx="5362">
                  <c:v>29955</c:v>
                </c:pt>
                <c:pt idx="5363">
                  <c:v>29956</c:v>
                </c:pt>
                <c:pt idx="5364">
                  <c:v>29957</c:v>
                </c:pt>
                <c:pt idx="5365">
                  <c:v>29958</c:v>
                </c:pt>
                <c:pt idx="5366">
                  <c:v>29959</c:v>
                </c:pt>
                <c:pt idx="5367">
                  <c:v>29960</c:v>
                </c:pt>
                <c:pt idx="5368">
                  <c:v>29961</c:v>
                </c:pt>
                <c:pt idx="5369">
                  <c:v>29962</c:v>
                </c:pt>
                <c:pt idx="5370">
                  <c:v>29963</c:v>
                </c:pt>
                <c:pt idx="5371">
                  <c:v>29964</c:v>
                </c:pt>
                <c:pt idx="5372">
                  <c:v>29965</c:v>
                </c:pt>
                <c:pt idx="5373">
                  <c:v>29966</c:v>
                </c:pt>
                <c:pt idx="5374">
                  <c:v>29967</c:v>
                </c:pt>
                <c:pt idx="5375">
                  <c:v>29968</c:v>
                </c:pt>
                <c:pt idx="5376">
                  <c:v>29969</c:v>
                </c:pt>
                <c:pt idx="5377">
                  <c:v>29970</c:v>
                </c:pt>
                <c:pt idx="5378">
                  <c:v>29971</c:v>
                </c:pt>
                <c:pt idx="5379">
                  <c:v>29972</c:v>
                </c:pt>
                <c:pt idx="5380">
                  <c:v>29973</c:v>
                </c:pt>
                <c:pt idx="5381">
                  <c:v>29974</c:v>
                </c:pt>
                <c:pt idx="5382">
                  <c:v>29975</c:v>
                </c:pt>
                <c:pt idx="5383">
                  <c:v>29976</c:v>
                </c:pt>
                <c:pt idx="5384">
                  <c:v>29977</c:v>
                </c:pt>
                <c:pt idx="5385">
                  <c:v>29978</c:v>
                </c:pt>
                <c:pt idx="5386">
                  <c:v>29979</c:v>
                </c:pt>
                <c:pt idx="5387">
                  <c:v>29980</c:v>
                </c:pt>
                <c:pt idx="5388">
                  <c:v>29981</c:v>
                </c:pt>
                <c:pt idx="5389">
                  <c:v>29982</c:v>
                </c:pt>
                <c:pt idx="5390">
                  <c:v>29983</c:v>
                </c:pt>
                <c:pt idx="5391">
                  <c:v>29984</c:v>
                </c:pt>
                <c:pt idx="5392">
                  <c:v>29985</c:v>
                </c:pt>
                <c:pt idx="5393">
                  <c:v>29986</c:v>
                </c:pt>
                <c:pt idx="5394">
                  <c:v>29987</c:v>
                </c:pt>
                <c:pt idx="5395">
                  <c:v>29988</c:v>
                </c:pt>
                <c:pt idx="5396">
                  <c:v>29989</c:v>
                </c:pt>
                <c:pt idx="5397">
                  <c:v>29990</c:v>
                </c:pt>
                <c:pt idx="5398">
                  <c:v>29991</c:v>
                </c:pt>
                <c:pt idx="5399">
                  <c:v>29992</c:v>
                </c:pt>
                <c:pt idx="5400">
                  <c:v>29993</c:v>
                </c:pt>
                <c:pt idx="5401">
                  <c:v>29994</c:v>
                </c:pt>
                <c:pt idx="5402">
                  <c:v>29995</c:v>
                </c:pt>
                <c:pt idx="5403">
                  <c:v>29996</c:v>
                </c:pt>
                <c:pt idx="5404">
                  <c:v>29997</c:v>
                </c:pt>
                <c:pt idx="5405">
                  <c:v>29998</c:v>
                </c:pt>
                <c:pt idx="5406">
                  <c:v>29999</c:v>
                </c:pt>
                <c:pt idx="5407">
                  <c:v>30000</c:v>
                </c:pt>
                <c:pt idx="5408">
                  <c:v>30001</c:v>
                </c:pt>
                <c:pt idx="5409">
                  <c:v>30002</c:v>
                </c:pt>
                <c:pt idx="5410">
                  <c:v>30003</c:v>
                </c:pt>
                <c:pt idx="5411">
                  <c:v>30004</c:v>
                </c:pt>
                <c:pt idx="5412">
                  <c:v>30005</c:v>
                </c:pt>
                <c:pt idx="5413">
                  <c:v>30006</c:v>
                </c:pt>
                <c:pt idx="5414">
                  <c:v>30007</c:v>
                </c:pt>
                <c:pt idx="5415">
                  <c:v>30008</c:v>
                </c:pt>
                <c:pt idx="5416">
                  <c:v>30009</c:v>
                </c:pt>
                <c:pt idx="5417">
                  <c:v>30010</c:v>
                </c:pt>
                <c:pt idx="5418">
                  <c:v>30011</c:v>
                </c:pt>
                <c:pt idx="5419">
                  <c:v>30012</c:v>
                </c:pt>
                <c:pt idx="5420">
                  <c:v>30013</c:v>
                </c:pt>
                <c:pt idx="5421">
                  <c:v>30014</c:v>
                </c:pt>
                <c:pt idx="5422">
                  <c:v>30015</c:v>
                </c:pt>
                <c:pt idx="5423">
                  <c:v>30016</c:v>
                </c:pt>
                <c:pt idx="5424">
                  <c:v>30017</c:v>
                </c:pt>
                <c:pt idx="5425">
                  <c:v>30018</c:v>
                </c:pt>
                <c:pt idx="5426">
                  <c:v>30019</c:v>
                </c:pt>
                <c:pt idx="5427">
                  <c:v>30020</c:v>
                </c:pt>
                <c:pt idx="5428">
                  <c:v>30021</c:v>
                </c:pt>
                <c:pt idx="5429">
                  <c:v>30022</c:v>
                </c:pt>
                <c:pt idx="5430">
                  <c:v>30023</c:v>
                </c:pt>
                <c:pt idx="5431">
                  <c:v>30024</c:v>
                </c:pt>
                <c:pt idx="5432">
                  <c:v>30025</c:v>
                </c:pt>
                <c:pt idx="5433">
                  <c:v>30026</c:v>
                </c:pt>
                <c:pt idx="5434">
                  <c:v>30027</c:v>
                </c:pt>
                <c:pt idx="5435">
                  <c:v>30028</c:v>
                </c:pt>
                <c:pt idx="5436">
                  <c:v>30029</c:v>
                </c:pt>
                <c:pt idx="5437">
                  <c:v>30030</c:v>
                </c:pt>
                <c:pt idx="5438">
                  <c:v>30031</c:v>
                </c:pt>
                <c:pt idx="5439">
                  <c:v>30032</c:v>
                </c:pt>
                <c:pt idx="5440">
                  <c:v>30033</c:v>
                </c:pt>
                <c:pt idx="5441">
                  <c:v>30034</c:v>
                </c:pt>
                <c:pt idx="5442">
                  <c:v>30035</c:v>
                </c:pt>
                <c:pt idx="5443">
                  <c:v>30036</c:v>
                </c:pt>
                <c:pt idx="5444">
                  <c:v>30037</c:v>
                </c:pt>
                <c:pt idx="5445">
                  <c:v>30038</c:v>
                </c:pt>
                <c:pt idx="5446">
                  <c:v>30039</c:v>
                </c:pt>
                <c:pt idx="5447">
                  <c:v>30040</c:v>
                </c:pt>
                <c:pt idx="5448">
                  <c:v>30041</c:v>
                </c:pt>
                <c:pt idx="5449">
                  <c:v>30042</c:v>
                </c:pt>
                <c:pt idx="5450">
                  <c:v>30043</c:v>
                </c:pt>
                <c:pt idx="5451">
                  <c:v>30044</c:v>
                </c:pt>
                <c:pt idx="5452">
                  <c:v>30045</c:v>
                </c:pt>
                <c:pt idx="5453">
                  <c:v>30046</c:v>
                </c:pt>
                <c:pt idx="5454">
                  <c:v>30047</c:v>
                </c:pt>
                <c:pt idx="5455">
                  <c:v>30048</c:v>
                </c:pt>
                <c:pt idx="5456">
                  <c:v>30049</c:v>
                </c:pt>
                <c:pt idx="5457">
                  <c:v>30050</c:v>
                </c:pt>
                <c:pt idx="5458">
                  <c:v>30051</c:v>
                </c:pt>
                <c:pt idx="5459">
                  <c:v>30052</c:v>
                </c:pt>
                <c:pt idx="5460">
                  <c:v>30053</c:v>
                </c:pt>
                <c:pt idx="5461">
                  <c:v>30054</c:v>
                </c:pt>
                <c:pt idx="5462">
                  <c:v>30055</c:v>
                </c:pt>
                <c:pt idx="5463">
                  <c:v>30056</c:v>
                </c:pt>
                <c:pt idx="5464">
                  <c:v>30057</c:v>
                </c:pt>
                <c:pt idx="5465">
                  <c:v>30058</c:v>
                </c:pt>
                <c:pt idx="5466">
                  <c:v>30059</c:v>
                </c:pt>
                <c:pt idx="5467">
                  <c:v>30060</c:v>
                </c:pt>
                <c:pt idx="5468">
                  <c:v>30061</c:v>
                </c:pt>
                <c:pt idx="5469">
                  <c:v>30062</c:v>
                </c:pt>
                <c:pt idx="5470">
                  <c:v>30063</c:v>
                </c:pt>
                <c:pt idx="5471">
                  <c:v>30064</c:v>
                </c:pt>
                <c:pt idx="5472">
                  <c:v>30065</c:v>
                </c:pt>
                <c:pt idx="5473">
                  <c:v>30066</c:v>
                </c:pt>
                <c:pt idx="5474">
                  <c:v>30067</c:v>
                </c:pt>
                <c:pt idx="5475">
                  <c:v>30068</c:v>
                </c:pt>
                <c:pt idx="5476">
                  <c:v>30069</c:v>
                </c:pt>
                <c:pt idx="5477">
                  <c:v>30070</c:v>
                </c:pt>
                <c:pt idx="5478">
                  <c:v>30071</c:v>
                </c:pt>
                <c:pt idx="5479">
                  <c:v>30072</c:v>
                </c:pt>
                <c:pt idx="5480">
                  <c:v>30073</c:v>
                </c:pt>
                <c:pt idx="5481">
                  <c:v>30074</c:v>
                </c:pt>
                <c:pt idx="5482">
                  <c:v>30075</c:v>
                </c:pt>
                <c:pt idx="5483">
                  <c:v>30076</c:v>
                </c:pt>
                <c:pt idx="5484">
                  <c:v>30077</c:v>
                </c:pt>
                <c:pt idx="5485">
                  <c:v>30078</c:v>
                </c:pt>
                <c:pt idx="5486">
                  <c:v>30079</c:v>
                </c:pt>
                <c:pt idx="5487">
                  <c:v>30080</c:v>
                </c:pt>
                <c:pt idx="5488">
                  <c:v>30081</c:v>
                </c:pt>
                <c:pt idx="5489">
                  <c:v>30082</c:v>
                </c:pt>
                <c:pt idx="5490">
                  <c:v>30083</c:v>
                </c:pt>
                <c:pt idx="5491">
                  <c:v>30084</c:v>
                </c:pt>
                <c:pt idx="5492">
                  <c:v>30085</c:v>
                </c:pt>
                <c:pt idx="5493">
                  <c:v>30086</c:v>
                </c:pt>
                <c:pt idx="5494">
                  <c:v>30087</c:v>
                </c:pt>
                <c:pt idx="5495">
                  <c:v>30088</c:v>
                </c:pt>
                <c:pt idx="5496">
                  <c:v>30089</c:v>
                </c:pt>
                <c:pt idx="5497">
                  <c:v>30090</c:v>
                </c:pt>
                <c:pt idx="5498">
                  <c:v>30091</c:v>
                </c:pt>
                <c:pt idx="5499">
                  <c:v>30092</c:v>
                </c:pt>
                <c:pt idx="5500">
                  <c:v>30093</c:v>
                </c:pt>
                <c:pt idx="5501">
                  <c:v>30094</c:v>
                </c:pt>
                <c:pt idx="5502">
                  <c:v>30095</c:v>
                </c:pt>
                <c:pt idx="5503">
                  <c:v>30096</c:v>
                </c:pt>
                <c:pt idx="5504">
                  <c:v>30097</c:v>
                </c:pt>
                <c:pt idx="5505">
                  <c:v>30098</c:v>
                </c:pt>
                <c:pt idx="5506">
                  <c:v>30099</c:v>
                </c:pt>
                <c:pt idx="5507">
                  <c:v>30100</c:v>
                </c:pt>
                <c:pt idx="5508">
                  <c:v>30101</c:v>
                </c:pt>
                <c:pt idx="5509">
                  <c:v>30102</c:v>
                </c:pt>
                <c:pt idx="5510">
                  <c:v>30103</c:v>
                </c:pt>
                <c:pt idx="5511">
                  <c:v>30104</c:v>
                </c:pt>
                <c:pt idx="5512">
                  <c:v>30105</c:v>
                </c:pt>
                <c:pt idx="5513">
                  <c:v>30106</c:v>
                </c:pt>
                <c:pt idx="5514">
                  <c:v>30107</c:v>
                </c:pt>
                <c:pt idx="5515">
                  <c:v>30108</c:v>
                </c:pt>
                <c:pt idx="5516">
                  <c:v>30109</c:v>
                </c:pt>
                <c:pt idx="5517">
                  <c:v>30110</c:v>
                </c:pt>
                <c:pt idx="5518">
                  <c:v>30111</c:v>
                </c:pt>
                <c:pt idx="5519">
                  <c:v>30112</c:v>
                </c:pt>
                <c:pt idx="5520">
                  <c:v>30113</c:v>
                </c:pt>
                <c:pt idx="5521">
                  <c:v>30114</c:v>
                </c:pt>
                <c:pt idx="5522">
                  <c:v>30115</c:v>
                </c:pt>
                <c:pt idx="5523">
                  <c:v>30116</c:v>
                </c:pt>
                <c:pt idx="5524">
                  <c:v>30117</c:v>
                </c:pt>
                <c:pt idx="5525">
                  <c:v>30118</c:v>
                </c:pt>
                <c:pt idx="5526">
                  <c:v>30119</c:v>
                </c:pt>
                <c:pt idx="5527">
                  <c:v>30120</c:v>
                </c:pt>
                <c:pt idx="5528">
                  <c:v>30121</c:v>
                </c:pt>
                <c:pt idx="5529">
                  <c:v>30122</c:v>
                </c:pt>
                <c:pt idx="5530">
                  <c:v>30123</c:v>
                </c:pt>
                <c:pt idx="5531">
                  <c:v>30124</c:v>
                </c:pt>
                <c:pt idx="5532">
                  <c:v>30125</c:v>
                </c:pt>
                <c:pt idx="5533">
                  <c:v>30126</c:v>
                </c:pt>
                <c:pt idx="5534">
                  <c:v>30127</c:v>
                </c:pt>
                <c:pt idx="5535">
                  <c:v>30128</c:v>
                </c:pt>
                <c:pt idx="5536">
                  <c:v>30129</c:v>
                </c:pt>
                <c:pt idx="5537">
                  <c:v>30130</c:v>
                </c:pt>
                <c:pt idx="5538">
                  <c:v>30131</c:v>
                </c:pt>
                <c:pt idx="5539">
                  <c:v>30132</c:v>
                </c:pt>
                <c:pt idx="5540">
                  <c:v>30133</c:v>
                </c:pt>
                <c:pt idx="5541">
                  <c:v>30134</c:v>
                </c:pt>
                <c:pt idx="5542">
                  <c:v>30135</c:v>
                </c:pt>
                <c:pt idx="5543">
                  <c:v>30136</c:v>
                </c:pt>
                <c:pt idx="5544">
                  <c:v>30137</c:v>
                </c:pt>
                <c:pt idx="5545">
                  <c:v>30138</c:v>
                </c:pt>
                <c:pt idx="5546">
                  <c:v>30139</c:v>
                </c:pt>
                <c:pt idx="5547">
                  <c:v>30140</c:v>
                </c:pt>
                <c:pt idx="5548">
                  <c:v>30141</c:v>
                </c:pt>
                <c:pt idx="5549">
                  <c:v>30142</c:v>
                </c:pt>
                <c:pt idx="5550">
                  <c:v>30143</c:v>
                </c:pt>
                <c:pt idx="5551">
                  <c:v>30144</c:v>
                </c:pt>
                <c:pt idx="5552">
                  <c:v>30145</c:v>
                </c:pt>
                <c:pt idx="5553">
                  <c:v>30146</c:v>
                </c:pt>
                <c:pt idx="5554">
                  <c:v>30147</c:v>
                </c:pt>
                <c:pt idx="5555">
                  <c:v>30148</c:v>
                </c:pt>
                <c:pt idx="5556">
                  <c:v>30149</c:v>
                </c:pt>
                <c:pt idx="5557">
                  <c:v>30150</c:v>
                </c:pt>
                <c:pt idx="5558">
                  <c:v>30151</c:v>
                </c:pt>
                <c:pt idx="5559">
                  <c:v>30152</c:v>
                </c:pt>
                <c:pt idx="5560">
                  <c:v>30153</c:v>
                </c:pt>
                <c:pt idx="5561">
                  <c:v>30154</c:v>
                </c:pt>
                <c:pt idx="5562">
                  <c:v>30155</c:v>
                </c:pt>
                <c:pt idx="5563">
                  <c:v>30156</c:v>
                </c:pt>
                <c:pt idx="5564">
                  <c:v>30157</c:v>
                </c:pt>
                <c:pt idx="5565">
                  <c:v>30158</c:v>
                </c:pt>
                <c:pt idx="5566">
                  <c:v>30159</c:v>
                </c:pt>
                <c:pt idx="5567">
                  <c:v>30160</c:v>
                </c:pt>
                <c:pt idx="5568">
                  <c:v>30161</c:v>
                </c:pt>
                <c:pt idx="5569">
                  <c:v>30162</c:v>
                </c:pt>
                <c:pt idx="5570">
                  <c:v>30163</c:v>
                </c:pt>
                <c:pt idx="5571">
                  <c:v>30164</c:v>
                </c:pt>
                <c:pt idx="5572">
                  <c:v>30165</c:v>
                </c:pt>
                <c:pt idx="5573">
                  <c:v>30166</c:v>
                </c:pt>
                <c:pt idx="5574">
                  <c:v>30167</c:v>
                </c:pt>
                <c:pt idx="5575">
                  <c:v>30168</c:v>
                </c:pt>
                <c:pt idx="5576">
                  <c:v>30169</c:v>
                </c:pt>
                <c:pt idx="5577">
                  <c:v>30170</c:v>
                </c:pt>
                <c:pt idx="5578">
                  <c:v>30171</c:v>
                </c:pt>
                <c:pt idx="5579">
                  <c:v>30172</c:v>
                </c:pt>
                <c:pt idx="5580">
                  <c:v>30173</c:v>
                </c:pt>
                <c:pt idx="5581">
                  <c:v>30174</c:v>
                </c:pt>
                <c:pt idx="5582">
                  <c:v>30175</c:v>
                </c:pt>
                <c:pt idx="5583">
                  <c:v>30176</c:v>
                </c:pt>
                <c:pt idx="5584">
                  <c:v>30177</c:v>
                </c:pt>
                <c:pt idx="5585">
                  <c:v>30178</c:v>
                </c:pt>
                <c:pt idx="5586">
                  <c:v>30179</c:v>
                </c:pt>
                <c:pt idx="5587">
                  <c:v>30180</c:v>
                </c:pt>
                <c:pt idx="5588">
                  <c:v>30181</c:v>
                </c:pt>
                <c:pt idx="5589">
                  <c:v>30182</c:v>
                </c:pt>
                <c:pt idx="5590">
                  <c:v>30183</c:v>
                </c:pt>
                <c:pt idx="5591">
                  <c:v>30184</c:v>
                </c:pt>
                <c:pt idx="5592">
                  <c:v>30185</c:v>
                </c:pt>
                <c:pt idx="5593">
                  <c:v>30186</c:v>
                </c:pt>
                <c:pt idx="5594">
                  <c:v>30187</c:v>
                </c:pt>
                <c:pt idx="5595">
                  <c:v>30188</c:v>
                </c:pt>
                <c:pt idx="5596">
                  <c:v>30189</c:v>
                </c:pt>
                <c:pt idx="5597">
                  <c:v>30190</c:v>
                </c:pt>
                <c:pt idx="5598">
                  <c:v>30191</c:v>
                </c:pt>
                <c:pt idx="5599">
                  <c:v>30192</c:v>
                </c:pt>
                <c:pt idx="5600">
                  <c:v>30193</c:v>
                </c:pt>
                <c:pt idx="5601">
                  <c:v>30194</c:v>
                </c:pt>
                <c:pt idx="5602">
                  <c:v>30195</c:v>
                </c:pt>
                <c:pt idx="5603">
                  <c:v>30196</c:v>
                </c:pt>
                <c:pt idx="5604">
                  <c:v>30197</c:v>
                </c:pt>
                <c:pt idx="5605">
                  <c:v>30198</c:v>
                </c:pt>
                <c:pt idx="5606">
                  <c:v>30199</c:v>
                </c:pt>
                <c:pt idx="5607">
                  <c:v>30200</c:v>
                </c:pt>
                <c:pt idx="5608">
                  <c:v>30201</c:v>
                </c:pt>
                <c:pt idx="5609">
                  <c:v>30202</c:v>
                </c:pt>
                <c:pt idx="5610">
                  <c:v>30203</c:v>
                </c:pt>
                <c:pt idx="5611">
                  <c:v>30204</c:v>
                </c:pt>
                <c:pt idx="5612">
                  <c:v>30205</c:v>
                </c:pt>
                <c:pt idx="5613">
                  <c:v>30206</c:v>
                </c:pt>
                <c:pt idx="5614">
                  <c:v>30207</c:v>
                </c:pt>
                <c:pt idx="5615">
                  <c:v>30208</c:v>
                </c:pt>
                <c:pt idx="5616">
                  <c:v>30209</c:v>
                </c:pt>
                <c:pt idx="5617">
                  <c:v>30210</c:v>
                </c:pt>
                <c:pt idx="5618">
                  <c:v>30211</c:v>
                </c:pt>
                <c:pt idx="5619">
                  <c:v>30212</c:v>
                </c:pt>
                <c:pt idx="5620">
                  <c:v>30213</c:v>
                </c:pt>
                <c:pt idx="5621">
                  <c:v>30214</c:v>
                </c:pt>
                <c:pt idx="5622">
                  <c:v>30215</c:v>
                </c:pt>
                <c:pt idx="5623">
                  <c:v>30216</c:v>
                </c:pt>
                <c:pt idx="5624">
                  <c:v>30217</c:v>
                </c:pt>
                <c:pt idx="5625">
                  <c:v>30218</c:v>
                </c:pt>
                <c:pt idx="5626">
                  <c:v>30219</c:v>
                </c:pt>
                <c:pt idx="5627">
                  <c:v>30220</c:v>
                </c:pt>
                <c:pt idx="5628">
                  <c:v>30221</c:v>
                </c:pt>
                <c:pt idx="5629">
                  <c:v>30222</c:v>
                </c:pt>
                <c:pt idx="5630">
                  <c:v>30223</c:v>
                </c:pt>
                <c:pt idx="5631">
                  <c:v>30224</c:v>
                </c:pt>
                <c:pt idx="5632">
                  <c:v>30225</c:v>
                </c:pt>
                <c:pt idx="5633">
                  <c:v>30226</c:v>
                </c:pt>
                <c:pt idx="5634">
                  <c:v>30227</c:v>
                </c:pt>
                <c:pt idx="5635">
                  <c:v>30228</c:v>
                </c:pt>
                <c:pt idx="5636">
                  <c:v>30229</c:v>
                </c:pt>
                <c:pt idx="5637">
                  <c:v>30230</c:v>
                </c:pt>
                <c:pt idx="5638">
                  <c:v>30231</c:v>
                </c:pt>
                <c:pt idx="5639">
                  <c:v>30232</c:v>
                </c:pt>
                <c:pt idx="5640">
                  <c:v>30233</c:v>
                </c:pt>
                <c:pt idx="5641">
                  <c:v>30234</c:v>
                </c:pt>
                <c:pt idx="5642">
                  <c:v>30235</c:v>
                </c:pt>
                <c:pt idx="5643">
                  <c:v>30236</c:v>
                </c:pt>
                <c:pt idx="5644">
                  <c:v>30237</c:v>
                </c:pt>
                <c:pt idx="5645">
                  <c:v>30238</c:v>
                </c:pt>
                <c:pt idx="5646">
                  <c:v>30239</c:v>
                </c:pt>
                <c:pt idx="5647">
                  <c:v>30240</c:v>
                </c:pt>
                <c:pt idx="5648">
                  <c:v>30241</c:v>
                </c:pt>
                <c:pt idx="5649">
                  <c:v>30242</c:v>
                </c:pt>
                <c:pt idx="5650">
                  <c:v>30243</c:v>
                </c:pt>
                <c:pt idx="5651">
                  <c:v>30244</c:v>
                </c:pt>
                <c:pt idx="5652">
                  <c:v>30245</c:v>
                </c:pt>
                <c:pt idx="5653">
                  <c:v>30246</c:v>
                </c:pt>
                <c:pt idx="5654">
                  <c:v>30247</c:v>
                </c:pt>
                <c:pt idx="5655">
                  <c:v>30248</c:v>
                </c:pt>
                <c:pt idx="5656">
                  <c:v>30249</c:v>
                </c:pt>
                <c:pt idx="5657">
                  <c:v>30250</c:v>
                </c:pt>
                <c:pt idx="5658">
                  <c:v>30251</c:v>
                </c:pt>
                <c:pt idx="5659">
                  <c:v>30252</c:v>
                </c:pt>
                <c:pt idx="5660">
                  <c:v>30253</c:v>
                </c:pt>
                <c:pt idx="5661">
                  <c:v>30254</c:v>
                </c:pt>
                <c:pt idx="5662">
                  <c:v>30255</c:v>
                </c:pt>
                <c:pt idx="5663">
                  <c:v>30256</c:v>
                </c:pt>
                <c:pt idx="5664">
                  <c:v>30257</c:v>
                </c:pt>
                <c:pt idx="5665">
                  <c:v>30258</c:v>
                </c:pt>
                <c:pt idx="5666">
                  <c:v>30259</c:v>
                </c:pt>
                <c:pt idx="5667">
                  <c:v>30260</c:v>
                </c:pt>
                <c:pt idx="5668">
                  <c:v>30261</c:v>
                </c:pt>
                <c:pt idx="5669">
                  <c:v>30262</c:v>
                </c:pt>
                <c:pt idx="5670">
                  <c:v>30263</c:v>
                </c:pt>
                <c:pt idx="5671">
                  <c:v>30264</c:v>
                </c:pt>
                <c:pt idx="5672">
                  <c:v>30265</c:v>
                </c:pt>
                <c:pt idx="5673">
                  <c:v>30266</c:v>
                </c:pt>
                <c:pt idx="5674">
                  <c:v>30267</c:v>
                </c:pt>
                <c:pt idx="5675">
                  <c:v>30268</c:v>
                </c:pt>
                <c:pt idx="5676">
                  <c:v>30269</c:v>
                </c:pt>
                <c:pt idx="5677">
                  <c:v>30270</c:v>
                </c:pt>
                <c:pt idx="5678">
                  <c:v>30271</c:v>
                </c:pt>
                <c:pt idx="5679">
                  <c:v>30272</c:v>
                </c:pt>
                <c:pt idx="5680">
                  <c:v>30273</c:v>
                </c:pt>
                <c:pt idx="5681">
                  <c:v>30274</c:v>
                </c:pt>
                <c:pt idx="5682">
                  <c:v>30275</c:v>
                </c:pt>
                <c:pt idx="5683">
                  <c:v>30276</c:v>
                </c:pt>
                <c:pt idx="5684">
                  <c:v>30277</c:v>
                </c:pt>
                <c:pt idx="5685">
                  <c:v>30278</c:v>
                </c:pt>
                <c:pt idx="5686">
                  <c:v>30279</c:v>
                </c:pt>
                <c:pt idx="5687">
                  <c:v>30280</c:v>
                </c:pt>
                <c:pt idx="5688">
                  <c:v>30281</c:v>
                </c:pt>
                <c:pt idx="5689">
                  <c:v>30282</c:v>
                </c:pt>
                <c:pt idx="5690">
                  <c:v>30283</c:v>
                </c:pt>
                <c:pt idx="5691">
                  <c:v>30284</c:v>
                </c:pt>
                <c:pt idx="5692">
                  <c:v>30285</c:v>
                </c:pt>
                <c:pt idx="5693">
                  <c:v>30286</c:v>
                </c:pt>
                <c:pt idx="5694">
                  <c:v>30287</c:v>
                </c:pt>
                <c:pt idx="5695">
                  <c:v>30288</c:v>
                </c:pt>
                <c:pt idx="5696">
                  <c:v>30289</c:v>
                </c:pt>
                <c:pt idx="5697">
                  <c:v>30290</c:v>
                </c:pt>
                <c:pt idx="5698">
                  <c:v>30291</c:v>
                </c:pt>
                <c:pt idx="5699">
                  <c:v>30292</c:v>
                </c:pt>
                <c:pt idx="5700">
                  <c:v>30293</c:v>
                </c:pt>
                <c:pt idx="5701">
                  <c:v>30294</c:v>
                </c:pt>
                <c:pt idx="5702">
                  <c:v>30295</c:v>
                </c:pt>
                <c:pt idx="5703">
                  <c:v>30296</c:v>
                </c:pt>
                <c:pt idx="5704">
                  <c:v>30297</c:v>
                </c:pt>
                <c:pt idx="5705">
                  <c:v>30298</c:v>
                </c:pt>
                <c:pt idx="5706">
                  <c:v>30299</c:v>
                </c:pt>
                <c:pt idx="5707">
                  <c:v>30300</c:v>
                </c:pt>
                <c:pt idx="5708">
                  <c:v>30301</c:v>
                </c:pt>
                <c:pt idx="5709">
                  <c:v>30302</c:v>
                </c:pt>
                <c:pt idx="5710">
                  <c:v>30303</c:v>
                </c:pt>
                <c:pt idx="5711">
                  <c:v>30304</c:v>
                </c:pt>
                <c:pt idx="5712">
                  <c:v>30305</c:v>
                </c:pt>
                <c:pt idx="5713">
                  <c:v>30306</c:v>
                </c:pt>
                <c:pt idx="5714">
                  <c:v>30307</c:v>
                </c:pt>
                <c:pt idx="5715">
                  <c:v>30308</c:v>
                </c:pt>
                <c:pt idx="5716">
                  <c:v>30309</c:v>
                </c:pt>
                <c:pt idx="5717">
                  <c:v>30310</c:v>
                </c:pt>
                <c:pt idx="5718">
                  <c:v>30311</c:v>
                </c:pt>
                <c:pt idx="5719">
                  <c:v>30312</c:v>
                </c:pt>
                <c:pt idx="5720">
                  <c:v>30313</c:v>
                </c:pt>
                <c:pt idx="5721">
                  <c:v>30314</c:v>
                </c:pt>
                <c:pt idx="5722">
                  <c:v>30315</c:v>
                </c:pt>
                <c:pt idx="5723">
                  <c:v>30316</c:v>
                </c:pt>
                <c:pt idx="5724">
                  <c:v>30317</c:v>
                </c:pt>
                <c:pt idx="5725">
                  <c:v>30318</c:v>
                </c:pt>
                <c:pt idx="5726">
                  <c:v>30319</c:v>
                </c:pt>
                <c:pt idx="5727">
                  <c:v>30320</c:v>
                </c:pt>
                <c:pt idx="5728">
                  <c:v>30321</c:v>
                </c:pt>
                <c:pt idx="5729">
                  <c:v>30322</c:v>
                </c:pt>
                <c:pt idx="5730">
                  <c:v>30323</c:v>
                </c:pt>
                <c:pt idx="5731">
                  <c:v>30324</c:v>
                </c:pt>
                <c:pt idx="5732">
                  <c:v>30325</c:v>
                </c:pt>
                <c:pt idx="5733">
                  <c:v>30326</c:v>
                </c:pt>
                <c:pt idx="5734">
                  <c:v>30327</c:v>
                </c:pt>
                <c:pt idx="5735">
                  <c:v>30328</c:v>
                </c:pt>
                <c:pt idx="5736">
                  <c:v>30329</c:v>
                </c:pt>
                <c:pt idx="5737">
                  <c:v>30330</c:v>
                </c:pt>
                <c:pt idx="5738">
                  <c:v>30331</c:v>
                </c:pt>
                <c:pt idx="5739">
                  <c:v>30332</c:v>
                </c:pt>
                <c:pt idx="5740">
                  <c:v>30333</c:v>
                </c:pt>
                <c:pt idx="5741">
                  <c:v>30334</c:v>
                </c:pt>
                <c:pt idx="5742">
                  <c:v>30335</c:v>
                </c:pt>
                <c:pt idx="5743">
                  <c:v>30336</c:v>
                </c:pt>
                <c:pt idx="5744">
                  <c:v>30337</c:v>
                </c:pt>
                <c:pt idx="5745">
                  <c:v>30338</c:v>
                </c:pt>
                <c:pt idx="5746">
                  <c:v>30339</c:v>
                </c:pt>
                <c:pt idx="5747">
                  <c:v>30340</c:v>
                </c:pt>
                <c:pt idx="5748">
                  <c:v>30341</c:v>
                </c:pt>
                <c:pt idx="5749">
                  <c:v>30342</c:v>
                </c:pt>
                <c:pt idx="5750">
                  <c:v>30343</c:v>
                </c:pt>
                <c:pt idx="5751">
                  <c:v>30344</c:v>
                </c:pt>
                <c:pt idx="5752">
                  <c:v>30345</c:v>
                </c:pt>
                <c:pt idx="5753">
                  <c:v>30346</c:v>
                </c:pt>
                <c:pt idx="5754">
                  <c:v>30347</c:v>
                </c:pt>
                <c:pt idx="5755">
                  <c:v>30348</c:v>
                </c:pt>
                <c:pt idx="5756">
                  <c:v>30349</c:v>
                </c:pt>
                <c:pt idx="5757">
                  <c:v>30350</c:v>
                </c:pt>
                <c:pt idx="5758">
                  <c:v>30351</c:v>
                </c:pt>
                <c:pt idx="5759">
                  <c:v>30352</c:v>
                </c:pt>
                <c:pt idx="5760">
                  <c:v>30353</c:v>
                </c:pt>
                <c:pt idx="5761">
                  <c:v>30354</c:v>
                </c:pt>
                <c:pt idx="5762">
                  <c:v>30355</c:v>
                </c:pt>
                <c:pt idx="5763">
                  <c:v>30356</c:v>
                </c:pt>
                <c:pt idx="5764">
                  <c:v>30357</c:v>
                </c:pt>
                <c:pt idx="5765">
                  <c:v>30358</c:v>
                </c:pt>
                <c:pt idx="5766">
                  <c:v>30359</c:v>
                </c:pt>
                <c:pt idx="5767">
                  <c:v>30360</c:v>
                </c:pt>
                <c:pt idx="5768">
                  <c:v>30361</c:v>
                </c:pt>
                <c:pt idx="5769">
                  <c:v>30362</c:v>
                </c:pt>
                <c:pt idx="5770">
                  <c:v>30363</c:v>
                </c:pt>
                <c:pt idx="5771">
                  <c:v>30364</c:v>
                </c:pt>
                <c:pt idx="5772">
                  <c:v>30365</c:v>
                </c:pt>
                <c:pt idx="5773">
                  <c:v>30366</c:v>
                </c:pt>
                <c:pt idx="5774">
                  <c:v>30367</c:v>
                </c:pt>
                <c:pt idx="5775">
                  <c:v>30368</c:v>
                </c:pt>
                <c:pt idx="5776">
                  <c:v>30369</c:v>
                </c:pt>
                <c:pt idx="5777">
                  <c:v>30370</c:v>
                </c:pt>
                <c:pt idx="5778">
                  <c:v>30371</c:v>
                </c:pt>
                <c:pt idx="5779">
                  <c:v>30372</c:v>
                </c:pt>
                <c:pt idx="5780">
                  <c:v>30373</c:v>
                </c:pt>
                <c:pt idx="5781">
                  <c:v>30374</c:v>
                </c:pt>
                <c:pt idx="5782">
                  <c:v>30375</c:v>
                </c:pt>
                <c:pt idx="5783">
                  <c:v>30376</c:v>
                </c:pt>
                <c:pt idx="5784">
                  <c:v>30377</c:v>
                </c:pt>
                <c:pt idx="5785">
                  <c:v>30378</c:v>
                </c:pt>
                <c:pt idx="5786">
                  <c:v>30379</c:v>
                </c:pt>
                <c:pt idx="5787">
                  <c:v>30380</c:v>
                </c:pt>
                <c:pt idx="5788">
                  <c:v>30381</c:v>
                </c:pt>
                <c:pt idx="5789">
                  <c:v>30382</c:v>
                </c:pt>
                <c:pt idx="5790">
                  <c:v>30383</c:v>
                </c:pt>
                <c:pt idx="5791">
                  <c:v>30384</c:v>
                </c:pt>
                <c:pt idx="5792">
                  <c:v>30385</c:v>
                </c:pt>
                <c:pt idx="5793">
                  <c:v>30386</c:v>
                </c:pt>
                <c:pt idx="5794">
                  <c:v>30387</c:v>
                </c:pt>
                <c:pt idx="5795">
                  <c:v>30388</c:v>
                </c:pt>
                <c:pt idx="5796">
                  <c:v>30389</c:v>
                </c:pt>
                <c:pt idx="5797">
                  <c:v>30390</c:v>
                </c:pt>
                <c:pt idx="5798">
                  <c:v>30391</c:v>
                </c:pt>
                <c:pt idx="5799">
                  <c:v>30392</c:v>
                </c:pt>
                <c:pt idx="5800">
                  <c:v>30393</c:v>
                </c:pt>
                <c:pt idx="5801">
                  <c:v>30394</c:v>
                </c:pt>
                <c:pt idx="5802">
                  <c:v>30395</c:v>
                </c:pt>
                <c:pt idx="5803">
                  <c:v>30396</c:v>
                </c:pt>
                <c:pt idx="5804">
                  <c:v>30397</c:v>
                </c:pt>
                <c:pt idx="5805">
                  <c:v>30398</c:v>
                </c:pt>
                <c:pt idx="5806">
                  <c:v>30399</c:v>
                </c:pt>
                <c:pt idx="5807">
                  <c:v>30400</c:v>
                </c:pt>
                <c:pt idx="5808">
                  <c:v>30401</c:v>
                </c:pt>
                <c:pt idx="5809">
                  <c:v>30402</c:v>
                </c:pt>
                <c:pt idx="5810">
                  <c:v>30403</c:v>
                </c:pt>
                <c:pt idx="5811">
                  <c:v>30404</c:v>
                </c:pt>
                <c:pt idx="5812">
                  <c:v>30405</c:v>
                </c:pt>
                <c:pt idx="5813">
                  <c:v>30406</c:v>
                </c:pt>
                <c:pt idx="5814">
                  <c:v>30407</c:v>
                </c:pt>
                <c:pt idx="5815">
                  <c:v>30408</c:v>
                </c:pt>
                <c:pt idx="5816">
                  <c:v>30409</c:v>
                </c:pt>
                <c:pt idx="5817">
                  <c:v>30410</c:v>
                </c:pt>
                <c:pt idx="5818">
                  <c:v>30411</c:v>
                </c:pt>
                <c:pt idx="5819">
                  <c:v>30412</c:v>
                </c:pt>
                <c:pt idx="5820">
                  <c:v>30413</c:v>
                </c:pt>
                <c:pt idx="5821">
                  <c:v>30414</c:v>
                </c:pt>
                <c:pt idx="5822">
                  <c:v>30415</c:v>
                </c:pt>
                <c:pt idx="5823">
                  <c:v>30416</c:v>
                </c:pt>
                <c:pt idx="5824">
                  <c:v>30417</c:v>
                </c:pt>
                <c:pt idx="5825">
                  <c:v>30418</c:v>
                </c:pt>
                <c:pt idx="5826">
                  <c:v>30419</c:v>
                </c:pt>
                <c:pt idx="5827">
                  <c:v>30420</c:v>
                </c:pt>
                <c:pt idx="5828">
                  <c:v>30421</c:v>
                </c:pt>
                <c:pt idx="5829">
                  <c:v>30422</c:v>
                </c:pt>
                <c:pt idx="5830">
                  <c:v>30423</c:v>
                </c:pt>
                <c:pt idx="5831">
                  <c:v>30424</c:v>
                </c:pt>
                <c:pt idx="5832">
                  <c:v>30425</c:v>
                </c:pt>
                <c:pt idx="5833">
                  <c:v>30426</c:v>
                </c:pt>
                <c:pt idx="5834">
                  <c:v>30427</c:v>
                </c:pt>
                <c:pt idx="5835">
                  <c:v>30428</c:v>
                </c:pt>
                <c:pt idx="5836">
                  <c:v>30429</c:v>
                </c:pt>
                <c:pt idx="5837">
                  <c:v>30430</c:v>
                </c:pt>
                <c:pt idx="5838">
                  <c:v>30431</c:v>
                </c:pt>
                <c:pt idx="5839">
                  <c:v>30432</c:v>
                </c:pt>
                <c:pt idx="5840">
                  <c:v>30433</c:v>
                </c:pt>
                <c:pt idx="5841">
                  <c:v>30434</c:v>
                </c:pt>
                <c:pt idx="5842">
                  <c:v>30435</c:v>
                </c:pt>
                <c:pt idx="5843">
                  <c:v>30436</c:v>
                </c:pt>
                <c:pt idx="5844">
                  <c:v>30437</c:v>
                </c:pt>
                <c:pt idx="5845">
                  <c:v>30438</c:v>
                </c:pt>
                <c:pt idx="5846">
                  <c:v>30439</c:v>
                </c:pt>
                <c:pt idx="5847">
                  <c:v>30440</c:v>
                </c:pt>
                <c:pt idx="5848">
                  <c:v>30441</c:v>
                </c:pt>
                <c:pt idx="5849">
                  <c:v>30442</c:v>
                </c:pt>
                <c:pt idx="5850">
                  <c:v>30443</c:v>
                </c:pt>
                <c:pt idx="5851">
                  <c:v>30444</c:v>
                </c:pt>
                <c:pt idx="5852">
                  <c:v>30445</c:v>
                </c:pt>
                <c:pt idx="5853">
                  <c:v>30446</c:v>
                </c:pt>
                <c:pt idx="5854">
                  <c:v>30447</c:v>
                </c:pt>
                <c:pt idx="5855">
                  <c:v>30448</c:v>
                </c:pt>
                <c:pt idx="5856">
                  <c:v>30449</c:v>
                </c:pt>
                <c:pt idx="5857">
                  <c:v>30450</c:v>
                </c:pt>
                <c:pt idx="5858">
                  <c:v>30451</c:v>
                </c:pt>
                <c:pt idx="5859">
                  <c:v>30452</c:v>
                </c:pt>
                <c:pt idx="5860">
                  <c:v>30453</c:v>
                </c:pt>
                <c:pt idx="5861">
                  <c:v>30454</c:v>
                </c:pt>
                <c:pt idx="5862">
                  <c:v>30455</c:v>
                </c:pt>
                <c:pt idx="5863">
                  <c:v>30456</c:v>
                </c:pt>
                <c:pt idx="5864">
                  <c:v>30457</c:v>
                </c:pt>
                <c:pt idx="5865">
                  <c:v>30458</c:v>
                </c:pt>
                <c:pt idx="5866">
                  <c:v>30459</c:v>
                </c:pt>
                <c:pt idx="5867">
                  <c:v>30460</c:v>
                </c:pt>
                <c:pt idx="5868">
                  <c:v>30461</c:v>
                </c:pt>
                <c:pt idx="5869">
                  <c:v>30462</c:v>
                </c:pt>
                <c:pt idx="5870">
                  <c:v>30463</c:v>
                </c:pt>
                <c:pt idx="5871">
                  <c:v>30464</c:v>
                </c:pt>
                <c:pt idx="5872">
                  <c:v>30465</c:v>
                </c:pt>
                <c:pt idx="5873">
                  <c:v>30466</c:v>
                </c:pt>
                <c:pt idx="5874">
                  <c:v>30467</c:v>
                </c:pt>
                <c:pt idx="5875">
                  <c:v>30468</c:v>
                </c:pt>
                <c:pt idx="5876">
                  <c:v>30469</c:v>
                </c:pt>
                <c:pt idx="5877">
                  <c:v>30470</c:v>
                </c:pt>
                <c:pt idx="5878">
                  <c:v>30471</c:v>
                </c:pt>
                <c:pt idx="5879">
                  <c:v>30472</c:v>
                </c:pt>
                <c:pt idx="5880">
                  <c:v>30473</c:v>
                </c:pt>
                <c:pt idx="5881">
                  <c:v>30474</c:v>
                </c:pt>
                <c:pt idx="5882">
                  <c:v>30475</c:v>
                </c:pt>
                <c:pt idx="5883">
                  <c:v>30476</c:v>
                </c:pt>
                <c:pt idx="5884">
                  <c:v>30477</c:v>
                </c:pt>
                <c:pt idx="5885">
                  <c:v>30478</c:v>
                </c:pt>
                <c:pt idx="5886">
                  <c:v>30479</c:v>
                </c:pt>
                <c:pt idx="5887">
                  <c:v>30480</c:v>
                </c:pt>
                <c:pt idx="5888">
                  <c:v>30481</c:v>
                </c:pt>
                <c:pt idx="5889">
                  <c:v>30482</c:v>
                </c:pt>
                <c:pt idx="5890">
                  <c:v>30483</c:v>
                </c:pt>
                <c:pt idx="5891">
                  <c:v>30484</c:v>
                </c:pt>
                <c:pt idx="5892">
                  <c:v>30485</c:v>
                </c:pt>
                <c:pt idx="5893">
                  <c:v>30486</c:v>
                </c:pt>
                <c:pt idx="5894">
                  <c:v>30487</c:v>
                </c:pt>
                <c:pt idx="5895">
                  <c:v>30488</c:v>
                </c:pt>
                <c:pt idx="5896">
                  <c:v>30489</c:v>
                </c:pt>
                <c:pt idx="5897">
                  <c:v>30490</c:v>
                </c:pt>
                <c:pt idx="5898">
                  <c:v>30491</c:v>
                </c:pt>
                <c:pt idx="5899">
                  <c:v>30492</c:v>
                </c:pt>
                <c:pt idx="5900">
                  <c:v>30493</c:v>
                </c:pt>
                <c:pt idx="5901">
                  <c:v>30494</c:v>
                </c:pt>
                <c:pt idx="5902">
                  <c:v>30495</c:v>
                </c:pt>
                <c:pt idx="5903">
                  <c:v>30496</c:v>
                </c:pt>
                <c:pt idx="5904">
                  <c:v>30497</c:v>
                </c:pt>
                <c:pt idx="5905">
                  <c:v>30498</c:v>
                </c:pt>
                <c:pt idx="5906">
                  <c:v>30499</c:v>
                </c:pt>
                <c:pt idx="5907">
                  <c:v>30500</c:v>
                </c:pt>
                <c:pt idx="5908">
                  <c:v>30501</c:v>
                </c:pt>
                <c:pt idx="5909">
                  <c:v>30502</c:v>
                </c:pt>
                <c:pt idx="5910">
                  <c:v>30503</c:v>
                </c:pt>
                <c:pt idx="5911">
                  <c:v>30504</c:v>
                </c:pt>
                <c:pt idx="5912">
                  <c:v>30505</c:v>
                </c:pt>
                <c:pt idx="5913">
                  <c:v>30506</c:v>
                </c:pt>
                <c:pt idx="5914">
                  <c:v>30507</c:v>
                </c:pt>
                <c:pt idx="5915">
                  <c:v>30508</c:v>
                </c:pt>
                <c:pt idx="5916">
                  <c:v>30509</c:v>
                </c:pt>
                <c:pt idx="5917">
                  <c:v>30510</c:v>
                </c:pt>
                <c:pt idx="5918">
                  <c:v>30511</c:v>
                </c:pt>
                <c:pt idx="5919">
                  <c:v>30512</c:v>
                </c:pt>
                <c:pt idx="5920">
                  <c:v>30513</c:v>
                </c:pt>
                <c:pt idx="5921">
                  <c:v>30514</c:v>
                </c:pt>
                <c:pt idx="5922">
                  <c:v>30515</c:v>
                </c:pt>
                <c:pt idx="5923">
                  <c:v>30516</c:v>
                </c:pt>
                <c:pt idx="5924">
                  <c:v>30517</c:v>
                </c:pt>
                <c:pt idx="5925">
                  <c:v>30518</c:v>
                </c:pt>
                <c:pt idx="5926">
                  <c:v>30519</c:v>
                </c:pt>
                <c:pt idx="5927">
                  <c:v>30520</c:v>
                </c:pt>
                <c:pt idx="5928">
                  <c:v>30521</c:v>
                </c:pt>
                <c:pt idx="5929">
                  <c:v>30522</c:v>
                </c:pt>
                <c:pt idx="5930">
                  <c:v>30523</c:v>
                </c:pt>
                <c:pt idx="5931">
                  <c:v>30524</c:v>
                </c:pt>
                <c:pt idx="5932">
                  <c:v>30525</c:v>
                </c:pt>
                <c:pt idx="5933">
                  <c:v>30526</c:v>
                </c:pt>
                <c:pt idx="5934">
                  <c:v>30527</c:v>
                </c:pt>
                <c:pt idx="5935">
                  <c:v>30528</c:v>
                </c:pt>
                <c:pt idx="5936">
                  <c:v>30529</c:v>
                </c:pt>
                <c:pt idx="5937">
                  <c:v>30530</c:v>
                </c:pt>
                <c:pt idx="5938">
                  <c:v>30531</c:v>
                </c:pt>
                <c:pt idx="5939">
                  <c:v>30532</c:v>
                </c:pt>
                <c:pt idx="5940">
                  <c:v>30533</c:v>
                </c:pt>
                <c:pt idx="5941">
                  <c:v>30534</c:v>
                </c:pt>
                <c:pt idx="5942">
                  <c:v>30535</c:v>
                </c:pt>
                <c:pt idx="5943">
                  <c:v>30536</c:v>
                </c:pt>
                <c:pt idx="5944">
                  <c:v>30537</c:v>
                </c:pt>
                <c:pt idx="5945">
                  <c:v>30538</c:v>
                </c:pt>
                <c:pt idx="5946">
                  <c:v>30539</c:v>
                </c:pt>
                <c:pt idx="5947">
                  <c:v>30540</c:v>
                </c:pt>
                <c:pt idx="5948">
                  <c:v>30541</c:v>
                </c:pt>
                <c:pt idx="5949">
                  <c:v>30542</c:v>
                </c:pt>
                <c:pt idx="5950">
                  <c:v>30543</c:v>
                </c:pt>
                <c:pt idx="5951">
                  <c:v>30544</c:v>
                </c:pt>
                <c:pt idx="5952">
                  <c:v>30545</c:v>
                </c:pt>
                <c:pt idx="5953">
                  <c:v>30546</c:v>
                </c:pt>
                <c:pt idx="5954">
                  <c:v>30547</c:v>
                </c:pt>
                <c:pt idx="5955">
                  <c:v>30548</c:v>
                </c:pt>
                <c:pt idx="5956">
                  <c:v>30549</c:v>
                </c:pt>
                <c:pt idx="5957">
                  <c:v>30550</c:v>
                </c:pt>
                <c:pt idx="5958">
                  <c:v>30551</c:v>
                </c:pt>
                <c:pt idx="5959">
                  <c:v>30552</c:v>
                </c:pt>
                <c:pt idx="5960">
                  <c:v>30553</c:v>
                </c:pt>
                <c:pt idx="5961">
                  <c:v>30554</c:v>
                </c:pt>
                <c:pt idx="5962">
                  <c:v>30555</c:v>
                </c:pt>
                <c:pt idx="5963">
                  <c:v>30556</c:v>
                </c:pt>
                <c:pt idx="5964">
                  <c:v>30557</c:v>
                </c:pt>
                <c:pt idx="5965">
                  <c:v>30558</c:v>
                </c:pt>
                <c:pt idx="5966">
                  <c:v>30559</c:v>
                </c:pt>
                <c:pt idx="5967">
                  <c:v>30560</c:v>
                </c:pt>
                <c:pt idx="5968">
                  <c:v>30561</c:v>
                </c:pt>
                <c:pt idx="5969">
                  <c:v>30562</c:v>
                </c:pt>
                <c:pt idx="5970">
                  <c:v>30563</c:v>
                </c:pt>
                <c:pt idx="5971">
                  <c:v>30564</c:v>
                </c:pt>
                <c:pt idx="5972">
                  <c:v>30565</c:v>
                </c:pt>
                <c:pt idx="5973">
                  <c:v>30566</c:v>
                </c:pt>
                <c:pt idx="5974">
                  <c:v>30567</c:v>
                </c:pt>
                <c:pt idx="5975">
                  <c:v>30568</c:v>
                </c:pt>
                <c:pt idx="5976">
                  <c:v>30569</c:v>
                </c:pt>
                <c:pt idx="5977">
                  <c:v>30570</c:v>
                </c:pt>
                <c:pt idx="5978">
                  <c:v>30571</c:v>
                </c:pt>
                <c:pt idx="5979">
                  <c:v>30572</c:v>
                </c:pt>
                <c:pt idx="5980">
                  <c:v>30573</c:v>
                </c:pt>
                <c:pt idx="5981">
                  <c:v>30574</c:v>
                </c:pt>
                <c:pt idx="5982">
                  <c:v>30575</c:v>
                </c:pt>
                <c:pt idx="5983">
                  <c:v>30576</c:v>
                </c:pt>
                <c:pt idx="5984">
                  <c:v>30577</c:v>
                </c:pt>
                <c:pt idx="5985">
                  <c:v>30578</c:v>
                </c:pt>
                <c:pt idx="5986">
                  <c:v>30579</c:v>
                </c:pt>
                <c:pt idx="5987">
                  <c:v>30580</c:v>
                </c:pt>
                <c:pt idx="5988">
                  <c:v>30581</c:v>
                </c:pt>
                <c:pt idx="5989">
                  <c:v>30582</c:v>
                </c:pt>
                <c:pt idx="5990">
                  <c:v>30583</c:v>
                </c:pt>
                <c:pt idx="5991">
                  <c:v>30584</c:v>
                </c:pt>
                <c:pt idx="5992">
                  <c:v>30585</c:v>
                </c:pt>
                <c:pt idx="5993">
                  <c:v>30586</c:v>
                </c:pt>
                <c:pt idx="5994">
                  <c:v>30587</c:v>
                </c:pt>
                <c:pt idx="5995">
                  <c:v>30588</c:v>
                </c:pt>
                <c:pt idx="5996">
                  <c:v>30589</c:v>
                </c:pt>
                <c:pt idx="5997">
                  <c:v>30590</c:v>
                </c:pt>
                <c:pt idx="5998">
                  <c:v>30591</c:v>
                </c:pt>
                <c:pt idx="5999">
                  <c:v>30592</c:v>
                </c:pt>
                <c:pt idx="6000">
                  <c:v>30593</c:v>
                </c:pt>
                <c:pt idx="6001">
                  <c:v>30594</c:v>
                </c:pt>
                <c:pt idx="6002">
                  <c:v>30595</c:v>
                </c:pt>
                <c:pt idx="6003">
                  <c:v>30596</c:v>
                </c:pt>
                <c:pt idx="6004">
                  <c:v>30597</c:v>
                </c:pt>
                <c:pt idx="6005">
                  <c:v>30598</c:v>
                </c:pt>
                <c:pt idx="6006">
                  <c:v>30599</c:v>
                </c:pt>
                <c:pt idx="6007">
                  <c:v>30600</c:v>
                </c:pt>
                <c:pt idx="6008">
                  <c:v>30601</c:v>
                </c:pt>
                <c:pt idx="6009">
                  <c:v>30602</c:v>
                </c:pt>
                <c:pt idx="6010">
                  <c:v>30603</c:v>
                </c:pt>
                <c:pt idx="6011">
                  <c:v>30604</c:v>
                </c:pt>
                <c:pt idx="6012">
                  <c:v>30605</c:v>
                </c:pt>
                <c:pt idx="6013">
                  <c:v>30606</c:v>
                </c:pt>
                <c:pt idx="6014">
                  <c:v>30607</c:v>
                </c:pt>
                <c:pt idx="6015">
                  <c:v>30608</c:v>
                </c:pt>
                <c:pt idx="6016">
                  <c:v>30609</c:v>
                </c:pt>
                <c:pt idx="6017">
                  <c:v>30610</c:v>
                </c:pt>
                <c:pt idx="6018">
                  <c:v>30611</c:v>
                </c:pt>
                <c:pt idx="6019">
                  <c:v>30612</c:v>
                </c:pt>
                <c:pt idx="6020">
                  <c:v>30613</c:v>
                </c:pt>
                <c:pt idx="6021">
                  <c:v>30614</c:v>
                </c:pt>
                <c:pt idx="6022">
                  <c:v>30615</c:v>
                </c:pt>
                <c:pt idx="6023">
                  <c:v>30616</c:v>
                </c:pt>
                <c:pt idx="6024">
                  <c:v>30617</c:v>
                </c:pt>
                <c:pt idx="6025">
                  <c:v>30618</c:v>
                </c:pt>
                <c:pt idx="6026">
                  <c:v>30619</c:v>
                </c:pt>
                <c:pt idx="6027">
                  <c:v>30620</c:v>
                </c:pt>
                <c:pt idx="6028">
                  <c:v>30621</c:v>
                </c:pt>
                <c:pt idx="6029">
                  <c:v>30622</c:v>
                </c:pt>
                <c:pt idx="6030">
                  <c:v>30623</c:v>
                </c:pt>
                <c:pt idx="6031">
                  <c:v>30624</c:v>
                </c:pt>
                <c:pt idx="6032">
                  <c:v>30625</c:v>
                </c:pt>
                <c:pt idx="6033">
                  <c:v>30626</c:v>
                </c:pt>
                <c:pt idx="6034">
                  <c:v>30627</c:v>
                </c:pt>
                <c:pt idx="6035">
                  <c:v>30628</c:v>
                </c:pt>
                <c:pt idx="6036">
                  <c:v>30629</c:v>
                </c:pt>
                <c:pt idx="6037">
                  <c:v>30630</c:v>
                </c:pt>
                <c:pt idx="6038">
                  <c:v>30631</c:v>
                </c:pt>
                <c:pt idx="6039">
                  <c:v>30632</c:v>
                </c:pt>
                <c:pt idx="6040">
                  <c:v>30633</c:v>
                </c:pt>
                <c:pt idx="6041">
                  <c:v>30634</c:v>
                </c:pt>
                <c:pt idx="6042">
                  <c:v>30635</c:v>
                </c:pt>
                <c:pt idx="6043">
                  <c:v>30636</c:v>
                </c:pt>
                <c:pt idx="6044">
                  <c:v>30637</c:v>
                </c:pt>
                <c:pt idx="6045">
                  <c:v>30638</c:v>
                </c:pt>
                <c:pt idx="6046">
                  <c:v>30639</c:v>
                </c:pt>
                <c:pt idx="6047">
                  <c:v>30640</c:v>
                </c:pt>
                <c:pt idx="6048">
                  <c:v>30641</c:v>
                </c:pt>
                <c:pt idx="6049">
                  <c:v>30642</c:v>
                </c:pt>
                <c:pt idx="6050">
                  <c:v>30643</c:v>
                </c:pt>
                <c:pt idx="6051">
                  <c:v>30644</c:v>
                </c:pt>
                <c:pt idx="6052">
                  <c:v>30645</c:v>
                </c:pt>
                <c:pt idx="6053">
                  <c:v>30646</c:v>
                </c:pt>
                <c:pt idx="6054">
                  <c:v>30647</c:v>
                </c:pt>
                <c:pt idx="6055">
                  <c:v>30648</c:v>
                </c:pt>
                <c:pt idx="6056">
                  <c:v>30649</c:v>
                </c:pt>
                <c:pt idx="6057">
                  <c:v>30650</c:v>
                </c:pt>
                <c:pt idx="6058">
                  <c:v>30651</c:v>
                </c:pt>
                <c:pt idx="6059">
                  <c:v>30652</c:v>
                </c:pt>
                <c:pt idx="6060">
                  <c:v>30653</c:v>
                </c:pt>
                <c:pt idx="6061">
                  <c:v>30654</c:v>
                </c:pt>
                <c:pt idx="6062">
                  <c:v>30655</c:v>
                </c:pt>
                <c:pt idx="6063">
                  <c:v>30656</c:v>
                </c:pt>
                <c:pt idx="6064">
                  <c:v>30657</c:v>
                </c:pt>
                <c:pt idx="6065">
                  <c:v>30658</c:v>
                </c:pt>
                <c:pt idx="6066">
                  <c:v>30659</c:v>
                </c:pt>
                <c:pt idx="6067">
                  <c:v>30660</c:v>
                </c:pt>
                <c:pt idx="6068">
                  <c:v>30661</c:v>
                </c:pt>
                <c:pt idx="6069">
                  <c:v>30662</c:v>
                </c:pt>
                <c:pt idx="6070">
                  <c:v>30663</c:v>
                </c:pt>
                <c:pt idx="6071">
                  <c:v>30664</c:v>
                </c:pt>
                <c:pt idx="6072">
                  <c:v>30665</c:v>
                </c:pt>
                <c:pt idx="6073">
                  <c:v>30666</c:v>
                </c:pt>
                <c:pt idx="6074">
                  <c:v>30667</c:v>
                </c:pt>
                <c:pt idx="6075">
                  <c:v>30668</c:v>
                </c:pt>
                <c:pt idx="6076">
                  <c:v>30669</c:v>
                </c:pt>
                <c:pt idx="6077">
                  <c:v>30670</c:v>
                </c:pt>
                <c:pt idx="6078">
                  <c:v>30671</c:v>
                </c:pt>
                <c:pt idx="6079">
                  <c:v>30672</c:v>
                </c:pt>
                <c:pt idx="6080">
                  <c:v>30673</c:v>
                </c:pt>
                <c:pt idx="6081">
                  <c:v>30674</c:v>
                </c:pt>
                <c:pt idx="6082">
                  <c:v>30675</c:v>
                </c:pt>
                <c:pt idx="6083">
                  <c:v>30676</c:v>
                </c:pt>
                <c:pt idx="6084">
                  <c:v>30677</c:v>
                </c:pt>
                <c:pt idx="6085">
                  <c:v>30678</c:v>
                </c:pt>
                <c:pt idx="6086">
                  <c:v>30679</c:v>
                </c:pt>
                <c:pt idx="6087">
                  <c:v>30680</c:v>
                </c:pt>
                <c:pt idx="6088">
                  <c:v>30681</c:v>
                </c:pt>
                <c:pt idx="6089">
                  <c:v>30682</c:v>
                </c:pt>
                <c:pt idx="6090">
                  <c:v>30683</c:v>
                </c:pt>
                <c:pt idx="6091">
                  <c:v>30684</c:v>
                </c:pt>
                <c:pt idx="6092">
                  <c:v>30685</c:v>
                </c:pt>
                <c:pt idx="6093">
                  <c:v>30686</c:v>
                </c:pt>
                <c:pt idx="6094">
                  <c:v>30687</c:v>
                </c:pt>
                <c:pt idx="6095">
                  <c:v>30688</c:v>
                </c:pt>
                <c:pt idx="6096">
                  <c:v>30689</c:v>
                </c:pt>
                <c:pt idx="6097">
                  <c:v>30690</c:v>
                </c:pt>
                <c:pt idx="6098">
                  <c:v>30691</c:v>
                </c:pt>
                <c:pt idx="6099">
                  <c:v>30692</c:v>
                </c:pt>
                <c:pt idx="6100">
                  <c:v>30693</c:v>
                </c:pt>
                <c:pt idx="6101">
                  <c:v>30694</c:v>
                </c:pt>
                <c:pt idx="6102">
                  <c:v>30695</c:v>
                </c:pt>
                <c:pt idx="6103">
                  <c:v>30696</c:v>
                </c:pt>
                <c:pt idx="6104">
                  <c:v>30697</c:v>
                </c:pt>
                <c:pt idx="6105">
                  <c:v>30698</c:v>
                </c:pt>
                <c:pt idx="6106">
                  <c:v>30699</c:v>
                </c:pt>
                <c:pt idx="6107">
                  <c:v>30700</c:v>
                </c:pt>
                <c:pt idx="6108">
                  <c:v>30701</c:v>
                </c:pt>
                <c:pt idx="6109">
                  <c:v>30702</c:v>
                </c:pt>
                <c:pt idx="6110">
                  <c:v>30703</c:v>
                </c:pt>
                <c:pt idx="6111">
                  <c:v>30704</c:v>
                </c:pt>
                <c:pt idx="6112">
                  <c:v>30705</c:v>
                </c:pt>
                <c:pt idx="6113">
                  <c:v>30706</c:v>
                </c:pt>
                <c:pt idx="6114">
                  <c:v>30707</c:v>
                </c:pt>
                <c:pt idx="6115">
                  <c:v>30708</c:v>
                </c:pt>
                <c:pt idx="6116">
                  <c:v>30709</c:v>
                </c:pt>
                <c:pt idx="6117">
                  <c:v>30710</c:v>
                </c:pt>
                <c:pt idx="6118">
                  <c:v>30711</c:v>
                </c:pt>
                <c:pt idx="6119">
                  <c:v>30712</c:v>
                </c:pt>
                <c:pt idx="6120">
                  <c:v>30713</c:v>
                </c:pt>
                <c:pt idx="6121">
                  <c:v>30714</c:v>
                </c:pt>
                <c:pt idx="6122">
                  <c:v>30715</c:v>
                </c:pt>
                <c:pt idx="6123">
                  <c:v>30716</c:v>
                </c:pt>
                <c:pt idx="6124">
                  <c:v>30717</c:v>
                </c:pt>
                <c:pt idx="6125">
                  <c:v>30718</c:v>
                </c:pt>
                <c:pt idx="6126">
                  <c:v>30719</c:v>
                </c:pt>
                <c:pt idx="6127">
                  <c:v>30720</c:v>
                </c:pt>
                <c:pt idx="6128">
                  <c:v>30721</c:v>
                </c:pt>
                <c:pt idx="6129">
                  <c:v>30722</c:v>
                </c:pt>
                <c:pt idx="6130">
                  <c:v>30723</c:v>
                </c:pt>
                <c:pt idx="6131">
                  <c:v>30724</c:v>
                </c:pt>
                <c:pt idx="6132">
                  <c:v>30725</c:v>
                </c:pt>
                <c:pt idx="6133">
                  <c:v>30726</c:v>
                </c:pt>
                <c:pt idx="6134">
                  <c:v>30727</c:v>
                </c:pt>
                <c:pt idx="6135">
                  <c:v>30728</c:v>
                </c:pt>
                <c:pt idx="6136">
                  <c:v>30729</c:v>
                </c:pt>
                <c:pt idx="6137">
                  <c:v>30730</c:v>
                </c:pt>
                <c:pt idx="6138">
                  <c:v>30731</c:v>
                </c:pt>
                <c:pt idx="6139">
                  <c:v>30732</c:v>
                </c:pt>
                <c:pt idx="6140">
                  <c:v>30733</c:v>
                </c:pt>
                <c:pt idx="6141">
                  <c:v>30734</c:v>
                </c:pt>
                <c:pt idx="6142">
                  <c:v>30735</c:v>
                </c:pt>
                <c:pt idx="6143">
                  <c:v>30736</c:v>
                </c:pt>
                <c:pt idx="6144">
                  <c:v>30737</c:v>
                </c:pt>
                <c:pt idx="6145">
                  <c:v>30738</c:v>
                </c:pt>
                <c:pt idx="6146">
                  <c:v>30739</c:v>
                </c:pt>
                <c:pt idx="6147">
                  <c:v>30740</c:v>
                </c:pt>
                <c:pt idx="6148">
                  <c:v>30741</c:v>
                </c:pt>
                <c:pt idx="6149">
                  <c:v>30742</c:v>
                </c:pt>
                <c:pt idx="6150">
                  <c:v>30743</c:v>
                </c:pt>
                <c:pt idx="6151">
                  <c:v>30744</c:v>
                </c:pt>
                <c:pt idx="6152">
                  <c:v>30745</c:v>
                </c:pt>
                <c:pt idx="6153">
                  <c:v>30746</c:v>
                </c:pt>
                <c:pt idx="6154">
                  <c:v>30747</c:v>
                </c:pt>
                <c:pt idx="6155">
                  <c:v>30748</c:v>
                </c:pt>
                <c:pt idx="6156">
                  <c:v>30749</c:v>
                </c:pt>
                <c:pt idx="6157">
                  <c:v>30750</c:v>
                </c:pt>
                <c:pt idx="6158">
                  <c:v>30751</c:v>
                </c:pt>
                <c:pt idx="6159">
                  <c:v>30752</c:v>
                </c:pt>
                <c:pt idx="6160">
                  <c:v>30753</c:v>
                </c:pt>
                <c:pt idx="6161">
                  <c:v>30754</c:v>
                </c:pt>
                <c:pt idx="6162">
                  <c:v>30755</c:v>
                </c:pt>
                <c:pt idx="6163">
                  <c:v>30756</c:v>
                </c:pt>
                <c:pt idx="6164">
                  <c:v>30757</c:v>
                </c:pt>
                <c:pt idx="6165">
                  <c:v>30758</c:v>
                </c:pt>
                <c:pt idx="6166">
                  <c:v>30759</c:v>
                </c:pt>
                <c:pt idx="6167">
                  <c:v>30760</c:v>
                </c:pt>
                <c:pt idx="6168">
                  <c:v>30761</c:v>
                </c:pt>
                <c:pt idx="6169">
                  <c:v>30762</c:v>
                </c:pt>
                <c:pt idx="6170">
                  <c:v>30763</c:v>
                </c:pt>
                <c:pt idx="6171">
                  <c:v>30764</c:v>
                </c:pt>
                <c:pt idx="6172">
                  <c:v>30765</c:v>
                </c:pt>
                <c:pt idx="6173">
                  <c:v>30766</c:v>
                </c:pt>
                <c:pt idx="6174">
                  <c:v>30767</c:v>
                </c:pt>
                <c:pt idx="6175">
                  <c:v>30768</c:v>
                </c:pt>
                <c:pt idx="6176">
                  <c:v>30769</c:v>
                </c:pt>
                <c:pt idx="6177">
                  <c:v>30770</c:v>
                </c:pt>
                <c:pt idx="6178">
                  <c:v>30771</c:v>
                </c:pt>
                <c:pt idx="6179">
                  <c:v>30772</c:v>
                </c:pt>
                <c:pt idx="6180">
                  <c:v>30773</c:v>
                </c:pt>
                <c:pt idx="6181">
                  <c:v>30774</c:v>
                </c:pt>
                <c:pt idx="6182">
                  <c:v>30775</c:v>
                </c:pt>
                <c:pt idx="6183">
                  <c:v>30776</c:v>
                </c:pt>
                <c:pt idx="6184">
                  <c:v>30777</c:v>
                </c:pt>
                <c:pt idx="6185">
                  <c:v>30778</c:v>
                </c:pt>
                <c:pt idx="6186">
                  <c:v>30779</c:v>
                </c:pt>
                <c:pt idx="6187">
                  <c:v>30780</c:v>
                </c:pt>
                <c:pt idx="6188">
                  <c:v>30781</c:v>
                </c:pt>
                <c:pt idx="6189">
                  <c:v>30782</c:v>
                </c:pt>
                <c:pt idx="6190">
                  <c:v>30783</c:v>
                </c:pt>
                <c:pt idx="6191">
                  <c:v>30784</c:v>
                </c:pt>
                <c:pt idx="6192">
                  <c:v>30785</c:v>
                </c:pt>
                <c:pt idx="6193">
                  <c:v>30786</c:v>
                </c:pt>
                <c:pt idx="6194">
                  <c:v>30787</c:v>
                </c:pt>
                <c:pt idx="6195">
                  <c:v>30788</c:v>
                </c:pt>
                <c:pt idx="6196">
                  <c:v>30789</c:v>
                </c:pt>
                <c:pt idx="6197">
                  <c:v>30790</c:v>
                </c:pt>
                <c:pt idx="6198">
                  <c:v>30791</c:v>
                </c:pt>
                <c:pt idx="6199">
                  <c:v>30792</c:v>
                </c:pt>
                <c:pt idx="6200">
                  <c:v>30793</c:v>
                </c:pt>
                <c:pt idx="6201">
                  <c:v>30794</c:v>
                </c:pt>
                <c:pt idx="6202">
                  <c:v>30795</c:v>
                </c:pt>
                <c:pt idx="6203">
                  <c:v>30796</c:v>
                </c:pt>
                <c:pt idx="6204">
                  <c:v>30797</c:v>
                </c:pt>
                <c:pt idx="6205">
                  <c:v>30798</c:v>
                </c:pt>
                <c:pt idx="6206">
                  <c:v>30799</c:v>
                </c:pt>
                <c:pt idx="6207">
                  <c:v>30800</c:v>
                </c:pt>
                <c:pt idx="6208">
                  <c:v>30801</c:v>
                </c:pt>
                <c:pt idx="6209">
                  <c:v>30802</c:v>
                </c:pt>
                <c:pt idx="6210">
                  <c:v>30803</c:v>
                </c:pt>
                <c:pt idx="6211">
                  <c:v>30804</c:v>
                </c:pt>
                <c:pt idx="6212">
                  <c:v>30805</c:v>
                </c:pt>
                <c:pt idx="6213">
                  <c:v>30806</c:v>
                </c:pt>
                <c:pt idx="6214">
                  <c:v>30807</c:v>
                </c:pt>
                <c:pt idx="6215">
                  <c:v>30808</c:v>
                </c:pt>
                <c:pt idx="6216">
                  <c:v>30809</c:v>
                </c:pt>
                <c:pt idx="6217">
                  <c:v>30810</c:v>
                </c:pt>
                <c:pt idx="6218">
                  <c:v>30811</c:v>
                </c:pt>
                <c:pt idx="6219">
                  <c:v>30812</c:v>
                </c:pt>
                <c:pt idx="6220">
                  <c:v>30813</c:v>
                </c:pt>
                <c:pt idx="6221">
                  <c:v>30814</c:v>
                </c:pt>
                <c:pt idx="6222">
                  <c:v>30815</c:v>
                </c:pt>
                <c:pt idx="6223">
                  <c:v>30816</c:v>
                </c:pt>
                <c:pt idx="6224">
                  <c:v>30817</c:v>
                </c:pt>
                <c:pt idx="6225">
                  <c:v>30818</c:v>
                </c:pt>
                <c:pt idx="6226">
                  <c:v>30819</c:v>
                </c:pt>
                <c:pt idx="6227">
                  <c:v>30820</c:v>
                </c:pt>
                <c:pt idx="6228">
                  <c:v>30821</c:v>
                </c:pt>
                <c:pt idx="6229">
                  <c:v>30822</c:v>
                </c:pt>
                <c:pt idx="6230">
                  <c:v>30823</c:v>
                </c:pt>
                <c:pt idx="6231">
                  <c:v>30824</c:v>
                </c:pt>
                <c:pt idx="6232">
                  <c:v>30825</c:v>
                </c:pt>
                <c:pt idx="6233">
                  <c:v>30826</c:v>
                </c:pt>
                <c:pt idx="6234">
                  <c:v>30827</c:v>
                </c:pt>
                <c:pt idx="6235">
                  <c:v>30828</c:v>
                </c:pt>
                <c:pt idx="6236">
                  <c:v>30829</c:v>
                </c:pt>
                <c:pt idx="6237">
                  <c:v>30830</c:v>
                </c:pt>
                <c:pt idx="6238">
                  <c:v>30831</c:v>
                </c:pt>
                <c:pt idx="6239">
                  <c:v>30832</c:v>
                </c:pt>
                <c:pt idx="6240">
                  <c:v>30833</c:v>
                </c:pt>
                <c:pt idx="6241">
                  <c:v>30834</c:v>
                </c:pt>
                <c:pt idx="6242">
                  <c:v>30835</c:v>
                </c:pt>
                <c:pt idx="6243">
                  <c:v>30836</c:v>
                </c:pt>
                <c:pt idx="6244">
                  <c:v>30837</c:v>
                </c:pt>
                <c:pt idx="6245">
                  <c:v>30838</c:v>
                </c:pt>
                <c:pt idx="6246">
                  <c:v>30839</c:v>
                </c:pt>
                <c:pt idx="6247">
                  <c:v>30840</c:v>
                </c:pt>
                <c:pt idx="6248">
                  <c:v>30841</c:v>
                </c:pt>
                <c:pt idx="6249">
                  <c:v>30842</c:v>
                </c:pt>
                <c:pt idx="6250">
                  <c:v>30843</c:v>
                </c:pt>
                <c:pt idx="6251">
                  <c:v>30844</c:v>
                </c:pt>
                <c:pt idx="6252">
                  <c:v>30845</c:v>
                </c:pt>
                <c:pt idx="6253">
                  <c:v>30846</c:v>
                </c:pt>
                <c:pt idx="6254">
                  <c:v>30847</c:v>
                </c:pt>
                <c:pt idx="6255">
                  <c:v>30848</c:v>
                </c:pt>
                <c:pt idx="6256">
                  <c:v>30849</c:v>
                </c:pt>
                <c:pt idx="6257">
                  <c:v>30850</c:v>
                </c:pt>
                <c:pt idx="6258">
                  <c:v>30851</c:v>
                </c:pt>
                <c:pt idx="6259">
                  <c:v>30852</c:v>
                </c:pt>
                <c:pt idx="6260">
                  <c:v>30853</c:v>
                </c:pt>
                <c:pt idx="6261">
                  <c:v>30854</c:v>
                </c:pt>
                <c:pt idx="6262">
                  <c:v>30855</c:v>
                </c:pt>
                <c:pt idx="6263">
                  <c:v>30856</c:v>
                </c:pt>
                <c:pt idx="6264">
                  <c:v>30857</c:v>
                </c:pt>
                <c:pt idx="6265">
                  <c:v>30858</c:v>
                </c:pt>
                <c:pt idx="6266">
                  <c:v>30859</c:v>
                </c:pt>
                <c:pt idx="6267">
                  <c:v>30860</c:v>
                </c:pt>
                <c:pt idx="6268">
                  <c:v>30861</c:v>
                </c:pt>
                <c:pt idx="6269">
                  <c:v>30862</c:v>
                </c:pt>
                <c:pt idx="6270">
                  <c:v>30863</c:v>
                </c:pt>
                <c:pt idx="6271">
                  <c:v>30864</c:v>
                </c:pt>
                <c:pt idx="6272">
                  <c:v>30865</c:v>
                </c:pt>
                <c:pt idx="6273">
                  <c:v>30866</c:v>
                </c:pt>
                <c:pt idx="6274">
                  <c:v>30867</c:v>
                </c:pt>
                <c:pt idx="6275">
                  <c:v>30868</c:v>
                </c:pt>
                <c:pt idx="6276">
                  <c:v>30869</c:v>
                </c:pt>
                <c:pt idx="6277">
                  <c:v>30870</c:v>
                </c:pt>
                <c:pt idx="6278">
                  <c:v>30871</c:v>
                </c:pt>
                <c:pt idx="6279">
                  <c:v>30872</c:v>
                </c:pt>
                <c:pt idx="6280">
                  <c:v>30873</c:v>
                </c:pt>
                <c:pt idx="6281">
                  <c:v>30874</c:v>
                </c:pt>
                <c:pt idx="6282">
                  <c:v>30875</c:v>
                </c:pt>
                <c:pt idx="6283">
                  <c:v>30876</c:v>
                </c:pt>
                <c:pt idx="6284">
                  <c:v>30877</c:v>
                </c:pt>
                <c:pt idx="6285">
                  <c:v>30878</c:v>
                </c:pt>
                <c:pt idx="6286">
                  <c:v>30879</c:v>
                </c:pt>
                <c:pt idx="6287">
                  <c:v>30880</c:v>
                </c:pt>
                <c:pt idx="6288">
                  <c:v>30881</c:v>
                </c:pt>
                <c:pt idx="6289">
                  <c:v>30882</c:v>
                </c:pt>
                <c:pt idx="6290">
                  <c:v>30883</c:v>
                </c:pt>
                <c:pt idx="6291">
                  <c:v>30884</c:v>
                </c:pt>
                <c:pt idx="6292">
                  <c:v>30885</c:v>
                </c:pt>
                <c:pt idx="6293">
                  <c:v>30886</c:v>
                </c:pt>
                <c:pt idx="6294">
                  <c:v>30887</c:v>
                </c:pt>
                <c:pt idx="6295">
                  <c:v>30888</c:v>
                </c:pt>
                <c:pt idx="6296">
                  <c:v>30889</c:v>
                </c:pt>
                <c:pt idx="6297">
                  <c:v>30890</c:v>
                </c:pt>
                <c:pt idx="6298">
                  <c:v>30891</c:v>
                </c:pt>
                <c:pt idx="6299">
                  <c:v>30892</c:v>
                </c:pt>
                <c:pt idx="6300">
                  <c:v>30893</c:v>
                </c:pt>
                <c:pt idx="6301">
                  <c:v>30894</c:v>
                </c:pt>
                <c:pt idx="6302">
                  <c:v>30895</c:v>
                </c:pt>
                <c:pt idx="6303">
                  <c:v>30896</c:v>
                </c:pt>
                <c:pt idx="6304">
                  <c:v>30897</c:v>
                </c:pt>
                <c:pt idx="6305">
                  <c:v>30898</c:v>
                </c:pt>
                <c:pt idx="6306">
                  <c:v>30899</c:v>
                </c:pt>
                <c:pt idx="6307">
                  <c:v>30900</c:v>
                </c:pt>
                <c:pt idx="6308">
                  <c:v>30901</c:v>
                </c:pt>
                <c:pt idx="6309">
                  <c:v>30902</c:v>
                </c:pt>
                <c:pt idx="6310">
                  <c:v>30903</c:v>
                </c:pt>
                <c:pt idx="6311">
                  <c:v>30904</c:v>
                </c:pt>
                <c:pt idx="6312">
                  <c:v>30905</c:v>
                </c:pt>
                <c:pt idx="6313">
                  <c:v>30906</c:v>
                </c:pt>
                <c:pt idx="6314">
                  <c:v>30907</c:v>
                </c:pt>
                <c:pt idx="6315">
                  <c:v>30908</c:v>
                </c:pt>
                <c:pt idx="6316">
                  <c:v>30909</c:v>
                </c:pt>
                <c:pt idx="6317">
                  <c:v>30910</c:v>
                </c:pt>
                <c:pt idx="6318">
                  <c:v>30911</c:v>
                </c:pt>
                <c:pt idx="6319">
                  <c:v>30912</c:v>
                </c:pt>
                <c:pt idx="6320">
                  <c:v>30913</c:v>
                </c:pt>
                <c:pt idx="6321">
                  <c:v>30914</c:v>
                </c:pt>
                <c:pt idx="6322">
                  <c:v>30915</c:v>
                </c:pt>
                <c:pt idx="6323">
                  <c:v>30916</c:v>
                </c:pt>
                <c:pt idx="6324">
                  <c:v>30917</c:v>
                </c:pt>
                <c:pt idx="6325">
                  <c:v>30918</c:v>
                </c:pt>
                <c:pt idx="6326">
                  <c:v>30919</c:v>
                </c:pt>
                <c:pt idx="6327">
                  <c:v>30920</c:v>
                </c:pt>
                <c:pt idx="6328">
                  <c:v>30921</c:v>
                </c:pt>
                <c:pt idx="6329">
                  <c:v>30922</c:v>
                </c:pt>
                <c:pt idx="6330">
                  <c:v>30923</c:v>
                </c:pt>
                <c:pt idx="6331">
                  <c:v>30924</c:v>
                </c:pt>
                <c:pt idx="6332">
                  <c:v>30925</c:v>
                </c:pt>
                <c:pt idx="6333">
                  <c:v>30926</c:v>
                </c:pt>
                <c:pt idx="6334">
                  <c:v>30927</c:v>
                </c:pt>
                <c:pt idx="6335">
                  <c:v>30928</c:v>
                </c:pt>
                <c:pt idx="6336">
                  <c:v>30929</c:v>
                </c:pt>
                <c:pt idx="6337">
                  <c:v>30930</c:v>
                </c:pt>
                <c:pt idx="6338">
                  <c:v>30931</c:v>
                </c:pt>
                <c:pt idx="6339">
                  <c:v>30932</c:v>
                </c:pt>
                <c:pt idx="6340">
                  <c:v>30933</c:v>
                </c:pt>
                <c:pt idx="6341">
                  <c:v>30934</c:v>
                </c:pt>
                <c:pt idx="6342">
                  <c:v>30935</c:v>
                </c:pt>
                <c:pt idx="6343">
                  <c:v>30936</c:v>
                </c:pt>
                <c:pt idx="6344">
                  <c:v>30937</c:v>
                </c:pt>
                <c:pt idx="6345">
                  <c:v>30938</c:v>
                </c:pt>
                <c:pt idx="6346">
                  <c:v>30939</c:v>
                </c:pt>
                <c:pt idx="6347">
                  <c:v>30940</c:v>
                </c:pt>
                <c:pt idx="6348">
                  <c:v>30941</c:v>
                </c:pt>
                <c:pt idx="6349">
                  <c:v>30942</c:v>
                </c:pt>
                <c:pt idx="6350">
                  <c:v>30943</c:v>
                </c:pt>
                <c:pt idx="6351">
                  <c:v>30944</c:v>
                </c:pt>
                <c:pt idx="6352">
                  <c:v>30945</c:v>
                </c:pt>
                <c:pt idx="6353">
                  <c:v>30946</c:v>
                </c:pt>
                <c:pt idx="6354">
                  <c:v>30947</c:v>
                </c:pt>
                <c:pt idx="6355">
                  <c:v>30948</c:v>
                </c:pt>
                <c:pt idx="6356">
                  <c:v>30949</c:v>
                </c:pt>
                <c:pt idx="6357">
                  <c:v>30950</c:v>
                </c:pt>
                <c:pt idx="6358">
                  <c:v>30951</c:v>
                </c:pt>
                <c:pt idx="6359">
                  <c:v>30952</c:v>
                </c:pt>
                <c:pt idx="6360">
                  <c:v>30953</c:v>
                </c:pt>
                <c:pt idx="6361">
                  <c:v>30954</c:v>
                </c:pt>
                <c:pt idx="6362">
                  <c:v>30955</c:v>
                </c:pt>
                <c:pt idx="6363">
                  <c:v>30956</c:v>
                </c:pt>
                <c:pt idx="6364">
                  <c:v>30957</c:v>
                </c:pt>
                <c:pt idx="6365">
                  <c:v>30958</c:v>
                </c:pt>
                <c:pt idx="6366">
                  <c:v>30959</c:v>
                </c:pt>
                <c:pt idx="6367">
                  <c:v>30960</c:v>
                </c:pt>
                <c:pt idx="6368">
                  <c:v>30961</c:v>
                </c:pt>
                <c:pt idx="6369">
                  <c:v>30962</c:v>
                </c:pt>
                <c:pt idx="6370">
                  <c:v>30963</c:v>
                </c:pt>
                <c:pt idx="6371">
                  <c:v>30964</c:v>
                </c:pt>
                <c:pt idx="6372">
                  <c:v>30965</c:v>
                </c:pt>
                <c:pt idx="6373">
                  <c:v>30966</c:v>
                </c:pt>
                <c:pt idx="6374">
                  <c:v>30967</c:v>
                </c:pt>
                <c:pt idx="6375">
                  <c:v>30968</c:v>
                </c:pt>
                <c:pt idx="6376">
                  <c:v>30969</c:v>
                </c:pt>
                <c:pt idx="6377">
                  <c:v>30970</c:v>
                </c:pt>
                <c:pt idx="6378">
                  <c:v>30971</c:v>
                </c:pt>
                <c:pt idx="6379">
                  <c:v>30972</c:v>
                </c:pt>
                <c:pt idx="6380">
                  <c:v>30973</c:v>
                </c:pt>
                <c:pt idx="6381">
                  <c:v>30974</c:v>
                </c:pt>
                <c:pt idx="6382">
                  <c:v>30975</c:v>
                </c:pt>
                <c:pt idx="6383">
                  <c:v>30976</c:v>
                </c:pt>
                <c:pt idx="6384">
                  <c:v>30977</c:v>
                </c:pt>
                <c:pt idx="6385">
                  <c:v>30978</c:v>
                </c:pt>
                <c:pt idx="6386">
                  <c:v>30979</c:v>
                </c:pt>
                <c:pt idx="6387">
                  <c:v>30980</c:v>
                </c:pt>
                <c:pt idx="6388">
                  <c:v>30981</c:v>
                </c:pt>
                <c:pt idx="6389">
                  <c:v>30982</c:v>
                </c:pt>
                <c:pt idx="6390">
                  <c:v>30983</c:v>
                </c:pt>
                <c:pt idx="6391">
                  <c:v>30984</c:v>
                </c:pt>
                <c:pt idx="6392">
                  <c:v>30985</c:v>
                </c:pt>
                <c:pt idx="6393">
                  <c:v>30986</c:v>
                </c:pt>
                <c:pt idx="6394">
                  <c:v>30987</c:v>
                </c:pt>
                <c:pt idx="6395">
                  <c:v>30988</c:v>
                </c:pt>
                <c:pt idx="6396">
                  <c:v>30989</c:v>
                </c:pt>
                <c:pt idx="6397">
                  <c:v>30990</c:v>
                </c:pt>
                <c:pt idx="6398">
                  <c:v>30991</c:v>
                </c:pt>
                <c:pt idx="6399">
                  <c:v>30992</c:v>
                </c:pt>
                <c:pt idx="6400">
                  <c:v>30993</c:v>
                </c:pt>
                <c:pt idx="6401">
                  <c:v>30994</c:v>
                </c:pt>
                <c:pt idx="6402">
                  <c:v>30995</c:v>
                </c:pt>
                <c:pt idx="6403">
                  <c:v>30996</c:v>
                </c:pt>
                <c:pt idx="6404">
                  <c:v>30997</c:v>
                </c:pt>
                <c:pt idx="6405">
                  <c:v>30998</c:v>
                </c:pt>
                <c:pt idx="6406">
                  <c:v>30999</c:v>
                </c:pt>
                <c:pt idx="6407">
                  <c:v>31000</c:v>
                </c:pt>
                <c:pt idx="6408">
                  <c:v>31001</c:v>
                </c:pt>
                <c:pt idx="6409">
                  <c:v>31002</c:v>
                </c:pt>
                <c:pt idx="6410">
                  <c:v>31003</c:v>
                </c:pt>
                <c:pt idx="6411">
                  <c:v>31004</c:v>
                </c:pt>
                <c:pt idx="6412">
                  <c:v>31005</c:v>
                </c:pt>
                <c:pt idx="6413">
                  <c:v>31006</c:v>
                </c:pt>
                <c:pt idx="6414">
                  <c:v>31007</c:v>
                </c:pt>
                <c:pt idx="6415">
                  <c:v>31008</c:v>
                </c:pt>
                <c:pt idx="6416">
                  <c:v>31009</c:v>
                </c:pt>
                <c:pt idx="6417">
                  <c:v>31010</c:v>
                </c:pt>
                <c:pt idx="6418">
                  <c:v>31011</c:v>
                </c:pt>
                <c:pt idx="6419">
                  <c:v>31012</c:v>
                </c:pt>
                <c:pt idx="6420">
                  <c:v>31013</c:v>
                </c:pt>
                <c:pt idx="6421">
                  <c:v>31014</c:v>
                </c:pt>
                <c:pt idx="6422">
                  <c:v>31015</c:v>
                </c:pt>
                <c:pt idx="6423">
                  <c:v>31016</c:v>
                </c:pt>
                <c:pt idx="6424">
                  <c:v>31017</c:v>
                </c:pt>
                <c:pt idx="6425">
                  <c:v>31018</c:v>
                </c:pt>
                <c:pt idx="6426">
                  <c:v>31019</c:v>
                </c:pt>
                <c:pt idx="6427">
                  <c:v>31020</c:v>
                </c:pt>
                <c:pt idx="6428">
                  <c:v>31021</c:v>
                </c:pt>
                <c:pt idx="6429">
                  <c:v>31022</c:v>
                </c:pt>
                <c:pt idx="6430">
                  <c:v>31023</c:v>
                </c:pt>
                <c:pt idx="6431">
                  <c:v>31024</c:v>
                </c:pt>
                <c:pt idx="6432">
                  <c:v>31025</c:v>
                </c:pt>
                <c:pt idx="6433">
                  <c:v>31026</c:v>
                </c:pt>
                <c:pt idx="6434">
                  <c:v>31027</c:v>
                </c:pt>
                <c:pt idx="6435">
                  <c:v>31028</c:v>
                </c:pt>
                <c:pt idx="6436">
                  <c:v>31029</c:v>
                </c:pt>
                <c:pt idx="6437">
                  <c:v>31030</c:v>
                </c:pt>
                <c:pt idx="6438">
                  <c:v>31031</c:v>
                </c:pt>
                <c:pt idx="6439">
                  <c:v>31032</c:v>
                </c:pt>
                <c:pt idx="6440">
                  <c:v>31033</c:v>
                </c:pt>
                <c:pt idx="6441">
                  <c:v>31034</c:v>
                </c:pt>
                <c:pt idx="6442">
                  <c:v>31035</c:v>
                </c:pt>
                <c:pt idx="6443">
                  <c:v>31036</c:v>
                </c:pt>
                <c:pt idx="6444">
                  <c:v>31037</c:v>
                </c:pt>
                <c:pt idx="6445">
                  <c:v>31038</c:v>
                </c:pt>
                <c:pt idx="6446">
                  <c:v>31039</c:v>
                </c:pt>
                <c:pt idx="6447">
                  <c:v>31040</c:v>
                </c:pt>
                <c:pt idx="6448">
                  <c:v>31041</c:v>
                </c:pt>
                <c:pt idx="6449">
                  <c:v>31042</c:v>
                </c:pt>
                <c:pt idx="6450">
                  <c:v>31043</c:v>
                </c:pt>
                <c:pt idx="6451">
                  <c:v>31044</c:v>
                </c:pt>
                <c:pt idx="6452">
                  <c:v>31045</c:v>
                </c:pt>
                <c:pt idx="6453">
                  <c:v>31046</c:v>
                </c:pt>
                <c:pt idx="6454">
                  <c:v>31047</c:v>
                </c:pt>
                <c:pt idx="6455">
                  <c:v>31048</c:v>
                </c:pt>
                <c:pt idx="6456">
                  <c:v>31049</c:v>
                </c:pt>
                <c:pt idx="6457">
                  <c:v>31050</c:v>
                </c:pt>
                <c:pt idx="6458">
                  <c:v>31051</c:v>
                </c:pt>
                <c:pt idx="6459">
                  <c:v>31052</c:v>
                </c:pt>
                <c:pt idx="6460">
                  <c:v>31053</c:v>
                </c:pt>
                <c:pt idx="6461">
                  <c:v>31054</c:v>
                </c:pt>
                <c:pt idx="6462">
                  <c:v>31055</c:v>
                </c:pt>
                <c:pt idx="6463">
                  <c:v>31056</c:v>
                </c:pt>
                <c:pt idx="6464">
                  <c:v>31057</c:v>
                </c:pt>
                <c:pt idx="6465">
                  <c:v>31058</c:v>
                </c:pt>
                <c:pt idx="6466">
                  <c:v>31059</c:v>
                </c:pt>
                <c:pt idx="6467">
                  <c:v>31060</c:v>
                </c:pt>
                <c:pt idx="6468">
                  <c:v>31061</c:v>
                </c:pt>
                <c:pt idx="6469">
                  <c:v>31062</c:v>
                </c:pt>
                <c:pt idx="6470">
                  <c:v>31063</c:v>
                </c:pt>
                <c:pt idx="6471">
                  <c:v>31064</c:v>
                </c:pt>
                <c:pt idx="6472">
                  <c:v>31065</c:v>
                </c:pt>
                <c:pt idx="6473">
                  <c:v>31066</c:v>
                </c:pt>
                <c:pt idx="6474">
                  <c:v>31067</c:v>
                </c:pt>
                <c:pt idx="6475">
                  <c:v>31068</c:v>
                </c:pt>
                <c:pt idx="6476">
                  <c:v>31069</c:v>
                </c:pt>
                <c:pt idx="6477">
                  <c:v>31070</c:v>
                </c:pt>
                <c:pt idx="6478">
                  <c:v>31071</c:v>
                </c:pt>
                <c:pt idx="6479">
                  <c:v>31072</c:v>
                </c:pt>
                <c:pt idx="6480">
                  <c:v>31073</c:v>
                </c:pt>
                <c:pt idx="6481">
                  <c:v>31074</c:v>
                </c:pt>
                <c:pt idx="6482">
                  <c:v>31075</c:v>
                </c:pt>
                <c:pt idx="6483">
                  <c:v>31076</c:v>
                </c:pt>
                <c:pt idx="6484">
                  <c:v>31077</c:v>
                </c:pt>
                <c:pt idx="6485">
                  <c:v>31078</c:v>
                </c:pt>
                <c:pt idx="6486">
                  <c:v>31079</c:v>
                </c:pt>
                <c:pt idx="6487">
                  <c:v>31080</c:v>
                </c:pt>
                <c:pt idx="6488">
                  <c:v>31081</c:v>
                </c:pt>
                <c:pt idx="6489">
                  <c:v>31082</c:v>
                </c:pt>
                <c:pt idx="6490">
                  <c:v>31083</c:v>
                </c:pt>
                <c:pt idx="6491">
                  <c:v>31084</c:v>
                </c:pt>
                <c:pt idx="6492">
                  <c:v>31085</c:v>
                </c:pt>
                <c:pt idx="6493">
                  <c:v>31086</c:v>
                </c:pt>
                <c:pt idx="6494">
                  <c:v>31087</c:v>
                </c:pt>
                <c:pt idx="6495">
                  <c:v>31088</c:v>
                </c:pt>
                <c:pt idx="6496">
                  <c:v>31089</c:v>
                </c:pt>
                <c:pt idx="6497">
                  <c:v>31090</c:v>
                </c:pt>
                <c:pt idx="6498">
                  <c:v>31091</c:v>
                </c:pt>
                <c:pt idx="6499">
                  <c:v>31092</c:v>
                </c:pt>
                <c:pt idx="6500">
                  <c:v>31093</c:v>
                </c:pt>
                <c:pt idx="6501">
                  <c:v>31094</c:v>
                </c:pt>
                <c:pt idx="6502">
                  <c:v>31095</c:v>
                </c:pt>
                <c:pt idx="6503">
                  <c:v>31096</c:v>
                </c:pt>
                <c:pt idx="6504">
                  <c:v>31097</c:v>
                </c:pt>
                <c:pt idx="6505">
                  <c:v>31098</c:v>
                </c:pt>
                <c:pt idx="6506">
                  <c:v>31099</c:v>
                </c:pt>
                <c:pt idx="6507">
                  <c:v>31100</c:v>
                </c:pt>
                <c:pt idx="6508">
                  <c:v>31101</c:v>
                </c:pt>
                <c:pt idx="6509">
                  <c:v>31102</c:v>
                </c:pt>
                <c:pt idx="6510">
                  <c:v>31103</c:v>
                </c:pt>
                <c:pt idx="6511">
                  <c:v>31104</c:v>
                </c:pt>
                <c:pt idx="6512">
                  <c:v>31105</c:v>
                </c:pt>
                <c:pt idx="6513">
                  <c:v>31106</c:v>
                </c:pt>
                <c:pt idx="6514">
                  <c:v>31107</c:v>
                </c:pt>
                <c:pt idx="6515">
                  <c:v>31108</c:v>
                </c:pt>
                <c:pt idx="6516">
                  <c:v>31109</c:v>
                </c:pt>
                <c:pt idx="6517">
                  <c:v>31110</c:v>
                </c:pt>
                <c:pt idx="6518">
                  <c:v>31111</c:v>
                </c:pt>
                <c:pt idx="6519">
                  <c:v>31112</c:v>
                </c:pt>
                <c:pt idx="6520">
                  <c:v>31113</c:v>
                </c:pt>
                <c:pt idx="6521">
                  <c:v>31114</c:v>
                </c:pt>
                <c:pt idx="6522">
                  <c:v>31115</c:v>
                </c:pt>
                <c:pt idx="6523">
                  <c:v>31116</c:v>
                </c:pt>
                <c:pt idx="6524">
                  <c:v>31117</c:v>
                </c:pt>
                <c:pt idx="6525">
                  <c:v>31118</c:v>
                </c:pt>
                <c:pt idx="6526">
                  <c:v>31119</c:v>
                </c:pt>
                <c:pt idx="6527">
                  <c:v>31120</c:v>
                </c:pt>
                <c:pt idx="6528">
                  <c:v>31121</c:v>
                </c:pt>
                <c:pt idx="6529">
                  <c:v>31122</c:v>
                </c:pt>
                <c:pt idx="6530">
                  <c:v>31123</c:v>
                </c:pt>
                <c:pt idx="6531">
                  <c:v>31124</c:v>
                </c:pt>
                <c:pt idx="6532">
                  <c:v>31125</c:v>
                </c:pt>
                <c:pt idx="6533">
                  <c:v>31126</c:v>
                </c:pt>
                <c:pt idx="6534">
                  <c:v>31127</c:v>
                </c:pt>
                <c:pt idx="6535">
                  <c:v>31128</c:v>
                </c:pt>
                <c:pt idx="6536">
                  <c:v>31129</c:v>
                </c:pt>
                <c:pt idx="6537">
                  <c:v>31130</c:v>
                </c:pt>
                <c:pt idx="6538">
                  <c:v>31131</c:v>
                </c:pt>
                <c:pt idx="6539">
                  <c:v>31132</c:v>
                </c:pt>
                <c:pt idx="6540">
                  <c:v>31133</c:v>
                </c:pt>
                <c:pt idx="6541">
                  <c:v>31134</c:v>
                </c:pt>
                <c:pt idx="6542">
                  <c:v>31135</c:v>
                </c:pt>
                <c:pt idx="6543">
                  <c:v>31136</c:v>
                </c:pt>
                <c:pt idx="6544">
                  <c:v>31137</c:v>
                </c:pt>
                <c:pt idx="6545">
                  <c:v>31138</c:v>
                </c:pt>
                <c:pt idx="6546">
                  <c:v>31139</c:v>
                </c:pt>
                <c:pt idx="6547">
                  <c:v>31140</c:v>
                </c:pt>
                <c:pt idx="6548">
                  <c:v>31141</c:v>
                </c:pt>
                <c:pt idx="6549">
                  <c:v>31142</c:v>
                </c:pt>
                <c:pt idx="6550">
                  <c:v>31143</c:v>
                </c:pt>
                <c:pt idx="6551">
                  <c:v>31144</c:v>
                </c:pt>
                <c:pt idx="6552">
                  <c:v>31145</c:v>
                </c:pt>
                <c:pt idx="6553">
                  <c:v>31146</c:v>
                </c:pt>
                <c:pt idx="6554">
                  <c:v>31147</c:v>
                </c:pt>
                <c:pt idx="6555">
                  <c:v>31148</c:v>
                </c:pt>
                <c:pt idx="6556">
                  <c:v>31149</c:v>
                </c:pt>
                <c:pt idx="6557">
                  <c:v>31150</c:v>
                </c:pt>
                <c:pt idx="6558">
                  <c:v>31151</c:v>
                </c:pt>
                <c:pt idx="6559">
                  <c:v>31152</c:v>
                </c:pt>
                <c:pt idx="6560">
                  <c:v>31153</c:v>
                </c:pt>
                <c:pt idx="6561">
                  <c:v>31154</c:v>
                </c:pt>
                <c:pt idx="6562">
                  <c:v>31155</c:v>
                </c:pt>
                <c:pt idx="6563">
                  <c:v>31156</c:v>
                </c:pt>
                <c:pt idx="6564">
                  <c:v>31157</c:v>
                </c:pt>
                <c:pt idx="6565">
                  <c:v>31158</c:v>
                </c:pt>
                <c:pt idx="6566">
                  <c:v>31159</c:v>
                </c:pt>
                <c:pt idx="6567">
                  <c:v>31160</c:v>
                </c:pt>
                <c:pt idx="6568">
                  <c:v>31161</c:v>
                </c:pt>
                <c:pt idx="6569">
                  <c:v>31162</c:v>
                </c:pt>
                <c:pt idx="6570">
                  <c:v>31163</c:v>
                </c:pt>
                <c:pt idx="6571">
                  <c:v>31164</c:v>
                </c:pt>
                <c:pt idx="6572">
                  <c:v>31165</c:v>
                </c:pt>
                <c:pt idx="6573">
                  <c:v>31166</c:v>
                </c:pt>
                <c:pt idx="6574">
                  <c:v>31167</c:v>
                </c:pt>
                <c:pt idx="6575">
                  <c:v>31168</c:v>
                </c:pt>
                <c:pt idx="6576">
                  <c:v>31169</c:v>
                </c:pt>
                <c:pt idx="6577">
                  <c:v>31170</c:v>
                </c:pt>
                <c:pt idx="6578">
                  <c:v>31171</c:v>
                </c:pt>
                <c:pt idx="6579">
                  <c:v>31172</c:v>
                </c:pt>
                <c:pt idx="6580">
                  <c:v>31173</c:v>
                </c:pt>
                <c:pt idx="6581">
                  <c:v>31174</c:v>
                </c:pt>
                <c:pt idx="6582">
                  <c:v>31175</c:v>
                </c:pt>
                <c:pt idx="6583">
                  <c:v>31176</c:v>
                </c:pt>
                <c:pt idx="6584">
                  <c:v>31177</c:v>
                </c:pt>
                <c:pt idx="6585">
                  <c:v>31178</c:v>
                </c:pt>
                <c:pt idx="6586">
                  <c:v>31179</c:v>
                </c:pt>
                <c:pt idx="6587">
                  <c:v>31180</c:v>
                </c:pt>
                <c:pt idx="6588">
                  <c:v>31181</c:v>
                </c:pt>
                <c:pt idx="6589">
                  <c:v>31182</c:v>
                </c:pt>
                <c:pt idx="6590">
                  <c:v>31183</c:v>
                </c:pt>
                <c:pt idx="6591">
                  <c:v>31184</c:v>
                </c:pt>
                <c:pt idx="6592">
                  <c:v>31185</c:v>
                </c:pt>
                <c:pt idx="6593">
                  <c:v>31186</c:v>
                </c:pt>
                <c:pt idx="6594">
                  <c:v>31187</c:v>
                </c:pt>
                <c:pt idx="6595">
                  <c:v>31188</c:v>
                </c:pt>
                <c:pt idx="6596">
                  <c:v>31189</c:v>
                </c:pt>
                <c:pt idx="6597">
                  <c:v>31190</c:v>
                </c:pt>
                <c:pt idx="6598">
                  <c:v>31191</c:v>
                </c:pt>
                <c:pt idx="6599">
                  <c:v>31192</c:v>
                </c:pt>
                <c:pt idx="6600">
                  <c:v>31193</c:v>
                </c:pt>
                <c:pt idx="6601">
                  <c:v>31194</c:v>
                </c:pt>
                <c:pt idx="6602">
                  <c:v>31195</c:v>
                </c:pt>
                <c:pt idx="6603">
                  <c:v>31196</c:v>
                </c:pt>
                <c:pt idx="6604">
                  <c:v>31197</c:v>
                </c:pt>
                <c:pt idx="6605">
                  <c:v>31198</c:v>
                </c:pt>
                <c:pt idx="6606">
                  <c:v>31199</c:v>
                </c:pt>
                <c:pt idx="6607">
                  <c:v>31200</c:v>
                </c:pt>
                <c:pt idx="6608">
                  <c:v>31201</c:v>
                </c:pt>
                <c:pt idx="6609">
                  <c:v>31202</c:v>
                </c:pt>
                <c:pt idx="6610">
                  <c:v>31203</c:v>
                </c:pt>
                <c:pt idx="6611">
                  <c:v>31204</c:v>
                </c:pt>
                <c:pt idx="6612">
                  <c:v>31205</c:v>
                </c:pt>
                <c:pt idx="6613">
                  <c:v>31206</c:v>
                </c:pt>
                <c:pt idx="6614">
                  <c:v>31207</c:v>
                </c:pt>
                <c:pt idx="6615">
                  <c:v>31208</c:v>
                </c:pt>
                <c:pt idx="6616">
                  <c:v>31209</c:v>
                </c:pt>
                <c:pt idx="6617">
                  <c:v>31210</c:v>
                </c:pt>
                <c:pt idx="6618">
                  <c:v>31211</c:v>
                </c:pt>
                <c:pt idx="6619">
                  <c:v>31212</c:v>
                </c:pt>
                <c:pt idx="6620">
                  <c:v>31213</c:v>
                </c:pt>
                <c:pt idx="6621">
                  <c:v>31214</c:v>
                </c:pt>
                <c:pt idx="6622">
                  <c:v>31215</c:v>
                </c:pt>
                <c:pt idx="6623">
                  <c:v>31216</c:v>
                </c:pt>
                <c:pt idx="6624">
                  <c:v>31217</c:v>
                </c:pt>
                <c:pt idx="6625">
                  <c:v>31218</c:v>
                </c:pt>
                <c:pt idx="6626">
                  <c:v>31219</c:v>
                </c:pt>
                <c:pt idx="6627">
                  <c:v>31220</c:v>
                </c:pt>
                <c:pt idx="6628">
                  <c:v>31221</c:v>
                </c:pt>
                <c:pt idx="6629">
                  <c:v>31222</c:v>
                </c:pt>
                <c:pt idx="6630">
                  <c:v>31223</c:v>
                </c:pt>
                <c:pt idx="6631">
                  <c:v>31224</c:v>
                </c:pt>
                <c:pt idx="6632">
                  <c:v>31225</c:v>
                </c:pt>
                <c:pt idx="6633">
                  <c:v>31226</c:v>
                </c:pt>
                <c:pt idx="6634">
                  <c:v>31227</c:v>
                </c:pt>
                <c:pt idx="6635">
                  <c:v>31228</c:v>
                </c:pt>
                <c:pt idx="6636">
                  <c:v>31229</c:v>
                </c:pt>
                <c:pt idx="6637">
                  <c:v>31230</c:v>
                </c:pt>
                <c:pt idx="6638">
                  <c:v>31231</c:v>
                </c:pt>
                <c:pt idx="6639">
                  <c:v>31232</c:v>
                </c:pt>
                <c:pt idx="6640">
                  <c:v>31233</c:v>
                </c:pt>
                <c:pt idx="6641">
                  <c:v>31234</c:v>
                </c:pt>
                <c:pt idx="6642">
                  <c:v>31235</c:v>
                </c:pt>
                <c:pt idx="6643">
                  <c:v>31236</c:v>
                </c:pt>
                <c:pt idx="6644">
                  <c:v>31237</c:v>
                </c:pt>
                <c:pt idx="6645">
                  <c:v>31238</c:v>
                </c:pt>
                <c:pt idx="6646">
                  <c:v>31239</c:v>
                </c:pt>
                <c:pt idx="6647">
                  <c:v>31240</c:v>
                </c:pt>
                <c:pt idx="6648">
                  <c:v>31241</c:v>
                </c:pt>
                <c:pt idx="6649">
                  <c:v>31242</c:v>
                </c:pt>
                <c:pt idx="6650">
                  <c:v>31243</c:v>
                </c:pt>
                <c:pt idx="6651">
                  <c:v>31244</c:v>
                </c:pt>
                <c:pt idx="6652">
                  <c:v>31245</c:v>
                </c:pt>
                <c:pt idx="6653">
                  <c:v>31246</c:v>
                </c:pt>
                <c:pt idx="6654">
                  <c:v>31247</c:v>
                </c:pt>
                <c:pt idx="6655">
                  <c:v>31248</c:v>
                </c:pt>
                <c:pt idx="6656">
                  <c:v>31249</c:v>
                </c:pt>
                <c:pt idx="6657">
                  <c:v>31250</c:v>
                </c:pt>
                <c:pt idx="6658">
                  <c:v>31251</c:v>
                </c:pt>
                <c:pt idx="6659">
                  <c:v>31252</c:v>
                </c:pt>
                <c:pt idx="6660">
                  <c:v>31253</c:v>
                </c:pt>
                <c:pt idx="6661">
                  <c:v>31254</c:v>
                </c:pt>
                <c:pt idx="6662">
                  <c:v>31255</c:v>
                </c:pt>
                <c:pt idx="6663">
                  <c:v>31256</c:v>
                </c:pt>
                <c:pt idx="6664">
                  <c:v>31257</c:v>
                </c:pt>
                <c:pt idx="6665">
                  <c:v>31258</c:v>
                </c:pt>
                <c:pt idx="6666">
                  <c:v>31259</c:v>
                </c:pt>
                <c:pt idx="6667">
                  <c:v>31260</c:v>
                </c:pt>
                <c:pt idx="6668">
                  <c:v>31261</c:v>
                </c:pt>
                <c:pt idx="6669">
                  <c:v>31262</c:v>
                </c:pt>
                <c:pt idx="6670">
                  <c:v>31263</c:v>
                </c:pt>
                <c:pt idx="6671">
                  <c:v>31264</c:v>
                </c:pt>
                <c:pt idx="6672">
                  <c:v>31265</c:v>
                </c:pt>
                <c:pt idx="6673">
                  <c:v>31266</c:v>
                </c:pt>
                <c:pt idx="6674">
                  <c:v>31267</c:v>
                </c:pt>
                <c:pt idx="6675">
                  <c:v>31268</c:v>
                </c:pt>
                <c:pt idx="6676">
                  <c:v>31269</c:v>
                </c:pt>
                <c:pt idx="6677">
                  <c:v>31270</c:v>
                </c:pt>
                <c:pt idx="6678">
                  <c:v>31271</c:v>
                </c:pt>
                <c:pt idx="6679">
                  <c:v>31272</c:v>
                </c:pt>
                <c:pt idx="6680">
                  <c:v>31273</c:v>
                </c:pt>
                <c:pt idx="6681">
                  <c:v>31274</c:v>
                </c:pt>
                <c:pt idx="6682">
                  <c:v>31275</c:v>
                </c:pt>
                <c:pt idx="6683">
                  <c:v>31276</c:v>
                </c:pt>
                <c:pt idx="6684">
                  <c:v>31277</c:v>
                </c:pt>
                <c:pt idx="6685">
                  <c:v>31278</c:v>
                </c:pt>
                <c:pt idx="6686">
                  <c:v>31279</c:v>
                </c:pt>
                <c:pt idx="6687">
                  <c:v>31280</c:v>
                </c:pt>
                <c:pt idx="6688">
                  <c:v>31281</c:v>
                </c:pt>
                <c:pt idx="6689">
                  <c:v>31282</c:v>
                </c:pt>
                <c:pt idx="6690">
                  <c:v>31283</c:v>
                </c:pt>
                <c:pt idx="6691">
                  <c:v>31284</c:v>
                </c:pt>
                <c:pt idx="6692">
                  <c:v>31285</c:v>
                </c:pt>
                <c:pt idx="6693">
                  <c:v>31286</c:v>
                </c:pt>
                <c:pt idx="6694">
                  <c:v>31287</c:v>
                </c:pt>
                <c:pt idx="6695">
                  <c:v>31288</c:v>
                </c:pt>
                <c:pt idx="6696">
                  <c:v>31289</c:v>
                </c:pt>
                <c:pt idx="6697">
                  <c:v>31290</c:v>
                </c:pt>
                <c:pt idx="6698">
                  <c:v>31291</c:v>
                </c:pt>
                <c:pt idx="6699">
                  <c:v>31292</c:v>
                </c:pt>
                <c:pt idx="6700">
                  <c:v>31293</c:v>
                </c:pt>
                <c:pt idx="6701">
                  <c:v>31294</c:v>
                </c:pt>
                <c:pt idx="6702">
                  <c:v>31295</c:v>
                </c:pt>
                <c:pt idx="6703">
                  <c:v>31296</c:v>
                </c:pt>
                <c:pt idx="6704">
                  <c:v>31297</c:v>
                </c:pt>
                <c:pt idx="6705">
                  <c:v>31298</c:v>
                </c:pt>
                <c:pt idx="6706">
                  <c:v>31299</c:v>
                </c:pt>
                <c:pt idx="6707">
                  <c:v>31300</c:v>
                </c:pt>
                <c:pt idx="6708">
                  <c:v>31301</c:v>
                </c:pt>
                <c:pt idx="6709">
                  <c:v>31302</c:v>
                </c:pt>
                <c:pt idx="6710">
                  <c:v>31303</c:v>
                </c:pt>
                <c:pt idx="6711">
                  <c:v>31304</c:v>
                </c:pt>
                <c:pt idx="6712">
                  <c:v>31305</c:v>
                </c:pt>
                <c:pt idx="6713">
                  <c:v>31306</c:v>
                </c:pt>
                <c:pt idx="6714">
                  <c:v>31307</c:v>
                </c:pt>
                <c:pt idx="6715">
                  <c:v>31308</c:v>
                </c:pt>
                <c:pt idx="6716">
                  <c:v>31309</c:v>
                </c:pt>
                <c:pt idx="6717">
                  <c:v>31310</c:v>
                </c:pt>
                <c:pt idx="6718">
                  <c:v>31311</c:v>
                </c:pt>
                <c:pt idx="6719">
                  <c:v>31312</c:v>
                </c:pt>
                <c:pt idx="6720">
                  <c:v>31313</c:v>
                </c:pt>
                <c:pt idx="6721">
                  <c:v>31314</c:v>
                </c:pt>
                <c:pt idx="6722">
                  <c:v>31315</c:v>
                </c:pt>
                <c:pt idx="6723">
                  <c:v>31316</c:v>
                </c:pt>
                <c:pt idx="6724">
                  <c:v>31317</c:v>
                </c:pt>
                <c:pt idx="6725">
                  <c:v>31318</c:v>
                </c:pt>
                <c:pt idx="6726">
                  <c:v>31319</c:v>
                </c:pt>
                <c:pt idx="6727">
                  <c:v>31320</c:v>
                </c:pt>
                <c:pt idx="6728">
                  <c:v>31321</c:v>
                </c:pt>
                <c:pt idx="6729">
                  <c:v>31322</c:v>
                </c:pt>
                <c:pt idx="6730">
                  <c:v>31323</c:v>
                </c:pt>
                <c:pt idx="6731">
                  <c:v>31324</c:v>
                </c:pt>
                <c:pt idx="6732">
                  <c:v>31325</c:v>
                </c:pt>
                <c:pt idx="6733">
                  <c:v>31326</c:v>
                </c:pt>
                <c:pt idx="6734">
                  <c:v>31327</c:v>
                </c:pt>
                <c:pt idx="6735">
                  <c:v>31328</c:v>
                </c:pt>
                <c:pt idx="6736">
                  <c:v>31329</c:v>
                </c:pt>
                <c:pt idx="6737">
                  <c:v>31330</c:v>
                </c:pt>
                <c:pt idx="6738">
                  <c:v>31331</c:v>
                </c:pt>
                <c:pt idx="6739">
                  <c:v>31332</c:v>
                </c:pt>
                <c:pt idx="6740">
                  <c:v>31333</c:v>
                </c:pt>
                <c:pt idx="6741">
                  <c:v>31334</c:v>
                </c:pt>
                <c:pt idx="6742">
                  <c:v>31335</c:v>
                </c:pt>
                <c:pt idx="6743">
                  <c:v>31336</c:v>
                </c:pt>
                <c:pt idx="6744">
                  <c:v>31337</c:v>
                </c:pt>
                <c:pt idx="6745">
                  <c:v>31338</c:v>
                </c:pt>
                <c:pt idx="6746">
                  <c:v>31339</c:v>
                </c:pt>
                <c:pt idx="6747">
                  <c:v>31340</c:v>
                </c:pt>
                <c:pt idx="6748">
                  <c:v>31341</c:v>
                </c:pt>
                <c:pt idx="6749">
                  <c:v>31342</c:v>
                </c:pt>
                <c:pt idx="6750">
                  <c:v>31343</c:v>
                </c:pt>
                <c:pt idx="6751">
                  <c:v>31344</c:v>
                </c:pt>
                <c:pt idx="6752">
                  <c:v>31345</c:v>
                </c:pt>
                <c:pt idx="6753">
                  <c:v>31346</c:v>
                </c:pt>
                <c:pt idx="6754">
                  <c:v>31347</c:v>
                </c:pt>
                <c:pt idx="6755">
                  <c:v>31348</c:v>
                </c:pt>
                <c:pt idx="6756">
                  <c:v>31349</c:v>
                </c:pt>
                <c:pt idx="6757">
                  <c:v>31350</c:v>
                </c:pt>
                <c:pt idx="6758">
                  <c:v>31351</c:v>
                </c:pt>
                <c:pt idx="6759">
                  <c:v>31352</c:v>
                </c:pt>
                <c:pt idx="6760">
                  <c:v>31353</c:v>
                </c:pt>
                <c:pt idx="6761">
                  <c:v>31354</c:v>
                </c:pt>
                <c:pt idx="6762">
                  <c:v>31355</c:v>
                </c:pt>
                <c:pt idx="6763">
                  <c:v>31356</c:v>
                </c:pt>
                <c:pt idx="6764">
                  <c:v>31357</c:v>
                </c:pt>
                <c:pt idx="6765">
                  <c:v>31358</c:v>
                </c:pt>
                <c:pt idx="6766">
                  <c:v>31359</c:v>
                </c:pt>
                <c:pt idx="6767">
                  <c:v>31360</c:v>
                </c:pt>
                <c:pt idx="6768">
                  <c:v>31361</c:v>
                </c:pt>
                <c:pt idx="6769">
                  <c:v>31362</c:v>
                </c:pt>
                <c:pt idx="6770">
                  <c:v>31363</c:v>
                </c:pt>
                <c:pt idx="6771">
                  <c:v>31364</c:v>
                </c:pt>
                <c:pt idx="6772">
                  <c:v>31365</c:v>
                </c:pt>
                <c:pt idx="6773">
                  <c:v>31366</c:v>
                </c:pt>
                <c:pt idx="6774">
                  <c:v>31367</c:v>
                </c:pt>
                <c:pt idx="6775">
                  <c:v>31368</c:v>
                </c:pt>
                <c:pt idx="6776">
                  <c:v>31369</c:v>
                </c:pt>
                <c:pt idx="6777">
                  <c:v>31370</c:v>
                </c:pt>
                <c:pt idx="6778">
                  <c:v>31371</c:v>
                </c:pt>
                <c:pt idx="6779">
                  <c:v>31372</c:v>
                </c:pt>
                <c:pt idx="6780">
                  <c:v>31373</c:v>
                </c:pt>
                <c:pt idx="6781">
                  <c:v>31374</c:v>
                </c:pt>
                <c:pt idx="6782">
                  <c:v>31375</c:v>
                </c:pt>
                <c:pt idx="6783">
                  <c:v>31376</c:v>
                </c:pt>
                <c:pt idx="6784">
                  <c:v>31377</c:v>
                </c:pt>
                <c:pt idx="6785">
                  <c:v>31378</c:v>
                </c:pt>
                <c:pt idx="6786">
                  <c:v>31379</c:v>
                </c:pt>
                <c:pt idx="6787">
                  <c:v>31380</c:v>
                </c:pt>
                <c:pt idx="6788">
                  <c:v>31381</c:v>
                </c:pt>
                <c:pt idx="6789">
                  <c:v>31382</c:v>
                </c:pt>
                <c:pt idx="6790">
                  <c:v>31383</c:v>
                </c:pt>
                <c:pt idx="6791">
                  <c:v>31384</c:v>
                </c:pt>
                <c:pt idx="6792">
                  <c:v>31385</c:v>
                </c:pt>
                <c:pt idx="6793">
                  <c:v>31386</c:v>
                </c:pt>
                <c:pt idx="6794">
                  <c:v>31387</c:v>
                </c:pt>
                <c:pt idx="6795">
                  <c:v>31388</c:v>
                </c:pt>
                <c:pt idx="6796">
                  <c:v>31389</c:v>
                </c:pt>
                <c:pt idx="6797">
                  <c:v>31390</c:v>
                </c:pt>
                <c:pt idx="6798">
                  <c:v>31391</c:v>
                </c:pt>
                <c:pt idx="6799">
                  <c:v>31392</c:v>
                </c:pt>
                <c:pt idx="6800">
                  <c:v>31393</c:v>
                </c:pt>
                <c:pt idx="6801">
                  <c:v>31394</c:v>
                </c:pt>
                <c:pt idx="6802">
                  <c:v>31395</c:v>
                </c:pt>
                <c:pt idx="6803">
                  <c:v>31396</c:v>
                </c:pt>
                <c:pt idx="6804">
                  <c:v>31397</c:v>
                </c:pt>
                <c:pt idx="6805">
                  <c:v>31398</c:v>
                </c:pt>
                <c:pt idx="6806">
                  <c:v>31399</c:v>
                </c:pt>
                <c:pt idx="6807">
                  <c:v>31400</c:v>
                </c:pt>
                <c:pt idx="6808">
                  <c:v>31401</c:v>
                </c:pt>
                <c:pt idx="6809">
                  <c:v>31402</c:v>
                </c:pt>
                <c:pt idx="6810">
                  <c:v>31403</c:v>
                </c:pt>
                <c:pt idx="6811">
                  <c:v>31404</c:v>
                </c:pt>
                <c:pt idx="6812">
                  <c:v>31405</c:v>
                </c:pt>
                <c:pt idx="6813">
                  <c:v>31406</c:v>
                </c:pt>
                <c:pt idx="6814">
                  <c:v>31407</c:v>
                </c:pt>
                <c:pt idx="6815">
                  <c:v>31408</c:v>
                </c:pt>
                <c:pt idx="6816">
                  <c:v>31409</c:v>
                </c:pt>
                <c:pt idx="6817">
                  <c:v>31410</c:v>
                </c:pt>
                <c:pt idx="6818">
                  <c:v>31411</c:v>
                </c:pt>
                <c:pt idx="6819">
                  <c:v>31412</c:v>
                </c:pt>
                <c:pt idx="6820">
                  <c:v>31413</c:v>
                </c:pt>
                <c:pt idx="6821">
                  <c:v>31414</c:v>
                </c:pt>
                <c:pt idx="6822">
                  <c:v>31415</c:v>
                </c:pt>
                <c:pt idx="6823">
                  <c:v>31416</c:v>
                </c:pt>
                <c:pt idx="6824">
                  <c:v>31417</c:v>
                </c:pt>
                <c:pt idx="6825">
                  <c:v>31418</c:v>
                </c:pt>
                <c:pt idx="6826">
                  <c:v>31419</c:v>
                </c:pt>
                <c:pt idx="6827">
                  <c:v>31420</c:v>
                </c:pt>
                <c:pt idx="6828">
                  <c:v>31421</c:v>
                </c:pt>
                <c:pt idx="6829">
                  <c:v>31422</c:v>
                </c:pt>
                <c:pt idx="6830">
                  <c:v>31423</c:v>
                </c:pt>
                <c:pt idx="6831">
                  <c:v>31424</c:v>
                </c:pt>
                <c:pt idx="6832">
                  <c:v>31425</c:v>
                </c:pt>
                <c:pt idx="6833">
                  <c:v>31426</c:v>
                </c:pt>
                <c:pt idx="6834">
                  <c:v>31427</c:v>
                </c:pt>
                <c:pt idx="6835">
                  <c:v>31428</c:v>
                </c:pt>
                <c:pt idx="6836">
                  <c:v>31429</c:v>
                </c:pt>
                <c:pt idx="6837">
                  <c:v>31430</c:v>
                </c:pt>
                <c:pt idx="6838">
                  <c:v>31431</c:v>
                </c:pt>
                <c:pt idx="6839">
                  <c:v>31432</c:v>
                </c:pt>
                <c:pt idx="6840">
                  <c:v>31433</c:v>
                </c:pt>
                <c:pt idx="6841">
                  <c:v>31434</c:v>
                </c:pt>
                <c:pt idx="6842">
                  <c:v>31435</c:v>
                </c:pt>
                <c:pt idx="6843">
                  <c:v>31436</c:v>
                </c:pt>
                <c:pt idx="6844">
                  <c:v>31437</c:v>
                </c:pt>
                <c:pt idx="6845">
                  <c:v>31438</c:v>
                </c:pt>
                <c:pt idx="6846">
                  <c:v>31439</c:v>
                </c:pt>
                <c:pt idx="6847">
                  <c:v>31440</c:v>
                </c:pt>
                <c:pt idx="6848">
                  <c:v>31441</c:v>
                </c:pt>
                <c:pt idx="6849">
                  <c:v>31442</c:v>
                </c:pt>
                <c:pt idx="6850">
                  <c:v>31443</c:v>
                </c:pt>
                <c:pt idx="6851">
                  <c:v>31444</c:v>
                </c:pt>
                <c:pt idx="6852">
                  <c:v>31445</c:v>
                </c:pt>
                <c:pt idx="6853">
                  <c:v>31446</c:v>
                </c:pt>
                <c:pt idx="6854">
                  <c:v>31447</c:v>
                </c:pt>
                <c:pt idx="6855">
                  <c:v>31448</c:v>
                </c:pt>
                <c:pt idx="6856">
                  <c:v>31449</c:v>
                </c:pt>
                <c:pt idx="6857">
                  <c:v>31450</c:v>
                </c:pt>
                <c:pt idx="6858">
                  <c:v>31451</c:v>
                </c:pt>
                <c:pt idx="6859">
                  <c:v>31452</c:v>
                </c:pt>
                <c:pt idx="6860">
                  <c:v>31453</c:v>
                </c:pt>
                <c:pt idx="6861">
                  <c:v>31454</c:v>
                </c:pt>
                <c:pt idx="6862">
                  <c:v>31455</c:v>
                </c:pt>
                <c:pt idx="6863">
                  <c:v>31456</c:v>
                </c:pt>
                <c:pt idx="6864">
                  <c:v>31457</c:v>
                </c:pt>
                <c:pt idx="6865">
                  <c:v>31458</c:v>
                </c:pt>
                <c:pt idx="6866">
                  <c:v>31459</c:v>
                </c:pt>
                <c:pt idx="6867">
                  <c:v>31460</c:v>
                </c:pt>
                <c:pt idx="6868">
                  <c:v>31461</c:v>
                </c:pt>
                <c:pt idx="6869">
                  <c:v>31462</c:v>
                </c:pt>
                <c:pt idx="6870">
                  <c:v>31463</c:v>
                </c:pt>
                <c:pt idx="6871">
                  <c:v>31464</c:v>
                </c:pt>
                <c:pt idx="6872">
                  <c:v>31465</c:v>
                </c:pt>
                <c:pt idx="6873">
                  <c:v>31466</c:v>
                </c:pt>
                <c:pt idx="6874">
                  <c:v>31467</c:v>
                </c:pt>
                <c:pt idx="6875">
                  <c:v>31468</c:v>
                </c:pt>
                <c:pt idx="6876">
                  <c:v>31469</c:v>
                </c:pt>
                <c:pt idx="6877">
                  <c:v>31470</c:v>
                </c:pt>
                <c:pt idx="6878">
                  <c:v>31471</c:v>
                </c:pt>
                <c:pt idx="6879">
                  <c:v>31472</c:v>
                </c:pt>
                <c:pt idx="6880">
                  <c:v>31473</c:v>
                </c:pt>
                <c:pt idx="6881">
                  <c:v>31474</c:v>
                </c:pt>
                <c:pt idx="6882">
                  <c:v>31475</c:v>
                </c:pt>
                <c:pt idx="6883">
                  <c:v>31476</c:v>
                </c:pt>
                <c:pt idx="6884">
                  <c:v>31477</c:v>
                </c:pt>
                <c:pt idx="6885">
                  <c:v>31478</c:v>
                </c:pt>
                <c:pt idx="6886">
                  <c:v>31479</c:v>
                </c:pt>
                <c:pt idx="6887">
                  <c:v>31480</c:v>
                </c:pt>
                <c:pt idx="6888">
                  <c:v>31481</c:v>
                </c:pt>
                <c:pt idx="6889">
                  <c:v>31482</c:v>
                </c:pt>
                <c:pt idx="6890">
                  <c:v>31483</c:v>
                </c:pt>
                <c:pt idx="6891">
                  <c:v>31484</c:v>
                </c:pt>
                <c:pt idx="6892">
                  <c:v>31485</c:v>
                </c:pt>
                <c:pt idx="6893">
                  <c:v>31486</c:v>
                </c:pt>
                <c:pt idx="6894">
                  <c:v>31487</c:v>
                </c:pt>
                <c:pt idx="6895">
                  <c:v>31488</c:v>
                </c:pt>
                <c:pt idx="6896">
                  <c:v>31489</c:v>
                </c:pt>
                <c:pt idx="6897">
                  <c:v>31490</c:v>
                </c:pt>
                <c:pt idx="6898">
                  <c:v>31491</c:v>
                </c:pt>
                <c:pt idx="6899">
                  <c:v>31492</c:v>
                </c:pt>
                <c:pt idx="6900">
                  <c:v>31493</c:v>
                </c:pt>
                <c:pt idx="6901">
                  <c:v>31494</c:v>
                </c:pt>
                <c:pt idx="6902">
                  <c:v>31495</c:v>
                </c:pt>
                <c:pt idx="6903">
                  <c:v>31496</c:v>
                </c:pt>
                <c:pt idx="6904">
                  <c:v>31497</c:v>
                </c:pt>
                <c:pt idx="6905">
                  <c:v>31498</c:v>
                </c:pt>
                <c:pt idx="6906">
                  <c:v>31499</c:v>
                </c:pt>
                <c:pt idx="6907">
                  <c:v>31500</c:v>
                </c:pt>
                <c:pt idx="6908">
                  <c:v>31501</c:v>
                </c:pt>
                <c:pt idx="6909">
                  <c:v>31502</c:v>
                </c:pt>
                <c:pt idx="6910">
                  <c:v>31503</c:v>
                </c:pt>
                <c:pt idx="6911">
                  <c:v>31504</c:v>
                </c:pt>
                <c:pt idx="6912">
                  <c:v>31505</c:v>
                </c:pt>
                <c:pt idx="6913">
                  <c:v>31506</c:v>
                </c:pt>
                <c:pt idx="6914">
                  <c:v>31507</c:v>
                </c:pt>
                <c:pt idx="6915">
                  <c:v>31508</c:v>
                </c:pt>
                <c:pt idx="6916">
                  <c:v>31509</c:v>
                </c:pt>
                <c:pt idx="6917">
                  <c:v>31510</c:v>
                </c:pt>
                <c:pt idx="6918">
                  <c:v>31511</c:v>
                </c:pt>
                <c:pt idx="6919">
                  <c:v>31512</c:v>
                </c:pt>
                <c:pt idx="6920">
                  <c:v>31513</c:v>
                </c:pt>
                <c:pt idx="6921">
                  <c:v>31514</c:v>
                </c:pt>
                <c:pt idx="6922">
                  <c:v>31515</c:v>
                </c:pt>
                <c:pt idx="6923">
                  <c:v>31516</c:v>
                </c:pt>
                <c:pt idx="6924">
                  <c:v>31517</c:v>
                </c:pt>
                <c:pt idx="6925">
                  <c:v>31518</c:v>
                </c:pt>
                <c:pt idx="6926">
                  <c:v>31519</c:v>
                </c:pt>
                <c:pt idx="6927">
                  <c:v>31520</c:v>
                </c:pt>
                <c:pt idx="6928">
                  <c:v>31521</c:v>
                </c:pt>
                <c:pt idx="6929">
                  <c:v>31522</c:v>
                </c:pt>
                <c:pt idx="6930">
                  <c:v>31523</c:v>
                </c:pt>
                <c:pt idx="6931">
                  <c:v>31524</c:v>
                </c:pt>
                <c:pt idx="6932">
                  <c:v>31525</c:v>
                </c:pt>
                <c:pt idx="6933">
                  <c:v>31526</c:v>
                </c:pt>
                <c:pt idx="6934">
                  <c:v>31527</c:v>
                </c:pt>
                <c:pt idx="6935">
                  <c:v>31528</c:v>
                </c:pt>
                <c:pt idx="6936">
                  <c:v>31529</c:v>
                </c:pt>
                <c:pt idx="6937">
                  <c:v>31530</c:v>
                </c:pt>
                <c:pt idx="6938">
                  <c:v>31531</c:v>
                </c:pt>
                <c:pt idx="6939">
                  <c:v>31532</c:v>
                </c:pt>
                <c:pt idx="6940">
                  <c:v>31533</c:v>
                </c:pt>
                <c:pt idx="6941">
                  <c:v>31534</c:v>
                </c:pt>
                <c:pt idx="6942">
                  <c:v>31535</c:v>
                </c:pt>
                <c:pt idx="6943">
                  <c:v>31536</c:v>
                </c:pt>
                <c:pt idx="6944">
                  <c:v>31537</c:v>
                </c:pt>
                <c:pt idx="6945">
                  <c:v>31538</c:v>
                </c:pt>
                <c:pt idx="6946">
                  <c:v>31539</c:v>
                </c:pt>
                <c:pt idx="6947">
                  <c:v>31540</c:v>
                </c:pt>
                <c:pt idx="6948">
                  <c:v>31541</c:v>
                </c:pt>
                <c:pt idx="6949">
                  <c:v>31542</c:v>
                </c:pt>
                <c:pt idx="6950">
                  <c:v>31543</c:v>
                </c:pt>
                <c:pt idx="6951">
                  <c:v>31544</c:v>
                </c:pt>
                <c:pt idx="6952">
                  <c:v>31545</c:v>
                </c:pt>
                <c:pt idx="6953">
                  <c:v>31546</c:v>
                </c:pt>
                <c:pt idx="6954">
                  <c:v>31547</c:v>
                </c:pt>
                <c:pt idx="6955">
                  <c:v>31548</c:v>
                </c:pt>
                <c:pt idx="6956">
                  <c:v>31549</c:v>
                </c:pt>
                <c:pt idx="6957">
                  <c:v>31550</c:v>
                </c:pt>
                <c:pt idx="6958">
                  <c:v>31551</c:v>
                </c:pt>
                <c:pt idx="6959">
                  <c:v>31552</c:v>
                </c:pt>
                <c:pt idx="6960">
                  <c:v>31553</c:v>
                </c:pt>
                <c:pt idx="6961">
                  <c:v>31554</c:v>
                </c:pt>
                <c:pt idx="6962">
                  <c:v>31555</c:v>
                </c:pt>
                <c:pt idx="6963">
                  <c:v>31556</c:v>
                </c:pt>
                <c:pt idx="6964">
                  <c:v>31557</c:v>
                </c:pt>
                <c:pt idx="6965">
                  <c:v>31558</c:v>
                </c:pt>
                <c:pt idx="6966">
                  <c:v>31559</c:v>
                </c:pt>
                <c:pt idx="6967">
                  <c:v>31560</c:v>
                </c:pt>
                <c:pt idx="6968">
                  <c:v>31561</c:v>
                </c:pt>
                <c:pt idx="6969">
                  <c:v>31562</c:v>
                </c:pt>
                <c:pt idx="6970">
                  <c:v>31563</c:v>
                </c:pt>
                <c:pt idx="6971">
                  <c:v>31564</c:v>
                </c:pt>
                <c:pt idx="6972">
                  <c:v>31565</c:v>
                </c:pt>
                <c:pt idx="6973">
                  <c:v>31566</c:v>
                </c:pt>
                <c:pt idx="6974">
                  <c:v>31567</c:v>
                </c:pt>
                <c:pt idx="6975">
                  <c:v>31568</c:v>
                </c:pt>
                <c:pt idx="6976">
                  <c:v>31569</c:v>
                </c:pt>
                <c:pt idx="6977">
                  <c:v>31570</c:v>
                </c:pt>
                <c:pt idx="6978">
                  <c:v>31571</c:v>
                </c:pt>
                <c:pt idx="6979">
                  <c:v>31572</c:v>
                </c:pt>
                <c:pt idx="6980">
                  <c:v>31573</c:v>
                </c:pt>
                <c:pt idx="6981">
                  <c:v>31574</c:v>
                </c:pt>
                <c:pt idx="6982">
                  <c:v>31575</c:v>
                </c:pt>
                <c:pt idx="6983">
                  <c:v>31576</c:v>
                </c:pt>
                <c:pt idx="6984">
                  <c:v>31577</c:v>
                </c:pt>
                <c:pt idx="6985">
                  <c:v>31578</c:v>
                </c:pt>
                <c:pt idx="6986">
                  <c:v>31579</c:v>
                </c:pt>
                <c:pt idx="6987">
                  <c:v>31580</c:v>
                </c:pt>
                <c:pt idx="6988">
                  <c:v>31581</c:v>
                </c:pt>
                <c:pt idx="6989">
                  <c:v>31582</c:v>
                </c:pt>
                <c:pt idx="6990">
                  <c:v>31583</c:v>
                </c:pt>
                <c:pt idx="6991">
                  <c:v>31584</c:v>
                </c:pt>
                <c:pt idx="6992">
                  <c:v>31585</c:v>
                </c:pt>
                <c:pt idx="6993">
                  <c:v>31586</c:v>
                </c:pt>
                <c:pt idx="6994">
                  <c:v>31587</c:v>
                </c:pt>
                <c:pt idx="6995">
                  <c:v>31588</c:v>
                </c:pt>
                <c:pt idx="6996">
                  <c:v>31589</c:v>
                </c:pt>
                <c:pt idx="6997">
                  <c:v>31590</c:v>
                </c:pt>
                <c:pt idx="6998">
                  <c:v>31591</c:v>
                </c:pt>
                <c:pt idx="6999">
                  <c:v>31592</c:v>
                </c:pt>
                <c:pt idx="7000">
                  <c:v>31593</c:v>
                </c:pt>
                <c:pt idx="7001">
                  <c:v>31594</c:v>
                </c:pt>
                <c:pt idx="7002">
                  <c:v>31595</c:v>
                </c:pt>
                <c:pt idx="7003">
                  <c:v>31596</c:v>
                </c:pt>
                <c:pt idx="7004">
                  <c:v>31597</c:v>
                </c:pt>
                <c:pt idx="7005">
                  <c:v>31598</c:v>
                </c:pt>
                <c:pt idx="7006">
                  <c:v>31599</c:v>
                </c:pt>
                <c:pt idx="7007">
                  <c:v>31600</c:v>
                </c:pt>
                <c:pt idx="7008">
                  <c:v>31601</c:v>
                </c:pt>
                <c:pt idx="7009">
                  <c:v>31602</c:v>
                </c:pt>
                <c:pt idx="7010">
                  <c:v>31603</c:v>
                </c:pt>
                <c:pt idx="7011">
                  <c:v>31604</c:v>
                </c:pt>
                <c:pt idx="7012">
                  <c:v>31605</c:v>
                </c:pt>
                <c:pt idx="7013">
                  <c:v>31606</c:v>
                </c:pt>
                <c:pt idx="7014">
                  <c:v>31607</c:v>
                </c:pt>
                <c:pt idx="7015">
                  <c:v>31608</c:v>
                </c:pt>
                <c:pt idx="7016">
                  <c:v>31609</c:v>
                </c:pt>
                <c:pt idx="7017">
                  <c:v>31610</c:v>
                </c:pt>
                <c:pt idx="7018">
                  <c:v>31611</c:v>
                </c:pt>
                <c:pt idx="7019">
                  <c:v>31612</c:v>
                </c:pt>
                <c:pt idx="7020">
                  <c:v>31613</c:v>
                </c:pt>
                <c:pt idx="7021">
                  <c:v>31614</c:v>
                </c:pt>
                <c:pt idx="7022">
                  <c:v>31615</c:v>
                </c:pt>
                <c:pt idx="7023">
                  <c:v>31616</c:v>
                </c:pt>
                <c:pt idx="7024">
                  <c:v>31617</c:v>
                </c:pt>
                <c:pt idx="7025">
                  <c:v>31618</c:v>
                </c:pt>
                <c:pt idx="7026">
                  <c:v>31619</c:v>
                </c:pt>
                <c:pt idx="7027">
                  <c:v>31620</c:v>
                </c:pt>
                <c:pt idx="7028">
                  <c:v>31621</c:v>
                </c:pt>
                <c:pt idx="7029">
                  <c:v>31622</c:v>
                </c:pt>
                <c:pt idx="7030">
                  <c:v>31623</c:v>
                </c:pt>
                <c:pt idx="7031">
                  <c:v>31624</c:v>
                </c:pt>
                <c:pt idx="7032">
                  <c:v>31625</c:v>
                </c:pt>
                <c:pt idx="7033">
                  <c:v>31626</c:v>
                </c:pt>
                <c:pt idx="7034">
                  <c:v>31627</c:v>
                </c:pt>
                <c:pt idx="7035">
                  <c:v>31628</c:v>
                </c:pt>
                <c:pt idx="7036">
                  <c:v>31629</c:v>
                </c:pt>
                <c:pt idx="7037">
                  <c:v>31630</c:v>
                </c:pt>
                <c:pt idx="7038">
                  <c:v>31631</c:v>
                </c:pt>
                <c:pt idx="7039">
                  <c:v>31632</c:v>
                </c:pt>
                <c:pt idx="7040">
                  <c:v>31633</c:v>
                </c:pt>
                <c:pt idx="7041">
                  <c:v>31634</c:v>
                </c:pt>
                <c:pt idx="7042">
                  <c:v>31635</c:v>
                </c:pt>
                <c:pt idx="7043">
                  <c:v>31636</c:v>
                </c:pt>
                <c:pt idx="7044">
                  <c:v>31637</c:v>
                </c:pt>
                <c:pt idx="7045">
                  <c:v>31638</c:v>
                </c:pt>
                <c:pt idx="7046">
                  <c:v>31639</c:v>
                </c:pt>
                <c:pt idx="7047">
                  <c:v>31640</c:v>
                </c:pt>
                <c:pt idx="7048">
                  <c:v>31641</c:v>
                </c:pt>
                <c:pt idx="7049">
                  <c:v>31642</c:v>
                </c:pt>
                <c:pt idx="7050">
                  <c:v>31643</c:v>
                </c:pt>
                <c:pt idx="7051">
                  <c:v>31644</c:v>
                </c:pt>
                <c:pt idx="7052">
                  <c:v>31645</c:v>
                </c:pt>
                <c:pt idx="7053">
                  <c:v>31646</c:v>
                </c:pt>
                <c:pt idx="7054">
                  <c:v>31647</c:v>
                </c:pt>
                <c:pt idx="7055">
                  <c:v>31648</c:v>
                </c:pt>
                <c:pt idx="7056">
                  <c:v>31649</c:v>
                </c:pt>
                <c:pt idx="7057">
                  <c:v>31650</c:v>
                </c:pt>
                <c:pt idx="7058">
                  <c:v>31651</c:v>
                </c:pt>
                <c:pt idx="7059">
                  <c:v>31652</c:v>
                </c:pt>
                <c:pt idx="7060">
                  <c:v>31653</c:v>
                </c:pt>
                <c:pt idx="7061">
                  <c:v>31654</c:v>
                </c:pt>
                <c:pt idx="7062">
                  <c:v>31655</c:v>
                </c:pt>
                <c:pt idx="7063">
                  <c:v>31656</c:v>
                </c:pt>
                <c:pt idx="7064">
                  <c:v>31657</c:v>
                </c:pt>
                <c:pt idx="7065">
                  <c:v>31658</c:v>
                </c:pt>
                <c:pt idx="7066">
                  <c:v>31659</c:v>
                </c:pt>
                <c:pt idx="7067">
                  <c:v>31660</c:v>
                </c:pt>
                <c:pt idx="7068">
                  <c:v>31661</c:v>
                </c:pt>
                <c:pt idx="7069">
                  <c:v>31662</c:v>
                </c:pt>
                <c:pt idx="7070">
                  <c:v>31663</c:v>
                </c:pt>
                <c:pt idx="7071">
                  <c:v>31664</c:v>
                </c:pt>
                <c:pt idx="7072">
                  <c:v>31665</c:v>
                </c:pt>
                <c:pt idx="7073">
                  <c:v>31666</c:v>
                </c:pt>
                <c:pt idx="7074">
                  <c:v>31667</c:v>
                </c:pt>
                <c:pt idx="7075">
                  <c:v>31668</c:v>
                </c:pt>
                <c:pt idx="7076">
                  <c:v>31669</c:v>
                </c:pt>
                <c:pt idx="7077">
                  <c:v>31670</c:v>
                </c:pt>
                <c:pt idx="7078">
                  <c:v>31671</c:v>
                </c:pt>
                <c:pt idx="7079">
                  <c:v>31672</c:v>
                </c:pt>
                <c:pt idx="7080">
                  <c:v>31673</c:v>
                </c:pt>
                <c:pt idx="7081">
                  <c:v>31674</c:v>
                </c:pt>
                <c:pt idx="7082">
                  <c:v>31675</c:v>
                </c:pt>
                <c:pt idx="7083">
                  <c:v>31676</c:v>
                </c:pt>
                <c:pt idx="7084">
                  <c:v>31677</c:v>
                </c:pt>
                <c:pt idx="7085">
                  <c:v>31678</c:v>
                </c:pt>
                <c:pt idx="7086">
                  <c:v>31679</c:v>
                </c:pt>
                <c:pt idx="7087">
                  <c:v>31680</c:v>
                </c:pt>
                <c:pt idx="7088">
                  <c:v>31681</c:v>
                </c:pt>
                <c:pt idx="7089">
                  <c:v>31682</c:v>
                </c:pt>
                <c:pt idx="7090">
                  <c:v>31683</c:v>
                </c:pt>
                <c:pt idx="7091">
                  <c:v>31684</c:v>
                </c:pt>
                <c:pt idx="7092">
                  <c:v>31685</c:v>
                </c:pt>
                <c:pt idx="7093">
                  <c:v>31686</c:v>
                </c:pt>
                <c:pt idx="7094">
                  <c:v>31687</c:v>
                </c:pt>
                <c:pt idx="7095">
                  <c:v>31688</c:v>
                </c:pt>
                <c:pt idx="7096">
                  <c:v>31689</c:v>
                </c:pt>
                <c:pt idx="7097">
                  <c:v>31690</c:v>
                </c:pt>
                <c:pt idx="7098">
                  <c:v>31691</c:v>
                </c:pt>
                <c:pt idx="7099">
                  <c:v>31692</c:v>
                </c:pt>
                <c:pt idx="7100">
                  <c:v>31693</c:v>
                </c:pt>
                <c:pt idx="7101">
                  <c:v>31694</c:v>
                </c:pt>
                <c:pt idx="7102">
                  <c:v>31695</c:v>
                </c:pt>
                <c:pt idx="7103">
                  <c:v>31696</c:v>
                </c:pt>
                <c:pt idx="7104">
                  <c:v>31697</c:v>
                </c:pt>
                <c:pt idx="7105">
                  <c:v>31698</c:v>
                </c:pt>
                <c:pt idx="7106">
                  <c:v>31699</c:v>
                </c:pt>
                <c:pt idx="7107">
                  <c:v>31700</c:v>
                </c:pt>
                <c:pt idx="7108">
                  <c:v>31701</c:v>
                </c:pt>
                <c:pt idx="7109">
                  <c:v>31702</c:v>
                </c:pt>
                <c:pt idx="7110">
                  <c:v>31703</c:v>
                </c:pt>
                <c:pt idx="7111">
                  <c:v>31704</c:v>
                </c:pt>
                <c:pt idx="7112">
                  <c:v>31705</c:v>
                </c:pt>
                <c:pt idx="7113">
                  <c:v>31706</c:v>
                </c:pt>
                <c:pt idx="7114">
                  <c:v>31707</c:v>
                </c:pt>
                <c:pt idx="7115">
                  <c:v>31708</c:v>
                </c:pt>
                <c:pt idx="7116">
                  <c:v>31709</c:v>
                </c:pt>
                <c:pt idx="7117">
                  <c:v>31710</c:v>
                </c:pt>
                <c:pt idx="7118">
                  <c:v>31711</c:v>
                </c:pt>
                <c:pt idx="7119">
                  <c:v>31712</c:v>
                </c:pt>
                <c:pt idx="7120">
                  <c:v>31713</c:v>
                </c:pt>
                <c:pt idx="7121">
                  <c:v>31714</c:v>
                </c:pt>
                <c:pt idx="7122">
                  <c:v>31715</c:v>
                </c:pt>
                <c:pt idx="7123">
                  <c:v>31716</c:v>
                </c:pt>
                <c:pt idx="7124">
                  <c:v>31717</c:v>
                </c:pt>
                <c:pt idx="7125">
                  <c:v>31718</c:v>
                </c:pt>
                <c:pt idx="7126">
                  <c:v>31719</c:v>
                </c:pt>
                <c:pt idx="7127">
                  <c:v>31720</c:v>
                </c:pt>
                <c:pt idx="7128">
                  <c:v>31721</c:v>
                </c:pt>
                <c:pt idx="7129">
                  <c:v>31722</c:v>
                </c:pt>
                <c:pt idx="7130">
                  <c:v>31723</c:v>
                </c:pt>
                <c:pt idx="7131">
                  <c:v>31724</c:v>
                </c:pt>
                <c:pt idx="7132">
                  <c:v>31725</c:v>
                </c:pt>
                <c:pt idx="7133">
                  <c:v>31726</c:v>
                </c:pt>
                <c:pt idx="7134">
                  <c:v>31727</c:v>
                </c:pt>
                <c:pt idx="7135">
                  <c:v>31728</c:v>
                </c:pt>
                <c:pt idx="7136">
                  <c:v>31729</c:v>
                </c:pt>
                <c:pt idx="7137">
                  <c:v>31730</c:v>
                </c:pt>
                <c:pt idx="7138">
                  <c:v>31731</c:v>
                </c:pt>
                <c:pt idx="7139">
                  <c:v>31732</c:v>
                </c:pt>
                <c:pt idx="7140">
                  <c:v>31733</c:v>
                </c:pt>
                <c:pt idx="7141">
                  <c:v>31734</c:v>
                </c:pt>
                <c:pt idx="7142">
                  <c:v>31735</c:v>
                </c:pt>
                <c:pt idx="7143">
                  <c:v>31736</c:v>
                </c:pt>
                <c:pt idx="7144">
                  <c:v>31737</c:v>
                </c:pt>
                <c:pt idx="7145">
                  <c:v>31738</c:v>
                </c:pt>
                <c:pt idx="7146">
                  <c:v>31739</c:v>
                </c:pt>
                <c:pt idx="7147">
                  <c:v>31740</c:v>
                </c:pt>
                <c:pt idx="7148">
                  <c:v>31741</c:v>
                </c:pt>
                <c:pt idx="7149">
                  <c:v>31742</c:v>
                </c:pt>
                <c:pt idx="7150">
                  <c:v>31743</c:v>
                </c:pt>
                <c:pt idx="7151">
                  <c:v>31744</c:v>
                </c:pt>
                <c:pt idx="7152">
                  <c:v>31745</c:v>
                </c:pt>
                <c:pt idx="7153">
                  <c:v>31746</c:v>
                </c:pt>
                <c:pt idx="7154">
                  <c:v>31747</c:v>
                </c:pt>
                <c:pt idx="7155">
                  <c:v>31748</c:v>
                </c:pt>
                <c:pt idx="7156">
                  <c:v>31749</c:v>
                </c:pt>
                <c:pt idx="7157">
                  <c:v>31750</c:v>
                </c:pt>
                <c:pt idx="7158">
                  <c:v>31751</c:v>
                </c:pt>
                <c:pt idx="7159">
                  <c:v>31752</c:v>
                </c:pt>
                <c:pt idx="7160">
                  <c:v>31753</c:v>
                </c:pt>
                <c:pt idx="7161">
                  <c:v>31754</c:v>
                </c:pt>
                <c:pt idx="7162">
                  <c:v>31755</c:v>
                </c:pt>
                <c:pt idx="7163">
                  <c:v>31756</c:v>
                </c:pt>
                <c:pt idx="7164">
                  <c:v>31757</c:v>
                </c:pt>
                <c:pt idx="7165">
                  <c:v>31758</c:v>
                </c:pt>
                <c:pt idx="7166">
                  <c:v>31759</c:v>
                </c:pt>
                <c:pt idx="7167">
                  <c:v>31760</c:v>
                </c:pt>
                <c:pt idx="7168">
                  <c:v>31761</c:v>
                </c:pt>
                <c:pt idx="7169">
                  <c:v>31762</c:v>
                </c:pt>
                <c:pt idx="7170">
                  <c:v>31763</c:v>
                </c:pt>
                <c:pt idx="7171">
                  <c:v>31764</c:v>
                </c:pt>
                <c:pt idx="7172">
                  <c:v>31765</c:v>
                </c:pt>
                <c:pt idx="7173">
                  <c:v>31766</c:v>
                </c:pt>
                <c:pt idx="7174">
                  <c:v>31767</c:v>
                </c:pt>
                <c:pt idx="7175">
                  <c:v>31768</c:v>
                </c:pt>
                <c:pt idx="7176">
                  <c:v>31769</c:v>
                </c:pt>
                <c:pt idx="7177">
                  <c:v>31770</c:v>
                </c:pt>
                <c:pt idx="7178">
                  <c:v>31771</c:v>
                </c:pt>
                <c:pt idx="7179">
                  <c:v>31772</c:v>
                </c:pt>
                <c:pt idx="7180">
                  <c:v>31773</c:v>
                </c:pt>
                <c:pt idx="7181">
                  <c:v>31774</c:v>
                </c:pt>
                <c:pt idx="7182">
                  <c:v>31775</c:v>
                </c:pt>
                <c:pt idx="7183">
                  <c:v>31776</c:v>
                </c:pt>
                <c:pt idx="7184">
                  <c:v>31777</c:v>
                </c:pt>
                <c:pt idx="7185">
                  <c:v>31778</c:v>
                </c:pt>
                <c:pt idx="7186">
                  <c:v>31779</c:v>
                </c:pt>
                <c:pt idx="7187">
                  <c:v>31780</c:v>
                </c:pt>
                <c:pt idx="7188">
                  <c:v>31781</c:v>
                </c:pt>
                <c:pt idx="7189">
                  <c:v>31782</c:v>
                </c:pt>
                <c:pt idx="7190">
                  <c:v>31783</c:v>
                </c:pt>
                <c:pt idx="7191">
                  <c:v>31784</c:v>
                </c:pt>
                <c:pt idx="7192">
                  <c:v>31785</c:v>
                </c:pt>
                <c:pt idx="7193">
                  <c:v>31786</c:v>
                </c:pt>
                <c:pt idx="7194">
                  <c:v>31787</c:v>
                </c:pt>
                <c:pt idx="7195">
                  <c:v>31788</c:v>
                </c:pt>
                <c:pt idx="7196">
                  <c:v>31789</c:v>
                </c:pt>
                <c:pt idx="7197">
                  <c:v>31790</c:v>
                </c:pt>
                <c:pt idx="7198">
                  <c:v>31791</c:v>
                </c:pt>
                <c:pt idx="7199">
                  <c:v>31792</c:v>
                </c:pt>
                <c:pt idx="7200">
                  <c:v>31793</c:v>
                </c:pt>
                <c:pt idx="7201">
                  <c:v>31794</c:v>
                </c:pt>
                <c:pt idx="7202">
                  <c:v>31795</c:v>
                </c:pt>
                <c:pt idx="7203">
                  <c:v>31796</c:v>
                </c:pt>
                <c:pt idx="7204">
                  <c:v>31797</c:v>
                </c:pt>
                <c:pt idx="7205">
                  <c:v>31798</c:v>
                </c:pt>
                <c:pt idx="7206">
                  <c:v>31799</c:v>
                </c:pt>
                <c:pt idx="7207">
                  <c:v>31800</c:v>
                </c:pt>
                <c:pt idx="7208">
                  <c:v>31801</c:v>
                </c:pt>
                <c:pt idx="7209">
                  <c:v>31802</c:v>
                </c:pt>
                <c:pt idx="7210">
                  <c:v>31803</c:v>
                </c:pt>
                <c:pt idx="7211">
                  <c:v>31804</c:v>
                </c:pt>
                <c:pt idx="7212">
                  <c:v>31805</c:v>
                </c:pt>
                <c:pt idx="7213">
                  <c:v>31806</c:v>
                </c:pt>
                <c:pt idx="7214">
                  <c:v>31807</c:v>
                </c:pt>
                <c:pt idx="7215">
                  <c:v>31808</c:v>
                </c:pt>
                <c:pt idx="7216">
                  <c:v>31809</c:v>
                </c:pt>
                <c:pt idx="7217">
                  <c:v>31810</c:v>
                </c:pt>
                <c:pt idx="7218">
                  <c:v>31811</c:v>
                </c:pt>
                <c:pt idx="7219">
                  <c:v>31812</c:v>
                </c:pt>
                <c:pt idx="7220">
                  <c:v>31813</c:v>
                </c:pt>
                <c:pt idx="7221">
                  <c:v>31814</c:v>
                </c:pt>
                <c:pt idx="7222">
                  <c:v>31815</c:v>
                </c:pt>
                <c:pt idx="7223">
                  <c:v>31816</c:v>
                </c:pt>
                <c:pt idx="7224">
                  <c:v>31817</c:v>
                </c:pt>
                <c:pt idx="7225">
                  <c:v>31818</c:v>
                </c:pt>
                <c:pt idx="7226">
                  <c:v>31819</c:v>
                </c:pt>
                <c:pt idx="7227">
                  <c:v>31820</c:v>
                </c:pt>
                <c:pt idx="7228">
                  <c:v>31821</c:v>
                </c:pt>
                <c:pt idx="7229">
                  <c:v>31822</c:v>
                </c:pt>
                <c:pt idx="7230">
                  <c:v>31823</c:v>
                </c:pt>
                <c:pt idx="7231">
                  <c:v>31824</c:v>
                </c:pt>
                <c:pt idx="7232">
                  <c:v>31825</c:v>
                </c:pt>
                <c:pt idx="7233">
                  <c:v>31826</c:v>
                </c:pt>
                <c:pt idx="7234">
                  <c:v>31827</c:v>
                </c:pt>
                <c:pt idx="7235">
                  <c:v>31828</c:v>
                </c:pt>
                <c:pt idx="7236">
                  <c:v>31829</c:v>
                </c:pt>
                <c:pt idx="7237">
                  <c:v>31830</c:v>
                </c:pt>
                <c:pt idx="7238">
                  <c:v>31831</c:v>
                </c:pt>
                <c:pt idx="7239">
                  <c:v>31832</c:v>
                </c:pt>
                <c:pt idx="7240">
                  <c:v>31833</c:v>
                </c:pt>
                <c:pt idx="7241">
                  <c:v>31834</c:v>
                </c:pt>
                <c:pt idx="7242">
                  <c:v>31835</c:v>
                </c:pt>
                <c:pt idx="7243">
                  <c:v>31836</c:v>
                </c:pt>
                <c:pt idx="7244">
                  <c:v>31837</c:v>
                </c:pt>
                <c:pt idx="7245">
                  <c:v>31838</c:v>
                </c:pt>
                <c:pt idx="7246">
                  <c:v>31839</c:v>
                </c:pt>
                <c:pt idx="7247">
                  <c:v>31840</c:v>
                </c:pt>
                <c:pt idx="7248">
                  <c:v>31841</c:v>
                </c:pt>
                <c:pt idx="7249">
                  <c:v>31842</c:v>
                </c:pt>
                <c:pt idx="7250">
                  <c:v>31843</c:v>
                </c:pt>
                <c:pt idx="7251">
                  <c:v>31844</c:v>
                </c:pt>
                <c:pt idx="7252">
                  <c:v>31845</c:v>
                </c:pt>
                <c:pt idx="7253">
                  <c:v>31846</c:v>
                </c:pt>
                <c:pt idx="7254">
                  <c:v>31847</c:v>
                </c:pt>
                <c:pt idx="7255">
                  <c:v>31848</c:v>
                </c:pt>
                <c:pt idx="7256">
                  <c:v>31849</c:v>
                </c:pt>
                <c:pt idx="7257">
                  <c:v>31850</c:v>
                </c:pt>
                <c:pt idx="7258">
                  <c:v>31851</c:v>
                </c:pt>
                <c:pt idx="7259">
                  <c:v>31852</c:v>
                </c:pt>
                <c:pt idx="7260">
                  <c:v>31853</c:v>
                </c:pt>
                <c:pt idx="7261">
                  <c:v>31854</c:v>
                </c:pt>
                <c:pt idx="7262">
                  <c:v>31855</c:v>
                </c:pt>
                <c:pt idx="7263">
                  <c:v>31856</c:v>
                </c:pt>
                <c:pt idx="7264">
                  <c:v>31857</c:v>
                </c:pt>
                <c:pt idx="7265">
                  <c:v>31858</c:v>
                </c:pt>
                <c:pt idx="7266">
                  <c:v>31859</c:v>
                </c:pt>
                <c:pt idx="7267">
                  <c:v>31860</c:v>
                </c:pt>
                <c:pt idx="7268">
                  <c:v>31861</c:v>
                </c:pt>
                <c:pt idx="7269">
                  <c:v>31862</c:v>
                </c:pt>
                <c:pt idx="7270">
                  <c:v>31863</c:v>
                </c:pt>
                <c:pt idx="7271">
                  <c:v>31864</c:v>
                </c:pt>
                <c:pt idx="7272">
                  <c:v>31865</c:v>
                </c:pt>
                <c:pt idx="7273">
                  <c:v>31866</c:v>
                </c:pt>
                <c:pt idx="7274">
                  <c:v>31867</c:v>
                </c:pt>
                <c:pt idx="7275">
                  <c:v>31868</c:v>
                </c:pt>
                <c:pt idx="7276">
                  <c:v>31869</c:v>
                </c:pt>
                <c:pt idx="7277">
                  <c:v>31870</c:v>
                </c:pt>
                <c:pt idx="7278">
                  <c:v>31871</c:v>
                </c:pt>
                <c:pt idx="7279">
                  <c:v>31872</c:v>
                </c:pt>
                <c:pt idx="7280">
                  <c:v>31873</c:v>
                </c:pt>
                <c:pt idx="7281">
                  <c:v>31874</c:v>
                </c:pt>
                <c:pt idx="7282">
                  <c:v>31875</c:v>
                </c:pt>
                <c:pt idx="7283">
                  <c:v>31876</c:v>
                </c:pt>
                <c:pt idx="7284">
                  <c:v>31877</c:v>
                </c:pt>
                <c:pt idx="7285">
                  <c:v>31878</c:v>
                </c:pt>
                <c:pt idx="7286">
                  <c:v>31879</c:v>
                </c:pt>
                <c:pt idx="7287">
                  <c:v>31880</c:v>
                </c:pt>
                <c:pt idx="7288">
                  <c:v>31881</c:v>
                </c:pt>
                <c:pt idx="7289">
                  <c:v>31882</c:v>
                </c:pt>
                <c:pt idx="7290">
                  <c:v>31883</c:v>
                </c:pt>
                <c:pt idx="7291">
                  <c:v>31884</c:v>
                </c:pt>
                <c:pt idx="7292">
                  <c:v>31885</c:v>
                </c:pt>
                <c:pt idx="7293">
                  <c:v>31886</c:v>
                </c:pt>
                <c:pt idx="7294">
                  <c:v>31887</c:v>
                </c:pt>
                <c:pt idx="7295">
                  <c:v>31888</c:v>
                </c:pt>
                <c:pt idx="7296">
                  <c:v>31889</c:v>
                </c:pt>
                <c:pt idx="7297">
                  <c:v>31890</c:v>
                </c:pt>
                <c:pt idx="7298">
                  <c:v>31891</c:v>
                </c:pt>
                <c:pt idx="7299">
                  <c:v>31892</c:v>
                </c:pt>
                <c:pt idx="7300">
                  <c:v>31893</c:v>
                </c:pt>
                <c:pt idx="7301">
                  <c:v>31894</c:v>
                </c:pt>
                <c:pt idx="7302">
                  <c:v>31895</c:v>
                </c:pt>
                <c:pt idx="7303">
                  <c:v>31896</c:v>
                </c:pt>
                <c:pt idx="7304">
                  <c:v>31897</c:v>
                </c:pt>
                <c:pt idx="7305">
                  <c:v>31898</c:v>
                </c:pt>
                <c:pt idx="7306">
                  <c:v>31899</c:v>
                </c:pt>
                <c:pt idx="7307">
                  <c:v>31900</c:v>
                </c:pt>
                <c:pt idx="7308">
                  <c:v>31901</c:v>
                </c:pt>
                <c:pt idx="7309">
                  <c:v>31902</c:v>
                </c:pt>
                <c:pt idx="7310">
                  <c:v>31903</c:v>
                </c:pt>
                <c:pt idx="7311">
                  <c:v>31904</c:v>
                </c:pt>
                <c:pt idx="7312">
                  <c:v>31905</c:v>
                </c:pt>
                <c:pt idx="7313">
                  <c:v>31906</c:v>
                </c:pt>
                <c:pt idx="7314">
                  <c:v>31907</c:v>
                </c:pt>
                <c:pt idx="7315">
                  <c:v>31908</c:v>
                </c:pt>
                <c:pt idx="7316">
                  <c:v>31909</c:v>
                </c:pt>
                <c:pt idx="7317">
                  <c:v>31910</c:v>
                </c:pt>
                <c:pt idx="7318">
                  <c:v>31911</c:v>
                </c:pt>
                <c:pt idx="7319">
                  <c:v>31912</c:v>
                </c:pt>
                <c:pt idx="7320">
                  <c:v>31913</c:v>
                </c:pt>
                <c:pt idx="7321">
                  <c:v>31914</c:v>
                </c:pt>
                <c:pt idx="7322">
                  <c:v>31915</c:v>
                </c:pt>
                <c:pt idx="7323">
                  <c:v>31916</c:v>
                </c:pt>
                <c:pt idx="7324">
                  <c:v>31917</c:v>
                </c:pt>
                <c:pt idx="7325">
                  <c:v>31918</c:v>
                </c:pt>
                <c:pt idx="7326">
                  <c:v>31919</c:v>
                </c:pt>
                <c:pt idx="7327">
                  <c:v>31920</c:v>
                </c:pt>
                <c:pt idx="7328">
                  <c:v>31921</c:v>
                </c:pt>
                <c:pt idx="7329">
                  <c:v>31922</c:v>
                </c:pt>
                <c:pt idx="7330">
                  <c:v>31923</c:v>
                </c:pt>
                <c:pt idx="7331">
                  <c:v>31924</c:v>
                </c:pt>
                <c:pt idx="7332">
                  <c:v>31925</c:v>
                </c:pt>
                <c:pt idx="7333">
                  <c:v>31926</c:v>
                </c:pt>
                <c:pt idx="7334">
                  <c:v>31927</c:v>
                </c:pt>
                <c:pt idx="7335">
                  <c:v>31928</c:v>
                </c:pt>
                <c:pt idx="7336">
                  <c:v>31929</c:v>
                </c:pt>
                <c:pt idx="7337">
                  <c:v>31930</c:v>
                </c:pt>
                <c:pt idx="7338">
                  <c:v>31931</c:v>
                </c:pt>
                <c:pt idx="7339">
                  <c:v>31932</c:v>
                </c:pt>
                <c:pt idx="7340">
                  <c:v>31933</c:v>
                </c:pt>
                <c:pt idx="7341">
                  <c:v>31934</c:v>
                </c:pt>
                <c:pt idx="7342">
                  <c:v>31935</c:v>
                </c:pt>
                <c:pt idx="7343">
                  <c:v>31936</c:v>
                </c:pt>
                <c:pt idx="7344">
                  <c:v>31937</c:v>
                </c:pt>
                <c:pt idx="7345">
                  <c:v>31938</c:v>
                </c:pt>
                <c:pt idx="7346">
                  <c:v>31939</c:v>
                </c:pt>
                <c:pt idx="7347">
                  <c:v>31940</c:v>
                </c:pt>
                <c:pt idx="7348">
                  <c:v>31941</c:v>
                </c:pt>
                <c:pt idx="7349">
                  <c:v>31942</c:v>
                </c:pt>
                <c:pt idx="7350">
                  <c:v>31943</c:v>
                </c:pt>
                <c:pt idx="7351">
                  <c:v>31944</c:v>
                </c:pt>
                <c:pt idx="7352">
                  <c:v>31945</c:v>
                </c:pt>
                <c:pt idx="7353">
                  <c:v>31946</c:v>
                </c:pt>
                <c:pt idx="7354">
                  <c:v>31947</c:v>
                </c:pt>
                <c:pt idx="7355">
                  <c:v>31948</c:v>
                </c:pt>
                <c:pt idx="7356">
                  <c:v>31949</c:v>
                </c:pt>
                <c:pt idx="7357">
                  <c:v>31950</c:v>
                </c:pt>
                <c:pt idx="7358">
                  <c:v>31951</c:v>
                </c:pt>
                <c:pt idx="7359">
                  <c:v>31952</c:v>
                </c:pt>
                <c:pt idx="7360">
                  <c:v>31953</c:v>
                </c:pt>
                <c:pt idx="7361">
                  <c:v>31954</c:v>
                </c:pt>
                <c:pt idx="7362">
                  <c:v>31955</c:v>
                </c:pt>
                <c:pt idx="7363">
                  <c:v>31956</c:v>
                </c:pt>
                <c:pt idx="7364">
                  <c:v>31957</c:v>
                </c:pt>
                <c:pt idx="7365">
                  <c:v>31958</c:v>
                </c:pt>
                <c:pt idx="7366">
                  <c:v>31959</c:v>
                </c:pt>
                <c:pt idx="7367">
                  <c:v>31960</c:v>
                </c:pt>
                <c:pt idx="7368">
                  <c:v>31961</c:v>
                </c:pt>
                <c:pt idx="7369">
                  <c:v>31962</c:v>
                </c:pt>
                <c:pt idx="7370">
                  <c:v>31963</c:v>
                </c:pt>
                <c:pt idx="7371">
                  <c:v>31964</c:v>
                </c:pt>
                <c:pt idx="7372">
                  <c:v>31965</c:v>
                </c:pt>
                <c:pt idx="7373">
                  <c:v>31966</c:v>
                </c:pt>
                <c:pt idx="7374">
                  <c:v>31967</c:v>
                </c:pt>
                <c:pt idx="7375">
                  <c:v>31968</c:v>
                </c:pt>
                <c:pt idx="7376">
                  <c:v>31969</c:v>
                </c:pt>
                <c:pt idx="7377">
                  <c:v>31970</c:v>
                </c:pt>
                <c:pt idx="7378">
                  <c:v>31971</c:v>
                </c:pt>
                <c:pt idx="7379">
                  <c:v>31972</c:v>
                </c:pt>
                <c:pt idx="7380">
                  <c:v>31973</c:v>
                </c:pt>
                <c:pt idx="7381">
                  <c:v>31974</c:v>
                </c:pt>
                <c:pt idx="7382">
                  <c:v>31975</c:v>
                </c:pt>
                <c:pt idx="7383">
                  <c:v>31976</c:v>
                </c:pt>
                <c:pt idx="7384">
                  <c:v>31977</c:v>
                </c:pt>
                <c:pt idx="7385">
                  <c:v>31978</c:v>
                </c:pt>
                <c:pt idx="7386">
                  <c:v>31979</c:v>
                </c:pt>
                <c:pt idx="7387">
                  <c:v>31980</c:v>
                </c:pt>
                <c:pt idx="7388">
                  <c:v>31981</c:v>
                </c:pt>
                <c:pt idx="7389">
                  <c:v>31982</c:v>
                </c:pt>
                <c:pt idx="7390">
                  <c:v>31983</c:v>
                </c:pt>
                <c:pt idx="7391">
                  <c:v>31984</c:v>
                </c:pt>
                <c:pt idx="7392">
                  <c:v>31985</c:v>
                </c:pt>
                <c:pt idx="7393">
                  <c:v>31986</c:v>
                </c:pt>
                <c:pt idx="7394">
                  <c:v>31987</c:v>
                </c:pt>
                <c:pt idx="7395">
                  <c:v>31988</c:v>
                </c:pt>
                <c:pt idx="7396">
                  <c:v>31989</c:v>
                </c:pt>
                <c:pt idx="7397">
                  <c:v>31990</c:v>
                </c:pt>
                <c:pt idx="7398">
                  <c:v>31991</c:v>
                </c:pt>
                <c:pt idx="7399">
                  <c:v>31992</c:v>
                </c:pt>
                <c:pt idx="7400">
                  <c:v>31993</c:v>
                </c:pt>
                <c:pt idx="7401">
                  <c:v>31994</c:v>
                </c:pt>
                <c:pt idx="7402">
                  <c:v>31995</c:v>
                </c:pt>
                <c:pt idx="7403">
                  <c:v>31996</c:v>
                </c:pt>
                <c:pt idx="7404">
                  <c:v>31997</c:v>
                </c:pt>
                <c:pt idx="7405">
                  <c:v>31998</c:v>
                </c:pt>
                <c:pt idx="7406">
                  <c:v>31999</c:v>
                </c:pt>
                <c:pt idx="7407">
                  <c:v>32000</c:v>
                </c:pt>
                <c:pt idx="7408">
                  <c:v>32001</c:v>
                </c:pt>
                <c:pt idx="7409">
                  <c:v>32002</c:v>
                </c:pt>
                <c:pt idx="7410">
                  <c:v>32003</c:v>
                </c:pt>
                <c:pt idx="7411">
                  <c:v>32004</c:v>
                </c:pt>
                <c:pt idx="7412">
                  <c:v>32005</c:v>
                </c:pt>
                <c:pt idx="7413">
                  <c:v>32006</c:v>
                </c:pt>
                <c:pt idx="7414">
                  <c:v>32007</c:v>
                </c:pt>
                <c:pt idx="7415">
                  <c:v>32008</c:v>
                </c:pt>
                <c:pt idx="7416">
                  <c:v>32009</c:v>
                </c:pt>
                <c:pt idx="7417">
                  <c:v>32010</c:v>
                </c:pt>
                <c:pt idx="7418">
                  <c:v>32011</c:v>
                </c:pt>
                <c:pt idx="7419">
                  <c:v>32012</c:v>
                </c:pt>
                <c:pt idx="7420">
                  <c:v>32013</c:v>
                </c:pt>
                <c:pt idx="7421">
                  <c:v>32014</c:v>
                </c:pt>
                <c:pt idx="7422">
                  <c:v>32015</c:v>
                </c:pt>
                <c:pt idx="7423">
                  <c:v>32016</c:v>
                </c:pt>
                <c:pt idx="7424">
                  <c:v>32017</c:v>
                </c:pt>
                <c:pt idx="7425">
                  <c:v>32018</c:v>
                </c:pt>
                <c:pt idx="7426">
                  <c:v>32019</c:v>
                </c:pt>
                <c:pt idx="7427">
                  <c:v>32020</c:v>
                </c:pt>
                <c:pt idx="7428">
                  <c:v>32021</c:v>
                </c:pt>
                <c:pt idx="7429">
                  <c:v>32022</c:v>
                </c:pt>
                <c:pt idx="7430">
                  <c:v>32023</c:v>
                </c:pt>
                <c:pt idx="7431">
                  <c:v>32024</c:v>
                </c:pt>
                <c:pt idx="7432">
                  <c:v>32025</c:v>
                </c:pt>
                <c:pt idx="7433">
                  <c:v>32026</c:v>
                </c:pt>
                <c:pt idx="7434">
                  <c:v>32027</c:v>
                </c:pt>
                <c:pt idx="7435">
                  <c:v>32028</c:v>
                </c:pt>
                <c:pt idx="7436">
                  <c:v>32029</c:v>
                </c:pt>
                <c:pt idx="7437">
                  <c:v>32030</c:v>
                </c:pt>
                <c:pt idx="7438">
                  <c:v>32031</c:v>
                </c:pt>
                <c:pt idx="7439">
                  <c:v>32032</c:v>
                </c:pt>
                <c:pt idx="7440">
                  <c:v>32033</c:v>
                </c:pt>
                <c:pt idx="7441">
                  <c:v>32034</c:v>
                </c:pt>
                <c:pt idx="7442">
                  <c:v>32035</c:v>
                </c:pt>
                <c:pt idx="7443">
                  <c:v>32036</c:v>
                </c:pt>
                <c:pt idx="7444">
                  <c:v>32037</c:v>
                </c:pt>
                <c:pt idx="7445">
                  <c:v>32038</c:v>
                </c:pt>
                <c:pt idx="7446">
                  <c:v>32039</c:v>
                </c:pt>
                <c:pt idx="7447">
                  <c:v>32040</c:v>
                </c:pt>
                <c:pt idx="7448">
                  <c:v>32041</c:v>
                </c:pt>
                <c:pt idx="7449">
                  <c:v>32042</c:v>
                </c:pt>
                <c:pt idx="7450">
                  <c:v>32043</c:v>
                </c:pt>
                <c:pt idx="7451">
                  <c:v>32044</c:v>
                </c:pt>
                <c:pt idx="7452">
                  <c:v>32045</c:v>
                </c:pt>
                <c:pt idx="7453">
                  <c:v>32046</c:v>
                </c:pt>
                <c:pt idx="7454">
                  <c:v>32047</c:v>
                </c:pt>
                <c:pt idx="7455">
                  <c:v>32048</c:v>
                </c:pt>
                <c:pt idx="7456">
                  <c:v>32049</c:v>
                </c:pt>
                <c:pt idx="7457">
                  <c:v>32050</c:v>
                </c:pt>
                <c:pt idx="7458">
                  <c:v>32051</c:v>
                </c:pt>
                <c:pt idx="7459">
                  <c:v>32052</c:v>
                </c:pt>
                <c:pt idx="7460">
                  <c:v>32053</c:v>
                </c:pt>
                <c:pt idx="7461">
                  <c:v>32054</c:v>
                </c:pt>
                <c:pt idx="7462">
                  <c:v>32055</c:v>
                </c:pt>
                <c:pt idx="7463">
                  <c:v>32056</c:v>
                </c:pt>
                <c:pt idx="7464">
                  <c:v>32057</c:v>
                </c:pt>
                <c:pt idx="7465">
                  <c:v>32058</c:v>
                </c:pt>
                <c:pt idx="7466">
                  <c:v>32059</c:v>
                </c:pt>
                <c:pt idx="7467">
                  <c:v>32060</c:v>
                </c:pt>
                <c:pt idx="7468">
                  <c:v>32061</c:v>
                </c:pt>
                <c:pt idx="7469">
                  <c:v>32062</c:v>
                </c:pt>
                <c:pt idx="7470">
                  <c:v>32063</c:v>
                </c:pt>
                <c:pt idx="7471">
                  <c:v>32064</c:v>
                </c:pt>
                <c:pt idx="7472">
                  <c:v>32065</c:v>
                </c:pt>
                <c:pt idx="7473">
                  <c:v>32066</c:v>
                </c:pt>
                <c:pt idx="7474">
                  <c:v>32067</c:v>
                </c:pt>
                <c:pt idx="7475">
                  <c:v>32068</c:v>
                </c:pt>
                <c:pt idx="7476">
                  <c:v>32069</c:v>
                </c:pt>
                <c:pt idx="7477">
                  <c:v>32070</c:v>
                </c:pt>
                <c:pt idx="7478">
                  <c:v>32071</c:v>
                </c:pt>
                <c:pt idx="7479">
                  <c:v>32072</c:v>
                </c:pt>
                <c:pt idx="7480">
                  <c:v>32073</c:v>
                </c:pt>
                <c:pt idx="7481">
                  <c:v>32074</c:v>
                </c:pt>
                <c:pt idx="7482">
                  <c:v>32075</c:v>
                </c:pt>
                <c:pt idx="7483">
                  <c:v>32076</c:v>
                </c:pt>
                <c:pt idx="7484">
                  <c:v>32077</c:v>
                </c:pt>
                <c:pt idx="7485">
                  <c:v>32078</c:v>
                </c:pt>
                <c:pt idx="7486">
                  <c:v>32079</c:v>
                </c:pt>
                <c:pt idx="7487">
                  <c:v>32080</c:v>
                </c:pt>
                <c:pt idx="7488">
                  <c:v>32081</c:v>
                </c:pt>
                <c:pt idx="7489">
                  <c:v>32082</c:v>
                </c:pt>
                <c:pt idx="7490">
                  <c:v>32083</c:v>
                </c:pt>
                <c:pt idx="7491">
                  <c:v>32084</c:v>
                </c:pt>
                <c:pt idx="7492">
                  <c:v>32085</c:v>
                </c:pt>
                <c:pt idx="7493">
                  <c:v>32086</c:v>
                </c:pt>
                <c:pt idx="7494">
                  <c:v>32087</c:v>
                </c:pt>
                <c:pt idx="7495">
                  <c:v>32088</c:v>
                </c:pt>
                <c:pt idx="7496">
                  <c:v>32089</c:v>
                </c:pt>
                <c:pt idx="7497">
                  <c:v>32090</c:v>
                </c:pt>
                <c:pt idx="7498">
                  <c:v>32091</c:v>
                </c:pt>
                <c:pt idx="7499">
                  <c:v>32092</c:v>
                </c:pt>
                <c:pt idx="7500">
                  <c:v>32093</c:v>
                </c:pt>
                <c:pt idx="7501">
                  <c:v>32094</c:v>
                </c:pt>
                <c:pt idx="7502">
                  <c:v>32095</c:v>
                </c:pt>
                <c:pt idx="7503">
                  <c:v>32096</c:v>
                </c:pt>
                <c:pt idx="7504">
                  <c:v>32097</c:v>
                </c:pt>
                <c:pt idx="7505">
                  <c:v>32098</c:v>
                </c:pt>
                <c:pt idx="7506">
                  <c:v>32099</c:v>
                </c:pt>
                <c:pt idx="7507">
                  <c:v>32100</c:v>
                </c:pt>
                <c:pt idx="7508">
                  <c:v>32101</c:v>
                </c:pt>
                <c:pt idx="7509">
                  <c:v>32102</c:v>
                </c:pt>
                <c:pt idx="7510">
                  <c:v>32103</c:v>
                </c:pt>
                <c:pt idx="7511">
                  <c:v>32104</c:v>
                </c:pt>
                <c:pt idx="7512">
                  <c:v>32105</c:v>
                </c:pt>
                <c:pt idx="7513">
                  <c:v>32106</c:v>
                </c:pt>
                <c:pt idx="7514">
                  <c:v>32107</c:v>
                </c:pt>
                <c:pt idx="7515">
                  <c:v>32108</c:v>
                </c:pt>
                <c:pt idx="7516">
                  <c:v>32109</c:v>
                </c:pt>
                <c:pt idx="7517">
                  <c:v>32110</c:v>
                </c:pt>
                <c:pt idx="7518">
                  <c:v>32111</c:v>
                </c:pt>
                <c:pt idx="7519">
                  <c:v>32112</c:v>
                </c:pt>
                <c:pt idx="7520">
                  <c:v>32113</c:v>
                </c:pt>
                <c:pt idx="7521">
                  <c:v>32114</c:v>
                </c:pt>
                <c:pt idx="7522">
                  <c:v>32115</c:v>
                </c:pt>
                <c:pt idx="7523">
                  <c:v>32116</c:v>
                </c:pt>
                <c:pt idx="7524">
                  <c:v>32117</c:v>
                </c:pt>
                <c:pt idx="7525">
                  <c:v>32118</c:v>
                </c:pt>
                <c:pt idx="7526">
                  <c:v>32119</c:v>
                </c:pt>
                <c:pt idx="7527">
                  <c:v>32120</c:v>
                </c:pt>
                <c:pt idx="7528">
                  <c:v>32121</c:v>
                </c:pt>
                <c:pt idx="7529">
                  <c:v>32122</c:v>
                </c:pt>
                <c:pt idx="7530">
                  <c:v>32123</c:v>
                </c:pt>
                <c:pt idx="7531">
                  <c:v>32124</c:v>
                </c:pt>
                <c:pt idx="7532">
                  <c:v>32125</c:v>
                </c:pt>
                <c:pt idx="7533">
                  <c:v>32126</c:v>
                </c:pt>
                <c:pt idx="7534">
                  <c:v>32127</c:v>
                </c:pt>
                <c:pt idx="7535">
                  <c:v>32128</c:v>
                </c:pt>
                <c:pt idx="7536">
                  <c:v>32129</c:v>
                </c:pt>
                <c:pt idx="7537">
                  <c:v>32130</c:v>
                </c:pt>
                <c:pt idx="7538">
                  <c:v>32131</c:v>
                </c:pt>
                <c:pt idx="7539">
                  <c:v>32132</c:v>
                </c:pt>
                <c:pt idx="7540">
                  <c:v>32133</c:v>
                </c:pt>
                <c:pt idx="7541">
                  <c:v>32134</c:v>
                </c:pt>
                <c:pt idx="7542">
                  <c:v>32135</c:v>
                </c:pt>
                <c:pt idx="7543">
                  <c:v>32136</c:v>
                </c:pt>
                <c:pt idx="7544">
                  <c:v>32137</c:v>
                </c:pt>
                <c:pt idx="7545">
                  <c:v>32138</c:v>
                </c:pt>
                <c:pt idx="7546">
                  <c:v>32139</c:v>
                </c:pt>
                <c:pt idx="7547">
                  <c:v>32140</c:v>
                </c:pt>
                <c:pt idx="7548">
                  <c:v>32141</c:v>
                </c:pt>
                <c:pt idx="7549">
                  <c:v>32142</c:v>
                </c:pt>
                <c:pt idx="7550">
                  <c:v>32143</c:v>
                </c:pt>
                <c:pt idx="7551">
                  <c:v>32144</c:v>
                </c:pt>
                <c:pt idx="7552">
                  <c:v>32145</c:v>
                </c:pt>
                <c:pt idx="7553">
                  <c:v>32146</c:v>
                </c:pt>
                <c:pt idx="7554">
                  <c:v>32147</c:v>
                </c:pt>
                <c:pt idx="7555">
                  <c:v>32148</c:v>
                </c:pt>
                <c:pt idx="7556">
                  <c:v>32149</c:v>
                </c:pt>
                <c:pt idx="7557">
                  <c:v>32150</c:v>
                </c:pt>
                <c:pt idx="7558">
                  <c:v>32151</c:v>
                </c:pt>
                <c:pt idx="7559">
                  <c:v>32152</c:v>
                </c:pt>
                <c:pt idx="7560">
                  <c:v>32153</c:v>
                </c:pt>
                <c:pt idx="7561">
                  <c:v>32154</c:v>
                </c:pt>
                <c:pt idx="7562">
                  <c:v>32155</c:v>
                </c:pt>
                <c:pt idx="7563">
                  <c:v>32156</c:v>
                </c:pt>
                <c:pt idx="7564">
                  <c:v>32157</c:v>
                </c:pt>
                <c:pt idx="7565">
                  <c:v>32158</c:v>
                </c:pt>
                <c:pt idx="7566">
                  <c:v>32159</c:v>
                </c:pt>
                <c:pt idx="7567">
                  <c:v>32160</c:v>
                </c:pt>
                <c:pt idx="7568">
                  <c:v>32161</c:v>
                </c:pt>
                <c:pt idx="7569">
                  <c:v>32162</c:v>
                </c:pt>
                <c:pt idx="7570">
                  <c:v>32163</c:v>
                </c:pt>
                <c:pt idx="7571">
                  <c:v>32164</c:v>
                </c:pt>
                <c:pt idx="7572">
                  <c:v>32165</c:v>
                </c:pt>
                <c:pt idx="7573">
                  <c:v>32166</c:v>
                </c:pt>
                <c:pt idx="7574">
                  <c:v>32167</c:v>
                </c:pt>
                <c:pt idx="7575">
                  <c:v>32168</c:v>
                </c:pt>
                <c:pt idx="7576">
                  <c:v>32169</c:v>
                </c:pt>
                <c:pt idx="7577">
                  <c:v>32170</c:v>
                </c:pt>
                <c:pt idx="7578">
                  <c:v>32171</c:v>
                </c:pt>
                <c:pt idx="7579">
                  <c:v>32172</c:v>
                </c:pt>
                <c:pt idx="7580">
                  <c:v>32173</c:v>
                </c:pt>
                <c:pt idx="7581">
                  <c:v>32174</c:v>
                </c:pt>
                <c:pt idx="7582">
                  <c:v>32175</c:v>
                </c:pt>
                <c:pt idx="7583">
                  <c:v>32176</c:v>
                </c:pt>
                <c:pt idx="7584">
                  <c:v>32177</c:v>
                </c:pt>
                <c:pt idx="7585">
                  <c:v>32178</c:v>
                </c:pt>
                <c:pt idx="7586">
                  <c:v>32179</c:v>
                </c:pt>
                <c:pt idx="7587">
                  <c:v>32180</c:v>
                </c:pt>
                <c:pt idx="7588">
                  <c:v>32181</c:v>
                </c:pt>
                <c:pt idx="7589">
                  <c:v>32182</c:v>
                </c:pt>
                <c:pt idx="7590">
                  <c:v>32183</c:v>
                </c:pt>
                <c:pt idx="7591">
                  <c:v>32184</c:v>
                </c:pt>
                <c:pt idx="7592">
                  <c:v>32185</c:v>
                </c:pt>
                <c:pt idx="7593">
                  <c:v>32186</c:v>
                </c:pt>
                <c:pt idx="7594">
                  <c:v>32187</c:v>
                </c:pt>
                <c:pt idx="7595">
                  <c:v>32188</c:v>
                </c:pt>
                <c:pt idx="7596">
                  <c:v>32189</c:v>
                </c:pt>
                <c:pt idx="7597">
                  <c:v>32190</c:v>
                </c:pt>
                <c:pt idx="7598">
                  <c:v>32191</c:v>
                </c:pt>
                <c:pt idx="7599">
                  <c:v>32192</c:v>
                </c:pt>
                <c:pt idx="7600">
                  <c:v>32193</c:v>
                </c:pt>
                <c:pt idx="7601">
                  <c:v>32194</c:v>
                </c:pt>
                <c:pt idx="7602">
                  <c:v>32195</c:v>
                </c:pt>
                <c:pt idx="7603">
                  <c:v>32196</c:v>
                </c:pt>
                <c:pt idx="7604">
                  <c:v>32197</c:v>
                </c:pt>
                <c:pt idx="7605">
                  <c:v>32198</c:v>
                </c:pt>
                <c:pt idx="7606">
                  <c:v>32199</c:v>
                </c:pt>
                <c:pt idx="7607">
                  <c:v>32200</c:v>
                </c:pt>
                <c:pt idx="7608">
                  <c:v>32201</c:v>
                </c:pt>
                <c:pt idx="7609">
                  <c:v>32202</c:v>
                </c:pt>
                <c:pt idx="7610">
                  <c:v>32203</c:v>
                </c:pt>
                <c:pt idx="7611">
                  <c:v>32204</c:v>
                </c:pt>
                <c:pt idx="7612">
                  <c:v>32205</c:v>
                </c:pt>
                <c:pt idx="7613">
                  <c:v>32206</c:v>
                </c:pt>
                <c:pt idx="7614">
                  <c:v>32207</c:v>
                </c:pt>
                <c:pt idx="7615">
                  <c:v>32208</c:v>
                </c:pt>
                <c:pt idx="7616">
                  <c:v>32209</c:v>
                </c:pt>
                <c:pt idx="7617">
                  <c:v>32210</c:v>
                </c:pt>
                <c:pt idx="7618">
                  <c:v>32211</c:v>
                </c:pt>
                <c:pt idx="7619">
                  <c:v>32212</c:v>
                </c:pt>
                <c:pt idx="7620">
                  <c:v>32213</c:v>
                </c:pt>
                <c:pt idx="7621">
                  <c:v>32214</c:v>
                </c:pt>
                <c:pt idx="7622">
                  <c:v>32215</c:v>
                </c:pt>
                <c:pt idx="7623">
                  <c:v>32216</c:v>
                </c:pt>
                <c:pt idx="7624">
                  <c:v>32217</c:v>
                </c:pt>
                <c:pt idx="7625">
                  <c:v>32218</c:v>
                </c:pt>
                <c:pt idx="7626">
                  <c:v>32219</c:v>
                </c:pt>
                <c:pt idx="7627">
                  <c:v>32220</c:v>
                </c:pt>
                <c:pt idx="7628">
                  <c:v>32221</c:v>
                </c:pt>
                <c:pt idx="7629">
                  <c:v>32222</c:v>
                </c:pt>
                <c:pt idx="7630">
                  <c:v>32223</c:v>
                </c:pt>
                <c:pt idx="7631">
                  <c:v>32224</c:v>
                </c:pt>
                <c:pt idx="7632">
                  <c:v>32225</c:v>
                </c:pt>
                <c:pt idx="7633">
                  <c:v>32226</c:v>
                </c:pt>
                <c:pt idx="7634">
                  <c:v>32227</c:v>
                </c:pt>
                <c:pt idx="7635">
                  <c:v>32228</c:v>
                </c:pt>
                <c:pt idx="7636">
                  <c:v>32229</c:v>
                </c:pt>
                <c:pt idx="7637">
                  <c:v>32230</c:v>
                </c:pt>
                <c:pt idx="7638">
                  <c:v>32231</c:v>
                </c:pt>
                <c:pt idx="7639">
                  <c:v>32232</c:v>
                </c:pt>
                <c:pt idx="7640">
                  <c:v>32233</c:v>
                </c:pt>
                <c:pt idx="7641">
                  <c:v>32234</c:v>
                </c:pt>
                <c:pt idx="7642">
                  <c:v>32235</c:v>
                </c:pt>
                <c:pt idx="7643">
                  <c:v>32236</c:v>
                </c:pt>
                <c:pt idx="7644">
                  <c:v>32237</c:v>
                </c:pt>
                <c:pt idx="7645">
                  <c:v>32238</c:v>
                </c:pt>
                <c:pt idx="7646">
                  <c:v>32239</c:v>
                </c:pt>
                <c:pt idx="7647">
                  <c:v>32240</c:v>
                </c:pt>
                <c:pt idx="7648">
                  <c:v>32241</c:v>
                </c:pt>
                <c:pt idx="7649">
                  <c:v>32242</c:v>
                </c:pt>
                <c:pt idx="7650">
                  <c:v>32243</c:v>
                </c:pt>
                <c:pt idx="7651">
                  <c:v>32244</c:v>
                </c:pt>
                <c:pt idx="7652">
                  <c:v>32245</c:v>
                </c:pt>
                <c:pt idx="7653">
                  <c:v>32246</c:v>
                </c:pt>
                <c:pt idx="7654">
                  <c:v>32247</c:v>
                </c:pt>
                <c:pt idx="7655">
                  <c:v>32248</c:v>
                </c:pt>
                <c:pt idx="7656">
                  <c:v>32249</c:v>
                </c:pt>
                <c:pt idx="7657">
                  <c:v>32250</c:v>
                </c:pt>
                <c:pt idx="7658">
                  <c:v>32251</c:v>
                </c:pt>
                <c:pt idx="7659">
                  <c:v>32252</c:v>
                </c:pt>
                <c:pt idx="7660">
                  <c:v>32253</c:v>
                </c:pt>
                <c:pt idx="7661">
                  <c:v>32254</c:v>
                </c:pt>
                <c:pt idx="7662">
                  <c:v>32255</c:v>
                </c:pt>
                <c:pt idx="7663">
                  <c:v>32256</c:v>
                </c:pt>
                <c:pt idx="7664">
                  <c:v>32257</c:v>
                </c:pt>
                <c:pt idx="7665">
                  <c:v>32258</c:v>
                </c:pt>
                <c:pt idx="7666">
                  <c:v>32259</c:v>
                </c:pt>
                <c:pt idx="7667">
                  <c:v>32260</c:v>
                </c:pt>
                <c:pt idx="7668">
                  <c:v>32261</c:v>
                </c:pt>
                <c:pt idx="7669">
                  <c:v>32262</c:v>
                </c:pt>
                <c:pt idx="7670">
                  <c:v>32263</c:v>
                </c:pt>
                <c:pt idx="7671">
                  <c:v>32264</c:v>
                </c:pt>
                <c:pt idx="7672">
                  <c:v>32265</c:v>
                </c:pt>
                <c:pt idx="7673">
                  <c:v>32266</c:v>
                </c:pt>
                <c:pt idx="7674">
                  <c:v>32267</c:v>
                </c:pt>
                <c:pt idx="7675">
                  <c:v>32268</c:v>
                </c:pt>
                <c:pt idx="7676">
                  <c:v>32269</c:v>
                </c:pt>
                <c:pt idx="7677">
                  <c:v>32270</c:v>
                </c:pt>
                <c:pt idx="7678">
                  <c:v>32271</c:v>
                </c:pt>
                <c:pt idx="7679">
                  <c:v>32272</c:v>
                </c:pt>
                <c:pt idx="7680">
                  <c:v>32273</c:v>
                </c:pt>
                <c:pt idx="7681">
                  <c:v>32274</c:v>
                </c:pt>
                <c:pt idx="7682">
                  <c:v>32275</c:v>
                </c:pt>
                <c:pt idx="7683">
                  <c:v>32276</c:v>
                </c:pt>
                <c:pt idx="7684">
                  <c:v>32277</c:v>
                </c:pt>
                <c:pt idx="7685">
                  <c:v>32278</c:v>
                </c:pt>
                <c:pt idx="7686">
                  <c:v>32279</c:v>
                </c:pt>
                <c:pt idx="7687">
                  <c:v>32280</c:v>
                </c:pt>
                <c:pt idx="7688">
                  <c:v>32281</c:v>
                </c:pt>
                <c:pt idx="7689">
                  <c:v>32282</c:v>
                </c:pt>
                <c:pt idx="7690">
                  <c:v>32283</c:v>
                </c:pt>
                <c:pt idx="7691">
                  <c:v>32284</c:v>
                </c:pt>
                <c:pt idx="7692">
                  <c:v>32285</c:v>
                </c:pt>
                <c:pt idx="7693">
                  <c:v>32286</c:v>
                </c:pt>
                <c:pt idx="7694">
                  <c:v>32287</c:v>
                </c:pt>
                <c:pt idx="7695">
                  <c:v>32288</c:v>
                </c:pt>
                <c:pt idx="7696">
                  <c:v>32289</c:v>
                </c:pt>
                <c:pt idx="7697">
                  <c:v>32290</c:v>
                </c:pt>
                <c:pt idx="7698">
                  <c:v>32291</c:v>
                </c:pt>
                <c:pt idx="7699">
                  <c:v>32292</c:v>
                </c:pt>
                <c:pt idx="7700">
                  <c:v>32293</c:v>
                </c:pt>
                <c:pt idx="7701">
                  <c:v>32294</c:v>
                </c:pt>
                <c:pt idx="7702">
                  <c:v>32295</c:v>
                </c:pt>
                <c:pt idx="7703">
                  <c:v>32296</c:v>
                </c:pt>
                <c:pt idx="7704">
                  <c:v>32297</c:v>
                </c:pt>
                <c:pt idx="7705">
                  <c:v>32298</c:v>
                </c:pt>
                <c:pt idx="7706">
                  <c:v>32299</c:v>
                </c:pt>
                <c:pt idx="7707">
                  <c:v>32300</c:v>
                </c:pt>
                <c:pt idx="7708">
                  <c:v>32301</c:v>
                </c:pt>
                <c:pt idx="7709">
                  <c:v>32302</c:v>
                </c:pt>
                <c:pt idx="7710">
                  <c:v>32303</c:v>
                </c:pt>
                <c:pt idx="7711">
                  <c:v>32304</c:v>
                </c:pt>
                <c:pt idx="7712">
                  <c:v>32305</c:v>
                </c:pt>
                <c:pt idx="7713">
                  <c:v>32306</c:v>
                </c:pt>
                <c:pt idx="7714">
                  <c:v>32307</c:v>
                </c:pt>
                <c:pt idx="7715">
                  <c:v>32308</c:v>
                </c:pt>
                <c:pt idx="7716">
                  <c:v>32309</c:v>
                </c:pt>
                <c:pt idx="7717">
                  <c:v>32310</c:v>
                </c:pt>
                <c:pt idx="7718">
                  <c:v>32311</c:v>
                </c:pt>
                <c:pt idx="7719">
                  <c:v>32312</c:v>
                </c:pt>
                <c:pt idx="7720">
                  <c:v>32313</c:v>
                </c:pt>
                <c:pt idx="7721">
                  <c:v>32314</c:v>
                </c:pt>
                <c:pt idx="7722">
                  <c:v>32315</c:v>
                </c:pt>
                <c:pt idx="7723">
                  <c:v>32316</c:v>
                </c:pt>
                <c:pt idx="7724">
                  <c:v>32317</c:v>
                </c:pt>
                <c:pt idx="7725">
                  <c:v>32318</c:v>
                </c:pt>
                <c:pt idx="7726">
                  <c:v>32319</c:v>
                </c:pt>
                <c:pt idx="7727">
                  <c:v>32320</c:v>
                </c:pt>
                <c:pt idx="7728">
                  <c:v>32321</c:v>
                </c:pt>
                <c:pt idx="7729">
                  <c:v>32322</c:v>
                </c:pt>
                <c:pt idx="7730">
                  <c:v>32323</c:v>
                </c:pt>
                <c:pt idx="7731">
                  <c:v>32324</c:v>
                </c:pt>
                <c:pt idx="7732">
                  <c:v>32325</c:v>
                </c:pt>
                <c:pt idx="7733">
                  <c:v>32326</c:v>
                </c:pt>
                <c:pt idx="7734">
                  <c:v>32327</c:v>
                </c:pt>
                <c:pt idx="7735">
                  <c:v>32328</c:v>
                </c:pt>
                <c:pt idx="7736">
                  <c:v>32329</c:v>
                </c:pt>
                <c:pt idx="7737">
                  <c:v>32330</c:v>
                </c:pt>
                <c:pt idx="7738">
                  <c:v>32331</c:v>
                </c:pt>
                <c:pt idx="7739">
                  <c:v>32332</c:v>
                </c:pt>
                <c:pt idx="7740">
                  <c:v>32333</c:v>
                </c:pt>
                <c:pt idx="7741">
                  <c:v>32334</c:v>
                </c:pt>
                <c:pt idx="7742">
                  <c:v>32335</c:v>
                </c:pt>
                <c:pt idx="7743">
                  <c:v>32336</c:v>
                </c:pt>
                <c:pt idx="7744">
                  <c:v>32337</c:v>
                </c:pt>
                <c:pt idx="7745">
                  <c:v>32338</c:v>
                </c:pt>
                <c:pt idx="7746">
                  <c:v>32339</c:v>
                </c:pt>
                <c:pt idx="7747">
                  <c:v>32340</c:v>
                </c:pt>
                <c:pt idx="7748">
                  <c:v>32341</c:v>
                </c:pt>
                <c:pt idx="7749">
                  <c:v>32342</c:v>
                </c:pt>
                <c:pt idx="7750">
                  <c:v>32343</c:v>
                </c:pt>
                <c:pt idx="7751">
                  <c:v>32344</c:v>
                </c:pt>
                <c:pt idx="7752">
                  <c:v>32345</c:v>
                </c:pt>
                <c:pt idx="7753">
                  <c:v>32346</c:v>
                </c:pt>
                <c:pt idx="7754">
                  <c:v>32347</c:v>
                </c:pt>
                <c:pt idx="7755">
                  <c:v>32348</c:v>
                </c:pt>
                <c:pt idx="7756">
                  <c:v>32349</c:v>
                </c:pt>
                <c:pt idx="7757">
                  <c:v>32350</c:v>
                </c:pt>
                <c:pt idx="7758">
                  <c:v>32351</c:v>
                </c:pt>
                <c:pt idx="7759">
                  <c:v>32352</c:v>
                </c:pt>
                <c:pt idx="7760">
                  <c:v>32353</c:v>
                </c:pt>
                <c:pt idx="7761">
                  <c:v>32354</c:v>
                </c:pt>
                <c:pt idx="7762">
                  <c:v>32355</c:v>
                </c:pt>
                <c:pt idx="7763">
                  <c:v>32356</c:v>
                </c:pt>
                <c:pt idx="7764">
                  <c:v>32357</c:v>
                </c:pt>
                <c:pt idx="7765">
                  <c:v>32358</c:v>
                </c:pt>
                <c:pt idx="7766">
                  <c:v>32359</c:v>
                </c:pt>
                <c:pt idx="7767">
                  <c:v>32360</c:v>
                </c:pt>
                <c:pt idx="7768">
                  <c:v>32361</c:v>
                </c:pt>
                <c:pt idx="7769">
                  <c:v>32362</c:v>
                </c:pt>
                <c:pt idx="7770">
                  <c:v>32363</c:v>
                </c:pt>
                <c:pt idx="7771">
                  <c:v>32364</c:v>
                </c:pt>
                <c:pt idx="7772">
                  <c:v>32365</c:v>
                </c:pt>
                <c:pt idx="7773">
                  <c:v>32366</c:v>
                </c:pt>
                <c:pt idx="7774">
                  <c:v>32367</c:v>
                </c:pt>
                <c:pt idx="7775">
                  <c:v>32368</c:v>
                </c:pt>
                <c:pt idx="7776">
                  <c:v>32369</c:v>
                </c:pt>
                <c:pt idx="7777">
                  <c:v>32370</c:v>
                </c:pt>
                <c:pt idx="7778">
                  <c:v>32371</c:v>
                </c:pt>
                <c:pt idx="7779">
                  <c:v>32372</c:v>
                </c:pt>
                <c:pt idx="7780">
                  <c:v>32373</c:v>
                </c:pt>
                <c:pt idx="7781">
                  <c:v>32374</c:v>
                </c:pt>
                <c:pt idx="7782">
                  <c:v>32375</c:v>
                </c:pt>
                <c:pt idx="7783">
                  <c:v>32376</c:v>
                </c:pt>
                <c:pt idx="7784">
                  <c:v>32377</c:v>
                </c:pt>
                <c:pt idx="7785">
                  <c:v>32378</c:v>
                </c:pt>
                <c:pt idx="7786">
                  <c:v>32379</c:v>
                </c:pt>
                <c:pt idx="7787">
                  <c:v>32380</c:v>
                </c:pt>
                <c:pt idx="7788">
                  <c:v>32381</c:v>
                </c:pt>
                <c:pt idx="7789">
                  <c:v>32382</c:v>
                </c:pt>
                <c:pt idx="7790">
                  <c:v>32383</c:v>
                </c:pt>
                <c:pt idx="7791">
                  <c:v>32384</c:v>
                </c:pt>
                <c:pt idx="7792">
                  <c:v>32385</c:v>
                </c:pt>
                <c:pt idx="7793">
                  <c:v>32386</c:v>
                </c:pt>
                <c:pt idx="7794">
                  <c:v>32387</c:v>
                </c:pt>
                <c:pt idx="7795">
                  <c:v>32388</c:v>
                </c:pt>
                <c:pt idx="7796">
                  <c:v>32389</c:v>
                </c:pt>
                <c:pt idx="7797">
                  <c:v>32390</c:v>
                </c:pt>
                <c:pt idx="7798">
                  <c:v>32391</c:v>
                </c:pt>
                <c:pt idx="7799">
                  <c:v>32392</c:v>
                </c:pt>
                <c:pt idx="7800">
                  <c:v>32393</c:v>
                </c:pt>
                <c:pt idx="7801">
                  <c:v>32394</c:v>
                </c:pt>
                <c:pt idx="7802">
                  <c:v>32395</c:v>
                </c:pt>
                <c:pt idx="7803">
                  <c:v>32396</c:v>
                </c:pt>
                <c:pt idx="7804">
                  <c:v>32397</c:v>
                </c:pt>
                <c:pt idx="7805">
                  <c:v>32398</c:v>
                </c:pt>
                <c:pt idx="7806">
                  <c:v>32399</c:v>
                </c:pt>
                <c:pt idx="7807">
                  <c:v>32400</c:v>
                </c:pt>
                <c:pt idx="7808">
                  <c:v>32401</c:v>
                </c:pt>
                <c:pt idx="7809">
                  <c:v>32402</c:v>
                </c:pt>
                <c:pt idx="7810">
                  <c:v>32403</c:v>
                </c:pt>
                <c:pt idx="7811">
                  <c:v>32404</c:v>
                </c:pt>
                <c:pt idx="7812">
                  <c:v>32405</c:v>
                </c:pt>
                <c:pt idx="7813">
                  <c:v>32406</c:v>
                </c:pt>
                <c:pt idx="7814">
                  <c:v>32407</c:v>
                </c:pt>
                <c:pt idx="7815">
                  <c:v>32408</c:v>
                </c:pt>
                <c:pt idx="7816">
                  <c:v>32409</c:v>
                </c:pt>
                <c:pt idx="7817">
                  <c:v>32410</c:v>
                </c:pt>
                <c:pt idx="7818">
                  <c:v>32411</c:v>
                </c:pt>
                <c:pt idx="7819">
                  <c:v>32412</c:v>
                </c:pt>
                <c:pt idx="7820">
                  <c:v>32413</c:v>
                </c:pt>
                <c:pt idx="7821">
                  <c:v>32414</c:v>
                </c:pt>
                <c:pt idx="7822">
                  <c:v>32415</c:v>
                </c:pt>
                <c:pt idx="7823">
                  <c:v>32416</c:v>
                </c:pt>
                <c:pt idx="7824">
                  <c:v>32417</c:v>
                </c:pt>
                <c:pt idx="7825">
                  <c:v>32418</c:v>
                </c:pt>
                <c:pt idx="7826">
                  <c:v>32419</c:v>
                </c:pt>
                <c:pt idx="7827">
                  <c:v>32420</c:v>
                </c:pt>
                <c:pt idx="7828">
                  <c:v>32421</c:v>
                </c:pt>
                <c:pt idx="7829">
                  <c:v>32422</c:v>
                </c:pt>
                <c:pt idx="7830">
                  <c:v>32423</c:v>
                </c:pt>
                <c:pt idx="7831">
                  <c:v>32424</c:v>
                </c:pt>
                <c:pt idx="7832">
                  <c:v>32425</c:v>
                </c:pt>
                <c:pt idx="7833">
                  <c:v>32426</c:v>
                </c:pt>
                <c:pt idx="7834">
                  <c:v>32427</c:v>
                </c:pt>
                <c:pt idx="7835">
                  <c:v>32428</c:v>
                </c:pt>
                <c:pt idx="7836">
                  <c:v>32429</c:v>
                </c:pt>
                <c:pt idx="7837">
                  <c:v>32430</c:v>
                </c:pt>
                <c:pt idx="7838">
                  <c:v>32431</c:v>
                </c:pt>
                <c:pt idx="7839">
                  <c:v>32432</c:v>
                </c:pt>
                <c:pt idx="7840">
                  <c:v>32433</c:v>
                </c:pt>
                <c:pt idx="7841">
                  <c:v>32434</c:v>
                </c:pt>
                <c:pt idx="7842">
                  <c:v>32435</c:v>
                </c:pt>
                <c:pt idx="7843">
                  <c:v>32436</c:v>
                </c:pt>
                <c:pt idx="7844">
                  <c:v>32437</c:v>
                </c:pt>
                <c:pt idx="7845">
                  <c:v>32438</c:v>
                </c:pt>
                <c:pt idx="7846">
                  <c:v>32439</c:v>
                </c:pt>
                <c:pt idx="7847">
                  <c:v>32440</c:v>
                </c:pt>
                <c:pt idx="7848">
                  <c:v>32441</c:v>
                </c:pt>
                <c:pt idx="7849">
                  <c:v>32442</c:v>
                </c:pt>
                <c:pt idx="7850">
                  <c:v>32443</c:v>
                </c:pt>
                <c:pt idx="7851">
                  <c:v>32444</c:v>
                </c:pt>
                <c:pt idx="7852">
                  <c:v>32445</c:v>
                </c:pt>
                <c:pt idx="7853">
                  <c:v>32446</c:v>
                </c:pt>
                <c:pt idx="7854">
                  <c:v>32447</c:v>
                </c:pt>
                <c:pt idx="7855">
                  <c:v>32448</c:v>
                </c:pt>
                <c:pt idx="7856">
                  <c:v>32449</c:v>
                </c:pt>
                <c:pt idx="7857">
                  <c:v>32450</c:v>
                </c:pt>
                <c:pt idx="7858">
                  <c:v>32451</c:v>
                </c:pt>
                <c:pt idx="7859">
                  <c:v>32452</c:v>
                </c:pt>
                <c:pt idx="7860">
                  <c:v>32453</c:v>
                </c:pt>
                <c:pt idx="7861">
                  <c:v>32454</c:v>
                </c:pt>
                <c:pt idx="7862">
                  <c:v>32455</c:v>
                </c:pt>
                <c:pt idx="7863">
                  <c:v>32456</c:v>
                </c:pt>
                <c:pt idx="7864">
                  <c:v>32457</c:v>
                </c:pt>
                <c:pt idx="7865">
                  <c:v>32458</c:v>
                </c:pt>
                <c:pt idx="7866">
                  <c:v>32459</c:v>
                </c:pt>
                <c:pt idx="7867">
                  <c:v>32460</c:v>
                </c:pt>
                <c:pt idx="7868">
                  <c:v>32461</c:v>
                </c:pt>
                <c:pt idx="7869">
                  <c:v>32462</c:v>
                </c:pt>
                <c:pt idx="7870">
                  <c:v>32463</c:v>
                </c:pt>
                <c:pt idx="7871">
                  <c:v>32464</c:v>
                </c:pt>
                <c:pt idx="7872">
                  <c:v>32465</c:v>
                </c:pt>
                <c:pt idx="7873">
                  <c:v>32466</c:v>
                </c:pt>
                <c:pt idx="7874">
                  <c:v>32467</c:v>
                </c:pt>
                <c:pt idx="7875">
                  <c:v>32468</c:v>
                </c:pt>
                <c:pt idx="7876">
                  <c:v>32469</c:v>
                </c:pt>
                <c:pt idx="7877">
                  <c:v>32470</c:v>
                </c:pt>
                <c:pt idx="7878">
                  <c:v>32471</c:v>
                </c:pt>
                <c:pt idx="7879">
                  <c:v>32472</c:v>
                </c:pt>
                <c:pt idx="7880">
                  <c:v>32473</c:v>
                </c:pt>
                <c:pt idx="7881">
                  <c:v>32474</c:v>
                </c:pt>
                <c:pt idx="7882">
                  <c:v>32475</c:v>
                </c:pt>
                <c:pt idx="7883">
                  <c:v>32476</c:v>
                </c:pt>
                <c:pt idx="7884">
                  <c:v>32477</c:v>
                </c:pt>
                <c:pt idx="7885">
                  <c:v>32478</c:v>
                </c:pt>
                <c:pt idx="7886">
                  <c:v>32479</c:v>
                </c:pt>
                <c:pt idx="7887">
                  <c:v>32480</c:v>
                </c:pt>
                <c:pt idx="7888">
                  <c:v>32481</c:v>
                </c:pt>
                <c:pt idx="7889">
                  <c:v>32482</c:v>
                </c:pt>
                <c:pt idx="7890">
                  <c:v>32483</c:v>
                </c:pt>
                <c:pt idx="7891">
                  <c:v>32484</c:v>
                </c:pt>
                <c:pt idx="7892">
                  <c:v>32485</c:v>
                </c:pt>
                <c:pt idx="7893">
                  <c:v>32486</c:v>
                </c:pt>
                <c:pt idx="7894">
                  <c:v>32487</c:v>
                </c:pt>
                <c:pt idx="7895">
                  <c:v>32488</c:v>
                </c:pt>
                <c:pt idx="7896">
                  <c:v>32489</c:v>
                </c:pt>
                <c:pt idx="7897">
                  <c:v>32490</c:v>
                </c:pt>
                <c:pt idx="7898">
                  <c:v>32491</c:v>
                </c:pt>
                <c:pt idx="7899">
                  <c:v>32492</c:v>
                </c:pt>
                <c:pt idx="7900">
                  <c:v>32493</c:v>
                </c:pt>
                <c:pt idx="7901">
                  <c:v>32494</c:v>
                </c:pt>
                <c:pt idx="7902">
                  <c:v>32495</c:v>
                </c:pt>
                <c:pt idx="7903">
                  <c:v>32496</c:v>
                </c:pt>
                <c:pt idx="7904">
                  <c:v>32497</c:v>
                </c:pt>
                <c:pt idx="7905">
                  <c:v>32498</c:v>
                </c:pt>
                <c:pt idx="7906">
                  <c:v>32499</c:v>
                </c:pt>
                <c:pt idx="7907">
                  <c:v>32500</c:v>
                </c:pt>
                <c:pt idx="7908">
                  <c:v>32501</c:v>
                </c:pt>
                <c:pt idx="7909">
                  <c:v>32502</c:v>
                </c:pt>
                <c:pt idx="7910">
                  <c:v>32503</c:v>
                </c:pt>
                <c:pt idx="7911">
                  <c:v>32504</c:v>
                </c:pt>
                <c:pt idx="7912">
                  <c:v>32505</c:v>
                </c:pt>
                <c:pt idx="7913">
                  <c:v>32506</c:v>
                </c:pt>
                <c:pt idx="7914">
                  <c:v>32507</c:v>
                </c:pt>
                <c:pt idx="7915">
                  <c:v>32508</c:v>
                </c:pt>
                <c:pt idx="7916">
                  <c:v>32509</c:v>
                </c:pt>
                <c:pt idx="7917">
                  <c:v>32510</c:v>
                </c:pt>
                <c:pt idx="7918">
                  <c:v>32511</c:v>
                </c:pt>
                <c:pt idx="7919">
                  <c:v>32512</c:v>
                </c:pt>
                <c:pt idx="7920">
                  <c:v>32513</c:v>
                </c:pt>
                <c:pt idx="7921">
                  <c:v>32514</c:v>
                </c:pt>
                <c:pt idx="7922">
                  <c:v>32515</c:v>
                </c:pt>
                <c:pt idx="7923">
                  <c:v>32516</c:v>
                </c:pt>
                <c:pt idx="7924">
                  <c:v>32517</c:v>
                </c:pt>
                <c:pt idx="7925">
                  <c:v>32518</c:v>
                </c:pt>
                <c:pt idx="7926">
                  <c:v>32519</c:v>
                </c:pt>
                <c:pt idx="7927">
                  <c:v>32520</c:v>
                </c:pt>
                <c:pt idx="7928">
                  <c:v>32521</c:v>
                </c:pt>
                <c:pt idx="7929">
                  <c:v>32522</c:v>
                </c:pt>
                <c:pt idx="7930">
                  <c:v>32523</c:v>
                </c:pt>
                <c:pt idx="7931">
                  <c:v>32524</c:v>
                </c:pt>
                <c:pt idx="7932">
                  <c:v>32525</c:v>
                </c:pt>
                <c:pt idx="7933">
                  <c:v>32526</c:v>
                </c:pt>
                <c:pt idx="7934">
                  <c:v>32527</c:v>
                </c:pt>
                <c:pt idx="7935">
                  <c:v>32528</c:v>
                </c:pt>
                <c:pt idx="7936">
                  <c:v>32529</c:v>
                </c:pt>
                <c:pt idx="7937">
                  <c:v>32530</c:v>
                </c:pt>
                <c:pt idx="7938">
                  <c:v>32531</c:v>
                </c:pt>
                <c:pt idx="7939">
                  <c:v>32532</c:v>
                </c:pt>
                <c:pt idx="7940">
                  <c:v>32533</c:v>
                </c:pt>
                <c:pt idx="7941">
                  <c:v>32534</c:v>
                </c:pt>
                <c:pt idx="7942">
                  <c:v>32535</c:v>
                </c:pt>
                <c:pt idx="7943">
                  <c:v>32536</c:v>
                </c:pt>
                <c:pt idx="7944">
                  <c:v>32537</c:v>
                </c:pt>
                <c:pt idx="7945">
                  <c:v>32538</c:v>
                </c:pt>
                <c:pt idx="7946">
                  <c:v>32539</c:v>
                </c:pt>
                <c:pt idx="7947">
                  <c:v>32540</c:v>
                </c:pt>
                <c:pt idx="7948">
                  <c:v>32541</c:v>
                </c:pt>
                <c:pt idx="7949">
                  <c:v>32542</c:v>
                </c:pt>
                <c:pt idx="7950">
                  <c:v>32543</c:v>
                </c:pt>
                <c:pt idx="7951">
                  <c:v>32544</c:v>
                </c:pt>
                <c:pt idx="7952">
                  <c:v>32545</c:v>
                </c:pt>
                <c:pt idx="7953">
                  <c:v>32546</c:v>
                </c:pt>
                <c:pt idx="7954">
                  <c:v>32547</c:v>
                </c:pt>
                <c:pt idx="7955">
                  <c:v>32548</c:v>
                </c:pt>
                <c:pt idx="7956">
                  <c:v>32549</c:v>
                </c:pt>
                <c:pt idx="7957">
                  <c:v>32550</c:v>
                </c:pt>
                <c:pt idx="7958">
                  <c:v>32551</c:v>
                </c:pt>
                <c:pt idx="7959">
                  <c:v>32552</c:v>
                </c:pt>
                <c:pt idx="7960">
                  <c:v>32553</c:v>
                </c:pt>
                <c:pt idx="7961">
                  <c:v>32554</c:v>
                </c:pt>
                <c:pt idx="7962">
                  <c:v>32555</c:v>
                </c:pt>
                <c:pt idx="7963">
                  <c:v>32556</c:v>
                </c:pt>
                <c:pt idx="7964">
                  <c:v>32557</c:v>
                </c:pt>
                <c:pt idx="7965">
                  <c:v>32558</c:v>
                </c:pt>
                <c:pt idx="7966">
                  <c:v>32559</c:v>
                </c:pt>
                <c:pt idx="7967">
                  <c:v>32560</c:v>
                </c:pt>
                <c:pt idx="7968">
                  <c:v>32561</c:v>
                </c:pt>
                <c:pt idx="7969">
                  <c:v>32562</c:v>
                </c:pt>
                <c:pt idx="7970">
                  <c:v>32563</c:v>
                </c:pt>
                <c:pt idx="7971">
                  <c:v>32564</c:v>
                </c:pt>
                <c:pt idx="7972">
                  <c:v>32565</c:v>
                </c:pt>
                <c:pt idx="7973">
                  <c:v>32566</c:v>
                </c:pt>
                <c:pt idx="7974">
                  <c:v>32567</c:v>
                </c:pt>
                <c:pt idx="7975">
                  <c:v>32568</c:v>
                </c:pt>
                <c:pt idx="7976">
                  <c:v>32569</c:v>
                </c:pt>
                <c:pt idx="7977">
                  <c:v>32570</c:v>
                </c:pt>
                <c:pt idx="7978">
                  <c:v>32571</c:v>
                </c:pt>
                <c:pt idx="7979">
                  <c:v>32572</c:v>
                </c:pt>
                <c:pt idx="7980">
                  <c:v>32573</c:v>
                </c:pt>
                <c:pt idx="7981">
                  <c:v>32574</c:v>
                </c:pt>
                <c:pt idx="7982">
                  <c:v>32575</c:v>
                </c:pt>
                <c:pt idx="7983">
                  <c:v>32576</c:v>
                </c:pt>
                <c:pt idx="7984">
                  <c:v>32577</c:v>
                </c:pt>
                <c:pt idx="7985">
                  <c:v>32578</c:v>
                </c:pt>
                <c:pt idx="7986">
                  <c:v>32579</c:v>
                </c:pt>
                <c:pt idx="7987">
                  <c:v>32580</c:v>
                </c:pt>
                <c:pt idx="7988">
                  <c:v>32581</c:v>
                </c:pt>
                <c:pt idx="7989">
                  <c:v>32582</c:v>
                </c:pt>
                <c:pt idx="7990">
                  <c:v>32583</c:v>
                </c:pt>
                <c:pt idx="7991">
                  <c:v>32584</c:v>
                </c:pt>
                <c:pt idx="7992">
                  <c:v>32585</c:v>
                </c:pt>
                <c:pt idx="7993">
                  <c:v>32586</c:v>
                </c:pt>
                <c:pt idx="7994">
                  <c:v>32587</c:v>
                </c:pt>
                <c:pt idx="7995">
                  <c:v>32588</c:v>
                </c:pt>
                <c:pt idx="7996">
                  <c:v>32589</c:v>
                </c:pt>
                <c:pt idx="7997">
                  <c:v>32590</c:v>
                </c:pt>
                <c:pt idx="7998">
                  <c:v>32591</c:v>
                </c:pt>
                <c:pt idx="7999">
                  <c:v>32592</c:v>
                </c:pt>
                <c:pt idx="8000">
                  <c:v>32593</c:v>
                </c:pt>
                <c:pt idx="8001">
                  <c:v>32594</c:v>
                </c:pt>
                <c:pt idx="8002">
                  <c:v>32595</c:v>
                </c:pt>
                <c:pt idx="8003">
                  <c:v>32596</c:v>
                </c:pt>
                <c:pt idx="8004">
                  <c:v>32597</c:v>
                </c:pt>
                <c:pt idx="8005">
                  <c:v>32598</c:v>
                </c:pt>
                <c:pt idx="8006">
                  <c:v>32599</c:v>
                </c:pt>
                <c:pt idx="8007">
                  <c:v>32600</c:v>
                </c:pt>
                <c:pt idx="8008">
                  <c:v>32601</c:v>
                </c:pt>
                <c:pt idx="8009">
                  <c:v>32602</c:v>
                </c:pt>
                <c:pt idx="8010">
                  <c:v>32603</c:v>
                </c:pt>
                <c:pt idx="8011">
                  <c:v>32604</c:v>
                </c:pt>
                <c:pt idx="8012">
                  <c:v>32605</c:v>
                </c:pt>
                <c:pt idx="8013">
                  <c:v>32606</c:v>
                </c:pt>
                <c:pt idx="8014">
                  <c:v>32607</c:v>
                </c:pt>
                <c:pt idx="8015">
                  <c:v>32608</c:v>
                </c:pt>
                <c:pt idx="8016">
                  <c:v>32609</c:v>
                </c:pt>
                <c:pt idx="8017">
                  <c:v>32610</c:v>
                </c:pt>
                <c:pt idx="8018">
                  <c:v>32611</c:v>
                </c:pt>
                <c:pt idx="8019">
                  <c:v>32612</c:v>
                </c:pt>
                <c:pt idx="8020">
                  <c:v>32613</c:v>
                </c:pt>
                <c:pt idx="8021">
                  <c:v>32614</c:v>
                </c:pt>
                <c:pt idx="8022">
                  <c:v>32615</c:v>
                </c:pt>
                <c:pt idx="8023">
                  <c:v>32616</c:v>
                </c:pt>
                <c:pt idx="8024">
                  <c:v>32617</c:v>
                </c:pt>
                <c:pt idx="8025">
                  <c:v>32618</c:v>
                </c:pt>
                <c:pt idx="8026">
                  <c:v>32619</c:v>
                </c:pt>
                <c:pt idx="8027">
                  <c:v>32620</c:v>
                </c:pt>
                <c:pt idx="8028">
                  <c:v>32621</c:v>
                </c:pt>
                <c:pt idx="8029">
                  <c:v>32622</c:v>
                </c:pt>
                <c:pt idx="8030">
                  <c:v>32623</c:v>
                </c:pt>
                <c:pt idx="8031">
                  <c:v>32624</c:v>
                </c:pt>
                <c:pt idx="8032">
                  <c:v>32625</c:v>
                </c:pt>
                <c:pt idx="8033">
                  <c:v>32626</c:v>
                </c:pt>
                <c:pt idx="8034">
                  <c:v>32627</c:v>
                </c:pt>
                <c:pt idx="8035">
                  <c:v>32628</c:v>
                </c:pt>
                <c:pt idx="8036">
                  <c:v>32629</c:v>
                </c:pt>
                <c:pt idx="8037">
                  <c:v>32630</c:v>
                </c:pt>
                <c:pt idx="8038">
                  <c:v>32631</c:v>
                </c:pt>
                <c:pt idx="8039">
                  <c:v>32632</c:v>
                </c:pt>
                <c:pt idx="8040">
                  <c:v>32633</c:v>
                </c:pt>
                <c:pt idx="8041">
                  <c:v>32634</c:v>
                </c:pt>
                <c:pt idx="8042">
                  <c:v>32635</c:v>
                </c:pt>
                <c:pt idx="8043">
                  <c:v>32636</c:v>
                </c:pt>
                <c:pt idx="8044">
                  <c:v>32637</c:v>
                </c:pt>
                <c:pt idx="8045">
                  <c:v>32638</c:v>
                </c:pt>
                <c:pt idx="8046">
                  <c:v>32639</c:v>
                </c:pt>
                <c:pt idx="8047">
                  <c:v>32640</c:v>
                </c:pt>
                <c:pt idx="8048">
                  <c:v>32641</c:v>
                </c:pt>
                <c:pt idx="8049">
                  <c:v>32642</c:v>
                </c:pt>
                <c:pt idx="8050">
                  <c:v>32643</c:v>
                </c:pt>
                <c:pt idx="8051">
                  <c:v>32644</c:v>
                </c:pt>
                <c:pt idx="8052">
                  <c:v>32645</c:v>
                </c:pt>
                <c:pt idx="8053">
                  <c:v>32646</c:v>
                </c:pt>
                <c:pt idx="8054">
                  <c:v>32647</c:v>
                </c:pt>
                <c:pt idx="8055">
                  <c:v>32648</c:v>
                </c:pt>
                <c:pt idx="8056">
                  <c:v>32649</c:v>
                </c:pt>
                <c:pt idx="8057">
                  <c:v>32650</c:v>
                </c:pt>
                <c:pt idx="8058">
                  <c:v>32651</c:v>
                </c:pt>
                <c:pt idx="8059">
                  <c:v>32652</c:v>
                </c:pt>
                <c:pt idx="8060">
                  <c:v>32653</c:v>
                </c:pt>
                <c:pt idx="8061">
                  <c:v>32654</c:v>
                </c:pt>
                <c:pt idx="8062">
                  <c:v>32655</c:v>
                </c:pt>
                <c:pt idx="8063">
                  <c:v>32656</c:v>
                </c:pt>
                <c:pt idx="8064">
                  <c:v>32657</c:v>
                </c:pt>
                <c:pt idx="8065">
                  <c:v>32658</c:v>
                </c:pt>
                <c:pt idx="8066">
                  <c:v>32659</c:v>
                </c:pt>
                <c:pt idx="8067">
                  <c:v>32660</c:v>
                </c:pt>
                <c:pt idx="8068">
                  <c:v>32661</c:v>
                </c:pt>
                <c:pt idx="8069">
                  <c:v>32662</c:v>
                </c:pt>
                <c:pt idx="8070">
                  <c:v>32663</c:v>
                </c:pt>
                <c:pt idx="8071">
                  <c:v>32664</c:v>
                </c:pt>
                <c:pt idx="8072">
                  <c:v>32665</c:v>
                </c:pt>
                <c:pt idx="8073">
                  <c:v>32666</c:v>
                </c:pt>
                <c:pt idx="8074">
                  <c:v>32667</c:v>
                </c:pt>
                <c:pt idx="8075">
                  <c:v>32668</c:v>
                </c:pt>
                <c:pt idx="8076">
                  <c:v>32669</c:v>
                </c:pt>
                <c:pt idx="8077">
                  <c:v>32670</c:v>
                </c:pt>
                <c:pt idx="8078">
                  <c:v>32671</c:v>
                </c:pt>
                <c:pt idx="8079">
                  <c:v>32672</c:v>
                </c:pt>
                <c:pt idx="8080">
                  <c:v>32673</c:v>
                </c:pt>
                <c:pt idx="8081">
                  <c:v>32674</c:v>
                </c:pt>
                <c:pt idx="8082">
                  <c:v>32675</c:v>
                </c:pt>
                <c:pt idx="8083">
                  <c:v>32676</c:v>
                </c:pt>
                <c:pt idx="8084">
                  <c:v>32677</c:v>
                </c:pt>
                <c:pt idx="8085">
                  <c:v>32678</c:v>
                </c:pt>
                <c:pt idx="8086">
                  <c:v>32679</c:v>
                </c:pt>
                <c:pt idx="8087">
                  <c:v>32680</c:v>
                </c:pt>
                <c:pt idx="8088">
                  <c:v>32681</c:v>
                </c:pt>
                <c:pt idx="8089">
                  <c:v>32682</c:v>
                </c:pt>
                <c:pt idx="8090">
                  <c:v>32683</c:v>
                </c:pt>
                <c:pt idx="8091">
                  <c:v>32684</c:v>
                </c:pt>
                <c:pt idx="8092">
                  <c:v>32685</c:v>
                </c:pt>
                <c:pt idx="8093">
                  <c:v>32686</c:v>
                </c:pt>
                <c:pt idx="8094">
                  <c:v>32687</c:v>
                </c:pt>
                <c:pt idx="8095">
                  <c:v>32688</c:v>
                </c:pt>
                <c:pt idx="8096">
                  <c:v>32689</c:v>
                </c:pt>
                <c:pt idx="8097">
                  <c:v>32690</c:v>
                </c:pt>
                <c:pt idx="8098">
                  <c:v>32691</c:v>
                </c:pt>
                <c:pt idx="8099">
                  <c:v>32692</c:v>
                </c:pt>
                <c:pt idx="8100">
                  <c:v>32693</c:v>
                </c:pt>
                <c:pt idx="8101">
                  <c:v>32694</c:v>
                </c:pt>
                <c:pt idx="8102">
                  <c:v>32695</c:v>
                </c:pt>
                <c:pt idx="8103">
                  <c:v>32696</c:v>
                </c:pt>
                <c:pt idx="8104">
                  <c:v>32697</c:v>
                </c:pt>
                <c:pt idx="8105">
                  <c:v>32698</c:v>
                </c:pt>
                <c:pt idx="8106">
                  <c:v>32699</c:v>
                </c:pt>
                <c:pt idx="8107">
                  <c:v>32700</c:v>
                </c:pt>
                <c:pt idx="8108">
                  <c:v>32701</c:v>
                </c:pt>
                <c:pt idx="8109">
                  <c:v>32702</c:v>
                </c:pt>
                <c:pt idx="8110">
                  <c:v>32703</c:v>
                </c:pt>
                <c:pt idx="8111">
                  <c:v>32704</c:v>
                </c:pt>
                <c:pt idx="8112">
                  <c:v>32705</c:v>
                </c:pt>
                <c:pt idx="8113">
                  <c:v>32706</c:v>
                </c:pt>
                <c:pt idx="8114">
                  <c:v>32707</c:v>
                </c:pt>
                <c:pt idx="8115">
                  <c:v>32708</c:v>
                </c:pt>
                <c:pt idx="8116">
                  <c:v>32709</c:v>
                </c:pt>
                <c:pt idx="8117">
                  <c:v>32710</c:v>
                </c:pt>
                <c:pt idx="8118">
                  <c:v>32711</c:v>
                </c:pt>
                <c:pt idx="8119">
                  <c:v>32712</c:v>
                </c:pt>
                <c:pt idx="8120">
                  <c:v>32713</c:v>
                </c:pt>
                <c:pt idx="8121">
                  <c:v>32714</c:v>
                </c:pt>
                <c:pt idx="8122">
                  <c:v>32715</c:v>
                </c:pt>
                <c:pt idx="8123">
                  <c:v>32716</c:v>
                </c:pt>
                <c:pt idx="8124">
                  <c:v>32717</c:v>
                </c:pt>
                <c:pt idx="8125">
                  <c:v>32718</c:v>
                </c:pt>
                <c:pt idx="8126">
                  <c:v>32719</c:v>
                </c:pt>
                <c:pt idx="8127">
                  <c:v>32720</c:v>
                </c:pt>
                <c:pt idx="8128">
                  <c:v>32721</c:v>
                </c:pt>
                <c:pt idx="8129">
                  <c:v>32722</c:v>
                </c:pt>
                <c:pt idx="8130">
                  <c:v>32723</c:v>
                </c:pt>
                <c:pt idx="8131">
                  <c:v>32724</c:v>
                </c:pt>
                <c:pt idx="8132">
                  <c:v>32725</c:v>
                </c:pt>
                <c:pt idx="8133">
                  <c:v>32726</c:v>
                </c:pt>
                <c:pt idx="8134">
                  <c:v>32727</c:v>
                </c:pt>
                <c:pt idx="8135">
                  <c:v>32728</c:v>
                </c:pt>
                <c:pt idx="8136">
                  <c:v>32729</c:v>
                </c:pt>
                <c:pt idx="8137">
                  <c:v>32730</c:v>
                </c:pt>
                <c:pt idx="8138">
                  <c:v>32731</c:v>
                </c:pt>
                <c:pt idx="8139">
                  <c:v>32732</c:v>
                </c:pt>
                <c:pt idx="8140">
                  <c:v>32733</c:v>
                </c:pt>
                <c:pt idx="8141">
                  <c:v>32734</c:v>
                </c:pt>
                <c:pt idx="8142">
                  <c:v>32735</c:v>
                </c:pt>
                <c:pt idx="8143">
                  <c:v>32736</c:v>
                </c:pt>
                <c:pt idx="8144">
                  <c:v>32737</c:v>
                </c:pt>
                <c:pt idx="8145">
                  <c:v>32738</c:v>
                </c:pt>
                <c:pt idx="8146">
                  <c:v>32739</c:v>
                </c:pt>
                <c:pt idx="8147">
                  <c:v>32740</c:v>
                </c:pt>
                <c:pt idx="8148">
                  <c:v>32741</c:v>
                </c:pt>
                <c:pt idx="8149">
                  <c:v>32742</c:v>
                </c:pt>
                <c:pt idx="8150">
                  <c:v>32743</c:v>
                </c:pt>
                <c:pt idx="8151">
                  <c:v>32744</c:v>
                </c:pt>
                <c:pt idx="8152">
                  <c:v>32745</c:v>
                </c:pt>
                <c:pt idx="8153">
                  <c:v>32746</c:v>
                </c:pt>
                <c:pt idx="8154">
                  <c:v>32747</c:v>
                </c:pt>
                <c:pt idx="8155">
                  <c:v>32748</c:v>
                </c:pt>
                <c:pt idx="8156">
                  <c:v>32749</c:v>
                </c:pt>
                <c:pt idx="8157">
                  <c:v>32750</c:v>
                </c:pt>
                <c:pt idx="8158">
                  <c:v>32751</c:v>
                </c:pt>
                <c:pt idx="8159">
                  <c:v>32752</c:v>
                </c:pt>
                <c:pt idx="8160">
                  <c:v>32753</c:v>
                </c:pt>
                <c:pt idx="8161">
                  <c:v>32754</c:v>
                </c:pt>
                <c:pt idx="8162">
                  <c:v>32755</c:v>
                </c:pt>
                <c:pt idx="8163">
                  <c:v>32756</c:v>
                </c:pt>
                <c:pt idx="8164">
                  <c:v>32757</c:v>
                </c:pt>
                <c:pt idx="8165">
                  <c:v>32758</c:v>
                </c:pt>
                <c:pt idx="8166">
                  <c:v>32759</c:v>
                </c:pt>
                <c:pt idx="8167">
                  <c:v>32760</c:v>
                </c:pt>
                <c:pt idx="8168">
                  <c:v>32761</c:v>
                </c:pt>
                <c:pt idx="8169">
                  <c:v>32762</c:v>
                </c:pt>
                <c:pt idx="8170">
                  <c:v>32763</c:v>
                </c:pt>
                <c:pt idx="8171">
                  <c:v>32764</c:v>
                </c:pt>
                <c:pt idx="8172">
                  <c:v>32765</c:v>
                </c:pt>
                <c:pt idx="8173">
                  <c:v>32766</c:v>
                </c:pt>
                <c:pt idx="8174">
                  <c:v>32767</c:v>
                </c:pt>
                <c:pt idx="8175">
                  <c:v>32768</c:v>
                </c:pt>
                <c:pt idx="8176">
                  <c:v>32769</c:v>
                </c:pt>
                <c:pt idx="8177">
                  <c:v>32770</c:v>
                </c:pt>
                <c:pt idx="8178">
                  <c:v>32771</c:v>
                </c:pt>
                <c:pt idx="8179">
                  <c:v>32772</c:v>
                </c:pt>
                <c:pt idx="8180">
                  <c:v>32773</c:v>
                </c:pt>
                <c:pt idx="8181">
                  <c:v>32774</c:v>
                </c:pt>
                <c:pt idx="8182">
                  <c:v>32775</c:v>
                </c:pt>
                <c:pt idx="8183">
                  <c:v>32776</c:v>
                </c:pt>
                <c:pt idx="8184">
                  <c:v>32777</c:v>
                </c:pt>
                <c:pt idx="8185">
                  <c:v>32778</c:v>
                </c:pt>
                <c:pt idx="8186">
                  <c:v>32779</c:v>
                </c:pt>
                <c:pt idx="8187">
                  <c:v>32780</c:v>
                </c:pt>
                <c:pt idx="8188">
                  <c:v>32781</c:v>
                </c:pt>
                <c:pt idx="8189">
                  <c:v>32782</c:v>
                </c:pt>
                <c:pt idx="8190">
                  <c:v>32783</c:v>
                </c:pt>
                <c:pt idx="8191">
                  <c:v>32784</c:v>
                </c:pt>
                <c:pt idx="8192">
                  <c:v>32785</c:v>
                </c:pt>
                <c:pt idx="8193">
                  <c:v>32786</c:v>
                </c:pt>
                <c:pt idx="8194">
                  <c:v>32787</c:v>
                </c:pt>
                <c:pt idx="8195">
                  <c:v>32788</c:v>
                </c:pt>
                <c:pt idx="8196">
                  <c:v>32789</c:v>
                </c:pt>
                <c:pt idx="8197">
                  <c:v>32790</c:v>
                </c:pt>
                <c:pt idx="8198">
                  <c:v>32791</c:v>
                </c:pt>
                <c:pt idx="8199">
                  <c:v>32792</c:v>
                </c:pt>
                <c:pt idx="8200">
                  <c:v>32793</c:v>
                </c:pt>
                <c:pt idx="8201">
                  <c:v>32794</c:v>
                </c:pt>
                <c:pt idx="8202">
                  <c:v>32795</c:v>
                </c:pt>
                <c:pt idx="8203">
                  <c:v>32796</c:v>
                </c:pt>
                <c:pt idx="8204">
                  <c:v>32797</c:v>
                </c:pt>
                <c:pt idx="8205">
                  <c:v>32798</c:v>
                </c:pt>
                <c:pt idx="8206">
                  <c:v>32799</c:v>
                </c:pt>
                <c:pt idx="8207">
                  <c:v>32800</c:v>
                </c:pt>
                <c:pt idx="8208">
                  <c:v>32801</c:v>
                </c:pt>
                <c:pt idx="8209">
                  <c:v>32802</c:v>
                </c:pt>
                <c:pt idx="8210">
                  <c:v>32803</c:v>
                </c:pt>
                <c:pt idx="8211">
                  <c:v>32804</c:v>
                </c:pt>
                <c:pt idx="8212">
                  <c:v>32805</c:v>
                </c:pt>
                <c:pt idx="8213">
                  <c:v>32806</c:v>
                </c:pt>
                <c:pt idx="8214">
                  <c:v>32807</c:v>
                </c:pt>
                <c:pt idx="8215">
                  <c:v>32808</c:v>
                </c:pt>
                <c:pt idx="8216">
                  <c:v>32809</c:v>
                </c:pt>
                <c:pt idx="8217">
                  <c:v>32810</c:v>
                </c:pt>
                <c:pt idx="8218">
                  <c:v>32811</c:v>
                </c:pt>
                <c:pt idx="8219">
                  <c:v>32812</c:v>
                </c:pt>
                <c:pt idx="8220">
                  <c:v>32813</c:v>
                </c:pt>
                <c:pt idx="8221">
                  <c:v>32814</c:v>
                </c:pt>
                <c:pt idx="8222">
                  <c:v>32815</c:v>
                </c:pt>
                <c:pt idx="8223">
                  <c:v>32816</c:v>
                </c:pt>
                <c:pt idx="8224">
                  <c:v>32817</c:v>
                </c:pt>
                <c:pt idx="8225">
                  <c:v>32818</c:v>
                </c:pt>
                <c:pt idx="8226">
                  <c:v>32819</c:v>
                </c:pt>
                <c:pt idx="8227">
                  <c:v>32820</c:v>
                </c:pt>
                <c:pt idx="8228">
                  <c:v>32821</c:v>
                </c:pt>
                <c:pt idx="8229">
                  <c:v>32822</c:v>
                </c:pt>
                <c:pt idx="8230">
                  <c:v>32823</c:v>
                </c:pt>
                <c:pt idx="8231">
                  <c:v>32824</c:v>
                </c:pt>
                <c:pt idx="8232">
                  <c:v>32825</c:v>
                </c:pt>
                <c:pt idx="8233">
                  <c:v>32826</c:v>
                </c:pt>
                <c:pt idx="8234">
                  <c:v>32827</c:v>
                </c:pt>
                <c:pt idx="8235">
                  <c:v>32828</c:v>
                </c:pt>
                <c:pt idx="8236">
                  <c:v>32829</c:v>
                </c:pt>
                <c:pt idx="8237">
                  <c:v>32830</c:v>
                </c:pt>
                <c:pt idx="8238">
                  <c:v>32831</c:v>
                </c:pt>
                <c:pt idx="8239">
                  <c:v>32832</c:v>
                </c:pt>
                <c:pt idx="8240">
                  <c:v>32833</c:v>
                </c:pt>
                <c:pt idx="8241">
                  <c:v>32834</c:v>
                </c:pt>
                <c:pt idx="8242">
                  <c:v>32835</c:v>
                </c:pt>
                <c:pt idx="8243">
                  <c:v>32836</c:v>
                </c:pt>
                <c:pt idx="8244">
                  <c:v>32837</c:v>
                </c:pt>
                <c:pt idx="8245">
                  <c:v>32838</c:v>
                </c:pt>
                <c:pt idx="8246">
                  <c:v>32839</c:v>
                </c:pt>
                <c:pt idx="8247">
                  <c:v>32840</c:v>
                </c:pt>
                <c:pt idx="8248">
                  <c:v>32841</c:v>
                </c:pt>
                <c:pt idx="8249">
                  <c:v>32842</c:v>
                </c:pt>
                <c:pt idx="8250">
                  <c:v>32843</c:v>
                </c:pt>
                <c:pt idx="8251">
                  <c:v>32844</c:v>
                </c:pt>
                <c:pt idx="8252">
                  <c:v>32845</c:v>
                </c:pt>
                <c:pt idx="8253">
                  <c:v>32846</c:v>
                </c:pt>
                <c:pt idx="8254">
                  <c:v>32847</c:v>
                </c:pt>
                <c:pt idx="8255">
                  <c:v>32848</c:v>
                </c:pt>
                <c:pt idx="8256">
                  <c:v>32849</c:v>
                </c:pt>
                <c:pt idx="8257">
                  <c:v>32850</c:v>
                </c:pt>
                <c:pt idx="8258">
                  <c:v>32851</c:v>
                </c:pt>
                <c:pt idx="8259">
                  <c:v>32852</c:v>
                </c:pt>
                <c:pt idx="8260">
                  <c:v>32853</c:v>
                </c:pt>
                <c:pt idx="8261">
                  <c:v>32854</c:v>
                </c:pt>
                <c:pt idx="8262">
                  <c:v>32855</c:v>
                </c:pt>
                <c:pt idx="8263">
                  <c:v>32856</c:v>
                </c:pt>
                <c:pt idx="8264">
                  <c:v>32857</c:v>
                </c:pt>
                <c:pt idx="8265">
                  <c:v>32858</c:v>
                </c:pt>
                <c:pt idx="8266">
                  <c:v>32859</c:v>
                </c:pt>
                <c:pt idx="8267">
                  <c:v>32860</c:v>
                </c:pt>
                <c:pt idx="8268">
                  <c:v>32861</c:v>
                </c:pt>
                <c:pt idx="8269">
                  <c:v>32862</c:v>
                </c:pt>
                <c:pt idx="8270">
                  <c:v>32863</c:v>
                </c:pt>
                <c:pt idx="8271">
                  <c:v>32864</c:v>
                </c:pt>
                <c:pt idx="8272">
                  <c:v>32865</c:v>
                </c:pt>
                <c:pt idx="8273">
                  <c:v>32866</c:v>
                </c:pt>
                <c:pt idx="8274">
                  <c:v>32867</c:v>
                </c:pt>
                <c:pt idx="8275">
                  <c:v>32868</c:v>
                </c:pt>
                <c:pt idx="8276">
                  <c:v>32869</c:v>
                </c:pt>
                <c:pt idx="8277">
                  <c:v>32870</c:v>
                </c:pt>
                <c:pt idx="8278">
                  <c:v>32871</c:v>
                </c:pt>
                <c:pt idx="8279">
                  <c:v>32872</c:v>
                </c:pt>
                <c:pt idx="8280">
                  <c:v>32873</c:v>
                </c:pt>
                <c:pt idx="8281">
                  <c:v>32874</c:v>
                </c:pt>
                <c:pt idx="8282">
                  <c:v>32875</c:v>
                </c:pt>
                <c:pt idx="8283">
                  <c:v>32876</c:v>
                </c:pt>
                <c:pt idx="8284">
                  <c:v>32877</c:v>
                </c:pt>
                <c:pt idx="8285">
                  <c:v>32878</c:v>
                </c:pt>
                <c:pt idx="8286">
                  <c:v>32879</c:v>
                </c:pt>
                <c:pt idx="8287">
                  <c:v>32880</c:v>
                </c:pt>
                <c:pt idx="8288">
                  <c:v>32881</c:v>
                </c:pt>
                <c:pt idx="8289">
                  <c:v>32882</c:v>
                </c:pt>
                <c:pt idx="8290">
                  <c:v>32883</c:v>
                </c:pt>
                <c:pt idx="8291">
                  <c:v>32884</c:v>
                </c:pt>
                <c:pt idx="8292">
                  <c:v>32885</c:v>
                </c:pt>
                <c:pt idx="8293">
                  <c:v>32886</c:v>
                </c:pt>
                <c:pt idx="8294">
                  <c:v>32887</c:v>
                </c:pt>
                <c:pt idx="8295">
                  <c:v>32888</c:v>
                </c:pt>
                <c:pt idx="8296">
                  <c:v>32889</c:v>
                </c:pt>
                <c:pt idx="8297">
                  <c:v>32890</c:v>
                </c:pt>
                <c:pt idx="8298">
                  <c:v>32891</c:v>
                </c:pt>
                <c:pt idx="8299">
                  <c:v>32892</c:v>
                </c:pt>
                <c:pt idx="8300">
                  <c:v>32893</c:v>
                </c:pt>
                <c:pt idx="8301">
                  <c:v>32894</c:v>
                </c:pt>
                <c:pt idx="8302">
                  <c:v>32895</c:v>
                </c:pt>
                <c:pt idx="8303">
                  <c:v>32896</c:v>
                </c:pt>
                <c:pt idx="8304">
                  <c:v>32897</c:v>
                </c:pt>
                <c:pt idx="8305">
                  <c:v>32898</c:v>
                </c:pt>
                <c:pt idx="8306">
                  <c:v>32899</c:v>
                </c:pt>
                <c:pt idx="8307">
                  <c:v>32900</c:v>
                </c:pt>
                <c:pt idx="8308">
                  <c:v>32901</c:v>
                </c:pt>
                <c:pt idx="8309">
                  <c:v>32902</c:v>
                </c:pt>
                <c:pt idx="8310">
                  <c:v>32903</c:v>
                </c:pt>
                <c:pt idx="8311">
                  <c:v>32904</c:v>
                </c:pt>
                <c:pt idx="8312">
                  <c:v>32905</c:v>
                </c:pt>
                <c:pt idx="8313">
                  <c:v>32906</c:v>
                </c:pt>
                <c:pt idx="8314">
                  <c:v>32907</c:v>
                </c:pt>
                <c:pt idx="8315">
                  <c:v>32908</c:v>
                </c:pt>
                <c:pt idx="8316">
                  <c:v>32909</c:v>
                </c:pt>
                <c:pt idx="8317">
                  <c:v>32910</c:v>
                </c:pt>
                <c:pt idx="8318">
                  <c:v>32911</c:v>
                </c:pt>
                <c:pt idx="8319">
                  <c:v>32912</c:v>
                </c:pt>
                <c:pt idx="8320">
                  <c:v>32913</c:v>
                </c:pt>
                <c:pt idx="8321">
                  <c:v>32914</c:v>
                </c:pt>
                <c:pt idx="8322">
                  <c:v>32915</c:v>
                </c:pt>
                <c:pt idx="8323">
                  <c:v>32916</c:v>
                </c:pt>
                <c:pt idx="8324">
                  <c:v>32917</c:v>
                </c:pt>
                <c:pt idx="8325">
                  <c:v>32918</c:v>
                </c:pt>
                <c:pt idx="8326">
                  <c:v>32919</c:v>
                </c:pt>
                <c:pt idx="8327">
                  <c:v>32920</c:v>
                </c:pt>
                <c:pt idx="8328">
                  <c:v>32921</c:v>
                </c:pt>
                <c:pt idx="8329">
                  <c:v>32922</c:v>
                </c:pt>
                <c:pt idx="8330">
                  <c:v>32923</c:v>
                </c:pt>
                <c:pt idx="8331">
                  <c:v>32924</c:v>
                </c:pt>
                <c:pt idx="8332">
                  <c:v>32925</c:v>
                </c:pt>
                <c:pt idx="8333">
                  <c:v>32926</c:v>
                </c:pt>
                <c:pt idx="8334">
                  <c:v>32927</c:v>
                </c:pt>
                <c:pt idx="8335">
                  <c:v>32928</c:v>
                </c:pt>
                <c:pt idx="8336">
                  <c:v>32929</c:v>
                </c:pt>
                <c:pt idx="8337">
                  <c:v>32930</c:v>
                </c:pt>
                <c:pt idx="8338">
                  <c:v>32931</c:v>
                </c:pt>
                <c:pt idx="8339">
                  <c:v>32932</c:v>
                </c:pt>
                <c:pt idx="8340">
                  <c:v>32933</c:v>
                </c:pt>
                <c:pt idx="8341">
                  <c:v>32934</c:v>
                </c:pt>
                <c:pt idx="8342">
                  <c:v>32935</c:v>
                </c:pt>
                <c:pt idx="8343">
                  <c:v>32936</c:v>
                </c:pt>
                <c:pt idx="8344">
                  <c:v>32937</c:v>
                </c:pt>
                <c:pt idx="8345">
                  <c:v>32938</c:v>
                </c:pt>
                <c:pt idx="8346">
                  <c:v>32939</c:v>
                </c:pt>
                <c:pt idx="8347">
                  <c:v>32940</c:v>
                </c:pt>
                <c:pt idx="8348">
                  <c:v>32941</c:v>
                </c:pt>
                <c:pt idx="8349">
                  <c:v>32942</c:v>
                </c:pt>
                <c:pt idx="8350">
                  <c:v>32943</c:v>
                </c:pt>
                <c:pt idx="8351">
                  <c:v>32944</c:v>
                </c:pt>
                <c:pt idx="8352">
                  <c:v>32945</c:v>
                </c:pt>
                <c:pt idx="8353">
                  <c:v>32946</c:v>
                </c:pt>
                <c:pt idx="8354">
                  <c:v>32947</c:v>
                </c:pt>
                <c:pt idx="8355">
                  <c:v>32948</c:v>
                </c:pt>
                <c:pt idx="8356">
                  <c:v>32949</c:v>
                </c:pt>
                <c:pt idx="8357">
                  <c:v>32950</c:v>
                </c:pt>
                <c:pt idx="8358">
                  <c:v>32951</c:v>
                </c:pt>
                <c:pt idx="8359">
                  <c:v>32952</c:v>
                </c:pt>
                <c:pt idx="8360">
                  <c:v>32953</c:v>
                </c:pt>
                <c:pt idx="8361">
                  <c:v>32954</c:v>
                </c:pt>
                <c:pt idx="8362">
                  <c:v>32955</c:v>
                </c:pt>
                <c:pt idx="8363">
                  <c:v>32956</c:v>
                </c:pt>
                <c:pt idx="8364">
                  <c:v>32957</c:v>
                </c:pt>
                <c:pt idx="8365">
                  <c:v>32958</c:v>
                </c:pt>
                <c:pt idx="8366">
                  <c:v>32959</c:v>
                </c:pt>
                <c:pt idx="8367">
                  <c:v>32960</c:v>
                </c:pt>
                <c:pt idx="8368">
                  <c:v>32961</c:v>
                </c:pt>
                <c:pt idx="8369">
                  <c:v>32962</c:v>
                </c:pt>
                <c:pt idx="8370">
                  <c:v>32963</c:v>
                </c:pt>
                <c:pt idx="8371">
                  <c:v>32964</c:v>
                </c:pt>
                <c:pt idx="8372">
                  <c:v>32965</c:v>
                </c:pt>
                <c:pt idx="8373">
                  <c:v>32966</c:v>
                </c:pt>
                <c:pt idx="8374">
                  <c:v>32967</c:v>
                </c:pt>
                <c:pt idx="8375">
                  <c:v>32968</c:v>
                </c:pt>
                <c:pt idx="8376">
                  <c:v>32969</c:v>
                </c:pt>
                <c:pt idx="8377">
                  <c:v>32970</c:v>
                </c:pt>
                <c:pt idx="8378">
                  <c:v>32971</c:v>
                </c:pt>
                <c:pt idx="8379">
                  <c:v>32972</c:v>
                </c:pt>
                <c:pt idx="8380">
                  <c:v>32973</c:v>
                </c:pt>
                <c:pt idx="8381">
                  <c:v>32974</c:v>
                </c:pt>
                <c:pt idx="8382">
                  <c:v>32975</c:v>
                </c:pt>
                <c:pt idx="8383">
                  <c:v>32976</c:v>
                </c:pt>
                <c:pt idx="8384">
                  <c:v>32977</c:v>
                </c:pt>
                <c:pt idx="8385">
                  <c:v>32978</c:v>
                </c:pt>
                <c:pt idx="8386">
                  <c:v>32979</c:v>
                </c:pt>
                <c:pt idx="8387">
                  <c:v>32980</c:v>
                </c:pt>
                <c:pt idx="8388">
                  <c:v>32981</c:v>
                </c:pt>
                <c:pt idx="8389">
                  <c:v>32982</c:v>
                </c:pt>
                <c:pt idx="8390">
                  <c:v>32983</c:v>
                </c:pt>
                <c:pt idx="8391">
                  <c:v>32984</c:v>
                </c:pt>
                <c:pt idx="8392">
                  <c:v>32985</c:v>
                </c:pt>
                <c:pt idx="8393">
                  <c:v>32986</c:v>
                </c:pt>
                <c:pt idx="8394">
                  <c:v>32987</c:v>
                </c:pt>
                <c:pt idx="8395">
                  <c:v>32988</c:v>
                </c:pt>
                <c:pt idx="8396">
                  <c:v>32989</c:v>
                </c:pt>
                <c:pt idx="8397">
                  <c:v>32990</c:v>
                </c:pt>
                <c:pt idx="8398">
                  <c:v>32991</c:v>
                </c:pt>
                <c:pt idx="8399">
                  <c:v>32992</c:v>
                </c:pt>
                <c:pt idx="8400">
                  <c:v>32993</c:v>
                </c:pt>
                <c:pt idx="8401">
                  <c:v>32994</c:v>
                </c:pt>
                <c:pt idx="8402">
                  <c:v>32995</c:v>
                </c:pt>
                <c:pt idx="8403">
                  <c:v>32996</c:v>
                </c:pt>
                <c:pt idx="8404">
                  <c:v>32997</c:v>
                </c:pt>
                <c:pt idx="8405">
                  <c:v>32998</c:v>
                </c:pt>
                <c:pt idx="8406">
                  <c:v>32999</c:v>
                </c:pt>
                <c:pt idx="8407">
                  <c:v>33000</c:v>
                </c:pt>
                <c:pt idx="8408">
                  <c:v>33001</c:v>
                </c:pt>
                <c:pt idx="8409">
                  <c:v>33002</c:v>
                </c:pt>
                <c:pt idx="8410">
                  <c:v>33003</c:v>
                </c:pt>
                <c:pt idx="8411">
                  <c:v>33004</c:v>
                </c:pt>
                <c:pt idx="8412">
                  <c:v>33005</c:v>
                </c:pt>
                <c:pt idx="8413">
                  <c:v>33006</c:v>
                </c:pt>
                <c:pt idx="8414">
                  <c:v>33007</c:v>
                </c:pt>
                <c:pt idx="8415">
                  <c:v>33008</c:v>
                </c:pt>
                <c:pt idx="8416">
                  <c:v>33009</c:v>
                </c:pt>
                <c:pt idx="8417">
                  <c:v>33010</c:v>
                </c:pt>
                <c:pt idx="8418">
                  <c:v>33011</c:v>
                </c:pt>
                <c:pt idx="8419">
                  <c:v>33012</c:v>
                </c:pt>
                <c:pt idx="8420">
                  <c:v>33013</c:v>
                </c:pt>
                <c:pt idx="8421">
                  <c:v>33014</c:v>
                </c:pt>
                <c:pt idx="8422">
                  <c:v>33015</c:v>
                </c:pt>
                <c:pt idx="8423">
                  <c:v>33016</c:v>
                </c:pt>
                <c:pt idx="8424">
                  <c:v>33017</c:v>
                </c:pt>
                <c:pt idx="8425">
                  <c:v>33018</c:v>
                </c:pt>
                <c:pt idx="8426">
                  <c:v>33019</c:v>
                </c:pt>
                <c:pt idx="8427">
                  <c:v>33020</c:v>
                </c:pt>
                <c:pt idx="8428">
                  <c:v>33021</c:v>
                </c:pt>
                <c:pt idx="8429">
                  <c:v>33022</c:v>
                </c:pt>
                <c:pt idx="8430">
                  <c:v>33023</c:v>
                </c:pt>
                <c:pt idx="8431">
                  <c:v>33024</c:v>
                </c:pt>
                <c:pt idx="8432">
                  <c:v>33025</c:v>
                </c:pt>
                <c:pt idx="8433">
                  <c:v>33026</c:v>
                </c:pt>
                <c:pt idx="8434">
                  <c:v>33027</c:v>
                </c:pt>
                <c:pt idx="8435">
                  <c:v>33028</c:v>
                </c:pt>
                <c:pt idx="8436">
                  <c:v>33029</c:v>
                </c:pt>
                <c:pt idx="8437">
                  <c:v>33030</c:v>
                </c:pt>
                <c:pt idx="8438">
                  <c:v>33031</c:v>
                </c:pt>
                <c:pt idx="8439">
                  <c:v>33032</c:v>
                </c:pt>
                <c:pt idx="8440">
                  <c:v>33033</c:v>
                </c:pt>
                <c:pt idx="8441">
                  <c:v>33034</c:v>
                </c:pt>
                <c:pt idx="8442">
                  <c:v>33035</c:v>
                </c:pt>
                <c:pt idx="8443">
                  <c:v>33036</c:v>
                </c:pt>
                <c:pt idx="8444">
                  <c:v>33037</c:v>
                </c:pt>
                <c:pt idx="8445">
                  <c:v>33038</c:v>
                </c:pt>
                <c:pt idx="8446">
                  <c:v>33039</c:v>
                </c:pt>
                <c:pt idx="8447">
                  <c:v>33040</c:v>
                </c:pt>
                <c:pt idx="8448">
                  <c:v>33041</c:v>
                </c:pt>
                <c:pt idx="8449">
                  <c:v>33042</c:v>
                </c:pt>
                <c:pt idx="8450">
                  <c:v>33043</c:v>
                </c:pt>
                <c:pt idx="8451">
                  <c:v>33044</c:v>
                </c:pt>
                <c:pt idx="8452">
                  <c:v>33045</c:v>
                </c:pt>
                <c:pt idx="8453">
                  <c:v>33046</c:v>
                </c:pt>
                <c:pt idx="8454">
                  <c:v>33047</c:v>
                </c:pt>
                <c:pt idx="8455">
                  <c:v>33048</c:v>
                </c:pt>
                <c:pt idx="8456">
                  <c:v>33049</c:v>
                </c:pt>
                <c:pt idx="8457">
                  <c:v>33050</c:v>
                </c:pt>
                <c:pt idx="8458">
                  <c:v>33051</c:v>
                </c:pt>
                <c:pt idx="8459">
                  <c:v>33052</c:v>
                </c:pt>
                <c:pt idx="8460">
                  <c:v>33053</c:v>
                </c:pt>
                <c:pt idx="8461">
                  <c:v>33054</c:v>
                </c:pt>
                <c:pt idx="8462">
                  <c:v>33055</c:v>
                </c:pt>
                <c:pt idx="8463">
                  <c:v>33056</c:v>
                </c:pt>
                <c:pt idx="8464">
                  <c:v>33057</c:v>
                </c:pt>
                <c:pt idx="8465">
                  <c:v>33058</c:v>
                </c:pt>
                <c:pt idx="8466">
                  <c:v>33059</c:v>
                </c:pt>
                <c:pt idx="8467">
                  <c:v>33060</c:v>
                </c:pt>
                <c:pt idx="8468">
                  <c:v>33061</c:v>
                </c:pt>
                <c:pt idx="8469">
                  <c:v>33062</c:v>
                </c:pt>
                <c:pt idx="8470">
                  <c:v>33063</c:v>
                </c:pt>
                <c:pt idx="8471">
                  <c:v>33064</c:v>
                </c:pt>
                <c:pt idx="8472">
                  <c:v>33065</c:v>
                </c:pt>
                <c:pt idx="8473">
                  <c:v>33066</c:v>
                </c:pt>
                <c:pt idx="8474">
                  <c:v>33067</c:v>
                </c:pt>
                <c:pt idx="8475">
                  <c:v>33068</c:v>
                </c:pt>
                <c:pt idx="8476">
                  <c:v>33069</c:v>
                </c:pt>
                <c:pt idx="8477">
                  <c:v>33070</c:v>
                </c:pt>
                <c:pt idx="8478">
                  <c:v>33071</c:v>
                </c:pt>
                <c:pt idx="8479">
                  <c:v>33072</c:v>
                </c:pt>
                <c:pt idx="8480">
                  <c:v>33073</c:v>
                </c:pt>
                <c:pt idx="8481">
                  <c:v>33074</c:v>
                </c:pt>
                <c:pt idx="8482">
                  <c:v>33075</c:v>
                </c:pt>
                <c:pt idx="8483">
                  <c:v>33076</c:v>
                </c:pt>
                <c:pt idx="8484">
                  <c:v>33077</c:v>
                </c:pt>
                <c:pt idx="8485">
                  <c:v>33078</c:v>
                </c:pt>
                <c:pt idx="8486">
                  <c:v>33079</c:v>
                </c:pt>
                <c:pt idx="8487">
                  <c:v>33080</c:v>
                </c:pt>
                <c:pt idx="8488">
                  <c:v>33081</c:v>
                </c:pt>
                <c:pt idx="8489">
                  <c:v>33082</c:v>
                </c:pt>
                <c:pt idx="8490">
                  <c:v>33083</c:v>
                </c:pt>
                <c:pt idx="8491">
                  <c:v>33084</c:v>
                </c:pt>
                <c:pt idx="8492">
                  <c:v>33085</c:v>
                </c:pt>
                <c:pt idx="8493">
                  <c:v>33086</c:v>
                </c:pt>
                <c:pt idx="8494">
                  <c:v>33087</c:v>
                </c:pt>
                <c:pt idx="8495">
                  <c:v>33088</c:v>
                </c:pt>
                <c:pt idx="8496">
                  <c:v>33089</c:v>
                </c:pt>
                <c:pt idx="8497">
                  <c:v>33090</c:v>
                </c:pt>
                <c:pt idx="8498">
                  <c:v>33091</c:v>
                </c:pt>
                <c:pt idx="8499">
                  <c:v>33092</c:v>
                </c:pt>
                <c:pt idx="8500">
                  <c:v>33093</c:v>
                </c:pt>
                <c:pt idx="8501">
                  <c:v>33094</c:v>
                </c:pt>
                <c:pt idx="8502">
                  <c:v>33095</c:v>
                </c:pt>
                <c:pt idx="8503">
                  <c:v>33096</c:v>
                </c:pt>
                <c:pt idx="8504">
                  <c:v>33097</c:v>
                </c:pt>
                <c:pt idx="8505">
                  <c:v>33098</c:v>
                </c:pt>
                <c:pt idx="8506">
                  <c:v>33099</c:v>
                </c:pt>
                <c:pt idx="8507">
                  <c:v>33100</c:v>
                </c:pt>
                <c:pt idx="8508">
                  <c:v>33101</c:v>
                </c:pt>
                <c:pt idx="8509">
                  <c:v>33102</c:v>
                </c:pt>
                <c:pt idx="8510">
                  <c:v>33103</c:v>
                </c:pt>
                <c:pt idx="8511">
                  <c:v>33104</c:v>
                </c:pt>
                <c:pt idx="8512">
                  <c:v>33105</c:v>
                </c:pt>
                <c:pt idx="8513">
                  <c:v>33106</c:v>
                </c:pt>
                <c:pt idx="8514">
                  <c:v>33107</c:v>
                </c:pt>
                <c:pt idx="8515">
                  <c:v>33108</c:v>
                </c:pt>
                <c:pt idx="8516">
                  <c:v>33109</c:v>
                </c:pt>
                <c:pt idx="8517">
                  <c:v>33110</c:v>
                </c:pt>
                <c:pt idx="8518">
                  <c:v>33111</c:v>
                </c:pt>
                <c:pt idx="8519">
                  <c:v>33112</c:v>
                </c:pt>
                <c:pt idx="8520">
                  <c:v>33113</c:v>
                </c:pt>
                <c:pt idx="8521">
                  <c:v>33114</c:v>
                </c:pt>
                <c:pt idx="8522">
                  <c:v>33115</c:v>
                </c:pt>
                <c:pt idx="8523">
                  <c:v>33116</c:v>
                </c:pt>
                <c:pt idx="8524">
                  <c:v>33117</c:v>
                </c:pt>
                <c:pt idx="8525">
                  <c:v>33118</c:v>
                </c:pt>
                <c:pt idx="8526">
                  <c:v>33119</c:v>
                </c:pt>
                <c:pt idx="8527">
                  <c:v>33120</c:v>
                </c:pt>
                <c:pt idx="8528">
                  <c:v>33121</c:v>
                </c:pt>
                <c:pt idx="8529">
                  <c:v>33122</c:v>
                </c:pt>
                <c:pt idx="8530">
                  <c:v>33123</c:v>
                </c:pt>
                <c:pt idx="8531">
                  <c:v>33124</c:v>
                </c:pt>
                <c:pt idx="8532">
                  <c:v>33125</c:v>
                </c:pt>
                <c:pt idx="8533">
                  <c:v>33126</c:v>
                </c:pt>
                <c:pt idx="8534">
                  <c:v>33127</c:v>
                </c:pt>
                <c:pt idx="8535">
                  <c:v>33128</c:v>
                </c:pt>
                <c:pt idx="8536">
                  <c:v>33129</c:v>
                </c:pt>
                <c:pt idx="8537">
                  <c:v>33130</c:v>
                </c:pt>
                <c:pt idx="8538">
                  <c:v>33131</c:v>
                </c:pt>
                <c:pt idx="8539">
                  <c:v>33132</c:v>
                </c:pt>
                <c:pt idx="8540">
                  <c:v>33133</c:v>
                </c:pt>
                <c:pt idx="8541">
                  <c:v>33134</c:v>
                </c:pt>
                <c:pt idx="8542">
                  <c:v>33135</c:v>
                </c:pt>
                <c:pt idx="8543">
                  <c:v>33136</c:v>
                </c:pt>
                <c:pt idx="8544">
                  <c:v>33137</c:v>
                </c:pt>
                <c:pt idx="8545">
                  <c:v>33138</c:v>
                </c:pt>
                <c:pt idx="8546">
                  <c:v>33139</c:v>
                </c:pt>
                <c:pt idx="8547">
                  <c:v>33140</c:v>
                </c:pt>
                <c:pt idx="8548">
                  <c:v>33141</c:v>
                </c:pt>
                <c:pt idx="8549">
                  <c:v>33142</c:v>
                </c:pt>
                <c:pt idx="8550">
                  <c:v>33143</c:v>
                </c:pt>
                <c:pt idx="8551">
                  <c:v>33144</c:v>
                </c:pt>
                <c:pt idx="8552">
                  <c:v>33145</c:v>
                </c:pt>
                <c:pt idx="8553">
                  <c:v>33146</c:v>
                </c:pt>
                <c:pt idx="8554">
                  <c:v>33147</c:v>
                </c:pt>
                <c:pt idx="8555">
                  <c:v>33148</c:v>
                </c:pt>
                <c:pt idx="8556">
                  <c:v>33149</c:v>
                </c:pt>
                <c:pt idx="8557">
                  <c:v>33150</c:v>
                </c:pt>
                <c:pt idx="8558">
                  <c:v>33151</c:v>
                </c:pt>
                <c:pt idx="8559">
                  <c:v>33152</c:v>
                </c:pt>
                <c:pt idx="8560">
                  <c:v>33153</c:v>
                </c:pt>
                <c:pt idx="8561">
                  <c:v>33154</c:v>
                </c:pt>
                <c:pt idx="8562">
                  <c:v>33155</c:v>
                </c:pt>
                <c:pt idx="8563">
                  <c:v>33156</c:v>
                </c:pt>
                <c:pt idx="8564">
                  <c:v>33157</c:v>
                </c:pt>
                <c:pt idx="8565">
                  <c:v>33158</c:v>
                </c:pt>
                <c:pt idx="8566">
                  <c:v>33159</c:v>
                </c:pt>
                <c:pt idx="8567">
                  <c:v>33160</c:v>
                </c:pt>
                <c:pt idx="8568">
                  <c:v>33161</c:v>
                </c:pt>
                <c:pt idx="8569">
                  <c:v>33162</c:v>
                </c:pt>
                <c:pt idx="8570">
                  <c:v>33163</c:v>
                </c:pt>
                <c:pt idx="8571">
                  <c:v>33164</c:v>
                </c:pt>
                <c:pt idx="8572">
                  <c:v>33165</c:v>
                </c:pt>
                <c:pt idx="8573">
                  <c:v>33166</c:v>
                </c:pt>
                <c:pt idx="8574">
                  <c:v>33167</c:v>
                </c:pt>
                <c:pt idx="8575">
                  <c:v>33168</c:v>
                </c:pt>
                <c:pt idx="8576">
                  <c:v>33169</c:v>
                </c:pt>
                <c:pt idx="8577">
                  <c:v>33170</c:v>
                </c:pt>
                <c:pt idx="8578">
                  <c:v>33171</c:v>
                </c:pt>
                <c:pt idx="8579">
                  <c:v>33172</c:v>
                </c:pt>
                <c:pt idx="8580">
                  <c:v>33173</c:v>
                </c:pt>
                <c:pt idx="8581">
                  <c:v>33174</c:v>
                </c:pt>
                <c:pt idx="8582">
                  <c:v>33175</c:v>
                </c:pt>
                <c:pt idx="8583">
                  <c:v>33176</c:v>
                </c:pt>
                <c:pt idx="8584">
                  <c:v>33177</c:v>
                </c:pt>
                <c:pt idx="8585">
                  <c:v>33178</c:v>
                </c:pt>
                <c:pt idx="8586">
                  <c:v>33179</c:v>
                </c:pt>
                <c:pt idx="8587">
                  <c:v>33180</c:v>
                </c:pt>
                <c:pt idx="8588">
                  <c:v>33181</c:v>
                </c:pt>
                <c:pt idx="8589">
                  <c:v>33182</c:v>
                </c:pt>
                <c:pt idx="8590">
                  <c:v>33183</c:v>
                </c:pt>
                <c:pt idx="8591">
                  <c:v>33184</c:v>
                </c:pt>
                <c:pt idx="8592">
                  <c:v>33185</c:v>
                </c:pt>
                <c:pt idx="8593">
                  <c:v>33186</c:v>
                </c:pt>
                <c:pt idx="8594">
                  <c:v>33187</c:v>
                </c:pt>
                <c:pt idx="8595">
                  <c:v>33188</c:v>
                </c:pt>
                <c:pt idx="8596">
                  <c:v>33189</c:v>
                </c:pt>
                <c:pt idx="8597">
                  <c:v>33190</c:v>
                </c:pt>
                <c:pt idx="8598">
                  <c:v>33191</c:v>
                </c:pt>
                <c:pt idx="8599">
                  <c:v>33192</c:v>
                </c:pt>
                <c:pt idx="8600">
                  <c:v>33193</c:v>
                </c:pt>
                <c:pt idx="8601">
                  <c:v>33194</c:v>
                </c:pt>
                <c:pt idx="8602">
                  <c:v>33195</c:v>
                </c:pt>
                <c:pt idx="8603">
                  <c:v>33196</c:v>
                </c:pt>
                <c:pt idx="8604">
                  <c:v>33197</c:v>
                </c:pt>
                <c:pt idx="8605">
                  <c:v>33198</c:v>
                </c:pt>
                <c:pt idx="8606">
                  <c:v>33199</c:v>
                </c:pt>
                <c:pt idx="8607">
                  <c:v>33200</c:v>
                </c:pt>
                <c:pt idx="8608">
                  <c:v>33201</c:v>
                </c:pt>
                <c:pt idx="8609">
                  <c:v>33202</c:v>
                </c:pt>
                <c:pt idx="8610">
                  <c:v>33203</c:v>
                </c:pt>
                <c:pt idx="8611">
                  <c:v>33204</c:v>
                </c:pt>
                <c:pt idx="8612">
                  <c:v>33205</c:v>
                </c:pt>
                <c:pt idx="8613">
                  <c:v>33206</c:v>
                </c:pt>
                <c:pt idx="8614">
                  <c:v>33207</c:v>
                </c:pt>
                <c:pt idx="8615">
                  <c:v>33208</c:v>
                </c:pt>
                <c:pt idx="8616">
                  <c:v>33209</c:v>
                </c:pt>
                <c:pt idx="8617">
                  <c:v>33210</c:v>
                </c:pt>
                <c:pt idx="8618">
                  <c:v>33211</c:v>
                </c:pt>
                <c:pt idx="8619">
                  <c:v>33212</c:v>
                </c:pt>
                <c:pt idx="8620">
                  <c:v>33213</c:v>
                </c:pt>
                <c:pt idx="8621">
                  <c:v>33214</c:v>
                </c:pt>
                <c:pt idx="8622">
                  <c:v>33215</c:v>
                </c:pt>
                <c:pt idx="8623">
                  <c:v>33216</c:v>
                </c:pt>
                <c:pt idx="8624">
                  <c:v>33217</c:v>
                </c:pt>
                <c:pt idx="8625">
                  <c:v>33218</c:v>
                </c:pt>
                <c:pt idx="8626">
                  <c:v>33219</c:v>
                </c:pt>
                <c:pt idx="8627">
                  <c:v>33220</c:v>
                </c:pt>
                <c:pt idx="8628">
                  <c:v>33221</c:v>
                </c:pt>
                <c:pt idx="8629">
                  <c:v>33222</c:v>
                </c:pt>
                <c:pt idx="8630">
                  <c:v>33223</c:v>
                </c:pt>
                <c:pt idx="8631">
                  <c:v>33224</c:v>
                </c:pt>
                <c:pt idx="8632">
                  <c:v>33225</c:v>
                </c:pt>
                <c:pt idx="8633">
                  <c:v>33226</c:v>
                </c:pt>
                <c:pt idx="8634">
                  <c:v>33227</c:v>
                </c:pt>
                <c:pt idx="8635">
                  <c:v>33228</c:v>
                </c:pt>
                <c:pt idx="8636">
                  <c:v>33229</c:v>
                </c:pt>
                <c:pt idx="8637">
                  <c:v>33230</c:v>
                </c:pt>
                <c:pt idx="8638">
                  <c:v>33231</c:v>
                </c:pt>
                <c:pt idx="8639">
                  <c:v>33232</c:v>
                </c:pt>
                <c:pt idx="8640">
                  <c:v>33233</c:v>
                </c:pt>
                <c:pt idx="8641">
                  <c:v>33234</c:v>
                </c:pt>
                <c:pt idx="8642">
                  <c:v>33235</c:v>
                </c:pt>
                <c:pt idx="8643">
                  <c:v>33236</c:v>
                </c:pt>
                <c:pt idx="8644">
                  <c:v>33237</c:v>
                </c:pt>
                <c:pt idx="8645">
                  <c:v>33238</c:v>
                </c:pt>
                <c:pt idx="8646">
                  <c:v>33239</c:v>
                </c:pt>
                <c:pt idx="8647">
                  <c:v>33240</c:v>
                </c:pt>
                <c:pt idx="8648">
                  <c:v>33241</c:v>
                </c:pt>
                <c:pt idx="8649">
                  <c:v>33242</c:v>
                </c:pt>
                <c:pt idx="8650">
                  <c:v>33243</c:v>
                </c:pt>
                <c:pt idx="8651">
                  <c:v>33244</c:v>
                </c:pt>
                <c:pt idx="8652">
                  <c:v>33245</c:v>
                </c:pt>
                <c:pt idx="8653">
                  <c:v>33246</c:v>
                </c:pt>
                <c:pt idx="8654">
                  <c:v>33247</c:v>
                </c:pt>
                <c:pt idx="8655">
                  <c:v>33248</c:v>
                </c:pt>
                <c:pt idx="8656">
                  <c:v>33249</c:v>
                </c:pt>
                <c:pt idx="8657">
                  <c:v>33250</c:v>
                </c:pt>
                <c:pt idx="8658">
                  <c:v>33251</c:v>
                </c:pt>
                <c:pt idx="8659">
                  <c:v>33252</c:v>
                </c:pt>
                <c:pt idx="8660">
                  <c:v>33253</c:v>
                </c:pt>
                <c:pt idx="8661">
                  <c:v>33254</c:v>
                </c:pt>
                <c:pt idx="8662">
                  <c:v>33255</c:v>
                </c:pt>
                <c:pt idx="8663">
                  <c:v>33256</c:v>
                </c:pt>
                <c:pt idx="8664">
                  <c:v>33257</c:v>
                </c:pt>
                <c:pt idx="8665">
                  <c:v>33258</c:v>
                </c:pt>
                <c:pt idx="8666">
                  <c:v>33259</c:v>
                </c:pt>
                <c:pt idx="8667">
                  <c:v>33260</c:v>
                </c:pt>
                <c:pt idx="8668">
                  <c:v>33261</c:v>
                </c:pt>
                <c:pt idx="8669">
                  <c:v>33262</c:v>
                </c:pt>
                <c:pt idx="8670">
                  <c:v>33263</c:v>
                </c:pt>
                <c:pt idx="8671">
                  <c:v>33264</c:v>
                </c:pt>
                <c:pt idx="8672">
                  <c:v>33265</c:v>
                </c:pt>
                <c:pt idx="8673">
                  <c:v>33266</c:v>
                </c:pt>
                <c:pt idx="8674">
                  <c:v>33267</c:v>
                </c:pt>
                <c:pt idx="8675">
                  <c:v>33268</c:v>
                </c:pt>
                <c:pt idx="8676">
                  <c:v>33269</c:v>
                </c:pt>
                <c:pt idx="8677">
                  <c:v>33270</c:v>
                </c:pt>
                <c:pt idx="8678">
                  <c:v>33271</c:v>
                </c:pt>
                <c:pt idx="8679">
                  <c:v>33272</c:v>
                </c:pt>
                <c:pt idx="8680">
                  <c:v>33273</c:v>
                </c:pt>
                <c:pt idx="8681">
                  <c:v>33274</c:v>
                </c:pt>
                <c:pt idx="8682">
                  <c:v>33275</c:v>
                </c:pt>
                <c:pt idx="8683">
                  <c:v>33276</c:v>
                </c:pt>
                <c:pt idx="8684">
                  <c:v>33277</c:v>
                </c:pt>
                <c:pt idx="8685">
                  <c:v>33278</c:v>
                </c:pt>
                <c:pt idx="8686">
                  <c:v>33279</c:v>
                </c:pt>
                <c:pt idx="8687">
                  <c:v>33280</c:v>
                </c:pt>
                <c:pt idx="8688">
                  <c:v>33281</c:v>
                </c:pt>
                <c:pt idx="8689">
                  <c:v>33282</c:v>
                </c:pt>
                <c:pt idx="8690">
                  <c:v>33283</c:v>
                </c:pt>
                <c:pt idx="8691">
                  <c:v>33284</c:v>
                </c:pt>
                <c:pt idx="8692">
                  <c:v>33285</c:v>
                </c:pt>
                <c:pt idx="8693">
                  <c:v>33286</c:v>
                </c:pt>
                <c:pt idx="8694">
                  <c:v>33287</c:v>
                </c:pt>
                <c:pt idx="8695">
                  <c:v>33288</c:v>
                </c:pt>
                <c:pt idx="8696">
                  <c:v>33289</c:v>
                </c:pt>
                <c:pt idx="8697">
                  <c:v>33290</c:v>
                </c:pt>
                <c:pt idx="8698">
                  <c:v>33291</c:v>
                </c:pt>
                <c:pt idx="8699">
                  <c:v>33292</c:v>
                </c:pt>
                <c:pt idx="8700">
                  <c:v>33293</c:v>
                </c:pt>
                <c:pt idx="8701">
                  <c:v>33294</c:v>
                </c:pt>
                <c:pt idx="8702">
                  <c:v>33295</c:v>
                </c:pt>
                <c:pt idx="8703">
                  <c:v>33296</c:v>
                </c:pt>
                <c:pt idx="8704">
                  <c:v>33297</c:v>
                </c:pt>
                <c:pt idx="8705">
                  <c:v>33298</c:v>
                </c:pt>
                <c:pt idx="8706">
                  <c:v>33299</c:v>
                </c:pt>
                <c:pt idx="8707">
                  <c:v>33300</c:v>
                </c:pt>
                <c:pt idx="8708">
                  <c:v>33301</c:v>
                </c:pt>
                <c:pt idx="8709">
                  <c:v>33302</c:v>
                </c:pt>
                <c:pt idx="8710">
                  <c:v>33303</c:v>
                </c:pt>
                <c:pt idx="8711">
                  <c:v>33304</c:v>
                </c:pt>
                <c:pt idx="8712">
                  <c:v>33305</c:v>
                </c:pt>
                <c:pt idx="8713">
                  <c:v>33306</c:v>
                </c:pt>
                <c:pt idx="8714">
                  <c:v>33307</c:v>
                </c:pt>
                <c:pt idx="8715">
                  <c:v>33308</c:v>
                </c:pt>
                <c:pt idx="8716">
                  <c:v>33309</c:v>
                </c:pt>
                <c:pt idx="8717">
                  <c:v>33310</c:v>
                </c:pt>
                <c:pt idx="8718">
                  <c:v>33311</c:v>
                </c:pt>
                <c:pt idx="8719">
                  <c:v>33312</c:v>
                </c:pt>
                <c:pt idx="8720">
                  <c:v>33313</c:v>
                </c:pt>
                <c:pt idx="8721">
                  <c:v>33314</c:v>
                </c:pt>
                <c:pt idx="8722">
                  <c:v>33315</c:v>
                </c:pt>
                <c:pt idx="8723">
                  <c:v>33316</c:v>
                </c:pt>
                <c:pt idx="8724">
                  <c:v>33317</c:v>
                </c:pt>
                <c:pt idx="8725">
                  <c:v>33318</c:v>
                </c:pt>
                <c:pt idx="8726">
                  <c:v>33319</c:v>
                </c:pt>
                <c:pt idx="8727">
                  <c:v>33320</c:v>
                </c:pt>
                <c:pt idx="8728">
                  <c:v>33321</c:v>
                </c:pt>
                <c:pt idx="8729">
                  <c:v>33322</c:v>
                </c:pt>
                <c:pt idx="8730">
                  <c:v>33323</c:v>
                </c:pt>
                <c:pt idx="8731">
                  <c:v>33324</c:v>
                </c:pt>
                <c:pt idx="8732">
                  <c:v>33325</c:v>
                </c:pt>
                <c:pt idx="8733">
                  <c:v>33326</c:v>
                </c:pt>
                <c:pt idx="8734">
                  <c:v>33327</c:v>
                </c:pt>
                <c:pt idx="8735">
                  <c:v>33328</c:v>
                </c:pt>
                <c:pt idx="8736">
                  <c:v>33329</c:v>
                </c:pt>
                <c:pt idx="8737">
                  <c:v>33330</c:v>
                </c:pt>
                <c:pt idx="8738">
                  <c:v>33331</c:v>
                </c:pt>
                <c:pt idx="8739">
                  <c:v>33332</c:v>
                </c:pt>
                <c:pt idx="8740">
                  <c:v>33333</c:v>
                </c:pt>
                <c:pt idx="8741">
                  <c:v>33334</c:v>
                </c:pt>
                <c:pt idx="8742">
                  <c:v>33335</c:v>
                </c:pt>
                <c:pt idx="8743">
                  <c:v>33336</c:v>
                </c:pt>
                <c:pt idx="8744">
                  <c:v>33337</c:v>
                </c:pt>
                <c:pt idx="8745">
                  <c:v>33338</c:v>
                </c:pt>
                <c:pt idx="8746">
                  <c:v>33339</c:v>
                </c:pt>
                <c:pt idx="8747">
                  <c:v>33340</c:v>
                </c:pt>
                <c:pt idx="8748">
                  <c:v>33341</c:v>
                </c:pt>
                <c:pt idx="8749">
                  <c:v>33342</c:v>
                </c:pt>
                <c:pt idx="8750">
                  <c:v>33343</c:v>
                </c:pt>
                <c:pt idx="8751">
                  <c:v>33344</c:v>
                </c:pt>
                <c:pt idx="8752">
                  <c:v>33345</c:v>
                </c:pt>
                <c:pt idx="8753">
                  <c:v>33346</c:v>
                </c:pt>
                <c:pt idx="8754">
                  <c:v>33347</c:v>
                </c:pt>
                <c:pt idx="8755">
                  <c:v>33348</c:v>
                </c:pt>
                <c:pt idx="8756">
                  <c:v>33349</c:v>
                </c:pt>
                <c:pt idx="8757">
                  <c:v>33350</c:v>
                </c:pt>
                <c:pt idx="8758">
                  <c:v>33351</c:v>
                </c:pt>
                <c:pt idx="8759">
                  <c:v>33352</c:v>
                </c:pt>
                <c:pt idx="8760">
                  <c:v>33353</c:v>
                </c:pt>
                <c:pt idx="8761">
                  <c:v>33354</c:v>
                </c:pt>
                <c:pt idx="8762">
                  <c:v>33355</c:v>
                </c:pt>
                <c:pt idx="8763">
                  <c:v>33356</c:v>
                </c:pt>
                <c:pt idx="8764">
                  <c:v>33357</c:v>
                </c:pt>
                <c:pt idx="8765">
                  <c:v>33358</c:v>
                </c:pt>
                <c:pt idx="8766">
                  <c:v>33359</c:v>
                </c:pt>
                <c:pt idx="8767">
                  <c:v>33360</c:v>
                </c:pt>
                <c:pt idx="8768">
                  <c:v>33361</c:v>
                </c:pt>
                <c:pt idx="8769">
                  <c:v>33362</c:v>
                </c:pt>
                <c:pt idx="8770">
                  <c:v>33363</c:v>
                </c:pt>
                <c:pt idx="8771">
                  <c:v>33364</c:v>
                </c:pt>
                <c:pt idx="8772">
                  <c:v>33365</c:v>
                </c:pt>
                <c:pt idx="8773">
                  <c:v>33366</c:v>
                </c:pt>
                <c:pt idx="8774">
                  <c:v>33367</c:v>
                </c:pt>
                <c:pt idx="8775">
                  <c:v>33368</c:v>
                </c:pt>
                <c:pt idx="8776">
                  <c:v>33369</c:v>
                </c:pt>
                <c:pt idx="8777">
                  <c:v>33370</c:v>
                </c:pt>
                <c:pt idx="8778">
                  <c:v>33371</c:v>
                </c:pt>
                <c:pt idx="8779">
                  <c:v>33372</c:v>
                </c:pt>
                <c:pt idx="8780">
                  <c:v>33373</c:v>
                </c:pt>
                <c:pt idx="8781">
                  <c:v>33374</c:v>
                </c:pt>
                <c:pt idx="8782">
                  <c:v>33375</c:v>
                </c:pt>
                <c:pt idx="8783">
                  <c:v>33376</c:v>
                </c:pt>
                <c:pt idx="8784">
                  <c:v>33377</c:v>
                </c:pt>
                <c:pt idx="8785">
                  <c:v>33378</c:v>
                </c:pt>
                <c:pt idx="8786">
                  <c:v>33379</c:v>
                </c:pt>
                <c:pt idx="8787">
                  <c:v>33380</c:v>
                </c:pt>
                <c:pt idx="8788">
                  <c:v>33381</c:v>
                </c:pt>
                <c:pt idx="8789">
                  <c:v>33382</c:v>
                </c:pt>
                <c:pt idx="8790">
                  <c:v>33383</c:v>
                </c:pt>
                <c:pt idx="8791">
                  <c:v>33384</c:v>
                </c:pt>
                <c:pt idx="8792">
                  <c:v>33385</c:v>
                </c:pt>
                <c:pt idx="8793">
                  <c:v>33386</c:v>
                </c:pt>
                <c:pt idx="8794">
                  <c:v>33387</c:v>
                </c:pt>
                <c:pt idx="8795">
                  <c:v>33388</c:v>
                </c:pt>
                <c:pt idx="8796">
                  <c:v>33389</c:v>
                </c:pt>
                <c:pt idx="8797">
                  <c:v>33390</c:v>
                </c:pt>
                <c:pt idx="8798">
                  <c:v>33391</c:v>
                </c:pt>
                <c:pt idx="8799">
                  <c:v>33392</c:v>
                </c:pt>
                <c:pt idx="8800">
                  <c:v>33393</c:v>
                </c:pt>
                <c:pt idx="8801">
                  <c:v>33394</c:v>
                </c:pt>
                <c:pt idx="8802">
                  <c:v>33395</c:v>
                </c:pt>
                <c:pt idx="8803">
                  <c:v>33396</c:v>
                </c:pt>
                <c:pt idx="8804">
                  <c:v>33397</c:v>
                </c:pt>
                <c:pt idx="8805">
                  <c:v>33398</c:v>
                </c:pt>
                <c:pt idx="8806">
                  <c:v>33399</c:v>
                </c:pt>
                <c:pt idx="8807">
                  <c:v>33400</c:v>
                </c:pt>
                <c:pt idx="8808">
                  <c:v>33401</c:v>
                </c:pt>
                <c:pt idx="8809">
                  <c:v>33402</c:v>
                </c:pt>
                <c:pt idx="8810">
                  <c:v>33403</c:v>
                </c:pt>
                <c:pt idx="8811">
                  <c:v>33404</c:v>
                </c:pt>
                <c:pt idx="8812">
                  <c:v>33405</c:v>
                </c:pt>
                <c:pt idx="8813">
                  <c:v>33406</c:v>
                </c:pt>
                <c:pt idx="8814">
                  <c:v>33407</c:v>
                </c:pt>
                <c:pt idx="8815">
                  <c:v>33408</c:v>
                </c:pt>
                <c:pt idx="8816">
                  <c:v>33409</c:v>
                </c:pt>
                <c:pt idx="8817">
                  <c:v>33410</c:v>
                </c:pt>
                <c:pt idx="8818">
                  <c:v>33411</c:v>
                </c:pt>
                <c:pt idx="8819">
                  <c:v>33412</c:v>
                </c:pt>
                <c:pt idx="8820">
                  <c:v>33413</c:v>
                </c:pt>
                <c:pt idx="8821">
                  <c:v>33414</c:v>
                </c:pt>
                <c:pt idx="8822">
                  <c:v>33415</c:v>
                </c:pt>
                <c:pt idx="8823">
                  <c:v>33416</c:v>
                </c:pt>
                <c:pt idx="8824">
                  <c:v>33417</c:v>
                </c:pt>
                <c:pt idx="8825">
                  <c:v>33418</c:v>
                </c:pt>
                <c:pt idx="8826">
                  <c:v>33419</c:v>
                </c:pt>
                <c:pt idx="8827">
                  <c:v>33420</c:v>
                </c:pt>
                <c:pt idx="8828">
                  <c:v>33421</c:v>
                </c:pt>
                <c:pt idx="8829">
                  <c:v>33422</c:v>
                </c:pt>
                <c:pt idx="8830">
                  <c:v>33423</c:v>
                </c:pt>
                <c:pt idx="8831">
                  <c:v>33424</c:v>
                </c:pt>
                <c:pt idx="8832">
                  <c:v>33425</c:v>
                </c:pt>
                <c:pt idx="8833">
                  <c:v>33426</c:v>
                </c:pt>
                <c:pt idx="8834">
                  <c:v>33427</c:v>
                </c:pt>
                <c:pt idx="8835">
                  <c:v>33428</c:v>
                </c:pt>
                <c:pt idx="8836">
                  <c:v>33429</c:v>
                </c:pt>
                <c:pt idx="8837">
                  <c:v>33430</c:v>
                </c:pt>
                <c:pt idx="8838">
                  <c:v>33431</c:v>
                </c:pt>
                <c:pt idx="8839">
                  <c:v>33432</c:v>
                </c:pt>
                <c:pt idx="8840">
                  <c:v>33433</c:v>
                </c:pt>
                <c:pt idx="8841">
                  <c:v>33434</c:v>
                </c:pt>
                <c:pt idx="8842">
                  <c:v>33435</c:v>
                </c:pt>
                <c:pt idx="8843">
                  <c:v>33436</c:v>
                </c:pt>
                <c:pt idx="8844">
                  <c:v>33437</c:v>
                </c:pt>
                <c:pt idx="8845">
                  <c:v>33438</c:v>
                </c:pt>
                <c:pt idx="8846">
                  <c:v>33439</c:v>
                </c:pt>
                <c:pt idx="8847">
                  <c:v>33440</c:v>
                </c:pt>
                <c:pt idx="8848">
                  <c:v>33441</c:v>
                </c:pt>
                <c:pt idx="8849">
                  <c:v>33442</c:v>
                </c:pt>
                <c:pt idx="8850">
                  <c:v>33443</c:v>
                </c:pt>
                <c:pt idx="8851">
                  <c:v>33444</c:v>
                </c:pt>
                <c:pt idx="8852">
                  <c:v>33445</c:v>
                </c:pt>
                <c:pt idx="8853">
                  <c:v>33446</c:v>
                </c:pt>
                <c:pt idx="8854">
                  <c:v>33447</c:v>
                </c:pt>
                <c:pt idx="8855">
                  <c:v>33448</c:v>
                </c:pt>
                <c:pt idx="8856">
                  <c:v>33449</c:v>
                </c:pt>
                <c:pt idx="8857">
                  <c:v>33450</c:v>
                </c:pt>
                <c:pt idx="8858">
                  <c:v>33451</c:v>
                </c:pt>
                <c:pt idx="8859">
                  <c:v>33452</c:v>
                </c:pt>
                <c:pt idx="8860">
                  <c:v>33453</c:v>
                </c:pt>
                <c:pt idx="8861">
                  <c:v>33454</c:v>
                </c:pt>
                <c:pt idx="8862">
                  <c:v>33455</c:v>
                </c:pt>
                <c:pt idx="8863">
                  <c:v>33456</c:v>
                </c:pt>
                <c:pt idx="8864">
                  <c:v>33457</c:v>
                </c:pt>
                <c:pt idx="8865">
                  <c:v>33458</c:v>
                </c:pt>
                <c:pt idx="8866">
                  <c:v>33459</c:v>
                </c:pt>
                <c:pt idx="8867">
                  <c:v>33460</c:v>
                </c:pt>
                <c:pt idx="8868">
                  <c:v>33461</c:v>
                </c:pt>
                <c:pt idx="8869">
                  <c:v>33462</c:v>
                </c:pt>
                <c:pt idx="8870">
                  <c:v>33463</c:v>
                </c:pt>
                <c:pt idx="8871">
                  <c:v>33464</c:v>
                </c:pt>
                <c:pt idx="8872">
                  <c:v>33465</c:v>
                </c:pt>
                <c:pt idx="8873">
                  <c:v>33466</c:v>
                </c:pt>
                <c:pt idx="8874">
                  <c:v>33467</c:v>
                </c:pt>
                <c:pt idx="8875">
                  <c:v>33468</c:v>
                </c:pt>
                <c:pt idx="8876">
                  <c:v>33469</c:v>
                </c:pt>
                <c:pt idx="8877">
                  <c:v>33470</c:v>
                </c:pt>
                <c:pt idx="8878">
                  <c:v>33471</c:v>
                </c:pt>
                <c:pt idx="8879">
                  <c:v>33472</c:v>
                </c:pt>
                <c:pt idx="8880">
                  <c:v>33473</c:v>
                </c:pt>
                <c:pt idx="8881">
                  <c:v>33474</c:v>
                </c:pt>
                <c:pt idx="8882">
                  <c:v>33475</c:v>
                </c:pt>
                <c:pt idx="8883">
                  <c:v>33476</c:v>
                </c:pt>
                <c:pt idx="8884">
                  <c:v>33477</c:v>
                </c:pt>
                <c:pt idx="8885">
                  <c:v>33478</c:v>
                </c:pt>
                <c:pt idx="8886">
                  <c:v>33479</c:v>
                </c:pt>
                <c:pt idx="8887">
                  <c:v>33480</c:v>
                </c:pt>
                <c:pt idx="8888">
                  <c:v>33481</c:v>
                </c:pt>
                <c:pt idx="8889">
                  <c:v>33482</c:v>
                </c:pt>
                <c:pt idx="8890">
                  <c:v>33483</c:v>
                </c:pt>
                <c:pt idx="8891">
                  <c:v>33484</c:v>
                </c:pt>
                <c:pt idx="8892">
                  <c:v>33485</c:v>
                </c:pt>
                <c:pt idx="8893">
                  <c:v>33486</c:v>
                </c:pt>
                <c:pt idx="8894">
                  <c:v>33487</c:v>
                </c:pt>
                <c:pt idx="8895">
                  <c:v>33488</c:v>
                </c:pt>
                <c:pt idx="8896">
                  <c:v>33489</c:v>
                </c:pt>
                <c:pt idx="8897">
                  <c:v>33490</c:v>
                </c:pt>
                <c:pt idx="8898">
                  <c:v>33491</c:v>
                </c:pt>
                <c:pt idx="8899">
                  <c:v>33492</c:v>
                </c:pt>
                <c:pt idx="8900">
                  <c:v>33493</c:v>
                </c:pt>
                <c:pt idx="8901">
                  <c:v>33494</c:v>
                </c:pt>
                <c:pt idx="8902">
                  <c:v>33495</c:v>
                </c:pt>
                <c:pt idx="8903">
                  <c:v>33496</c:v>
                </c:pt>
                <c:pt idx="8904">
                  <c:v>33497</c:v>
                </c:pt>
                <c:pt idx="8905">
                  <c:v>33498</c:v>
                </c:pt>
                <c:pt idx="8906">
                  <c:v>33499</c:v>
                </c:pt>
                <c:pt idx="8907">
                  <c:v>33500</c:v>
                </c:pt>
                <c:pt idx="8908">
                  <c:v>33501</c:v>
                </c:pt>
                <c:pt idx="8909">
                  <c:v>33502</c:v>
                </c:pt>
                <c:pt idx="8910">
                  <c:v>33503</c:v>
                </c:pt>
                <c:pt idx="8911">
                  <c:v>33504</c:v>
                </c:pt>
                <c:pt idx="8912">
                  <c:v>33505</c:v>
                </c:pt>
                <c:pt idx="8913">
                  <c:v>33506</c:v>
                </c:pt>
                <c:pt idx="8914">
                  <c:v>33507</c:v>
                </c:pt>
                <c:pt idx="8915">
                  <c:v>33508</c:v>
                </c:pt>
                <c:pt idx="8916">
                  <c:v>33509</c:v>
                </c:pt>
                <c:pt idx="8917">
                  <c:v>33510</c:v>
                </c:pt>
                <c:pt idx="8918">
                  <c:v>33511</c:v>
                </c:pt>
                <c:pt idx="8919">
                  <c:v>33512</c:v>
                </c:pt>
                <c:pt idx="8920">
                  <c:v>33513</c:v>
                </c:pt>
                <c:pt idx="8921">
                  <c:v>33514</c:v>
                </c:pt>
                <c:pt idx="8922">
                  <c:v>33515</c:v>
                </c:pt>
                <c:pt idx="8923">
                  <c:v>33516</c:v>
                </c:pt>
                <c:pt idx="8924">
                  <c:v>33517</c:v>
                </c:pt>
                <c:pt idx="8925">
                  <c:v>33518</c:v>
                </c:pt>
                <c:pt idx="8926">
                  <c:v>33519</c:v>
                </c:pt>
                <c:pt idx="8927">
                  <c:v>33520</c:v>
                </c:pt>
                <c:pt idx="8928">
                  <c:v>33521</c:v>
                </c:pt>
                <c:pt idx="8929">
                  <c:v>33522</c:v>
                </c:pt>
                <c:pt idx="8930">
                  <c:v>33523</c:v>
                </c:pt>
                <c:pt idx="8931">
                  <c:v>33524</c:v>
                </c:pt>
                <c:pt idx="8932">
                  <c:v>33525</c:v>
                </c:pt>
                <c:pt idx="8933">
                  <c:v>33526</c:v>
                </c:pt>
                <c:pt idx="8934">
                  <c:v>33527</c:v>
                </c:pt>
                <c:pt idx="8935">
                  <c:v>33528</c:v>
                </c:pt>
                <c:pt idx="8936">
                  <c:v>33529</c:v>
                </c:pt>
                <c:pt idx="8937">
                  <c:v>33530</c:v>
                </c:pt>
                <c:pt idx="8938">
                  <c:v>33531</c:v>
                </c:pt>
                <c:pt idx="8939">
                  <c:v>33532</c:v>
                </c:pt>
                <c:pt idx="8940">
                  <c:v>33533</c:v>
                </c:pt>
                <c:pt idx="8941">
                  <c:v>33534</c:v>
                </c:pt>
                <c:pt idx="8942">
                  <c:v>33535</c:v>
                </c:pt>
                <c:pt idx="8943">
                  <c:v>33536</c:v>
                </c:pt>
                <c:pt idx="8944">
                  <c:v>33537</c:v>
                </c:pt>
                <c:pt idx="8945">
                  <c:v>33538</c:v>
                </c:pt>
                <c:pt idx="8946">
                  <c:v>33539</c:v>
                </c:pt>
                <c:pt idx="8947">
                  <c:v>33540</c:v>
                </c:pt>
                <c:pt idx="8948">
                  <c:v>33541</c:v>
                </c:pt>
                <c:pt idx="8949">
                  <c:v>33542</c:v>
                </c:pt>
                <c:pt idx="8950">
                  <c:v>33543</c:v>
                </c:pt>
                <c:pt idx="8951">
                  <c:v>33544</c:v>
                </c:pt>
                <c:pt idx="8952">
                  <c:v>33545</c:v>
                </c:pt>
                <c:pt idx="8953">
                  <c:v>33546</c:v>
                </c:pt>
                <c:pt idx="8954">
                  <c:v>33547</c:v>
                </c:pt>
                <c:pt idx="8955">
                  <c:v>33548</c:v>
                </c:pt>
                <c:pt idx="8956">
                  <c:v>33549</c:v>
                </c:pt>
                <c:pt idx="8957">
                  <c:v>33550</c:v>
                </c:pt>
                <c:pt idx="8958">
                  <c:v>33551</c:v>
                </c:pt>
                <c:pt idx="8959">
                  <c:v>33552</c:v>
                </c:pt>
                <c:pt idx="8960">
                  <c:v>33553</c:v>
                </c:pt>
                <c:pt idx="8961">
                  <c:v>33554</c:v>
                </c:pt>
                <c:pt idx="8962">
                  <c:v>33555</c:v>
                </c:pt>
                <c:pt idx="8963">
                  <c:v>33556</c:v>
                </c:pt>
                <c:pt idx="8964">
                  <c:v>33557</c:v>
                </c:pt>
                <c:pt idx="8965">
                  <c:v>33558</c:v>
                </c:pt>
                <c:pt idx="8966">
                  <c:v>33559</c:v>
                </c:pt>
                <c:pt idx="8967">
                  <c:v>33560</c:v>
                </c:pt>
                <c:pt idx="8968">
                  <c:v>33561</c:v>
                </c:pt>
                <c:pt idx="8969">
                  <c:v>33562</c:v>
                </c:pt>
                <c:pt idx="8970">
                  <c:v>33563</c:v>
                </c:pt>
                <c:pt idx="8971">
                  <c:v>33564</c:v>
                </c:pt>
                <c:pt idx="8972">
                  <c:v>33565</c:v>
                </c:pt>
                <c:pt idx="8973">
                  <c:v>33566</c:v>
                </c:pt>
                <c:pt idx="8974">
                  <c:v>33567</c:v>
                </c:pt>
                <c:pt idx="8975">
                  <c:v>33568</c:v>
                </c:pt>
                <c:pt idx="8976">
                  <c:v>33569</c:v>
                </c:pt>
                <c:pt idx="8977">
                  <c:v>33570</c:v>
                </c:pt>
                <c:pt idx="8978">
                  <c:v>33571</c:v>
                </c:pt>
                <c:pt idx="8979">
                  <c:v>33572</c:v>
                </c:pt>
                <c:pt idx="8980">
                  <c:v>33573</c:v>
                </c:pt>
                <c:pt idx="8981">
                  <c:v>33574</c:v>
                </c:pt>
                <c:pt idx="8982">
                  <c:v>33575</c:v>
                </c:pt>
                <c:pt idx="8983">
                  <c:v>33576</c:v>
                </c:pt>
                <c:pt idx="8984">
                  <c:v>33577</c:v>
                </c:pt>
                <c:pt idx="8985">
                  <c:v>33578</c:v>
                </c:pt>
                <c:pt idx="8986">
                  <c:v>33579</c:v>
                </c:pt>
                <c:pt idx="8987">
                  <c:v>33580</c:v>
                </c:pt>
                <c:pt idx="8988">
                  <c:v>33581</c:v>
                </c:pt>
                <c:pt idx="8989">
                  <c:v>33582</c:v>
                </c:pt>
                <c:pt idx="8990">
                  <c:v>33583</c:v>
                </c:pt>
                <c:pt idx="8991">
                  <c:v>33584</c:v>
                </c:pt>
                <c:pt idx="8992">
                  <c:v>33585</c:v>
                </c:pt>
                <c:pt idx="8993">
                  <c:v>33586</c:v>
                </c:pt>
                <c:pt idx="8994">
                  <c:v>33587</c:v>
                </c:pt>
                <c:pt idx="8995">
                  <c:v>33588</c:v>
                </c:pt>
                <c:pt idx="8996">
                  <c:v>33589</c:v>
                </c:pt>
                <c:pt idx="8997">
                  <c:v>33590</c:v>
                </c:pt>
                <c:pt idx="8998">
                  <c:v>33591</c:v>
                </c:pt>
                <c:pt idx="8999">
                  <c:v>33592</c:v>
                </c:pt>
                <c:pt idx="9000">
                  <c:v>33593</c:v>
                </c:pt>
                <c:pt idx="9001">
                  <c:v>33594</c:v>
                </c:pt>
                <c:pt idx="9002">
                  <c:v>33595</c:v>
                </c:pt>
                <c:pt idx="9003">
                  <c:v>33596</c:v>
                </c:pt>
                <c:pt idx="9004">
                  <c:v>33597</c:v>
                </c:pt>
                <c:pt idx="9005">
                  <c:v>33598</c:v>
                </c:pt>
                <c:pt idx="9006">
                  <c:v>33599</c:v>
                </c:pt>
                <c:pt idx="9007">
                  <c:v>33600</c:v>
                </c:pt>
                <c:pt idx="9008">
                  <c:v>33601</c:v>
                </c:pt>
                <c:pt idx="9009">
                  <c:v>33602</c:v>
                </c:pt>
                <c:pt idx="9010">
                  <c:v>33603</c:v>
                </c:pt>
                <c:pt idx="9011">
                  <c:v>33604</c:v>
                </c:pt>
                <c:pt idx="9012">
                  <c:v>33605</c:v>
                </c:pt>
                <c:pt idx="9013">
                  <c:v>33606</c:v>
                </c:pt>
                <c:pt idx="9014">
                  <c:v>33607</c:v>
                </c:pt>
                <c:pt idx="9015">
                  <c:v>33608</c:v>
                </c:pt>
                <c:pt idx="9016">
                  <c:v>33609</c:v>
                </c:pt>
                <c:pt idx="9017">
                  <c:v>33610</c:v>
                </c:pt>
                <c:pt idx="9018">
                  <c:v>33611</c:v>
                </c:pt>
                <c:pt idx="9019">
                  <c:v>33612</c:v>
                </c:pt>
                <c:pt idx="9020">
                  <c:v>33613</c:v>
                </c:pt>
                <c:pt idx="9021">
                  <c:v>33614</c:v>
                </c:pt>
                <c:pt idx="9022">
                  <c:v>33615</c:v>
                </c:pt>
                <c:pt idx="9023">
                  <c:v>33616</c:v>
                </c:pt>
                <c:pt idx="9024">
                  <c:v>33617</c:v>
                </c:pt>
                <c:pt idx="9025">
                  <c:v>33618</c:v>
                </c:pt>
                <c:pt idx="9026">
                  <c:v>33619</c:v>
                </c:pt>
                <c:pt idx="9027">
                  <c:v>33620</c:v>
                </c:pt>
                <c:pt idx="9028">
                  <c:v>33621</c:v>
                </c:pt>
                <c:pt idx="9029">
                  <c:v>33622</c:v>
                </c:pt>
                <c:pt idx="9030">
                  <c:v>33623</c:v>
                </c:pt>
                <c:pt idx="9031">
                  <c:v>33624</c:v>
                </c:pt>
                <c:pt idx="9032">
                  <c:v>33625</c:v>
                </c:pt>
                <c:pt idx="9033">
                  <c:v>33626</c:v>
                </c:pt>
                <c:pt idx="9034">
                  <c:v>33627</c:v>
                </c:pt>
                <c:pt idx="9035">
                  <c:v>33628</c:v>
                </c:pt>
                <c:pt idx="9036">
                  <c:v>33629</c:v>
                </c:pt>
                <c:pt idx="9037">
                  <c:v>33630</c:v>
                </c:pt>
                <c:pt idx="9038">
                  <c:v>33631</c:v>
                </c:pt>
                <c:pt idx="9039">
                  <c:v>33632</c:v>
                </c:pt>
                <c:pt idx="9040">
                  <c:v>33633</c:v>
                </c:pt>
                <c:pt idx="9041">
                  <c:v>33634</c:v>
                </c:pt>
                <c:pt idx="9042">
                  <c:v>33635</c:v>
                </c:pt>
                <c:pt idx="9043">
                  <c:v>33636</c:v>
                </c:pt>
                <c:pt idx="9044">
                  <c:v>33637</c:v>
                </c:pt>
                <c:pt idx="9045">
                  <c:v>33638</c:v>
                </c:pt>
                <c:pt idx="9046">
                  <c:v>33639</c:v>
                </c:pt>
                <c:pt idx="9047">
                  <c:v>33640</c:v>
                </c:pt>
                <c:pt idx="9048">
                  <c:v>33641</c:v>
                </c:pt>
                <c:pt idx="9049">
                  <c:v>33642</c:v>
                </c:pt>
                <c:pt idx="9050">
                  <c:v>33643</c:v>
                </c:pt>
                <c:pt idx="9051">
                  <c:v>33644</c:v>
                </c:pt>
                <c:pt idx="9052">
                  <c:v>33645</c:v>
                </c:pt>
                <c:pt idx="9053">
                  <c:v>33646</c:v>
                </c:pt>
                <c:pt idx="9054">
                  <c:v>33647</c:v>
                </c:pt>
                <c:pt idx="9055">
                  <c:v>33648</c:v>
                </c:pt>
                <c:pt idx="9056">
                  <c:v>33649</c:v>
                </c:pt>
                <c:pt idx="9057">
                  <c:v>33650</c:v>
                </c:pt>
                <c:pt idx="9058">
                  <c:v>33651</c:v>
                </c:pt>
                <c:pt idx="9059">
                  <c:v>33652</c:v>
                </c:pt>
                <c:pt idx="9060">
                  <c:v>33653</c:v>
                </c:pt>
                <c:pt idx="9061">
                  <c:v>33654</c:v>
                </c:pt>
                <c:pt idx="9062">
                  <c:v>33655</c:v>
                </c:pt>
                <c:pt idx="9063">
                  <c:v>33656</c:v>
                </c:pt>
                <c:pt idx="9064">
                  <c:v>33657</c:v>
                </c:pt>
                <c:pt idx="9065">
                  <c:v>33658</c:v>
                </c:pt>
                <c:pt idx="9066">
                  <c:v>33659</c:v>
                </c:pt>
                <c:pt idx="9067">
                  <c:v>33660</c:v>
                </c:pt>
                <c:pt idx="9068">
                  <c:v>33661</c:v>
                </c:pt>
                <c:pt idx="9069">
                  <c:v>33662</c:v>
                </c:pt>
                <c:pt idx="9070">
                  <c:v>33663</c:v>
                </c:pt>
                <c:pt idx="9071">
                  <c:v>33664</c:v>
                </c:pt>
                <c:pt idx="9072">
                  <c:v>33665</c:v>
                </c:pt>
                <c:pt idx="9073">
                  <c:v>33666</c:v>
                </c:pt>
                <c:pt idx="9074">
                  <c:v>33667</c:v>
                </c:pt>
                <c:pt idx="9075">
                  <c:v>33668</c:v>
                </c:pt>
                <c:pt idx="9076">
                  <c:v>33669</c:v>
                </c:pt>
                <c:pt idx="9077">
                  <c:v>33670</c:v>
                </c:pt>
                <c:pt idx="9078">
                  <c:v>33671</c:v>
                </c:pt>
                <c:pt idx="9079">
                  <c:v>33672</c:v>
                </c:pt>
                <c:pt idx="9080">
                  <c:v>33673</c:v>
                </c:pt>
                <c:pt idx="9081">
                  <c:v>33674</c:v>
                </c:pt>
                <c:pt idx="9082">
                  <c:v>33675</c:v>
                </c:pt>
                <c:pt idx="9083">
                  <c:v>33676</c:v>
                </c:pt>
                <c:pt idx="9084">
                  <c:v>33677</c:v>
                </c:pt>
                <c:pt idx="9085">
                  <c:v>33678</c:v>
                </c:pt>
                <c:pt idx="9086">
                  <c:v>33679</c:v>
                </c:pt>
                <c:pt idx="9087">
                  <c:v>33680</c:v>
                </c:pt>
                <c:pt idx="9088">
                  <c:v>33681</c:v>
                </c:pt>
                <c:pt idx="9089">
                  <c:v>33682</c:v>
                </c:pt>
                <c:pt idx="9090">
                  <c:v>33683</c:v>
                </c:pt>
                <c:pt idx="9091">
                  <c:v>33684</c:v>
                </c:pt>
                <c:pt idx="9092">
                  <c:v>33685</c:v>
                </c:pt>
                <c:pt idx="9093">
                  <c:v>33686</c:v>
                </c:pt>
                <c:pt idx="9094">
                  <c:v>33687</c:v>
                </c:pt>
                <c:pt idx="9095">
                  <c:v>33688</c:v>
                </c:pt>
                <c:pt idx="9096">
                  <c:v>33689</c:v>
                </c:pt>
                <c:pt idx="9097">
                  <c:v>33690</c:v>
                </c:pt>
                <c:pt idx="9098">
                  <c:v>33691</c:v>
                </c:pt>
                <c:pt idx="9099">
                  <c:v>33692</c:v>
                </c:pt>
                <c:pt idx="9100">
                  <c:v>33693</c:v>
                </c:pt>
                <c:pt idx="9101">
                  <c:v>33694</c:v>
                </c:pt>
                <c:pt idx="9102">
                  <c:v>33695</c:v>
                </c:pt>
                <c:pt idx="9103">
                  <c:v>33696</c:v>
                </c:pt>
                <c:pt idx="9104">
                  <c:v>33697</c:v>
                </c:pt>
                <c:pt idx="9105">
                  <c:v>33698</c:v>
                </c:pt>
                <c:pt idx="9106">
                  <c:v>33699</c:v>
                </c:pt>
                <c:pt idx="9107">
                  <c:v>33700</c:v>
                </c:pt>
                <c:pt idx="9108">
                  <c:v>33701</c:v>
                </c:pt>
                <c:pt idx="9109">
                  <c:v>33702</c:v>
                </c:pt>
                <c:pt idx="9110">
                  <c:v>33703</c:v>
                </c:pt>
                <c:pt idx="9111">
                  <c:v>33704</c:v>
                </c:pt>
                <c:pt idx="9112">
                  <c:v>33705</c:v>
                </c:pt>
                <c:pt idx="9113">
                  <c:v>33706</c:v>
                </c:pt>
                <c:pt idx="9114">
                  <c:v>33707</c:v>
                </c:pt>
                <c:pt idx="9115">
                  <c:v>33708</c:v>
                </c:pt>
                <c:pt idx="9116">
                  <c:v>33709</c:v>
                </c:pt>
                <c:pt idx="9117">
                  <c:v>33710</c:v>
                </c:pt>
                <c:pt idx="9118">
                  <c:v>33711</c:v>
                </c:pt>
                <c:pt idx="9119">
                  <c:v>33712</c:v>
                </c:pt>
                <c:pt idx="9120">
                  <c:v>33713</c:v>
                </c:pt>
                <c:pt idx="9121">
                  <c:v>33714</c:v>
                </c:pt>
                <c:pt idx="9122">
                  <c:v>33715</c:v>
                </c:pt>
                <c:pt idx="9123">
                  <c:v>33716</c:v>
                </c:pt>
                <c:pt idx="9124">
                  <c:v>33717</c:v>
                </c:pt>
                <c:pt idx="9125">
                  <c:v>33718</c:v>
                </c:pt>
                <c:pt idx="9126">
                  <c:v>33719</c:v>
                </c:pt>
                <c:pt idx="9127">
                  <c:v>33720</c:v>
                </c:pt>
                <c:pt idx="9128">
                  <c:v>33721</c:v>
                </c:pt>
                <c:pt idx="9129">
                  <c:v>33722</c:v>
                </c:pt>
                <c:pt idx="9130">
                  <c:v>33723</c:v>
                </c:pt>
                <c:pt idx="9131">
                  <c:v>33724</c:v>
                </c:pt>
                <c:pt idx="9132">
                  <c:v>33725</c:v>
                </c:pt>
                <c:pt idx="9133">
                  <c:v>33726</c:v>
                </c:pt>
                <c:pt idx="9134">
                  <c:v>33727</c:v>
                </c:pt>
                <c:pt idx="9135">
                  <c:v>33728</c:v>
                </c:pt>
                <c:pt idx="9136">
                  <c:v>33729</c:v>
                </c:pt>
                <c:pt idx="9137">
                  <c:v>33730</c:v>
                </c:pt>
                <c:pt idx="9138">
                  <c:v>33731</c:v>
                </c:pt>
                <c:pt idx="9139">
                  <c:v>33732</c:v>
                </c:pt>
                <c:pt idx="9140">
                  <c:v>33733</c:v>
                </c:pt>
                <c:pt idx="9141">
                  <c:v>33734</c:v>
                </c:pt>
                <c:pt idx="9142">
                  <c:v>33735</c:v>
                </c:pt>
                <c:pt idx="9143">
                  <c:v>33736</c:v>
                </c:pt>
                <c:pt idx="9144">
                  <c:v>33737</c:v>
                </c:pt>
                <c:pt idx="9145">
                  <c:v>33738</c:v>
                </c:pt>
                <c:pt idx="9146">
                  <c:v>33739</c:v>
                </c:pt>
                <c:pt idx="9147">
                  <c:v>33740</c:v>
                </c:pt>
                <c:pt idx="9148">
                  <c:v>33741</c:v>
                </c:pt>
                <c:pt idx="9149">
                  <c:v>33742</c:v>
                </c:pt>
                <c:pt idx="9150">
                  <c:v>33743</c:v>
                </c:pt>
                <c:pt idx="9151">
                  <c:v>33744</c:v>
                </c:pt>
                <c:pt idx="9152">
                  <c:v>33745</c:v>
                </c:pt>
                <c:pt idx="9153">
                  <c:v>33746</c:v>
                </c:pt>
                <c:pt idx="9154">
                  <c:v>33747</c:v>
                </c:pt>
                <c:pt idx="9155">
                  <c:v>33748</c:v>
                </c:pt>
                <c:pt idx="9156">
                  <c:v>33749</c:v>
                </c:pt>
                <c:pt idx="9157">
                  <c:v>33750</c:v>
                </c:pt>
                <c:pt idx="9158">
                  <c:v>33751</c:v>
                </c:pt>
                <c:pt idx="9159">
                  <c:v>33752</c:v>
                </c:pt>
                <c:pt idx="9160">
                  <c:v>33753</c:v>
                </c:pt>
                <c:pt idx="9161">
                  <c:v>33754</c:v>
                </c:pt>
                <c:pt idx="9162">
                  <c:v>33755</c:v>
                </c:pt>
                <c:pt idx="9163">
                  <c:v>33756</c:v>
                </c:pt>
                <c:pt idx="9164">
                  <c:v>33757</c:v>
                </c:pt>
                <c:pt idx="9165">
                  <c:v>33758</c:v>
                </c:pt>
                <c:pt idx="9166">
                  <c:v>33759</c:v>
                </c:pt>
                <c:pt idx="9167">
                  <c:v>33760</c:v>
                </c:pt>
                <c:pt idx="9168">
                  <c:v>33761</c:v>
                </c:pt>
                <c:pt idx="9169">
                  <c:v>33762</c:v>
                </c:pt>
                <c:pt idx="9170">
                  <c:v>33763</c:v>
                </c:pt>
                <c:pt idx="9171">
                  <c:v>33764</c:v>
                </c:pt>
                <c:pt idx="9172">
                  <c:v>33765</c:v>
                </c:pt>
                <c:pt idx="9173">
                  <c:v>33766</c:v>
                </c:pt>
                <c:pt idx="9174">
                  <c:v>33767</c:v>
                </c:pt>
                <c:pt idx="9175">
                  <c:v>33768</c:v>
                </c:pt>
                <c:pt idx="9176">
                  <c:v>33769</c:v>
                </c:pt>
                <c:pt idx="9177">
                  <c:v>33770</c:v>
                </c:pt>
                <c:pt idx="9178">
                  <c:v>33771</c:v>
                </c:pt>
                <c:pt idx="9179">
                  <c:v>33772</c:v>
                </c:pt>
                <c:pt idx="9180">
                  <c:v>33773</c:v>
                </c:pt>
                <c:pt idx="9181">
                  <c:v>33774</c:v>
                </c:pt>
                <c:pt idx="9182">
                  <c:v>33775</c:v>
                </c:pt>
                <c:pt idx="9183">
                  <c:v>33776</c:v>
                </c:pt>
                <c:pt idx="9184">
                  <c:v>33777</c:v>
                </c:pt>
                <c:pt idx="9185">
                  <c:v>33778</c:v>
                </c:pt>
                <c:pt idx="9186">
                  <c:v>33779</c:v>
                </c:pt>
                <c:pt idx="9187">
                  <c:v>33780</c:v>
                </c:pt>
                <c:pt idx="9188">
                  <c:v>33781</c:v>
                </c:pt>
                <c:pt idx="9189">
                  <c:v>33782</c:v>
                </c:pt>
                <c:pt idx="9190">
                  <c:v>33783</c:v>
                </c:pt>
                <c:pt idx="9191">
                  <c:v>33784</c:v>
                </c:pt>
                <c:pt idx="9192">
                  <c:v>33785</c:v>
                </c:pt>
                <c:pt idx="9193">
                  <c:v>33786</c:v>
                </c:pt>
                <c:pt idx="9194">
                  <c:v>33787</c:v>
                </c:pt>
                <c:pt idx="9195">
                  <c:v>33788</c:v>
                </c:pt>
                <c:pt idx="9196">
                  <c:v>33789</c:v>
                </c:pt>
                <c:pt idx="9197">
                  <c:v>33790</c:v>
                </c:pt>
                <c:pt idx="9198">
                  <c:v>33791</c:v>
                </c:pt>
                <c:pt idx="9199">
                  <c:v>33792</c:v>
                </c:pt>
                <c:pt idx="9200">
                  <c:v>33793</c:v>
                </c:pt>
                <c:pt idx="9201">
                  <c:v>33794</c:v>
                </c:pt>
                <c:pt idx="9202">
                  <c:v>33795</c:v>
                </c:pt>
                <c:pt idx="9203">
                  <c:v>33796</c:v>
                </c:pt>
                <c:pt idx="9204">
                  <c:v>33797</c:v>
                </c:pt>
                <c:pt idx="9205">
                  <c:v>33798</c:v>
                </c:pt>
                <c:pt idx="9206">
                  <c:v>33799</c:v>
                </c:pt>
                <c:pt idx="9207">
                  <c:v>33800</c:v>
                </c:pt>
                <c:pt idx="9208">
                  <c:v>33801</c:v>
                </c:pt>
                <c:pt idx="9209">
                  <c:v>33802</c:v>
                </c:pt>
                <c:pt idx="9210">
                  <c:v>33803</c:v>
                </c:pt>
                <c:pt idx="9211">
                  <c:v>33804</c:v>
                </c:pt>
                <c:pt idx="9212">
                  <c:v>33805</c:v>
                </c:pt>
                <c:pt idx="9213">
                  <c:v>33806</c:v>
                </c:pt>
                <c:pt idx="9214">
                  <c:v>33807</c:v>
                </c:pt>
                <c:pt idx="9215">
                  <c:v>33808</c:v>
                </c:pt>
                <c:pt idx="9216">
                  <c:v>33809</c:v>
                </c:pt>
                <c:pt idx="9217">
                  <c:v>33810</c:v>
                </c:pt>
                <c:pt idx="9218">
                  <c:v>33811</c:v>
                </c:pt>
                <c:pt idx="9219">
                  <c:v>33812</c:v>
                </c:pt>
                <c:pt idx="9220">
                  <c:v>33813</c:v>
                </c:pt>
                <c:pt idx="9221">
                  <c:v>33814</c:v>
                </c:pt>
                <c:pt idx="9222">
                  <c:v>33815</c:v>
                </c:pt>
                <c:pt idx="9223">
                  <c:v>33816</c:v>
                </c:pt>
                <c:pt idx="9224">
                  <c:v>33817</c:v>
                </c:pt>
                <c:pt idx="9225">
                  <c:v>33818</c:v>
                </c:pt>
                <c:pt idx="9226">
                  <c:v>33819</c:v>
                </c:pt>
                <c:pt idx="9227">
                  <c:v>33820</c:v>
                </c:pt>
                <c:pt idx="9228">
                  <c:v>33821</c:v>
                </c:pt>
                <c:pt idx="9229">
                  <c:v>33822</c:v>
                </c:pt>
                <c:pt idx="9230">
                  <c:v>33823</c:v>
                </c:pt>
                <c:pt idx="9231">
                  <c:v>33824</c:v>
                </c:pt>
                <c:pt idx="9232">
                  <c:v>33825</c:v>
                </c:pt>
                <c:pt idx="9233">
                  <c:v>33826</c:v>
                </c:pt>
                <c:pt idx="9234">
                  <c:v>33827</c:v>
                </c:pt>
                <c:pt idx="9235">
                  <c:v>33828</c:v>
                </c:pt>
                <c:pt idx="9236">
                  <c:v>33829</c:v>
                </c:pt>
                <c:pt idx="9237">
                  <c:v>33830</c:v>
                </c:pt>
                <c:pt idx="9238">
                  <c:v>33831</c:v>
                </c:pt>
                <c:pt idx="9239">
                  <c:v>33832</c:v>
                </c:pt>
                <c:pt idx="9240">
                  <c:v>33833</c:v>
                </c:pt>
                <c:pt idx="9241">
                  <c:v>33834</c:v>
                </c:pt>
                <c:pt idx="9242">
                  <c:v>33835</c:v>
                </c:pt>
                <c:pt idx="9243">
                  <c:v>33836</c:v>
                </c:pt>
                <c:pt idx="9244">
                  <c:v>33837</c:v>
                </c:pt>
                <c:pt idx="9245">
                  <c:v>33838</c:v>
                </c:pt>
                <c:pt idx="9246">
                  <c:v>33839</c:v>
                </c:pt>
                <c:pt idx="9247">
                  <c:v>33840</c:v>
                </c:pt>
                <c:pt idx="9248">
                  <c:v>33841</c:v>
                </c:pt>
                <c:pt idx="9249">
                  <c:v>33842</c:v>
                </c:pt>
                <c:pt idx="9250">
                  <c:v>33843</c:v>
                </c:pt>
                <c:pt idx="9251">
                  <c:v>33844</c:v>
                </c:pt>
                <c:pt idx="9252">
                  <c:v>33845</c:v>
                </c:pt>
                <c:pt idx="9253">
                  <c:v>33846</c:v>
                </c:pt>
                <c:pt idx="9254">
                  <c:v>33847</c:v>
                </c:pt>
                <c:pt idx="9255">
                  <c:v>33848</c:v>
                </c:pt>
                <c:pt idx="9256">
                  <c:v>33849</c:v>
                </c:pt>
                <c:pt idx="9257">
                  <c:v>33850</c:v>
                </c:pt>
                <c:pt idx="9258">
                  <c:v>33851</c:v>
                </c:pt>
                <c:pt idx="9259">
                  <c:v>33852</c:v>
                </c:pt>
                <c:pt idx="9260">
                  <c:v>33853</c:v>
                </c:pt>
                <c:pt idx="9261">
                  <c:v>33854</c:v>
                </c:pt>
                <c:pt idx="9262">
                  <c:v>33855</c:v>
                </c:pt>
                <c:pt idx="9263">
                  <c:v>33856</c:v>
                </c:pt>
                <c:pt idx="9264">
                  <c:v>33857</c:v>
                </c:pt>
                <c:pt idx="9265">
                  <c:v>33858</c:v>
                </c:pt>
                <c:pt idx="9266">
                  <c:v>33859</c:v>
                </c:pt>
                <c:pt idx="9267">
                  <c:v>33860</c:v>
                </c:pt>
                <c:pt idx="9268">
                  <c:v>33861</c:v>
                </c:pt>
                <c:pt idx="9269">
                  <c:v>33862</c:v>
                </c:pt>
                <c:pt idx="9270">
                  <c:v>33863</c:v>
                </c:pt>
                <c:pt idx="9271">
                  <c:v>33864</c:v>
                </c:pt>
                <c:pt idx="9272">
                  <c:v>33865</c:v>
                </c:pt>
                <c:pt idx="9273">
                  <c:v>33866</c:v>
                </c:pt>
                <c:pt idx="9274">
                  <c:v>33867</c:v>
                </c:pt>
                <c:pt idx="9275">
                  <c:v>33868</c:v>
                </c:pt>
                <c:pt idx="9276">
                  <c:v>33869</c:v>
                </c:pt>
                <c:pt idx="9277">
                  <c:v>33870</c:v>
                </c:pt>
                <c:pt idx="9278">
                  <c:v>33871</c:v>
                </c:pt>
                <c:pt idx="9279">
                  <c:v>33872</c:v>
                </c:pt>
                <c:pt idx="9280">
                  <c:v>33873</c:v>
                </c:pt>
                <c:pt idx="9281">
                  <c:v>33874</c:v>
                </c:pt>
                <c:pt idx="9282">
                  <c:v>33875</c:v>
                </c:pt>
                <c:pt idx="9283">
                  <c:v>33876</c:v>
                </c:pt>
                <c:pt idx="9284">
                  <c:v>33877</c:v>
                </c:pt>
                <c:pt idx="9285">
                  <c:v>33878</c:v>
                </c:pt>
                <c:pt idx="9286">
                  <c:v>33879</c:v>
                </c:pt>
                <c:pt idx="9287">
                  <c:v>33880</c:v>
                </c:pt>
                <c:pt idx="9288">
                  <c:v>33881</c:v>
                </c:pt>
                <c:pt idx="9289">
                  <c:v>33882</c:v>
                </c:pt>
                <c:pt idx="9290">
                  <c:v>33883</c:v>
                </c:pt>
                <c:pt idx="9291">
                  <c:v>33884</c:v>
                </c:pt>
                <c:pt idx="9292">
                  <c:v>33885</c:v>
                </c:pt>
                <c:pt idx="9293">
                  <c:v>33886</c:v>
                </c:pt>
                <c:pt idx="9294">
                  <c:v>33887</c:v>
                </c:pt>
                <c:pt idx="9295">
                  <c:v>33888</c:v>
                </c:pt>
                <c:pt idx="9296">
                  <c:v>33889</c:v>
                </c:pt>
                <c:pt idx="9297">
                  <c:v>33890</c:v>
                </c:pt>
                <c:pt idx="9298">
                  <c:v>33891</c:v>
                </c:pt>
                <c:pt idx="9299">
                  <c:v>33892</c:v>
                </c:pt>
                <c:pt idx="9300">
                  <c:v>33893</c:v>
                </c:pt>
                <c:pt idx="9301">
                  <c:v>33894</c:v>
                </c:pt>
                <c:pt idx="9302">
                  <c:v>33895</c:v>
                </c:pt>
                <c:pt idx="9303">
                  <c:v>33896</c:v>
                </c:pt>
                <c:pt idx="9304">
                  <c:v>33897</c:v>
                </c:pt>
                <c:pt idx="9305">
                  <c:v>33898</c:v>
                </c:pt>
                <c:pt idx="9306">
                  <c:v>33899</c:v>
                </c:pt>
                <c:pt idx="9307">
                  <c:v>33900</c:v>
                </c:pt>
                <c:pt idx="9308">
                  <c:v>33901</c:v>
                </c:pt>
                <c:pt idx="9309">
                  <c:v>33902</c:v>
                </c:pt>
                <c:pt idx="9310">
                  <c:v>33903</c:v>
                </c:pt>
                <c:pt idx="9311">
                  <c:v>33904</c:v>
                </c:pt>
                <c:pt idx="9312">
                  <c:v>33905</c:v>
                </c:pt>
                <c:pt idx="9313">
                  <c:v>33906</c:v>
                </c:pt>
                <c:pt idx="9314">
                  <c:v>33907</c:v>
                </c:pt>
                <c:pt idx="9315">
                  <c:v>33908</c:v>
                </c:pt>
                <c:pt idx="9316">
                  <c:v>33909</c:v>
                </c:pt>
                <c:pt idx="9317">
                  <c:v>33910</c:v>
                </c:pt>
                <c:pt idx="9318">
                  <c:v>33911</c:v>
                </c:pt>
                <c:pt idx="9319">
                  <c:v>33912</c:v>
                </c:pt>
                <c:pt idx="9320">
                  <c:v>33913</c:v>
                </c:pt>
                <c:pt idx="9321">
                  <c:v>33914</c:v>
                </c:pt>
                <c:pt idx="9322">
                  <c:v>33915</c:v>
                </c:pt>
                <c:pt idx="9323">
                  <c:v>33916</c:v>
                </c:pt>
                <c:pt idx="9324">
                  <c:v>33917</c:v>
                </c:pt>
                <c:pt idx="9325">
                  <c:v>33918</c:v>
                </c:pt>
                <c:pt idx="9326">
                  <c:v>33919</c:v>
                </c:pt>
                <c:pt idx="9327">
                  <c:v>33920</c:v>
                </c:pt>
                <c:pt idx="9328">
                  <c:v>33921</c:v>
                </c:pt>
                <c:pt idx="9329">
                  <c:v>33922</c:v>
                </c:pt>
                <c:pt idx="9330">
                  <c:v>33923</c:v>
                </c:pt>
                <c:pt idx="9331">
                  <c:v>33924</c:v>
                </c:pt>
                <c:pt idx="9332">
                  <c:v>33925</c:v>
                </c:pt>
                <c:pt idx="9333">
                  <c:v>33926</c:v>
                </c:pt>
                <c:pt idx="9334">
                  <c:v>33927</c:v>
                </c:pt>
                <c:pt idx="9335">
                  <c:v>33928</c:v>
                </c:pt>
                <c:pt idx="9336">
                  <c:v>33929</c:v>
                </c:pt>
                <c:pt idx="9337">
                  <c:v>33930</c:v>
                </c:pt>
                <c:pt idx="9338">
                  <c:v>33931</c:v>
                </c:pt>
                <c:pt idx="9339">
                  <c:v>33932</c:v>
                </c:pt>
                <c:pt idx="9340">
                  <c:v>33933</c:v>
                </c:pt>
                <c:pt idx="9341">
                  <c:v>33934</c:v>
                </c:pt>
                <c:pt idx="9342">
                  <c:v>33935</c:v>
                </c:pt>
                <c:pt idx="9343">
                  <c:v>33936</c:v>
                </c:pt>
                <c:pt idx="9344">
                  <c:v>33937</c:v>
                </c:pt>
                <c:pt idx="9345">
                  <c:v>33938</c:v>
                </c:pt>
                <c:pt idx="9346">
                  <c:v>33939</c:v>
                </c:pt>
                <c:pt idx="9347">
                  <c:v>33940</c:v>
                </c:pt>
                <c:pt idx="9348">
                  <c:v>33941</c:v>
                </c:pt>
                <c:pt idx="9349">
                  <c:v>33942</c:v>
                </c:pt>
                <c:pt idx="9350">
                  <c:v>33943</c:v>
                </c:pt>
                <c:pt idx="9351">
                  <c:v>33944</c:v>
                </c:pt>
                <c:pt idx="9352">
                  <c:v>33945</c:v>
                </c:pt>
                <c:pt idx="9353">
                  <c:v>33946</c:v>
                </c:pt>
                <c:pt idx="9354">
                  <c:v>33947</c:v>
                </c:pt>
                <c:pt idx="9355">
                  <c:v>33948</c:v>
                </c:pt>
                <c:pt idx="9356">
                  <c:v>33949</c:v>
                </c:pt>
                <c:pt idx="9357">
                  <c:v>33950</c:v>
                </c:pt>
                <c:pt idx="9358">
                  <c:v>33951</c:v>
                </c:pt>
                <c:pt idx="9359">
                  <c:v>33952</c:v>
                </c:pt>
                <c:pt idx="9360">
                  <c:v>33953</c:v>
                </c:pt>
                <c:pt idx="9361">
                  <c:v>33954</c:v>
                </c:pt>
                <c:pt idx="9362">
                  <c:v>33955</c:v>
                </c:pt>
                <c:pt idx="9363">
                  <c:v>33956</c:v>
                </c:pt>
                <c:pt idx="9364">
                  <c:v>33957</c:v>
                </c:pt>
                <c:pt idx="9365">
                  <c:v>33958</c:v>
                </c:pt>
                <c:pt idx="9366">
                  <c:v>33959</c:v>
                </c:pt>
                <c:pt idx="9367">
                  <c:v>33960</c:v>
                </c:pt>
                <c:pt idx="9368">
                  <c:v>33961</c:v>
                </c:pt>
                <c:pt idx="9369">
                  <c:v>33962</c:v>
                </c:pt>
                <c:pt idx="9370">
                  <c:v>33963</c:v>
                </c:pt>
                <c:pt idx="9371">
                  <c:v>33964</c:v>
                </c:pt>
                <c:pt idx="9372">
                  <c:v>33965</c:v>
                </c:pt>
                <c:pt idx="9373">
                  <c:v>33966</c:v>
                </c:pt>
                <c:pt idx="9374">
                  <c:v>33967</c:v>
                </c:pt>
                <c:pt idx="9375">
                  <c:v>33968</c:v>
                </c:pt>
                <c:pt idx="9376">
                  <c:v>33969</c:v>
                </c:pt>
                <c:pt idx="9377">
                  <c:v>33970</c:v>
                </c:pt>
                <c:pt idx="9378">
                  <c:v>33971</c:v>
                </c:pt>
                <c:pt idx="9379">
                  <c:v>33972</c:v>
                </c:pt>
                <c:pt idx="9380">
                  <c:v>33973</c:v>
                </c:pt>
                <c:pt idx="9381">
                  <c:v>33974</c:v>
                </c:pt>
                <c:pt idx="9382">
                  <c:v>33975</c:v>
                </c:pt>
                <c:pt idx="9383">
                  <c:v>33976</c:v>
                </c:pt>
                <c:pt idx="9384">
                  <c:v>33977</c:v>
                </c:pt>
                <c:pt idx="9385">
                  <c:v>33978</c:v>
                </c:pt>
                <c:pt idx="9386">
                  <c:v>33979</c:v>
                </c:pt>
                <c:pt idx="9387">
                  <c:v>33980</c:v>
                </c:pt>
                <c:pt idx="9388">
                  <c:v>33981</c:v>
                </c:pt>
                <c:pt idx="9389">
                  <c:v>33982</c:v>
                </c:pt>
                <c:pt idx="9390">
                  <c:v>33983</c:v>
                </c:pt>
                <c:pt idx="9391">
                  <c:v>33984</c:v>
                </c:pt>
                <c:pt idx="9392">
                  <c:v>33985</c:v>
                </c:pt>
                <c:pt idx="9393">
                  <c:v>33986</c:v>
                </c:pt>
                <c:pt idx="9394">
                  <c:v>33987</c:v>
                </c:pt>
                <c:pt idx="9395">
                  <c:v>33988</c:v>
                </c:pt>
                <c:pt idx="9396">
                  <c:v>33989</c:v>
                </c:pt>
                <c:pt idx="9397">
                  <c:v>33990</c:v>
                </c:pt>
                <c:pt idx="9398">
                  <c:v>33991</c:v>
                </c:pt>
                <c:pt idx="9399">
                  <c:v>33992</c:v>
                </c:pt>
                <c:pt idx="9400">
                  <c:v>33993</c:v>
                </c:pt>
                <c:pt idx="9401">
                  <c:v>33994</c:v>
                </c:pt>
                <c:pt idx="9402">
                  <c:v>33995</c:v>
                </c:pt>
                <c:pt idx="9403">
                  <c:v>33996</c:v>
                </c:pt>
                <c:pt idx="9404">
                  <c:v>33997</c:v>
                </c:pt>
                <c:pt idx="9405">
                  <c:v>33998</c:v>
                </c:pt>
                <c:pt idx="9406">
                  <c:v>33999</c:v>
                </c:pt>
                <c:pt idx="9407">
                  <c:v>34000</c:v>
                </c:pt>
                <c:pt idx="9408">
                  <c:v>34001</c:v>
                </c:pt>
                <c:pt idx="9409">
                  <c:v>34002</c:v>
                </c:pt>
                <c:pt idx="9410">
                  <c:v>34003</c:v>
                </c:pt>
                <c:pt idx="9411">
                  <c:v>34004</c:v>
                </c:pt>
                <c:pt idx="9412">
                  <c:v>34005</c:v>
                </c:pt>
                <c:pt idx="9413">
                  <c:v>34006</c:v>
                </c:pt>
                <c:pt idx="9414">
                  <c:v>34007</c:v>
                </c:pt>
                <c:pt idx="9415">
                  <c:v>34008</c:v>
                </c:pt>
                <c:pt idx="9416">
                  <c:v>34009</c:v>
                </c:pt>
                <c:pt idx="9417">
                  <c:v>34010</c:v>
                </c:pt>
                <c:pt idx="9418">
                  <c:v>34011</c:v>
                </c:pt>
                <c:pt idx="9419">
                  <c:v>34012</c:v>
                </c:pt>
                <c:pt idx="9420">
                  <c:v>34013</c:v>
                </c:pt>
                <c:pt idx="9421">
                  <c:v>34014</c:v>
                </c:pt>
                <c:pt idx="9422">
                  <c:v>34015</c:v>
                </c:pt>
                <c:pt idx="9423">
                  <c:v>34016</c:v>
                </c:pt>
                <c:pt idx="9424">
                  <c:v>34017</c:v>
                </c:pt>
                <c:pt idx="9425">
                  <c:v>34018</c:v>
                </c:pt>
                <c:pt idx="9426">
                  <c:v>34019</c:v>
                </c:pt>
                <c:pt idx="9427">
                  <c:v>34020</c:v>
                </c:pt>
                <c:pt idx="9428">
                  <c:v>34021</c:v>
                </c:pt>
                <c:pt idx="9429">
                  <c:v>34022</c:v>
                </c:pt>
                <c:pt idx="9430">
                  <c:v>34023</c:v>
                </c:pt>
                <c:pt idx="9431">
                  <c:v>34024</c:v>
                </c:pt>
                <c:pt idx="9432">
                  <c:v>34025</c:v>
                </c:pt>
                <c:pt idx="9433">
                  <c:v>34026</c:v>
                </c:pt>
                <c:pt idx="9434">
                  <c:v>34027</c:v>
                </c:pt>
                <c:pt idx="9435">
                  <c:v>34028</c:v>
                </c:pt>
                <c:pt idx="9436">
                  <c:v>34029</c:v>
                </c:pt>
                <c:pt idx="9437">
                  <c:v>34030</c:v>
                </c:pt>
                <c:pt idx="9438">
                  <c:v>34031</c:v>
                </c:pt>
                <c:pt idx="9439">
                  <c:v>34032</c:v>
                </c:pt>
                <c:pt idx="9440">
                  <c:v>34033</c:v>
                </c:pt>
                <c:pt idx="9441">
                  <c:v>34034</c:v>
                </c:pt>
                <c:pt idx="9442">
                  <c:v>34035</c:v>
                </c:pt>
                <c:pt idx="9443">
                  <c:v>34036</c:v>
                </c:pt>
                <c:pt idx="9444">
                  <c:v>34037</c:v>
                </c:pt>
                <c:pt idx="9445">
                  <c:v>34038</c:v>
                </c:pt>
                <c:pt idx="9446">
                  <c:v>34039</c:v>
                </c:pt>
                <c:pt idx="9447">
                  <c:v>34040</c:v>
                </c:pt>
                <c:pt idx="9448">
                  <c:v>34041</c:v>
                </c:pt>
                <c:pt idx="9449">
                  <c:v>34042</c:v>
                </c:pt>
                <c:pt idx="9450">
                  <c:v>34043</c:v>
                </c:pt>
                <c:pt idx="9451">
                  <c:v>34044</c:v>
                </c:pt>
                <c:pt idx="9452">
                  <c:v>34045</c:v>
                </c:pt>
                <c:pt idx="9453">
                  <c:v>34046</c:v>
                </c:pt>
                <c:pt idx="9454">
                  <c:v>34047</c:v>
                </c:pt>
                <c:pt idx="9455">
                  <c:v>34048</c:v>
                </c:pt>
                <c:pt idx="9456">
                  <c:v>34049</c:v>
                </c:pt>
                <c:pt idx="9457">
                  <c:v>34050</c:v>
                </c:pt>
                <c:pt idx="9458">
                  <c:v>34051</c:v>
                </c:pt>
                <c:pt idx="9459">
                  <c:v>34052</c:v>
                </c:pt>
                <c:pt idx="9460">
                  <c:v>34053</c:v>
                </c:pt>
                <c:pt idx="9461">
                  <c:v>34054</c:v>
                </c:pt>
                <c:pt idx="9462">
                  <c:v>34055</c:v>
                </c:pt>
                <c:pt idx="9463">
                  <c:v>34056</c:v>
                </c:pt>
                <c:pt idx="9464">
                  <c:v>34057</c:v>
                </c:pt>
                <c:pt idx="9465">
                  <c:v>34058</c:v>
                </c:pt>
                <c:pt idx="9466">
                  <c:v>34059</c:v>
                </c:pt>
                <c:pt idx="9467">
                  <c:v>34060</c:v>
                </c:pt>
                <c:pt idx="9468">
                  <c:v>34061</c:v>
                </c:pt>
                <c:pt idx="9469">
                  <c:v>34062</c:v>
                </c:pt>
                <c:pt idx="9470">
                  <c:v>34063</c:v>
                </c:pt>
                <c:pt idx="9471">
                  <c:v>34064</c:v>
                </c:pt>
                <c:pt idx="9472">
                  <c:v>34065</c:v>
                </c:pt>
                <c:pt idx="9473">
                  <c:v>34066</c:v>
                </c:pt>
                <c:pt idx="9474">
                  <c:v>34067</c:v>
                </c:pt>
                <c:pt idx="9475">
                  <c:v>34068</c:v>
                </c:pt>
                <c:pt idx="9476">
                  <c:v>34069</c:v>
                </c:pt>
                <c:pt idx="9477">
                  <c:v>34070</c:v>
                </c:pt>
                <c:pt idx="9478">
                  <c:v>34071</c:v>
                </c:pt>
                <c:pt idx="9479">
                  <c:v>34072</c:v>
                </c:pt>
                <c:pt idx="9480">
                  <c:v>34073</c:v>
                </c:pt>
                <c:pt idx="9481">
                  <c:v>34074</c:v>
                </c:pt>
                <c:pt idx="9482">
                  <c:v>34075</c:v>
                </c:pt>
                <c:pt idx="9483">
                  <c:v>34076</c:v>
                </c:pt>
                <c:pt idx="9484">
                  <c:v>34077</c:v>
                </c:pt>
                <c:pt idx="9485">
                  <c:v>34078</c:v>
                </c:pt>
                <c:pt idx="9486">
                  <c:v>34079</c:v>
                </c:pt>
                <c:pt idx="9487">
                  <c:v>34080</c:v>
                </c:pt>
                <c:pt idx="9488">
                  <c:v>34081</c:v>
                </c:pt>
                <c:pt idx="9489">
                  <c:v>34082</c:v>
                </c:pt>
                <c:pt idx="9490">
                  <c:v>34083</c:v>
                </c:pt>
                <c:pt idx="9491">
                  <c:v>34084</c:v>
                </c:pt>
                <c:pt idx="9492">
                  <c:v>34085</c:v>
                </c:pt>
                <c:pt idx="9493">
                  <c:v>34086</c:v>
                </c:pt>
                <c:pt idx="9494">
                  <c:v>34087</c:v>
                </c:pt>
                <c:pt idx="9495">
                  <c:v>34088</c:v>
                </c:pt>
                <c:pt idx="9496">
                  <c:v>34089</c:v>
                </c:pt>
                <c:pt idx="9497">
                  <c:v>34090</c:v>
                </c:pt>
                <c:pt idx="9498">
                  <c:v>34091</c:v>
                </c:pt>
                <c:pt idx="9499">
                  <c:v>34092</c:v>
                </c:pt>
                <c:pt idx="9500">
                  <c:v>34093</c:v>
                </c:pt>
                <c:pt idx="9501">
                  <c:v>34094</c:v>
                </c:pt>
                <c:pt idx="9502">
                  <c:v>34095</c:v>
                </c:pt>
                <c:pt idx="9503">
                  <c:v>34096</c:v>
                </c:pt>
                <c:pt idx="9504">
                  <c:v>34097</c:v>
                </c:pt>
                <c:pt idx="9505">
                  <c:v>34098</c:v>
                </c:pt>
                <c:pt idx="9506">
                  <c:v>34099</c:v>
                </c:pt>
                <c:pt idx="9507">
                  <c:v>34100</c:v>
                </c:pt>
                <c:pt idx="9508">
                  <c:v>34101</c:v>
                </c:pt>
                <c:pt idx="9509">
                  <c:v>34102</c:v>
                </c:pt>
                <c:pt idx="9510">
                  <c:v>34103</c:v>
                </c:pt>
                <c:pt idx="9511">
                  <c:v>34104</c:v>
                </c:pt>
                <c:pt idx="9512">
                  <c:v>34105</c:v>
                </c:pt>
                <c:pt idx="9513">
                  <c:v>34106</c:v>
                </c:pt>
                <c:pt idx="9514">
                  <c:v>34107</c:v>
                </c:pt>
                <c:pt idx="9515">
                  <c:v>34108</c:v>
                </c:pt>
                <c:pt idx="9516">
                  <c:v>34109</c:v>
                </c:pt>
                <c:pt idx="9517">
                  <c:v>34110</c:v>
                </c:pt>
                <c:pt idx="9518">
                  <c:v>34111</c:v>
                </c:pt>
                <c:pt idx="9519">
                  <c:v>34112</c:v>
                </c:pt>
                <c:pt idx="9520">
                  <c:v>34113</c:v>
                </c:pt>
                <c:pt idx="9521">
                  <c:v>34114</c:v>
                </c:pt>
                <c:pt idx="9522">
                  <c:v>34115</c:v>
                </c:pt>
                <c:pt idx="9523">
                  <c:v>34116</c:v>
                </c:pt>
                <c:pt idx="9524">
                  <c:v>34117</c:v>
                </c:pt>
                <c:pt idx="9525">
                  <c:v>34118</c:v>
                </c:pt>
                <c:pt idx="9526">
                  <c:v>34119</c:v>
                </c:pt>
                <c:pt idx="9527">
                  <c:v>34120</c:v>
                </c:pt>
                <c:pt idx="9528">
                  <c:v>34121</c:v>
                </c:pt>
                <c:pt idx="9529">
                  <c:v>34122</c:v>
                </c:pt>
                <c:pt idx="9530">
                  <c:v>34123</c:v>
                </c:pt>
                <c:pt idx="9531">
                  <c:v>34124</c:v>
                </c:pt>
                <c:pt idx="9532">
                  <c:v>34125</c:v>
                </c:pt>
                <c:pt idx="9533">
                  <c:v>34126</c:v>
                </c:pt>
                <c:pt idx="9534">
                  <c:v>34127</c:v>
                </c:pt>
                <c:pt idx="9535">
                  <c:v>34128</c:v>
                </c:pt>
                <c:pt idx="9536">
                  <c:v>34129</c:v>
                </c:pt>
                <c:pt idx="9537">
                  <c:v>34130</c:v>
                </c:pt>
                <c:pt idx="9538">
                  <c:v>34131</c:v>
                </c:pt>
                <c:pt idx="9539">
                  <c:v>34132</c:v>
                </c:pt>
                <c:pt idx="9540">
                  <c:v>34133</c:v>
                </c:pt>
                <c:pt idx="9541">
                  <c:v>34134</c:v>
                </c:pt>
                <c:pt idx="9542">
                  <c:v>34135</c:v>
                </c:pt>
                <c:pt idx="9543">
                  <c:v>34136</c:v>
                </c:pt>
                <c:pt idx="9544">
                  <c:v>34137</c:v>
                </c:pt>
                <c:pt idx="9545">
                  <c:v>34138</c:v>
                </c:pt>
                <c:pt idx="9546">
                  <c:v>34139</c:v>
                </c:pt>
                <c:pt idx="9547">
                  <c:v>34140</c:v>
                </c:pt>
                <c:pt idx="9548">
                  <c:v>34141</c:v>
                </c:pt>
                <c:pt idx="9549">
                  <c:v>34142</c:v>
                </c:pt>
                <c:pt idx="9550">
                  <c:v>34143</c:v>
                </c:pt>
                <c:pt idx="9551">
                  <c:v>34144</c:v>
                </c:pt>
                <c:pt idx="9552">
                  <c:v>34145</c:v>
                </c:pt>
                <c:pt idx="9553">
                  <c:v>34146</c:v>
                </c:pt>
                <c:pt idx="9554">
                  <c:v>34147</c:v>
                </c:pt>
                <c:pt idx="9555">
                  <c:v>34148</c:v>
                </c:pt>
                <c:pt idx="9556">
                  <c:v>34149</c:v>
                </c:pt>
                <c:pt idx="9557">
                  <c:v>34150</c:v>
                </c:pt>
                <c:pt idx="9558">
                  <c:v>34151</c:v>
                </c:pt>
                <c:pt idx="9559">
                  <c:v>34152</c:v>
                </c:pt>
                <c:pt idx="9560">
                  <c:v>34153</c:v>
                </c:pt>
                <c:pt idx="9561">
                  <c:v>34154</c:v>
                </c:pt>
                <c:pt idx="9562">
                  <c:v>34155</c:v>
                </c:pt>
                <c:pt idx="9563">
                  <c:v>34156</c:v>
                </c:pt>
                <c:pt idx="9564">
                  <c:v>34157</c:v>
                </c:pt>
                <c:pt idx="9565">
                  <c:v>34158</c:v>
                </c:pt>
                <c:pt idx="9566">
                  <c:v>34159</c:v>
                </c:pt>
                <c:pt idx="9567">
                  <c:v>34160</c:v>
                </c:pt>
                <c:pt idx="9568">
                  <c:v>34161</c:v>
                </c:pt>
                <c:pt idx="9569">
                  <c:v>34162</c:v>
                </c:pt>
                <c:pt idx="9570">
                  <c:v>34163</c:v>
                </c:pt>
                <c:pt idx="9571">
                  <c:v>34164</c:v>
                </c:pt>
                <c:pt idx="9572">
                  <c:v>34165</c:v>
                </c:pt>
                <c:pt idx="9573">
                  <c:v>34166</c:v>
                </c:pt>
                <c:pt idx="9574">
                  <c:v>34167</c:v>
                </c:pt>
                <c:pt idx="9575">
                  <c:v>34168</c:v>
                </c:pt>
                <c:pt idx="9576">
                  <c:v>34169</c:v>
                </c:pt>
                <c:pt idx="9577">
                  <c:v>34170</c:v>
                </c:pt>
                <c:pt idx="9578">
                  <c:v>34171</c:v>
                </c:pt>
                <c:pt idx="9579">
                  <c:v>34172</c:v>
                </c:pt>
                <c:pt idx="9580">
                  <c:v>34173</c:v>
                </c:pt>
                <c:pt idx="9581">
                  <c:v>34174</c:v>
                </c:pt>
                <c:pt idx="9582">
                  <c:v>34175</c:v>
                </c:pt>
                <c:pt idx="9583">
                  <c:v>34176</c:v>
                </c:pt>
                <c:pt idx="9584">
                  <c:v>34177</c:v>
                </c:pt>
                <c:pt idx="9585">
                  <c:v>34178</c:v>
                </c:pt>
                <c:pt idx="9586">
                  <c:v>34179</c:v>
                </c:pt>
                <c:pt idx="9587">
                  <c:v>34180</c:v>
                </c:pt>
                <c:pt idx="9588">
                  <c:v>34181</c:v>
                </c:pt>
                <c:pt idx="9589">
                  <c:v>34182</c:v>
                </c:pt>
                <c:pt idx="9590">
                  <c:v>34183</c:v>
                </c:pt>
                <c:pt idx="9591">
                  <c:v>34184</c:v>
                </c:pt>
                <c:pt idx="9592">
                  <c:v>34185</c:v>
                </c:pt>
                <c:pt idx="9593">
                  <c:v>34186</c:v>
                </c:pt>
                <c:pt idx="9594">
                  <c:v>34187</c:v>
                </c:pt>
                <c:pt idx="9595">
                  <c:v>34188</c:v>
                </c:pt>
                <c:pt idx="9596">
                  <c:v>34189</c:v>
                </c:pt>
                <c:pt idx="9597">
                  <c:v>34190</c:v>
                </c:pt>
                <c:pt idx="9598">
                  <c:v>34191</c:v>
                </c:pt>
                <c:pt idx="9599">
                  <c:v>34192</c:v>
                </c:pt>
                <c:pt idx="9600">
                  <c:v>34193</c:v>
                </c:pt>
                <c:pt idx="9601">
                  <c:v>34194</c:v>
                </c:pt>
                <c:pt idx="9602">
                  <c:v>34195</c:v>
                </c:pt>
                <c:pt idx="9603">
                  <c:v>34196</c:v>
                </c:pt>
                <c:pt idx="9604">
                  <c:v>34197</c:v>
                </c:pt>
                <c:pt idx="9605">
                  <c:v>34198</c:v>
                </c:pt>
                <c:pt idx="9606">
                  <c:v>34199</c:v>
                </c:pt>
                <c:pt idx="9607">
                  <c:v>34200</c:v>
                </c:pt>
                <c:pt idx="9608">
                  <c:v>34201</c:v>
                </c:pt>
                <c:pt idx="9609">
                  <c:v>34202</c:v>
                </c:pt>
                <c:pt idx="9610">
                  <c:v>34203</c:v>
                </c:pt>
                <c:pt idx="9611">
                  <c:v>34204</c:v>
                </c:pt>
                <c:pt idx="9612">
                  <c:v>34205</c:v>
                </c:pt>
                <c:pt idx="9613">
                  <c:v>34206</c:v>
                </c:pt>
                <c:pt idx="9614">
                  <c:v>34207</c:v>
                </c:pt>
                <c:pt idx="9615">
                  <c:v>34208</c:v>
                </c:pt>
                <c:pt idx="9616">
                  <c:v>34209</c:v>
                </c:pt>
                <c:pt idx="9617">
                  <c:v>34210</c:v>
                </c:pt>
                <c:pt idx="9618">
                  <c:v>34211</c:v>
                </c:pt>
                <c:pt idx="9619">
                  <c:v>34212</c:v>
                </c:pt>
                <c:pt idx="9620">
                  <c:v>34213</c:v>
                </c:pt>
                <c:pt idx="9621">
                  <c:v>34214</c:v>
                </c:pt>
                <c:pt idx="9622">
                  <c:v>34215</c:v>
                </c:pt>
                <c:pt idx="9623">
                  <c:v>34216</c:v>
                </c:pt>
                <c:pt idx="9624">
                  <c:v>34217</c:v>
                </c:pt>
                <c:pt idx="9625">
                  <c:v>34218</c:v>
                </c:pt>
                <c:pt idx="9626">
                  <c:v>34219</c:v>
                </c:pt>
                <c:pt idx="9627">
                  <c:v>34220</c:v>
                </c:pt>
                <c:pt idx="9628">
                  <c:v>34221</c:v>
                </c:pt>
                <c:pt idx="9629">
                  <c:v>34222</c:v>
                </c:pt>
                <c:pt idx="9630">
                  <c:v>34223</c:v>
                </c:pt>
                <c:pt idx="9631">
                  <c:v>34224</c:v>
                </c:pt>
                <c:pt idx="9632">
                  <c:v>34225</c:v>
                </c:pt>
                <c:pt idx="9633">
                  <c:v>34226</c:v>
                </c:pt>
                <c:pt idx="9634">
                  <c:v>34227</c:v>
                </c:pt>
                <c:pt idx="9635">
                  <c:v>34228</c:v>
                </c:pt>
                <c:pt idx="9636">
                  <c:v>34229</c:v>
                </c:pt>
                <c:pt idx="9637">
                  <c:v>34230</c:v>
                </c:pt>
                <c:pt idx="9638">
                  <c:v>34231</c:v>
                </c:pt>
                <c:pt idx="9639">
                  <c:v>34232</c:v>
                </c:pt>
                <c:pt idx="9640">
                  <c:v>34233</c:v>
                </c:pt>
                <c:pt idx="9641">
                  <c:v>34234</c:v>
                </c:pt>
                <c:pt idx="9642">
                  <c:v>34235</c:v>
                </c:pt>
                <c:pt idx="9643">
                  <c:v>34236</c:v>
                </c:pt>
                <c:pt idx="9644">
                  <c:v>34237</c:v>
                </c:pt>
                <c:pt idx="9645">
                  <c:v>34238</c:v>
                </c:pt>
                <c:pt idx="9646">
                  <c:v>34239</c:v>
                </c:pt>
                <c:pt idx="9647">
                  <c:v>34240</c:v>
                </c:pt>
                <c:pt idx="9648">
                  <c:v>34241</c:v>
                </c:pt>
                <c:pt idx="9649">
                  <c:v>34242</c:v>
                </c:pt>
                <c:pt idx="9650">
                  <c:v>34243</c:v>
                </c:pt>
                <c:pt idx="9651">
                  <c:v>34244</c:v>
                </c:pt>
                <c:pt idx="9652">
                  <c:v>34245</c:v>
                </c:pt>
                <c:pt idx="9653">
                  <c:v>34246</c:v>
                </c:pt>
                <c:pt idx="9654">
                  <c:v>34247</c:v>
                </c:pt>
                <c:pt idx="9655">
                  <c:v>34248</c:v>
                </c:pt>
                <c:pt idx="9656">
                  <c:v>34249</c:v>
                </c:pt>
                <c:pt idx="9657">
                  <c:v>34250</c:v>
                </c:pt>
                <c:pt idx="9658">
                  <c:v>34251</c:v>
                </c:pt>
                <c:pt idx="9659">
                  <c:v>34252</c:v>
                </c:pt>
                <c:pt idx="9660">
                  <c:v>34253</c:v>
                </c:pt>
                <c:pt idx="9661">
                  <c:v>34254</c:v>
                </c:pt>
                <c:pt idx="9662">
                  <c:v>34255</c:v>
                </c:pt>
                <c:pt idx="9663">
                  <c:v>34256</c:v>
                </c:pt>
                <c:pt idx="9664">
                  <c:v>34257</c:v>
                </c:pt>
                <c:pt idx="9665">
                  <c:v>34258</c:v>
                </c:pt>
                <c:pt idx="9666">
                  <c:v>34259</c:v>
                </c:pt>
                <c:pt idx="9667">
                  <c:v>34260</c:v>
                </c:pt>
                <c:pt idx="9668">
                  <c:v>34261</c:v>
                </c:pt>
                <c:pt idx="9669">
                  <c:v>34262</c:v>
                </c:pt>
                <c:pt idx="9670">
                  <c:v>34263</c:v>
                </c:pt>
                <c:pt idx="9671">
                  <c:v>34264</c:v>
                </c:pt>
                <c:pt idx="9672">
                  <c:v>34265</c:v>
                </c:pt>
                <c:pt idx="9673">
                  <c:v>34266</c:v>
                </c:pt>
                <c:pt idx="9674">
                  <c:v>34267</c:v>
                </c:pt>
                <c:pt idx="9675">
                  <c:v>34268</c:v>
                </c:pt>
                <c:pt idx="9676">
                  <c:v>34269</c:v>
                </c:pt>
                <c:pt idx="9677">
                  <c:v>34270</c:v>
                </c:pt>
                <c:pt idx="9678">
                  <c:v>34271</c:v>
                </c:pt>
                <c:pt idx="9679">
                  <c:v>34272</c:v>
                </c:pt>
                <c:pt idx="9680">
                  <c:v>34273</c:v>
                </c:pt>
                <c:pt idx="9681">
                  <c:v>34274</c:v>
                </c:pt>
                <c:pt idx="9682">
                  <c:v>34275</c:v>
                </c:pt>
                <c:pt idx="9683">
                  <c:v>34276</c:v>
                </c:pt>
                <c:pt idx="9684">
                  <c:v>34277</c:v>
                </c:pt>
                <c:pt idx="9685">
                  <c:v>34278</c:v>
                </c:pt>
                <c:pt idx="9686">
                  <c:v>34279</c:v>
                </c:pt>
                <c:pt idx="9687">
                  <c:v>34280</c:v>
                </c:pt>
                <c:pt idx="9688">
                  <c:v>34281</c:v>
                </c:pt>
                <c:pt idx="9689">
                  <c:v>34282</c:v>
                </c:pt>
                <c:pt idx="9690">
                  <c:v>34283</c:v>
                </c:pt>
                <c:pt idx="9691">
                  <c:v>34284</c:v>
                </c:pt>
                <c:pt idx="9692">
                  <c:v>34285</c:v>
                </c:pt>
                <c:pt idx="9693">
                  <c:v>34286</c:v>
                </c:pt>
                <c:pt idx="9694">
                  <c:v>34287</c:v>
                </c:pt>
                <c:pt idx="9695">
                  <c:v>34288</c:v>
                </c:pt>
                <c:pt idx="9696">
                  <c:v>34289</c:v>
                </c:pt>
                <c:pt idx="9697">
                  <c:v>34290</c:v>
                </c:pt>
                <c:pt idx="9698">
                  <c:v>34291</c:v>
                </c:pt>
                <c:pt idx="9699">
                  <c:v>34292</c:v>
                </c:pt>
                <c:pt idx="9700">
                  <c:v>34293</c:v>
                </c:pt>
                <c:pt idx="9701">
                  <c:v>34294</c:v>
                </c:pt>
                <c:pt idx="9702">
                  <c:v>34295</c:v>
                </c:pt>
                <c:pt idx="9703">
                  <c:v>34296</c:v>
                </c:pt>
                <c:pt idx="9704">
                  <c:v>34297</c:v>
                </c:pt>
                <c:pt idx="9705">
                  <c:v>34298</c:v>
                </c:pt>
                <c:pt idx="9706">
                  <c:v>34299</c:v>
                </c:pt>
                <c:pt idx="9707">
                  <c:v>34300</c:v>
                </c:pt>
                <c:pt idx="9708">
                  <c:v>34301</c:v>
                </c:pt>
                <c:pt idx="9709">
                  <c:v>34302</c:v>
                </c:pt>
                <c:pt idx="9710">
                  <c:v>34303</c:v>
                </c:pt>
                <c:pt idx="9711">
                  <c:v>34304</c:v>
                </c:pt>
                <c:pt idx="9712">
                  <c:v>34305</c:v>
                </c:pt>
                <c:pt idx="9713">
                  <c:v>34306</c:v>
                </c:pt>
                <c:pt idx="9714">
                  <c:v>34307</c:v>
                </c:pt>
                <c:pt idx="9715">
                  <c:v>34308</c:v>
                </c:pt>
                <c:pt idx="9716">
                  <c:v>34309</c:v>
                </c:pt>
                <c:pt idx="9717">
                  <c:v>34310</c:v>
                </c:pt>
                <c:pt idx="9718">
                  <c:v>34311</c:v>
                </c:pt>
                <c:pt idx="9719">
                  <c:v>34312</c:v>
                </c:pt>
                <c:pt idx="9720">
                  <c:v>34313</c:v>
                </c:pt>
                <c:pt idx="9721">
                  <c:v>34314</c:v>
                </c:pt>
                <c:pt idx="9722">
                  <c:v>34315</c:v>
                </c:pt>
                <c:pt idx="9723">
                  <c:v>34316</c:v>
                </c:pt>
                <c:pt idx="9724">
                  <c:v>34317</c:v>
                </c:pt>
                <c:pt idx="9725">
                  <c:v>34318</c:v>
                </c:pt>
                <c:pt idx="9726">
                  <c:v>34319</c:v>
                </c:pt>
                <c:pt idx="9727">
                  <c:v>34320</c:v>
                </c:pt>
                <c:pt idx="9728">
                  <c:v>34321</c:v>
                </c:pt>
                <c:pt idx="9729">
                  <c:v>34322</c:v>
                </c:pt>
                <c:pt idx="9730">
                  <c:v>34323</c:v>
                </c:pt>
                <c:pt idx="9731">
                  <c:v>34324</c:v>
                </c:pt>
                <c:pt idx="9732">
                  <c:v>34325</c:v>
                </c:pt>
                <c:pt idx="9733">
                  <c:v>34326</c:v>
                </c:pt>
                <c:pt idx="9734">
                  <c:v>34327</c:v>
                </c:pt>
                <c:pt idx="9735">
                  <c:v>34328</c:v>
                </c:pt>
                <c:pt idx="9736">
                  <c:v>34329</c:v>
                </c:pt>
                <c:pt idx="9737">
                  <c:v>34330</c:v>
                </c:pt>
                <c:pt idx="9738">
                  <c:v>34331</c:v>
                </c:pt>
                <c:pt idx="9739">
                  <c:v>34332</c:v>
                </c:pt>
                <c:pt idx="9740">
                  <c:v>34333</c:v>
                </c:pt>
                <c:pt idx="9741">
                  <c:v>34334</c:v>
                </c:pt>
                <c:pt idx="9742">
                  <c:v>34335</c:v>
                </c:pt>
                <c:pt idx="9743">
                  <c:v>34336</c:v>
                </c:pt>
                <c:pt idx="9744">
                  <c:v>34337</c:v>
                </c:pt>
                <c:pt idx="9745">
                  <c:v>34338</c:v>
                </c:pt>
                <c:pt idx="9746">
                  <c:v>34339</c:v>
                </c:pt>
                <c:pt idx="9747">
                  <c:v>34340</c:v>
                </c:pt>
                <c:pt idx="9748">
                  <c:v>34341</c:v>
                </c:pt>
                <c:pt idx="9749">
                  <c:v>34342</c:v>
                </c:pt>
                <c:pt idx="9750">
                  <c:v>34343</c:v>
                </c:pt>
                <c:pt idx="9751">
                  <c:v>34344</c:v>
                </c:pt>
                <c:pt idx="9752">
                  <c:v>34345</c:v>
                </c:pt>
                <c:pt idx="9753">
                  <c:v>34346</c:v>
                </c:pt>
                <c:pt idx="9754">
                  <c:v>34347</c:v>
                </c:pt>
                <c:pt idx="9755">
                  <c:v>34348</c:v>
                </c:pt>
                <c:pt idx="9756">
                  <c:v>34349</c:v>
                </c:pt>
                <c:pt idx="9757">
                  <c:v>34350</c:v>
                </c:pt>
                <c:pt idx="9758">
                  <c:v>34351</c:v>
                </c:pt>
                <c:pt idx="9759">
                  <c:v>34352</c:v>
                </c:pt>
                <c:pt idx="9760">
                  <c:v>34353</c:v>
                </c:pt>
                <c:pt idx="9761">
                  <c:v>34354</c:v>
                </c:pt>
                <c:pt idx="9762">
                  <c:v>34355</c:v>
                </c:pt>
                <c:pt idx="9763">
                  <c:v>34356</c:v>
                </c:pt>
                <c:pt idx="9764">
                  <c:v>34357</c:v>
                </c:pt>
                <c:pt idx="9765">
                  <c:v>34358</c:v>
                </c:pt>
                <c:pt idx="9766">
                  <c:v>34359</c:v>
                </c:pt>
                <c:pt idx="9767">
                  <c:v>34360</c:v>
                </c:pt>
                <c:pt idx="9768">
                  <c:v>34361</c:v>
                </c:pt>
                <c:pt idx="9769">
                  <c:v>34362</c:v>
                </c:pt>
                <c:pt idx="9770">
                  <c:v>34363</c:v>
                </c:pt>
                <c:pt idx="9771">
                  <c:v>34364</c:v>
                </c:pt>
                <c:pt idx="9772">
                  <c:v>34365</c:v>
                </c:pt>
                <c:pt idx="9773">
                  <c:v>34366</c:v>
                </c:pt>
                <c:pt idx="9774">
                  <c:v>34367</c:v>
                </c:pt>
                <c:pt idx="9775">
                  <c:v>34368</c:v>
                </c:pt>
                <c:pt idx="9776">
                  <c:v>34369</c:v>
                </c:pt>
                <c:pt idx="9777">
                  <c:v>34370</c:v>
                </c:pt>
                <c:pt idx="9778">
                  <c:v>34371</c:v>
                </c:pt>
                <c:pt idx="9779">
                  <c:v>34372</c:v>
                </c:pt>
                <c:pt idx="9780">
                  <c:v>34373</c:v>
                </c:pt>
                <c:pt idx="9781">
                  <c:v>34374</c:v>
                </c:pt>
                <c:pt idx="9782">
                  <c:v>34375</c:v>
                </c:pt>
                <c:pt idx="9783">
                  <c:v>34376</c:v>
                </c:pt>
                <c:pt idx="9784">
                  <c:v>34377</c:v>
                </c:pt>
                <c:pt idx="9785">
                  <c:v>34378</c:v>
                </c:pt>
                <c:pt idx="9786">
                  <c:v>34379</c:v>
                </c:pt>
                <c:pt idx="9787">
                  <c:v>34380</c:v>
                </c:pt>
                <c:pt idx="9788">
                  <c:v>34381</c:v>
                </c:pt>
                <c:pt idx="9789">
                  <c:v>34382</c:v>
                </c:pt>
                <c:pt idx="9790">
                  <c:v>34383</c:v>
                </c:pt>
                <c:pt idx="9791">
                  <c:v>34384</c:v>
                </c:pt>
                <c:pt idx="9792">
                  <c:v>34385</c:v>
                </c:pt>
                <c:pt idx="9793">
                  <c:v>34386</c:v>
                </c:pt>
                <c:pt idx="9794">
                  <c:v>34387</c:v>
                </c:pt>
                <c:pt idx="9795">
                  <c:v>34388</c:v>
                </c:pt>
                <c:pt idx="9796">
                  <c:v>34389</c:v>
                </c:pt>
                <c:pt idx="9797">
                  <c:v>34390</c:v>
                </c:pt>
                <c:pt idx="9798">
                  <c:v>34391</c:v>
                </c:pt>
                <c:pt idx="9799">
                  <c:v>34392</c:v>
                </c:pt>
                <c:pt idx="9800">
                  <c:v>34393</c:v>
                </c:pt>
                <c:pt idx="9801">
                  <c:v>34394</c:v>
                </c:pt>
                <c:pt idx="9802">
                  <c:v>34395</c:v>
                </c:pt>
                <c:pt idx="9803">
                  <c:v>34396</c:v>
                </c:pt>
                <c:pt idx="9804">
                  <c:v>34397</c:v>
                </c:pt>
                <c:pt idx="9805">
                  <c:v>34398</c:v>
                </c:pt>
                <c:pt idx="9806">
                  <c:v>34399</c:v>
                </c:pt>
                <c:pt idx="9807">
                  <c:v>34400</c:v>
                </c:pt>
                <c:pt idx="9808">
                  <c:v>34401</c:v>
                </c:pt>
                <c:pt idx="9809">
                  <c:v>34402</c:v>
                </c:pt>
                <c:pt idx="9810">
                  <c:v>34403</c:v>
                </c:pt>
                <c:pt idx="9811">
                  <c:v>34404</c:v>
                </c:pt>
                <c:pt idx="9812">
                  <c:v>34405</c:v>
                </c:pt>
                <c:pt idx="9813">
                  <c:v>34406</c:v>
                </c:pt>
                <c:pt idx="9814">
                  <c:v>34407</c:v>
                </c:pt>
                <c:pt idx="9815">
                  <c:v>34408</c:v>
                </c:pt>
                <c:pt idx="9816">
                  <c:v>34409</c:v>
                </c:pt>
                <c:pt idx="9817">
                  <c:v>34410</c:v>
                </c:pt>
                <c:pt idx="9818">
                  <c:v>34411</c:v>
                </c:pt>
                <c:pt idx="9819">
                  <c:v>34412</c:v>
                </c:pt>
                <c:pt idx="9820">
                  <c:v>34413</c:v>
                </c:pt>
                <c:pt idx="9821">
                  <c:v>34414</c:v>
                </c:pt>
                <c:pt idx="9822">
                  <c:v>34415</c:v>
                </c:pt>
                <c:pt idx="9823">
                  <c:v>34416</c:v>
                </c:pt>
                <c:pt idx="9824">
                  <c:v>34417</c:v>
                </c:pt>
                <c:pt idx="9825">
                  <c:v>34418</c:v>
                </c:pt>
                <c:pt idx="9826">
                  <c:v>34419</c:v>
                </c:pt>
                <c:pt idx="9827">
                  <c:v>34420</c:v>
                </c:pt>
                <c:pt idx="9828">
                  <c:v>34421</c:v>
                </c:pt>
                <c:pt idx="9829">
                  <c:v>34422</c:v>
                </c:pt>
                <c:pt idx="9830">
                  <c:v>34423</c:v>
                </c:pt>
                <c:pt idx="9831">
                  <c:v>34424</c:v>
                </c:pt>
                <c:pt idx="9832">
                  <c:v>34425</c:v>
                </c:pt>
                <c:pt idx="9833">
                  <c:v>34426</c:v>
                </c:pt>
                <c:pt idx="9834">
                  <c:v>34427</c:v>
                </c:pt>
                <c:pt idx="9835">
                  <c:v>34428</c:v>
                </c:pt>
                <c:pt idx="9836">
                  <c:v>34429</c:v>
                </c:pt>
                <c:pt idx="9837">
                  <c:v>34430</c:v>
                </c:pt>
                <c:pt idx="9838">
                  <c:v>34431</c:v>
                </c:pt>
                <c:pt idx="9839">
                  <c:v>34432</c:v>
                </c:pt>
                <c:pt idx="9840">
                  <c:v>34433</c:v>
                </c:pt>
                <c:pt idx="9841">
                  <c:v>34434</c:v>
                </c:pt>
                <c:pt idx="9842">
                  <c:v>34435</c:v>
                </c:pt>
                <c:pt idx="9843">
                  <c:v>34436</c:v>
                </c:pt>
                <c:pt idx="9844">
                  <c:v>34437</c:v>
                </c:pt>
                <c:pt idx="9845">
                  <c:v>34438</c:v>
                </c:pt>
                <c:pt idx="9846">
                  <c:v>34439</c:v>
                </c:pt>
                <c:pt idx="9847">
                  <c:v>34440</c:v>
                </c:pt>
                <c:pt idx="9848">
                  <c:v>34441</c:v>
                </c:pt>
                <c:pt idx="9849">
                  <c:v>34442</c:v>
                </c:pt>
                <c:pt idx="9850">
                  <c:v>34443</c:v>
                </c:pt>
                <c:pt idx="9851">
                  <c:v>34444</c:v>
                </c:pt>
                <c:pt idx="9852">
                  <c:v>34445</c:v>
                </c:pt>
                <c:pt idx="9853">
                  <c:v>34446</c:v>
                </c:pt>
                <c:pt idx="9854">
                  <c:v>34447</c:v>
                </c:pt>
                <c:pt idx="9855">
                  <c:v>34448</c:v>
                </c:pt>
                <c:pt idx="9856">
                  <c:v>34449</c:v>
                </c:pt>
                <c:pt idx="9857">
                  <c:v>34450</c:v>
                </c:pt>
                <c:pt idx="9858">
                  <c:v>34451</c:v>
                </c:pt>
                <c:pt idx="9859">
                  <c:v>34452</c:v>
                </c:pt>
                <c:pt idx="9860">
                  <c:v>34453</c:v>
                </c:pt>
                <c:pt idx="9861">
                  <c:v>34454</c:v>
                </c:pt>
                <c:pt idx="9862">
                  <c:v>34455</c:v>
                </c:pt>
                <c:pt idx="9863">
                  <c:v>34456</c:v>
                </c:pt>
                <c:pt idx="9864">
                  <c:v>34457</c:v>
                </c:pt>
                <c:pt idx="9865">
                  <c:v>34458</c:v>
                </c:pt>
                <c:pt idx="9866">
                  <c:v>34459</c:v>
                </c:pt>
                <c:pt idx="9867">
                  <c:v>34460</c:v>
                </c:pt>
                <c:pt idx="9868">
                  <c:v>34461</c:v>
                </c:pt>
                <c:pt idx="9869">
                  <c:v>34462</c:v>
                </c:pt>
                <c:pt idx="9870">
                  <c:v>34463</c:v>
                </c:pt>
                <c:pt idx="9871">
                  <c:v>34464</c:v>
                </c:pt>
                <c:pt idx="9872">
                  <c:v>34465</c:v>
                </c:pt>
                <c:pt idx="9873">
                  <c:v>34466</c:v>
                </c:pt>
                <c:pt idx="9874">
                  <c:v>34467</c:v>
                </c:pt>
                <c:pt idx="9875">
                  <c:v>34468</c:v>
                </c:pt>
                <c:pt idx="9876">
                  <c:v>34469</c:v>
                </c:pt>
                <c:pt idx="9877">
                  <c:v>34470</c:v>
                </c:pt>
                <c:pt idx="9878">
                  <c:v>34471</c:v>
                </c:pt>
                <c:pt idx="9879">
                  <c:v>34472</c:v>
                </c:pt>
                <c:pt idx="9880">
                  <c:v>34473</c:v>
                </c:pt>
                <c:pt idx="9881">
                  <c:v>34474</c:v>
                </c:pt>
                <c:pt idx="9882">
                  <c:v>34475</c:v>
                </c:pt>
                <c:pt idx="9883">
                  <c:v>34476</c:v>
                </c:pt>
                <c:pt idx="9884">
                  <c:v>34477</c:v>
                </c:pt>
                <c:pt idx="9885">
                  <c:v>34478</c:v>
                </c:pt>
                <c:pt idx="9886">
                  <c:v>34479</c:v>
                </c:pt>
                <c:pt idx="9887">
                  <c:v>34480</c:v>
                </c:pt>
                <c:pt idx="9888">
                  <c:v>34481</c:v>
                </c:pt>
                <c:pt idx="9889">
                  <c:v>34482</c:v>
                </c:pt>
                <c:pt idx="9890">
                  <c:v>34483</c:v>
                </c:pt>
                <c:pt idx="9891">
                  <c:v>34484</c:v>
                </c:pt>
                <c:pt idx="9892">
                  <c:v>34485</c:v>
                </c:pt>
                <c:pt idx="9893">
                  <c:v>34486</c:v>
                </c:pt>
                <c:pt idx="9894">
                  <c:v>34487</c:v>
                </c:pt>
                <c:pt idx="9895">
                  <c:v>34488</c:v>
                </c:pt>
                <c:pt idx="9896">
                  <c:v>34489</c:v>
                </c:pt>
                <c:pt idx="9897">
                  <c:v>34490</c:v>
                </c:pt>
                <c:pt idx="9898">
                  <c:v>34491</c:v>
                </c:pt>
                <c:pt idx="9899">
                  <c:v>34492</c:v>
                </c:pt>
                <c:pt idx="9900">
                  <c:v>34493</c:v>
                </c:pt>
                <c:pt idx="9901">
                  <c:v>34494</c:v>
                </c:pt>
                <c:pt idx="9902">
                  <c:v>34495</c:v>
                </c:pt>
                <c:pt idx="9903">
                  <c:v>34496</c:v>
                </c:pt>
                <c:pt idx="9904">
                  <c:v>34497</c:v>
                </c:pt>
                <c:pt idx="9905">
                  <c:v>34498</c:v>
                </c:pt>
                <c:pt idx="9906">
                  <c:v>34499</c:v>
                </c:pt>
                <c:pt idx="9907">
                  <c:v>34500</c:v>
                </c:pt>
                <c:pt idx="9908">
                  <c:v>34501</c:v>
                </c:pt>
                <c:pt idx="9909">
                  <c:v>34502</c:v>
                </c:pt>
                <c:pt idx="9910">
                  <c:v>34503</c:v>
                </c:pt>
                <c:pt idx="9911">
                  <c:v>34504</c:v>
                </c:pt>
                <c:pt idx="9912">
                  <c:v>34505</c:v>
                </c:pt>
                <c:pt idx="9913">
                  <c:v>34506</c:v>
                </c:pt>
                <c:pt idx="9914">
                  <c:v>34507</c:v>
                </c:pt>
                <c:pt idx="9915">
                  <c:v>34508</c:v>
                </c:pt>
                <c:pt idx="9916">
                  <c:v>34509</c:v>
                </c:pt>
                <c:pt idx="9917">
                  <c:v>34510</c:v>
                </c:pt>
                <c:pt idx="9918">
                  <c:v>34511</c:v>
                </c:pt>
                <c:pt idx="9919">
                  <c:v>34512</c:v>
                </c:pt>
                <c:pt idx="9920">
                  <c:v>34513</c:v>
                </c:pt>
                <c:pt idx="9921">
                  <c:v>34514</c:v>
                </c:pt>
                <c:pt idx="9922">
                  <c:v>34515</c:v>
                </c:pt>
                <c:pt idx="9923">
                  <c:v>34516</c:v>
                </c:pt>
                <c:pt idx="9924">
                  <c:v>34517</c:v>
                </c:pt>
                <c:pt idx="9925">
                  <c:v>34518</c:v>
                </c:pt>
                <c:pt idx="9926">
                  <c:v>34519</c:v>
                </c:pt>
                <c:pt idx="9927">
                  <c:v>34520</c:v>
                </c:pt>
                <c:pt idx="9928">
                  <c:v>34521</c:v>
                </c:pt>
                <c:pt idx="9929">
                  <c:v>34522</c:v>
                </c:pt>
                <c:pt idx="9930">
                  <c:v>34523</c:v>
                </c:pt>
                <c:pt idx="9931">
                  <c:v>34524</c:v>
                </c:pt>
                <c:pt idx="9932">
                  <c:v>34525</c:v>
                </c:pt>
                <c:pt idx="9933">
                  <c:v>34526</c:v>
                </c:pt>
                <c:pt idx="9934">
                  <c:v>34527</c:v>
                </c:pt>
                <c:pt idx="9935">
                  <c:v>34528</c:v>
                </c:pt>
                <c:pt idx="9936">
                  <c:v>34529</c:v>
                </c:pt>
                <c:pt idx="9937">
                  <c:v>34530</c:v>
                </c:pt>
                <c:pt idx="9938">
                  <c:v>34531</c:v>
                </c:pt>
                <c:pt idx="9939">
                  <c:v>34532</c:v>
                </c:pt>
                <c:pt idx="9940">
                  <c:v>34533</c:v>
                </c:pt>
                <c:pt idx="9941">
                  <c:v>34534</c:v>
                </c:pt>
                <c:pt idx="9942">
                  <c:v>34535</c:v>
                </c:pt>
                <c:pt idx="9943">
                  <c:v>34536</c:v>
                </c:pt>
                <c:pt idx="9944">
                  <c:v>34537</c:v>
                </c:pt>
                <c:pt idx="9945">
                  <c:v>34538</c:v>
                </c:pt>
                <c:pt idx="9946">
                  <c:v>34539</c:v>
                </c:pt>
                <c:pt idx="9947">
                  <c:v>34540</c:v>
                </c:pt>
                <c:pt idx="9948">
                  <c:v>34541</c:v>
                </c:pt>
                <c:pt idx="9949">
                  <c:v>34542</c:v>
                </c:pt>
                <c:pt idx="9950">
                  <c:v>34543</c:v>
                </c:pt>
                <c:pt idx="9951">
                  <c:v>34544</c:v>
                </c:pt>
                <c:pt idx="9952">
                  <c:v>34545</c:v>
                </c:pt>
                <c:pt idx="9953">
                  <c:v>34546</c:v>
                </c:pt>
                <c:pt idx="9954">
                  <c:v>34547</c:v>
                </c:pt>
                <c:pt idx="9955">
                  <c:v>34548</c:v>
                </c:pt>
                <c:pt idx="9956">
                  <c:v>34549</c:v>
                </c:pt>
                <c:pt idx="9957">
                  <c:v>34550</c:v>
                </c:pt>
                <c:pt idx="9958">
                  <c:v>34551</c:v>
                </c:pt>
                <c:pt idx="9959">
                  <c:v>34552</c:v>
                </c:pt>
                <c:pt idx="9960">
                  <c:v>34553</c:v>
                </c:pt>
                <c:pt idx="9961">
                  <c:v>34554</c:v>
                </c:pt>
                <c:pt idx="9962">
                  <c:v>34555</c:v>
                </c:pt>
                <c:pt idx="9963">
                  <c:v>34556</c:v>
                </c:pt>
                <c:pt idx="9964">
                  <c:v>34557</c:v>
                </c:pt>
                <c:pt idx="9965">
                  <c:v>34558</c:v>
                </c:pt>
                <c:pt idx="9966">
                  <c:v>34559</c:v>
                </c:pt>
                <c:pt idx="9967">
                  <c:v>34560</c:v>
                </c:pt>
                <c:pt idx="9968">
                  <c:v>34561</c:v>
                </c:pt>
                <c:pt idx="9969">
                  <c:v>34562</c:v>
                </c:pt>
                <c:pt idx="9970">
                  <c:v>34563</c:v>
                </c:pt>
                <c:pt idx="9971">
                  <c:v>34564</c:v>
                </c:pt>
                <c:pt idx="9972">
                  <c:v>34565</c:v>
                </c:pt>
                <c:pt idx="9973">
                  <c:v>34566</c:v>
                </c:pt>
                <c:pt idx="9974">
                  <c:v>34567</c:v>
                </c:pt>
                <c:pt idx="9975">
                  <c:v>34568</c:v>
                </c:pt>
                <c:pt idx="9976">
                  <c:v>34569</c:v>
                </c:pt>
                <c:pt idx="9977">
                  <c:v>34570</c:v>
                </c:pt>
                <c:pt idx="9978">
                  <c:v>34571</c:v>
                </c:pt>
                <c:pt idx="9979">
                  <c:v>34572</c:v>
                </c:pt>
                <c:pt idx="9980">
                  <c:v>34573</c:v>
                </c:pt>
                <c:pt idx="9981">
                  <c:v>34574</c:v>
                </c:pt>
                <c:pt idx="9982">
                  <c:v>34575</c:v>
                </c:pt>
                <c:pt idx="9983">
                  <c:v>34576</c:v>
                </c:pt>
                <c:pt idx="9984">
                  <c:v>34577</c:v>
                </c:pt>
                <c:pt idx="9985">
                  <c:v>34578</c:v>
                </c:pt>
                <c:pt idx="9986">
                  <c:v>34579</c:v>
                </c:pt>
                <c:pt idx="9987">
                  <c:v>34580</c:v>
                </c:pt>
                <c:pt idx="9988">
                  <c:v>34581</c:v>
                </c:pt>
                <c:pt idx="9989">
                  <c:v>34582</c:v>
                </c:pt>
                <c:pt idx="9990">
                  <c:v>34583</c:v>
                </c:pt>
                <c:pt idx="9991">
                  <c:v>34584</c:v>
                </c:pt>
                <c:pt idx="9992">
                  <c:v>34585</c:v>
                </c:pt>
                <c:pt idx="9993">
                  <c:v>34586</c:v>
                </c:pt>
                <c:pt idx="9994">
                  <c:v>34587</c:v>
                </c:pt>
                <c:pt idx="9995">
                  <c:v>34588</c:v>
                </c:pt>
                <c:pt idx="9996">
                  <c:v>34589</c:v>
                </c:pt>
                <c:pt idx="9997">
                  <c:v>34590</c:v>
                </c:pt>
                <c:pt idx="9998">
                  <c:v>34591</c:v>
                </c:pt>
                <c:pt idx="9999">
                  <c:v>34592</c:v>
                </c:pt>
                <c:pt idx="10000">
                  <c:v>34593</c:v>
                </c:pt>
                <c:pt idx="10001">
                  <c:v>34594</c:v>
                </c:pt>
                <c:pt idx="10002">
                  <c:v>34595</c:v>
                </c:pt>
                <c:pt idx="10003">
                  <c:v>34596</c:v>
                </c:pt>
                <c:pt idx="10004">
                  <c:v>34597</c:v>
                </c:pt>
                <c:pt idx="10005">
                  <c:v>34598</c:v>
                </c:pt>
                <c:pt idx="10006">
                  <c:v>34599</c:v>
                </c:pt>
                <c:pt idx="10007">
                  <c:v>34600</c:v>
                </c:pt>
                <c:pt idx="10008">
                  <c:v>34601</c:v>
                </c:pt>
                <c:pt idx="10009">
                  <c:v>34602</c:v>
                </c:pt>
                <c:pt idx="10010">
                  <c:v>34603</c:v>
                </c:pt>
                <c:pt idx="10011">
                  <c:v>34604</c:v>
                </c:pt>
                <c:pt idx="10012">
                  <c:v>34605</c:v>
                </c:pt>
                <c:pt idx="10013">
                  <c:v>34606</c:v>
                </c:pt>
                <c:pt idx="10014">
                  <c:v>34607</c:v>
                </c:pt>
                <c:pt idx="10015">
                  <c:v>34608</c:v>
                </c:pt>
                <c:pt idx="10016">
                  <c:v>34609</c:v>
                </c:pt>
                <c:pt idx="10017">
                  <c:v>34610</c:v>
                </c:pt>
                <c:pt idx="10018">
                  <c:v>34611</c:v>
                </c:pt>
                <c:pt idx="10019">
                  <c:v>34612</c:v>
                </c:pt>
                <c:pt idx="10020">
                  <c:v>34613</c:v>
                </c:pt>
                <c:pt idx="10021">
                  <c:v>34614</c:v>
                </c:pt>
                <c:pt idx="10022">
                  <c:v>34615</c:v>
                </c:pt>
                <c:pt idx="10023">
                  <c:v>34616</c:v>
                </c:pt>
                <c:pt idx="10024">
                  <c:v>34617</c:v>
                </c:pt>
                <c:pt idx="10025">
                  <c:v>34618</c:v>
                </c:pt>
                <c:pt idx="10026">
                  <c:v>34619</c:v>
                </c:pt>
                <c:pt idx="10027">
                  <c:v>34620</c:v>
                </c:pt>
                <c:pt idx="10028">
                  <c:v>34621</c:v>
                </c:pt>
                <c:pt idx="10029">
                  <c:v>34622</c:v>
                </c:pt>
                <c:pt idx="10030">
                  <c:v>34623</c:v>
                </c:pt>
                <c:pt idx="10031">
                  <c:v>34624</c:v>
                </c:pt>
                <c:pt idx="10032">
                  <c:v>34625</c:v>
                </c:pt>
                <c:pt idx="10033">
                  <c:v>34626</c:v>
                </c:pt>
                <c:pt idx="10034">
                  <c:v>34627</c:v>
                </c:pt>
                <c:pt idx="10035">
                  <c:v>34628</c:v>
                </c:pt>
                <c:pt idx="10036">
                  <c:v>34629</c:v>
                </c:pt>
                <c:pt idx="10037">
                  <c:v>34630</c:v>
                </c:pt>
                <c:pt idx="10038">
                  <c:v>34631</c:v>
                </c:pt>
                <c:pt idx="10039">
                  <c:v>34632</c:v>
                </c:pt>
                <c:pt idx="10040">
                  <c:v>34633</c:v>
                </c:pt>
                <c:pt idx="10041">
                  <c:v>34634</c:v>
                </c:pt>
                <c:pt idx="10042">
                  <c:v>34635</c:v>
                </c:pt>
                <c:pt idx="10043">
                  <c:v>34636</c:v>
                </c:pt>
                <c:pt idx="10044">
                  <c:v>34637</c:v>
                </c:pt>
                <c:pt idx="10045">
                  <c:v>34638</c:v>
                </c:pt>
                <c:pt idx="10046">
                  <c:v>34639</c:v>
                </c:pt>
                <c:pt idx="10047">
                  <c:v>34640</c:v>
                </c:pt>
                <c:pt idx="10048">
                  <c:v>34641</c:v>
                </c:pt>
                <c:pt idx="10049">
                  <c:v>34642</c:v>
                </c:pt>
                <c:pt idx="10050">
                  <c:v>34643</c:v>
                </c:pt>
                <c:pt idx="10051">
                  <c:v>34644</c:v>
                </c:pt>
                <c:pt idx="10052">
                  <c:v>34645</c:v>
                </c:pt>
                <c:pt idx="10053">
                  <c:v>34646</c:v>
                </c:pt>
                <c:pt idx="10054">
                  <c:v>34647</c:v>
                </c:pt>
                <c:pt idx="10055">
                  <c:v>34648</c:v>
                </c:pt>
                <c:pt idx="10056">
                  <c:v>34649</c:v>
                </c:pt>
                <c:pt idx="10057">
                  <c:v>34650</c:v>
                </c:pt>
                <c:pt idx="10058">
                  <c:v>34651</c:v>
                </c:pt>
                <c:pt idx="10059">
                  <c:v>34652</c:v>
                </c:pt>
                <c:pt idx="10060">
                  <c:v>34653</c:v>
                </c:pt>
                <c:pt idx="10061">
                  <c:v>34654</c:v>
                </c:pt>
                <c:pt idx="10062">
                  <c:v>34655</c:v>
                </c:pt>
                <c:pt idx="10063">
                  <c:v>34656</c:v>
                </c:pt>
                <c:pt idx="10064">
                  <c:v>34657</c:v>
                </c:pt>
                <c:pt idx="10065">
                  <c:v>34658</c:v>
                </c:pt>
                <c:pt idx="10066">
                  <c:v>34659</c:v>
                </c:pt>
                <c:pt idx="10067">
                  <c:v>34660</c:v>
                </c:pt>
                <c:pt idx="10068">
                  <c:v>34661</c:v>
                </c:pt>
                <c:pt idx="10069">
                  <c:v>34662</c:v>
                </c:pt>
                <c:pt idx="10070">
                  <c:v>34663</c:v>
                </c:pt>
                <c:pt idx="10071">
                  <c:v>34664</c:v>
                </c:pt>
                <c:pt idx="10072">
                  <c:v>34665</c:v>
                </c:pt>
                <c:pt idx="10073">
                  <c:v>34666</c:v>
                </c:pt>
                <c:pt idx="10074">
                  <c:v>34667</c:v>
                </c:pt>
                <c:pt idx="10075">
                  <c:v>34668</c:v>
                </c:pt>
                <c:pt idx="10076">
                  <c:v>34669</c:v>
                </c:pt>
                <c:pt idx="10077">
                  <c:v>34670</c:v>
                </c:pt>
                <c:pt idx="10078">
                  <c:v>34671</c:v>
                </c:pt>
                <c:pt idx="10079">
                  <c:v>34672</c:v>
                </c:pt>
                <c:pt idx="10080">
                  <c:v>34673</c:v>
                </c:pt>
                <c:pt idx="10081">
                  <c:v>34674</c:v>
                </c:pt>
                <c:pt idx="10082">
                  <c:v>34675</c:v>
                </c:pt>
                <c:pt idx="10083">
                  <c:v>34676</c:v>
                </c:pt>
                <c:pt idx="10084">
                  <c:v>34677</c:v>
                </c:pt>
                <c:pt idx="10085">
                  <c:v>34678</c:v>
                </c:pt>
                <c:pt idx="10086">
                  <c:v>34679</c:v>
                </c:pt>
                <c:pt idx="10087">
                  <c:v>34680</c:v>
                </c:pt>
                <c:pt idx="10088">
                  <c:v>34681</c:v>
                </c:pt>
                <c:pt idx="10089">
                  <c:v>34682</c:v>
                </c:pt>
                <c:pt idx="10090">
                  <c:v>34683</c:v>
                </c:pt>
                <c:pt idx="10091">
                  <c:v>34684</c:v>
                </c:pt>
                <c:pt idx="10092">
                  <c:v>34685</c:v>
                </c:pt>
                <c:pt idx="10093">
                  <c:v>34686</c:v>
                </c:pt>
                <c:pt idx="10094">
                  <c:v>34687</c:v>
                </c:pt>
                <c:pt idx="10095">
                  <c:v>34688</c:v>
                </c:pt>
                <c:pt idx="10096">
                  <c:v>34689</c:v>
                </c:pt>
                <c:pt idx="10097">
                  <c:v>34690</c:v>
                </c:pt>
                <c:pt idx="10098">
                  <c:v>34691</c:v>
                </c:pt>
                <c:pt idx="10099">
                  <c:v>34692</c:v>
                </c:pt>
                <c:pt idx="10100">
                  <c:v>34693</c:v>
                </c:pt>
                <c:pt idx="10101">
                  <c:v>34694</c:v>
                </c:pt>
                <c:pt idx="10102">
                  <c:v>34695</c:v>
                </c:pt>
                <c:pt idx="10103">
                  <c:v>34696</c:v>
                </c:pt>
                <c:pt idx="10104">
                  <c:v>34697</c:v>
                </c:pt>
                <c:pt idx="10105">
                  <c:v>34698</c:v>
                </c:pt>
                <c:pt idx="10106">
                  <c:v>34699</c:v>
                </c:pt>
                <c:pt idx="10107">
                  <c:v>34700</c:v>
                </c:pt>
                <c:pt idx="10108">
                  <c:v>34701</c:v>
                </c:pt>
                <c:pt idx="10109">
                  <c:v>34702</c:v>
                </c:pt>
                <c:pt idx="10110">
                  <c:v>34703</c:v>
                </c:pt>
                <c:pt idx="10111">
                  <c:v>34704</c:v>
                </c:pt>
                <c:pt idx="10112">
                  <c:v>34705</c:v>
                </c:pt>
                <c:pt idx="10113">
                  <c:v>34706</c:v>
                </c:pt>
                <c:pt idx="10114">
                  <c:v>34707</c:v>
                </c:pt>
                <c:pt idx="10115">
                  <c:v>34708</c:v>
                </c:pt>
                <c:pt idx="10116">
                  <c:v>34709</c:v>
                </c:pt>
                <c:pt idx="10117">
                  <c:v>34710</c:v>
                </c:pt>
                <c:pt idx="10118">
                  <c:v>34711</c:v>
                </c:pt>
                <c:pt idx="10119">
                  <c:v>34712</c:v>
                </c:pt>
                <c:pt idx="10120">
                  <c:v>34713</c:v>
                </c:pt>
                <c:pt idx="10121">
                  <c:v>34714</c:v>
                </c:pt>
                <c:pt idx="10122">
                  <c:v>34715</c:v>
                </c:pt>
                <c:pt idx="10123">
                  <c:v>34716</c:v>
                </c:pt>
                <c:pt idx="10124">
                  <c:v>34717</c:v>
                </c:pt>
                <c:pt idx="10125">
                  <c:v>34718</c:v>
                </c:pt>
                <c:pt idx="10126">
                  <c:v>34719</c:v>
                </c:pt>
                <c:pt idx="10127">
                  <c:v>34720</c:v>
                </c:pt>
                <c:pt idx="10128">
                  <c:v>34721</c:v>
                </c:pt>
                <c:pt idx="10129">
                  <c:v>34722</c:v>
                </c:pt>
                <c:pt idx="10130">
                  <c:v>34723</c:v>
                </c:pt>
                <c:pt idx="10131">
                  <c:v>34724</c:v>
                </c:pt>
                <c:pt idx="10132">
                  <c:v>34725</c:v>
                </c:pt>
                <c:pt idx="10133">
                  <c:v>34726</c:v>
                </c:pt>
                <c:pt idx="10134">
                  <c:v>34727</c:v>
                </c:pt>
                <c:pt idx="10135">
                  <c:v>34728</c:v>
                </c:pt>
                <c:pt idx="10136">
                  <c:v>34729</c:v>
                </c:pt>
                <c:pt idx="10137">
                  <c:v>34730</c:v>
                </c:pt>
                <c:pt idx="10138">
                  <c:v>34731</c:v>
                </c:pt>
                <c:pt idx="10139">
                  <c:v>34732</c:v>
                </c:pt>
                <c:pt idx="10140">
                  <c:v>34733</c:v>
                </c:pt>
                <c:pt idx="10141">
                  <c:v>34734</c:v>
                </c:pt>
                <c:pt idx="10142">
                  <c:v>34735</c:v>
                </c:pt>
                <c:pt idx="10143">
                  <c:v>34736</c:v>
                </c:pt>
                <c:pt idx="10144">
                  <c:v>34737</c:v>
                </c:pt>
                <c:pt idx="10145">
                  <c:v>34738</c:v>
                </c:pt>
                <c:pt idx="10146">
                  <c:v>34739</c:v>
                </c:pt>
                <c:pt idx="10147">
                  <c:v>34740</c:v>
                </c:pt>
                <c:pt idx="10148">
                  <c:v>34741</c:v>
                </c:pt>
                <c:pt idx="10149">
                  <c:v>34742</c:v>
                </c:pt>
                <c:pt idx="10150">
                  <c:v>34743</c:v>
                </c:pt>
                <c:pt idx="10151">
                  <c:v>34744</c:v>
                </c:pt>
                <c:pt idx="10152">
                  <c:v>34745</c:v>
                </c:pt>
                <c:pt idx="10153">
                  <c:v>34746</c:v>
                </c:pt>
                <c:pt idx="10154">
                  <c:v>34747</c:v>
                </c:pt>
                <c:pt idx="10155">
                  <c:v>34748</c:v>
                </c:pt>
                <c:pt idx="10156">
                  <c:v>34749</c:v>
                </c:pt>
                <c:pt idx="10157">
                  <c:v>34750</c:v>
                </c:pt>
                <c:pt idx="10158">
                  <c:v>34751</c:v>
                </c:pt>
                <c:pt idx="10159">
                  <c:v>34752</c:v>
                </c:pt>
                <c:pt idx="10160">
                  <c:v>34753</c:v>
                </c:pt>
                <c:pt idx="10161">
                  <c:v>34754</c:v>
                </c:pt>
                <c:pt idx="10162">
                  <c:v>34755</c:v>
                </c:pt>
                <c:pt idx="10163">
                  <c:v>34756</c:v>
                </c:pt>
                <c:pt idx="10164">
                  <c:v>34757</c:v>
                </c:pt>
                <c:pt idx="10165">
                  <c:v>34758</c:v>
                </c:pt>
                <c:pt idx="10166">
                  <c:v>34759</c:v>
                </c:pt>
                <c:pt idx="10167">
                  <c:v>34760</c:v>
                </c:pt>
                <c:pt idx="10168">
                  <c:v>34761</c:v>
                </c:pt>
                <c:pt idx="10169">
                  <c:v>34762</c:v>
                </c:pt>
                <c:pt idx="10170">
                  <c:v>34763</c:v>
                </c:pt>
                <c:pt idx="10171">
                  <c:v>34764</c:v>
                </c:pt>
                <c:pt idx="10172">
                  <c:v>34765</c:v>
                </c:pt>
                <c:pt idx="10173">
                  <c:v>34766</c:v>
                </c:pt>
                <c:pt idx="10174">
                  <c:v>34767</c:v>
                </c:pt>
                <c:pt idx="10175">
                  <c:v>34768</c:v>
                </c:pt>
                <c:pt idx="10176">
                  <c:v>34769</c:v>
                </c:pt>
                <c:pt idx="10177">
                  <c:v>34770</c:v>
                </c:pt>
                <c:pt idx="10178">
                  <c:v>34771</c:v>
                </c:pt>
                <c:pt idx="10179">
                  <c:v>34772</c:v>
                </c:pt>
                <c:pt idx="10180">
                  <c:v>34773</c:v>
                </c:pt>
                <c:pt idx="10181">
                  <c:v>34774</c:v>
                </c:pt>
                <c:pt idx="10182">
                  <c:v>34775</c:v>
                </c:pt>
                <c:pt idx="10183">
                  <c:v>34776</c:v>
                </c:pt>
                <c:pt idx="10184">
                  <c:v>34777</c:v>
                </c:pt>
                <c:pt idx="10185">
                  <c:v>34778</c:v>
                </c:pt>
                <c:pt idx="10186">
                  <c:v>34779</c:v>
                </c:pt>
                <c:pt idx="10187">
                  <c:v>34780</c:v>
                </c:pt>
                <c:pt idx="10188">
                  <c:v>34781</c:v>
                </c:pt>
                <c:pt idx="10189">
                  <c:v>34782</c:v>
                </c:pt>
                <c:pt idx="10190">
                  <c:v>34783</c:v>
                </c:pt>
                <c:pt idx="10191">
                  <c:v>34784</c:v>
                </c:pt>
                <c:pt idx="10192">
                  <c:v>34785</c:v>
                </c:pt>
                <c:pt idx="10193">
                  <c:v>34786</c:v>
                </c:pt>
                <c:pt idx="10194">
                  <c:v>34787</c:v>
                </c:pt>
                <c:pt idx="10195">
                  <c:v>34788</c:v>
                </c:pt>
                <c:pt idx="10196">
                  <c:v>34789</c:v>
                </c:pt>
                <c:pt idx="10197">
                  <c:v>34790</c:v>
                </c:pt>
                <c:pt idx="10198">
                  <c:v>34791</c:v>
                </c:pt>
                <c:pt idx="10199">
                  <c:v>34792</c:v>
                </c:pt>
                <c:pt idx="10200">
                  <c:v>34793</c:v>
                </c:pt>
                <c:pt idx="10201">
                  <c:v>34794</c:v>
                </c:pt>
                <c:pt idx="10202">
                  <c:v>34795</c:v>
                </c:pt>
                <c:pt idx="10203">
                  <c:v>34796</c:v>
                </c:pt>
                <c:pt idx="10204">
                  <c:v>34797</c:v>
                </c:pt>
                <c:pt idx="10205">
                  <c:v>34798</c:v>
                </c:pt>
                <c:pt idx="10206">
                  <c:v>34799</c:v>
                </c:pt>
                <c:pt idx="10207">
                  <c:v>34800</c:v>
                </c:pt>
                <c:pt idx="10208">
                  <c:v>34801</c:v>
                </c:pt>
                <c:pt idx="10209">
                  <c:v>34802</c:v>
                </c:pt>
                <c:pt idx="10210">
                  <c:v>34803</c:v>
                </c:pt>
                <c:pt idx="10211">
                  <c:v>34804</c:v>
                </c:pt>
                <c:pt idx="10212">
                  <c:v>34805</c:v>
                </c:pt>
                <c:pt idx="10213">
                  <c:v>34806</c:v>
                </c:pt>
                <c:pt idx="10214">
                  <c:v>34807</c:v>
                </c:pt>
                <c:pt idx="10215">
                  <c:v>34808</c:v>
                </c:pt>
                <c:pt idx="10216">
                  <c:v>34809</c:v>
                </c:pt>
                <c:pt idx="10217">
                  <c:v>34810</c:v>
                </c:pt>
                <c:pt idx="10218">
                  <c:v>34811</c:v>
                </c:pt>
                <c:pt idx="10219">
                  <c:v>34812</c:v>
                </c:pt>
                <c:pt idx="10220">
                  <c:v>34813</c:v>
                </c:pt>
                <c:pt idx="10221">
                  <c:v>34814</c:v>
                </c:pt>
                <c:pt idx="10222">
                  <c:v>34815</c:v>
                </c:pt>
                <c:pt idx="10223">
                  <c:v>34816</c:v>
                </c:pt>
                <c:pt idx="10224">
                  <c:v>34817</c:v>
                </c:pt>
                <c:pt idx="10225">
                  <c:v>34818</c:v>
                </c:pt>
                <c:pt idx="10226">
                  <c:v>34819</c:v>
                </c:pt>
                <c:pt idx="10227">
                  <c:v>34820</c:v>
                </c:pt>
                <c:pt idx="10228">
                  <c:v>34821</c:v>
                </c:pt>
                <c:pt idx="10229">
                  <c:v>34822</c:v>
                </c:pt>
                <c:pt idx="10230">
                  <c:v>34823</c:v>
                </c:pt>
                <c:pt idx="10231">
                  <c:v>34824</c:v>
                </c:pt>
                <c:pt idx="10232">
                  <c:v>34825</c:v>
                </c:pt>
                <c:pt idx="10233">
                  <c:v>34826</c:v>
                </c:pt>
                <c:pt idx="10234">
                  <c:v>34827</c:v>
                </c:pt>
                <c:pt idx="10235">
                  <c:v>34828</c:v>
                </c:pt>
                <c:pt idx="10236">
                  <c:v>34829</c:v>
                </c:pt>
                <c:pt idx="10237">
                  <c:v>34830</c:v>
                </c:pt>
                <c:pt idx="10238">
                  <c:v>34831</c:v>
                </c:pt>
                <c:pt idx="10239">
                  <c:v>34832</c:v>
                </c:pt>
                <c:pt idx="10240">
                  <c:v>34833</c:v>
                </c:pt>
                <c:pt idx="10241">
                  <c:v>34834</c:v>
                </c:pt>
                <c:pt idx="10242">
                  <c:v>34835</c:v>
                </c:pt>
                <c:pt idx="10243">
                  <c:v>34836</c:v>
                </c:pt>
                <c:pt idx="10244">
                  <c:v>34837</c:v>
                </c:pt>
                <c:pt idx="10245">
                  <c:v>34838</c:v>
                </c:pt>
                <c:pt idx="10246">
                  <c:v>34839</c:v>
                </c:pt>
                <c:pt idx="10247">
                  <c:v>34840</c:v>
                </c:pt>
                <c:pt idx="10248">
                  <c:v>34841</c:v>
                </c:pt>
                <c:pt idx="10249">
                  <c:v>34842</c:v>
                </c:pt>
                <c:pt idx="10250">
                  <c:v>34843</c:v>
                </c:pt>
                <c:pt idx="10251">
                  <c:v>34844</c:v>
                </c:pt>
                <c:pt idx="10252">
                  <c:v>34845</c:v>
                </c:pt>
                <c:pt idx="10253">
                  <c:v>34846</c:v>
                </c:pt>
                <c:pt idx="10254">
                  <c:v>34847</c:v>
                </c:pt>
                <c:pt idx="10255">
                  <c:v>34848</c:v>
                </c:pt>
                <c:pt idx="10256">
                  <c:v>34849</c:v>
                </c:pt>
                <c:pt idx="10257">
                  <c:v>34850</c:v>
                </c:pt>
                <c:pt idx="10258">
                  <c:v>34851</c:v>
                </c:pt>
                <c:pt idx="10259">
                  <c:v>34852</c:v>
                </c:pt>
                <c:pt idx="10260">
                  <c:v>34853</c:v>
                </c:pt>
                <c:pt idx="10261">
                  <c:v>34854</c:v>
                </c:pt>
                <c:pt idx="10262">
                  <c:v>34855</c:v>
                </c:pt>
                <c:pt idx="10263">
                  <c:v>34856</c:v>
                </c:pt>
                <c:pt idx="10264">
                  <c:v>34857</c:v>
                </c:pt>
                <c:pt idx="10265">
                  <c:v>34858</c:v>
                </c:pt>
                <c:pt idx="10266">
                  <c:v>34859</c:v>
                </c:pt>
                <c:pt idx="10267">
                  <c:v>34860</c:v>
                </c:pt>
                <c:pt idx="10268">
                  <c:v>34861</c:v>
                </c:pt>
                <c:pt idx="10269">
                  <c:v>34862</c:v>
                </c:pt>
                <c:pt idx="10270">
                  <c:v>34863</c:v>
                </c:pt>
                <c:pt idx="10271">
                  <c:v>34864</c:v>
                </c:pt>
                <c:pt idx="10272">
                  <c:v>34865</c:v>
                </c:pt>
                <c:pt idx="10273">
                  <c:v>34866</c:v>
                </c:pt>
                <c:pt idx="10274">
                  <c:v>34867</c:v>
                </c:pt>
                <c:pt idx="10275">
                  <c:v>34868</c:v>
                </c:pt>
                <c:pt idx="10276">
                  <c:v>34869</c:v>
                </c:pt>
                <c:pt idx="10277">
                  <c:v>34870</c:v>
                </c:pt>
                <c:pt idx="10278">
                  <c:v>34871</c:v>
                </c:pt>
                <c:pt idx="10279">
                  <c:v>34872</c:v>
                </c:pt>
                <c:pt idx="10280">
                  <c:v>34873</c:v>
                </c:pt>
                <c:pt idx="10281">
                  <c:v>34874</c:v>
                </c:pt>
                <c:pt idx="10282">
                  <c:v>34875</c:v>
                </c:pt>
                <c:pt idx="10283">
                  <c:v>34876</c:v>
                </c:pt>
                <c:pt idx="10284">
                  <c:v>34877</c:v>
                </c:pt>
                <c:pt idx="10285">
                  <c:v>34878</c:v>
                </c:pt>
                <c:pt idx="10286">
                  <c:v>34879</c:v>
                </c:pt>
                <c:pt idx="10287">
                  <c:v>34880</c:v>
                </c:pt>
                <c:pt idx="10288">
                  <c:v>34881</c:v>
                </c:pt>
                <c:pt idx="10289">
                  <c:v>34882</c:v>
                </c:pt>
                <c:pt idx="10290">
                  <c:v>34883</c:v>
                </c:pt>
                <c:pt idx="10291">
                  <c:v>34884</c:v>
                </c:pt>
                <c:pt idx="10292">
                  <c:v>34885</c:v>
                </c:pt>
                <c:pt idx="10293">
                  <c:v>34886</c:v>
                </c:pt>
                <c:pt idx="10294">
                  <c:v>34887</c:v>
                </c:pt>
                <c:pt idx="10295">
                  <c:v>34888</c:v>
                </c:pt>
                <c:pt idx="10296">
                  <c:v>34889</c:v>
                </c:pt>
                <c:pt idx="10297">
                  <c:v>34890</c:v>
                </c:pt>
                <c:pt idx="10298">
                  <c:v>34891</c:v>
                </c:pt>
                <c:pt idx="10299">
                  <c:v>34892</c:v>
                </c:pt>
                <c:pt idx="10300">
                  <c:v>34893</c:v>
                </c:pt>
                <c:pt idx="10301">
                  <c:v>34894</c:v>
                </c:pt>
                <c:pt idx="10302">
                  <c:v>34895</c:v>
                </c:pt>
                <c:pt idx="10303">
                  <c:v>34896</c:v>
                </c:pt>
                <c:pt idx="10304">
                  <c:v>34897</c:v>
                </c:pt>
                <c:pt idx="10305">
                  <c:v>34898</c:v>
                </c:pt>
                <c:pt idx="10306">
                  <c:v>34899</c:v>
                </c:pt>
                <c:pt idx="10307">
                  <c:v>34900</c:v>
                </c:pt>
                <c:pt idx="10308">
                  <c:v>34901</c:v>
                </c:pt>
                <c:pt idx="10309">
                  <c:v>34902</c:v>
                </c:pt>
                <c:pt idx="10310">
                  <c:v>34903</c:v>
                </c:pt>
                <c:pt idx="10311">
                  <c:v>34904</c:v>
                </c:pt>
                <c:pt idx="10312">
                  <c:v>34905</c:v>
                </c:pt>
                <c:pt idx="10313">
                  <c:v>34906</c:v>
                </c:pt>
                <c:pt idx="10314">
                  <c:v>34907</c:v>
                </c:pt>
                <c:pt idx="10315">
                  <c:v>34908</c:v>
                </c:pt>
                <c:pt idx="10316">
                  <c:v>34909</c:v>
                </c:pt>
                <c:pt idx="10317">
                  <c:v>34910</c:v>
                </c:pt>
                <c:pt idx="10318">
                  <c:v>34911</c:v>
                </c:pt>
                <c:pt idx="10319">
                  <c:v>34912</c:v>
                </c:pt>
                <c:pt idx="10320">
                  <c:v>34913</c:v>
                </c:pt>
                <c:pt idx="10321">
                  <c:v>34914</c:v>
                </c:pt>
                <c:pt idx="10322">
                  <c:v>34915</c:v>
                </c:pt>
                <c:pt idx="10323">
                  <c:v>34916</c:v>
                </c:pt>
                <c:pt idx="10324">
                  <c:v>34917</c:v>
                </c:pt>
                <c:pt idx="10325">
                  <c:v>34918</c:v>
                </c:pt>
                <c:pt idx="10326">
                  <c:v>34919</c:v>
                </c:pt>
                <c:pt idx="10327">
                  <c:v>34920</c:v>
                </c:pt>
                <c:pt idx="10328">
                  <c:v>34921</c:v>
                </c:pt>
                <c:pt idx="10329">
                  <c:v>34922</c:v>
                </c:pt>
                <c:pt idx="10330">
                  <c:v>34923</c:v>
                </c:pt>
                <c:pt idx="10331">
                  <c:v>34924</c:v>
                </c:pt>
                <c:pt idx="10332">
                  <c:v>34925</c:v>
                </c:pt>
                <c:pt idx="10333">
                  <c:v>34926</c:v>
                </c:pt>
                <c:pt idx="10334">
                  <c:v>34927</c:v>
                </c:pt>
                <c:pt idx="10335">
                  <c:v>34928</c:v>
                </c:pt>
                <c:pt idx="10336">
                  <c:v>34929</c:v>
                </c:pt>
                <c:pt idx="10337">
                  <c:v>34930</c:v>
                </c:pt>
                <c:pt idx="10338">
                  <c:v>34931</c:v>
                </c:pt>
                <c:pt idx="10339">
                  <c:v>34932</c:v>
                </c:pt>
                <c:pt idx="10340">
                  <c:v>34933</c:v>
                </c:pt>
                <c:pt idx="10341">
                  <c:v>34934</c:v>
                </c:pt>
                <c:pt idx="10342">
                  <c:v>34935</c:v>
                </c:pt>
                <c:pt idx="10343">
                  <c:v>34936</c:v>
                </c:pt>
                <c:pt idx="10344">
                  <c:v>34937</c:v>
                </c:pt>
                <c:pt idx="10345">
                  <c:v>34938</c:v>
                </c:pt>
                <c:pt idx="10346">
                  <c:v>34939</c:v>
                </c:pt>
                <c:pt idx="10347">
                  <c:v>34940</c:v>
                </c:pt>
                <c:pt idx="10348">
                  <c:v>34941</c:v>
                </c:pt>
                <c:pt idx="10349">
                  <c:v>34942</c:v>
                </c:pt>
                <c:pt idx="10350">
                  <c:v>34943</c:v>
                </c:pt>
                <c:pt idx="10351">
                  <c:v>34944</c:v>
                </c:pt>
                <c:pt idx="10352">
                  <c:v>34945</c:v>
                </c:pt>
                <c:pt idx="10353">
                  <c:v>34946</c:v>
                </c:pt>
                <c:pt idx="10354">
                  <c:v>34947</c:v>
                </c:pt>
                <c:pt idx="10355">
                  <c:v>34948</c:v>
                </c:pt>
                <c:pt idx="10356">
                  <c:v>34949</c:v>
                </c:pt>
                <c:pt idx="10357">
                  <c:v>34950</c:v>
                </c:pt>
                <c:pt idx="10358">
                  <c:v>34951</c:v>
                </c:pt>
                <c:pt idx="10359">
                  <c:v>34952</c:v>
                </c:pt>
                <c:pt idx="10360">
                  <c:v>34953</c:v>
                </c:pt>
                <c:pt idx="10361">
                  <c:v>34954</c:v>
                </c:pt>
                <c:pt idx="10362">
                  <c:v>34955</c:v>
                </c:pt>
                <c:pt idx="10363">
                  <c:v>34956</c:v>
                </c:pt>
                <c:pt idx="10364">
                  <c:v>34957</c:v>
                </c:pt>
                <c:pt idx="10365">
                  <c:v>34958</c:v>
                </c:pt>
                <c:pt idx="10366">
                  <c:v>34959</c:v>
                </c:pt>
                <c:pt idx="10367">
                  <c:v>34960</c:v>
                </c:pt>
                <c:pt idx="10368">
                  <c:v>34961</c:v>
                </c:pt>
                <c:pt idx="10369">
                  <c:v>34962</c:v>
                </c:pt>
                <c:pt idx="10370">
                  <c:v>34963</c:v>
                </c:pt>
                <c:pt idx="10371">
                  <c:v>34964</c:v>
                </c:pt>
                <c:pt idx="10372">
                  <c:v>34965</c:v>
                </c:pt>
                <c:pt idx="10373">
                  <c:v>34966</c:v>
                </c:pt>
                <c:pt idx="10374">
                  <c:v>34967</c:v>
                </c:pt>
                <c:pt idx="10375">
                  <c:v>34968</c:v>
                </c:pt>
                <c:pt idx="10376">
                  <c:v>34969</c:v>
                </c:pt>
                <c:pt idx="10377">
                  <c:v>34970</c:v>
                </c:pt>
                <c:pt idx="10378">
                  <c:v>34971</c:v>
                </c:pt>
                <c:pt idx="10379">
                  <c:v>34972</c:v>
                </c:pt>
                <c:pt idx="10380">
                  <c:v>34973</c:v>
                </c:pt>
                <c:pt idx="10381">
                  <c:v>34974</c:v>
                </c:pt>
                <c:pt idx="10382">
                  <c:v>34975</c:v>
                </c:pt>
                <c:pt idx="10383">
                  <c:v>34976</c:v>
                </c:pt>
                <c:pt idx="10384">
                  <c:v>34977</c:v>
                </c:pt>
                <c:pt idx="10385">
                  <c:v>34978</c:v>
                </c:pt>
                <c:pt idx="10386">
                  <c:v>34979</c:v>
                </c:pt>
                <c:pt idx="10387">
                  <c:v>34980</c:v>
                </c:pt>
                <c:pt idx="10388">
                  <c:v>34981</c:v>
                </c:pt>
                <c:pt idx="10389">
                  <c:v>34982</c:v>
                </c:pt>
                <c:pt idx="10390">
                  <c:v>34983</c:v>
                </c:pt>
                <c:pt idx="10391">
                  <c:v>34984</c:v>
                </c:pt>
                <c:pt idx="10392">
                  <c:v>34985</c:v>
                </c:pt>
                <c:pt idx="10393">
                  <c:v>34986</c:v>
                </c:pt>
                <c:pt idx="10394">
                  <c:v>34987</c:v>
                </c:pt>
                <c:pt idx="10395">
                  <c:v>34988</c:v>
                </c:pt>
                <c:pt idx="10396">
                  <c:v>34989</c:v>
                </c:pt>
                <c:pt idx="10397">
                  <c:v>34990</c:v>
                </c:pt>
                <c:pt idx="10398">
                  <c:v>34991</c:v>
                </c:pt>
                <c:pt idx="10399">
                  <c:v>34992</c:v>
                </c:pt>
                <c:pt idx="10400">
                  <c:v>34993</c:v>
                </c:pt>
                <c:pt idx="10401">
                  <c:v>34994</c:v>
                </c:pt>
                <c:pt idx="10402">
                  <c:v>34995</c:v>
                </c:pt>
                <c:pt idx="10403">
                  <c:v>34996</c:v>
                </c:pt>
                <c:pt idx="10404">
                  <c:v>34997</c:v>
                </c:pt>
                <c:pt idx="10405">
                  <c:v>34998</c:v>
                </c:pt>
                <c:pt idx="10406">
                  <c:v>34999</c:v>
                </c:pt>
                <c:pt idx="10407">
                  <c:v>35000</c:v>
                </c:pt>
                <c:pt idx="10408">
                  <c:v>35001</c:v>
                </c:pt>
                <c:pt idx="10409">
                  <c:v>35002</c:v>
                </c:pt>
                <c:pt idx="10410">
                  <c:v>35003</c:v>
                </c:pt>
                <c:pt idx="10411">
                  <c:v>35004</c:v>
                </c:pt>
                <c:pt idx="10412">
                  <c:v>35005</c:v>
                </c:pt>
                <c:pt idx="10413">
                  <c:v>35006</c:v>
                </c:pt>
                <c:pt idx="10414">
                  <c:v>35007</c:v>
                </c:pt>
                <c:pt idx="10415">
                  <c:v>35008</c:v>
                </c:pt>
                <c:pt idx="10416">
                  <c:v>35009</c:v>
                </c:pt>
                <c:pt idx="10417">
                  <c:v>35010</c:v>
                </c:pt>
                <c:pt idx="10418">
                  <c:v>35011</c:v>
                </c:pt>
                <c:pt idx="10419">
                  <c:v>35012</c:v>
                </c:pt>
                <c:pt idx="10420">
                  <c:v>35013</c:v>
                </c:pt>
                <c:pt idx="10421">
                  <c:v>35014</c:v>
                </c:pt>
                <c:pt idx="10422">
                  <c:v>35015</c:v>
                </c:pt>
                <c:pt idx="10423">
                  <c:v>35016</c:v>
                </c:pt>
                <c:pt idx="10424">
                  <c:v>35017</c:v>
                </c:pt>
                <c:pt idx="10425">
                  <c:v>35018</c:v>
                </c:pt>
                <c:pt idx="10426">
                  <c:v>35019</c:v>
                </c:pt>
                <c:pt idx="10427">
                  <c:v>35020</c:v>
                </c:pt>
                <c:pt idx="10428">
                  <c:v>35021</c:v>
                </c:pt>
                <c:pt idx="10429">
                  <c:v>35022</c:v>
                </c:pt>
                <c:pt idx="10430">
                  <c:v>35023</c:v>
                </c:pt>
                <c:pt idx="10431">
                  <c:v>35024</c:v>
                </c:pt>
                <c:pt idx="10432">
                  <c:v>35025</c:v>
                </c:pt>
                <c:pt idx="10433">
                  <c:v>35026</c:v>
                </c:pt>
                <c:pt idx="10434">
                  <c:v>35027</c:v>
                </c:pt>
                <c:pt idx="10435">
                  <c:v>35028</c:v>
                </c:pt>
                <c:pt idx="10436">
                  <c:v>35029</c:v>
                </c:pt>
                <c:pt idx="10437">
                  <c:v>35030</c:v>
                </c:pt>
                <c:pt idx="10438">
                  <c:v>35031</c:v>
                </c:pt>
                <c:pt idx="10439">
                  <c:v>35032</c:v>
                </c:pt>
                <c:pt idx="10440">
                  <c:v>35033</c:v>
                </c:pt>
                <c:pt idx="10441">
                  <c:v>35034</c:v>
                </c:pt>
                <c:pt idx="10442">
                  <c:v>35035</c:v>
                </c:pt>
                <c:pt idx="10443">
                  <c:v>35036</c:v>
                </c:pt>
                <c:pt idx="10444">
                  <c:v>35037</c:v>
                </c:pt>
                <c:pt idx="10445">
                  <c:v>35038</c:v>
                </c:pt>
                <c:pt idx="10446">
                  <c:v>35039</c:v>
                </c:pt>
                <c:pt idx="10447">
                  <c:v>35040</c:v>
                </c:pt>
                <c:pt idx="10448">
                  <c:v>35041</c:v>
                </c:pt>
                <c:pt idx="10449">
                  <c:v>35042</c:v>
                </c:pt>
                <c:pt idx="10450">
                  <c:v>35043</c:v>
                </c:pt>
                <c:pt idx="10451">
                  <c:v>35044</c:v>
                </c:pt>
                <c:pt idx="10452">
                  <c:v>35045</c:v>
                </c:pt>
                <c:pt idx="10453">
                  <c:v>35046</c:v>
                </c:pt>
                <c:pt idx="10454">
                  <c:v>35047</c:v>
                </c:pt>
                <c:pt idx="10455">
                  <c:v>35048</c:v>
                </c:pt>
                <c:pt idx="10456">
                  <c:v>35049</c:v>
                </c:pt>
                <c:pt idx="10457">
                  <c:v>35050</c:v>
                </c:pt>
                <c:pt idx="10458">
                  <c:v>35051</c:v>
                </c:pt>
                <c:pt idx="10459">
                  <c:v>35052</c:v>
                </c:pt>
                <c:pt idx="10460">
                  <c:v>35053</c:v>
                </c:pt>
                <c:pt idx="10461">
                  <c:v>35054</c:v>
                </c:pt>
                <c:pt idx="10462">
                  <c:v>35055</c:v>
                </c:pt>
                <c:pt idx="10463">
                  <c:v>35056</c:v>
                </c:pt>
                <c:pt idx="10464">
                  <c:v>35057</c:v>
                </c:pt>
                <c:pt idx="10465">
                  <c:v>35058</c:v>
                </c:pt>
                <c:pt idx="10466">
                  <c:v>35059</c:v>
                </c:pt>
                <c:pt idx="10467">
                  <c:v>35060</c:v>
                </c:pt>
                <c:pt idx="10468">
                  <c:v>35061</c:v>
                </c:pt>
                <c:pt idx="10469">
                  <c:v>35062</c:v>
                </c:pt>
                <c:pt idx="10470">
                  <c:v>35063</c:v>
                </c:pt>
                <c:pt idx="10471">
                  <c:v>35064</c:v>
                </c:pt>
                <c:pt idx="10472">
                  <c:v>35065</c:v>
                </c:pt>
                <c:pt idx="10473">
                  <c:v>35066</c:v>
                </c:pt>
                <c:pt idx="10474">
                  <c:v>35067</c:v>
                </c:pt>
                <c:pt idx="10475">
                  <c:v>35068</c:v>
                </c:pt>
                <c:pt idx="10476">
                  <c:v>35069</c:v>
                </c:pt>
                <c:pt idx="10477">
                  <c:v>35070</c:v>
                </c:pt>
                <c:pt idx="10478">
                  <c:v>35071</c:v>
                </c:pt>
                <c:pt idx="10479">
                  <c:v>35072</c:v>
                </c:pt>
                <c:pt idx="10480">
                  <c:v>35073</c:v>
                </c:pt>
                <c:pt idx="10481">
                  <c:v>35074</c:v>
                </c:pt>
                <c:pt idx="10482">
                  <c:v>35075</c:v>
                </c:pt>
                <c:pt idx="10483">
                  <c:v>35076</c:v>
                </c:pt>
                <c:pt idx="10484">
                  <c:v>35077</c:v>
                </c:pt>
                <c:pt idx="10485">
                  <c:v>35078</c:v>
                </c:pt>
                <c:pt idx="10486">
                  <c:v>35079</c:v>
                </c:pt>
                <c:pt idx="10487">
                  <c:v>35080</c:v>
                </c:pt>
                <c:pt idx="10488">
                  <c:v>35081</c:v>
                </c:pt>
                <c:pt idx="10489">
                  <c:v>35082</c:v>
                </c:pt>
                <c:pt idx="10490">
                  <c:v>35083</c:v>
                </c:pt>
                <c:pt idx="10491">
                  <c:v>35084</c:v>
                </c:pt>
                <c:pt idx="10492">
                  <c:v>35085</c:v>
                </c:pt>
                <c:pt idx="10493">
                  <c:v>35086</c:v>
                </c:pt>
                <c:pt idx="10494">
                  <c:v>35087</c:v>
                </c:pt>
                <c:pt idx="10495">
                  <c:v>35088</c:v>
                </c:pt>
                <c:pt idx="10496">
                  <c:v>35089</c:v>
                </c:pt>
                <c:pt idx="10497">
                  <c:v>35090</c:v>
                </c:pt>
                <c:pt idx="10498">
                  <c:v>35091</c:v>
                </c:pt>
                <c:pt idx="10499">
                  <c:v>35092</c:v>
                </c:pt>
                <c:pt idx="10500">
                  <c:v>35093</c:v>
                </c:pt>
                <c:pt idx="10501">
                  <c:v>35094</c:v>
                </c:pt>
                <c:pt idx="10502">
                  <c:v>35095</c:v>
                </c:pt>
                <c:pt idx="10503">
                  <c:v>35096</c:v>
                </c:pt>
                <c:pt idx="10504">
                  <c:v>35097</c:v>
                </c:pt>
                <c:pt idx="10505">
                  <c:v>35098</c:v>
                </c:pt>
                <c:pt idx="10506">
                  <c:v>35099</c:v>
                </c:pt>
                <c:pt idx="10507">
                  <c:v>35100</c:v>
                </c:pt>
                <c:pt idx="10508">
                  <c:v>35101</c:v>
                </c:pt>
                <c:pt idx="10509">
                  <c:v>35102</c:v>
                </c:pt>
                <c:pt idx="10510">
                  <c:v>35103</c:v>
                </c:pt>
                <c:pt idx="10511">
                  <c:v>35104</c:v>
                </c:pt>
                <c:pt idx="10512">
                  <c:v>35105</c:v>
                </c:pt>
                <c:pt idx="10513">
                  <c:v>35106</c:v>
                </c:pt>
                <c:pt idx="10514">
                  <c:v>35107</c:v>
                </c:pt>
                <c:pt idx="10515">
                  <c:v>35108</c:v>
                </c:pt>
                <c:pt idx="10516">
                  <c:v>35109</c:v>
                </c:pt>
                <c:pt idx="10517">
                  <c:v>35110</c:v>
                </c:pt>
                <c:pt idx="10518">
                  <c:v>35111</c:v>
                </c:pt>
                <c:pt idx="10519">
                  <c:v>35112</c:v>
                </c:pt>
                <c:pt idx="10520">
                  <c:v>35113</c:v>
                </c:pt>
                <c:pt idx="10521">
                  <c:v>35114</c:v>
                </c:pt>
                <c:pt idx="10522">
                  <c:v>35115</c:v>
                </c:pt>
                <c:pt idx="10523">
                  <c:v>35116</c:v>
                </c:pt>
                <c:pt idx="10524">
                  <c:v>35117</c:v>
                </c:pt>
                <c:pt idx="10525">
                  <c:v>35118</c:v>
                </c:pt>
                <c:pt idx="10526">
                  <c:v>35119</c:v>
                </c:pt>
                <c:pt idx="10527">
                  <c:v>35120</c:v>
                </c:pt>
                <c:pt idx="10528">
                  <c:v>35121</c:v>
                </c:pt>
                <c:pt idx="10529">
                  <c:v>35122</c:v>
                </c:pt>
                <c:pt idx="10530">
                  <c:v>35123</c:v>
                </c:pt>
                <c:pt idx="10531">
                  <c:v>35124</c:v>
                </c:pt>
                <c:pt idx="10532">
                  <c:v>35125</c:v>
                </c:pt>
                <c:pt idx="10533">
                  <c:v>35126</c:v>
                </c:pt>
                <c:pt idx="10534">
                  <c:v>35127</c:v>
                </c:pt>
                <c:pt idx="10535">
                  <c:v>35128</c:v>
                </c:pt>
                <c:pt idx="10536">
                  <c:v>35129</c:v>
                </c:pt>
                <c:pt idx="10537">
                  <c:v>35130</c:v>
                </c:pt>
                <c:pt idx="10538">
                  <c:v>35131</c:v>
                </c:pt>
                <c:pt idx="10539">
                  <c:v>35132</c:v>
                </c:pt>
                <c:pt idx="10540">
                  <c:v>35133</c:v>
                </c:pt>
                <c:pt idx="10541">
                  <c:v>35134</c:v>
                </c:pt>
                <c:pt idx="10542">
                  <c:v>35135</c:v>
                </c:pt>
                <c:pt idx="10543">
                  <c:v>35136</c:v>
                </c:pt>
                <c:pt idx="10544">
                  <c:v>35137</c:v>
                </c:pt>
                <c:pt idx="10545">
                  <c:v>35138</c:v>
                </c:pt>
                <c:pt idx="10546">
                  <c:v>35139</c:v>
                </c:pt>
                <c:pt idx="10547">
                  <c:v>35140</c:v>
                </c:pt>
                <c:pt idx="10548">
                  <c:v>35141</c:v>
                </c:pt>
                <c:pt idx="10549">
                  <c:v>35142</c:v>
                </c:pt>
                <c:pt idx="10550">
                  <c:v>35143</c:v>
                </c:pt>
                <c:pt idx="10551">
                  <c:v>35144</c:v>
                </c:pt>
                <c:pt idx="10552">
                  <c:v>35145</c:v>
                </c:pt>
                <c:pt idx="10553">
                  <c:v>35146</c:v>
                </c:pt>
                <c:pt idx="10554">
                  <c:v>35147</c:v>
                </c:pt>
                <c:pt idx="10555">
                  <c:v>35148</c:v>
                </c:pt>
                <c:pt idx="10556">
                  <c:v>35149</c:v>
                </c:pt>
                <c:pt idx="10557">
                  <c:v>35150</c:v>
                </c:pt>
                <c:pt idx="10558">
                  <c:v>35151</c:v>
                </c:pt>
                <c:pt idx="10559">
                  <c:v>35152</c:v>
                </c:pt>
                <c:pt idx="10560">
                  <c:v>35153</c:v>
                </c:pt>
                <c:pt idx="10561">
                  <c:v>35154</c:v>
                </c:pt>
                <c:pt idx="10562">
                  <c:v>35155</c:v>
                </c:pt>
                <c:pt idx="10563">
                  <c:v>35156</c:v>
                </c:pt>
                <c:pt idx="10564">
                  <c:v>35157</c:v>
                </c:pt>
                <c:pt idx="10565">
                  <c:v>35158</c:v>
                </c:pt>
                <c:pt idx="10566">
                  <c:v>35159</c:v>
                </c:pt>
                <c:pt idx="10567">
                  <c:v>35160</c:v>
                </c:pt>
                <c:pt idx="10568">
                  <c:v>35161</c:v>
                </c:pt>
                <c:pt idx="10569">
                  <c:v>35162</c:v>
                </c:pt>
                <c:pt idx="10570">
                  <c:v>35163</c:v>
                </c:pt>
                <c:pt idx="10571">
                  <c:v>35164</c:v>
                </c:pt>
                <c:pt idx="10572">
                  <c:v>35165</c:v>
                </c:pt>
                <c:pt idx="10573">
                  <c:v>35166</c:v>
                </c:pt>
                <c:pt idx="10574">
                  <c:v>35167</c:v>
                </c:pt>
                <c:pt idx="10575">
                  <c:v>35168</c:v>
                </c:pt>
                <c:pt idx="10576">
                  <c:v>35169</c:v>
                </c:pt>
                <c:pt idx="10577">
                  <c:v>35170</c:v>
                </c:pt>
                <c:pt idx="10578">
                  <c:v>35171</c:v>
                </c:pt>
                <c:pt idx="10579">
                  <c:v>35172</c:v>
                </c:pt>
                <c:pt idx="10580">
                  <c:v>35173</c:v>
                </c:pt>
                <c:pt idx="10581">
                  <c:v>35174</c:v>
                </c:pt>
                <c:pt idx="10582">
                  <c:v>35175</c:v>
                </c:pt>
                <c:pt idx="10583">
                  <c:v>35176</c:v>
                </c:pt>
                <c:pt idx="10584">
                  <c:v>35177</c:v>
                </c:pt>
                <c:pt idx="10585">
                  <c:v>35178</c:v>
                </c:pt>
                <c:pt idx="10586">
                  <c:v>35179</c:v>
                </c:pt>
                <c:pt idx="10587">
                  <c:v>35180</c:v>
                </c:pt>
                <c:pt idx="10588">
                  <c:v>35181</c:v>
                </c:pt>
                <c:pt idx="10589">
                  <c:v>35182</c:v>
                </c:pt>
                <c:pt idx="10590">
                  <c:v>35183</c:v>
                </c:pt>
                <c:pt idx="10591">
                  <c:v>35184</c:v>
                </c:pt>
                <c:pt idx="10592">
                  <c:v>35185</c:v>
                </c:pt>
                <c:pt idx="10593">
                  <c:v>35186</c:v>
                </c:pt>
                <c:pt idx="10594">
                  <c:v>35187</c:v>
                </c:pt>
                <c:pt idx="10595">
                  <c:v>35188</c:v>
                </c:pt>
                <c:pt idx="10596">
                  <c:v>35189</c:v>
                </c:pt>
                <c:pt idx="10597">
                  <c:v>35190</c:v>
                </c:pt>
                <c:pt idx="10598">
                  <c:v>35191</c:v>
                </c:pt>
                <c:pt idx="10599">
                  <c:v>35192</c:v>
                </c:pt>
                <c:pt idx="10600">
                  <c:v>35193</c:v>
                </c:pt>
                <c:pt idx="10601">
                  <c:v>35194</c:v>
                </c:pt>
                <c:pt idx="10602">
                  <c:v>35195</c:v>
                </c:pt>
                <c:pt idx="10603">
                  <c:v>35196</c:v>
                </c:pt>
                <c:pt idx="10604">
                  <c:v>35197</c:v>
                </c:pt>
                <c:pt idx="10605">
                  <c:v>35198</c:v>
                </c:pt>
                <c:pt idx="10606">
                  <c:v>35199</c:v>
                </c:pt>
                <c:pt idx="10607">
                  <c:v>35200</c:v>
                </c:pt>
                <c:pt idx="10608">
                  <c:v>35201</c:v>
                </c:pt>
                <c:pt idx="10609">
                  <c:v>35202</c:v>
                </c:pt>
                <c:pt idx="10610">
                  <c:v>35203</c:v>
                </c:pt>
                <c:pt idx="10611">
                  <c:v>35204</c:v>
                </c:pt>
                <c:pt idx="10612">
                  <c:v>35205</c:v>
                </c:pt>
                <c:pt idx="10613">
                  <c:v>35206</c:v>
                </c:pt>
                <c:pt idx="10614">
                  <c:v>35207</c:v>
                </c:pt>
                <c:pt idx="10615">
                  <c:v>35208</c:v>
                </c:pt>
                <c:pt idx="10616">
                  <c:v>35209</c:v>
                </c:pt>
                <c:pt idx="10617">
                  <c:v>35210</c:v>
                </c:pt>
                <c:pt idx="10618">
                  <c:v>35211</c:v>
                </c:pt>
                <c:pt idx="10619">
                  <c:v>35212</c:v>
                </c:pt>
                <c:pt idx="10620">
                  <c:v>35213</c:v>
                </c:pt>
                <c:pt idx="10621">
                  <c:v>35214</c:v>
                </c:pt>
                <c:pt idx="10622">
                  <c:v>35215</c:v>
                </c:pt>
                <c:pt idx="10623">
                  <c:v>35216</c:v>
                </c:pt>
                <c:pt idx="10624">
                  <c:v>35217</c:v>
                </c:pt>
                <c:pt idx="10625">
                  <c:v>35218</c:v>
                </c:pt>
                <c:pt idx="10626">
                  <c:v>35219</c:v>
                </c:pt>
                <c:pt idx="10627">
                  <c:v>35220</c:v>
                </c:pt>
                <c:pt idx="10628">
                  <c:v>35221</c:v>
                </c:pt>
                <c:pt idx="10629">
                  <c:v>35222</c:v>
                </c:pt>
                <c:pt idx="10630">
                  <c:v>35223</c:v>
                </c:pt>
                <c:pt idx="10631">
                  <c:v>35224</c:v>
                </c:pt>
                <c:pt idx="10632">
                  <c:v>35225</c:v>
                </c:pt>
                <c:pt idx="10633">
                  <c:v>35226</c:v>
                </c:pt>
                <c:pt idx="10634">
                  <c:v>35227</c:v>
                </c:pt>
                <c:pt idx="10635">
                  <c:v>35228</c:v>
                </c:pt>
                <c:pt idx="10636">
                  <c:v>35229</c:v>
                </c:pt>
                <c:pt idx="10637">
                  <c:v>35230</c:v>
                </c:pt>
                <c:pt idx="10638">
                  <c:v>35231</c:v>
                </c:pt>
                <c:pt idx="10639">
                  <c:v>35232</c:v>
                </c:pt>
                <c:pt idx="10640">
                  <c:v>35233</c:v>
                </c:pt>
                <c:pt idx="10641">
                  <c:v>35234</c:v>
                </c:pt>
                <c:pt idx="10642">
                  <c:v>35235</c:v>
                </c:pt>
                <c:pt idx="10643">
                  <c:v>35236</c:v>
                </c:pt>
                <c:pt idx="10644">
                  <c:v>35237</c:v>
                </c:pt>
                <c:pt idx="10645">
                  <c:v>35238</c:v>
                </c:pt>
                <c:pt idx="10646">
                  <c:v>35239</c:v>
                </c:pt>
                <c:pt idx="10647">
                  <c:v>35240</c:v>
                </c:pt>
                <c:pt idx="10648">
                  <c:v>35241</c:v>
                </c:pt>
                <c:pt idx="10649">
                  <c:v>35242</c:v>
                </c:pt>
                <c:pt idx="10650">
                  <c:v>35243</c:v>
                </c:pt>
                <c:pt idx="10651">
                  <c:v>35244</c:v>
                </c:pt>
                <c:pt idx="10652">
                  <c:v>35245</c:v>
                </c:pt>
                <c:pt idx="10653">
                  <c:v>35246</c:v>
                </c:pt>
                <c:pt idx="10654">
                  <c:v>35247</c:v>
                </c:pt>
                <c:pt idx="10655">
                  <c:v>35248</c:v>
                </c:pt>
                <c:pt idx="10656">
                  <c:v>35249</c:v>
                </c:pt>
                <c:pt idx="10657">
                  <c:v>35250</c:v>
                </c:pt>
                <c:pt idx="10658">
                  <c:v>35251</c:v>
                </c:pt>
                <c:pt idx="10659">
                  <c:v>35252</c:v>
                </c:pt>
                <c:pt idx="10660">
                  <c:v>35253</c:v>
                </c:pt>
                <c:pt idx="10661">
                  <c:v>35254</c:v>
                </c:pt>
                <c:pt idx="10662">
                  <c:v>35255</c:v>
                </c:pt>
                <c:pt idx="10663">
                  <c:v>35256</c:v>
                </c:pt>
                <c:pt idx="10664">
                  <c:v>35257</c:v>
                </c:pt>
                <c:pt idx="10665">
                  <c:v>35258</c:v>
                </c:pt>
                <c:pt idx="10666">
                  <c:v>35259</c:v>
                </c:pt>
                <c:pt idx="10667">
                  <c:v>35260</c:v>
                </c:pt>
                <c:pt idx="10668">
                  <c:v>35261</c:v>
                </c:pt>
                <c:pt idx="10669">
                  <c:v>35262</c:v>
                </c:pt>
                <c:pt idx="10670">
                  <c:v>35263</c:v>
                </c:pt>
                <c:pt idx="10671">
                  <c:v>35264</c:v>
                </c:pt>
                <c:pt idx="10672">
                  <c:v>35265</c:v>
                </c:pt>
                <c:pt idx="10673">
                  <c:v>35266</c:v>
                </c:pt>
                <c:pt idx="10674">
                  <c:v>35267</c:v>
                </c:pt>
                <c:pt idx="10675">
                  <c:v>35268</c:v>
                </c:pt>
                <c:pt idx="10676">
                  <c:v>35269</c:v>
                </c:pt>
                <c:pt idx="10677">
                  <c:v>35270</c:v>
                </c:pt>
                <c:pt idx="10678">
                  <c:v>35271</c:v>
                </c:pt>
                <c:pt idx="10679">
                  <c:v>35272</c:v>
                </c:pt>
                <c:pt idx="10680">
                  <c:v>35273</c:v>
                </c:pt>
                <c:pt idx="10681">
                  <c:v>35274</c:v>
                </c:pt>
                <c:pt idx="10682">
                  <c:v>35275</c:v>
                </c:pt>
                <c:pt idx="10683">
                  <c:v>35276</c:v>
                </c:pt>
                <c:pt idx="10684">
                  <c:v>35277</c:v>
                </c:pt>
                <c:pt idx="10685">
                  <c:v>35278</c:v>
                </c:pt>
                <c:pt idx="10686">
                  <c:v>35279</c:v>
                </c:pt>
                <c:pt idx="10687">
                  <c:v>35280</c:v>
                </c:pt>
                <c:pt idx="10688">
                  <c:v>35281</c:v>
                </c:pt>
                <c:pt idx="10689">
                  <c:v>35282</c:v>
                </c:pt>
                <c:pt idx="10690">
                  <c:v>35283</c:v>
                </c:pt>
                <c:pt idx="10691">
                  <c:v>35284</c:v>
                </c:pt>
                <c:pt idx="10692">
                  <c:v>35285</c:v>
                </c:pt>
                <c:pt idx="10693">
                  <c:v>35286</c:v>
                </c:pt>
                <c:pt idx="10694">
                  <c:v>35287</c:v>
                </c:pt>
                <c:pt idx="10695">
                  <c:v>35288</c:v>
                </c:pt>
                <c:pt idx="10696">
                  <c:v>35289</c:v>
                </c:pt>
                <c:pt idx="10697">
                  <c:v>35290</c:v>
                </c:pt>
                <c:pt idx="10698">
                  <c:v>35291</c:v>
                </c:pt>
                <c:pt idx="10699">
                  <c:v>35292</c:v>
                </c:pt>
                <c:pt idx="10700">
                  <c:v>35293</c:v>
                </c:pt>
                <c:pt idx="10701">
                  <c:v>35294</c:v>
                </c:pt>
                <c:pt idx="10702">
                  <c:v>35295</c:v>
                </c:pt>
                <c:pt idx="10703">
                  <c:v>35296</c:v>
                </c:pt>
                <c:pt idx="10704">
                  <c:v>35297</c:v>
                </c:pt>
                <c:pt idx="10705">
                  <c:v>35298</c:v>
                </c:pt>
                <c:pt idx="10706">
                  <c:v>35299</c:v>
                </c:pt>
                <c:pt idx="10707">
                  <c:v>35300</c:v>
                </c:pt>
                <c:pt idx="10708">
                  <c:v>35301</c:v>
                </c:pt>
                <c:pt idx="10709">
                  <c:v>35302</c:v>
                </c:pt>
                <c:pt idx="10710">
                  <c:v>35303</c:v>
                </c:pt>
                <c:pt idx="10711">
                  <c:v>35304</c:v>
                </c:pt>
                <c:pt idx="10712">
                  <c:v>35305</c:v>
                </c:pt>
                <c:pt idx="10713">
                  <c:v>35306</c:v>
                </c:pt>
                <c:pt idx="10714">
                  <c:v>35307</c:v>
                </c:pt>
                <c:pt idx="10715">
                  <c:v>35308</c:v>
                </c:pt>
                <c:pt idx="10716">
                  <c:v>35309</c:v>
                </c:pt>
                <c:pt idx="10717">
                  <c:v>35310</c:v>
                </c:pt>
                <c:pt idx="10718">
                  <c:v>35311</c:v>
                </c:pt>
                <c:pt idx="10719">
                  <c:v>35312</c:v>
                </c:pt>
                <c:pt idx="10720">
                  <c:v>35313</c:v>
                </c:pt>
                <c:pt idx="10721">
                  <c:v>35314</c:v>
                </c:pt>
                <c:pt idx="10722">
                  <c:v>35315</c:v>
                </c:pt>
                <c:pt idx="10723">
                  <c:v>35316</c:v>
                </c:pt>
                <c:pt idx="10724">
                  <c:v>35317</c:v>
                </c:pt>
                <c:pt idx="10725">
                  <c:v>35318</c:v>
                </c:pt>
                <c:pt idx="10726">
                  <c:v>35319</c:v>
                </c:pt>
                <c:pt idx="10727">
                  <c:v>35320</c:v>
                </c:pt>
                <c:pt idx="10728">
                  <c:v>35321</c:v>
                </c:pt>
                <c:pt idx="10729">
                  <c:v>35322</c:v>
                </c:pt>
                <c:pt idx="10730">
                  <c:v>35323</c:v>
                </c:pt>
                <c:pt idx="10731">
                  <c:v>35324</c:v>
                </c:pt>
                <c:pt idx="10732">
                  <c:v>35325</c:v>
                </c:pt>
                <c:pt idx="10733">
                  <c:v>35326</c:v>
                </c:pt>
                <c:pt idx="10734">
                  <c:v>35327</c:v>
                </c:pt>
                <c:pt idx="10735">
                  <c:v>35328</c:v>
                </c:pt>
                <c:pt idx="10736">
                  <c:v>35329</c:v>
                </c:pt>
                <c:pt idx="10737">
                  <c:v>35330</c:v>
                </c:pt>
                <c:pt idx="10738">
                  <c:v>35331</c:v>
                </c:pt>
                <c:pt idx="10739">
                  <c:v>35332</c:v>
                </c:pt>
                <c:pt idx="10740">
                  <c:v>35333</c:v>
                </c:pt>
                <c:pt idx="10741">
                  <c:v>35334</c:v>
                </c:pt>
                <c:pt idx="10742">
                  <c:v>35335</c:v>
                </c:pt>
                <c:pt idx="10743">
                  <c:v>35336</c:v>
                </c:pt>
                <c:pt idx="10744">
                  <c:v>35337</c:v>
                </c:pt>
                <c:pt idx="10745">
                  <c:v>35338</c:v>
                </c:pt>
                <c:pt idx="10746">
                  <c:v>35339</c:v>
                </c:pt>
                <c:pt idx="10747">
                  <c:v>35340</c:v>
                </c:pt>
                <c:pt idx="10748">
                  <c:v>35341</c:v>
                </c:pt>
                <c:pt idx="10749">
                  <c:v>35342</c:v>
                </c:pt>
                <c:pt idx="10750">
                  <c:v>35343</c:v>
                </c:pt>
                <c:pt idx="10751">
                  <c:v>35344</c:v>
                </c:pt>
                <c:pt idx="10752">
                  <c:v>35345</c:v>
                </c:pt>
                <c:pt idx="10753">
                  <c:v>35346</c:v>
                </c:pt>
                <c:pt idx="10754">
                  <c:v>35347</c:v>
                </c:pt>
                <c:pt idx="10755">
                  <c:v>35348</c:v>
                </c:pt>
                <c:pt idx="10756">
                  <c:v>35349</c:v>
                </c:pt>
                <c:pt idx="10757">
                  <c:v>35350</c:v>
                </c:pt>
                <c:pt idx="10758">
                  <c:v>35351</c:v>
                </c:pt>
                <c:pt idx="10759">
                  <c:v>35352</c:v>
                </c:pt>
                <c:pt idx="10760">
                  <c:v>35353</c:v>
                </c:pt>
                <c:pt idx="10761">
                  <c:v>35354</c:v>
                </c:pt>
                <c:pt idx="10762">
                  <c:v>35355</c:v>
                </c:pt>
                <c:pt idx="10763">
                  <c:v>35356</c:v>
                </c:pt>
                <c:pt idx="10764">
                  <c:v>35357</c:v>
                </c:pt>
                <c:pt idx="10765">
                  <c:v>35358</c:v>
                </c:pt>
                <c:pt idx="10766">
                  <c:v>35359</c:v>
                </c:pt>
                <c:pt idx="10767">
                  <c:v>35360</c:v>
                </c:pt>
                <c:pt idx="10768">
                  <c:v>35361</c:v>
                </c:pt>
                <c:pt idx="10769">
                  <c:v>35362</c:v>
                </c:pt>
                <c:pt idx="10770">
                  <c:v>35363</c:v>
                </c:pt>
                <c:pt idx="10771">
                  <c:v>35364</c:v>
                </c:pt>
                <c:pt idx="10772">
                  <c:v>35365</c:v>
                </c:pt>
                <c:pt idx="10773">
                  <c:v>35366</c:v>
                </c:pt>
                <c:pt idx="10774">
                  <c:v>35367</c:v>
                </c:pt>
                <c:pt idx="10775">
                  <c:v>35368</c:v>
                </c:pt>
                <c:pt idx="10776">
                  <c:v>35369</c:v>
                </c:pt>
                <c:pt idx="10777">
                  <c:v>35370</c:v>
                </c:pt>
                <c:pt idx="10778">
                  <c:v>35371</c:v>
                </c:pt>
                <c:pt idx="10779">
                  <c:v>35372</c:v>
                </c:pt>
                <c:pt idx="10780">
                  <c:v>35373</c:v>
                </c:pt>
                <c:pt idx="10781">
                  <c:v>35374</c:v>
                </c:pt>
                <c:pt idx="10782">
                  <c:v>35375</c:v>
                </c:pt>
                <c:pt idx="10783">
                  <c:v>35376</c:v>
                </c:pt>
                <c:pt idx="10784">
                  <c:v>35377</c:v>
                </c:pt>
                <c:pt idx="10785">
                  <c:v>35378</c:v>
                </c:pt>
                <c:pt idx="10786">
                  <c:v>35379</c:v>
                </c:pt>
                <c:pt idx="10787">
                  <c:v>35380</c:v>
                </c:pt>
                <c:pt idx="10788">
                  <c:v>35381</c:v>
                </c:pt>
                <c:pt idx="10789">
                  <c:v>35382</c:v>
                </c:pt>
                <c:pt idx="10790">
                  <c:v>35383</c:v>
                </c:pt>
                <c:pt idx="10791">
                  <c:v>35384</c:v>
                </c:pt>
                <c:pt idx="10792">
                  <c:v>35385</c:v>
                </c:pt>
                <c:pt idx="10793">
                  <c:v>35386</c:v>
                </c:pt>
                <c:pt idx="10794">
                  <c:v>35387</c:v>
                </c:pt>
                <c:pt idx="10795">
                  <c:v>35388</c:v>
                </c:pt>
                <c:pt idx="10796">
                  <c:v>35389</c:v>
                </c:pt>
                <c:pt idx="10797">
                  <c:v>35390</c:v>
                </c:pt>
                <c:pt idx="10798">
                  <c:v>35391</c:v>
                </c:pt>
                <c:pt idx="10799">
                  <c:v>35392</c:v>
                </c:pt>
                <c:pt idx="10800">
                  <c:v>35393</c:v>
                </c:pt>
                <c:pt idx="10801">
                  <c:v>35394</c:v>
                </c:pt>
                <c:pt idx="10802">
                  <c:v>35395</c:v>
                </c:pt>
                <c:pt idx="10803">
                  <c:v>35396</c:v>
                </c:pt>
                <c:pt idx="10804">
                  <c:v>35397</c:v>
                </c:pt>
                <c:pt idx="10805">
                  <c:v>35398</c:v>
                </c:pt>
                <c:pt idx="10806">
                  <c:v>35399</c:v>
                </c:pt>
                <c:pt idx="10807">
                  <c:v>35400</c:v>
                </c:pt>
                <c:pt idx="10808">
                  <c:v>35401</c:v>
                </c:pt>
                <c:pt idx="10809">
                  <c:v>35402</c:v>
                </c:pt>
                <c:pt idx="10810">
                  <c:v>35403</c:v>
                </c:pt>
                <c:pt idx="10811">
                  <c:v>35404</c:v>
                </c:pt>
                <c:pt idx="10812">
                  <c:v>35405</c:v>
                </c:pt>
                <c:pt idx="10813">
                  <c:v>35406</c:v>
                </c:pt>
                <c:pt idx="10814">
                  <c:v>35407</c:v>
                </c:pt>
                <c:pt idx="10815">
                  <c:v>35408</c:v>
                </c:pt>
                <c:pt idx="10816">
                  <c:v>35409</c:v>
                </c:pt>
                <c:pt idx="10817">
                  <c:v>35410</c:v>
                </c:pt>
                <c:pt idx="10818">
                  <c:v>35411</c:v>
                </c:pt>
                <c:pt idx="10819">
                  <c:v>35412</c:v>
                </c:pt>
                <c:pt idx="10820">
                  <c:v>35413</c:v>
                </c:pt>
                <c:pt idx="10821">
                  <c:v>35414</c:v>
                </c:pt>
                <c:pt idx="10822">
                  <c:v>35415</c:v>
                </c:pt>
                <c:pt idx="10823">
                  <c:v>35416</c:v>
                </c:pt>
                <c:pt idx="10824">
                  <c:v>35417</c:v>
                </c:pt>
                <c:pt idx="10825">
                  <c:v>35418</c:v>
                </c:pt>
                <c:pt idx="10826">
                  <c:v>35419</c:v>
                </c:pt>
                <c:pt idx="10827">
                  <c:v>35420</c:v>
                </c:pt>
                <c:pt idx="10828">
                  <c:v>35421</c:v>
                </c:pt>
                <c:pt idx="10829">
                  <c:v>35422</c:v>
                </c:pt>
                <c:pt idx="10830">
                  <c:v>35423</c:v>
                </c:pt>
                <c:pt idx="10831">
                  <c:v>35424</c:v>
                </c:pt>
                <c:pt idx="10832">
                  <c:v>35425</c:v>
                </c:pt>
                <c:pt idx="10833">
                  <c:v>35426</c:v>
                </c:pt>
                <c:pt idx="10834">
                  <c:v>35427</c:v>
                </c:pt>
                <c:pt idx="10835">
                  <c:v>35428</c:v>
                </c:pt>
                <c:pt idx="10836">
                  <c:v>35429</c:v>
                </c:pt>
                <c:pt idx="10837">
                  <c:v>35430</c:v>
                </c:pt>
                <c:pt idx="10838">
                  <c:v>35431</c:v>
                </c:pt>
                <c:pt idx="10839">
                  <c:v>35432</c:v>
                </c:pt>
                <c:pt idx="10840">
                  <c:v>35433</c:v>
                </c:pt>
                <c:pt idx="10841">
                  <c:v>35434</c:v>
                </c:pt>
                <c:pt idx="10842">
                  <c:v>35435</c:v>
                </c:pt>
                <c:pt idx="10843">
                  <c:v>35436</c:v>
                </c:pt>
                <c:pt idx="10844">
                  <c:v>35437</c:v>
                </c:pt>
                <c:pt idx="10845">
                  <c:v>35438</c:v>
                </c:pt>
                <c:pt idx="10846">
                  <c:v>35439</c:v>
                </c:pt>
                <c:pt idx="10847">
                  <c:v>35440</c:v>
                </c:pt>
                <c:pt idx="10848">
                  <c:v>35441</c:v>
                </c:pt>
                <c:pt idx="10849">
                  <c:v>35442</c:v>
                </c:pt>
                <c:pt idx="10850">
                  <c:v>35443</c:v>
                </c:pt>
                <c:pt idx="10851">
                  <c:v>35444</c:v>
                </c:pt>
                <c:pt idx="10852">
                  <c:v>35445</c:v>
                </c:pt>
                <c:pt idx="10853">
                  <c:v>35446</c:v>
                </c:pt>
                <c:pt idx="10854">
                  <c:v>35447</c:v>
                </c:pt>
                <c:pt idx="10855">
                  <c:v>35448</c:v>
                </c:pt>
                <c:pt idx="10856">
                  <c:v>35449</c:v>
                </c:pt>
                <c:pt idx="10857">
                  <c:v>35450</c:v>
                </c:pt>
                <c:pt idx="10858">
                  <c:v>35451</c:v>
                </c:pt>
                <c:pt idx="10859">
                  <c:v>35452</c:v>
                </c:pt>
                <c:pt idx="10860">
                  <c:v>35453</c:v>
                </c:pt>
                <c:pt idx="10861">
                  <c:v>35454</c:v>
                </c:pt>
                <c:pt idx="10862">
                  <c:v>35455</c:v>
                </c:pt>
                <c:pt idx="10863">
                  <c:v>35456</c:v>
                </c:pt>
                <c:pt idx="10864">
                  <c:v>35457</c:v>
                </c:pt>
                <c:pt idx="10865">
                  <c:v>35458</c:v>
                </c:pt>
                <c:pt idx="10866">
                  <c:v>35459</c:v>
                </c:pt>
                <c:pt idx="10867">
                  <c:v>35460</c:v>
                </c:pt>
                <c:pt idx="10868">
                  <c:v>35461</c:v>
                </c:pt>
                <c:pt idx="10869">
                  <c:v>35462</c:v>
                </c:pt>
                <c:pt idx="10870">
                  <c:v>35463</c:v>
                </c:pt>
                <c:pt idx="10871">
                  <c:v>35464</c:v>
                </c:pt>
                <c:pt idx="10872">
                  <c:v>35465</c:v>
                </c:pt>
                <c:pt idx="10873">
                  <c:v>35466</c:v>
                </c:pt>
                <c:pt idx="10874">
                  <c:v>35467</c:v>
                </c:pt>
                <c:pt idx="10875">
                  <c:v>35468</c:v>
                </c:pt>
                <c:pt idx="10876">
                  <c:v>35469</c:v>
                </c:pt>
                <c:pt idx="10877">
                  <c:v>35470</c:v>
                </c:pt>
                <c:pt idx="10878">
                  <c:v>35471</c:v>
                </c:pt>
                <c:pt idx="10879">
                  <c:v>35472</c:v>
                </c:pt>
                <c:pt idx="10880">
                  <c:v>35473</c:v>
                </c:pt>
                <c:pt idx="10881">
                  <c:v>35474</c:v>
                </c:pt>
                <c:pt idx="10882">
                  <c:v>35475</c:v>
                </c:pt>
                <c:pt idx="10883">
                  <c:v>35476</c:v>
                </c:pt>
                <c:pt idx="10884">
                  <c:v>35477</c:v>
                </c:pt>
                <c:pt idx="10885">
                  <c:v>35478</c:v>
                </c:pt>
                <c:pt idx="10886">
                  <c:v>35479</c:v>
                </c:pt>
                <c:pt idx="10887">
                  <c:v>35480</c:v>
                </c:pt>
                <c:pt idx="10888">
                  <c:v>35481</c:v>
                </c:pt>
                <c:pt idx="10889">
                  <c:v>35482</c:v>
                </c:pt>
                <c:pt idx="10890">
                  <c:v>35483</c:v>
                </c:pt>
                <c:pt idx="10891">
                  <c:v>35484</c:v>
                </c:pt>
                <c:pt idx="10892">
                  <c:v>35485</c:v>
                </c:pt>
                <c:pt idx="10893">
                  <c:v>35486</c:v>
                </c:pt>
                <c:pt idx="10894">
                  <c:v>35487</c:v>
                </c:pt>
                <c:pt idx="10895">
                  <c:v>35488</c:v>
                </c:pt>
                <c:pt idx="10896">
                  <c:v>35489</c:v>
                </c:pt>
                <c:pt idx="10897">
                  <c:v>35490</c:v>
                </c:pt>
                <c:pt idx="10898">
                  <c:v>35491</c:v>
                </c:pt>
                <c:pt idx="10899">
                  <c:v>35492</c:v>
                </c:pt>
                <c:pt idx="10900">
                  <c:v>35493</c:v>
                </c:pt>
                <c:pt idx="10901">
                  <c:v>35494</c:v>
                </c:pt>
                <c:pt idx="10902">
                  <c:v>35495</c:v>
                </c:pt>
                <c:pt idx="10903">
                  <c:v>35496</c:v>
                </c:pt>
                <c:pt idx="10904">
                  <c:v>35497</c:v>
                </c:pt>
                <c:pt idx="10905">
                  <c:v>35498</c:v>
                </c:pt>
                <c:pt idx="10906">
                  <c:v>35499</c:v>
                </c:pt>
                <c:pt idx="10907">
                  <c:v>35500</c:v>
                </c:pt>
                <c:pt idx="10908">
                  <c:v>35501</c:v>
                </c:pt>
                <c:pt idx="10909">
                  <c:v>35502</c:v>
                </c:pt>
                <c:pt idx="10910">
                  <c:v>35503</c:v>
                </c:pt>
                <c:pt idx="10911">
                  <c:v>35504</c:v>
                </c:pt>
                <c:pt idx="10912">
                  <c:v>35505</c:v>
                </c:pt>
                <c:pt idx="10913">
                  <c:v>35506</c:v>
                </c:pt>
                <c:pt idx="10914">
                  <c:v>35507</c:v>
                </c:pt>
                <c:pt idx="10915">
                  <c:v>35508</c:v>
                </c:pt>
                <c:pt idx="10916">
                  <c:v>35509</c:v>
                </c:pt>
                <c:pt idx="10917">
                  <c:v>35510</c:v>
                </c:pt>
                <c:pt idx="10918">
                  <c:v>35511</c:v>
                </c:pt>
                <c:pt idx="10919">
                  <c:v>35512</c:v>
                </c:pt>
                <c:pt idx="10920">
                  <c:v>35513</c:v>
                </c:pt>
                <c:pt idx="10921">
                  <c:v>35514</c:v>
                </c:pt>
                <c:pt idx="10922">
                  <c:v>35515</c:v>
                </c:pt>
                <c:pt idx="10923">
                  <c:v>35516</c:v>
                </c:pt>
                <c:pt idx="10924">
                  <c:v>35517</c:v>
                </c:pt>
                <c:pt idx="10925">
                  <c:v>35518</c:v>
                </c:pt>
                <c:pt idx="10926">
                  <c:v>35519</c:v>
                </c:pt>
                <c:pt idx="10927">
                  <c:v>35520</c:v>
                </c:pt>
                <c:pt idx="10928">
                  <c:v>35521</c:v>
                </c:pt>
                <c:pt idx="10929">
                  <c:v>35522</c:v>
                </c:pt>
                <c:pt idx="10930">
                  <c:v>35523</c:v>
                </c:pt>
                <c:pt idx="10931">
                  <c:v>35524</c:v>
                </c:pt>
                <c:pt idx="10932">
                  <c:v>35525</c:v>
                </c:pt>
                <c:pt idx="10933">
                  <c:v>35526</c:v>
                </c:pt>
                <c:pt idx="10934">
                  <c:v>35527</c:v>
                </c:pt>
                <c:pt idx="10935">
                  <c:v>35528</c:v>
                </c:pt>
                <c:pt idx="10936">
                  <c:v>35529</c:v>
                </c:pt>
                <c:pt idx="10937">
                  <c:v>35530</c:v>
                </c:pt>
                <c:pt idx="10938">
                  <c:v>35531</c:v>
                </c:pt>
                <c:pt idx="10939">
                  <c:v>35532</c:v>
                </c:pt>
                <c:pt idx="10940">
                  <c:v>35533</c:v>
                </c:pt>
                <c:pt idx="10941">
                  <c:v>35534</c:v>
                </c:pt>
                <c:pt idx="10942">
                  <c:v>35535</c:v>
                </c:pt>
                <c:pt idx="10943">
                  <c:v>35536</c:v>
                </c:pt>
                <c:pt idx="10944">
                  <c:v>35537</c:v>
                </c:pt>
                <c:pt idx="10945">
                  <c:v>35538</c:v>
                </c:pt>
                <c:pt idx="10946">
                  <c:v>35539</c:v>
                </c:pt>
                <c:pt idx="10947">
                  <c:v>35540</c:v>
                </c:pt>
                <c:pt idx="10948">
                  <c:v>35541</c:v>
                </c:pt>
                <c:pt idx="10949">
                  <c:v>35542</c:v>
                </c:pt>
                <c:pt idx="10950">
                  <c:v>35543</c:v>
                </c:pt>
                <c:pt idx="10951">
                  <c:v>35544</c:v>
                </c:pt>
                <c:pt idx="10952">
                  <c:v>35545</c:v>
                </c:pt>
                <c:pt idx="10953">
                  <c:v>35546</c:v>
                </c:pt>
                <c:pt idx="10954">
                  <c:v>35547</c:v>
                </c:pt>
                <c:pt idx="10955">
                  <c:v>35548</c:v>
                </c:pt>
                <c:pt idx="10956">
                  <c:v>35549</c:v>
                </c:pt>
                <c:pt idx="10957">
                  <c:v>35550</c:v>
                </c:pt>
                <c:pt idx="10958">
                  <c:v>35551</c:v>
                </c:pt>
                <c:pt idx="10959">
                  <c:v>35552</c:v>
                </c:pt>
                <c:pt idx="10960">
                  <c:v>35553</c:v>
                </c:pt>
                <c:pt idx="10961">
                  <c:v>35554</c:v>
                </c:pt>
                <c:pt idx="10962">
                  <c:v>35555</c:v>
                </c:pt>
                <c:pt idx="10963">
                  <c:v>35556</c:v>
                </c:pt>
                <c:pt idx="10964">
                  <c:v>35557</c:v>
                </c:pt>
                <c:pt idx="10965">
                  <c:v>35558</c:v>
                </c:pt>
                <c:pt idx="10966">
                  <c:v>35559</c:v>
                </c:pt>
                <c:pt idx="10967">
                  <c:v>35560</c:v>
                </c:pt>
                <c:pt idx="10968">
                  <c:v>35561</c:v>
                </c:pt>
                <c:pt idx="10969">
                  <c:v>35562</c:v>
                </c:pt>
                <c:pt idx="10970">
                  <c:v>35563</c:v>
                </c:pt>
                <c:pt idx="10971">
                  <c:v>35564</c:v>
                </c:pt>
                <c:pt idx="10972">
                  <c:v>35565</c:v>
                </c:pt>
                <c:pt idx="10973">
                  <c:v>35566</c:v>
                </c:pt>
                <c:pt idx="10974">
                  <c:v>35567</c:v>
                </c:pt>
                <c:pt idx="10975">
                  <c:v>35568</c:v>
                </c:pt>
                <c:pt idx="10976">
                  <c:v>35569</c:v>
                </c:pt>
                <c:pt idx="10977">
                  <c:v>35570</c:v>
                </c:pt>
                <c:pt idx="10978">
                  <c:v>35571</c:v>
                </c:pt>
                <c:pt idx="10979">
                  <c:v>35572</c:v>
                </c:pt>
                <c:pt idx="10980">
                  <c:v>35573</c:v>
                </c:pt>
                <c:pt idx="10981">
                  <c:v>35574</c:v>
                </c:pt>
                <c:pt idx="10982">
                  <c:v>35575</c:v>
                </c:pt>
                <c:pt idx="10983">
                  <c:v>35576</c:v>
                </c:pt>
                <c:pt idx="10984">
                  <c:v>35577</c:v>
                </c:pt>
                <c:pt idx="10985">
                  <c:v>35578</c:v>
                </c:pt>
                <c:pt idx="10986">
                  <c:v>35579</c:v>
                </c:pt>
                <c:pt idx="10987">
                  <c:v>35580</c:v>
                </c:pt>
                <c:pt idx="10988">
                  <c:v>35581</c:v>
                </c:pt>
                <c:pt idx="10989">
                  <c:v>35582</c:v>
                </c:pt>
                <c:pt idx="10990">
                  <c:v>35583</c:v>
                </c:pt>
                <c:pt idx="10991">
                  <c:v>35584</c:v>
                </c:pt>
                <c:pt idx="10992">
                  <c:v>35585</c:v>
                </c:pt>
                <c:pt idx="10993">
                  <c:v>35586</c:v>
                </c:pt>
                <c:pt idx="10994">
                  <c:v>35587</c:v>
                </c:pt>
                <c:pt idx="10995">
                  <c:v>35588</c:v>
                </c:pt>
                <c:pt idx="10996">
                  <c:v>35589</c:v>
                </c:pt>
                <c:pt idx="10997">
                  <c:v>35590</c:v>
                </c:pt>
                <c:pt idx="10998">
                  <c:v>35591</c:v>
                </c:pt>
                <c:pt idx="10999">
                  <c:v>35592</c:v>
                </c:pt>
                <c:pt idx="11000">
                  <c:v>35593</c:v>
                </c:pt>
                <c:pt idx="11001">
                  <c:v>35594</c:v>
                </c:pt>
                <c:pt idx="11002">
                  <c:v>35595</c:v>
                </c:pt>
                <c:pt idx="11003">
                  <c:v>35596</c:v>
                </c:pt>
                <c:pt idx="11004">
                  <c:v>35597</c:v>
                </c:pt>
                <c:pt idx="11005">
                  <c:v>35598</c:v>
                </c:pt>
                <c:pt idx="11006">
                  <c:v>35599</c:v>
                </c:pt>
                <c:pt idx="11007">
                  <c:v>35600</c:v>
                </c:pt>
                <c:pt idx="11008">
                  <c:v>35601</c:v>
                </c:pt>
                <c:pt idx="11009">
                  <c:v>35602</c:v>
                </c:pt>
                <c:pt idx="11010">
                  <c:v>35603</c:v>
                </c:pt>
                <c:pt idx="11011">
                  <c:v>35604</c:v>
                </c:pt>
                <c:pt idx="11012">
                  <c:v>35605</c:v>
                </c:pt>
                <c:pt idx="11013">
                  <c:v>35606</c:v>
                </c:pt>
                <c:pt idx="11014">
                  <c:v>35607</c:v>
                </c:pt>
                <c:pt idx="11015">
                  <c:v>35608</c:v>
                </c:pt>
                <c:pt idx="11016">
                  <c:v>35609</c:v>
                </c:pt>
                <c:pt idx="11017">
                  <c:v>35610</c:v>
                </c:pt>
                <c:pt idx="11018">
                  <c:v>35611</c:v>
                </c:pt>
                <c:pt idx="11019">
                  <c:v>35612</c:v>
                </c:pt>
                <c:pt idx="11020">
                  <c:v>35613</c:v>
                </c:pt>
                <c:pt idx="11021">
                  <c:v>35614</c:v>
                </c:pt>
                <c:pt idx="11022">
                  <c:v>35615</c:v>
                </c:pt>
                <c:pt idx="11023">
                  <c:v>35616</c:v>
                </c:pt>
                <c:pt idx="11024">
                  <c:v>35617</c:v>
                </c:pt>
                <c:pt idx="11025">
                  <c:v>35618</c:v>
                </c:pt>
                <c:pt idx="11026">
                  <c:v>35619</c:v>
                </c:pt>
                <c:pt idx="11027">
                  <c:v>35620</c:v>
                </c:pt>
                <c:pt idx="11028">
                  <c:v>35621</c:v>
                </c:pt>
                <c:pt idx="11029">
                  <c:v>35622</c:v>
                </c:pt>
                <c:pt idx="11030">
                  <c:v>35623</c:v>
                </c:pt>
                <c:pt idx="11031">
                  <c:v>35624</c:v>
                </c:pt>
                <c:pt idx="11032">
                  <c:v>35625</c:v>
                </c:pt>
                <c:pt idx="11033">
                  <c:v>35626</c:v>
                </c:pt>
                <c:pt idx="11034">
                  <c:v>35627</c:v>
                </c:pt>
                <c:pt idx="11035">
                  <c:v>35628</c:v>
                </c:pt>
                <c:pt idx="11036">
                  <c:v>35629</c:v>
                </c:pt>
                <c:pt idx="11037">
                  <c:v>35630</c:v>
                </c:pt>
                <c:pt idx="11038">
                  <c:v>35631</c:v>
                </c:pt>
                <c:pt idx="11039">
                  <c:v>35632</c:v>
                </c:pt>
                <c:pt idx="11040">
                  <c:v>35633</c:v>
                </c:pt>
                <c:pt idx="11041">
                  <c:v>35634</c:v>
                </c:pt>
                <c:pt idx="11042">
                  <c:v>35635</c:v>
                </c:pt>
                <c:pt idx="11043">
                  <c:v>35636</c:v>
                </c:pt>
                <c:pt idx="11044">
                  <c:v>35637</c:v>
                </c:pt>
                <c:pt idx="11045">
                  <c:v>35638</c:v>
                </c:pt>
                <c:pt idx="11046">
                  <c:v>35639</c:v>
                </c:pt>
                <c:pt idx="11047">
                  <c:v>35640</c:v>
                </c:pt>
                <c:pt idx="11048">
                  <c:v>35641</c:v>
                </c:pt>
                <c:pt idx="11049">
                  <c:v>35642</c:v>
                </c:pt>
                <c:pt idx="11050">
                  <c:v>35643</c:v>
                </c:pt>
                <c:pt idx="11051">
                  <c:v>35644</c:v>
                </c:pt>
                <c:pt idx="11052">
                  <c:v>35645</c:v>
                </c:pt>
                <c:pt idx="11053">
                  <c:v>35646</c:v>
                </c:pt>
                <c:pt idx="11054">
                  <c:v>35647</c:v>
                </c:pt>
                <c:pt idx="11055">
                  <c:v>35648</c:v>
                </c:pt>
                <c:pt idx="11056">
                  <c:v>35649</c:v>
                </c:pt>
                <c:pt idx="11057">
                  <c:v>35650</c:v>
                </c:pt>
                <c:pt idx="11058">
                  <c:v>35651</c:v>
                </c:pt>
                <c:pt idx="11059">
                  <c:v>35652</c:v>
                </c:pt>
                <c:pt idx="11060">
                  <c:v>35653</c:v>
                </c:pt>
                <c:pt idx="11061">
                  <c:v>35654</c:v>
                </c:pt>
                <c:pt idx="11062">
                  <c:v>35655</c:v>
                </c:pt>
                <c:pt idx="11063">
                  <c:v>35656</c:v>
                </c:pt>
                <c:pt idx="11064">
                  <c:v>35657</c:v>
                </c:pt>
                <c:pt idx="11065">
                  <c:v>35658</c:v>
                </c:pt>
                <c:pt idx="11066">
                  <c:v>35659</c:v>
                </c:pt>
                <c:pt idx="11067">
                  <c:v>35660</c:v>
                </c:pt>
                <c:pt idx="11068">
                  <c:v>35661</c:v>
                </c:pt>
                <c:pt idx="11069">
                  <c:v>35662</c:v>
                </c:pt>
                <c:pt idx="11070">
                  <c:v>35663</c:v>
                </c:pt>
                <c:pt idx="11071">
                  <c:v>35664</c:v>
                </c:pt>
                <c:pt idx="11072">
                  <c:v>35665</c:v>
                </c:pt>
                <c:pt idx="11073">
                  <c:v>35666</c:v>
                </c:pt>
                <c:pt idx="11074">
                  <c:v>35667</c:v>
                </c:pt>
                <c:pt idx="11075">
                  <c:v>35668</c:v>
                </c:pt>
                <c:pt idx="11076">
                  <c:v>35669</c:v>
                </c:pt>
                <c:pt idx="11077">
                  <c:v>35670</c:v>
                </c:pt>
                <c:pt idx="11078">
                  <c:v>35671</c:v>
                </c:pt>
                <c:pt idx="11079">
                  <c:v>35672</c:v>
                </c:pt>
                <c:pt idx="11080">
                  <c:v>35673</c:v>
                </c:pt>
                <c:pt idx="11081">
                  <c:v>35674</c:v>
                </c:pt>
                <c:pt idx="11082">
                  <c:v>35675</c:v>
                </c:pt>
                <c:pt idx="11083">
                  <c:v>35676</c:v>
                </c:pt>
                <c:pt idx="11084">
                  <c:v>35677</c:v>
                </c:pt>
                <c:pt idx="11085">
                  <c:v>35678</c:v>
                </c:pt>
                <c:pt idx="11086">
                  <c:v>35679</c:v>
                </c:pt>
                <c:pt idx="11087">
                  <c:v>35680</c:v>
                </c:pt>
                <c:pt idx="11088">
                  <c:v>35681</c:v>
                </c:pt>
                <c:pt idx="11089">
                  <c:v>35682</c:v>
                </c:pt>
                <c:pt idx="11090">
                  <c:v>35683</c:v>
                </c:pt>
                <c:pt idx="11091">
                  <c:v>35684</c:v>
                </c:pt>
                <c:pt idx="11092">
                  <c:v>35685</c:v>
                </c:pt>
                <c:pt idx="11093">
                  <c:v>35686</c:v>
                </c:pt>
                <c:pt idx="11094">
                  <c:v>35687</c:v>
                </c:pt>
                <c:pt idx="11095">
                  <c:v>35688</c:v>
                </c:pt>
                <c:pt idx="11096">
                  <c:v>35689</c:v>
                </c:pt>
                <c:pt idx="11097">
                  <c:v>35690</c:v>
                </c:pt>
                <c:pt idx="11098">
                  <c:v>35691</c:v>
                </c:pt>
                <c:pt idx="11099">
                  <c:v>35692</c:v>
                </c:pt>
                <c:pt idx="11100">
                  <c:v>35693</c:v>
                </c:pt>
                <c:pt idx="11101">
                  <c:v>35694</c:v>
                </c:pt>
                <c:pt idx="11102">
                  <c:v>35695</c:v>
                </c:pt>
                <c:pt idx="11103">
                  <c:v>35696</c:v>
                </c:pt>
                <c:pt idx="11104">
                  <c:v>35697</c:v>
                </c:pt>
                <c:pt idx="11105">
                  <c:v>35698</c:v>
                </c:pt>
                <c:pt idx="11106">
                  <c:v>35699</c:v>
                </c:pt>
                <c:pt idx="11107">
                  <c:v>35700</c:v>
                </c:pt>
                <c:pt idx="11108">
                  <c:v>35701</c:v>
                </c:pt>
                <c:pt idx="11109">
                  <c:v>35702</c:v>
                </c:pt>
                <c:pt idx="11110">
                  <c:v>35703</c:v>
                </c:pt>
                <c:pt idx="11111">
                  <c:v>35704</c:v>
                </c:pt>
                <c:pt idx="11112">
                  <c:v>35705</c:v>
                </c:pt>
                <c:pt idx="11113">
                  <c:v>35706</c:v>
                </c:pt>
                <c:pt idx="11114">
                  <c:v>35707</c:v>
                </c:pt>
                <c:pt idx="11115">
                  <c:v>35708</c:v>
                </c:pt>
                <c:pt idx="11116">
                  <c:v>35709</c:v>
                </c:pt>
                <c:pt idx="11117">
                  <c:v>35710</c:v>
                </c:pt>
                <c:pt idx="11118">
                  <c:v>35711</c:v>
                </c:pt>
                <c:pt idx="11119">
                  <c:v>35712</c:v>
                </c:pt>
                <c:pt idx="11120">
                  <c:v>35713</c:v>
                </c:pt>
                <c:pt idx="11121">
                  <c:v>35714</c:v>
                </c:pt>
                <c:pt idx="11122">
                  <c:v>35715</c:v>
                </c:pt>
                <c:pt idx="11123">
                  <c:v>35716</c:v>
                </c:pt>
                <c:pt idx="11124">
                  <c:v>35717</c:v>
                </c:pt>
                <c:pt idx="11125">
                  <c:v>35718</c:v>
                </c:pt>
                <c:pt idx="11126">
                  <c:v>35719</c:v>
                </c:pt>
                <c:pt idx="11127">
                  <c:v>35720</c:v>
                </c:pt>
                <c:pt idx="11128">
                  <c:v>35721</c:v>
                </c:pt>
                <c:pt idx="11129">
                  <c:v>35722</c:v>
                </c:pt>
                <c:pt idx="11130">
                  <c:v>35723</c:v>
                </c:pt>
                <c:pt idx="11131">
                  <c:v>35724</c:v>
                </c:pt>
                <c:pt idx="11132">
                  <c:v>35725</c:v>
                </c:pt>
                <c:pt idx="11133">
                  <c:v>35726</c:v>
                </c:pt>
                <c:pt idx="11134">
                  <c:v>35727</c:v>
                </c:pt>
                <c:pt idx="11135">
                  <c:v>35728</c:v>
                </c:pt>
                <c:pt idx="11136">
                  <c:v>35729</c:v>
                </c:pt>
                <c:pt idx="11137">
                  <c:v>35730</c:v>
                </c:pt>
                <c:pt idx="11138">
                  <c:v>35731</c:v>
                </c:pt>
                <c:pt idx="11139">
                  <c:v>35732</c:v>
                </c:pt>
                <c:pt idx="11140">
                  <c:v>35733</c:v>
                </c:pt>
                <c:pt idx="11141">
                  <c:v>35734</c:v>
                </c:pt>
                <c:pt idx="11142">
                  <c:v>35735</c:v>
                </c:pt>
                <c:pt idx="11143">
                  <c:v>35736</c:v>
                </c:pt>
                <c:pt idx="11144">
                  <c:v>35737</c:v>
                </c:pt>
                <c:pt idx="11145">
                  <c:v>35738</c:v>
                </c:pt>
                <c:pt idx="11146">
                  <c:v>35739</c:v>
                </c:pt>
                <c:pt idx="11147">
                  <c:v>35740</c:v>
                </c:pt>
                <c:pt idx="11148">
                  <c:v>35741</c:v>
                </c:pt>
                <c:pt idx="11149">
                  <c:v>35742</c:v>
                </c:pt>
                <c:pt idx="11150">
                  <c:v>35743</c:v>
                </c:pt>
                <c:pt idx="11151">
                  <c:v>35744</c:v>
                </c:pt>
                <c:pt idx="11152">
                  <c:v>35745</c:v>
                </c:pt>
                <c:pt idx="11153">
                  <c:v>35746</c:v>
                </c:pt>
                <c:pt idx="11154">
                  <c:v>35747</c:v>
                </c:pt>
                <c:pt idx="11155">
                  <c:v>35748</c:v>
                </c:pt>
                <c:pt idx="11156">
                  <c:v>35749</c:v>
                </c:pt>
                <c:pt idx="11157">
                  <c:v>35750</c:v>
                </c:pt>
                <c:pt idx="11158">
                  <c:v>35751</c:v>
                </c:pt>
                <c:pt idx="11159">
                  <c:v>35752</c:v>
                </c:pt>
                <c:pt idx="11160">
                  <c:v>35753</c:v>
                </c:pt>
                <c:pt idx="11161">
                  <c:v>35754</c:v>
                </c:pt>
                <c:pt idx="11162">
                  <c:v>35755</c:v>
                </c:pt>
                <c:pt idx="11163">
                  <c:v>35756</c:v>
                </c:pt>
                <c:pt idx="11164">
                  <c:v>35757</c:v>
                </c:pt>
                <c:pt idx="11165">
                  <c:v>35758</c:v>
                </c:pt>
                <c:pt idx="11166">
                  <c:v>35759</c:v>
                </c:pt>
                <c:pt idx="11167">
                  <c:v>35760</c:v>
                </c:pt>
                <c:pt idx="11168">
                  <c:v>35761</c:v>
                </c:pt>
                <c:pt idx="11169">
                  <c:v>35762</c:v>
                </c:pt>
                <c:pt idx="11170">
                  <c:v>35763</c:v>
                </c:pt>
                <c:pt idx="11171">
                  <c:v>35764</c:v>
                </c:pt>
                <c:pt idx="11172">
                  <c:v>35765</c:v>
                </c:pt>
                <c:pt idx="11173">
                  <c:v>35766</c:v>
                </c:pt>
                <c:pt idx="11174">
                  <c:v>35767</c:v>
                </c:pt>
                <c:pt idx="11175">
                  <c:v>35768</c:v>
                </c:pt>
                <c:pt idx="11176">
                  <c:v>35769</c:v>
                </c:pt>
                <c:pt idx="11177">
                  <c:v>35770</c:v>
                </c:pt>
                <c:pt idx="11178">
                  <c:v>35771</c:v>
                </c:pt>
                <c:pt idx="11179">
                  <c:v>35772</c:v>
                </c:pt>
                <c:pt idx="11180">
                  <c:v>35773</c:v>
                </c:pt>
                <c:pt idx="11181">
                  <c:v>35774</c:v>
                </c:pt>
                <c:pt idx="11182">
                  <c:v>35775</c:v>
                </c:pt>
                <c:pt idx="11183">
                  <c:v>35776</c:v>
                </c:pt>
                <c:pt idx="11184">
                  <c:v>35777</c:v>
                </c:pt>
                <c:pt idx="11185">
                  <c:v>35778</c:v>
                </c:pt>
                <c:pt idx="11186">
                  <c:v>35779</c:v>
                </c:pt>
                <c:pt idx="11187">
                  <c:v>35780</c:v>
                </c:pt>
                <c:pt idx="11188">
                  <c:v>35781</c:v>
                </c:pt>
                <c:pt idx="11189">
                  <c:v>35782</c:v>
                </c:pt>
                <c:pt idx="11190">
                  <c:v>35783</c:v>
                </c:pt>
                <c:pt idx="11191">
                  <c:v>35784</c:v>
                </c:pt>
                <c:pt idx="11192">
                  <c:v>35785</c:v>
                </c:pt>
                <c:pt idx="11193">
                  <c:v>35786</c:v>
                </c:pt>
                <c:pt idx="11194">
                  <c:v>35787</c:v>
                </c:pt>
                <c:pt idx="11195">
                  <c:v>35788</c:v>
                </c:pt>
                <c:pt idx="11196">
                  <c:v>35789</c:v>
                </c:pt>
                <c:pt idx="11197">
                  <c:v>35790</c:v>
                </c:pt>
                <c:pt idx="11198">
                  <c:v>35791</c:v>
                </c:pt>
                <c:pt idx="11199">
                  <c:v>35792</c:v>
                </c:pt>
                <c:pt idx="11200">
                  <c:v>35793</c:v>
                </c:pt>
                <c:pt idx="11201">
                  <c:v>35794</c:v>
                </c:pt>
                <c:pt idx="11202">
                  <c:v>35795</c:v>
                </c:pt>
                <c:pt idx="11203">
                  <c:v>35796</c:v>
                </c:pt>
                <c:pt idx="11204">
                  <c:v>35797</c:v>
                </c:pt>
                <c:pt idx="11205">
                  <c:v>35798</c:v>
                </c:pt>
                <c:pt idx="11206">
                  <c:v>35799</c:v>
                </c:pt>
                <c:pt idx="11207">
                  <c:v>35800</c:v>
                </c:pt>
                <c:pt idx="11208">
                  <c:v>35801</c:v>
                </c:pt>
                <c:pt idx="11209">
                  <c:v>35802</c:v>
                </c:pt>
                <c:pt idx="11210">
                  <c:v>35803</c:v>
                </c:pt>
                <c:pt idx="11211">
                  <c:v>35804</c:v>
                </c:pt>
                <c:pt idx="11212">
                  <c:v>35805</c:v>
                </c:pt>
                <c:pt idx="11213">
                  <c:v>35806</c:v>
                </c:pt>
                <c:pt idx="11214">
                  <c:v>35807</c:v>
                </c:pt>
                <c:pt idx="11215">
                  <c:v>35808</c:v>
                </c:pt>
                <c:pt idx="11216">
                  <c:v>35809</c:v>
                </c:pt>
                <c:pt idx="11217">
                  <c:v>35810</c:v>
                </c:pt>
                <c:pt idx="11218">
                  <c:v>35811</c:v>
                </c:pt>
                <c:pt idx="11219">
                  <c:v>35812</c:v>
                </c:pt>
                <c:pt idx="11220">
                  <c:v>35813</c:v>
                </c:pt>
                <c:pt idx="11221">
                  <c:v>35814</c:v>
                </c:pt>
                <c:pt idx="11222">
                  <c:v>35815</c:v>
                </c:pt>
                <c:pt idx="11223">
                  <c:v>35816</c:v>
                </c:pt>
                <c:pt idx="11224">
                  <c:v>35817</c:v>
                </c:pt>
                <c:pt idx="11225">
                  <c:v>35818</c:v>
                </c:pt>
                <c:pt idx="11226">
                  <c:v>35819</c:v>
                </c:pt>
                <c:pt idx="11227">
                  <c:v>35820</c:v>
                </c:pt>
                <c:pt idx="11228">
                  <c:v>35821</c:v>
                </c:pt>
                <c:pt idx="11229">
                  <c:v>35822</c:v>
                </c:pt>
                <c:pt idx="11230">
                  <c:v>35823</c:v>
                </c:pt>
                <c:pt idx="11231">
                  <c:v>35824</c:v>
                </c:pt>
                <c:pt idx="11232">
                  <c:v>35825</c:v>
                </c:pt>
                <c:pt idx="11233">
                  <c:v>35826</c:v>
                </c:pt>
                <c:pt idx="11234">
                  <c:v>35827</c:v>
                </c:pt>
                <c:pt idx="11235">
                  <c:v>35828</c:v>
                </c:pt>
                <c:pt idx="11236">
                  <c:v>35829</c:v>
                </c:pt>
                <c:pt idx="11237">
                  <c:v>35830</c:v>
                </c:pt>
                <c:pt idx="11238">
                  <c:v>35831</c:v>
                </c:pt>
                <c:pt idx="11239">
                  <c:v>35832</c:v>
                </c:pt>
                <c:pt idx="11240">
                  <c:v>35833</c:v>
                </c:pt>
                <c:pt idx="11241">
                  <c:v>35834</c:v>
                </c:pt>
                <c:pt idx="11242">
                  <c:v>35835</c:v>
                </c:pt>
                <c:pt idx="11243">
                  <c:v>35836</c:v>
                </c:pt>
                <c:pt idx="11244">
                  <c:v>35837</c:v>
                </c:pt>
                <c:pt idx="11245">
                  <c:v>35838</c:v>
                </c:pt>
                <c:pt idx="11246">
                  <c:v>35839</c:v>
                </c:pt>
                <c:pt idx="11247">
                  <c:v>35840</c:v>
                </c:pt>
                <c:pt idx="11248">
                  <c:v>35841</c:v>
                </c:pt>
                <c:pt idx="11249">
                  <c:v>35842</c:v>
                </c:pt>
                <c:pt idx="11250">
                  <c:v>35843</c:v>
                </c:pt>
                <c:pt idx="11251">
                  <c:v>35844</c:v>
                </c:pt>
                <c:pt idx="11252">
                  <c:v>35845</c:v>
                </c:pt>
                <c:pt idx="11253">
                  <c:v>35846</c:v>
                </c:pt>
                <c:pt idx="11254">
                  <c:v>35847</c:v>
                </c:pt>
                <c:pt idx="11255">
                  <c:v>35848</c:v>
                </c:pt>
                <c:pt idx="11256">
                  <c:v>35849</c:v>
                </c:pt>
                <c:pt idx="11257">
                  <c:v>35850</c:v>
                </c:pt>
                <c:pt idx="11258">
                  <c:v>35851</c:v>
                </c:pt>
                <c:pt idx="11259">
                  <c:v>35852</c:v>
                </c:pt>
                <c:pt idx="11260">
                  <c:v>35853</c:v>
                </c:pt>
                <c:pt idx="11261">
                  <c:v>35854</c:v>
                </c:pt>
                <c:pt idx="11262">
                  <c:v>35855</c:v>
                </c:pt>
                <c:pt idx="11263">
                  <c:v>35856</c:v>
                </c:pt>
                <c:pt idx="11264">
                  <c:v>35857</c:v>
                </c:pt>
                <c:pt idx="11265">
                  <c:v>35858</c:v>
                </c:pt>
                <c:pt idx="11266">
                  <c:v>35859</c:v>
                </c:pt>
                <c:pt idx="11267">
                  <c:v>35860</c:v>
                </c:pt>
                <c:pt idx="11268">
                  <c:v>35861</c:v>
                </c:pt>
                <c:pt idx="11269">
                  <c:v>35862</c:v>
                </c:pt>
                <c:pt idx="11270">
                  <c:v>35863</c:v>
                </c:pt>
                <c:pt idx="11271">
                  <c:v>35864</c:v>
                </c:pt>
                <c:pt idx="11272">
                  <c:v>35865</c:v>
                </c:pt>
                <c:pt idx="11273">
                  <c:v>35866</c:v>
                </c:pt>
                <c:pt idx="11274">
                  <c:v>35867</c:v>
                </c:pt>
                <c:pt idx="11275">
                  <c:v>35868</c:v>
                </c:pt>
                <c:pt idx="11276">
                  <c:v>35869</c:v>
                </c:pt>
                <c:pt idx="11277">
                  <c:v>35870</c:v>
                </c:pt>
                <c:pt idx="11278">
                  <c:v>35871</c:v>
                </c:pt>
                <c:pt idx="11279">
                  <c:v>35872</c:v>
                </c:pt>
                <c:pt idx="11280">
                  <c:v>35873</c:v>
                </c:pt>
                <c:pt idx="11281">
                  <c:v>35874</c:v>
                </c:pt>
                <c:pt idx="11282">
                  <c:v>35875</c:v>
                </c:pt>
                <c:pt idx="11283">
                  <c:v>35876</c:v>
                </c:pt>
                <c:pt idx="11284">
                  <c:v>35877</c:v>
                </c:pt>
                <c:pt idx="11285">
                  <c:v>35878</c:v>
                </c:pt>
                <c:pt idx="11286">
                  <c:v>35879</c:v>
                </c:pt>
                <c:pt idx="11287">
                  <c:v>35880</c:v>
                </c:pt>
                <c:pt idx="11288">
                  <c:v>35881</c:v>
                </c:pt>
                <c:pt idx="11289">
                  <c:v>35882</c:v>
                </c:pt>
                <c:pt idx="11290">
                  <c:v>35883</c:v>
                </c:pt>
                <c:pt idx="11291">
                  <c:v>35884</c:v>
                </c:pt>
                <c:pt idx="11292">
                  <c:v>35885</c:v>
                </c:pt>
                <c:pt idx="11293">
                  <c:v>35886</c:v>
                </c:pt>
                <c:pt idx="11294">
                  <c:v>35887</c:v>
                </c:pt>
                <c:pt idx="11295">
                  <c:v>35888</c:v>
                </c:pt>
                <c:pt idx="11296">
                  <c:v>35889</c:v>
                </c:pt>
                <c:pt idx="11297">
                  <c:v>35890</c:v>
                </c:pt>
                <c:pt idx="11298">
                  <c:v>35891</c:v>
                </c:pt>
                <c:pt idx="11299">
                  <c:v>35892</c:v>
                </c:pt>
                <c:pt idx="11300">
                  <c:v>35893</c:v>
                </c:pt>
                <c:pt idx="11301">
                  <c:v>35894</c:v>
                </c:pt>
                <c:pt idx="11302">
                  <c:v>35895</c:v>
                </c:pt>
                <c:pt idx="11303">
                  <c:v>35896</c:v>
                </c:pt>
                <c:pt idx="11304">
                  <c:v>35897</c:v>
                </c:pt>
                <c:pt idx="11305">
                  <c:v>35898</c:v>
                </c:pt>
                <c:pt idx="11306">
                  <c:v>35899</c:v>
                </c:pt>
                <c:pt idx="11307">
                  <c:v>35900</c:v>
                </c:pt>
                <c:pt idx="11308">
                  <c:v>35901</c:v>
                </c:pt>
                <c:pt idx="11309">
                  <c:v>35902</c:v>
                </c:pt>
                <c:pt idx="11310">
                  <c:v>35903</c:v>
                </c:pt>
                <c:pt idx="11311">
                  <c:v>35904</c:v>
                </c:pt>
                <c:pt idx="11312">
                  <c:v>35905</c:v>
                </c:pt>
                <c:pt idx="11313">
                  <c:v>35906</c:v>
                </c:pt>
                <c:pt idx="11314">
                  <c:v>35907</c:v>
                </c:pt>
                <c:pt idx="11315">
                  <c:v>35908</c:v>
                </c:pt>
                <c:pt idx="11316">
                  <c:v>35909</c:v>
                </c:pt>
                <c:pt idx="11317">
                  <c:v>35910</c:v>
                </c:pt>
                <c:pt idx="11318">
                  <c:v>35911</c:v>
                </c:pt>
                <c:pt idx="11319">
                  <c:v>35912</c:v>
                </c:pt>
                <c:pt idx="11320">
                  <c:v>35913</c:v>
                </c:pt>
                <c:pt idx="11321">
                  <c:v>35914</c:v>
                </c:pt>
                <c:pt idx="11322">
                  <c:v>35915</c:v>
                </c:pt>
                <c:pt idx="11323">
                  <c:v>35916</c:v>
                </c:pt>
                <c:pt idx="11324">
                  <c:v>35917</c:v>
                </c:pt>
                <c:pt idx="11325">
                  <c:v>35918</c:v>
                </c:pt>
                <c:pt idx="11326">
                  <c:v>35919</c:v>
                </c:pt>
                <c:pt idx="11327">
                  <c:v>35920</c:v>
                </c:pt>
                <c:pt idx="11328">
                  <c:v>35921</c:v>
                </c:pt>
                <c:pt idx="11329">
                  <c:v>35922</c:v>
                </c:pt>
                <c:pt idx="11330">
                  <c:v>35923</c:v>
                </c:pt>
                <c:pt idx="11331">
                  <c:v>35924</c:v>
                </c:pt>
                <c:pt idx="11332">
                  <c:v>35925</c:v>
                </c:pt>
                <c:pt idx="11333">
                  <c:v>35926</c:v>
                </c:pt>
                <c:pt idx="11334">
                  <c:v>35927</c:v>
                </c:pt>
                <c:pt idx="11335">
                  <c:v>35928</c:v>
                </c:pt>
                <c:pt idx="11336">
                  <c:v>35929</c:v>
                </c:pt>
                <c:pt idx="11337">
                  <c:v>35930</c:v>
                </c:pt>
                <c:pt idx="11338">
                  <c:v>35931</c:v>
                </c:pt>
                <c:pt idx="11339">
                  <c:v>35932</c:v>
                </c:pt>
                <c:pt idx="11340">
                  <c:v>35933</c:v>
                </c:pt>
                <c:pt idx="11341">
                  <c:v>35934</c:v>
                </c:pt>
                <c:pt idx="11342">
                  <c:v>35935</c:v>
                </c:pt>
                <c:pt idx="11343">
                  <c:v>35936</c:v>
                </c:pt>
                <c:pt idx="11344">
                  <c:v>35937</c:v>
                </c:pt>
                <c:pt idx="11345">
                  <c:v>35938</c:v>
                </c:pt>
                <c:pt idx="11346">
                  <c:v>35939</c:v>
                </c:pt>
                <c:pt idx="11347">
                  <c:v>35940</c:v>
                </c:pt>
                <c:pt idx="11348">
                  <c:v>35941</c:v>
                </c:pt>
                <c:pt idx="11349">
                  <c:v>35942</c:v>
                </c:pt>
                <c:pt idx="11350">
                  <c:v>35943</c:v>
                </c:pt>
                <c:pt idx="11351">
                  <c:v>35944</c:v>
                </c:pt>
                <c:pt idx="11352">
                  <c:v>35945</c:v>
                </c:pt>
                <c:pt idx="11353">
                  <c:v>35946</c:v>
                </c:pt>
                <c:pt idx="11354">
                  <c:v>35947</c:v>
                </c:pt>
                <c:pt idx="11355">
                  <c:v>35948</c:v>
                </c:pt>
                <c:pt idx="11356">
                  <c:v>35949</c:v>
                </c:pt>
                <c:pt idx="11357">
                  <c:v>35950</c:v>
                </c:pt>
                <c:pt idx="11358">
                  <c:v>35951</c:v>
                </c:pt>
                <c:pt idx="11359">
                  <c:v>35952</c:v>
                </c:pt>
                <c:pt idx="11360">
                  <c:v>35953</c:v>
                </c:pt>
                <c:pt idx="11361">
                  <c:v>35954</c:v>
                </c:pt>
                <c:pt idx="11362">
                  <c:v>35955</c:v>
                </c:pt>
                <c:pt idx="11363">
                  <c:v>35956</c:v>
                </c:pt>
                <c:pt idx="11364">
                  <c:v>35957</c:v>
                </c:pt>
                <c:pt idx="11365">
                  <c:v>35958</c:v>
                </c:pt>
                <c:pt idx="11366">
                  <c:v>35959</c:v>
                </c:pt>
                <c:pt idx="11367">
                  <c:v>35960</c:v>
                </c:pt>
                <c:pt idx="11368">
                  <c:v>35961</c:v>
                </c:pt>
                <c:pt idx="11369">
                  <c:v>35962</c:v>
                </c:pt>
                <c:pt idx="11370">
                  <c:v>35963</c:v>
                </c:pt>
                <c:pt idx="11371">
                  <c:v>35964</c:v>
                </c:pt>
                <c:pt idx="11372">
                  <c:v>35965</c:v>
                </c:pt>
                <c:pt idx="11373">
                  <c:v>35966</c:v>
                </c:pt>
                <c:pt idx="11374">
                  <c:v>35967</c:v>
                </c:pt>
                <c:pt idx="11375">
                  <c:v>35968</c:v>
                </c:pt>
                <c:pt idx="11376">
                  <c:v>35969</c:v>
                </c:pt>
                <c:pt idx="11377">
                  <c:v>35970</c:v>
                </c:pt>
                <c:pt idx="11378">
                  <c:v>35971</c:v>
                </c:pt>
                <c:pt idx="11379">
                  <c:v>35972</c:v>
                </c:pt>
                <c:pt idx="11380">
                  <c:v>35973</c:v>
                </c:pt>
                <c:pt idx="11381">
                  <c:v>35974</c:v>
                </c:pt>
                <c:pt idx="11382">
                  <c:v>35975</c:v>
                </c:pt>
                <c:pt idx="11383">
                  <c:v>35976</c:v>
                </c:pt>
                <c:pt idx="11384">
                  <c:v>35977</c:v>
                </c:pt>
                <c:pt idx="11385">
                  <c:v>35978</c:v>
                </c:pt>
                <c:pt idx="11386">
                  <c:v>35979</c:v>
                </c:pt>
                <c:pt idx="11387">
                  <c:v>35980</c:v>
                </c:pt>
                <c:pt idx="11388">
                  <c:v>35981</c:v>
                </c:pt>
                <c:pt idx="11389">
                  <c:v>35982</c:v>
                </c:pt>
                <c:pt idx="11390">
                  <c:v>35983</c:v>
                </c:pt>
                <c:pt idx="11391">
                  <c:v>35984</c:v>
                </c:pt>
                <c:pt idx="11392">
                  <c:v>35985</c:v>
                </c:pt>
                <c:pt idx="11393">
                  <c:v>35986</c:v>
                </c:pt>
                <c:pt idx="11394">
                  <c:v>35987</c:v>
                </c:pt>
                <c:pt idx="11395">
                  <c:v>35988</c:v>
                </c:pt>
                <c:pt idx="11396">
                  <c:v>35989</c:v>
                </c:pt>
                <c:pt idx="11397">
                  <c:v>35990</c:v>
                </c:pt>
                <c:pt idx="11398">
                  <c:v>35991</c:v>
                </c:pt>
                <c:pt idx="11399">
                  <c:v>35992</c:v>
                </c:pt>
                <c:pt idx="11400">
                  <c:v>35993</c:v>
                </c:pt>
                <c:pt idx="11401">
                  <c:v>35994</c:v>
                </c:pt>
                <c:pt idx="11402">
                  <c:v>35995</c:v>
                </c:pt>
                <c:pt idx="11403">
                  <c:v>35996</c:v>
                </c:pt>
                <c:pt idx="11404">
                  <c:v>35997</c:v>
                </c:pt>
                <c:pt idx="11405">
                  <c:v>35998</c:v>
                </c:pt>
                <c:pt idx="11406">
                  <c:v>35999</c:v>
                </c:pt>
                <c:pt idx="11407">
                  <c:v>36000</c:v>
                </c:pt>
                <c:pt idx="11408">
                  <c:v>36001</c:v>
                </c:pt>
                <c:pt idx="11409">
                  <c:v>36002</c:v>
                </c:pt>
                <c:pt idx="11410">
                  <c:v>36003</c:v>
                </c:pt>
                <c:pt idx="11411">
                  <c:v>36004</c:v>
                </c:pt>
                <c:pt idx="11412">
                  <c:v>36005</c:v>
                </c:pt>
                <c:pt idx="11413">
                  <c:v>36006</c:v>
                </c:pt>
                <c:pt idx="11414">
                  <c:v>36007</c:v>
                </c:pt>
                <c:pt idx="11415">
                  <c:v>36008</c:v>
                </c:pt>
                <c:pt idx="11416">
                  <c:v>36009</c:v>
                </c:pt>
                <c:pt idx="11417">
                  <c:v>36010</c:v>
                </c:pt>
                <c:pt idx="11418">
                  <c:v>36011</c:v>
                </c:pt>
                <c:pt idx="11419">
                  <c:v>36012</c:v>
                </c:pt>
                <c:pt idx="11420">
                  <c:v>36013</c:v>
                </c:pt>
                <c:pt idx="11421">
                  <c:v>36014</c:v>
                </c:pt>
                <c:pt idx="11422">
                  <c:v>36015</c:v>
                </c:pt>
                <c:pt idx="11423">
                  <c:v>36016</c:v>
                </c:pt>
                <c:pt idx="11424">
                  <c:v>36017</c:v>
                </c:pt>
                <c:pt idx="11425">
                  <c:v>36018</c:v>
                </c:pt>
                <c:pt idx="11426">
                  <c:v>36019</c:v>
                </c:pt>
                <c:pt idx="11427">
                  <c:v>36020</c:v>
                </c:pt>
                <c:pt idx="11428">
                  <c:v>36021</c:v>
                </c:pt>
                <c:pt idx="11429">
                  <c:v>36022</c:v>
                </c:pt>
                <c:pt idx="11430">
                  <c:v>36023</c:v>
                </c:pt>
                <c:pt idx="11431">
                  <c:v>36024</c:v>
                </c:pt>
                <c:pt idx="11432">
                  <c:v>36025</c:v>
                </c:pt>
                <c:pt idx="11433">
                  <c:v>36026</c:v>
                </c:pt>
                <c:pt idx="11434">
                  <c:v>36027</c:v>
                </c:pt>
                <c:pt idx="11435">
                  <c:v>36028</c:v>
                </c:pt>
                <c:pt idx="11436">
                  <c:v>36029</c:v>
                </c:pt>
                <c:pt idx="11437">
                  <c:v>36030</c:v>
                </c:pt>
                <c:pt idx="11438">
                  <c:v>36031</c:v>
                </c:pt>
                <c:pt idx="11439">
                  <c:v>36032</c:v>
                </c:pt>
                <c:pt idx="11440">
                  <c:v>36033</c:v>
                </c:pt>
                <c:pt idx="11441">
                  <c:v>36034</c:v>
                </c:pt>
                <c:pt idx="11442">
                  <c:v>36035</c:v>
                </c:pt>
                <c:pt idx="11443">
                  <c:v>36036</c:v>
                </c:pt>
                <c:pt idx="11444">
                  <c:v>36037</c:v>
                </c:pt>
                <c:pt idx="11445">
                  <c:v>36038</c:v>
                </c:pt>
                <c:pt idx="11446">
                  <c:v>36039</c:v>
                </c:pt>
                <c:pt idx="11447">
                  <c:v>36040</c:v>
                </c:pt>
                <c:pt idx="11448">
                  <c:v>36041</c:v>
                </c:pt>
                <c:pt idx="11449">
                  <c:v>36042</c:v>
                </c:pt>
                <c:pt idx="11450">
                  <c:v>36043</c:v>
                </c:pt>
                <c:pt idx="11451">
                  <c:v>36044</c:v>
                </c:pt>
                <c:pt idx="11452">
                  <c:v>36045</c:v>
                </c:pt>
                <c:pt idx="11453">
                  <c:v>36046</c:v>
                </c:pt>
                <c:pt idx="11454">
                  <c:v>36047</c:v>
                </c:pt>
                <c:pt idx="11455">
                  <c:v>36048</c:v>
                </c:pt>
                <c:pt idx="11456">
                  <c:v>36049</c:v>
                </c:pt>
                <c:pt idx="11457">
                  <c:v>36050</c:v>
                </c:pt>
                <c:pt idx="11458">
                  <c:v>36051</c:v>
                </c:pt>
                <c:pt idx="11459">
                  <c:v>36052</c:v>
                </c:pt>
                <c:pt idx="11460">
                  <c:v>36053</c:v>
                </c:pt>
                <c:pt idx="11461">
                  <c:v>36054</c:v>
                </c:pt>
                <c:pt idx="11462">
                  <c:v>36055</c:v>
                </c:pt>
                <c:pt idx="11463">
                  <c:v>36056</c:v>
                </c:pt>
                <c:pt idx="11464">
                  <c:v>36057</c:v>
                </c:pt>
                <c:pt idx="11465">
                  <c:v>36058</c:v>
                </c:pt>
                <c:pt idx="11466">
                  <c:v>36059</c:v>
                </c:pt>
                <c:pt idx="11467">
                  <c:v>36060</c:v>
                </c:pt>
                <c:pt idx="11468">
                  <c:v>36061</c:v>
                </c:pt>
                <c:pt idx="11469">
                  <c:v>36062</c:v>
                </c:pt>
                <c:pt idx="11470">
                  <c:v>36063</c:v>
                </c:pt>
                <c:pt idx="11471">
                  <c:v>36064</c:v>
                </c:pt>
                <c:pt idx="11472">
                  <c:v>36065</c:v>
                </c:pt>
                <c:pt idx="11473">
                  <c:v>36066</c:v>
                </c:pt>
                <c:pt idx="11474">
                  <c:v>36067</c:v>
                </c:pt>
                <c:pt idx="11475">
                  <c:v>36068</c:v>
                </c:pt>
                <c:pt idx="11476">
                  <c:v>36069</c:v>
                </c:pt>
                <c:pt idx="11477">
                  <c:v>36070</c:v>
                </c:pt>
                <c:pt idx="11478">
                  <c:v>36071</c:v>
                </c:pt>
                <c:pt idx="11479">
                  <c:v>36072</c:v>
                </c:pt>
                <c:pt idx="11480">
                  <c:v>36073</c:v>
                </c:pt>
                <c:pt idx="11481">
                  <c:v>36074</c:v>
                </c:pt>
                <c:pt idx="11482">
                  <c:v>36075</c:v>
                </c:pt>
                <c:pt idx="11483">
                  <c:v>36076</c:v>
                </c:pt>
                <c:pt idx="11484">
                  <c:v>36077</c:v>
                </c:pt>
                <c:pt idx="11485">
                  <c:v>36078</c:v>
                </c:pt>
                <c:pt idx="11486">
                  <c:v>36079</c:v>
                </c:pt>
                <c:pt idx="11487">
                  <c:v>36080</c:v>
                </c:pt>
                <c:pt idx="11488">
                  <c:v>36081</c:v>
                </c:pt>
                <c:pt idx="11489">
                  <c:v>36082</c:v>
                </c:pt>
                <c:pt idx="11490">
                  <c:v>36083</c:v>
                </c:pt>
                <c:pt idx="11491">
                  <c:v>36084</c:v>
                </c:pt>
                <c:pt idx="11492">
                  <c:v>36085</c:v>
                </c:pt>
                <c:pt idx="11493">
                  <c:v>36086</c:v>
                </c:pt>
                <c:pt idx="11494">
                  <c:v>36087</c:v>
                </c:pt>
                <c:pt idx="11495">
                  <c:v>36088</c:v>
                </c:pt>
                <c:pt idx="11496">
                  <c:v>36089</c:v>
                </c:pt>
                <c:pt idx="11497">
                  <c:v>36090</c:v>
                </c:pt>
                <c:pt idx="11498">
                  <c:v>36091</c:v>
                </c:pt>
                <c:pt idx="11499">
                  <c:v>36092</c:v>
                </c:pt>
                <c:pt idx="11500">
                  <c:v>36093</c:v>
                </c:pt>
                <c:pt idx="11501">
                  <c:v>36094</c:v>
                </c:pt>
                <c:pt idx="11502">
                  <c:v>36095</c:v>
                </c:pt>
                <c:pt idx="11503">
                  <c:v>36096</c:v>
                </c:pt>
                <c:pt idx="11504">
                  <c:v>36097</c:v>
                </c:pt>
                <c:pt idx="11505">
                  <c:v>36098</c:v>
                </c:pt>
                <c:pt idx="11506">
                  <c:v>36099</c:v>
                </c:pt>
                <c:pt idx="11507">
                  <c:v>36100</c:v>
                </c:pt>
                <c:pt idx="11508">
                  <c:v>36101</c:v>
                </c:pt>
                <c:pt idx="11509">
                  <c:v>36102</c:v>
                </c:pt>
                <c:pt idx="11510">
                  <c:v>36103</c:v>
                </c:pt>
                <c:pt idx="11511">
                  <c:v>36104</c:v>
                </c:pt>
                <c:pt idx="11512">
                  <c:v>36105</c:v>
                </c:pt>
                <c:pt idx="11513">
                  <c:v>36106</c:v>
                </c:pt>
                <c:pt idx="11514">
                  <c:v>36107</c:v>
                </c:pt>
                <c:pt idx="11515">
                  <c:v>36108</c:v>
                </c:pt>
                <c:pt idx="11516">
                  <c:v>36109</c:v>
                </c:pt>
                <c:pt idx="11517">
                  <c:v>36110</c:v>
                </c:pt>
                <c:pt idx="11518">
                  <c:v>36111</c:v>
                </c:pt>
                <c:pt idx="11519">
                  <c:v>36112</c:v>
                </c:pt>
                <c:pt idx="11520">
                  <c:v>36113</c:v>
                </c:pt>
                <c:pt idx="11521">
                  <c:v>36114</c:v>
                </c:pt>
                <c:pt idx="11522">
                  <c:v>36115</c:v>
                </c:pt>
                <c:pt idx="11523">
                  <c:v>36116</c:v>
                </c:pt>
                <c:pt idx="11524">
                  <c:v>36117</c:v>
                </c:pt>
                <c:pt idx="11525">
                  <c:v>36118</c:v>
                </c:pt>
                <c:pt idx="11526">
                  <c:v>36119</c:v>
                </c:pt>
                <c:pt idx="11527">
                  <c:v>36120</c:v>
                </c:pt>
                <c:pt idx="11528">
                  <c:v>36121</c:v>
                </c:pt>
                <c:pt idx="11529">
                  <c:v>36122</c:v>
                </c:pt>
                <c:pt idx="11530">
                  <c:v>36123</c:v>
                </c:pt>
                <c:pt idx="11531">
                  <c:v>36124</c:v>
                </c:pt>
                <c:pt idx="11532">
                  <c:v>36125</c:v>
                </c:pt>
                <c:pt idx="11533">
                  <c:v>36126</c:v>
                </c:pt>
                <c:pt idx="11534">
                  <c:v>36127</c:v>
                </c:pt>
                <c:pt idx="11535">
                  <c:v>36128</c:v>
                </c:pt>
                <c:pt idx="11536">
                  <c:v>36129</c:v>
                </c:pt>
                <c:pt idx="11537">
                  <c:v>36130</c:v>
                </c:pt>
                <c:pt idx="11538">
                  <c:v>36131</c:v>
                </c:pt>
                <c:pt idx="11539">
                  <c:v>36132</c:v>
                </c:pt>
                <c:pt idx="11540">
                  <c:v>36133</c:v>
                </c:pt>
                <c:pt idx="11541">
                  <c:v>36134</c:v>
                </c:pt>
                <c:pt idx="11542">
                  <c:v>36135</c:v>
                </c:pt>
                <c:pt idx="11543">
                  <c:v>36136</c:v>
                </c:pt>
                <c:pt idx="11544">
                  <c:v>36137</c:v>
                </c:pt>
                <c:pt idx="11545">
                  <c:v>36138</c:v>
                </c:pt>
                <c:pt idx="11546">
                  <c:v>36139</c:v>
                </c:pt>
                <c:pt idx="11547">
                  <c:v>36140</c:v>
                </c:pt>
                <c:pt idx="11548">
                  <c:v>36141</c:v>
                </c:pt>
                <c:pt idx="11549">
                  <c:v>36142</c:v>
                </c:pt>
                <c:pt idx="11550">
                  <c:v>36143</c:v>
                </c:pt>
                <c:pt idx="11551">
                  <c:v>36144</c:v>
                </c:pt>
                <c:pt idx="11552">
                  <c:v>36145</c:v>
                </c:pt>
                <c:pt idx="11553">
                  <c:v>36146</c:v>
                </c:pt>
                <c:pt idx="11554">
                  <c:v>36147</c:v>
                </c:pt>
                <c:pt idx="11555">
                  <c:v>36148</c:v>
                </c:pt>
                <c:pt idx="11556">
                  <c:v>36149</c:v>
                </c:pt>
                <c:pt idx="11557">
                  <c:v>36150</c:v>
                </c:pt>
                <c:pt idx="11558">
                  <c:v>36151</c:v>
                </c:pt>
                <c:pt idx="11559">
                  <c:v>36152</c:v>
                </c:pt>
                <c:pt idx="11560">
                  <c:v>36153</c:v>
                </c:pt>
                <c:pt idx="11561">
                  <c:v>36154</c:v>
                </c:pt>
                <c:pt idx="11562">
                  <c:v>36155</c:v>
                </c:pt>
                <c:pt idx="11563">
                  <c:v>36156</c:v>
                </c:pt>
                <c:pt idx="11564">
                  <c:v>36157</c:v>
                </c:pt>
                <c:pt idx="11565">
                  <c:v>36158</c:v>
                </c:pt>
                <c:pt idx="11566">
                  <c:v>36159</c:v>
                </c:pt>
                <c:pt idx="11567">
                  <c:v>36160</c:v>
                </c:pt>
                <c:pt idx="11568">
                  <c:v>36161</c:v>
                </c:pt>
                <c:pt idx="11569">
                  <c:v>36162</c:v>
                </c:pt>
                <c:pt idx="11570">
                  <c:v>36163</c:v>
                </c:pt>
                <c:pt idx="11571">
                  <c:v>36164</c:v>
                </c:pt>
                <c:pt idx="11572">
                  <c:v>36165</c:v>
                </c:pt>
                <c:pt idx="11573">
                  <c:v>36166</c:v>
                </c:pt>
                <c:pt idx="11574">
                  <c:v>36167</c:v>
                </c:pt>
                <c:pt idx="11575">
                  <c:v>36168</c:v>
                </c:pt>
                <c:pt idx="11576">
                  <c:v>36169</c:v>
                </c:pt>
                <c:pt idx="11577">
                  <c:v>36170</c:v>
                </c:pt>
                <c:pt idx="11578">
                  <c:v>36171</c:v>
                </c:pt>
                <c:pt idx="11579">
                  <c:v>36172</c:v>
                </c:pt>
                <c:pt idx="11580">
                  <c:v>36173</c:v>
                </c:pt>
                <c:pt idx="11581">
                  <c:v>36174</c:v>
                </c:pt>
                <c:pt idx="11582">
                  <c:v>36175</c:v>
                </c:pt>
                <c:pt idx="11583">
                  <c:v>36176</c:v>
                </c:pt>
                <c:pt idx="11584">
                  <c:v>36177</c:v>
                </c:pt>
                <c:pt idx="11585">
                  <c:v>36178</c:v>
                </c:pt>
                <c:pt idx="11586">
                  <c:v>36179</c:v>
                </c:pt>
                <c:pt idx="11587">
                  <c:v>36180</c:v>
                </c:pt>
                <c:pt idx="11588">
                  <c:v>36181</c:v>
                </c:pt>
                <c:pt idx="11589">
                  <c:v>36182</c:v>
                </c:pt>
                <c:pt idx="11590">
                  <c:v>36183</c:v>
                </c:pt>
                <c:pt idx="11591">
                  <c:v>36184</c:v>
                </c:pt>
                <c:pt idx="11592">
                  <c:v>36185</c:v>
                </c:pt>
                <c:pt idx="11593">
                  <c:v>36186</c:v>
                </c:pt>
                <c:pt idx="11594">
                  <c:v>36187</c:v>
                </c:pt>
                <c:pt idx="11595">
                  <c:v>36188</c:v>
                </c:pt>
                <c:pt idx="11596">
                  <c:v>36189</c:v>
                </c:pt>
                <c:pt idx="11597">
                  <c:v>36190</c:v>
                </c:pt>
                <c:pt idx="11598">
                  <c:v>36191</c:v>
                </c:pt>
                <c:pt idx="11599">
                  <c:v>36192</c:v>
                </c:pt>
                <c:pt idx="11600">
                  <c:v>36193</c:v>
                </c:pt>
                <c:pt idx="11601">
                  <c:v>36194</c:v>
                </c:pt>
                <c:pt idx="11602">
                  <c:v>36195</c:v>
                </c:pt>
                <c:pt idx="11603">
                  <c:v>36196</c:v>
                </c:pt>
                <c:pt idx="11604">
                  <c:v>36197</c:v>
                </c:pt>
                <c:pt idx="11605">
                  <c:v>36198</c:v>
                </c:pt>
                <c:pt idx="11606">
                  <c:v>36199</c:v>
                </c:pt>
                <c:pt idx="11607">
                  <c:v>36200</c:v>
                </c:pt>
                <c:pt idx="11608">
                  <c:v>36201</c:v>
                </c:pt>
                <c:pt idx="11609">
                  <c:v>36202</c:v>
                </c:pt>
                <c:pt idx="11610">
                  <c:v>36203</c:v>
                </c:pt>
                <c:pt idx="11611">
                  <c:v>36204</c:v>
                </c:pt>
                <c:pt idx="11612">
                  <c:v>36205</c:v>
                </c:pt>
                <c:pt idx="11613">
                  <c:v>36206</c:v>
                </c:pt>
                <c:pt idx="11614">
                  <c:v>36207</c:v>
                </c:pt>
                <c:pt idx="11615">
                  <c:v>36208</c:v>
                </c:pt>
                <c:pt idx="11616">
                  <c:v>36209</c:v>
                </c:pt>
                <c:pt idx="11617">
                  <c:v>36210</c:v>
                </c:pt>
                <c:pt idx="11618">
                  <c:v>36211</c:v>
                </c:pt>
                <c:pt idx="11619">
                  <c:v>36212</c:v>
                </c:pt>
                <c:pt idx="11620">
                  <c:v>36213</c:v>
                </c:pt>
                <c:pt idx="11621">
                  <c:v>36214</c:v>
                </c:pt>
                <c:pt idx="11622">
                  <c:v>36215</c:v>
                </c:pt>
                <c:pt idx="11623">
                  <c:v>36216</c:v>
                </c:pt>
                <c:pt idx="11624">
                  <c:v>36217</c:v>
                </c:pt>
                <c:pt idx="11625">
                  <c:v>36218</c:v>
                </c:pt>
                <c:pt idx="11626">
                  <c:v>36219</c:v>
                </c:pt>
                <c:pt idx="11627">
                  <c:v>36220</c:v>
                </c:pt>
                <c:pt idx="11628">
                  <c:v>36221</c:v>
                </c:pt>
                <c:pt idx="11629">
                  <c:v>36222</c:v>
                </c:pt>
                <c:pt idx="11630">
                  <c:v>36223</c:v>
                </c:pt>
                <c:pt idx="11631">
                  <c:v>36224</c:v>
                </c:pt>
                <c:pt idx="11632">
                  <c:v>36225</c:v>
                </c:pt>
                <c:pt idx="11633">
                  <c:v>36226</c:v>
                </c:pt>
                <c:pt idx="11634">
                  <c:v>36227</c:v>
                </c:pt>
                <c:pt idx="11635">
                  <c:v>36228</c:v>
                </c:pt>
                <c:pt idx="11636">
                  <c:v>36229</c:v>
                </c:pt>
                <c:pt idx="11637">
                  <c:v>36230</c:v>
                </c:pt>
                <c:pt idx="11638">
                  <c:v>36231</c:v>
                </c:pt>
                <c:pt idx="11639">
                  <c:v>36232</c:v>
                </c:pt>
                <c:pt idx="11640">
                  <c:v>36233</c:v>
                </c:pt>
                <c:pt idx="11641">
                  <c:v>36234</c:v>
                </c:pt>
                <c:pt idx="11642">
                  <c:v>36235</c:v>
                </c:pt>
                <c:pt idx="11643">
                  <c:v>36236</c:v>
                </c:pt>
                <c:pt idx="11644">
                  <c:v>36237</c:v>
                </c:pt>
                <c:pt idx="11645">
                  <c:v>36238</c:v>
                </c:pt>
                <c:pt idx="11646">
                  <c:v>36239</c:v>
                </c:pt>
                <c:pt idx="11647">
                  <c:v>36240</c:v>
                </c:pt>
                <c:pt idx="11648">
                  <c:v>36241</c:v>
                </c:pt>
                <c:pt idx="11649">
                  <c:v>36242</c:v>
                </c:pt>
                <c:pt idx="11650">
                  <c:v>36243</c:v>
                </c:pt>
                <c:pt idx="11651">
                  <c:v>36244</c:v>
                </c:pt>
                <c:pt idx="11652">
                  <c:v>36245</c:v>
                </c:pt>
                <c:pt idx="11653">
                  <c:v>36246</c:v>
                </c:pt>
                <c:pt idx="11654">
                  <c:v>36247</c:v>
                </c:pt>
                <c:pt idx="11655">
                  <c:v>36248</c:v>
                </c:pt>
                <c:pt idx="11656">
                  <c:v>36249</c:v>
                </c:pt>
                <c:pt idx="11657">
                  <c:v>36250</c:v>
                </c:pt>
                <c:pt idx="11658">
                  <c:v>36251</c:v>
                </c:pt>
                <c:pt idx="11659">
                  <c:v>36252</c:v>
                </c:pt>
                <c:pt idx="11660">
                  <c:v>36253</c:v>
                </c:pt>
                <c:pt idx="11661">
                  <c:v>36254</c:v>
                </c:pt>
                <c:pt idx="11662">
                  <c:v>36255</c:v>
                </c:pt>
                <c:pt idx="11663">
                  <c:v>36256</c:v>
                </c:pt>
                <c:pt idx="11664">
                  <c:v>36257</c:v>
                </c:pt>
                <c:pt idx="11665">
                  <c:v>36258</c:v>
                </c:pt>
                <c:pt idx="11666">
                  <c:v>36259</c:v>
                </c:pt>
                <c:pt idx="11667">
                  <c:v>36260</c:v>
                </c:pt>
                <c:pt idx="11668">
                  <c:v>36261</c:v>
                </c:pt>
                <c:pt idx="11669">
                  <c:v>36262</c:v>
                </c:pt>
                <c:pt idx="11670">
                  <c:v>36263</c:v>
                </c:pt>
                <c:pt idx="11671">
                  <c:v>36264</c:v>
                </c:pt>
                <c:pt idx="11672">
                  <c:v>36265</c:v>
                </c:pt>
                <c:pt idx="11673">
                  <c:v>36266</c:v>
                </c:pt>
                <c:pt idx="11674">
                  <c:v>36267</c:v>
                </c:pt>
                <c:pt idx="11675">
                  <c:v>36268</c:v>
                </c:pt>
                <c:pt idx="11676">
                  <c:v>36269</c:v>
                </c:pt>
                <c:pt idx="11677">
                  <c:v>36270</c:v>
                </c:pt>
                <c:pt idx="11678">
                  <c:v>36271</c:v>
                </c:pt>
                <c:pt idx="11679">
                  <c:v>36272</c:v>
                </c:pt>
                <c:pt idx="11680">
                  <c:v>36273</c:v>
                </c:pt>
                <c:pt idx="11681">
                  <c:v>36274</c:v>
                </c:pt>
                <c:pt idx="11682">
                  <c:v>36275</c:v>
                </c:pt>
                <c:pt idx="11683">
                  <c:v>36276</c:v>
                </c:pt>
                <c:pt idx="11684">
                  <c:v>36277</c:v>
                </c:pt>
                <c:pt idx="11685">
                  <c:v>36278</c:v>
                </c:pt>
                <c:pt idx="11686">
                  <c:v>36279</c:v>
                </c:pt>
                <c:pt idx="11687">
                  <c:v>36280</c:v>
                </c:pt>
                <c:pt idx="11688">
                  <c:v>36281</c:v>
                </c:pt>
                <c:pt idx="11689">
                  <c:v>36282</c:v>
                </c:pt>
                <c:pt idx="11690">
                  <c:v>36283</c:v>
                </c:pt>
                <c:pt idx="11691">
                  <c:v>36284</c:v>
                </c:pt>
                <c:pt idx="11692">
                  <c:v>36285</c:v>
                </c:pt>
                <c:pt idx="11693">
                  <c:v>36286</c:v>
                </c:pt>
                <c:pt idx="11694">
                  <c:v>36287</c:v>
                </c:pt>
                <c:pt idx="11695">
                  <c:v>36288</c:v>
                </c:pt>
                <c:pt idx="11696">
                  <c:v>36289</c:v>
                </c:pt>
                <c:pt idx="11697">
                  <c:v>36290</c:v>
                </c:pt>
                <c:pt idx="11698">
                  <c:v>36291</c:v>
                </c:pt>
                <c:pt idx="11699">
                  <c:v>36292</c:v>
                </c:pt>
                <c:pt idx="11700">
                  <c:v>36293</c:v>
                </c:pt>
                <c:pt idx="11701">
                  <c:v>36294</c:v>
                </c:pt>
                <c:pt idx="11702">
                  <c:v>36295</c:v>
                </c:pt>
                <c:pt idx="11703">
                  <c:v>36296</c:v>
                </c:pt>
                <c:pt idx="11704">
                  <c:v>36297</c:v>
                </c:pt>
                <c:pt idx="11705">
                  <c:v>36298</c:v>
                </c:pt>
                <c:pt idx="11706">
                  <c:v>36299</c:v>
                </c:pt>
                <c:pt idx="11707">
                  <c:v>36300</c:v>
                </c:pt>
                <c:pt idx="11708">
                  <c:v>36301</c:v>
                </c:pt>
                <c:pt idx="11709">
                  <c:v>36302</c:v>
                </c:pt>
                <c:pt idx="11710">
                  <c:v>36303</c:v>
                </c:pt>
                <c:pt idx="11711">
                  <c:v>36304</c:v>
                </c:pt>
                <c:pt idx="11712">
                  <c:v>36305</c:v>
                </c:pt>
                <c:pt idx="11713">
                  <c:v>36306</c:v>
                </c:pt>
                <c:pt idx="11714">
                  <c:v>36307</c:v>
                </c:pt>
                <c:pt idx="11715">
                  <c:v>36308</c:v>
                </c:pt>
                <c:pt idx="11716">
                  <c:v>36309</c:v>
                </c:pt>
                <c:pt idx="11717">
                  <c:v>36310</c:v>
                </c:pt>
                <c:pt idx="11718">
                  <c:v>36311</c:v>
                </c:pt>
                <c:pt idx="11719">
                  <c:v>36312</c:v>
                </c:pt>
                <c:pt idx="11720">
                  <c:v>36313</c:v>
                </c:pt>
                <c:pt idx="11721">
                  <c:v>36314</c:v>
                </c:pt>
                <c:pt idx="11722">
                  <c:v>36315</c:v>
                </c:pt>
                <c:pt idx="11723">
                  <c:v>36316</c:v>
                </c:pt>
                <c:pt idx="11724">
                  <c:v>36317</c:v>
                </c:pt>
                <c:pt idx="11725">
                  <c:v>36318</c:v>
                </c:pt>
                <c:pt idx="11726">
                  <c:v>36319</c:v>
                </c:pt>
                <c:pt idx="11727">
                  <c:v>36320</c:v>
                </c:pt>
                <c:pt idx="11728">
                  <c:v>36321</c:v>
                </c:pt>
                <c:pt idx="11729">
                  <c:v>36322</c:v>
                </c:pt>
                <c:pt idx="11730">
                  <c:v>36323</c:v>
                </c:pt>
                <c:pt idx="11731">
                  <c:v>36324</c:v>
                </c:pt>
                <c:pt idx="11732">
                  <c:v>36325</c:v>
                </c:pt>
                <c:pt idx="11733">
                  <c:v>36326</c:v>
                </c:pt>
                <c:pt idx="11734">
                  <c:v>36327</c:v>
                </c:pt>
                <c:pt idx="11735">
                  <c:v>36328</c:v>
                </c:pt>
                <c:pt idx="11736">
                  <c:v>36329</c:v>
                </c:pt>
                <c:pt idx="11737">
                  <c:v>36330</c:v>
                </c:pt>
                <c:pt idx="11738">
                  <c:v>36331</c:v>
                </c:pt>
                <c:pt idx="11739">
                  <c:v>36332</c:v>
                </c:pt>
                <c:pt idx="11740">
                  <c:v>36333</c:v>
                </c:pt>
                <c:pt idx="11741">
                  <c:v>36334</c:v>
                </c:pt>
                <c:pt idx="11742">
                  <c:v>36335</c:v>
                </c:pt>
                <c:pt idx="11743">
                  <c:v>36336</c:v>
                </c:pt>
                <c:pt idx="11744">
                  <c:v>36337</c:v>
                </c:pt>
                <c:pt idx="11745">
                  <c:v>36338</c:v>
                </c:pt>
                <c:pt idx="11746">
                  <c:v>36339</c:v>
                </c:pt>
                <c:pt idx="11747">
                  <c:v>36340</c:v>
                </c:pt>
                <c:pt idx="11748">
                  <c:v>36341</c:v>
                </c:pt>
                <c:pt idx="11749">
                  <c:v>36342</c:v>
                </c:pt>
                <c:pt idx="11750">
                  <c:v>36343</c:v>
                </c:pt>
                <c:pt idx="11751">
                  <c:v>36344</c:v>
                </c:pt>
                <c:pt idx="11752">
                  <c:v>36345</c:v>
                </c:pt>
                <c:pt idx="11753">
                  <c:v>36346</c:v>
                </c:pt>
                <c:pt idx="11754">
                  <c:v>36347</c:v>
                </c:pt>
                <c:pt idx="11755">
                  <c:v>36348</c:v>
                </c:pt>
                <c:pt idx="11756">
                  <c:v>36349</c:v>
                </c:pt>
                <c:pt idx="11757">
                  <c:v>36350</c:v>
                </c:pt>
                <c:pt idx="11758">
                  <c:v>36351</c:v>
                </c:pt>
                <c:pt idx="11759">
                  <c:v>36352</c:v>
                </c:pt>
                <c:pt idx="11760">
                  <c:v>36353</c:v>
                </c:pt>
                <c:pt idx="11761">
                  <c:v>36354</c:v>
                </c:pt>
                <c:pt idx="11762">
                  <c:v>36355</c:v>
                </c:pt>
                <c:pt idx="11763">
                  <c:v>36356</c:v>
                </c:pt>
                <c:pt idx="11764">
                  <c:v>36357</c:v>
                </c:pt>
                <c:pt idx="11765">
                  <c:v>36358</c:v>
                </c:pt>
                <c:pt idx="11766">
                  <c:v>36359</c:v>
                </c:pt>
                <c:pt idx="11767">
                  <c:v>36360</c:v>
                </c:pt>
                <c:pt idx="11768">
                  <c:v>36361</c:v>
                </c:pt>
                <c:pt idx="11769">
                  <c:v>36362</c:v>
                </c:pt>
                <c:pt idx="11770">
                  <c:v>36363</c:v>
                </c:pt>
                <c:pt idx="11771">
                  <c:v>36364</c:v>
                </c:pt>
                <c:pt idx="11772">
                  <c:v>36365</c:v>
                </c:pt>
                <c:pt idx="11773">
                  <c:v>36366</c:v>
                </c:pt>
                <c:pt idx="11774">
                  <c:v>36367</c:v>
                </c:pt>
                <c:pt idx="11775">
                  <c:v>36368</c:v>
                </c:pt>
                <c:pt idx="11776">
                  <c:v>36369</c:v>
                </c:pt>
                <c:pt idx="11777">
                  <c:v>36370</c:v>
                </c:pt>
                <c:pt idx="11778">
                  <c:v>36371</c:v>
                </c:pt>
                <c:pt idx="11779">
                  <c:v>36372</c:v>
                </c:pt>
                <c:pt idx="11780">
                  <c:v>36373</c:v>
                </c:pt>
                <c:pt idx="11781">
                  <c:v>36374</c:v>
                </c:pt>
                <c:pt idx="11782">
                  <c:v>36375</c:v>
                </c:pt>
                <c:pt idx="11783">
                  <c:v>36376</c:v>
                </c:pt>
                <c:pt idx="11784">
                  <c:v>36377</c:v>
                </c:pt>
                <c:pt idx="11785">
                  <c:v>36378</c:v>
                </c:pt>
                <c:pt idx="11786">
                  <c:v>36379</c:v>
                </c:pt>
                <c:pt idx="11787">
                  <c:v>36380</c:v>
                </c:pt>
                <c:pt idx="11788">
                  <c:v>36381</c:v>
                </c:pt>
                <c:pt idx="11789">
                  <c:v>36382</c:v>
                </c:pt>
                <c:pt idx="11790">
                  <c:v>36383</c:v>
                </c:pt>
                <c:pt idx="11791">
                  <c:v>36384</c:v>
                </c:pt>
                <c:pt idx="11792">
                  <c:v>36385</c:v>
                </c:pt>
                <c:pt idx="11793">
                  <c:v>36386</c:v>
                </c:pt>
                <c:pt idx="11794">
                  <c:v>36387</c:v>
                </c:pt>
                <c:pt idx="11795">
                  <c:v>36388</c:v>
                </c:pt>
                <c:pt idx="11796">
                  <c:v>36389</c:v>
                </c:pt>
                <c:pt idx="11797">
                  <c:v>36390</c:v>
                </c:pt>
                <c:pt idx="11798">
                  <c:v>36391</c:v>
                </c:pt>
                <c:pt idx="11799">
                  <c:v>36392</c:v>
                </c:pt>
                <c:pt idx="11800">
                  <c:v>36393</c:v>
                </c:pt>
                <c:pt idx="11801">
                  <c:v>36394</c:v>
                </c:pt>
                <c:pt idx="11802">
                  <c:v>36395</c:v>
                </c:pt>
                <c:pt idx="11803">
                  <c:v>36396</c:v>
                </c:pt>
                <c:pt idx="11804">
                  <c:v>36397</c:v>
                </c:pt>
                <c:pt idx="11805">
                  <c:v>36398</c:v>
                </c:pt>
                <c:pt idx="11806">
                  <c:v>36399</c:v>
                </c:pt>
                <c:pt idx="11807">
                  <c:v>36400</c:v>
                </c:pt>
                <c:pt idx="11808">
                  <c:v>36401</c:v>
                </c:pt>
                <c:pt idx="11809">
                  <c:v>36402</c:v>
                </c:pt>
                <c:pt idx="11810">
                  <c:v>36403</c:v>
                </c:pt>
                <c:pt idx="11811">
                  <c:v>36404</c:v>
                </c:pt>
                <c:pt idx="11812">
                  <c:v>36405</c:v>
                </c:pt>
                <c:pt idx="11813">
                  <c:v>36406</c:v>
                </c:pt>
                <c:pt idx="11814">
                  <c:v>36407</c:v>
                </c:pt>
                <c:pt idx="11815">
                  <c:v>36408</c:v>
                </c:pt>
                <c:pt idx="11816">
                  <c:v>36409</c:v>
                </c:pt>
                <c:pt idx="11817">
                  <c:v>36410</c:v>
                </c:pt>
                <c:pt idx="11818">
                  <c:v>36411</c:v>
                </c:pt>
                <c:pt idx="11819">
                  <c:v>36412</c:v>
                </c:pt>
                <c:pt idx="11820">
                  <c:v>36413</c:v>
                </c:pt>
                <c:pt idx="11821">
                  <c:v>36414</c:v>
                </c:pt>
                <c:pt idx="11822">
                  <c:v>36415</c:v>
                </c:pt>
                <c:pt idx="11823">
                  <c:v>36416</c:v>
                </c:pt>
                <c:pt idx="11824">
                  <c:v>36417</c:v>
                </c:pt>
                <c:pt idx="11825">
                  <c:v>36418</c:v>
                </c:pt>
                <c:pt idx="11826">
                  <c:v>36419</c:v>
                </c:pt>
                <c:pt idx="11827">
                  <c:v>36420</c:v>
                </c:pt>
                <c:pt idx="11828">
                  <c:v>36421</c:v>
                </c:pt>
                <c:pt idx="11829">
                  <c:v>36422</c:v>
                </c:pt>
                <c:pt idx="11830">
                  <c:v>36423</c:v>
                </c:pt>
                <c:pt idx="11831">
                  <c:v>36424</c:v>
                </c:pt>
                <c:pt idx="11832">
                  <c:v>36425</c:v>
                </c:pt>
                <c:pt idx="11833">
                  <c:v>36426</c:v>
                </c:pt>
                <c:pt idx="11834">
                  <c:v>36427</c:v>
                </c:pt>
                <c:pt idx="11835">
                  <c:v>36428</c:v>
                </c:pt>
                <c:pt idx="11836">
                  <c:v>36429</c:v>
                </c:pt>
                <c:pt idx="11837">
                  <c:v>36430</c:v>
                </c:pt>
                <c:pt idx="11838">
                  <c:v>36431</c:v>
                </c:pt>
                <c:pt idx="11839">
                  <c:v>36432</c:v>
                </c:pt>
                <c:pt idx="11840">
                  <c:v>36433</c:v>
                </c:pt>
                <c:pt idx="11841">
                  <c:v>36434</c:v>
                </c:pt>
                <c:pt idx="11842">
                  <c:v>36435</c:v>
                </c:pt>
                <c:pt idx="11843">
                  <c:v>36436</c:v>
                </c:pt>
                <c:pt idx="11844">
                  <c:v>36437</c:v>
                </c:pt>
                <c:pt idx="11845">
                  <c:v>36438</c:v>
                </c:pt>
                <c:pt idx="11846">
                  <c:v>36439</c:v>
                </c:pt>
                <c:pt idx="11847">
                  <c:v>36440</c:v>
                </c:pt>
                <c:pt idx="11848">
                  <c:v>36441</c:v>
                </c:pt>
                <c:pt idx="11849">
                  <c:v>36442</c:v>
                </c:pt>
                <c:pt idx="11850">
                  <c:v>36443</c:v>
                </c:pt>
                <c:pt idx="11851">
                  <c:v>36444</c:v>
                </c:pt>
                <c:pt idx="11852">
                  <c:v>36445</c:v>
                </c:pt>
                <c:pt idx="11853">
                  <c:v>36446</c:v>
                </c:pt>
                <c:pt idx="11854">
                  <c:v>36447</c:v>
                </c:pt>
                <c:pt idx="11855">
                  <c:v>36448</c:v>
                </c:pt>
                <c:pt idx="11856">
                  <c:v>36449</c:v>
                </c:pt>
                <c:pt idx="11857">
                  <c:v>36450</c:v>
                </c:pt>
                <c:pt idx="11858">
                  <c:v>36451</c:v>
                </c:pt>
                <c:pt idx="11859">
                  <c:v>36452</c:v>
                </c:pt>
                <c:pt idx="11860">
                  <c:v>36453</c:v>
                </c:pt>
                <c:pt idx="11861">
                  <c:v>36454</c:v>
                </c:pt>
                <c:pt idx="11862">
                  <c:v>36455</c:v>
                </c:pt>
                <c:pt idx="11863">
                  <c:v>36456</c:v>
                </c:pt>
                <c:pt idx="11864">
                  <c:v>36457</c:v>
                </c:pt>
                <c:pt idx="11865">
                  <c:v>36458</c:v>
                </c:pt>
                <c:pt idx="11866">
                  <c:v>36459</c:v>
                </c:pt>
                <c:pt idx="11867">
                  <c:v>36460</c:v>
                </c:pt>
                <c:pt idx="11868">
                  <c:v>36461</c:v>
                </c:pt>
                <c:pt idx="11869">
                  <c:v>36462</c:v>
                </c:pt>
                <c:pt idx="11870">
                  <c:v>36463</c:v>
                </c:pt>
                <c:pt idx="11871">
                  <c:v>36464</c:v>
                </c:pt>
                <c:pt idx="11872">
                  <c:v>36465</c:v>
                </c:pt>
                <c:pt idx="11873">
                  <c:v>36466</c:v>
                </c:pt>
                <c:pt idx="11874">
                  <c:v>36467</c:v>
                </c:pt>
                <c:pt idx="11875">
                  <c:v>36468</c:v>
                </c:pt>
                <c:pt idx="11876">
                  <c:v>36469</c:v>
                </c:pt>
                <c:pt idx="11877">
                  <c:v>36470</c:v>
                </c:pt>
                <c:pt idx="11878">
                  <c:v>36471</c:v>
                </c:pt>
                <c:pt idx="11879">
                  <c:v>36472</c:v>
                </c:pt>
                <c:pt idx="11880">
                  <c:v>36473</c:v>
                </c:pt>
                <c:pt idx="11881">
                  <c:v>36474</c:v>
                </c:pt>
                <c:pt idx="11882">
                  <c:v>36475</c:v>
                </c:pt>
                <c:pt idx="11883">
                  <c:v>36476</c:v>
                </c:pt>
                <c:pt idx="11884">
                  <c:v>36477</c:v>
                </c:pt>
                <c:pt idx="11885">
                  <c:v>36478</c:v>
                </c:pt>
                <c:pt idx="11886">
                  <c:v>36479</c:v>
                </c:pt>
                <c:pt idx="11887">
                  <c:v>36480</c:v>
                </c:pt>
                <c:pt idx="11888">
                  <c:v>36481</c:v>
                </c:pt>
                <c:pt idx="11889">
                  <c:v>36482</c:v>
                </c:pt>
                <c:pt idx="11890">
                  <c:v>36483</c:v>
                </c:pt>
                <c:pt idx="11891">
                  <c:v>36484</c:v>
                </c:pt>
                <c:pt idx="11892">
                  <c:v>36485</c:v>
                </c:pt>
                <c:pt idx="11893">
                  <c:v>36486</c:v>
                </c:pt>
                <c:pt idx="11894">
                  <c:v>36487</c:v>
                </c:pt>
                <c:pt idx="11895">
                  <c:v>36488</c:v>
                </c:pt>
                <c:pt idx="11896">
                  <c:v>36489</c:v>
                </c:pt>
                <c:pt idx="11897">
                  <c:v>36490</c:v>
                </c:pt>
                <c:pt idx="11898">
                  <c:v>36491</c:v>
                </c:pt>
                <c:pt idx="11899">
                  <c:v>36492</c:v>
                </c:pt>
                <c:pt idx="11900">
                  <c:v>36493</c:v>
                </c:pt>
                <c:pt idx="11901">
                  <c:v>36494</c:v>
                </c:pt>
                <c:pt idx="11902">
                  <c:v>36495</c:v>
                </c:pt>
                <c:pt idx="11903">
                  <c:v>36496</c:v>
                </c:pt>
                <c:pt idx="11904">
                  <c:v>36497</c:v>
                </c:pt>
                <c:pt idx="11905">
                  <c:v>36498</c:v>
                </c:pt>
                <c:pt idx="11906">
                  <c:v>36499</c:v>
                </c:pt>
                <c:pt idx="11907">
                  <c:v>36500</c:v>
                </c:pt>
                <c:pt idx="11908">
                  <c:v>36501</c:v>
                </c:pt>
                <c:pt idx="11909">
                  <c:v>36502</c:v>
                </c:pt>
                <c:pt idx="11910">
                  <c:v>36503</c:v>
                </c:pt>
                <c:pt idx="11911">
                  <c:v>36504</c:v>
                </c:pt>
                <c:pt idx="11912">
                  <c:v>36505</c:v>
                </c:pt>
                <c:pt idx="11913">
                  <c:v>36506</c:v>
                </c:pt>
                <c:pt idx="11914">
                  <c:v>36507</c:v>
                </c:pt>
                <c:pt idx="11915">
                  <c:v>36508</c:v>
                </c:pt>
                <c:pt idx="11916">
                  <c:v>36509</c:v>
                </c:pt>
                <c:pt idx="11917">
                  <c:v>36510</c:v>
                </c:pt>
                <c:pt idx="11918">
                  <c:v>36511</c:v>
                </c:pt>
                <c:pt idx="11919">
                  <c:v>36512</c:v>
                </c:pt>
                <c:pt idx="11920">
                  <c:v>36513</c:v>
                </c:pt>
                <c:pt idx="11921">
                  <c:v>36514</c:v>
                </c:pt>
                <c:pt idx="11922">
                  <c:v>36515</c:v>
                </c:pt>
                <c:pt idx="11923">
                  <c:v>36516</c:v>
                </c:pt>
                <c:pt idx="11924">
                  <c:v>36517</c:v>
                </c:pt>
                <c:pt idx="11925">
                  <c:v>36518</c:v>
                </c:pt>
                <c:pt idx="11926">
                  <c:v>36519</c:v>
                </c:pt>
                <c:pt idx="11927">
                  <c:v>36520</c:v>
                </c:pt>
                <c:pt idx="11928">
                  <c:v>36521</c:v>
                </c:pt>
                <c:pt idx="11929">
                  <c:v>36522</c:v>
                </c:pt>
                <c:pt idx="11930">
                  <c:v>36523</c:v>
                </c:pt>
                <c:pt idx="11931">
                  <c:v>36524</c:v>
                </c:pt>
                <c:pt idx="11932">
                  <c:v>36525</c:v>
                </c:pt>
                <c:pt idx="11933">
                  <c:v>36526</c:v>
                </c:pt>
                <c:pt idx="11934">
                  <c:v>36527</c:v>
                </c:pt>
                <c:pt idx="11935">
                  <c:v>36528</c:v>
                </c:pt>
                <c:pt idx="11936">
                  <c:v>36529</c:v>
                </c:pt>
                <c:pt idx="11937">
                  <c:v>36530</c:v>
                </c:pt>
                <c:pt idx="11938">
                  <c:v>36531</c:v>
                </c:pt>
                <c:pt idx="11939">
                  <c:v>36532</c:v>
                </c:pt>
                <c:pt idx="11940">
                  <c:v>36533</c:v>
                </c:pt>
                <c:pt idx="11941">
                  <c:v>36534</c:v>
                </c:pt>
                <c:pt idx="11942">
                  <c:v>36535</c:v>
                </c:pt>
                <c:pt idx="11943">
                  <c:v>36536</c:v>
                </c:pt>
                <c:pt idx="11944">
                  <c:v>36537</c:v>
                </c:pt>
                <c:pt idx="11945">
                  <c:v>36538</c:v>
                </c:pt>
                <c:pt idx="11946">
                  <c:v>36539</c:v>
                </c:pt>
                <c:pt idx="11947">
                  <c:v>36540</c:v>
                </c:pt>
                <c:pt idx="11948">
                  <c:v>36541</c:v>
                </c:pt>
                <c:pt idx="11949">
                  <c:v>36542</c:v>
                </c:pt>
                <c:pt idx="11950">
                  <c:v>36543</c:v>
                </c:pt>
                <c:pt idx="11951">
                  <c:v>36544</c:v>
                </c:pt>
                <c:pt idx="11952">
                  <c:v>36545</c:v>
                </c:pt>
                <c:pt idx="11953">
                  <c:v>36546</c:v>
                </c:pt>
                <c:pt idx="11954">
                  <c:v>36547</c:v>
                </c:pt>
                <c:pt idx="11955">
                  <c:v>36548</c:v>
                </c:pt>
                <c:pt idx="11956">
                  <c:v>36549</c:v>
                </c:pt>
                <c:pt idx="11957">
                  <c:v>36550</c:v>
                </c:pt>
                <c:pt idx="11958">
                  <c:v>36551</c:v>
                </c:pt>
                <c:pt idx="11959">
                  <c:v>36552</c:v>
                </c:pt>
                <c:pt idx="11960">
                  <c:v>36553</c:v>
                </c:pt>
                <c:pt idx="11961">
                  <c:v>36554</c:v>
                </c:pt>
                <c:pt idx="11962">
                  <c:v>36555</c:v>
                </c:pt>
                <c:pt idx="11963">
                  <c:v>36556</c:v>
                </c:pt>
                <c:pt idx="11964">
                  <c:v>36557</c:v>
                </c:pt>
                <c:pt idx="11965">
                  <c:v>36558</c:v>
                </c:pt>
                <c:pt idx="11966">
                  <c:v>36559</c:v>
                </c:pt>
                <c:pt idx="11967">
                  <c:v>36560</c:v>
                </c:pt>
                <c:pt idx="11968">
                  <c:v>36561</c:v>
                </c:pt>
                <c:pt idx="11969">
                  <c:v>36562</c:v>
                </c:pt>
                <c:pt idx="11970">
                  <c:v>36563</c:v>
                </c:pt>
                <c:pt idx="11971">
                  <c:v>36564</c:v>
                </c:pt>
                <c:pt idx="11972">
                  <c:v>36565</c:v>
                </c:pt>
                <c:pt idx="11973">
                  <c:v>36566</c:v>
                </c:pt>
                <c:pt idx="11974">
                  <c:v>36567</c:v>
                </c:pt>
                <c:pt idx="11975">
                  <c:v>36568</c:v>
                </c:pt>
                <c:pt idx="11976">
                  <c:v>36569</c:v>
                </c:pt>
                <c:pt idx="11977">
                  <c:v>36570</c:v>
                </c:pt>
                <c:pt idx="11978">
                  <c:v>36571</c:v>
                </c:pt>
                <c:pt idx="11979">
                  <c:v>36572</c:v>
                </c:pt>
                <c:pt idx="11980">
                  <c:v>36573</c:v>
                </c:pt>
                <c:pt idx="11981">
                  <c:v>36574</c:v>
                </c:pt>
                <c:pt idx="11982">
                  <c:v>36575</c:v>
                </c:pt>
                <c:pt idx="11983">
                  <c:v>36576</c:v>
                </c:pt>
                <c:pt idx="11984">
                  <c:v>36577</c:v>
                </c:pt>
                <c:pt idx="11985">
                  <c:v>36578</c:v>
                </c:pt>
                <c:pt idx="11986">
                  <c:v>36579</c:v>
                </c:pt>
                <c:pt idx="11987">
                  <c:v>36580</c:v>
                </c:pt>
                <c:pt idx="11988">
                  <c:v>36581</c:v>
                </c:pt>
                <c:pt idx="11989">
                  <c:v>36582</c:v>
                </c:pt>
                <c:pt idx="11990">
                  <c:v>36583</c:v>
                </c:pt>
                <c:pt idx="11991">
                  <c:v>36584</c:v>
                </c:pt>
                <c:pt idx="11992">
                  <c:v>36585</c:v>
                </c:pt>
                <c:pt idx="11993">
                  <c:v>36586</c:v>
                </c:pt>
                <c:pt idx="11994">
                  <c:v>36587</c:v>
                </c:pt>
                <c:pt idx="11995">
                  <c:v>36588</c:v>
                </c:pt>
                <c:pt idx="11996">
                  <c:v>36589</c:v>
                </c:pt>
                <c:pt idx="11997">
                  <c:v>36590</c:v>
                </c:pt>
                <c:pt idx="11998">
                  <c:v>36591</c:v>
                </c:pt>
                <c:pt idx="11999">
                  <c:v>36592</c:v>
                </c:pt>
                <c:pt idx="12000">
                  <c:v>36593</c:v>
                </c:pt>
                <c:pt idx="12001">
                  <c:v>36594</c:v>
                </c:pt>
                <c:pt idx="12002">
                  <c:v>36595</c:v>
                </c:pt>
                <c:pt idx="12003">
                  <c:v>36596</c:v>
                </c:pt>
                <c:pt idx="12004">
                  <c:v>36597</c:v>
                </c:pt>
                <c:pt idx="12005">
                  <c:v>36598</c:v>
                </c:pt>
                <c:pt idx="12006">
                  <c:v>36599</c:v>
                </c:pt>
                <c:pt idx="12007">
                  <c:v>36600</c:v>
                </c:pt>
                <c:pt idx="12008">
                  <c:v>36601</c:v>
                </c:pt>
                <c:pt idx="12009">
                  <c:v>36602</c:v>
                </c:pt>
                <c:pt idx="12010">
                  <c:v>36603</c:v>
                </c:pt>
                <c:pt idx="12011">
                  <c:v>36604</c:v>
                </c:pt>
                <c:pt idx="12012">
                  <c:v>36605</c:v>
                </c:pt>
                <c:pt idx="12013">
                  <c:v>36606</c:v>
                </c:pt>
                <c:pt idx="12014">
                  <c:v>36607</c:v>
                </c:pt>
                <c:pt idx="12015">
                  <c:v>36608</c:v>
                </c:pt>
                <c:pt idx="12016">
                  <c:v>36609</c:v>
                </c:pt>
                <c:pt idx="12017">
                  <c:v>36610</c:v>
                </c:pt>
                <c:pt idx="12018">
                  <c:v>36611</c:v>
                </c:pt>
                <c:pt idx="12019">
                  <c:v>36612</c:v>
                </c:pt>
                <c:pt idx="12020">
                  <c:v>36613</c:v>
                </c:pt>
                <c:pt idx="12021">
                  <c:v>36614</c:v>
                </c:pt>
                <c:pt idx="12022">
                  <c:v>36615</c:v>
                </c:pt>
                <c:pt idx="12023">
                  <c:v>36616</c:v>
                </c:pt>
                <c:pt idx="12024">
                  <c:v>36617</c:v>
                </c:pt>
                <c:pt idx="12025">
                  <c:v>36618</c:v>
                </c:pt>
                <c:pt idx="12026">
                  <c:v>36619</c:v>
                </c:pt>
                <c:pt idx="12027">
                  <c:v>36620</c:v>
                </c:pt>
                <c:pt idx="12028">
                  <c:v>36621</c:v>
                </c:pt>
                <c:pt idx="12029">
                  <c:v>36622</c:v>
                </c:pt>
                <c:pt idx="12030">
                  <c:v>36623</c:v>
                </c:pt>
                <c:pt idx="12031">
                  <c:v>36624</c:v>
                </c:pt>
                <c:pt idx="12032">
                  <c:v>36625</c:v>
                </c:pt>
                <c:pt idx="12033">
                  <c:v>36626</c:v>
                </c:pt>
                <c:pt idx="12034">
                  <c:v>36627</c:v>
                </c:pt>
                <c:pt idx="12035">
                  <c:v>36628</c:v>
                </c:pt>
                <c:pt idx="12036">
                  <c:v>36629</c:v>
                </c:pt>
                <c:pt idx="12037">
                  <c:v>36630</c:v>
                </c:pt>
                <c:pt idx="12038">
                  <c:v>36631</c:v>
                </c:pt>
                <c:pt idx="12039">
                  <c:v>36632</c:v>
                </c:pt>
                <c:pt idx="12040">
                  <c:v>36633</c:v>
                </c:pt>
                <c:pt idx="12041">
                  <c:v>36634</c:v>
                </c:pt>
                <c:pt idx="12042">
                  <c:v>36635</c:v>
                </c:pt>
                <c:pt idx="12043">
                  <c:v>36636</c:v>
                </c:pt>
                <c:pt idx="12044">
                  <c:v>36637</c:v>
                </c:pt>
                <c:pt idx="12045">
                  <c:v>36638</c:v>
                </c:pt>
                <c:pt idx="12046">
                  <c:v>36639</c:v>
                </c:pt>
                <c:pt idx="12047">
                  <c:v>36640</c:v>
                </c:pt>
                <c:pt idx="12048">
                  <c:v>36641</c:v>
                </c:pt>
                <c:pt idx="12049">
                  <c:v>36642</c:v>
                </c:pt>
                <c:pt idx="12050">
                  <c:v>36643</c:v>
                </c:pt>
                <c:pt idx="12051">
                  <c:v>36644</c:v>
                </c:pt>
                <c:pt idx="12052">
                  <c:v>36645</c:v>
                </c:pt>
                <c:pt idx="12053">
                  <c:v>36646</c:v>
                </c:pt>
                <c:pt idx="12054">
                  <c:v>36647</c:v>
                </c:pt>
                <c:pt idx="12055">
                  <c:v>36648</c:v>
                </c:pt>
                <c:pt idx="12056">
                  <c:v>36649</c:v>
                </c:pt>
                <c:pt idx="12057">
                  <c:v>36650</c:v>
                </c:pt>
                <c:pt idx="12058">
                  <c:v>36651</c:v>
                </c:pt>
                <c:pt idx="12059">
                  <c:v>36652</c:v>
                </c:pt>
                <c:pt idx="12060">
                  <c:v>36653</c:v>
                </c:pt>
                <c:pt idx="12061">
                  <c:v>36654</c:v>
                </c:pt>
                <c:pt idx="12062">
                  <c:v>36655</c:v>
                </c:pt>
                <c:pt idx="12063">
                  <c:v>36656</c:v>
                </c:pt>
                <c:pt idx="12064">
                  <c:v>36657</c:v>
                </c:pt>
                <c:pt idx="12065">
                  <c:v>36658</c:v>
                </c:pt>
                <c:pt idx="12066">
                  <c:v>36659</c:v>
                </c:pt>
                <c:pt idx="12067">
                  <c:v>36660</c:v>
                </c:pt>
                <c:pt idx="12068">
                  <c:v>36661</c:v>
                </c:pt>
                <c:pt idx="12069">
                  <c:v>36662</c:v>
                </c:pt>
                <c:pt idx="12070">
                  <c:v>36663</c:v>
                </c:pt>
                <c:pt idx="12071">
                  <c:v>36664</c:v>
                </c:pt>
                <c:pt idx="12072">
                  <c:v>36665</c:v>
                </c:pt>
                <c:pt idx="12073">
                  <c:v>36666</c:v>
                </c:pt>
                <c:pt idx="12074">
                  <c:v>36667</c:v>
                </c:pt>
                <c:pt idx="12075">
                  <c:v>36668</c:v>
                </c:pt>
                <c:pt idx="12076">
                  <c:v>36669</c:v>
                </c:pt>
                <c:pt idx="12077">
                  <c:v>36670</c:v>
                </c:pt>
                <c:pt idx="12078">
                  <c:v>36671</c:v>
                </c:pt>
                <c:pt idx="12079">
                  <c:v>36672</c:v>
                </c:pt>
                <c:pt idx="12080">
                  <c:v>36673</c:v>
                </c:pt>
                <c:pt idx="12081">
                  <c:v>36674</c:v>
                </c:pt>
                <c:pt idx="12082">
                  <c:v>36675</c:v>
                </c:pt>
                <c:pt idx="12083">
                  <c:v>36676</c:v>
                </c:pt>
                <c:pt idx="12084">
                  <c:v>36677</c:v>
                </c:pt>
                <c:pt idx="12085">
                  <c:v>36678</c:v>
                </c:pt>
                <c:pt idx="12086">
                  <c:v>36679</c:v>
                </c:pt>
                <c:pt idx="12087">
                  <c:v>36680</c:v>
                </c:pt>
                <c:pt idx="12088">
                  <c:v>36681</c:v>
                </c:pt>
                <c:pt idx="12089">
                  <c:v>36682</c:v>
                </c:pt>
                <c:pt idx="12090">
                  <c:v>36683</c:v>
                </c:pt>
                <c:pt idx="12091">
                  <c:v>36684</c:v>
                </c:pt>
                <c:pt idx="12092">
                  <c:v>36685</c:v>
                </c:pt>
                <c:pt idx="12093">
                  <c:v>36686</c:v>
                </c:pt>
                <c:pt idx="12094">
                  <c:v>36687</c:v>
                </c:pt>
                <c:pt idx="12095">
                  <c:v>36688</c:v>
                </c:pt>
                <c:pt idx="12096">
                  <c:v>36689</c:v>
                </c:pt>
                <c:pt idx="12097">
                  <c:v>36690</c:v>
                </c:pt>
                <c:pt idx="12098">
                  <c:v>36691</c:v>
                </c:pt>
                <c:pt idx="12099">
                  <c:v>36692</c:v>
                </c:pt>
                <c:pt idx="12100">
                  <c:v>36693</c:v>
                </c:pt>
                <c:pt idx="12101">
                  <c:v>36694</c:v>
                </c:pt>
                <c:pt idx="12102">
                  <c:v>36695</c:v>
                </c:pt>
                <c:pt idx="12103">
                  <c:v>36696</c:v>
                </c:pt>
                <c:pt idx="12104">
                  <c:v>36697</c:v>
                </c:pt>
                <c:pt idx="12105">
                  <c:v>36698</c:v>
                </c:pt>
                <c:pt idx="12106">
                  <c:v>36699</c:v>
                </c:pt>
                <c:pt idx="12107">
                  <c:v>36700</c:v>
                </c:pt>
                <c:pt idx="12108">
                  <c:v>36701</c:v>
                </c:pt>
                <c:pt idx="12109">
                  <c:v>36702</c:v>
                </c:pt>
                <c:pt idx="12110">
                  <c:v>36703</c:v>
                </c:pt>
                <c:pt idx="12111">
                  <c:v>36704</c:v>
                </c:pt>
                <c:pt idx="12112">
                  <c:v>36705</c:v>
                </c:pt>
                <c:pt idx="12113">
                  <c:v>36706</c:v>
                </c:pt>
                <c:pt idx="12114">
                  <c:v>36707</c:v>
                </c:pt>
                <c:pt idx="12115">
                  <c:v>36708</c:v>
                </c:pt>
                <c:pt idx="12116">
                  <c:v>36709</c:v>
                </c:pt>
                <c:pt idx="12117">
                  <c:v>36710</c:v>
                </c:pt>
                <c:pt idx="12118">
                  <c:v>36711</c:v>
                </c:pt>
                <c:pt idx="12119">
                  <c:v>36712</c:v>
                </c:pt>
                <c:pt idx="12120">
                  <c:v>36713</c:v>
                </c:pt>
                <c:pt idx="12121">
                  <c:v>36714</c:v>
                </c:pt>
                <c:pt idx="12122">
                  <c:v>36715</c:v>
                </c:pt>
                <c:pt idx="12123">
                  <c:v>36716</c:v>
                </c:pt>
                <c:pt idx="12124">
                  <c:v>36717</c:v>
                </c:pt>
                <c:pt idx="12125">
                  <c:v>36718</c:v>
                </c:pt>
                <c:pt idx="12126">
                  <c:v>36719</c:v>
                </c:pt>
                <c:pt idx="12127">
                  <c:v>36720</c:v>
                </c:pt>
                <c:pt idx="12128">
                  <c:v>36721</c:v>
                </c:pt>
                <c:pt idx="12129">
                  <c:v>36722</c:v>
                </c:pt>
                <c:pt idx="12130">
                  <c:v>36723</c:v>
                </c:pt>
                <c:pt idx="12131">
                  <c:v>36724</c:v>
                </c:pt>
                <c:pt idx="12132">
                  <c:v>36725</c:v>
                </c:pt>
                <c:pt idx="12133">
                  <c:v>36726</c:v>
                </c:pt>
                <c:pt idx="12134">
                  <c:v>36727</c:v>
                </c:pt>
                <c:pt idx="12135">
                  <c:v>36728</c:v>
                </c:pt>
                <c:pt idx="12136">
                  <c:v>36729</c:v>
                </c:pt>
                <c:pt idx="12137">
                  <c:v>36730</c:v>
                </c:pt>
                <c:pt idx="12138">
                  <c:v>36731</c:v>
                </c:pt>
                <c:pt idx="12139">
                  <c:v>36732</c:v>
                </c:pt>
                <c:pt idx="12140">
                  <c:v>36733</c:v>
                </c:pt>
                <c:pt idx="12141">
                  <c:v>36734</c:v>
                </c:pt>
                <c:pt idx="12142">
                  <c:v>36735</c:v>
                </c:pt>
                <c:pt idx="12143">
                  <c:v>36736</c:v>
                </c:pt>
                <c:pt idx="12144">
                  <c:v>36737</c:v>
                </c:pt>
                <c:pt idx="12145">
                  <c:v>36738</c:v>
                </c:pt>
                <c:pt idx="12146">
                  <c:v>36739</c:v>
                </c:pt>
                <c:pt idx="12147">
                  <c:v>36740</c:v>
                </c:pt>
                <c:pt idx="12148">
                  <c:v>36741</c:v>
                </c:pt>
                <c:pt idx="12149">
                  <c:v>36742</c:v>
                </c:pt>
                <c:pt idx="12150">
                  <c:v>36743</c:v>
                </c:pt>
                <c:pt idx="12151">
                  <c:v>36744</c:v>
                </c:pt>
                <c:pt idx="12152">
                  <c:v>36745</c:v>
                </c:pt>
                <c:pt idx="12153">
                  <c:v>36746</c:v>
                </c:pt>
                <c:pt idx="12154">
                  <c:v>36747</c:v>
                </c:pt>
                <c:pt idx="12155">
                  <c:v>36748</c:v>
                </c:pt>
                <c:pt idx="12156">
                  <c:v>36749</c:v>
                </c:pt>
                <c:pt idx="12157">
                  <c:v>36750</c:v>
                </c:pt>
                <c:pt idx="12158">
                  <c:v>36751</c:v>
                </c:pt>
                <c:pt idx="12159">
                  <c:v>36752</c:v>
                </c:pt>
                <c:pt idx="12160">
                  <c:v>36753</c:v>
                </c:pt>
                <c:pt idx="12161">
                  <c:v>36754</c:v>
                </c:pt>
                <c:pt idx="12162">
                  <c:v>36755</c:v>
                </c:pt>
                <c:pt idx="12163">
                  <c:v>36756</c:v>
                </c:pt>
                <c:pt idx="12164">
                  <c:v>36757</c:v>
                </c:pt>
                <c:pt idx="12165">
                  <c:v>36758</c:v>
                </c:pt>
                <c:pt idx="12166">
                  <c:v>36759</c:v>
                </c:pt>
                <c:pt idx="12167">
                  <c:v>36760</c:v>
                </c:pt>
                <c:pt idx="12168">
                  <c:v>36761</c:v>
                </c:pt>
                <c:pt idx="12169">
                  <c:v>36762</c:v>
                </c:pt>
                <c:pt idx="12170">
                  <c:v>36763</c:v>
                </c:pt>
                <c:pt idx="12171">
                  <c:v>36764</c:v>
                </c:pt>
                <c:pt idx="12172">
                  <c:v>36765</c:v>
                </c:pt>
                <c:pt idx="12173">
                  <c:v>36766</c:v>
                </c:pt>
                <c:pt idx="12174">
                  <c:v>36767</c:v>
                </c:pt>
                <c:pt idx="12175">
                  <c:v>36768</c:v>
                </c:pt>
                <c:pt idx="12176">
                  <c:v>36769</c:v>
                </c:pt>
                <c:pt idx="12177">
                  <c:v>36770</c:v>
                </c:pt>
                <c:pt idx="12178">
                  <c:v>36771</c:v>
                </c:pt>
                <c:pt idx="12179">
                  <c:v>36772</c:v>
                </c:pt>
                <c:pt idx="12180">
                  <c:v>36773</c:v>
                </c:pt>
                <c:pt idx="12181">
                  <c:v>36774</c:v>
                </c:pt>
                <c:pt idx="12182">
                  <c:v>36775</c:v>
                </c:pt>
                <c:pt idx="12183">
                  <c:v>36776</c:v>
                </c:pt>
                <c:pt idx="12184">
                  <c:v>36777</c:v>
                </c:pt>
                <c:pt idx="12185">
                  <c:v>36778</c:v>
                </c:pt>
                <c:pt idx="12186">
                  <c:v>36779</c:v>
                </c:pt>
                <c:pt idx="12187">
                  <c:v>36780</c:v>
                </c:pt>
                <c:pt idx="12188">
                  <c:v>36781</c:v>
                </c:pt>
                <c:pt idx="12189">
                  <c:v>36782</c:v>
                </c:pt>
                <c:pt idx="12190">
                  <c:v>36783</c:v>
                </c:pt>
                <c:pt idx="12191">
                  <c:v>36784</c:v>
                </c:pt>
                <c:pt idx="12192">
                  <c:v>36785</c:v>
                </c:pt>
                <c:pt idx="12193">
                  <c:v>36786</c:v>
                </c:pt>
                <c:pt idx="12194">
                  <c:v>36787</c:v>
                </c:pt>
                <c:pt idx="12195">
                  <c:v>36788</c:v>
                </c:pt>
                <c:pt idx="12196">
                  <c:v>36789</c:v>
                </c:pt>
                <c:pt idx="12197">
                  <c:v>36790</c:v>
                </c:pt>
                <c:pt idx="12198">
                  <c:v>36791</c:v>
                </c:pt>
                <c:pt idx="12199">
                  <c:v>36792</c:v>
                </c:pt>
                <c:pt idx="12200">
                  <c:v>36793</c:v>
                </c:pt>
                <c:pt idx="12201">
                  <c:v>36794</c:v>
                </c:pt>
                <c:pt idx="12202">
                  <c:v>36795</c:v>
                </c:pt>
                <c:pt idx="12203">
                  <c:v>36796</c:v>
                </c:pt>
                <c:pt idx="12204">
                  <c:v>36797</c:v>
                </c:pt>
                <c:pt idx="12205">
                  <c:v>36798</c:v>
                </c:pt>
                <c:pt idx="12206">
                  <c:v>36799</c:v>
                </c:pt>
                <c:pt idx="12207">
                  <c:v>36800</c:v>
                </c:pt>
                <c:pt idx="12208">
                  <c:v>36801</c:v>
                </c:pt>
                <c:pt idx="12209">
                  <c:v>36802</c:v>
                </c:pt>
                <c:pt idx="12210">
                  <c:v>36803</c:v>
                </c:pt>
                <c:pt idx="12211">
                  <c:v>36804</c:v>
                </c:pt>
                <c:pt idx="12212">
                  <c:v>36805</c:v>
                </c:pt>
                <c:pt idx="12213">
                  <c:v>36806</c:v>
                </c:pt>
                <c:pt idx="12214">
                  <c:v>36807</c:v>
                </c:pt>
                <c:pt idx="12215">
                  <c:v>36808</c:v>
                </c:pt>
                <c:pt idx="12216">
                  <c:v>36809</c:v>
                </c:pt>
                <c:pt idx="12217">
                  <c:v>36810</c:v>
                </c:pt>
                <c:pt idx="12218">
                  <c:v>36811</c:v>
                </c:pt>
                <c:pt idx="12219">
                  <c:v>36812</c:v>
                </c:pt>
                <c:pt idx="12220">
                  <c:v>36813</c:v>
                </c:pt>
                <c:pt idx="12221">
                  <c:v>36814</c:v>
                </c:pt>
                <c:pt idx="12222">
                  <c:v>36815</c:v>
                </c:pt>
                <c:pt idx="12223">
                  <c:v>36816</c:v>
                </c:pt>
                <c:pt idx="12224">
                  <c:v>36817</c:v>
                </c:pt>
                <c:pt idx="12225">
                  <c:v>36818</c:v>
                </c:pt>
                <c:pt idx="12226">
                  <c:v>36819</c:v>
                </c:pt>
                <c:pt idx="12227">
                  <c:v>36820</c:v>
                </c:pt>
                <c:pt idx="12228">
                  <c:v>36821</c:v>
                </c:pt>
                <c:pt idx="12229">
                  <c:v>36822</c:v>
                </c:pt>
                <c:pt idx="12230">
                  <c:v>36823</c:v>
                </c:pt>
                <c:pt idx="12231">
                  <c:v>36824</c:v>
                </c:pt>
                <c:pt idx="12232">
                  <c:v>36825</c:v>
                </c:pt>
                <c:pt idx="12233">
                  <c:v>36826</c:v>
                </c:pt>
                <c:pt idx="12234">
                  <c:v>36827</c:v>
                </c:pt>
                <c:pt idx="12235">
                  <c:v>36828</c:v>
                </c:pt>
                <c:pt idx="12236">
                  <c:v>36829</c:v>
                </c:pt>
                <c:pt idx="12237">
                  <c:v>36830</c:v>
                </c:pt>
                <c:pt idx="12238">
                  <c:v>36831</c:v>
                </c:pt>
                <c:pt idx="12239">
                  <c:v>36832</c:v>
                </c:pt>
                <c:pt idx="12240">
                  <c:v>36833</c:v>
                </c:pt>
                <c:pt idx="12241">
                  <c:v>36834</c:v>
                </c:pt>
                <c:pt idx="12242">
                  <c:v>36835</c:v>
                </c:pt>
                <c:pt idx="12243">
                  <c:v>36836</c:v>
                </c:pt>
                <c:pt idx="12244">
                  <c:v>36837</c:v>
                </c:pt>
                <c:pt idx="12245">
                  <c:v>36838</c:v>
                </c:pt>
                <c:pt idx="12246">
                  <c:v>36839</c:v>
                </c:pt>
                <c:pt idx="12247">
                  <c:v>36840</c:v>
                </c:pt>
                <c:pt idx="12248">
                  <c:v>36841</c:v>
                </c:pt>
                <c:pt idx="12249">
                  <c:v>36842</c:v>
                </c:pt>
                <c:pt idx="12250">
                  <c:v>36843</c:v>
                </c:pt>
                <c:pt idx="12251">
                  <c:v>36844</c:v>
                </c:pt>
                <c:pt idx="12252">
                  <c:v>36845</c:v>
                </c:pt>
                <c:pt idx="12253">
                  <c:v>36846</c:v>
                </c:pt>
                <c:pt idx="12254">
                  <c:v>36847</c:v>
                </c:pt>
                <c:pt idx="12255">
                  <c:v>36848</c:v>
                </c:pt>
                <c:pt idx="12256">
                  <c:v>36849</c:v>
                </c:pt>
                <c:pt idx="12257">
                  <c:v>36850</c:v>
                </c:pt>
                <c:pt idx="12258">
                  <c:v>36851</c:v>
                </c:pt>
                <c:pt idx="12259">
                  <c:v>36852</c:v>
                </c:pt>
                <c:pt idx="12260">
                  <c:v>36853</c:v>
                </c:pt>
                <c:pt idx="12261">
                  <c:v>36854</c:v>
                </c:pt>
                <c:pt idx="12262">
                  <c:v>36855</c:v>
                </c:pt>
                <c:pt idx="12263">
                  <c:v>36856</c:v>
                </c:pt>
                <c:pt idx="12264">
                  <c:v>36857</c:v>
                </c:pt>
                <c:pt idx="12265">
                  <c:v>36858</c:v>
                </c:pt>
                <c:pt idx="12266">
                  <c:v>36859</c:v>
                </c:pt>
                <c:pt idx="12267">
                  <c:v>36860</c:v>
                </c:pt>
                <c:pt idx="12268">
                  <c:v>36861</c:v>
                </c:pt>
                <c:pt idx="12269">
                  <c:v>36862</c:v>
                </c:pt>
                <c:pt idx="12270">
                  <c:v>36863</c:v>
                </c:pt>
                <c:pt idx="12271">
                  <c:v>36864</c:v>
                </c:pt>
                <c:pt idx="12272">
                  <c:v>36865</c:v>
                </c:pt>
                <c:pt idx="12273">
                  <c:v>36866</c:v>
                </c:pt>
                <c:pt idx="12274">
                  <c:v>36867</c:v>
                </c:pt>
                <c:pt idx="12275">
                  <c:v>36868</c:v>
                </c:pt>
                <c:pt idx="12276">
                  <c:v>36869</c:v>
                </c:pt>
                <c:pt idx="12277">
                  <c:v>36870</c:v>
                </c:pt>
                <c:pt idx="12278">
                  <c:v>36871</c:v>
                </c:pt>
                <c:pt idx="12279">
                  <c:v>36872</c:v>
                </c:pt>
                <c:pt idx="12280">
                  <c:v>36873</c:v>
                </c:pt>
                <c:pt idx="12281">
                  <c:v>36874</c:v>
                </c:pt>
                <c:pt idx="12282">
                  <c:v>36875</c:v>
                </c:pt>
                <c:pt idx="12283">
                  <c:v>36876</c:v>
                </c:pt>
                <c:pt idx="12284">
                  <c:v>36877</c:v>
                </c:pt>
                <c:pt idx="12285">
                  <c:v>36878</c:v>
                </c:pt>
                <c:pt idx="12286">
                  <c:v>36879</c:v>
                </c:pt>
                <c:pt idx="12287">
                  <c:v>36880</c:v>
                </c:pt>
                <c:pt idx="12288">
                  <c:v>36881</c:v>
                </c:pt>
                <c:pt idx="12289">
                  <c:v>36882</c:v>
                </c:pt>
                <c:pt idx="12290">
                  <c:v>36883</c:v>
                </c:pt>
                <c:pt idx="12291">
                  <c:v>36884</c:v>
                </c:pt>
                <c:pt idx="12292">
                  <c:v>36885</c:v>
                </c:pt>
                <c:pt idx="12293">
                  <c:v>36886</c:v>
                </c:pt>
                <c:pt idx="12294">
                  <c:v>36887</c:v>
                </c:pt>
                <c:pt idx="12295">
                  <c:v>36888</c:v>
                </c:pt>
                <c:pt idx="12296">
                  <c:v>36889</c:v>
                </c:pt>
                <c:pt idx="12297">
                  <c:v>36890</c:v>
                </c:pt>
                <c:pt idx="12298">
                  <c:v>36891</c:v>
                </c:pt>
                <c:pt idx="12299">
                  <c:v>36892</c:v>
                </c:pt>
                <c:pt idx="12300">
                  <c:v>36893</c:v>
                </c:pt>
                <c:pt idx="12301">
                  <c:v>36894</c:v>
                </c:pt>
                <c:pt idx="12302">
                  <c:v>36895</c:v>
                </c:pt>
                <c:pt idx="12303">
                  <c:v>36896</c:v>
                </c:pt>
                <c:pt idx="12304">
                  <c:v>36897</c:v>
                </c:pt>
                <c:pt idx="12305">
                  <c:v>36898</c:v>
                </c:pt>
                <c:pt idx="12306">
                  <c:v>36899</c:v>
                </c:pt>
                <c:pt idx="12307">
                  <c:v>36900</c:v>
                </c:pt>
                <c:pt idx="12308">
                  <c:v>36901</c:v>
                </c:pt>
                <c:pt idx="12309">
                  <c:v>36902</c:v>
                </c:pt>
                <c:pt idx="12310">
                  <c:v>36903</c:v>
                </c:pt>
                <c:pt idx="12311">
                  <c:v>36904</c:v>
                </c:pt>
                <c:pt idx="12312">
                  <c:v>36905</c:v>
                </c:pt>
                <c:pt idx="12313">
                  <c:v>36906</c:v>
                </c:pt>
                <c:pt idx="12314">
                  <c:v>36907</c:v>
                </c:pt>
                <c:pt idx="12315">
                  <c:v>36908</c:v>
                </c:pt>
                <c:pt idx="12316">
                  <c:v>36909</c:v>
                </c:pt>
                <c:pt idx="12317">
                  <c:v>36910</c:v>
                </c:pt>
                <c:pt idx="12318">
                  <c:v>36911</c:v>
                </c:pt>
                <c:pt idx="12319">
                  <c:v>36912</c:v>
                </c:pt>
                <c:pt idx="12320">
                  <c:v>36913</c:v>
                </c:pt>
                <c:pt idx="12321">
                  <c:v>36914</c:v>
                </c:pt>
                <c:pt idx="12322">
                  <c:v>36915</c:v>
                </c:pt>
                <c:pt idx="12323">
                  <c:v>36916</c:v>
                </c:pt>
                <c:pt idx="12324">
                  <c:v>36917</c:v>
                </c:pt>
                <c:pt idx="12325">
                  <c:v>36918</c:v>
                </c:pt>
                <c:pt idx="12326">
                  <c:v>36919</c:v>
                </c:pt>
                <c:pt idx="12327">
                  <c:v>36920</c:v>
                </c:pt>
                <c:pt idx="12328">
                  <c:v>36921</c:v>
                </c:pt>
                <c:pt idx="12329">
                  <c:v>36922</c:v>
                </c:pt>
                <c:pt idx="12330">
                  <c:v>36923</c:v>
                </c:pt>
                <c:pt idx="12331">
                  <c:v>36924</c:v>
                </c:pt>
                <c:pt idx="12332">
                  <c:v>36925</c:v>
                </c:pt>
                <c:pt idx="12333">
                  <c:v>36926</c:v>
                </c:pt>
                <c:pt idx="12334">
                  <c:v>36927</c:v>
                </c:pt>
                <c:pt idx="12335">
                  <c:v>36928</c:v>
                </c:pt>
                <c:pt idx="12336">
                  <c:v>36929</c:v>
                </c:pt>
                <c:pt idx="12337">
                  <c:v>36930</c:v>
                </c:pt>
                <c:pt idx="12338">
                  <c:v>36931</c:v>
                </c:pt>
                <c:pt idx="12339">
                  <c:v>36932</c:v>
                </c:pt>
                <c:pt idx="12340">
                  <c:v>36933</c:v>
                </c:pt>
                <c:pt idx="12341">
                  <c:v>36934</c:v>
                </c:pt>
                <c:pt idx="12342">
                  <c:v>36935</c:v>
                </c:pt>
                <c:pt idx="12343">
                  <c:v>36936</c:v>
                </c:pt>
                <c:pt idx="12344">
                  <c:v>36937</c:v>
                </c:pt>
                <c:pt idx="12345">
                  <c:v>36938</c:v>
                </c:pt>
                <c:pt idx="12346">
                  <c:v>36939</c:v>
                </c:pt>
                <c:pt idx="12347">
                  <c:v>36940</c:v>
                </c:pt>
                <c:pt idx="12348">
                  <c:v>36941</c:v>
                </c:pt>
                <c:pt idx="12349">
                  <c:v>36942</c:v>
                </c:pt>
                <c:pt idx="12350">
                  <c:v>36943</c:v>
                </c:pt>
                <c:pt idx="12351">
                  <c:v>36944</c:v>
                </c:pt>
                <c:pt idx="12352">
                  <c:v>36945</c:v>
                </c:pt>
                <c:pt idx="12353">
                  <c:v>36946</c:v>
                </c:pt>
                <c:pt idx="12354">
                  <c:v>36947</c:v>
                </c:pt>
                <c:pt idx="12355">
                  <c:v>36948</c:v>
                </c:pt>
                <c:pt idx="12356">
                  <c:v>36949</c:v>
                </c:pt>
                <c:pt idx="12357">
                  <c:v>36950</c:v>
                </c:pt>
                <c:pt idx="12358">
                  <c:v>36951</c:v>
                </c:pt>
                <c:pt idx="12359">
                  <c:v>36952</c:v>
                </c:pt>
                <c:pt idx="12360">
                  <c:v>36953</c:v>
                </c:pt>
                <c:pt idx="12361">
                  <c:v>36954</c:v>
                </c:pt>
                <c:pt idx="12362">
                  <c:v>36955</c:v>
                </c:pt>
                <c:pt idx="12363">
                  <c:v>36956</c:v>
                </c:pt>
                <c:pt idx="12364">
                  <c:v>36957</c:v>
                </c:pt>
                <c:pt idx="12365">
                  <c:v>36958</c:v>
                </c:pt>
                <c:pt idx="12366">
                  <c:v>36959</c:v>
                </c:pt>
                <c:pt idx="12367">
                  <c:v>36960</c:v>
                </c:pt>
                <c:pt idx="12368">
                  <c:v>36961</c:v>
                </c:pt>
                <c:pt idx="12369">
                  <c:v>36962</c:v>
                </c:pt>
                <c:pt idx="12370">
                  <c:v>36963</c:v>
                </c:pt>
                <c:pt idx="12371">
                  <c:v>36964</c:v>
                </c:pt>
                <c:pt idx="12372">
                  <c:v>36965</c:v>
                </c:pt>
                <c:pt idx="12373">
                  <c:v>36966</c:v>
                </c:pt>
                <c:pt idx="12374">
                  <c:v>36967</c:v>
                </c:pt>
                <c:pt idx="12375">
                  <c:v>36968</c:v>
                </c:pt>
                <c:pt idx="12376">
                  <c:v>36969</c:v>
                </c:pt>
                <c:pt idx="12377">
                  <c:v>36970</c:v>
                </c:pt>
                <c:pt idx="12378">
                  <c:v>36971</c:v>
                </c:pt>
                <c:pt idx="12379">
                  <c:v>36972</c:v>
                </c:pt>
                <c:pt idx="12380">
                  <c:v>36973</c:v>
                </c:pt>
                <c:pt idx="12381">
                  <c:v>36974</c:v>
                </c:pt>
                <c:pt idx="12382">
                  <c:v>36975</c:v>
                </c:pt>
                <c:pt idx="12383">
                  <c:v>36976</c:v>
                </c:pt>
                <c:pt idx="12384">
                  <c:v>36977</c:v>
                </c:pt>
                <c:pt idx="12385">
                  <c:v>36978</c:v>
                </c:pt>
                <c:pt idx="12386">
                  <c:v>36979</c:v>
                </c:pt>
                <c:pt idx="12387">
                  <c:v>36980</c:v>
                </c:pt>
                <c:pt idx="12388">
                  <c:v>36981</c:v>
                </c:pt>
                <c:pt idx="12389">
                  <c:v>36982</c:v>
                </c:pt>
                <c:pt idx="12390">
                  <c:v>36983</c:v>
                </c:pt>
                <c:pt idx="12391">
                  <c:v>36984</c:v>
                </c:pt>
                <c:pt idx="12392">
                  <c:v>36985</c:v>
                </c:pt>
                <c:pt idx="12393">
                  <c:v>36986</c:v>
                </c:pt>
                <c:pt idx="12394">
                  <c:v>36987</c:v>
                </c:pt>
                <c:pt idx="12395">
                  <c:v>36988</c:v>
                </c:pt>
                <c:pt idx="12396">
                  <c:v>36989</c:v>
                </c:pt>
                <c:pt idx="12397">
                  <c:v>36990</c:v>
                </c:pt>
                <c:pt idx="12398">
                  <c:v>36991</c:v>
                </c:pt>
                <c:pt idx="12399">
                  <c:v>36992</c:v>
                </c:pt>
                <c:pt idx="12400">
                  <c:v>36993</c:v>
                </c:pt>
                <c:pt idx="12401">
                  <c:v>36994</c:v>
                </c:pt>
                <c:pt idx="12402">
                  <c:v>36995</c:v>
                </c:pt>
                <c:pt idx="12403">
                  <c:v>36996</c:v>
                </c:pt>
                <c:pt idx="12404">
                  <c:v>36997</c:v>
                </c:pt>
                <c:pt idx="12405">
                  <c:v>36998</c:v>
                </c:pt>
                <c:pt idx="12406">
                  <c:v>36999</c:v>
                </c:pt>
                <c:pt idx="12407">
                  <c:v>37000</c:v>
                </c:pt>
                <c:pt idx="12408">
                  <c:v>37001</c:v>
                </c:pt>
                <c:pt idx="12409">
                  <c:v>37002</c:v>
                </c:pt>
                <c:pt idx="12410">
                  <c:v>37003</c:v>
                </c:pt>
                <c:pt idx="12411">
                  <c:v>37004</c:v>
                </c:pt>
                <c:pt idx="12412">
                  <c:v>37005</c:v>
                </c:pt>
                <c:pt idx="12413">
                  <c:v>37006</c:v>
                </c:pt>
                <c:pt idx="12414">
                  <c:v>37007</c:v>
                </c:pt>
                <c:pt idx="12415">
                  <c:v>37008</c:v>
                </c:pt>
                <c:pt idx="12416">
                  <c:v>37009</c:v>
                </c:pt>
                <c:pt idx="12417">
                  <c:v>37010</c:v>
                </c:pt>
                <c:pt idx="12418">
                  <c:v>37011</c:v>
                </c:pt>
                <c:pt idx="12419">
                  <c:v>37012</c:v>
                </c:pt>
                <c:pt idx="12420">
                  <c:v>37013</c:v>
                </c:pt>
                <c:pt idx="12421">
                  <c:v>37014</c:v>
                </c:pt>
                <c:pt idx="12422">
                  <c:v>37015</c:v>
                </c:pt>
                <c:pt idx="12423">
                  <c:v>37016</c:v>
                </c:pt>
                <c:pt idx="12424">
                  <c:v>37017</c:v>
                </c:pt>
                <c:pt idx="12425">
                  <c:v>37018</c:v>
                </c:pt>
                <c:pt idx="12426">
                  <c:v>37019</c:v>
                </c:pt>
                <c:pt idx="12427">
                  <c:v>37020</c:v>
                </c:pt>
                <c:pt idx="12428">
                  <c:v>37021</c:v>
                </c:pt>
                <c:pt idx="12429">
                  <c:v>37022</c:v>
                </c:pt>
                <c:pt idx="12430">
                  <c:v>37023</c:v>
                </c:pt>
                <c:pt idx="12431">
                  <c:v>37024</c:v>
                </c:pt>
                <c:pt idx="12432">
                  <c:v>37025</c:v>
                </c:pt>
                <c:pt idx="12433">
                  <c:v>37026</c:v>
                </c:pt>
                <c:pt idx="12434">
                  <c:v>37027</c:v>
                </c:pt>
                <c:pt idx="12435">
                  <c:v>37028</c:v>
                </c:pt>
                <c:pt idx="12436">
                  <c:v>37029</c:v>
                </c:pt>
                <c:pt idx="12437">
                  <c:v>37030</c:v>
                </c:pt>
                <c:pt idx="12438">
                  <c:v>37031</c:v>
                </c:pt>
                <c:pt idx="12439">
                  <c:v>37032</c:v>
                </c:pt>
                <c:pt idx="12440">
                  <c:v>37033</c:v>
                </c:pt>
                <c:pt idx="12441">
                  <c:v>37034</c:v>
                </c:pt>
                <c:pt idx="12442">
                  <c:v>37035</c:v>
                </c:pt>
                <c:pt idx="12443">
                  <c:v>37036</c:v>
                </c:pt>
                <c:pt idx="12444">
                  <c:v>37037</c:v>
                </c:pt>
                <c:pt idx="12445">
                  <c:v>37038</c:v>
                </c:pt>
                <c:pt idx="12446">
                  <c:v>37039</c:v>
                </c:pt>
                <c:pt idx="12447">
                  <c:v>37040</c:v>
                </c:pt>
                <c:pt idx="12448">
                  <c:v>37041</c:v>
                </c:pt>
                <c:pt idx="12449">
                  <c:v>37042</c:v>
                </c:pt>
                <c:pt idx="12450">
                  <c:v>37043</c:v>
                </c:pt>
                <c:pt idx="12451">
                  <c:v>37044</c:v>
                </c:pt>
                <c:pt idx="12452">
                  <c:v>37045</c:v>
                </c:pt>
                <c:pt idx="12453">
                  <c:v>37046</c:v>
                </c:pt>
                <c:pt idx="12454">
                  <c:v>37047</c:v>
                </c:pt>
                <c:pt idx="12455">
                  <c:v>37048</c:v>
                </c:pt>
                <c:pt idx="12456">
                  <c:v>37049</c:v>
                </c:pt>
                <c:pt idx="12457">
                  <c:v>37050</c:v>
                </c:pt>
                <c:pt idx="12458">
                  <c:v>37051</c:v>
                </c:pt>
                <c:pt idx="12459">
                  <c:v>37052</c:v>
                </c:pt>
                <c:pt idx="12460">
                  <c:v>37053</c:v>
                </c:pt>
                <c:pt idx="12461">
                  <c:v>37054</c:v>
                </c:pt>
                <c:pt idx="12462">
                  <c:v>37055</c:v>
                </c:pt>
                <c:pt idx="12463">
                  <c:v>37056</c:v>
                </c:pt>
                <c:pt idx="12464">
                  <c:v>37057</c:v>
                </c:pt>
                <c:pt idx="12465">
                  <c:v>37058</c:v>
                </c:pt>
                <c:pt idx="12466">
                  <c:v>37059</c:v>
                </c:pt>
                <c:pt idx="12467">
                  <c:v>37060</c:v>
                </c:pt>
                <c:pt idx="12468">
                  <c:v>37061</c:v>
                </c:pt>
                <c:pt idx="12469">
                  <c:v>37062</c:v>
                </c:pt>
                <c:pt idx="12470">
                  <c:v>37063</c:v>
                </c:pt>
                <c:pt idx="12471">
                  <c:v>37064</c:v>
                </c:pt>
                <c:pt idx="12472">
                  <c:v>37065</c:v>
                </c:pt>
                <c:pt idx="12473">
                  <c:v>37066</c:v>
                </c:pt>
                <c:pt idx="12474">
                  <c:v>37067</c:v>
                </c:pt>
                <c:pt idx="12475">
                  <c:v>37068</c:v>
                </c:pt>
                <c:pt idx="12476">
                  <c:v>37069</c:v>
                </c:pt>
                <c:pt idx="12477">
                  <c:v>37070</c:v>
                </c:pt>
                <c:pt idx="12478">
                  <c:v>37071</c:v>
                </c:pt>
                <c:pt idx="12479">
                  <c:v>37072</c:v>
                </c:pt>
                <c:pt idx="12480">
                  <c:v>37073</c:v>
                </c:pt>
                <c:pt idx="12481">
                  <c:v>37074</c:v>
                </c:pt>
                <c:pt idx="12482">
                  <c:v>37075</c:v>
                </c:pt>
                <c:pt idx="12483">
                  <c:v>37076</c:v>
                </c:pt>
                <c:pt idx="12484">
                  <c:v>37077</c:v>
                </c:pt>
                <c:pt idx="12485">
                  <c:v>37078</c:v>
                </c:pt>
                <c:pt idx="12486">
                  <c:v>37079</c:v>
                </c:pt>
                <c:pt idx="12487">
                  <c:v>37080</c:v>
                </c:pt>
                <c:pt idx="12488">
                  <c:v>37081</c:v>
                </c:pt>
                <c:pt idx="12489">
                  <c:v>37082</c:v>
                </c:pt>
                <c:pt idx="12490">
                  <c:v>37083</c:v>
                </c:pt>
                <c:pt idx="12491">
                  <c:v>37084</c:v>
                </c:pt>
                <c:pt idx="12492">
                  <c:v>37085</c:v>
                </c:pt>
                <c:pt idx="12493">
                  <c:v>37086</c:v>
                </c:pt>
                <c:pt idx="12494">
                  <c:v>37087</c:v>
                </c:pt>
                <c:pt idx="12495">
                  <c:v>37088</c:v>
                </c:pt>
                <c:pt idx="12496">
                  <c:v>37089</c:v>
                </c:pt>
                <c:pt idx="12497">
                  <c:v>37090</c:v>
                </c:pt>
                <c:pt idx="12498">
                  <c:v>37091</c:v>
                </c:pt>
                <c:pt idx="12499">
                  <c:v>37092</c:v>
                </c:pt>
                <c:pt idx="12500">
                  <c:v>37093</c:v>
                </c:pt>
                <c:pt idx="12501">
                  <c:v>37094</c:v>
                </c:pt>
                <c:pt idx="12502">
                  <c:v>37095</c:v>
                </c:pt>
                <c:pt idx="12503">
                  <c:v>37096</c:v>
                </c:pt>
                <c:pt idx="12504">
                  <c:v>37097</c:v>
                </c:pt>
                <c:pt idx="12505">
                  <c:v>37098</c:v>
                </c:pt>
                <c:pt idx="12506">
                  <c:v>37099</c:v>
                </c:pt>
                <c:pt idx="12507">
                  <c:v>37100</c:v>
                </c:pt>
                <c:pt idx="12508">
                  <c:v>37101</c:v>
                </c:pt>
                <c:pt idx="12509">
                  <c:v>37102</c:v>
                </c:pt>
                <c:pt idx="12510">
                  <c:v>37103</c:v>
                </c:pt>
                <c:pt idx="12511">
                  <c:v>37104</c:v>
                </c:pt>
                <c:pt idx="12512">
                  <c:v>37105</c:v>
                </c:pt>
                <c:pt idx="12513">
                  <c:v>37106</c:v>
                </c:pt>
                <c:pt idx="12514">
                  <c:v>37107</c:v>
                </c:pt>
                <c:pt idx="12515">
                  <c:v>37108</c:v>
                </c:pt>
                <c:pt idx="12516">
                  <c:v>37109</c:v>
                </c:pt>
                <c:pt idx="12517">
                  <c:v>37110</c:v>
                </c:pt>
                <c:pt idx="12518">
                  <c:v>37111</c:v>
                </c:pt>
                <c:pt idx="12519">
                  <c:v>37112</c:v>
                </c:pt>
                <c:pt idx="12520">
                  <c:v>37113</c:v>
                </c:pt>
                <c:pt idx="12521">
                  <c:v>37114</c:v>
                </c:pt>
                <c:pt idx="12522">
                  <c:v>37115</c:v>
                </c:pt>
                <c:pt idx="12523">
                  <c:v>37116</c:v>
                </c:pt>
                <c:pt idx="12524">
                  <c:v>37117</c:v>
                </c:pt>
                <c:pt idx="12525">
                  <c:v>37118</c:v>
                </c:pt>
                <c:pt idx="12526">
                  <c:v>37119</c:v>
                </c:pt>
                <c:pt idx="12527">
                  <c:v>37120</c:v>
                </c:pt>
                <c:pt idx="12528">
                  <c:v>37121</c:v>
                </c:pt>
                <c:pt idx="12529">
                  <c:v>37122</c:v>
                </c:pt>
                <c:pt idx="12530">
                  <c:v>37123</c:v>
                </c:pt>
                <c:pt idx="12531">
                  <c:v>37124</c:v>
                </c:pt>
                <c:pt idx="12532">
                  <c:v>37125</c:v>
                </c:pt>
                <c:pt idx="12533">
                  <c:v>37126</c:v>
                </c:pt>
                <c:pt idx="12534">
                  <c:v>37127</c:v>
                </c:pt>
                <c:pt idx="12535">
                  <c:v>37128</c:v>
                </c:pt>
                <c:pt idx="12536">
                  <c:v>37129</c:v>
                </c:pt>
                <c:pt idx="12537">
                  <c:v>37130</c:v>
                </c:pt>
                <c:pt idx="12538">
                  <c:v>37131</c:v>
                </c:pt>
                <c:pt idx="12539">
                  <c:v>37132</c:v>
                </c:pt>
                <c:pt idx="12540">
                  <c:v>37133</c:v>
                </c:pt>
                <c:pt idx="12541">
                  <c:v>37134</c:v>
                </c:pt>
                <c:pt idx="12542">
                  <c:v>37135</c:v>
                </c:pt>
                <c:pt idx="12543">
                  <c:v>37136</c:v>
                </c:pt>
                <c:pt idx="12544">
                  <c:v>37137</c:v>
                </c:pt>
                <c:pt idx="12545">
                  <c:v>37138</c:v>
                </c:pt>
                <c:pt idx="12546">
                  <c:v>37139</c:v>
                </c:pt>
                <c:pt idx="12547">
                  <c:v>37140</c:v>
                </c:pt>
                <c:pt idx="12548">
                  <c:v>37141</c:v>
                </c:pt>
                <c:pt idx="12549">
                  <c:v>37142</c:v>
                </c:pt>
                <c:pt idx="12550">
                  <c:v>37143</c:v>
                </c:pt>
                <c:pt idx="12551">
                  <c:v>37144</c:v>
                </c:pt>
                <c:pt idx="12552">
                  <c:v>37145</c:v>
                </c:pt>
                <c:pt idx="12553">
                  <c:v>37146</c:v>
                </c:pt>
                <c:pt idx="12554">
                  <c:v>37147</c:v>
                </c:pt>
                <c:pt idx="12555">
                  <c:v>37148</c:v>
                </c:pt>
                <c:pt idx="12556">
                  <c:v>37149</c:v>
                </c:pt>
                <c:pt idx="12557">
                  <c:v>37150</c:v>
                </c:pt>
                <c:pt idx="12558">
                  <c:v>37151</c:v>
                </c:pt>
                <c:pt idx="12559">
                  <c:v>37152</c:v>
                </c:pt>
                <c:pt idx="12560">
                  <c:v>37153</c:v>
                </c:pt>
                <c:pt idx="12561">
                  <c:v>37154</c:v>
                </c:pt>
                <c:pt idx="12562">
                  <c:v>37155</c:v>
                </c:pt>
                <c:pt idx="12563">
                  <c:v>37156</c:v>
                </c:pt>
                <c:pt idx="12564">
                  <c:v>37157</c:v>
                </c:pt>
                <c:pt idx="12565">
                  <c:v>37158</c:v>
                </c:pt>
                <c:pt idx="12566">
                  <c:v>37159</c:v>
                </c:pt>
                <c:pt idx="12567">
                  <c:v>37160</c:v>
                </c:pt>
                <c:pt idx="12568">
                  <c:v>37161</c:v>
                </c:pt>
                <c:pt idx="12569">
                  <c:v>37162</c:v>
                </c:pt>
                <c:pt idx="12570">
                  <c:v>37163</c:v>
                </c:pt>
                <c:pt idx="12571">
                  <c:v>37164</c:v>
                </c:pt>
                <c:pt idx="12572">
                  <c:v>37165</c:v>
                </c:pt>
                <c:pt idx="12573">
                  <c:v>37166</c:v>
                </c:pt>
                <c:pt idx="12574">
                  <c:v>37167</c:v>
                </c:pt>
                <c:pt idx="12575">
                  <c:v>37168</c:v>
                </c:pt>
                <c:pt idx="12576">
                  <c:v>37169</c:v>
                </c:pt>
                <c:pt idx="12577">
                  <c:v>37170</c:v>
                </c:pt>
                <c:pt idx="12578">
                  <c:v>37171</c:v>
                </c:pt>
                <c:pt idx="12579">
                  <c:v>37172</c:v>
                </c:pt>
                <c:pt idx="12580">
                  <c:v>37173</c:v>
                </c:pt>
                <c:pt idx="12581">
                  <c:v>37174</c:v>
                </c:pt>
                <c:pt idx="12582">
                  <c:v>37175</c:v>
                </c:pt>
                <c:pt idx="12583">
                  <c:v>37176</c:v>
                </c:pt>
                <c:pt idx="12584">
                  <c:v>37177</c:v>
                </c:pt>
                <c:pt idx="12585">
                  <c:v>37178</c:v>
                </c:pt>
                <c:pt idx="12586">
                  <c:v>37179</c:v>
                </c:pt>
                <c:pt idx="12587">
                  <c:v>37180</c:v>
                </c:pt>
                <c:pt idx="12588">
                  <c:v>37181</c:v>
                </c:pt>
                <c:pt idx="12589">
                  <c:v>37182</c:v>
                </c:pt>
                <c:pt idx="12590">
                  <c:v>37183</c:v>
                </c:pt>
                <c:pt idx="12591">
                  <c:v>37184</c:v>
                </c:pt>
                <c:pt idx="12592">
                  <c:v>37185</c:v>
                </c:pt>
                <c:pt idx="12593">
                  <c:v>37186</c:v>
                </c:pt>
                <c:pt idx="12594">
                  <c:v>37187</c:v>
                </c:pt>
                <c:pt idx="12595">
                  <c:v>37188</c:v>
                </c:pt>
                <c:pt idx="12596">
                  <c:v>37189</c:v>
                </c:pt>
                <c:pt idx="12597">
                  <c:v>37190</c:v>
                </c:pt>
                <c:pt idx="12598">
                  <c:v>37191</c:v>
                </c:pt>
                <c:pt idx="12599">
                  <c:v>37192</c:v>
                </c:pt>
                <c:pt idx="12600">
                  <c:v>37193</c:v>
                </c:pt>
                <c:pt idx="12601">
                  <c:v>37194</c:v>
                </c:pt>
                <c:pt idx="12602">
                  <c:v>37195</c:v>
                </c:pt>
                <c:pt idx="12603">
                  <c:v>37196</c:v>
                </c:pt>
                <c:pt idx="12604">
                  <c:v>37197</c:v>
                </c:pt>
                <c:pt idx="12605">
                  <c:v>37198</c:v>
                </c:pt>
                <c:pt idx="12606">
                  <c:v>37199</c:v>
                </c:pt>
                <c:pt idx="12607">
                  <c:v>37200</c:v>
                </c:pt>
                <c:pt idx="12608">
                  <c:v>37201</c:v>
                </c:pt>
                <c:pt idx="12609">
                  <c:v>37202</c:v>
                </c:pt>
                <c:pt idx="12610">
                  <c:v>37203</c:v>
                </c:pt>
                <c:pt idx="12611">
                  <c:v>37204</c:v>
                </c:pt>
                <c:pt idx="12612">
                  <c:v>37205</c:v>
                </c:pt>
                <c:pt idx="12613">
                  <c:v>37206</c:v>
                </c:pt>
                <c:pt idx="12614">
                  <c:v>37207</c:v>
                </c:pt>
                <c:pt idx="12615">
                  <c:v>37208</c:v>
                </c:pt>
                <c:pt idx="12616">
                  <c:v>37209</c:v>
                </c:pt>
                <c:pt idx="12617">
                  <c:v>37210</c:v>
                </c:pt>
                <c:pt idx="12618">
                  <c:v>37211</c:v>
                </c:pt>
                <c:pt idx="12619">
                  <c:v>37212</c:v>
                </c:pt>
                <c:pt idx="12620">
                  <c:v>37213</c:v>
                </c:pt>
                <c:pt idx="12621">
                  <c:v>37214</c:v>
                </c:pt>
                <c:pt idx="12622">
                  <c:v>37215</c:v>
                </c:pt>
                <c:pt idx="12623">
                  <c:v>37216</c:v>
                </c:pt>
                <c:pt idx="12624">
                  <c:v>37217</c:v>
                </c:pt>
                <c:pt idx="12625">
                  <c:v>37218</c:v>
                </c:pt>
                <c:pt idx="12626">
                  <c:v>37219</c:v>
                </c:pt>
                <c:pt idx="12627">
                  <c:v>37220</c:v>
                </c:pt>
                <c:pt idx="12628">
                  <c:v>37221</c:v>
                </c:pt>
                <c:pt idx="12629">
                  <c:v>37222</c:v>
                </c:pt>
                <c:pt idx="12630">
                  <c:v>37223</c:v>
                </c:pt>
                <c:pt idx="12631">
                  <c:v>37224</c:v>
                </c:pt>
                <c:pt idx="12632">
                  <c:v>37225</c:v>
                </c:pt>
                <c:pt idx="12633">
                  <c:v>37226</c:v>
                </c:pt>
                <c:pt idx="12634">
                  <c:v>37227</c:v>
                </c:pt>
                <c:pt idx="12635">
                  <c:v>37228</c:v>
                </c:pt>
                <c:pt idx="12636">
                  <c:v>37229</c:v>
                </c:pt>
                <c:pt idx="12637">
                  <c:v>37230</c:v>
                </c:pt>
                <c:pt idx="12638">
                  <c:v>37231</c:v>
                </c:pt>
                <c:pt idx="12639">
                  <c:v>37232</c:v>
                </c:pt>
                <c:pt idx="12640">
                  <c:v>37233</c:v>
                </c:pt>
                <c:pt idx="12641">
                  <c:v>37234</c:v>
                </c:pt>
                <c:pt idx="12642">
                  <c:v>37235</c:v>
                </c:pt>
                <c:pt idx="12643">
                  <c:v>37236</c:v>
                </c:pt>
                <c:pt idx="12644">
                  <c:v>37237</c:v>
                </c:pt>
                <c:pt idx="12645">
                  <c:v>37238</c:v>
                </c:pt>
                <c:pt idx="12646">
                  <c:v>37239</c:v>
                </c:pt>
                <c:pt idx="12647">
                  <c:v>37240</c:v>
                </c:pt>
                <c:pt idx="12648">
                  <c:v>37241</c:v>
                </c:pt>
                <c:pt idx="12649">
                  <c:v>37242</c:v>
                </c:pt>
                <c:pt idx="12650">
                  <c:v>37243</c:v>
                </c:pt>
                <c:pt idx="12651">
                  <c:v>37244</c:v>
                </c:pt>
                <c:pt idx="12652">
                  <c:v>37245</c:v>
                </c:pt>
                <c:pt idx="12653">
                  <c:v>37246</c:v>
                </c:pt>
                <c:pt idx="12654">
                  <c:v>37247</c:v>
                </c:pt>
                <c:pt idx="12655">
                  <c:v>37248</c:v>
                </c:pt>
                <c:pt idx="12656">
                  <c:v>37249</c:v>
                </c:pt>
                <c:pt idx="12657">
                  <c:v>37250</c:v>
                </c:pt>
                <c:pt idx="12658">
                  <c:v>37251</c:v>
                </c:pt>
                <c:pt idx="12659">
                  <c:v>37252</c:v>
                </c:pt>
                <c:pt idx="12660">
                  <c:v>37253</c:v>
                </c:pt>
                <c:pt idx="12661">
                  <c:v>37254</c:v>
                </c:pt>
                <c:pt idx="12662">
                  <c:v>37255</c:v>
                </c:pt>
                <c:pt idx="12663">
                  <c:v>37256</c:v>
                </c:pt>
                <c:pt idx="12664">
                  <c:v>37257</c:v>
                </c:pt>
                <c:pt idx="12665">
                  <c:v>37258</c:v>
                </c:pt>
                <c:pt idx="12666">
                  <c:v>37259</c:v>
                </c:pt>
                <c:pt idx="12667">
                  <c:v>37260</c:v>
                </c:pt>
                <c:pt idx="12668">
                  <c:v>37261</c:v>
                </c:pt>
                <c:pt idx="12669">
                  <c:v>37262</c:v>
                </c:pt>
                <c:pt idx="12670">
                  <c:v>37263</c:v>
                </c:pt>
                <c:pt idx="12671">
                  <c:v>37264</c:v>
                </c:pt>
                <c:pt idx="12672">
                  <c:v>37265</c:v>
                </c:pt>
                <c:pt idx="12673">
                  <c:v>37266</c:v>
                </c:pt>
                <c:pt idx="12674">
                  <c:v>37267</c:v>
                </c:pt>
                <c:pt idx="12675">
                  <c:v>37268</c:v>
                </c:pt>
                <c:pt idx="12676">
                  <c:v>37269</c:v>
                </c:pt>
                <c:pt idx="12677">
                  <c:v>37270</c:v>
                </c:pt>
                <c:pt idx="12678">
                  <c:v>37271</c:v>
                </c:pt>
                <c:pt idx="12679">
                  <c:v>37272</c:v>
                </c:pt>
                <c:pt idx="12680">
                  <c:v>37273</c:v>
                </c:pt>
                <c:pt idx="12681">
                  <c:v>37274</c:v>
                </c:pt>
                <c:pt idx="12682">
                  <c:v>37275</c:v>
                </c:pt>
                <c:pt idx="12683">
                  <c:v>37276</c:v>
                </c:pt>
                <c:pt idx="12684">
                  <c:v>37277</c:v>
                </c:pt>
                <c:pt idx="12685">
                  <c:v>37278</c:v>
                </c:pt>
                <c:pt idx="12686">
                  <c:v>37279</c:v>
                </c:pt>
                <c:pt idx="12687">
                  <c:v>37280</c:v>
                </c:pt>
                <c:pt idx="12688">
                  <c:v>37281</c:v>
                </c:pt>
                <c:pt idx="12689">
                  <c:v>37282</c:v>
                </c:pt>
                <c:pt idx="12690">
                  <c:v>37283</c:v>
                </c:pt>
                <c:pt idx="12691">
                  <c:v>37284</c:v>
                </c:pt>
                <c:pt idx="12692">
                  <c:v>37285</c:v>
                </c:pt>
                <c:pt idx="12693">
                  <c:v>37286</c:v>
                </c:pt>
                <c:pt idx="12694">
                  <c:v>37287</c:v>
                </c:pt>
                <c:pt idx="12695">
                  <c:v>37288</c:v>
                </c:pt>
                <c:pt idx="12696">
                  <c:v>37289</c:v>
                </c:pt>
                <c:pt idx="12697">
                  <c:v>37290</c:v>
                </c:pt>
                <c:pt idx="12698">
                  <c:v>37291</c:v>
                </c:pt>
                <c:pt idx="12699">
                  <c:v>37292</c:v>
                </c:pt>
                <c:pt idx="12700">
                  <c:v>37293</c:v>
                </c:pt>
                <c:pt idx="12701">
                  <c:v>37294</c:v>
                </c:pt>
                <c:pt idx="12702">
                  <c:v>37295</c:v>
                </c:pt>
                <c:pt idx="12703">
                  <c:v>37296</c:v>
                </c:pt>
                <c:pt idx="12704">
                  <c:v>37297</c:v>
                </c:pt>
                <c:pt idx="12705">
                  <c:v>37298</c:v>
                </c:pt>
                <c:pt idx="12706">
                  <c:v>37299</c:v>
                </c:pt>
                <c:pt idx="12707">
                  <c:v>37300</c:v>
                </c:pt>
                <c:pt idx="12708">
                  <c:v>37301</c:v>
                </c:pt>
                <c:pt idx="12709">
                  <c:v>37302</c:v>
                </c:pt>
                <c:pt idx="12710">
                  <c:v>37303</c:v>
                </c:pt>
                <c:pt idx="12711">
                  <c:v>37304</c:v>
                </c:pt>
                <c:pt idx="12712">
                  <c:v>37305</c:v>
                </c:pt>
                <c:pt idx="12713">
                  <c:v>37306</c:v>
                </c:pt>
                <c:pt idx="12714">
                  <c:v>37307</c:v>
                </c:pt>
                <c:pt idx="12715">
                  <c:v>37308</c:v>
                </c:pt>
                <c:pt idx="12716">
                  <c:v>37309</c:v>
                </c:pt>
                <c:pt idx="12717">
                  <c:v>37310</c:v>
                </c:pt>
                <c:pt idx="12718">
                  <c:v>37311</c:v>
                </c:pt>
                <c:pt idx="12719">
                  <c:v>37312</c:v>
                </c:pt>
                <c:pt idx="12720">
                  <c:v>37313</c:v>
                </c:pt>
                <c:pt idx="12721">
                  <c:v>37314</c:v>
                </c:pt>
                <c:pt idx="12722">
                  <c:v>37315</c:v>
                </c:pt>
                <c:pt idx="12723">
                  <c:v>37316</c:v>
                </c:pt>
                <c:pt idx="12724">
                  <c:v>37317</c:v>
                </c:pt>
                <c:pt idx="12725">
                  <c:v>37318</c:v>
                </c:pt>
                <c:pt idx="12726">
                  <c:v>37319</c:v>
                </c:pt>
                <c:pt idx="12727">
                  <c:v>37320</c:v>
                </c:pt>
                <c:pt idx="12728">
                  <c:v>37321</c:v>
                </c:pt>
                <c:pt idx="12729">
                  <c:v>37322</c:v>
                </c:pt>
                <c:pt idx="12730">
                  <c:v>37323</c:v>
                </c:pt>
                <c:pt idx="12731">
                  <c:v>37324</c:v>
                </c:pt>
                <c:pt idx="12732">
                  <c:v>37325</c:v>
                </c:pt>
                <c:pt idx="12733">
                  <c:v>37326</c:v>
                </c:pt>
                <c:pt idx="12734">
                  <c:v>37327</c:v>
                </c:pt>
                <c:pt idx="12735">
                  <c:v>37328</c:v>
                </c:pt>
                <c:pt idx="12736">
                  <c:v>37329</c:v>
                </c:pt>
                <c:pt idx="12737">
                  <c:v>37330</c:v>
                </c:pt>
                <c:pt idx="12738">
                  <c:v>37331</c:v>
                </c:pt>
                <c:pt idx="12739">
                  <c:v>37332</c:v>
                </c:pt>
                <c:pt idx="12740">
                  <c:v>37333</c:v>
                </c:pt>
                <c:pt idx="12741">
                  <c:v>37334</c:v>
                </c:pt>
                <c:pt idx="12742">
                  <c:v>37335</c:v>
                </c:pt>
                <c:pt idx="12743">
                  <c:v>37336</c:v>
                </c:pt>
                <c:pt idx="12744">
                  <c:v>37337</c:v>
                </c:pt>
                <c:pt idx="12745">
                  <c:v>37338</c:v>
                </c:pt>
                <c:pt idx="12746">
                  <c:v>37339</c:v>
                </c:pt>
                <c:pt idx="12747">
                  <c:v>37340</c:v>
                </c:pt>
                <c:pt idx="12748">
                  <c:v>37341</c:v>
                </c:pt>
                <c:pt idx="12749">
                  <c:v>37342</c:v>
                </c:pt>
                <c:pt idx="12750">
                  <c:v>37343</c:v>
                </c:pt>
                <c:pt idx="12751">
                  <c:v>37344</c:v>
                </c:pt>
                <c:pt idx="12752">
                  <c:v>37345</c:v>
                </c:pt>
                <c:pt idx="12753">
                  <c:v>37346</c:v>
                </c:pt>
                <c:pt idx="12754">
                  <c:v>37347</c:v>
                </c:pt>
                <c:pt idx="12755">
                  <c:v>37348</c:v>
                </c:pt>
                <c:pt idx="12756">
                  <c:v>37349</c:v>
                </c:pt>
                <c:pt idx="12757">
                  <c:v>37350</c:v>
                </c:pt>
                <c:pt idx="12758">
                  <c:v>37351</c:v>
                </c:pt>
                <c:pt idx="12759">
                  <c:v>37352</c:v>
                </c:pt>
                <c:pt idx="12760">
                  <c:v>37353</c:v>
                </c:pt>
                <c:pt idx="12761">
                  <c:v>37354</c:v>
                </c:pt>
                <c:pt idx="12762">
                  <c:v>37355</c:v>
                </c:pt>
                <c:pt idx="12763">
                  <c:v>37356</c:v>
                </c:pt>
                <c:pt idx="12764">
                  <c:v>37357</c:v>
                </c:pt>
                <c:pt idx="12765">
                  <c:v>37358</c:v>
                </c:pt>
                <c:pt idx="12766">
                  <c:v>37359</c:v>
                </c:pt>
                <c:pt idx="12767">
                  <c:v>37360</c:v>
                </c:pt>
                <c:pt idx="12768">
                  <c:v>37361</c:v>
                </c:pt>
                <c:pt idx="12769">
                  <c:v>37362</c:v>
                </c:pt>
                <c:pt idx="12770">
                  <c:v>37363</c:v>
                </c:pt>
                <c:pt idx="12771">
                  <c:v>37364</c:v>
                </c:pt>
                <c:pt idx="12772">
                  <c:v>37365</c:v>
                </c:pt>
                <c:pt idx="12773">
                  <c:v>37366</c:v>
                </c:pt>
                <c:pt idx="12774">
                  <c:v>37367</c:v>
                </c:pt>
                <c:pt idx="12775">
                  <c:v>37368</c:v>
                </c:pt>
                <c:pt idx="12776">
                  <c:v>37369</c:v>
                </c:pt>
                <c:pt idx="12777">
                  <c:v>37370</c:v>
                </c:pt>
                <c:pt idx="12778">
                  <c:v>37371</c:v>
                </c:pt>
                <c:pt idx="12779">
                  <c:v>37372</c:v>
                </c:pt>
                <c:pt idx="12780">
                  <c:v>37373</c:v>
                </c:pt>
                <c:pt idx="12781">
                  <c:v>37374</c:v>
                </c:pt>
                <c:pt idx="12782">
                  <c:v>37375</c:v>
                </c:pt>
                <c:pt idx="12783">
                  <c:v>37376</c:v>
                </c:pt>
                <c:pt idx="12784">
                  <c:v>37377</c:v>
                </c:pt>
                <c:pt idx="12785">
                  <c:v>37378</c:v>
                </c:pt>
                <c:pt idx="12786">
                  <c:v>37379</c:v>
                </c:pt>
                <c:pt idx="12787">
                  <c:v>37380</c:v>
                </c:pt>
                <c:pt idx="12788">
                  <c:v>37381</c:v>
                </c:pt>
                <c:pt idx="12789">
                  <c:v>37382</c:v>
                </c:pt>
                <c:pt idx="12790">
                  <c:v>37383</c:v>
                </c:pt>
                <c:pt idx="12791">
                  <c:v>37384</c:v>
                </c:pt>
                <c:pt idx="12792">
                  <c:v>37385</c:v>
                </c:pt>
                <c:pt idx="12793">
                  <c:v>37386</c:v>
                </c:pt>
                <c:pt idx="12794">
                  <c:v>37387</c:v>
                </c:pt>
                <c:pt idx="12795">
                  <c:v>37388</c:v>
                </c:pt>
                <c:pt idx="12796">
                  <c:v>37389</c:v>
                </c:pt>
                <c:pt idx="12797">
                  <c:v>37390</c:v>
                </c:pt>
                <c:pt idx="12798">
                  <c:v>37391</c:v>
                </c:pt>
                <c:pt idx="12799">
                  <c:v>37392</c:v>
                </c:pt>
                <c:pt idx="12800">
                  <c:v>37393</c:v>
                </c:pt>
                <c:pt idx="12801">
                  <c:v>37394</c:v>
                </c:pt>
                <c:pt idx="12802">
                  <c:v>37395</c:v>
                </c:pt>
                <c:pt idx="12803">
                  <c:v>37396</c:v>
                </c:pt>
                <c:pt idx="12804">
                  <c:v>37397</c:v>
                </c:pt>
                <c:pt idx="12805">
                  <c:v>37398</c:v>
                </c:pt>
                <c:pt idx="12806">
                  <c:v>37399</c:v>
                </c:pt>
                <c:pt idx="12807">
                  <c:v>37400</c:v>
                </c:pt>
                <c:pt idx="12808">
                  <c:v>37401</c:v>
                </c:pt>
                <c:pt idx="12809">
                  <c:v>37402</c:v>
                </c:pt>
                <c:pt idx="12810">
                  <c:v>37403</c:v>
                </c:pt>
                <c:pt idx="12811">
                  <c:v>37404</c:v>
                </c:pt>
                <c:pt idx="12812">
                  <c:v>37405</c:v>
                </c:pt>
                <c:pt idx="12813">
                  <c:v>37406</c:v>
                </c:pt>
                <c:pt idx="12814">
                  <c:v>37407</c:v>
                </c:pt>
                <c:pt idx="12815">
                  <c:v>37408</c:v>
                </c:pt>
                <c:pt idx="12816">
                  <c:v>37409</c:v>
                </c:pt>
                <c:pt idx="12817">
                  <c:v>37410</c:v>
                </c:pt>
                <c:pt idx="12818">
                  <c:v>37411</c:v>
                </c:pt>
                <c:pt idx="12819">
                  <c:v>37412</c:v>
                </c:pt>
                <c:pt idx="12820">
                  <c:v>37413</c:v>
                </c:pt>
                <c:pt idx="12821">
                  <c:v>37414</c:v>
                </c:pt>
                <c:pt idx="12822">
                  <c:v>37415</c:v>
                </c:pt>
                <c:pt idx="12823">
                  <c:v>37416</c:v>
                </c:pt>
                <c:pt idx="12824">
                  <c:v>37417</c:v>
                </c:pt>
                <c:pt idx="12825">
                  <c:v>37418</c:v>
                </c:pt>
                <c:pt idx="12826">
                  <c:v>37419</c:v>
                </c:pt>
                <c:pt idx="12827">
                  <c:v>37420</c:v>
                </c:pt>
                <c:pt idx="12828">
                  <c:v>37421</c:v>
                </c:pt>
                <c:pt idx="12829">
                  <c:v>37422</c:v>
                </c:pt>
                <c:pt idx="12830">
                  <c:v>37423</c:v>
                </c:pt>
                <c:pt idx="12831">
                  <c:v>37424</c:v>
                </c:pt>
                <c:pt idx="12832">
                  <c:v>37425</c:v>
                </c:pt>
                <c:pt idx="12833">
                  <c:v>37426</c:v>
                </c:pt>
                <c:pt idx="12834">
                  <c:v>37427</c:v>
                </c:pt>
                <c:pt idx="12835">
                  <c:v>37428</c:v>
                </c:pt>
                <c:pt idx="12836">
                  <c:v>37429</c:v>
                </c:pt>
                <c:pt idx="12837">
                  <c:v>37430</c:v>
                </c:pt>
                <c:pt idx="12838">
                  <c:v>37431</c:v>
                </c:pt>
                <c:pt idx="12839">
                  <c:v>37432</c:v>
                </c:pt>
                <c:pt idx="12840">
                  <c:v>37433</c:v>
                </c:pt>
                <c:pt idx="12841">
                  <c:v>37434</c:v>
                </c:pt>
                <c:pt idx="12842">
                  <c:v>37435</c:v>
                </c:pt>
                <c:pt idx="12843">
                  <c:v>37436</c:v>
                </c:pt>
                <c:pt idx="12844">
                  <c:v>37437</c:v>
                </c:pt>
                <c:pt idx="12845">
                  <c:v>37438</c:v>
                </c:pt>
                <c:pt idx="12846">
                  <c:v>37439</c:v>
                </c:pt>
                <c:pt idx="12847">
                  <c:v>37440</c:v>
                </c:pt>
                <c:pt idx="12848">
                  <c:v>37441</c:v>
                </c:pt>
                <c:pt idx="12849">
                  <c:v>37442</c:v>
                </c:pt>
                <c:pt idx="12850">
                  <c:v>37443</c:v>
                </c:pt>
                <c:pt idx="12851">
                  <c:v>37444</c:v>
                </c:pt>
                <c:pt idx="12852">
                  <c:v>37445</c:v>
                </c:pt>
                <c:pt idx="12853">
                  <c:v>37446</c:v>
                </c:pt>
                <c:pt idx="12854">
                  <c:v>37447</c:v>
                </c:pt>
                <c:pt idx="12855">
                  <c:v>37448</c:v>
                </c:pt>
                <c:pt idx="12856">
                  <c:v>37449</c:v>
                </c:pt>
                <c:pt idx="12857">
                  <c:v>37450</c:v>
                </c:pt>
                <c:pt idx="12858">
                  <c:v>37451</c:v>
                </c:pt>
                <c:pt idx="12859">
                  <c:v>37452</c:v>
                </c:pt>
                <c:pt idx="12860">
                  <c:v>37453</c:v>
                </c:pt>
                <c:pt idx="12861">
                  <c:v>37454</c:v>
                </c:pt>
                <c:pt idx="12862">
                  <c:v>37455</c:v>
                </c:pt>
                <c:pt idx="12863">
                  <c:v>37456</c:v>
                </c:pt>
                <c:pt idx="12864">
                  <c:v>37457</c:v>
                </c:pt>
                <c:pt idx="12865">
                  <c:v>37458</c:v>
                </c:pt>
                <c:pt idx="12866">
                  <c:v>37459</c:v>
                </c:pt>
                <c:pt idx="12867">
                  <c:v>37460</c:v>
                </c:pt>
                <c:pt idx="12868">
                  <c:v>37461</c:v>
                </c:pt>
                <c:pt idx="12869">
                  <c:v>37462</c:v>
                </c:pt>
                <c:pt idx="12870">
                  <c:v>37463</c:v>
                </c:pt>
                <c:pt idx="12871">
                  <c:v>37464</c:v>
                </c:pt>
                <c:pt idx="12872">
                  <c:v>37465</c:v>
                </c:pt>
                <c:pt idx="12873">
                  <c:v>37466</c:v>
                </c:pt>
                <c:pt idx="12874">
                  <c:v>37467</c:v>
                </c:pt>
                <c:pt idx="12875">
                  <c:v>37468</c:v>
                </c:pt>
                <c:pt idx="12876">
                  <c:v>37469</c:v>
                </c:pt>
                <c:pt idx="12877">
                  <c:v>37470</c:v>
                </c:pt>
                <c:pt idx="12878">
                  <c:v>37471</c:v>
                </c:pt>
                <c:pt idx="12879">
                  <c:v>37472</c:v>
                </c:pt>
                <c:pt idx="12880">
                  <c:v>37473</c:v>
                </c:pt>
                <c:pt idx="12881">
                  <c:v>37474</c:v>
                </c:pt>
                <c:pt idx="12882">
                  <c:v>37475</c:v>
                </c:pt>
                <c:pt idx="12883">
                  <c:v>37476</c:v>
                </c:pt>
                <c:pt idx="12884">
                  <c:v>37477</c:v>
                </c:pt>
                <c:pt idx="12885">
                  <c:v>37478</c:v>
                </c:pt>
                <c:pt idx="12886">
                  <c:v>37479</c:v>
                </c:pt>
                <c:pt idx="12887">
                  <c:v>37480</c:v>
                </c:pt>
                <c:pt idx="12888">
                  <c:v>37481</c:v>
                </c:pt>
                <c:pt idx="12889">
                  <c:v>37482</c:v>
                </c:pt>
                <c:pt idx="12890">
                  <c:v>37483</c:v>
                </c:pt>
                <c:pt idx="12891">
                  <c:v>37484</c:v>
                </c:pt>
                <c:pt idx="12892">
                  <c:v>37485</c:v>
                </c:pt>
                <c:pt idx="12893">
                  <c:v>37486</c:v>
                </c:pt>
                <c:pt idx="12894">
                  <c:v>37487</c:v>
                </c:pt>
                <c:pt idx="12895">
                  <c:v>37488</c:v>
                </c:pt>
                <c:pt idx="12896">
                  <c:v>37489</c:v>
                </c:pt>
                <c:pt idx="12897">
                  <c:v>37490</c:v>
                </c:pt>
                <c:pt idx="12898">
                  <c:v>37491</c:v>
                </c:pt>
                <c:pt idx="12899">
                  <c:v>37492</c:v>
                </c:pt>
                <c:pt idx="12900">
                  <c:v>37493</c:v>
                </c:pt>
                <c:pt idx="12901">
                  <c:v>37494</c:v>
                </c:pt>
                <c:pt idx="12902">
                  <c:v>37495</c:v>
                </c:pt>
                <c:pt idx="12903">
                  <c:v>37496</c:v>
                </c:pt>
              </c:numCache>
            </c:numRef>
          </c:xVal>
          <c:yVal>
            <c:numRef>
              <c:f>'1967-2002'!$M$4:$M$12907</c:f>
              <c:numCache>
                <c:formatCode>#,##0</c:formatCode>
                <c:ptCount val="12904"/>
                <c:pt idx="0">
                  <c:v>51.2</c:v>
                </c:pt>
                <c:pt idx="1">
                  <c:v>48.9</c:v>
                </c:pt>
                <c:pt idx="2">
                  <c:v>46.5</c:v>
                </c:pt>
                <c:pt idx="3">
                  <c:v>44.3</c:v>
                </c:pt>
                <c:pt idx="4">
                  <c:v>42.3</c:v>
                </c:pt>
                <c:pt idx="5">
                  <c:v>46.4</c:v>
                </c:pt>
                <c:pt idx="6">
                  <c:v>39.200000000000003</c:v>
                </c:pt>
                <c:pt idx="7">
                  <c:v>53</c:v>
                </c:pt>
                <c:pt idx="8">
                  <c:v>36.9</c:v>
                </c:pt>
                <c:pt idx="9">
                  <c:v>33.6</c:v>
                </c:pt>
                <c:pt idx="10">
                  <c:v>32.1</c:v>
                </c:pt>
                <c:pt idx="11">
                  <c:v>30.6</c:v>
                </c:pt>
                <c:pt idx="12">
                  <c:v>29.4</c:v>
                </c:pt>
                <c:pt idx="13">
                  <c:v>28</c:v>
                </c:pt>
                <c:pt idx="14">
                  <c:v>34</c:v>
                </c:pt>
                <c:pt idx="15">
                  <c:v>26.6</c:v>
                </c:pt>
                <c:pt idx="16">
                  <c:v>24.5</c:v>
                </c:pt>
                <c:pt idx="17">
                  <c:v>23.5</c:v>
                </c:pt>
                <c:pt idx="18">
                  <c:v>22.5</c:v>
                </c:pt>
                <c:pt idx="19">
                  <c:v>1070.7</c:v>
                </c:pt>
                <c:pt idx="20">
                  <c:v>979.3</c:v>
                </c:pt>
                <c:pt idx="21">
                  <c:v>719.2</c:v>
                </c:pt>
                <c:pt idx="22">
                  <c:v>835.1</c:v>
                </c:pt>
                <c:pt idx="23">
                  <c:v>768.8</c:v>
                </c:pt>
                <c:pt idx="24">
                  <c:v>674.2</c:v>
                </c:pt>
                <c:pt idx="25">
                  <c:v>599.4</c:v>
                </c:pt>
                <c:pt idx="26">
                  <c:v>535.20000000000005</c:v>
                </c:pt>
                <c:pt idx="27">
                  <c:v>501.3</c:v>
                </c:pt>
                <c:pt idx="28">
                  <c:v>535.4</c:v>
                </c:pt>
                <c:pt idx="29">
                  <c:v>425.2</c:v>
                </c:pt>
                <c:pt idx="30">
                  <c:v>392.8</c:v>
                </c:pt>
                <c:pt idx="31">
                  <c:v>334.8</c:v>
                </c:pt>
                <c:pt idx="32">
                  <c:v>319.39999999999998</c:v>
                </c:pt>
                <c:pt idx="33">
                  <c:v>286.5</c:v>
                </c:pt>
                <c:pt idx="34">
                  <c:v>261</c:v>
                </c:pt>
                <c:pt idx="35">
                  <c:v>275.5</c:v>
                </c:pt>
                <c:pt idx="36">
                  <c:v>281</c:v>
                </c:pt>
                <c:pt idx="37">
                  <c:v>356.1</c:v>
                </c:pt>
                <c:pt idx="38">
                  <c:v>243.6</c:v>
                </c:pt>
                <c:pt idx="39">
                  <c:v>441.8</c:v>
                </c:pt>
                <c:pt idx="40">
                  <c:v>496</c:v>
                </c:pt>
                <c:pt idx="41">
                  <c:v>466.5</c:v>
                </c:pt>
                <c:pt idx="42">
                  <c:v>415.1</c:v>
                </c:pt>
                <c:pt idx="43">
                  <c:v>580.4</c:v>
                </c:pt>
                <c:pt idx="44">
                  <c:v>527.6</c:v>
                </c:pt>
                <c:pt idx="45">
                  <c:v>616.29999999999995</c:v>
                </c:pt>
                <c:pt idx="46">
                  <c:v>637.1</c:v>
                </c:pt>
                <c:pt idx="47">
                  <c:v>681.6</c:v>
                </c:pt>
                <c:pt idx="48">
                  <c:v>604.70000000000005</c:v>
                </c:pt>
                <c:pt idx="49">
                  <c:v>542.29999999999995</c:v>
                </c:pt>
                <c:pt idx="50">
                  <c:v>501.8</c:v>
                </c:pt>
                <c:pt idx="51">
                  <c:v>442.8</c:v>
                </c:pt>
                <c:pt idx="52">
                  <c:v>419.2</c:v>
                </c:pt>
                <c:pt idx="53">
                  <c:v>401.3</c:v>
                </c:pt>
                <c:pt idx="54">
                  <c:v>355.8</c:v>
                </c:pt>
                <c:pt idx="55">
                  <c:v>305.39999999999998</c:v>
                </c:pt>
                <c:pt idx="56">
                  <c:v>277.89999999999998</c:v>
                </c:pt>
                <c:pt idx="57">
                  <c:v>255.6</c:v>
                </c:pt>
                <c:pt idx="58">
                  <c:v>235.8</c:v>
                </c:pt>
                <c:pt idx="59">
                  <c:v>221.1</c:v>
                </c:pt>
                <c:pt idx="60">
                  <c:v>805.7</c:v>
                </c:pt>
                <c:pt idx="61">
                  <c:v>766.6</c:v>
                </c:pt>
                <c:pt idx="62">
                  <c:v>662.4</c:v>
                </c:pt>
                <c:pt idx="63">
                  <c:v>1211.3</c:v>
                </c:pt>
                <c:pt idx="64">
                  <c:v>1327.4</c:v>
                </c:pt>
                <c:pt idx="65">
                  <c:v>1073.5999999999999</c:v>
                </c:pt>
                <c:pt idx="66">
                  <c:v>1101.2</c:v>
                </c:pt>
                <c:pt idx="67">
                  <c:v>983.6</c:v>
                </c:pt>
                <c:pt idx="68">
                  <c:v>881</c:v>
                </c:pt>
                <c:pt idx="69">
                  <c:v>791.5</c:v>
                </c:pt>
                <c:pt idx="70">
                  <c:v>1957.7</c:v>
                </c:pt>
                <c:pt idx="71">
                  <c:v>1774.1</c:v>
                </c:pt>
                <c:pt idx="72">
                  <c:v>1506.3</c:v>
                </c:pt>
                <c:pt idx="73">
                  <c:v>1434.1</c:v>
                </c:pt>
                <c:pt idx="74">
                  <c:v>1240</c:v>
                </c:pt>
                <c:pt idx="75">
                  <c:v>1272.5999999999999</c:v>
                </c:pt>
                <c:pt idx="76">
                  <c:v>1163.9000000000001</c:v>
                </c:pt>
                <c:pt idx="77">
                  <c:v>2397</c:v>
                </c:pt>
                <c:pt idx="78">
                  <c:v>4805.6000000000004</c:v>
                </c:pt>
                <c:pt idx="79">
                  <c:v>3915.5</c:v>
                </c:pt>
                <c:pt idx="80">
                  <c:v>3268.9</c:v>
                </c:pt>
                <c:pt idx="81">
                  <c:v>2929.8</c:v>
                </c:pt>
                <c:pt idx="82">
                  <c:v>2613.6</c:v>
                </c:pt>
                <c:pt idx="83">
                  <c:v>2338</c:v>
                </c:pt>
                <c:pt idx="84">
                  <c:v>2097.5</c:v>
                </c:pt>
                <c:pt idx="85">
                  <c:v>1887.5</c:v>
                </c:pt>
                <c:pt idx="86">
                  <c:v>1751.5</c:v>
                </c:pt>
                <c:pt idx="87">
                  <c:v>1629.4</c:v>
                </c:pt>
                <c:pt idx="88">
                  <c:v>1428.6</c:v>
                </c:pt>
                <c:pt idx="89">
                  <c:v>1277.3</c:v>
                </c:pt>
                <c:pt idx="90">
                  <c:v>1246.2</c:v>
                </c:pt>
                <c:pt idx="91">
                  <c:v>2390.1999999999998</c:v>
                </c:pt>
                <c:pt idx="92">
                  <c:v>2213.6</c:v>
                </c:pt>
                <c:pt idx="93">
                  <c:v>1881.5</c:v>
                </c:pt>
                <c:pt idx="94">
                  <c:v>1711.5</c:v>
                </c:pt>
                <c:pt idx="95">
                  <c:v>1546.1</c:v>
                </c:pt>
                <c:pt idx="96">
                  <c:v>1506.5</c:v>
                </c:pt>
                <c:pt idx="97">
                  <c:v>1362.1</c:v>
                </c:pt>
                <c:pt idx="98">
                  <c:v>3347.1</c:v>
                </c:pt>
                <c:pt idx="99">
                  <c:v>5137</c:v>
                </c:pt>
                <c:pt idx="100">
                  <c:v>3972.3</c:v>
                </c:pt>
                <c:pt idx="101">
                  <c:v>3487.1</c:v>
                </c:pt>
                <c:pt idx="102">
                  <c:v>5121</c:v>
                </c:pt>
                <c:pt idx="103">
                  <c:v>5348.7</c:v>
                </c:pt>
                <c:pt idx="104">
                  <c:v>5347.4</c:v>
                </c:pt>
                <c:pt idx="105">
                  <c:v>9859.2000000000007</c:v>
                </c:pt>
                <c:pt idx="106">
                  <c:v>8656</c:v>
                </c:pt>
                <c:pt idx="107">
                  <c:v>7450.5</c:v>
                </c:pt>
                <c:pt idx="108">
                  <c:v>6809.3</c:v>
                </c:pt>
                <c:pt idx="109">
                  <c:v>6062.2</c:v>
                </c:pt>
                <c:pt idx="110">
                  <c:v>5412</c:v>
                </c:pt>
                <c:pt idx="111">
                  <c:v>4938.8</c:v>
                </c:pt>
                <c:pt idx="112">
                  <c:v>4916.3</c:v>
                </c:pt>
                <c:pt idx="113">
                  <c:v>5072.1000000000004</c:v>
                </c:pt>
                <c:pt idx="114">
                  <c:v>6031.5</c:v>
                </c:pt>
                <c:pt idx="115">
                  <c:v>6475.6</c:v>
                </c:pt>
                <c:pt idx="116">
                  <c:v>5577</c:v>
                </c:pt>
                <c:pt idx="117">
                  <c:v>5642.2</c:v>
                </c:pt>
                <c:pt idx="118">
                  <c:v>5188.3</c:v>
                </c:pt>
                <c:pt idx="119">
                  <c:v>15254</c:v>
                </c:pt>
                <c:pt idx="120">
                  <c:v>11846</c:v>
                </c:pt>
                <c:pt idx="121">
                  <c:v>14888</c:v>
                </c:pt>
                <c:pt idx="122">
                  <c:v>15484</c:v>
                </c:pt>
                <c:pt idx="123">
                  <c:v>12630</c:v>
                </c:pt>
                <c:pt idx="124">
                  <c:v>11282</c:v>
                </c:pt>
                <c:pt idx="125">
                  <c:v>9981.6</c:v>
                </c:pt>
                <c:pt idx="126">
                  <c:v>8867.7999999999993</c:v>
                </c:pt>
                <c:pt idx="127">
                  <c:v>16526</c:v>
                </c:pt>
                <c:pt idx="128">
                  <c:v>18278</c:v>
                </c:pt>
                <c:pt idx="129">
                  <c:v>13800</c:v>
                </c:pt>
                <c:pt idx="130">
                  <c:v>12340</c:v>
                </c:pt>
                <c:pt idx="131">
                  <c:v>11068</c:v>
                </c:pt>
                <c:pt idx="132">
                  <c:v>9838</c:v>
                </c:pt>
                <c:pt idx="133">
                  <c:v>8856.4</c:v>
                </c:pt>
                <c:pt idx="134">
                  <c:v>9716.2000000000007</c:v>
                </c:pt>
                <c:pt idx="135">
                  <c:v>8835.2999999999993</c:v>
                </c:pt>
                <c:pt idx="136">
                  <c:v>7824.8</c:v>
                </c:pt>
                <c:pt idx="137">
                  <c:v>9695</c:v>
                </c:pt>
                <c:pt idx="138">
                  <c:v>11169</c:v>
                </c:pt>
                <c:pt idx="139">
                  <c:v>9765.4</c:v>
                </c:pt>
                <c:pt idx="140">
                  <c:v>8634.2999999999993</c:v>
                </c:pt>
                <c:pt idx="141">
                  <c:v>8079</c:v>
                </c:pt>
                <c:pt idx="142">
                  <c:v>7544.2</c:v>
                </c:pt>
                <c:pt idx="143">
                  <c:v>7240.4</c:v>
                </c:pt>
                <c:pt idx="144">
                  <c:v>6602.7</c:v>
                </c:pt>
                <c:pt idx="145">
                  <c:v>5933.1</c:v>
                </c:pt>
                <c:pt idx="146">
                  <c:v>5349.1</c:v>
                </c:pt>
                <c:pt idx="147">
                  <c:v>4837.2</c:v>
                </c:pt>
                <c:pt idx="148">
                  <c:v>4387.6000000000004</c:v>
                </c:pt>
                <c:pt idx="149">
                  <c:v>3991.9</c:v>
                </c:pt>
                <c:pt idx="150">
                  <c:v>3642.9</c:v>
                </c:pt>
                <c:pt idx="151">
                  <c:v>3334.4</c:v>
                </c:pt>
                <c:pt idx="152">
                  <c:v>3060.8</c:v>
                </c:pt>
                <c:pt idx="153">
                  <c:v>2817.9</c:v>
                </c:pt>
                <c:pt idx="154">
                  <c:v>2601.5</c:v>
                </c:pt>
                <c:pt idx="155">
                  <c:v>5242.7</c:v>
                </c:pt>
                <c:pt idx="156">
                  <c:v>7690.6</c:v>
                </c:pt>
                <c:pt idx="157">
                  <c:v>6946</c:v>
                </c:pt>
                <c:pt idx="158">
                  <c:v>7743.2</c:v>
                </c:pt>
                <c:pt idx="159">
                  <c:v>10166</c:v>
                </c:pt>
                <c:pt idx="160">
                  <c:v>9065.7000000000007</c:v>
                </c:pt>
                <c:pt idx="161">
                  <c:v>7959.1</c:v>
                </c:pt>
                <c:pt idx="162">
                  <c:v>7099.3</c:v>
                </c:pt>
                <c:pt idx="163">
                  <c:v>6727.8</c:v>
                </c:pt>
                <c:pt idx="164">
                  <c:v>5824.1</c:v>
                </c:pt>
                <c:pt idx="165">
                  <c:v>5384.3</c:v>
                </c:pt>
                <c:pt idx="166">
                  <c:v>5030.3999999999996</c:v>
                </c:pt>
                <c:pt idx="167">
                  <c:v>4404.8</c:v>
                </c:pt>
                <c:pt idx="168">
                  <c:v>4011.6</c:v>
                </c:pt>
                <c:pt idx="169">
                  <c:v>3642.1</c:v>
                </c:pt>
                <c:pt idx="170">
                  <c:v>3366</c:v>
                </c:pt>
                <c:pt idx="171">
                  <c:v>3047.1</c:v>
                </c:pt>
                <c:pt idx="172">
                  <c:v>2843.9</c:v>
                </c:pt>
                <c:pt idx="173">
                  <c:v>2560.5</c:v>
                </c:pt>
                <c:pt idx="174">
                  <c:v>2353.4</c:v>
                </c:pt>
                <c:pt idx="175">
                  <c:v>2175.1</c:v>
                </c:pt>
                <c:pt idx="176">
                  <c:v>2015.5</c:v>
                </c:pt>
                <c:pt idx="177">
                  <c:v>1872.5</c:v>
                </c:pt>
                <c:pt idx="178">
                  <c:v>2017.2</c:v>
                </c:pt>
                <c:pt idx="179">
                  <c:v>1938.7</c:v>
                </c:pt>
                <c:pt idx="180">
                  <c:v>1553.7</c:v>
                </c:pt>
                <c:pt idx="181">
                  <c:v>1615.7</c:v>
                </c:pt>
                <c:pt idx="182">
                  <c:v>1505.5</c:v>
                </c:pt>
                <c:pt idx="183">
                  <c:v>1405.9</c:v>
                </c:pt>
                <c:pt idx="184">
                  <c:v>1315.8</c:v>
                </c:pt>
                <c:pt idx="185">
                  <c:v>1233.9000000000001</c:v>
                </c:pt>
                <c:pt idx="186">
                  <c:v>1163.4000000000001</c:v>
                </c:pt>
                <c:pt idx="187">
                  <c:v>1118.0999999999999</c:v>
                </c:pt>
                <c:pt idx="188">
                  <c:v>1060.9000000000001</c:v>
                </c:pt>
                <c:pt idx="189">
                  <c:v>1158.5</c:v>
                </c:pt>
                <c:pt idx="190">
                  <c:v>1042.9000000000001</c:v>
                </c:pt>
                <c:pt idx="191">
                  <c:v>880.6</c:v>
                </c:pt>
                <c:pt idx="192">
                  <c:v>823.6</c:v>
                </c:pt>
                <c:pt idx="193">
                  <c:v>781.4</c:v>
                </c:pt>
                <c:pt idx="194">
                  <c:v>742.1</c:v>
                </c:pt>
                <c:pt idx="195">
                  <c:v>705.3</c:v>
                </c:pt>
                <c:pt idx="196">
                  <c:v>671.1</c:v>
                </c:pt>
                <c:pt idx="197">
                  <c:v>673.5</c:v>
                </c:pt>
                <c:pt idx="198">
                  <c:v>687.7</c:v>
                </c:pt>
                <c:pt idx="199">
                  <c:v>636.20000000000005</c:v>
                </c:pt>
                <c:pt idx="200">
                  <c:v>558.6</c:v>
                </c:pt>
                <c:pt idx="201">
                  <c:v>528</c:v>
                </c:pt>
                <c:pt idx="202">
                  <c:v>504</c:v>
                </c:pt>
                <c:pt idx="203">
                  <c:v>1323.2</c:v>
                </c:pt>
                <c:pt idx="204">
                  <c:v>1021.3</c:v>
                </c:pt>
                <c:pt idx="205">
                  <c:v>861.4</c:v>
                </c:pt>
                <c:pt idx="206">
                  <c:v>791.7</c:v>
                </c:pt>
                <c:pt idx="207">
                  <c:v>730</c:v>
                </c:pt>
                <c:pt idx="208">
                  <c:v>675.2</c:v>
                </c:pt>
                <c:pt idx="209">
                  <c:v>639.1</c:v>
                </c:pt>
                <c:pt idx="210">
                  <c:v>1012.5</c:v>
                </c:pt>
                <c:pt idx="211">
                  <c:v>589.70000000000005</c:v>
                </c:pt>
                <c:pt idx="212">
                  <c:v>583.5</c:v>
                </c:pt>
                <c:pt idx="213">
                  <c:v>541.70000000000005</c:v>
                </c:pt>
                <c:pt idx="214">
                  <c:v>504.1</c:v>
                </c:pt>
                <c:pt idx="215">
                  <c:v>470.1</c:v>
                </c:pt>
                <c:pt idx="216">
                  <c:v>439.5</c:v>
                </c:pt>
                <c:pt idx="217">
                  <c:v>411.7</c:v>
                </c:pt>
                <c:pt idx="218">
                  <c:v>386.4</c:v>
                </c:pt>
                <c:pt idx="219">
                  <c:v>363.4</c:v>
                </c:pt>
                <c:pt idx="220">
                  <c:v>342.1</c:v>
                </c:pt>
                <c:pt idx="221">
                  <c:v>322.8</c:v>
                </c:pt>
                <c:pt idx="222">
                  <c:v>304.89999999999998</c:v>
                </c:pt>
                <c:pt idx="223">
                  <c:v>288.5</c:v>
                </c:pt>
                <c:pt idx="224">
                  <c:v>273</c:v>
                </c:pt>
                <c:pt idx="225">
                  <c:v>263.2</c:v>
                </c:pt>
                <c:pt idx="226">
                  <c:v>792.4</c:v>
                </c:pt>
                <c:pt idx="227">
                  <c:v>294.3</c:v>
                </c:pt>
                <c:pt idx="228">
                  <c:v>483.4</c:v>
                </c:pt>
                <c:pt idx="229">
                  <c:v>441.2</c:v>
                </c:pt>
                <c:pt idx="230">
                  <c:v>404.2</c:v>
                </c:pt>
                <c:pt idx="231">
                  <c:v>371.2</c:v>
                </c:pt>
                <c:pt idx="232">
                  <c:v>546.6</c:v>
                </c:pt>
                <c:pt idx="233">
                  <c:v>338.3</c:v>
                </c:pt>
                <c:pt idx="234">
                  <c:v>292.5</c:v>
                </c:pt>
                <c:pt idx="235">
                  <c:v>271.3</c:v>
                </c:pt>
                <c:pt idx="236">
                  <c:v>252.6</c:v>
                </c:pt>
                <c:pt idx="237">
                  <c:v>235.6</c:v>
                </c:pt>
                <c:pt idx="238">
                  <c:v>220.3</c:v>
                </c:pt>
                <c:pt idx="239">
                  <c:v>206.4</c:v>
                </c:pt>
                <c:pt idx="240">
                  <c:v>193.6</c:v>
                </c:pt>
                <c:pt idx="241">
                  <c:v>213.6</c:v>
                </c:pt>
                <c:pt idx="242">
                  <c:v>336.1</c:v>
                </c:pt>
                <c:pt idx="243">
                  <c:v>179.6</c:v>
                </c:pt>
                <c:pt idx="244">
                  <c:v>474.3</c:v>
                </c:pt>
                <c:pt idx="245">
                  <c:v>180.2</c:v>
                </c:pt>
                <c:pt idx="246">
                  <c:v>136.80000000000001</c:v>
                </c:pt>
                <c:pt idx="247">
                  <c:v>201.6</c:v>
                </c:pt>
                <c:pt idx="248">
                  <c:v>222.8</c:v>
                </c:pt>
                <c:pt idx="249">
                  <c:v>311.89999999999998</c:v>
                </c:pt>
                <c:pt idx="250">
                  <c:v>331.1</c:v>
                </c:pt>
                <c:pt idx="251">
                  <c:v>128</c:v>
                </c:pt>
                <c:pt idx="252">
                  <c:v>191.9</c:v>
                </c:pt>
                <c:pt idx="253">
                  <c:v>106.1</c:v>
                </c:pt>
                <c:pt idx="254">
                  <c:v>125</c:v>
                </c:pt>
                <c:pt idx="255">
                  <c:v>2028.3</c:v>
                </c:pt>
                <c:pt idx="256">
                  <c:v>1525</c:v>
                </c:pt>
                <c:pt idx="257">
                  <c:v>1213.8</c:v>
                </c:pt>
                <c:pt idx="258">
                  <c:v>1076.9000000000001</c:v>
                </c:pt>
                <c:pt idx="259">
                  <c:v>959.1</c:v>
                </c:pt>
                <c:pt idx="260">
                  <c:v>856.7</c:v>
                </c:pt>
                <c:pt idx="261">
                  <c:v>833.1</c:v>
                </c:pt>
                <c:pt idx="262">
                  <c:v>697.6</c:v>
                </c:pt>
                <c:pt idx="263">
                  <c:v>621.1</c:v>
                </c:pt>
                <c:pt idx="264">
                  <c:v>561.1</c:v>
                </c:pt>
                <c:pt idx="265">
                  <c:v>531.5</c:v>
                </c:pt>
                <c:pt idx="266">
                  <c:v>1895.5</c:v>
                </c:pt>
                <c:pt idx="267">
                  <c:v>1460.5</c:v>
                </c:pt>
                <c:pt idx="268">
                  <c:v>1202.3</c:v>
                </c:pt>
                <c:pt idx="269">
                  <c:v>1075.0999999999999</c:v>
                </c:pt>
                <c:pt idx="270">
                  <c:v>963.9</c:v>
                </c:pt>
                <c:pt idx="271">
                  <c:v>866.7</c:v>
                </c:pt>
                <c:pt idx="272">
                  <c:v>781.8</c:v>
                </c:pt>
                <c:pt idx="273">
                  <c:v>707.4</c:v>
                </c:pt>
                <c:pt idx="274">
                  <c:v>654.9</c:v>
                </c:pt>
                <c:pt idx="275">
                  <c:v>585.6</c:v>
                </c:pt>
                <c:pt idx="276">
                  <c:v>533.4</c:v>
                </c:pt>
                <c:pt idx="277">
                  <c:v>488.4</c:v>
                </c:pt>
                <c:pt idx="278">
                  <c:v>464.1</c:v>
                </c:pt>
                <c:pt idx="279">
                  <c:v>414.8</c:v>
                </c:pt>
                <c:pt idx="280">
                  <c:v>381.3</c:v>
                </c:pt>
                <c:pt idx="281">
                  <c:v>353.3</c:v>
                </c:pt>
                <c:pt idx="282">
                  <c:v>327.9</c:v>
                </c:pt>
                <c:pt idx="283">
                  <c:v>305.10000000000002</c:v>
                </c:pt>
                <c:pt idx="284">
                  <c:v>284.7</c:v>
                </c:pt>
                <c:pt idx="285">
                  <c:v>266.10000000000002</c:v>
                </c:pt>
                <c:pt idx="286">
                  <c:v>249.2</c:v>
                </c:pt>
                <c:pt idx="287">
                  <c:v>234</c:v>
                </c:pt>
                <c:pt idx="288">
                  <c:v>504.2</c:v>
                </c:pt>
                <c:pt idx="289">
                  <c:v>259.3</c:v>
                </c:pt>
                <c:pt idx="290">
                  <c:v>197.7</c:v>
                </c:pt>
                <c:pt idx="291">
                  <c:v>184.5</c:v>
                </c:pt>
                <c:pt idx="292">
                  <c:v>174.6</c:v>
                </c:pt>
                <c:pt idx="293">
                  <c:v>165.5</c:v>
                </c:pt>
                <c:pt idx="294">
                  <c:v>156.80000000000001</c:v>
                </c:pt>
                <c:pt idx="295">
                  <c:v>148.80000000000001</c:v>
                </c:pt>
                <c:pt idx="296">
                  <c:v>141.5</c:v>
                </c:pt>
                <c:pt idx="297">
                  <c:v>154.9</c:v>
                </c:pt>
                <c:pt idx="298">
                  <c:v>130.1</c:v>
                </c:pt>
                <c:pt idx="299">
                  <c:v>121.9</c:v>
                </c:pt>
                <c:pt idx="300">
                  <c:v>116</c:v>
                </c:pt>
                <c:pt idx="301">
                  <c:v>110.6</c:v>
                </c:pt>
                <c:pt idx="302">
                  <c:v>105.7</c:v>
                </c:pt>
                <c:pt idx="303">
                  <c:v>100.7</c:v>
                </c:pt>
                <c:pt idx="304">
                  <c:v>100.7</c:v>
                </c:pt>
                <c:pt idx="305">
                  <c:v>91.8</c:v>
                </c:pt>
                <c:pt idx="306">
                  <c:v>87.8</c:v>
                </c:pt>
                <c:pt idx="307">
                  <c:v>83.8</c:v>
                </c:pt>
                <c:pt idx="308">
                  <c:v>80.2</c:v>
                </c:pt>
                <c:pt idx="309">
                  <c:v>76.7</c:v>
                </c:pt>
                <c:pt idx="310">
                  <c:v>73.2</c:v>
                </c:pt>
                <c:pt idx="311">
                  <c:v>70.2</c:v>
                </c:pt>
                <c:pt idx="312">
                  <c:v>268.60000000000002</c:v>
                </c:pt>
                <c:pt idx="313">
                  <c:v>86.6</c:v>
                </c:pt>
                <c:pt idx="314">
                  <c:v>61.5</c:v>
                </c:pt>
                <c:pt idx="315">
                  <c:v>58.8</c:v>
                </c:pt>
                <c:pt idx="316">
                  <c:v>69.599999999999994</c:v>
                </c:pt>
                <c:pt idx="317">
                  <c:v>55.4</c:v>
                </c:pt>
                <c:pt idx="318">
                  <c:v>51.6</c:v>
                </c:pt>
                <c:pt idx="319">
                  <c:v>49.5</c:v>
                </c:pt>
                <c:pt idx="320">
                  <c:v>47.4</c:v>
                </c:pt>
                <c:pt idx="321">
                  <c:v>45.3</c:v>
                </c:pt>
                <c:pt idx="322">
                  <c:v>43.4</c:v>
                </c:pt>
                <c:pt idx="323">
                  <c:v>41.7</c:v>
                </c:pt>
                <c:pt idx="324">
                  <c:v>39.700000000000003</c:v>
                </c:pt>
                <c:pt idx="325">
                  <c:v>62.3</c:v>
                </c:pt>
                <c:pt idx="326">
                  <c:v>174.8</c:v>
                </c:pt>
                <c:pt idx="327">
                  <c:v>59.2</c:v>
                </c:pt>
                <c:pt idx="328">
                  <c:v>512.5</c:v>
                </c:pt>
                <c:pt idx="329">
                  <c:v>3336.8</c:v>
                </c:pt>
                <c:pt idx="330">
                  <c:v>2563.8000000000002</c:v>
                </c:pt>
                <c:pt idx="331">
                  <c:v>2075.6999999999998</c:v>
                </c:pt>
                <c:pt idx="332">
                  <c:v>1837.1</c:v>
                </c:pt>
                <c:pt idx="333">
                  <c:v>1630</c:v>
                </c:pt>
                <c:pt idx="334">
                  <c:v>1487</c:v>
                </c:pt>
                <c:pt idx="335">
                  <c:v>1318.5</c:v>
                </c:pt>
                <c:pt idx="336">
                  <c:v>1394.7</c:v>
                </c:pt>
                <c:pt idx="337">
                  <c:v>1063.9000000000001</c:v>
                </c:pt>
                <c:pt idx="338">
                  <c:v>933.7</c:v>
                </c:pt>
                <c:pt idx="339">
                  <c:v>842.5</c:v>
                </c:pt>
                <c:pt idx="340">
                  <c:v>762.6</c:v>
                </c:pt>
                <c:pt idx="341">
                  <c:v>692.4</c:v>
                </c:pt>
                <c:pt idx="342">
                  <c:v>630.4</c:v>
                </c:pt>
                <c:pt idx="343">
                  <c:v>575.9</c:v>
                </c:pt>
                <c:pt idx="344">
                  <c:v>527.70000000000005</c:v>
                </c:pt>
                <c:pt idx="345">
                  <c:v>484.7</c:v>
                </c:pt>
                <c:pt idx="346">
                  <c:v>446.7</c:v>
                </c:pt>
                <c:pt idx="347">
                  <c:v>412.7</c:v>
                </c:pt>
                <c:pt idx="348">
                  <c:v>382.2</c:v>
                </c:pt>
                <c:pt idx="349">
                  <c:v>453.6</c:v>
                </c:pt>
                <c:pt idx="350">
                  <c:v>672.6</c:v>
                </c:pt>
                <c:pt idx="351">
                  <c:v>388.1</c:v>
                </c:pt>
                <c:pt idx="352">
                  <c:v>410.7</c:v>
                </c:pt>
                <c:pt idx="353">
                  <c:v>356.8</c:v>
                </c:pt>
                <c:pt idx="354">
                  <c:v>387.2</c:v>
                </c:pt>
                <c:pt idx="355">
                  <c:v>493.7</c:v>
                </c:pt>
                <c:pt idx="356">
                  <c:v>358.1</c:v>
                </c:pt>
                <c:pt idx="357">
                  <c:v>1766.5</c:v>
                </c:pt>
                <c:pt idx="358">
                  <c:v>2216.6</c:v>
                </c:pt>
                <c:pt idx="359">
                  <c:v>2041.7</c:v>
                </c:pt>
                <c:pt idx="360">
                  <c:v>1753.9</c:v>
                </c:pt>
                <c:pt idx="361">
                  <c:v>1560.4</c:v>
                </c:pt>
                <c:pt idx="362">
                  <c:v>1439.4</c:v>
                </c:pt>
                <c:pt idx="363">
                  <c:v>1255.0999999999999</c:v>
                </c:pt>
                <c:pt idx="364">
                  <c:v>1306.9000000000001</c:v>
                </c:pt>
                <c:pt idx="365">
                  <c:v>1141.4000000000001</c:v>
                </c:pt>
                <c:pt idx="366">
                  <c:v>1569.6</c:v>
                </c:pt>
                <c:pt idx="367">
                  <c:v>1483.5</c:v>
                </c:pt>
                <c:pt idx="368">
                  <c:v>3775.2</c:v>
                </c:pt>
                <c:pt idx="369">
                  <c:v>3617.5</c:v>
                </c:pt>
                <c:pt idx="370">
                  <c:v>4202.7</c:v>
                </c:pt>
                <c:pt idx="371">
                  <c:v>3708.5</c:v>
                </c:pt>
                <c:pt idx="372">
                  <c:v>3218.1</c:v>
                </c:pt>
                <c:pt idx="373">
                  <c:v>2869</c:v>
                </c:pt>
                <c:pt idx="374">
                  <c:v>2565.5</c:v>
                </c:pt>
                <c:pt idx="375">
                  <c:v>2362.6999999999998</c:v>
                </c:pt>
                <c:pt idx="376">
                  <c:v>5459</c:v>
                </c:pt>
                <c:pt idx="377">
                  <c:v>4418.1000000000004</c:v>
                </c:pt>
                <c:pt idx="378">
                  <c:v>3855.1</c:v>
                </c:pt>
                <c:pt idx="379">
                  <c:v>4239.8</c:v>
                </c:pt>
                <c:pt idx="380">
                  <c:v>4511</c:v>
                </c:pt>
                <c:pt idx="381">
                  <c:v>4119.8</c:v>
                </c:pt>
                <c:pt idx="382">
                  <c:v>3623.9</c:v>
                </c:pt>
                <c:pt idx="383">
                  <c:v>3509.6</c:v>
                </c:pt>
                <c:pt idx="384">
                  <c:v>4655.5</c:v>
                </c:pt>
                <c:pt idx="385">
                  <c:v>5689</c:v>
                </c:pt>
                <c:pt idx="386">
                  <c:v>4977.2</c:v>
                </c:pt>
                <c:pt idx="387">
                  <c:v>4270.8</c:v>
                </c:pt>
                <c:pt idx="388">
                  <c:v>4207.2</c:v>
                </c:pt>
                <c:pt idx="389">
                  <c:v>6777.4</c:v>
                </c:pt>
                <c:pt idx="390">
                  <c:v>8935.2999999999993</c:v>
                </c:pt>
                <c:pt idx="391">
                  <c:v>8128.5</c:v>
                </c:pt>
                <c:pt idx="392">
                  <c:v>15238</c:v>
                </c:pt>
                <c:pt idx="393">
                  <c:v>17684</c:v>
                </c:pt>
                <c:pt idx="394">
                  <c:v>16546</c:v>
                </c:pt>
                <c:pt idx="395">
                  <c:v>13935</c:v>
                </c:pt>
                <c:pt idx="396">
                  <c:v>12219</c:v>
                </c:pt>
                <c:pt idx="397">
                  <c:v>11263</c:v>
                </c:pt>
                <c:pt idx="398">
                  <c:v>10139</c:v>
                </c:pt>
                <c:pt idx="399">
                  <c:v>20865</c:v>
                </c:pt>
                <c:pt idx="400">
                  <c:v>17481</c:v>
                </c:pt>
                <c:pt idx="401">
                  <c:v>23391</c:v>
                </c:pt>
                <c:pt idx="402">
                  <c:v>24286</c:v>
                </c:pt>
                <c:pt idx="403">
                  <c:v>18217</c:v>
                </c:pt>
                <c:pt idx="404">
                  <c:v>14862</c:v>
                </c:pt>
                <c:pt idx="405">
                  <c:v>13253</c:v>
                </c:pt>
                <c:pt idx="406">
                  <c:v>11748</c:v>
                </c:pt>
                <c:pt idx="407">
                  <c:v>10442</c:v>
                </c:pt>
                <c:pt idx="408">
                  <c:v>9305.2999999999993</c:v>
                </c:pt>
                <c:pt idx="409">
                  <c:v>8315.4</c:v>
                </c:pt>
                <c:pt idx="410">
                  <c:v>7452.2</c:v>
                </c:pt>
                <c:pt idx="411">
                  <c:v>6698.3</c:v>
                </c:pt>
                <c:pt idx="412">
                  <c:v>6045.8</c:v>
                </c:pt>
                <c:pt idx="413">
                  <c:v>5481.4</c:v>
                </c:pt>
                <c:pt idx="414">
                  <c:v>4954.6000000000004</c:v>
                </c:pt>
                <c:pt idx="415">
                  <c:v>4505.5</c:v>
                </c:pt>
                <c:pt idx="416">
                  <c:v>4111.3</c:v>
                </c:pt>
                <c:pt idx="417">
                  <c:v>3762.6</c:v>
                </c:pt>
                <c:pt idx="418">
                  <c:v>3463.5</c:v>
                </c:pt>
                <c:pt idx="419">
                  <c:v>3180.6</c:v>
                </c:pt>
                <c:pt idx="420">
                  <c:v>2935</c:v>
                </c:pt>
                <c:pt idx="421">
                  <c:v>2716.7</c:v>
                </c:pt>
                <c:pt idx="422">
                  <c:v>2596.6</c:v>
                </c:pt>
                <c:pt idx="423">
                  <c:v>2485.3000000000002</c:v>
                </c:pt>
                <c:pt idx="424">
                  <c:v>2244.5</c:v>
                </c:pt>
                <c:pt idx="425">
                  <c:v>2051.6999999999998</c:v>
                </c:pt>
                <c:pt idx="426">
                  <c:v>2023.2</c:v>
                </c:pt>
                <c:pt idx="427">
                  <c:v>1820.2</c:v>
                </c:pt>
                <c:pt idx="428">
                  <c:v>1835.7</c:v>
                </c:pt>
                <c:pt idx="429">
                  <c:v>3122.4</c:v>
                </c:pt>
                <c:pt idx="430">
                  <c:v>3750.3</c:v>
                </c:pt>
                <c:pt idx="431">
                  <c:v>3291.7</c:v>
                </c:pt>
                <c:pt idx="432">
                  <c:v>3047.4</c:v>
                </c:pt>
                <c:pt idx="433">
                  <c:v>2795.8</c:v>
                </c:pt>
                <c:pt idx="434">
                  <c:v>2552.1999999999998</c:v>
                </c:pt>
                <c:pt idx="435">
                  <c:v>2328.8000000000002</c:v>
                </c:pt>
                <c:pt idx="436">
                  <c:v>2134.6</c:v>
                </c:pt>
                <c:pt idx="437">
                  <c:v>1963</c:v>
                </c:pt>
                <c:pt idx="438">
                  <c:v>1884.1</c:v>
                </c:pt>
                <c:pt idx="439">
                  <c:v>1726.6</c:v>
                </c:pt>
                <c:pt idx="440">
                  <c:v>1556.5</c:v>
                </c:pt>
                <c:pt idx="441">
                  <c:v>1457.1</c:v>
                </c:pt>
                <c:pt idx="442">
                  <c:v>1356.7</c:v>
                </c:pt>
                <c:pt idx="443">
                  <c:v>1266</c:v>
                </c:pt>
                <c:pt idx="444">
                  <c:v>2162.5</c:v>
                </c:pt>
                <c:pt idx="445">
                  <c:v>4283.1000000000004</c:v>
                </c:pt>
                <c:pt idx="446">
                  <c:v>4639.5</c:v>
                </c:pt>
                <c:pt idx="447">
                  <c:v>4049.9</c:v>
                </c:pt>
                <c:pt idx="448">
                  <c:v>3791.2</c:v>
                </c:pt>
                <c:pt idx="449">
                  <c:v>3273.9</c:v>
                </c:pt>
                <c:pt idx="450">
                  <c:v>3383.2</c:v>
                </c:pt>
                <c:pt idx="451">
                  <c:v>3133.4</c:v>
                </c:pt>
                <c:pt idx="452">
                  <c:v>2757</c:v>
                </c:pt>
                <c:pt idx="453">
                  <c:v>2564.1999999999998</c:v>
                </c:pt>
                <c:pt idx="454">
                  <c:v>2278.1999999999998</c:v>
                </c:pt>
                <c:pt idx="455">
                  <c:v>2133.3000000000002</c:v>
                </c:pt>
                <c:pt idx="456">
                  <c:v>1945.9</c:v>
                </c:pt>
                <c:pt idx="457">
                  <c:v>4789</c:v>
                </c:pt>
                <c:pt idx="458">
                  <c:v>5671.9</c:v>
                </c:pt>
                <c:pt idx="459">
                  <c:v>9097.9</c:v>
                </c:pt>
                <c:pt idx="460">
                  <c:v>8332.4</c:v>
                </c:pt>
                <c:pt idx="461">
                  <c:v>10182</c:v>
                </c:pt>
                <c:pt idx="462">
                  <c:v>9124.2000000000007</c:v>
                </c:pt>
                <c:pt idx="463">
                  <c:v>7939.6</c:v>
                </c:pt>
                <c:pt idx="464">
                  <c:v>7085.4</c:v>
                </c:pt>
                <c:pt idx="465">
                  <c:v>12285</c:v>
                </c:pt>
                <c:pt idx="466">
                  <c:v>20236</c:v>
                </c:pt>
                <c:pt idx="467">
                  <c:v>31531</c:v>
                </c:pt>
                <c:pt idx="468">
                  <c:v>27998</c:v>
                </c:pt>
                <c:pt idx="469">
                  <c:v>20647</c:v>
                </c:pt>
                <c:pt idx="470">
                  <c:v>16059</c:v>
                </c:pt>
                <c:pt idx="471">
                  <c:v>14441</c:v>
                </c:pt>
                <c:pt idx="472">
                  <c:v>12781</c:v>
                </c:pt>
                <c:pt idx="473">
                  <c:v>11493</c:v>
                </c:pt>
                <c:pt idx="474">
                  <c:v>10114</c:v>
                </c:pt>
                <c:pt idx="475">
                  <c:v>9061.7999999999993</c:v>
                </c:pt>
                <c:pt idx="476">
                  <c:v>8218.1</c:v>
                </c:pt>
                <c:pt idx="477">
                  <c:v>9428.7000000000007</c:v>
                </c:pt>
                <c:pt idx="478">
                  <c:v>12129</c:v>
                </c:pt>
                <c:pt idx="479">
                  <c:v>13044</c:v>
                </c:pt>
                <c:pt idx="480">
                  <c:v>11269</c:v>
                </c:pt>
                <c:pt idx="481">
                  <c:v>10048</c:v>
                </c:pt>
                <c:pt idx="482">
                  <c:v>9940.9</c:v>
                </c:pt>
                <c:pt idx="483">
                  <c:v>11992</c:v>
                </c:pt>
                <c:pt idx="484">
                  <c:v>11280</c:v>
                </c:pt>
                <c:pt idx="485">
                  <c:v>10814</c:v>
                </c:pt>
                <c:pt idx="486">
                  <c:v>22443</c:v>
                </c:pt>
                <c:pt idx="487">
                  <c:v>19229</c:v>
                </c:pt>
                <c:pt idx="488">
                  <c:v>14568</c:v>
                </c:pt>
                <c:pt idx="489">
                  <c:v>13212</c:v>
                </c:pt>
                <c:pt idx="490">
                  <c:v>11720</c:v>
                </c:pt>
                <c:pt idx="491">
                  <c:v>10499</c:v>
                </c:pt>
                <c:pt idx="492">
                  <c:v>9283.2000000000007</c:v>
                </c:pt>
                <c:pt idx="493">
                  <c:v>8274.2000000000007</c:v>
                </c:pt>
                <c:pt idx="494">
                  <c:v>7624.8</c:v>
                </c:pt>
                <c:pt idx="495">
                  <c:v>6782.5</c:v>
                </c:pt>
                <c:pt idx="496">
                  <c:v>6220.8</c:v>
                </c:pt>
                <c:pt idx="497">
                  <c:v>5941.2</c:v>
                </c:pt>
                <c:pt idx="498">
                  <c:v>5291.4</c:v>
                </c:pt>
                <c:pt idx="499">
                  <c:v>4855.3</c:v>
                </c:pt>
                <c:pt idx="500">
                  <c:v>4413.2</c:v>
                </c:pt>
                <c:pt idx="501">
                  <c:v>5503.1</c:v>
                </c:pt>
                <c:pt idx="502">
                  <c:v>5833.1</c:v>
                </c:pt>
                <c:pt idx="503">
                  <c:v>5144.6000000000004</c:v>
                </c:pt>
                <c:pt idx="504">
                  <c:v>4650.5</c:v>
                </c:pt>
                <c:pt idx="505">
                  <c:v>4216.8</c:v>
                </c:pt>
                <c:pt idx="506">
                  <c:v>3835.1</c:v>
                </c:pt>
                <c:pt idx="507">
                  <c:v>3498.5</c:v>
                </c:pt>
                <c:pt idx="508">
                  <c:v>3587.5</c:v>
                </c:pt>
                <c:pt idx="509">
                  <c:v>4370.8</c:v>
                </c:pt>
                <c:pt idx="510">
                  <c:v>4467.8</c:v>
                </c:pt>
                <c:pt idx="511">
                  <c:v>3935.5</c:v>
                </c:pt>
                <c:pt idx="512">
                  <c:v>4167.8</c:v>
                </c:pt>
                <c:pt idx="513">
                  <c:v>6571.6</c:v>
                </c:pt>
                <c:pt idx="514">
                  <c:v>6318</c:v>
                </c:pt>
                <c:pt idx="515">
                  <c:v>5531.4</c:v>
                </c:pt>
                <c:pt idx="516">
                  <c:v>4962</c:v>
                </c:pt>
                <c:pt idx="517">
                  <c:v>4494.5</c:v>
                </c:pt>
                <c:pt idx="518">
                  <c:v>4928.1000000000004</c:v>
                </c:pt>
                <c:pt idx="519">
                  <c:v>9383.7000000000007</c:v>
                </c:pt>
                <c:pt idx="520">
                  <c:v>14395</c:v>
                </c:pt>
                <c:pt idx="521">
                  <c:v>11471</c:v>
                </c:pt>
                <c:pt idx="522">
                  <c:v>10238</c:v>
                </c:pt>
                <c:pt idx="523">
                  <c:v>9221.4</c:v>
                </c:pt>
                <c:pt idx="524">
                  <c:v>8043.1</c:v>
                </c:pt>
                <c:pt idx="525">
                  <c:v>7962.6</c:v>
                </c:pt>
                <c:pt idx="526">
                  <c:v>19099</c:v>
                </c:pt>
                <c:pt idx="527">
                  <c:v>14803</c:v>
                </c:pt>
                <c:pt idx="528">
                  <c:v>12616</c:v>
                </c:pt>
                <c:pt idx="529">
                  <c:v>11264</c:v>
                </c:pt>
                <c:pt idx="530">
                  <c:v>9994.2999999999993</c:v>
                </c:pt>
                <c:pt idx="531">
                  <c:v>8896.7000000000007</c:v>
                </c:pt>
                <c:pt idx="532">
                  <c:v>7942.4</c:v>
                </c:pt>
                <c:pt idx="533">
                  <c:v>7110.4</c:v>
                </c:pt>
                <c:pt idx="534">
                  <c:v>6384.1</c:v>
                </c:pt>
                <c:pt idx="535">
                  <c:v>5749.1</c:v>
                </c:pt>
                <c:pt idx="536">
                  <c:v>5192.8999999999996</c:v>
                </c:pt>
                <c:pt idx="537">
                  <c:v>4734.2</c:v>
                </c:pt>
                <c:pt idx="538">
                  <c:v>4290.6000000000004</c:v>
                </c:pt>
                <c:pt idx="539">
                  <c:v>3898.3</c:v>
                </c:pt>
                <c:pt idx="540">
                  <c:v>3716.2</c:v>
                </c:pt>
                <c:pt idx="541">
                  <c:v>3477.7</c:v>
                </c:pt>
                <c:pt idx="542">
                  <c:v>3070</c:v>
                </c:pt>
                <c:pt idx="543">
                  <c:v>2920.6</c:v>
                </c:pt>
                <c:pt idx="544">
                  <c:v>8328</c:v>
                </c:pt>
                <c:pt idx="545">
                  <c:v>17067</c:v>
                </c:pt>
                <c:pt idx="546">
                  <c:v>12951</c:v>
                </c:pt>
                <c:pt idx="547">
                  <c:v>11318</c:v>
                </c:pt>
                <c:pt idx="548">
                  <c:v>10023</c:v>
                </c:pt>
                <c:pt idx="549">
                  <c:v>8909.2999999999993</c:v>
                </c:pt>
                <c:pt idx="550">
                  <c:v>7940.4</c:v>
                </c:pt>
                <c:pt idx="551">
                  <c:v>7102.4</c:v>
                </c:pt>
                <c:pt idx="552">
                  <c:v>6401.6</c:v>
                </c:pt>
                <c:pt idx="553">
                  <c:v>5722</c:v>
                </c:pt>
                <c:pt idx="554">
                  <c:v>5154.8</c:v>
                </c:pt>
                <c:pt idx="555">
                  <c:v>4961.1000000000004</c:v>
                </c:pt>
                <c:pt idx="556">
                  <c:v>5733.7</c:v>
                </c:pt>
                <c:pt idx="557">
                  <c:v>5103.3</c:v>
                </c:pt>
                <c:pt idx="558">
                  <c:v>4595</c:v>
                </c:pt>
                <c:pt idx="559">
                  <c:v>4163.3</c:v>
                </c:pt>
                <c:pt idx="560">
                  <c:v>3991.5</c:v>
                </c:pt>
                <c:pt idx="561">
                  <c:v>7368.6</c:v>
                </c:pt>
                <c:pt idx="562">
                  <c:v>6117.9</c:v>
                </c:pt>
                <c:pt idx="563">
                  <c:v>9563</c:v>
                </c:pt>
                <c:pt idx="564">
                  <c:v>9243.7000000000007</c:v>
                </c:pt>
                <c:pt idx="565">
                  <c:v>8550.7000000000007</c:v>
                </c:pt>
                <c:pt idx="566">
                  <c:v>7556.4</c:v>
                </c:pt>
                <c:pt idx="567">
                  <c:v>6745.7</c:v>
                </c:pt>
                <c:pt idx="568">
                  <c:v>6046.1</c:v>
                </c:pt>
                <c:pt idx="569">
                  <c:v>5464.2</c:v>
                </c:pt>
                <c:pt idx="570">
                  <c:v>4891.1000000000004</c:v>
                </c:pt>
                <c:pt idx="571">
                  <c:v>4410.2</c:v>
                </c:pt>
                <c:pt idx="572">
                  <c:v>5743.6</c:v>
                </c:pt>
                <c:pt idx="573">
                  <c:v>5645.2</c:v>
                </c:pt>
                <c:pt idx="574">
                  <c:v>5246.8</c:v>
                </c:pt>
                <c:pt idx="575">
                  <c:v>4523.8</c:v>
                </c:pt>
                <c:pt idx="576">
                  <c:v>4265.5</c:v>
                </c:pt>
                <c:pt idx="577">
                  <c:v>3854</c:v>
                </c:pt>
                <c:pt idx="578">
                  <c:v>3498.2</c:v>
                </c:pt>
                <c:pt idx="579">
                  <c:v>3185</c:v>
                </c:pt>
                <c:pt idx="580">
                  <c:v>2908.4</c:v>
                </c:pt>
                <c:pt idx="581">
                  <c:v>2663.8</c:v>
                </c:pt>
                <c:pt idx="582">
                  <c:v>2594.5</c:v>
                </c:pt>
                <c:pt idx="583">
                  <c:v>2383.5</c:v>
                </c:pt>
                <c:pt idx="584">
                  <c:v>2129</c:v>
                </c:pt>
                <c:pt idx="585">
                  <c:v>1942.6</c:v>
                </c:pt>
                <c:pt idx="586">
                  <c:v>1792</c:v>
                </c:pt>
                <c:pt idx="587">
                  <c:v>1667</c:v>
                </c:pt>
                <c:pt idx="588">
                  <c:v>1555.3</c:v>
                </c:pt>
                <c:pt idx="589">
                  <c:v>1511.2</c:v>
                </c:pt>
                <c:pt idx="590">
                  <c:v>1368.9</c:v>
                </c:pt>
                <c:pt idx="591">
                  <c:v>1279.2</c:v>
                </c:pt>
                <c:pt idx="592">
                  <c:v>1203</c:v>
                </c:pt>
                <c:pt idx="593">
                  <c:v>1133.2</c:v>
                </c:pt>
                <c:pt idx="594">
                  <c:v>1069.4000000000001</c:v>
                </c:pt>
                <c:pt idx="595">
                  <c:v>1121.9000000000001</c:v>
                </c:pt>
                <c:pt idx="596">
                  <c:v>1062.3</c:v>
                </c:pt>
                <c:pt idx="597">
                  <c:v>915.9</c:v>
                </c:pt>
                <c:pt idx="598">
                  <c:v>858.7</c:v>
                </c:pt>
                <c:pt idx="599">
                  <c:v>815.2</c:v>
                </c:pt>
                <c:pt idx="600">
                  <c:v>774.5</c:v>
                </c:pt>
                <c:pt idx="601">
                  <c:v>736.6</c:v>
                </c:pt>
                <c:pt idx="602">
                  <c:v>701</c:v>
                </c:pt>
                <c:pt idx="603">
                  <c:v>1020.6</c:v>
                </c:pt>
                <c:pt idx="604">
                  <c:v>946.3</c:v>
                </c:pt>
                <c:pt idx="605">
                  <c:v>8884.2999999999993</c:v>
                </c:pt>
                <c:pt idx="606">
                  <c:v>6595.6</c:v>
                </c:pt>
                <c:pt idx="607">
                  <c:v>5560.8</c:v>
                </c:pt>
                <c:pt idx="608">
                  <c:v>4640.2</c:v>
                </c:pt>
                <c:pt idx="609">
                  <c:v>4431.8</c:v>
                </c:pt>
                <c:pt idx="610">
                  <c:v>4026.7</c:v>
                </c:pt>
                <c:pt idx="611">
                  <c:v>3730.3</c:v>
                </c:pt>
                <c:pt idx="612">
                  <c:v>3222.5</c:v>
                </c:pt>
                <c:pt idx="613">
                  <c:v>2879.6</c:v>
                </c:pt>
                <c:pt idx="614">
                  <c:v>2719.5</c:v>
                </c:pt>
                <c:pt idx="615">
                  <c:v>2354.4</c:v>
                </c:pt>
                <c:pt idx="616">
                  <c:v>2125.3000000000002</c:v>
                </c:pt>
                <c:pt idx="617">
                  <c:v>1936.4</c:v>
                </c:pt>
                <c:pt idx="618">
                  <c:v>1770.1</c:v>
                </c:pt>
                <c:pt idx="619">
                  <c:v>1622.4</c:v>
                </c:pt>
                <c:pt idx="620">
                  <c:v>1491.6</c:v>
                </c:pt>
                <c:pt idx="621">
                  <c:v>1375.2</c:v>
                </c:pt>
                <c:pt idx="622">
                  <c:v>1275.4000000000001</c:v>
                </c:pt>
                <c:pt idx="623">
                  <c:v>1178.8</c:v>
                </c:pt>
                <c:pt idx="624">
                  <c:v>1101</c:v>
                </c:pt>
                <c:pt idx="625">
                  <c:v>1303.2</c:v>
                </c:pt>
                <c:pt idx="626">
                  <c:v>983.5</c:v>
                </c:pt>
                <c:pt idx="627">
                  <c:v>890.8</c:v>
                </c:pt>
                <c:pt idx="628">
                  <c:v>835.1</c:v>
                </c:pt>
                <c:pt idx="629">
                  <c:v>829.2</c:v>
                </c:pt>
                <c:pt idx="630">
                  <c:v>743</c:v>
                </c:pt>
                <c:pt idx="631">
                  <c:v>695.5</c:v>
                </c:pt>
                <c:pt idx="632">
                  <c:v>789.8</c:v>
                </c:pt>
                <c:pt idx="633">
                  <c:v>733</c:v>
                </c:pt>
                <c:pt idx="634">
                  <c:v>598.20000000000005</c:v>
                </c:pt>
                <c:pt idx="635">
                  <c:v>601.4</c:v>
                </c:pt>
                <c:pt idx="636">
                  <c:v>1038.2</c:v>
                </c:pt>
                <c:pt idx="637">
                  <c:v>557.4</c:v>
                </c:pt>
                <c:pt idx="638">
                  <c:v>793.4</c:v>
                </c:pt>
                <c:pt idx="639">
                  <c:v>731.8</c:v>
                </c:pt>
                <c:pt idx="640">
                  <c:v>676.9</c:v>
                </c:pt>
                <c:pt idx="641">
                  <c:v>627.70000000000005</c:v>
                </c:pt>
                <c:pt idx="642">
                  <c:v>614.70000000000005</c:v>
                </c:pt>
                <c:pt idx="643">
                  <c:v>547.29999999999995</c:v>
                </c:pt>
                <c:pt idx="644">
                  <c:v>1007.9</c:v>
                </c:pt>
                <c:pt idx="645">
                  <c:v>556.9</c:v>
                </c:pt>
                <c:pt idx="646">
                  <c:v>651.6</c:v>
                </c:pt>
                <c:pt idx="647">
                  <c:v>597.4</c:v>
                </c:pt>
                <c:pt idx="648">
                  <c:v>551.70000000000005</c:v>
                </c:pt>
                <c:pt idx="649">
                  <c:v>510.7</c:v>
                </c:pt>
                <c:pt idx="650">
                  <c:v>512.20000000000005</c:v>
                </c:pt>
                <c:pt idx="651">
                  <c:v>1372.2</c:v>
                </c:pt>
                <c:pt idx="652">
                  <c:v>6486.8</c:v>
                </c:pt>
                <c:pt idx="653">
                  <c:v>6569.9</c:v>
                </c:pt>
                <c:pt idx="654">
                  <c:v>5313.2</c:v>
                </c:pt>
                <c:pt idx="655">
                  <c:v>4672.3</c:v>
                </c:pt>
                <c:pt idx="656">
                  <c:v>4285.5</c:v>
                </c:pt>
                <c:pt idx="657">
                  <c:v>3611.2</c:v>
                </c:pt>
                <c:pt idx="658">
                  <c:v>3497.9</c:v>
                </c:pt>
                <c:pt idx="659">
                  <c:v>3127.4</c:v>
                </c:pt>
                <c:pt idx="660">
                  <c:v>2804</c:v>
                </c:pt>
                <c:pt idx="661">
                  <c:v>2521.6</c:v>
                </c:pt>
                <c:pt idx="662">
                  <c:v>2274.3000000000002</c:v>
                </c:pt>
                <c:pt idx="663">
                  <c:v>2057.6</c:v>
                </c:pt>
                <c:pt idx="664">
                  <c:v>1867</c:v>
                </c:pt>
                <c:pt idx="665">
                  <c:v>2024.3</c:v>
                </c:pt>
                <c:pt idx="666">
                  <c:v>1587.6</c:v>
                </c:pt>
                <c:pt idx="667">
                  <c:v>1451.3</c:v>
                </c:pt>
                <c:pt idx="668">
                  <c:v>1308.2</c:v>
                </c:pt>
                <c:pt idx="669">
                  <c:v>1201.5</c:v>
                </c:pt>
                <c:pt idx="670">
                  <c:v>1109.7</c:v>
                </c:pt>
                <c:pt idx="671">
                  <c:v>1027.5999999999999</c:v>
                </c:pt>
                <c:pt idx="672">
                  <c:v>954</c:v>
                </c:pt>
                <c:pt idx="673">
                  <c:v>887.9</c:v>
                </c:pt>
                <c:pt idx="674">
                  <c:v>828.1</c:v>
                </c:pt>
                <c:pt idx="675">
                  <c:v>774.2</c:v>
                </c:pt>
                <c:pt idx="676">
                  <c:v>725.3</c:v>
                </c:pt>
                <c:pt idx="677">
                  <c:v>680.8</c:v>
                </c:pt>
                <c:pt idx="678">
                  <c:v>640.20000000000005</c:v>
                </c:pt>
                <c:pt idx="679">
                  <c:v>602.9</c:v>
                </c:pt>
                <c:pt idx="680">
                  <c:v>622.1</c:v>
                </c:pt>
                <c:pt idx="681">
                  <c:v>544.6</c:v>
                </c:pt>
                <c:pt idx="682">
                  <c:v>514.5</c:v>
                </c:pt>
                <c:pt idx="683">
                  <c:v>485.3</c:v>
                </c:pt>
                <c:pt idx="684">
                  <c:v>1359.9</c:v>
                </c:pt>
                <c:pt idx="685">
                  <c:v>1058.0999999999999</c:v>
                </c:pt>
                <c:pt idx="686">
                  <c:v>908.7</c:v>
                </c:pt>
                <c:pt idx="687">
                  <c:v>994.3</c:v>
                </c:pt>
                <c:pt idx="688">
                  <c:v>1890.7</c:v>
                </c:pt>
                <c:pt idx="689">
                  <c:v>1650.5</c:v>
                </c:pt>
                <c:pt idx="690">
                  <c:v>1388</c:v>
                </c:pt>
                <c:pt idx="691">
                  <c:v>1248.8</c:v>
                </c:pt>
                <c:pt idx="692">
                  <c:v>1129.0999999999999</c:v>
                </c:pt>
                <c:pt idx="693">
                  <c:v>1023.9</c:v>
                </c:pt>
                <c:pt idx="694">
                  <c:v>1203.3</c:v>
                </c:pt>
                <c:pt idx="695">
                  <c:v>1203.8</c:v>
                </c:pt>
                <c:pt idx="696">
                  <c:v>4328.1000000000004</c:v>
                </c:pt>
                <c:pt idx="697">
                  <c:v>3252.5</c:v>
                </c:pt>
                <c:pt idx="698">
                  <c:v>2690.3</c:v>
                </c:pt>
                <c:pt idx="699">
                  <c:v>2549.6999999999998</c:v>
                </c:pt>
                <c:pt idx="700">
                  <c:v>3448.3</c:v>
                </c:pt>
                <c:pt idx="701">
                  <c:v>4153.7</c:v>
                </c:pt>
                <c:pt idx="702">
                  <c:v>3580.2</c:v>
                </c:pt>
                <c:pt idx="703">
                  <c:v>3110.4</c:v>
                </c:pt>
                <c:pt idx="704">
                  <c:v>2780.4</c:v>
                </c:pt>
                <c:pt idx="705">
                  <c:v>2492.5</c:v>
                </c:pt>
                <c:pt idx="706">
                  <c:v>2241.1</c:v>
                </c:pt>
                <c:pt idx="707">
                  <c:v>2021.2</c:v>
                </c:pt>
                <c:pt idx="708">
                  <c:v>1828.2</c:v>
                </c:pt>
                <c:pt idx="709">
                  <c:v>1658.7</c:v>
                </c:pt>
                <c:pt idx="710">
                  <c:v>1509.5</c:v>
                </c:pt>
                <c:pt idx="711">
                  <c:v>1504.7</c:v>
                </c:pt>
                <c:pt idx="712">
                  <c:v>1442.2</c:v>
                </c:pt>
                <c:pt idx="713">
                  <c:v>1290.3</c:v>
                </c:pt>
                <c:pt idx="714">
                  <c:v>1104.7</c:v>
                </c:pt>
                <c:pt idx="715">
                  <c:v>1253.7</c:v>
                </c:pt>
                <c:pt idx="716">
                  <c:v>13152</c:v>
                </c:pt>
                <c:pt idx="717">
                  <c:v>10649</c:v>
                </c:pt>
                <c:pt idx="718">
                  <c:v>8534.9</c:v>
                </c:pt>
                <c:pt idx="719">
                  <c:v>7410.5</c:v>
                </c:pt>
                <c:pt idx="720">
                  <c:v>6567.1</c:v>
                </c:pt>
                <c:pt idx="721">
                  <c:v>6518.2</c:v>
                </c:pt>
                <c:pt idx="722">
                  <c:v>6382.6</c:v>
                </c:pt>
                <c:pt idx="723">
                  <c:v>5631.3</c:v>
                </c:pt>
                <c:pt idx="724">
                  <c:v>5034.5</c:v>
                </c:pt>
                <c:pt idx="725">
                  <c:v>4514</c:v>
                </c:pt>
                <c:pt idx="726">
                  <c:v>4059</c:v>
                </c:pt>
                <c:pt idx="727">
                  <c:v>3660.9</c:v>
                </c:pt>
                <c:pt idx="728">
                  <c:v>3311.9</c:v>
                </c:pt>
                <c:pt idx="729">
                  <c:v>3005.2</c:v>
                </c:pt>
                <c:pt idx="730">
                  <c:v>2735.4</c:v>
                </c:pt>
                <c:pt idx="731">
                  <c:v>2733.1</c:v>
                </c:pt>
                <c:pt idx="732">
                  <c:v>2565.1999999999998</c:v>
                </c:pt>
                <c:pt idx="733">
                  <c:v>2127.9</c:v>
                </c:pt>
                <c:pt idx="734">
                  <c:v>2269.8000000000002</c:v>
                </c:pt>
                <c:pt idx="735">
                  <c:v>2092.8000000000002</c:v>
                </c:pt>
                <c:pt idx="736">
                  <c:v>1913.5</c:v>
                </c:pt>
                <c:pt idx="737">
                  <c:v>1765.6</c:v>
                </c:pt>
                <c:pt idx="738">
                  <c:v>1629.5</c:v>
                </c:pt>
                <c:pt idx="739">
                  <c:v>1509.7</c:v>
                </c:pt>
                <c:pt idx="740">
                  <c:v>1402.8</c:v>
                </c:pt>
                <c:pt idx="741">
                  <c:v>1306.4000000000001</c:v>
                </c:pt>
                <c:pt idx="742">
                  <c:v>1219.5</c:v>
                </c:pt>
                <c:pt idx="743">
                  <c:v>1305</c:v>
                </c:pt>
                <c:pt idx="744">
                  <c:v>1087.5999999999999</c:v>
                </c:pt>
                <c:pt idx="745">
                  <c:v>1142.4000000000001</c:v>
                </c:pt>
                <c:pt idx="746">
                  <c:v>8340.2999999999993</c:v>
                </c:pt>
                <c:pt idx="747">
                  <c:v>9065.1</c:v>
                </c:pt>
                <c:pt idx="748">
                  <c:v>8373.5</c:v>
                </c:pt>
                <c:pt idx="749">
                  <c:v>7407.8</c:v>
                </c:pt>
                <c:pt idx="750">
                  <c:v>6536.6</c:v>
                </c:pt>
                <c:pt idx="751">
                  <c:v>6094.3</c:v>
                </c:pt>
                <c:pt idx="752">
                  <c:v>5801.2</c:v>
                </c:pt>
                <c:pt idx="753">
                  <c:v>5674.4</c:v>
                </c:pt>
                <c:pt idx="754">
                  <c:v>5386.8</c:v>
                </c:pt>
                <c:pt idx="755">
                  <c:v>4709.1000000000004</c:v>
                </c:pt>
                <c:pt idx="756">
                  <c:v>4705.1000000000004</c:v>
                </c:pt>
                <c:pt idx="757">
                  <c:v>4238</c:v>
                </c:pt>
                <c:pt idx="758">
                  <c:v>3814.2</c:v>
                </c:pt>
                <c:pt idx="759">
                  <c:v>3534.7</c:v>
                </c:pt>
                <c:pt idx="760">
                  <c:v>6050.4</c:v>
                </c:pt>
                <c:pt idx="761">
                  <c:v>9340.7000000000007</c:v>
                </c:pt>
                <c:pt idx="762">
                  <c:v>10938</c:v>
                </c:pt>
                <c:pt idx="763">
                  <c:v>22726</c:v>
                </c:pt>
                <c:pt idx="764">
                  <c:v>19140</c:v>
                </c:pt>
                <c:pt idx="765">
                  <c:v>14480</c:v>
                </c:pt>
                <c:pt idx="766">
                  <c:v>13044</c:v>
                </c:pt>
                <c:pt idx="767">
                  <c:v>11735</c:v>
                </c:pt>
                <c:pt idx="768">
                  <c:v>10262</c:v>
                </c:pt>
                <c:pt idx="769">
                  <c:v>10148</c:v>
                </c:pt>
                <c:pt idx="770">
                  <c:v>9035.9</c:v>
                </c:pt>
                <c:pt idx="771">
                  <c:v>8068</c:v>
                </c:pt>
                <c:pt idx="772">
                  <c:v>7224.2</c:v>
                </c:pt>
                <c:pt idx="773">
                  <c:v>6487.3</c:v>
                </c:pt>
                <c:pt idx="774">
                  <c:v>5856.4</c:v>
                </c:pt>
                <c:pt idx="775">
                  <c:v>5280.1</c:v>
                </c:pt>
                <c:pt idx="776">
                  <c:v>4783.3</c:v>
                </c:pt>
                <c:pt idx="777">
                  <c:v>4347.5</c:v>
                </c:pt>
                <c:pt idx="778">
                  <c:v>3963.5</c:v>
                </c:pt>
                <c:pt idx="779">
                  <c:v>3624.2</c:v>
                </c:pt>
                <c:pt idx="780">
                  <c:v>3492.7</c:v>
                </c:pt>
                <c:pt idx="781">
                  <c:v>11669</c:v>
                </c:pt>
                <c:pt idx="782">
                  <c:v>9774.1</c:v>
                </c:pt>
                <c:pt idx="783">
                  <c:v>8716.7000000000007</c:v>
                </c:pt>
                <c:pt idx="784">
                  <c:v>8297.5</c:v>
                </c:pt>
                <c:pt idx="785">
                  <c:v>7254.5</c:v>
                </c:pt>
                <c:pt idx="786">
                  <c:v>7258</c:v>
                </c:pt>
                <c:pt idx="787">
                  <c:v>7281.9</c:v>
                </c:pt>
                <c:pt idx="788">
                  <c:v>7406.4</c:v>
                </c:pt>
                <c:pt idx="789">
                  <c:v>6564.8</c:v>
                </c:pt>
                <c:pt idx="790">
                  <c:v>5886.9</c:v>
                </c:pt>
                <c:pt idx="791">
                  <c:v>5294.7</c:v>
                </c:pt>
                <c:pt idx="792">
                  <c:v>4782.3</c:v>
                </c:pt>
                <c:pt idx="793">
                  <c:v>4331.3999999999996</c:v>
                </c:pt>
                <c:pt idx="794">
                  <c:v>3923.1</c:v>
                </c:pt>
                <c:pt idx="795">
                  <c:v>3570.6</c:v>
                </c:pt>
                <c:pt idx="796">
                  <c:v>3298.8</c:v>
                </c:pt>
                <c:pt idx="797">
                  <c:v>3002.1</c:v>
                </c:pt>
                <c:pt idx="798">
                  <c:v>5259.6</c:v>
                </c:pt>
                <c:pt idx="799">
                  <c:v>5328.2</c:v>
                </c:pt>
                <c:pt idx="800">
                  <c:v>4599.8</c:v>
                </c:pt>
                <c:pt idx="801">
                  <c:v>4444.5</c:v>
                </c:pt>
                <c:pt idx="802">
                  <c:v>4010.9</c:v>
                </c:pt>
                <c:pt idx="803">
                  <c:v>3630.3</c:v>
                </c:pt>
                <c:pt idx="804">
                  <c:v>3339.3</c:v>
                </c:pt>
                <c:pt idx="805">
                  <c:v>3899.4</c:v>
                </c:pt>
                <c:pt idx="806">
                  <c:v>4415.6000000000004</c:v>
                </c:pt>
                <c:pt idx="807">
                  <c:v>4017.9</c:v>
                </c:pt>
                <c:pt idx="808">
                  <c:v>3568.4</c:v>
                </c:pt>
                <c:pt idx="809">
                  <c:v>3532.4</c:v>
                </c:pt>
                <c:pt idx="810">
                  <c:v>3230.6</c:v>
                </c:pt>
                <c:pt idx="811">
                  <c:v>3000.4</c:v>
                </c:pt>
                <c:pt idx="812">
                  <c:v>11248</c:v>
                </c:pt>
                <c:pt idx="813">
                  <c:v>11344</c:v>
                </c:pt>
                <c:pt idx="814">
                  <c:v>9858.1</c:v>
                </c:pt>
                <c:pt idx="815">
                  <c:v>8503.5</c:v>
                </c:pt>
                <c:pt idx="816">
                  <c:v>8444.9</c:v>
                </c:pt>
                <c:pt idx="817">
                  <c:v>7511.8</c:v>
                </c:pt>
                <c:pt idx="818">
                  <c:v>6702.7</c:v>
                </c:pt>
                <c:pt idx="819">
                  <c:v>5998.2</c:v>
                </c:pt>
                <c:pt idx="820">
                  <c:v>5392</c:v>
                </c:pt>
                <c:pt idx="821">
                  <c:v>4858.3999999999996</c:v>
                </c:pt>
                <c:pt idx="822">
                  <c:v>4375.8</c:v>
                </c:pt>
                <c:pt idx="823">
                  <c:v>3961.3</c:v>
                </c:pt>
                <c:pt idx="824">
                  <c:v>3598.2</c:v>
                </c:pt>
                <c:pt idx="825">
                  <c:v>3281.3</c:v>
                </c:pt>
                <c:pt idx="826">
                  <c:v>12061</c:v>
                </c:pt>
                <c:pt idx="827">
                  <c:v>9265.6</c:v>
                </c:pt>
                <c:pt idx="828">
                  <c:v>8487.7999999999993</c:v>
                </c:pt>
                <c:pt idx="829">
                  <c:v>7551.6</c:v>
                </c:pt>
                <c:pt idx="830">
                  <c:v>6947.1</c:v>
                </c:pt>
                <c:pt idx="831">
                  <c:v>6495.9</c:v>
                </c:pt>
                <c:pt idx="832">
                  <c:v>6289.6</c:v>
                </c:pt>
                <c:pt idx="833">
                  <c:v>6035.3</c:v>
                </c:pt>
                <c:pt idx="834">
                  <c:v>5414.6</c:v>
                </c:pt>
                <c:pt idx="835">
                  <c:v>4872.1000000000004</c:v>
                </c:pt>
                <c:pt idx="836">
                  <c:v>4669.2</c:v>
                </c:pt>
                <c:pt idx="837">
                  <c:v>5444.3</c:v>
                </c:pt>
                <c:pt idx="838">
                  <c:v>5821</c:v>
                </c:pt>
                <c:pt idx="839">
                  <c:v>5139.3</c:v>
                </c:pt>
                <c:pt idx="840">
                  <c:v>4625</c:v>
                </c:pt>
                <c:pt idx="841">
                  <c:v>4174.8</c:v>
                </c:pt>
                <c:pt idx="842">
                  <c:v>3779.8</c:v>
                </c:pt>
                <c:pt idx="843">
                  <c:v>3454.3</c:v>
                </c:pt>
                <c:pt idx="844">
                  <c:v>3284.2</c:v>
                </c:pt>
                <c:pt idx="845">
                  <c:v>2874</c:v>
                </c:pt>
                <c:pt idx="846">
                  <c:v>2686.4</c:v>
                </c:pt>
                <c:pt idx="847">
                  <c:v>2528.3000000000002</c:v>
                </c:pt>
                <c:pt idx="848">
                  <c:v>2230.1999999999998</c:v>
                </c:pt>
                <c:pt idx="849">
                  <c:v>2179.1</c:v>
                </c:pt>
                <c:pt idx="850">
                  <c:v>2271.1</c:v>
                </c:pt>
                <c:pt idx="851">
                  <c:v>1935.9</c:v>
                </c:pt>
                <c:pt idx="852">
                  <c:v>2293.6</c:v>
                </c:pt>
                <c:pt idx="853">
                  <c:v>2099.6</c:v>
                </c:pt>
                <c:pt idx="854">
                  <c:v>1973.2</c:v>
                </c:pt>
                <c:pt idx="855">
                  <c:v>1814</c:v>
                </c:pt>
                <c:pt idx="856">
                  <c:v>14144</c:v>
                </c:pt>
                <c:pt idx="857">
                  <c:v>11650</c:v>
                </c:pt>
                <c:pt idx="858">
                  <c:v>10108</c:v>
                </c:pt>
                <c:pt idx="859">
                  <c:v>9712.7000000000007</c:v>
                </c:pt>
                <c:pt idx="860">
                  <c:v>9421.7999999999993</c:v>
                </c:pt>
                <c:pt idx="861">
                  <c:v>10502</c:v>
                </c:pt>
                <c:pt idx="862">
                  <c:v>9402.2000000000007</c:v>
                </c:pt>
                <c:pt idx="863">
                  <c:v>8409.7000000000007</c:v>
                </c:pt>
                <c:pt idx="864">
                  <c:v>13118</c:v>
                </c:pt>
                <c:pt idx="865">
                  <c:v>10846</c:v>
                </c:pt>
                <c:pt idx="866">
                  <c:v>9632.6</c:v>
                </c:pt>
                <c:pt idx="867">
                  <c:v>8573.2000000000007</c:v>
                </c:pt>
                <c:pt idx="868">
                  <c:v>9908.9</c:v>
                </c:pt>
                <c:pt idx="869">
                  <c:v>8889.2999999999993</c:v>
                </c:pt>
                <c:pt idx="870">
                  <c:v>7822.9</c:v>
                </c:pt>
                <c:pt idx="871">
                  <c:v>6992.9</c:v>
                </c:pt>
                <c:pt idx="872">
                  <c:v>6277.3</c:v>
                </c:pt>
                <c:pt idx="873">
                  <c:v>5639.2</c:v>
                </c:pt>
                <c:pt idx="874">
                  <c:v>5463.5</c:v>
                </c:pt>
                <c:pt idx="875">
                  <c:v>4775.1000000000004</c:v>
                </c:pt>
                <c:pt idx="876">
                  <c:v>5167.8</c:v>
                </c:pt>
                <c:pt idx="877">
                  <c:v>5336.8</c:v>
                </c:pt>
                <c:pt idx="878">
                  <c:v>4719.1000000000004</c:v>
                </c:pt>
                <c:pt idx="879">
                  <c:v>4264.8</c:v>
                </c:pt>
                <c:pt idx="880">
                  <c:v>3870.9</c:v>
                </c:pt>
                <c:pt idx="881">
                  <c:v>3523.9</c:v>
                </c:pt>
                <c:pt idx="882">
                  <c:v>3217.8</c:v>
                </c:pt>
                <c:pt idx="883">
                  <c:v>2992.9</c:v>
                </c:pt>
                <c:pt idx="884">
                  <c:v>2735.5</c:v>
                </c:pt>
                <c:pt idx="885">
                  <c:v>2496</c:v>
                </c:pt>
                <c:pt idx="886">
                  <c:v>2303.1999999999998</c:v>
                </c:pt>
                <c:pt idx="887">
                  <c:v>2137.3000000000002</c:v>
                </c:pt>
                <c:pt idx="888">
                  <c:v>2117.4</c:v>
                </c:pt>
                <c:pt idx="889">
                  <c:v>1858.7</c:v>
                </c:pt>
                <c:pt idx="890">
                  <c:v>2211.9</c:v>
                </c:pt>
                <c:pt idx="891">
                  <c:v>1662.7</c:v>
                </c:pt>
                <c:pt idx="892">
                  <c:v>1928.2</c:v>
                </c:pt>
                <c:pt idx="893">
                  <c:v>1781.8</c:v>
                </c:pt>
                <c:pt idx="894">
                  <c:v>1738</c:v>
                </c:pt>
                <c:pt idx="895">
                  <c:v>1761.8</c:v>
                </c:pt>
                <c:pt idx="896">
                  <c:v>1751.8</c:v>
                </c:pt>
                <c:pt idx="897">
                  <c:v>2557.5</c:v>
                </c:pt>
                <c:pt idx="898">
                  <c:v>2501.9</c:v>
                </c:pt>
                <c:pt idx="899">
                  <c:v>4928.6000000000004</c:v>
                </c:pt>
                <c:pt idx="900">
                  <c:v>4321.5</c:v>
                </c:pt>
                <c:pt idx="901">
                  <c:v>3681.4</c:v>
                </c:pt>
                <c:pt idx="902">
                  <c:v>3304.9</c:v>
                </c:pt>
                <c:pt idx="903">
                  <c:v>2988.4</c:v>
                </c:pt>
                <c:pt idx="904">
                  <c:v>2690.9</c:v>
                </c:pt>
                <c:pt idx="905">
                  <c:v>2437.5</c:v>
                </c:pt>
                <c:pt idx="906">
                  <c:v>2215.6999999999998</c:v>
                </c:pt>
                <c:pt idx="907">
                  <c:v>2020.2</c:v>
                </c:pt>
                <c:pt idx="908">
                  <c:v>1906.1</c:v>
                </c:pt>
                <c:pt idx="909">
                  <c:v>1789.1</c:v>
                </c:pt>
                <c:pt idx="910">
                  <c:v>4908.1000000000004</c:v>
                </c:pt>
                <c:pt idx="911">
                  <c:v>3631.3</c:v>
                </c:pt>
                <c:pt idx="912">
                  <c:v>6210.9</c:v>
                </c:pt>
                <c:pt idx="913">
                  <c:v>6741.1</c:v>
                </c:pt>
                <c:pt idx="914">
                  <c:v>8009.3</c:v>
                </c:pt>
                <c:pt idx="915">
                  <c:v>8640.1</c:v>
                </c:pt>
                <c:pt idx="916">
                  <c:v>8266.1</c:v>
                </c:pt>
                <c:pt idx="917">
                  <c:v>7418.3</c:v>
                </c:pt>
                <c:pt idx="918">
                  <c:v>6800.8</c:v>
                </c:pt>
                <c:pt idx="919">
                  <c:v>5817.7</c:v>
                </c:pt>
                <c:pt idx="920">
                  <c:v>15718</c:v>
                </c:pt>
                <c:pt idx="921">
                  <c:v>22829</c:v>
                </c:pt>
                <c:pt idx="922">
                  <c:v>26012</c:v>
                </c:pt>
                <c:pt idx="923">
                  <c:v>19039</c:v>
                </c:pt>
                <c:pt idx="924">
                  <c:v>19386</c:v>
                </c:pt>
                <c:pt idx="925">
                  <c:v>15130</c:v>
                </c:pt>
                <c:pt idx="926">
                  <c:v>13652</c:v>
                </c:pt>
                <c:pt idx="927">
                  <c:v>12246</c:v>
                </c:pt>
                <c:pt idx="928">
                  <c:v>11014</c:v>
                </c:pt>
                <c:pt idx="929">
                  <c:v>17800</c:v>
                </c:pt>
                <c:pt idx="930">
                  <c:v>13402</c:v>
                </c:pt>
                <c:pt idx="931">
                  <c:v>12256</c:v>
                </c:pt>
                <c:pt idx="932">
                  <c:v>11134</c:v>
                </c:pt>
                <c:pt idx="933">
                  <c:v>9694.7999999999993</c:v>
                </c:pt>
                <c:pt idx="934">
                  <c:v>9046.4</c:v>
                </c:pt>
                <c:pt idx="935">
                  <c:v>7860.5</c:v>
                </c:pt>
                <c:pt idx="936">
                  <c:v>7182.5</c:v>
                </c:pt>
                <c:pt idx="937">
                  <c:v>6460.6</c:v>
                </c:pt>
                <c:pt idx="938">
                  <c:v>5821.4</c:v>
                </c:pt>
                <c:pt idx="939">
                  <c:v>5264.1</c:v>
                </c:pt>
                <c:pt idx="940">
                  <c:v>4774.8999999999996</c:v>
                </c:pt>
                <c:pt idx="941">
                  <c:v>4574.8</c:v>
                </c:pt>
                <c:pt idx="942">
                  <c:v>4293.5</c:v>
                </c:pt>
                <c:pt idx="943">
                  <c:v>5224.8999999999996</c:v>
                </c:pt>
                <c:pt idx="944">
                  <c:v>4640.3999999999996</c:v>
                </c:pt>
                <c:pt idx="945">
                  <c:v>4093.8</c:v>
                </c:pt>
                <c:pt idx="946">
                  <c:v>3859.3</c:v>
                </c:pt>
                <c:pt idx="947">
                  <c:v>6026.6</c:v>
                </c:pt>
                <c:pt idx="948">
                  <c:v>4817.8999999999996</c:v>
                </c:pt>
                <c:pt idx="949">
                  <c:v>4175.3999999999996</c:v>
                </c:pt>
                <c:pt idx="950">
                  <c:v>3786.2</c:v>
                </c:pt>
                <c:pt idx="951">
                  <c:v>3444.4</c:v>
                </c:pt>
                <c:pt idx="952">
                  <c:v>3143.6</c:v>
                </c:pt>
                <c:pt idx="953">
                  <c:v>2877.8</c:v>
                </c:pt>
                <c:pt idx="954">
                  <c:v>2642.3</c:v>
                </c:pt>
                <c:pt idx="955">
                  <c:v>4088.3</c:v>
                </c:pt>
                <c:pt idx="956">
                  <c:v>4942.5</c:v>
                </c:pt>
                <c:pt idx="957">
                  <c:v>5538.4</c:v>
                </c:pt>
                <c:pt idx="958">
                  <c:v>5437.9</c:v>
                </c:pt>
                <c:pt idx="959">
                  <c:v>4763.2</c:v>
                </c:pt>
                <c:pt idx="960">
                  <c:v>4280.6000000000004</c:v>
                </c:pt>
                <c:pt idx="961">
                  <c:v>3859</c:v>
                </c:pt>
                <c:pt idx="962">
                  <c:v>3496.6</c:v>
                </c:pt>
                <c:pt idx="963">
                  <c:v>5609.4</c:v>
                </c:pt>
                <c:pt idx="964">
                  <c:v>4688</c:v>
                </c:pt>
                <c:pt idx="965">
                  <c:v>3787.2</c:v>
                </c:pt>
                <c:pt idx="966">
                  <c:v>3861.5</c:v>
                </c:pt>
                <c:pt idx="967">
                  <c:v>3486.7</c:v>
                </c:pt>
                <c:pt idx="968">
                  <c:v>3181.1</c:v>
                </c:pt>
                <c:pt idx="969">
                  <c:v>2881.4</c:v>
                </c:pt>
                <c:pt idx="970">
                  <c:v>2614.6999999999998</c:v>
                </c:pt>
                <c:pt idx="971">
                  <c:v>2388.5</c:v>
                </c:pt>
                <c:pt idx="972">
                  <c:v>2189.3000000000002</c:v>
                </c:pt>
                <c:pt idx="973">
                  <c:v>2012.6</c:v>
                </c:pt>
                <c:pt idx="974">
                  <c:v>2135.9</c:v>
                </c:pt>
                <c:pt idx="975">
                  <c:v>1746</c:v>
                </c:pt>
                <c:pt idx="976">
                  <c:v>1736.7</c:v>
                </c:pt>
                <c:pt idx="977">
                  <c:v>6742.7</c:v>
                </c:pt>
                <c:pt idx="978">
                  <c:v>5314.6</c:v>
                </c:pt>
                <c:pt idx="979">
                  <c:v>6791.3</c:v>
                </c:pt>
                <c:pt idx="980">
                  <c:v>6583.7</c:v>
                </c:pt>
                <c:pt idx="981">
                  <c:v>5835.9</c:v>
                </c:pt>
                <c:pt idx="982">
                  <c:v>5024.8999999999996</c:v>
                </c:pt>
                <c:pt idx="983">
                  <c:v>4777.1000000000004</c:v>
                </c:pt>
                <c:pt idx="984">
                  <c:v>4295.8</c:v>
                </c:pt>
                <c:pt idx="985">
                  <c:v>3968.2</c:v>
                </c:pt>
                <c:pt idx="986">
                  <c:v>3616.5</c:v>
                </c:pt>
                <c:pt idx="987">
                  <c:v>3598.6</c:v>
                </c:pt>
                <c:pt idx="988">
                  <c:v>2955</c:v>
                </c:pt>
                <c:pt idx="989">
                  <c:v>3014.2</c:v>
                </c:pt>
                <c:pt idx="990">
                  <c:v>2698.2</c:v>
                </c:pt>
                <c:pt idx="991">
                  <c:v>2453.6999999999998</c:v>
                </c:pt>
                <c:pt idx="992">
                  <c:v>2262.9</c:v>
                </c:pt>
                <c:pt idx="993">
                  <c:v>2091.8000000000002</c:v>
                </c:pt>
                <c:pt idx="994">
                  <c:v>1911.3</c:v>
                </c:pt>
                <c:pt idx="995">
                  <c:v>1741</c:v>
                </c:pt>
                <c:pt idx="996">
                  <c:v>1606.7</c:v>
                </c:pt>
                <c:pt idx="997">
                  <c:v>1488.4</c:v>
                </c:pt>
                <c:pt idx="998">
                  <c:v>1382.8</c:v>
                </c:pt>
                <c:pt idx="999">
                  <c:v>1287.5999999999999</c:v>
                </c:pt>
                <c:pt idx="1000">
                  <c:v>1221.0999999999999</c:v>
                </c:pt>
                <c:pt idx="1001">
                  <c:v>1394.9</c:v>
                </c:pt>
                <c:pt idx="1002">
                  <c:v>1201.8</c:v>
                </c:pt>
                <c:pt idx="1003">
                  <c:v>1019.5</c:v>
                </c:pt>
                <c:pt idx="1004">
                  <c:v>931.9</c:v>
                </c:pt>
                <c:pt idx="1005">
                  <c:v>876.6</c:v>
                </c:pt>
                <c:pt idx="1006">
                  <c:v>831.2</c:v>
                </c:pt>
                <c:pt idx="1007">
                  <c:v>880.7</c:v>
                </c:pt>
                <c:pt idx="1008">
                  <c:v>757.8</c:v>
                </c:pt>
                <c:pt idx="1009">
                  <c:v>701.4</c:v>
                </c:pt>
                <c:pt idx="1010">
                  <c:v>665.5</c:v>
                </c:pt>
                <c:pt idx="1011">
                  <c:v>630.79999999999995</c:v>
                </c:pt>
                <c:pt idx="1012">
                  <c:v>599.20000000000005</c:v>
                </c:pt>
                <c:pt idx="1013">
                  <c:v>687.2</c:v>
                </c:pt>
                <c:pt idx="1014">
                  <c:v>579.4</c:v>
                </c:pt>
                <c:pt idx="1015">
                  <c:v>519.4</c:v>
                </c:pt>
                <c:pt idx="1016">
                  <c:v>2108.1</c:v>
                </c:pt>
                <c:pt idx="1017">
                  <c:v>2049.1</c:v>
                </c:pt>
                <c:pt idx="1018">
                  <c:v>1880</c:v>
                </c:pt>
                <c:pt idx="1019">
                  <c:v>3073.8</c:v>
                </c:pt>
                <c:pt idx="1020">
                  <c:v>2716</c:v>
                </c:pt>
                <c:pt idx="1021">
                  <c:v>2244.8000000000002</c:v>
                </c:pt>
                <c:pt idx="1022">
                  <c:v>2045.1</c:v>
                </c:pt>
                <c:pt idx="1023">
                  <c:v>1812.5</c:v>
                </c:pt>
                <c:pt idx="1024">
                  <c:v>1622.3</c:v>
                </c:pt>
                <c:pt idx="1025">
                  <c:v>1467</c:v>
                </c:pt>
                <c:pt idx="1026">
                  <c:v>1331.5</c:v>
                </c:pt>
                <c:pt idx="1027">
                  <c:v>1212.5999999999999</c:v>
                </c:pt>
                <c:pt idx="1028">
                  <c:v>1107.2</c:v>
                </c:pt>
                <c:pt idx="1029">
                  <c:v>1130.4000000000001</c:v>
                </c:pt>
                <c:pt idx="1030">
                  <c:v>944.4</c:v>
                </c:pt>
                <c:pt idx="1031">
                  <c:v>858.1</c:v>
                </c:pt>
                <c:pt idx="1032">
                  <c:v>792.6</c:v>
                </c:pt>
                <c:pt idx="1033">
                  <c:v>743.8</c:v>
                </c:pt>
                <c:pt idx="1034">
                  <c:v>682.8</c:v>
                </c:pt>
                <c:pt idx="1035">
                  <c:v>746.9</c:v>
                </c:pt>
                <c:pt idx="1036">
                  <c:v>614.6</c:v>
                </c:pt>
                <c:pt idx="1037">
                  <c:v>554.79999999999995</c:v>
                </c:pt>
                <c:pt idx="1038">
                  <c:v>518.6</c:v>
                </c:pt>
                <c:pt idx="1039">
                  <c:v>487.1</c:v>
                </c:pt>
                <c:pt idx="1040">
                  <c:v>529.1</c:v>
                </c:pt>
                <c:pt idx="1041">
                  <c:v>839.9</c:v>
                </c:pt>
                <c:pt idx="1042">
                  <c:v>451.5</c:v>
                </c:pt>
                <c:pt idx="1043">
                  <c:v>1194.7</c:v>
                </c:pt>
                <c:pt idx="1044">
                  <c:v>1024</c:v>
                </c:pt>
                <c:pt idx="1045">
                  <c:v>874.3</c:v>
                </c:pt>
                <c:pt idx="1046">
                  <c:v>850.6</c:v>
                </c:pt>
                <c:pt idx="1047">
                  <c:v>730.1</c:v>
                </c:pt>
                <c:pt idx="1048">
                  <c:v>1180.5999999999999</c:v>
                </c:pt>
                <c:pt idx="1049">
                  <c:v>664.2</c:v>
                </c:pt>
                <c:pt idx="1050">
                  <c:v>925.7</c:v>
                </c:pt>
                <c:pt idx="1051">
                  <c:v>841</c:v>
                </c:pt>
                <c:pt idx="1052">
                  <c:v>760.9</c:v>
                </c:pt>
                <c:pt idx="1053">
                  <c:v>692.9</c:v>
                </c:pt>
                <c:pt idx="1054">
                  <c:v>1131.7</c:v>
                </c:pt>
                <c:pt idx="1055">
                  <c:v>1050.8</c:v>
                </c:pt>
                <c:pt idx="1056">
                  <c:v>1045.8</c:v>
                </c:pt>
                <c:pt idx="1057">
                  <c:v>1106.4000000000001</c:v>
                </c:pt>
                <c:pt idx="1058">
                  <c:v>1188.8</c:v>
                </c:pt>
                <c:pt idx="1059">
                  <c:v>916.3</c:v>
                </c:pt>
                <c:pt idx="1060">
                  <c:v>850.4</c:v>
                </c:pt>
                <c:pt idx="1061">
                  <c:v>771.6</c:v>
                </c:pt>
                <c:pt idx="1062">
                  <c:v>702.3</c:v>
                </c:pt>
                <c:pt idx="1063">
                  <c:v>3389.6</c:v>
                </c:pt>
                <c:pt idx="1064">
                  <c:v>2673.2</c:v>
                </c:pt>
                <c:pt idx="1065">
                  <c:v>2114.6</c:v>
                </c:pt>
                <c:pt idx="1066">
                  <c:v>1887.4</c:v>
                </c:pt>
                <c:pt idx="1067">
                  <c:v>1689</c:v>
                </c:pt>
                <c:pt idx="1068">
                  <c:v>1574.9</c:v>
                </c:pt>
                <c:pt idx="1069">
                  <c:v>1459.7</c:v>
                </c:pt>
                <c:pt idx="1070">
                  <c:v>1241.8</c:v>
                </c:pt>
                <c:pt idx="1071">
                  <c:v>1115.5</c:v>
                </c:pt>
                <c:pt idx="1072">
                  <c:v>1013.4</c:v>
                </c:pt>
                <c:pt idx="1073">
                  <c:v>930.3</c:v>
                </c:pt>
                <c:pt idx="1074">
                  <c:v>844.5</c:v>
                </c:pt>
                <c:pt idx="1075">
                  <c:v>773.3</c:v>
                </c:pt>
                <c:pt idx="1076">
                  <c:v>2379.6999999999998</c:v>
                </c:pt>
                <c:pt idx="1077">
                  <c:v>2187.3000000000002</c:v>
                </c:pt>
                <c:pt idx="1078">
                  <c:v>1678.5</c:v>
                </c:pt>
                <c:pt idx="1079">
                  <c:v>1691.2</c:v>
                </c:pt>
                <c:pt idx="1080">
                  <c:v>1519.5</c:v>
                </c:pt>
                <c:pt idx="1081">
                  <c:v>1369.6</c:v>
                </c:pt>
                <c:pt idx="1082">
                  <c:v>1237.8</c:v>
                </c:pt>
                <c:pt idx="1083">
                  <c:v>1122.5</c:v>
                </c:pt>
                <c:pt idx="1084">
                  <c:v>1020.6</c:v>
                </c:pt>
                <c:pt idx="1085">
                  <c:v>931.2</c:v>
                </c:pt>
                <c:pt idx="1086">
                  <c:v>852</c:v>
                </c:pt>
                <c:pt idx="1087">
                  <c:v>985.8</c:v>
                </c:pt>
                <c:pt idx="1088">
                  <c:v>3448.9</c:v>
                </c:pt>
                <c:pt idx="1089">
                  <c:v>3027.5</c:v>
                </c:pt>
                <c:pt idx="1090">
                  <c:v>2691.6</c:v>
                </c:pt>
                <c:pt idx="1091">
                  <c:v>2715.8</c:v>
                </c:pt>
                <c:pt idx="1092">
                  <c:v>6661.9</c:v>
                </c:pt>
                <c:pt idx="1093">
                  <c:v>6662.2</c:v>
                </c:pt>
                <c:pt idx="1094">
                  <c:v>5301.6</c:v>
                </c:pt>
                <c:pt idx="1095">
                  <c:v>4594.7</c:v>
                </c:pt>
                <c:pt idx="1096">
                  <c:v>4091.4</c:v>
                </c:pt>
                <c:pt idx="1097">
                  <c:v>3653.5</c:v>
                </c:pt>
                <c:pt idx="1098">
                  <c:v>3631.3</c:v>
                </c:pt>
                <c:pt idx="1099">
                  <c:v>2978.3</c:v>
                </c:pt>
                <c:pt idx="1100">
                  <c:v>2970.8</c:v>
                </c:pt>
                <c:pt idx="1101">
                  <c:v>3303.8</c:v>
                </c:pt>
                <c:pt idx="1102">
                  <c:v>3680.2</c:v>
                </c:pt>
                <c:pt idx="1103">
                  <c:v>3729.3</c:v>
                </c:pt>
                <c:pt idx="1104">
                  <c:v>3290.9</c:v>
                </c:pt>
                <c:pt idx="1105">
                  <c:v>2958.8</c:v>
                </c:pt>
                <c:pt idx="1106">
                  <c:v>2671.2</c:v>
                </c:pt>
                <c:pt idx="1107">
                  <c:v>2413.8000000000002</c:v>
                </c:pt>
                <c:pt idx="1108">
                  <c:v>2189.6999999999998</c:v>
                </c:pt>
                <c:pt idx="1109">
                  <c:v>5379.4</c:v>
                </c:pt>
                <c:pt idx="1110">
                  <c:v>7794.3</c:v>
                </c:pt>
                <c:pt idx="1111">
                  <c:v>11624</c:v>
                </c:pt>
                <c:pt idx="1112">
                  <c:v>10616</c:v>
                </c:pt>
                <c:pt idx="1113">
                  <c:v>9769.7999999999993</c:v>
                </c:pt>
                <c:pt idx="1114">
                  <c:v>8603.9</c:v>
                </c:pt>
                <c:pt idx="1115">
                  <c:v>7821.9</c:v>
                </c:pt>
                <c:pt idx="1116">
                  <c:v>10187</c:v>
                </c:pt>
                <c:pt idx="1117">
                  <c:v>9161.4</c:v>
                </c:pt>
                <c:pt idx="1118">
                  <c:v>8038.5</c:v>
                </c:pt>
                <c:pt idx="1119">
                  <c:v>7165.9</c:v>
                </c:pt>
                <c:pt idx="1120">
                  <c:v>6405.9</c:v>
                </c:pt>
                <c:pt idx="1121">
                  <c:v>5742.6</c:v>
                </c:pt>
                <c:pt idx="1122">
                  <c:v>5163.5</c:v>
                </c:pt>
                <c:pt idx="1123">
                  <c:v>4656.5</c:v>
                </c:pt>
                <c:pt idx="1124">
                  <c:v>4822</c:v>
                </c:pt>
                <c:pt idx="1125">
                  <c:v>5557.4</c:v>
                </c:pt>
                <c:pt idx="1126">
                  <c:v>7924.4</c:v>
                </c:pt>
                <c:pt idx="1127">
                  <c:v>8025.2</c:v>
                </c:pt>
                <c:pt idx="1128">
                  <c:v>7808.9</c:v>
                </c:pt>
                <c:pt idx="1129">
                  <c:v>6879.2</c:v>
                </c:pt>
                <c:pt idx="1130">
                  <c:v>6317.3</c:v>
                </c:pt>
                <c:pt idx="1131">
                  <c:v>5632.5</c:v>
                </c:pt>
                <c:pt idx="1132">
                  <c:v>5233.7</c:v>
                </c:pt>
                <c:pt idx="1133">
                  <c:v>4782.8999999999996</c:v>
                </c:pt>
                <c:pt idx="1134">
                  <c:v>4319.7</c:v>
                </c:pt>
                <c:pt idx="1135">
                  <c:v>3913.2</c:v>
                </c:pt>
                <c:pt idx="1136">
                  <c:v>3573.8</c:v>
                </c:pt>
                <c:pt idx="1137">
                  <c:v>3888.4</c:v>
                </c:pt>
                <c:pt idx="1138">
                  <c:v>4955.1000000000004</c:v>
                </c:pt>
                <c:pt idx="1139">
                  <c:v>5399.9</c:v>
                </c:pt>
                <c:pt idx="1140">
                  <c:v>5151.3</c:v>
                </c:pt>
                <c:pt idx="1141">
                  <c:v>5194.8999999999996</c:v>
                </c:pt>
                <c:pt idx="1142">
                  <c:v>8168.9</c:v>
                </c:pt>
                <c:pt idx="1143">
                  <c:v>7612.7</c:v>
                </c:pt>
                <c:pt idx="1144">
                  <c:v>6577.2</c:v>
                </c:pt>
                <c:pt idx="1145">
                  <c:v>6142.2</c:v>
                </c:pt>
                <c:pt idx="1146">
                  <c:v>5500.2</c:v>
                </c:pt>
                <c:pt idx="1147">
                  <c:v>4958.8999999999996</c:v>
                </c:pt>
                <c:pt idx="1148">
                  <c:v>4480</c:v>
                </c:pt>
                <c:pt idx="1149">
                  <c:v>4023.1</c:v>
                </c:pt>
                <c:pt idx="1150">
                  <c:v>3671.2</c:v>
                </c:pt>
                <c:pt idx="1151">
                  <c:v>3351.2</c:v>
                </c:pt>
                <c:pt idx="1152">
                  <c:v>3022.9</c:v>
                </c:pt>
                <c:pt idx="1153">
                  <c:v>3322.2</c:v>
                </c:pt>
                <c:pt idx="1154">
                  <c:v>4275</c:v>
                </c:pt>
                <c:pt idx="1155">
                  <c:v>5422</c:v>
                </c:pt>
                <c:pt idx="1156">
                  <c:v>5723.2</c:v>
                </c:pt>
                <c:pt idx="1157">
                  <c:v>7448.2</c:v>
                </c:pt>
                <c:pt idx="1158">
                  <c:v>10476</c:v>
                </c:pt>
                <c:pt idx="1159">
                  <c:v>9252.7999999999993</c:v>
                </c:pt>
                <c:pt idx="1160">
                  <c:v>8027.5</c:v>
                </c:pt>
                <c:pt idx="1161">
                  <c:v>8368</c:v>
                </c:pt>
                <c:pt idx="1162">
                  <c:v>9133.7000000000007</c:v>
                </c:pt>
                <c:pt idx="1163">
                  <c:v>8951.2000000000007</c:v>
                </c:pt>
                <c:pt idx="1164">
                  <c:v>7900</c:v>
                </c:pt>
                <c:pt idx="1165">
                  <c:v>7106.2</c:v>
                </c:pt>
                <c:pt idx="1166">
                  <c:v>6348.4</c:v>
                </c:pt>
                <c:pt idx="1167">
                  <c:v>5683</c:v>
                </c:pt>
                <c:pt idx="1168">
                  <c:v>5178.8999999999996</c:v>
                </c:pt>
                <c:pt idx="1169">
                  <c:v>4604</c:v>
                </c:pt>
                <c:pt idx="1170">
                  <c:v>4159.5</c:v>
                </c:pt>
                <c:pt idx="1171">
                  <c:v>3777.2</c:v>
                </c:pt>
                <c:pt idx="1172">
                  <c:v>3440.6</c:v>
                </c:pt>
                <c:pt idx="1173">
                  <c:v>3311.8</c:v>
                </c:pt>
                <c:pt idx="1174">
                  <c:v>3034.8</c:v>
                </c:pt>
                <c:pt idx="1175">
                  <c:v>4267.1000000000004</c:v>
                </c:pt>
                <c:pt idx="1176">
                  <c:v>5322.3</c:v>
                </c:pt>
                <c:pt idx="1177">
                  <c:v>5502.5</c:v>
                </c:pt>
                <c:pt idx="1178">
                  <c:v>4973</c:v>
                </c:pt>
                <c:pt idx="1179">
                  <c:v>4516.3999999999996</c:v>
                </c:pt>
                <c:pt idx="1180">
                  <c:v>4608.3999999999996</c:v>
                </c:pt>
                <c:pt idx="1181">
                  <c:v>4192.8999999999996</c:v>
                </c:pt>
                <c:pt idx="1182">
                  <c:v>3786.3</c:v>
                </c:pt>
                <c:pt idx="1183">
                  <c:v>3465.2</c:v>
                </c:pt>
                <c:pt idx="1184">
                  <c:v>3120.1</c:v>
                </c:pt>
                <c:pt idx="1185">
                  <c:v>2839.8</c:v>
                </c:pt>
                <c:pt idx="1186">
                  <c:v>2595.6</c:v>
                </c:pt>
                <c:pt idx="1187">
                  <c:v>2379.5</c:v>
                </c:pt>
                <c:pt idx="1188">
                  <c:v>6472.1</c:v>
                </c:pt>
                <c:pt idx="1189">
                  <c:v>12465</c:v>
                </c:pt>
                <c:pt idx="1190">
                  <c:v>12967</c:v>
                </c:pt>
                <c:pt idx="1191">
                  <c:v>15146</c:v>
                </c:pt>
                <c:pt idx="1192">
                  <c:v>12374</c:v>
                </c:pt>
                <c:pt idx="1193">
                  <c:v>11136</c:v>
                </c:pt>
                <c:pt idx="1194">
                  <c:v>9966.7000000000007</c:v>
                </c:pt>
                <c:pt idx="1195">
                  <c:v>9639.7999999999993</c:v>
                </c:pt>
                <c:pt idx="1196">
                  <c:v>8577.4</c:v>
                </c:pt>
                <c:pt idx="1197">
                  <c:v>7662.2</c:v>
                </c:pt>
                <c:pt idx="1198">
                  <c:v>7226.3</c:v>
                </c:pt>
                <c:pt idx="1199">
                  <c:v>6212</c:v>
                </c:pt>
                <c:pt idx="1200">
                  <c:v>6341.8</c:v>
                </c:pt>
                <c:pt idx="1201">
                  <c:v>5653.9</c:v>
                </c:pt>
                <c:pt idx="1202">
                  <c:v>6109</c:v>
                </c:pt>
                <c:pt idx="1203">
                  <c:v>6712</c:v>
                </c:pt>
                <c:pt idx="1204">
                  <c:v>7125.2</c:v>
                </c:pt>
                <c:pt idx="1205">
                  <c:v>7827</c:v>
                </c:pt>
                <c:pt idx="1206">
                  <c:v>7867.2</c:v>
                </c:pt>
                <c:pt idx="1207">
                  <c:v>6866.8</c:v>
                </c:pt>
                <c:pt idx="1208">
                  <c:v>6772.3</c:v>
                </c:pt>
                <c:pt idx="1209">
                  <c:v>6067.4</c:v>
                </c:pt>
                <c:pt idx="1210">
                  <c:v>5451.7</c:v>
                </c:pt>
                <c:pt idx="1211">
                  <c:v>7533.6</c:v>
                </c:pt>
                <c:pt idx="1212">
                  <c:v>9181.2999999999993</c:v>
                </c:pt>
                <c:pt idx="1213">
                  <c:v>8445.5</c:v>
                </c:pt>
                <c:pt idx="1214">
                  <c:v>28330</c:v>
                </c:pt>
                <c:pt idx="1215">
                  <c:v>38529</c:v>
                </c:pt>
                <c:pt idx="1216">
                  <c:v>32186</c:v>
                </c:pt>
                <c:pt idx="1217">
                  <c:v>23628</c:v>
                </c:pt>
                <c:pt idx="1218">
                  <c:v>18565</c:v>
                </c:pt>
                <c:pt idx="1219">
                  <c:v>15335</c:v>
                </c:pt>
                <c:pt idx="1220">
                  <c:v>13634</c:v>
                </c:pt>
                <c:pt idx="1221">
                  <c:v>12077</c:v>
                </c:pt>
                <c:pt idx="1222">
                  <c:v>10730</c:v>
                </c:pt>
                <c:pt idx="1223">
                  <c:v>9574.9</c:v>
                </c:pt>
                <c:pt idx="1224">
                  <c:v>8873.7999999999993</c:v>
                </c:pt>
                <c:pt idx="1225">
                  <c:v>7686.4</c:v>
                </c:pt>
                <c:pt idx="1226">
                  <c:v>7040</c:v>
                </c:pt>
                <c:pt idx="1227">
                  <c:v>11138</c:v>
                </c:pt>
                <c:pt idx="1228">
                  <c:v>13080</c:v>
                </c:pt>
                <c:pt idx="1229">
                  <c:v>11038</c:v>
                </c:pt>
                <c:pt idx="1230">
                  <c:v>9732.6</c:v>
                </c:pt>
                <c:pt idx="1231">
                  <c:v>8949.9</c:v>
                </c:pt>
                <c:pt idx="1232">
                  <c:v>8688.5</c:v>
                </c:pt>
                <c:pt idx="1233">
                  <c:v>14651</c:v>
                </c:pt>
                <c:pt idx="1234">
                  <c:v>12472</c:v>
                </c:pt>
                <c:pt idx="1235">
                  <c:v>11020</c:v>
                </c:pt>
                <c:pt idx="1236">
                  <c:v>10240</c:v>
                </c:pt>
                <c:pt idx="1237">
                  <c:v>9323</c:v>
                </c:pt>
                <c:pt idx="1238">
                  <c:v>8157.1</c:v>
                </c:pt>
                <c:pt idx="1239">
                  <c:v>7324.1</c:v>
                </c:pt>
                <c:pt idx="1240">
                  <c:v>9232.4</c:v>
                </c:pt>
                <c:pt idx="1241">
                  <c:v>11187</c:v>
                </c:pt>
                <c:pt idx="1242">
                  <c:v>14260</c:v>
                </c:pt>
                <c:pt idx="1243">
                  <c:v>11878</c:v>
                </c:pt>
                <c:pt idx="1244">
                  <c:v>10486</c:v>
                </c:pt>
                <c:pt idx="1245">
                  <c:v>9969</c:v>
                </c:pt>
                <c:pt idx="1246">
                  <c:v>16730</c:v>
                </c:pt>
                <c:pt idx="1247">
                  <c:v>12800</c:v>
                </c:pt>
                <c:pt idx="1248">
                  <c:v>11778</c:v>
                </c:pt>
                <c:pt idx="1249">
                  <c:v>10602</c:v>
                </c:pt>
                <c:pt idx="1250">
                  <c:v>9286.9</c:v>
                </c:pt>
                <c:pt idx="1251">
                  <c:v>8271.9</c:v>
                </c:pt>
                <c:pt idx="1252">
                  <c:v>7401.9</c:v>
                </c:pt>
                <c:pt idx="1253">
                  <c:v>6642.7</c:v>
                </c:pt>
                <c:pt idx="1254">
                  <c:v>6193.4</c:v>
                </c:pt>
                <c:pt idx="1255">
                  <c:v>5421.5</c:v>
                </c:pt>
                <c:pt idx="1256">
                  <c:v>5629.1</c:v>
                </c:pt>
                <c:pt idx="1257">
                  <c:v>11854</c:v>
                </c:pt>
                <c:pt idx="1258">
                  <c:v>8353.7000000000007</c:v>
                </c:pt>
                <c:pt idx="1259">
                  <c:v>7584.2</c:v>
                </c:pt>
                <c:pt idx="1260">
                  <c:v>6792.5</c:v>
                </c:pt>
                <c:pt idx="1261">
                  <c:v>6147.7</c:v>
                </c:pt>
                <c:pt idx="1262">
                  <c:v>5671.7</c:v>
                </c:pt>
                <c:pt idx="1263">
                  <c:v>5005.7</c:v>
                </c:pt>
                <c:pt idx="1264">
                  <c:v>4476.1000000000004</c:v>
                </c:pt>
                <c:pt idx="1265">
                  <c:v>4059.1</c:v>
                </c:pt>
                <c:pt idx="1266">
                  <c:v>3735</c:v>
                </c:pt>
                <c:pt idx="1267">
                  <c:v>3380.4</c:v>
                </c:pt>
                <c:pt idx="1268">
                  <c:v>4100.1000000000004</c:v>
                </c:pt>
                <c:pt idx="1269">
                  <c:v>3708.6</c:v>
                </c:pt>
                <c:pt idx="1270">
                  <c:v>3239.5</c:v>
                </c:pt>
                <c:pt idx="1271">
                  <c:v>2956.3</c:v>
                </c:pt>
                <c:pt idx="1272">
                  <c:v>2712.4</c:v>
                </c:pt>
                <c:pt idx="1273">
                  <c:v>2699</c:v>
                </c:pt>
                <c:pt idx="1274">
                  <c:v>2325.3000000000002</c:v>
                </c:pt>
                <c:pt idx="1275">
                  <c:v>2130.1</c:v>
                </c:pt>
                <c:pt idx="1276">
                  <c:v>1976.1</c:v>
                </c:pt>
                <c:pt idx="1277">
                  <c:v>1968.6</c:v>
                </c:pt>
                <c:pt idx="1278">
                  <c:v>2447.6999999999998</c:v>
                </c:pt>
                <c:pt idx="1279">
                  <c:v>2199.1</c:v>
                </c:pt>
                <c:pt idx="1280">
                  <c:v>2064.8000000000002</c:v>
                </c:pt>
                <c:pt idx="1281">
                  <c:v>1825.4</c:v>
                </c:pt>
                <c:pt idx="1282">
                  <c:v>1680.3</c:v>
                </c:pt>
                <c:pt idx="1283">
                  <c:v>1560.4</c:v>
                </c:pt>
                <c:pt idx="1284">
                  <c:v>1452.3</c:v>
                </c:pt>
                <c:pt idx="1285">
                  <c:v>1405.6</c:v>
                </c:pt>
                <c:pt idx="1286">
                  <c:v>5263</c:v>
                </c:pt>
                <c:pt idx="1287">
                  <c:v>3976</c:v>
                </c:pt>
                <c:pt idx="1288">
                  <c:v>3244.6</c:v>
                </c:pt>
                <c:pt idx="1289">
                  <c:v>2871.3</c:v>
                </c:pt>
                <c:pt idx="1290">
                  <c:v>3601.8</c:v>
                </c:pt>
                <c:pt idx="1291">
                  <c:v>5340.3</c:v>
                </c:pt>
                <c:pt idx="1292">
                  <c:v>5353.1</c:v>
                </c:pt>
                <c:pt idx="1293">
                  <c:v>4390.3</c:v>
                </c:pt>
                <c:pt idx="1294">
                  <c:v>5458.6</c:v>
                </c:pt>
                <c:pt idx="1295">
                  <c:v>5550.5</c:v>
                </c:pt>
                <c:pt idx="1296">
                  <c:v>4849</c:v>
                </c:pt>
                <c:pt idx="1297">
                  <c:v>4898.7</c:v>
                </c:pt>
                <c:pt idx="1298">
                  <c:v>4996.7</c:v>
                </c:pt>
                <c:pt idx="1299">
                  <c:v>4895.8</c:v>
                </c:pt>
                <c:pt idx="1300">
                  <c:v>4329.3999999999996</c:v>
                </c:pt>
                <c:pt idx="1301">
                  <c:v>3889.1</c:v>
                </c:pt>
                <c:pt idx="1302">
                  <c:v>3619.4</c:v>
                </c:pt>
                <c:pt idx="1303">
                  <c:v>3188.7</c:v>
                </c:pt>
                <c:pt idx="1304">
                  <c:v>3046</c:v>
                </c:pt>
                <c:pt idx="1305">
                  <c:v>3054.3</c:v>
                </c:pt>
                <c:pt idx="1306">
                  <c:v>2426.6</c:v>
                </c:pt>
                <c:pt idx="1307">
                  <c:v>2589.8000000000002</c:v>
                </c:pt>
                <c:pt idx="1308">
                  <c:v>2358.8000000000002</c:v>
                </c:pt>
                <c:pt idx="1309">
                  <c:v>2154.6999999999998</c:v>
                </c:pt>
                <c:pt idx="1310">
                  <c:v>1974.1</c:v>
                </c:pt>
                <c:pt idx="1311">
                  <c:v>1814.3</c:v>
                </c:pt>
                <c:pt idx="1312">
                  <c:v>1672</c:v>
                </c:pt>
                <c:pt idx="1313">
                  <c:v>1544.9</c:v>
                </c:pt>
                <c:pt idx="1314">
                  <c:v>1504.6</c:v>
                </c:pt>
                <c:pt idx="1315">
                  <c:v>1371.4</c:v>
                </c:pt>
                <c:pt idx="1316">
                  <c:v>2267.5</c:v>
                </c:pt>
                <c:pt idx="1317">
                  <c:v>2181.6</c:v>
                </c:pt>
                <c:pt idx="1318">
                  <c:v>6215.9</c:v>
                </c:pt>
                <c:pt idx="1319">
                  <c:v>10712</c:v>
                </c:pt>
                <c:pt idx="1320">
                  <c:v>7683.5</c:v>
                </c:pt>
                <c:pt idx="1321">
                  <c:v>6861.4</c:v>
                </c:pt>
                <c:pt idx="1322">
                  <c:v>5992.1</c:v>
                </c:pt>
                <c:pt idx="1323">
                  <c:v>5318.3</c:v>
                </c:pt>
                <c:pt idx="1324">
                  <c:v>4771.8999999999996</c:v>
                </c:pt>
                <c:pt idx="1325">
                  <c:v>4262.5</c:v>
                </c:pt>
                <c:pt idx="1326">
                  <c:v>3830.1</c:v>
                </c:pt>
                <c:pt idx="1327">
                  <c:v>3526.3</c:v>
                </c:pt>
                <c:pt idx="1328">
                  <c:v>3215</c:v>
                </c:pt>
                <c:pt idx="1329">
                  <c:v>2843.1</c:v>
                </c:pt>
                <c:pt idx="1330">
                  <c:v>2578.6999999999998</c:v>
                </c:pt>
                <c:pt idx="1331">
                  <c:v>2353.6999999999998</c:v>
                </c:pt>
                <c:pt idx="1332">
                  <c:v>2154.8000000000002</c:v>
                </c:pt>
                <c:pt idx="1333">
                  <c:v>1979.6</c:v>
                </c:pt>
                <c:pt idx="1334">
                  <c:v>1821.8</c:v>
                </c:pt>
                <c:pt idx="1335">
                  <c:v>1681.9</c:v>
                </c:pt>
                <c:pt idx="1336">
                  <c:v>1556.9</c:v>
                </c:pt>
                <c:pt idx="1337">
                  <c:v>1445.3</c:v>
                </c:pt>
                <c:pt idx="1338">
                  <c:v>3654.4</c:v>
                </c:pt>
                <c:pt idx="1339">
                  <c:v>3140.4</c:v>
                </c:pt>
                <c:pt idx="1340">
                  <c:v>2612</c:v>
                </c:pt>
                <c:pt idx="1341">
                  <c:v>2523.4</c:v>
                </c:pt>
                <c:pt idx="1342">
                  <c:v>2229.5</c:v>
                </c:pt>
                <c:pt idx="1343">
                  <c:v>2101.1999999999998</c:v>
                </c:pt>
                <c:pt idx="1344">
                  <c:v>1949.6</c:v>
                </c:pt>
                <c:pt idx="1345">
                  <c:v>1881.2</c:v>
                </c:pt>
                <c:pt idx="1346">
                  <c:v>1571.9</c:v>
                </c:pt>
                <c:pt idx="1347">
                  <c:v>1422.6</c:v>
                </c:pt>
                <c:pt idx="1348">
                  <c:v>1312.2</c:v>
                </c:pt>
                <c:pt idx="1349">
                  <c:v>1214</c:v>
                </c:pt>
                <c:pt idx="1350">
                  <c:v>1126.5</c:v>
                </c:pt>
                <c:pt idx="1351">
                  <c:v>1047.5999999999999</c:v>
                </c:pt>
                <c:pt idx="1352">
                  <c:v>976.5</c:v>
                </c:pt>
                <c:pt idx="1353">
                  <c:v>912.5</c:v>
                </c:pt>
                <c:pt idx="1354">
                  <c:v>882.8</c:v>
                </c:pt>
                <c:pt idx="1355">
                  <c:v>892.2</c:v>
                </c:pt>
                <c:pt idx="1356">
                  <c:v>1546.5</c:v>
                </c:pt>
                <c:pt idx="1357">
                  <c:v>1454.5</c:v>
                </c:pt>
                <c:pt idx="1358">
                  <c:v>1180.8</c:v>
                </c:pt>
                <c:pt idx="1359">
                  <c:v>1095.4000000000001</c:v>
                </c:pt>
                <c:pt idx="1360">
                  <c:v>980.1</c:v>
                </c:pt>
                <c:pt idx="1361">
                  <c:v>888.3</c:v>
                </c:pt>
                <c:pt idx="1362">
                  <c:v>820.6</c:v>
                </c:pt>
                <c:pt idx="1363">
                  <c:v>1000.3</c:v>
                </c:pt>
                <c:pt idx="1364">
                  <c:v>4794.6000000000004</c:v>
                </c:pt>
                <c:pt idx="1365">
                  <c:v>3984.6</c:v>
                </c:pt>
                <c:pt idx="1366">
                  <c:v>3018.1</c:v>
                </c:pt>
                <c:pt idx="1367">
                  <c:v>3088.4</c:v>
                </c:pt>
                <c:pt idx="1368">
                  <c:v>2803</c:v>
                </c:pt>
                <c:pt idx="1369">
                  <c:v>2364.3000000000002</c:v>
                </c:pt>
                <c:pt idx="1370">
                  <c:v>6625.9</c:v>
                </c:pt>
                <c:pt idx="1371">
                  <c:v>7377.4</c:v>
                </c:pt>
                <c:pt idx="1372">
                  <c:v>6021.5</c:v>
                </c:pt>
                <c:pt idx="1373">
                  <c:v>6159.2</c:v>
                </c:pt>
                <c:pt idx="1374">
                  <c:v>5468.6</c:v>
                </c:pt>
                <c:pt idx="1375">
                  <c:v>5531.4</c:v>
                </c:pt>
                <c:pt idx="1376">
                  <c:v>13213</c:v>
                </c:pt>
                <c:pt idx="1377">
                  <c:v>20914</c:v>
                </c:pt>
                <c:pt idx="1378">
                  <c:v>15481</c:v>
                </c:pt>
                <c:pt idx="1379">
                  <c:v>13214</c:v>
                </c:pt>
                <c:pt idx="1380">
                  <c:v>11452</c:v>
                </c:pt>
                <c:pt idx="1381">
                  <c:v>12662</c:v>
                </c:pt>
                <c:pt idx="1382">
                  <c:v>11237</c:v>
                </c:pt>
                <c:pt idx="1383">
                  <c:v>9822.6</c:v>
                </c:pt>
                <c:pt idx="1384">
                  <c:v>9063.4</c:v>
                </c:pt>
                <c:pt idx="1385">
                  <c:v>8079.5</c:v>
                </c:pt>
                <c:pt idx="1386">
                  <c:v>7226.2</c:v>
                </c:pt>
                <c:pt idx="1387">
                  <c:v>6481.5</c:v>
                </c:pt>
                <c:pt idx="1388">
                  <c:v>5831.1</c:v>
                </c:pt>
                <c:pt idx="1389">
                  <c:v>5268.1</c:v>
                </c:pt>
                <c:pt idx="1390">
                  <c:v>4762.7</c:v>
                </c:pt>
                <c:pt idx="1391">
                  <c:v>4322.8999999999996</c:v>
                </c:pt>
                <c:pt idx="1392">
                  <c:v>3937.6</c:v>
                </c:pt>
                <c:pt idx="1393">
                  <c:v>5205</c:v>
                </c:pt>
                <c:pt idx="1394">
                  <c:v>4608.7</c:v>
                </c:pt>
                <c:pt idx="1395">
                  <c:v>3961.1</c:v>
                </c:pt>
                <c:pt idx="1396">
                  <c:v>3631.9</c:v>
                </c:pt>
                <c:pt idx="1397">
                  <c:v>3313.4</c:v>
                </c:pt>
                <c:pt idx="1398">
                  <c:v>3033.5</c:v>
                </c:pt>
                <c:pt idx="1399">
                  <c:v>2869.2</c:v>
                </c:pt>
                <c:pt idx="1400">
                  <c:v>2623.8</c:v>
                </c:pt>
                <c:pt idx="1401">
                  <c:v>2595.1999999999998</c:v>
                </c:pt>
                <c:pt idx="1402">
                  <c:v>2355.6</c:v>
                </c:pt>
                <c:pt idx="1403">
                  <c:v>2050.9</c:v>
                </c:pt>
                <c:pt idx="1404">
                  <c:v>1894</c:v>
                </c:pt>
                <c:pt idx="1405">
                  <c:v>1766.7</c:v>
                </c:pt>
                <c:pt idx="1406">
                  <c:v>1651.5</c:v>
                </c:pt>
                <c:pt idx="1407">
                  <c:v>1546.9</c:v>
                </c:pt>
                <c:pt idx="1408">
                  <c:v>1451.8</c:v>
                </c:pt>
                <c:pt idx="1409">
                  <c:v>1365.1</c:v>
                </c:pt>
                <c:pt idx="1410">
                  <c:v>1305.2</c:v>
                </c:pt>
                <c:pt idx="1411">
                  <c:v>1264.5999999999999</c:v>
                </c:pt>
                <c:pt idx="1412">
                  <c:v>1169.9000000000001</c:v>
                </c:pt>
                <c:pt idx="1413">
                  <c:v>1283.9000000000001</c:v>
                </c:pt>
                <c:pt idx="1414">
                  <c:v>1079.0999999999999</c:v>
                </c:pt>
                <c:pt idx="1415">
                  <c:v>1633.5</c:v>
                </c:pt>
                <c:pt idx="1416">
                  <c:v>1470</c:v>
                </c:pt>
                <c:pt idx="1417">
                  <c:v>1305.9000000000001</c:v>
                </c:pt>
                <c:pt idx="1418">
                  <c:v>1211.2</c:v>
                </c:pt>
                <c:pt idx="1419">
                  <c:v>1126.3</c:v>
                </c:pt>
                <c:pt idx="1420">
                  <c:v>1062.3</c:v>
                </c:pt>
                <c:pt idx="1421">
                  <c:v>1026.9000000000001</c:v>
                </c:pt>
                <c:pt idx="1422">
                  <c:v>1005.8</c:v>
                </c:pt>
                <c:pt idx="1423">
                  <c:v>873.3</c:v>
                </c:pt>
                <c:pt idx="1424">
                  <c:v>809.5</c:v>
                </c:pt>
                <c:pt idx="1425">
                  <c:v>761.8</c:v>
                </c:pt>
                <c:pt idx="1426">
                  <c:v>874.5</c:v>
                </c:pt>
                <c:pt idx="1427">
                  <c:v>707.6</c:v>
                </c:pt>
                <c:pt idx="1428">
                  <c:v>645.70000000000005</c:v>
                </c:pt>
                <c:pt idx="1429">
                  <c:v>607.5</c:v>
                </c:pt>
                <c:pt idx="1430">
                  <c:v>575.29999999999995</c:v>
                </c:pt>
                <c:pt idx="1431">
                  <c:v>561.29999999999995</c:v>
                </c:pt>
                <c:pt idx="1432">
                  <c:v>520.4</c:v>
                </c:pt>
                <c:pt idx="1433">
                  <c:v>493</c:v>
                </c:pt>
                <c:pt idx="1434">
                  <c:v>469.1</c:v>
                </c:pt>
                <c:pt idx="1435">
                  <c:v>446.7</c:v>
                </c:pt>
                <c:pt idx="1436">
                  <c:v>425.6</c:v>
                </c:pt>
                <c:pt idx="1437">
                  <c:v>405.5</c:v>
                </c:pt>
                <c:pt idx="1438">
                  <c:v>387</c:v>
                </c:pt>
                <c:pt idx="1439">
                  <c:v>369.2</c:v>
                </c:pt>
                <c:pt idx="1440">
                  <c:v>352.5</c:v>
                </c:pt>
                <c:pt idx="1441">
                  <c:v>337.8</c:v>
                </c:pt>
                <c:pt idx="1442">
                  <c:v>321.8</c:v>
                </c:pt>
                <c:pt idx="1443">
                  <c:v>313.60000000000002</c:v>
                </c:pt>
                <c:pt idx="1444">
                  <c:v>294.60000000000002</c:v>
                </c:pt>
                <c:pt idx="1445">
                  <c:v>281.2</c:v>
                </c:pt>
                <c:pt idx="1446">
                  <c:v>268.89999999999998</c:v>
                </c:pt>
                <c:pt idx="1447">
                  <c:v>260.3</c:v>
                </c:pt>
                <c:pt idx="1448">
                  <c:v>330.5</c:v>
                </c:pt>
                <c:pt idx="1449">
                  <c:v>395.7</c:v>
                </c:pt>
                <c:pt idx="1450">
                  <c:v>1057.8</c:v>
                </c:pt>
                <c:pt idx="1451">
                  <c:v>912.8</c:v>
                </c:pt>
                <c:pt idx="1452">
                  <c:v>1357.6</c:v>
                </c:pt>
                <c:pt idx="1453">
                  <c:v>1241.4000000000001</c:v>
                </c:pt>
                <c:pt idx="1454">
                  <c:v>1067.5</c:v>
                </c:pt>
                <c:pt idx="1455">
                  <c:v>958.5</c:v>
                </c:pt>
                <c:pt idx="1456">
                  <c:v>863.1</c:v>
                </c:pt>
                <c:pt idx="1457">
                  <c:v>1066</c:v>
                </c:pt>
                <c:pt idx="1458">
                  <c:v>1720</c:v>
                </c:pt>
                <c:pt idx="1459">
                  <c:v>2246.8000000000002</c:v>
                </c:pt>
                <c:pt idx="1460">
                  <c:v>2178.8000000000002</c:v>
                </c:pt>
                <c:pt idx="1461">
                  <c:v>1833.2</c:v>
                </c:pt>
                <c:pt idx="1462">
                  <c:v>1732</c:v>
                </c:pt>
                <c:pt idx="1463">
                  <c:v>2199.4</c:v>
                </c:pt>
                <c:pt idx="1464">
                  <c:v>5453.1</c:v>
                </c:pt>
                <c:pt idx="1465">
                  <c:v>9496.7999999999993</c:v>
                </c:pt>
                <c:pt idx="1466">
                  <c:v>7348.3</c:v>
                </c:pt>
                <c:pt idx="1467">
                  <c:v>5918.4</c:v>
                </c:pt>
                <c:pt idx="1468">
                  <c:v>5978.7</c:v>
                </c:pt>
                <c:pt idx="1469">
                  <c:v>5305.1</c:v>
                </c:pt>
                <c:pt idx="1470">
                  <c:v>4723.5</c:v>
                </c:pt>
                <c:pt idx="1471">
                  <c:v>4371.2</c:v>
                </c:pt>
                <c:pt idx="1472">
                  <c:v>5149.7</c:v>
                </c:pt>
                <c:pt idx="1473">
                  <c:v>9356.9</c:v>
                </c:pt>
                <c:pt idx="1474">
                  <c:v>8345.7000000000007</c:v>
                </c:pt>
                <c:pt idx="1475">
                  <c:v>7244.7</c:v>
                </c:pt>
                <c:pt idx="1476">
                  <c:v>6444.2</c:v>
                </c:pt>
                <c:pt idx="1477">
                  <c:v>5748.5</c:v>
                </c:pt>
                <c:pt idx="1478">
                  <c:v>5142.2</c:v>
                </c:pt>
                <c:pt idx="1479">
                  <c:v>4613.3</c:v>
                </c:pt>
                <c:pt idx="1480">
                  <c:v>4151.1000000000004</c:v>
                </c:pt>
                <c:pt idx="1481">
                  <c:v>3746.1</c:v>
                </c:pt>
                <c:pt idx="1482">
                  <c:v>3449.6</c:v>
                </c:pt>
                <c:pt idx="1483">
                  <c:v>3113.3</c:v>
                </c:pt>
                <c:pt idx="1484">
                  <c:v>2807.4</c:v>
                </c:pt>
                <c:pt idx="1485">
                  <c:v>2561.6999999999998</c:v>
                </c:pt>
                <c:pt idx="1486">
                  <c:v>2346.9</c:v>
                </c:pt>
                <c:pt idx="1487">
                  <c:v>2159.6</c:v>
                </c:pt>
                <c:pt idx="1488">
                  <c:v>2101.1999999999998</c:v>
                </c:pt>
                <c:pt idx="1489">
                  <c:v>2078.8000000000002</c:v>
                </c:pt>
                <c:pt idx="1490">
                  <c:v>4853.8</c:v>
                </c:pt>
                <c:pt idx="1491">
                  <c:v>5296.7</c:v>
                </c:pt>
                <c:pt idx="1492">
                  <c:v>5331</c:v>
                </c:pt>
                <c:pt idx="1493">
                  <c:v>4801.3999999999996</c:v>
                </c:pt>
                <c:pt idx="1494">
                  <c:v>4230.7</c:v>
                </c:pt>
                <c:pt idx="1495">
                  <c:v>4199.6000000000004</c:v>
                </c:pt>
                <c:pt idx="1496">
                  <c:v>3774.7</c:v>
                </c:pt>
                <c:pt idx="1497">
                  <c:v>3402.9</c:v>
                </c:pt>
                <c:pt idx="1498">
                  <c:v>3077</c:v>
                </c:pt>
                <c:pt idx="1499">
                  <c:v>2790.7</c:v>
                </c:pt>
                <c:pt idx="1500">
                  <c:v>2672.4</c:v>
                </c:pt>
                <c:pt idx="1501">
                  <c:v>2340.6</c:v>
                </c:pt>
                <c:pt idx="1502">
                  <c:v>2121.6999999999998</c:v>
                </c:pt>
                <c:pt idx="1503">
                  <c:v>1946.7</c:v>
                </c:pt>
                <c:pt idx="1504">
                  <c:v>1791.9</c:v>
                </c:pt>
                <c:pt idx="1505">
                  <c:v>1654.1</c:v>
                </c:pt>
                <c:pt idx="1506">
                  <c:v>1531.2</c:v>
                </c:pt>
                <c:pt idx="1507">
                  <c:v>1420.8</c:v>
                </c:pt>
                <c:pt idx="1508">
                  <c:v>1321.8</c:v>
                </c:pt>
                <c:pt idx="1509">
                  <c:v>1232.5</c:v>
                </c:pt>
                <c:pt idx="1510">
                  <c:v>1154.8</c:v>
                </c:pt>
                <c:pt idx="1511">
                  <c:v>1199.3</c:v>
                </c:pt>
                <c:pt idx="1512">
                  <c:v>1026.7</c:v>
                </c:pt>
                <c:pt idx="1513">
                  <c:v>1165.4000000000001</c:v>
                </c:pt>
                <c:pt idx="1514">
                  <c:v>925.8</c:v>
                </c:pt>
                <c:pt idx="1515">
                  <c:v>1220.3</c:v>
                </c:pt>
                <c:pt idx="1516">
                  <c:v>1195.2</c:v>
                </c:pt>
                <c:pt idx="1517">
                  <c:v>1672.5</c:v>
                </c:pt>
                <c:pt idx="1518">
                  <c:v>2713.2</c:v>
                </c:pt>
                <c:pt idx="1519">
                  <c:v>3032.1</c:v>
                </c:pt>
                <c:pt idx="1520">
                  <c:v>2801.9</c:v>
                </c:pt>
                <c:pt idx="1521">
                  <c:v>2449</c:v>
                </c:pt>
                <c:pt idx="1522">
                  <c:v>2495.5</c:v>
                </c:pt>
                <c:pt idx="1523">
                  <c:v>2293.5</c:v>
                </c:pt>
                <c:pt idx="1524">
                  <c:v>2069</c:v>
                </c:pt>
                <c:pt idx="1525">
                  <c:v>1873.1</c:v>
                </c:pt>
                <c:pt idx="1526">
                  <c:v>1700.8</c:v>
                </c:pt>
                <c:pt idx="1527">
                  <c:v>1552.3</c:v>
                </c:pt>
                <c:pt idx="1528">
                  <c:v>1415.8</c:v>
                </c:pt>
                <c:pt idx="1529">
                  <c:v>1297.0999999999999</c:v>
                </c:pt>
                <c:pt idx="1530">
                  <c:v>1191.9000000000001</c:v>
                </c:pt>
                <c:pt idx="1531">
                  <c:v>1112.3</c:v>
                </c:pt>
                <c:pt idx="1532">
                  <c:v>1016.7</c:v>
                </c:pt>
                <c:pt idx="1533">
                  <c:v>940.5</c:v>
                </c:pt>
                <c:pt idx="1534">
                  <c:v>873.8</c:v>
                </c:pt>
                <c:pt idx="1535">
                  <c:v>813.6</c:v>
                </c:pt>
                <c:pt idx="1536">
                  <c:v>806.8</c:v>
                </c:pt>
                <c:pt idx="1537">
                  <c:v>715.6</c:v>
                </c:pt>
                <c:pt idx="1538">
                  <c:v>1951.7</c:v>
                </c:pt>
                <c:pt idx="1539">
                  <c:v>2555.6999999999998</c:v>
                </c:pt>
                <c:pt idx="1540">
                  <c:v>2528.8000000000002</c:v>
                </c:pt>
                <c:pt idx="1541">
                  <c:v>2668.4</c:v>
                </c:pt>
                <c:pt idx="1542">
                  <c:v>2471.6</c:v>
                </c:pt>
                <c:pt idx="1543">
                  <c:v>2216.1</c:v>
                </c:pt>
                <c:pt idx="1544">
                  <c:v>1992.8</c:v>
                </c:pt>
                <c:pt idx="1545">
                  <c:v>1797.5</c:v>
                </c:pt>
                <c:pt idx="1546">
                  <c:v>1633.9</c:v>
                </c:pt>
                <c:pt idx="1547">
                  <c:v>1483.1</c:v>
                </c:pt>
                <c:pt idx="1548">
                  <c:v>1513.8</c:v>
                </c:pt>
                <c:pt idx="1549">
                  <c:v>1319.9</c:v>
                </c:pt>
                <c:pt idx="1550">
                  <c:v>1393.4</c:v>
                </c:pt>
                <c:pt idx="1551">
                  <c:v>1500.8</c:v>
                </c:pt>
                <c:pt idx="1552">
                  <c:v>1370.3</c:v>
                </c:pt>
                <c:pt idx="1553">
                  <c:v>1426.5</c:v>
                </c:pt>
                <c:pt idx="1554">
                  <c:v>2217.1999999999998</c:v>
                </c:pt>
                <c:pt idx="1555">
                  <c:v>2606.1</c:v>
                </c:pt>
                <c:pt idx="1556">
                  <c:v>2289</c:v>
                </c:pt>
                <c:pt idx="1557">
                  <c:v>2055.6</c:v>
                </c:pt>
                <c:pt idx="1558">
                  <c:v>1851.8</c:v>
                </c:pt>
                <c:pt idx="1559">
                  <c:v>1701.5</c:v>
                </c:pt>
                <c:pt idx="1560">
                  <c:v>1713.9</c:v>
                </c:pt>
                <c:pt idx="1561">
                  <c:v>1400</c:v>
                </c:pt>
                <c:pt idx="1562">
                  <c:v>1367.9</c:v>
                </c:pt>
                <c:pt idx="1563">
                  <c:v>1433.1</c:v>
                </c:pt>
                <c:pt idx="1564">
                  <c:v>2050</c:v>
                </c:pt>
                <c:pt idx="1565">
                  <c:v>2545.8000000000002</c:v>
                </c:pt>
                <c:pt idx="1566">
                  <c:v>2125.1999999999998</c:v>
                </c:pt>
                <c:pt idx="1567">
                  <c:v>2257.5</c:v>
                </c:pt>
                <c:pt idx="1568">
                  <c:v>2028.8</c:v>
                </c:pt>
                <c:pt idx="1569">
                  <c:v>1829.1</c:v>
                </c:pt>
                <c:pt idx="1570">
                  <c:v>1665.7</c:v>
                </c:pt>
                <c:pt idx="1571">
                  <c:v>1501.1</c:v>
                </c:pt>
                <c:pt idx="1572">
                  <c:v>1364.2</c:v>
                </c:pt>
                <c:pt idx="1573">
                  <c:v>1244.7</c:v>
                </c:pt>
                <c:pt idx="1574">
                  <c:v>2180.8000000000002</c:v>
                </c:pt>
                <c:pt idx="1575">
                  <c:v>3409.8</c:v>
                </c:pt>
                <c:pt idx="1576">
                  <c:v>4533.5</c:v>
                </c:pt>
                <c:pt idx="1577">
                  <c:v>6889.1</c:v>
                </c:pt>
                <c:pt idx="1578">
                  <c:v>11264</c:v>
                </c:pt>
                <c:pt idx="1579">
                  <c:v>14374</c:v>
                </c:pt>
                <c:pt idx="1580">
                  <c:v>11602</c:v>
                </c:pt>
                <c:pt idx="1581">
                  <c:v>16458</c:v>
                </c:pt>
                <c:pt idx="1582">
                  <c:v>23363</c:v>
                </c:pt>
                <c:pt idx="1583">
                  <c:v>18099</c:v>
                </c:pt>
                <c:pt idx="1584">
                  <c:v>14805</c:v>
                </c:pt>
                <c:pt idx="1585">
                  <c:v>13164</c:v>
                </c:pt>
                <c:pt idx="1586">
                  <c:v>12087</c:v>
                </c:pt>
                <c:pt idx="1587">
                  <c:v>10728</c:v>
                </c:pt>
                <c:pt idx="1588">
                  <c:v>9545.7999999999993</c:v>
                </c:pt>
                <c:pt idx="1589">
                  <c:v>8517.2999999999993</c:v>
                </c:pt>
                <c:pt idx="1590">
                  <c:v>7801</c:v>
                </c:pt>
                <c:pt idx="1591">
                  <c:v>6858.7</c:v>
                </c:pt>
                <c:pt idx="1592">
                  <c:v>6155</c:v>
                </c:pt>
                <c:pt idx="1593">
                  <c:v>7598.2</c:v>
                </c:pt>
                <c:pt idx="1594">
                  <c:v>6783.7</c:v>
                </c:pt>
                <c:pt idx="1595">
                  <c:v>5890</c:v>
                </c:pt>
                <c:pt idx="1596">
                  <c:v>5432.8</c:v>
                </c:pt>
                <c:pt idx="1597">
                  <c:v>4913.5</c:v>
                </c:pt>
                <c:pt idx="1598">
                  <c:v>4620.3</c:v>
                </c:pt>
                <c:pt idx="1599">
                  <c:v>5579.8</c:v>
                </c:pt>
                <c:pt idx="1600">
                  <c:v>5701.5</c:v>
                </c:pt>
                <c:pt idx="1601">
                  <c:v>4930.1000000000004</c:v>
                </c:pt>
                <c:pt idx="1602">
                  <c:v>5012.2</c:v>
                </c:pt>
                <c:pt idx="1603">
                  <c:v>5231</c:v>
                </c:pt>
                <c:pt idx="1604">
                  <c:v>6006</c:v>
                </c:pt>
                <c:pt idx="1605">
                  <c:v>8643.1</c:v>
                </c:pt>
                <c:pt idx="1606">
                  <c:v>8200.4</c:v>
                </c:pt>
                <c:pt idx="1607">
                  <c:v>10128</c:v>
                </c:pt>
                <c:pt idx="1608">
                  <c:v>9782.7999999999993</c:v>
                </c:pt>
                <c:pt idx="1609">
                  <c:v>10002</c:v>
                </c:pt>
                <c:pt idx="1610">
                  <c:v>16746</c:v>
                </c:pt>
                <c:pt idx="1611">
                  <c:v>17162</c:v>
                </c:pt>
                <c:pt idx="1612">
                  <c:v>13617</c:v>
                </c:pt>
                <c:pt idx="1613">
                  <c:v>12242</c:v>
                </c:pt>
                <c:pt idx="1614">
                  <c:v>26746</c:v>
                </c:pt>
                <c:pt idx="1615">
                  <c:v>28477</c:v>
                </c:pt>
                <c:pt idx="1616">
                  <c:v>30639</c:v>
                </c:pt>
                <c:pt idx="1617">
                  <c:v>35523</c:v>
                </c:pt>
                <c:pt idx="1618">
                  <c:v>28104</c:v>
                </c:pt>
                <c:pt idx="1619">
                  <c:v>20378</c:v>
                </c:pt>
                <c:pt idx="1620">
                  <c:v>16119</c:v>
                </c:pt>
                <c:pt idx="1621">
                  <c:v>14212</c:v>
                </c:pt>
                <c:pt idx="1622">
                  <c:v>12564</c:v>
                </c:pt>
                <c:pt idx="1623">
                  <c:v>11152</c:v>
                </c:pt>
                <c:pt idx="1624">
                  <c:v>9926.5</c:v>
                </c:pt>
                <c:pt idx="1625">
                  <c:v>8859.7999999999993</c:v>
                </c:pt>
                <c:pt idx="1626">
                  <c:v>7930.1</c:v>
                </c:pt>
                <c:pt idx="1627">
                  <c:v>7154.7</c:v>
                </c:pt>
                <c:pt idx="1628">
                  <c:v>6530.8</c:v>
                </c:pt>
                <c:pt idx="1629">
                  <c:v>5946.3</c:v>
                </c:pt>
                <c:pt idx="1630">
                  <c:v>5258.3</c:v>
                </c:pt>
                <c:pt idx="1631">
                  <c:v>4762.5</c:v>
                </c:pt>
                <c:pt idx="1632">
                  <c:v>4544.1000000000004</c:v>
                </c:pt>
                <c:pt idx="1633">
                  <c:v>4019.8</c:v>
                </c:pt>
                <c:pt idx="1634">
                  <c:v>3806.3</c:v>
                </c:pt>
                <c:pt idx="1635">
                  <c:v>3362.2</c:v>
                </c:pt>
                <c:pt idx="1636">
                  <c:v>3373.1</c:v>
                </c:pt>
                <c:pt idx="1637">
                  <c:v>3763.8</c:v>
                </c:pt>
                <c:pt idx="1638">
                  <c:v>3432.5</c:v>
                </c:pt>
                <c:pt idx="1639">
                  <c:v>3099.8</c:v>
                </c:pt>
                <c:pt idx="1640">
                  <c:v>7799.7</c:v>
                </c:pt>
                <c:pt idx="1641">
                  <c:v>5511.3</c:v>
                </c:pt>
                <c:pt idx="1642">
                  <c:v>5322.7</c:v>
                </c:pt>
                <c:pt idx="1643">
                  <c:v>5211.5</c:v>
                </c:pt>
                <c:pt idx="1644">
                  <c:v>4631.8</c:v>
                </c:pt>
                <c:pt idx="1645">
                  <c:v>4180.3999999999996</c:v>
                </c:pt>
                <c:pt idx="1646">
                  <c:v>3784.2</c:v>
                </c:pt>
                <c:pt idx="1647">
                  <c:v>3432.8</c:v>
                </c:pt>
                <c:pt idx="1648">
                  <c:v>3126</c:v>
                </c:pt>
                <c:pt idx="1649">
                  <c:v>3096.2</c:v>
                </c:pt>
                <c:pt idx="1650">
                  <c:v>2976.4</c:v>
                </c:pt>
                <c:pt idx="1651">
                  <c:v>7780</c:v>
                </c:pt>
                <c:pt idx="1652">
                  <c:v>8736.2999999999993</c:v>
                </c:pt>
                <c:pt idx="1653">
                  <c:v>7977.8</c:v>
                </c:pt>
                <c:pt idx="1654">
                  <c:v>6875.4</c:v>
                </c:pt>
                <c:pt idx="1655">
                  <c:v>6720.5</c:v>
                </c:pt>
                <c:pt idx="1656">
                  <c:v>6124.7</c:v>
                </c:pt>
                <c:pt idx="1657">
                  <c:v>5725</c:v>
                </c:pt>
                <c:pt idx="1658">
                  <c:v>5757.3</c:v>
                </c:pt>
                <c:pt idx="1659">
                  <c:v>7652.7</c:v>
                </c:pt>
                <c:pt idx="1660">
                  <c:v>7277.5</c:v>
                </c:pt>
                <c:pt idx="1661">
                  <c:v>6554.9</c:v>
                </c:pt>
                <c:pt idx="1662">
                  <c:v>8174.6</c:v>
                </c:pt>
                <c:pt idx="1663">
                  <c:v>8269.4</c:v>
                </c:pt>
                <c:pt idx="1664">
                  <c:v>7764.6</c:v>
                </c:pt>
                <c:pt idx="1665">
                  <c:v>6886.2</c:v>
                </c:pt>
                <c:pt idx="1666">
                  <c:v>6377.6</c:v>
                </c:pt>
                <c:pt idx="1667">
                  <c:v>5534.2</c:v>
                </c:pt>
                <c:pt idx="1668">
                  <c:v>4954.3</c:v>
                </c:pt>
                <c:pt idx="1669">
                  <c:v>4469.6000000000004</c:v>
                </c:pt>
                <c:pt idx="1670">
                  <c:v>4044.4</c:v>
                </c:pt>
                <c:pt idx="1671">
                  <c:v>3671.2</c:v>
                </c:pt>
                <c:pt idx="1672">
                  <c:v>3384.7</c:v>
                </c:pt>
                <c:pt idx="1673">
                  <c:v>3506.6</c:v>
                </c:pt>
                <c:pt idx="1674">
                  <c:v>3043.2</c:v>
                </c:pt>
                <c:pt idx="1675">
                  <c:v>2803.2</c:v>
                </c:pt>
                <c:pt idx="1676">
                  <c:v>2706.2</c:v>
                </c:pt>
                <c:pt idx="1677">
                  <c:v>2718.2</c:v>
                </c:pt>
                <c:pt idx="1678">
                  <c:v>2335.1999999999998</c:v>
                </c:pt>
                <c:pt idx="1679">
                  <c:v>2110</c:v>
                </c:pt>
                <c:pt idx="1680">
                  <c:v>1962.2</c:v>
                </c:pt>
                <c:pt idx="1681">
                  <c:v>1898.6</c:v>
                </c:pt>
                <c:pt idx="1682">
                  <c:v>1726.5</c:v>
                </c:pt>
                <c:pt idx="1683">
                  <c:v>1572.6</c:v>
                </c:pt>
                <c:pt idx="1684">
                  <c:v>1466.1</c:v>
                </c:pt>
                <c:pt idx="1685">
                  <c:v>1590.3</c:v>
                </c:pt>
                <c:pt idx="1686">
                  <c:v>1311.9</c:v>
                </c:pt>
                <c:pt idx="1687">
                  <c:v>1210.3</c:v>
                </c:pt>
                <c:pt idx="1688">
                  <c:v>1139.7</c:v>
                </c:pt>
                <c:pt idx="1689">
                  <c:v>1127.3</c:v>
                </c:pt>
                <c:pt idx="1690">
                  <c:v>1020.9</c:v>
                </c:pt>
                <c:pt idx="1691">
                  <c:v>959.8</c:v>
                </c:pt>
                <c:pt idx="1692">
                  <c:v>909</c:v>
                </c:pt>
                <c:pt idx="1693">
                  <c:v>942</c:v>
                </c:pt>
                <c:pt idx="1694">
                  <c:v>1030.7</c:v>
                </c:pt>
                <c:pt idx="1695">
                  <c:v>2855.4</c:v>
                </c:pt>
                <c:pt idx="1696">
                  <c:v>2293.4</c:v>
                </c:pt>
                <c:pt idx="1697">
                  <c:v>1965.5</c:v>
                </c:pt>
                <c:pt idx="1698">
                  <c:v>1911.9</c:v>
                </c:pt>
                <c:pt idx="1699">
                  <c:v>1914.2</c:v>
                </c:pt>
                <c:pt idx="1700">
                  <c:v>1645.8</c:v>
                </c:pt>
                <c:pt idx="1701">
                  <c:v>2399.6999999999998</c:v>
                </c:pt>
                <c:pt idx="1702">
                  <c:v>2117.6999999999998</c:v>
                </c:pt>
                <c:pt idx="1703">
                  <c:v>1849.1</c:v>
                </c:pt>
                <c:pt idx="1704">
                  <c:v>1676.1</c:v>
                </c:pt>
                <c:pt idx="1705">
                  <c:v>5491.7</c:v>
                </c:pt>
                <c:pt idx="1706">
                  <c:v>4708.8999999999996</c:v>
                </c:pt>
                <c:pt idx="1707">
                  <c:v>3975.6</c:v>
                </c:pt>
                <c:pt idx="1708">
                  <c:v>3468.8</c:v>
                </c:pt>
                <c:pt idx="1709">
                  <c:v>3147.5</c:v>
                </c:pt>
                <c:pt idx="1710">
                  <c:v>3847</c:v>
                </c:pt>
                <c:pt idx="1711">
                  <c:v>5831.3</c:v>
                </c:pt>
                <c:pt idx="1712">
                  <c:v>4554</c:v>
                </c:pt>
                <c:pt idx="1713">
                  <c:v>4052.5</c:v>
                </c:pt>
                <c:pt idx="1714">
                  <c:v>3608.8</c:v>
                </c:pt>
                <c:pt idx="1715">
                  <c:v>3179.9</c:v>
                </c:pt>
                <c:pt idx="1716">
                  <c:v>2849.5</c:v>
                </c:pt>
                <c:pt idx="1717">
                  <c:v>2569.8000000000002</c:v>
                </c:pt>
                <c:pt idx="1718">
                  <c:v>2651.1</c:v>
                </c:pt>
                <c:pt idx="1719">
                  <c:v>2142.5</c:v>
                </c:pt>
                <c:pt idx="1720">
                  <c:v>2801.5</c:v>
                </c:pt>
                <c:pt idx="1721">
                  <c:v>2633.4</c:v>
                </c:pt>
                <c:pt idx="1722">
                  <c:v>2275.8000000000002</c:v>
                </c:pt>
                <c:pt idx="1723">
                  <c:v>2219.3000000000002</c:v>
                </c:pt>
                <c:pt idx="1724">
                  <c:v>2089.9</c:v>
                </c:pt>
                <c:pt idx="1725">
                  <c:v>1736.1</c:v>
                </c:pt>
                <c:pt idx="1726">
                  <c:v>1570.5</c:v>
                </c:pt>
                <c:pt idx="1727">
                  <c:v>1600.2</c:v>
                </c:pt>
                <c:pt idx="1728">
                  <c:v>3965.6</c:v>
                </c:pt>
                <c:pt idx="1729">
                  <c:v>2933.6</c:v>
                </c:pt>
                <c:pt idx="1730">
                  <c:v>2449.5</c:v>
                </c:pt>
                <c:pt idx="1731">
                  <c:v>2214.1999999999998</c:v>
                </c:pt>
                <c:pt idx="1732">
                  <c:v>2463.9</c:v>
                </c:pt>
                <c:pt idx="1733">
                  <c:v>1870.1</c:v>
                </c:pt>
                <c:pt idx="1734">
                  <c:v>2006.2</c:v>
                </c:pt>
                <c:pt idx="1735">
                  <c:v>1788.3</c:v>
                </c:pt>
                <c:pt idx="1736">
                  <c:v>2481.1</c:v>
                </c:pt>
                <c:pt idx="1737">
                  <c:v>2499.3000000000002</c:v>
                </c:pt>
                <c:pt idx="1738">
                  <c:v>4859.5</c:v>
                </c:pt>
                <c:pt idx="1739">
                  <c:v>4527.8</c:v>
                </c:pt>
                <c:pt idx="1740">
                  <c:v>3875.2</c:v>
                </c:pt>
                <c:pt idx="1741">
                  <c:v>3450.6</c:v>
                </c:pt>
                <c:pt idx="1742">
                  <c:v>3293.8</c:v>
                </c:pt>
                <c:pt idx="1743">
                  <c:v>2803.7</c:v>
                </c:pt>
                <c:pt idx="1744">
                  <c:v>2512.6999999999998</c:v>
                </c:pt>
                <c:pt idx="1745">
                  <c:v>2270.1999999999998</c:v>
                </c:pt>
                <c:pt idx="1746">
                  <c:v>2060</c:v>
                </c:pt>
                <c:pt idx="1747">
                  <c:v>1878.2</c:v>
                </c:pt>
                <c:pt idx="1748">
                  <c:v>1750.7</c:v>
                </c:pt>
                <c:pt idx="1749">
                  <c:v>1799.9</c:v>
                </c:pt>
                <c:pt idx="1750">
                  <c:v>1785.4</c:v>
                </c:pt>
                <c:pt idx="1751">
                  <c:v>1524.9</c:v>
                </c:pt>
                <c:pt idx="1752">
                  <c:v>1621.3</c:v>
                </c:pt>
                <c:pt idx="1753">
                  <c:v>3098.7</c:v>
                </c:pt>
                <c:pt idx="1754">
                  <c:v>3966.5</c:v>
                </c:pt>
                <c:pt idx="1755">
                  <c:v>3529.7</c:v>
                </c:pt>
                <c:pt idx="1756">
                  <c:v>3008.4</c:v>
                </c:pt>
                <c:pt idx="1757">
                  <c:v>2709.1</c:v>
                </c:pt>
                <c:pt idx="1758">
                  <c:v>2727.6</c:v>
                </c:pt>
                <c:pt idx="1759">
                  <c:v>2222.6</c:v>
                </c:pt>
                <c:pt idx="1760">
                  <c:v>2235.6999999999998</c:v>
                </c:pt>
                <c:pt idx="1761">
                  <c:v>2021.9</c:v>
                </c:pt>
                <c:pt idx="1762">
                  <c:v>1836.1</c:v>
                </c:pt>
                <c:pt idx="1763">
                  <c:v>1672.4</c:v>
                </c:pt>
                <c:pt idx="1764">
                  <c:v>1527.8</c:v>
                </c:pt>
                <c:pt idx="1765">
                  <c:v>1527.8</c:v>
                </c:pt>
                <c:pt idx="1766">
                  <c:v>1286.4000000000001</c:v>
                </c:pt>
                <c:pt idx="1767">
                  <c:v>1185.7</c:v>
                </c:pt>
                <c:pt idx="1768">
                  <c:v>6903</c:v>
                </c:pt>
                <c:pt idx="1769">
                  <c:v>5623.3</c:v>
                </c:pt>
                <c:pt idx="1770">
                  <c:v>4467.3999999999996</c:v>
                </c:pt>
                <c:pt idx="1771">
                  <c:v>4267.3</c:v>
                </c:pt>
                <c:pt idx="1772">
                  <c:v>4009.9</c:v>
                </c:pt>
                <c:pt idx="1773">
                  <c:v>3927.5</c:v>
                </c:pt>
                <c:pt idx="1774">
                  <c:v>3804.5</c:v>
                </c:pt>
                <c:pt idx="1775">
                  <c:v>3404.2</c:v>
                </c:pt>
                <c:pt idx="1776">
                  <c:v>3059.2</c:v>
                </c:pt>
                <c:pt idx="1777">
                  <c:v>2757.2</c:v>
                </c:pt>
                <c:pt idx="1778">
                  <c:v>2492.6</c:v>
                </c:pt>
                <c:pt idx="1779">
                  <c:v>2260.3000000000002</c:v>
                </c:pt>
                <c:pt idx="1780">
                  <c:v>2055.6999999999998</c:v>
                </c:pt>
                <c:pt idx="1781">
                  <c:v>1875.3</c:v>
                </c:pt>
                <c:pt idx="1782">
                  <c:v>1716.1</c:v>
                </c:pt>
                <c:pt idx="1783">
                  <c:v>1574.7</c:v>
                </c:pt>
                <c:pt idx="1784">
                  <c:v>1449.4</c:v>
                </c:pt>
                <c:pt idx="1785">
                  <c:v>1337.6</c:v>
                </c:pt>
                <c:pt idx="1786">
                  <c:v>1237.9000000000001</c:v>
                </c:pt>
                <c:pt idx="1787">
                  <c:v>1148.4000000000001</c:v>
                </c:pt>
                <c:pt idx="1788">
                  <c:v>1068.3</c:v>
                </c:pt>
                <c:pt idx="1789">
                  <c:v>1001.8</c:v>
                </c:pt>
                <c:pt idx="1790">
                  <c:v>931.3</c:v>
                </c:pt>
                <c:pt idx="1791">
                  <c:v>871.2</c:v>
                </c:pt>
                <c:pt idx="1792">
                  <c:v>817.5</c:v>
                </c:pt>
                <c:pt idx="1793">
                  <c:v>768.3</c:v>
                </c:pt>
                <c:pt idx="1794">
                  <c:v>723.4</c:v>
                </c:pt>
                <c:pt idx="1795">
                  <c:v>682.2</c:v>
                </c:pt>
                <c:pt idx="1796">
                  <c:v>644.4</c:v>
                </c:pt>
                <c:pt idx="1797">
                  <c:v>609.29999999999995</c:v>
                </c:pt>
                <c:pt idx="1798">
                  <c:v>577</c:v>
                </c:pt>
                <c:pt idx="1799">
                  <c:v>590.4</c:v>
                </c:pt>
                <c:pt idx="1800">
                  <c:v>613.9</c:v>
                </c:pt>
                <c:pt idx="1801">
                  <c:v>586.9</c:v>
                </c:pt>
                <c:pt idx="1802">
                  <c:v>478.1</c:v>
                </c:pt>
                <c:pt idx="1803">
                  <c:v>446.1</c:v>
                </c:pt>
                <c:pt idx="1804">
                  <c:v>424.7</c:v>
                </c:pt>
                <c:pt idx="1805">
                  <c:v>404.8</c:v>
                </c:pt>
                <c:pt idx="1806">
                  <c:v>635.4</c:v>
                </c:pt>
                <c:pt idx="1807">
                  <c:v>395.7</c:v>
                </c:pt>
                <c:pt idx="1808">
                  <c:v>351.3</c:v>
                </c:pt>
                <c:pt idx="1809">
                  <c:v>335.3</c:v>
                </c:pt>
                <c:pt idx="1810">
                  <c:v>320.2</c:v>
                </c:pt>
                <c:pt idx="1811">
                  <c:v>306.10000000000002</c:v>
                </c:pt>
                <c:pt idx="1812">
                  <c:v>292.60000000000002</c:v>
                </c:pt>
                <c:pt idx="1813">
                  <c:v>279.8</c:v>
                </c:pt>
                <c:pt idx="1814">
                  <c:v>267.39999999999998</c:v>
                </c:pt>
                <c:pt idx="1815">
                  <c:v>255.8</c:v>
                </c:pt>
                <c:pt idx="1816">
                  <c:v>244.7</c:v>
                </c:pt>
                <c:pt idx="1817">
                  <c:v>234.3</c:v>
                </c:pt>
                <c:pt idx="1818">
                  <c:v>776.7</c:v>
                </c:pt>
                <c:pt idx="1819">
                  <c:v>1933.6</c:v>
                </c:pt>
                <c:pt idx="1820">
                  <c:v>5529.4</c:v>
                </c:pt>
                <c:pt idx="1821">
                  <c:v>4628.5</c:v>
                </c:pt>
                <c:pt idx="1822">
                  <c:v>3887.2</c:v>
                </c:pt>
                <c:pt idx="1823">
                  <c:v>3408.2</c:v>
                </c:pt>
                <c:pt idx="1824">
                  <c:v>3076.8</c:v>
                </c:pt>
                <c:pt idx="1825">
                  <c:v>2706.8</c:v>
                </c:pt>
                <c:pt idx="1826">
                  <c:v>2415.1999999999998</c:v>
                </c:pt>
                <c:pt idx="1827">
                  <c:v>2165.3000000000002</c:v>
                </c:pt>
                <c:pt idx="1828">
                  <c:v>1947.1</c:v>
                </c:pt>
                <c:pt idx="1829">
                  <c:v>1756.1</c:v>
                </c:pt>
                <c:pt idx="1830">
                  <c:v>1588.8</c:v>
                </c:pt>
                <c:pt idx="1831">
                  <c:v>1441.5</c:v>
                </c:pt>
                <c:pt idx="1832">
                  <c:v>1312.1</c:v>
                </c:pt>
                <c:pt idx="1833">
                  <c:v>1197.7</c:v>
                </c:pt>
                <c:pt idx="1834">
                  <c:v>1096.8</c:v>
                </c:pt>
                <c:pt idx="1835">
                  <c:v>1007.1</c:v>
                </c:pt>
                <c:pt idx="1836">
                  <c:v>968.4</c:v>
                </c:pt>
                <c:pt idx="1837">
                  <c:v>1588.5</c:v>
                </c:pt>
                <c:pt idx="1838">
                  <c:v>1415.3</c:v>
                </c:pt>
                <c:pt idx="1839">
                  <c:v>1150.4000000000001</c:v>
                </c:pt>
                <c:pt idx="1840">
                  <c:v>1177.4000000000001</c:v>
                </c:pt>
                <c:pt idx="1841">
                  <c:v>1072.7</c:v>
                </c:pt>
                <c:pt idx="1842">
                  <c:v>1284.5</c:v>
                </c:pt>
                <c:pt idx="1843">
                  <c:v>6133.1</c:v>
                </c:pt>
                <c:pt idx="1844">
                  <c:v>4255.1000000000004</c:v>
                </c:pt>
                <c:pt idx="1845">
                  <c:v>5415.4</c:v>
                </c:pt>
                <c:pt idx="1846">
                  <c:v>5039.7</c:v>
                </c:pt>
                <c:pt idx="1847">
                  <c:v>4340.8</c:v>
                </c:pt>
                <c:pt idx="1848">
                  <c:v>3864.1</c:v>
                </c:pt>
                <c:pt idx="1849">
                  <c:v>3451.4</c:v>
                </c:pt>
                <c:pt idx="1850">
                  <c:v>3091.6</c:v>
                </c:pt>
                <c:pt idx="1851">
                  <c:v>2777.6</c:v>
                </c:pt>
                <c:pt idx="1852">
                  <c:v>2516</c:v>
                </c:pt>
                <c:pt idx="1853">
                  <c:v>2321.5</c:v>
                </c:pt>
                <c:pt idx="1854">
                  <c:v>2085.8000000000002</c:v>
                </c:pt>
                <c:pt idx="1855">
                  <c:v>1867.7</c:v>
                </c:pt>
                <c:pt idx="1856">
                  <c:v>1700.5</c:v>
                </c:pt>
                <c:pt idx="1857">
                  <c:v>1555.6</c:v>
                </c:pt>
                <c:pt idx="1858">
                  <c:v>1427.2</c:v>
                </c:pt>
                <c:pt idx="1859">
                  <c:v>1313.3</c:v>
                </c:pt>
                <c:pt idx="1860">
                  <c:v>1211.5999999999999</c:v>
                </c:pt>
                <c:pt idx="1861">
                  <c:v>1121.2</c:v>
                </c:pt>
                <c:pt idx="1862">
                  <c:v>1043.4000000000001</c:v>
                </c:pt>
                <c:pt idx="1863">
                  <c:v>967.4</c:v>
                </c:pt>
                <c:pt idx="1864">
                  <c:v>901.4</c:v>
                </c:pt>
                <c:pt idx="1865">
                  <c:v>842</c:v>
                </c:pt>
                <c:pt idx="1866">
                  <c:v>788.4</c:v>
                </c:pt>
                <c:pt idx="1867">
                  <c:v>739.4</c:v>
                </c:pt>
                <c:pt idx="1868">
                  <c:v>695</c:v>
                </c:pt>
                <c:pt idx="1869">
                  <c:v>654.1</c:v>
                </c:pt>
                <c:pt idx="1870">
                  <c:v>616.9</c:v>
                </c:pt>
                <c:pt idx="1871">
                  <c:v>582.70000000000005</c:v>
                </c:pt>
                <c:pt idx="1872">
                  <c:v>550.9</c:v>
                </c:pt>
                <c:pt idx="1873">
                  <c:v>521.6</c:v>
                </c:pt>
                <c:pt idx="1874">
                  <c:v>494.3</c:v>
                </c:pt>
                <c:pt idx="1875">
                  <c:v>469.2</c:v>
                </c:pt>
                <c:pt idx="1876">
                  <c:v>445.7</c:v>
                </c:pt>
                <c:pt idx="1877">
                  <c:v>423.5</c:v>
                </c:pt>
                <c:pt idx="1878">
                  <c:v>756.3</c:v>
                </c:pt>
                <c:pt idx="1879">
                  <c:v>1124.5</c:v>
                </c:pt>
                <c:pt idx="1880">
                  <c:v>1846.6</c:v>
                </c:pt>
                <c:pt idx="1881">
                  <c:v>2433.6999999999998</c:v>
                </c:pt>
                <c:pt idx="1882">
                  <c:v>2101.3000000000002</c:v>
                </c:pt>
                <c:pt idx="1883">
                  <c:v>1877</c:v>
                </c:pt>
                <c:pt idx="1884">
                  <c:v>1880.6</c:v>
                </c:pt>
                <c:pt idx="1885">
                  <c:v>1534.5</c:v>
                </c:pt>
                <c:pt idx="1886">
                  <c:v>6379.8</c:v>
                </c:pt>
                <c:pt idx="1887">
                  <c:v>13575</c:v>
                </c:pt>
                <c:pt idx="1888">
                  <c:v>10419</c:v>
                </c:pt>
                <c:pt idx="1889">
                  <c:v>9993.2000000000007</c:v>
                </c:pt>
                <c:pt idx="1890">
                  <c:v>9643.2000000000007</c:v>
                </c:pt>
                <c:pt idx="1891">
                  <c:v>8475.9</c:v>
                </c:pt>
                <c:pt idx="1892">
                  <c:v>7764.9</c:v>
                </c:pt>
                <c:pt idx="1893">
                  <c:v>6759.6</c:v>
                </c:pt>
                <c:pt idx="1894">
                  <c:v>7705.9</c:v>
                </c:pt>
                <c:pt idx="1895">
                  <c:v>8011.1</c:v>
                </c:pt>
                <c:pt idx="1896">
                  <c:v>7016.2</c:v>
                </c:pt>
                <c:pt idx="1897">
                  <c:v>6730.9</c:v>
                </c:pt>
                <c:pt idx="1898">
                  <c:v>6059.1</c:v>
                </c:pt>
                <c:pt idx="1899">
                  <c:v>5506.5</c:v>
                </c:pt>
                <c:pt idx="1900">
                  <c:v>5169.1000000000004</c:v>
                </c:pt>
                <c:pt idx="1901">
                  <c:v>6156.1</c:v>
                </c:pt>
                <c:pt idx="1902">
                  <c:v>7956.6</c:v>
                </c:pt>
                <c:pt idx="1903">
                  <c:v>7713.3</c:v>
                </c:pt>
                <c:pt idx="1904">
                  <c:v>6664.4</c:v>
                </c:pt>
                <c:pt idx="1905">
                  <c:v>6769.6</c:v>
                </c:pt>
                <c:pt idx="1906">
                  <c:v>6054.5</c:v>
                </c:pt>
                <c:pt idx="1907">
                  <c:v>5528.5</c:v>
                </c:pt>
                <c:pt idx="1908">
                  <c:v>5004.8999999999996</c:v>
                </c:pt>
                <c:pt idx="1909">
                  <c:v>4589.3</c:v>
                </c:pt>
                <c:pt idx="1910">
                  <c:v>4315.6000000000004</c:v>
                </c:pt>
                <c:pt idx="1911">
                  <c:v>4541.8</c:v>
                </c:pt>
                <c:pt idx="1912">
                  <c:v>4100.5</c:v>
                </c:pt>
                <c:pt idx="1913">
                  <c:v>3715.1</c:v>
                </c:pt>
                <c:pt idx="1914">
                  <c:v>3443.9</c:v>
                </c:pt>
                <c:pt idx="1915">
                  <c:v>3085</c:v>
                </c:pt>
                <c:pt idx="1916">
                  <c:v>2813.7</c:v>
                </c:pt>
                <c:pt idx="1917">
                  <c:v>2580</c:v>
                </c:pt>
                <c:pt idx="1918">
                  <c:v>2372.6</c:v>
                </c:pt>
                <c:pt idx="1919">
                  <c:v>2188.1</c:v>
                </c:pt>
                <c:pt idx="1920">
                  <c:v>2023.6</c:v>
                </c:pt>
                <c:pt idx="1921">
                  <c:v>1960</c:v>
                </c:pt>
                <c:pt idx="1922">
                  <c:v>1762.6</c:v>
                </c:pt>
                <c:pt idx="1923">
                  <c:v>1625.7</c:v>
                </c:pt>
                <c:pt idx="1924">
                  <c:v>2161.8000000000002</c:v>
                </c:pt>
                <c:pt idx="1925">
                  <c:v>4124.3</c:v>
                </c:pt>
                <c:pt idx="1926">
                  <c:v>4607</c:v>
                </c:pt>
                <c:pt idx="1927">
                  <c:v>7033.6</c:v>
                </c:pt>
                <c:pt idx="1928">
                  <c:v>6721.9</c:v>
                </c:pt>
                <c:pt idx="1929">
                  <c:v>12984</c:v>
                </c:pt>
                <c:pt idx="1930">
                  <c:v>11428</c:v>
                </c:pt>
                <c:pt idx="1931">
                  <c:v>10421</c:v>
                </c:pt>
                <c:pt idx="1932">
                  <c:v>9167.7000000000007</c:v>
                </c:pt>
                <c:pt idx="1933">
                  <c:v>8147.2</c:v>
                </c:pt>
                <c:pt idx="1934">
                  <c:v>7259.5</c:v>
                </c:pt>
                <c:pt idx="1935">
                  <c:v>6760</c:v>
                </c:pt>
                <c:pt idx="1936">
                  <c:v>5861</c:v>
                </c:pt>
                <c:pt idx="1937">
                  <c:v>6156.2</c:v>
                </c:pt>
                <c:pt idx="1938">
                  <c:v>5610.8</c:v>
                </c:pt>
                <c:pt idx="1939">
                  <c:v>5151.6000000000004</c:v>
                </c:pt>
                <c:pt idx="1940">
                  <c:v>4797</c:v>
                </c:pt>
                <c:pt idx="1941">
                  <c:v>4548.2</c:v>
                </c:pt>
                <c:pt idx="1942">
                  <c:v>4094.7</c:v>
                </c:pt>
                <c:pt idx="1943">
                  <c:v>3712.7</c:v>
                </c:pt>
                <c:pt idx="1944">
                  <c:v>3407.1</c:v>
                </c:pt>
                <c:pt idx="1945">
                  <c:v>3087.3</c:v>
                </c:pt>
                <c:pt idx="1946">
                  <c:v>2841.8</c:v>
                </c:pt>
                <c:pt idx="1947">
                  <c:v>6229.8</c:v>
                </c:pt>
                <c:pt idx="1948">
                  <c:v>6776.2</c:v>
                </c:pt>
                <c:pt idx="1949">
                  <c:v>6718.2</c:v>
                </c:pt>
                <c:pt idx="1950">
                  <c:v>5940.9</c:v>
                </c:pt>
                <c:pt idx="1951">
                  <c:v>5318.6</c:v>
                </c:pt>
                <c:pt idx="1952">
                  <c:v>4775.2</c:v>
                </c:pt>
                <c:pt idx="1953">
                  <c:v>4300.2</c:v>
                </c:pt>
                <c:pt idx="1954">
                  <c:v>3884</c:v>
                </c:pt>
                <c:pt idx="1955">
                  <c:v>3518.7</c:v>
                </c:pt>
                <c:pt idx="1956">
                  <c:v>3571.7</c:v>
                </c:pt>
                <c:pt idx="1957">
                  <c:v>11337</c:v>
                </c:pt>
                <c:pt idx="1958">
                  <c:v>8726.7999999999993</c:v>
                </c:pt>
                <c:pt idx="1959">
                  <c:v>7875.5</c:v>
                </c:pt>
                <c:pt idx="1960">
                  <c:v>7006.2</c:v>
                </c:pt>
                <c:pt idx="1961">
                  <c:v>6252.9</c:v>
                </c:pt>
                <c:pt idx="1962">
                  <c:v>12253</c:v>
                </c:pt>
                <c:pt idx="1963">
                  <c:v>9886.5</c:v>
                </c:pt>
                <c:pt idx="1964">
                  <c:v>8720.7000000000007</c:v>
                </c:pt>
                <c:pt idx="1965">
                  <c:v>7755</c:v>
                </c:pt>
                <c:pt idx="1966">
                  <c:v>6919.7</c:v>
                </c:pt>
                <c:pt idx="1967">
                  <c:v>6390.2</c:v>
                </c:pt>
                <c:pt idx="1968">
                  <c:v>5578.9</c:v>
                </c:pt>
                <c:pt idx="1969">
                  <c:v>5001.6000000000004</c:v>
                </c:pt>
                <c:pt idx="1970">
                  <c:v>4515.2</c:v>
                </c:pt>
                <c:pt idx="1971">
                  <c:v>4088.5</c:v>
                </c:pt>
                <c:pt idx="1972">
                  <c:v>3713.7</c:v>
                </c:pt>
                <c:pt idx="1973">
                  <c:v>3383.2</c:v>
                </c:pt>
                <c:pt idx="1974">
                  <c:v>3091.5</c:v>
                </c:pt>
                <c:pt idx="1975">
                  <c:v>2833.4</c:v>
                </c:pt>
                <c:pt idx="1976">
                  <c:v>2604.4</c:v>
                </c:pt>
                <c:pt idx="1977">
                  <c:v>2412.6999999999998</c:v>
                </c:pt>
                <c:pt idx="1978">
                  <c:v>2223.1999999999998</c:v>
                </c:pt>
                <c:pt idx="1979">
                  <c:v>2079</c:v>
                </c:pt>
                <c:pt idx="1980">
                  <c:v>1912.8</c:v>
                </c:pt>
                <c:pt idx="1981">
                  <c:v>1779.3</c:v>
                </c:pt>
                <c:pt idx="1982">
                  <c:v>1660.8</c:v>
                </c:pt>
                <c:pt idx="1983">
                  <c:v>1568.9</c:v>
                </c:pt>
                <c:pt idx="1984">
                  <c:v>1569.8</c:v>
                </c:pt>
                <c:pt idx="1985">
                  <c:v>1634.8</c:v>
                </c:pt>
                <c:pt idx="1986">
                  <c:v>1439.9</c:v>
                </c:pt>
                <c:pt idx="1987">
                  <c:v>1226.4000000000001</c:v>
                </c:pt>
                <c:pt idx="1988">
                  <c:v>1144.5999999999999</c:v>
                </c:pt>
                <c:pt idx="1989">
                  <c:v>1159.9000000000001</c:v>
                </c:pt>
                <c:pt idx="1990">
                  <c:v>1360.2</c:v>
                </c:pt>
                <c:pt idx="1991">
                  <c:v>1847.8</c:v>
                </c:pt>
                <c:pt idx="1992">
                  <c:v>2060.5</c:v>
                </c:pt>
                <c:pt idx="1993">
                  <c:v>1611</c:v>
                </c:pt>
                <c:pt idx="1994">
                  <c:v>1854.8</c:v>
                </c:pt>
                <c:pt idx="1995">
                  <c:v>1763.5</c:v>
                </c:pt>
                <c:pt idx="1996">
                  <c:v>1611.9</c:v>
                </c:pt>
                <c:pt idx="1997">
                  <c:v>1425.7</c:v>
                </c:pt>
                <c:pt idx="1998">
                  <c:v>1306</c:v>
                </c:pt>
                <c:pt idx="1999">
                  <c:v>1217</c:v>
                </c:pt>
                <c:pt idx="2000">
                  <c:v>1116</c:v>
                </c:pt>
                <c:pt idx="2001">
                  <c:v>1033.8</c:v>
                </c:pt>
                <c:pt idx="2002">
                  <c:v>961.3</c:v>
                </c:pt>
                <c:pt idx="2003">
                  <c:v>896</c:v>
                </c:pt>
                <c:pt idx="2004">
                  <c:v>836.9</c:v>
                </c:pt>
                <c:pt idx="2005">
                  <c:v>783.5</c:v>
                </c:pt>
                <c:pt idx="2006">
                  <c:v>735.1</c:v>
                </c:pt>
                <c:pt idx="2007">
                  <c:v>690.6</c:v>
                </c:pt>
                <c:pt idx="2008">
                  <c:v>785.1</c:v>
                </c:pt>
                <c:pt idx="2009">
                  <c:v>656.4</c:v>
                </c:pt>
                <c:pt idx="2010">
                  <c:v>1950.9</c:v>
                </c:pt>
                <c:pt idx="2011">
                  <c:v>5935.3</c:v>
                </c:pt>
                <c:pt idx="2012">
                  <c:v>4322.1000000000004</c:v>
                </c:pt>
                <c:pt idx="2013">
                  <c:v>4312.2</c:v>
                </c:pt>
                <c:pt idx="2014">
                  <c:v>3893.9</c:v>
                </c:pt>
                <c:pt idx="2015">
                  <c:v>3438.8</c:v>
                </c:pt>
                <c:pt idx="2016">
                  <c:v>3042.1</c:v>
                </c:pt>
                <c:pt idx="2017">
                  <c:v>2780.4</c:v>
                </c:pt>
                <c:pt idx="2018">
                  <c:v>2453.6999999999998</c:v>
                </c:pt>
                <c:pt idx="2019">
                  <c:v>2206.5</c:v>
                </c:pt>
                <c:pt idx="2020">
                  <c:v>2007.8</c:v>
                </c:pt>
                <c:pt idx="2021">
                  <c:v>2026.6</c:v>
                </c:pt>
                <c:pt idx="2022">
                  <c:v>1747.9</c:v>
                </c:pt>
                <c:pt idx="2023">
                  <c:v>1511.5</c:v>
                </c:pt>
                <c:pt idx="2024">
                  <c:v>1375.6</c:v>
                </c:pt>
                <c:pt idx="2025">
                  <c:v>1286.3</c:v>
                </c:pt>
                <c:pt idx="2026">
                  <c:v>1410.6</c:v>
                </c:pt>
                <c:pt idx="2027">
                  <c:v>1504.3</c:v>
                </c:pt>
                <c:pt idx="2028">
                  <c:v>1038.5</c:v>
                </c:pt>
                <c:pt idx="2029">
                  <c:v>1307</c:v>
                </c:pt>
                <c:pt idx="2030">
                  <c:v>2008.8</c:v>
                </c:pt>
                <c:pt idx="2031">
                  <c:v>1769</c:v>
                </c:pt>
                <c:pt idx="2032">
                  <c:v>1513.8</c:v>
                </c:pt>
                <c:pt idx="2033">
                  <c:v>1394.4</c:v>
                </c:pt>
                <c:pt idx="2034">
                  <c:v>1264</c:v>
                </c:pt>
                <c:pt idx="2035">
                  <c:v>1609.1</c:v>
                </c:pt>
                <c:pt idx="2036">
                  <c:v>1227</c:v>
                </c:pt>
                <c:pt idx="2037">
                  <c:v>1297</c:v>
                </c:pt>
                <c:pt idx="2038">
                  <c:v>1173.3</c:v>
                </c:pt>
                <c:pt idx="2039">
                  <c:v>1072.7</c:v>
                </c:pt>
                <c:pt idx="2040">
                  <c:v>983.8</c:v>
                </c:pt>
                <c:pt idx="2041">
                  <c:v>904.6</c:v>
                </c:pt>
                <c:pt idx="2042">
                  <c:v>834.2</c:v>
                </c:pt>
                <c:pt idx="2043">
                  <c:v>771.6</c:v>
                </c:pt>
                <c:pt idx="2044">
                  <c:v>730.6</c:v>
                </c:pt>
                <c:pt idx="2045">
                  <c:v>666.7</c:v>
                </c:pt>
                <c:pt idx="2046">
                  <c:v>619.6</c:v>
                </c:pt>
                <c:pt idx="2047">
                  <c:v>625.1</c:v>
                </c:pt>
                <c:pt idx="2048">
                  <c:v>546.70000000000005</c:v>
                </c:pt>
                <c:pt idx="2049">
                  <c:v>507.7</c:v>
                </c:pt>
                <c:pt idx="2050">
                  <c:v>476.8</c:v>
                </c:pt>
                <c:pt idx="2051">
                  <c:v>448.7</c:v>
                </c:pt>
                <c:pt idx="2052">
                  <c:v>423</c:v>
                </c:pt>
                <c:pt idx="2053">
                  <c:v>399.4</c:v>
                </c:pt>
                <c:pt idx="2054">
                  <c:v>377.4</c:v>
                </c:pt>
                <c:pt idx="2055">
                  <c:v>571.6</c:v>
                </c:pt>
                <c:pt idx="2056">
                  <c:v>362.3</c:v>
                </c:pt>
                <c:pt idx="2057">
                  <c:v>321.39999999999998</c:v>
                </c:pt>
                <c:pt idx="2058">
                  <c:v>305</c:v>
                </c:pt>
                <c:pt idx="2059">
                  <c:v>290</c:v>
                </c:pt>
                <c:pt idx="2060">
                  <c:v>275.8</c:v>
                </c:pt>
                <c:pt idx="2061">
                  <c:v>262.39999999999998</c:v>
                </c:pt>
                <c:pt idx="2062">
                  <c:v>271.10000000000002</c:v>
                </c:pt>
                <c:pt idx="2063">
                  <c:v>262.89999999999998</c:v>
                </c:pt>
                <c:pt idx="2064">
                  <c:v>229.7</c:v>
                </c:pt>
                <c:pt idx="2065">
                  <c:v>216.9</c:v>
                </c:pt>
                <c:pt idx="2066">
                  <c:v>207.5</c:v>
                </c:pt>
                <c:pt idx="2067">
                  <c:v>217.6</c:v>
                </c:pt>
                <c:pt idx="2068">
                  <c:v>191.2</c:v>
                </c:pt>
                <c:pt idx="2069">
                  <c:v>180.4</c:v>
                </c:pt>
                <c:pt idx="2070">
                  <c:v>172.3</c:v>
                </c:pt>
                <c:pt idx="2071">
                  <c:v>165</c:v>
                </c:pt>
                <c:pt idx="2072">
                  <c:v>157.6</c:v>
                </c:pt>
                <c:pt idx="2073">
                  <c:v>150.9</c:v>
                </c:pt>
                <c:pt idx="2074">
                  <c:v>144.30000000000001</c:v>
                </c:pt>
                <c:pt idx="2075">
                  <c:v>138.19999999999999</c:v>
                </c:pt>
                <c:pt idx="2076">
                  <c:v>132.19999999999999</c:v>
                </c:pt>
                <c:pt idx="2077">
                  <c:v>126.7</c:v>
                </c:pt>
                <c:pt idx="2078">
                  <c:v>121.2</c:v>
                </c:pt>
                <c:pt idx="2079">
                  <c:v>116</c:v>
                </c:pt>
                <c:pt idx="2080">
                  <c:v>111.1</c:v>
                </c:pt>
                <c:pt idx="2081">
                  <c:v>106.3</c:v>
                </c:pt>
                <c:pt idx="2082">
                  <c:v>101.9</c:v>
                </c:pt>
                <c:pt idx="2083">
                  <c:v>97.7</c:v>
                </c:pt>
                <c:pt idx="2084">
                  <c:v>1592.5</c:v>
                </c:pt>
                <c:pt idx="2085">
                  <c:v>1223.3</c:v>
                </c:pt>
                <c:pt idx="2086">
                  <c:v>979.2</c:v>
                </c:pt>
                <c:pt idx="2087">
                  <c:v>870.6</c:v>
                </c:pt>
                <c:pt idx="2088">
                  <c:v>777.2</c:v>
                </c:pt>
                <c:pt idx="2089">
                  <c:v>695.3</c:v>
                </c:pt>
                <c:pt idx="2090">
                  <c:v>624.1</c:v>
                </c:pt>
                <c:pt idx="2091">
                  <c:v>562.1</c:v>
                </c:pt>
                <c:pt idx="2092">
                  <c:v>507.3</c:v>
                </c:pt>
                <c:pt idx="2093">
                  <c:v>459.7</c:v>
                </c:pt>
                <c:pt idx="2094">
                  <c:v>417.5</c:v>
                </c:pt>
                <c:pt idx="2095">
                  <c:v>380.3</c:v>
                </c:pt>
                <c:pt idx="2096">
                  <c:v>347.9</c:v>
                </c:pt>
                <c:pt idx="2097">
                  <c:v>694.8</c:v>
                </c:pt>
                <c:pt idx="2098">
                  <c:v>335.2</c:v>
                </c:pt>
                <c:pt idx="2099">
                  <c:v>2179.9</c:v>
                </c:pt>
                <c:pt idx="2100">
                  <c:v>1987.8</c:v>
                </c:pt>
                <c:pt idx="2101">
                  <c:v>1544.9</c:v>
                </c:pt>
                <c:pt idx="2102">
                  <c:v>3879.5</c:v>
                </c:pt>
                <c:pt idx="2103">
                  <c:v>3097.1</c:v>
                </c:pt>
                <c:pt idx="2104">
                  <c:v>2581.3000000000002</c:v>
                </c:pt>
                <c:pt idx="2105">
                  <c:v>2501.1999999999998</c:v>
                </c:pt>
                <c:pt idx="2106">
                  <c:v>4512.6000000000004</c:v>
                </c:pt>
                <c:pt idx="2107">
                  <c:v>5280.2</c:v>
                </c:pt>
                <c:pt idx="2108">
                  <c:v>4487.5</c:v>
                </c:pt>
                <c:pt idx="2109">
                  <c:v>7241.6</c:v>
                </c:pt>
                <c:pt idx="2110">
                  <c:v>5772.1</c:v>
                </c:pt>
                <c:pt idx="2111">
                  <c:v>4876.6000000000004</c:v>
                </c:pt>
                <c:pt idx="2112">
                  <c:v>4343.3999999999996</c:v>
                </c:pt>
                <c:pt idx="2113">
                  <c:v>4012.2</c:v>
                </c:pt>
                <c:pt idx="2114">
                  <c:v>3602.7</c:v>
                </c:pt>
                <c:pt idx="2115">
                  <c:v>3229.8</c:v>
                </c:pt>
                <c:pt idx="2116">
                  <c:v>2839.9</c:v>
                </c:pt>
                <c:pt idx="2117">
                  <c:v>2640.4</c:v>
                </c:pt>
                <c:pt idx="2118">
                  <c:v>2302.4</c:v>
                </c:pt>
                <c:pt idx="2119">
                  <c:v>2080.6</c:v>
                </c:pt>
                <c:pt idx="2120">
                  <c:v>1948.1</c:v>
                </c:pt>
                <c:pt idx="2121">
                  <c:v>1923.4</c:v>
                </c:pt>
                <c:pt idx="2122">
                  <c:v>3836</c:v>
                </c:pt>
                <c:pt idx="2123">
                  <c:v>4569.3</c:v>
                </c:pt>
                <c:pt idx="2124">
                  <c:v>4643.5</c:v>
                </c:pt>
                <c:pt idx="2125">
                  <c:v>4085.4</c:v>
                </c:pt>
                <c:pt idx="2126">
                  <c:v>3763.1</c:v>
                </c:pt>
                <c:pt idx="2127">
                  <c:v>3248.4</c:v>
                </c:pt>
                <c:pt idx="2128">
                  <c:v>2996.2</c:v>
                </c:pt>
                <c:pt idx="2129">
                  <c:v>2716.1</c:v>
                </c:pt>
                <c:pt idx="2130">
                  <c:v>2458.3000000000002</c:v>
                </c:pt>
                <c:pt idx="2131">
                  <c:v>2168.6</c:v>
                </c:pt>
                <c:pt idx="2132">
                  <c:v>1965.9</c:v>
                </c:pt>
                <c:pt idx="2133">
                  <c:v>1800</c:v>
                </c:pt>
                <c:pt idx="2134">
                  <c:v>1661.2</c:v>
                </c:pt>
                <c:pt idx="2135">
                  <c:v>1514.1</c:v>
                </c:pt>
                <c:pt idx="2136">
                  <c:v>1394</c:v>
                </c:pt>
                <c:pt idx="2137">
                  <c:v>1288.4000000000001</c:v>
                </c:pt>
                <c:pt idx="2138">
                  <c:v>1336.9</c:v>
                </c:pt>
                <c:pt idx="2139">
                  <c:v>1124.8</c:v>
                </c:pt>
                <c:pt idx="2140">
                  <c:v>1032.5999999999999</c:v>
                </c:pt>
                <c:pt idx="2141">
                  <c:v>963.9</c:v>
                </c:pt>
                <c:pt idx="2142">
                  <c:v>901.8</c:v>
                </c:pt>
                <c:pt idx="2143">
                  <c:v>964.4</c:v>
                </c:pt>
                <c:pt idx="2144">
                  <c:v>1062.5999999999999</c:v>
                </c:pt>
                <c:pt idx="2145">
                  <c:v>775</c:v>
                </c:pt>
                <c:pt idx="2146">
                  <c:v>703.5</c:v>
                </c:pt>
                <c:pt idx="2147">
                  <c:v>663.9</c:v>
                </c:pt>
                <c:pt idx="2148">
                  <c:v>627.5</c:v>
                </c:pt>
                <c:pt idx="2149">
                  <c:v>2281.4</c:v>
                </c:pt>
                <c:pt idx="2150">
                  <c:v>1886</c:v>
                </c:pt>
                <c:pt idx="2151">
                  <c:v>1580.2</c:v>
                </c:pt>
                <c:pt idx="2152">
                  <c:v>1433.2</c:v>
                </c:pt>
                <c:pt idx="2153">
                  <c:v>1300.0999999999999</c:v>
                </c:pt>
                <c:pt idx="2154">
                  <c:v>1180.3</c:v>
                </c:pt>
                <c:pt idx="2155">
                  <c:v>1076.9000000000001</c:v>
                </c:pt>
                <c:pt idx="2156">
                  <c:v>985.8</c:v>
                </c:pt>
                <c:pt idx="2157">
                  <c:v>905.2</c:v>
                </c:pt>
                <c:pt idx="2158">
                  <c:v>833.5</c:v>
                </c:pt>
                <c:pt idx="2159">
                  <c:v>1292.9000000000001</c:v>
                </c:pt>
                <c:pt idx="2160">
                  <c:v>6391.6</c:v>
                </c:pt>
                <c:pt idx="2161">
                  <c:v>4430.5</c:v>
                </c:pt>
                <c:pt idx="2162">
                  <c:v>3506.3</c:v>
                </c:pt>
                <c:pt idx="2163">
                  <c:v>3119.6</c:v>
                </c:pt>
                <c:pt idx="2164">
                  <c:v>2786.7</c:v>
                </c:pt>
                <c:pt idx="2165">
                  <c:v>2496.5</c:v>
                </c:pt>
                <c:pt idx="2166">
                  <c:v>2243.1</c:v>
                </c:pt>
                <c:pt idx="2167">
                  <c:v>2033.4</c:v>
                </c:pt>
                <c:pt idx="2168">
                  <c:v>1856.7</c:v>
                </c:pt>
                <c:pt idx="2169">
                  <c:v>1740.5</c:v>
                </c:pt>
                <c:pt idx="2170">
                  <c:v>1532.5</c:v>
                </c:pt>
                <c:pt idx="2171">
                  <c:v>1375.8</c:v>
                </c:pt>
                <c:pt idx="2172">
                  <c:v>1257</c:v>
                </c:pt>
                <c:pt idx="2173">
                  <c:v>1153.3</c:v>
                </c:pt>
                <c:pt idx="2174">
                  <c:v>1061.3</c:v>
                </c:pt>
                <c:pt idx="2175">
                  <c:v>979.3</c:v>
                </c:pt>
                <c:pt idx="2176">
                  <c:v>906.1</c:v>
                </c:pt>
                <c:pt idx="2177">
                  <c:v>1076.0999999999999</c:v>
                </c:pt>
                <c:pt idx="2178">
                  <c:v>870.8</c:v>
                </c:pt>
                <c:pt idx="2179">
                  <c:v>738.8</c:v>
                </c:pt>
                <c:pt idx="2180">
                  <c:v>929.4</c:v>
                </c:pt>
                <c:pt idx="2181">
                  <c:v>1972.8</c:v>
                </c:pt>
                <c:pt idx="2182">
                  <c:v>1952.9</c:v>
                </c:pt>
                <c:pt idx="2183">
                  <c:v>2730.6</c:v>
                </c:pt>
                <c:pt idx="2184">
                  <c:v>2622.6</c:v>
                </c:pt>
                <c:pt idx="2185">
                  <c:v>2147.1999999999998</c:v>
                </c:pt>
                <c:pt idx="2186">
                  <c:v>2108.1</c:v>
                </c:pt>
                <c:pt idx="2187">
                  <c:v>1906.1</c:v>
                </c:pt>
                <c:pt idx="2188">
                  <c:v>2006</c:v>
                </c:pt>
                <c:pt idx="2189">
                  <c:v>2024.9</c:v>
                </c:pt>
                <c:pt idx="2190">
                  <c:v>2000.8</c:v>
                </c:pt>
                <c:pt idx="2191">
                  <c:v>1954.3</c:v>
                </c:pt>
                <c:pt idx="2192">
                  <c:v>1976.4</c:v>
                </c:pt>
                <c:pt idx="2193">
                  <c:v>1946.7</c:v>
                </c:pt>
                <c:pt idx="2194">
                  <c:v>4401.5</c:v>
                </c:pt>
                <c:pt idx="2195">
                  <c:v>5460.9</c:v>
                </c:pt>
                <c:pt idx="2196">
                  <c:v>5612.3</c:v>
                </c:pt>
                <c:pt idx="2197">
                  <c:v>4879.3999999999996</c:v>
                </c:pt>
                <c:pt idx="2198">
                  <c:v>4398.1000000000004</c:v>
                </c:pt>
                <c:pt idx="2199">
                  <c:v>3882.1</c:v>
                </c:pt>
                <c:pt idx="2200">
                  <c:v>3469.1</c:v>
                </c:pt>
                <c:pt idx="2201">
                  <c:v>3277.6</c:v>
                </c:pt>
                <c:pt idx="2202">
                  <c:v>2821.6</c:v>
                </c:pt>
                <c:pt idx="2203">
                  <c:v>2531.6</c:v>
                </c:pt>
                <c:pt idx="2204">
                  <c:v>2293</c:v>
                </c:pt>
                <c:pt idx="2205">
                  <c:v>2083</c:v>
                </c:pt>
                <c:pt idx="2206">
                  <c:v>3190</c:v>
                </c:pt>
                <c:pt idx="2207">
                  <c:v>3468.3</c:v>
                </c:pt>
                <c:pt idx="2208">
                  <c:v>3105.8</c:v>
                </c:pt>
                <c:pt idx="2209">
                  <c:v>2712.4</c:v>
                </c:pt>
                <c:pt idx="2210">
                  <c:v>2786.5</c:v>
                </c:pt>
                <c:pt idx="2211">
                  <c:v>2514.4</c:v>
                </c:pt>
                <c:pt idx="2212">
                  <c:v>2276.1999999999998</c:v>
                </c:pt>
                <c:pt idx="2213">
                  <c:v>2066.8000000000002</c:v>
                </c:pt>
                <c:pt idx="2214">
                  <c:v>1882.4</c:v>
                </c:pt>
                <c:pt idx="2215">
                  <c:v>1830.7</c:v>
                </c:pt>
                <c:pt idx="2216">
                  <c:v>1588</c:v>
                </c:pt>
                <c:pt idx="2217">
                  <c:v>1488.1</c:v>
                </c:pt>
                <c:pt idx="2218">
                  <c:v>1338.5</c:v>
                </c:pt>
                <c:pt idx="2219">
                  <c:v>1232.8</c:v>
                </c:pt>
                <c:pt idx="2220">
                  <c:v>1142.2</c:v>
                </c:pt>
                <c:pt idx="2221">
                  <c:v>1163</c:v>
                </c:pt>
                <c:pt idx="2222">
                  <c:v>1008.2</c:v>
                </c:pt>
                <c:pt idx="2223">
                  <c:v>953.8</c:v>
                </c:pt>
                <c:pt idx="2224">
                  <c:v>4207.8999999999996</c:v>
                </c:pt>
                <c:pt idx="2225">
                  <c:v>4249.8</c:v>
                </c:pt>
                <c:pt idx="2226">
                  <c:v>4470.5</c:v>
                </c:pt>
                <c:pt idx="2227">
                  <c:v>4857.3</c:v>
                </c:pt>
                <c:pt idx="2228">
                  <c:v>4434.8</c:v>
                </c:pt>
                <c:pt idx="2229">
                  <c:v>3930.1</c:v>
                </c:pt>
                <c:pt idx="2230">
                  <c:v>4357.6000000000004</c:v>
                </c:pt>
                <c:pt idx="2231">
                  <c:v>3875.7</c:v>
                </c:pt>
                <c:pt idx="2232">
                  <c:v>3797.4</c:v>
                </c:pt>
                <c:pt idx="2233">
                  <c:v>3762.3</c:v>
                </c:pt>
                <c:pt idx="2234">
                  <c:v>4279</c:v>
                </c:pt>
                <c:pt idx="2235">
                  <c:v>4422</c:v>
                </c:pt>
                <c:pt idx="2236">
                  <c:v>4359</c:v>
                </c:pt>
                <c:pt idx="2237">
                  <c:v>8929.7000000000007</c:v>
                </c:pt>
                <c:pt idx="2238">
                  <c:v>8112.5</c:v>
                </c:pt>
                <c:pt idx="2239">
                  <c:v>6917.5</c:v>
                </c:pt>
                <c:pt idx="2240">
                  <c:v>6823.2</c:v>
                </c:pt>
                <c:pt idx="2241">
                  <c:v>6078.3</c:v>
                </c:pt>
                <c:pt idx="2242">
                  <c:v>5429.9</c:v>
                </c:pt>
                <c:pt idx="2243">
                  <c:v>4998.1000000000004</c:v>
                </c:pt>
                <c:pt idx="2244">
                  <c:v>8026.6</c:v>
                </c:pt>
                <c:pt idx="2245">
                  <c:v>7380.9</c:v>
                </c:pt>
                <c:pt idx="2246">
                  <c:v>12135</c:v>
                </c:pt>
                <c:pt idx="2247">
                  <c:v>12198</c:v>
                </c:pt>
                <c:pt idx="2248">
                  <c:v>12965</c:v>
                </c:pt>
                <c:pt idx="2249">
                  <c:v>11130</c:v>
                </c:pt>
                <c:pt idx="2250">
                  <c:v>9843.9</c:v>
                </c:pt>
                <c:pt idx="2251">
                  <c:v>8751.5</c:v>
                </c:pt>
                <c:pt idx="2252">
                  <c:v>7831.2</c:v>
                </c:pt>
                <c:pt idx="2253">
                  <c:v>7176.5</c:v>
                </c:pt>
                <c:pt idx="2254">
                  <c:v>12596</c:v>
                </c:pt>
                <c:pt idx="2255">
                  <c:v>10410</c:v>
                </c:pt>
                <c:pt idx="2256">
                  <c:v>9172.4</c:v>
                </c:pt>
                <c:pt idx="2257">
                  <c:v>8170.5</c:v>
                </c:pt>
                <c:pt idx="2258">
                  <c:v>7298.4</c:v>
                </c:pt>
                <c:pt idx="2259">
                  <c:v>6561.8</c:v>
                </c:pt>
                <c:pt idx="2260">
                  <c:v>5879.3</c:v>
                </c:pt>
                <c:pt idx="2261">
                  <c:v>5293.1</c:v>
                </c:pt>
                <c:pt idx="2262">
                  <c:v>4783.6000000000004</c:v>
                </c:pt>
                <c:pt idx="2263">
                  <c:v>4336.6000000000004</c:v>
                </c:pt>
                <c:pt idx="2264">
                  <c:v>3990</c:v>
                </c:pt>
                <c:pt idx="2265">
                  <c:v>3610.9</c:v>
                </c:pt>
                <c:pt idx="2266">
                  <c:v>3307.9</c:v>
                </c:pt>
                <c:pt idx="2267">
                  <c:v>3033.4</c:v>
                </c:pt>
                <c:pt idx="2268">
                  <c:v>2837.2</c:v>
                </c:pt>
                <c:pt idx="2269">
                  <c:v>6611.5</c:v>
                </c:pt>
                <c:pt idx="2270">
                  <c:v>6527.2</c:v>
                </c:pt>
                <c:pt idx="2271">
                  <c:v>5580.9</c:v>
                </c:pt>
                <c:pt idx="2272">
                  <c:v>5512.4</c:v>
                </c:pt>
                <c:pt idx="2273">
                  <c:v>5057.5</c:v>
                </c:pt>
                <c:pt idx="2274">
                  <c:v>4656.1000000000004</c:v>
                </c:pt>
                <c:pt idx="2275">
                  <c:v>4550.8</c:v>
                </c:pt>
                <c:pt idx="2276">
                  <c:v>4106</c:v>
                </c:pt>
                <c:pt idx="2277">
                  <c:v>3715.9</c:v>
                </c:pt>
                <c:pt idx="2278">
                  <c:v>3554.3</c:v>
                </c:pt>
                <c:pt idx="2279">
                  <c:v>8206.9</c:v>
                </c:pt>
                <c:pt idx="2280">
                  <c:v>7427.1</c:v>
                </c:pt>
                <c:pt idx="2281">
                  <c:v>6375.8</c:v>
                </c:pt>
                <c:pt idx="2282">
                  <c:v>5795.2</c:v>
                </c:pt>
                <c:pt idx="2283">
                  <c:v>5192.6000000000004</c:v>
                </c:pt>
                <c:pt idx="2284">
                  <c:v>9825.9</c:v>
                </c:pt>
                <c:pt idx="2285">
                  <c:v>8561.2999999999993</c:v>
                </c:pt>
                <c:pt idx="2286">
                  <c:v>7466.1</c:v>
                </c:pt>
                <c:pt idx="2287">
                  <c:v>6658.7</c:v>
                </c:pt>
                <c:pt idx="2288">
                  <c:v>6545.5</c:v>
                </c:pt>
                <c:pt idx="2289">
                  <c:v>6656</c:v>
                </c:pt>
                <c:pt idx="2290">
                  <c:v>5782.2</c:v>
                </c:pt>
                <c:pt idx="2291">
                  <c:v>14138</c:v>
                </c:pt>
                <c:pt idx="2292">
                  <c:v>15511</c:v>
                </c:pt>
                <c:pt idx="2293">
                  <c:v>12420</c:v>
                </c:pt>
                <c:pt idx="2294">
                  <c:v>10929</c:v>
                </c:pt>
                <c:pt idx="2295">
                  <c:v>10154</c:v>
                </c:pt>
                <c:pt idx="2296">
                  <c:v>9027.7000000000007</c:v>
                </c:pt>
                <c:pt idx="2297">
                  <c:v>8048.2</c:v>
                </c:pt>
                <c:pt idx="2298">
                  <c:v>7450.8</c:v>
                </c:pt>
                <c:pt idx="2299">
                  <c:v>6479.3</c:v>
                </c:pt>
                <c:pt idx="2300">
                  <c:v>7127.9</c:v>
                </c:pt>
                <c:pt idx="2301">
                  <c:v>9008.4</c:v>
                </c:pt>
                <c:pt idx="2302">
                  <c:v>8413.4</c:v>
                </c:pt>
                <c:pt idx="2303">
                  <c:v>7440.3</c:v>
                </c:pt>
                <c:pt idx="2304">
                  <c:v>6659.2</c:v>
                </c:pt>
                <c:pt idx="2305">
                  <c:v>5977.5</c:v>
                </c:pt>
                <c:pt idx="2306">
                  <c:v>5381.5</c:v>
                </c:pt>
                <c:pt idx="2307">
                  <c:v>4874.6000000000004</c:v>
                </c:pt>
                <c:pt idx="2308">
                  <c:v>5290.2</c:v>
                </c:pt>
                <c:pt idx="2309">
                  <c:v>5629.1</c:v>
                </c:pt>
                <c:pt idx="2310">
                  <c:v>8634.1</c:v>
                </c:pt>
                <c:pt idx="2311">
                  <c:v>12167</c:v>
                </c:pt>
                <c:pt idx="2312">
                  <c:v>10389</c:v>
                </c:pt>
                <c:pt idx="2313">
                  <c:v>9585.5</c:v>
                </c:pt>
                <c:pt idx="2314">
                  <c:v>9083.1</c:v>
                </c:pt>
                <c:pt idx="2315">
                  <c:v>14510</c:v>
                </c:pt>
                <c:pt idx="2316">
                  <c:v>16973</c:v>
                </c:pt>
                <c:pt idx="2317">
                  <c:v>13201</c:v>
                </c:pt>
                <c:pt idx="2318">
                  <c:v>12383</c:v>
                </c:pt>
                <c:pt idx="2319">
                  <c:v>17028</c:v>
                </c:pt>
                <c:pt idx="2320">
                  <c:v>17040</c:v>
                </c:pt>
                <c:pt idx="2321">
                  <c:v>14434</c:v>
                </c:pt>
                <c:pt idx="2322">
                  <c:v>12582</c:v>
                </c:pt>
                <c:pt idx="2323">
                  <c:v>11690</c:v>
                </c:pt>
                <c:pt idx="2324">
                  <c:v>10392</c:v>
                </c:pt>
                <c:pt idx="2325">
                  <c:v>9563</c:v>
                </c:pt>
                <c:pt idx="2326">
                  <c:v>8292.7999999999993</c:v>
                </c:pt>
                <c:pt idx="2327">
                  <c:v>12237</c:v>
                </c:pt>
                <c:pt idx="2328">
                  <c:v>13086</c:v>
                </c:pt>
                <c:pt idx="2329">
                  <c:v>11266</c:v>
                </c:pt>
                <c:pt idx="2330">
                  <c:v>10081</c:v>
                </c:pt>
                <c:pt idx="2331">
                  <c:v>9127.7999999999993</c:v>
                </c:pt>
                <c:pt idx="2332">
                  <c:v>8648.2000000000007</c:v>
                </c:pt>
                <c:pt idx="2333">
                  <c:v>7728.9</c:v>
                </c:pt>
                <c:pt idx="2334">
                  <c:v>7104.3</c:v>
                </c:pt>
                <c:pt idx="2335">
                  <c:v>6246.5</c:v>
                </c:pt>
                <c:pt idx="2336">
                  <c:v>5618</c:v>
                </c:pt>
                <c:pt idx="2337">
                  <c:v>5080.2</c:v>
                </c:pt>
                <c:pt idx="2338">
                  <c:v>4623.1000000000004</c:v>
                </c:pt>
                <c:pt idx="2339">
                  <c:v>4200.2</c:v>
                </c:pt>
                <c:pt idx="2340">
                  <c:v>3936.9</c:v>
                </c:pt>
                <c:pt idx="2341">
                  <c:v>3799.1</c:v>
                </c:pt>
                <c:pt idx="2342">
                  <c:v>3246.1</c:v>
                </c:pt>
                <c:pt idx="2343">
                  <c:v>3246</c:v>
                </c:pt>
                <c:pt idx="2344">
                  <c:v>2982.2</c:v>
                </c:pt>
                <c:pt idx="2345">
                  <c:v>2931.6</c:v>
                </c:pt>
                <c:pt idx="2346">
                  <c:v>3197.5</c:v>
                </c:pt>
                <c:pt idx="2347">
                  <c:v>3385.8</c:v>
                </c:pt>
                <c:pt idx="2348">
                  <c:v>3380.8</c:v>
                </c:pt>
                <c:pt idx="2349">
                  <c:v>3458.5</c:v>
                </c:pt>
                <c:pt idx="2350">
                  <c:v>3475.2</c:v>
                </c:pt>
                <c:pt idx="2351">
                  <c:v>3155.2</c:v>
                </c:pt>
                <c:pt idx="2352">
                  <c:v>2875.9</c:v>
                </c:pt>
                <c:pt idx="2353">
                  <c:v>3449.3</c:v>
                </c:pt>
                <c:pt idx="2354">
                  <c:v>4271.2</c:v>
                </c:pt>
                <c:pt idx="2355">
                  <c:v>5148.6000000000004</c:v>
                </c:pt>
                <c:pt idx="2356">
                  <c:v>7240.9</c:v>
                </c:pt>
                <c:pt idx="2357">
                  <c:v>7139.1</c:v>
                </c:pt>
                <c:pt idx="2358">
                  <c:v>6687</c:v>
                </c:pt>
                <c:pt idx="2359">
                  <c:v>6410.7</c:v>
                </c:pt>
                <c:pt idx="2360">
                  <c:v>5868.5</c:v>
                </c:pt>
                <c:pt idx="2361">
                  <c:v>5364.9</c:v>
                </c:pt>
                <c:pt idx="2362">
                  <c:v>5653.7</c:v>
                </c:pt>
                <c:pt idx="2363">
                  <c:v>5977.1</c:v>
                </c:pt>
                <c:pt idx="2364">
                  <c:v>7633.9</c:v>
                </c:pt>
                <c:pt idx="2365">
                  <c:v>9464</c:v>
                </c:pt>
                <c:pt idx="2366">
                  <c:v>8499.5</c:v>
                </c:pt>
                <c:pt idx="2367">
                  <c:v>7460.2</c:v>
                </c:pt>
                <c:pt idx="2368">
                  <c:v>6655.6</c:v>
                </c:pt>
                <c:pt idx="2369">
                  <c:v>5954.1</c:v>
                </c:pt>
                <c:pt idx="2370">
                  <c:v>5388.3</c:v>
                </c:pt>
                <c:pt idx="2371">
                  <c:v>4821</c:v>
                </c:pt>
                <c:pt idx="2372">
                  <c:v>4518.3</c:v>
                </c:pt>
                <c:pt idx="2373">
                  <c:v>4823.1000000000004</c:v>
                </c:pt>
                <c:pt idx="2374">
                  <c:v>4457.1000000000004</c:v>
                </c:pt>
                <c:pt idx="2375">
                  <c:v>3918.1</c:v>
                </c:pt>
                <c:pt idx="2376">
                  <c:v>5783.3</c:v>
                </c:pt>
                <c:pt idx="2377">
                  <c:v>5516.5</c:v>
                </c:pt>
                <c:pt idx="2378">
                  <c:v>4953.2</c:v>
                </c:pt>
                <c:pt idx="2379">
                  <c:v>5823.4</c:v>
                </c:pt>
                <c:pt idx="2380">
                  <c:v>37733</c:v>
                </c:pt>
                <c:pt idx="2381">
                  <c:v>41520</c:v>
                </c:pt>
                <c:pt idx="2382">
                  <c:v>28339</c:v>
                </c:pt>
                <c:pt idx="2383">
                  <c:v>20050</c:v>
                </c:pt>
                <c:pt idx="2384">
                  <c:v>15826</c:v>
                </c:pt>
                <c:pt idx="2385">
                  <c:v>14125</c:v>
                </c:pt>
                <c:pt idx="2386">
                  <c:v>12388</c:v>
                </c:pt>
                <c:pt idx="2387">
                  <c:v>11348</c:v>
                </c:pt>
                <c:pt idx="2388">
                  <c:v>12523</c:v>
                </c:pt>
                <c:pt idx="2389">
                  <c:v>10636</c:v>
                </c:pt>
                <c:pt idx="2390">
                  <c:v>9294.7999999999993</c:v>
                </c:pt>
                <c:pt idx="2391">
                  <c:v>8628.6</c:v>
                </c:pt>
                <c:pt idx="2392">
                  <c:v>7722.7</c:v>
                </c:pt>
                <c:pt idx="2393">
                  <c:v>6932</c:v>
                </c:pt>
                <c:pt idx="2394">
                  <c:v>6243.7</c:v>
                </c:pt>
                <c:pt idx="2395">
                  <c:v>5641.8</c:v>
                </c:pt>
                <c:pt idx="2396">
                  <c:v>5395.7</c:v>
                </c:pt>
                <c:pt idx="2397">
                  <c:v>4669.2</c:v>
                </c:pt>
                <c:pt idx="2398">
                  <c:v>4225.3</c:v>
                </c:pt>
                <c:pt idx="2399">
                  <c:v>3861.7</c:v>
                </c:pt>
                <c:pt idx="2400">
                  <c:v>3540.1</c:v>
                </c:pt>
                <c:pt idx="2401">
                  <c:v>3254.7</c:v>
                </c:pt>
                <c:pt idx="2402">
                  <c:v>3253.3</c:v>
                </c:pt>
                <c:pt idx="2403">
                  <c:v>5406.2</c:v>
                </c:pt>
                <c:pt idx="2404">
                  <c:v>10452</c:v>
                </c:pt>
                <c:pt idx="2405">
                  <c:v>8416.9</c:v>
                </c:pt>
                <c:pt idx="2406">
                  <c:v>7429</c:v>
                </c:pt>
                <c:pt idx="2407">
                  <c:v>6636.2</c:v>
                </c:pt>
                <c:pt idx="2408">
                  <c:v>6229.2</c:v>
                </c:pt>
                <c:pt idx="2409">
                  <c:v>5365.2</c:v>
                </c:pt>
                <c:pt idx="2410">
                  <c:v>4804.2</c:v>
                </c:pt>
                <c:pt idx="2411">
                  <c:v>4340.3999999999996</c:v>
                </c:pt>
                <c:pt idx="2412">
                  <c:v>3933.7</c:v>
                </c:pt>
                <c:pt idx="2413">
                  <c:v>3583.1</c:v>
                </c:pt>
                <c:pt idx="2414">
                  <c:v>3261.3</c:v>
                </c:pt>
                <c:pt idx="2415">
                  <c:v>2984.9</c:v>
                </c:pt>
                <c:pt idx="2416">
                  <c:v>2738.3</c:v>
                </c:pt>
                <c:pt idx="2417">
                  <c:v>2516.1999999999998</c:v>
                </c:pt>
                <c:pt idx="2418">
                  <c:v>2320.8000000000002</c:v>
                </c:pt>
                <c:pt idx="2419">
                  <c:v>2146.6</c:v>
                </c:pt>
                <c:pt idx="2420">
                  <c:v>2013.3</c:v>
                </c:pt>
                <c:pt idx="2421">
                  <c:v>4116.1000000000004</c:v>
                </c:pt>
                <c:pt idx="2422">
                  <c:v>3393.2</c:v>
                </c:pt>
                <c:pt idx="2423">
                  <c:v>2858.4</c:v>
                </c:pt>
                <c:pt idx="2424">
                  <c:v>2594</c:v>
                </c:pt>
                <c:pt idx="2425">
                  <c:v>2509.1</c:v>
                </c:pt>
                <c:pt idx="2426">
                  <c:v>2232.6999999999998</c:v>
                </c:pt>
                <c:pt idx="2427">
                  <c:v>4796.7</c:v>
                </c:pt>
                <c:pt idx="2428">
                  <c:v>3873.1</c:v>
                </c:pt>
                <c:pt idx="2429">
                  <c:v>3215.4</c:v>
                </c:pt>
                <c:pt idx="2430">
                  <c:v>2898.4</c:v>
                </c:pt>
                <c:pt idx="2431">
                  <c:v>2628.1</c:v>
                </c:pt>
                <c:pt idx="2432">
                  <c:v>2390.5</c:v>
                </c:pt>
                <c:pt idx="2433">
                  <c:v>2423.3000000000002</c:v>
                </c:pt>
                <c:pt idx="2434">
                  <c:v>2040.2</c:v>
                </c:pt>
                <c:pt idx="2435">
                  <c:v>1839</c:v>
                </c:pt>
                <c:pt idx="2436">
                  <c:v>3192</c:v>
                </c:pt>
                <c:pt idx="2437">
                  <c:v>2686.3</c:v>
                </c:pt>
                <c:pt idx="2438">
                  <c:v>2318.6</c:v>
                </c:pt>
                <c:pt idx="2439">
                  <c:v>2108.5</c:v>
                </c:pt>
                <c:pt idx="2440">
                  <c:v>2150.9</c:v>
                </c:pt>
                <c:pt idx="2441">
                  <c:v>2063.1999999999998</c:v>
                </c:pt>
                <c:pt idx="2442">
                  <c:v>1645.6</c:v>
                </c:pt>
                <c:pt idx="2443">
                  <c:v>3890</c:v>
                </c:pt>
                <c:pt idx="2444">
                  <c:v>3191.9</c:v>
                </c:pt>
                <c:pt idx="2445">
                  <c:v>2697.5</c:v>
                </c:pt>
                <c:pt idx="2446">
                  <c:v>2555.5</c:v>
                </c:pt>
                <c:pt idx="2447">
                  <c:v>14403</c:v>
                </c:pt>
                <c:pt idx="2448">
                  <c:v>11533</c:v>
                </c:pt>
                <c:pt idx="2449">
                  <c:v>9445.1</c:v>
                </c:pt>
                <c:pt idx="2450">
                  <c:v>8827.7999999999993</c:v>
                </c:pt>
                <c:pt idx="2451">
                  <c:v>7610.4</c:v>
                </c:pt>
                <c:pt idx="2452">
                  <c:v>7189.7</c:v>
                </c:pt>
                <c:pt idx="2453">
                  <c:v>6412.5</c:v>
                </c:pt>
                <c:pt idx="2454">
                  <c:v>6058.9</c:v>
                </c:pt>
                <c:pt idx="2455">
                  <c:v>5170.7</c:v>
                </c:pt>
                <c:pt idx="2456">
                  <c:v>4663.5</c:v>
                </c:pt>
                <c:pt idx="2457">
                  <c:v>4204.6000000000004</c:v>
                </c:pt>
                <c:pt idx="2458">
                  <c:v>3811.6</c:v>
                </c:pt>
                <c:pt idx="2459">
                  <c:v>3458.9</c:v>
                </c:pt>
                <c:pt idx="2460">
                  <c:v>3147.6</c:v>
                </c:pt>
                <c:pt idx="2461">
                  <c:v>2864.2</c:v>
                </c:pt>
                <c:pt idx="2462">
                  <c:v>2753.7</c:v>
                </c:pt>
                <c:pt idx="2463">
                  <c:v>2423.9</c:v>
                </c:pt>
                <c:pt idx="2464">
                  <c:v>2348.5</c:v>
                </c:pt>
                <c:pt idx="2465">
                  <c:v>2059.1999999999998</c:v>
                </c:pt>
                <c:pt idx="2466">
                  <c:v>1892.4</c:v>
                </c:pt>
                <c:pt idx="2467">
                  <c:v>1756.1</c:v>
                </c:pt>
                <c:pt idx="2468">
                  <c:v>1643</c:v>
                </c:pt>
                <c:pt idx="2469">
                  <c:v>2345.6</c:v>
                </c:pt>
                <c:pt idx="2470">
                  <c:v>2168.4</c:v>
                </c:pt>
                <c:pt idx="2471">
                  <c:v>1759.9</c:v>
                </c:pt>
                <c:pt idx="2472">
                  <c:v>1655.5</c:v>
                </c:pt>
                <c:pt idx="2473">
                  <c:v>1532.1</c:v>
                </c:pt>
                <c:pt idx="2474">
                  <c:v>1421.4</c:v>
                </c:pt>
                <c:pt idx="2475">
                  <c:v>1322.1</c:v>
                </c:pt>
                <c:pt idx="2476">
                  <c:v>1232.5999999999999</c:v>
                </c:pt>
                <c:pt idx="2477">
                  <c:v>1151.5999999999999</c:v>
                </c:pt>
                <c:pt idx="2478">
                  <c:v>1078.3</c:v>
                </c:pt>
                <c:pt idx="2479">
                  <c:v>1011.8</c:v>
                </c:pt>
                <c:pt idx="2480">
                  <c:v>1277.8</c:v>
                </c:pt>
                <c:pt idx="2481">
                  <c:v>948</c:v>
                </c:pt>
                <c:pt idx="2482">
                  <c:v>890.9</c:v>
                </c:pt>
                <c:pt idx="2483">
                  <c:v>802.6</c:v>
                </c:pt>
                <c:pt idx="2484">
                  <c:v>788.7</c:v>
                </c:pt>
                <c:pt idx="2485">
                  <c:v>726.9</c:v>
                </c:pt>
                <c:pt idx="2486">
                  <c:v>1140.0999999999999</c:v>
                </c:pt>
                <c:pt idx="2487">
                  <c:v>12601</c:v>
                </c:pt>
                <c:pt idx="2488">
                  <c:v>7176.6</c:v>
                </c:pt>
                <c:pt idx="2489">
                  <c:v>5845.7</c:v>
                </c:pt>
                <c:pt idx="2490">
                  <c:v>5189.2</c:v>
                </c:pt>
                <c:pt idx="2491">
                  <c:v>4620</c:v>
                </c:pt>
                <c:pt idx="2492">
                  <c:v>4124.7</c:v>
                </c:pt>
                <c:pt idx="2493">
                  <c:v>3692.7</c:v>
                </c:pt>
                <c:pt idx="2494">
                  <c:v>3315.8</c:v>
                </c:pt>
                <c:pt idx="2495">
                  <c:v>2986</c:v>
                </c:pt>
                <c:pt idx="2496">
                  <c:v>2700.4</c:v>
                </c:pt>
                <c:pt idx="2497">
                  <c:v>2444.1999999999998</c:v>
                </c:pt>
                <c:pt idx="2498">
                  <c:v>2221</c:v>
                </c:pt>
                <c:pt idx="2499">
                  <c:v>2024.5</c:v>
                </c:pt>
                <c:pt idx="2500">
                  <c:v>1850.9</c:v>
                </c:pt>
                <c:pt idx="2501">
                  <c:v>1728.5</c:v>
                </c:pt>
                <c:pt idx="2502">
                  <c:v>1566.9</c:v>
                </c:pt>
                <c:pt idx="2503">
                  <c:v>1508.8</c:v>
                </c:pt>
                <c:pt idx="2504">
                  <c:v>1338.9</c:v>
                </c:pt>
                <c:pt idx="2505">
                  <c:v>1294.9000000000001</c:v>
                </c:pt>
                <c:pt idx="2506">
                  <c:v>2495.4</c:v>
                </c:pt>
                <c:pt idx="2507">
                  <c:v>2230.9</c:v>
                </c:pt>
                <c:pt idx="2508">
                  <c:v>1870.4</c:v>
                </c:pt>
                <c:pt idx="2509">
                  <c:v>1887.2</c:v>
                </c:pt>
                <c:pt idx="2510">
                  <c:v>1707.2</c:v>
                </c:pt>
                <c:pt idx="2511">
                  <c:v>1556.9</c:v>
                </c:pt>
                <c:pt idx="2512">
                  <c:v>1424.3</c:v>
                </c:pt>
                <c:pt idx="2513">
                  <c:v>1306.5</c:v>
                </c:pt>
                <c:pt idx="2514">
                  <c:v>1208.0999999999999</c:v>
                </c:pt>
                <c:pt idx="2515">
                  <c:v>1113.9000000000001</c:v>
                </c:pt>
                <c:pt idx="2516">
                  <c:v>1073.3</c:v>
                </c:pt>
                <c:pt idx="2517">
                  <c:v>1037.5</c:v>
                </c:pt>
                <c:pt idx="2518">
                  <c:v>896.9</c:v>
                </c:pt>
                <c:pt idx="2519">
                  <c:v>899.8</c:v>
                </c:pt>
                <c:pt idx="2520">
                  <c:v>891</c:v>
                </c:pt>
                <c:pt idx="2521">
                  <c:v>874.3</c:v>
                </c:pt>
                <c:pt idx="2522">
                  <c:v>692.2</c:v>
                </c:pt>
                <c:pt idx="2523">
                  <c:v>638.70000000000005</c:v>
                </c:pt>
                <c:pt idx="2524">
                  <c:v>622.9</c:v>
                </c:pt>
                <c:pt idx="2525">
                  <c:v>721.6</c:v>
                </c:pt>
                <c:pt idx="2526">
                  <c:v>550</c:v>
                </c:pt>
                <c:pt idx="2527">
                  <c:v>772.3</c:v>
                </c:pt>
                <c:pt idx="2528">
                  <c:v>2052.1999999999998</c:v>
                </c:pt>
                <c:pt idx="2529">
                  <c:v>1990</c:v>
                </c:pt>
                <c:pt idx="2530">
                  <c:v>1501.6</c:v>
                </c:pt>
                <c:pt idx="2531">
                  <c:v>1704.4</c:v>
                </c:pt>
                <c:pt idx="2532">
                  <c:v>1532.4</c:v>
                </c:pt>
                <c:pt idx="2533">
                  <c:v>2220.1999999999998</c:v>
                </c:pt>
                <c:pt idx="2534">
                  <c:v>2590</c:v>
                </c:pt>
                <c:pt idx="2535">
                  <c:v>4290.8999999999996</c:v>
                </c:pt>
                <c:pt idx="2536">
                  <c:v>16190</c:v>
                </c:pt>
                <c:pt idx="2537">
                  <c:v>24841</c:v>
                </c:pt>
                <c:pt idx="2538">
                  <c:v>22306</c:v>
                </c:pt>
                <c:pt idx="2539">
                  <c:v>17082</c:v>
                </c:pt>
                <c:pt idx="2540">
                  <c:v>14276</c:v>
                </c:pt>
                <c:pt idx="2541">
                  <c:v>12941</c:v>
                </c:pt>
                <c:pt idx="2542">
                  <c:v>11498</c:v>
                </c:pt>
                <c:pt idx="2543">
                  <c:v>10212</c:v>
                </c:pt>
                <c:pt idx="2544">
                  <c:v>9095</c:v>
                </c:pt>
                <c:pt idx="2545">
                  <c:v>8234.2000000000007</c:v>
                </c:pt>
                <c:pt idx="2546">
                  <c:v>9784</c:v>
                </c:pt>
                <c:pt idx="2547">
                  <c:v>9763.7999999999993</c:v>
                </c:pt>
                <c:pt idx="2548">
                  <c:v>9723.7000000000007</c:v>
                </c:pt>
                <c:pt idx="2549">
                  <c:v>8633.9</c:v>
                </c:pt>
                <c:pt idx="2550">
                  <c:v>7868.9</c:v>
                </c:pt>
                <c:pt idx="2551">
                  <c:v>8415.9</c:v>
                </c:pt>
                <c:pt idx="2552">
                  <c:v>8316.4</c:v>
                </c:pt>
                <c:pt idx="2553">
                  <c:v>7379.6</c:v>
                </c:pt>
                <c:pt idx="2554">
                  <c:v>6751.1</c:v>
                </c:pt>
                <c:pt idx="2555">
                  <c:v>6049.8</c:v>
                </c:pt>
                <c:pt idx="2556">
                  <c:v>9793.5</c:v>
                </c:pt>
                <c:pt idx="2557">
                  <c:v>13055</c:v>
                </c:pt>
                <c:pt idx="2558">
                  <c:v>10871</c:v>
                </c:pt>
                <c:pt idx="2559">
                  <c:v>9643.7999999999993</c:v>
                </c:pt>
                <c:pt idx="2560">
                  <c:v>8585.2999999999993</c:v>
                </c:pt>
                <c:pt idx="2561">
                  <c:v>7663.7</c:v>
                </c:pt>
                <c:pt idx="2562">
                  <c:v>6866.6</c:v>
                </c:pt>
                <c:pt idx="2563">
                  <c:v>6452.5</c:v>
                </c:pt>
                <c:pt idx="2564">
                  <c:v>5578.7</c:v>
                </c:pt>
                <c:pt idx="2565">
                  <c:v>5802.5</c:v>
                </c:pt>
                <c:pt idx="2566">
                  <c:v>5250.8</c:v>
                </c:pt>
                <c:pt idx="2567">
                  <c:v>6184.5</c:v>
                </c:pt>
                <c:pt idx="2568">
                  <c:v>6586.3</c:v>
                </c:pt>
                <c:pt idx="2569">
                  <c:v>5735.3</c:v>
                </c:pt>
                <c:pt idx="2570">
                  <c:v>5630</c:v>
                </c:pt>
                <c:pt idx="2571">
                  <c:v>5422.6</c:v>
                </c:pt>
                <c:pt idx="2572">
                  <c:v>8245.7000000000007</c:v>
                </c:pt>
                <c:pt idx="2573">
                  <c:v>7655.2</c:v>
                </c:pt>
                <c:pt idx="2574">
                  <c:v>6707.8</c:v>
                </c:pt>
                <c:pt idx="2575">
                  <c:v>6014.5</c:v>
                </c:pt>
                <c:pt idx="2576">
                  <c:v>5422.6</c:v>
                </c:pt>
                <c:pt idx="2577">
                  <c:v>4863.3999999999996</c:v>
                </c:pt>
                <c:pt idx="2578">
                  <c:v>4394.6000000000004</c:v>
                </c:pt>
                <c:pt idx="2579">
                  <c:v>3980.6</c:v>
                </c:pt>
                <c:pt idx="2580">
                  <c:v>5832.2</c:v>
                </c:pt>
                <c:pt idx="2581">
                  <c:v>22459</c:v>
                </c:pt>
                <c:pt idx="2582">
                  <c:v>27988</c:v>
                </c:pt>
                <c:pt idx="2583">
                  <c:v>31572</c:v>
                </c:pt>
                <c:pt idx="2584">
                  <c:v>25709</c:v>
                </c:pt>
                <c:pt idx="2585">
                  <c:v>19593</c:v>
                </c:pt>
                <c:pt idx="2586">
                  <c:v>15674</c:v>
                </c:pt>
                <c:pt idx="2587">
                  <c:v>14052</c:v>
                </c:pt>
                <c:pt idx="2588">
                  <c:v>12444</c:v>
                </c:pt>
                <c:pt idx="2589">
                  <c:v>11048</c:v>
                </c:pt>
                <c:pt idx="2590">
                  <c:v>9866</c:v>
                </c:pt>
                <c:pt idx="2591">
                  <c:v>8826.6</c:v>
                </c:pt>
                <c:pt idx="2592">
                  <c:v>7899.5</c:v>
                </c:pt>
                <c:pt idx="2593">
                  <c:v>7058.2</c:v>
                </c:pt>
                <c:pt idx="2594">
                  <c:v>6351.5</c:v>
                </c:pt>
                <c:pt idx="2595">
                  <c:v>5761.4</c:v>
                </c:pt>
                <c:pt idx="2596">
                  <c:v>5377.8</c:v>
                </c:pt>
                <c:pt idx="2597">
                  <c:v>4781.5</c:v>
                </c:pt>
                <c:pt idx="2598">
                  <c:v>6010</c:v>
                </c:pt>
                <c:pt idx="2599">
                  <c:v>6989.3</c:v>
                </c:pt>
                <c:pt idx="2600">
                  <c:v>7054.3</c:v>
                </c:pt>
                <c:pt idx="2601">
                  <c:v>6259</c:v>
                </c:pt>
                <c:pt idx="2602">
                  <c:v>5715.2</c:v>
                </c:pt>
                <c:pt idx="2603">
                  <c:v>5155.5</c:v>
                </c:pt>
                <c:pt idx="2604">
                  <c:v>4670.5</c:v>
                </c:pt>
                <c:pt idx="2605">
                  <c:v>4239.3</c:v>
                </c:pt>
                <c:pt idx="2606">
                  <c:v>3854.9</c:v>
                </c:pt>
                <c:pt idx="2607">
                  <c:v>3794.2</c:v>
                </c:pt>
                <c:pt idx="2608">
                  <c:v>3777.3</c:v>
                </c:pt>
                <c:pt idx="2609">
                  <c:v>3953</c:v>
                </c:pt>
                <c:pt idx="2610">
                  <c:v>3590.6</c:v>
                </c:pt>
                <c:pt idx="2611">
                  <c:v>3276.5</c:v>
                </c:pt>
                <c:pt idx="2612">
                  <c:v>2994.1</c:v>
                </c:pt>
                <c:pt idx="2613">
                  <c:v>2745.8</c:v>
                </c:pt>
                <c:pt idx="2614">
                  <c:v>2525.8000000000002</c:v>
                </c:pt>
                <c:pt idx="2615">
                  <c:v>2361.5</c:v>
                </c:pt>
                <c:pt idx="2616">
                  <c:v>6022.1</c:v>
                </c:pt>
                <c:pt idx="2617">
                  <c:v>6088.3</c:v>
                </c:pt>
                <c:pt idx="2618">
                  <c:v>7353.4</c:v>
                </c:pt>
                <c:pt idx="2619">
                  <c:v>7059.2</c:v>
                </c:pt>
                <c:pt idx="2620">
                  <c:v>6260</c:v>
                </c:pt>
                <c:pt idx="2621">
                  <c:v>5745.4</c:v>
                </c:pt>
                <c:pt idx="2622">
                  <c:v>5529.3</c:v>
                </c:pt>
                <c:pt idx="2623">
                  <c:v>5130.1000000000004</c:v>
                </c:pt>
                <c:pt idx="2624">
                  <c:v>4735.8</c:v>
                </c:pt>
                <c:pt idx="2625">
                  <c:v>4451</c:v>
                </c:pt>
                <c:pt idx="2626">
                  <c:v>4350.8</c:v>
                </c:pt>
                <c:pt idx="2627">
                  <c:v>4452.8999999999996</c:v>
                </c:pt>
                <c:pt idx="2628">
                  <c:v>4210.7</c:v>
                </c:pt>
                <c:pt idx="2629">
                  <c:v>3750</c:v>
                </c:pt>
                <c:pt idx="2630">
                  <c:v>3809.2</c:v>
                </c:pt>
                <c:pt idx="2631">
                  <c:v>3532.4</c:v>
                </c:pt>
                <c:pt idx="2632">
                  <c:v>4187.3999999999996</c:v>
                </c:pt>
                <c:pt idx="2633">
                  <c:v>6842.2</c:v>
                </c:pt>
                <c:pt idx="2634">
                  <c:v>6695.6</c:v>
                </c:pt>
                <c:pt idx="2635">
                  <c:v>25778</c:v>
                </c:pt>
                <c:pt idx="2636">
                  <c:v>43974</c:v>
                </c:pt>
                <c:pt idx="2637">
                  <c:v>49335</c:v>
                </c:pt>
                <c:pt idx="2638">
                  <c:v>45930</c:v>
                </c:pt>
                <c:pt idx="2639">
                  <c:v>42982</c:v>
                </c:pt>
                <c:pt idx="2640">
                  <c:v>32310</c:v>
                </c:pt>
                <c:pt idx="2641">
                  <c:v>23630</c:v>
                </c:pt>
                <c:pt idx="2642">
                  <c:v>17022</c:v>
                </c:pt>
                <c:pt idx="2643">
                  <c:v>21713</c:v>
                </c:pt>
                <c:pt idx="2644">
                  <c:v>26693</c:v>
                </c:pt>
                <c:pt idx="2645">
                  <c:v>21373</c:v>
                </c:pt>
                <c:pt idx="2646">
                  <c:v>15915</c:v>
                </c:pt>
                <c:pt idx="2647">
                  <c:v>14536</c:v>
                </c:pt>
                <c:pt idx="2648">
                  <c:v>17153</c:v>
                </c:pt>
                <c:pt idx="2649">
                  <c:v>18623</c:v>
                </c:pt>
                <c:pt idx="2650">
                  <c:v>14435</c:v>
                </c:pt>
                <c:pt idx="2651">
                  <c:v>13335</c:v>
                </c:pt>
                <c:pt idx="2652">
                  <c:v>20345</c:v>
                </c:pt>
                <c:pt idx="2653">
                  <c:v>18536</c:v>
                </c:pt>
                <c:pt idx="2654">
                  <c:v>14442</c:v>
                </c:pt>
                <c:pt idx="2655">
                  <c:v>12951</c:v>
                </c:pt>
                <c:pt idx="2656">
                  <c:v>11615</c:v>
                </c:pt>
                <c:pt idx="2657">
                  <c:v>13461</c:v>
                </c:pt>
                <c:pt idx="2658">
                  <c:v>11655</c:v>
                </c:pt>
                <c:pt idx="2659">
                  <c:v>12778</c:v>
                </c:pt>
                <c:pt idx="2660">
                  <c:v>11198</c:v>
                </c:pt>
                <c:pt idx="2661">
                  <c:v>9918.9</c:v>
                </c:pt>
                <c:pt idx="2662">
                  <c:v>9085.4</c:v>
                </c:pt>
                <c:pt idx="2663">
                  <c:v>13427</c:v>
                </c:pt>
                <c:pt idx="2664">
                  <c:v>13861</c:v>
                </c:pt>
                <c:pt idx="2665">
                  <c:v>11681</c:v>
                </c:pt>
                <c:pt idx="2666">
                  <c:v>10405</c:v>
                </c:pt>
                <c:pt idx="2667">
                  <c:v>9537.2000000000007</c:v>
                </c:pt>
                <c:pt idx="2668">
                  <c:v>8933.7000000000007</c:v>
                </c:pt>
                <c:pt idx="2669">
                  <c:v>8575.4</c:v>
                </c:pt>
                <c:pt idx="2670">
                  <c:v>8059.4</c:v>
                </c:pt>
                <c:pt idx="2671">
                  <c:v>7686.4</c:v>
                </c:pt>
                <c:pt idx="2672">
                  <c:v>6975.1</c:v>
                </c:pt>
                <c:pt idx="2673">
                  <c:v>6296.1</c:v>
                </c:pt>
                <c:pt idx="2674">
                  <c:v>6420</c:v>
                </c:pt>
                <c:pt idx="2675">
                  <c:v>21060</c:v>
                </c:pt>
                <c:pt idx="2676">
                  <c:v>39054</c:v>
                </c:pt>
                <c:pt idx="2677">
                  <c:v>60887</c:v>
                </c:pt>
                <c:pt idx="2678">
                  <c:v>63061</c:v>
                </c:pt>
                <c:pt idx="2679">
                  <c:v>47338</c:v>
                </c:pt>
                <c:pt idx="2680">
                  <c:v>35727</c:v>
                </c:pt>
                <c:pt idx="2681">
                  <c:v>31370</c:v>
                </c:pt>
                <c:pt idx="2682">
                  <c:v>23523</c:v>
                </c:pt>
                <c:pt idx="2683">
                  <c:v>16924</c:v>
                </c:pt>
                <c:pt idx="2684">
                  <c:v>26200</c:v>
                </c:pt>
                <c:pt idx="2685">
                  <c:v>25838</c:v>
                </c:pt>
                <c:pt idx="2686">
                  <c:v>19551</c:v>
                </c:pt>
                <c:pt idx="2687">
                  <c:v>15688</c:v>
                </c:pt>
                <c:pt idx="2688">
                  <c:v>14230</c:v>
                </c:pt>
                <c:pt idx="2689">
                  <c:v>13025</c:v>
                </c:pt>
                <c:pt idx="2690">
                  <c:v>12145</c:v>
                </c:pt>
                <c:pt idx="2691">
                  <c:v>11681</c:v>
                </c:pt>
                <c:pt idx="2692">
                  <c:v>17481</c:v>
                </c:pt>
                <c:pt idx="2693">
                  <c:v>18855</c:v>
                </c:pt>
                <c:pt idx="2694">
                  <c:v>18899</c:v>
                </c:pt>
                <c:pt idx="2695">
                  <c:v>15577</c:v>
                </c:pt>
                <c:pt idx="2696">
                  <c:v>14067</c:v>
                </c:pt>
                <c:pt idx="2697">
                  <c:v>12441</c:v>
                </c:pt>
                <c:pt idx="2698">
                  <c:v>11523</c:v>
                </c:pt>
                <c:pt idx="2699">
                  <c:v>12374</c:v>
                </c:pt>
                <c:pt idx="2700">
                  <c:v>10944</c:v>
                </c:pt>
                <c:pt idx="2701">
                  <c:v>9825</c:v>
                </c:pt>
                <c:pt idx="2702">
                  <c:v>8745</c:v>
                </c:pt>
                <c:pt idx="2703">
                  <c:v>8660.2999999999993</c:v>
                </c:pt>
                <c:pt idx="2704">
                  <c:v>8571.2000000000007</c:v>
                </c:pt>
                <c:pt idx="2705">
                  <c:v>7825.3</c:v>
                </c:pt>
                <c:pt idx="2706">
                  <c:v>6880</c:v>
                </c:pt>
                <c:pt idx="2707">
                  <c:v>6802.8</c:v>
                </c:pt>
                <c:pt idx="2708">
                  <c:v>6122</c:v>
                </c:pt>
                <c:pt idx="2709">
                  <c:v>5541.9</c:v>
                </c:pt>
                <c:pt idx="2710">
                  <c:v>5655.2</c:v>
                </c:pt>
                <c:pt idx="2711">
                  <c:v>6090.1</c:v>
                </c:pt>
                <c:pt idx="2712">
                  <c:v>5232.3999999999996</c:v>
                </c:pt>
                <c:pt idx="2713">
                  <c:v>5601.1</c:v>
                </c:pt>
                <c:pt idx="2714">
                  <c:v>15069</c:v>
                </c:pt>
                <c:pt idx="2715">
                  <c:v>18671</c:v>
                </c:pt>
                <c:pt idx="2716">
                  <c:v>13596</c:v>
                </c:pt>
                <c:pt idx="2717">
                  <c:v>12325</c:v>
                </c:pt>
                <c:pt idx="2718">
                  <c:v>11195</c:v>
                </c:pt>
                <c:pt idx="2719">
                  <c:v>10289</c:v>
                </c:pt>
                <c:pt idx="2720">
                  <c:v>10314</c:v>
                </c:pt>
                <c:pt idx="2721">
                  <c:v>9912.2000000000007</c:v>
                </c:pt>
                <c:pt idx="2722">
                  <c:v>11570</c:v>
                </c:pt>
                <c:pt idx="2723">
                  <c:v>10112</c:v>
                </c:pt>
                <c:pt idx="2724">
                  <c:v>8947.2999999999993</c:v>
                </c:pt>
                <c:pt idx="2725">
                  <c:v>7986.5</c:v>
                </c:pt>
                <c:pt idx="2726">
                  <c:v>19710</c:v>
                </c:pt>
                <c:pt idx="2727">
                  <c:v>24913</c:v>
                </c:pt>
                <c:pt idx="2728">
                  <c:v>17941</c:v>
                </c:pt>
                <c:pt idx="2729">
                  <c:v>14525</c:v>
                </c:pt>
                <c:pt idx="2730">
                  <c:v>12947</c:v>
                </c:pt>
                <c:pt idx="2731">
                  <c:v>11475</c:v>
                </c:pt>
                <c:pt idx="2732">
                  <c:v>10284</c:v>
                </c:pt>
                <c:pt idx="2733">
                  <c:v>9105.2000000000007</c:v>
                </c:pt>
                <c:pt idx="2734">
                  <c:v>14015</c:v>
                </c:pt>
                <c:pt idx="2735">
                  <c:v>11418</c:v>
                </c:pt>
                <c:pt idx="2736">
                  <c:v>10196</c:v>
                </c:pt>
                <c:pt idx="2737">
                  <c:v>9071.7000000000007</c:v>
                </c:pt>
                <c:pt idx="2738">
                  <c:v>8125.6</c:v>
                </c:pt>
                <c:pt idx="2739">
                  <c:v>7489.2</c:v>
                </c:pt>
                <c:pt idx="2740">
                  <c:v>6543</c:v>
                </c:pt>
                <c:pt idx="2741">
                  <c:v>6081.2</c:v>
                </c:pt>
                <c:pt idx="2742">
                  <c:v>6175</c:v>
                </c:pt>
                <c:pt idx="2743">
                  <c:v>6057.3</c:v>
                </c:pt>
                <c:pt idx="2744">
                  <c:v>5232.6000000000004</c:v>
                </c:pt>
                <c:pt idx="2745">
                  <c:v>5378.4</c:v>
                </c:pt>
                <c:pt idx="2746">
                  <c:v>5246.1</c:v>
                </c:pt>
                <c:pt idx="2747">
                  <c:v>4450.1000000000004</c:v>
                </c:pt>
                <c:pt idx="2748">
                  <c:v>4503.8999999999996</c:v>
                </c:pt>
                <c:pt idx="2749">
                  <c:v>4088.6</c:v>
                </c:pt>
                <c:pt idx="2750">
                  <c:v>3722.9</c:v>
                </c:pt>
                <c:pt idx="2751">
                  <c:v>3400.1</c:v>
                </c:pt>
                <c:pt idx="2752">
                  <c:v>3114.6</c:v>
                </c:pt>
                <c:pt idx="2753">
                  <c:v>3740.9</c:v>
                </c:pt>
                <c:pt idx="2754">
                  <c:v>3267.3</c:v>
                </c:pt>
                <c:pt idx="2755">
                  <c:v>2911.8</c:v>
                </c:pt>
                <c:pt idx="2756">
                  <c:v>2673.1</c:v>
                </c:pt>
                <c:pt idx="2757">
                  <c:v>2470.3000000000002</c:v>
                </c:pt>
                <c:pt idx="2758">
                  <c:v>2468.8000000000002</c:v>
                </c:pt>
                <c:pt idx="2759">
                  <c:v>2140.4</c:v>
                </c:pt>
                <c:pt idx="2760">
                  <c:v>1953.9</c:v>
                </c:pt>
                <c:pt idx="2761">
                  <c:v>1816.3</c:v>
                </c:pt>
                <c:pt idx="2762">
                  <c:v>1693.9</c:v>
                </c:pt>
                <c:pt idx="2763">
                  <c:v>1605.2</c:v>
                </c:pt>
                <c:pt idx="2764">
                  <c:v>1585.6</c:v>
                </c:pt>
                <c:pt idx="2765">
                  <c:v>1417.7</c:v>
                </c:pt>
                <c:pt idx="2766">
                  <c:v>1551.8</c:v>
                </c:pt>
                <c:pt idx="2767">
                  <c:v>5980.8</c:v>
                </c:pt>
                <c:pt idx="2768">
                  <c:v>4445.3</c:v>
                </c:pt>
                <c:pt idx="2769">
                  <c:v>3798.9</c:v>
                </c:pt>
                <c:pt idx="2770">
                  <c:v>3268.3</c:v>
                </c:pt>
                <c:pt idx="2771">
                  <c:v>3391.4</c:v>
                </c:pt>
                <c:pt idx="2772">
                  <c:v>2995.7</c:v>
                </c:pt>
                <c:pt idx="2773">
                  <c:v>2701.5</c:v>
                </c:pt>
                <c:pt idx="2774">
                  <c:v>2487.6999999999998</c:v>
                </c:pt>
                <c:pt idx="2775">
                  <c:v>2233.6</c:v>
                </c:pt>
                <c:pt idx="2776">
                  <c:v>2034.4</c:v>
                </c:pt>
                <c:pt idx="2777">
                  <c:v>1866.4</c:v>
                </c:pt>
                <c:pt idx="2778">
                  <c:v>1709.8</c:v>
                </c:pt>
                <c:pt idx="2779">
                  <c:v>1573.8</c:v>
                </c:pt>
                <c:pt idx="2780">
                  <c:v>1864.7</c:v>
                </c:pt>
                <c:pt idx="2781">
                  <c:v>1390.6</c:v>
                </c:pt>
                <c:pt idx="2782">
                  <c:v>1331.7</c:v>
                </c:pt>
                <c:pt idx="2783">
                  <c:v>1175.5</c:v>
                </c:pt>
                <c:pt idx="2784">
                  <c:v>1107.2</c:v>
                </c:pt>
                <c:pt idx="2785">
                  <c:v>1021.7</c:v>
                </c:pt>
                <c:pt idx="2786">
                  <c:v>952.3</c:v>
                </c:pt>
                <c:pt idx="2787">
                  <c:v>986.7</c:v>
                </c:pt>
                <c:pt idx="2788">
                  <c:v>849.5</c:v>
                </c:pt>
                <c:pt idx="2789">
                  <c:v>790</c:v>
                </c:pt>
                <c:pt idx="2790">
                  <c:v>1008.5</c:v>
                </c:pt>
                <c:pt idx="2791">
                  <c:v>732.9</c:v>
                </c:pt>
                <c:pt idx="2792">
                  <c:v>665.4</c:v>
                </c:pt>
                <c:pt idx="2793">
                  <c:v>630.1</c:v>
                </c:pt>
                <c:pt idx="2794">
                  <c:v>597.29999999999995</c:v>
                </c:pt>
                <c:pt idx="2795">
                  <c:v>627.1</c:v>
                </c:pt>
                <c:pt idx="2796">
                  <c:v>545</c:v>
                </c:pt>
                <c:pt idx="2797">
                  <c:v>511.7</c:v>
                </c:pt>
                <c:pt idx="2798">
                  <c:v>598.20000000000005</c:v>
                </c:pt>
                <c:pt idx="2799">
                  <c:v>476</c:v>
                </c:pt>
                <c:pt idx="2800">
                  <c:v>441.6</c:v>
                </c:pt>
                <c:pt idx="2801">
                  <c:v>421.1</c:v>
                </c:pt>
                <c:pt idx="2802">
                  <c:v>401.5</c:v>
                </c:pt>
                <c:pt idx="2803">
                  <c:v>383.2</c:v>
                </c:pt>
                <c:pt idx="2804">
                  <c:v>366.2</c:v>
                </c:pt>
                <c:pt idx="2805">
                  <c:v>349.6</c:v>
                </c:pt>
                <c:pt idx="2806">
                  <c:v>334</c:v>
                </c:pt>
                <c:pt idx="2807">
                  <c:v>319.3</c:v>
                </c:pt>
                <c:pt idx="2808">
                  <c:v>305.2</c:v>
                </c:pt>
                <c:pt idx="2809">
                  <c:v>291.89999999999998</c:v>
                </c:pt>
                <c:pt idx="2810">
                  <c:v>279.3</c:v>
                </c:pt>
                <c:pt idx="2811">
                  <c:v>1762.5</c:v>
                </c:pt>
                <c:pt idx="2812">
                  <c:v>1395.7</c:v>
                </c:pt>
                <c:pt idx="2813">
                  <c:v>1102.4000000000001</c:v>
                </c:pt>
                <c:pt idx="2814">
                  <c:v>983.2</c:v>
                </c:pt>
                <c:pt idx="2815">
                  <c:v>886.7</c:v>
                </c:pt>
                <c:pt idx="2816">
                  <c:v>802.1</c:v>
                </c:pt>
                <c:pt idx="2817">
                  <c:v>728.1</c:v>
                </c:pt>
                <c:pt idx="2818">
                  <c:v>662.8</c:v>
                </c:pt>
                <c:pt idx="2819">
                  <c:v>605.20000000000005</c:v>
                </c:pt>
                <c:pt idx="2820">
                  <c:v>554.29999999999995</c:v>
                </c:pt>
                <c:pt idx="2821">
                  <c:v>508.9</c:v>
                </c:pt>
                <c:pt idx="2822">
                  <c:v>468.7</c:v>
                </c:pt>
                <c:pt idx="2823">
                  <c:v>433</c:v>
                </c:pt>
                <c:pt idx="2824">
                  <c:v>400.8</c:v>
                </c:pt>
                <c:pt idx="2825">
                  <c:v>372.6</c:v>
                </c:pt>
                <c:pt idx="2826">
                  <c:v>708.9</c:v>
                </c:pt>
                <c:pt idx="2827">
                  <c:v>3100.6</c:v>
                </c:pt>
                <c:pt idx="2828">
                  <c:v>2480.8000000000002</c:v>
                </c:pt>
                <c:pt idx="2829">
                  <c:v>2030.4</c:v>
                </c:pt>
                <c:pt idx="2830">
                  <c:v>1808.4</c:v>
                </c:pt>
                <c:pt idx="2831">
                  <c:v>1615.3</c:v>
                </c:pt>
                <c:pt idx="2832">
                  <c:v>1446.7</c:v>
                </c:pt>
                <c:pt idx="2833">
                  <c:v>1355.3</c:v>
                </c:pt>
                <c:pt idx="2834">
                  <c:v>1252.3</c:v>
                </c:pt>
                <c:pt idx="2835">
                  <c:v>1182</c:v>
                </c:pt>
                <c:pt idx="2836">
                  <c:v>972.2</c:v>
                </c:pt>
                <c:pt idx="2837">
                  <c:v>872.2</c:v>
                </c:pt>
                <c:pt idx="2838">
                  <c:v>795.6</c:v>
                </c:pt>
                <c:pt idx="2839">
                  <c:v>730.5</c:v>
                </c:pt>
                <c:pt idx="2840">
                  <c:v>942.8</c:v>
                </c:pt>
                <c:pt idx="2841">
                  <c:v>735.2</c:v>
                </c:pt>
                <c:pt idx="2842">
                  <c:v>645.70000000000005</c:v>
                </c:pt>
                <c:pt idx="2843">
                  <c:v>715.5</c:v>
                </c:pt>
                <c:pt idx="2844">
                  <c:v>6494.8</c:v>
                </c:pt>
                <c:pt idx="2845">
                  <c:v>4846.3999999999996</c:v>
                </c:pt>
                <c:pt idx="2846">
                  <c:v>3808</c:v>
                </c:pt>
                <c:pt idx="2847">
                  <c:v>3372</c:v>
                </c:pt>
                <c:pt idx="2848">
                  <c:v>3003</c:v>
                </c:pt>
                <c:pt idx="2849">
                  <c:v>2684.9</c:v>
                </c:pt>
                <c:pt idx="2850">
                  <c:v>2402.1</c:v>
                </c:pt>
                <c:pt idx="2851">
                  <c:v>2157.1</c:v>
                </c:pt>
                <c:pt idx="2852">
                  <c:v>1943.5</c:v>
                </c:pt>
                <c:pt idx="2853">
                  <c:v>6892.4</c:v>
                </c:pt>
                <c:pt idx="2854">
                  <c:v>5091.2</c:v>
                </c:pt>
                <c:pt idx="2855">
                  <c:v>4379.2</c:v>
                </c:pt>
                <c:pt idx="2856">
                  <c:v>3819.7</c:v>
                </c:pt>
                <c:pt idx="2857">
                  <c:v>3509.4</c:v>
                </c:pt>
                <c:pt idx="2858">
                  <c:v>3124.2</c:v>
                </c:pt>
                <c:pt idx="2859">
                  <c:v>3743.9</c:v>
                </c:pt>
                <c:pt idx="2860">
                  <c:v>4022.8</c:v>
                </c:pt>
                <c:pt idx="2861">
                  <c:v>3680.9</c:v>
                </c:pt>
                <c:pt idx="2862">
                  <c:v>3188</c:v>
                </c:pt>
                <c:pt idx="2863">
                  <c:v>2859</c:v>
                </c:pt>
                <c:pt idx="2864">
                  <c:v>2579</c:v>
                </c:pt>
                <c:pt idx="2865">
                  <c:v>2333.5</c:v>
                </c:pt>
                <c:pt idx="2866">
                  <c:v>2117.6999999999998</c:v>
                </c:pt>
                <c:pt idx="2867">
                  <c:v>2373.1999999999998</c:v>
                </c:pt>
                <c:pt idx="2868">
                  <c:v>2729.4</c:v>
                </c:pt>
                <c:pt idx="2869">
                  <c:v>3928.1</c:v>
                </c:pt>
                <c:pt idx="2870">
                  <c:v>3667.2</c:v>
                </c:pt>
                <c:pt idx="2871">
                  <c:v>9804.2999999999993</c:v>
                </c:pt>
                <c:pt idx="2872">
                  <c:v>14052</c:v>
                </c:pt>
                <c:pt idx="2873">
                  <c:v>15277</c:v>
                </c:pt>
                <c:pt idx="2874">
                  <c:v>12068</c:v>
                </c:pt>
                <c:pt idx="2875">
                  <c:v>10654</c:v>
                </c:pt>
                <c:pt idx="2876">
                  <c:v>9596.7000000000007</c:v>
                </c:pt>
                <c:pt idx="2877">
                  <c:v>8411.2000000000007</c:v>
                </c:pt>
                <c:pt idx="2878">
                  <c:v>7484</c:v>
                </c:pt>
                <c:pt idx="2879">
                  <c:v>8833.2000000000007</c:v>
                </c:pt>
                <c:pt idx="2880">
                  <c:v>8091.9</c:v>
                </c:pt>
                <c:pt idx="2881">
                  <c:v>7565.2</c:v>
                </c:pt>
                <c:pt idx="2882">
                  <c:v>7239.2</c:v>
                </c:pt>
                <c:pt idx="2883">
                  <c:v>6833.2</c:v>
                </c:pt>
                <c:pt idx="2884">
                  <c:v>6121.7</c:v>
                </c:pt>
                <c:pt idx="2885">
                  <c:v>5500.1</c:v>
                </c:pt>
                <c:pt idx="2886">
                  <c:v>4956.3</c:v>
                </c:pt>
                <c:pt idx="2887">
                  <c:v>4479.8999999999996</c:v>
                </c:pt>
                <c:pt idx="2888">
                  <c:v>4232.7</c:v>
                </c:pt>
                <c:pt idx="2889">
                  <c:v>3782.7</c:v>
                </c:pt>
                <c:pt idx="2890">
                  <c:v>3379.7</c:v>
                </c:pt>
                <c:pt idx="2891">
                  <c:v>3219.2</c:v>
                </c:pt>
                <c:pt idx="2892">
                  <c:v>5398.8</c:v>
                </c:pt>
                <c:pt idx="2893">
                  <c:v>4817</c:v>
                </c:pt>
                <c:pt idx="2894">
                  <c:v>4135.6000000000004</c:v>
                </c:pt>
                <c:pt idx="2895">
                  <c:v>3736.4</c:v>
                </c:pt>
                <c:pt idx="2896">
                  <c:v>3391.1</c:v>
                </c:pt>
                <c:pt idx="2897">
                  <c:v>7329.4</c:v>
                </c:pt>
                <c:pt idx="2898">
                  <c:v>7439.3</c:v>
                </c:pt>
                <c:pt idx="2899">
                  <c:v>7173.7</c:v>
                </c:pt>
                <c:pt idx="2900">
                  <c:v>6343.5</c:v>
                </c:pt>
                <c:pt idx="2901">
                  <c:v>5672.1</c:v>
                </c:pt>
                <c:pt idx="2902">
                  <c:v>5086.5</c:v>
                </c:pt>
                <c:pt idx="2903">
                  <c:v>4574.5</c:v>
                </c:pt>
                <c:pt idx="2904">
                  <c:v>4126.5</c:v>
                </c:pt>
                <c:pt idx="2905">
                  <c:v>3736.8</c:v>
                </c:pt>
                <c:pt idx="2906">
                  <c:v>3450.9</c:v>
                </c:pt>
                <c:pt idx="2907">
                  <c:v>3119.9</c:v>
                </c:pt>
                <c:pt idx="2908">
                  <c:v>3098</c:v>
                </c:pt>
                <c:pt idx="2909">
                  <c:v>5623.8</c:v>
                </c:pt>
                <c:pt idx="2910">
                  <c:v>15734</c:v>
                </c:pt>
                <c:pt idx="2911">
                  <c:v>14933</c:v>
                </c:pt>
                <c:pt idx="2912">
                  <c:v>11980</c:v>
                </c:pt>
                <c:pt idx="2913">
                  <c:v>10575</c:v>
                </c:pt>
                <c:pt idx="2914">
                  <c:v>9426.6</c:v>
                </c:pt>
                <c:pt idx="2915">
                  <c:v>8332.4</c:v>
                </c:pt>
                <c:pt idx="2916">
                  <c:v>7531</c:v>
                </c:pt>
                <c:pt idx="2917">
                  <c:v>6823.9</c:v>
                </c:pt>
                <c:pt idx="2918">
                  <c:v>6052.5</c:v>
                </c:pt>
                <c:pt idx="2919">
                  <c:v>5436.6</c:v>
                </c:pt>
                <c:pt idx="2920">
                  <c:v>4906</c:v>
                </c:pt>
                <c:pt idx="2921">
                  <c:v>4461.8</c:v>
                </c:pt>
                <c:pt idx="2922">
                  <c:v>4050.1</c:v>
                </c:pt>
                <c:pt idx="2923">
                  <c:v>3673.2</c:v>
                </c:pt>
                <c:pt idx="2924">
                  <c:v>3353.4</c:v>
                </c:pt>
                <c:pt idx="2925">
                  <c:v>3072</c:v>
                </c:pt>
                <c:pt idx="2926">
                  <c:v>2822.6</c:v>
                </c:pt>
                <c:pt idx="2927">
                  <c:v>2600.9</c:v>
                </c:pt>
                <c:pt idx="2928">
                  <c:v>2403.1</c:v>
                </c:pt>
                <c:pt idx="2929">
                  <c:v>2437</c:v>
                </c:pt>
                <c:pt idx="2930">
                  <c:v>2276</c:v>
                </c:pt>
                <c:pt idx="2931">
                  <c:v>2478.1999999999998</c:v>
                </c:pt>
                <c:pt idx="2932">
                  <c:v>2812.6</c:v>
                </c:pt>
                <c:pt idx="2933">
                  <c:v>3165.9</c:v>
                </c:pt>
                <c:pt idx="2934">
                  <c:v>3210.1</c:v>
                </c:pt>
                <c:pt idx="2935">
                  <c:v>10871</c:v>
                </c:pt>
                <c:pt idx="2936">
                  <c:v>9263.5</c:v>
                </c:pt>
                <c:pt idx="2937">
                  <c:v>12742</c:v>
                </c:pt>
                <c:pt idx="2938">
                  <c:v>16140</c:v>
                </c:pt>
                <c:pt idx="2939">
                  <c:v>12818</c:v>
                </c:pt>
                <c:pt idx="2940">
                  <c:v>11413</c:v>
                </c:pt>
                <c:pt idx="2941">
                  <c:v>10274</c:v>
                </c:pt>
                <c:pt idx="2942">
                  <c:v>9130.2999999999993</c:v>
                </c:pt>
                <c:pt idx="2943">
                  <c:v>8135.8</c:v>
                </c:pt>
                <c:pt idx="2944">
                  <c:v>7269.7</c:v>
                </c:pt>
                <c:pt idx="2945">
                  <c:v>6780.3</c:v>
                </c:pt>
                <c:pt idx="2946">
                  <c:v>9341.9</c:v>
                </c:pt>
                <c:pt idx="2947">
                  <c:v>8735.9</c:v>
                </c:pt>
                <c:pt idx="2948">
                  <c:v>9974.9</c:v>
                </c:pt>
                <c:pt idx="2949">
                  <c:v>9079.1</c:v>
                </c:pt>
                <c:pt idx="2950">
                  <c:v>8013.5</c:v>
                </c:pt>
                <c:pt idx="2951">
                  <c:v>7160.7</c:v>
                </c:pt>
                <c:pt idx="2952">
                  <c:v>6417.1</c:v>
                </c:pt>
                <c:pt idx="2953">
                  <c:v>5767.5</c:v>
                </c:pt>
                <c:pt idx="2954">
                  <c:v>5199.2</c:v>
                </c:pt>
                <c:pt idx="2955">
                  <c:v>4704</c:v>
                </c:pt>
                <c:pt idx="2956">
                  <c:v>5188.3999999999996</c:v>
                </c:pt>
                <c:pt idx="2957">
                  <c:v>8440</c:v>
                </c:pt>
                <c:pt idx="2958">
                  <c:v>8722</c:v>
                </c:pt>
                <c:pt idx="2959">
                  <c:v>8575.6</c:v>
                </c:pt>
                <c:pt idx="2960">
                  <c:v>7580.1</c:v>
                </c:pt>
                <c:pt idx="2961">
                  <c:v>6773.1</c:v>
                </c:pt>
                <c:pt idx="2962">
                  <c:v>6069.3</c:v>
                </c:pt>
                <c:pt idx="2963">
                  <c:v>5454.3</c:v>
                </c:pt>
                <c:pt idx="2964">
                  <c:v>5024.5</c:v>
                </c:pt>
                <c:pt idx="2965">
                  <c:v>5305.6</c:v>
                </c:pt>
                <c:pt idx="2966">
                  <c:v>5506</c:v>
                </c:pt>
                <c:pt idx="2967">
                  <c:v>4920.3</c:v>
                </c:pt>
                <c:pt idx="2968">
                  <c:v>4492.3</c:v>
                </c:pt>
                <c:pt idx="2969">
                  <c:v>4130.5</c:v>
                </c:pt>
                <c:pt idx="2970">
                  <c:v>3746.9</c:v>
                </c:pt>
                <c:pt idx="2971">
                  <c:v>3415.8</c:v>
                </c:pt>
                <c:pt idx="2972">
                  <c:v>3160.4</c:v>
                </c:pt>
                <c:pt idx="2973">
                  <c:v>8046.2</c:v>
                </c:pt>
                <c:pt idx="2974">
                  <c:v>25004</c:v>
                </c:pt>
                <c:pt idx="2975">
                  <c:v>31278</c:v>
                </c:pt>
                <c:pt idx="2976">
                  <c:v>23047</c:v>
                </c:pt>
                <c:pt idx="2977">
                  <c:v>18136</c:v>
                </c:pt>
                <c:pt idx="2978">
                  <c:v>21306</c:v>
                </c:pt>
                <c:pt idx="2979">
                  <c:v>17333</c:v>
                </c:pt>
                <c:pt idx="2980">
                  <c:v>14596</c:v>
                </c:pt>
                <c:pt idx="2981">
                  <c:v>15808</c:v>
                </c:pt>
                <c:pt idx="2982">
                  <c:v>13286</c:v>
                </c:pt>
                <c:pt idx="2983">
                  <c:v>11839</c:v>
                </c:pt>
                <c:pt idx="2984">
                  <c:v>10615</c:v>
                </c:pt>
                <c:pt idx="2985">
                  <c:v>9462.2999999999993</c:v>
                </c:pt>
                <c:pt idx="2986">
                  <c:v>8523.6</c:v>
                </c:pt>
                <c:pt idx="2987">
                  <c:v>7601.5</c:v>
                </c:pt>
                <c:pt idx="2988">
                  <c:v>7216.2</c:v>
                </c:pt>
                <c:pt idx="2989">
                  <c:v>9134.7000000000007</c:v>
                </c:pt>
                <c:pt idx="2990">
                  <c:v>8558</c:v>
                </c:pt>
                <c:pt idx="2991">
                  <c:v>7403.7</c:v>
                </c:pt>
                <c:pt idx="2992">
                  <c:v>7485.7</c:v>
                </c:pt>
                <c:pt idx="2993">
                  <c:v>6802.6</c:v>
                </c:pt>
                <c:pt idx="2994">
                  <c:v>6150.2</c:v>
                </c:pt>
                <c:pt idx="2995">
                  <c:v>25333</c:v>
                </c:pt>
                <c:pt idx="2996">
                  <c:v>48773</c:v>
                </c:pt>
                <c:pt idx="2997">
                  <c:v>50154</c:v>
                </c:pt>
                <c:pt idx="2998">
                  <c:v>36218</c:v>
                </c:pt>
                <c:pt idx="2999">
                  <c:v>25652</c:v>
                </c:pt>
                <c:pt idx="3000">
                  <c:v>19339</c:v>
                </c:pt>
                <c:pt idx="3001">
                  <c:v>15737</c:v>
                </c:pt>
                <c:pt idx="3002">
                  <c:v>14176</c:v>
                </c:pt>
                <c:pt idx="3003">
                  <c:v>12617</c:v>
                </c:pt>
                <c:pt idx="3004">
                  <c:v>11952</c:v>
                </c:pt>
                <c:pt idx="3005">
                  <c:v>10684</c:v>
                </c:pt>
                <c:pt idx="3006">
                  <c:v>9639</c:v>
                </c:pt>
                <c:pt idx="3007">
                  <c:v>8662.2999999999993</c:v>
                </c:pt>
                <c:pt idx="3008">
                  <c:v>7717.1</c:v>
                </c:pt>
                <c:pt idx="3009">
                  <c:v>6923.2</c:v>
                </c:pt>
                <c:pt idx="3010">
                  <c:v>6249.3</c:v>
                </c:pt>
                <c:pt idx="3011">
                  <c:v>5682.6</c:v>
                </c:pt>
                <c:pt idx="3012">
                  <c:v>5153.1000000000004</c:v>
                </c:pt>
                <c:pt idx="3013">
                  <c:v>4884.8</c:v>
                </c:pt>
                <c:pt idx="3014">
                  <c:v>11530</c:v>
                </c:pt>
                <c:pt idx="3015">
                  <c:v>9531.7999999999993</c:v>
                </c:pt>
                <c:pt idx="3016">
                  <c:v>12281</c:v>
                </c:pt>
                <c:pt idx="3017">
                  <c:v>15587</c:v>
                </c:pt>
                <c:pt idx="3018">
                  <c:v>12583</c:v>
                </c:pt>
                <c:pt idx="3019">
                  <c:v>12085</c:v>
                </c:pt>
                <c:pt idx="3020">
                  <c:v>11601</c:v>
                </c:pt>
                <c:pt idx="3021">
                  <c:v>10234</c:v>
                </c:pt>
                <c:pt idx="3022">
                  <c:v>9109.2999999999993</c:v>
                </c:pt>
                <c:pt idx="3023">
                  <c:v>8130.1</c:v>
                </c:pt>
                <c:pt idx="3024">
                  <c:v>7404.5</c:v>
                </c:pt>
                <c:pt idx="3025">
                  <c:v>8404.2999999999993</c:v>
                </c:pt>
                <c:pt idx="3026">
                  <c:v>7934.3</c:v>
                </c:pt>
                <c:pt idx="3027">
                  <c:v>7021.2</c:v>
                </c:pt>
                <c:pt idx="3028">
                  <c:v>6299.4</c:v>
                </c:pt>
                <c:pt idx="3029">
                  <c:v>5671.6</c:v>
                </c:pt>
                <c:pt idx="3030">
                  <c:v>5121.7</c:v>
                </c:pt>
                <c:pt idx="3031">
                  <c:v>4639.3</c:v>
                </c:pt>
                <c:pt idx="3032">
                  <c:v>4215.1000000000004</c:v>
                </c:pt>
                <c:pt idx="3033">
                  <c:v>3862</c:v>
                </c:pt>
                <c:pt idx="3034">
                  <c:v>3852.6</c:v>
                </c:pt>
                <c:pt idx="3035">
                  <c:v>3726.7</c:v>
                </c:pt>
                <c:pt idx="3036">
                  <c:v>4744.1000000000004</c:v>
                </c:pt>
                <c:pt idx="3037">
                  <c:v>5580</c:v>
                </c:pt>
                <c:pt idx="3038">
                  <c:v>5641.9</c:v>
                </c:pt>
                <c:pt idx="3039">
                  <c:v>5149.8999999999996</c:v>
                </c:pt>
                <c:pt idx="3040">
                  <c:v>11912</c:v>
                </c:pt>
                <c:pt idx="3041">
                  <c:v>11937</c:v>
                </c:pt>
                <c:pt idx="3042">
                  <c:v>10208</c:v>
                </c:pt>
                <c:pt idx="3043">
                  <c:v>9569.2000000000007</c:v>
                </c:pt>
                <c:pt idx="3044">
                  <c:v>9231.7999999999993</c:v>
                </c:pt>
                <c:pt idx="3045">
                  <c:v>8166.5</c:v>
                </c:pt>
                <c:pt idx="3046">
                  <c:v>7385.6</c:v>
                </c:pt>
                <c:pt idx="3047">
                  <c:v>7379.5</c:v>
                </c:pt>
                <c:pt idx="3048">
                  <c:v>10207</c:v>
                </c:pt>
                <c:pt idx="3049">
                  <c:v>9237.6</c:v>
                </c:pt>
                <c:pt idx="3050">
                  <c:v>8103.3</c:v>
                </c:pt>
                <c:pt idx="3051">
                  <c:v>7445.1</c:v>
                </c:pt>
                <c:pt idx="3052">
                  <c:v>6661.2</c:v>
                </c:pt>
                <c:pt idx="3053">
                  <c:v>5977</c:v>
                </c:pt>
                <c:pt idx="3054">
                  <c:v>5475.8</c:v>
                </c:pt>
                <c:pt idx="3055">
                  <c:v>4906.6000000000004</c:v>
                </c:pt>
                <c:pt idx="3056">
                  <c:v>4400.7</c:v>
                </c:pt>
                <c:pt idx="3057">
                  <c:v>3995.4</c:v>
                </c:pt>
                <c:pt idx="3058">
                  <c:v>4918.8999999999996</c:v>
                </c:pt>
                <c:pt idx="3059">
                  <c:v>6017.1</c:v>
                </c:pt>
                <c:pt idx="3060">
                  <c:v>6313.2</c:v>
                </c:pt>
                <c:pt idx="3061">
                  <c:v>9267</c:v>
                </c:pt>
                <c:pt idx="3062">
                  <c:v>9285.7000000000007</c:v>
                </c:pt>
                <c:pt idx="3063">
                  <c:v>13320</c:v>
                </c:pt>
                <c:pt idx="3064">
                  <c:v>11562</c:v>
                </c:pt>
                <c:pt idx="3065">
                  <c:v>12433</c:v>
                </c:pt>
                <c:pt idx="3066">
                  <c:v>10936</c:v>
                </c:pt>
                <c:pt idx="3067">
                  <c:v>9702.1</c:v>
                </c:pt>
                <c:pt idx="3068">
                  <c:v>8681.2999999999993</c:v>
                </c:pt>
                <c:pt idx="3069">
                  <c:v>7684.7</c:v>
                </c:pt>
                <c:pt idx="3070">
                  <c:v>6870.5</c:v>
                </c:pt>
                <c:pt idx="3071">
                  <c:v>6168.6</c:v>
                </c:pt>
                <c:pt idx="3072">
                  <c:v>5821.8</c:v>
                </c:pt>
                <c:pt idx="3073">
                  <c:v>7452</c:v>
                </c:pt>
                <c:pt idx="3074">
                  <c:v>9490.1</c:v>
                </c:pt>
                <c:pt idx="3075">
                  <c:v>8596.9</c:v>
                </c:pt>
                <c:pt idx="3076">
                  <c:v>7658.8</c:v>
                </c:pt>
                <c:pt idx="3077">
                  <c:v>7125.4</c:v>
                </c:pt>
                <c:pt idx="3078">
                  <c:v>6811.7</c:v>
                </c:pt>
                <c:pt idx="3079">
                  <c:v>6430.2</c:v>
                </c:pt>
                <c:pt idx="3080">
                  <c:v>5766.4</c:v>
                </c:pt>
                <c:pt idx="3081">
                  <c:v>5192.6000000000004</c:v>
                </c:pt>
                <c:pt idx="3082">
                  <c:v>4876.6000000000004</c:v>
                </c:pt>
                <c:pt idx="3083">
                  <c:v>4491.8999999999996</c:v>
                </c:pt>
                <c:pt idx="3084">
                  <c:v>4505.3</c:v>
                </c:pt>
                <c:pt idx="3085">
                  <c:v>4663.3</c:v>
                </c:pt>
                <c:pt idx="3086">
                  <c:v>4558.3</c:v>
                </c:pt>
                <c:pt idx="3087">
                  <c:v>7915.3</c:v>
                </c:pt>
                <c:pt idx="3088">
                  <c:v>9821.1</c:v>
                </c:pt>
                <c:pt idx="3089">
                  <c:v>8693.6</c:v>
                </c:pt>
                <c:pt idx="3090">
                  <c:v>7636.3</c:v>
                </c:pt>
                <c:pt idx="3091">
                  <c:v>6815.4</c:v>
                </c:pt>
                <c:pt idx="3092">
                  <c:v>6099.9</c:v>
                </c:pt>
                <c:pt idx="3093">
                  <c:v>5475.6</c:v>
                </c:pt>
                <c:pt idx="3094">
                  <c:v>4929.6000000000004</c:v>
                </c:pt>
                <c:pt idx="3095">
                  <c:v>11508</c:v>
                </c:pt>
                <c:pt idx="3096">
                  <c:v>12360</c:v>
                </c:pt>
                <c:pt idx="3097">
                  <c:v>10438</c:v>
                </c:pt>
                <c:pt idx="3098">
                  <c:v>18353</c:v>
                </c:pt>
                <c:pt idx="3099">
                  <c:v>27058</c:v>
                </c:pt>
                <c:pt idx="3100">
                  <c:v>38116</c:v>
                </c:pt>
                <c:pt idx="3101">
                  <c:v>32519</c:v>
                </c:pt>
                <c:pt idx="3102">
                  <c:v>23163</c:v>
                </c:pt>
                <c:pt idx="3103">
                  <c:v>16655</c:v>
                </c:pt>
                <c:pt idx="3104">
                  <c:v>14961</c:v>
                </c:pt>
                <c:pt idx="3105">
                  <c:v>14131</c:v>
                </c:pt>
                <c:pt idx="3106">
                  <c:v>16790</c:v>
                </c:pt>
                <c:pt idx="3107">
                  <c:v>13780</c:v>
                </c:pt>
                <c:pt idx="3108">
                  <c:v>12336</c:v>
                </c:pt>
                <c:pt idx="3109">
                  <c:v>14632</c:v>
                </c:pt>
                <c:pt idx="3110">
                  <c:v>16506</c:v>
                </c:pt>
                <c:pt idx="3111">
                  <c:v>17496</c:v>
                </c:pt>
                <c:pt idx="3112">
                  <c:v>14794</c:v>
                </c:pt>
                <c:pt idx="3113">
                  <c:v>12939</c:v>
                </c:pt>
                <c:pt idx="3114">
                  <c:v>11894</c:v>
                </c:pt>
                <c:pt idx="3115">
                  <c:v>11020</c:v>
                </c:pt>
                <c:pt idx="3116">
                  <c:v>9888.1</c:v>
                </c:pt>
                <c:pt idx="3117">
                  <c:v>8870.1</c:v>
                </c:pt>
                <c:pt idx="3118">
                  <c:v>10412</c:v>
                </c:pt>
                <c:pt idx="3119">
                  <c:v>8989</c:v>
                </c:pt>
                <c:pt idx="3120">
                  <c:v>7929.1</c:v>
                </c:pt>
                <c:pt idx="3121">
                  <c:v>7104.2</c:v>
                </c:pt>
                <c:pt idx="3122">
                  <c:v>6422.7</c:v>
                </c:pt>
                <c:pt idx="3123">
                  <c:v>5760.4</c:v>
                </c:pt>
                <c:pt idx="3124">
                  <c:v>5204.8999999999996</c:v>
                </c:pt>
                <c:pt idx="3125">
                  <c:v>4720.6000000000004</c:v>
                </c:pt>
                <c:pt idx="3126">
                  <c:v>4411.5</c:v>
                </c:pt>
                <c:pt idx="3127">
                  <c:v>3931.8</c:v>
                </c:pt>
                <c:pt idx="3128">
                  <c:v>3589.5</c:v>
                </c:pt>
                <c:pt idx="3129">
                  <c:v>3481.7</c:v>
                </c:pt>
                <c:pt idx="3130">
                  <c:v>3051.3</c:v>
                </c:pt>
                <c:pt idx="3131">
                  <c:v>2894</c:v>
                </c:pt>
                <c:pt idx="3132">
                  <c:v>2600.1</c:v>
                </c:pt>
                <c:pt idx="3133">
                  <c:v>2402.6</c:v>
                </c:pt>
                <c:pt idx="3134">
                  <c:v>2235.1999999999998</c:v>
                </c:pt>
                <c:pt idx="3135">
                  <c:v>2084.1999999999998</c:v>
                </c:pt>
                <c:pt idx="3136">
                  <c:v>2139.3000000000002</c:v>
                </c:pt>
                <c:pt idx="3137">
                  <c:v>1858.7</c:v>
                </c:pt>
                <c:pt idx="3138">
                  <c:v>1713</c:v>
                </c:pt>
                <c:pt idx="3139">
                  <c:v>3259.9</c:v>
                </c:pt>
                <c:pt idx="3140">
                  <c:v>2784.9</c:v>
                </c:pt>
                <c:pt idx="3141">
                  <c:v>2574.3000000000002</c:v>
                </c:pt>
                <c:pt idx="3142">
                  <c:v>2245.1999999999998</c:v>
                </c:pt>
                <c:pt idx="3143">
                  <c:v>2137.1</c:v>
                </c:pt>
                <c:pt idx="3144">
                  <c:v>1965.8</c:v>
                </c:pt>
                <c:pt idx="3145">
                  <c:v>1814.4</c:v>
                </c:pt>
                <c:pt idx="3146">
                  <c:v>1679.1</c:v>
                </c:pt>
                <c:pt idx="3147">
                  <c:v>1557.6</c:v>
                </c:pt>
                <c:pt idx="3148">
                  <c:v>1449</c:v>
                </c:pt>
                <c:pt idx="3149">
                  <c:v>1351</c:v>
                </c:pt>
                <c:pt idx="3150">
                  <c:v>1564.2</c:v>
                </c:pt>
                <c:pt idx="3151">
                  <c:v>1380</c:v>
                </c:pt>
                <c:pt idx="3152">
                  <c:v>1127.2</c:v>
                </c:pt>
                <c:pt idx="3153">
                  <c:v>1214.4000000000001</c:v>
                </c:pt>
                <c:pt idx="3154">
                  <c:v>1013</c:v>
                </c:pt>
                <c:pt idx="3155">
                  <c:v>926.8</c:v>
                </c:pt>
                <c:pt idx="3156">
                  <c:v>874</c:v>
                </c:pt>
                <c:pt idx="3157">
                  <c:v>826.5</c:v>
                </c:pt>
                <c:pt idx="3158">
                  <c:v>782.5</c:v>
                </c:pt>
                <c:pt idx="3159">
                  <c:v>787.7</c:v>
                </c:pt>
                <c:pt idx="3160">
                  <c:v>709.1</c:v>
                </c:pt>
                <c:pt idx="3161">
                  <c:v>668.9</c:v>
                </c:pt>
                <c:pt idx="3162">
                  <c:v>635.79999999999995</c:v>
                </c:pt>
                <c:pt idx="3163">
                  <c:v>605</c:v>
                </c:pt>
                <c:pt idx="3164">
                  <c:v>653.79999999999995</c:v>
                </c:pt>
                <c:pt idx="3165">
                  <c:v>1559.7</c:v>
                </c:pt>
                <c:pt idx="3166">
                  <c:v>1345.5</c:v>
                </c:pt>
                <c:pt idx="3167">
                  <c:v>1135.4000000000001</c:v>
                </c:pt>
                <c:pt idx="3168">
                  <c:v>1033.8</c:v>
                </c:pt>
                <c:pt idx="3169">
                  <c:v>946.1</c:v>
                </c:pt>
                <c:pt idx="3170">
                  <c:v>869.4</c:v>
                </c:pt>
                <c:pt idx="3171">
                  <c:v>810.5</c:v>
                </c:pt>
                <c:pt idx="3172">
                  <c:v>4194.8</c:v>
                </c:pt>
                <c:pt idx="3173">
                  <c:v>4346.2</c:v>
                </c:pt>
                <c:pt idx="3174">
                  <c:v>3600.2</c:v>
                </c:pt>
                <c:pt idx="3175">
                  <c:v>3444.9</c:v>
                </c:pt>
                <c:pt idx="3176">
                  <c:v>2859.5</c:v>
                </c:pt>
                <c:pt idx="3177">
                  <c:v>2771.4</c:v>
                </c:pt>
                <c:pt idx="3178">
                  <c:v>2479.8000000000002</c:v>
                </c:pt>
                <c:pt idx="3179">
                  <c:v>2296</c:v>
                </c:pt>
                <c:pt idx="3180">
                  <c:v>2082.8000000000002</c:v>
                </c:pt>
                <c:pt idx="3181">
                  <c:v>2181.8000000000002</c:v>
                </c:pt>
                <c:pt idx="3182">
                  <c:v>1684.6</c:v>
                </c:pt>
                <c:pt idx="3183">
                  <c:v>1646.6</c:v>
                </c:pt>
                <c:pt idx="3184">
                  <c:v>1497</c:v>
                </c:pt>
                <c:pt idx="3185">
                  <c:v>1364.8</c:v>
                </c:pt>
                <c:pt idx="3186">
                  <c:v>1248.4000000000001</c:v>
                </c:pt>
                <c:pt idx="3187">
                  <c:v>1145.2</c:v>
                </c:pt>
                <c:pt idx="3188">
                  <c:v>1488.8</c:v>
                </c:pt>
                <c:pt idx="3189">
                  <c:v>1124.4000000000001</c:v>
                </c:pt>
                <c:pt idx="3190">
                  <c:v>1029.5</c:v>
                </c:pt>
                <c:pt idx="3191">
                  <c:v>956.9</c:v>
                </c:pt>
                <c:pt idx="3192">
                  <c:v>964.8</c:v>
                </c:pt>
                <c:pt idx="3193">
                  <c:v>826.6</c:v>
                </c:pt>
                <c:pt idx="3194">
                  <c:v>759</c:v>
                </c:pt>
                <c:pt idx="3195">
                  <c:v>706</c:v>
                </c:pt>
                <c:pt idx="3196">
                  <c:v>658.6</c:v>
                </c:pt>
                <c:pt idx="3197">
                  <c:v>690</c:v>
                </c:pt>
                <c:pt idx="3198">
                  <c:v>730.7</c:v>
                </c:pt>
                <c:pt idx="3199">
                  <c:v>569.9</c:v>
                </c:pt>
                <c:pt idx="3200">
                  <c:v>510.4</c:v>
                </c:pt>
                <c:pt idx="3201">
                  <c:v>479.2</c:v>
                </c:pt>
                <c:pt idx="3202">
                  <c:v>562.4</c:v>
                </c:pt>
                <c:pt idx="3203">
                  <c:v>1953.2</c:v>
                </c:pt>
                <c:pt idx="3204">
                  <c:v>1766.6</c:v>
                </c:pt>
                <c:pt idx="3205">
                  <c:v>1333.2</c:v>
                </c:pt>
                <c:pt idx="3206">
                  <c:v>1265.5</c:v>
                </c:pt>
                <c:pt idx="3207">
                  <c:v>1357.8</c:v>
                </c:pt>
                <c:pt idx="3208">
                  <c:v>1161.0999999999999</c:v>
                </c:pt>
                <c:pt idx="3209">
                  <c:v>991.2</c:v>
                </c:pt>
                <c:pt idx="3210">
                  <c:v>883.2</c:v>
                </c:pt>
                <c:pt idx="3211">
                  <c:v>923.9</c:v>
                </c:pt>
                <c:pt idx="3212">
                  <c:v>738.7</c:v>
                </c:pt>
                <c:pt idx="3213">
                  <c:v>735</c:v>
                </c:pt>
                <c:pt idx="3214">
                  <c:v>713.6</c:v>
                </c:pt>
                <c:pt idx="3215">
                  <c:v>600.6</c:v>
                </c:pt>
                <c:pt idx="3216">
                  <c:v>1447.4</c:v>
                </c:pt>
                <c:pt idx="3217">
                  <c:v>2179.1</c:v>
                </c:pt>
                <c:pt idx="3218">
                  <c:v>1990.8</c:v>
                </c:pt>
                <c:pt idx="3219">
                  <c:v>1720.8</c:v>
                </c:pt>
                <c:pt idx="3220">
                  <c:v>1541.8</c:v>
                </c:pt>
                <c:pt idx="3221">
                  <c:v>2374.8000000000002</c:v>
                </c:pt>
                <c:pt idx="3222">
                  <c:v>3427.8</c:v>
                </c:pt>
                <c:pt idx="3223">
                  <c:v>3217</c:v>
                </c:pt>
                <c:pt idx="3224">
                  <c:v>2675.4</c:v>
                </c:pt>
                <c:pt idx="3225">
                  <c:v>2775.3</c:v>
                </c:pt>
                <c:pt idx="3226">
                  <c:v>2775.3</c:v>
                </c:pt>
                <c:pt idx="3227">
                  <c:v>4273.3999999999996</c:v>
                </c:pt>
                <c:pt idx="3228">
                  <c:v>3572.5</c:v>
                </c:pt>
                <c:pt idx="3229">
                  <c:v>3064.4</c:v>
                </c:pt>
                <c:pt idx="3230">
                  <c:v>2919.2</c:v>
                </c:pt>
                <c:pt idx="3231">
                  <c:v>4959.2</c:v>
                </c:pt>
                <c:pt idx="3232">
                  <c:v>3896.4</c:v>
                </c:pt>
                <c:pt idx="3233">
                  <c:v>3274.2</c:v>
                </c:pt>
                <c:pt idx="3234">
                  <c:v>2939.7</c:v>
                </c:pt>
                <c:pt idx="3235">
                  <c:v>2619.9</c:v>
                </c:pt>
                <c:pt idx="3236">
                  <c:v>2357.3000000000002</c:v>
                </c:pt>
                <c:pt idx="3237">
                  <c:v>2130.1</c:v>
                </c:pt>
                <c:pt idx="3238">
                  <c:v>1930.3</c:v>
                </c:pt>
                <c:pt idx="3239">
                  <c:v>1754.5</c:v>
                </c:pt>
                <c:pt idx="3240">
                  <c:v>1612.3</c:v>
                </c:pt>
                <c:pt idx="3241">
                  <c:v>1464.4</c:v>
                </c:pt>
                <c:pt idx="3242">
                  <c:v>1341.8</c:v>
                </c:pt>
                <c:pt idx="3243">
                  <c:v>1234.2</c:v>
                </c:pt>
                <c:pt idx="3244">
                  <c:v>1138.5</c:v>
                </c:pt>
                <c:pt idx="3245">
                  <c:v>1053.0999999999999</c:v>
                </c:pt>
                <c:pt idx="3246">
                  <c:v>1090</c:v>
                </c:pt>
                <c:pt idx="3247">
                  <c:v>932</c:v>
                </c:pt>
                <c:pt idx="3248">
                  <c:v>847.2</c:v>
                </c:pt>
                <c:pt idx="3249">
                  <c:v>790.3</c:v>
                </c:pt>
                <c:pt idx="3250">
                  <c:v>740.8</c:v>
                </c:pt>
                <c:pt idx="3251">
                  <c:v>847.4</c:v>
                </c:pt>
                <c:pt idx="3252">
                  <c:v>862.8</c:v>
                </c:pt>
                <c:pt idx="3253">
                  <c:v>945</c:v>
                </c:pt>
                <c:pt idx="3254">
                  <c:v>3632.3</c:v>
                </c:pt>
                <c:pt idx="3255">
                  <c:v>2952.1</c:v>
                </c:pt>
                <c:pt idx="3256">
                  <c:v>2226.6</c:v>
                </c:pt>
                <c:pt idx="3257">
                  <c:v>2291.9</c:v>
                </c:pt>
                <c:pt idx="3258">
                  <c:v>2055.3000000000002</c:v>
                </c:pt>
                <c:pt idx="3259">
                  <c:v>1848.6</c:v>
                </c:pt>
                <c:pt idx="3260">
                  <c:v>1667.7</c:v>
                </c:pt>
                <c:pt idx="3261">
                  <c:v>1531.6</c:v>
                </c:pt>
                <c:pt idx="3262">
                  <c:v>4351.8999999999996</c:v>
                </c:pt>
                <c:pt idx="3263">
                  <c:v>3692.2</c:v>
                </c:pt>
                <c:pt idx="3264">
                  <c:v>3252.2</c:v>
                </c:pt>
                <c:pt idx="3265">
                  <c:v>2858.2</c:v>
                </c:pt>
                <c:pt idx="3266">
                  <c:v>2560.3000000000002</c:v>
                </c:pt>
                <c:pt idx="3267">
                  <c:v>2308.5</c:v>
                </c:pt>
                <c:pt idx="3268">
                  <c:v>2073.6999999999998</c:v>
                </c:pt>
                <c:pt idx="3269">
                  <c:v>1908.3</c:v>
                </c:pt>
                <c:pt idx="3270">
                  <c:v>1702</c:v>
                </c:pt>
                <c:pt idx="3271">
                  <c:v>1544.2</c:v>
                </c:pt>
                <c:pt idx="3272">
                  <c:v>1408.4</c:v>
                </c:pt>
                <c:pt idx="3273">
                  <c:v>1288.3</c:v>
                </c:pt>
                <c:pt idx="3274">
                  <c:v>1182.2</c:v>
                </c:pt>
                <c:pt idx="3275">
                  <c:v>1087.5999999999999</c:v>
                </c:pt>
                <c:pt idx="3276">
                  <c:v>1003.6</c:v>
                </c:pt>
                <c:pt idx="3277">
                  <c:v>928.5</c:v>
                </c:pt>
                <c:pt idx="3278">
                  <c:v>865.6</c:v>
                </c:pt>
                <c:pt idx="3279">
                  <c:v>801.4</c:v>
                </c:pt>
                <c:pt idx="3280">
                  <c:v>746.6</c:v>
                </c:pt>
                <c:pt idx="3281">
                  <c:v>697.6</c:v>
                </c:pt>
                <c:pt idx="3282">
                  <c:v>652.9</c:v>
                </c:pt>
                <c:pt idx="3283">
                  <c:v>612.5</c:v>
                </c:pt>
                <c:pt idx="3284">
                  <c:v>663.3</c:v>
                </c:pt>
                <c:pt idx="3285">
                  <c:v>871.4</c:v>
                </c:pt>
                <c:pt idx="3286">
                  <c:v>716.7</c:v>
                </c:pt>
                <c:pt idx="3287">
                  <c:v>543.70000000000005</c:v>
                </c:pt>
                <c:pt idx="3288">
                  <c:v>764</c:v>
                </c:pt>
                <c:pt idx="3289">
                  <c:v>688.8</c:v>
                </c:pt>
                <c:pt idx="3290">
                  <c:v>634.1</c:v>
                </c:pt>
                <c:pt idx="3291">
                  <c:v>694</c:v>
                </c:pt>
                <c:pt idx="3292">
                  <c:v>556.70000000000005</c:v>
                </c:pt>
                <c:pt idx="3293">
                  <c:v>507</c:v>
                </c:pt>
                <c:pt idx="3294">
                  <c:v>472.9</c:v>
                </c:pt>
                <c:pt idx="3295">
                  <c:v>442</c:v>
                </c:pt>
                <c:pt idx="3296">
                  <c:v>413.9</c:v>
                </c:pt>
                <c:pt idx="3297">
                  <c:v>388.5</c:v>
                </c:pt>
                <c:pt idx="3298">
                  <c:v>365.2</c:v>
                </c:pt>
                <c:pt idx="3299">
                  <c:v>347</c:v>
                </c:pt>
                <c:pt idx="3300">
                  <c:v>324.8</c:v>
                </c:pt>
                <c:pt idx="3301">
                  <c:v>306.5</c:v>
                </c:pt>
                <c:pt idx="3302">
                  <c:v>289.89999999999998</c:v>
                </c:pt>
                <c:pt idx="3303">
                  <c:v>274.60000000000002</c:v>
                </c:pt>
                <c:pt idx="3304">
                  <c:v>1500.8</c:v>
                </c:pt>
                <c:pt idx="3305">
                  <c:v>1176.2</c:v>
                </c:pt>
                <c:pt idx="3306">
                  <c:v>1076.4000000000001</c:v>
                </c:pt>
                <c:pt idx="3307">
                  <c:v>874.6</c:v>
                </c:pt>
                <c:pt idx="3308">
                  <c:v>1007.7</c:v>
                </c:pt>
                <c:pt idx="3309">
                  <c:v>905.8</c:v>
                </c:pt>
                <c:pt idx="3310">
                  <c:v>2071.4</c:v>
                </c:pt>
                <c:pt idx="3311">
                  <c:v>2129.3000000000002</c:v>
                </c:pt>
                <c:pt idx="3312">
                  <c:v>1788.2</c:v>
                </c:pt>
                <c:pt idx="3313">
                  <c:v>1866.9</c:v>
                </c:pt>
                <c:pt idx="3314">
                  <c:v>1856.8</c:v>
                </c:pt>
                <c:pt idx="3315">
                  <c:v>1659.8</c:v>
                </c:pt>
                <c:pt idx="3316">
                  <c:v>1487.7</c:v>
                </c:pt>
                <c:pt idx="3317">
                  <c:v>1337.5</c:v>
                </c:pt>
                <c:pt idx="3318">
                  <c:v>1205.9000000000001</c:v>
                </c:pt>
                <c:pt idx="3319">
                  <c:v>1090.4000000000001</c:v>
                </c:pt>
                <c:pt idx="3320">
                  <c:v>2856.9</c:v>
                </c:pt>
                <c:pt idx="3321">
                  <c:v>3426</c:v>
                </c:pt>
                <c:pt idx="3322">
                  <c:v>2941.1</c:v>
                </c:pt>
                <c:pt idx="3323">
                  <c:v>2624.5</c:v>
                </c:pt>
                <c:pt idx="3324">
                  <c:v>2378</c:v>
                </c:pt>
                <c:pt idx="3325">
                  <c:v>3187.5</c:v>
                </c:pt>
                <c:pt idx="3326">
                  <c:v>3793.4</c:v>
                </c:pt>
                <c:pt idx="3327">
                  <c:v>3300.8</c:v>
                </c:pt>
                <c:pt idx="3328">
                  <c:v>3021.4</c:v>
                </c:pt>
                <c:pt idx="3329">
                  <c:v>2716.5</c:v>
                </c:pt>
                <c:pt idx="3330">
                  <c:v>2426.6</c:v>
                </c:pt>
                <c:pt idx="3331">
                  <c:v>2183.4</c:v>
                </c:pt>
                <c:pt idx="3332">
                  <c:v>1997.3</c:v>
                </c:pt>
                <c:pt idx="3333">
                  <c:v>1800.5</c:v>
                </c:pt>
                <c:pt idx="3334">
                  <c:v>1682.4</c:v>
                </c:pt>
                <c:pt idx="3335">
                  <c:v>1564.1</c:v>
                </c:pt>
                <c:pt idx="3336">
                  <c:v>1909.2</c:v>
                </c:pt>
                <c:pt idx="3337">
                  <c:v>2172.4</c:v>
                </c:pt>
                <c:pt idx="3338">
                  <c:v>2288.8000000000002</c:v>
                </c:pt>
                <c:pt idx="3339">
                  <c:v>2181.9</c:v>
                </c:pt>
                <c:pt idx="3340">
                  <c:v>1935.2</c:v>
                </c:pt>
                <c:pt idx="3341">
                  <c:v>1891.4</c:v>
                </c:pt>
                <c:pt idx="3342">
                  <c:v>1696.6</c:v>
                </c:pt>
                <c:pt idx="3343">
                  <c:v>1599.8</c:v>
                </c:pt>
                <c:pt idx="3344">
                  <c:v>1532.7</c:v>
                </c:pt>
                <c:pt idx="3345">
                  <c:v>2216</c:v>
                </c:pt>
                <c:pt idx="3346">
                  <c:v>3387.8</c:v>
                </c:pt>
                <c:pt idx="3347">
                  <c:v>3694.9</c:v>
                </c:pt>
                <c:pt idx="3348">
                  <c:v>4057.7</c:v>
                </c:pt>
                <c:pt idx="3349">
                  <c:v>4365.5</c:v>
                </c:pt>
                <c:pt idx="3350">
                  <c:v>3835.6</c:v>
                </c:pt>
                <c:pt idx="3351">
                  <c:v>3494.8</c:v>
                </c:pt>
                <c:pt idx="3352">
                  <c:v>3707.4</c:v>
                </c:pt>
                <c:pt idx="3353">
                  <c:v>4055.7</c:v>
                </c:pt>
                <c:pt idx="3354">
                  <c:v>3501.6</c:v>
                </c:pt>
                <c:pt idx="3355">
                  <c:v>3615.8</c:v>
                </c:pt>
                <c:pt idx="3356">
                  <c:v>3257.5</c:v>
                </c:pt>
                <c:pt idx="3357">
                  <c:v>2930.4</c:v>
                </c:pt>
                <c:pt idx="3358">
                  <c:v>2643.9</c:v>
                </c:pt>
                <c:pt idx="3359">
                  <c:v>2392.5</c:v>
                </c:pt>
                <c:pt idx="3360">
                  <c:v>2171.8000000000002</c:v>
                </c:pt>
                <c:pt idx="3361">
                  <c:v>1991.9</c:v>
                </c:pt>
                <c:pt idx="3362">
                  <c:v>1807.5</c:v>
                </c:pt>
                <c:pt idx="3363">
                  <c:v>1654</c:v>
                </c:pt>
                <c:pt idx="3364">
                  <c:v>1519.5</c:v>
                </c:pt>
                <c:pt idx="3365">
                  <c:v>1399.8</c:v>
                </c:pt>
                <c:pt idx="3366">
                  <c:v>1293.0999999999999</c:v>
                </c:pt>
                <c:pt idx="3367">
                  <c:v>1197.7</c:v>
                </c:pt>
                <c:pt idx="3368">
                  <c:v>1112.3</c:v>
                </c:pt>
                <c:pt idx="3369">
                  <c:v>1035.5</c:v>
                </c:pt>
                <c:pt idx="3370">
                  <c:v>966</c:v>
                </c:pt>
                <c:pt idx="3371">
                  <c:v>903.3</c:v>
                </c:pt>
                <c:pt idx="3372">
                  <c:v>861.7</c:v>
                </c:pt>
                <c:pt idx="3373">
                  <c:v>796.3</c:v>
                </c:pt>
                <c:pt idx="3374">
                  <c:v>1051</c:v>
                </c:pt>
                <c:pt idx="3375">
                  <c:v>773.5</c:v>
                </c:pt>
                <c:pt idx="3376">
                  <c:v>1195.7</c:v>
                </c:pt>
                <c:pt idx="3377">
                  <c:v>1153.7</c:v>
                </c:pt>
                <c:pt idx="3378">
                  <c:v>3953.5</c:v>
                </c:pt>
                <c:pt idx="3379">
                  <c:v>3941.6</c:v>
                </c:pt>
                <c:pt idx="3380">
                  <c:v>6839</c:v>
                </c:pt>
                <c:pt idx="3381">
                  <c:v>10199</c:v>
                </c:pt>
                <c:pt idx="3382">
                  <c:v>9530.4</c:v>
                </c:pt>
                <c:pt idx="3383">
                  <c:v>8941.7000000000007</c:v>
                </c:pt>
                <c:pt idx="3384">
                  <c:v>7818.6</c:v>
                </c:pt>
                <c:pt idx="3385">
                  <c:v>10248</c:v>
                </c:pt>
                <c:pt idx="3386">
                  <c:v>9890.4</c:v>
                </c:pt>
                <c:pt idx="3387">
                  <c:v>9463.2999999999993</c:v>
                </c:pt>
                <c:pt idx="3388">
                  <c:v>8250.7000000000007</c:v>
                </c:pt>
                <c:pt idx="3389">
                  <c:v>7912.7</c:v>
                </c:pt>
                <c:pt idx="3390">
                  <c:v>7062.1</c:v>
                </c:pt>
                <c:pt idx="3391">
                  <c:v>6305.4</c:v>
                </c:pt>
                <c:pt idx="3392">
                  <c:v>5945.5</c:v>
                </c:pt>
                <c:pt idx="3393">
                  <c:v>5116.6000000000004</c:v>
                </c:pt>
                <c:pt idx="3394">
                  <c:v>5290.6</c:v>
                </c:pt>
                <c:pt idx="3395">
                  <c:v>4763.1000000000004</c:v>
                </c:pt>
                <c:pt idx="3396">
                  <c:v>4301.1000000000004</c:v>
                </c:pt>
                <c:pt idx="3397">
                  <c:v>3913.3</c:v>
                </c:pt>
                <c:pt idx="3398">
                  <c:v>3541.3</c:v>
                </c:pt>
                <c:pt idx="3399">
                  <c:v>3225.4</c:v>
                </c:pt>
                <c:pt idx="3400">
                  <c:v>2948</c:v>
                </c:pt>
                <c:pt idx="3401">
                  <c:v>2702.7</c:v>
                </c:pt>
                <c:pt idx="3402">
                  <c:v>2797.4</c:v>
                </c:pt>
                <c:pt idx="3403">
                  <c:v>3091.7</c:v>
                </c:pt>
                <c:pt idx="3404">
                  <c:v>3477.1</c:v>
                </c:pt>
                <c:pt idx="3405">
                  <c:v>3044.6</c:v>
                </c:pt>
                <c:pt idx="3406">
                  <c:v>2996.6</c:v>
                </c:pt>
                <c:pt idx="3407">
                  <c:v>2728.8</c:v>
                </c:pt>
                <c:pt idx="3408">
                  <c:v>2492.3000000000002</c:v>
                </c:pt>
                <c:pt idx="3409">
                  <c:v>2283.1999999999998</c:v>
                </c:pt>
                <c:pt idx="3410">
                  <c:v>2097.8000000000002</c:v>
                </c:pt>
                <c:pt idx="3411">
                  <c:v>1952.6</c:v>
                </c:pt>
                <c:pt idx="3412">
                  <c:v>3155.9</c:v>
                </c:pt>
                <c:pt idx="3413">
                  <c:v>3612.3</c:v>
                </c:pt>
                <c:pt idx="3414">
                  <c:v>3174.9</c:v>
                </c:pt>
                <c:pt idx="3415">
                  <c:v>3390.2</c:v>
                </c:pt>
                <c:pt idx="3416">
                  <c:v>3438.7</c:v>
                </c:pt>
                <c:pt idx="3417">
                  <c:v>3498.8</c:v>
                </c:pt>
                <c:pt idx="3418">
                  <c:v>3174.4</c:v>
                </c:pt>
                <c:pt idx="3419">
                  <c:v>3036.1</c:v>
                </c:pt>
                <c:pt idx="3420">
                  <c:v>6440.9</c:v>
                </c:pt>
                <c:pt idx="3421">
                  <c:v>8536</c:v>
                </c:pt>
                <c:pt idx="3422">
                  <c:v>8021.5</c:v>
                </c:pt>
                <c:pt idx="3423">
                  <c:v>6816.1</c:v>
                </c:pt>
                <c:pt idx="3424">
                  <c:v>6968.6</c:v>
                </c:pt>
                <c:pt idx="3425">
                  <c:v>6207.8</c:v>
                </c:pt>
                <c:pt idx="3426">
                  <c:v>5545.3</c:v>
                </c:pt>
                <c:pt idx="3427">
                  <c:v>4967.8</c:v>
                </c:pt>
                <c:pt idx="3428">
                  <c:v>4463.3</c:v>
                </c:pt>
                <c:pt idx="3429">
                  <c:v>4022.2</c:v>
                </c:pt>
                <c:pt idx="3430">
                  <c:v>3725</c:v>
                </c:pt>
                <c:pt idx="3431">
                  <c:v>3574.1</c:v>
                </c:pt>
                <c:pt idx="3432">
                  <c:v>3122.3</c:v>
                </c:pt>
                <c:pt idx="3433">
                  <c:v>2942.5</c:v>
                </c:pt>
                <c:pt idx="3434">
                  <c:v>2783.2</c:v>
                </c:pt>
                <c:pt idx="3435">
                  <c:v>2573.1999999999998</c:v>
                </c:pt>
                <c:pt idx="3436">
                  <c:v>2373</c:v>
                </c:pt>
                <c:pt idx="3437">
                  <c:v>2163.3000000000002</c:v>
                </c:pt>
                <c:pt idx="3438">
                  <c:v>1990.2</c:v>
                </c:pt>
                <c:pt idx="3439">
                  <c:v>1838</c:v>
                </c:pt>
                <c:pt idx="3440">
                  <c:v>1701.9</c:v>
                </c:pt>
                <c:pt idx="3441">
                  <c:v>1840.5</c:v>
                </c:pt>
                <c:pt idx="3442">
                  <c:v>1499.2</c:v>
                </c:pt>
                <c:pt idx="3443">
                  <c:v>2242.4</c:v>
                </c:pt>
                <c:pt idx="3444">
                  <c:v>3544.6</c:v>
                </c:pt>
                <c:pt idx="3445">
                  <c:v>10597</c:v>
                </c:pt>
                <c:pt idx="3446">
                  <c:v>13556</c:v>
                </c:pt>
                <c:pt idx="3447">
                  <c:v>11345</c:v>
                </c:pt>
                <c:pt idx="3448">
                  <c:v>10556</c:v>
                </c:pt>
                <c:pt idx="3449">
                  <c:v>9750.7000000000007</c:v>
                </c:pt>
                <c:pt idx="3450">
                  <c:v>9051.6</c:v>
                </c:pt>
                <c:pt idx="3451">
                  <c:v>8041.5</c:v>
                </c:pt>
                <c:pt idx="3452">
                  <c:v>7697</c:v>
                </c:pt>
                <c:pt idx="3453">
                  <c:v>6875.7</c:v>
                </c:pt>
                <c:pt idx="3454">
                  <c:v>8444.7000000000007</c:v>
                </c:pt>
                <c:pt idx="3455">
                  <c:v>15715</c:v>
                </c:pt>
                <c:pt idx="3456">
                  <c:v>33215</c:v>
                </c:pt>
                <c:pt idx="3457">
                  <c:v>42566</c:v>
                </c:pt>
                <c:pt idx="3458">
                  <c:v>40168</c:v>
                </c:pt>
                <c:pt idx="3459">
                  <c:v>33644</c:v>
                </c:pt>
                <c:pt idx="3460">
                  <c:v>24724</c:v>
                </c:pt>
                <c:pt idx="3461">
                  <c:v>18998</c:v>
                </c:pt>
                <c:pt idx="3462">
                  <c:v>16816</c:v>
                </c:pt>
                <c:pt idx="3463">
                  <c:v>15073</c:v>
                </c:pt>
                <c:pt idx="3464">
                  <c:v>13378</c:v>
                </c:pt>
                <c:pt idx="3465">
                  <c:v>12115</c:v>
                </c:pt>
                <c:pt idx="3466">
                  <c:v>10624</c:v>
                </c:pt>
                <c:pt idx="3467">
                  <c:v>9943.7000000000007</c:v>
                </c:pt>
                <c:pt idx="3468">
                  <c:v>8786.2999999999993</c:v>
                </c:pt>
                <c:pt idx="3469">
                  <c:v>8764.5</c:v>
                </c:pt>
                <c:pt idx="3470">
                  <c:v>7841.7</c:v>
                </c:pt>
                <c:pt idx="3471">
                  <c:v>7321.8</c:v>
                </c:pt>
                <c:pt idx="3472">
                  <c:v>6375</c:v>
                </c:pt>
                <c:pt idx="3473">
                  <c:v>5739.2</c:v>
                </c:pt>
                <c:pt idx="3474">
                  <c:v>5751.3</c:v>
                </c:pt>
                <c:pt idx="3475">
                  <c:v>5526.3</c:v>
                </c:pt>
                <c:pt idx="3476">
                  <c:v>4865.8</c:v>
                </c:pt>
                <c:pt idx="3477">
                  <c:v>5140.3</c:v>
                </c:pt>
                <c:pt idx="3478">
                  <c:v>4644.3</c:v>
                </c:pt>
                <c:pt idx="3479">
                  <c:v>4219.5</c:v>
                </c:pt>
                <c:pt idx="3480">
                  <c:v>3846</c:v>
                </c:pt>
                <c:pt idx="3481">
                  <c:v>3521.3</c:v>
                </c:pt>
                <c:pt idx="3482">
                  <c:v>3234.6</c:v>
                </c:pt>
                <c:pt idx="3483">
                  <c:v>3036.1</c:v>
                </c:pt>
                <c:pt idx="3484">
                  <c:v>2750.8</c:v>
                </c:pt>
                <c:pt idx="3485">
                  <c:v>2568.5</c:v>
                </c:pt>
                <c:pt idx="3486">
                  <c:v>2440</c:v>
                </c:pt>
                <c:pt idx="3487">
                  <c:v>2899.9</c:v>
                </c:pt>
                <c:pt idx="3488">
                  <c:v>2740.6</c:v>
                </c:pt>
                <c:pt idx="3489">
                  <c:v>2961.5</c:v>
                </c:pt>
                <c:pt idx="3490">
                  <c:v>2760.1</c:v>
                </c:pt>
                <c:pt idx="3491">
                  <c:v>2481.6</c:v>
                </c:pt>
                <c:pt idx="3492">
                  <c:v>2355.9</c:v>
                </c:pt>
                <c:pt idx="3493">
                  <c:v>2952.6</c:v>
                </c:pt>
                <c:pt idx="3494">
                  <c:v>2840.8</c:v>
                </c:pt>
                <c:pt idx="3495">
                  <c:v>2459.6999999999998</c:v>
                </c:pt>
                <c:pt idx="3496">
                  <c:v>2243.6</c:v>
                </c:pt>
                <c:pt idx="3497">
                  <c:v>7951.3</c:v>
                </c:pt>
                <c:pt idx="3498">
                  <c:v>6487</c:v>
                </c:pt>
                <c:pt idx="3499">
                  <c:v>7237.9</c:v>
                </c:pt>
                <c:pt idx="3500">
                  <c:v>6901.7</c:v>
                </c:pt>
                <c:pt idx="3501">
                  <c:v>6877.3</c:v>
                </c:pt>
                <c:pt idx="3502">
                  <c:v>6672.2</c:v>
                </c:pt>
                <c:pt idx="3503">
                  <c:v>5877.4</c:v>
                </c:pt>
                <c:pt idx="3504">
                  <c:v>5256.6</c:v>
                </c:pt>
                <c:pt idx="3505">
                  <c:v>4715.3999999999996</c:v>
                </c:pt>
                <c:pt idx="3506">
                  <c:v>4272</c:v>
                </c:pt>
                <c:pt idx="3507">
                  <c:v>3929.3</c:v>
                </c:pt>
                <c:pt idx="3508">
                  <c:v>3613.4</c:v>
                </c:pt>
                <c:pt idx="3509">
                  <c:v>3160.9</c:v>
                </c:pt>
                <c:pt idx="3510">
                  <c:v>2864.8</c:v>
                </c:pt>
                <c:pt idx="3511">
                  <c:v>2779.5</c:v>
                </c:pt>
                <c:pt idx="3512">
                  <c:v>2492.1</c:v>
                </c:pt>
                <c:pt idx="3513">
                  <c:v>3829.7</c:v>
                </c:pt>
                <c:pt idx="3514">
                  <c:v>3275.3</c:v>
                </c:pt>
                <c:pt idx="3515">
                  <c:v>2844.1</c:v>
                </c:pt>
                <c:pt idx="3516">
                  <c:v>2588.8000000000002</c:v>
                </c:pt>
                <c:pt idx="3517">
                  <c:v>5502.2</c:v>
                </c:pt>
                <c:pt idx="3518">
                  <c:v>4196.1000000000004</c:v>
                </c:pt>
                <c:pt idx="3519">
                  <c:v>3481.7</c:v>
                </c:pt>
                <c:pt idx="3520">
                  <c:v>3161.3</c:v>
                </c:pt>
                <c:pt idx="3521">
                  <c:v>2870.9</c:v>
                </c:pt>
                <c:pt idx="3522">
                  <c:v>2598.4</c:v>
                </c:pt>
                <c:pt idx="3523">
                  <c:v>2397.8000000000002</c:v>
                </c:pt>
                <c:pt idx="3524">
                  <c:v>2279.4</c:v>
                </c:pt>
                <c:pt idx="3525">
                  <c:v>3513.5</c:v>
                </c:pt>
                <c:pt idx="3526">
                  <c:v>2978.6</c:v>
                </c:pt>
                <c:pt idx="3527">
                  <c:v>2576.5</c:v>
                </c:pt>
                <c:pt idx="3528">
                  <c:v>2340</c:v>
                </c:pt>
                <c:pt idx="3529">
                  <c:v>2131.6999999999998</c:v>
                </c:pt>
                <c:pt idx="3530">
                  <c:v>1947.6</c:v>
                </c:pt>
                <c:pt idx="3531">
                  <c:v>1785</c:v>
                </c:pt>
                <c:pt idx="3532">
                  <c:v>1640.6</c:v>
                </c:pt>
                <c:pt idx="3533">
                  <c:v>1524.9</c:v>
                </c:pt>
                <c:pt idx="3534">
                  <c:v>3797.3</c:v>
                </c:pt>
                <c:pt idx="3535">
                  <c:v>2986.8</c:v>
                </c:pt>
                <c:pt idx="3536">
                  <c:v>2511.8000000000002</c:v>
                </c:pt>
                <c:pt idx="3537">
                  <c:v>2271.9</c:v>
                </c:pt>
                <c:pt idx="3538">
                  <c:v>2061.1999999999998</c:v>
                </c:pt>
                <c:pt idx="3539">
                  <c:v>1875.6</c:v>
                </c:pt>
                <c:pt idx="3540">
                  <c:v>1711.9</c:v>
                </c:pt>
                <c:pt idx="3541">
                  <c:v>1567.2</c:v>
                </c:pt>
                <c:pt idx="3542">
                  <c:v>1439.1</c:v>
                </c:pt>
                <c:pt idx="3543">
                  <c:v>1325</c:v>
                </c:pt>
                <c:pt idx="3544">
                  <c:v>1239.7</c:v>
                </c:pt>
                <c:pt idx="3545">
                  <c:v>1515.6</c:v>
                </c:pt>
                <c:pt idx="3546">
                  <c:v>1247.9000000000001</c:v>
                </c:pt>
                <c:pt idx="3547">
                  <c:v>1395.7</c:v>
                </c:pt>
                <c:pt idx="3548">
                  <c:v>1318</c:v>
                </c:pt>
                <c:pt idx="3549">
                  <c:v>1574.7</c:v>
                </c:pt>
                <c:pt idx="3550">
                  <c:v>1555.4</c:v>
                </c:pt>
                <c:pt idx="3551">
                  <c:v>1206.4000000000001</c:v>
                </c:pt>
                <c:pt idx="3552">
                  <c:v>1203.7</c:v>
                </c:pt>
                <c:pt idx="3553">
                  <c:v>1104.2</c:v>
                </c:pt>
                <c:pt idx="3554">
                  <c:v>1016.4</c:v>
                </c:pt>
                <c:pt idx="3555">
                  <c:v>942.5</c:v>
                </c:pt>
                <c:pt idx="3556">
                  <c:v>881</c:v>
                </c:pt>
                <c:pt idx="3557">
                  <c:v>807.1</c:v>
                </c:pt>
                <c:pt idx="3558">
                  <c:v>749.5</c:v>
                </c:pt>
                <c:pt idx="3559">
                  <c:v>698.8</c:v>
                </c:pt>
                <c:pt idx="3560">
                  <c:v>653</c:v>
                </c:pt>
                <c:pt idx="3561">
                  <c:v>611.4</c:v>
                </c:pt>
                <c:pt idx="3562">
                  <c:v>573.5</c:v>
                </c:pt>
                <c:pt idx="3563">
                  <c:v>539.20000000000005</c:v>
                </c:pt>
                <c:pt idx="3564">
                  <c:v>507.7</c:v>
                </c:pt>
                <c:pt idx="3565">
                  <c:v>478.9</c:v>
                </c:pt>
                <c:pt idx="3566">
                  <c:v>452.3</c:v>
                </c:pt>
                <c:pt idx="3567">
                  <c:v>427.8</c:v>
                </c:pt>
                <c:pt idx="3568">
                  <c:v>411.2</c:v>
                </c:pt>
                <c:pt idx="3569">
                  <c:v>1260.9000000000001</c:v>
                </c:pt>
                <c:pt idx="3570">
                  <c:v>952.3</c:v>
                </c:pt>
                <c:pt idx="3571">
                  <c:v>783.4</c:v>
                </c:pt>
                <c:pt idx="3572">
                  <c:v>712.3</c:v>
                </c:pt>
                <c:pt idx="3573">
                  <c:v>651.9</c:v>
                </c:pt>
                <c:pt idx="3574">
                  <c:v>598.5</c:v>
                </c:pt>
                <c:pt idx="3575">
                  <c:v>550.9</c:v>
                </c:pt>
                <c:pt idx="3576">
                  <c:v>508.7</c:v>
                </c:pt>
                <c:pt idx="3577">
                  <c:v>470.8</c:v>
                </c:pt>
                <c:pt idx="3578">
                  <c:v>446</c:v>
                </c:pt>
                <c:pt idx="3579">
                  <c:v>638.5</c:v>
                </c:pt>
                <c:pt idx="3580">
                  <c:v>404.7</c:v>
                </c:pt>
                <c:pt idx="3581">
                  <c:v>354.2</c:v>
                </c:pt>
                <c:pt idx="3582">
                  <c:v>340.9</c:v>
                </c:pt>
                <c:pt idx="3583">
                  <c:v>312.39999999999998</c:v>
                </c:pt>
                <c:pt idx="3584">
                  <c:v>292.7</c:v>
                </c:pt>
                <c:pt idx="3585">
                  <c:v>333.8</c:v>
                </c:pt>
                <c:pt idx="3586">
                  <c:v>6262.7</c:v>
                </c:pt>
                <c:pt idx="3587">
                  <c:v>4941.3</c:v>
                </c:pt>
                <c:pt idx="3588">
                  <c:v>4145.7</c:v>
                </c:pt>
                <c:pt idx="3589">
                  <c:v>5912</c:v>
                </c:pt>
                <c:pt idx="3590">
                  <c:v>4985.3999999999996</c:v>
                </c:pt>
                <c:pt idx="3591">
                  <c:v>4263.5</c:v>
                </c:pt>
                <c:pt idx="3592">
                  <c:v>4531.2</c:v>
                </c:pt>
                <c:pt idx="3593">
                  <c:v>4058.7</c:v>
                </c:pt>
                <c:pt idx="3594">
                  <c:v>3494.6</c:v>
                </c:pt>
                <c:pt idx="3595">
                  <c:v>3189</c:v>
                </c:pt>
                <c:pt idx="3596">
                  <c:v>4179.8999999999996</c:v>
                </c:pt>
                <c:pt idx="3597">
                  <c:v>4340.6000000000004</c:v>
                </c:pt>
                <c:pt idx="3598">
                  <c:v>3861</c:v>
                </c:pt>
                <c:pt idx="3599">
                  <c:v>3399.1</c:v>
                </c:pt>
                <c:pt idx="3600">
                  <c:v>3050.3</c:v>
                </c:pt>
                <c:pt idx="3601">
                  <c:v>2745.8</c:v>
                </c:pt>
                <c:pt idx="3602">
                  <c:v>2479</c:v>
                </c:pt>
                <c:pt idx="3603">
                  <c:v>2261.1999999999998</c:v>
                </c:pt>
                <c:pt idx="3604">
                  <c:v>2041</c:v>
                </c:pt>
                <c:pt idx="3605">
                  <c:v>1858</c:v>
                </c:pt>
                <c:pt idx="3606">
                  <c:v>2105.5</c:v>
                </c:pt>
                <c:pt idx="3607">
                  <c:v>5049.5</c:v>
                </c:pt>
                <c:pt idx="3608">
                  <c:v>3825.8</c:v>
                </c:pt>
                <c:pt idx="3609">
                  <c:v>3174.7</c:v>
                </c:pt>
                <c:pt idx="3610">
                  <c:v>2852.5</c:v>
                </c:pt>
                <c:pt idx="3611">
                  <c:v>2570.6</c:v>
                </c:pt>
                <c:pt idx="3612">
                  <c:v>2323.5</c:v>
                </c:pt>
                <c:pt idx="3613">
                  <c:v>2190.5</c:v>
                </c:pt>
                <c:pt idx="3614">
                  <c:v>1925.2</c:v>
                </c:pt>
                <c:pt idx="3615">
                  <c:v>1747.6</c:v>
                </c:pt>
                <c:pt idx="3616">
                  <c:v>1598.9</c:v>
                </c:pt>
                <c:pt idx="3617">
                  <c:v>3079.1</c:v>
                </c:pt>
                <c:pt idx="3618">
                  <c:v>4047.8</c:v>
                </c:pt>
                <c:pt idx="3619">
                  <c:v>3518.4</c:v>
                </c:pt>
                <c:pt idx="3620">
                  <c:v>3016.9</c:v>
                </c:pt>
                <c:pt idx="3621">
                  <c:v>2712.9</c:v>
                </c:pt>
                <c:pt idx="3622">
                  <c:v>2446.1</c:v>
                </c:pt>
                <c:pt idx="3623">
                  <c:v>2904.9</c:v>
                </c:pt>
                <c:pt idx="3624">
                  <c:v>2594.8000000000002</c:v>
                </c:pt>
                <c:pt idx="3625">
                  <c:v>2283.9</c:v>
                </c:pt>
                <c:pt idx="3626">
                  <c:v>2069</c:v>
                </c:pt>
                <c:pt idx="3627">
                  <c:v>1880</c:v>
                </c:pt>
                <c:pt idx="3628">
                  <c:v>1756.3</c:v>
                </c:pt>
                <c:pt idx="3629">
                  <c:v>4464.3999999999996</c:v>
                </c:pt>
                <c:pt idx="3630">
                  <c:v>4096.5</c:v>
                </c:pt>
                <c:pt idx="3631">
                  <c:v>4433.3</c:v>
                </c:pt>
                <c:pt idx="3632">
                  <c:v>4705.3</c:v>
                </c:pt>
                <c:pt idx="3633">
                  <c:v>4130.1000000000004</c:v>
                </c:pt>
                <c:pt idx="3634">
                  <c:v>3693.7</c:v>
                </c:pt>
                <c:pt idx="3635">
                  <c:v>3313.4</c:v>
                </c:pt>
                <c:pt idx="3636">
                  <c:v>2981</c:v>
                </c:pt>
                <c:pt idx="3637">
                  <c:v>2689.9</c:v>
                </c:pt>
                <c:pt idx="3638">
                  <c:v>2434.6</c:v>
                </c:pt>
                <c:pt idx="3639">
                  <c:v>2210.4</c:v>
                </c:pt>
                <c:pt idx="3640">
                  <c:v>2012.8</c:v>
                </c:pt>
                <c:pt idx="3641">
                  <c:v>1838.5</c:v>
                </c:pt>
                <c:pt idx="3642">
                  <c:v>1684.2</c:v>
                </c:pt>
                <c:pt idx="3643">
                  <c:v>1547.4</c:v>
                </c:pt>
                <c:pt idx="3644">
                  <c:v>1425.7</c:v>
                </c:pt>
                <c:pt idx="3645">
                  <c:v>1317.3</c:v>
                </c:pt>
                <c:pt idx="3646">
                  <c:v>1220.3</c:v>
                </c:pt>
                <c:pt idx="3647">
                  <c:v>1133.4000000000001</c:v>
                </c:pt>
                <c:pt idx="3648">
                  <c:v>1055.0999999999999</c:v>
                </c:pt>
                <c:pt idx="3649">
                  <c:v>984.6</c:v>
                </c:pt>
                <c:pt idx="3650">
                  <c:v>920.8</c:v>
                </c:pt>
                <c:pt idx="3651">
                  <c:v>981.1</c:v>
                </c:pt>
                <c:pt idx="3652">
                  <c:v>823.3</c:v>
                </c:pt>
                <c:pt idx="3653">
                  <c:v>762</c:v>
                </c:pt>
                <c:pt idx="3654">
                  <c:v>717.9</c:v>
                </c:pt>
                <c:pt idx="3655">
                  <c:v>677.5</c:v>
                </c:pt>
                <c:pt idx="3656">
                  <c:v>640.1</c:v>
                </c:pt>
                <c:pt idx="3657">
                  <c:v>605.79999999999995</c:v>
                </c:pt>
                <c:pt idx="3658">
                  <c:v>1094</c:v>
                </c:pt>
                <c:pt idx="3659">
                  <c:v>896.3</c:v>
                </c:pt>
                <c:pt idx="3660">
                  <c:v>947.1</c:v>
                </c:pt>
                <c:pt idx="3661">
                  <c:v>940.9</c:v>
                </c:pt>
                <c:pt idx="3662">
                  <c:v>847.8</c:v>
                </c:pt>
                <c:pt idx="3663">
                  <c:v>926.8</c:v>
                </c:pt>
                <c:pt idx="3664">
                  <c:v>740.1</c:v>
                </c:pt>
                <c:pt idx="3665">
                  <c:v>865.4</c:v>
                </c:pt>
                <c:pt idx="3666">
                  <c:v>845.4</c:v>
                </c:pt>
                <c:pt idx="3667">
                  <c:v>864.9</c:v>
                </c:pt>
                <c:pt idx="3668">
                  <c:v>823.5</c:v>
                </c:pt>
                <c:pt idx="3669">
                  <c:v>907.5</c:v>
                </c:pt>
                <c:pt idx="3670">
                  <c:v>993.7</c:v>
                </c:pt>
                <c:pt idx="3671">
                  <c:v>856.8</c:v>
                </c:pt>
                <c:pt idx="3672">
                  <c:v>943.4</c:v>
                </c:pt>
                <c:pt idx="3673">
                  <c:v>1980.6</c:v>
                </c:pt>
                <c:pt idx="3674">
                  <c:v>3254.8</c:v>
                </c:pt>
                <c:pt idx="3675">
                  <c:v>3667.1</c:v>
                </c:pt>
                <c:pt idx="3676">
                  <c:v>4758.3</c:v>
                </c:pt>
                <c:pt idx="3677">
                  <c:v>5767.8</c:v>
                </c:pt>
                <c:pt idx="3678">
                  <c:v>5670.7</c:v>
                </c:pt>
                <c:pt idx="3679">
                  <c:v>4983.7</c:v>
                </c:pt>
                <c:pt idx="3680">
                  <c:v>5361</c:v>
                </c:pt>
                <c:pt idx="3681">
                  <c:v>5711.3</c:v>
                </c:pt>
                <c:pt idx="3682">
                  <c:v>5008.3</c:v>
                </c:pt>
                <c:pt idx="3683">
                  <c:v>5369.4</c:v>
                </c:pt>
                <c:pt idx="3684">
                  <c:v>5895.7</c:v>
                </c:pt>
                <c:pt idx="3685">
                  <c:v>5606</c:v>
                </c:pt>
                <c:pt idx="3686">
                  <c:v>5661.2</c:v>
                </c:pt>
                <c:pt idx="3687">
                  <c:v>5088.8</c:v>
                </c:pt>
                <c:pt idx="3688">
                  <c:v>5043.5</c:v>
                </c:pt>
                <c:pt idx="3689">
                  <c:v>4520.2</c:v>
                </c:pt>
                <c:pt idx="3690">
                  <c:v>4052.7</c:v>
                </c:pt>
                <c:pt idx="3691">
                  <c:v>3676.3</c:v>
                </c:pt>
                <c:pt idx="3692">
                  <c:v>3326.1</c:v>
                </c:pt>
                <c:pt idx="3693">
                  <c:v>2992.8</c:v>
                </c:pt>
                <c:pt idx="3694">
                  <c:v>2714.3</c:v>
                </c:pt>
                <c:pt idx="3695">
                  <c:v>2470.3000000000002</c:v>
                </c:pt>
                <c:pt idx="3696">
                  <c:v>2257.6999999999998</c:v>
                </c:pt>
                <c:pt idx="3697">
                  <c:v>2069.5</c:v>
                </c:pt>
                <c:pt idx="3698">
                  <c:v>1902.7</c:v>
                </c:pt>
                <c:pt idx="3699">
                  <c:v>2045.3</c:v>
                </c:pt>
                <c:pt idx="3700">
                  <c:v>2184</c:v>
                </c:pt>
                <c:pt idx="3701">
                  <c:v>2698.7</c:v>
                </c:pt>
                <c:pt idx="3702">
                  <c:v>6180.9</c:v>
                </c:pt>
                <c:pt idx="3703">
                  <c:v>5827.3</c:v>
                </c:pt>
                <c:pt idx="3704">
                  <c:v>4997.6000000000004</c:v>
                </c:pt>
                <c:pt idx="3705">
                  <c:v>4531.5</c:v>
                </c:pt>
                <c:pt idx="3706">
                  <c:v>4060</c:v>
                </c:pt>
                <c:pt idx="3707">
                  <c:v>3703.1</c:v>
                </c:pt>
                <c:pt idx="3708">
                  <c:v>3398</c:v>
                </c:pt>
                <c:pt idx="3709">
                  <c:v>3061.6</c:v>
                </c:pt>
                <c:pt idx="3710">
                  <c:v>3103.1</c:v>
                </c:pt>
                <c:pt idx="3711">
                  <c:v>3256.7</c:v>
                </c:pt>
                <c:pt idx="3712">
                  <c:v>6309.3</c:v>
                </c:pt>
                <c:pt idx="3713">
                  <c:v>8417.6</c:v>
                </c:pt>
                <c:pt idx="3714">
                  <c:v>7760.4</c:v>
                </c:pt>
                <c:pt idx="3715">
                  <c:v>6741.4</c:v>
                </c:pt>
                <c:pt idx="3716">
                  <c:v>6112.2</c:v>
                </c:pt>
                <c:pt idx="3717">
                  <c:v>5459.6</c:v>
                </c:pt>
                <c:pt idx="3718">
                  <c:v>4890.7</c:v>
                </c:pt>
                <c:pt idx="3719">
                  <c:v>4393.8999999999996</c:v>
                </c:pt>
                <c:pt idx="3720">
                  <c:v>3959.3</c:v>
                </c:pt>
                <c:pt idx="3721">
                  <c:v>3578.3</c:v>
                </c:pt>
                <c:pt idx="3722">
                  <c:v>3244.1</c:v>
                </c:pt>
                <c:pt idx="3723">
                  <c:v>2949.8</c:v>
                </c:pt>
                <c:pt idx="3724">
                  <c:v>2696.5</c:v>
                </c:pt>
                <c:pt idx="3725">
                  <c:v>2461.9</c:v>
                </c:pt>
                <c:pt idx="3726">
                  <c:v>2258.1999999999998</c:v>
                </c:pt>
                <c:pt idx="3727">
                  <c:v>2866</c:v>
                </c:pt>
                <c:pt idx="3728">
                  <c:v>3382.9</c:v>
                </c:pt>
                <c:pt idx="3729">
                  <c:v>3963.4</c:v>
                </c:pt>
                <c:pt idx="3730">
                  <c:v>4215.6000000000004</c:v>
                </c:pt>
                <c:pt idx="3731">
                  <c:v>3729.3</c:v>
                </c:pt>
                <c:pt idx="3732">
                  <c:v>3360.7</c:v>
                </c:pt>
                <c:pt idx="3733">
                  <c:v>3037.5</c:v>
                </c:pt>
                <c:pt idx="3734">
                  <c:v>2753.9</c:v>
                </c:pt>
                <c:pt idx="3735">
                  <c:v>2504.1999999999998</c:v>
                </c:pt>
                <c:pt idx="3736">
                  <c:v>2284.1999999999998</c:v>
                </c:pt>
                <c:pt idx="3737">
                  <c:v>2305.4</c:v>
                </c:pt>
                <c:pt idx="3738">
                  <c:v>4542.1000000000004</c:v>
                </c:pt>
                <c:pt idx="3739">
                  <c:v>7538</c:v>
                </c:pt>
                <c:pt idx="3740">
                  <c:v>10676</c:v>
                </c:pt>
                <c:pt idx="3741">
                  <c:v>9957.2999999999993</c:v>
                </c:pt>
                <c:pt idx="3742">
                  <c:v>9548</c:v>
                </c:pt>
                <c:pt idx="3743">
                  <c:v>8276.2999999999993</c:v>
                </c:pt>
                <c:pt idx="3744">
                  <c:v>8246.7999999999993</c:v>
                </c:pt>
                <c:pt idx="3745">
                  <c:v>7560</c:v>
                </c:pt>
                <c:pt idx="3746">
                  <c:v>6653.6</c:v>
                </c:pt>
                <c:pt idx="3747">
                  <c:v>6606</c:v>
                </c:pt>
                <c:pt idx="3748">
                  <c:v>6285.4</c:v>
                </c:pt>
                <c:pt idx="3749">
                  <c:v>5451.3</c:v>
                </c:pt>
                <c:pt idx="3750">
                  <c:v>5757.2</c:v>
                </c:pt>
                <c:pt idx="3751">
                  <c:v>5320.5</c:v>
                </c:pt>
                <c:pt idx="3752">
                  <c:v>4729.6000000000004</c:v>
                </c:pt>
                <c:pt idx="3753">
                  <c:v>4530.1000000000004</c:v>
                </c:pt>
                <c:pt idx="3754">
                  <c:v>4230.5</c:v>
                </c:pt>
                <c:pt idx="3755">
                  <c:v>3830.1</c:v>
                </c:pt>
                <c:pt idx="3756">
                  <c:v>4603.8</c:v>
                </c:pt>
                <c:pt idx="3757">
                  <c:v>5794.2</c:v>
                </c:pt>
                <c:pt idx="3758">
                  <c:v>5869.8</c:v>
                </c:pt>
                <c:pt idx="3759">
                  <c:v>5181.8999999999996</c:v>
                </c:pt>
                <c:pt idx="3760">
                  <c:v>4798.6000000000004</c:v>
                </c:pt>
                <c:pt idx="3761">
                  <c:v>4289.2</c:v>
                </c:pt>
                <c:pt idx="3762">
                  <c:v>3870.7</c:v>
                </c:pt>
                <c:pt idx="3763">
                  <c:v>3507.5</c:v>
                </c:pt>
                <c:pt idx="3764">
                  <c:v>3187.9</c:v>
                </c:pt>
                <c:pt idx="3765">
                  <c:v>3069.3</c:v>
                </c:pt>
                <c:pt idx="3766">
                  <c:v>4152.1000000000004</c:v>
                </c:pt>
                <c:pt idx="3767">
                  <c:v>4655.3</c:v>
                </c:pt>
                <c:pt idx="3768">
                  <c:v>4085</c:v>
                </c:pt>
                <c:pt idx="3769">
                  <c:v>3684.5</c:v>
                </c:pt>
                <c:pt idx="3770">
                  <c:v>3333.3</c:v>
                </c:pt>
                <c:pt idx="3771">
                  <c:v>3024.9</c:v>
                </c:pt>
                <c:pt idx="3772">
                  <c:v>2756.2</c:v>
                </c:pt>
                <c:pt idx="3773">
                  <c:v>2518.1999999999998</c:v>
                </c:pt>
                <c:pt idx="3774">
                  <c:v>2331.5</c:v>
                </c:pt>
                <c:pt idx="3775">
                  <c:v>2273.5</c:v>
                </c:pt>
                <c:pt idx="3776">
                  <c:v>1974.5</c:v>
                </c:pt>
                <c:pt idx="3777">
                  <c:v>1973</c:v>
                </c:pt>
                <c:pt idx="3778">
                  <c:v>5256.5</c:v>
                </c:pt>
                <c:pt idx="3779">
                  <c:v>5088</c:v>
                </c:pt>
                <c:pt idx="3780">
                  <c:v>4336.5</c:v>
                </c:pt>
                <c:pt idx="3781">
                  <c:v>3945</c:v>
                </c:pt>
                <c:pt idx="3782">
                  <c:v>3559.3</c:v>
                </c:pt>
                <c:pt idx="3783">
                  <c:v>3328.7</c:v>
                </c:pt>
                <c:pt idx="3784">
                  <c:v>2907.8</c:v>
                </c:pt>
                <c:pt idx="3785">
                  <c:v>3790.9</c:v>
                </c:pt>
                <c:pt idx="3786">
                  <c:v>4333.3</c:v>
                </c:pt>
                <c:pt idx="3787">
                  <c:v>3834.2</c:v>
                </c:pt>
                <c:pt idx="3788">
                  <c:v>4611.7</c:v>
                </c:pt>
                <c:pt idx="3789">
                  <c:v>5321.7</c:v>
                </c:pt>
                <c:pt idx="3790">
                  <c:v>4591.7</c:v>
                </c:pt>
                <c:pt idx="3791">
                  <c:v>4502.1000000000004</c:v>
                </c:pt>
                <c:pt idx="3792">
                  <c:v>4038.4</c:v>
                </c:pt>
                <c:pt idx="3793">
                  <c:v>3633.3</c:v>
                </c:pt>
                <c:pt idx="3794">
                  <c:v>3394.8</c:v>
                </c:pt>
                <c:pt idx="3795">
                  <c:v>2980.4</c:v>
                </c:pt>
                <c:pt idx="3796">
                  <c:v>2694</c:v>
                </c:pt>
                <c:pt idx="3797">
                  <c:v>2453.3000000000002</c:v>
                </c:pt>
                <c:pt idx="3798">
                  <c:v>2240.6</c:v>
                </c:pt>
                <c:pt idx="3799">
                  <c:v>2052.6999999999998</c:v>
                </c:pt>
                <c:pt idx="3800">
                  <c:v>1885.9</c:v>
                </c:pt>
                <c:pt idx="3801">
                  <c:v>1737.7</c:v>
                </c:pt>
                <c:pt idx="3802">
                  <c:v>1611.5</c:v>
                </c:pt>
                <c:pt idx="3803">
                  <c:v>1519.2</c:v>
                </c:pt>
                <c:pt idx="3804">
                  <c:v>1526</c:v>
                </c:pt>
                <c:pt idx="3805">
                  <c:v>1516.6</c:v>
                </c:pt>
                <c:pt idx="3806">
                  <c:v>1223.7</c:v>
                </c:pt>
                <c:pt idx="3807">
                  <c:v>1129.5</c:v>
                </c:pt>
                <c:pt idx="3808">
                  <c:v>1481.5</c:v>
                </c:pt>
                <c:pt idx="3809">
                  <c:v>1034.9000000000001</c:v>
                </c:pt>
                <c:pt idx="3810">
                  <c:v>1701.2</c:v>
                </c:pt>
                <c:pt idx="3811">
                  <c:v>1615.9</c:v>
                </c:pt>
                <c:pt idx="3812">
                  <c:v>1576.5</c:v>
                </c:pt>
                <c:pt idx="3813">
                  <c:v>1514.6</c:v>
                </c:pt>
                <c:pt idx="3814">
                  <c:v>1385.6</c:v>
                </c:pt>
                <c:pt idx="3815">
                  <c:v>1271.2</c:v>
                </c:pt>
                <c:pt idx="3816">
                  <c:v>1169.7</c:v>
                </c:pt>
                <c:pt idx="3817">
                  <c:v>1079.3</c:v>
                </c:pt>
                <c:pt idx="3818">
                  <c:v>998.4</c:v>
                </c:pt>
                <c:pt idx="3819">
                  <c:v>926.4</c:v>
                </c:pt>
                <c:pt idx="3820">
                  <c:v>1085</c:v>
                </c:pt>
                <c:pt idx="3821">
                  <c:v>827.6</c:v>
                </c:pt>
                <c:pt idx="3822">
                  <c:v>750</c:v>
                </c:pt>
                <c:pt idx="3823">
                  <c:v>702.1</c:v>
                </c:pt>
                <c:pt idx="3824">
                  <c:v>658.8</c:v>
                </c:pt>
                <c:pt idx="3825">
                  <c:v>770.8</c:v>
                </c:pt>
                <c:pt idx="3826">
                  <c:v>602.6</c:v>
                </c:pt>
                <c:pt idx="3827">
                  <c:v>554</c:v>
                </c:pt>
                <c:pt idx="3828">
                  <c:v>519.29999999999995</c:v>
                </c:pt>
                <c:pt idx="3829">
                  <c:v>490.6</c:v>
                </c:pt>
                <c:pt idx="3830">
                  <c:v>464.5</c:v>
                </c:pt>
                <c:pt idx="3831">
                  <c:v>475.8</c:v>
                </c:pt>
                <c:pt idx="3832">
                  <c:v>421.7</c:v>
                </c:pt>
                <c:pt idx="3833">
                  <c:v>396.7</c:v>
                </c:pt>
                <c:pt idx="3834">
                  <c:v>389.3</c:v>
                </c:pt>
                <c:pt idx="3835">
                  <c:v>406.7</c:v>
                </c:pt>
                <c:pt idx="3836">
                  <c:v>347</c:v>
                </c:pt>
                <c:pt idx="3837">
                  <c:v>364.2</c:v>
                </c:pt>
                <c:pt idx="3838">
                  <c:v>665.3</c:v>
                </c:pt>
                <c:pt idx="3839">
                  <c:v>335</c:v>
                </c:pt>
                <c:pt idx="3840">
                  <c:v>282.39999999999998</c:v>
                </c:pt>
                <c:pt idx="3841">
                  <c:v>570.1</c:v>
                </c:pt>
                <c:pt idx="3842">
                  <c:v>352</c:v>
                </c:pt>
                <c:pt idx="3843">
                  <c:v>252.8</c:v>
                </c:pt>
                <c:pt idx="3844">
                  <c:v>235.2</c:v>
                </c:pt>
                <c:pt idx="3845">
                  <c:v>224.6</c:v>
                </c:pt>
                <c:pt idx="3846">
                  <c:v>527.70000000000005</c:v>
                </c:pt>
                <c:pt idx="3847">
                  <c:v>1484.3</c:v>
                </c:pt>
                <c:pt idx="3848">
                  <c:v>1513.1</c:v>
                </c:pt>
                <c:pt idx="3849">
                  <c:v>1060.4000000000001</c:v>
                </c:pt>
                <c:pt idx="3850">
                  <c:v>1186.0999999999999</c:v>
                </c:pt>
                <c:pt idx="3851">
                  <c:v>1163.5</c:v>
                </c:pt>
                <c:pt idx="3852">
                  <c:v>964.1</c:v>
                </c:pt>
                <c:pt idx="3853">
                  <c:v>857.6</c:v>
                </c:pt>
                <c:pt idx="3854">
                  <c:v>774.4</c:v>
                </c:pt>
                <c:pt idx="3855">
                  <c:v>729.6</c:v>
                </c:pt>
                <c:pt idx="3856">
                  <c:v>640.20000000000005</c:v>
                </c:pt>
                <c:pt idx="3857">
                  <c:v>596.6</c:v>
                </c:pt>
                <c:pt idx="3858">
                  <c:v>532.1</c:v>
                </c:pt>
                <c:pt idx="3859">
                  <c:v>486</c:v>
                </c:pt>
                <c:pt idx="3860">
                  <c:v>446.8</c:v>
                </c:pt>
                <c:pt idx="3861">
                  <c:v>411.9</c:v>
                </c:pt>
                <c:pt idx="3862">
                  <c:v>380.7</c:v>
                </c:pt>
                <c:pt idx="3863">
                  <c:v>352.7</c:v>
                </c:pt>
                <c:pt idx="3864">
                  <c:v>330.8</c:v>
                </c:pt>
                <c:pt idx="3865">
                  <c:v>305.8</c:v>
                </c:pt>
                <c:pt idx="3866">
                  <c:v>624.4</c:v>
                </c:pt>
                <c:pt idx="3867">
                  <c:v>304.3</c:v>
                </c:pt>
                <c:pt idx="3868">
                  <c:v>315.10000000000002</c:v>
                </c:pt>
                <c:pt idx="3869">
                  <c:v>241.7</c:v>
                </c:pt>
                <c:pt idx="3870">
                  <c:v>220.8</c:v>
                </c:pt>
                <c:pt idx="3871">
                  <c:v>207.9</c:v>
                </c:pt>
                <c:pt idx="3872">
                  <c:v>196.4</c:v>
                </c:pt>
                <c:pt idx="3873">
                  <c:v>185.5</c:v>
                </c:pt>
                <c:pt idx="3874">
                  <c:v>175.6</c:v>
                </c:pt>
                <c:pt idx="3875">
                  <c:v>166.3</c:v>
                </c:pt>
                <c:pt idx="3876">
                  <c:v>157.69999999999999</c:v>
                </c:pt>
                <c:pt idx="3877">
                  <c:v>149.80000000000001</c:v>
                </c:pt>
                <c:pt idx="3878">
                  <c:v>142.19999999999999</c:v>
                </c:pt>
                <c:pt idx="3879">
                  <c:v>135.30000000000001</c:v>
                </c:pt>
                <c:pt idx="3880">
                  <c:v>128.69999999999999</c:v>
                </c:pt>
                <c:pt idx="3881">
                  <c:v>122.8</c:v>
                </c:pt>
                <c:pt idx="3882">
                  <c:v>122.7</c:v>
                </c:pt>
                <c:pt idx="3883">
                  <c:v>112</c:v>
                </c:pt>
                <c:pt idx="3884">
                  <c:v>106.3</c:v>
                </c:pt>
                <c:pt idx="3885">
                  <c:v>101.5</c:v>
                </c:pt>
                <c:pt idx="3886">
                  <c:v>96.9</c:v>
                </c:pt>
                <c:pt idx="3887">
                  <c:v>102.3</c:v>
                </c:pt>
                <c:pt idx="3888">
                  <c:v>109.2</c:v>
                </c:pt>
                <c:pt idx="3889">
                  <c:v>103.1</c:v>
                </c:pt>
                <c:pt idx="3890">
                  <c:v>100.5</c:v>
                </c:pt>
                <c:pt idx="3891">
                  <c:v>79.599999999999994</c:v>
                </c:pt>
                <c:pt idx="3892">
                  <c:v>689.6</c:v>
                </c:pt>
                <c:pt idx="3893">
                  <c:v>351.9</c:v>
                </c:pt>
                <c:pt idx="3894">
                  <c:v>883</c:v>
                </c:pt>
                <c:pt idx="3895">
                  <c:v>470.8</c:v>
                </c:pt>
                <c:pt idx="3896">
                  <c:v>761.4</c:v>
                </c:pt>
                <c:pt idx="3897">
                  <c:v>674.1</c:v>
                </c:pt>
                <c:pt idx="3898">
                  <c:v>604.5</c:v>
                </c:pt>
                <c:pt idx="3899">
                  <c:v>547.70000000000005</c:v>
                </c:pt>
                <c:pt idx="3900">
                  <c:v>605.79999999999995</c:v>
                </c:pt>
                <c:pt idx="3901">
                  <c:v>595</c:v>
                </c:pt>
                <c:pt idx="3902">
                  <c:v>577.9</c:v>
                </c:pt>
                <c:pt idx="3903">
                  <c:v>3409.8</c:v>
                </c:pt>
                <c:pt idx="3904">
                  <c:v>3036.6</c:v>
                </c:pt>
                <c:pt idx="3905">
                  <c:v>2237.5</c:v>
                </c:pt>
                <c:pt idx="3906">
                  <c:v>2324</c:v>
                </c:pt>
                <c:pt idx="3907">
                  <c:v>2262.1999999999998</c:v>
                </c:pt>
                <c:pt idx="3908">
                  <c:v>1867.1</c:v>
                </c:pt>
                <c:pt idx="3909">
                  <c:v>1641.9</c:v>
                </c:pt>
                <c:pt idx="3910">
                  <c:v>1469.6</c:v>
                </c:pt>
                <c:pt idx="3911">
                  <c:v>1328.1</c:v>
                </c:pt>
                <c:pt idx="3912">
                  <c:v>1189.7</c:v>
                </c:pt>
                <c:pt idx="3913">
                  <c:v>1353.5</c:v>
                </c:pt>
                <c:pt idx="3914">
                  <c:v>1013.8</c:v>
                </c:pt>
                <c:pt idx="3915">
                  <c:v>993.3</c:v>
                </c:pt>
                <c:pt idx="3916">
                  <c:v>923.4</c:v>
                </c:pt>
                <c:pt idx="3917">
                  <c:v>749.2</c:v>
                </c:pt>
                <c:pt idx="3918">
                  <c:v>676.5</c:v>
                </c:pt>
                <c:pt idx="3919">
                  <c:v>735.4</c:v>
                </c:pt>
                <c:pt idx="3920">
                  <c:v>721.4</c:v>
                </c:pt>
                <c:pt idx="3921">
                  <c:v>1826.8</c:v>
                </c:pt>
                <c:pt idx="3922">
                  <c:v>1572.2</c:v>
                </c:pt>
                <c:pt idx="3923">
                  <c:v>1361.6</c:v>
                </c:pt>
                <c:pt idx="3924">
                  <c:v>1197.4000000000001</c:v>
                </c:pt>
                <c:pt idx="3925">
                  <c:v>1128.7</c:v>
                </c:pt>
                <c:pt idx="3926">
                  <c:v>1356.4</c:v>
                </c:pt>
                <c:pt idx="3927">
                  <c:v>2904.7</c:v>
                </c:pt>
                <c:pt idx="3928">
                  <c:v>2398.1</c:v>
                </c:pt>
                <c:pt idx="3929">
                  <c:v>2010.4</c:v>
                </c:pt>
                <c:pt idx="3930">
                  <c:v>1797.4</c:v>
                </c:pt>
                <c:pt idx="3931">
                  <c:v>1612.8</c:v>
                </c:pt>
                <c:pt idx="3932">
                  <c:v>1451.6</c:v>
                </c:pt>
                <c:pt idx="3933">
                  <c:v>1339.6</c:v>
                </c:pt>
                <c:pt idx="3934">
                  <c:v>1192.7</c:v>
                </c:pt>
                <c:pt idx="3935">
                  <c:v>1111.5</c:v>
                </c:pt>
                <c:pt idx="3936">
                  <c:v>1010.8</c:v>
                </c:pt>
                <c:pt idx="3937">
                  <c:v>909.5</c:v>
                </c:pt>
                <c:pt idx="3938">
                  <c:v>822.8</c:v>
                </c:pt>
                <c:pt idx="3939">
                  <c:v>755.1</c:v>
                </c:pt>
                <c:pt idx="3940">
                  <c:v>1026.5</c:v>
                </c:pt>
                <c:pt idx="3941">
                  <c:v>682.3</c:v>
                </c:pt>
                <c:pt idx="3942">
                  <c:v>596.20000000000005</c:v>
                </c:pt>
                <c:pt idx="3943">
                  <c:v>700.4</c:v>
                </c:pt>
                <c:pt idx="3944">
                  <c:v>723.4</c:v>
                </c:pt>
                <c:pt idx="3945">
                  <c:v>502.4</c:v>
                </c:pt>
                <c:pt idx="3946">
                  <c:v>450</c:v>
                </c:pt>
                <c:pt idx="3947">
                  <c:v>421.6</c:v>
                </c:pt>
                <c:pt idx="3948">
                  <c:v>396.1</c:v>
                </c:pt>
                <c:pt idx="3949">
                  <c:v>372.5</c:v>
                </c:pt>
                <c:pt idx="3950">
                  <c:v>410.3</c:v>
                </c:pt>
                <c:pt idx="3951">
                  <c:v>341</c:v>
                </c:pt>
                <c:pt idx="3952">
                  <c:v>313.5</c:v>
                </c:pt>
                <c:pt idx="3953">
                  <c:v>296.3</c:v>
                </c:pt>
                <c:pt idx="3954">
                  <c:v>307.3</c:v>
                </c:pt>
                <c:pt idx="3955">
                  <c:v>270.3</c:v>
                </c:pt>
                <c:pt idx="3956">
                  <c:v>252.9</c:v>
                </c:pt>
                <c:pt idx="3957">
                  <c:v>240.1</c:v>
                </c:pt>
                <c:pt idx="3958">
                  <c:v>228.5</c:v>
                </c:pt>
                <c:pt idx="3959">
                  <c:v>217.5</c:v>
                </c:pt>
                <c:pt idx="3960">
                  <c:v>212.6</c:v>
                </c:pt>
                <c:pt idx="3961">
                  <c:v>198</c:v>
                </c:pt>
                <c:pt idx="3962">
                  <c:v>191.2</c:v>
                </c:pt>
                <c:pt idx="3963">
                  <c:v>200.3</c:v>
                </c:pt>
                <c:pt idx="3964">
                  <c:v>173.8</c:v>
                </c:pt>
                <c:pt idx="3965">
                  <c:v>378.3</c:v>
                </c:pt>
                <c:pt idx="3966">
                  <c:v>628.29999999999995</c:v>
                </c:pt>
                <c:pt idx="3967">
                  <c:v>281.5</c:v>
                </c:pt>
                <c:pt idx="3968">
                  <c:v>538.1</c:v>
                </c:pt>
                <c:pt idx="3969">
                  <c:v>450.4</c:v>
                </c:pt>
                <c:pt idx="3970">
                  <c:v>1165.0999999999999</c:v>
                </c:pt>
                <c:pt idx="3971">
                  <c:v>971.1</c:v>
                </c:pt>
                <c:pt idx="3972">
                  <c:v>927</c:v>
                </c:pt>
                <c:pt idx="3973">
                  <c:v>766.2</c:v>
                </c:pt>
                <c:pt idx="3974">
                  <c:v>1002.7</c:v>
                </c:pt>
                <c:pt idx="3975">
                  <c:v>3877.6</c:v>
                </c:pt>
                <c:pt idx="3976">
                  <c:v>4242.2</c:v>
                </c:pt>
                <c:pt idx="3977">
                  <c:v>25451</c:v>
                </c:pt>
                <c:pt idx="3978">
                  <c:v>19406</c:v>
                </c:pt>
                <c:pt idx="3979">
                  <c:v>20982</c:v>
                </c:pt>
                <c:pt idx="3980">
                  <c:v>21795</c:v>
                </c:pt>
                <c:pt idx="3981">
                  <c:v>15595</c:v>
                </c:pt>
                <c:pt idx="3982">
                  <c:v>14422</c:v>
                </c:pt>
                <c:pt idx="3983">
                  <c:v>16920</c:v>
                </c:pt>
                <c:pt idx="3984">
                  <c:v>13647</c:v>
                </c:pt>
                <c:pt idx="3985">
                  <c:v>12281</c:v>
                </c:pt>
                <c:pt idx="3986">
                  <c:v>14281</c:v>
                </c:pt>
                <c:pt idx="3987">
                  <c:v>14239</c:v>
                </c:pt>
                <c:pt idx="3988">
                  <c:v>12098</c:v>
                </c:pt>
                <c:pt idx="3989">
                  <c:v>14645</c:v>
                </c:pt>
                <c:pt idx="3990">
                  <c:v>14736</c:v>
                </c:pt>
                <c:pt idx="3991">
                  <c:v>12359</c:v>
                </c:pt>
                <c:pt idx="3992">
                  <c:v>11000</c:v>
                </c:pt>
                <c:pt idx="3993">
                  <c:v>9781.5</c:v>
                </c:pt>
                <c:pt idx="3994">
                  <c:v>8723.2000000000007</c:v>
                </c:pt>
                <c:pt idx="3995">
                  <c:v>7801.5</c:v>
                </c:pt>
                <c:pt idx="3996">
                  <c:v>7326.5</c:v>
                </c:pt>
                <c:pt idx="3997">
                  <c:v>9317.1</c:v>
                </c:pt>
                <c:pt idx="3998">
                  <c:v>8424.2999999999993</c:v>
                </c:pt>
                <c:pt idx="3999">
                  <c:v>7554.8</c:v>
                </c:pt>
                <c:pt idx="4000">
                  <c:v>6762.2</c:v>
                </c:pt>
                <c:pt idx="4001">
                  <c:v>6778</c:v>
                </c:pt>
                <c:pt idx="4002">
                  <c:v>6087.9</c:v>
                </c:pt>
                <c:pt idx="4003">
                  <c:v>5486.5</c:v>
                </c:pt>
                <c:pt idx="4004">
                  <c:v>4959.3</c:v>
                </c:pt>
                <c:pt idx="4005">
                  <c:v>4496.5</c:v>
                </c:pt>
                <c:pt idx="4006">
                  <c:v>4089.2</c:v>
                </c:pt>
                <c:pt idx="4007">
                  <c:v>3730.3</c:v>
                </c:pt>
                <c:pt idx="4008">
                  <c:v>3412.8</c:v>
                </c:pt>
                <c:pt idx="4009">
                  <c:v>3131.8</c:v>
                </c:pt>
                <c:pt idx="4010">
                  <c:v>2942.3</c:v>
                </c:pt>
                <c:pt idx="4011">
                  <c:v>2671</c:v>
                </c:pt>
                <c:pt idx="4012">
                  <c:v>2461.5</c:v>
                </c:pt>
                <c:pt idx="4013">
                  <c:v>4837.3</c:v>
                </c:pt>
                <c:pt idx="4014">
                  <c:v>4080.7</c:v>
                </c:pt>
                <c:pt idx="4015">
                  <c:v>3405.5</c:v>
                </c:pt>
                <c:pt idx="4016">
                  <c:v>3738</c:v>
                </c:pt>
                <c:pt idx="4017">
                  <c:v>3388</c:v>
                </c:pt>
                <c:pt idx="4018">
                  <c:v>3080.2</c:v>
                </c:pt>
                <c:pt idx="4019">
                  <c:v>2809</c:v>
                </c:pt>
                <c:pt idx="4020">
                  <c:v>2569.1999999999998</c:v>
                </c:pt>
                <c:pt idx="4021">
                  <c:v>2356.9</c:v>
                </c:pt>
                <c:pt idx="4022">
                  <c:v>2168.1999999999998</c:v>
                </c:pt>
                <c:pt idx="4023">
                  <c:v>2000.4</c:v>
                </c:pt>
                <c:pt idx="4024">
                  <c:v>1850.5</c:v>
                </c:pt>
                <c:pt idx="4025">
                  <c:v>1716.4</c:v>
                </c:pt>
                <c:pt idx="4026">
                  <c:v>1600.1</c:v>
                </c:pt>
                <c:pt idx="4027">
                  <c:v>2337.8000000000002</c:v>
                </c:pt>
                <c:pt idx="4028">
                  <c:v>5446.5</c:v>
                </c:pt>
                <c:pt idx="4029">
                  <c:v>5419.6</c:v>
                </c:pt>
                <c:pt idx="4030">
                  <c:v>4577.5</c:v>
                </c:pt>
                <c:pt idx="4031">
                  <c:v>4714.5</c:v>
                </c:pt>
                <c:pt idx="4032">
                  <c:v>4220.6000000000004</c:v>
                </c:pt>
                <c:pt idx="4033">
                  <c:v>3789.5</c:v>
                </c:pt>
                <c:pt idx="4034">
                  <c:v>3412.8</c:v>
                </c:pt>
                <c:pt idx="4035">
                  <c:v>3119.9</c:v>
                </c:pt>
                <c:pt idx="4036">
                  <c:v>13106</c:v>
                </c:pt>
                <c:pt idx="4037">
                  <c:v>11371</c:v>
                </c:pt>
                <c:pt idx="4038">
                  <c:v>15516</c:v>
                </c:pt>
                <c:pt idx="4039">
                  <c:v>12379</c:v>
                </c:pt>
                <c:pt idx="4040">
                  <c:v>10983</c:v>
                </c:pt>
                <c:pt idx="4041">
                  <c:v>10030</c:v>
                </c:pt>
                <c:pt idx="4042">
                  <c:v>8871.7000000000007</c:v>
                </c:pt>
                <c:pt idx="4043">
                  <c:v>8139.5</c:v>
                </c:pt>
                <c:pt idx="4044">
                  <c:v>7266.8</c:v>
                </c:pt>
                <c:pt idx="4045">
                  <c:v>6693</c:v>
                </c:pt>
                <c:pt idx="4046">
                  <c:v>6004.8</c:v>
                </c:pt>
                <c:pt idx="4047">
                  <c:v>12534</c:v>
                </c:pt>
                <c:pt idx="4048">
                  <c:v>15585</c:v>
                </c:pt>
                <c:pt idx="4049">
                  <c:v>13155</c:v>
                </c:pt>
                <c:pt idx="4050">
                  <c:v>15802</c:v>
                </c:pt>
                <c:pt idx="4051">
                  <c:v>24358</c:v>
                </c:pt>
                <c:pt idx="4052">
                  <c:v>25544</c:v>
                </c:pt>
                <c:pt idx="4053">
                  <c:v>18785</c:v>
                </c:pt>
                <c:pt idx="4054">
                  <c:v>15183</c:v>
                </c:pt>
                <c:pt idx="4055">
                  <c:v>13618</c:v>
                </c:pt>
                <c:pt idx="4056">
                  <c:v>12214</c:v>
                </c:pt>
                <c:pt idx="4057">
                  <c:v>12021</c:v>
                </c:pt>
                <c:pt idx="4058">
                  <c:v>12326</c:v>
                </c:pt>
                <c:pt idx="4059">
                  <c:v>11879</c:v>
                </c:pt>
                <c:pt idx="4060">
                  <c:v>10505</c:v>
                </c:pt>
                <c:pt idx="4061">
                  <c:v>9393.1</c:v>
                </c:pt>
                <c:pt idx="4062">
                  <c:v>11926</c:v>
                </c:pt>
                <c:pt idx="4063">
                  <c:v>14428</c:v>
                </c:pt>
                <c:pt idx="4064">
                  <c:v>11939</c:v>
                </c:pt>
                <c:pt idx="4065">
                  <c:v>10687</c:v>
                </c:pt>
                <c:pt idx="4066">
                  <c:v>10041</c:v>
                </c:pt>
                <c:pt idx="4067">
                  <c:v>17878</c:v>
                </c:pt>
                <c:pt idx="4068">
                  <c:v>14650</c:v>
                </c:pt>
                <c:pt idx="4069">
                  <c:v>12586</c:v>
                </c:pt>
                <c:pt idx="4070">
                  <c:v>11474</c:v>
                </c:pt>
                <c:pt idx="4071">
                  <c:v>10195</c:v>
                </c:pt>
                <c:pt idx="4072">
                  <c:v>9099</c:v>
                </c:pt>
                <c:pt idx="4073">
                  <c:v>11138</c:v>
                </c:pt>
                <c:pt idx="4074">
                  <c:v>9907.4</c:v>
                </c:pt>
                <c:pt idx="4075">
                  <c:v>8815.4</c:v>
                </c:pt>
                <c:pt idx="4076">
                  <c:v>8011.2</c:v>
                </c:pt>
                <c:pt idx="4077">
                  <c:v>9564.7999999999993</c:v>
                </c:pt>
                <c:pt idx="4078">
                  <c:v>8832.6</c:v>
                </c:pt>
                <c:pt idx="4079">
                  <c:v>7793</c:v>
                </c:pt>
                <c:pt idx="4080">
                  <c:v>7255.1</c:v>
                </c:pt>
                <c:pt idx="4081">
                  <c:v>7674.8</c:v>
                </c:pt>
                <c:pt idx="4082">
                  <c:v>10657</c:v>
                </c:pt>
                <c:pt idx="4083">
                  <c:v>10395</c:v>
                </c:pt>
                <c:pt idx="4084">
                  <c:v>20540</c:v>
                </c:pt>
                <c:pt idx="4085">
                  <c:v>21093</c:v>
                </c:pt>
                <c:pt idx="4086">
                  <c:v>15223</c:v>
                </c:pt>
                <c:pt idx="4087">
                  <c:v>13791</c:v>
                </c:pt>
                <c:pt idx="4088">
                  <c:v>12209</c:v>
                </c:pt>
                <c:pt idx="4089">
                  <c:v>10836</c:v>
                </c:pt>
                <c:pt idx="4090">
                  <c:v>10267</c:v>
                </c:pt>
                <c:pt idx="4091">
                  <c:v>10038</c:v>
                </c:pt>
                <c:pt idx="4092">
                  <c:v>8847.9</c:v>
                </c:pt>
                <c:pt idx="4093">
                  <c:v>8248.1</c:v>
                </c:pt>
                <c:pt idx="4094">
                  <c:v>7384.9</c:v>
                </c:pt>
                <c:pt idx="4095">
                  <c:v>6631.6</c:v>
                </c:pt>
                <c:pt idx="4096">
                  <c:v>6072.4</c:v>
                </c:pt>
                <c:pt idx="4097">
                  <c:v>5433</c:v>
                </c:pt>
                <c:pt idx="4098">
                  <c:v>5343.3</c:v>
                </c:pt>
                <c:pt idx="4099">
                  <c:v>6923.6</c:v>
                </c:pt>
                <c:pt idx="4100">
                  <c:v>9267.7999999999993</c:v>
                </c:pt>
                <c:pt idx="4101">
                  <c:v>26400</c:v>
                </c:pt>
                <c:pt idx="4102">
                  <c:v>28391</c:v>
                </c:pt>
                <c:pt idx="4103">
                  <c:v>23094</c:v>
                </c:pt>
                <c:pt idx="4104">
                  <c:v>16438</c:v>
                </c:pt>
                <c:pt idx="4105">
                  <c:v>15045</c:v>
                </c:pt>
                <c:pt idx="4106">
                  <c:v>13348</c:v>
                </c:pt>
                <c:pt idx="4107">
                  <c:v>11799</c:v>
                </c:pt>
                <c:pt idx="4108">
                  <c:v>10566</c:v>
                </c:pt>
                <c:pt idx="4109">
                  <c:v>9413.2999999999993</c:v>
                </c:pt>
                <c:pt idx="4110">
                  <c:v>8412.7999999999993</c:v>
                </c:pt>
                <c:pt idx="4111">
                  <c:v>7623</c:v>
                </c:pt>
                <c:pt idx="4112">
                  <c:v>6780.2</c:v>
                </c:pt>
                <c:pt idx="4113">
                  <c:v>6114.9</c:v>
                </c:pt>
                <c:pt idx="4114">
                  <c:v>5527.3</c:v>
                </c:pt>
                <c:pt idx="4115">
                  <c:v>5092.3</c:v>
                </c:pt>
                <c:pt idx="4116">
                  <c:v>4678.8</c:v>
                </c:pt>
                <c:pt idx="4117">
                  <c:v>7079.9</c:v>
                </c:pt>
                <c:pt idx="4118">
                  <c:v>7301.3</c:v>
                </c:pt>
                <c:pt idx="4119">
                  <c:v>7319.4</c:v>
                </c:pt>
                <c:pt idx="4120">
                  <c:v>6374.6</c:v>
                </c:pt>
                <c:pt idx="4121">
                  <c:v>6739.3</c:v>
                </c:pt>
                <c:pt idx="4122">
                  <c:v>6323.3</c:v>
                </c:pt>
                <c:pt idx="4123">
                  <c:v>8589.7000000000007</c:v>
                </c:pt>
                <c:pt idx="4124">
                  <c:v>7916.7</c:v>
                </c:pt>
                <c:pt idx="4125">
                  <c:v>7106.5</c:v>
                </c:pt>
                <c:pt idx="4126">
                  <c:v>6326.2</c:v>
                </c:pt>
                <c:pt idx="4127">
                  <c:v>6212.6</c:v>
                </c:pt>
                <c:pt idx="4128">
                  <c:v>5928.8</c:v>
                </c:pt>
                <c:pt idx="4129">
                  <c:v>5310.8</c:v>
                </c:pt>
                <c:pt idx="4130">
                  <c:v>4908.3</c:v>
                </c:pt>
                <c:pt idx="4131">
                  <c:v>4388.7</c:v>
                </c:pt>
                <c:pt idx="4132">
                  <c:v>4396.1000000000004</c:v>
                </c:pt>
                <c:pt idx="4133">
                  <c:v>3982.5</c:v>
                </c:pt>
                <c:pt idx="4134">
                  <c:v>4184.2</c:v>
                </c:pt>
                <c:pt idx="4135">
                  <c:v>3792.2</c:v>
                </c:pt>
                <c:pt idx="4136">
                  <c:v>3449.1</c:v>
                </c:pt>
                <c:pt idx="4137">
                  <c:v>3146.8</c:v>
                </c:pt>
                <c:pt idx="4138">
                  <c:v>2879.8</c:v>
                </c:pt>
                <c:pt idx="4139">
                  <c:v>2643</c:v>
                </c:pt>
                <c:pt idx="4140">
                  <c:v>2432.6999999999998</c:v>
                </c:pt>
                <c:pt idx="4141">
                  <c:v>2281</c:v>
                </c:pt>
                <c:pt idx="4142">
                  <c:v>2103</c:v>
                </c:pt>
                <c:pt idx="4143">
                  <c:v>1958.9</c:v>
                </c:pt>
                <c:pt idx="4144">
                  <c:v>2056.6999999999998</c:v>
                </c:pt>
                <c:pt idx="4145">
                  <c:v>2341.3000000000002</c:v>
                </c:pt>
                <c:pt idx="4146">
                  <c:v>2312.9</c:v>
                </c:pt>
                <c:pt idx="4147">
                  <c:v>2015.3</c:v>
                </c:pt>
                <c:pt idx="4148">
                  <c:v>7857.7</c:v>
                </c:pt>
                <c:pt idx="4149">
                  <c:v>6965.1</c:v>
                </c:pt>
                <c:pt idx="4150">
                  <c:v>5985</c:v>
                </c:pt>
                <c:pt idx="4151">
                  <c:v>5336.7</c:v>
                </c:pt>
                <c:pt idx="4152">
                  <c:v>6180.8</c:v>
                </c:pt>
                <c:pt idx="4153">
                  <c:v>16185</c:v>
                </c:pt>
                <c:pt idx="4154">
                  <c:v>18157</c:v>
                </c:pt>
                <c:pt idx="4155">
                  <c:v>13597</c:v>
                </c:pt>
                <c:pt idx="4156">
                  <c:v>12063</c:v>
                </c:pt>
                <c:pt idx="4157">
                  <c:v>10944</c:v>
                </c:pt>
                <c:pt idx="4158">
                  <c:v>9747.2999999999993</c:v>
                </c:pt>
                <c:pt idx="4159">
                  <c:v>8842.2000000000007</c:v>
                </c:pt>
                <c:pt idx="4160">
                  <c:v>9818.7000000000007</c:v>
                </c:pt>
                <c:pt idx="4161">
                  <c:v>9028.1</c:v>
                </c:pt>
                <c:pt idx="4162">
                  <c:v>7942.2</c:v>
                </c:pt>
                <c:pt idx="4163">
                  <c:v>7893.2</c:v>
                </c:pt>
                <c:pt idx="4164">
                  <c:v>7949.6</c:v>
                </c:pt>
                <c:pt idx="4165">
                  <c:v>7053.1</c:v>
                </c:pt>
                <c:pt idx="4166">
                  <c:v>6319.2</c:v>
                </c:pt>
                <c:pt idx="4167">
                  <c:v>8646.6</c:v>
                </c:pt>
                <c:pt idx="4168">
                  <c:v>9807.5</c:v>
                </c:pt>
                <c:pt idx="4169">
                  <c:v>8939</c:v>
                </c:pt>
                <c:pt idx="4170">
                  <c:v>7818.8</c:v>
                </c:pt>
                <c:pt idx="4171">
                  <c:v>6979.4</c:v>
                </c:pt>
                <c:pt idx="4172">
                  <c:v>6260</c:v>
                </c:pt>
                <c:pt idx="4173">
                  <c:v>5626.4</c:v>
                </c:pt>
                <c:pt idx="4174">
                  <c:v>5073.7</c:v>
                </c:pt>
                <c:pt idx="4175">
                  <c:v>4605.7</c:v>
                </c:pt>
                <c:pt idx="4176">
                  <c:v>4469.1000000000004</c:v>
                </c:pt>
                <c:pt idx="4177">
                  <c:v>3916.7</c:v>
                </c:pt>
                <c:pt idx="4178">
                  <c:v>3472.8</c:v>
                </c:pt>
                <c:pt idx="4179">
                  <c:v>3167.9</c:v>
                </c:pt>
                <c:pt idx="4180">
                  <c:v>2908.4</c:v>
                </c:pt>
                <c:pt idx="4181">
                  <c:v>2724.3</c:v>
                </c:pt>
                <c:pt idx="4182">
                  <c:v>2481.1999999999998</c:v>
                </c:pt>
                <c:pt idx="4183">
                  <c:v>2338.1</c:v>
                </c:pt>
                <c:pt idx="4184">
                  <c:v>6777.9</c:v>
                </c:pt>
                <c:pt idx="4185">
                  <c:v>4664.2</c:v>
                </c:pt>
                <c:pt idx="4186">
                  <c:v>4042.6</c:v>
                </c:pt>
                <c:pt idx="4187">
                  <c:v>3809.1</c:v>
                </c:pt>
                <c:pt idx="4188">
                  <c:v>3587.3</c:v>
                </c:pt>
                <c:pt idx="4189">
                  <c:v>3892.2</c:v>
                </c:pt>
                <c:pt idx="4190">
                  <c:v>3739.2</c:v>
                </c:pt>
                <c:pt idx="4191">
                  <c:v>3378.3</c:v>
                </c:pt>
                <c:pt idx="4192">
                  <c:v>3064.2</c:v>
                </c:pt>
                <c:pt idx="4193">
                  <c:v>2815.3</c:v>
                </c:pt>
                <c:pt idx="4194">
                  <c:v>2549.8000000000002</c:v>
                </c:pt>
                <c:pt idx="4195">
                  <c:v>2328.5</c:v>
                </c:pt>
                <c:pt idx="4196">
                  <c:v>2137.1</c:v>
                </c:pt>
                <c:pt idx="4197">
                  <c:v>2037.5</c:v>
                </c:pt>
                <c:pt idx="4198">
                  <c:v>3890.6</c:v>
                </c:pt>
                <c:pt idx="4199">
                  <c:v>3064.2</c:v>
                </c:pt>
                <c:pt idx="4200">
                  <c:v>2641.8</c:v>
                </c:pt>
                <c:pt idx="4201">
                  <c:v>3839.6</c:v>
                </c:pt>
                <c:pt idx="4202">
                  <c:v>5032.5</c:v>
                </c:pt>
                <c:pt idx="4203">
                  <c:v>5211.8999999999996</c:v>
                </c:pt>
                <c:pt idx="4204">
                  <c:v>4589.6000000000004</c:v>
                </c:pt>
                <c:pt idx="4205">
                  <c:v>4110.7</c:v>
                </c:pt>
                <c:pt idx="4206">
                  <c:v>3692.7</c:v>
                </c:pt>
                <c:pt idx="4207">
                  <c:v>3415.6</c:v>
                </c:pt>
                <c:pt idx="4208">
                  <c:v>5182.3999999999996</c:v>
                </c:pt>
                <c:pt idx="4209">
                  <c:v>4700</c:v>
                </c:pt>
                <c:pt idx="4210">
                  <c:v>4024</c:v>
                </c:pt>
                <c:pt idx="4211">
                  <c:v>3780.7</c:v>
                </c:pt>
                <c:pt idx="4212">
                  <c:v>9510.6</c:v>
                </c:pt>
                <c:pt idx="4213">
                  <c:v>9965.7000000000007</c:v>
                </c:pt>
                <c:pt idx="4214">
                  <c:v>8886.9</c:v>
                </c:pt>
                <c:pt idx="4215">
                  <c:v>7707.2</c:v>
                </c:pt>
                <c:pt idx="4216">
                  <c:v>7205.7</c:v>
                </c:pt>
                <c:pt idx="4217">
                  <c:v>6424.8</c:v>
                </c:pt>
                <c:pt idx="4218">
                  <c:v>5744.7</c:v>
                </c:pt>
                <c:pt idx="4219">
                  <c:v>5151.3</c:v>
                </c:pt>
                <c:pt idx="4220">
                  <c:v>4639</c:v>
                </c:pt>
                <c:pt idx="4221">
                  <c:v>4476.2</c:v>
                </c:pt>
                <c:pt idx="4222">
                  <c:v>3814</c:v>
                </c:pt>
                <c:pt idx="4223">
                  <c:v>3431.5</c:v>
                </c:pt>
                <c:pt idx="4224">
                  <c:v>3123.5</c:v>
                </c:pt>
                <c:pt idx="4225">
                  <c:v>2851.9</c:v>
                </c:pt>
                <c:pt idx="4226">
                  <c:v>2611.6999999999998</c:v>
                </c:pt>
                <c:pt idx="4227">
                  <c:v>2398.6999999999998</c:v>
                </c:pt>
                <c:pt idx="4228">
                  <c:v>3061.8</c:v>
                </c:pt>
                <c:pt idx="4229">
                  <c:v>2620.9</c:v>
                </c:pt>
                <c:pt idx="4230">
                  <c:v>2364.3000000000002</c:v>
                </c:pt>
                <c:pt idx="4231">
                  <c:v>4252.8999999999996</c:v>
                </c:pt>
                <c:pt idx="4232">
                  <c:v>3534.2</c:v>
                </c:pt>
                <c:pt idx="4233">
                  <c:v>3034.3</c:v>
                </c:pt>
                <c:pt idx="4234">
                  <c:v>2752.5</c:v>
                </c:pt>
                <c:pt idx="4235">
                  <c:v>2900.6</c:v>
                </c:pt>
                <c:pt idx="4236">
                  <c:v>4511.6000000000004</c:v>
                </c:pt>
                <c:pt idx="4237">
                  <c:v>3713.9</c:v>
                </c:pt>
                <c:pt idx="4238">
                  <c:v>3135.8</c:v>
                </c:pt>
                <c:pt idx="4239">
                  <c:v>2833.4</c:v>
                </c:pt>
                <c:pt idx="4240">
                  <c:v>2570.6999999999998</c:v>
                </c:pt>
                <c:pt idx="4241">
                  <c:v>2339.6999999999998</c:v>
                </c:pt>
                <c:pt idx="4242">
                  <c:v>2171.1999999999998</c:v>
                </c:pt>
                <c:pt idx="4243">
                  <c:v>2028.2</c:v>
                </c:pt>
                <c:pt idx="4244">
                  <c:v>2237.8000000000002</c:v>
                </c:pt>
                <c:pt idx="4245">
                  <c:v>5984.2</c:v>
                </c:pt>
                <c:pt idx="4246">
                  <c:v>4844.3</c:v>
                </c:pt>
                <c:pt idx="4247">
                  <c:v>3887.4</c:v>
                </c:pt>
                <c:pt idx="4248">
                  <c:v>3763.8</c:v>
                </c:pt>
                <c:pt idx="4249">
                  <c:v>4516.3999999999996</c:v>
                </c:pt>
                <c:pt idx="4250">
                  <c:v>4913.1000000000004</c:v>
                </c:pt>
                <c:pt idx="4251">
                  <c:v>4300.8</c:v>
                </c:pt>
                <c:pt idx="4252">
                  <c:v>3854.2</c:v>
                </c:pt>
                <c:pt idx="4253">
                  <c:v>3465.1</c:v>
                </c:pt>
                <c:pt idx="4254">
                  <c:v>3130.3</c:v>
                </c:pt>
                <c:pt idx="4255">
                  <c:v>3645.5</c:v>
                </c:pt>
                <c:pt idx="4256">
                  <c:v>3727.7</c:v>
                </c:pt>
                <c:pt idx="4257">
                  <c:v>4660.8999999999996</c:v>
                </c:pt>
                <c:pt idx="4258">
                  <c:v>4967.1000000000004</c:v>
                </c:pt>
                <c:pt idx="4259">
                  <c:v>4144.3</c:v>
                </c:pt>
                <c:pt idx="4260">
                  <c:v>4212.3999999999996</c:v>
                </c:pt>
                <c:pt idx="4261">
                  <c:v>3779.5</c:v>
                </c:pt>
                <c:pt idx="4262">
                  <c:v>3401.6</c:v>
                </c:pt>
                <c:pt idx="4263">
                  <c:v>3070.9</c:v>
                </c:pt>
                <c:pt idx="4264">
                  <c:v>2780.9</c:v>
                </c:pt>
                <c:pt idx="4265">
                  <c:v>2525.9</c:v>
                </c:pt>
                <c:pt idx="4266">
                  <c:v>2301.1999999999998</c:v>
                </c:pt>
                <c:pt idx="4267">
                  <c:v>2102.8000000000002</c:v>
                </c:pt>
                <c:pt idx="4268">
                  <c:v>1927.1</c:v>
                </c:pt>
                <c:pt idx="4269">
                  <c:v>1771.5</c:v>
                </c:pt>
                <c:pt idx="4270">
                  <c:v>1803.1</c:v>
                </c:pt>
                <c:pt idx="4271">
                  <c:v>1528</c:v>
                </c:pt>
                <c:pt idx="4272">
                  <c:v>1398.7</c:v>
                </c:pt>
                <c:pt idx="4273">
                  <c:v>1299.4000000000001</c:v>
                </c:pt>
                <c:pt idx="4274">
                  <c:v>1210.3</c:v>
                </c:pt>
                <c:pt idx="4275">
                  <c:v>1129.7</c:v>
                </c:pt>
                <c:pt idx="4276">
                  <c:v>1056.7</c:v>
                </c:pt>
                <c:pt idx="4277">
                  <c:v>990.6</c:v>
                </c:pt>
                <c:pt idx="4278">
                  <c:v>930.3</c:v>
                </c:pt>
                <c:pt idx="4279">
                  <c:v>956.1</c:v>
                </c:pt>
                <c:pt idx="4280">
                  <c:v>1074.2</c:v>
                </c:pt>
                <c:pt idx="4281">
                  <c:v>805.1</c:v>
                </c:pt>
                <c:pt idx="4282">
                  <c:v>735.8</c:v>
                </c:pt>
                <c:pt idx="4283">
                  <c:v>1782.1</c:v>
                </c:pt>
                <c:pt idx="4284">
                  <c:v>1956.6</c:v>
                </c:pt>
                <c:pt idx="4285">
                  <c:v>1394.6</c:v>
                </c:pt>
                <c:pt idx="4286">
                  <c:v>1615.8</c:v>
                </c:pt>
                <c:pt idx="4287">
                  <c:v>1465.2</c:v>
                </c:pt>
                <c:pt idx="4288">
                  <c:v>1748.1</c:v>
                </c:pt>
                <c:pt idx="4289">
                  <c:v>1261.7</c:v>
                </c:pt>
                <c:pt idx="4290">
                  <c:v>1215</c:v>
                </c:pt>
                <c:pt idx="4291">
                  <c:v>1111.0999999999999</c:v>
                </c:pt>
                <c:pt idx="4292">
                  <c:v>1018.8</c:v>
                </c:pt>
                <c:pt idx="4293">
                  <c:v>937</c:v>
                </c:pt>
                <c:pt idx="4294">
                  <c:v>1052.5</c:v>
                </c:pt>
                <c:pt idx="4295">
                  <c:v>820.3</c:v>
                </c:pt>
                <c:pt idx="4296">
                  <c:v>741.2</c:v>
                </c:pt>
                <c:pt idx="4297">
                  <c:v>702.3</c:v>
                </c:pt>
                <c:pt idx="4298">
                  <c:v>643.6</c:v>
                </c:pt>
                <c:pt idx="4299">
                  <c:v>599.5</c:v>
                </c:pt>
                <c:pt idx="4300">
                  <c:v>598.4</c:v>
                </c:pt>
                <c:pt idx="4301">
                  <c:v>1119.5999999999999</c:v>
                </c:pt>
                <c:pt idx="4302">
                  <c:v>559.9</c:v>
                </c:pt>
                <c:pt idx="4303">
                  <c:v>859.7</c:v>
                </c:pt>
                <c:pt idx="4304">
                  <c:v>785.5</c:v>
                </c:pt>
                <c:pt idx="4305">
                  <c:v>719.8</c:v>
                </c:pt>
                <c:pt idx="4306">
                  <c:v>661.7</c:v>
                </c:pt>
                <c:pt idx="4307">
                  <c:v>689.7</c:v>
                </c:pt>
                <c:pt idx="4308">
                  <c:v>572.5</c:v>
                </c:pt>
                <c:pt idx="4309">
                  <c:v>522.29999999999995</c:v>
                </c:pt>
                <c:pt idx="4310">
                  <c:v>485.3</c:v>
                </c:pt>
                <c:pt idx="4311">
                  <c:v>452.1</c:v>
                </c:pt>
                <c:pt idx="4312">
                  <c:v>421.8</c:v>
                </c:pt>
                <c:pt idx="4313">
                  <c:v>394.5</c:v>
                </c:pt>
                <c:pt idx="4314">
                  <c:v>369.8</c:v>
                </c:pt>
                <c:pt idx="4315">
                  <c:v>347.2</c:v>
                </c:pt>
                <c:pt idx="4316">
                  <c:v>326.7</c:v>
                </c:pt>
                <c:pt idx="4317">
                  <c:v>307.8</c:v>
                </c:pt>
                <c:pt idx="4318">
                  <c:v>290.5</c:v>
                </c:pt>
                <c:pt idx="4319">
                  <c:v>296.7</c:v>
                </c:pt>
                <c:pt idx="4320">
                  <c:v>262.3</c:v>
                </c:pt>
                <c:pt idx="4321">
                  <c:v>259.5</c:v>
                </c:pt>
                <c:pt idx="4322">
                  <c:v>235.1</c:v>
                </c:pt>
                <c:pt idx="4323">
                  <c:v>241</c:v>
                </c:pt>
                <c:pt idx="4324">
                  <c:v>653.1</c:v>
                </c:pt>
                <c:pt idx="4325">
                  <c:v>2171.9</c:v>
                </c:pt>
                <c:pt idx="4326">
                  <c:v>1874.2</c:v>
                </c:pt>
                <c:pt idx="4327">
                  <c:v>1603</c:v>
                </c:pt>
                <c:pt idx="4328">
                  <c:v>1543.2</c:v>
                </c:pt>
                <c:pt idx="4329">
                  <c:v>1228.5</c:v>
                </c:pt>
                <c:pt idx="4330">
                  <c:v>1079.5</c:v>
                </c:pt>
                <c:pt idx="4331">
                  <c:v>970.4</c:v>
                </c:pt>
                <c:pt idx="4332">
                  <c:v>875.3</c:v>
                </c:pt>
                <c:pt idx="4333">
                  <c:v>792</c:v>
                </c:pt>
                <c:pt idx="4334">
                  <c:v>718.8</c:v>
                </c:pt>
                <c:pt idx="4335">
                  <c:v>2804.7</c:v>
                </c:pt>
                <c:pt idx="4336">
                  <c:v>2350.3000000000002</c:v>
                </c:pt>
                <c:pt idx="4337">
                  <c:v>6108.4</c:v>
                </c:pt>
                <c:pt idx="4338">
                  <c:v>5364</c:v>
                </c:pt>
                <c:pt idx="4339">
                  <c:v>4838.8</c:v>
                </c:pt>
                <c:pt idx="4340">
                  <c:v>4059.4</c:v>
                </c:pt>
                <c:pt idx="4341">
                  <c:v>3981.1</c:v>
                </c:pt>
                <c:pt idx="4342">
                  <c:v>3615.7</c:v>
                </c:pt>
                <c:pt idx="4343">
                  <c:v>3171.4</c:v>
                </c:pt>
                <c:pt idx="4344">
                  <c:v>2912</c:v>
                </c:pt>
                <c:pt idx="4345">
                  <c:v>2553.6</c:v>
                </c:pt>
                <c:pt idx="4346">
                  <c:v>2295.6</c:v>
                </c:pt>
                <c:pt idx="4347">
                  <c:v>2072</c:v>
                </c:pt>
                <c:pt idx="4348">
                  <c:v>1877.5</c:v>
                </c:pt>
                <c:pt idx="4349">
                  <c:v>1724.5</c:v>
                </c:pt>
                <c:pt idx="4350">
                  <c:v>1647.2</c:v>
                </c:pt>
                <c:pt idx="4351">
                  <c:v>1433.6</c:v>
                </c:pt>
                <c:pt idx="4352">
                  <c:v>1305.9000000000001</c:v>
                </c:pt>
                <c:pt idx="4353">
                  <c:v>1932.2</c:v>
                </c:pt>
                <c:pt idx="4354">
                  <c:v>3470.8</c:v>
                </c:pt>
                <c:pt idx="4355">
                  <c:v>3053.1</c:v>
                </c:pt>
                <c:pt idx="4356">
                  <c:v>4714.3999999999996</c:v>
                </c:pt>
                <c:pt idx="4357">
                  <c:v>3960</c:v>
                </c:pt>
                <c:pt idx="4358">
                  <c:v>3497.4</c:v>
                </c:pt>
                <c:pt idx="4359">
                  <c:v>3041</c:v>
                </c:pt>
                <c:pt idx="4360">
                  <c:v>2719.1</c:v>
                </c:pt>
                <c:pt idx="4361">
                  <c:v>2449</c:v>
                </c:pt>
                <c:pt idx="4362">
                  <c:v>2212.1</c:v>
                </c:pt>
                <c:pt idx="4363">
                  <c:v>2007.4</c:v>
                </c:pt>
                <c:pt idx="4364">
                  <c:v>1822</c:v>
                </c:pt>
                <c:pt idx="4365">
                  <c:v>1663.5</c:v>
                </c:pt>
                <c:pt idx="4366">
                  <c:v>1518.7</c:v>
                </c:pt>
                <c:pt idx="4367">
                  <c:v>1392.4</c:v>
                </c:pt>
                <c:pt idx="4368">
                  <c:v>1280.5</c:v>
                </c:pt>
                <c:pt idx="4369">
                  <c:v>1181.0999999999999</c:v>
                </c:pt>
                <c:pt idx="4370">
                  <c:v>1285.8</c:v>
                </c:pt>
                <c:pt idx="4371">
                  <c:v>1295.5999999999999</c:v>
                </c:pt>
                <c:pt idx="4372">
                  <c:v>1026.5999999999999</c:v>
                </c:pt>
                <c:pt idx="4373">
                  <c:v>1169.5</c:v>
                </c:pt>
                <c:pt idx="4374">
                  <c:v>1320.2</c:v>
                </c:pt>
                <c:pt idx="4375">
                  <c:v>1026</c:v>
                </c:pt>
                <c:pt idx="4376">
                  <c:v>1303.3</c:v>
                </c:pt>
                <c:pt idx="4377">
                  <c:v>1189.5999999999999</c:v>
                </c:pt>
                <c:pt idx="4378">
                  <c:v>1291.2</c:v>
                </c:pt>
                <c:pt idx="4379">
                  <c:v>1129</c:v>
                </c:pt>
                <c:pt idx="4380">
                  <c:v>1140</c:v>
                </c:pt>
                <c:pt idx="4381">
                  <c:v>1152.4000000000001</c:v>
                </c:pt>
                <c:pt idx="4382">
                  <c:v>1056.2</c:v>
                </c:pt>
                <c:pt idx="4383">
                  <c:v>965.7</c:v>
                </c:pt>
                <c:pt idx="4384">
                  <c:v>890.5</c:v>
                </c:pt>
                <c:pt idx="4385">
                  <c:v>824.6</c:v>
                </c:pt>
                <c:pt idx="4386">
                  <c:v>1004.2</c:v>
                </c:pt>
                <c:pt idx="4387">
                  <c:v>799.7</c:v>
                </c:pt>
                <c:pt idx="4388">
                  <c:v>953</c:v>
                </c:pt>
                <c:pt idx="4389">
                  <c:v>1074.9000000000001</c:v>
                </c:pt>
                <c:pt idx="4390">
                  <c:v>1188.7</c:v>
                </c:pt>
                <c:pt idx="4391">
                  <c:v>1130.0999999999999</c:v>
                </c:pt>
                <c:pt idx="4392">
                  <c:v>1120.0999999999999</c:v>
                </c:pt>
                <c:pt idx="4393">
                  <c:v>1622.1</c:v>
                </c:pt>
                <c:pt idx="4394">
                  <c:v>1552.2</c:v>
                </c:pt>
                <c:pt idx="4395">
                  <c:v>1346.5</c:v>
                </c:pt>
                <c:pt idx="4396">
                  <c:v>1215.9000000000001</c:v>
                </c:pt>
                <c:pt idx="4397">
                  <c:v>1101.8</c:v>
                </c:pt>
                <c:pt idx="4398">
                  <c:v>1001.5</c:v>
                </c:pt>
                <c:pt idx="4399">
                  <c:v>913.2</c:v>
                </c:pt>
                <c:pt idx="4400">
                  <c:v>834.9</c:v>
                </c:pt>
                <c:pt idx="4401">
                  <c:v>765.9</c:v>
                </c:pt>
                <c:pt idx="4402">
                  <c:v>704.5</c:v>
                </c:pt>
                <c:pt idx="4403">
                  <c:v>711.8</c:v>
                </c:pt>
                <c:pt idx="4404">
                  <c:v>608</c:v>
                </c:pt>
                <c:pt idx="4405">
                  <c:v>557.29999999999995</c:v>
                </c:pt>
                <c:pt idx="4406">
                  <c:v>576.5</c:v>
                </c:pt>
                <c:pt idx="4407">
                  <c:v>508.7</c:v>
                </c:pt>
                <c:pt idx="4408">
                  <c:v>452.9</c:v>
                </c:pt>
                <c:pt idx="4409">
                  <c:v>4875.8999999999996</c:v>
                </c:pt>
                <c:pt idx="4410">
                  <c:v>4264.5</c:v>
                </c:pt>
                <c:pt idx="4411">
                  <c:v>3445.7</c:v>
                </c:pt>
                <c:pt idx="4412">
                  <c:v>3178.3</c:v>
                </c:pt>
                <c:pt idx="4413">
                  <c:v>2776.7</c:v>
                </c:pt>
                <c:pt idx="4414">
                  <c:v>2779.2</c:v>
                </c:pt>
                <c:pt idx="4415">
                  <c:v>2484.1999999999998</c:v>
                </c:pt>
                <c:pt idx="4416">
                  <c:v>2226.9</c:v>
                </c:pt>
                <c:pt idx="4417">
                  <c:v>2002.1</c:v>
                </c:pt>
                <c:pt idx="4418">
                  <c:v>1805.2</c:v>
                </c:pt>
                <c:pt idx="4419">
                  <c:v>1632.8</c:v>
                </c:pt>
                <c:pt idx="4420">
                  <c:v>1481.5</c:v>
                </c:pt>
                <c:pt idx="4421">
                  <c:v>1570.9</c:v>
                </c:pt>
                <c:pt idx="4422">
                  <c:v>2259.5</c:v>
                </c:pt>
                <c:pt idx="4423">
                  <c:v>2793.6</c:v>
                </c:pt>
                <c:pt idx="4424">
                  <c:v>2467.6</c:v>
                </c:pt>
                <c:pt idx="4425">
                  <c:v>2574.3000000000002</c:v>
                </c:pt>
                <c:pt idx="4426">
                  <c:v>2689.8</c:v>
                </c:pt>
                <c:pt idx="4427">
                  <c:v>2754.6</c:v>
                </c:pt>
                <c:pt idx="4428">
                  <c:v>2669.2</c:v>
                </c:pt>
                <c:pt idx="4429">
                  <c:v>2525.3000000000002</c:v>
                </c:pt>
                <c:pt idx="4430">
                  <c:v>2384.1999999999998</c:v>
                </c:pt>
                <c:pt idx="4431">
                  <c:v>2147.6999999999998</c:v>
                </c:pt>
                <c:pt idx="4432">
                  <c:v>1940.5</c:v>
                </c:pt>
                <c:pt idx="4433">
                  <c:v>1849.3</c:v>
                </c:pt>
                <c:pt idx="4434">
                  <c:v>1697.7</c:v>
                </c:pt>
                <c:pt idx="4435">
                  <c:v>1643.2</c:v>
                </c:pt>
                <c:pt idx="4436">
                  <c:v>1709.6</c:v>
                </c:pt>
                <c:pt idx="4437">
                  <c:v>1553.8</c:v>
                </c:pt>
                <c:pt idx="4438">
                  <c:v>1416.2</c:v>
                </c:pt>
                <c:pt idx="4439">
                  <c:v>1295</c:v>
                </c:pt>
                <c:pt idx="4440">
                  <c:v>1209.8</c:v>
                </c:pt>
                <c:pt idx="4441">
                  <c:v>1260.7</c:v>
                </c:pt>
                <c:pt idx="4442">
                  <c:v>1491.8</c:v>
                </c:pt>
                <c:pt idx="4443">
                  <c:v>1896</c:v>
                </c:pt>
                <c:pt idx="4444">
                  <c:v>2059.5</c:v>
                </c:pt>
                <c:pt idx="4445">
                  <c:v>3052.5</c:v>
                </c:pt>
                <c:pt idx="4446">
                  <c:v>3783.9</c:v>
                </c:pt>
                <c:pt idx="4447">
                  <c:v>3595.1</c:v>
                </c:pt>
                <c:pt idx="4448">
                  <c:v>3607.6</c:v>
                </c:pt>
                <c:pt idx="4449">
                  <c:v>3376.5</c:v>
                </c:pt>
                <c:pt idx="4450">
                  <c:v>3021.4</c:v>
                </c:pt>
                <c:pt idx="4451">
                  <c:v>2711.6</c:v>
                </c:pt>
                <c:pt idx="4452">
                  <c:v>2602.1</c:v>
                </c:pt>
                <c:pt idx="4453">
                  <c:v>2704.7</c:v>
                </c:pt>
                <c:pt idx="4454">
                  <c:v>2994.4</c:v>
                </c:pt>
                <c:pt idx="4455">
                  <c:v>3122.3</c:v>
                </c:pt>
                <c:pt idx="4456">
                  <c:v>2859.8</c:v>
                </c:pt>
                <c:pt idx="4457">
                  <c:v>2536.1999999999998</c:v>
                </c:pt>
                <c:pt idx="4458">
                  <c:v>2299</c:v>
                </c:pt>
                <c:pt idx="4459">
                  <c:v>2081.5</c:v>
                </c:pt>
                <c:pt idx="4460">
                  <c:v>1890.8</c:v>
                </c:pt>
                <c:pt idx="4461">
                  <c:v>1954.2</c:v>
                </c:pt>
                <c:pt idx="4462">
                  <c:v>1617.6</c:v>
                </c:pt>
                <c:pt idx="4463">
                  <c:v>2307.8000000000002</c:v>
                </c:pt>
                <c:pt idx="4464">
                  <c:v>2110.5</c:v>
                </c:pt>
                <c:pt idx="4465">
                  <c:v>2649</c:v>
                </c:pt>
                <c:pt idx="4466">
                  <c:v>3050.6</c:v>
                </c:pt>
                <c:pt idx="4467">
                  <c:v>2706.3</c:v>
                </c:pt>
                <c:pt idx="4468">
                  <c:v>2413.1</c:v>
                </c:pt>
                <c:pt idx="4469">
                  <c:v>2179.1</c:v>
                </c:pt>
                <c:pt idx="4470">
                  <c:v>1973.8</c:v>
                </c:pt>
                <c:pt idx="4471">
                  <c:v>1793.4</c:v>
                </c:pt>
                <c:pt idx="4472">
                  <c:v>1634.4</c:v>
                </c:pt>
                <c:pt idx="4473">
                  <c:v>1494</c:v>
                </c:pt>
                <c:pt idx="4474">
                  <c:v>1369.6</c:v>
                </c:pt>
                <c:pt idx="4475">
                  <c:v>1283.5</c:v>
                </c:pt>
                <c:pt idx="4476">
                  <c:v>1176</c:v>
                </c:pt>
                <c:pt idx="4477">
                  <c:v>1075</c:v>
                </c:pt>
                <c:pt idx="4478">
                  <c:v>995.2</c:v>
                </c:pt>
                <c:pt idx="4479">
                  <c:v>924.8</c:v>
                </c:pt>
                <c:pt idx="4480">
                  <c:v>893.1</c:v>
                </c:pt>
                <c:pt idx="4481">
                  <c:v>911.8</c:v>
                </c:pt>
                <c:pt idx="4482">
                  <c:v>946.2</c:v>
                </c:pt>
                <c:pt idx="4483">
                  <c:v>2737</c:v>
                </c:pt>
                <c:pt idx="4484">
                  <c:v>4868.7</c:v>
                </c:pt>
                <c:pt idx="4485">
                  <c:v>7496.8</c:v>
                </c:pt>
                <c:pt idx="4486">
                  <c:v>11182</c:v>
                </c:pt>
                <c:pt idx="4487">
                  <c:v>13696</c:v>
                </c:pt>
                <c:pt idx="4488">
                  <c:v>11282</c:v>
                </c:pt>
                <c:pt idx="4489">
                  <c:v>9939.1</c:v>
                </c:pt>
                <c:pt idx="4490">
                  <c:v>8812.5</c:v>
                </c:pt>
                <c:pt idx="4491">
                  <c:v>7833.5</c:v>
                </c:pt>
                <c:pt idx="4492">
                  <c:v>6991.4</c:v>
                </c:pt>
                <c:pt idx="4493">
                  <c:v>6999</c:v>
                </c:pt>
                <c:pt idx="4494">
                  <c:v>7585.9</c:v>
                </c:pt>
                <c:pt idx="4495">
                  <c:v>7410.7</c:v>
                </c:pt>
                <c:pt idx="4496">
                  <c:v>6535.7</c:v>
                </c:pt>
                <c:pt idx="4497">
                  <c:v>5867.5</c:v>
                </c:pt>
                <c:pt idx="4498">
                  <c:v>5270.3</c:v>
                </c:pt>
                <c:pt idx="4499">
                  <c:v>4747.8999999999996</c:v>
                </c:pt>
                <c:pt idx="4500">
                  <c:v>4290.1000000000004</c:v>
                </c:pt>
                <c:pt idx="4501">
                  <c:v>3909.6</c:v>
                </c:pt>
                <c:pt idx="4502">
                  <c:v>4172.7</c:v>
                </c:pt>
                <c:pt idx="4503">
                  <c:v>4401.6000000000004</c:v>
                </c:pt>
                <c:pt idx="4504">
                  <c:v>3924.1</c:v>
                </c:pt>
                <c:pt idx="4505">
                  <c:v>3777</c:v>
                </c:pt>
                <c:pt idx="4506">
                  <c:v>3800.6</c:v>
                </c:pt>
                <c:pt idx="4507">
                  <c:v>3952.3</c:v>
                </c:pt>
                <c:pt idx="4508">
                  <c:v>3861.6</c:v>
                </c:pt>
                <c:pt idx="4509">
                  <c:v>4039.7</c:v>
                </c:pt>
                <c:pt idx="4510">
                  <c:v>7315</c:v>
                </c:pt>
                <c:pt idx="4511">
                  <c:v>7013.7</c:v>
                </c:pt>
                <c:pt idx="4512">
                  <c:v>11448</c:v>
                </c:pt>
                <c:pt idx="4513">
                  <c:v>10372</c:v>
                </c:pt>
                <c:pt idx="4514">
                  <c:v>9597.6</c:v>
                </c:pt>
                <c:pt idx="4515">
                  <c:v>9275.6</c:v>
                </c:pt>
                <c:pt idx="4516">
                  <c:v>9483.1</c:v>
                </c:pt>
                <c:pt idx="4517">
                  <c:v>11780</c:v>
                </c:pt>
                <c:pt idx="4518">
                  <c:v>13678</c:v>
                </c:pt>
                <c:pt idx="4519">
                  <c:v>13826</c:v>
                </c:pt>
                <c:pt idx="4520">
                  <c:v>11738</c:v>
                </c:pt>
                <c:pt idx="4521">
                  <c:v>10413</c:v>
                </c:pt>
                <c:pt idx="4522">
                  <c:v>9569.6</c:v>
                </c:pt>
                <c:pt idx="4523">
                  <c:v>8287.7000000000007</c:v>
                </c:pt>
                <c:pt idx="4524">
                  <c:v>7938.1</c:v>
                </c:pt>
                <c:pt idx="4525">
                  <c:v>7102.4</c:v>
                </c:pt>
                <c:pt idx="4526">
                  <c:v>6373.1</c:v>
                </c:pt>
                <c:pt idx="4527">
                  <c:v>5735.6</c:v>
                </c:pt>
                <c:pt idx="4528">
                  <c:v>5177.3999999999996</c:v>
                </c:pt>
                <c:pt idx="4529">
                  <c:v>4698.1000000000004</c:v>
                </c:pt>
                <c:pt idx="4530">
                  <c:v>4258.5</c:v>
                </c:pt>
                <c:pt idx="4531">
                  <c:v>3926.3</c:v>
                </c:pt>
                <c:pt idx="4532">
                  <c:v>3618.9</c:v>
                </c:pt>
                <c:pt idx="4533">
                  <c:v>4077.2</c:v>
                </c:pt>
                <c:pt idx="4534">
                  <c:v>6280.8</c:v>
                </c:pt>
                <c:pt idx="4535">
                  <c:v>6773.3</c:v>
                </c:pt>
                <c:pt idx="4536">
                  <c:v>6675.1</c:v>
                </c:pt>
                <c:pt idx="4537">
                  <c:v>5926.2</c:v>
                </c:pt>
                <c:pt idx="4538">
                  <c:v>5318.9</c:v>
                </c:pt>
                <c:pt idx="4539">
                  <c:v>4793.8</c:v>
                </c:pt>
                <c:pt idx="4540">
                  <c:v>4347.1000000000004</c:v>
                </c:pt>
                <c:pt idx="4541">
                  <c:v>4046.6</c:v>
                </c:pt>
                <c:pt idx="4542">
                  <c:v>4198.8</c:v>
                </c:pt>
                <c:pt idx="4543">
                  <c:v>4926.3999999999996</c:v>
                </c:pt>
                <c:pt idx="4544">
                  <c:v>5180.3</c:v>
                </c:pt>
                <c:pt idx="4545">
                  <c:v>4591.5</c:v>
                </c:pt>
                <c:pt idx="4546">
                  <c:v>8073.8</c:v>
                </c:pt>
                <c:pt idx="4547">
                  <c:v>11303</c:v>
                </c:pt>
                <c:pt idx="4548">
                  <c:v>12445</c:v>
                </c:pt>
                <c:pt idx="4549">
                  <c:v>10751</c:v>
                </c:pt>
                <c:pt idx="4550">
                  <c:v>9361</c:v>
                </c:pt>
                <c:pt idx="4551">
                  <c:v>9030.7000000000007</c:v>
                </c:pt>
                <c:pt idx="4552">
                  <c:v>7856.9</c:v>
                </c:pt>
                <c:pt idx="4553">
                  <c:v>7653.6</c:v>
                </c:pt>
                <c:pt idx="4554">
                  <c:v>6839.8</c:v>
                </c:pt>
                <c:pt idx="4555">
                  <c:v>6130</c:v>
                </c:pt>
                <c:pt idx="4556">
                  <c:v>5510</c:v>
                </c:pt>
                <c:pt idx="4557">
                  <c:v>4967.6000000000004</c:v>
                </c:pt>
                <c:pt idx="4558">
                  <c:v>9238.4</c:v>
                </c:pt>
                <c:pt idx="4559">
                  <c:v>7897.6</c:v>
                </c:pt>
                <c:pt idx="4560">
                  <c:v>6681.9</c:v>
                </c:pt>
                <c:pt idx="4561">
                  <c:v>6618.3</c:v>
                </c:pt>
                <c:pt idx="4562">
                  <c:v>5929.4</c:v>
                </c:pt>
                <c:pt idx="4563">
                  <c:v>5428</c:v>
                </c:pt>
                <c:pt idx="4564">
                  <c:v>5064.3</c:v>
                </c:pt>
                <c:pt idx="4565">
                  <c:v>4368.3</c:v>
                </c:pt>
                <c:pt idx="4566">
                  <c:v>3935.3</c:v>
                </c:pt>
                <c:pt idx="4567">
                  <c:v>3579</c:v>
                </c:pt>
                <c:pt idx="4568">
                  <c:v>3270.9</c:v>
                </c:pt>
                <c:pt idx="4569">
                  <c:v>2987.7</c:v>
                </c:pt>
                <c:pt idx="4570">
                  <c:v>2741.1</c:v>
                </c:pt>
                <c:pt idx="4571">
                  <c:v>2522.4</c:v>
                </c:pt>
                <c:pt idx="4572">
                  <c:v>2335.1</c:v>
                </c:pt>
                <c:pt idx="4573">
                  <c:v>2154.8000000000002</c:v>
                </c:pt>
                <c:pt idx="4574">
                  <c:v>1998.4</c:v>
                </c:pt>
                <c:pt idx="4575">
                  <c:v>1858.6</c:v>
                </c:pt>
                <c:pt idx="4576">
                  <c:v>1735.8</c:v>
                </c:pt>
                <c:pt idx="4577">
                  <c:v>1619.4</c:v>
                </c:pt>
                <c:pt idx="4578">
                  <c:v>2682.8</c:v>
                </c:pt>
                <c:pt idx="4579">
                  <c:v>2352.5</c:v>
                </c:pt>
                <c:pt idx="4580">
                  <c:v>2060.9</c:v>
                </c:pt>
                <c:pt idx="4581">
                  <c:v>1894.6</c:v>
                </c:pt>
                <c:pt idx="4582">
                  <c:v>1881.1</c:v>
                </c:pt>
                <c:pt idx="4583">
                  <c:v>1629.3</c:v>
                </c:pt>
                <c:pt idx="4584">
                  <c:v>1496.6</c:v>
                </c:pt>
                <c:pt idx="4585">
                  <c:v>1390.3</c:v>
                </c:pt>
                <c:pt idx="4586">
                  <c:v>1295.0999999999999</c:v>
                </c:pt>
                <c:pt idx="4587">
                  <c:v>1271.2</c:v>
                </c:pt>
                <c:pt idx="4588">
                  <c:v>1137.9000000000001</c:v>
                </c:pt>
                <c:pt idx="4589">
                  <c:v>1060.4000000000001</c:v>
                </c:pt>
                <c:pt idx="4590">
                  <c:v>3030.3</c:v>
                </c:pt>
                <c:pt idx="4591">
                  <c:v>3180.4</c:v>
                </c:pt>
                <c:pt idx="4592">
                  <c:v>3078.2</c:v>
                </c:pt>
                <c:pt idx="4593">
                  <c:v>2461.3000000000002</c:v>
                </c:pt>
                <c:pt idx="4594">
                  <c:v>2577.4</c:v>
                </c:pt>
                <c:pt idx="4595">
                  <c:v>2324.5</c:v>
                </c:pt>
                <c:pt idx="4596">
                  <c:v>2102.4</c:v>
                </c:pt>
                <c:pt idx="4597">
                  <c:v>1907.4</c:v>
                </c:pt>
                <c:pt idx="4598">
                  <c:v>1735.8</c:v>
                </c:pt>
                <c:pt idx="4599">
                  <c:v>1584.4</c:v>
                </c:pt>
                <c:pt idx="4600">
                  <c:v>1450.7</c:v>
                </c:pt>
                <c:pt idx="4601">
                  <c:v>1331.8</c:v>
                </c:pt>
                <c:pt idx="4602">
                  <c:v>1226.4000000000001</c:v>
                </c:pt>
                <c:pt idx="4603">
                  <c:v>1132.5</c:v>
                </c:pt>
                <c:pt idx="4604">
                  <c:v>1048.5999999999999</c:v>
                </c:pt>
                <c:pt idx="4605">
                  <c:v>973.2</c:v>
                </c:pt>
                <c:pt idx="4606">
                  <c:v>905.6</c:v>
                </c:pt>
                <c:pt idx="4607">
                  <c:v>885.1</c:v>
                </c:pt>
                <c:pt idx="4608">
                  <c:v>794.2</c:v>
                </c:pt>
                <c:pt idx="4609">
                  <c:v>739.3</c:v>
                </c:pt>
                <c:pt idx="4610">
                  <c:v>694.1</c:v>
                </c:pt>
                <c:pt idx="4611">
                  <c:v>652.4</c:v>
                </c:pt>
                <c:pt idx="4612">
                  <c:v>614.5</c:v>
                </c:pt>
                <c:pt idx="4613">
                  <c:v>893.1</c:v>
                </c:pt>
                <c:pt idx="4614">
                  <c:v>818.1</c:v>
                </c:pt>
                <c:pt idx="4615">
                  <c:v>544.29999999999995</c:v>
                </c:pt>
                <c:pt idx="4616">
                  <c:v>505</c:v>
                </c:pt>
                <c:pt idx="4617">
                  <c:v>489.3</c:v>
                </c:pt>
                <c:pt idx="4618">
                  <c:v>453.7</c:v>
                </c:pt>
                <c:pt idx="4619">
                  <c:v>429.1</c:v>
                </c:pt>
                <c:pt idx="4620">
                  <c:v>407.5</c:v>
                </c:pt>
                <c:pt idx="4621">
                  <c:v>387.2</c:v>
                </c:pt>
                <c:pt idx="4622">
                  <c:v>368.2</c:v>
                </c:pt>
                <c:pt idx="4623">
                  <c:v>350.4</c:v>
                </c:pt>
                <c:pt idx="4624">
                  <c:v>333.8</c:v>
                </c:pt>
                <c:pt idx="4625">
                  <c:v>317.89999999999998</c:v>
                </c:pt>
                <c:pt idx="4626">
                  <c:v>329.1</c:v>
                </c:pt>
                <c:pt idx="4627">
                  <c:v>320.8</c:v>
                </c:pt>
                <c:pt idx="4628">
                  <c:v>455.5</c:v>
                </c:pt>
                <c:pt idx="4629">
                  <c:v>391.2</c:v>
                </c:pt>
                <c:pt idx="4630">
                  <c:v>503.9</c:v>
                </c:pt>
                <c:pt idx="4631">
                  <c:v>666.5</c:v>
                </c:pt>
                <c:pt idx="4632">
                  <c:v>656.1</c:v>
                </c:pt>
                <c:pt idx="4633">
                  <c:v>717.8</c:v>
                </c:pt>
                <c:pt idx="4634">
                  <c:v>740.1</c:v>
                </c:pt>
                <c:pt idx="4635">
                  <c:v>579.6</c:v>
                </c:pt>
                <c:pt idx="4636">
                  <c:v>512.70000000000005</c:v>
                </c:pt>
                <c:pt idx="4637">
                  <c:v>991.1</c:v>
                </c:pt>
                <c:pt idx="4638">
                  <c:v>510.3</c:v>
                </c:pt>
                <c:pt idx="4639">
                  <c:v>812.6</c:v>
                </c:pt>
                <c:pt idx="4640">
                  <c:v>2129.8000000000002</c:v>
                </c:pt>
                <c:pt idx="4641">
                  <c:v>5050</c:v>
                </c:pt>
                <c:pt idx="4642">
                  <c:v>3966.9</c:v>
                </c:pt>
                <c:pt idx="4643">
                  <c:v>3298.3</c:v>
                </c:pt>
                <c:pt idx="4644">
                  <c:v>2929.2</c:v>
                </c:pt>
                <c:pt idx="4645">
                  <c:v>2608.1999999999998</c:v>
                </c:pt>
                <c:pt idx="4646">
                  <c:v>2466.8000000000002</c:v>
                </c:pt>
                <c:pt idx="4647">
                  <c:v>2100.6999999999998</c:v>
                </c:pt>
                <c:pt idx="4648">
                  <c:v>1872.4</c:v>
                </c:pt>
                <c:pt idx="4649">
                  <c:v>1686.5</c:v>
                </c:pt>
                <c:pt idx="4650">
                  <c:v>1526.3</c:v>
                </c:pt>
                <c:pt idx="4651">
                  <c:v>1380.9</c:v>
                </c:pt>
                <c:pt idx="4652">
                  <c:v>1254.7</c:v>
                </c:pt>
                <c:pt idx="4653">
                  <c:v>1190.8</c:v>
                </c:pt>
                <c:pt idx="4654">
                  <c:v>1051.2</c:v>
                </c:pt>
                <c:pt idx="4655">
                  <c:v>959.2</c:v>
                </c:pt>
                <c:pt idx="4656">
                  <c:v>882.1</c:v>
                </c:pt>
                <c:pt idx="4657">
                  <c:v>813.7</c:v>
                </c:pt>
                <c:pt idx="4658">
                  <c:v>752.5</c:v>
                </c:pt>
                <c:pt idx="4659">
                  <c:v>975.6</c:v>
                </c:pt>
                <c:pt idx="4660">
                  <c:v>832.3</c:v>
                </c:pt>
                <c:pt idx="4661">
                  <c:v>973.6</c:v>
                </c:pt>
                <c:pt idx="4662">
                  <c:v>604.79999999999995</c:v>
                </c:pt>
                <c:pt idx="4663">
                  <c:v>833.4</c:v>
                </c:pt>
                <c:pt idx="4664">
                  <c:v>763.5</c:v>
                </c:pt>
                <c:pt idx="4665">
                  <c:v>701.9</c:v>
                </c:pt>
                <c:pt idx="4666">
                  <c:v>646.6</c:v>
                </c:pt>
                <c:pt idx="4667">
                  <c:v>597.9</c:v>
                </c:pt>
                <c:pt idx="4668">
                  <c:v>554</c:v>
                </c:pt>
                <c:pt idx="4669">
                  <c:v>514.70000000000005</c:v>
                </c:pt>
                <c:pt idx="4670">
                  <c:v>479.2</c:v>
                </c:pt>
                <c:pt idx="4671">
                  <c:v>447.2</c:v>
                </c:pt>
                <c:pt idx="4672">
                  <c:v>418.4</c:v>
                </c:pt>
                <c:pt idx="4673">
                  <c:v>392</c:v>
                </c:pt>
                <c:pt idx="4674">
                  <c:v>368.1</c:v>
                </c:pt>
                <c:pt idx="4675">
                  <c:v>346.4</c:v>
                </c:pt>
                <c:pt idx="4676">
                  <c:v>326.39999999999998</c:v>
                </c:pt>
                <c:pt idx="4677">
                  <c:v>308</c:v>
                </c:pt>
                <c:pt idx="4678">
                  <c:v>291.10000000000002</c:v>
                </c:pt>
                <c:pt idx="4679">
                  <c:v>285.8</c:v>
                </c:pt>
                <c:pt idx="4680">
                  <c:v>390.7</c:v>
                </c:pt>
                <c:pt idx="4681">
                  <c:v>286.60000000000002</c:v>
                </c:pt>
                <c:pt idx="4682">
                  <c:v>237.6</c:v>
                </c:pt>
                <c:pt idx="4683">
                  <c:v>223.4</c:v>
                </c:pt>
                <c:pt idx="4684">
                  <c:v>212.5</c:v>
                </c:pt>
                <c:pt idx="4685">
                  <c:v>202.4</c:v>
                </c:pt>
                <c:pt idx="4686">
                  <c:v>271.10000000000002</c:v>
                </c:pt>
                <c:pt idx="4687">
                  <c:v>271.10000000000002</c:v>
                </c:pt>
                <c:pt idx="4688">
                  <c:v>213.9</c:v>
                </c:pt>
                <c:pt idx="4689">
                  <c:v>257.7</c:v>
                </c:pt>
                <c:pt idx="4690">
                  <c:v>469.4</c:v>
                </c:pt>
                <c:pt idx="4691">
                  <c:v>185.4</c:v>
                </c:pt>
                <c:pt idx="4692">
                  <c:v>145.4</c:v>
                </c:pt>
                <c:pt idx="4693">
                  <c:v>138.9</c:v>
                </c:pt>
                <c:pt idx="4694">
                  <c:v>250.7</c:v>
                </c:pt>
                <c:pt idx="4695">
                  <c:v>164.3</c:v>
                </c:pt>
                <c:pt idx="4696">
                  <c:v>1000</c:v>
                </c:pt>
                <c:pt idx="4697">
                  <c:v>936.2</c:v>
                </c:pt>
                <c:pt idx="4698">
                  <c:v>717.4</c:v>
                </c:pt>
                <c:pt idx="4699">
                  <c:v>634.9</c:v>
                </c:pt>
                <c:pt idx="4700">
                  <c:v>569.70000000000005</c:v>
                </c:pt>
                <c:pt idx="4701">
                  <c:v>519.79999999999995</c:v>
                </c:pt>
                <c:pt idx="4702">
                  <c:v>463.7</c:v>
                </c:pt>
                <c:pt idx="4703">
                  <c:v>419.1</c:v>
                </c:pt>
                <c:pt idx="4704">
                  <c:v>415.4</c:v>
                </c:pt>
                <c:pt idx="4705">
                  <c:v>350.5</c:v>
                </c:pt>
                <c:pt idx="4706">
                  <c:v>316.7</c:v>
                </c:pt>
                <c:pt idx="4707">
                  <c:v>290.39999999999998</c:v>
                </c:pt>
                <c:pt idx="4708">
                  <c:v>266.8</c:v>
                </c:pt>
                <c:pt idx="4709">
                  <c:v>245.9</c:v>
                </c:pt>
                <c:pt idx="4710">
                  <c:v>227.4</c:v>
                </c:pt>
                <c:pt idx="4711">
                  <c:v>210.5</c:v>
                </c:pt>
                <c:pt idx="4712">
                  <c:v>195.7</c:v>
                </c:pt>
                <c:pt idx="4713">
                  <c:v>182.2</c:v>
                </c:pt>
                <c:pt idx="4714">
                  <c:v>195.5</c:v>
                </c:pt>
                <c:pt idx="4715">
                  <c:v>161.9</c:v>
                </c:pt>
                <c:pt idx="4716">
                  <c:v>149</c:v>
                </c:pt>
                <c:pt idx="4717">
                  <c:v>140</c:v>
                </c:pt>
                <c:pt idx="4718">
                  <c:v>131.80000000000001</c:v>
                </c:pt>
                <c:pt idx="4719">
                  <c:v>124.1</c:v>
                </c:pt>
                <c:pt idx="4720">
                  <c:v>117</c:v>
                </c:pt>
                <c:pt idx="4721">
                  <c:v>110.7</c:v>
                </c:pt>
                <c:pt idx="4722">
                  <c:v>104.7</c:v>
                </c:pt>
                <c:pt idx="4723">
                  <c:v>99.2</c:v>
                </c:pt>
                <c:pt idx="4724">
                  <c:v>94.2</c:v>
                </c:pt>
                <c:pt idx="4725">
                  <c:v>89.4</c:v>
                </c:pt>
                <c:pt idx="4726">
                  <c:v>85</c:v>
                </c:pt>
                <c:pt idx="4727">
                  <c:v>80.8</c:v>
                </c:pt>
                <c:pt idx="4728">
                  <c:v>76.900000000000006</c:v>
                </c:pt>
                <c:pt idx="4729">
                  <c:v>73.3</c:v>
                </c:pt>
                <c:pt idx="4730">
                  <c:v>69.7</c:v>
                </c:pt>
                <c:pt idx="4731">
                  <c:v>66.5</c:v>
                </c:pt>
                <c:pt idx="4732">
                  <c:v>63.5</c:v>
                </c:pt>
                <c:pt idx="4733">
                  <c:v>60.7</c:v>
                </c:pt>
                <c:pt idx="4734">
                  <c:v>57.9</c:v>
                </c:pt>
                <c:pt idx="4735">
                  <c:v>115.1</c:v>
                </c:pt>
                <c:pt idx="4736">
                  <c:v>71.599999999999994</c:v>
                </c:pt>
                <c:pt idx="4737">
                  <c:v>58</c:v>
                </c:pt>
                <c:pt idx="4738">
                  <c:v>73.099999999999994</c:v>
                </c:pt>
                <c:pt idx="4739">
                  <c:v>62.2</c:v>
                </c:pt>
                <c:pt idx="4740">
                  <c:v>45.6</c:v>
                </c:pt>
                <c:pt idx="4741">
                  <c:v>42.2</c:v>
                </c:pt>
                <c:pt idx="4742">
                  <c:v>265.89999999999998</c:v>
                </c:pt>
                <c:pt idx="4743">
                  <c:v>63.7</c:v>
                </c:pt>
                <c:pt idx="4744">
                  <c:v>37</c:v>
                </c:pt>
                <c:pt idx="4745">
                  <c:v>35.4</c:v>
                </c:pt>
                <c:pt idx="4746">
                  <c:v>33.9</c:v>
                </c:pt>
                <c:pt idx="4747">
                  <c:v>32.5</c:v>
                </c:pt>
                <c:pt idx="4748">
                  <c:v>31</c:v>
                </c:pt>
                <c:pt idx="4749">
                  <c:v>43.1</c:v>
                </c:pt>
                <c:pt idx="4750">
                  <c:v>75.2</c:v>
                </c:pt>
                <c:pt idx="4751">
                  <c:v>33.5</c:v>
                </c:pt>
                <c:pt idx="4752">
                  <c:v>26.2</c:v>
                </c:pt>
                <c:pt idx="4753">
                  <c:v>29.2</c:v>
                </c:pt>
                <c:pt idx="4754">
                  <c:v>26.9</c:v>
                </c:pt>
                <c:pt idx="4755">
                  <c:v>23.2</c:v>
                </c:pt>
                <c:pt idx="4756">
                  <c:v>22</c:v>
                </c:pt>
                <c:pt idx="4757">
                  <c:v>28.3</c:v>
                </c:pt>
                <c:pt idx="4758">
                  <c:v>198.9</c:v>
                </c:pt>
                <c:pt idx="4759">
                  <c:v>1306.8</c:v>
                </c:pt>
                <c:pt idx="4760">
                  <c:v>3905.4</c:v>
                </c:pt>
                <c:pt idx="4761">
                  <c:v>3111.7</c:v>
                </c:pt>
                <c:pt idx="4762">
                  <c:v>2550.9</c:v>
                </c:pt>
                <c:pt idx="4763">
                  <c:v>2254.9</c:v>
                </c:pt>
                <c:pt idx="4764">
                  <c:v>2000.7</c:v>
                </c:pt>
                <c:pt idx="4765">
                  <c:v>1825.2</c:v>
                </c:pt>
                <c:pt idx="4766">
                  <c:v>1592.4</c:v>
                </c:pt>
                <c:pt idx="4767">
                  <c:v>1547.6</c:v>
                </c:pt>
                <c:pt idx="4768">
                  <c:v>1446.4</c:v>
                </c:pt>
                <c:pt idx="4769">
                  <c:v>2456.3000000000002</c:v>
                </c:pt>
                <c:pt idx="4770">
                  <c:v>2220.9</c:v>
                </c:pt>
                <c:pt idx="4771">
                  <c:v>1902.1</c:v>
                </c:pt>
                <c:pt idx="4772">
                  <c:v>1701.2</c:v>
                </c:pt>
                <c:pt idx="4773">
                  <c:v>1527.1</c:v>
                </c:pt>
                <c:pt idx="4774">
                  <c:v>1374.6</c:v>
                </c:pt>
                <c:pt idx="4775">
                  <c:v>1241.3</c:v>
                </c:pt>
                <c:pt idx="4776">
                  <c:v>1858.3</c:v>
                </c:pt>
                <c:pt idx="4777">
                  <c:v>1809.3</c:v>
                </c:pt>
                <c:pt idx="4778">
                  <c:v>1805.5</c:v>
                </c:pt>
                <c:pt idx="4779">
                  <c:v>1711.7</c:v>
                </c:pt>
                <c:pt idx="4780">
                  <c:v>1779.3</c:v>
                </c:pt>
                <c:pt idx="4781">
                  <c:v>1603.9</c:v>
                </c:pt>
                <c:pt idx="4782">
                  <c:v>1553.7</c:v>
                </c:pt>
                <c:pt idx="4783">
                  <c:v>1402</c:v>
                </c:pt>
                <c:pt idx="4784">
                  <c:v>1271.3</c:v>
                </c:pt>
                <c:pt idx="4785">
                  <c:v>1152.4000000000001</c:v>
                </c:pt>
                <c:pt idx="4786">
                  <c:v>1049.0999999999999</c:v>
                </c:pt>
                <c:pt idx="4787">
                  <c:v>958.4</c:v>
                </c:pt>
                <c:pt idx="4788">
                  <c:v>877.9</c:v>
                </c:pt>
                <c:pt idx="4789">
                  <c:v>936.9</c:v>
                </c:pt>
                <c:pt idx="4790">
                  <c:v>763.9</c:v>
                </c:pt>
                <c:pt idx="4791">
                  <c:v>687.4</c:v>
                </c:pt>
                <c:pt idx="4792">
                  <c:v>636.29999999999995</c:v>
                </c:pt>
                <c:pt idx="4793">
                  <c:v>590.9</c:v>
                </c:pt>
                <c:pt idx="4794">
                  <c:v>550.1</c:v>
                </c:pt>
                <c:pt idx="4795">
                  <c:v>1707</c:v>
                </c:pt>
                <c:pt idx="4796">
                  <c:v>1563.3</c:v>
                </c:pt>
                <c:pt idx="4797">
                  <c:v>1418.5</c:v>
                </c:pt>
                <c:pt idx="4798">
                  <c:v>1278.3</c:v>
                </c:pt>
                <c:pt idx="4799">
                  <c:v>1391.8</c:v>
                </c:pt>
                <c:pt idx="4800">
                  <c:v>1253</c:v>
                </c:pt>
                <c:pt idx="4801">
                  <c:v>1132.0999999999999</c:v>
                </c:pt>
                <c:pt idx="4802">
                  <c:v>1026</c:v>
                </c:pt>
                <c:pt idx="4803">
                  <c:v>932.6</c:v>
                </c:pt>
                <c:pt idx="4804">
                  <c:v>850.2</c:v>
                </c:pt>
                <c:pt idx="4805">
                  <c:v>777.6</c:v>
                </c:pt>
                <c:pt idx="4806">
                  <c:v>713.1</c:v>
                </c:pt>
                <c:pt idx="4807">
                  <c:v>2486.1</c:v>
                </c:pt>
                <c:pt idx="4808">
                  <c:v>2770.3</c:v>
                </c:pt>
                <c:pt idx="4809">
                  <c:v>4326.3999999999996</c:v>
                </c:pt>
                <c:pt idx="4810">
                  <c:v>3698.2</c:v>
                </c:pt>
                <c:pt idx="4811">
                  <c:v>3125.3</c:v>
                </c:pt>
                <c:pt idx="4812">
                  <c:v>2981</c:v>
                </c:pt>
                <c:pt idx="4813">
                  <c:v>3525.4</c:v>
                </c:pt>
                <c:pt idx="4814">
                  <c:v>4037.4</c:v>
                </c:pt>
                <c:pt idx="4815">
                  <c:v>3757.6</c:v>
                </c:pt>
                <c:pt idx="4816">
                  <c:v>3273.9</c:v>
                </c:pt>
                <c:pt idx="4817">
                  <c:v>3140.5</c:v>
                </c:pt>
                <c:pt idx="4818">
                  <c:v>3033.9</c:v>
                </c:pt>
                <c:pt idx="4819">
                  <c:v>2935.4</c:v>
                </c:pt>
                <c:pt idx="4820">
                  <c:v>2811.2</c:v>
                </c:pt>
                <c:pt idx="4821">
                  <c:v>2527.1999999999998</c:v>
                </c:pt>
                <c:pt idx="4822">
                  <c:v>2278.5</c:v>
                </c:pt>
                <c:pt idx="4823">
                  <c:v>2131.1999999999998</c:v>
                </c:pt>
                <c:pt idx="4824">
                  <c:v>1936.8</c:v>
                </c:pt>
                <c:pt idx="4825">
                  <c:v>1842.4</c:v>
                </c:pt>
                <c:pt idx="4826">
                  <c:v>1699.1</c:v>
                </c:pt>
                <c:pt idx="4827">
                  <c:v>1818.1</c:v>
                </c:pt>
                <c:pt idx="4828">
                  <c:v>1570.1</c:v>
                </c:pt>
                <c:pt idx="4829">
                  <c:v>1618.7</c:v>
                </c:pt>
                <c:pt idx="4830">
                  <c:v>1543.8</c:v>
                </c:pt>
                <c:pt idx="4831">
                  <c:v>1418.9</c:v>
                </c:pt>
                <c:pt idx="4832">
                  <c:v>1311.4</c:v>
                </c:pt>
                <c:pt idx="4833">
                  <c:v>1333.4</c:v>
                </c:pt>
                <c:pt idx="4834">
                  <c:v>1207.8</c:v>
                </c:pt>
                <c:pt idx="4835">
                  <c:v>1119.3</c:v>
                </c:pt>
                <c:pt idx="4836">
                  <c:v>1024</c:v>
                </c:pt>
                <c:pt idx="4837">
                  <c:v>2855.8</c:v>
                </c:pt>
                <c:pt idx="4838">
                  <c:v>4317.5</c:v>
                </c:pt>
                <c:pt idx="4839">
                  <c:v>4631.5</c:v>
                </c:pt>
                <c:pt idx="4840">
                  <c:v>4025.7</c:v>
                </c:pt>
                <c:pt idx="4841">
                  <c:v>4006.5</c:v>
                </c:pt>
                <c:pt idx="4842">
                  <c:v>3753.6</c:v>
                </c:pt>
                <c:pt idx="4843">
                  <c:v>4770.5</c:v>
                </c:pt>
                <c:pt idx="4844">
                  <c:v>5090.3</c:v>
                </c:pt>
                <c:pt idx="4845">
                  <c:v>4444.7</c:v>
                </c:pt>
                <c:pt idx="4846">
                  <c:v>3970.9</c:v>
                </c:pt>
                <c:pt idx="4847">
                  <c:v>3863.2</c:v>
                </c:pt>
                <c:pt idx="4848">
                  <c:v>4943.7</c:v>
                </c:pt>
                <c:pt idx="4849">
                  <c:v>5256.9</c:v>
                </c:pt>
                <c:pt idx="4850">
                  <c:v>4601.3</c:v>
                </c:pt>
                <c:pt idx="4851">
                  <c:v>4117</c:v>
                </c:pt>
                <c:pt idx="4852">
                  <c:v>4349.1000000000004</c:v>
                </c:pt>
                <c:pt idx="4853">
                  <c:v>4467.8</c:v>
                </c:pt>
                <c:pt idx="4854">
                  <c:v>3938.1</c:v>
                </c:pt>
                <c:pt idx="4855">
                  <c:v>4531.2</c:v>
                </c:pt>
                <c:pt idx="4856">
                  <c:v>5006.3</c:v>
                </c:pt>
                <c:pt idx="4857">
                  <c:v>4377.8999999999996</c:v>
                </c:pt>
                <c:pt idx="4858">
                  <c:v>4048.7</c:v>
                </c:pt>
                <c:pt idx="4859">
                  <c:v>3646.8</c:v>
                </c:pt>
                <c:pt idx="4860">
                  <c:v>3284.4</c:v>
                </c:pt>
                <c:pt idx="4861">
                  <c:v>5414.6</c:v>
                </c:pt>
                <c:pt idx="4862">
                  <c:v>5322.3</c:v>
                </c:pt>
                <c:pt idx="4863">
                  <c:v>4630.5</c:v>
                </c:pt>
                <c:pt idx="4864">
                  <c:v>9158.4</c:v>
                </c:pt>
                <c:pt idx="4865">
                  <c:v>10618</c:v>
                </c:pt>
                <c:pt idx="4866">
                  <c:v>9348.4</c:v>
                </c:pt>
                <c:pt idx="4867">
                  <c:v>8098.4</c:v>
                </c:pt>
                <c:pt idx="4868">
                  <c:v>7649.3</c:v>
                </c:pt>
                <c:pt idx="4869">
                  <c:v>6816.5</c:v>
                </c:pt>
                <c:pt idx="4870">
                  <c:v>6228.9</c:v>
                </c:pt>
                <c:pt idx="4871">
                  <c:v>7720.5</c:v>
                </c:pt>
                <c:pt idx="4872">
                  <c:v>9836.5</c:v>
                </c:pt>
                <c:pt idx="4873">
                  <c:v>11521</c:v>
                </c:pt>
                <c:pt idx="4874">
                  <c:v>12288</c:v>
                </c:pt>
                <c:pt idx="4875">
                  <c:v>10697</c:v>
                </c:pt>
                <c:pt idx="4876">
                  <c:v>9519.5</c:v>
                </c:pt>
                <c:pt idx="4877">
                  <c:v>8427</c:v>
                </c:pt>
                <c:pt idx="4878">
                  <c:v>7513.2</c:v>
                </c:pt>
                <c:pt idx="4879">
                  <c:v>6722.5</c:v>
                </c:pt>
                <c:pt idx="4880">
                  <c:v>8144.2</c:v>
                </c:pt>
                <c:pt idx="4881">
                  <c:v>10487</c:v>
                </c:pt>
                <c:pt idx="4882">
                  <c:v>9320.5</c:v>
                </c:pt>
                <c:pt idx="4883">
                  <c:v>8468.7999999999993</c:v>
                </c:pt>
                <c:pt idx="4884">
                  <c:v>7451</c:v>
                </c:pt>
                <c:pt idx="4885">
                  <c:v>7333.7</c:v>
                </c:pt>
                <c:pt idx="4886">
                  <c:v>8665</c:v>
                </c:pt>
                <c:pt idx="4887">
                  <c:v>10849</c:v>
                </c:pt>
                <c:pt idx="4888">
                  <c:v>9582.7000000000007</c:v>
                </c:pt>
                <c:pt idx="4889">
                  <c:v>14322</c:v>
                </c:pt>
                <c:pt idx="4890">
                  <c:v>12610</c:v>
                </c:pt>
                <c:pt idx="4891">
                  <c:v>11952</c:v>
                </c:pt>
                <c:pt idx="4892">
                  <c:v>10790</c:v>
                </c:pt>
                <c:pt idx="4893">
                  <c:v>10197</c:v>
                </c:pt>
                <c:pt idx="4894">
                  <c:v>9025.9</c:v>
                </c:pt>
                <c:pt idx="4895">
                  <c:v>8047.2</c:v>
                </c:pt>
                <c:pt idx="4896">
                  <c:v>7200.5</c:v>
                </c:pt>
                <c:pt idx="4897">
                  <c:v>6461.5</c:v>
                </c:pt>
                <c:pt idx="4898">
                  <c:v>5815.3</c:v>
                </c:pt>
                <c:pt idx="4899">
                  <c:v>5249.8</c:v>
                </c:pt>
                <c:pt idx="4900">
                  <c:v>4753.3999999999996</c:v>
                </c:pt>
                <c:pt idx="4901">
                  <c:v>4317.2</c:v>
                </c:pt>
                <c:pt idx="4902">
                  <c:v>3934</c:v>
                </c:pt>
                <c:pt idx="4903">
                  <c:v>3593.8</c:v>
                </c:pt>
                <c:pt idx="4904">
                  <c:v>5821.4</c:v>
                </c:pt>
                <c:pt idx="4905">
                  <c:v>4593.2</c:v>
                </c:pt>
                <c:pt idx="4906">
                  <c:v>3982.3</c:v>
                </c:pt>
                <c:pt idx="4907">
                  <c:v>3629.4</c:v>
                </c:pt>
                <c:pt idx="4908">
                  <c:v>4283.2</c:v>
                </c:pt>
                <c:pt idx="4909">
                  <c:v>4103.8</c:v>
                </c:pt>
                <c:pt idx="4910">
                  <c:v>3486.1</c:v>
                </c:pt>
                <c:pt idx="4911">
                  <c:v>3424.8</c:v>
                </c:pt>
                <c:pt idx="4912">
                  <c:v>3103.3</c:v>
                </c:pt>
                <c:pt idx="4913">
                  <c:v>2834.6</c:v>
                </c:pt>
                <c:pt idx="4914">
                  <c:v>2946.1</c:v>
                </c:pt>
                <c:pt idx="4915">
                  <c:v>3290.3</c:v>
                </c:pt>
                <c:pt idx="4916">
                  <c:v>3016.3</c:v>
                </c:pt>
                <c:pt idx="4917">
                  <c:v>2684.9</c:v>
                </c:pt>
                <c:pt idx="4918">
                  <c:v>2456.6999999999998</c:v>
                </c:pt>
                <c:pt idx="4919">
                  <c:v>2254.4</c:v>
                </c:pt>
                <c:pt idx="4920">
                  <c:v>2320.1</c:v>
                </c:pt>
                <c:pt idx="4921">
                  <c:v>2215.3000000000002</c:v>
                </c:pt>
                <c:pt idx="4922">
                  <c:v>2978.6</c:v>
                </c:pt>
                <c:pt idx="4923">
                  <c:v>2668.7</c:v>
                </c:pt>
                <c:pt idx="4924">
                  <c:v>2345.1999999999998</c:v>
                </c:pt>
                <c:pt idx="4925">
                  <c:v>8157.1</c:v>
                </c:pt>
                <c:pt idx="4926">
                  <c:v>7021.4</c:v>
                </c:pt>
                <c:pt idx="4927">
                  <c:v>6033.3</c:v>
                </c:pt>
                <c:pt idx="4928">
                  <c:v>5462.2</c:v>
                </c:pt>
                <c:pt idx="4929">
                  <c:v>7545.6</c:v>
                </c:pt>
                <c:pt idx="4930">
                  <c:v>6737.6</c:v>
                </c:pt>
                <c:pt idx="4931">
                  <c:v>5810.6</c:v>
                </c:pt>
                <c:pt idx="4932">
                  <c:v>5268.9</c:v>
                </c:pt>
                <c:pt idx="4933">
                  <c:v>4881.2</c:v>
                </c:pt>
                <c:pt idx="4934">
                  <c:v>4394.2</c:v>
                </c:pt>
                <c:pt idx="4935">
                  <c:v>4102.8</c:v>
                </c:pt>
                <c:pt idx="4936">
                  <c:v>3598.1</c:v>
                </c:pt>
                <c:pt idx="4937">
                  <c:v>3772.5</c:v>
                </c:pt>
                <c:pt idx="4938">
                  <c:v>3568.6</c:v>
                </c:pt>
                <c:pt idx="4939">
                  <c:v>3323.1</c:v>
                </c:pt>
                <c:pt idx="4940">
                  <c:v>3423.6</c:v>
                </c:pt>
                <c:pt idx="4941">
                  <c:v>9812.1</c:v>
                </c:pt>
                <c:pt idx="4942">
                  <c:v>8351.7999999999993</c:v>
                </c:pt>
                <c:pt idx="4943">
                  <c:v>7222.6</c:v>
                </c:pt>
                <c:pt idx="4944">
                  <c:v>6455.5</c:v>
                </c:pt>
                <c:pt idx="4945">
                  <c:v>5746.9</c:v>
                </c:pt>
                <c:pt idx="4946">
                  <c:v>5145.1000000000004</c:v>
                </c:pt>
                <c:pt idx="4947">
                  <c:v>4679.8</c:v>
                </c:pt>
                <c:pt idx="4948">
                  <c:v>4170.7</c:v>
                </c:pt>
                <c:pt idx="4949">
                  <c:v>3763.1</c:v>
                </c:pt>
                <c:pt idx="4950">
                  <c:v>3410.8</c:v>
                </c:pt>
                <c:pt idx="4951">
                  <c:v>4704.2</c:v>
                </c:pt>
                <c:pt idx="4952">
                  <c:v>3984.5</c:v>
                </c:pt>
                <c:pt idx="4953">
                  <c:v>3473.2</c:v>
                </c:pt>
                <c:pt idx="4954">
                  <c:v>3150.6</c:v>
                </c:pt>
                <c:pt idx="4955">
                  <c:v>2866.6</c:v>
                </c:pt>
                <c:pt idx="4956">
                  <c:v>2616.1</c:v>
                </c:pt>
                <c:pt idx="4957">
                  <c:v>2394.6999999999998</c:v>
                </c:pt>
                <c:pt idx="4958">
                  <c:v>2198.4</c:v>
                </c:pt>
                <c:pt idx="4959">
                  <c:v>2024</c:v>
                </c:pt>
                <c:pt idx="4960">
                  <c:v>1868.9</c:v>
                </c:pt>
                <c:pt idx="4961">
                  <c:v>2111.1999999999998</c:v>
                </c:pt>
                <c:pt idx="4962">
                  <c:v>1647.8</c:v>
                </c:pt>
                <c:pt idx="4963">
                  <c:v>1495.9</c:v>
                </c:pt>
                <c:pt idx="4964">
                  <c:v>1444.1</c:v>
                </c:pt>
                <c:pt idx="4965">
                  <c:v>5035.1000000000004</c:v>
                </c:pt>
                <c:pt idx="4966">
                  <c:v>4007.1</c:v>
                </c:pt>
                <c:pt idx="4967">
                  <c:v>3216.8</c:v>
                </c:pt>
                <c:pt idx="4968">
                  <c:v>2994</c:v>
                </c:pt>
                <c:pt idx="4969">
                  <c:v>2709.8</c:v>
                </c:pt>
                <c:pt idx="4970">
                  <c:v>2688.7</c:v>
                </c:pt>
                <c:pt idx="4971">
                  <c:v>2245.3000000000002</c:v>
                </c:pt>
                <c:pt idx="4972">
                  <c:v>2019.5</c:v>
                </c:pt>
                <c:pt idx="4973">
                  <c:v>1845.3</c:v>
                </c:pt>
                <c:pt idx="4974">
                  <c:v>1691.2</c:v>
                </c:pt>
                <c:pt idx="4975">
                  <c:v>1554.8</c:v>
                </c:pt>
                <c:pt idx="4976">
                  <c:v>2596.6999999999998</c:v>
                </c:pt>
                <c:pt idx="4977">
                  <c:v>2274.8000000000002</c:v>
                </c:pt>
                <c:pt idx="4978">
                  <c:v>1954.1</c:v>
                </c:pt>
                <c:pt idx="4979">
                  <c:v>5374.1</c:v>
                </c:pt>
                <c:pt idx="4980">
                  <c:v>4696.2</c:v>
                </c:pt>
                <c:pt idx="4981">
                  <c:v>4007.1</c:v>
                </c:pt>
                <c:pt idx="4982">
                  <c:v>3517.5</c:v>
                </c:pt>
                <c:pt idx="4983">
                  <c:v>3153.6</c:v>
                </c:pt>
                <c:pt idx="4984">
                  <c:v>2837.3</c:v>
                </c:pt>
                <c:pt idx="4985">
                  <c:v>2560.6</c:v>
                </c:pt>
                <c:pt idx="4986">
                  <c:v>2325.6</c:v>
                </c:pt>
                <c:pt idx="4987">
                  <c:v>2105.3000000000002</c:v>
                </c:pt>
                <c:pt idx="4988">
                  <c:v>2441.6999999999998</c:v>
                </c:pt>
                <c:pt idx="4989">
                  <c:v>1812.2</c:v>
                </c:pt>
                <c:pt idx="4990">
                  <c:v>1845.5</c:v>
                </c:pt>
                <c:pt idx="4991">
                  <c:v>3978.8</c:v>
                </c:pt>
                <c:pt idx="4992">
                  <c:v>3321.5</c:v>
                </c:pt>
                <c:pt idx="4993">
                  <c:v>2807.9</c:v>
                </c:pt>
                <c:pt idx="4994">
                  <c:v>2452.8000000000002</c:v>
                </c:pt>
                <c:pt idx="4995">
                  <c:v>2209.9</c:v>
                </c:pt>
                <c:pt idx="4996">
                  <c:v>2004.9</c:v>
                </c:pt>
                <c:pt idx="4997">
                  <c:v>1826.7</c:v>
                </c:pt>
                <c:pt idx="4998">
                  <c:v>1665.4</c:v>
                </c:pt>
                <c:pt idx="4999">
                  <c:v>1543.2</c:v>
                </c:pt>
                <c:pt idx="5000">
                  <c:v>1426.5</c:v>
                </c:pt>
                <c:pt idx="5001">
                  <c:v>1321</c:v>
                </c:pt>
                <c:pt idx="5002">
                  <c:v>1193</c:v>
                </c:pt>
                <c:pt idx="5003">
                  <c:v>1101.5999999999999</c:v>
                </c:pt>
                <c:pt idx="5004">
                  <c:v>1066.2</c:v>
                </c:pt>
                <c:pt idx="5005">
                  <c:v>975.5</c:v>
                </c:pt>
                <c:pt idx="5006">
                  <c:v>889.3</c:v>
                </c:pt>
                <c:pt idx="5007">
                  <c:v>829.1</c:v>
                </c:pt>
                <c:pt idx="5008">
                  <c:v>776.5</c:v>
                </c:pt>
                <c:pt idx="5009">
                  <c:v>728.7</c:v>
                </c:pt>
                <c:pt idx="5010">
                  <c:v>685.2</c:v>
                </c:pt>
                <c:pt idx="5011">
                  <c:v>645.4</c:v>
                </c:pt>
                <c:pt idx="5012">
                  <c:v>608.70000000000005</c:v>
                </c:pt>
                <c:pt idx="5013">
                  <c:v>575</c:v>
                </c:pt>
                <c:pt idx="5014">
                  <c:v>543.9</c:v>
                </c:pt>
                <c:pt idx="5015">
                  <c:v>534.9</c:v>
                </c:pt>
                <c:pt idx="5016">
                  <c:v>490.5</c:v>
                </c:pt>
                <c:pt idx="5017">
                  <c:v>463.6</c:v>
                </c:pt>
                <c:pt idx="5018">
                  <c:v>440.3</c:v>
                </c:pt>
                <c:pt idx="5019">
                  <c:v>418.5</c:v>
                </c:pt>
                <c:pt idx="5020">
                  <c:v>398.4</c:v>
                </c:pt>
                <c:pt idx="5021">
                  <c:v>591.4</c:v>
                </c:pt>
                <c:pt idx="5022">
                  <c:v>3056.9</c:v>
                </c:pt>
                <c:pt idx="5023">
                  <c:v>2364.6</c:v>
                </c:pt>
                <c:pt idx="5024">
                  <c:v>1910.1</c:v>
                </c:pt>
                <c:pt idx="5025">
                  <c:v>1697.2</c:v>
                </c:pt>
                <c:pt idx="5026">
                  <c:v>1525.5</c:v>
                </c:pt>
                <c:pt idx="5027">
                  <c:v>1370.8</c:v>
                </c:pt>
                <c:pt idx="5028">
                  <c:v>1237.2</c:v>
                </c:pt>
                <c:pt idx="5029">
                  <c:v>1175.8</c:v>
                </c:pt>
                <c:pt idx="5030">
                  <c:v>3144.6</c:v>
                </c:pt>
                <c:pt idx="5031">
                  <c:v>2569.9</c:v>
                </c:pt>
                <c:pt idx="5032">
                  <c:v>2079</c:v>
                </c:pt>
                <c:pt idx="5033">
                  <c:v>1853.9</c:v>
                </c:pt>
                <c:pt idx="5034">
                  <c:v>1721.7</c:v>
                </c:pt>
                <c:pt idx="5035">
                  <c:v>1562.2</c:v>
                </c:pt>
                <c:pt idx="5036">
                  <c:v>2114.5</c:v>
                </c:pt>
                <c:pt idx="5037">
                  <c:v>3912.5</c:v>
                </c:pt>
                <c:pt idx="5038">
                  <c:v>3257.3</c:v>
                </c:pt>
                <c:pt idx="5039">
                  <c:v>2765.7</c:v>
                </c:pt>
                <c:pt idx="5040">
                  <c:v>2470.9</c:v>
                </c:pt>
                <c:pt idx="5041">
                  <c:v>2216</c:v>
                </c:pt>
                <c:pt idx="5042">
                  <c:v>1993.6</c:v>
                </c:pt>
                <c:pt idx="5043">
                  <c:v>2706.8</c:v>
                </c:pt>
                <c:pt idx="5044">
                  <c:v>2276</c:v>
                </c:pt>
                <c:pt idx="5045">
                  <c:v>1975.5</c:v>
                </c:pt>
                <c:pt idx="5046">
                  <c:v>1897.2</c:v>
                </c:pt>
                <c:pt idx="5047">
                  <c:v>1670.3</c:v>
                </c:pt>
                <c:pt idx="5048">
                  <c:v>1472.6</c:v>
                </c:pt>
                <c:pt idx="5049">
                  <c:v>1400</c:v>
                </c:pt>
                <c:pt idx="5050">
                  <c:v>1229.5999999999999</c:v>
                </c:pt>
                <c:pt idx="5051">
                  <c:v>1120.9000000000001</c:v>
                </c:pt>
                <c:pt idx="5052">
                  <c:v>1073.4000000000001</c:v>
                </c:pt>
                <c:pt idx="5053">
                  <c:v>955</c:v>
                </c:pt>
                <c:pt idx="5054">
                  <c:v>979.5</c:v>
                </c:pt>
                <c:pt idx="5055">
                  <c:v>1098</c:v>
                </c:pt>
                <c:pt idx="5056">
                  <c:v>787.2</c:v>
                </c:pt>
                <c:pt idx="5057">
                  <c:v>706.1</c:v>
                </c:pt>
                <c:pt idx="5058">
                  <c:v>659.6</c:v>
                </c:pt>
                <c:pt idx="5059">
                  <c:v>616</c:v>
                </c:pt>
                <c:pt idx="5060">
                  <c:v>577.4</c:v>
                </c:pt>
                <c:pt idx="5061">
                  <c:v>542.4</c:v>
                </c:pt>
                <c:pt idx="5062">
                  <c:v>646.79999999999995</c:v>
                </c:pt>
                <c:pt idx="5063">
                  <c:v>496.1</c:v>
                </c:pt>
                <c:pt idx="5064">
                  <c:v>454.1</c:v>
                </c:pt>
                <c:pt idx="5065">
                  <c:v>429.2</c:v>
                </c:pt>
                <c:pt idx="5066">
                  <c:v>425.6</c:v>
                </c:pt>
                <c:pt idx="5067">
                  <c:v>396.6</c:v>
                </c:pt>
                <c:pt idx="5068">
                  <c:v>366.2</c:v>
                </c:pt>
                <c:pt idx="5069">
                  <c:v>346.7</c:v>
                </c:pt>
                <c:pt idx="5070">
                  <c:v>329.7</c:v>
                </c:pt>
                <c:pt idx="5071">
                  <c:v>313.3</c:v>
                </c:pt>
                <c:pt idx="5072">
                  <c:v>298.2</c:v>
                </c:pt>
                <c:pt idx="5073">
                  <c:v>284.2</c:v>
                </c:pt>
                <c:pt idx="5074">
                  <c:v>271</c:v>
                </c:pt>
                <c:pt idx="5075">
                  <c:v>258.5</c:v>
                </c:pt>
                <c:pt idx="5076">
                  <c:v>246.6</c:v>
                </c:pt>
                <c:pt idx="5077">
                  <c:v>235.3</c:v>
                </c:pt>
                <c:pt idx="5078">
                  <c:v>224.8</c:v>
                </c:pt>
                <c:pt idx="5079">
                  <c:v>214.8</c:v>
                </c:pt>
                <c:pt idx="5080">
                  <c:v>205.3</c:v>
                </c:pt>
                <c:pt idx="5081">
                  <c:v>281.8</c:v>
                </c:pt>
                <c:pt idx="5082">
                  <c:v>288.5</c:v>
                </c:pt>
                <c:pt idx="5083">
                  <c:v>189.7</c:v>
                </c:pt>
                <c:pt idx="5084">
                  <c:v>171.6</c:v>
                </c:pt>
                <c:pt idx="5085">
                  <c:v>167.2</c:v>
                </c:pt>
                <c:pt idx="5086">
                  <c:v>330.8</c:v>
                </c:pt>
                <c:pt idx="5087">
                  <c:v>468.2</c:v>
                </c:pt>
                <c:pt idx="5088">
                  <c:v>991.1</c:v>
                </c:pt>
                <c:pt idx="5089">
                  <c:v>1283.2</c:v>
                </c:pt>
                <c:pt idx="5090">
                  <c:v>914.5</c:v>
                </c:pt>
                <c:pt idx="5091">
                  <c:v>1147.7</c:v>
                </c:pt>
                <c:pt idx="5092">
                  <c:v>1023.4</c:v>
                </c:pt>
                <c:pt idx="5093">
                  <c:v>915.3</c:v>
                </c:pt>
                <c:pt idx="5094">
                  <c:v>821.2</c:v>
                </c:pt>
                <c:pt idx="5095">
                  <c:v>738.5</c:v>
                </c:pt>
                <c:pt idx="5096">
                  <c:v>666.5</c:v>
                </c:pt>
                <c:pt idx="5097">
                  <c:v>610.29999999999995</c:v>
                </c:pt>
                <c:pt idx="5098">
                  <c:v>548.20000000000005</c:v>
                </c:pt>
                <c:pt idx="5099">
                  <c:v>498.4</c:v>
                </c:pt>
                <c:pt idx="5100">
                  <c:v>455.3</c:v>
                </c:pt>
                <c:pt idx="5101">
                  <c:v>417.1</c:v>
                </c:pt>
                <c:pt idx="5102">
                  <c:v>383</c:v>
                </c:pt>
                <c:pt idx="5103">
                  <c:v>352.9</c:v>
                </c:pt>
                <c:pt idx="5104">
                  <c:v>326.2</c:v>
                </c:pt>
                <c:pt idx="5105">
                  <c:v>302.10000000000002</c:v>
                </c:pt>
                <c:pt idx="5106">
                  <c:v>280.39999999999998</c:v>
                </c:pt>
                <c:pt idx="5107">
                  <c:v>261.10000000000002</c:v>
                </c:pt>
                <c:pt idx="5108">
                  <c:v>345.6</c:v>
                </c:pt>
                <c:pt idx="5109">
                  <c:v>239.2</c:v>
                </c:pt>
                <c:pt idx="5110">
                  <c:v>213.5</c:v>
                </c:pt>
                <c:pt idx="5111">
                  <c:v>203.4</c:v>
                </c:pt>
                <c:pt idx="5112">
                  <c:v>188.7</c:v>
                </c:pt>
                <c:pt idx="5113">
                  <c:v>177.5</c:v>
                </c:pt>
                <c:pt idx="5114">
                  <c:v>167.6</c:v>
                </c:pt>
                <c:pt idx="5115">
                  <c:v>158.4</c:v>
                </c:pt>
                <c:pt idx="5116">
                  <c:v>149.69999999999999</c:v>
                </c:pt>
                <c:pt idx="5117">
                  <c:v>141.80000000000001</c:v>
                </c:pt>
                <c:pt idx="5118">
                  <c:v>139.9</c:v>
                </c:pt>
                <c:pt idx="5119">
                  <c:v>128.30000000000001</c:v>
                </c:pt>
                <c:pt idx="5120">
                  <c:v>127.4</c:v>
                </c:pt>
                <c:pt idx="5121">
                  <c:v>197.4</c:v>
                </c:pt>
                <c:pt idx="5122">
                  <c:v>274</c:v>
                </c:pt>
                <c:pt idx="5123">
                  <c:v>1519.4</c:v>
                </c:pt>
                <c:pt idx="5124">
                  <c:v>1355.4</c:v>
                </c:pt>
                <c:pt idx="5125">
                  <c:v>1115.5999999999999</c:v>
                </c:pt>
                <c:pt idx="5126">
                  <c:v>992.1</c:v>
                </c:pt>
                <c:pt idx="5127">
                  <c:v>884.9</c:v>
                </c:pt>
                <c:pt idx="5128">
                  <c:v>791.5</c:v>
                </c:pt>
                <c:pt idx="5129">
                  <c:v>710.1</c:v>
                </c:pt>
                <c:pt idx="5130">
                  <c:v>1420.3</c:v>
                </c:pt>
                <c:pt idx="5131">
                  <c:v>1971.3</c:v>
                </c:pt>
                <c:pt idx="5132">
                  <c:v>1845.5</c:v>
                </c:pt>
                <c:pt idx="5133">
                  <c:v>1594.1</c:v>
                </c:pt>
                <c:pt idx="5134">
                  <c:v>1428</c:v>
                </c:pt>
                <c:pt idx="5135">
                  <c:v>1431.7</c:v>
                </c:pt>
                <c:pt idx="5136">
                  <c:v>2324.9</c:v>
                </c:pt>
                <c:pt idx="5137">
                  <c:v>2803.8</c:v>
                </c:pt>
                <c:pt idx="5138">
                  <c:v>5740.9</c:v>
                </c:pt>
                <c:pt idx="5139">
                  <c:v>11269</c:v>
                </c:pt>
                <c:pt idx="5140">
                  <c:v>8047.3</c:v>
                </c:pt>
                <c:pt idx="5141">
                  <c:v>6635</c:v>
                </c:pt>
                <c:pt idx="5142">
                  <c:v>5967.3</c:v>
                </c:pt>
                <c:pt idx="5143">
                  <c:v>5867.4</c:v>
                </c:pt>
                <c:pt idx="5144">
                  <c:v>5448.8</c:v>
                </c:pt>
                <c:pt idx="5145">
                  <c:v>4805.8</c:v>
                </c:pt>
                <c:pt idx="5146">
                  <c:v>6221.3</c:v>
                </c:pt>
                <c:pt idx="5147">
                  <c:v>7958.1</c:v>
                </c:pt>
                <c:pt idx="5148">
                  <c:v>9652.7999999999993</c:v>
                </c:pt>
                <c:pt idx="5149">
                  <c:v>8732</c:v>
                </c:pt>
                <c:pt idx="5150">
                  <c:v>7818.5</c:v>
                </c:pt>
                <c:pt idx="5151">
                  <c:v>6888.4</c:v>
                </c:pt>
                <c:pt idx="5152">
                  <c:v>6854.6</c:v>
                </c:pt>
                <c:pt idx="5153">
                  <c:v>6385.3</c:v>
                </c:pt>
                <c:pt idx="5154">
                  <c:v>6234.7</c:v>
                </c:pt>
                <c:pt idx="5155">
                  <c:v>9026.7999999999993</c:v>
                </c:pt>
                <c:pt idx="5156">
                  <c:v>8447.9</c:v>
                </c:pt>
                <c:pt idx="5157">
                  <c:v>7314.5</c:v>
                </c:pt>
                <c:pt idx="5158">
                  <c:v>7173.4</c:v>
                </c:pt>
                <c:pt idx="5159">
                  <c:v>6488.9</c:v>
                </c:pt>
                <c:pt idx="5160">
                  <c:v>5948.2</c:v>
                </c:pt>
                <c:pt idx="5161">
                  <c:v>5844.1</c:v>
                </c:pt>
                <c:pt idx="5162">
                  <c:v>5247.3</c:v>
                </c:pt>
                <c:pt idx="5163">
                  <c:v>4725.5</c:v>
                </c:pt>
                <c:pt idx="5164">
                  <c:v>4268.5</c:v>
                </c:pt>
                <c:pt idx="5165">
                  <c:v>3867.3</c:v>
                </c:pt>
                <c:pt idx="5166">
                  <c:v>3554.3</c:v>
                </c:pt>
                <c:pt idx="5167">
                  <c:v>3336.9</c:v>
                </c:pt>
                <c:pt idx="5168">
                  <c:v>3005.4</c:v>
                </c:pt>
                <c:pt idx="5169">
                  <c:v>7625.1</c:v>
                </c:pt>
                <c:pt idx="5170">
                  <c:v>12543</c:v>
                </c:pt>
                <c:pt idx="5171">
                  <c:v>23383</c:v>
                </c:pt>
                <c:pt idx="5172">
                  <c:v>23430</c:v>
                </c:pt>
                <c:pt idx="5173">
                  <c:v>17380</c:v>
                </c:pt>
                <c:pt idx="5174">
                  <c:v>14350</c:v>
                </c:pt>
                <c:pt idx="5175">
                  <c:v>13194</c:v>
                </c:pt>
                <c:pt idx="5176">
                  <c:v>20238</c:v>
                </c:pt>
                <c:pt idx="5177">
                  <c:v>21019</c:v>
                </c:pt>
                <c:pt idx="5178">
                  <c:v>21301</c:v>
                </c:pt>
                <c:pt idx="5179">
                  <c:v>17442</c:v>
                </c:pt>
                <c:pt idx="5180">
                  <c:v>14536</c:v>
                </c:pt>
                <c:pt idx="5181">
                  <c:v>14068</c:v>
                </c:pt>
                <c:pt idx="5182">
                  <c:v>13390</c:v>
                </c:pt>
                <c:pt idx="5183">
                  <c:v>11815</c:v>
                </c:pt>
                <c:pt idx="5184">
                  <c:v>10495</c:v>
                </c:pt>
                <c:pt idx="5185">
                  <c:v>9350.5</c:v>
                </c:pt>
                <c:pt idx="5186">
                  <c:v>8374.5</c:v>
                </c:pt>
                <c:pt idx="5187">
                  <c:v>7579.7</c:v>
                </c:pt>
                <c:pt idx="5188">
                  <c:v>6736.3</c:v>
                </c:pt>
                <c:pt idx="5189">
                  <c:v>6371.1</c:v>
                </c:pt>
                <c:pt idx="5190">
                  <c:v>5748.9</c:v>
                </c:pt>
                <c:pt idx="5191">
                  <c:v>5203.3999999999996</c:v>
                </c:pt>
                <c:pt idx="5192">
                  <c:v>4724</c:v>
                </c:pt>
                <c:pt idx="5193">
                  <c:v>4301.7</c:v>
                </c:pt>
                <c:pt idx="5194">
                  <c:v>3929</c:v>
                </c:pt>
                <c:pt idx="5195">
                  <c:v>3707.4</c:v>
                </c:pt>
                <c:pt idx="5196">
                  <c:v>6880.9</c:v>
                </c:pt>
                <c:pt idx="5197">
                  <c:v>7467.8</c:v>
                </c:pt>
                <c:pt idx="5198">
                  <c:v>13257</c:v>
                </c:pt>
                <c:pt idx="5199">
                  <c:v>13365</c:v>
                </c:pt>
                <c:pt idx="5200">
                  <c:v>11360</c:v>
                </c:pt>
                <c:pt idx="5201">
                  <c:v>10809</c:v>
                </c:pt>
                <c:pt idx="5202">
                  <c:v>10493</c:v>
                </c:pt>
                <c:pt idx="5203">
                  <c:v>15158</c:v>
                </c:pt>
                <c:pt idx="5204">
                  <c:v>13182</c:v>
                </c:pt>
                <c:pt idx="5205">
                  <c:v>12183</c:v>
                </c:pt>
                <c:pt idx="5206">
                  <c:v>10731</c:v>
                </c:pt>
                <c:pt idx="5207">
                  <c:v>9541</c:v>
                </c:pt>
                <c:pt idx="5208">
                  <c:v>8607.4</c:v>
                </c:pt>
                <c:pt idx="5209">
                  <c:v>13193</c:v>
                </c:pt>
                <c:pt idx="5210">
                  <c:v>10943</c:v>
                </c:pt>
                <c:pt idx="5211">
                  <c:v>9947.5</c:v>
                </c:pt>
                <c:pt idx="5212">
                  <c:v>8716.4</c:v>
                </c:pt>
                <c:pt idx="5213">
                  <c:v>8304.7000000000007</c:v>
                </c:pt>
                <c:pt idx="5214">
                  <c:v>7596.6</c:v>
                </c:pt>
                <c:pt idx="5215">
                  <c:v>7094.9</c:v>
                </c:pt>
                <c:pt idx="5216">
                  <c:v>7244.9</c:v>
                </c:pt>
                <c:pt idx="5217">
                  <c:v>6935.6</c:v>
                </c:pt>
                <c:pt idx="5218">
                  <c:v>6727</c:v>
                </c:pt>
                <c:pt idx="5219">
                  <c:v>7984.2</c:v>
                </c:pt>
                <c:pt idx="5220">
                  <c:v>11934</c:v>
                </c:pt>
                <c:pt idx="5221">
                  <c:v>13789</c:v>
                </c:pt>
                <c:pt idx="5222">
                  <c:v>13613</c:v>
                </c:pt>
                <c:pt idx="5223">
                  <c:v>20002</c:v>
                </c:pt>
                <c:pt idx="5224">
                  <c:v>24706</c:v>
                </c:pt>
                <c:pt idx="5225">
                  <c:v>22422</c:v>
                </c:pt>
                <c:pt idx="5226">
                  <c:v>22759</c:v>
                </c:pt>
                <c:pt idx="5227">
                  <c:v>25622</c:v>
                </c:pt>
                <c:pt idx="5228">
                  <c:v>25984</c:v>
                </c:pt>
                <c:pt idx="5229">
                  <c:v>19544</c:v>
                </c:pt>
                <c:pt idx="5230">
                  <c:v>15558</c:v>
                </c:pt>
                <c:pt idx="5231">
                  <c:v>13971</c:v>
                </c:pt>
                <c:pt idx="5232">
                  <c:v>14864</c:v>
                </c:pt>
                <c:pt idx="5233">
                  <c:v>13216</c:v>
                </c:pt>
                <c:pt idx="5234">
                  <c:v>11729</c:v>
                </c:pt>
                <c:pt idx="5235">
                  <c:v>10952</c:v>
                </c:pt>
                <c:pt idx="5236">
                  <c:v>9801.2999999999993</c:v>
                </c:pt>
                <c:pt idx="5237">
                  <c:v>8703.9</c:v>
                </c:pt>
                <c:pt idx="5238">
                  <c:v>7792.9</c:v>
                </c:pt>
                <c:pt idx="5239">
                  <c:v>6981.6</c:v>
                </c:pt>
                <c:pt idx="5240">
                  <c:v>6286.7</c:v>
                </c:pt>
                <c:pt idx="5241">
                  <c:v>5677.7</c:v>
                </c:pt>
                <c:pt idx="5242">
                  <c:v>5139.8</c:v>
                </c:pt>
                <c:pt idx="5243">
                  <c:v>4669.2</c:v>
                </c:pt>
                <c:pt idx="5244">
                  <c:v>4254.8999999999996</c:v>
                </c:pt>
                <c:pt idx="5245">
                  <c:v>3889</c:v>
                </c:pt>
                <c:pt idx="5246">
                  <c:v>3565.2</c:v>
                </c:pt>
                <c:pt idx="5247">
                  <c:v>3277.7</c:v>
                </c:pt>
                <c:pt idx="5248">
                  <c:v>3041.7</c:v>
                </c:pt>
                <c:pt idx="5249">
                  <c:v>2849.8</c:v>
                </c:pt>
                <c:pt idx="5250">
                  <c:v>2595.6</c:v>
                </c:pt>
                <c:pt idx="5251">
                  <c:v>2406.5</c:v>
                </c:pt>
                <c:pt idx="5252">
                  <c:v>2259.1999999999998</c:v>
                </c:pt>
                <c:pt idx="5253">
                  <c:v>2094.8000000000002</c:v>
                </c:pt>
                <c:pt idx="5254">
                  <c:v>1958.1</c:v>
                </c:pt>
                <c:pt idx="5255">
                  <c:v>1891.4</c:v>
                </c:pt>
                <c:pt idx="5256">
                  <c:v>1761.4</c:v>
                </c:pt>
                <c:pt idx="5257">
                  <c:v>1730.1</c:v>
                </c:pt>
                <c:pt idx="5258">
                  <c:v>1557.1</c:v>
                </c:pt>
                <c:pt idx="5259">
                  <c:v>1593</c:v>
                </c:pt>
                <c:pt idx="5260">
                  <c:v>5988.8</c:v>
                </c:pt>
                <c:pt idx="5261">
                  <c:v>6635.4</c:v>
                </c:pt>
                <c:pt idx="5262">
                  <c:v>6270.5</c:v>
                </c:pt>
                <c:pt idx="5263">
                  <c:v>6005.8</c:v>
                </c:pt>
                <c:pt idx="5264">
                  <c:v>6593.3</c:v>
                </c:pt>
                <c:pt idx="5265">
                  <c:v>6339.8</c:v>
                </c:pt>
                <c:pt idx="5266">
                  <c:v>6040.8</c:v>
                </c:pt>
                <c:pt idx="5267">
                  <c:v>5397.8</c:v>
                </c:pt>
                <c:pt idx="5268">
                  <c:v>4989.3999999999996</c:v>
                </c:pt>
                <c:pt idx="5269">
                  <c:v>8381.2999999999993</c:v>
                </c:pt>
                <c:pt idx="5270">
                  <c:v>14697</c:v>
                </c:pt>
                <c:pt idx="5271">
                  <c:v>11924</c:v>
                </c:pt>
                <c:pt idx="5272">
                  <c:v>10481</c:v>
                </c:pt>
                <c:pt idx="5273">
                  <c:v>9587.1</c:v>
                </c:pt>
                <c:pt idx="5274">
                  <c:v>8521.2999999999993</c:v>
                </c:pt>
                <c:pt idx="5275">
                  <c:v>7594.8</c:v>
                </c:pt>
                <c:pt idx="5276">
                  <c:v>6787.7</c:v>
                </c:pt>
                <c:pt idx="5277">
                  <c:v>6084</c:v>
                </c:pt>
                <c:pt idx="5278">
                  <c:v>5469.1</c:v>
                </c:pt>
                <c:pt idx="5279">
                  <c:v>4931.1000000000004</c:v>
                </c:pt>
                <c:pt idx="5280">
                  <c:v>4459.5</c:v>
                </c:pt>
                <c:pt idx="5281">
                  <c:v>4179.8</c:v>
                </c:pt>
                <c:pt idx="5282">
                  <c:v>3695.5</c:v>
                </c:pt>
                <c:pt idx="5283">
                  <c:v>3509.4</c:v>
                </c:pt>
                <c:pt idx="5284">
                  <c:v>3241.9</c:v>
                </c:pt>
                <c:pt idx="5285">
                  <c:v>2914.2</c:v>
                </c:pt>
                <c:pt idx="5286">
                  <c:v>2816</c:v>
                </c:pt>
                <c:pt idx="5287">
                  <c:v>6754.5</c:v>
                </c:pt>
                <c:pt idx="5288">
                  <c:v>5094</c:v>
                </c:pt>
                <c:pt idx="5289">
                  <c:v>4117.8</c:v>
                </c:pt>
                <c:pt idx="5290">
                  <c:v>4111.7</c:v>
                </c:pt>
                <c:pt idx="5291">
                  <c:v>3714.6</c:v>
                </c:pt>
                <c:pt idx="5292">
                  <c:v>3366.2</c:v>
                </c:pt>
                <c:pt idx="5293">
                  <c:v>3059.4</c:v>
                </c:pt>
                <c:pt idx="5294">
                  <c:v>2814.7</c:v>
                </c:pt>
                <c:pt idx="5295">
                  <c:v>2559.4</c:v>
                </c:pt>
                <c:pt idx="5296">
                  <c:v>2340</c:v>
                </c:pt>
                <c:pt idx="5297">
                  <c:v>2151.6</c:v>
                </c:pt>
                <c:pt idx="5298">
                  <c:v>2304</c:v>
                </c:pt>
                <c:pt idx="5299">
                  <c:v>1890.3</c:v>
                </c:pt>
                <c:pt idx="5300">
                  <c:v>1704.2</c:v>
                </c:pt>
                <c:pt idx="5301">
                  <c:v>1733.2</c:v>
                </c:pt>
                <c:pt idx="5302">
                  <c:v>1835.8</c:v>
                </c:pt>
                <c:pt idx="5303">
                  <c:v>1419.5</c:v>
                </c:pt>
                <c:pt idx="5304">
                  <c:v>1676.3</c:v>
                </c:pt>
                <c:pt idx="5305">
                  <c:v>1524.2</c:v>
                </c:pt>
                <c:pt idx="5306">
                  <c:v>1409.9</c:v>
                </c:pt>
                <c:pt idx="5307">
                  <c:v>1678.1</c:v>
                </c:pt>
                <c:pt idx="5308">
                  <c:v>1446.8</c:v>
                </c:pt>
                <c:pt idx="5309">
                  <c:v>1348.3</c:v>
                </c:pt>
                <c:pt idx="5310">
                  <c:v>1509.6</c:v>
                </c:pt>
                <c:pt idx="5311">
                  <c:v>1361.2</c:v>
                </c:pt>
                <c:pt idx="5312">
                  <c:v>1732.2</c:v>
                </c:pt>
                <c:pt idx="5313">
                  <c:v>1910.7</c:v>
                </c:pt>
                <c:pt idx="5314">
                  <c:v>1831.5</c:v>
                </c:pt>
                <c:pt idx="5315">
                  <c:v>1855.1</c:v>
                </c:pt>
                <c:pt idx="5316">
                  <c:v>1826.4</c:v>
                </c:pt>
                <c:pt idx="5317">
                  <c:v>2462.6999999999998</c:v>
                </c:pt>
                <c:pt idx="5318">
                  <c:v>2201.1999999999998</c:v>
                </c:pt>
                <c:pt idx="5319">
                  <c:v>2216.9</c:v>
                </c:pt>
                <c:pt idx="5320">
                  <c:v>1778.4</c:v>
                </c:pt>
                <c:pt idx="5321">
                  <c:v>1836.2</c:v>
                </c:pt>
                <c:pt idx="5322">
                  <c:v>1717.7</c:v>
                </c:pt>
                <c:pt idx="5323">
                  <c:v>1924.5</c:v>
                </c:pt>
                <c:pt idx="5324">
                  <c:v>1426.7</c:v>
                </c:pt>
                <c:pt idx="5325">
                  <c:v>1608.3</c:v>
                </c:pt>
                <c:pt idx="5326">
                  <c:v>1543.8</c:v>
                </c:pt>
                <c:pt idx="5327">
                  <c:v>1695.3</c:v>
                </c:pt>
                <c:pt idx="5328">
                  <c:v>1261.7</c:v>
                </c:pt>
                <c:pt idx="5329">
                  <c:v>1232.3</c:v>
                </c:pt>
                <c:pt idx="5330">
                  <c:v>1159.4000000000001</c:v>
                </c:pt>
                <c:pt idx="5331">
                  <c:v>1042.3</c:v>
                </c:pt>
                <c:pt idx="5332">
                  <c:v>965.3</c:v>
                </c:pt>
                <c:pt idx="5333">
                  <c:v>886.8</c:v>
                </c:pt>
                <c:pt idx="5334">
                  <c:v>2677.2</c:v>
                </c:pt>
                <c:pt idx="5335">
                  <c:v>2146.1999999999998</c:v>
                </c:pt>
                <c:pt idx="5336">
                  <c:v>1822.5</c:v>
                </c:pt>
                <c:pt idx="5337">
                  <c:v>1618.4</c:v>
                </c:pt>
                <c:pt idx="5338">
                  <c:v>1461.1</c:v>
                </c:pt>
                <c:pt idx="5339">
                  <c:v>1551.8</c:v>
                </c:pt>
                <c:pt idx="5340">
                  <c:v>2002.1</c:v>
                </c:pt>
                <c:pt idx="5341">
                  <c:v>1874.4</c:v>
                </c:pt>
                <c:pt idx="5342">
                  <c:v>2098.6</c:v>
                </c:pt>
                <c:pt idx="5343">
                  <c:v>1868.2</c:v>
                </c:pt>
                <c:pt idx="5344">
                  <c:v>1637.8</c:v>
                </c:pt>
                <c:pt idx="5345">
                  <c:v>1481.4</c:v>
                </c:pt>
                <c:pt idx="5346">
                  <c:v>1481.8</c:v>
                </c:pt>
                <c:pt idx="5347">
                  <c:v>1238.0999999999999</c:v>
                </c:pt>
                <c:pt idx="5348">
                  <c:v>1115.8</c:v>
                </c:pt>
                <c:pt idx="5349">
                  <c:v>1021.4</c:v>
                </c:pt>
                <c:pt idx="5350">
                  <c:v>938</c:v>
                </c:pt>
                <c:pt idx="5351">
                  <c:v>867.8</c:v>
                </c:pt>
                <c:pt idx="5352">
                  <c:v>1038.8</c:v>
                </c:pt>
                <c:pt idx="5353">
                  <c:v>2912.5</c:v>
                </c:pt>
                <c:pt idx="5354">
                  <c:v>2478.6</c:v>
                </c:pt>
                <c:pt idx="5355">
                  <c:v>2013.6</c:v>
                </c:pt>
                <c:pt idx="5356">
                  <c:v>1934.2</c:v>
                </c:pt>
                <c:pt idx="5357">
                  <c:v>1727.8</c:v>
                </c:pt>
                <c:pt idx="5358">
                  <c:v>1557.5</c:v>
                </c:pt>
                <c:pt idx="5359">
                  <c:v>1423.7</c:v>
                </c:pt>
                <c:pt idx="5360">
                  <c:v>1292.8</c:v>
                </c:pt>
                <c:pt idx="5361">
                  <c:v>1164.0999999999999</c:v>
                </c:pt>
                <c:pt idx="5362">
                  <c:v>1061.0999999999999</c:v>
                </c:pt>
                <c:pt idx="5363">
                  <c:v>972.63</c:v>
                </c:pt>
                <c:pt idx="5364">
                  <c:v>892.1</c:v>
                </c:pt>
                <c:pt idx="5365">
                  <c:v>837.29</c:v>
                </c:pt>
                <c:pt idx="5366">
                  <c:v>759.98</c:v>
                </c:pt>
                <c:pt idx="5367">
                  <c:v>701.74</c:v>
                </c:pt>
                <c:pt idx="5368">
                  <c:v>651.23</c:v>
                </c:pt>
                <c:pt idx="5369">
                  <c:v>653.95000000000005</c:v>
                </c:pt>
                <c:pt idx="5370">
                  <c:v>570.61</c:v>
                </c:pt>
                <c:pt idx="5371">
                  <c:v>728.68</c:v>
                </c:pt>
                <c:pt idx="5372">
                  <c:v>526.08000000000004</c:v>
                </c:pt>
                <c:pt idx="5373">
                  <c:v>465.31</c:v>
                </c:pt>
                <c:pt idx="5374">
                  <c:v>436.57</c:v>
                </c:pt>
                <c:pt idx="5375">
                  <c:v>410.91</c:v>
                </c:pt>
                <c:pt idx="5376">
                  <c:v>395.95</c:v>
                </c:pt>
                <c:pt idx="5377">
                  <c:v>374.37</c:v>
                </c:pt>
                <c:pt idx="5378">
                  <c:v>347.09</c:v>
                </c:pt>
                <c:pt idx="5379">
                  <c:v>327.92</c:v>
                </c:pt>
                <c:pt idx="5380">
                  <c:v>348.56</c:v>
                </c:pt>
                <c:pt idx="5381">
                  <c:v>299.36</c:v>
                </c:pt>
                <c:pt idx="5382">
                  <c:v>280.25</c:v>
                </c:pt>
                <c:pt idx="5383">
                  <c:v>417.19</c:v>
                </c:pt>
                <c:pt idx="5384">
                  <c:v>3466.2</c:v>
                </c:pt>
                <c:pt idx="5385">
                  <c:v>2548</c:v>
                </c:pt>
                <c:pt idx="5386">
                  <c:v>2007.5</c:v>
                </c:pt>
                <c:pt idx="5387">
                  <c:v>1783.7</c:v>
                </c:pt>
                <c:pt idx="5388">
                  <c:v>1780.8</c:v>
                </c:pt>
                <c:pt idx="5389">
                  <c:v>1499.7</c:v>
                </c:pt>
                <c:pt idx="5390">
                  <c:v>1296.3</c:v>
                </c:pt>
                <c:pt idx="5391">
                  <c:v>1157.7</c:v>
                </c:pt>
                <c:pt idx="5392">
                  <c:v>1045.9000000000001</c:v>
                </c:pt>
                <c:pt idx="5393">
                  <c:v>948.41</c:v>
                </c:pt>
                <c:pt idx="5394">
                  <c:v>862.69</c:v>
                </c:pt>
                <c:pt idx="5395">
                  <c:v>787.05</c:v>
                </c:pt>
                <c:pt idx="5396">
                  <c:v>720.13</c:v>
                </c:pt>
                <c:pt idx="5397">
                  <c:v>660.76</c:v>
                </c:pt>
                <c:pt idx="5398">
                  <c:v>608.16</c:v>
                </c:pt>
                <c:pt idx="5399">
                  <c:v>561.44000000000005</c:v>
                </c:pt>
                <c:pt idx="5400">
                  <c:v>519.47</c:v>
                </c:pt>
                <c:pt idx="5401">
                  <c:v>708.33</c:v>
                </c:pt>
                <c:pt idx="5402">
                  <c:v>473.62</c:v>
                </c:pt>
                <c:pt idx="5403">
                  <c:v>451.16</c:v>
                </c:pt>
                <c:pt idx="5404">
                  <c:v>395.38</c:v>
                </c:pt>
                <c:pt idx="5405">
                  <c:v>366.03</c:v>
                </c:pt>
                <c:pt idx="5406">
                  <c:v>389.06</c:v>
                </c:pt>
                <c:pt idx="5407">
                  <c:v>330.67</c:v>
                </c:pt>
                <c:pt idx="5408">
                  <c:v>304.14</c:v>
                </c:pt>
                <c:pt idx="5409">
                  <c:v>286.45</c:v>
                </c:pt>
                <c:pt idx="5410">
                  <c:v>329.58</c:v>
                </c:pt>
                <c:pt idx="5411">
                  <c:v>262.29000000000002</c:v>
                </c:pt>
                <c:pt idx="5412">
                  <c:v>242.32</c:v>
                </c:pt>
                <c:pt idx="5413">
                  <c:v>230.81</c:v>
                </c:pt>
                <c:pt idx="5414">
                  <c:v>218</c:v>
                </c:pt>
                <c:pt idx="5415">
                  <c:v>206.93</c:v>
                </c:pt>
                <c:pt idx="5416">
                  <c:v>196.78</c:v>
                </c:pt>
                <c:pt idx="5417">
                  <c:v>187.21</c:v>
                </c:pt>
                <c:pt idx="5418">
                  <c:v>178.23</c:v>
                </c:pt>
                <c:pt idx="5419">
                  <c:v>169.78</c:v>
                </c:pt>
                <c:pt idx="5420">
                  <c:v>161.88</c:v>
                </c:pt>
                <c:pt idx="5421">
                  <c:v>157.56</c:v>
                </c:pt>
                <c:pt idx="5422">
                  <c:v>147.66</c:v>
                </c:pt>
                <c:pt idx="5423">
                  <c:v>140.72</c:v>
                </c:pt>
                <c:pt idx="5424">
                  <c:v>272.63</c:v>
                </c:pt>
                <c:pt idx="5425">
                  <c:v>215.37</c:v>
                </c:pt>
                <c:pt idx="5426">
                  <c:v>1545.1</c:v>
                </c:pt>
                <c:pt idx="5427">
                  <c:v>1271.5</c:v>
                </c:pt>
                <c:pt idx="5428">
                  <c:v>1040.3</c:v>
                </c:pt>
                <c:pt idx="5429">
                  <c:v>927.27</c:v>
                </c:pt>
                <c:pt idx="5430">
                  <c:v>828.79</c:v>
                </c:pt>
                <c:pt idx="5431">
                  <c:v>748.28</c:v>
                </c:pt>
                <c:pt idx="5432">
                  <c:v>668.55</c:v>
                </c:pt>
                <c:pt idx="5433">
                  <c:v>925.92</c:v>
                </c:pt>
                <c:pt idx="5434">
                  <c:v>646.30999999999995</c:v>
                </c:pt>
                <c:pt idx="5435">
                  <c:v>620.6</c:v>
                </c:pt>
                <c:pt idx="5436">
                  <c:v>462.85</c:v>
                </c:pt>
                <c:pt idx="5437">
                  <c:v>410.25</c:v>
                </c:pt>
                <c:pt idx="5438">
                  <c:v>375.64</c:v>
                </c:pt>
                <c:pt idx="5439">
                  <c:v>344.66</c:v>
                </c:pt>
                <c:pt idx="5440">
                  <c:v>323.61</c:v>
                </c:pt>
                <c:pt idx="5441">
                  <c:v>3561.9</c:v>
                </c:pt>
                <c:pt idx="5442">
                  <c:v>3426.4</c:v>
                </c:pt>
                <c:pt idx="5443">
                  <c:v>2991.4</c:v>
                </c:pt>
                <c:pt idx="5444">
                  <c:v>2607.9</c:v>
                </c:pt>
                <c:pt idx="5445">
                  <c:v>2335.6999999999998</c:v>
                </c:pt>
                <c:pt idx="5446">
                  <c:v>2084.6</c:v>
                </c:pt>
                <c:pt idx="5447">
                  <c:v>1931.9</c:v>
                </c:pt>
                <c:pt idx="5448">
                  <c:v>1664.6</c:v>
                </c:pt>
                <c:pt idx="5449">
                  <c:v>1488.1</c:v>
                </c:pt>
                <c:pt idx="5450">
                  <c:v>1444.4</c:v>
                </c:pt>
                <c:pt idx="5451">
                  <c:v>1260.5999999999999</c:v>
                </c:pt>
                <c:pt idx="5452">
                  <c:v>1104.8</c:v>
                </c:pt>
                <c:pt idx="5453">
                  <c:v>1001.7</c:v>
                </c:pt>
                <c:pt idx="5454">
                  <c:v>914.2</c:v>
                </c:pt>
                <c:pt idx="5455">
                  <c:v>836.85</c:v>
                </c:pt>
                <c:pt idx="5456">
                  <c:v>768.25</c:v>
                </c:pt>
                <c:pt idx="5457">
                  <c:v>707.33</c:v>
                </c:pt>
                <c:pt idx="5458">
                  <c:v>653.08000000000004</c:v>
                </c:pt>
                <c:pt idx="5459">
                  <c:v>604.57000000000005</c:v>
                </c:pt>
                <c:pt idx="5460">
                  <c:v>601.29</c:v>
                </c:pt>
                <c:pt idx="5461">
                  <c:v>535.62</c:v>
                </c:pt>
                <c:pt idx="5462">
                  <c:v>487.84</c:v>
                </c:pt>
                <c:pt idx="5463">
                  <c:v>455.02</c:v>
                </c:pt>
                <c:pt idx="5464">
                  <c:v>426.21</c:v>
                </c:pt>
                <c:pt idx="5465">
                  <c:v>482.2</c:v>
                </c:pt>
                <c:pt idx="5466">
                  <c:v>385.13</c:v>
                </c:pt>
                <c:pt idx="5467">
                  <c:v>415.11</c:v>
                </c:pt>
                <c:pt idx="5468">
                  <c:v>340.81</c:v>
                </c:pt>
                <c:pt idx="5469">
                  <c:v>315.5</c:v>
                </c:pt>
                <c:pt idx="5470">
                  <c:v>298.39999999999998</c:v>
                </c:pt>
                <c:pt idx="5471">
                  <c:v>282.67</c:v>
                </c:pt>
                <c:pt idx="5472">
                  <c:v>278.25</c:v>
                </c:pt>
                <c:pt idx="5473">
                  <c:v>627.36</c:v>
                </c:pt>
                <c:pt idx="5474">
                  <c:v>903.37</c:v>
                </c:pt>
                <c:pt idx="5475">
                  <c:v>1881.4</c:v>
                </c:pt>
                <c:pt idx="5476">
                  <c:v>2116.1999999999998</c:v>
                </c:pt>
                <c:pt idx="5477">
                  <c:v>1956.6</c:v>
                </c:pt>
                <c:pt idx="5478">
                  <c:v>1667.5</c:v>
                </c:pt>
                <c:pt idx="5479">
                  <c:v>1552.5</c:v>
                </c:pt>
                <c:pt idx="5480">
                  <c:v>1389.5</c:v>
                </c:pt>
                <c:pt idx="5481">
                  <c:v>1247.3</c:v>
                </c:pt>
                <c:pt idx="5482">
                  <c:v>1122.8</c:v>
                </c:pt>
                <c:pt idx="5483">
                  <c:v>1013.9</c:v>
                </c:pt>
                <c:pt idx="5484">
                  <c:v>2187.5</c:v>
                </c:pt>
                <c:pt idx="5485">
                  <c:v>2041</c:v>
                </c:pt>
                <c:pt idx="5486">
                  <c:v>1603.4</c:v>
                </c:pt>
                <c:pt idx="5487">
                  <c:v>1741.5</c:v>
                </c:pt>
                <c:pt idx="5488">
                  <c:v>1560.2</c:v>
                </c:pt>
                <c:pt idx="5489">
                  <c:v>1402.6</c:v>
                </c:pt>
                <c:pt idx="5490">
                  <c:v>1264.7</c:v>
                </c:pt>
                <c:pt idx="5491">
                  <c:v>1209.7</c:v>
                </c:pt>
                <c:pt idx="5492">
                  <c:v>1044.9000000000001</c:v>
                </c:pt>
                <c:pt idx="5493">
                  <c:v>944.11</c:v>
                </c:pt>
                <c:pt idx="5494">
                  <c:v>861.72</c:v>
                </c:pt>
                <c:pt idx="5495">
                  <c:v>788.8</c:v>
                </c:pt>
                <c:pt idx="5496">
                  <c:v>730.17</c:v>
                </c:pt>
                <c:pt idx="5497">
                  <c:v>753.76</c:v>
                </c:pt>
                <c:pt idx="5498">
                  <c:v>2091.4</c:v>
                </c:pt>
                <c:pt idx="5499">
                  <c:v>2575.5</c:v>
                </c:pt>
                <c:pt idx="5500">
                  <c:v>2398.9</c:v>
                </c:pt>
                <c:pt idx="5501">
                  <c:v>2048.8000000000002</c:v>
                </c:pt>
                <c:pt idx="5502">
                  <c:v>1896.9</c:v>
                </c:pt>
                <c:pt idx="5503">
                  <c:v>1701.8</c:v>
                </c:pt>
                <c:pt idx="5504">
                  <c:v>1531.3</c:v>
                </c:pt>
                <c:pt idx="5505">
                  <c:v>1382</c:v>
                </c:pt>
                <c:pt idx="5506">
                  <c:v>1266.0999999999999</c:v>
                </c:pt>
                <c:pt idx="5507">
                  <c:v>1720</c:v>
                </c:pt>
                <c:pt idx="5508">
                  <c:v>1768.2</c:v>
                </c:pt>
                <c:pt idx="5509">
                  <c:v>2076.1999999999998</c:v>
                </c:pt>
                <c:pt idx="5510">
                  <c:v>2054.1</c:v>
                </c:pt>
                <c:pt idx="5511">
                  <c:v>1720.2</c:v>
                </c:pt>
                <c:pt idx="5512">
                  <c:v>1802.6</c:v>
                </c:pt>
                <c:pt idx="5513">
                  <c:v>1586.7</c:v>
                </c:pt>
                <c:pt idx="5514">
                  <c:v>1428.9</c:v>
                </c:pt>
                <c:pt idx="5515">
                  <c:v>1294.9000000000001</c:v>
                </c:pt>
                <c:pt idx="5516">
                  <c:v>1177.0999999999999</c:v>
                </c:pt>
                <c:pt idx="5517">
                  <c:v>1073.2</c:v>
                </c:pt>
                <c:pt idx="5518">
                  <c:v>981.45</c:v>
                </c:pt>
                <c:pt idx="5519">
                  <c:v>900.13</c:v>
                </c:pt>
                <c:pt idx="5520">
                  <c:v>935.38</c:v>
                </c:pt>
                <c:pt idx="5521">
                  <c:v>838.39</c:v>
                </c:pt>
                <c:pt idx="5522">
                  <c:v>1015.1</c:v>
                </c:pt>
                <c:pt idx="5523">
                  <c:v>1107.3</c:v>
                </c:pt>
                <c:pt idx="5524">
                  <c:v>1170</c:v>
                </c:pt>
                <c:pt idx="5525">
                  <c:v>1316.7</c:v>
                </c:pt>
                <c:pt idx="5526">
                  <c:v>1123.2</c:v>
                </c:pt>
                <c:pt idx="5527">
                  <c:v>1316.6</c:v>
                </c:pt>
                <c:pt idx="5528">
                  <c:v>1219</c:v>
                </c:pt>
                <c:pt idx="5529">
                  <c:v>1348.4</c:v>
                </c:pt>
                <c:pt idx="5530">
                  <c:v>1324.2</c:v>
                </c:pt>
                <c:pt idx="5531">
                  <c:v>1386.2</c:v>
                </c:pt>
                <c:pt idx="5532">
                  <c:v>1392.8</c:v>
                </c:pt>
                <c:pt idx="5533">
                  <c:v>1355.8</c:v>
                </c:pt>
                <c:pt idx="5534">
                  <c:v>1222.5999999999999</c:v>
                </c:pt>
                <c:pt idx="5535">
                  <c:v>1107.5999999999999</c:v>
                </c:pt>
                <c:pt idx="5536">
                  <c:v>1006.8</c:v>
                </c:pt>
                <c:pt idx="5537">
                  <c:v>986.2</c:v>
                </c:pt>
                <c:pt idx="5538">
                  <c:v>847.08</c:v>
                </c:pt>
                <c:pt idx="5539">
                  <c:v>790.51</c:v>
                </c:pt>
                <c:pt idx="5540">
                  <c:v>726.32</c:v>
                </c:pt>
                <c:pt idx="5541">
                  <c:v>669.24</c:v>
                </c:pt>
                <c:pt idx="5542">
                  <c:v>837</c:v>
                </c:pt>
                <c:pt idx="5543">
                  <c:v>609.71</c:v>
                </c:pt>
                <c:pt idx="5544">
                  <c:v>933.93</c:v>
                </c:pt>
                <c:pt idx="5545">
                  <c:v>865.9</c:v>
                </c:pt>
                <c:pt idx="5546">
                  <c:v>845.4</c:v>
                </c:pt>
                <c:pt idx="5547">
                  <c:v>724.02</c:v>
                </c:pt>
                <c:pt idx="5548">
                  <c:v>759.84</c:v>
                </c:pt>
                <c:pt idx="5549">
                  <c:v>693.56</c:v>
                </c:pt>
                <c:pt idx="5550">
                  <c:v>635.69000000000005</c:v>
                </c:pt>
                <c:pt idx="5551">
                  <c:v>593.53</c:v>
                </c:pt>
                <c:pt idx="5552">
                  <c:v>539.78</c:v>
                </c:pt>
                <c:pt idx="5553">
                  <c:v>581.78</c:v>
                </c:pt>
                <c:pt idx="5554">
                  <c:v>480.01</c:v>
                </c:pt>
                <c:pt idx="5555">
                  <c:v>456.5</c:v>
                </c:pt>
                <c:pt idx="5556">
                  <c:v>422.87</c:v>
                </c:pt>
                <c:pt idx="5557">
                  <c:v>393.54</c:v>
                </c:pt>
                <c:pt idx="5558">
                  <c:v>489.18</c:v>
                </c:pt>
                <c:pt idx="5559">
                  <c:v>383.37</c:v>
                </c:pt>
                <c:pt idx="5560">
                  <c:v>422.27</c:v>
                </c:pt>
                <c:pt idx="5561">
                  <c:v>417.87</c:v>
                </c:pt>
                <c:pt idx="5562">
                  <c:v>386.08</c:v>
                </c:pt>
                <c:pt idx="5563">
                  <c:v>369.81</c:v>
                </c:pt>
                <c:pt idx="5564">
                  <c:v>333.6</c:v>
                </c:pt>
                <c:pt idx="5565">
                  <c:v>309.36</c:v>
                </c:pt>
                <c:pt idx="5566">
                  <c:v>288.67</c:v>
                </c:pt>
                <c:pt idx="5567">
                  <c:v>269.97000000000003</c:v>
                </c:pt>
                <c:pt idx="5568">
                  <c:v>496.37</c:v>
                </c:pt>
                <c:pt idx="5569">
                  <c:v>554.67999999999995</c:v>
                </c:pt>
                <c:pt idx="5570">
                  <c:v>697.93</c:v>
                </c:pt>
                <c:pt idx="5571">
                  <c:v>922.89</c:v>
                </c:pt>
                <c:pt idx="5572">
                  <c:v>899.84</c:v>
                </c:pt>
                <c:pt idx="5573">
                  <c:v>950.44</c:v>
                </c:pt>
                <c:pt idx="5574">
                  <c:v>851.92</c:v>
                </c:pt>
                <c:pt idx="5575">
                  <c:v>765.79</c:v>
                </c:pt>
                <c:pt idx="5576">
                  <c:v>690.36</c:v>
                </c:pt>
                <c:pt idx="5577">
                  <c:v>624.33000000000004</c:v>
                </c:pt>
                <c:pt idx="5578">
                  <c:v>566.26</c:v>
                </c:pt>
                <c:pt idx="5579">
                  <c:v>515.28</c:v>
                </c:pt>
                <c:pt idx="5580">
                  <c:v>470.24</c:v>
                </c:pt>
                <c:pt idx="5581">
                  <c:v>430.41</c:v>
                </c:pt>
                <c:pt idx="5582">
                  <c:v>1957.9</c:v>
                </c:pt>
                <c:pt idx="5583">
                  <c:v>2453.6999999999998</c:v>
                </c:pt>
                <c:pt idx="5584">
                  <c:v>2013.1</c:v>
                </c:pt>
                <c:pt idx="5585">
                  <c:v>2594.3000000000002</c:v>
                </c:pt>
                <c:pt idx="5586">
                  <c:v>2711.5</c:v>
                </c:pt>
                <c:pt idx="5587">
                  <c:v>2761.4</c:v>
                </c:pt>
                <c:pt idx="5588">
                  <c:v>2538</c:v>
                </c:pt>
                <c:pt idx="5589">
                  <c:v>2263.1</c:v>
                </c:pt>
                <c:pt idx="5590">
                  <c:v>2023.6</c:v>
                </c:pt>
                <c:pt idx="5591">
                  <c:v>1814.6</c:v>
                </c:pt>
                <c:pt idx="5592">
                  <c:v>1632</c:v>
                </c:pt>
                <c:pt idx="5593">
                  <c:v>1472.2</c:v>
                </c:pt>
                <c:pt idx="5594">
                  <c:v>1332.1</c:v>
                </c:pt>
                <c:pt idx="5595">
                  <c:v>1208.9000000000001</c:v>
                </c:pt>
                <c:pt idx="5596">
                  <c:v>1100.5</c:v>
                </c:pt>
                <c:pt idx="5597">
                  <c:v>1004.8</c:v>
                </c:pt>
                <c:pt idx="5598">
                  <c:v>920.25</c:v>
                </c:pt>
                <c:pt idx="5599">
                  <c:v>849.4</c:v>
                </c:pt>
                <c:pt idx="5600">
                  <c:v>779.04</c:v>
                </c:pt>
                <c:pt idx="5601">
                  <c:v>958.49</c:v>
                </c:pt>
                <c:pt idx="5602">
                  <c:v>692.56</c:v>
                </c:pt>
                <c:pt idx="5603">
                  <c:v>618.27</c:v>
                </c:pt>
                <c:pt idx="5604">
                  <c:v>6399.9</c:v>
                </c:pt>
                <c:pt idx="5605">
                  <c:v>6874.3</c:v>
                </c:pt>
                <c:pt idx="5606">
                  <c:v>6546</c:v>
                </c:pt>
                <c:pt idx="5607">
                  <c:v>5729.3</c:v>
                </c:pt>
                <c:pt idx="5608">
                  <c:v>5367.3</c:v>
                </c:pt>
                <c:pt idx="5609">
                  <c:v>4560.1000000000004</c:v>
                </c:pt>
                <c:pt idx="5610">
                  <c:v>5391</c:v>
                </c:pt>
                <c:pt idx="5611">
                  <c:v>5638.1</c:v>
                </c:pt>
                <c:pt idx="5612">
                  <c:v>4909.8999999999996</c:v>
                </c:pt>
                <c:pt idx="5613">
                  <c:v>4631.3999999999996</c:v>
                </c:pt>
                <c:pt idx="5614">
                  <c:v>4137.5</c:v>
                </c:pt>
                <c:pt idx="5615">
                  <c:v>3712.4</c:v>
                </c:pt>
                <c:pt idx="5616">
                  <c:v>3340.8</c:v>
                </c:pt>
                <c:pt idx="5617">
                  <c:v>3015.4</c:v>
                </c:pt>
                <c:pt idx="5618">
                  <c:v>2746.3</c:v>
                </c:pt>
                <c:pt idx="5619">
                  <c:v>8794</c:v>
                </c:pt>
                <c:pt idx="5620">
                  <c:v>7343.1</c:v>
                </c:pt>
                <c:pt idx="5621">
                  <c:v>6403.2</c:v>
                </c:pt>
                <c:pt idx="5622">
                  <c:v>5762.2</c:v>
                </c:pt>
                <c:pt idx="5623">
                  <c:v>5167.3999999999996</c:v>
                </c:pt>
                <c:pt idx="5624">
                  <c:v>4551</c:v>
                </c:pt>
                <c:pt idx="5625">
                  <c:v>4080.2</c:v>
                </c:pt>
                <c:pt idx="5626">
                  <c:v>3677</c:v>
                </c:pt>
                <c:pt idx="5627">
                  <c:v>4042.1</c:v>
                </c:pt>
                <c:pt idx="5628">
                  <c:v>3686</c:v>
                </c:pt>
                <c:pt idx="5629">
                  <c:v>3549.3</c:v>
                </c:pt>
                <c:pt idx="5630">
                  <c:v>3922.8</c:v>
                </c:pt>
                <c:pt idx="5631">
                  <c:v>4383.8999999999996</c:v>
                </c:pt>
                <c:pt idx="5632">
                  <c:v>4372.7</c:v>
                </c:pt>
                <c:pt idx="5633">
                  <c:v>4199.6000000000004</c:v>
                </c:pt>
                <c:pt idx="5634">
                  <c:v>3773.2</c:v>
                </c:pt>
                <c:pt idx="5635">
                  <c:v>3539.4</c:v>
                </c:pt>
                <c:pt idx="5636">
                  <c:v>3829.4</c:v>
                </c:pt>
                <c:pt idx="5637">
                  <c:v>3891.8</c:v>
                </c:pt>
                <c:pt idx="5638">
                  <c:v>3445.3</c:v>
                </c:pt>
                <c:pt idx="5639">
                  <c:v>3114.3</c:v>
                </c:pt>
                <c:pt idx="5640">
                  <c:v>2918.4</c:v>
                </c:pt>
                <c:pt idx="5641">
                  <c:v>2582.6</c:v>
                </c:pt>
                <c:pt idx="5642">
                  <c:v>2408.6999999999998</c:v>
                </c:pt>
                <c:pt idx="5643">
                  <c:v>2150.4</c:v>
                </c:pt>
                <c:pt idx="5644">
                  <c:v>1966.4</c:v>
                </c:pt>
                <c:pt idx="5645">
                  <c:v>1809.6</c:v>
                </c:pt>
                <c:pt idx="5646">
                  <c:v>1670</c:v>
                </c:pt>
                <c:pt idx="5647">
                  <c:v>1562</c:v>
                </c:pt>
                <c:pt idx="5648">
                  <c:v>1561.5</c:v>
                </c:pt>
                <c:pt idx="5649">
                  <c:v>1573.8</c:v>
                </c:pt>
                <c:pt idx="5650">
                  <c:v>1268</c:v>
                </c:pt>
                <c:pt idx="5651">
                  <c:v>1316.5</c:v>
                </c:pt>
                <c:pt idx="5652">
                  <c:v>1327.4</c:v>
                </c:pt>
                <c:pt idx="5653">
                  <c:v>1404.6</c:v>
                </c:pt>
                <c:pt idx="5654">
                  <c:v>1346.1</c:v>
                </c:pt>
                <c:pt idx="5655">
                  <c:v>1402.5</c:v>
                </c:pt>
                <c:pt idx="5656">
                  <c:v>1290.5999999999999</c:v>
                </c:pt>
                <c:pt idx="5657">
                  <c:v>1191</c:v>
                </c:pt>
                <c:pt idx="5658">
                  <c:v>1102</c:v>
                </c:pt>
                <c:pt idx="5659">
                  <c:v>1022.4</c:v>
                </c:pt>
                <c:pt idx="5660">
                  <c:v>953.21</c:v>
                </c:pt>
                <c:pt idx="5661">
                  <c:v>886.78</c:v>
                </c:pt>
                <c:pt idx="5662">
                  <c:v>1242.9000000000001</c:v>
                </c:pt>
                <c:pt idx="5663">
                  <c:v>825.71</c:v>
                </c:pt>
                <c:pt idx="5664">
                  <c:v>749.16</c:v>
                </c:pt>
                <c:pt idx="5665">
                  <c:v>702.35</c:v>
                </c:pt>
                <c:pt idx="5666">
                  <c:v>659.99</c:v>
                </c:pt>
                <c:pt idx="5667">
                  <c:v>621.4</c:v>
                </c:pt>
                <c:pt idx="5668">
                  <c:v>585.88</c:v>
                </c:pt>
                <c:pt idx="5669">
                  <c:v>586.83000000000004</c:v>
                </c:pt>
                <c:pt idx="5670">
                  <c:v>526.94000000000005</c:v>
                </c:pt>
                <c:pt idx="5671">
                  <c:v>495.32</c:v>
                </c:pt>
                <c:pt idx="5672">
                  <c:v>469.69</c:v>
                </c:pt>
                <c:pt idx="5673">
                  <c:v>445.71</c:v>
                </c:pt>
                <c:pt idx="5674">
                  <c:v>423.3</c:v>
                </c:pt>
                <c:pt idx="5675">
                  <c:v>402.4</c:v>
                </c:pt>
                <c:pt idx="5676">
                  <c:v>382.91</c:v>
                </c:pt>
                <c:pt idx="5677">
                  <c:v>373.01</c:v>
                </c:pt>
                <c:pt idx="5678">
                  <c:v>629.86</c:v>
                </c:pt>
                <c:pt idx="5679">
                  <c:v>396.79</c:v>
                </c:pt>
                <c:pt idx="5680">
                  <c:v>659.8</c:v>
                </c:pt>
                <c:pt idx="5681">
                  <c:v>361.54</c:v>
                </c:pt>
                <c:pt idx="5682">
                  <c:v>336.04</c:v>
                </c:pt>
                <c:pt idx="5683">
                  <c:v>315.11</c:v>
                </c:pt>
                <c:pt idx="5684">
                  <c:v>297.95999999999998</c:v>
                </c:pt>
                <c:pt idx="5685">
                  <c:v>282.23</c:v>
                </c:pt>
                <c:pt idx="5686">
                  <c:v>267.60000000000002</c:v>
                </c:pt>
                <c:pt idx="5687">
                  <c:v>254.17</c:v>
                </c:pt>
                <c:pt idx="5688">
                  <c:v>241.39</c:v>
                </c:pt>
                <c:pt idx="5689">
                  <c:v>229.58</c:v>
                </c:pt>
                <c:pt idx="5690">
                  <c:v>218.54</c:v>
                </c:pt>
                <c:pt idx="5691">
                  <c:v>208.04</c:v>
                </c:pt>
                <c:pt idx="5692">
                  <c:v>198.24</c:v>
                </c:pt>
                <c:pt idx="5693">
                  <c:v>245.07</c:v>
                </c:pt>
                <c:pt idx="5694">
                  <c:v>186.56</c:v>
                </c:pt>
                <c:pt idx="5695">
                  <c:v>172.04</c:v>
                </c:pt>
                <c:pt idx="5696">
                  <c:v>164.27</c:v>
                </c:pt>
                <c:pt idx="5697">
                  <c:v>156.87</c:v>
                </c:pt>
                <c:pt idx="5698">
                  <c:v>149.99</c:v>
                </c:pt>
                <c:pt idx="5699">
                  <c:v>201.08</c:v>
                </c:pt>
                <c:pt idx="5700">
                  <c:v>1065.0999999999999</c:v>
                </c:pt>
                <c:pt idx="5701">
                  <c:v>2656.5</c:v>
                </c:pt>
                <c:pt idx="5702">
                  <c:v>2373.5</c:v>
                </c:pt>
                <c:pt idx="5703">
                  <c:v>1932.5</c:v>
                </c:pt>
                <c:pt idx="5704">
                  <c:v>1691.7</c:v>
                </c:pt>
                <c:pt idx="5705">
                  <c:v>1505.1</c:v>
                </c:pt>
                <c:pt idx="5706">
                  <c:v>1344.5</c:v>
                </c:pt>
                <c:pt idx="5707">
                  <c:v>1204.5</c:v>
                </c:pt>
                <c:pt idx="5708">
                  <c:v>1130.3</c:v>
                </c:pt>
                <c:pt idx="5709">
                  <c:v>980.51</c:v>
                </c:pt>
                <c:pt idx="5710">
                  <c:v>881.35</c:v>
                </c:pt>
                <c:pt idx="5711">
                  <c:v>799.08</c:v>
                </c:pt>
                <c:pt idx="5712">
                  <c:v>726.6</c:v>
                </c:pt>
                <c:pt idx="5713">
                  <c:v>662.85</c:v>
                </c:pt>
                <c:pt idx="5714">
                  <c:v>606.33000000000004</c:v>
                </c:pt>
                <c:pt idx="5715">
                  <c:v>556.41</c:v>
                </c:pt>
                <c:pt idx="5716">
                  <c:v>560.02</c:v>
                </c:pt>
                <c:pt idx="5717">
                  <c:v>512.23</c:v>
                </c:pt>
                <c:pt idx="5718">
                  <c:v>454.25</c:v>
                </c:pt>
                <c:pt idx="5719">
                  <c:v>407.02</c:v>
                </c:pt>
                <c:pt idx="5720">
                  <c:v>400.77</c:v>
                </c:pt>
                <c:pt idx="5721">
                  <c:v>355.53</c:v>
                </c:pt>
                <c:pt idx="5722">
                  <c:v>447.05</c:v>
                </c:pt>
                <c:pt idx="5723">
                  <c:v>1738.8</c:v>
                </c:pt>
                <c:pt idx="5724">
                  <c:v>2261.6</c:v>
                </c:pt>
                <c:pt idx="5725">
                  <c:v>3841.6</c:v>
                </c:pt>
                <c:pt idx="5726">
                  <c:v>4119.6000000000004</c:v>
                </c:pt>
                <c:pt idx="5727">
                  <c:v>3518.4</c:v>
                </c:pt>
                <c:pt idx="5728">
                  <c:v>3060</c:v>
                </c:pt>
                <c:pt idx="5729">
                  <c:v>2723.7</c:v>
                </c:pt>
                <c:pt idx="5730">
                  <c:v>2431.1</c:v>
                </c:pt>
                <c:pt idx="5731">
                  <c:v>2175.6</c:v>
                </c:pt>
                <c:pt idx="5732">
                  <c:v>1953</c:v>
                </c:pt>
                <c:pt idx="5733">
                  <c:v>1758.6</c:v>
                </c:pt>
                <c:pt idx="5734">
                  <c:v>1680</c:v>
                </c:pt>
                <c:pt idx="5735">
                  <c:v>1625.4</c:v>
                </c:pt>
                <c:pt idx="5736">
                  <c:v>1326.6</c:v>
                </c:pt>
                <c:pt idx="5737">
                  <c:v>1191.0999999999999</c:v>
                </c:pt>
                <c:pt idx="5738">
                  <c:v>1088.5</c:v>
                </c:pt>
                <c:pt idx="5739">
                  <c:v>997.8</c:v>
                </c:pt>
                <c:pt idx="5740">
                  <c:v>917.4</c:v>
                </c:pt>
                <c:pt idx="5741">
                  <c:v>845.8</c:v>
                </c:pt>
                <c:pt idx="5742">
                  <c:v>782</c:v>
                </c:pt>
                <c:pt idx="5743">
                  <c:v>724.9</c:v>
                </c:pt>
                <c:pt idx="5744">
                  <c:v>673.3</c:v>
                </c:pt>
                <c:pt idx="5745">
                  <c:v>627.4</c:v>
                </c:pt>
                <c:pt idx="5746">
                  <c:v>585.79999999999995</c:v>
                </c:pt>
                <c:pt idx="5747">
                  <c:v>683.7</c:v>
                </c:pt>
                <c:pt idx="5748">
                  <c:v>528.9</c:v>
                </c:pt>
                <c:pt idx="5749">
                  <c:v>482.8</c:v>
                </c:pt>
                <c:pt idx="5750">
                  <c:v>473.4</c:v>
                </c:pt>
                <c:pt idx="5751">
                  <c:v>430</c:v>
                </c:pt>
                <c:pt idx="5752">
                  <c:v>404</c:v>
                </c:pt>
                <c:pt idx="5753">
                  <c:v>381.7</c:v>
                </c:pt>
                <c:pt idx="5754">
                  <c:v>361.2</c:v>
                </c:pt>
                <c:pt idx="5755">
                  <c:v>342.3</c:v>
                </c:pt>
                <c:pt idx="5756">
                  <c:v>325</c:v>
                </c:pt>
                <c:pt idx="5757">
                  <c:v>418.1</c:v>
                </c:pt>
                <c:pt idx="5758">
                  <c:v>305.39999999999998</c:v>
                </c:pt>
                <c:pt idx="5759">
                  <c:v>278.89999999999998</c:v>
                </c:pt>
                <c:pt idx="5760">
                  <c:v>265.2</c:v>
                </c:pt>
                <c:pt idx="5761">
                  <c:v>252.6</c:v>
                </c:pt>
                <c:pt idx="5762">
                  <c:v>240.8</c:v>
                </c:pt>
                <c:pt idx="5763">
                  <c:v>229.7</c:v>
                </c:pt>
                <c:pt idx="5764">
                  <c:v>219.2</c:v>
                </c:pt>
                <c:pt idx="5765">
                  <c:v>261.3</c:v>
                </c:pt>
                <c:pt idx="5766">
                  <c:v>991.5</c:v>
                </c:pt>
                <c:pt idx="5767">
                  <c:v>1249.0999999999999</c:v>
                </c:pt>
                <c:pt idx="5768">
                  <c:v>1100.3</c:v>
                </c:pt>
                <c:pt idx="5769">
                  <c:v>890.5</c:v>
                </c:pt>
                <c:pt idx="5770">
                  <c:v>793</c:v>
                </c:pt>
                <c:pt idx="5771">
                  <c:v>714.3</c:v>
                </c:pt>
                <c:pt idx="5772">
                  <c:v>645.70000000000005</c:v>
                </c:pt>
                <c:pt idx="5773">
                  <c:v>585.1</c:v>
                </c:pt>
                <c:pt idx="5774">
                  <c:v>531.9</c:v>
                </c:pt>
                <c:pt idx="5775">
                  <c:v>485</c:v>
                </c:pt>
                <c:pt idx="5776">
                  <c:v>458.8</c:v>
                </c:pt>
                <c:pt idx="5777">
                  <c:v>1750.1</c:v>
                </c:pt>
                <c:pt idx="5778">
                  <c:v>1633</c:v>
                </c:pt>
                <c:pt idx="5779">
                  <c:v>1118.4000000000001</c:v>
                </c:pt>
                <c:pt idx="5780">
                  <c:v>1252.4000000000001</c:v>
                </c:pt>
                <c:pt idx="5781">
                  <c:v>1120.5</c:v>
                </c:pt>
                <c:pt idx="5782">
                  <c:v>1005.5</c:v>
                </c:pt>
                <c:pt idx="5783">
                  <c:v>905</c:v>
                </c:pt>
                <c:pt idx="5784">
                  <c:v>816.9</c:v>
                </c:pt>
                <c:pt idx="5785">
                  <c:v>742.7</c:v>
                </c:pt>
                <c:pt idx="5786">
                  <c:v>672</c:v>
                </c:pt>
                <c:pt idx="5787">
                  <c:v>611.9</c:v>
                </c:pt>
                <c:pt idx="5788">
                  <c:v>559.1</c:v>
                </c:pt>
                <c:pt idx="5789">
                  <c:v>512.4</c:v>
                </c:pt>
                <c:pt idx="5790">
                  <c:v>470.9</c:v>
                </c:pt>
                <c:pt idx="5791">
                  <c:v>433.9</c:v>
                </c:pt>
                <c:pt idx="5792">
                  <c:v>401.3</c:v>
                </c:pt>
                <c:pt idx="5793">
                  <c:v>371.8</c:v>
                </c:pt>
                <c:pt idx="5794">
                  <c:v>345.3</c:v>
                </c:pt>
                <c:pt idx="5795">
                  <c:v>321.7</c:v>
                </c:pt>
                <c:pt idx="5796">
                  <c:v>323.89999999999998</c:v>
                </c:pt>
                <c:pt idx="5797">
                  <c:v>436.8</c:v>
                </c:pt>
                <c:pt idx="5798">
                  <c:v>431.3</c:v>
                </c:pt>
                <c:pt idx="5799">
                  <c:v>264.10000000000002</c:v>
                </c:pt>
                <c:pt idx="5800">
                  <c:v>232.5</c:v>
                </c:pt>
                <c:pt idx="5801">
                  <c:v>219.1</c:v>
                </c:pt>
                <c:pt idx="5802">
                  <c:v>206.7</c:v>
                </c:pt>
                <c:pt idx="5803">
                  <c:v>2360.1</c:v>
                </c:pt>
                <c:pt idx="5804">
                  <c:v>12211</c:v>
                </c:pt>
                <c:pt idx="5805">
                  <c:v>9693.6</c:v>
                </c:pt>
                <c:pt idx="5806">
                  <c:v>11788</c:v>
                </c:pt>
                <c:pt idx="5807">
                  <c:v>9168.4</c:v>
                </c:pt>
                <c:pt idx="5808">
                  <c:v>7712.4</c:v>
                </c:pt>
                <c:pt idx="5809">
                  <c:v>7039</c:v>
                </c:pt>
                <c:pt idx="5810">
                  <c:v>6256.3</c:v>
                </c:pt>
                <c:pt idx="5811">
                  <c:v>5575.9</c:v>
                </c:pt>
                <c:pt idx="5812">
                  <c:v>4983.1000000000004</c:v>
                </c:pt>
                <c:pt idx="5813">
                  <c:v>4466.1000000000004</c:v>
                </c:pt>
                <c:pt idx="5814">
                  <c:v>4014.7</c:v>
                </c:pt>
                <c:pt idx="5815">
                  <c:v>3789.3</c:v>
                </c:pt>
                <c:pt idx="5816">
                  <c:v>3323.3</c:v>
                </c:pt>
                <c:pt idx="5817">
                  <c:v>2987.4</c:v>
                </c:pt>
                <c:pt idx="5818">
                  <c:v>7168.7</c:v>
                </c:pt>
                <c:pt idx="5819">
                  <c:v>7978.1</c:v>
                </c:pt>
                <c:pt idx="5820">
                  <c:v>6758.3</c:v>
                </c:pt>
                <c:pt idx="5821">
                  <c:v>5798.1</c:v>
                </c:pt>
                <c:pt idx="5822">
                  <c:v>5286</c:v>
                </c:pt>
                <c:pt idx="5823">
                  <c:v>4735.3999999999996</c:v>
                </c:pt>
                <c:pt idx="5824">
                  <c:v>5635.7</c:v>
                </c:pt>
                <c:pt idx="5825">
                  <c:v>6376.5</c:v>
                </c:pt>
                <c:pt idx="5826">
                  <c:v>6281.6</c:v>
                </c:pt>
                <c:pt idx="5827">
                  <c:v>5500.8</c:v>
                </c:pt>
                <c:pt idx="5828">
                  <c:v>5029.6000000000004</c:v>
                </c:pt>
                <c:pt idx="5829">
                  <c:v>4525.5</c:v>
                </c:pt>
                <c:pt idx="5830">
                  <c:v>4063.3</c:v>
                </c:pt>
                <c:pt idx="5831">
                  <c:v>3722.3</c:v>
                </c:pt>
                <c:pt idx="5832">
                  <c:v>3330.9</c:v>
                </c:pt>
                <c:pt idx="5833">
                  <c:v>3032</c:v>
                </c:pt>
                <c:pt idx="5834">
                  <c:v>2756.4</c:v>
                </c:pt>
                <c:pt idx="5835">
                  <c:v>2520.1</c:v>
                </c:pt>
                <c:pt idx="5836">
                  <c:v>2331.1</c:v>
                </c:pt>
                <c:pt idx="5837">
                  <c:v>2276.9</c:v>
                </c:pt>
                <c:pt idx="5838">
                  <c:v>2126.4</c:v>
                </c:pt>
                <c:pt idx="5839">
                  <c:v>3130.9</c:v>
                </c:pt>
                <c:pt idx="5840">
                  <c:v>3379.3</c:v>
                </c:pt>
                <c:pt idx="5841">
                  <c:v>2958.6</c:v>
                </c:pt>
                <c:pt idx="5842">
                  <c:v>2648.1</c:v>
                </c:pt>
                <c:pt idx="5843">
                  <c:v>2705.6</c:v>
                </c:pt>
                <c:pt idx="5844">
                  <c:v>6450.5</c:v>
                </c:pt>
                <c:pt idx="5845">
                  <c:v>6924.1</c:v>
                </c:pt>
                <c:pt idx="5846">
                  <c:v>20128</c:v>
                </c:pt>
                <c:pt idx="5847">
                  <c:v>20078</c:v>
                </c:pt>
                <c:pt idx="5848">
                  <c:v>20839</c:v>
                </c:pt>
                <c:pt idx="5849">
                  <c:v>15297</c:v>
                </c:pt>
                <c:pt idx="5850">
                  <c:v>13997</c:v>
                </c:pt>
                <c:pt idx="5851">
                  <c:v>12383</c:v>
                </c:pt>
                <c:pt idx="5852">
                  <c:v>10983</c:v>
                </c:pt>
                <c:pt idx="5853">
                  <c:v>9766.9</c:v>
                </c:pt>
                <c:pt idx="5854">
                  <c:v>8708.7000000000007</c:v>
                </c:pt>
                <c:pt idx="5855">
                  <c:v>7786.8</c:v>
                </c:pt>
                <c:pt idx="5856">
                  <c:v>6982.4</c:v>
                </c:pt>
                <c:pt idx="5857">
                  <c:v>6279.7</c:v>
                </c:pt>
                <c:pt idx="5858">
                  <c:v>7726.3</c:v>
                </c:pt>
                <c:pt idx="5859">
                  <c:v>9871</c:v>
                </c:pt>
                <c:pt idx="5860">
                  <c:v>8872</c:v>
                </c:pt>
                <c:pt idx="5861">
                  <c:v>7830.9</c:v>
                </c:pt>
                <c:pt idx="5862">
                  <c:v>7007.2</c:v>
                </c:pt>
                <c:pt idx="5863">
                  <c:v>6288.2</c:v>
                </c:pt>
                <c:pt idx="5864">
                  <c:v>5659.7</c:v>
                </c:pt>
                <c:pt idx="5865">
                  <c:v>5167.3</c:v>
                </c:pt>
                <c:pt idx="5866">
                  <c:v>5568.9</c:v>
                </c:pt>
                <c:pt idx="5867">
                  <c:v>6171.5</c:v>
                </c:pt>
                <c:pt idx="5868">
                  <c:v>7546.4</c:v>
                </c:pt>
                <c:pt idx="5869">
                  <c:v>7418.2</c:v>
                </c:pt>
                <c:pt idx="5870">
                  <c:v>7019.5</c:v>
                </c:pt>
                <c:pt idx="5871">
                  <c:v>8957.2999999999993</c:v>
                </c:pt>
                <c:pt idx="5872">
                  <c:v>8873</c:v>
                </c:pt>
                <c:pt idx="5873">
                  <c:v>17518</c:v>
                </c:pt>
                <c:pt idx="5874">
                  <c:v>14079</c:v>
                </c:pt>
                <c:pt idx="5875">
                  <c:v>12205</c:v>
                </c:pt>
                <c:pt idx="5876">
                  <c:v>11047</c:v>
                </c:pt>
                <c:pt idx="5877">
                  <c:v>9809.5</c:v>
                </c:pt>
                <c:pt idx="5878">
                  <c:v>8735.9</c:v>
                </c:pt>
                <c:pt idx="5879">
                  <c:v>7801.1</c:v>
                </c:pt>
                <c:pt idx="5880">
                  <c:v>6986</c:v>
                </c:pt>
                <c:pt idx="5881">
                  <c:v>6274.4</c:v>
                </c:pt>
                <c:pt idx="5882">
                  <c:v>5906.5</c:v>
                </c:pt>
                <c:pt idx="5883">
                  <c:v>5679.4</c:v>
                </c:pt>
                <c:pt idx="5884">
                  <c:v>5741.6</c:v>
                </c:pt>
                <c:pt idx="5885">
                  <c:v>6254.9</c:v>
                </c:pt>
                <c:pt idx="5886">
                  <c:v>6469</c:v>
                </c:pt>
                <c:pt idx="5887">
                  <c:v>5805.5</c:v>
                </c:pt>
                <c:pt idx="5888">
                  <c:v>5179.8</c:v>
                </c:pt>
                <c:pt idx="5889">
                  <c:v>4816.1000000000004</c:v>
                </c:pt>
                <c:pt idx="5890">
                  <c:v>4374.6000000000004</c:v>
                </c:pt>
                <c:pt idx="5891">
                  <c:v>3971.4</c:v>
                </c:pt>
                <c:pt idx="5892">
                  <c:v>3616.3</c:v>
                </c:pt>
                <c:pt idx="5893">
                  <c:v>3849.9</c:v>
                </c:pt>
                <c:pt idx="5894">
                  <c:v>4220.5</c:v>
                </c:pt>
                <c:pt idx="5895">
                  <c:v>3756.8</c:v>
                </c:pt>
                <c:pt idx="5896">
                  <c:v>3936.3</c:v>
                </c:pt>
                <c:pt idx="5897">
                  <c:v>3886.4</c:v>
                </c:pt>
                <c:pt idx="5898">
                  <c:v>3524.8</c:v>
                </c:pt>
                <c:pt idx="5899">
                  <c:v>3206.7</c:v>
                </c:pt>
                <c:pt idx="5900">
                  <c:v>3206.1</c:v>
                </c:pt>
                <c:pt idx="5901">
                  <c:v>3315.2</c:v>
                </c:pt>
                <c:pt idx="5902">
                  <c:v>3639.5</c:v>
                </c:pt>
                <c:pt idx="5903">
                  <c:v>3689.4</c:v>
                </c:pt>
                <c:pt idx="5904">
                  <c:v>10252</c:v>
                </c:pt>
                <c:pt idx="5905">
                  <c:v>8904.7000000000007</c:v>
                </c:pt>
                <c:pt idx="5906">
                  <c:v>10732</c:v>
                </c:pt>
                <c:pt idx="5907">
                  <c:v>9635.1</c:v>
                </c:pt>
                <c:pt idx="5908">
                  <c:v>8397.2000000000007</c:v>
                </c:pt>
                <c:pt idx="5909">
                  <c:v>8020.5</c:v>
                </c:pt>
                <c:pt idx="5910">
                  <c:v>7356.2</c:v>
                </c:pt>
                <c:pt idx="5911">
                  <c:v>6877.1</c:v>
                </c:pt>
                <c:pt idx="5912">
                  <c:v>6510.2</c:v>
                </c:pt>
                <c:pt idx="5913">
                  <c:v>6411.3</c:v>
                </c:pt>
                <c:pt idx="5914">
                  <c:v>5746.1</c:v>
                </c:pt>
                <c:pt idx="5915">
                  <c:v>5165.1000000000004</c:v>
                </c:pt>
                <c:pt idx="5916">
                  <c:v>4679</c:v>
                </c:pt>
                <c:pt idx="5917">
                  <c:v>4219.6000000000004</c:v>
                </c:pt>
                <c:pt idx="5918">
                  <c:v>3820.2</c:v>
                </c:pt>
                <c:pt idx="5919">
                  <c:v>3475.1</c:v>
                </c:pt>
                <c:pt idx="5920">
                  <c:v>3171.2</c:v>
                </c:pt>
                <c:pt idx="5921">
                  <c:v>2902.7</c:v>
                </c:pt>
                <c:pt idx="5922">
                  <c:v>2664.6</c:v>
                </c:pt>
                <c:pt idx="5923">
                  <c:v>2520.1</c:v>
                </c:pt>
                <c:pt idx="5924">
                  <c:v>2343.3000000000002</c:v>
                </c:pt>
                <c:pt idx="5925">
                  <c:v>2106.1</c:v>
                </c:pt>
                <c:pt idx="5926">
                  <c:v>2215.6</c:v>
                </c:pt>
                <c:pt idx="5927">
                  <c:v>2046.4</c:v>
                </c:pt>
                <c:pt idx="5928">
                  <c:v>1895.1</c:v>
                </c:pt>
                <c:pt idx="5929">
                  <c:v>1759.7</c:v>
                </c:pt>
                <c:pt idx="5930">
                  <c:v>1637.7</c:v>
                </c:pt>
                <c:pt idx="5931">
                  <c:v>1527.9</c:v>
                </c:pt>
                <c:pt idx="5932">
                  <c:v>2030.7</c:v>
                </c:pt>
                <c:pt idx="5933">
                  <c:v>2481.5</c:v>
                </c:pt>
                <c:pt idx="5934">
                  <c:v>2191</c:v>
                </c:pt>
                <c:pt idx="5935">
                  <c:v>2316.1999999999998</c:v>
                </c:pt>
                <c:pt idx="5936">
                  <c:v>2532.1999999999998</c:v>
                </c:pt>
                <c:pt idx="5937">
                  <c:v>2724.6</c:v>
                </c:pt>
                <c:pt idx="5938">
                  <c:v>2887.3</c:v>
                </c:pt>
                <c:pt idx="5939">
                  <c:v>2653.2</c:v>
                </c:pt>
                <c:pt idx="5940">
                  <c:v>2568.1</c:v>
                </c:pt>
                <c:pt idx="5941">
                  <c:v>2327.6999999999998</c:v>
                </c:pt>
                <c:pt idx="5942">
                  <c:v>2116</c:v>
                </c:pt>
                <c:pt idx="5943">
                  <c:v>1929.7</c:v>
                </c:pt>
                <c:pt idx="5944">
                  <c:v>2740.9</c:v>
                </c:pt>
                <c:pt idx="5945">
                  <c:v>3275.9</c:v>
                </c:pt>
                <c:pt idx="5946">
                  <c:v>2861</c:v>
                </c:pt>
                <c:pt idx="5947">
                  <c:v>2651.2</c:v>
                </c:pt>
                <c:pt idx="5948">
                  <c:v>2395</c:v>
                </c:pt>
                <c:pt idx="5949">
                  <c:v>2171.4</c:v>
                </c:pt>
                <c:pt idx="5950">
                  <c:v>1974.5</c:v>
                </c:pt>
                <c:pt idx="5951">
                  <c:v>1801.2</c:v>
                </c:pt>
                <c:pt idx="5952">
                  <c:v>1683.4</c:v>
                </c:pt>
                <c:pt idx="5953">
                  <c:v>1822</c:v>
                </c:pt>
                <c:pt idx="5954">
                  <c:v>1425.3</c:v>
                </c:pt>
                <c:pt idx="5955">
                  <c:v>2075.8000000000002</c:v>
                </c:pt>
                <c:pt idx="5956">
                  <c:v>1890.5</c:v>
                </c:pt>
                <c:pt idx="5957">
                  <c:v>1714.4</c:v>
                </c:pt>
                <c:pt idx="5958">
                  <c:v>1566.8</c:v>
                </c:pt>
                <c:pt idx="5959">
                  <c:v>1432.1</c:v>
                </c:pt>
                <c:pt idx="5960">
                  <c:v>1314.3</c:v>
                </c:pt>
                <c:pt idx="5961">
                  <c:v>1475.6</c:v>
                </c:pt>
                <c:pt idx="5962">
                  <c:v>5887</c:v>
                </c:pt>
                <c:pt idx="5963">
                  <c:v>5582.9</c:v>
                </c:pt>
                <c:pt idx="5964">
                  <c:v>4668.2</c:v>
                </c:pt>
                <c:pt idx="5965">
                  <c:v>4379.7</c:v>
                </c:pt>
                <c:pt idx="5966">
                  <c:v>4158.3999999999996</c:v>
                </c:pt>
                <c:pt idx="5967">
                  <c:v>4880.8</c:v>
                </c:pt>
                <c:pt idx="5968">
                  <c:v>5039.2</c:v>
                </c:pt>
                <c:pt idx="5969">
                  <c:v>4518.8999999999996</c:v>
                </c:pt>
                <c:pt idx="5970">
                  <c:v>6547.1</c:v>
                </c:pt>
                <c:pt idx="5971">
                  <c:v>6222.2</c:v>
                </c:pt>
                <c:pt idx="5972">
                  <c:v>7975.7</c:v>
                </c:pt>
                <c:pt idx="5973">
                  <c:v>12682</c:v>
                </c:pt>
                <c:pt idx="5974">
                  <c:v>10469</c:v>
                </c:pt>
                <c:pt idx="5975">
                  <c:v>13854</c:v>
                </c:pt>
                <c:pt idx="5976">
                  <c:v>11560</c:v>
                </c:pt>
                <c:pt idx="5977">
                  <c:v>10381</c:v>
                </c:pt>
                <c:pt idx="5978">
                  <c:v>10111</c:v>
                </c:pt>
                <c:pt idx="5979">
                  <c:v>10030</c:v>
                </c:pt>
                <c:pt idx="5980">
                  <c:v>14126</c:v>
                </c:pt>
                <c:pt idx="5981">
                  <c:v>15123</c:v>
                </c:pt>
                <c:pt idx="5982">
                  <c:v>12353</c:v>
                </c:pt>
                <c:pt idx="5983">
                  <c:v>10958</c:v>
                </c:pt>
                <c:pt idx="5984">
                  <c:v>9816.4</c:v>
                </c:pt>
                <c:pt idx="5985">
                  <c:v>8667.6</c:v>
                </c:pt>
                <c:pt idx="5986">
                  <c:v>7732.7</c:v>
                </c:pt>
                <c:pt idx="5987">
                  <c:v>10551</c:v>
                </c:pt>
                <c:pt idx="5988">
                  <c:v>9237.5</c:v>
                </c:pt>
                <c:pt idx="5989">
                  <c:v>8137</c:v>
                </c:pt>
                <c:pt idx="5990">
                  <c:v>7278.3</c:v>
                </c:pt>
                <c:pt idx="5991">
                  <c:v>6524</c:v>
                </c:pt>
                <c:pt idx="5992">
                  <c:v>5866.9</c:v>
                </c:pt>
                <c:pt idx="5993">
                  <c:v>5292.1</c:v>
                </c:pt>
                <c:pt idx="5994">
                  <c:v>7641.4</c:v>
                </c:pt>
                <c:pt idx="5995">
                  <c:v>6751.8</c:v>
                </c:pt>
                <c:pt idx="5996">
                  <c:v>5805.2</c:v>
                </c:pt>
                <c:pt idx="5997">
                  <c:v>5413</c:v>
                </c:pt>
                <c:pt idx="5998">
                  <c:v>4883.8</c:v>
                </c:pt>
                <c:pt idx="5999">
                  <c:v>15348</c:v>
                </c:pt>
                <c:pt idx="6000">
                  <c:v>22949</c:v>
                </c:pt>
                <c:pt idx="6001">
                  <c:v>22723</c:v>
                </c:pt>
                <c:pt idx="6002">
                  <c:v>19893</c:v>
                </c:pt>
                <c:pt idx="6003">
                  <c:v>15215</c:v>
                </c:pt>
                <c:pt idx="6004">
                  <c:v>13707</c:v>
                </c:pt>
                <c:pt idx="6005">
                  <c:v>12139</c:v>
                </c:pt>
                <c:pt idx="6006">
                  <c:v>10777</c:v>
                </c:pt>
                <c:pt idx="6007">
                  <c:v>9731.2000000000007</c:v>
                </c:pt>
                <c:pt idx="6008">
                  <c:v>8783.6</c:v>
                </c:pt>
                <c:pt idx="6009">
                  <c:v>7845.3</c:v>
                </c:pt>
                <c:pt idx="6010">
                  <c:v>9995.2999999999993</c:v>
                </c:pt>
                <c:pt idx="6011">
                  <c:v>10810</c:v>
                </c:pt>
                <c:pt idx="6012">
                  <c:v>9831.4</c:v>
                </c:pt>
                <c:pt idx="6013">
                  <c:v>8640.5</c:v>
                </c:pt>
                <c:pt idx="6014">
                  <c:v>8463.2000000000007</c:v>
                </c:pt>
                <c:pt idx="6015">
                  <c:v>7631</c:v>
                </c:pt>
                <c:pt idx="6016">
                  <c:v>7619.2</c:v>
                </c:pt>
                <c:pt idx="6017">
                  <c:v>8514</c:v>
                </c:pt>
                <c:pt idx="6018">
                  <c:v>8582.6</c:v>
                </c:pt>
                <c:pt idx="6019">
                  <c:v>7579.3</c:v>
                </c:pt>
                <c:pt idx="6020">
                  <c:v>7087.6</c:v>
                </c:pt>
                <c:pt idx="6021">
                  <c:v>6127.6</c:v>
                </c:pt>
                <c:pt idx="6022">
                  <c:v>5854.3</c:v>
                </c:pt>
                <c:pt idx="6023">
                  <c:v>5276.1</c:v>
                </c:pt>
                <c:pt idx="6024">
                  <c:v>4770.8</c:v>
                </c:pt>
                <c:pt idx="6025">
                  <c:v>4343.7</c:v>
                </c:pt>
                <c:pt idx="6026">
                  <c:v>3938.9</c:v>
                </c:pt>
                <c:pt idx="6027">
                  <c:v>3690.2</c:v>
                </c:pt>
                <c:pt idx="6028">
                  <c:v>3418.8</c:v>
                </c:pt>
                <c:pt idx="6029">
                  <c:v>3031.9</c:v>
                </c:pt>
                <c:pt idx="6030">
                  <c:v>2841.1</c:v>
                </c:pt>
                <c:pt idx="6031">
                  <c:v>2891.7</c:v>
                </c:pt>
                <c:pt idx="6032">
                  <c:v>2420.4</c:v>
                </c:pt>
                <c:pt idx="6033">
                  <c:v>2299.4</c:v>
                </c:pt>
                <c:pt idx="6034">
                  <c:v>2132.6999999999998</c:v>
                </c:pt>
                <c:pt idx="6035">
                  <c:v>2006.7</c:v>
                </c:pt>
                <c:pt idx="6036">
                  <c:v>7263.6</c:v>
                </c:pt>
                <c:pt idx="6037">
                  <c:v>5268.5</c:v>
                </c:pt>
                <c:pt idx="6038">
                  <c:v>4446.2</c:v>
                </c:pt>
                <c:pt idx="6039">
                  <c:v>3996.5</c:v>
                </c:pt>
                <c:pt idx="6040">
                  <c:v>3606.2</c:v>
                </c:pt>
                <c:pt idx="6041">
                  <c:v>3446.3</c:v>
                </c:pt>
                <c:pt idx="6042">
                  <c:v>8247.4</c:v>
                </c:pt>
                <c:pt idx="6043">
                  <c:v>7026.2</c:v>
                </c:pt>
                <c:pt idx="6044">
                  <c:v>9430.2000000000007</c:v>
                </c:pt>
                <c:pt idx="6045">
                  <c:v>8477.2000000000007</c:v>
                </c:pt>
                <c:pt idx="6046">
                  <c:v>7393.7</c:v>
                </c:pt>
                <c:pt idx="6047">
                  <c:v>6591.4</c:v>
                </c:pt>
                <c:pt idx="6048">
                  <c:v>5891.1</c:v>
                </c:pt>
                <c:pt idx="6049">
                  <c:v>5276.7</c:v>
                </c:pt>
                <c:pt idx="6050">
                  <c:v>4852.5</c:v>
                </c:pt>
                <c:pt idx="6051">
                  <c:v>4420</c:v>
                </c:pt>
                <c:pt idx="6052">
                  <c:v>3880.5</c:v>
                </c:pt>
                <c:pt idx="6053">
                  <c:v>3875.7</c:v>
                </c:pt>
                <c:pt idx="6054">
                  <c:v>3231.1</c:v>
                </c:pt>
                <c:pt idx="6055">
                  <c:v>3260.9</c:v>
                </c:pt>
                <c:pt idx="6056">
                  <c:v>3790.8</c:v>
                </c:pt>
                <c:pt idx="6057">
                  <c:v>4401.3</c:v>
                </c:pt>
                <c:pt idx="6058">
                  <c:v>6613.7</c:v>
                </c:pt>
                <c:pt idx="6059">
                  <c:v>6238.8</c:v>
                </c:pt>
                <c:pt idx="6060">
                  <c:v>5460.9</c:v>
                </c:pt>
                <c:pt idx="6061">
                  <c:v>5016.1000000000004</c:v>
                </c:pt>
                <c:pt idx="6062">
                  <c:v>4453.8</c:v>
                </c:pt>
                <c:pt idx="6063">
                  <c:v>3965.2</c:v>
                </c:pt>
                <c:pt idx="6064">
                  <c:v>5976.2</c:v>
                </c:pt>
                <c:pt idx="6065">
                  <c:v>5613.1</c:v>
                </c:pt>
                <c:pt idx="6066">
                  <c:v>4833.3</c:v>
                </c:pt>
                <c:pt idx="6067">
                  <c:v>4357.3</c:v>
                </c:pt>
                <c:pt idx="6068">
                  <c:v>4112.3</c:v>
                </c:pt>
                <c:pt idx="6069">
                  <c:v>3715.7</c:v>
                </c:pt>
                <c:pt idx="6070">
                  <c:v>3332.2</c:v>
                </c:pt>
                <c:pt idx="6071">
                  <c:v>3194.4</c:v>
                </c:pt>
                <c:pt idx="6072">
                  <c:v>2790.5</c:v>
                </c:pt>
                <c:pt idx="6073">
                  <c:v>2689.1</c:v>
                </c:pt>
                <c:pt idx="6074">
                  <c:v>2439</c:v>
                </c:pt>
                <c:pt idx="6075">
                  <c:v>2233.9</c:v>
                </c:pt>
                <c:pt idx="6076">
                  <c:v>2061.3000000000002</c:v>
                </c:pt>
                <c:pt idx="6077">
                  <c:v>1895.1</c:v>
                </c:pt>
                <c:pt idx="6078">
                  <c:v>1751.3</c:v>
                </c:pt>
                <c:pt idx="6079">
                  <c:v>1623.7</c:v>
                </c:pt>
                <c:pt idx="6080">
                  <c:v>1509.1</c:v>
                </c:pt>
                <c:pt idx="6081">
                  <c:v>1405.9</c:v>
                </c:pt>
                <c:pt idx="6082">
                  <c:v>1312.8</c:v>
                </c:pt>
                <c:pt idx="6083">
                  <c:v>1228.7</c:v>
                </c:pt>
                <c:pt idx="6084">
                  <c:v>1159.0999999999999</c:v>
                </c:pt>
                <c:pt idx="6085">
                  <c:v>1082.9000000000001</c:v>
                </c:pt>
                <c:pt idx="6086">
                  <c:v>1018.3</c:v>
                </c:pt>
                <c:pt idx="6087">
                  <c:v>959.9</c:v>
                </c:pt>
                <c:pt idx="6088">
                  <c:v>906.2</c:v>
                </c:pt>
                <c:pt idx="6089">
                  <c:v>1483.5</c:v>
                </c:pt>
                <c:pt idx="6090">
                  <c:v>4232.3</c:v>
                </c:pt>
                <c:pt idx="6091">
                  <c:v>3278.1</c:v>
                </c:pt>
                <c:pt idx="6092">
                  <c:v>2695.6</c:v>
                </c:pt>
                <c:pt idx="6093">
                  <c:v>2421.3000000000002</c:v>
                </c:pt>
                <c:pt idx="6094">
                  <c:v>2184.5</c:v>
                </c:pt>
                <c:pt idx="6095">
                  <c:v>1976.6</c:v>
                </c:pt>
                <c:pt idx="6096">
                  <c:v>1812</c:v>
                </c:pt>
                <c:pt idx="6097">
                  <c:v>1637.2</c:v>
                </c:pt>
                <c:pt idx="6098">
                  <c:v>1491.4</c:v>
                </c:pt>
                <c:pt idx="6099">
                  <c:v>1365.5</c:v>
                </c:pt>
                <c:pt idx="6100">
                  <c:v>1254.3</c:v>
                </c:pt>
                <c:pt idx="6101">
                  <c:v>1420.5</c:v>
                </c:pt>
                <c:pt idx="6102">
                  <c:v>1135.3</c:v>
                </c:pt>
                <c:pt idx="6103">
                  <c:v>1790</c:v>
                </c:pt>
                <c:pt idx="6104">
                  <c:v>3802.3</c:v>
                </c:pt>
                <c:pt idx="6105">
                  <c:v>3252.6</c:v>
                </c:pt>
                <c:pt idx="6106">
                  <c:v>2676.4</c:v>
                </c:pt>
                <c:pt idx="6107">
                  <c:v>2391.5</c:v>
                </c:pt>
                <c:pt idx="6108">
                  <c:v>2152.6999999999998</c:v>
                </c:pt>
                <c:pt idx="6109">
                  <c:v>1943.6</c:v>
                </c:pt>
                <c:pt idx="6110">
                  <c:v>1760.2</c:v>
                </c:pt>
                <c:pt idx="6111">
                  <c:v>1598.9</c:v>
                </c:pt>
                <c:pt idx="6112">
                  <c:v>1456.8</c:v>
                </c:pt>
                <c:pt idx="6113">
                  <c:v>1331.2</c:v>
                </c:pt>
                <c:pt idx="6114">
                  <c:v>5897.6</c:v>
                </c:pt>
                <c:pt idx="6115">
                  <c:v>6360</c:v>
                </c:pt>
                <c:pt idx="6116">
                  <c:v>5048.8</c:v>
                </c:pt>
                <c:pt idx="6117">
                  <c:v>4334.8999999999996</c:v>
                </c:pt>
                <c:pt idx="6118">
                  <c:v>3969.9</c:v>
                </c:pt>
                <c:pt idx="6119">
                  <c:v>3560.5</c:v>
                </c:pt>
                <c:pt idx="6120">
                  <c:v>3112.6</c:v>
                </c:pt>
                <c:pt idx="6121">
                  <c:v>2791.3</c:v>
                </c:pt>
                <c:pt idx="6122">
                  <c:v>2518.9</c:v>
                </c:pt>
                <c:pt idx="6123">
                  <c:v>2279.9</c:v>
                </c:pt>
                <c:pt idx="6124">
                  <c:v>2069.8000000000002</c:v>
                </c:pt>
                <c:pt idx="6125">
                  <c:v>1885</c:v>
                </c:pt>
                <c:pt idx="6126">
                  <c:v>3206.8</c:v>
                </c:pt>
                <c:pt idx="6127">
                  <c:v>2749.2</c:v>
                </c:pt>
                <c:pt idx="6128">
                  <c:v>2262</c:v>
                </c:pt>
                <c:pt idx="6129">
                  <c:v>2037.6</c:v>
                </c:pt>
                <c:pt idx="6130">
                  <c:v>1853</c:v>
                </c:pt>
                <c:pt idx="6131">
                  <c:v>1690.1</c:v>
                </c:pt>
                <c:pt idx="6132">
                  <c:v>1548.8</c:v>
                </c:pt>
                <c:pt idx="6133">
                  <c:v>1419.2</c:v>
                </c:pt>
                <c:pt idx="6134">
                  <c:v>1305.9000000000001</c:v>
                </c:pt>
                <c:pt idx="6135">
                  <c:v>1205.2</c:v>
                </c:pt>
                <c:pt idx="6136">
                  <c:v>1115.0999999999999</c:v>
                </c:pt>
                <c:pt idx="6137">
                  <c:v>1212.5999999999999</c:v>
                </c:pt>
                <c:pt idx="6138">
                  <c:v>1458.6</c:v>
                </c:pt>
                <c:pt idx="6139">
                  <c:v>1011.1</c:v>
                </c:pt>
                <c:pt idx="6140">
                  <c:v>1332</c:v>
                </c:pt>
                <c:pt idx="6141">
                  <c:v>1841.8</c:v>
                </c:pt>
                <c:pt idx="6142">
                  <c:v>1689.9</c:v>
                </c:pt>
                <c:pt idx="6143">
                  <c:v>1480.5</c:v>
                </c:pt>
                <c:pt idx="6144">
                  <c:v>1347</c:v>
                </c:pt>
                <c:pt idx="6145">
                  <c:v>1275.4000000000001</c:v>
                </c:pt>
                <c:pt idx="6146">
                  <c:v>1130.4000000000001</c:v>
                </c:pt>
                <c:pt idx="6147">
                  <c:v>3238.7</c:v>
                </c:pt>
                <c:pt idx="6148">
                  <c:v>3238.7</c:v>
                </c:pt>
                <c:pt idx="6149">
                  <c:v>2136.1999999999998</c:v>
                </c:pt>
                <c:pt idx="6150">
                  <c:v>1946.9</c:v>
                </c:pt>
                <c:pt idx="6151">
                  <c:v>1756</c:v>
                </c:pt>
                <c:pt idx="6152">
                  <c:v>1588.6</c:v>
                </c:pt>
                <c:pt idx="6153">
                  <c:v>1441.7</c:v>
                </c:pt>
                <c:pt idx="6154">
                  <c:v>1312.2</c:v>
                </c:pt>
                <c:pt idx="6155">
                  <c:v>1197.8</c:v>
                </c:pt>
                <c:pt idx="6156">
                  <c:v>1097.0999999999999</c:v>
                </c:pt>
                <c:pt idx="6157">
                  <c:v>1007.3</c:v>
                </c:pt>
                <c:pt idx="6158">
                  <c:v>927.8</c:v>
                </c:pt>
                <c:pt idx="6159">
                  <c:v>856.8</c:v>
                </c:pt>
                <c:pt idx="6160">
                  <c:v>793.4</c:v>
                </c:pt>
                <c:pt idx="6161">
                  <c:v>736.7</c:v>
                </c:pt>
                <c:pt idx="6162">
                  <c:v>808.7</c:v>
                </c:pt>
                <c:pt idx="6163">
                  <c:v>715.3</c:v>
                </c:pt>
                <c:pt idx="6164">
                  <c:v>604.79999999999995</c:v>
                </c:pt>
                <c:pt idx="6165">
                  <c:v>560</c:v>
                </c:pt>
                <c:pt idx="6166">
                  <c:v>525.70000000000005</c:v>
                </c:pt>
                <c:pt idx="6167">
                  <c:v>548.1</c:v>
                </c:pt>
                <c:pt idx="6168">
                  <c:v>696.5</c:v>
                </c:pt>
                <c:pt idx="6169">
                  <c:v>531.79999999999995</c:v>
                </c:pt>
                <c:pt idx="6170">
                  <c:v>648.29999999999995</c:v>
                </c:pt>
                <c:pt idx="6171">
                  <c:v>619.20000000000005</c:v>
                </c:pt>
                <c:pt idx="6172">
                  <c:v>842.1</c:v>
                </c:pt>
                <c:pt idx="6173">
                  <c:v>3120.9</c:v>
                </c:pt>
                <c:pt idx="6174">
                  <c:v>2819.5</c:v>
                </c:pt>
                <c:pt idx="6175">
                  <c:v>4444.3999999999996</c:v>
                </c:pt>
                <c:pt idx="6176">
                  <c:v>3852.6</c:v>
                </c:pt>
                <c:pt idx="6177">
                  <c:v>3136.9</c:v>
                </c:pt>
                <c:pt idx="6178">
                  <c:v>3050.8</c:v>
                </c:pt>
                <c:pt idx="6179">
                  <c:v>2722.1</c:v>
                </c:pt>
                <c:pt idx="6180">
                  <c:v>2435.1999999999998</c:v>
                </c:pt>
                <c:pt idx="6181">
                  <c:v>2185</c:v>
                </c:pt>
                <c:pt idx="6182">
                  <c:v>1966.4</c:v>
                </c:pt>
                <c:pt idx="6183">
                  <c:v>1774.9</c:v>
                </c:pt>
                <c:pt idx="6184">
                  <c:v>1606.9</c:v>
                </c:pt>
                <c:pt idx="6185">
                  <c:v>1459.3</c:v>
                </c:pt>
                <c:pt idx="6186">
                  <c:v>1331.4</c:v>
                </c:pt>
                <c:pt idx="6187">
                  <c:v>1220.5999999999999</c:v>
                </c:pt>
                <c:pt idx="6188">
                  <c:v>1120.7</c:v>
                </c:pt>
                <c:pt idx="6189">
                  <c:v>1023.3</c:v>
                </c:pt>
                <c:pt idx="6190">
                  <c:v>942.5</c:v>
                </c:pt>
                <c:pt idx="6191">
                  <c:v>871</c:v>
                </c:pt>
                <c:pt idx="6192">
                  <c:v>807</c:v>
                </c:pt>
                <c:pt idx="6193">
                  <c:v>749.7</c:v>
                </c:pt>
                <c:pt idx="6194">
                  <c:v>706.5</c:v>
                </c:pt>
                <c:pt idx="6195">
                  <c:v>652.5</c:v>
                </c:pt>
                <c:pt idx="6196">
                  <c:v>2247.6</c:v>
                </c:pt>
                <c:pt idx="6197">
                  <c:v>1775.5</c:v>
                </c:pt>
                <c:pt idx="6198">
                  <c:v>4281.3</c:v>
                </c:pt>
                <c:pt idx="6199">
                  <c:v>9837.2000000000007</c:v>
                </c:pt>
                <c:pt idx="6200">
                  <c:v>9497</c:v>
                </c:pt>
                <c:pt idx="6201">
                  <c:v>8867.9</c:v>
                </c:pt>
                <c:pt idx="6202">
                  <c:v>7754.6</c:v>
                </c:pt>
                <c:pt idx="6203">
                  <c:v>6993.4</c:v>
                </c:pt>
                <c:pt idx="6204">
                  <c:v>6212.7</c:v>
                </c:pt>
                <c:pt idx="6205">
                  <c:v>5539.7</c:v>
                </c:pt>
                <c:pt idx="6206">
                  <c:v>5064.7</c:v>
                </c:pt>
                <c:pt idx="6207">
                  <c:v>4538.3999999999996</c:v>
                </c:pt>
                <c:pt idx="6208">
                  <c:v>4078.3</c:v>
                </c:pt>
                <c:pt idx="6209">
                  <c:v>3679</c:v>
                </c:pt>
                <c:pt idx="6210">
                  <c:v>3323.8</c:v>
                </c:pt>
                <c:pt idx="6211">
                  <c:v>3013.7</c:v>
                </c:pt>
                <c:pt idx="6212">
                  <c:v>2741.2</c:v>
                </c:pt>
                <c:pt idx="6213">
                  <c:v>2501.1</c:v>
                </c:pt>
                <c:pt idx="6214">
                  <c:v>2413.6</c:v>
                </c:pt>
                <c:pt idx="6215">
                  <c:v>2123.3000000000002</c:v>
                </c:pt>
                <c:pt idx="6216">
                  <c:v>2083.9</c:v>
                </c:pt>
                <c:pt idx="6217">
                  <c:v>1819</c:v>
                </c:pt>
                <c:pt idx="6218">
                  <c:v>1666.6</c:v>
                </c:pt>
                <c:pt idx="6219">
                  <c:v>1578.2</c:v>
                </c:pt>
                <c:pt idx="6220">
                  <c:v>1435.1</c:v>
                </c:pt>
                <c:pt idx="6221">
                  <c:v>1453.9</c:v>
                </c:pt>
                <c:pt idx="6222">
                  <c:v>1307</c:v>
                </c:pt>
                <c:pt idx="6223">
                  <c:v>1286.2</c:v>
                </c:pt>
                <c:pt idx="6224">
                  <c:v>1220.9000000000001</c:v>
                </c:pt>
                <c:pt idx="6225">
                  <c:v>1139.7</c:v>
                </c:pt>
                <c:pt idx="6226">
                  <c:v>1066.3</c:v>
                </c:pt>
                <c:pt idx="6227">
                  <c:v>999.3</c:v>
                </c:pt>
                <c:pt idx="6228">
                  <c:v>938.7</c:v>
                </c:pt>
                <c:pt idx="6229">
                  <c:v>883.1</c:v>
                </c:pt>
                <c:pt idx="6230">
                  <c:v>850.9</c:v>
                </c:pt>
                <c:pt idx="6231">
                  <c:v>787.6</c:v>
                </c:pt>
                <c:pt idx="6232">
                  <c:v>1448.3</c:v>
                </c:pt>
                <c:pt idx="6233">
                  <c:v>2622.2</c:v>
                </c:pt>
                <c:pt idx="6234">
                  <c:v>3108.3</c:v>
                </c:pt>
                <c:pt idx="6235">
                  <c:v>2727.8</c:v>
                </c:pt>
                <c:pt idx="6236">
                  <c:v>2447.3000000000002</c:v>
                </c:pt>
                <c:pt idx="6237">
                  <c:v>2203.1999999999998</c:v>
                </c:pt>
                <c:pt idx="6238">
                  <c:v>1988.5</c:v>
                </c:pt>
                <c:pt idx="6239">
                  <c:v>1808.2</c:v>
                </c:pt>
                <c:pt idx="6240">
                  <c:v>1708</c:v>
                </c:pt>
                <c:pt idx="6241">
                  <c:v>1593.4</c:v>
                </c:pt>
                <c:pt idx="6242">
                  <c:v>1435.1</c:v>
                </c:pt>
                <c:pt idx="6243">
                  <c:v>1574.1</c:v>
                </c:pt>
                <c:pt idx="6244">
                  <c:v>1631.4</c:v>
                </c:pt>
                <c:pt idx="6245">
                  <c:v>1391.6</c:v>
                </c:pt>
                <c:pt idx="6246">
                  <c:v>1728.7</c:v>
                </c:pt>
                <c:pt idx="6247">
                  <c:v>1580.7</c:v>
                </c:pt>
                <c:pt idx="6248">
                  <c:v>1617.9</c:v>
                </c:pt>
                <c:pt idx="6249">
                  <c:v>1320.6</c:v>
                </c:pt>
                <c:pt idx="6250">
                  <c:v>1705.5</c:v>
                </c:pt>
                <c:pt idx="6251">
                  <c:v>1544.6</c:v>
                </c:pt>
                <c:pt idx="6252">
                  <c:v>1604.9</c:v>
                </c:pt>
                <c:pt idx="6253">
                  <c:v>1842.5</c:v>
                </c:pt>
                <c:pt idx="6254">
                  <c:v>2271.6999999999998</c:v>
                </c:pt>
                <c:pt idx="6255">
                  <c:v>2239.1</c:v>
                </c:pt>
                <c:pt idx="6256">
                  <c:v>2271</c:v>
                </c:pt>
                <c:pt idx="6257">
                  <c:v>2055.3000000000002</c:v>
                </c:pt>
                <c:pt idx="6258">
                  <c:v>1849.2</c:v>
                </c:pt>
                <c:pt idx="6259">
                  <c:v>2317.5</c:v>
                </c:pt>
                <c:pt idx="6260">
                  <c:v>5589</c:v>
                </c:pt>
                <c:pt idx="6261">
                  <c:v>5314.6</c:v>
                </c:pt>
                <c:pt idx="6262">
                  <c:v>4577.6000000000004</c:v>
                </c:pt>
                <c:pt idx="6263">
                  <c:v>4078.1</c:v>
                </c:pt>
                <c:pt idx="6264">
                  <c:v>3643.1</c:v>
                </c:pt>
                <c:pt idx="6265">
                  <c:v>3263.9</c:v>
                </c:pt>
                <c:pt idx="6266">
                  <c:v>2932.9</c:v>
                </c:pt>
                <c:pt idx="6267">
                  <c:v>2646</c:v>
                </c:pt>
                <c:pt idx="6268">
                  <c:v>2653.8</c:v>
                </c:pt>
                <c:pt idx="6269">
                  <c:v>2195.5</c:v>
                </c:pt>
                <c:pt idx="6270">
                  <c:v>2761.6</c:v>
                </c:pt>
                <c:pt idx="6271">
                  <c:v>2491.6</c:v>
                </c:pt>
                <c:pt idx="6272">
                  <c:v>2290.4</c:v>
                </c:pt>
                <c:pt idx="6273">
                  <c:v>3035</c:v>
                </c:pt>
                <c:pt idx="6274">
                  <c:v>3696.5</c:v>
                </c:pt>
                <c:pt idx="6275">
                  <c:v>3248</c:v>
                </c:pt>
                <c:pt idx="6276">
                  <c:v>2975.4</c:v>
                </c:pt>
                <c:pt idx="6277">
                  <c:v>2632.2</c:v>
                </c:pt>
                <c:pt idx="6278">
                  <c:v>2585.6</c:v>
                </c:pt>
                <c:pt idx="6279">
                  <c:v>2296.4</c:v>
                </c:pt>
                <c:pt idx="6280">
                  <c:v>2272.9</c:v>
                </c:pt>
                <c:pt idx="6281">
                  <c:v>2306</c:v>
                </c:pt>
                <c:pt idx="6282">
                  <c:v>2518.3000000000002</c:v>
                </c:pt>
                <c:pt idx="6283">
                  <c:v>2701.5</c:v>
                </c:pt>
                <c:pt idx="6284">
                  <c:v>2600.6</c:v>
                </c:pt>
                <c:pt idx="6285">
                  <c:v>2382.6</c:v>
                </c:pt>
                <c:pt idx="6286">
                  <c:v>2898.9</c:v>
                </c:pt>
                <c:pt idx="6287">
                  <c:v>3559.1</c:v>
                </c:pt>
                <c:pt idx="6288">
                  <c:v>2966.1</c:v>
                </c:pt>
                <c:pt idx="6289">
                  <c:v>3617.2</c:v>
                </c:pt>
                <c:pt idx="6290">
                  <c:v>3274.8</c:v>
                </c:pt>
                <c:pt idx="6291">
                  <c:v>2917.6</c:v>
                </c:pt>
                <c:pt idx="6292">
                  <c:v>2627.1</c:v>
                </c:pt>
                <c:pt idx="6293">
                  <c:v>3466.5</c:v>
                </c:pt>
                <c:pt idx="6294">
                  <c:v>4300.7</c:v>
                </c:pt>
                <c:pt idx="6295">
                  <c:v>4335</c:v>
                </c:pt>
                <c:pt idx="6296">
                  <c:v>4693.8</c:v>
                </c:pt>
                <c:pt idx="6297">
                  <c:v>4688.2</c:v>
                </c:pt>
                <c:pt idx="6298">
                  <c:v>12359</c:v>
                </c:pt>
                <c:pt idx="6299">
                  <c:v>11824</c:v>
                </c:pt>
                <c:pt idx="6300">
                  <c:v>12081</c:v>
                </c:pt>
                <c:pt idx="6301">
                  <c:v>11329</c:v>
                </c:pt>
                <c:pt idx="6302">
                  <c:v>10916</c:v>
                </c:pt>
                <c:pt idx="6303">
                  <c:v>9451.9</c:v>
                </c:pt>
                <c:pt idx="6304">
                  <c:v>9438.7999999999993</c:v>
                </c:pt>
                <c:pt idx="6305">
                  <c:v>8394.1</c:v>
                </c:pt>
                <c:pt idx="6306">
                  <c:v>7485.6</c:v>
                </c:pt>
                <c:pt idx="6307">
                  <c:v>9742.1</c:v>
                </c:pt>
                <c:pt idx="6308">
                  <c:v>8854.9</c:v>
                </c:pt>
                <c:pt idx="6309">
                  <c:v>7791.2</c:v>
                </c:pt>
                <c:pt idx="6310">
                  <c:v>6953.2</c:v>
                </c:pt>
                <c:pt idx="6311">
                  <c:v>11127</c:v>
                </c:pt>
                <c:pt idx="6312">
                  <c:v>11495</c:v>
                </c:pt>
                <c:pt idx="6313">
                  <c:v>11946</c:v>
                </c:pt>
                <c:pt idx="6314">
                  <c:v>10547</c:v>
                </c:pt>
                <c:pt idx="6315">
                  <c:v>9336.7999999999993</c:v>
                </c:pt>
                <c:pt idx="6316">
                  <c:v>8337.2000000000007</c:v>
                </c:pt>
                <c:pt idx="6317">
                  <c:v>7428.4</c:v>
                </c:pt>
                <c:pt idx="6318">
                  <c:v>6677.5</c:v>
                </c:pt>
                <c:pt idx="6319">
                  <c:v>6857.5</c:v>
                </c:pt>
                <c:pt idx="6320">
                  <c:v>13021</c:v>
                </c:pt>
                <c:pt idx="6321">
                  <c:v>11778</c:v>
                </c:pt>
                <c:pt idx="6322">
                  <c:v>18728</c:v>
                </c:pt>
                <c:pt idx="6323">
                  <c:v>18583</c:v>
                </c:pt>
                <c:pt idx="6324">
                  <c:v>17971</c:v>
                </c:pt>
                <c:pt idx="6325">
                  <c:v>14275</c:v>
                </c:pt>
                <c:pt idx="6326">
                  <c:v>17536</c:v>
                </c:pt>
                <c:pt idx="6327">
                  <c:v>18405</c:v>
                </c:pt>
                <c:pt idx="6328">
                  <c:v>19023</c:v>
                </c:pt>
                <c:pt idx="6329">
                  <c:v>15945</c:v>
                </c:pt>
                <c:pt idx="6330">
                  <c:v>13674</c:v>
                </c:pt>
                <c:pt idx="6331">
                  <c:v>12776</c:v>
                </c:pt>
                <c:pt idx="6332">
                  <c:v>11406</c:v>
                </c:pt>
                <c:pt idx="6333">
                  <c:v>10142</c:v>
                </c:pt>
                <c:pt idx="6334">
                  <c:v>9133.9</c:v>
                </c:pt>
                <c:pt idx="6335">
                  <c:v>8234.7999999999993</c:v>
                </c:pt>
                <c:pt idx="6336">
                  <c:v>7266.9</c:v>
                </c:pt>
                <c:pt idx="6337">
                  <c:v>12266</c:v>
                </c:pt>
                <c:pt idx="6338">
                  <c:v>15624</c:v>
                </c:pt>
                <c:pt idx="6339">
                  <c:v>12409</c:v>
                </c:pt>
                <c:pt idx="6340">
                  <c:v>11128</c:v>
                </c:pt>
                <c:pt idx="6341">
                  <c:v>9898.7000000000007</c:v>
                </c:pt>
                <c:pt idx="6342">
                  <c:v>8802.2000000000007</c:v>
                </c:pt>
                <c:pt idx="6343">
                  <c:v>16955</c:v>
                </c:pt>
                <c:pt idx="6344">
                  <c:v>17253</c:v>
                </c:pt>
                <c:pt idx="6345">
                  <c:v>13311</c:v>
                </c:pt>
                <c:pt idx="6346">
                  <c:v>11874</c:v>
                </c:pt>
                <c:pt idx="6347">
                  <c:v>10540</c:v>
                </c:pt>
                <c:pt idx="6348">
                  <c:v>9398.1</c:v>
                </c:pt>
                <c:pt idx="6349">
                  <c:v>8467.9</c:v>
                </c:pt>
                <c:pt idx="6350">
                  <c:v>7706.1</c:v>
                </c:pt>
                <c:pt idx="6351">
                  <c:v>6809.1</c:v>
                </c:pt>
                <c:pt idx="6352">
                  <c:v>6944.7</c:v>
                </c:pt>
                <c:pt idx="6353">
                  <c:v>9044.2999999999993</c:v>
                </c:pt>
                <c:pt idx="6354">
                  <c:v>8446.5</c:v>
                </c:pt>
                <c:pt idx="6355">
                  <c:v>7375.6</c:v>
                </c:pt>
                <c:pt idx="6356">
                  <c:v>7504.6</c:v>
                </c:pt>
                <c:pt idx="6357">
                  <c:v>7600.2</c:v>
                </c:pt>
                <c:pt idx="6358">
                  <c:v>7293.5</c:v>
                </c:pt>
                <c:pt idx="6359">
                  <c:v>6752.1</c:v>
                </c:pt>
                <c:pt idx="6360">
                  <c:v>6213.7</c:v>
                </c:pt>
                <c:pt idx="6361">
                  <c:v>5583.8</c:v>
                </c:pt>
                <c:pt idx="6362">
                  <c:v>4994.6000000000004</c:v>
                </c:pt>
                <c:pt idx="6363">
                  <c:v>4660</c:v>
                </c:pt>
                <c:pt idx="6364">
                  <c:v>4118.3</c:v>
                </c:pt>
                <c:pt idx="6365">
                  <c:v>3836.9</c:v>
                </c:pt>
                <c:pt idx="6366">
                  <c:v>5918.1</c:v>
                </c:pt>
                <c:pt idx="6367">
                  <c:v>5858.7</c:v>
                </c:pt>
                <c:pt idx="6368">
                  <c:v>5119.1000000000004</c:v>
                </c:pt>
                <c:pt idx="6369">
                  <c:v>4612.6000000000004</c:v>
                </c:pt>
                <c:pt idx="6370">
                  <c:v>4170.3</c:v>
                </c:pt>
                <c:pt idx="6371">
                  <c:v>3788.2</c:v>
                </c:pt>
                <c:pt idx="6372">
                  <c:v>3532.2</c:v>
                </c:pt>
                <c:pt idx="6373">
                  <c:v>3149.1</c:v>
                </c:pt>
                <c:pt idx="6374">
                  <c:v>2872.7</c:v>
                </c:pt>
                <c:pt idx="6375">
                  <c:v>2636.5</c:v>
                </c:pt>
                <c:pt idx="6376">
                  <c:v>2426.8000000000002</c:v>
                </c:pt>
                <c:pt idx="6377">
                  <c:v>2240</c:v>
                </c:pt>
                <c:pt idx="6378">
                  <c:v>2206.1999999999998</c:v>
                </c:pt>
                <c:pt idx="6379">
                  <c:v>2074.6999999999998</c:v>
                </c:pt>
                <c:pt idx="6380">
                  <c:v>1804.6</c:v>
                </c:pt>
                <c:pt idx="6381">
                  <c:v>1668.7</c:v>
                </c:pt>
                <c:pt idx="6382">
                  <c:v>1559.3</c:v>
                </c:pt>
                <c:pt idx="6383">
                  <c:v>1506.7</c:v>
                </c:pt>
                <c:pt idx="6384">
                  <c:v>1375.2</c:v>
                </c:pt>
                <c:pt idx="6385">
                  <c:v>1287.7</c:v>
                </c:pt>
                <c:pt idx="6386">
                  <c:v>1212.8</c:v>
                </c:pt>
                <c:pt idx="6387">
                  <c:v>1143.5999999999999</c:v>
                </c:pt>
                <c:pt idx="6388">
                  <c:v>1154.5</c:v>
                </c:pt>
                <c:pt idx="6389">
                  <c:v>1036.0999999999999</c:v>
                </c:pt>
                <c:pt idx="6390">
                  <c:v>1134.8</c:v>
                </c:pt>
                <c:pt idx="6391">
                  <c:v>981.6</c:v>
                </c:pt>
                <c:pt idx="6392">
                  <c:v>878.5</c:v>
                </c:pt>
                <c:pt idx="6393">
                  <c:v>867.4</c:v>
                </c:pt>
                <c:pt idx="6394">
                  <c:v>790.8</c:v>
                </c:pt>
                <c:pt idx="6395">
                  <c:v>748</c:v>
                </c:pt>
                <c:pt idx="6396">
                  <c:v>769</c:v>
                </c:pt>
                <c:pt idx="6397">
                  <c:v>1532.9</c:v>
                </c:pt>
                <c:pt idx="6398">
                  <c:v>1383.8</c:v>
                </c:pt>
                <c:pt idx="6399">
                  <c:v>1341.4</c:v>
                </c:pt>
                <c:pt idx="6400">
                  <c:v>1123.4000000000001</c:v>
                </c:pt>
                <c:pt idx="6401">
                  <c:v>1163.4000000000001</c:v>
                </c:pt>
                <c:pt idx="6402">
                  <c:v>1136.2</c:v>
                </c:pt>
                <c:pt idx="6403">
                  <c:v>1014</c:v>
                </c:pt>
                <c:pt idx="6404">
                  <c:v>1018.9</c:v>
                </c:pt>
                <c:pt idx="6405">
                  <c:v>835.6</c:v>
                </c:pt>
                <c:pt idx="6406">
                  <c:v>968.6</c:v>
                </c:pt>
                <c:pt idx="6407">
                  <c:v>751.2</c:v>
                </c:pt>
                <c:pt idx="6408">
                  <c:v>664.6</c:v>
                </c:pt>
                <c:pt idx="6409">
                  <c:v>619.79999999999995</c:v>
                </c:pt>
                <c:pt idx="6410">
                  <c:v>580.6</c:v>
                </c:pt>
                <c:pt idx="6411">
                  <c:v>545.1</c:v>
                </c:pt>
                <c:pt idx="6412">
                  <c:v>512.9</c:v>
                </c:pt>
                <c:pt idx="6413">
                  <c:v>482.9</c:v>
                </c:pt>
                <c:pt idx="6414">
                  <c:v>461.9</c:v>
                </c:pt>
                <c:pt idx="6415">
                  <c:v>473.1</c:v>
                </c:pt>
                <c:pt idx="6416">
                  <c:v>443.6</c:v>
                </c:pt>
                <c:pt idx="6417">
                  <c:v>453.6</c:v>
                </c:pt>
                <c:pt idx="6418">
                  <c:v>373.2</c:v>
                </c:pt>
                <c:pt idx="6419">
                  <c:v>347.5</c:v>
                </c:pt>
                <c:pt idx="6420">
                  <c:v>330.2</c:v>
                </c:pt>
                <c:pt idx="6421">
                  <c:v>501.7</c:v>
                </c:pt>
                <c:pt idx="6422">
                  <c:v>429.5</c:v>
                </c:pt>
                <c:pt idx="6423">
                  <c:v>296.7</c:v>
                </c:pt>
                <c:pt idx="6424">
                  <c:v>271.10000000000002</c:v>
                </c:pt>
                <c:pt idx="6425">
                  <c:v>258.60000000000002</c:v>
                </c:pt>
                <c:pt idx="6426">
                  <c:v>668.7</c:v>
                </c:pt>
                <c:pt idx="6427">
                  <c:v>282.39999999999998</c:v>
                </c:pt>
                <c:pt idx="6428">
                  <c:v>391.7</c:v>
                </c:pt>
                <c:pt idx="6429">
                  <c:v>266.39999999999998</c:v>
                </c:pt>
                <c:pt idx="6430">
                  <c:v>238.8</c:v>
                </c:pt>
                <c:pt idx="6431">
                  <c:v>225.7</c:v>
                </c:pt>
                <c:pt idx="6432">
                  <c:v>213.7</c:v>
                </c:pt>
                <c:pt idx="6433">
                  <c:v>300.60000000000002</c:v>
                </c:pt>
                <c:pt idx="6434">
                  <c:v>257</c:v>
                </c:pt>
                <c:pt idx="6435">
                  <c:v>348.1</c:v>
                </c:pt>
                <c:pt idx="6436">
                  <c:v>191.4</c:v>
                </c:pt>
                <c:pt idx="6437">
                  <c:v>220.8</c:v>
                </c:pt>
                <c:pt idx="6438">
                  <c:v>211</c:v>
                </c:pt>
                <c:pt idx="6439">
                  <c:v>155.1</c:v>
                </c:pt>
                <c:pt idx="6440">
                  <c:v>172.3</c:v>
                </c:pt>
                <c:pt idx="6441">
                  <c:v>169.1</c:v>
                </c:pt>
                <c:pt idx="6442">
                  <c:v>420.5</c:v>
                </c:pt>
                <c:pt idx="6443">
                  <c:v>448.5</c:v>
                </c:pt>
                <c:pt idx="6444">
                  <c:v>186.6</c:v>
                </c:pt>
                <c:pt idx="6445">
                  <c:v>238.5</c:v>
                </c:pt>
                <c:pt idx="6446">
                  <c:v>210.8</c:v>
                </c:pt>
                <c:pt idx="6447">
                  <c:v>193.6</c:v>
                </c:pt>
                <c:pt idx="6448">
                  <c:v>178.6</c:v>
                </c:pt>
                <c:pt idx="6449">
                  <c:v>219</c:v>
                </c:pt>
                <c:pt idx="6450">
                  <c:v>159.4</c:v>
                </c:pt>
                <c:pt idx="6451">
                  <c:v>142.6</c:v>
                </c:pt>
                <c:pt idx="6452">
                  <c:v>158.5</c:v>
                </c:pt>
                <c:pt idx="6453">
                  <c:v>221.6</c:v>
                </c:pt>
                <c:pt idx="6454">
                  <c:v>167.4</c:v>
                </c:pt>
                <c:pt idx="6455">
                  <c:v>241.3</c:v>
                </c:pt>
                <c:pt idx="6456">
                  <c:v>116.6</c:v>
                </c:pt>
                <c:pt idx="6457">
                  <c:v>544.5</c:v>
                </c:pt>
                <c:pt idx="6458">
                  <c:v>140.80000000000001</c:v>
                </c:pt>
                <c:pt idx="6459">
                  <c:v>311.5</c:v>
                </c:pt>
                <c:pt idx="6460">
                  <c:v>280</c:v>
                </c:pt>
                <c:pt idx="6461">
                  <c:v>252.3</c:v>
                </c:pt>
                <c:pt idx="6462">
                  <c:v>228.3</c:v>
                </c:pt>
                <c:pt idx="6463">
                  <c:v>207</c:v>
                </c:pt>
                <c:pt idx="6464">
                  <c:v>188</c:v>
                </c:pt>
                <c:pt idx="6465">
                  <c:v>171.6</c:v>
                </c:pt>
                <c:pt idx="6466">
                  <c:v>157.1</c:v>
                </c:pt>
                <c:pt idx="6467">
                  <c:v>144</c:v>
                </c:pt>
                <c:pt idx="6468">
                  <c:v>132.5</c:v>
                </c:pt>
                <c:pt idx="6469">
                  <c:v>145.80000000000001</c:v>
                </c:pt>
                <c:pt idx="6470">
                  <c:v>190.2</c:v>
                </c:pt>
                <c:pt idx="6471">
                  <c:v>156.5</c:v>
                </c:pt>
                <c:pt idx="6472">
                  <c:v>102.6</c:v>
                </c:pt>
                <c:pt idx="6473">
                  <c:v>91.3</c:v>
                </c:pt>
                <c:pt idx="6474">
                  <c:v>85</c:v>
                </c:pt>
                <c:pt idx="6475">
                  <c:v>79.599999999999994</c:v>
                </c:pt>
                <c:pt idx="6476">
                  <c:v>74.599999999999994</c:v>
                </c:pt>
                <c:pt idx="6477">
                  <c:v>70.099999999999994</c:v>
                </c:pt>
                <c:pt idx="6478">
                  <c:v>66.099999999999994</c:v>
                </c:pt>
                <c:pt idx="6479">
                  <c:v>62.3</c:v>
                </c:pt>
                <c:pt idx="6480">
                  <c:v>58.8</c:v>
                </c:pt>
                <c:pt idx="6481">
                  <c:v>55.4</c:v>
                </c:pt>
                <c:pt idx="6482">
                  <c:v>52.3</c:v>
                </c:pt>
                <c:pt idx="6483">
                  <c:v>49.9</c:v>
                </c:pt>
                <c:pt idx="6484">
                  <c:v>47.1</c:v>
                </c:pt>
                <c:pt idx="6485">
                  <c:v>196</c:v>
                </c:pt>
                <c:pt idx="6486">
                  <c:v>217</c:v>
                </c:pt>
                <c:pt idx="6487">
                  <c:v>58</c:v>
                </c:pt>
                <c:pt idx="6488">
                  <c:v>38.5</c:v>
                </c:pt>
                <c:pt idx="6489">
                  <c:v>124.6</c:v>
                </c:pt>
                <c:pt idx="6490">
                  <c:v>55</c:v>
                </c:pt>
                <c:pt idx="6491">
                  <c:v>125.4</c:v>
                </c:pt>
                <c:pt idx="6492">
                  <c:v>342</c:v>
                </c:pt>
                <c:pt idx="6493">
                  <c:v>146.19999999999999</c:v>
                </c:pt>
                <c:pt idx="6494">
                  <c:v>38.1</c:v>
                </c:pt>
                <c:pt idx="6495">
                  <c:v>27.7</c:v>
                </c:pt>
                <c:pt idx="6496">
                  <c:v>26.4</c:v>
                </c:pt>
                <c:pt idx="6497">
                  <c:v>25.3</c:v>
                </c:pt>
                <c:pt idx="6498">
                  <c:v>24.2</c:v>
                </c:pt>
                <c:pt idx="6499">
                  <c:v>22.9</c:v>
                </c:pt>
                <c:pt idx="6500">
                  <c:v>22</c:v>
                </c:pt>
                <c:pt idx="6501">
                  <c:v>20.9</c:v>
                </c:pt>
                <c:pt idx="6502">
                  <c:v>20.2</c:v>
                </c:pt>
                <c:pt idx="6503">
                  <c:v>35.6</c:v>
                </c:pt>
                <c:pt idx="6504">
                  <c:v>20.3</c:v>
                </c:pt>
                <c:pt idx="6505">
                  <c:v>99.1</c:v>
                </c:pt>
                <c:pt idx="6506">
                  <c:v>30.1</c:v>
                </c:pt>
                <c:pt idx="6507">
                  <c:v>16.600000000000001</c:v>
                </c:pt>
                <c:pt idx="6508">
                  <c:v>15.5</c:v>
                </c:pt>
                <c:pt idx="6509">
                  <c:v>17.7</c:v>
                </c:pt>
                <c:pt idx="6510">
                  <c:v>14.4</c:v>
                </c:pt>
                <c:pt idx="6511">
                  <c:v>16.5</c:v>
                </c:pt>
                <c:pt idx="6512">
                  <c:v>14.4</c:v>
                </c:pt>
                <c:pt idx="6513">
                  <c:v>42.1</c:v>
                </c:pt>
                <c:pt idx="6514">
                  <c:v>14.9</c:v>
                </c:pt>
                <c:pt idx="6515">
                  <c:v>30.7</c:v>
                </c:pt>
                <c:pt idx="6516">
                  <c:v>12.9</c:v>
                </c:pt>
                <c:pt idx="6517">
                  <c:v>10.199999999999999</c:v>
                </c:pt>
                <c:pt idx="6518">
                  <c:v>9.9</c:v>
                </c:pt>
                <c:pt idx="6519">
                  <c:v>9.5</c:v>
                </c:pt>
                <c:pt idx="6520">
                  <c:v>9</c:v>
                </c:pt>
                <c:pt idx="6521">
                  <c:v>13.5</c:v>
                </c:pt>
                <c:pt idx="6522">
                  <c:v>49.2</c:v>
                </c:pt>
                <c:pt idx="6523">
                  <c:v>12.3</c:v>
                </c:pt>
                <c:pt idx="6524">
                  <c:v>7.6</c:v>
                </c:pt>
                <c:pt idx="6525">
                  <c:v>7.3</c:v>
                </c:pt>
                <c:pt idx="6526">
                  <c:v>36.299999999999997</c:v>
                </c:pt>
                <c:pt idx="6527">
                  <c:v>9.8000000000000007</c:v>
                </c:pt>
                <c:pt idx="6528">
                  <c:v>6.3</c:v>
                </c:pt>
                <c:pt idx="6529">
                  <c:v>6</c:v>
                </c:pt>
                <c:pt idx="6530">
                  <c:v>5.9</c:v>
                </c:pt>
                <c:pt idx="6531">
                  <c:v>1994.3</c:v>
                </c:pt>
                <c:pt idx="6532">
                  <c:v>2451.5</c:v>
                </c:pt>
                <c:pt idx="6533">
                  <c:v>2216.3000000000002</c:v>
                </c:pt>
                <c:pt idx="6534">
                  <c:v>1833.8</c:v>
                </c:pt>
                <c:pt idx="6535">
                  <c:v>2289.1999999999998</c:v>
                </c:pt>
                <c:pt idx="6536">
                  <c:v>2696.2</c:v>
                </c:pt>
                <c:pt idx="6537">
                  <c:v>2605.8000000000002</c:v>
                </c:pt>
                <c:pt idx="6538">
                  <c:v>2480.1999999999998</c:v>
                </c:pt>
                <c:pt idx="6539">
                  <c:v>2377.1999999999998</c:v>
                </c:pt>
                <c:pt idx="6540">
                  <c:v>2143.1999999999998</c:v>
                </c:pt>
                <c:pt idx="6541">
                  <c:v>1912.4</c:v>
                </c:pt>
                <c:pt idx="6542">
                  <c:v>1710.2</c:v>
                </c:pt>
                <c:pt idx="6543">
                  <c:v>1533.6</c:v>
                </c:pt>
                <c:pt idx="6544">
                  <c:v>1382.6</c:v>
                </c:pt>
                <c:pt idx="6545">
                  <c:v>1257.5999999999999</c:v>
                </c:pt>
                <c:pt idx="6546">
                  <c:v>1434.2</c:v>
                </c:pt>
                <c:pt idx="6547">
                  <c:v>1072.9000000000001</c:v>
                </c:pt>
                <c:pt idx="6548">
                  <c:v>1139.7</c:v>
                </c:pt>
                <c:pt idx="6549">
                  <c:v>2817.8</c:v>
                </c:pt>
                <c:pt idx="6550">
                  <c:v>2584.1999999999998</c:v>
                </c:pt>
                <c:pt idx="6551">
                  <c:v>2384.6</c:v>
                </c:pt>
                <c:pt idx="6552">
                  <c:v>2229.1</c:v>
                </c:pt>
                <c:pt idx="6553">
                  <c:v>2220</c:v>
                </c:pt>
                <c:pt idx="6554">
                  <c:v>2514</c:v>
                </c:pt>
                <c:pt idx="6555">
                  <c:v>2383.6999999999998</c:v>
                </c:pt>
                <c:pt idx="6556">
                  <c:v>2075.1999999999998</c:v>
                </c:pt>
                <c:pt idx="6557">
                  <c:v>1862.4</c:v>
                </c:pt>
                <c:pt idx="6558">
                  <c:v>1734.8</c:v>
                </c:pt>
                <c:pt idx="6559">
                  <c:v>1781</c:v>
                </c:pt>
                <c:pt idx="6560">
                  <c:v>1739.9</c:v>
                </c:pt>
                <c:pt idx="6561">
                  <c:v>1669</c:v>
                </c:pt>
                <c:pt idx="6562">
                  <c:v>1690.7</c:v>
                </c:pt>
                <c:pt idx="6563">
                  <c:v>2692.2</c:v>
                </c:pt>
                <c:pt idx="6564">
                  <c:v>2456.6</c:v>
                </c:pt>
                <c:pt idx="6565">
                  <c:v>2112.1</c:v>
                </c:pt>
                <c:pt idx="6566">
                  <c:v>1897.7</c:v>
                </c:pt>
                <c:pt idx="6567">
                  <c:v>1722.2</c:v>
                </c:pt>
                <c:pt idx="6568">
                  <c:v>1550.6</c:v>
                </c:pt>
                <c:pt idx="6569">
                  <c:v>1505.2</c:v>
                </c:pt>
                <c:pt idx="6570">
                  <c:v>1367.1</c:v>
                </c:pt>
                <c:pt idx="6571">
                  <c:v>1178.0999999999999</c:v>
                </c:pt>
                <c:pt idx="6572">
                  <c:v>1102.7</c:v>
                </c:pt>
                <c:pt idx="6573">
                  <c:v>995.4</c:v>
                </c:pt>
                <c:pt idx="6574">
                  <c:v>914.4</c:v>
                </c:pt>
                <c:pt idx="6575">
                  <c:v>851.7</c:v>
                </c:pt>
                <c:pt idx="6576">
                  <c:v>794.9</c:v>
                </c:pt>
                <c:pt idx="6577">
                  <c:v>755.8</c:v>
                </c:pt>
                <c:pt idx="6578">
                  <c:v>678.8</c:v>
                </c:pt>
                <c:pt idx="6579">
                  <c:v>630.20000000000005</c:v>
                </c:pt>
                <c:pt idx="6580">
                  <c:v>756</c:v>
                </c:pt>
                <c:pt idx="6581">
                  <c:v>1395.6</c:v>
                </c:pt>
                <c:pt idx="6582">
                  <c:v>1535.5</c:v>
                </c:pt>
                <c:pt idx="6583">
                  <c:v>1491.6</c:v>
                </c:pt>
                <c:pt idx="6584">
                  <c:v>1460.9</c:v>
                </c:pt>
                <c:pt idx="6585">
                  <c:v>1420.4</c:v>
                </c:pt>
                <c:pt idx="6586">
                  <c:v>1281.8</c:v>
                </c:pt>
                <c:pt idx="6587">
                  <c:v>1160.5</c:v>
                </c:pt>
                <c:pt idx="6588">
                  <c:v>1053.5999999999999</c:v>
                </c:pt>
                <c:pt idx="6589">
                  <c:v>1016.4</c:v>
                </c:pt>
                <c:pt idx="6590">
                  <c:v>1528.7</c:v>
                </c:pt>
                <c:pt idx="6591">
                  <c:v>1508.7</c:v>
                </c:pt>
                <c:pt idx="6592">
                  <c:v>1304.8</c:v>
                </c:pt>
                <c:pt idx="6593">
                  <c:v>1371.2</c:v>
                </c:pt>
                <c:pt idx="6594">
                  <c:v>1164.5999999999999</c:v>
                </c:pt>
                <c:pt idx="6595">
                  <c:v>1239.8</c:v>
                </c:pt>
                <c:pt idx="6596">
                  <c:v>1246.7</c:v>
                </c:pt>
                <c:pt idx="6597">
                  <c:v>1116.5999999999999</c:v>
                </c:pt>
                <c:pt idx="6598">
                  <c:v>1012.7</c:v>
                </c:pt>
                <c:pt idx="6599">
                  <c:v>922.7</c:v>
                </c:pt>
                <c:pt idx="6600">
                  <c:v>846.3</c:v>
                </c:pt>
                <c:pt idx="6601">
                  <c:v>773.2</c:v>
                </c:pt>
                <c:pt idx="6602">
                  <c:v>713.6</c:v>
                </c:pt>
                <c:pt idx="6603">
                  <c:v>664.2</c:v>
                </c:pt>
                <c:pt idx="6604">
                  <c:v>1407.2</c:v>
                </c:pt>
                <c:pt idx="6605">
                  <c:v>2605.6</c:v>
                </c:pt>
                <c:pt idx="6606">
                  <c:v>2276.1</c:v>
                </c:pt>
                <c:pt idx="6607">
                  <c:v>2011.9</c:v>
                </c:pt>
                <c:pt idx="6608">
                  <c:v>1901.5</c:v>
                </c:pt>
                <c:pt idx="6609">
                  <c:v>2556.4</c:v>
                </c:pt>
                <c:pt idx="6610">
                  <c:v>2453.8000000000002</c:v>
                </c:pt>
                <c:pt idx="6611">
                  <c:v>4684.8</c:v>
                </c:pt>
                <c:pt idx="6612">
                  <c:v>3910.5</c:v>
                </c:pt>
                <c:pt idx="6613">
                  <c:v>3266</c:v>
                </c:pt>
                <c:pt idx="6614">
                  <c:v>3162</c:v>
                </c:pt>
                <c:pt idx="6615">
                  <c:v>2860.7</c:v>
                </c:pt>
                <c:pt idx="6616">
                  <c:v>2593.3000000000002</c:v>
                </c:pt>
                <c:pt idx="6617">
                  <c:v>2474.4</c:v>
                </c:pt>
                <c:pt idx="6618">
                  <c:v>2303.8000000000002</c:v>
                </c:pt>
                <c:pt idx="6619">
                  <c:v>2723.6</c:v>
                </c:pt>
                <c:pt idx="6620">
                  <c:v>2492.3000000000002</c:v>
                </c:pt>
                <c:pt idx="6621">
                  <c:v>2361.5</c:v>
                </c:pt>
                <c:pt idx="6622">
                  <c:v>2060.6999999999998</c:v>
                </c:pt>
                <c:pt idx="6623">
                  <c:v>2277.4</c:v>
                </c:pt>
                <c:pt idx="6624">
                  <c:v>2257.6</c:v>
                </c:pt>
                <c:pt idx="6625">
                  <c:v>2441</c:v>
                </c:pt>
                <c:pt idx="6626">
                  <c:v>2802</c:v>
                </c:pt>
                <c:pt idx="6627">
                  <c:v>2831.7</c:v>
                </c:pt>
                <c:pt idx="6628">
                  <c:v>2625.2</c:v>
                </c:pt>
                <c:pt idx="6629">
                  <c:v>2505.9</c:v>
                </c:pt>
                <c:pt idx="6630">
                  <c:v>2320.9</c:v>
                </c:pt>
                <c:pt idx="6631">
                  <c:v>2042.8</c:v>
                </c:pt>
                <c:pt idx="6632">
                  <c:v>2105.5</c:v>
                </c:pt>
                <c:pt idx="6633">
                  <c:v>1926.1</c:v>
                </c:pt>
                <c:pt idx="6634">
                  <c:v>1764.5</c:v>
                </c:pt>
                <c:pt idx="6635">
                  <c:v>1581.9</c:v>
                </c:pt>
                <c:pt idx="6636">
                  <c:v>1468</c:v>
                </c:pt>
                <c:pt idx="6637">
                  <c:v>1344.6</c:v>
                </c:pt>
                <c:pt idx="6638">
                  <c:v>1235.5</c:v>
                </c:pt>
                <c:pt idx="6639">
                  <c:v>1138.0999999999999</c:v>
                </c:pt>
                <c:pt idx="6640">
                  <c:v>1051.5999999999999</c:v>
                </c:pt>
                <c:pt idx="6641">
                  <c:v>974.2</c:v>
                </c:pt>
                <c:pt idx="6642">
                  <c:v>904.6</c:v>
                </c:pt>
                <c:pt idx="6643">
                  <c:v>842.1</c:v>
                </c:pt>
                <c:pt idx="6644">
                  <c:v>788.9</c:v>
                </c:pt>
                <c:pt idx="6645">
                  <c:v>748.5</c:v>
                </c:pt>
                <c:pt idx="6646">
                  <c:v>690.1</c:v>
                </c:pt>
                <c:pt idx="6647">
                  <c:v>646.6</c:v>
                </c:pt>
                <c:pt idx="6648">
                  <c:v>608</c:v>
                </c:pt>
                <c:pt idx="6649">
                  <c:v>572.9</c:v>
                </c:pt>
                <c:pt idx="6650">
                  <c:v>796.9</c:v>
                </c:pt>
                <c:pt idx="6651">
                  <c:v>2884.8</c:v>
                </c:pt>
                <c:pt idx="6652">
                  <c:v>4163.3</c:v>
                </c:pt>
                <c:pt idx="6653">
                  <c:v>4442.7</c:v>
                </c:pt>
                <c:pt idx="6654">
                  <c:v>3853.5</c:v>
                </c:pt>
                <c:pt idx="6655">
                  <c:v>3617.6</c:v>
                </c:pt>
                <c:pt idx="6656">
                  <c:v>3252</c:v>
                </c:pt>
                <c:pt idx="6657">
                  <c:v>2932.7</c:v>
                </c:pt>
                <c:pt idx="6658">
                  <c:v>2715.5</c:v>
                </c:pt>
                <c:pt idx="6659">
                  <c:v>2343.1999999999998</c:v>
                </c:pt>
                <c:pt idx="6660">
                  <c:v>2536.9</c:v>
                </c:pt>
                <c:pt idx="6661">
                  <c:v>2224.6999999999998</c:v>
                </c:pt>
                <c:pt idx="6662">
                  <c:v>2202.6</c:v>
                </c:pt>
                <c:pt idx="6663">
                  <c:v>1991.4</c:v>
                </c:pt>
                <c:pt idx="6664">
                  <c:v>1919.4</c:v>
                </c:pt>
                <c:pt idx="6665">
                  <c:v>3053.8</c:v>
                </c:pt>
                <c:pt idx="6666">
                  <c:v>3768.4</c:v>
                </c:pt>
                <c:pt idx="6667">
                  <c:v>3101.7</c:v>
                </c:pt>
                <c:pt idx="6668">
                  <c:v>3714.7</c:v>
                </c:pt>
                <c:pt idx="6669">
                  <c:v>3321.3</c:v>
                </c:pt>
                <c:pt idx="6670">
                  <c:v>2977.9</c:v>
                </c:pt>
                <c:pt idx="6671">
                  <c:v>4275.6000000000004</c:v>
                </c:pt>
                <c:pt idx="6672">
                  <c:v>6069.3</c:v>
                </c:pt>
                <c:pt idx="6673">
                  <c:v>8371.2999999999993</c:v>
                </c:pt>
                <c:pt idx="6674">
                  <c:v>8467.7999999999993</c:v>
                </c:pt>
                <c:pt idx="6675">
                  <c:v>10071</c:v>
                </c:pt>
                <c:pt idx="6676">
                  <c:v>9183.2000000000007</c:v>
                </c:pt>
                <c:pt idx="6677">
                  <c:v>8073.5</c:v>
                </c:pt>
                <c:pt idx="6678">
                  <c:v>7179.7</c:v>
                </c:pt>
                <c:pt idx="6679">
                  <c:v>6402.5</c:v>
                </c:pt>
                <c:pt idx="6680">
                  <c:v>5725.4</c:v>
                </c:pt>
                <c:pt idx="6681">
                  <c:v>5137.6000000000004</c:v>
                </c:pt>
                <c:pt idx="6682">
                  <c:v>5975.7</c:v>
                </c:pt>
                <c:pt idx="6683">
                  <c:v>6667.9</c:v>
                </c:pt>
                <c:pt idx="6684">
                  <c:v>6631</c:v>
                </c:pt>
                <c:pt idx="6685">
                  <c:v>5829.8</c:v>
                </c:pt>
                <c:pt idx="6686">
                  <c:v>5455.6</c:v>
                </c:pt>
                <c:pt idx="6687">
                  <c:v>4895.5</c:v>
                </c:pt>
                <c:pt idx="6688">
                  <c:v>4533.5</c:v>
                </c:pt>
                <c:pt idx="6689">
                  <c:v>6758.2</c:v>
                </c:pt>
                <c:pt idx="6690">
                  <c:v>6812.4</c:v>
                </c:pt>
                <c:pt idx="6691">
                  <c:v>6336.2</c:v>
                </c:pt>
                <c:pt idx="6692">
                  <c:v>10800</c:v>
                </c:pt>
                <c:pt idx="6693">
                  <c:v>10447</c:v>
                </c:pt>
                <c:pt idx="6694">
                  <c:v>9928.9</c:v>
                </c:pt>
                <c:pt idx="6695">
                  <c:v>9514.6</c:v>
                </c:pt>
                <c:pt idx="6696">
                  <c:v>9369.1</c:v>
                </c:pt>
                <c:pt idx="6697">
                  <c:v>8274.7999999999993</c:v>
                </c:pt>
                <c:pt idx="6698">
                  <c:v>7538.3</c:v>
                </c:pt>
                <c:pt idx="6699">
                  <c:v>6688.7</c:v>
                </c:pt>
                <c:pt idx="6700">
                  <c:v>6199.2</c:v>
                </c:pt>
                <c:pt idx="6701">
                  <c:v>5743.4</c:v>
                </c:pt>
                <c:pt idx="6702">
                  <c:v>5167.5</c:v>
                </c:pt>
                <c:pt idx="6703">
                  <c:v>4665.7</c:v>
                </c:pt>
                <c:pt idx="6704">
                  <c:v>4225.8</c:v>
                </c:pt>
                <c:pt idx="6705">
                  <c:v>3839.2</c:v>
                </c:pt>
                <c:pt idx="6706">
                  <c:v>3498.6</c:v>
                </c:pt>
                <c:pt idx="6707">
                  <c:v>3270.1</c:v>
                </c:pt>
                <c:pt idx="6708">
                  <c:v>3011.9</c:v>
                </c:pt>
                <c:pt idx="6709">
                  <c:v>2967.8</c:v>
                </c:pt>
                <c:pt idx="6710">
                  <c:v>6107.3</c:v>
                </c:pt>
                <c:pt idx="6711">
                  <c:v>7398</c:v>
                </c:pt>
                <c:pt idx="6712">
                  <c:v>7207</c:v>
                </c:pt>
                <c:pt idx="6713">
                  <c:v>6160.4</c:v>
                </c:pt>
                <c:pt idx="6714">
                  <c:v>6437.7</c:v>
                </c:pt>
                <c:pt idx="6715">
                  <c:v>5702</c:v>
                </c:pt>
                <c:pt idx="6716">
                  <c:v>5172.3</c:v>
                </c:pt>
                <c:pt idx="6717">
                  <c:v>4687.8999999999996</c:v>
                </c:pt>
                <c:pt idx="6718">
                  <c:v>4241.3</c:v>
                </c:pt>
                <c:pt idx="6719">
                  <c:v>3762.7</c:v>
                </c:pt>
                <c:pt idx="6720">
                  <c:v>3429.2</c:v>
                </c:pt>
                <c:pt idx="6721">
                  <c:v>3122</c:v>
                </c:pt>
                <c:pt idx="6722">
                  <c:v>2901</c:v>
                </c:pt>
                <c:pt idx="6723">
                  <c:v>5880.1</c:v>
                </c:pt>
                <c:pt idx="6724">
                  <c:v>5588.6</c:v>
                </c:pt>
                <c:pt idx="6725">
                  <c:v>4766</c:v>
                </c:pt>
                <c:pt idx="6726">
                  <c:v>4490.8</c:v>
                </c:pt>
                <c:pt idx="6727">
                  <c:v>4042.2</c:v>
                </c:pt>
                <c:pt idx="6728">
                  <c:v>3649.2</c:v>
                </c:pt>
                <c:pt idx="6729">
                  <c:v>3305</c:v>
                </c:pt>
                <c:pt idx="6730">
                  <c:v>3002.6</c:v>
                </c:pt>
                <c:pt idx="6731">
                  <c:v>2736.2</c:v>
                </c:pt>
                <c:pt idx="6732">
                  <c:v>2500.9</c:v>
                </c:pt>
                <c:pt idx="6733">
                  <c:v>2756.6</c:v>
                </c:pt>
                <c:pt idx="6734">
                  <c:v>2208.8000000000002</c:v>
                </c:pt>
                <c:pt idx="6735">
                  <c:v>2342</c:v>
                </c:pt>
                <c:pt idx="6736">
                  <c:v>2057.6</c:v>
                </c:pt>
                <c:pt idx="6737">
                  <c:v>2220.5</c:v>
                </c:pt>
                <c:pt idx="6738">
                  <c:v>1963.4</c:v>
                </c:pt>
                <c:pt idx="6739">
                  <c:v>2741.8</c:v>
                </c:pt>
                <c:pt idx="6740">
                  <c:v>2592.8000000000002</c:v>
                </c:pt>
                <c:pt idx="6741">
                  <c:v>2282.3000000000002</c:v>
                </c:pt>
                <c:pt idx="6742">
                  <c:v>2150.1999999999998</c:v>
                </c:pt>
                <c:pt idx="6743">
                  <c:v>3112.7</c:v>
                </c:pt>
                <c:pt idx="6744">
                  <c:v>4895.5</c:v>
                </c:pt>
                <c:pt idx="6745">
                  <c:v>6002.5</c:v>
                </c:pt>
                <c:pt idx="6746">
                  <c:v>6102.4</c:v>
                </c:pt>
                <c:pt idx="6747">
                  <c:v>5277.6</c:v>
                </c:pt>
                <c:pt idx="6748">
                  <c:v>4892.6000000000004</c:v>
                </c:pt>
                <c:pt idx="6749">
                  <c:v>4377.8</c:v>
                </c:pt>
                <c:pt idx="6750">
                  <c:v>4010.6</c:v>
                </c:pt>
                <c:pt idx="6751">
                  <c:v>6786.9</c:v>
                </c:pt>
                <c:pt idx="6752">
                  <c:v>12985</c:v>
                </c:pt>
                <c:pt idx="6753">
                  <c:v>10865</c:v>
                </c:pt>
                <c:pt idx="6754">
                  <c:v>9677.7000000000007</c:v>
                </c:pt>
                <c:pt idx="6755">
                  <c:v>8993.2999999999993</c:v>
                </c:pt>
                <c:pt idx="6756">
                  <c:v>7975.8</c:v>
                </c:pt>
                <c:pt idx="6757">
                  <c:v>7106.1</c:v>
                </c:pt>
                <c:pt idx="6758">
                  <c:v>6350.3</c:v>
                </c:pt>
                <c:pt idx="6759">
                  <c:v>5690.8</c:v>
                </c:pt>
                <c:pt idx="6760">
                  <c:v>5115.2</c:v>
                </c:pt>
                <c:pt idx="6761">
                  <c:v>4611</c:v>
                </c:pt>
                <c:pt idx="6762">
                  <c:v>4169.3999999999996</c:v>
                </c:pt>
                <c:pt idx="6763">
                  <c:v>3808.2</c:v>
                </c:pt>
                <c:pt idx="6764">
                  <c:v>3773.4</c:v>
                </c:pt>
                <c:pt idx="6765">
                  <c:v>3337.3</c:v>
                </c:pt>
                <c:pt idx="6766">
                  <c:v>7055.6</c:v>
                </c:pt>
                <c:pt idx="6767">
                  <c:v>5472.4</c:v>
                </c:pt>
                <c:pt idx="6768">
                  <c:v>4495.8</c:v>
                </c:pt>
                <c:pt idx="6769">
                  <c:v>4566.3999999999996</c:v>
                </c:pt>
                <c:pt idx="6770">
                  <c:v>4114.8</c:v>
                </c:pt>
                <c:pt idx="6771">
                  <c:v>3719.3</c:v>
                </c:pt>
                <c:pt idx="6772">
                  <c:v>3371.7</c:v>
                </c:pt>
                <c:pt idx="6773">
                  <c:v>4725.8999999999996</c:v>
                </c:pt>
                <c:pt idx="6774">
                  <c:v>4308.3</c:v>
                </c:pt>
                <c:pt idx="6775">
                  <c:v>3559.6</c:v>
                </c:pt>
                <c:pt idx="6776">
                  <c:v>3556.9</c:v>
                </c:pt>
                <c:pt idx="6777">
                  <c:v>3238</c:v>
                </c:pt>
                <c:pt idx="6778">
                  <c:v>2941.9</c:v>
                </c:pt>
                <c:pt idx="6779">
                  <c:v>2667.6</c:v>
                </c:pt>
                <c:pt idx="6780">
                  <c:v>2454.9</c:v>
                </c:pt>
                <c:pt idx="6781">
                  <c:v>2237.6999999999998</c:v>
                </c:pt>
                <c:pt idx="6782">
                  <c:v>2051.9</c:v>
                </c:pt>
                <c:pt idx="6783">
                  <c:v>1961.6</c:v>
                </c:pt>
                <c:pt idx="6784">
                  <c:v>2026.7</c:v>
                </c:pt>
                <c:pt idx="6785">
                  <c:v>8455</c:v>
                </c:pt>
                <c:pt idx="6786">
                  <c:v>13886</c:v>
                </c:pt>
                <c:pt idx="6787">
                  <c:v>10902</c:v>
                </c:pt>
                <c:pt idx="6788">
                  <c:v>9647</c:v>
                </c:pt>
                <c:pt idx="6789">
                  <c:v>8965.2000000000007</c:v>
                </c:pt>
                <c:pt idx="6790">
                  <c:v>7636.1</c:v>
                </c:pt>
                <c:pt idx="6791">
                  <c:v>7531.8</c:v>
                </c:pt>
                <c:pt idx="6792">
                  <c:v>7042</c:v>
                </c:pt>
                <c:pt idx="6793">
                  <c:v>8454</c:v>
                </c:pt>
                <c:pt idx="6794">
                  <c:v>7951.2</c:v>
                </c:pt>
                <c:pt idx="6795">
                  <c:v>7044.9</c:v>
                </c:pt>
                <c:pt idx="6796">
                  <c:v>7548.5</c:v>
                </c:pt>
                <c:pt idx="6797">
                  <c:v>7736.7</c:v>
                </c:pt>
                <c:pt idx="6798">
                  <c:v>7047.4</c:v>
                </c:pt>
                <c:pt idx="6799">
                  <c:v>6498.9</c:v>
                </c:pt>
                <c:pt idx="6800">
                  <c:v>6558.2</c:v>
                </c:pt>
                <c:pt idx="6801">
                  <c:v>6247.3</c:v>
                </c:pt>
                <c:pt idx="6802">
                  <c:v>6085.4</c:v>
                </c:pt>
                <c:pt idx="6803">
                  <c:v>5490.5</c:v>
                </c:pt>
                <c:pt idx="6804">
                  <c:v>4912.5</c:v>
                </c:pt>
                <c:pt idx="6805">
                  <c:v>4429.7</c:v>
                </c:pt>
                <c:pt idx="6806">
                  <c:v>4174</c:v>
                </c:pt>
                <c:pt idx="6807">
                  <c:v>3665</c:v>
                </c:pt>
                <c:pt idx="6808">
                  <c:v>3320.6</c:v>
                </c:pt>
                <c:pt idx="6809">
                  <c:v>3048.5</c:v>
                </c:pt>
                <c:pt idx="6810">
                  <c:v>2802.4</c:v>
                </c:pt>
                <c:pt idx="6811">
                  <c:v>2661.2</c:v>
                </c:pt>
                <c:pt idx="6812">
                  <c:v>2642.4</c:v>
                </c:pt>
                <c:pt idx="6813">
                  <c:v>2243.5</c:v>
                </c:pt>
                <c:pt idx="6814">
                  <c:v>2023.2</c:v>
                </c:pt>
                <c:pt idx="6815">
                  <c:v>1890.3</c:v>
                </c:pt>
                <c:pt idx="6816">
                  <c:v>1749.2</c:v>
                </c:pt>
                <c:pt idx="6817">
                  <c:v>1631.5</c:v>
                </c:pt>
                <c:pt idx="6818">
                  <c:v>1526.6</c:v>
                </c:pt>
                <c:pt idx="6819">
                  <c:v>1475.6</c:v>
                </c:pt>
                <c:pt idx="6820">
                  <c:v>1348.8</c:v>
                </c:pt>
                <c:pt idx="6821">
                  <c:v>1264.4000000000001</c:v>
                </c:pt>
                <c:pt idx="6822">
                  <c:v>1191.8</c:v>
                </c:pt>
                <c:pt idx="6823">
                  <c:v>1125</c:v>
                </c:pt>
                <c:pt idx="6824">
                  <c:v>1063.2</c:v>
                </c:pt>
                <c:pt idx="6825">
                  <c:v>1024</c:v>
                </c:pt>
                <c:pt idx="6826">
                  <c:v>955.5</c:v>
                </c:pt>
                <c:pt idx="6827">
                  <c:v>904.5</c:v>
                </c:pt>
                <c:pt idx="6828">
                  <c:v>939.1</c:v>
                </c:pt>
                <c:pt idx="6829">
                  <c:v>861.1</c:v>
                </c:pt>
                <c:pt idx="6830">
                  <c:v>780.3</c:v>
                </c:pt>
                <c:pt idx="6831">
                  <c:v>738.8</c:v>
                </c:pt>
                <c:pt idx="6832">
                  <c:v>703.9</c:v>
                </c:pt>
                <c:pt idx="6833">
                  <c:v>671</c:v>
                </c:pt>
                <c:pt idx="6834">
                  <c:v>1083.5999999999999</c:v>
                </c:pt>
                <c:pt idx="6835">
                  <c:v>3072</c:v>
                </c:pt>
                <c:pt idx="6836">
                  <c:v>3570.8</c:v>
                </c:pt>
                <c:pt idx="6837">
                  <c:v>3068.9</c:v>
                </c:pt>
                <c:pt idx="6838">
                  <c:v>2653.1</c:v>
                </c:pt>
                <c:pt idx="6839">
                  <c:v>2339.6999999999998</c:v>
                </c:pt>
                <c:pt idx="6840">
                  <c:v>2101.5</c:v>
                </c:pt>
                <c:pt idx="6841">
                  <c:v>1936.3</c:v>
                </c:pt>
                <c:pt idx="6842">
                  <c:v>1893.1</c:v>
                </c:pt>
                <c:pt idx="6843">
                  <c:v>1582.4</c:v>
                </c:pt>
                <c:pt idx="6844">
                  <c:v>1422.1</c:v>
                </c:pt>
                <c:pt idx="6845">
                  <c:v>1299.0999999999999</c:v>
                </c:pt>
                <c:pt idx="6846">
                  <c:v>1190.5999999999999</c:v>
                </c:pt>
                <c:pt idx="6847">
                  <c:v>1101.8</c:v>
                </c:pt>
                <c:pt idx="6848">
                  <c:v>1009.6</c:v>
                </c:pt>
                <c:pt idx="6849">
                  <c:v>932.5</c:v>
                </c:pt>
                <c:pt idx="6850">
                  <c:v>864</c:v>
                </c:pt>
                <c:pt idx="6851">
                  <c:v>803</c:v>
                </c:pt>
                <c:pt idx="6852">
                  <c:v>747.6</c:v>
                </c:pt>
                <c:pt idx="6853">
                  <c:v>698.1</c:v>
                </c:pt>
                <c:pt idx="6854">
                  <c:v>652.9</c:v>
                </c:pt>
                <c:pt idx="6855">
                  <c:v>611.9</c:v>
                </c:pt>
                <c:pt idx="6856">
                  <c:v>574.79999999999995</c:v>
                </c:pt>
                <c:pt idx="6857">
                  <c:v>540.70000000000005</c:v>
                </c:pt>
                <c:pt idx="6858">
                  <c:v>509.5</c:v>
                </c:pt>
                <c:pt idx="6859">
                  <c:v>485.1</c:v>
                </c:pt>
                <c:pt idx="6860">
                  <c:v>455</c:v>
                </c:pt>
                <c:pt idx="6861">
                  <c:v>430.2</c:v>
                </c:pt>
                <c:pt idx="6862">
                  <c:v>426.4</c:v>
                </c:pt>
                <c:pt idx="6863">
                  <c:v>395.9</c:v>
                </c:pt>
                <c:pt idx="6864">
                  <c:v>367.9</c:v>
                </c:pt>
                <c:pt idx="6865">
                  <c:v>348.9</c:v>
                </c:pt>
                <c:pt idx="6866">
                  <c:v>331.9</c:v>
                </c:pt>
                <c:pt idx="6867">
                  <c:v>323</c:v>
                </c:pt>
                <c:pt idx="6868">
                  <c:v>2518.4</c:v>
                </c:pt>
                <c:pt idx="6869">
                  <c:v>2089.8000000000002</c:v>
                </c:pt>
                <c:pt idx="6870">
                  <c:v>1631.5</c:v>
                </c:pt>
                <c:pt idx="6871">
                  <c:v>1496.1</c:v>
                </c:pt>
                <c:pt idx="6872">
                  <c:v>1339.3</c:v>
                </c:pt>
                <c:pt idx="6873">
                  <c:v>1215.4000000000001</c:v>
                </c:pt>
                <c:pt idx="6874">
                  <c:v>1123.5999999999999</c:v>
                </c:pt>
                <c:pt idx="6875">
                  <c:v>994.6</c:v>
                </c:pt>
                <c:pt idx="6876">
                  <c:v>893.2</c:v>
                </c:pt>
                <c:pt idx="6877">
                  <c:v>864.3</c:v>
                </c:pt>
                <c:pt idx="6878">
                  <c:v>747.6</c:v>
                </c:pt>
                <c:pt idx="6879">
                  <c:v>679.4</c:v>
                </c:pt>
                <c:pt idx="6880">
                  <c:v>641.4</c:v>
                </c:pt>
                <c:pt idx="6881">
                  <c:v>576.70000000000005</c:v>
                </c:pt>
                <c:pt idx="6882">
                  <c:v>530.79999999999995</c:v>
                </c:pt>
                <c:pt idx="6883">
                  <c:v>491.5</c:v>
                </c:pt>
                <c:pt idx="6884">
                  <c:v>456.5</c:v>
                </c:pt>
                <c:pt idx="6885">
                  <c:v>424.7</c:v>
                </c:pt>
                <c:pt idx="6886">
                  <c:v>397.6</c:v>
                </c:pt>
                <c:pt idx="6887">
                  <c:v>370.7</c:v>
                </c:pt>
                <c:pt idx="6888">
                  <c:v>574.4</c:v>
                </c:pt>
                <c:pt idx="6889">
                  <c:v>397.5</c:v>
                </c:pt>
                <c:pt idx="6890">
                  <c:v>314.7</c:v>
                </c:pt>
                <c:pt idx="6891">
                  <c:v>289.10000000000002</c:v>
                </c:pt>
                <c:pt idx="6892">
                  <c:v>272.3</c:v>
                </c:pt>
                <c:pt idx="6893">
                  <c:v>257</c:v>
                </c:pt>
                <c:pt idx="6894">
                  <c:v>243.5</c:v>
                </c:pt>
                <c:pt idx="6895">
                  <c:v>230.6</c:v>
                </c:pt>
                <c:pt idx="6896">
                  <c:v>218.6</c:v>
                </c:pt>
                <c:pt idx="6897">
                  <c:v>207.5</c:v>
                </c:pt>
                <c:pt idx="6898">
                  <c:v>197.2</c:v>
                </c:pt>
                <c:pt idx="6899">
                  <c:v>187.5</c:v>
                </c:pt>
                <c:pt idx="6900">
                  <c:v>178.4</c:v>
                </c:pt>
                <c:pt idx="6901">
                  <c:v>178.9</c:v>
                </c:pt>
                <c:pt idx="6902">
                  <c:v>416.1</c:v>
                </c:pt>
                <c:pt idx="6903">
                  <c:v>182.5</c:v>
                </c:pt>
                <c:pt idx="6904">
                  <c:v>255.9</c:v>
                </c:pt>
                <c:pt idx="6905">
                  <c:v>274.60000000000002</c:v>
                </c:pt>
                <c:pt idx="6906">
                  <c:v>147.9</c:v>
                </c:pt>
                <c:pt idx="6907">
                  <c:v>128.19999999999999</c:v>
                </c:pt>
                <c:pt idx="6908">
                  <c:v>122.5</c:v>
                </c:pt>
                <c:pt idx="6909">
                  <c:v>117.2</c:v>
                </c:pt>
                <c:pt idx="6910">
                  <c:v>160.80000000000001</c:v>
                </c:pt>
                <c:pt idx="6911">
                  <c:v>112.3</c:v>
                </c:pt>
                <c:pt idx="6912">
                  <c:v>102.3</c:v>
                </c:pt>
                <c:pt idx="6913">
                  <c:v>97.7</c:v>
                </c:pt>
                <c:pt idx="6914">
                  <c:v>93.6</c:v>
                </c:pt>
                <c:pt idx="6915">
                  <c:v>89.7</c:v>
                </c:pt>
                <c:pt idx="6916">
                  <c:v>85.9</c:v>
                </c:pt>
                <c:pt idx="6917">
                  <c:v>82.2</c:v>
                </c:pt>
                <c:pt idx="6918">
                  <c:v>78.8</c:v>
                </c:pt>
                <c:pt idx="6919">
                  <c:v>75.2</c:v>
                </c:pt>
                <c:pt idx="6920">
                  <c:v>134.5</c:v>
                </c:pt>
                <c:pt idx="6921">
                  <c:v>83.4</c:v>
                </c:pt>
                <c:pt idx="6922">
                  <c:v>66.900000000000006</c:v>
                </c:pt>
                <c:pt idx="6923">
                  <c:v>63.4</c:v>
                </c:pt>
                <c:pt idx="6924">
                  <c:v>60.8</c:v>
                </c:pt>
                <c:pt idx="6925">
                  <c:v>58.3</c:v>
                </c:pt>
                <c:pt idx="6926">
                  <c:v>395.8</c:v>
                </c:pt>
                <c:pt idx="6927">
                  <c:v>221.8</c:v>
                </c:pt>
                <c:pt idx="6928">
                  <c:v>108.5</c:v>
                </c:pt>
                <c:pt idx="6929">
                  <c:v>215.5</c:v>
                </c:pt>
                <c:pt idx="6930">
                  <c:v>223.1</c:v>
                </c:pt>
                <c:pt idx="6931">
                  <c:v>161.5</c:v>
                </c:pt>
                <c:pt idx="6932">
                  <c:v>141.69999999999999</c:v>
                </c:pt>
                <c:pt idx="6933">
                  <c:v>128.6</c:v>
                </c:pt>
                <c:pt idx="6934">
                  <c:v>234</c:v>
                </c:pt>
                <c:pt idx="6935">
                  <c:v>869.8</c:v>
                </c:pt>
                <c:pt idx="6936">
                  <c:v>795.7</c:v>
                </c:pt>
                <c:pt idx="6937">
                  <c:v>663.9</c:v>
                </c:pt>
                <c:pt idx="6938">
                  <c:v>1547.8</c:v>
                </c:pt>
                <c:pt idx="6939">
                  <c:v>1525.8</c:v>
                </c:pt>
                <c:pt idx="6940">
                  <c:v>1193.7</c:v>
                </c:pt>
                <c:pt idx="6941">
                  <c:v>1306.8</c:v>
                </c:pt>
                <c:pt idx="6942">
                  <c:v>1161.5</c:v>
                </c:pt>
                <c:pt idx="6943">
                  <c:v>1035.2</c:v>
                </c:pt>
                <c:pt idx="6944">
                  <c:v>925.1</c:v>
                </c:pt>
                <c:pt idx="6945">
                  <c:v>849.7</c:v>
                </c:pt>
                <c:pt idx="6946">
                  <c:v>831</c:v>
                </c:pt>
                <c:pt idx="6947">
                  <c:v>688.4</c:v>
                </c:pt>
                <c:pt idx="6948">
                  <c:v>637</c:v>
                </c:pt>
                <c:pt idx="6949">
                  <c:v>625.6</c:v>
                </c:pt>
                <c:pt idx="6950">
                  <c:v>516.79999999999995</c:v>
                </c:pt>
                <c:pt idx="6951">
                  <c:v>458.4</c:v>
                </c:pt>
                <c:pt idx="6952">
                  <c:v>418.9</c:v>
                </c:pt>
                <c:pt idx="6953">
                  <c:v>384.6</c:v>
                </c:pt>
                <c:pt idx="6954">
                  <c:v>354</c:v>
                </c:pt>
                <c:pt idx="6955">
                  <c:v>326.8</c:v>
                </c:pt>
                <c:pt idx="6956">
                  <c:v>338.2</c:v>
                </c:pt>
                <c:pt idx="6957">
                  <c:v>1141.7</c:v>
                </c:pt>
                <c:pt idx="6958">
                  <c:v>1681</c:v>
                </c:pt>
                <c:pt idx="6959">
                  <c:v>2234.4</c:v>
                </c:pt>
                <c:pt idx="6960">
                  <c:v>2123.1999999999998</c:v>
                </c:pt>
                <c:pt idx="6961">
                  <c:v>1879.4</c:v>
                </c:pt>
                <c:pt idx="6962">
                  <c:v>1674.4</c:v>
                </c:pt>
                <c:pt idx="6963">
                  <c:v>3835.6</c:v>
                </c:pt>
                <c:pt idx="6964">
                  <c:v>3236.1</c:v>
                </c:pt>
                <c:pt idx="6965">
                  <c:v>2672.6</c:v>
                </c:pt>
                <c:pt idx="6966">
                  <c:v>2476</c:v>
                </c:pt>
                <c:pt idx="6967">
                  <c:v>2210.6999999999998</c:v>
                </c:pt>
                <c:pt idx="6968">
                  <c:v>1982.4</c:v>
                </c:pt>
                <c:pt idx="6969">
                  <c:v>1777.7</c:v>
                </c:pt>
                <c:pt idx="6970">
                  <c:v>1600.7</c:v>
                </c:pt>
                <c:pt idx="6971">
                  <c:v>1445.9</c:v>
                </c:pt>
                <c:pt idx="6972">
                  <c:v>1310.2</c:v>
                </c:pt>
                <c:pt idx="6973">
                  <c:v>1190.7</c:v>
                </c:pt>
                <c:pt idx="6974">
                  <c:v>1085.4000000000001</c:v>
                </c:pt>
                <c:pt idx="6975">
                  <c:v>992.4</c:v>
                </c:pt>
                <c:pt idx="6976">
                  <c:v>910.1</c:v>
                </c:pt>
                <c:pt idx="6977">
                  <c:v>837.1</c:v>
                </c:pt>
                <c:pt idx="6978">
                  <c:v>772</c:v>
                </c:pt>
                <c:pt idx="6979">
                  <c:v>726</c:v>
                </c:pt>
                <c:pt idx="6980">
                  <c:v>672.3</c:v>
                </c:pt>
                <c:pt idx="6981">
                  <c:v>616.4</c:v>
                </c:pt>
                <c:pt idx="6982">
                  <c:v>573.29999999999995</c:v>
                </c:pt>
                <c:pt idx="6983">
                  <c:v>535.5</c:v>
                </c:pt>
                <c:pt idx="6984">
                  <c:v>501</c:v>
                </c:pt>
                <c:pt idx="6985">
                  <c:v>535</c:v>
                </c:pt>
                <c:pt idx="6986">
                  <c:v>461.8</c:v>
                </c:pt>
                <c:pt idx="6987">
                  <c:v>465.9</c:v>
                </c:pt>
                <c:pt idx="6988">
                  <c:v>1522.8</c:v>
                </c:pt>
                <c:pt idx="6989">
                  <c:v>1580.1</c:v>
                </c:pt>
                <c:pt idx="6990">
                  <c:v>2592.5</c:v>
                </c:pt>
                <c:pt idx="6991">
                  <c:v>2229.6</c:v>
                </c:pt>
                <c:pt idx="6992">
                  <c:v>1959.6</c:v>
                </c:pt>
                <c:pt idx="6993">
                  <c:v>1797.2</c:v>
                </c:pt>
                <c:pt idx="6994">
                  <c:v>1686.4</c:v>
                </c:pt>
                <c:pt idx="6995">
                  <c:v>1646</c:v>
                </c:pt>
                <c:pt idx="6996">
                  <c:v>1638.4</c:v>
                </c:pt>
                <c:pt idx="6997">
                  <c:v>1456.7</c:v>
                </c:pt>
                <c:pt idx="6998">
                  <c:v>1449.7</c:v>
                </c:pt>
                <c:pt idx="6999">
                  <c:v>1423.8</c:v>
                </c:pt>
                <c:pt idx="7000">
                  <c:v>1286.2</c:v>
                </c:pt>
                <c:pt idx="7001">
                  <c:v>1165.3</c:v>
                </c:pt>
                <c:pt idx="7002">
                  <c:v>1721.1</c:v>
                </c:pt>
                <c:pt idx="7003">
                  <c:v>5199.8999999999996</c:v>
                </c:pt>
                <c:pt idx="7004">
                  <c:v>4539.3999999999996</c:v>
                </c:pt>
                <c:pt idx="7005">
                  <c:v>6658.3</c:v>
                </c:pt>
                <c:pt idx="7006">
                  <c:v>6510.6</c:v>
                </c:pt>
                <c:pt idx="7007">
                  <c:v>6233.5</c:v>
                </c:pt>
                <c:pt idx="7008">
                  <c:v>6446.8</c:v>
                </c:pt>
                <c:pt idx="7009">
                  <c:v>6885.9</c:v>
                </c:pt>
                <c:pt idx="7010">
                  <c:v>6554.8</c:v>
                </c:pt>
                <c:pt idx="7011">
                  <c:v>6540.6</c:v>
                </c:pt>
                <c:pt idx="7012">
                  <c:v>6209.9</c:v>
                </c:pt>
                <c:pt idx="7013">
                  <c:v>5534.7</c:v>
                </c:pt>
                <c:pt idx="7014">
                  <c:v>4946.5</c:v>
                </c:pt>
                <c:pt idx="7015">
                  <c:v>4433.5</c:v>
                </c:pt>
                <c:pt idx="7016">
                  <c:v>4598.3</c:v>
                </c:pt>
                <c:pt idx="7017">
                  <c:v>6967.2</c:v>
                </c:pt>
                <c:pt idx="7018">
                  <c:v>7521</c:v>
                </c:pt>
                <c:pt idx="7019">
                  <c:v>7556.9</c:v>
                </c:pt>
                <c:pt idx="7020">
                  <c:v>6663.7</c:v>
                </c:pt>
                <c:pt idx="7021">
                  <c:v>5946.8</c:v>
                </c:pt>
                <c:pt idx="7022">
                  <c:v>5322.5</c:v>
                </c:pt>
                <c:pt idx="7023">
                  <c:v>6882</c:v>
                </c:pt>
                <c:pt idx="7024">
                  <c:v>16746</c:v>
                </c:pt>
                <c:pt idx="7025">
                  <c:v>25119</c:v>
                </c:pt>
                <c:pt idx="7026">
                  <c:v>19523</c:v>
                </c:pt>
                <c:pt idx="7027">
                  <c:v>14791</c:v>
                </c:pt>
                <c:pt idx="7028">
                  <c:v>13229</c:v>
                </c:pt>
                <c:pt idx="7029">
                  <c:v>11718</c:v>
                </c:pt>
                <c:pt idx="7030">
                  <c:v>10406</c:v>
                </c:pt>
                <c:pt idx="7031">
                  <c:v>9265.1</c:v>
                </c:pt>
                <c:pt idx="7032">
                  <c:v>8272.1</c:v>
                </c:pt>
                <c:pt idx="7033">
                  <c:v>7406.3</c:v>
                </c:pt>
                <c:pt idx="7034">
                  <c:v>6650.6</c:v>
                </c:pt>
                <c:pt idx="7035">
                  <c:v>6047.6</c:v>
                </c:pt>
                <c:pt idx="7036">
                  <c:v>5490.3</c:v>
                </c:pt>
                <c:pt idx="7037">
                  <c:v>5625.5</c:v>
                </c:pt>
                <c:pt idx="7038">
                  <c:v>6800.8</c:v>
                </c:pt>
                <c:pt idx="7039">
                  <c:v>7691.9</c:v>
                </c:pt>
                <c:pt idx="7040">
                  <c:v>7639.9</c:v>
                </c:pt>
                <c:pt idx="7041">
                  <c:v>6784.8</c:v>
                </c:pt>
                <c:pt idx="7042">
                  <c:v>6087.5</c:v>
                </c:pt>
                <c:pt idx="7043">
                  <c:v>5477.8</c:v>
                </c:pt>
                <c:pt idx="7044">
                  <c:v>4943.8999999999996</c:v>
                </c:pt>
                <c:pt idx="7045">
                  <c:v>4475.7</c:v>
                </c:pt>
                <c:pt idx="7046">
                  <c:v>5031.7</c:v>
                </c:pt>
                <c:pt idx="7047">
                  <c:v>12376</c:v>
                </c:pt>
                <c:pt idx="7048">
                  <c:v>14972</c:v>
                </c:pt>
                <c:pt idx="7049">
                  <c:v>14152</c:v>
                </c:pt>
                <c:pt idx="7050">
                  <c:v>11958</c:v>
                </c:pt>
                <c:pt idx="7051">
                  <c:v>10564</c:v>
                </c:pt>
                <c:pt idx="7052">
                  <c:v>9640.9</c:v>
                </c:pt>
                <c:pt idx="7053">
                  <c:v>8584.4</c:v>
                </c:pt>
                <c:pt idx="7054">
                  <c:v>7703</c:v>
                </c:pt>
                <c:pt idx="7055">
                  <c:v>7154.5</c:v>
                </c:pt>
                <c:pt idx="7056">
                  <c:v>6796.8</c:v>
                </c:pt>
                <c:pt idx="7057">
                  <c:v>6728.5</c:v>
                </c:pt>
                <c:pt idx="7058">
                  <c:v>6213.4</c:v>
                </c:pt>
                <c:pt idx="7059">
                  <c:v>5846.4</c:v>
                </c:pt>
                <c:pt idx="7060">
                  <c:v>5613.4</c:v>
                </c:pt>
                <c:pt idx="7061">
                  <c:v>5360.2</c:v>
                </c:pt>
                <c:pt idx="7062">
                  <c:v>7160.8</c:v>
                </c:pt>
                <c:pt idx="7063">
                  <c:v>7862.3</c:v>
                </c:pt>
                <c:pt idx="7064">
                  <c:v>7998.1</c:v>
                </c:pt>
                <c:pt idx="7065">
                  <c:v>7063.8</c:v>
                </c:pt>
                <c:pt idx="7066">
                  <c:v>6322.2</c:v>
                </c:pt>
                <c:pt idx="7067">
                  <c:v>5675.6</c:v>
                </c:pt>
                <c:pt idx="7068">
                  <c:v>5124.1000000000004</c:v>
                </c:pt>
                <c:pt idx="7069">
                  <c:v>4777.8</c:v>
                </c:pt>
                <c:pt idx="7070">
                  <c:v>4198.3999999999996</c:v>
                </c:pt>
                <c:pt idx="7071">
                  <c:v>4014.1</c:v>
                </c:pt>
                <c:pt idx="7072">
                  <c:v>3485.7</c:v>
                </c:pt>
                <c:pt idx="7073">
                  <c:v>3262.6</c:v>
                </c:pt>
                <c:pt idx="7074">
                  <c:v>2987.2</c:v>
                </c:pt>
                <c:pt idx="7075">
                  <c:v>4732.3999999999996</c:v>
                </c:pt>
                <c:pt idx="7076">
                  <c:v>4783</c:v>
                </c:pt>
                <c:pt idx="7077">
                  <c:v>4746.1000000000004</c:v>
                </c:pt>
                <c:pt idx="7078">
                  <c:v>4974.5</c:v>
                </c:pt>
                <c:pt idx="7079">
                  <c:v>6271.9</c:v>
                </c:pt>
                <c:pt idx="7080">
                  <c:v>6685.9</c:v>
                </c:pt>
                <c:pt idx="7081">
                  <c:v>7083.9</c:v>
                </c:pt>
                <c:pt idx="7082">
                  <c:v>7249.2</c:v>
                </c:pt>
                <c:pt idx="7083">
                  <c:v>6335.5</c:v>
                </c:pt>
                <c:pt idx="7084">
                  <c:v>5667.3</c:v>
                </c:pt>
                <c:pt idx="7085">
                  <c:v>5080.1000000000004</c:v>
                </c:pt>
                <c:pt idx="7086">
                  <c:v>4570.7</c:v>
                </c:pt>
                <c:pt idx="7087">
                  <c:v>4138.6000000000004</c:v>
                </c:pt>
                <c:pt idx="7088">
                  <c:v>3735.8</c:v>
                </c:pt>
                <c:pt idx="7089">
                  <c:v>3391.4</c:v>
                </c:pt>
                <c:pt idx="7090">
                  <c:v>3386.1</c:v>
                </c:pt>
                <c:pt idx="7091">
                  <c:v>2901.1</c:v>
                </c:pt>
                <c:pt idx="7092">
                  <c:v>2765.3</c:v>
                </c:pt>
                <c:pt idx="7093">
                  <c:v>2454.6999999999998</c:v>
                </c:pt>
                <c:pt idx="7094">
                  <c:v>2535.1</c:v>
                </c:pt>
                <c:pt idx="7095">
                  <c:v>7545.4</c:v>
                </c:pt>
                <c:pt idx="7096">
                  <c:v>8364.7999999999993</c:v>
                </c:pt>
                <c:pt idx="7097">
                  <c:v>7599.9</c:v>
                </c:pt>
                <c:pt idx="7098">
                  <c:v>6917.6</c:v>
                </c:pt>
                <c:pt idx="7099">
                  <c:v>5991.1</c:v>
                </c:pt>
                <c:pt idx="7100">
                  <c:v>6200.9</c:v>
                </c:pt>
                <c:pt idx="7101">
                  <c:v>5553.8</c:v>
                </c:pt>
                <c:pt idx="7102">
                  <c:v>5492.3</c:v>
                </c:pt>
                <c:pt idx="7103">
                  <c:v>5838.5</c:v>
                </c:pt>
                <c:pt idx="7104">
                  <c:v>5092.5</c:v>
                </c:pt>
                <c:pt idx="7105">
                  <c:v>5378.5</c:v>
                </c:pt>
                <c:pt idx="7106">
                  <c:v>7113</c:v>
                </c:pt>
                <c:pt idx="7107">
                  <c:v>7592.6</c:v>
                </c:pt>
                <c:pt idx="7108">
                  <c:v>7483</c:v>
                </c:pt>
                <c:pt idx="7109">
                  <c:v>6606.2</c:v>
                </c:pt>
                <c:pt idx="7110">
                  <c:v>5905.8</c:v>
                </c:pt>
                <c:pt idx="7111">
                  <c:v>5401.6</c:v>
                </c:pt>
                <c:pt idx="7112">
                  <c:v>5658.3</c:v>
                </c:pt>
                <c:pt idx="7113">
                  <c:v>5882.1</c:v>
                </c:pt>
                <c:pt idx="7114">
                  <c:v>5097.8</c:v>
                </c:pt>
                <c:pt idx="7115">
                  <c:v>10346</c:v>
                </c:pt>
                <c:pt idx="7116">
                  <c:v>13085</c:v>
                </c:pt>
                <c:pt idx="7117">
                  <c:v>13310</c:v>
                </c:pt>
                <c:pt idx="7118">
                  <c:v>11528</c:v>
                </c:pt>
                <c:pt idx="7119">
                  <c:v>10497</c:v>
                </c:pt>
                <c:pt idx="7120">
                  <c:v>10180</c:v>
                </c:pt>
                <c:pt idx="7121">
                  <c:v>9430.1</c:v>
                </c:pt>
                <c:pt idx="7122">
                  <c:v>8771.9</c:v>
                </c:pt>
                <c:pt idx="7123">
                  <c:v>7822.8</c:v>
                </c:pt>
                <c:pt idx="7124">
                  <c:v>7011.7</c:v>
                </c:pt>
                <c:pt idx="7125">
                  <c:v>6277.3</c:v>
                </c:pt>
                <c:pt idx="7126">
                  <c:v>5929.8</c:v>
                </c:pt>
                <c:pt idx="7127">
                  <c:v>5125.6000000000004</c:v>
                </c:pt>
                <c:pt idx="7128">
                  <c:v>4610.2</c:v>
                </c:pt>
                <c:pt idx="7129">
                  <c:v>4185.3</c:v>
                </c:pt>
                <c:pt idx="7130">
                  <c:v>4291.1000000000004</c:v>
                </c:pt>
                <c:pt idx="7131">
                  <c:v>3535.1</c:v>
                </c:pt>
                <c:pt idx="7132">
                  <c:v>3600.4</c:v>
                </c:pt>
                <c:pt idx="7133">
                  <c:v>3273.7</c:v>
                </c:pt>
                <c:pt idx="7134">
                  <c:v>2998.3</c:v>
                </c:pt>
                <c:pt idx="7135">
                  <c:v>2961.3</c:v>
                </c:pt>
                <c:pt idx="7136">
                  <c:v>2562.9</c:v>
                </c:pt>
                <c:pt idx="7137">
                  <c:v>2347.6999999999998</c:v>
                </c:pt>
                <c:pt idx="7138">
                  <c:v>2176.6999999999998</c:v>
                </c:pt>
                <c:pt idx="7139">
                  <c:v>2021.3</c:v>
                </c:pt>
                <c:pt idx="7140">
                  <c:v>2312.6999999999998</c:v>
                </c:pt>
                <c:pt idx="7141">
                  <c:v>3371</c:v>
                </c:pt>
                <c:pt idx="7142">
                  <c:v>10464</c:v>
                </c:pt>
                <c:pt idx="7143">
                  <c:v>10009</c:v>
                </c:pt>
                <c:pt idx="7144">
                  <c:v>8774.2000000000007</c:v>
                </c:pt>
                <c:pt idx="7145">
                  <c:v>7563.2</c:v>
                </c:pt>
                <c:pt idx="7146">
                  <c:v>6896.1</c:v>
                </c:pt>
                <c:pt idx="7147">
                  <c:v>6155.9</c:v>
                </c:pt>
                <c:pt idx="7148">
                  <c:v>5511.1</c:v>
                </c:pt>
                <c:pt idx="7149">
                  <c:v>4948</c:v>
                </c:pt>
                <c:pt idx="7150">
                  <c:v>4455.8</c:v>
                </c:pt>
                <c:pt idx="7151">
                  <c:v>4024.6</c:v>
                </c:pt>
                <c:pt idx="7152">
                  <c:v>3646</c:v>
                </c:pt>
                <c:pt idx="7153">
                  <c:v>3313.3</c:v>
                </c:pt>
                <c:pt idx="7154">
                  <c:v>3020.1</c:v>
                </c:pt>
                <c:pt idx="7155">
                  <c:v>2760.9</c:v>
                </c:pt>
                <c:pt idx="7156">
                  <c:v>2531.6999999999998</c:v>
                </c:pt>
                <c:pt idx="7157">
                  <c:v>2335.3000000000002</c:v>
                </c:pt>
                <c:pt idx="7158">
                  <c:v>2152.5</c:v>
                </c:pt>
                <c:pt idx="7159">
                  <c:v>2058</c:v>
                </c:pt>
                <c:pt idx="7160">
                  <c:v>1921</c:v>
                </c:pt>
                <c:pt idx="7161">
                  <c:v>2200.5</c:v>
                </c:pt>
                <c:pt idx="7162">
                  <c:v>1771.2</c:v>
                </c:pt>
                <c:pt idx="7163">
                  <c:v>1908.2</c:v>
                </c:pt>
                <c:pt idx="7164">
                  <c:v>1744.5</c:v>
                </c:pt>
                <c:pt idx="7165">
                  <c:v>1833.8</c:v>
                </c:pt>
                <c:pt idx="7166">
                  <c:v>2404.5</c:v>
                </c:pt>
                <c:pt idx="7167">
                  <c:v>2307.6</c:v>
                </c:pt>
                <c:pt idx="7168">
                  <c:v>2123.9</c:v>
                </c:pt>
                <c:pt idx="7169">
                  <c:v>1869.8</c:v>
                </c:pt>
                <c:pt idx="7170">
                  <c:v>2571.8000000000002</c:v>
                </c:pt>
                <c:pt idx="7171">
                  <c:v>2402.5</c:v>
                </c:pt>
                <c:pt idx="7172">
                  <c:v>2058.3000000000002</c:v>
                </c:pt>
                <c:pt idx="7173">
                  <c:v>1869.2</c:v>
                </c:pt>
                <c:pt idx="7174">
                  <c:v>1709.2</c:v>
                </c:pt>
                <c:pt idx="7175">
                  <c:v>1567.2</c:v>
                </c:pt>
                <c:pt idx="7176">
                  <c:v>1441.4</c:v>
                </c:pt>
                <c:pt idx="7177">
                  <c:v>1329.6</c:v>
                </c:pt>
                <c:pt idx="7178">
                  <c:v>1229.4000000000001</c:v>
                </c:pt>
                <c:pt idx="7179">
                  <c:v>1145.9000000000001</c:v>
                </c:pt>
                <c:pt idx="7180">
                  <c:v>1060.0999999999999</c:v>
                </c:pt>
                <c:pt idx="7181">
                  <c:v>987.2</c:v>
                </c:pt>
                <c:pt idx="7182">
                  <c:v>922</c:v>
                </c:pt>
                <c:pt idx="7183">
                  <c:v>862.8</c:v>
                </c:pt>
                <c:pt idx="7184">
                  <c:v>809.5</c:v>
                </c:pt>
                <c:pt idx="7185">
                  <c:v>1141.2</c:v>
                </c:pt>
                <c:pt idx="7186">
                  <c:v>757.9</c:v>
                </c:pt>
                <c:pt idx="7187">
                  <c:v>1522.8</c:v>
                </c:pt>
                <c:pt idx="7188">
                  <c:v>3981.8</c:v>
                </c:pt>
                <c:pt idx="7189">
                  <c:v>3156.2</c:v>
                </c:pt>
                <c:pt idx="7190">
                  <c:v>2635.6</c:v>
                </c:pt>
                <c:pt idx="7191">
                  <c:v>2361</c:v>
                </c:pt>
                <c:pt idx="7192">
                  <c:v>2229.6999999999998</c:v>
                </c:pt>
                <c:pt idx="7193">
                  <c:v>1924.9</c:v>
                </c:pt>
                <c:pt idx="7194">
                  <c:v>1729.6</c:v>
                </c:pt>
                <c:pt idx="7195">
                  <c:v>1568.6</c:v>
                </c:pt>
                <c:pt idx="7196">
                  <c:v>1427</c:v>
                </c:pt>
                <c:pt idx="7197">
                  <c:v>1301.9000000000001</c:v>
                </c:pt>
                <c:pt idx="7198">
                  <c:v>1191.5</c:v>
                </c:pt>
                <c:pt idx="7199">
                  <c:v>1093.7</c:v>
                </c:pt>
                <c:pt idx="7200">
                  <c:v>1006.4</c:v>
                </c:pt>
                <c:pt idx="7201">
                  <c:v>929.1</c:v>
                </c:pt>
                <c:pt idx="7202">
                  <c:v>859.9</c:v>
                </c:pt>
                <c:pt idx="7203">
                  <c:v>797.9</c:v>
                </c:pt>
                <c:pt idx="7204">
                  <c:v>742.2</c:v>
                </c:pt>
                <c:pt idx="7205">
                  <c:v>718.8</c:v>
                </c:pt>
                <c:pt idx="7206">
                  <c:v>649.70000000000005</c:v>
                </c:pt>
                <c:pt idx="7207">
                  <c:v>605.79999999999995</c:v>
                </c:pt>
                <c:pt idx="7208">
                  <c:v>569.5</c:v>
                </c:pt>
                <c:pt idx="7209">
                  <c:v>534.6</c:v>
                </c:pt>
                <c:pt idx="7210">
                  <c:v>514.29999999999995</c:v>
                </c:pt>
                <c:pt idx="7211">
                  <c:v>475.6</c:v>
                </c:pt>
                <c:pt idx="7212">
                  <c:v>448</c:v>
                </c:pt>
                <c:pt idx="7213">
                  <c:v>423.8</c:v>
                </c:pt>
                <c:pt idx="7214">
                  <c:v>401.3</c:v>
                </c:pt>
                <c:pt idx="7215">
                  <c:v>380.2</c:v>
                </c:pt>
                <c:pt idx="7216">
                  <c:v>360.9</c:v>
                </c:pt>
                <c:pt idx="7217">
                  <c:v>342.7</c:v>
                </c:pt>
                <c:pt idx="7218">
                  <c:v>325.89999999999998</c:v>
                </c:pt>
                <c:pt idx="7219">
                  <c:v>310.10000000000002</c:v>
                </c:pt>
                <c:pt idx="7220">
                  <c:v>295.5</c:v>
                </c:pt>
                <c:pt idx="7221">
                  <c:v>281.5</c:v>
                </c:pt>
                <c:pt idx="7222">
                  <c:v>268.2</c:v>
                </c:pt>
                <c:pt idx="7223">
                  <c:v>266</c:v>
                </c:pt>
                <c:pt idx="7224">
                  <c:v>245.3</c:v>
                </c:pt>
                <c:pt idx="7225">
                  <c:v>261</c:v>
                </c:pt>
                <c:pt idx="7226">
                  <c:v>720.7</c:v>
                </c:pt>
                <c:pt idx="7227">
                  <c:v>267.7</c:v>
                </c:pt>
                <c:pt idx="7228">
                  <c:v>399.4</c:v>
                </c:pt>
                <c:pt idx="7229">
                  <c:v>367.2</c:v>
                </c:pt>
                <c:pt idx="7230">
                  <c:v>510.9</c:v>
                </c:pt>
                <c:pt idx="7231">
                  <c:v>595.29999999999995</c:v>
                </c:pt>
                <c:pt idx="7232">
                  <c:v>326</c:v>
                </c:pt>
                <c:pt idx="7233">
                  <c:v>333.9</c:v>
                </c:pt>
                <c:pt idx="7234">
                  <c:v>306.8</c:v>
                </c:pt>
                <c:pt idx="7235">
                  <c:v>283.7</c:v>
                </c:pt>
                <c:pt idx="7236">
                  <c:v>1313.2</c:v>
                </c:pt>
                <c:pt idx="7237">
                  <c:v>1674.7</c:v>
                </c:pt>
                <c:pt idx="7238">
                  <c:v>1414.7</c:v>
                </c:pt>
                <c:pt idx="7239">
                  <c:v>1220.2</c:v>
                </c:pt>
                <c:pt idx="7240">
                  <c:v>1098.7</c:v>
                </c:pt>
                <c:pt idx="7241">
                  <c:v>977.2</c:v>
                </c:pt>
                <c:pt idx="7242">
                  <c:v>876.8</c:v>
                </c:pt>
                <c:pt idx="7243">
                  <c:v>790</c:v>
                </c:pt>
                <c:pt idx="7244">
                  <c:v>3290.6</c:v>
                </c:pt>
                <c:pt idx="7245">
                  <c:v>2655.2</c:v>
                </c:pt>
                <c:pt idx="7246">
                  <c:v>2153.4</c:v>
                </c:pt>
                <c:pt idx="7247">
                  <c:v>2067.5</c:v>
                </c:pt>
                <c:pt idx="7248">
                  <c:v>1835.7</c:v>
                </c:pt>
                <c:pt idx="7249">
                  <c:v>2168.8000000000002</c:v>
                </c:pt>
                <c:pt idx="7250">
                  <c:v>2265.6999999999998</c:v>
                </c:pt>
                <c:pt idx="7251">
                  <c:v>1794.5</c:v>
                </c:pt>
                <c:pt idx="7252">
                  <c:v>1882.9</c:v>
                </c:pt>
                <c:pt idx="7253">
                  <c:v>1655.9</c:v>
                </c:pt>
                <c:pt idx="7254">
                  <c:v>1485.5</c:v>
                </c:pt>
                <c:pt idx="7255">
                  <c:v>1340.3</c:v>
                </c:pt>
                <c:pt idx="7256">
                  <c:v>1213.0999999999999</c:v>
                </c:pt>
                <c:pt idx="7257">
                  <c:v>1101.3</c:v>
                </c:pt>
                <c:pt idx="7258">
                  <c:v>1002.8</c:v>
                </c:pt>
                <c:pt idx="7259">
                  <c:v>915.8</c:v>
                </c:pt>
                <c:pt idx="7260">
                  <c:v>839</c:v>
                </c:pt>
                <c:pt idx="7261">
                  <c:v>870.1</c:v>
                </c:pt>
                <c:pt idx="7262">
                  <c:v>721.1</c:v>
                </c:pt>
                <c:pt idx="7263">
                  <c:v>940</c:v>
                </c:pt>
                <c:pt idx="7264">
                  <c:v>639.29999999999995</c:v>
                </c:pt>
                <c:pt idx="7265">
                  <c:v>564.4</c:v>
                </c:pt>
                <c:pt idx="7266">
                  <c:v>529.6</c:v>
                </c:pt>
                <c:pt idx="7267">
                  <c:v>490.7</c:v>
                </c:pt>
                <c:pt idx="7268">
                  <c:v>458.4</c:v>
                </c:pt>
                <c:pt idx="7269">
                  <c:v>429.6</c:v>
                </c:pt>
                <c:pt idx="7270">
                  <c:v>403.3</c:v>
                </c:pt>
                <c:pt idx="7271">
                  <c:v>797.1</c:v>
                </c:pt>
                <c:pt idx="7272">
                  <c:v>775</c:v>
                </c:pt>
                <c:pt idx="7273">
                  <c:v>2085.5</c:v>
                </c:pt>
                <c:pt idx="7274">
                  <c:v>2598.6999999999998</c:v>
                </c:pt>
                <c:pt idx="7275">
                  <c:v>2383.6999999999998</c:v>
                </c:pt>
                <c:pt idx="7276">
                  <c:v>2076.9</c:v>
                </c:pt>
                <c:pt idx="7277">
                  <c:v>1854.6</c:v>
                </c:pt>
                <c:pt idx="7278">
                  <c:v>1660.9</c:v>
                </c:pt>
                <c:pt idx="7279">
                  <c:v>1491.7</c:v>
                </c:pt>
                <c:pt idx="7280">
                  <c:v>1343.7</c:v>
                </c:pt>
                <c:pt idx="7281">
                  <c:v>1410.2</c:v>
                </c:pt>
                <c:pt idx="7282">
                  <c:v>1161.8</c:v>
                </c:pt>
                <c:pt idx="7283">
                  <c:v>1160.2</c:v>
                </c:pt>
                <c:pt idx="7284">
                  <c:v>929.3</c:v>
                </c:pt>
                <c:pt idx="7285">
                  <c:v>834.1</c:v>
                </c:pt>
                <c:pt idx="7286">
                  <c:v>764.8</c:v>
                </c:pt>
                <c:pt idx="7287">
                  <c:v>703.7</c:v>
                </c:pt>
                <c:pt idx="7288">
                  <c:v>649.1</c:v>
                </c:pt>
                <c:pt idx="7289">
                  <c:v>600.4</c:v>
                </c:pt>
                <c:pt idx="7290">
                  <c:v>556.9</c:v>
                </c:pt>
                <c:pt idx="7291">
                  <c:v>517.6</c:v>
                </c:pt>
                <c:pt idx="7292">
                  <c:v>484.8</c:v>
                </c:pt>
                <c:pt idx="7293">
                  <c:v>600.5</c:v>
                </c:pt>
                <c:pt idx="7294">
                  <c:v>569.70000000000005</c:v>
                </c:pt>
                <c:pt idx="7295">
                  <c:v>414.3</c:v>
                </c:pt>
                <c:pt idx="7296">
                  <c:v>372.1</c:v>
                </c:pt>
                <c:pt idx="7297">
                  <c:v>349.8</c:v>
                </c:pt>
                <c:pt idx="7298">
                  <c:v>329.7</c:v>
                </c:pt>
                <c:pt idx="7299">
                  <c:v>311.39999999999998</c:v>
                </c:pt>
                <c:pt idx="7300">
                  <c:v>294.39999999999998</c:v>
                </c:pt>
                <c:pt idx="7301">
                  <c:v>278.7</c:v>
                </c:pt>
                <c:pt idx="7302">
                  <c:v>267.2</c:v>
                </c:pt>
                <c:pt idx="7303">
                  <c:v>745.1</c:v>
                </c:pt>
                <c:pt idx="7304">
                  <c:v>526.1</c:v>
                </c:pt>
                <c:pt idx="7305">
                  <c:v>638.79999999999995</c:v>
                </c:pt>
                <c:pt idx="7306">
                  <c:v>591.5</c:v>
                </c:pt>
                <c:pt idx="7307">
                  <c:v>742.7</c:v>
                </c:pt>
                <c:pt idx="7308">
                  <c:v>3345.1</c:v>
                </c:pt>
                <c:pt idx="7309">
                  <c:v>2619.8000000000002</c:v>
                </c:pt>
                <c:pt idx="7310">
                  <c:v>2155.9</c:v>
                </c:pt>
                <c:pt idx="7311">
                  <c:v>1912.8</c:v>
                </c:pt>
                <c:pt idx="7312">
                  <c:v>1706.3</c:v>
                </c:pt>
                <c:pt idx="7313">
                  <c:v>1526.8</c:v>
                </c:pt>
                <c:pt idx="7314">
                  <c:v>1370.3</c:v>
                </c:pt>
                <c:pt idx="7315">
                  <c:v>1233.4000000000001</c:v>
                </c:pt>
                <c:pt idx="7316">
                  <c:v>1113.5</c:v>
                </c:pt>
                <c:pt idx="7317">
                  <c:v>1008.3</c:v>
                </c:pt>
                <c:pt idx="7318">
                  <c:v>1586.3</c:v>
                </c:pt>
                <c:pt idx="7319">
                  <c:v>1612.9</c:v>
                </c:pt>
                <c:pt idx="7320">
                  <c:v>1261.9000000000001</c:v>
                </c:pt>
                <c:pt idx="7321">
                  <c:v>1530.6</c:v>
                </c:pt>
                <c:pt idx="7322">
                  <c:v>1335.8</c:v>
                </c:pt>
                <c:pt idx="7323">
                  <c:v>1251.5</c:v>
                </c:pt>
                <c:pt idx="7324">
                  <c:v>1113.0999999999999</c:v>
                </c:pt>
                <c:pt idx="7325">
                  <c:v>1007.2</c:v>
                </c:pt>
                <c:pt idx="7326">
                  <c:v>916.4</c:v>
                </c:pt>
                <c:pt idx="7327">
                  <c:v>849.5</c:v>
                </c:pt>
                <c:pt idx="7328">
                  <c:v>808.4</c:v>
                </c:pt>
                <c:pt idx="7329">
                  <c:v>906.5</c:v>
                </c:pt>
                <c:pt idx="7330">
                  <c:v>998.3</c:v>
                </c:pt>
                <c:pt idx="7331">
                  <c:v>4468.3999999999996</c:v>
                </c:pt>
                <c:pt idx="7332">
                  <c:v>3398.5</c:v>
                </c:pt>
                <c:pt idx="7333">
                  <c:v>2737.9</c:v>
                </c:pt>
                <c:pt idx="7334">
                  <c:v>2525.3000000000002</c:v>
                </c:pt>
                <c:pt idx="7335">
                  <c:v>2256.9</c:v>
                </c:pt>
                <c:pt idx="7336">
                  <c:v>2022.7</c:v>
                </c:pt>
                <c:pt idx="7337">
                  <c:v>1815.2</c:v>
                </c:pt>
                <c:pt idx="7338">
                  <c:v>1635.8</c:v>
                </c:pt>
                <c:pt idx="7339">
                  <c:v>1478.8</c:v>
                </c:pt>
                <c:pt idx="7340">
                  <c:v>1341.1</c:v>
                </c:pt>
                <c:pt idx="7341">
                  <c:v>1219.9000000000001</c:v>
                </c:pt>
                <c:pt idx="7342">
                  <c:v>1112.9000000000001</c:v>
                </c:pt>
                <c:pt idx="7343">
                  <c:v>1018.6</c:v>
                </c:pt>
                <c:pt idx="7344">
                  <c:v>934.7</c:v>
                </c:pt>
                <c:pt idx="7345">
                  <c:v>860.3</c:v>
                </c:pt>
                <c:pt idx="7346">
                  <c:v>943.8</c:v>
                </c:pt>
                <c:pt idx="7347">
                  <c:v>3039.7</c:v>
                </c:pt>
                <c:pt idx="7348">
                  <c:v>2509.4</c:v>
                </c:pt>
                <c:pt idx="7349">
                  <c:v>2109.8000000000002</c:v>
                </c:pt>
                <c:pt idx="7350">
                  <c:v>1879.4</c:v>
                </c:pt>
                <c:pt idx="7351">
                  <c:v>1770.8</c:v>
                </c:pt>
                <c:pt idx="7352">
                  <c:v>1596</c:v>
                </c:pt>
                <c:pt idx="7353">
                  <c:v>1442.8</c:v>
                </c:pt>
                <c:pt idx="7354">
                  <c:v>1308.4000000000001</c:v>
                </c:pt>
                <c:pt idx="7355">
                  <c:v>1267.8</c:v>
                </c:pt>
                <c:pt idx="7356">
                  <c:v>3984.3</c:v>
                </c:pt>
                <c:pt idx="7357">
                  <c:v>5240.8</c:v>
                </c:pt>
                <c:pt idx="7358">
                  <c:v>7602.9</c:v>
                </c:pt>
                <c:pt idx="7359">
                  <c:v>7138</c:v>
                </c:pt>
                <c:pt idx="7360">
                  <c:v>6468.6</c:v>
                </c:pt>
                <c:pt idx="7361">
                  <c:v>6162.2</c:v>
                </c:pt>
                <c:pt idx="7362">
                  <c:v>5904.3</c:v>
                </c:pt>
                <c:pt idx="7363">
                  <c:v>6042</c:v>
                </c:pt>
                <c:pt idx="7364">
                  <c:v>6097.7</c:v>
                </c:pt>
                <c:pt idx="7365">
                  <c:v>5351</c:v>
                </c:pt>
                <c:pt idx="7366">
                  <c:v>5111.6000000000004</c:v>
                </c:pt>
                <c:pt idx="7367">
                  <c:v>4581.8999999999996</c:v>
                </c:pt>
                <c:pt idx="7368">
                  <c:v>4113.8</c:v>
                </c:pt>
                <c:pt idx="7369">
                  <c:v>3704.1</c:v>
                </c:pt>
                <c:pt idx="7370">
                  <c:v>3345.6</c:v>
                </c:pt>
                <c:pt idx="7371">
                  <c:v>3030.7</c:v>
                </c:pt>
                <c:pt idx="7372">
                  <c:v>2754</c:v>
                </c:pt>
                <c:pt idx="7373">
                  <c:v>2510</c:v>
                </c:pt>
                <c:pt idx="7374">
                  <c:v>2294.6999999999998</c:v>
                </c:pt>
                <c:pt idx="7375">
                  <c:v>2103.9</c:v>
                </c:pt>
                <c:pt idx="7376">
                  <c:v>3359</c:v>
                </c:pt>
                <c:pt idx="7377">
                  <c:v>3842.7</c:v>
                </c:pt>
                <c:pt idx="7378">
                  <c:v>3339.5</c:v>
                </c:pt>
                <c:pt idx="7379">
                  <c:v>3122.6</c:v>
                </c:pt>
                <c:pt idx="7380">
                  <c:v>2935.7</c:v>
                </c:pt>
                <c:pt idx="7381">
                  <c:v>5634.9</c:v>
                </c:pt>
                <c:pt idx="7382">
                  <c:v>7652.6</c:v>
                </c:pt>
                <c:pt idx="7383">
                  <c:v>9139.7999999999993</c:v>
                </c:pt>
                <c:pt idx="7384">
                  <c:v>8283.2999999999993</c:v>
                </c:pt>
                <c:pt idx="7385">
                  <c:v>10087</c:v>
                </c:pt>
                <c:pt idx="7386">
                  <c:v>13078</c:v>
                </c:pt>
                <c:pt idx="7387">
                  <c:v>13813</c:v>
                </c:pt>
                <c:pt idx="7388">
                  <c:v>11590</c:v>
                </c:pt>
                <c:pt idx="7389">
                  <c:v>10278</c:v>
                </c:pt>
                <c:pt idx="7390">
                  <c:v>9105.7000000000007</c:v>
                </c:pt>
                <c:pt idx="7391">
                  <c:v>8147.7</c:v>
                </c:pt>
                <c:pt idx="7392">
                  <c:v>7275.6</c:v>
                </c:pt>
                <c:pt idx="7393">
                  <c:v>6747.5</c:v>
                </c:pt>
                <c:pt idx="7394">
                  <c:v>6534.7</c:v>
                </c:pt>
                <c:pt idx="7395">
                  <c:v>6662.3</c:v>
                </c:pt>
                <c:pt idx="7396">
                  <c:v>6456.1</c:v>
                </c:pt>
                <c:pt idx="7397">
                  <c:v>6075.2</c:v>
                </c:pt>
                <c:pt idx="7398">
                  <c:v>5445.1</c:v>
                </c:pt>
                <c:pt idx="7399">
                  <c:v>7256.4</c:v>
                </c:pt>
                <c:pt idx="7400">
                  <c:v>6923.7</c:v>
                </c:pt>
                <c:pt idx="7401">
                  <c:v>6890.9</c:v>
                </c:pt>
                <c:pt idx="7402">
                  <c:v>7077.3</c:v>
                </c:pt>
                <c:pt idx="7403">
                  <c:v>6272.6</c:v>
                </c:pt>
                <c:pt idx="7404">
                  <c:v>5628</c:v>
                </c:pt>
                <c:pt idx="7405">
                  <c:v>5086.6000000000004</c:v>
                </c:pt>
                <c:pt idx="7406">
                  <c:v>4614.3</c:v>
                </c:pt>
                <c:pt idx="7407">
                  <c:v>4143.8</c:v>
                </c:pt>
                <c:pt idx="7408">
                  <c:v>3764.3</c:v>
                </c:pt>
                <c:pt idx="7409">
                  <c:v>3504.9</c:v>
                </c:pt>
                <c:pt idx="7410">
                  <c:v>3192.3</c:v>
                </c:pt>
                <c:pt idx="7411">
                  <c:v>3036.2</c:v>
                </c:pt>
                <c:pt idx="7412">
                  <c:v>2987.8</c:v>
                </c:pt>
                <c:pt idx="7413">
                  <c:v>2735.4</c:v>
                </c:pt>
                <c:pt idx="7414">
                  <c:v>2513.4</c:v>
                </c:pt>
                <c:pt idx="7415">
                  <c:v>2361.9</c:v>
                </c:pt>
                <c:pt idx="7416">
                  <c:v>2215.6999999999998</c:v>
                </c:pt>
                <c:pt idx="7417">
                  <c:v>1990.3</c:v>
                </c:pt>
                <c:pt idx="7418">
                  <c:v>1841.4</c:v>
                </c:pt>
                <c:pt idx="7419">
                  <c:v>1714.4</c:v>
                </c:pt>
                <c:pt idx="7420">
                  <c:v>6216.3</c:v>
                </c:pt>
                <c:pt idx="7421">
                  <c:v>6593.6</c:v>
                </c:pt>
                <c:pt idx="7422">
                  <c:v>6426.3</c:v>
                </c:pt>
                <c:pt idx="7423">
                  <c:v>5655.7</c:v>
                </c:pt>
                <c:pt idx="7424">
                  <c:v>5055.8999999999996</c:v>
                </c:pt>
                <c:pt idx="7425">
                  <c:v>4534.8</c:v>
                </c:pt>
                <c:pt idx="7426">
                  <c:v>4075.2</c:v>
                </c:pt>
                <c:pt idx="7427">
                  <c:v>3697.1</c:v>
                </c:pt>
                <c:pt idx="7428">
                  <c:v>3641.7</c:v>
                </c:pt>
                <c:pt idx="7429">
                  <c:v>3047.5</c:v>
                </c:pt>
                <c:pt idx="7430">
                  <c:v>3815.4</c:v>
                </c:pt>
                <c:pt idx="7431">
                  <c:v>3431.7</c:v>
                </c:pt>
                <c:pt idx="7432">
                  <c:v>3210.7</c:v>
                </c:pt>
                <c:pt idx="7433">
                  <c:v>3205.1</c:v>
                </c:pt>
                <c:pt idx="7434">
                  <c:v>2931.7</c:v>
                </c:pt>
                <c:pt idx="7435">
                  <c:v>2700.7</c:v>
                </c:pt>
                <c:pt idx="7436">
                  <c:v>2630.9</c:v>
                </c:pt>
                <c:pt idx="7437">
                  <c:v>3554</c:v>
                </c:pt>
                <c:pt idx="7438">
                  <c:v>3933.5</c:v>
                </c:pt>
                <c:pt idx="7439">
                  <c:v>3499.7</c:v>
                </c:pt>
                <c:pt idx="7440">
                  <c:v>3223.2</c:v>
                </c:pt>
                <c:pt idx="7441">
                  <c:v>2847.4</c:v>
                </c:pt>
                <c:pt idx="7442">
                  <c:v>2575.6999999999998</c:v>
                </c:pt>
                <c:pt idx="7443">
                  <c:v>2345</c:v>
                </c:pt>
                <c:pt idx="7444">
                  <c:v>2141.1</c:v>
                </c:pt>
                <c:pt idx="7445">
                  <c:v>1960.9</c:v>
                </c:pt>
                <c:pt idx="7446">
                  <c:v>1801.1</c:v>
                </c:pt>
                <c:pt idx="7447">
                  <c:v>1659</c:v>
                </c:pt>
                <c:pt idx="7448">
                  <c:v>1532.4</c:v>
                </c:pt>
                <c:pt idx="7449">
                  <c:v>1419.1</c:v>
                </c:pt>
                <c:pt idx="7450">
                  <c:v>1317.7</c:v>
                </c:pt>
                <c:pt idx="7451">
                  <c:v>1226.5</c:v>
                </c:pt>
                <c:pt idx="7452">
                  <c:v>1144.2</c:v>
                </c:pt>
                <c:pt idx="7453">
                  <c:v>1069.9000000000001</c:v>
                </c:pt>
                <c:pt idx="7454">
                  <c:v>1002.1</c:v>
                </c:pt>
                <c:pt idx="7455">
                  <c:v>940.9</c:v>
                </c:pt>
                <c:pt idx="7456">
                  <c:v>1042.5</c:v>
                </c:pt>
                <c:pt idx="7457">
                  <c:v>1107.3</c:v>
                </c:pt>
                <c:pt idx="7458">
                  <c:v>899.1</c:v>
                </c:pt>
                <c:pt idx="7459">
                  <c:v>752.4</c:v>
                </c:pt>
                <c:pt idx="7460">
                  <c:v>715.3</c:v>
                </c:pt>
                <c:pt idx="7461">
                  <c:v>676.8</c:v>
                </c:pt>
                <c:pt idx="7462">
                  <c:v>1535.3</c:v>
                </c:pt>
                <c:pt idx="7463">
                  <c:v>1614.7</c:v>
                </c:pt>
                <c:pt idx="7464">
                  <c:v>1295</c:v>
                </c:pt>
                <c:pt idx="7465">
                  <c:v>1337.4</c:v>
                </c:pt>
                <c:pt idx="7466">
                  <c:v>1207.7</c:v>
                </c:pt>
                <c:pt idx="7467">
                  <c:v>1102.5</c:v>
                </c:pt>
                <c:pt idx="7468">
                  <c:v>1046.9000000000001</c:v>
                </c:pt>
                <c:pt idx="7469">
                  <c:v>1114.5</c:v>
                </c:pt>
                <c:pt idx="7470">
                  <c:v>890.9</c:v>
                </c:pt>
                <c:pt idx="7471">
                  <c:v>790.8</c:v>
                </c:pt>
                <c:pt idx="7472">
                  <c:v>736.7</c:v>
                </c:pt>
                <c:pt idx="7473">
                  <c:v>862.9</c:v>
                </c:pt>
                <c:pt idx="7474">
                  <c:v>850.7</c:v>
                </c:pt>
                <c:pt idx="7475">
                  <c:v>684.8</c:v>
                </c:pt>
                <c:pt idx="7476">
                  <c:v>675</c:v>
                </c:pt>
                <c:pt idx="7477">
                  <c:v>2124.1999999999998</c:v>
                </c:pt>
                <c:pt idx="7478">
                  <c:v>2002.6</c:v>
                </c:pt>
                <c:pt idx="7479">
                  <c:v>1563.1</c:v>
                </c:pt>
                <c:pt idx="7480">
                  <c:v>1501</c:v>
                </c:pt>
                <c:pt idx="7481">
                  <c:v>1506.2</c:v>
                </c:pt>
                <c:pt idx="7482">
                  <c:v>1437.1</c:v>
                </c:pt>
                <c:pt idx="7483">
                  <c:v>1476.3</c:v>
                </c:pt>
                <c:pt idx="7484">
                  <c:v>1330.2</c:v>
                </c:pt>
                <c:pt idx="7485">
                  <c:v>1379.8</c:v>
                </c:pt>
                <c:pt idx="7486">
                  <c:v>1245.8</c:v>
                </c:pt>
                <c:pt idx="7487">
                  <c:v>1128.8</c:v>
                </c:pt>
                <c:pt idx="7488">
                  <c:v>1025.5999999999999</c:v>
                </c:pt>
                <c:pt idx="7489">
                  <c:v>934.6</c:v>
                </c:pt>
                <c:pt idx="7490">
                  <c:v>854.1</c:v>
                </c:pt>
                <c:pt idx="7491">
                  <c:v>783.3</c:v>
                </c:pt>
                <c:pt idx="7492">
                  <c:v>831.4</c:v>
                </c:pt>
                <c:pt idx="7493">
                  <c:v>676.5</c:v>
                </c:pt>
                <c:pt idx="7494">
                  <c:v>620</c:v>
                </c:pt>
                <c:pt idx="7495">
                  <c:v>596.9</c:v>
                </c:pt>
                <c:pt idx="7496">
                  <c:v>971.9</c:v>
                </c:pt>
                <c:pt idx="7497">
                  <c:v>571.4</c:v>
                </c:pt>
                <c:pt idx="7498">
                  <c:v>918.4</c:v>
                </c:pt>
                <c:pt idx="7499">
                  <c:v>988.2</c:v>
                </c:pt>
                <c:pt idx="7500">
                  <c:v>1394.8</c:v>
                </c:pt>
                <c:pt idx="7501">
                  <c:v>1274.7</c:v>
                </c:pt>
                <c:pt idx="7502">
                  <c:v>1293</c:v>
                </c:pt>
                <c:pt idx="7503">
                  <c:v>1163</c:v>
                </c:pt>
                <c:pt idx="7504">
                  <c:v>1193.0999999999999</c:v>
                </c:pt>
                <c:pt idx="7505">
                  <c:v>1086.0999999999999</c:v>
                </c:pt>
                <c:pt idx="7506">
                  <c:v>1122.0999999999999</c:v>
                </c:pt>
                <c:pt idx="7507">
                  <c:v>1232.0999999999999</c:v>
                </c:pt>
                <c:pt idx="7508">
                  <c:v>3437.4</c:v>
                </c:pt>
                <c:pt idx="7509">
                  <c:v>2957</c:v>
                </c:pt>
                <c:pt idx="7510">
                  <c:v>2391.8000000000002</c:v>
                </c:pt>
                <c:pt idx="7511">
                  <c:v>2218.5</c:v>
                </c:pt>
                <c:pt idx="7512">
                  <c:v>2107.8000000000002</c:v>
                </c:pt>
                <c:pt idx="7513">
                  <c:v>1783.7</c:v>
                </c:pt>
                <c:pt idx="7514">
                  <c:v>1714.9</c:v>
                </c:pt>
                <c:pt idx="7515">
                  <c:v>1448.4</c:v>
                </c:pt>
                <c:pt idx="7516">
                  <c:v>1297.8</c:v>
                </c:pt>
                <c:pt idx="7517">
                  <c:v>1177.8</c:v>
                </c:pt>
                <c:pt idx="7518">
                  <c:v>1072</c:v>
                </c:pt>
                <c:pt idx="7519">
                  <c:v>998.1</c:v>
                </c:pt>
                <c:pt idx="7520">
                  <c:v>2355.9</c:v>
                </c:pt>
                <c:pt idx="7521">
                  <c:v>2148.5</c:v>
                </c:pt>
                <c:pt idx="7522">
                  <c:v>1639.6</c:v>
                </c:pt>
                <c:pt idx="7523">
                  <c:v>1800.5</c:v>
                </c:pt>
                <c:pt idx="7524">
                  <c:v>1614.8</c:v>
                </c:pt>
                <c:pt idx="7525">
                  <c:v>1456.5</c:v>
                </c:pt>
                <c:pt idx="7526">
                  <c:v>1317.5</c:v>
                </c:pt>
                <c:pt idx="7527">
                  <c:v>1195.9000000000001</c:v>
                </c:pt>
                <c:pt idx="7528">
                  <c:v>1229.2</c:v>
                </c:pt>
                <c:pt idx="7529">
                  <c:v>1128.7</c:v>
                </c:pt>
                <c:pt idx="7530">
                  <c:v>945.4</c:v>
                </c:pt>
                <c:pt idx="7531">
                  <c:v>837.7</c:v>
                </c:pt>
                <c:pt idx="7532">
                  <c:v>862.9</c:v>
                </c:pt>
                <c:pt idx="7533">
                  <c:v>720.8</c:v>
                </c:pt>
                <c:pt idx="7534">
                  <c:v>670.6</c:v>
                </c:pt>
                <c:pt idx="7535">
                  <c:v>625.70000000000005</c:v>
                </c:pt>
                <c:pt idx="7536">
                  <c:v>569.5</c:v>
                </c:pt>
                <c:pt idx="7537">
                  <c:v>575.29999999999995</c:v>
                </c:pt>
                <c:pt idx="7538">
                  <c:v>500.4</c:v>
                </c:pt>
                <c:pt idx="7539">
                  <c:v>464.3</c:v>
                </c:pt>
                <c:pt idx="7540">
                  <c:v>551</c:v>
                </c:pt>
                <c:pt idx="7541">
                  <c:v>422.4</c:v>
                </c:pt>
                <c:pt idx="7542">
                  <c:v>611.5</c:v>
                </c:pt>
                <c:pt idx="7543">
                  <c:v>389.1</c:v>
                </c:pt>
                <c:pt idx="7544">
                  <c:v>343.9</c:v>
                </c:pt>
                <c:pt idx="7545">
                  <c:v>325.39999999999998</c:v>
                </c:pt>
                <c:pt idx="7546">
                  <c:v>611.9</c:v>
                </c:pt>
                <c:pt idx="7547">
                  <c:v>590.20000000000005</c:v>
                </c:pt>
                <c:pt idx="7548">
                  <c:v>326.10000000000002</c:v>
                </c:pt>
                <c:pt idx="7549">
                  <c:v>499.9</c:v>
                </c:pt>
                <c:pt idx="7550">
                  <c:v>697.9</c:v>
                </c:pt>
                <c:pt idx="7551">
                  <c:v>447.1</c:v>
                </c:pt>
                <c:pt idx="7552">
                  <c:v>387.9</c:v>
                </c:pt>
                <c:pt idx="7553">
                  <c:v>358.8</c:v>
                </c:pt>
                <c:pt idx="7554">
                  <c:v>332.9</c:v>
                </c:pt>
                <c:pt idx="7555">
                  <c:v>309.60000000000002</c:v>
                </c:pt>
                <c:pt idx="7556">
                  <c:v>288.39999999999998</c:v>
                </c:pt>
                <c:pt idx="7557">
                  <c:v>269.3</c:v>
                </c:pt>
                <c:pt idx="7558">
                  <c:v>264.39999999999998</c:v>
                </c:pt>
                <c:pt idx="7559">
                  <c:v>322.3</c:v>
                </c:pt>
                <c:pt idx="7560">
                  <c:v>231.7</c:v>
                </c:pt>
                <c:pt idx="7561">
                  <c:v>209.2</c:v>
                </c:pt>
                <c:pt idx="7562">
                  <c:v>197.4</c:v>
                </c:pt>
                <c:pt idx="7563">
                  <c:v>186.2</c:v>
                </c:pt>
                <c:pt idx="7564">
                  <c:v>176.1</c:v>
                </c:pt>
                <c:pt idx="7565">
                  <c:v>166.8</c:v>
                </c:pt>
                <c:pt idx="7566">
                  <c:v>215.2</c:v>
                </c:pt>
                <c:pt idx="7567">
                  <c:v>163.69999999999999</c:v>
                </c:pt>
                <c:pt idx="7568">
                  <c:v>146.30000000000001</c:v>
                </c:pt>
                <c:pt idx="7569">
                  <c:v>135.69999999999999</c:v>
                </c:pt>
                <c:pt idx="7570">
                  <c:v>128.6</c:v>
                </c:pt>
                <c:pt idx="7571">
                  <c:v>122.6</c:v>
                </c:pt>
                <c:pt idx="7572">
                  <c:v>116.9</c:v>
                </c:pt>
                <c:pt idx="7573">
                  <c:v>684.5</c:v>
                </c:pt>
                <c:pt idx="7574">
                  <c:v>608.9</c:v>
                </c:pt>
                <c:pt idx="7575">
                  <c:v>579.29999999999995</c:v>
                </c:pt>
                <c:pt idx="7576">
                  <c:v>647.1</c:v>
                </c:pt>
                <c:pt idx="7577">
                  <c:v>578.1</c:v>
                </c:pt>
                <c:pt idx="7578">
                  <c:v>518</c:v>
                </c:pt>
                <c:pt idx="7579">
                  <c:v>465.4</c:v>
                </c:pt>
                <c:pt idx="7580">
                  <c:v>667.4</c:v>
                </c:pt>
                <c:pt idx="7581">
                  <c:v>408</c:v>
                </c:pt>
                <c:pt idx="7582">
                  <c:v>344.1</c:v>
                </c:pt>
                <c:pt idx="7583">
                  <c:v>312.60000000000002</c:v>
                </c:pt>
                <c:pt idx="7584">
                  <c:v>285.2</c:v>
                </c:pt>
                <c:pt idx="7585">
                  <c:v>260.8</c:v>
                </c:pt>
                <c:pt idx="7586">
                  <c:v>239.7</c:v>
                </c:pt>
                <c:pt idx="7587">
                  <c:v>603.29999999999995</c:v>
                </c:pt>
                <c:pt idx="7588">
                  <c:v>264.2</c:v>
                </c:pt>
                <c:pt idx="7589">
                  <c:v>190.1</c:v>
                </c:pt>
                <c:pt idx="7590">
                  <c:v>174.5</c:v>
                </c:pt>
                <c:pt idx="7591">
                  <c:v>162.30000000000001</c:v>
                </c:pt>
                <c:pt idx="7592">
                  <c:v>151.30000000000001</c:v>
                </c:pt>
                <c:pt idx="7593">
                  <c:v>141.30000000000001</c:v>
                </c:pt>
                <c:pt idx="7594">
                  <c:v>132.30000000000001</c:v>
                </c:pt>
                <c:pt idx="7595">
                  <c:v>130.1</c:v>
                </c:pt>
                <c:pt idx="7596">
                  <c:v>117.3</c:v>
                </c:pt>
                <c:pt idx="7597">
                  <c:v>109.8</c:v>
                </c:pt>
                <c:pt idx="7598">
                  <c:v>103.4</c:v>
                </c:pt>
                <c:pt idx="7599">
                  <c:v>97.7</c:v>
                </c:pt>
                <c:pt idx="7600">
                  <c:v>92.3</c:v>
                </c:pt>
                <c:pt idx="7601">
                  <c:v>87.5</c:v>
                </c:pt>
                <c:pt idx="7602">
                  <c:v>82.6</c:v>
                </c:pt>
                <c:pt idx="7603">
                  <c:v>78.7</c:v>
                </c:pt>
                <c:pt idx="7604">
                  <c:v>74.5</c:v>
                </c:pt>
                <c:pt idx="7605">
                  <c:v>71.099999999999994</c:v>
                </c:pt>
                <c:pt idx="7606">
                  <c:v>67.400000000000006</c:v>
                </c:pt>
                <c:pt idx="7607">
                  <c:v>254.4</c:v>
                </c:pt>
                <c:pt idx="7608">
                  <c:v>173.2</c:v>
                </c:pt>
                <c:pt idx="7609">
                  <c:v>173.2</c:v>
                </c:pt>
                <c:pt idx="7610">
                  <c:v>890.7</c:v>
                </c:pt>
                <c:pt idx="7611">
                  <c:v>748.2</c:v>
                </c:pt>
                <c:pt idx="7612">
                  <c:v>606.29999999999995</c:v>
                </c:pt>
                <c:pt idx="7613">
                  <c:v>1066.2</c:v>
                </c:pt>
                <c:pt idx="7614">
                  <c:v>551.1</c:v>
                </c:pt>
                <c:pt idx="7615">
                  <c:v>819.2</c:v>
                </c:pt>
                <c:pt idx="7616">
                  <c:v>727.4</c:v>
                </c:pt>
                <c:pt idx="7617">
                  <c:v>825</c:v>
                </c:pt>
                <c:pt idx="7618">
                  <c:v>680.6</c:v>
                </c:pt>
                <c:pt idx="7619">
                  <c:v>564.70000000000005</c:v>
                </c:pt>
                <c:pt idx="7620">
                  <c:v>479.2</c:v>
                </c:pt>
                <c:pt idx="7621">
                  <c:v>2365.3000000000002</c:v>
                </c:pt>
                <c:pt idx="7622">
                  <c:v>1957.8</c:v>
                </c:pt>
                <c:pt idx="7623">
                  <c:v>1591.8</c:v>
                </c:pt>
                <c:pt idx="7624">
                  <c:v>1413</c:v>
                </c:pt>
                <c:pt idx="7625">
                  <c:v>1259.8</c:v>
                </c:pt>
                <c:pt idx="7626">
                  <c:v>1126.5</c:v>
                </c:pt>
                <c:pt idx="7627">
                  <c:v>1010.1</c:v>
                </c:pt>
                <c:pt idx="7628">
                  <c:v>908.4</c:v>
                </c:pt>
                <c:pt idx="7629">
                  <c:v>878.2</c:v>
                </c:pt>
                <c:pt idx="7630">
                  <c:v>748</c:v>
                </c:pt>
                <c:pt idx="7631">
                  <c:v>672.9</c:v>
                </c:pt>
                <c:pt idx="7632">
                  <c:v>612.5</c:v>
                </c:pt>
                <c:pt idx="7633">
                  <c:v>559.29999999999995</c:v>
                </c:pt>
                <c:pt idx="7634">
                  <c:v>512.20000000000005</c:v>
                </c:pt>
                <c:pt idx="7635">
                  <c:v>470.5</c:v>
                </c:pt>
                <c:pt idx="7636">
                  <c:v>433.2</c:v>
                </c:pt>
                <c:pt idx="7637">
                  <c:v>400.2</c:v>
                </c:pt>
                <c:pt idx="7638">
                  <c:v>535.1</c:v>
                </c:pt>
                <c:pt idx="7639">
                  <c:v>369.9</c:v>
                </c:pt>
                <c:pt idx="7640">
                  <c:v>513.79999999999995</c:v>
                </c:pt>
                <c:pt idx="7641">
                  <c:v>384.1</c:v>
                </c:pt>
                <c:pt idx="7642">
                  <c:v>286.3</c:v>
                </c:pt>
                <c:pt idx="7643">
                  <c:v>376.6</c:v>
                </c:pt>
                <c:pt idx="7644">
                  <c:v>278.8</c:v>
                </c:pt>
                <c:pt idx="7645">
                  <c:v>1100.7</c:v>
                </c:pt>
                <c:pt idx="7646">
                  <c:v>1067.4000000000001</c:v>
                </c:pt>
                <c:pt idx="7647">
                  <c:v>897.4</c:v>
                </c:pt>
                <c:pt idx="7648">
                  <c:v>1918.5</c:v>
                </c:pt>
                <c:pt idx="7649">
                  <c:v>2314.6</c:v>
                </c:pt>
                <c:pt idx="7650">
                  <c:v>2237.6999999999998</c:v>
                </c:pt>
                <c:pt idx="7651">
                  <c:v>1854.7</c:v>
                </c:pt>
                <c:pt idx="7652">
                  <c:v>1779.3</c:v>
                </c:pt>
                <c:pt idx="7653">
                  <c:v>1634.2</c:v>
                </c:pt>
                <c:pt idx="7654">
                  <c:v>1426.3</c:v>
                </c:pt>
                <c:pt idx="7655">
                  <c:v>1381.4</c:v>
                </c:pt>
                <c:pt idx="7656">
                  <c:v>1161.5</c:v>
                </c:pt>
                <c:pt idx="7657">
                  <c:v>1038.9000000000001</c:v>
                </c:pt>
                <c:pt idx="7658">
                  <c:v>941.7</c:v>
                </c:pt>
                <c:pt idx="7659">
                  <c:v>856.1</c:v>
                </c:pt>
                <c:pt idx="7660">
                  <c:v>780.5</c:v>
                </c:pt>
                <c:pt idx="7661">
                  <c:v>818.8</c:v>
                </c:pt>
                <c:pt idx="7662">
                  <c:v>666.5</c:v>
                </c:pt>
                <c:pt idx="7663">
                  <c:v>603.6</c:v>
                </c:pt>
                <c:pt idx="7664">
                  <c:v>569.1</c:v>
                </c:pt>
                <c:pt idx="7665">
                  <c:v>515.4</c:v>
                </c:pt>
                <c:pt idx="7666">
                  <c:v>476.8</c:v>
                </c:pt>
                <c:pt idx="7667">
                  <c:v>524</c:v>
                </c:pt>
                <c:pt idx="7668">
                  <c:v>539.29999999999995</c:v>
                </c:pt>
                <c:pt idx="7669">
                  <c:v>8017.3</c:v>
                </c:pt>
                <c:pt idx="7670">
                  <c:v>7530.3</c:v>
                </c:pt>
                <c:pt idx="7671">
                  <c:v>6110.5</c:v>
                </c:pt>
                <c:pt idx="7672">
                  <c:v>5462.4</c:v>
                </c:pt>
                <c:pt idx="7673">
                  <c:v>5027.8999999999996</c:v>
                </c:pt>
                <c:pt idx="7674">
                  <c:v>4597.8999999999996</c:v>
                </c:pt>
                <c:pt idx="7675">
                  <c:v>4107.1000000000004</c:v>
                </c:pt>
                <c:pt idx="7676">
                  <c:v>3714.1</c:v>
                </c:pt>
                <c:pt idx="7677">
                  <c:v>4078.3</c:v>
                </c:pt>
                <c:pt idx="7678">
                  <c:v>3755.8</c:v>
                </c:pt>
                <c:pt idx="7679">
                  <c:v>3278</c:v>
                </c:pt>
                <c:pt idx="7680">
                  <c:v>2978.7</c:v>
                </c:pt>
                <c:pt idx="7681">
                  <c:v>2684.8</c:v>
                </c:pt>
                <c:pt idx="7682">
                  <c:v>2427.6999999999998</c:v>
                </c:pt>
                <c:pt idx="7683">
                  <c:v>2202</c:v>
                </c:pt>
                <c:pt idx="7684">
                  <c:v>2003.5</c:v>
                </c:pt>
                <c:pt idx="7685">
                  <c:v>1828.2</c:v>
                </c:pt>
                <c:pt idx="7686">
                  <c:v>1735.5</c:v>
                </c:pt>
                <c:pt idx="7687">
                  <c:v>3952.7</c:v>
                </c:pt>
                <c:pt idx="7688">
                  <c:v>5910.9</c:v>
                </c:pt>
                <c:pt idx="7689">
                  <c:v>6308.9</c:v>
                </c:pt>
                <c:pt idx="7690">
                  <c:v>6628.5</c:v>
                </c:pt>
                <c:pt idx="7691">
                  <c:v>6290.8</c:v>
                </c:pt>
                <c:pt idx="7692">
                  <c:v>6284.2</c:v>
                </c:pt>
                <c:pt idx="7693">
                  <c:v>6171.6</c:v>
                </c:pt>
                <c:pt idx="7694">
                  <c:v>8051.3</c:v>
                </c:pt>
                <c:pt idx="7695">
                  <c:v>9184.2999999999993</c:v>
                </c:pt>
                <c:pt idx="7696">
                  <c:v>8429.1</c:v>
                </c:pt>
                <c:pt idx="7697">
                  <c:v>7425.5</c:v>
                </c:pt>
                <c:pt idx="7698">
                  <c:v>8949.2000000000007</c:v>
                </c:pt>
                <c:pt idx="7699">
                  <c:v>8257.9</c:v>
                </c:pt>
                <c:pt idx="7700">
                  <c:v>7229.4</c:v>
                </c:pt>
                <c:pt idx="7701">
                  <c:v>6563.3</c:v>
                </c:pt>
                <c:pt idx="7702">
                  <c:v>5872.9</c:v>
                </c:pt>
                <c:pt idx="7703">
                  <c:v>5270.2</c:v>
                </c:pt>
                <c:pt idx="7704">
                  <c:v>4743.6000000000004</c:v>
                </c:pt>
                <c:pt idx="7705">
                  <c:v>4282.1000000000004</c:v>
                </c:pt>
                <c:pt idx="7706">
                  <c:v>4626.1000000000004</c:v>
                </c:pt>
                <c:pt idx="7707">
                  <c:v>5717.2</c:v>
                </c:pt>
                <c:pt idx="7708">
                  <c:v>15018</c:v>
                </c:pt>
                <c:pt idx="7709">
                  <c:v>15791</c:v>
                </c:pt>
                <c:pt idx="7710">
                  <c:v>12467</c:v>
                </c:pt>
                <c:pt idx="7711">
                  <c:v>11012</c:v>
                </c:pt>
                <c:pt idx="7712">
                  <c:v>12691</c:v>
                </c:pt>
                <c:pt idx="7713">
                  <c:v>11030</c:v>
                </c:pt>
                <c:pt idx="7714">
                  <c:v>9777.6</c:v>
                </c:pt>
                <c:pt idx="7715">
                  <c:v>8768.6</c:v>
                </c:pt>
                <c:pt idx="7716">
                  <c:v>10135</c:v>
                </c:pt>
                <c:pt idx="7717">
                  <c:v>11708</c:v>
                </c:pt>
                <c:pt idx="7718">
                  <c:v>10220</c:v>
                </c:pt>
                <c:pt idx="7719">
                  <c:v>9047.7000000000007</c:v>
                </c:pt>
                <c:pt idx="7720">
                  <c:v>8215.5</c:v>
                </c:pt>
                <c:pt idx="7721">
                  <c:v>7239.6</c:v>
                </c:pt>
                <c:pt idx="7722">
                  <c:v>7867.1</c:v>
                </c:pt>
                <c:pt idx="7723">
                  <c:v>8184</c:v>
                </c:pt>
                <c:pt idx="7724">
                  <c:v>7211.9</c:v>
                </c:pt>
                <c:pt idx="7725">
                  <c:v>6818</c:v>
                </c:pt>
                <c:pt idx="7726">
                  <c:v>6208.7</c:v>
                </c:pt>
                <c:pt idx="7727">
                  <c:v>5586.9</c:v>
                </c:pt>
                <c:pt idx="7728">
                  <c:v>5042.2</c:v>
                </c:pt>
                <c:pt idx="7729">
                  <c:v>4747.5</c:v>
                </c:pt>
                <c:pt idx="7730">
                  <c:v>4224.3</c:v>
                </c:pt>
                <c:pt idx="7731">
                  <c:v>4325.5</c:v>
                </c:pt>
                <c:pt idx="7732">
                  <c:v>4193.7</c:v>
                </c:pt>
                <c:pt idx="7733">
                  <c:v>3810.9</c:v>
                </c:pt>
                <c:pt idx="7734">
                  <c:v>3473.4</c:v>
                </c:pt>
                <c:pt idx="7735">
                  <c:v>3175.5</c:v>
                </c:pt>
                <c:pt idx="7736">
                  <c:v>2915.8</c:v>
                </c:pt>
                <c:pt idx="7737">
                  <c:v>10613</c:v>
                </c:pt>
                <c:pt idx="7738">
                  <c:v>16419</c:v>
                </c:pt>
                <c:pt idx="7739">
                  <c:v>14902</c:v>
                </c:pt>
                <c:pt idx="7740">
                  <c:v>12269</c:v>
                </c:pt>
                <c:pt idx="7741">
                  <c:v>10965</c:v>
                </c:pt>
                <c:pt idx="7742">
                  <c:v>12167</c:v>
                </c:pt>
                <c:pt idx="7743">
                  <c:v>10750</c:v>
                </c:pt>
                <c:pt idx="7744">
                  <c:v>9476.2000000000007</c:v>
                </c:pt>
                <c:pt idx="7745">
                  <c:v>8525.7999999999993</c:v>
                </c:pt>
                <c:pt idx="7746">
                  <c:v>11278</c:v>
                </c:pt>
                <c:pt idx="7747">
                  <c:v>9850.2999999999993</c:v>
                </c:pt>
                <c:pt idx="7748">
                  <c:v>8935.2000000000007</c:v>
                </c:pt>
                <c:pt idx="7749">
                  <c:v>7801.2</c:v>
                </c:pt>
                <c:pt idx="7750">
                  <c:v>7980</c:v>
                </c:pt>
                <c:pt idx="7751">
                  <c:v>7985.6</c:v>
                </c:pt>
                <c:pt idx="7752">
                  <c:v>10970</c:v>
                </c:pt>
                <c:pt idx="7753">
                  <c:v>10004</c:v>
                </c:pt>
                <c:pt idx="7754">
                  <c:v>9143.6</c:v>
                </c:pt>
                <c:pt idx="7755">
                  <c:v>8717.2000000000007</c:v>
                </c:pt>
                <c:pt idx="7756">
                  <c:v>7742.1</c:v>
                </c:pt>
                <c:pt idx="7757">
                  <c:v>20773</c:v>
                </c:pt>
                <c:pt idx="7758">
                  <c:v>21999</c:v>
                </c:pt>
                <c:pt idx="7759">
                  <c:v>14968</c:v>
                </c:pt>
                <c:pt idx="7760">
                  <c:v>13580</c:v>
                </c:pt>
                <c:pt idx="7761">
                  <c:v>12227</c:v>
                </c:pt>
                <c:pt idx="7762">
                  <c:v>10694</c:v>
                </c:pt>
                <c:pt idx="7763">
                  <c:v>10481</c:v>
                </c:pt>
                <c:pt idx="7764">
                  <c:v>9306.4</c:v>
                </c:pt>
                <c:pt idx="7765">
                  <c:v>8305.2000000000007</c:v>
                </c:pt>
                <c:pt idx="7766">
                  <c:v>7509.8</c:v>
                </c:pt>
                <c:pt idx="7767">
                  <c:v>6684.6</c:v>
                </c:pt>
                <c:pt idx="7768">
                  <c:v>6542.1</c:v>
                </c:pt>
                <c:pt idx="7769">
                  <c:v>6609.4</c:v>
                </c:pt>
                <c:pt idx="7770">
                  <c:v>5991.5</c:v>
                </c:pt>
                <c:pt idx="7771">
                  <c:v>5468.6</c:v>
                </c:pt>
                <c:pt idx="7772">
                  <c:v>5364.7</c:v>
                </c:pt>
                <c:pt idx="7773">
                  <c:v>4852.5</c:v>
                </c:pt>
                <c:pt idx="7774">
                  <c:v>4402.5</c:v>
                </c:pt>
                <c:pt idx="7775">
                  <c:v>4016.7</c:v>
                </c:pt>
                <c:pt idx="7776">
                  <c:v>3658.1</c:v>
                </c:pt>
                <c:pt idx="7777">
                  <c:v>3348.1</c:v>
                </c:pt>
                <c:pt idx="7778">
                  <c:v>3100.7</c:v>
                </c:pt>
                <c:pt idx="7779">
                  <c:v>2924.9</c:v>
                </c:pt>
                <c:pt idx="7780">
                  <c:v>2653.6</c:v>
                </c:pt>
                <c:pt idx="7781">
                  <c:v>3014.7</c:v>
                </c:pt>
                <c:pt idx="7782">
                  <c:v>3118.6</c:v>
                </c:pt>
                <c:pt idx="7783">
                  <c:v>2887.8</c:v>
                </c:pt>
                <c:pt idx="7784">
                  <c:v>2814.7</c:v>
                </c:pt>
                <c:pt idx="7785">
                  <c:v>3819.1</c:v>
                </c:pt>
                <c:pt idx="7786">
                  <c:v>4360</c:v>
                </c:pt>
                <c:pt idx="7787">
                  <c:v>3740.1</c:v>
                </c:pt>
                <c:pt idx="7788">
                  <c:v>3967.1</c:v>
                </c:pt>
                <c:pt idx="7789">
                  <c:v>4172</c:v>
                </c:pt>
                <c:pt idx="7790">
                  <c:v>6530.8</c:v>
                </c:pt>
                <c:pt idx="7791">
                  <c:v>6330.6</c:v>
                </c:pt>
                <c:pt idx="7792">
                  <c:v>5504.5</c:v>
                </c:pt>
                <c:pt idx="7793">
                  <c:v>4994.7</c:v>
                </c:pt>
                <c:pt idx="7794">
                  <c:v>4484.3999999999996</c:v>
                </c:pt>
                <c:pt idx="7795">
                  <c:v>4054.3</c:v>
                </c:pt>
                <c:pt idx="7796">
                  <c:v>4483.7</c:v>
                </c:pt>
                <c:pt idx="7797">
                  <c:v>4836.3999999999996</c:v>
                </c:pt>
                <c:pt idx="7798">
                  <c:v>4202.8999999999996</c:v>
                </c:pt>
                <c:pt idx="7799">
                  <c:v>3927</c:v>
                </c:pt>
                <c:pt idx="7800">
                  <c:v>3547.3</c:v>
                </c:pt>
                <c:pt idx="7801">
                  <c:v>3213.8</c:v>
                </c:pt>
                <c:pt idx="7802">
                  <c:v>2933.3</c:v>
                </c:pt>
                <c:pt idx="7803">
                  <c:v>2676.9</c:v>
                </c:pt>
                <c:pt idx="7804">
                  <c:v>2759</c:v>
                </c:pt>
                <c:pt idx="7805">
                  <c:v>7801</c:v>
                </c:pt>
                <c:pt idx="7806">
                  <c:v>6906.7</c:v>
                </c:pt>
                <c:pt idx="7807">
                  <c:v>5826.2</c:v>
                </c:pt>
                <c:pt idx="7808">
                  <c:v>5528.4</c:v>
                </c:pt>
                <c:pt idx="7809">
                  <c:v>4987.7</c:v>
                </c:pt>
                <c:pt idx="7810">
                  <c:v>10054</c:v>
                </c:pt>
                <c:pt idx="7811">
                  <c:v>12475</c:v>
                </c:pt>
                <c:pt idx="7812">
                  <c:v>11112</c:v>
                </c:pt>
                <c:pt idx="7813">
                  <c:v>10625</c:v>
                </c:pt>
                <c:pt idx="7814">
                  <c:v>9191.7999999999993</c:v>
                </c:pt>
                <c:pt idx="7815">
                  <c:v>9083.2999999999993</c:v>
                </c:pt>
                <c:pt idx="7816">
                  <c:v>8082.3</c:v>
                </c:pt>
                <c:pt idx="7817">
                  <c:v>7250.2</c:v>
                </c:pt>
                <c:pt idx="7818">
                  <c:v>6464.3</c:v>
                </c:pt>
                <c:pt idx="7819">
                  <c:v>5901.3</c:v>
                </c:pt>
                <c:pt idx="7820">
                  <c:v>5223.8999999999996</c:v>
                </c:pt>
                <c:pt idx="7821">
                  <c:v>4925.8</c:v>
                </c:pt>
                <c:pt idx="7822">
                  <c:v>4284.7</c:v>
                </c:pt>
                <c:pt idx="7823">
                  <c:v>3872.3</c:v>
                </c:pt>
                <c:pt idx="7824">
                  <c:v>3742.7</c:v>
                </c:pt>
                <c:pt idx="7825">
                  <c:v>4154.3</c:v>
                </c:pt>
                <c:pt idx="7826">
                  <c:v>3939.4</c:v>
                </c:pt>
                <c:pt idx="7827">
                  <c:v>3475.8</c:v>
                </c:pt>
                <c:pt idx="7828">
                  <c:v>3167.8</c:v>
                </c:pt>
                <c:pt idx="7829">
                  <c:v>3846.5</c:v>
                </c:pt>
                <c:pt idx="7830">
                  <c:v>3712.7</c:v>
                </c:pt>
                <c:pt idx="7831">
                  <c:v>3820.8</c:v>
                </c:pt>
                <c:pt idx="7832">
                  <c:v>6781.4</c:v>
                </c:pt>
                <c:pt idx="7833">
                  <c:v>6657.2</c:v>
                </c:pt>
                <c:pt idx="7834">
                  <c:v>5788.1</c:v>
                </c:pt>
                <c:pt idx="7835">
                  <c:v>5558.8</c:v>
                </c:pt>
                <c:pt idx="7836">
                  <c:v>5011.1000000000004</c:v>
                </c:pt>
                <c:pt idx="7837">
                  <c:v>4544.8</c:v>
                </c:pt>
                <c:pt idx="7838">
                  <c:v>4248.8</c:v>
                </c:pt>
                <c:pt idx="7839">
                  <c:v>3689.3</c:v>
                </c:pt>
                <c:pt idx="7840">
                  <c:v>3381.8</c:v>
                </c:pt>
                <c:pt idx="7841">
                  <c:v>3702.6</c:v>
                </c:pt>
                <c:pt idx="7842">
                  <c:v>3369.1</c:v>
                </c:pt>
                <c:pt idx="7843">
                  <c:v>2979.6</c:v>
                </c:pt>
                <c:pt idx="7844">
                  <c:v>2705.5</c:v>
                </c:pt>
                <c:pt idx="7845">
                  <c:v>3362.5</c:v>
                </c:pt>
                <c:pt idx="7846">
                  <c:v>3298</c:v>
                </c:pt>
                <c:pt idx="7847">
                  <c:v>2909.3</c:v>
                </c:pt>
                <c:pt idx="7848">
                  <c:v>2714.8</c:v>
                </c:pt>
                <c:pt idx="7849">
                  <c:v>2467.5</c:v>
                </c:pt>
                <c:pt idx="7850">
                  <c:v>2256.1999999999998</c:v>
                </c:pt>
                <c:pt idx="7851">
                  <c:v>2069</c:v>
                </c:pt>
                <c:pt idx="7852">
                  <c:v>1903</c:v>
                </c:pt>
                <c:pt idx="7853">
                  <c:v>1755.1</c:v>
                </c:pt>
                <c:pt idx="7854">
                  <c:v>1623.2</c:v>
                </c:pt>
                <c:pt idx="7855">
                  <c:v>1505.2</c:v>
                </c:pt>
                <c:pt idx="7856">
                  <c:v>1399.1</c:v>
                </c:pt>
                <c:pt idx="7857">
                  <c:v>1303.8</c:v>
                </c:pt>
                <c:pt idx="7858">
                  <c:v>1260</c:v>
                </c:pt>
                <c:pt idx="7859">
                  <c:v>2168.5</c:v>
                </c:pt>
                <c:pt idx="7860">
                  <c:v>1873.8</c:v>
                </c:pt>
                <c:pt idx="7861">
                  <c:v>1605.7</c:v>
                </c:pt>
                <c:pt idx="7862">
                  <c:v>1471.5</c:v>
                </c:pt>
                <c:pt idx="7863">
                  <c:v>1441.8</c:v>
                </c:pt>
                <c:pt idx="7864">
                  <c:v>1260.8</c:v>
                </c:pt>
                <c:pt idx="7865">
                  <c:v>1158.4000000000001</c:v>
                </c:pt>
                <c:pt idx="7866">
                  <c:v>1075.2</c:v>
                </c:pt>
                <c:pt idx="7867">
                  <c:v>1000.6</c:v>
                </c:pt>
                <c:pt idx="7868">
                  <c:v>933.3</c:v>
                </c:pt>
                <c:pt idx="7869">
                  <c:v>1206.4000000000001</c:v>
                </c:pt>
                <c:pt idx="7870">
                  <c:v>905.2</c:v>
                </c:pt>
                <c:pt idx="7871">
                  <c:v>9761.5</c:v>
                </c:pt>
                <c:pt idx="7872">
                  <c:v>11680</c:v>
                </c:pt>
                <c:pt idx="7873">
                  <c:v>9224</c:v>
                </c:pt>
                <c:pt idx="7874">
                  <c:v>8129.6</c:v>
                </c:pt>
                <c:pt idx="7875">
                  <c:v>9305.2000000000007</c:v>
                </c:pt>
                <c:pt idx="7876">
                  <c:v>8608.2000000000007</c:v>
                </c:pt>
                <c:pt idx="7877">
                  <c:v>8021</c:v>
                </c:pt>
                <c:pt idx="7878">
                  <c:v>7912.7</c:v>
                </c:pt>
                <c:pt idx="7879">
                  <c:v>7508.8</c:v>
                </c:pt>
                <c:pt idx="7880">
                  <c:v>7001.4</c:v>
                </c:pt>
                <c:pt idx="7881">
                  <c:v>7543.5</c:v>
                </c:pt>
                <c:pt idx="7882">
                  <c:v>8352.2999999999993</c:v>
                </c:pt>
                <c:pt idx="7883">
                  <c:v>8112.4</c:v>
                </c:pt>
                <c:pt idx="7884">
                  <c:v>7169.2</c:v>
                </c:pt>
                <c:pt idx="7885">
                  <c:v>6404.1</c:v>
                </c:pt>
                <c:pt idx="7886">
                  <c:v>5736.6</c:v>
                </c:pt>
                <c:pt idx="7887">
                  <c:v>5154.1000000000004</c:v>
                </c:pt>
                <c:pt idx="7888">
                  <c:v>4644.3999999999996</c:v>
                </c:pt>
                <c:pt idx="7889">
                  <c:v>5038.7</c:v>
                </c:pt>
                <c:pt idx="7890">
                  <c:v>5233.8</c:v>
                </c:pt>
                <c:pt idx="7891">
                  <c:v>4721.3</c:v>
                </c:pt>
                <c:pt idx="7892">
                  <c:v>4192.3</c:v>
                </c:pt>
                <c:pt idx="7893">
                  <c:v>8673.9</c:v>
                </c:pt>
                <c:pt idx="7894">
                  <c:v>13392</c:v>
                </c:pt>
                <c:pt idx="7895">
                  <c:v>10947</c:v>
                </c:pt>
                <c:pt idx="7896">
                  <c:v>9512.5</c:v>
                </c:pt>
                <c:pt idx="7897">
                  <c:v>8844</c:v>
                </c:pt>
                <c:pt idx="7898">
                  <c:v>7873.6</c:v>
                </c:pt>
                <c:pt idx="7899">
                  <c:v>7028.9</c:v>
                </c:pt>
                <c:pt idx="7900">
                  <c:v>6292.7</c:v>
                </c:pt>
                <c:pt idx="7901">
                  <c:v>5671.2</c:v>
                </c:pt>
                <c:pt idx="7902">
                  <c:v>5178.2</c:v>
                </c:pt>
                <c:pt idx="7903">
                  <c:v>4693.6000000000004</c:v>
                </c:pt>
                <c:pt idx="7904">
                  <c:v>4432.2</c:v>
                </c:pt>
                <c:pt idx="7905">
                  <c:v>3822.6</c:v>
                </c:pt>
                <c:pt idx="7906">
                  <c:v>3449.9</c:v>
                </c:pt>
                <c:pt idx="7907">
                  <c:v>3320.2</c:v>
                </c:pt>
                <c:pt idx="7908">
                  <c:v>2909.7</c:v>
                </c:pt>
                <c:pt idx="7909">
                  <c:v>2658.6</c:v>
                </c:pt>
                <c:pt idx="7910">
                  <c:v>2921.7</c:v>
                </c:pt>
                <c:pt idx="7911">
                  <c:v>2414.1999999999998</c:v>
                </c:pt>
                <c:pt idx="7912">
                  <c:v>2433.1999999999998</c:v>
                </c:pt>
                <c:pt idx="7913">
                  <c:v>2234.3000000000002</c:v>
                </c:pt>
                <c:pt idx="7914">
                  <c:v>2105.8000000000002</c:v>
                </c:pt>
                <c:pt idx="7915">
                  <c:v>1920.2</c:v>
                </c:pt>
                <c:pt idx="7916">
                  <c:v>2179.1</c:v>
                </c:pt>
                <c:pt idx="7917">
                  <c:v>1992.1</c:v>
                </c:pt>
                <c:pt idx="7918">
                  <c:v>1806.9</c:v>
                </c:pt>
                <c:pt idx="7919">
                  <c:v>2105.8000000000002</c:v>
                </c:pt>
                <c:pt idx="7920">
                  <c:v>2494</c:v>
                </c:pt>
                <c:pt idx="7921">
                  <c:v>2262.4</c:v>
                </c:pt>
                <c:pt idx="7922">
                  <c:v>2013.5</c:v>
                </c:pt>
                <c:pt idx="7923">
                  <c:v>1836.5</c:v>
                </c:pt>
                <c:pt idx="7924">
                  <c:v>1690.1</c:v>
                </c:pt>
                <c:pt idx="7925">
                  <c:v>1662.5</c:v>
                </c:pt>
                <c:pt idx="7926">
                  <c:v>1506.1</c:v>
                </c:pt>
                <c:pt idx="7927">
                  <c:v>1412.2</c:v>
                </c:pt>
                <c:pt idx="7928">
                  <c:v>1252.3</c:v>
                </c:pt>
                <c:pt idx="7929">
                  <c:v>1160.3</c:v>
                </c:pt>
                <c:pt idx="7930">
                  <c:v>1084.2</c:v>
                </c:pt>
                <c:pt idx="7931">
                  <c:v>1015.2</c:v>
                </c:pt>
                <c:pt idx="7932">
                  <c:v>952.5</c:v>
                </c:pt>
                <c:pt idx="7933">
                  <c:v>1167.7</c:v>
                </c:pt>
                <c:pt idx="7934">
                  <c:v>937.1</c:v>
                </c:pt>
                <c:pt idx="7935">
                  <c:v>801.9</c:v>
                </c:pt>
                <c:pt idx="7936">
                  <c:v>750.5</c:v>
                </c:pt>
                <c:pt idx="7937">
                  <c:v>709.8</c:v>
                </c:pt>
                <c:pt idx="7938">
                  <c:v>696.8</c:v>
                </c:pt>
                <c:pt idx="7939">
                  <c:v>639.9</c:v>
                </c:pt>
                <c:pt idx="7940">
                  <c:v>604.6</c:v>
                </c:pt>
                <c:pt idx="7941">
                  <c:v>574.29999999999995</c:v>
                </c:pt>
                <c:pt idx="7942">
                  <c:v>545.9</c:v>
                </c:pt>
                <c:pt idx="7943">
                  <c:v>519.4</c:v>
                </c:pt>
                <c:pt idx="7944">
                  <c:v>494.6</c:v>
                </c:pt>
                <c:pt idx="7945">
                  <c:v>471.3</c:v>
                </c:pt>
                <c:pt idx="7946">
                  <c:v>452.4</c:v>
                </c:pt>
                <c:pt idx="7947">
                  <c:v>436.1</c:v>
                </c:pt>
                <c:pt idx="7948">
                  <c:v>409.8</c:v>
                </c:pt>
                <c:pt idx="7949">
                  <c:v>390.5</c:v>
                </c:pt>
                <c:pt idx="7950">
                  <c:v>411.6</c:v>
                </c:pt>
                <c:pt idx="7951">
                  <c:v>423.2</c:v>
                </c:pt>
                <c:pt idx="7952">
                  <c:v>347.5</c:v>
                </c:pt>
                <c:pt idx="7953">
                  <c:v>325.8</c:v>
                </c:pt>
                <c:pt idx="7954">
                  <c:v>498.8</c:v>
                </c:pt>
                <c:pt idx="7955">
                  <c:v>471.7</c:v>
                </c:pt>
                <c:pt idx="7956">
                  <c:v>318.3</c:v>
                </c:pt>
                <c:pt idx="7957">
                  <c:v>274.5</c:v>
                </c:pt>
                <c:pt idx="7958">
                  <c:v>261.10000000000002</c:v>
                </c:pt>
                <c:pt idx="7959">
                  <c:v>249.8</c:v>
                </c:pt>
                <c:pt idx="7960">
                  <c:v>422.7</c:v>
                </c:pt>
                <c:pt idx="7961">
                  <c:v>249.4</c:v>
                </c:pt>
                <c:pt idx="7962">
                  <c:v>219.3</c:v>
                </c:pt>
                <c:pt idx="7963">
                  <c:v>328.3</c:v>
                </c:pt>
                <c:pt idx="7964">
                  <c:v>214.1</c:v>
                </c:pt>
                <c:pt idx="7965">
                  <c:v>192.6</c:v>
                </c:pt>
                <c:pt idx="7966">
                  <c:v>250.9</c:v>
                </c:pt>
                <c:pt idx="7967">
                  <c:v>195.7</c:v>
                </c:pt>
                <c:pt idx="7968">
                  <c:v>170.7</c:v>
                </c:pt>
                <c:pt idx="7969">
                  <c:v>162.1</c:v>
                </c:pt>
                <c:pt idx="7970">
                  <c:v>155.5</c:v>
                </c:pt>
                <c:pt idx="7971">
                  <c:v>149</c:v>
                </c:pt>
                <c:pt idx="7972">
                  <c:v>159</c:v>
                </c:pt>
                <c:pt idx="7973">
                  <c:v>138.69999999999999</c:v>
                </c:pt>
                <c:pt idx="7974">
                  <c:v>130.9</c:v>
                </c:pt>
                <c:pt idx="7975">
                  <c:v>129.6</c:v>
                </c:pt>
                <c:pt idx="7976">
                  <c:v>120.7</c:v>
                </c:pt>
                <c:pt idx="7977">
                  <c:v>115.3</c:v>
                </c:pt>
                <c:pt idx="7978">
                  <c:v>110.4</c:v>
                </c:pt>
                <c:pt idx="7979">
                  <c:v>105.8</c:v>
                </c:pt>
                <c:pt idx="7980">
                  <c:v>434.1</c:v>
                </c:pt>
                <c:pt idx="7981">
                  <c:v>228.2</c:v>
                </c:pt>
                <c:pt idx="7982">
                  <c:v>103.6</c:v>
                </c:pt>
                <c:pt idx="7983">
                  <c:v>170.3</c:v>
                </c:pt>
                <c:pt idx="7984">
                  <c:v>112.9</c:v>
                </c:pt>
                <c:pt idx="7985">
                  <c:v>933</c:v>
                </c:pt>
                <c:pt idx="7986">
                  <c:v>797.9</c:v>
                </c:pt>
                <c:pt idx="7987">
                  <c:v>2549.1999999999998</c:v>
                </c:pt>
                <c:pt idx="7988">
                  <c:v>3290.3</c:v>
                </c:pt>
                <c:pt idx="7989">
                  <c:v>10153</c:v>
                </c:pt>
                <c:pt idx="7990">
                  <c:v>7323.9</c:v>
                </c:pt>
                <c:pt idx="7991">
                  <c:v>5927.3</c:v>
                </c:pt>
                <c:pt idx="7992">
                  <c:v>5244.2</c:v>
                </c:pt>
                <c:pt idx="7993">
                  <c:v>4657.7</c:v>
                </c:pt>
                <c:pt idx="7994">
                  <c:v>4569</c:v>
                </c:pt>
                <c:pt idx="7995">
                  <c:v>8879.7000000000007</c:v>
                </c:pt>
                <c:pt idx="7996">
                  <c:v>8557.6</c:v>
                </c:pt>
                <c:pt idx="7997">
                  <c:v>6874</c:v>
                </c:pt>
                <c:pt idx="7998">
                  <c:v>5979.5</c:v>
                </c:pt>
                <c:pt idx="7999">
                  <c:v>5327.3</c:v>
                </c:pt>
                <c:pt idx="8000">
                  <c:v>4832.7</c:v>
                </c:pt>
                <c:pt idx="8001">
                  <c:v>4301.8999999999996</c:v>
                </c:pt>
                <c:pt idx="8002">
                  <c:v>3848.7</c:v>
                </c:pt>
                <c:pt idx="8003">
                  <c:v>3559.9</c:v>
                </c:pt>
                <c:pt idx="8004">
                  <c:v>3133.3</c:v>
                </c:pt>
                <c:pt idx="8005">
                  <c:v>3468.3</c:v>
                </c:pt>
                <c:pt idx="8006">
                  <c:v>7056.7</c:v>
                </c:pt>
                <c:pt idx="8007">
                  <c:v>6542.8</c:v>
                </c:pt>
                <c:pt idx="8008">
                  <c:v>9001</c:v>
                </c:pt>
                <c:pt idx="8009">
                  <c:v>8307.9</c:v>
                </c:pt>
                <c:pt idx="8010">
                  <c:v>7171.4</c:v>
                </c:pt>
                <c:pt idx="8011">
                  <c:v>6612.9</c:v>
                </c:pt>
                <c:pt idx="8012">
                  <c:v>15288</c:v>
                </c:pt>
                <c:pt idx="8013">
                  <c:v>14091</c:v>
                </c:pt>
                <c:pt idx="8014">
                  <c:v>12285</c:v>
                </c:pt>
                <c:pt idx="8015">
                  <c:v>16120</c:v>
                </c:pt>
                <c:pt idx="8016">
                  <c:v>14030</c:v>
                </c:pt>
                <c:pt idx="8017">
                  <c:v>13008</c:v>
                </c:pt>
                <c:pt idx="8018">
                  <c:v>15625</c:v>
                </c:pt>
                <c:pt idx="8019">
                  <c:v>15864</c:v>
                </c:pt>
                <c:pt idx="8020">
                  <c:v>13031</c:v>
                </c:pt>
                <c:pt idx="8021">
                  <c:v>11635</c:v>
                </c:pt>
                <c:pt idx="8022">
                  <c:v>10346</c:v>
                </c:pt>
                <c:pt idx="8023">
                  <c:v>9202</c:v>
                </c:pt>
                <c:pt idx="8024">
                  <c:v>8215.4</c:v>
                </c:pt>
                <c:pt idx="8025">
                  <c:v>7356.1</c:v>
                </c:pt>
                <c:pt idx="8026">
                  <c:v>6606.2</c:v>
                </c:pt>
                <c:pt idx="8027">
                  <c:v>5957.5</c:v>
                </c:pt>
                <c:pt idx="8028">
                  <c:v>5441</c:v>
                </c:pt>
                <c:pt idx="8029">
                  <c:v>5052.7</c:v>
                </c:pt>
                <c:pt idx="8030">
                  <c:v>4488.6000000000004</c:v>
                </c:pt>
                <c:pt idx="8031">
                  <c:v>4041.4</c:v>
                </c:pt>
                <c:pt idx="8032">
                  <c:v>3698.7</c:v>
                </c:pt>
                <c:pt idx="8033">
                  <c:v>3400.7</c:v>
                </c:pt>
                <c:pt idx="8034">
                  <c:v>3139.3</c:v>
                </c:pt>
                <c:pt idx="8035">
                  <c:v>2916.7</c:v>
                </c:pt>
                <c:pt idx="8036">
                  <c:v>2782.4</c:v>
                </c:pt>
                <c:pt idx="8037">
                  <c:v>2568.5</c:v>
                </c:pt>
                <c:pt idx="8038">
                  <c:v>2300.5</c:v>
                </c:pt>
                <c:pt idx="8039">
                  <c:v>2329.8000000000002</c:v>
                </c:pt>
                <c:pt idx="8040">
                  <c:v>2119.6999999999998</c:v>
                </c:pt>
                <c:pt idx="8041">
                  <c:v>2464.6999999999998</c:v>
                </c:pt>
                <c:pt idx="8042">
                  <c:v>2358</c:v>
                </c:pt>
                <c:pt idx="8043">
                  <c:v>2340.5</c:v>
                </c:pt>
                <c:pt idx="8044">
                  <c:v>2146.6999999999998</c:v>
                </c:pt>
                <c:pt idx="8045">
                  <c:v>2230.3000000000002</c:v>
                </c:pt>
                <c:pt idx="8046">
                  <c:v>3062.2</c:v>
                </c:pt>
                <c:pt idx="8047">
                  <c:v>3558.4</c:v>
                </c:pt>
                <c:pt idx="8048">
                  <c:v>3146.5</c:v>
                </c:pt>
                <c:pt idx="8049">
                  <c:v>2851.6</c:v>
                </c:pt>
                <c:pt idx="8050">
                  <c:v>2592.4</c:v>
                </c:pt>
                <c:pt idx="8051">
                  <c:v>2364</c:v>
                </c:pt>
                <c:pt idx="8052">
                  <c:v>2218.5</c:v>
                </c:pt>
                <c:pt idx="8053">
                  <c:v>2022.2</c:v>
                </c:pt>
                <c:pt idx="8054">
                  <c:v>1863.8</c:v>
                </c:pt>
                <c:pt idx="8055">
                  <c:v>1687.1</c:v>
                </c:pt>
                <c:pt idx="8056">
                  <c:v>1557.2</c:v>
                </c:pt>
                <c:pt idx="8057">
                  <c:v>1520.1</c:v>
                </c:pt>
                <c:pt idx="8058">
                  <c:v>5302.7</c:v>
                </c:pt>
                <c:pt idx="8059">
                  <c:v>5181.2</c:v>
                </c:pt>
                <c:pt idx="8060">
                  <c:v>4391.3</c:v>
                </c:pt>
                <c:pt idx="8061">
                  <c:v>4026.9</c:v>
                </c:pt>
                <c:pt idx="8062">
                  <c:v>3673.2</c:v>
                </c:pt>
                <c:pt idx="8063">
                  <c:v>3312.3</c:v>
                </c:pt>
                <c:pt idx="8064">
                  <c:v>3423.1</c:v>
                </c:pt>
                <c:pt idx="8065">
                  <c:v>7728.5</c:v>
                </c:pt>
                <c:pt idx="8066">
                  <c:v>7599</c:v>
                </c:pt>
                <c:pt idx="8067">
                  <c:v>7198</c:v>
                </c:pt>
                <c:pt idx="8068">
                  <c:v>6301.9</c:v>
                </c:pt>
                <c:pt idx="8069">
                  <c:v>6132.5</c:v>
                </c:pt>
                <c:pt idx="8070">
                  <c:v>8294.2000000000007</c:v>
                </c:pt>
                <c:pt idx="8071">
                  <c:v>11085</c:v>
                </c:pt>
                <c:pt idx="8072">
                  <c:v>9685</c:v>
                </c:pt>
                <c:pt idx="8073">
                  <c:v>8531.7999999999993</c:v>
                </c:pt>
                <c:pt idx="8074">
                  <c:v>7912.8</c:v>
                </c:pt>
                <c:pt idx="8075">
                  <c:v>7569.6</c:v>
                </c:pt>
                <c:pt idx="8076">
                  <c:v>6893.3</c:v>
                </c:pt>
                <c:pt idx="8077">
                  <c:v>10495</c:v>
                </c:pt>
                <c:pt idx="8078">
                  <c:v>9330.6</c:v>
                </c:pt>
                <c:pt idx="8079">
                  <c:v>8102.2</c:v>
                </c:pt>
                <c:pt idx="8080">
                  <c:v>7777.3</c:v>
                </c:pt>
                <c:pt idx="8081">
                  <c:v>7152.6</c:v>
                </c:pt>
                <c:pt idx="8082">
                  <c:v>6419.6</c:v>
                </c:pt>
                <c:pt idx="8083">
                  <c:v>6419.6</c:v>
                </c:pt>
                <c:pt idx="8084">
                  <c:v>13023</c:v>
                </c:pt>
                <c:pt idx="8085">
                  <c:v>10980</c:v>
                </c:pt>
                <c:pt idx="8086">
                  <c:v>12200</c:v>
                </c:pt>
                <c:pt idx="8087">
                  <c:v>10902</c:v>
                </c:pt>
                <c:pt idx="8088">
                  <c:v>9663.6</c:v>
                </c:pt>
                <c:pt idx="8089">
                  <c:v>9048.2999999999993</c:v>
                </c:pt>
                <c:pt idx="8090">
                  <c:v>8580.2000000000007</c:v>
                </c:pt>
                <c:pt idx="8091">
                  <c:v>7658.3</c:v>
                </c:pt>
                <c:pt idx="8092">
                  <c:v>6854.7</c:v>
                </c:pt>
                <c:pt idx="8093">
                  <c:v>6149.2</c:v>
                </c:pt>
                <c:pt idx="8094">
                  <c:v>5535.3</c:v>
                </c:pt>
                <c:pt idx="8095">
                  <c:v>4998.3</c:v>
                </c:pt>
                <c:pt idx="8096">
                  <c:v>4534.3</c:v>
                </c:pt>
                <c:pt idx="8097">
                  <c:v>4117.6000000000004</c:v>
                </c:pt>
                <c:pt idx="8098">
                  <c:v>4548.6000000000004</c:v>
                </c:pt>
                <c:pt idx="8099">
                  <c:v>4963.3</c:v>
                </c:pt>
                <c:pt idx="8100">
                  <c:v>4482.2</c:v>
                </c:pt>
                <c:pt idx="8101">
                  <c:v>4095.9</c:v>
                </c:pt>
                <c:pt idx="8102">
                  <c:v>3781.1</c:v>
                </c:pt>
                <c:pt idx="8103">
                  <c:v>3859.2</c:v>
                </c:pt>
                <c:pt idx="8104">
                  <c:v>3458.1</c:v>
                </c:pt>
                <c:pt idx="8105">
                  <c:v>3487.7</c:v>
                </c:pt>
                <c:pt idx="8106">
                  <c:v>3201</c:v>
                </c:pt>
                <c:pt idx="8107">
                  <c:v>3954.8</c:v>
                </c:pt>
                <c:pt idx="8108">
                  <c:v>4444.5</c:v>
                </c:pt>
                <c:pt idx="8109">
                  <c:v>3950.4</c:v>
                </c:pt>
                <c:pt idx="8110">
                  <c:v>3573.7</c:v>
                </c:pt>
                <c:pt idx="8111">
                  <c:v>3242.6</c:v>
                </c:pt>
                <c:pt idx="8112">
                  <c:v>2951.2</c:v>
                </c:pt>
                <c:pt idx="8113">
                  <c:v>2796.6</c:v>
                </c:pt>
                <c:pt idx="8114">
                  <c:v>2801.7</c:v>
                </c:pt>
                <c:pt idx="8115">
                  <c:v>2980.7</c:v>
                </c:pt>
                <c:pt idx="8116">
                  <c:v>3017.5</c:v>
                </c:pt>
                <c:pt idx="8117">
                  <c:v>2933.9</c:v>
                </c:pt>
                <c:pt idx="8118">
                  <c:v>2579.5</c:v>
                </c:pt>
                <c:pt idx="8119">
                  <c:v>3004.9</c:v>
                </c:pt>
                <c:pt idx="8120">
                  <c:v>3970.4</c:v>
                </c:pt>
                <c:pt idx="8121">
                  <c:v>6706.9</c:v>
                </c:pt>
                <c:pt idx="8122">
                  <c:v>6460.8</c:v>
                </c:pt>
                <c:pt idx="8123">
                  <c:v>5629.9</c:v>
                </c:pt>
                <c:pt idx="8124">
                  <c:v>5935.8</c:v>
                </c:pt>
                <c:pt idx="8125">
                  <c:v>10340</c:v>
                </c:pt>
                <c:pt idx="8126">
                  <c:v>11093</c:v>
                </c:pt>
                <c:pt idx="8127">
                  <c:v>9790.7000000000007</c:v>
                </c:pt>
                <c:pt idx="8128">
                  <c:v>8847</c:v>
                </c:pt>
                <c:pt idx="8129">
                  <c:v>8272</c:v>
                </c:pt>
                <c:pt idx="8130">
                  <c:v>7882.3</c:v>
                </c:pt>
                <c:pt idx="8131">
                  <c:v>7029.6</c:v>
                </c:pt>
                <c:pt idx="8132">
                  <c:v>6407.5</c:v>
                </c:pt>
                <c:pt idx="8133">
                  <c:v>6730.1</c:v>
                </c:pt>
                <c:pt idx="8134">
                  <c:v>7103.7</c:v>
                </c:pt>
                <c:pt idx="8135">
                  <c:v>6642.7</c:v>
                </c:pt>
                <c:pt idx="8136">
                  <c:v>6464.8</c:v>
                </c:pt>
                <c:pt idx="8137">
                  <c:v>6108.3</c:v>
                </c:pt>
                <c:pt idx="8138">
                  <c:v>6771.2</c:v>
                </c:pt>
                <c:pt idx="8139">
                  <c:v>7034.3</c:v>
                </c:pt>
                <c:pt idx="8140">
                  <c:v>6208.9</c:v>
                </c:pt>
                <c:pt idx="8141">
                  <c:v>5568.5</c:v>
                </c:pt>
                <c:pt idx="8142">
                  <c:v>5008.7</c:v>
                </c:pt>
                <c:pt idx="8143">
                  <c:v>4519</c:v>
                </c:pt>
                <c:pt idx="8144">
                  <c:v>4089.1</c:v>
                </c:pt>
                <c:pt idx="8145">
                  <c:v>3734.6</c:v>
                </c:pt>
                <c:pt idx="8146">
                  <c:v>3381.8</c:v>
                </c:pt>
                <c:pt idx="8147">
                  <c:v>3085.8</c:v>
                </c:pt>
                <c:pt idx="8148">
                  <c:v>2907.5</c:v>
                </c:pt>
                <c:pt idx="8149">
                  <c:v>2631.3</c:v>
                </c:pt>
                <c:pt idx="8150">
                  <c:v>2560.6999999999998</c:v>
                </c:pt>
                <c:pt idx="8151">
                  <c:v>2256.3000000000002</c:v>
                </c:pt>
                <c:pt idx="8152">
                  <c:v>2195.1999999999998</c:v>
                </c:pt>
                <c:pt idx="8153">
                  <c:v>2262.6999999999998</c:v>
                </c:pt>
                <c:pt idx="8154">
                  <c:v>3945.1</c:v>
                </c:pt>
                <c:pt idx="8155">
                  <c:v>4472.6000000000004</c:v>
                </c:pt>
                <c:pt idx="8156">
                  <c:v>6578</c:v>
                </c:pt>
                <c:pt idx="8157">
                  <c:v>7068.9</c:v>
                </c:pt>
                <c:pt idx="8158">
                  <c:v>6986.2</c:v>
                </c:pt>
                <c:pt idx="8159">
                  <c:v>6927.2</c:v>
                </c:pt>
                <c:pt idx="8160">
                  <c:v>6989.5</c:v>
                </c:pt>
                <c:pt idx="8161">
                  <c:v>6170.5</c:v>
                </c:pt>
                <c:pt idx="8162">
                  <c:v>5671.3</c:v>
                </c:pt>
                <c:pt idx="8163">
                  <c:v>4970.3999999999996</c:v>
                </c:pt>
                <c:pt idx="8164">
                  <c:v>4448.3999999999996</c:v>
                </c:pt>
                <c:pt idx="8165">
                  <c:v>4011.6</c:v>
                </c:pt>
                <c:pt idx="8166">
                  <c:v>3629.2</c:v>
                </c:pt>
                <c:pt idx="8167">
                  <c:v>3293.4</c:v>
                </c:pt>
                <c:pt idx="8168">
                  <c:v>3160.2</c:v>
                </c:pt>
                <c:pt idx="8169">
                  <c:v>4867.7</c:v>
                </c:pt>
                <c:pt idx="8170">
                  <c:v>5331</c:v>
                </c:pt>
                <c:pt idx="8171">
                  <c:v>5501</c:v>
                </c:pt>
                <c:pt idx="8172">
                  <c:v>6385.7</c:v>
                </c:pt>
                <c:pt idx="8173">
                  <c:v>6636.6</c:v>
                </c:pt>
                <c:pt idx="8174">
                  <c:v>5832.5</c:v>
                </c:pt>
                <c:pt idx="8175">
                  <c:v>5421.4</c:v>
                </c:pt>
                <c:pt idx="8176">
                  <c:v>4899</c:v>
                </c:pt>
                <c:pt idx="8177">
                  <c:v>4480.8999999999996</c:v>
                </c:pt>
                <c:pt idx="8178">
                  <c:v>4165.5</c:v>
                </c:pt>
                <c:pt idx="8179">
                  <c:v>3618.9</c:v>
                </c:pt>
                <c:pt idx="8180">
                  <c:v>3881.5</c:v>
                </c:pt>
                <c:pt idx="8181">
                  <c:v>4521.7</c:v>
                </c:pt>
                <c:pt idx="8182">
                  <c:v>4916.6000000000004</c:v>
                </c:pt>
                <c:pt idx="8183">
                  <c:v>4333.8999999999996</c:v>
                </c:pt>
                <c:pt idx="8184">
                  <c:v>3975</c:v>
                </c:pt>
                <c:pt idx="8185">
                  <c:v>3533.4</c:v>
                </c:pt>
                <c:pt idx="8186">
                  <c:v>3194.5</c:v>
                </c:pt>
                <c:pt idx="8187">
                  <c:v>2903.6</c:v>
                </c:pt>
                <c:pt idx="8188">
                  <c:v>2647.2</c:v>
                </c:pt>
                <c:pt idx="8189">
                  <c:v>2420.8000000000002</c:v>
                </c:pt>
                <c:pt idx="8190">
                  <c:v>2220.3000000000002</c:v>
                </c:pt>
                <c:pt idx="8191">
                  <c:v>2042.1</c:v>
                </c:pt>
                <c:pt idx="8192">
                  <c:v>1883.8</c:v>
                </c:pt>
                <c:pt idx="8193">
                  <c:v>1742.2</c:v>
                </c:pt>
                <c:pt idx="8194">
                  <c:v>2098.1999999999998</c:v>
                </c:pt>
                <c:pt idx="8195">
                  <c:v>3192.1</c:v>
                </c:pt>
                <c:pt idx="8196">
                  <c:v>2894.9</c:v>
                </c:pt>
                <c:pt idx="8197">
                  <c:v>2362.1</c:v>
                </c:pt>
                <c:pt idx="8198">
                  <c:v>2544</c:v>
                </c:pt>
                <c:pt idx="8199">
                  <c:v>3386.1</c:v>
                </c:pt>
                <c:pt idx="8200">
                  <c:v>3855.3</c:v>
                </c:pt>
                <c:pt idx="8201">
                  <c:v>4335.3999999999996</c:v>
                </c:pt>
                <c:pt idx="8202">
                  <c:v>7200.8</c:v>
                </c:pt>
                <c:pt idx="8203">
                  <c:v>6826.3</c:v>
                </c:pt>
                <c:pt idx="8204">
                  <c:v>5923.3</c:v>
                </c:pt>
                <c:pt idx="8205">
                  <c:v>5283.7</c:v>
                </c:pt>
                <c:pt idx="8206">
                  <c:v>4714</c:v>
                </c:pt>
                <c:pt idx="8207">
                  <c:v>6285.3</c:v>
                </c:pt>
                <c:pt idx="8208">
                  <c:v>6059.1</c:v>
                </c:pt>
                <c:pt idx="8209">
                  <c:v>5891.5</c:v>
                </c:pt>
                <c:pt idx="8210">
                  <c:v>5211.1000000000004</c:v>
                </c:pt>
                <c:pt idx="8211">
                  <c:v>4667.3</c:v>
                </c:pt>
                <c:pt idx="8212">
                  <c:v>4219.1000000000004</c:v>
                </c:pt>
                <c:pt idx="8213">
                  <c:v>3782.3</c:v>
                </c:pt>
                <c:pt idx="8214">
                  <c:v>3917.8</c:v>
                </c:pt>
                <c:pt idx="8215">
                  <c:v>7623.6</c:v>
                </c:pt>
                <c:pt idx="8216">
                  <c:v>7401.2</c:v>
                </c:pt>
                <c:pt idx="8217">
                  <c:v>7077.2</c:v>
                </c:pt>
                <c:pt idx="8218">
                  <c:v>6249.1</c:v>
                </c:pt>
                <c:pt idx="8219">
                  <c:v>8957.4</c:v>
                </c:pt>
                <c:pt idx="8220">
                  <c:v>8642.1</c:v>
                </c:pt>
                <c:pt idx="8221">
                  <c:v>8141.7</c:v>
                </c:pt>
                <c:pt idx="8222">
                  <c:v>8008.9</c:v>
                </c:pt>
                <c:pt idx="8223">
                  <c:v>7948.6</c:v>
                </c:pt>
                <c:pt idx="8224">
                  <c:v>7016.5</c:v>
                </c:pt>
                <c:pt idx="8225">
                  <c:v>6403</c:v>
                </c:pt>
                <c:pt idx="8226">
                  <c:v>11465</c:v>
                </c:pt>
                <c:pt idx="8227">
                  <c:v>9690.5</c:v>
                </c:pt>
                <c:pt idx="8228">
                  <c:v>8527.9</c:v>
                </c:pt>
                <c:pt idx="8229">
                  <c:v>7592.6</c:v>
                </c:pt>
                <c:pt idx="8230">
                  <c:v>6781.5</c:v>
                </c:pt>
                <c:pt idx="8231">
                  <c:v>6528.6</c:v>
                </c:pt>
                <c:pt idx="8232">
                  <c:v>6644.5</c:v>
                </c:pt>
                <c:pt idx="8233">
                  <c:v>6355.9</c:v>
                </c:pt>
                <c:pt idx="8234">
                  <c:v>5615.7</c:v>
                </c:pt>
                <c:pt idx="8235">
                  <c:v>5089.8999999999996</c:v>
                </c:pt>
                <c:pt idx="8236">
                  <c:v>5495.5</c:v>
                </c:pt>
                <c:pt idx="8237">
                  <c:v>5821</c:v>
                </c:pt>
                <c:pt idx="8238">
                  <c:v>5105.3</c:v>
                </c:pt>
                <c:pt idx="8239">
                  <c:v>4886.5</c:v>
                </c:pt>
                <c:pt idx="8240">
                  <c:v>4390</c:v>
                </c:pt>
                <c:pt idx="8241">
                  <c:v>3947.1</c:v>
                </c:pt>
                <c:pt idx="8242">
                  <c:v>3581.2</c:v>
                </c:pt>
                <c:pt idx="8243">
                  <c:v>3261.8</c:v>
                </c:pt>
                <c:pt idx="8244">
                  <c:v>2981</c:v>
                </c:pt>
                <c:pt idx="8245">
                  <c:v>2805.8</c:v>
                </c:pt>
                <c:pt idx="8246">
                  <c:v>2517.1</c:v>
                </c:pt>
                <c:pt idx="8247">
                  <c:v>2313</c:v>
                </c:pt>
                <c:pt idx="8248">
                  <c:v>2234.9</c:v>
                </c:pt>
                <c:pt idx="8249">
                  <c:v>1990.2</c:v>
                </c:pt>
                <c:pt idx="8250">
                  <c:v>1838.4</c:v>
                </c:pt>
                <c:pt idx="8251">
                  <c:v>1711.8</c:v>
                </c:pt>
                <c:pt idx="8252">
                  <c:v>1644.1</c:v>
                </c:pt>
                <c:pt idx="8253">
                  <c:v>1916.5</c:v>
                </c:pt>
                <c:pt idx="8254">
                  <c:v>1507.7</c:v>
                </c:pt>
                <c:pt idx="8255">
                  <c:v>1500.7</c:v>
                </c:pt>
                <c:pt idx="8256">
                  <c:v>1341.3</c:v>
                </c:pt>
                <c:pt idx="8257">
                  <c:v>1261.9000000000001</c:v>
                </c:pt>
                <c:pt idx="8258">
                  <c:v>2029.2</c:v>
                </c:pt>
                <c:pt idx="8259">
                  <c:v>2551.8000000000002</c:v>
                </c:pt>
                <c:pt idx="8260">
                  <c:v>2362.3000000000002</c:v>
                </c:pt>
                <c:pt idx="8261">
                  <c:v>2093.1999999999998</c:v>
                </c:pt>
                <c:pt idx="8262">
                  <c:v>1895.5</c:v>
                </c:pt>
                <c:pt idx="8263">
                  <c:v>3256.3</c:v>
                </c:pt>
                <c:pt idx="8264">
                  <c:v>2742.5</c:v>
                </c:pt>
                <c:pt idx="8265">
                  <c:v>2348.3000000000002</c:v>
                </c:pt>
                <c:pt idx="8266">
                  <c:v>2130.1999999999998</c:v>
                </c:pt>
                <c:pt idx="8267">
                  <c:v>1932.2</c:v>
                </c:pt>
                <c:pt idx="8268">
                  <c:v>1760.5</c:v>
                </c:pt>
                <c:pt idx="8269">
                  <c:v>1632.7</c:v>
                </c:pt>
                <c:pt idx="8270">
                  <c:v>1478.2</c:v>
                </c:pt>
                <c:pt idx="8271">
                  <c:v>1356.7</c:v>
                </c:pt>
                <c:pt idx="8272">
                  <c:v>1250.9000000000001</c:v>
                </c:pt>
                <c:pt idx="8273">
                  <c:v>1156.5999999999999</c:v>
                </c:pt>
                <c:pt idx="8274">
                  <c:v>1072.0999999999999</c:v>
                </c:pt>
                <c:pt idx="8275">
                  <c:v>996.3</c:v>
                </c:pt>
                <c:pt idx="8276">
                  <c:v>1257.0999999999999</c:v>
                </c:pt>
                <c:pt idx="8277">
                  <c:v>1231.9000000000001</c:v>
                </c:pt>
                <c:pt idx="8278">
                  <c:v>847.6</c:v>
                </c:pt>
                <c:pt idx="8279">
                  <c:v>1082.4000000000001</c:v>
                </c:pt>
                <c:pt idx="8280">
                  <c:v>997.5</c:v>
                </c:pt>
                <c:pt idx="8281">
                  <c:v>921</c:v>
                </c:pt>
                <c:pt idx="8282">
                  <c:v>853.5</c:v>
                </c:pt>
                <c:pt idx="8283">
                  <c:v>792.4</c:v>
                </c:pt>
                <c:pt idx="8284">
                  <c:v>743</c:v>
                </c:pt>
                <c:pt idx="8285">
                  <c:v>693.4</c:v>
                </c:pt>
                <c:pt idx="8286">
                  <c:v>644.20000000000005</c:v>
                </c:pt>
                <c:pt idx="8287">
                  <c:v>603.20000000000005</c:v>
                </c:pt>
                <c:pt idx="8288">
                  <c:v>1962.1</c:v>
                </c:pt>
                <c:pt idx="8289">
                  <c:v>5335.2</c:v>
                </c:pt>
                <c:pt idx="8290">
                  <c:v>4134</c:v>
                </c:pt>
                <c:pt idx="8291">
                  <c:v>3342.2</c:v>
                </c:pt>
                <c:pt idx="8292">
                  <c:v>3065.3</c:v>
                </c:pt>
                <c:pt idx="8293">
                  <c:v>4297.6000000000004</c:v>
                </c:pt>
                <c:pt idx="8294">
                  <c:v>3646.7</c:v>
                </c:pt>
                <c:pt idx="8295">
                  <c:v>3163.2</c:v>
                </c:pt>
                <c:pt idx="8296">
                  <c:v>2826</c:v>
                </c:pt>
                <c:pt idx="8297">
                  <c:v>2525.5</c:v>
                </c:pt>
                <c:pt idx="8298">
                  <c:v>2268.6999999999998</c:v>
                </c:pt>
                <c:pt idx="8299">
                  <c:v>2087.6</c:v>
                </c:pt>
                <c:pt idx="8300">
                  <c:v>2104.9</c:v>
                </c:pt>
                <c:pt idx="8301">
                  <c:v>2018.1</c:v>
                </c:pt>
                <c:pt idx="8302">
                  <c:v>1571.2</c:v>
                </c:pt>
                <c:pt idx="8303">
                  <c:v>1486.8</c:v>
                </c:pt>
                <c:pt idx="8304">
                  <c:v>1359.7</c:v>
                </c:pt>
                <c:pt idx="8305">
                  <c:v>1247.4000000000001</c:v>
                </c:pt>
                <c:pt idx="8306">
                  <c:v>1147.4000000000001</c:v>
                </c:pt>
                <c:pt idx="8307">
                  <c:v>1521.7</c:v>
                </c:pt>
                <c:pt idx="8308">
                  <c:v>1030.4000000000001</c:v>
                </c:pt>
                <c:pt idx="8309">
                  <c:v>1013.9</c:v>
                </c:pt>
                <c:pt idx="8310">
                  <c:v>937.1</c:v>
                </c:pt>
                <c:pt idx="8311">
                  <c:v>868.5</c:v>
                </c:pt>
                <c:pt idx="8312">
                  <c:v>807.2</c:v>
                </c:pt>
                <c:pt idx="8313">
                  <c:v>751.9</c:v>
                </c:pt>
                <c:pt idx="8314">
                  <c:v>710.4</c:v>
                </c:pt>
                <c:pt idx="8315">
                  <c:v>1609.2</c:v>
                </c:pt>
                <c:pt idx="8316">
                  <c:v>1532.6</c:v>
                </c:pt>
                <c:pt idx="8317">
                  <c:v>1154.2</c:v>
                </c:pt>
                <c:pt idx="8318">
                  <c:v>1333.6</c:v>
                </c:pt>
                <c:pt idx="8319">
                  <c:v>1420.5</c:v>
                </c:pt>
                <c:pt idx="8320">
                  <c:v>1299</c:v>
                </c:pt>
                <c:pt idx="8321">
                  <c:v>2029.7</c:v>
                </c:pt>
                <c:pt idx="8322">
                  <c:v>3116.9</c:v>
                </c:pt>
                <c:pt idx="8323">
                  <c:v>2853.6</c:v>
                </c:pt>
                <c:pt idx="8324">
                  <c:v>2489.3000000000002</c:v>
                </c:pt>
                <c:pt idx="8325">
                  <c:v>2397.4</c:v>
                </c:pt>
                <c:pt idx="8326">
                  <c:v>2216.6</c:v>
                </c:pt>
                <c:pt idx="8327">
                  <c:v>1990.9</c:v>
                </c:pt>
                <c:pt idx="8328">
                  <c:v>1787.2</c:v>
                </c:pt>
                <c:pt idx="8329">
                  <c:v>1852.3</c:v>
                </c:pt>
                <c:pt idx="8330">
                  <c:v>1488.3</c:v>
                </c:pt>
                <c:pt idx="8331">
                  <c:v>1328.3</c:v>
                </c:pt>
                <c:pt idx="8332">
                  <c:v>1210.8</c:v>
                </c:pt>
                <c:pt idx="8333">
                  <c:v>1110.2</c:v>
                </c:pt>
                <c:pt idx="8334">
                  <c:v>1220.8</c:v>
                </c:pt>
                <c:pt idx="8335">
                  <c:v>959.9</c:v>
                </c:pt>
                <c:pt idx="8336">
                  <c:v>1649.3</c:v>
                </c:pt>
                <c:pt idx="8337">
                  <c:v>1456.9</c:v>
                </c:pt>
                <c:pt idx="8338">
                  <c:v>1213.0999999999999</c:v>
                </c:pt>
                <c:pt idx="8339">
                  <c:v>1494.1</c:v>
                </c:pt>
                <c:pt idx="8340">
                  <c:v>1405.9</c:v>
                </c:pt>
                <c:pt idx="8341">
                  <c:v>2347.6</c:v>
                </c:pt>
                <c:pt idx="8342">
                  <c:v>2365.8000000000002</c:v>
                </c:pt>
                <c:pt idx="8343">
                  <c:v>1911.5</c:v>
                </c:pt>
                <c:pt idx="8344">
                  <c:v>2487.6999999999998</c:v>
                </c:pt>
                <c:pt idx="8345">
                  <c:v>2236.5</c:v>
                </c:pt>
                <c:pt idx="8346">
                  <c:v>2003.3</c:v>
                </c:pt>
                <c:pt idx="8347">
                  <c:v>1750.4</c:v>
                </c:pt>
                <c:pt idx="8348">
                  <c:v>1574</c:v>
                </c:pt>
                <c:pt idx="8349">
                  <c:v>1425.8</c:v>
                </c:pt>
                <c:pt idx="8350">
                  <c:v>1295.3</c:v>
                </c:pt>
                <c:pt idx="8351">
                  <c:v>1180.5</c:v>
                </c:pt>
                <c:pt idx="8352">
                  <c:v>1079.0999999999999</c:v>
                </c:pt>
                <c:pt idx="8353">
                  <c:v>989.3</c:v>
                </c:pt>
                <c:pt idx="8354">
                  <c:v>1064.5999999999999</c:v>
                </c:pt>
                <c:pt idx="8355">
                  <c:v>970.4</c:v>
                </c:pt>
                <c:pt idx="8356">
                  <c:v>787.9</c:v>
                </c:pt>
                <c:pt idx="8357">
                  <c:v>725.9</c:v>
                </c:pt>
                <c:pt idx="8358">
                  <c:v>669.8</c:v>
                </c:pt>
                <c:pt idx="8359">
                  <c:v>622.20000000000005</c:v>
                </c:pt>
                <c:pt idx="8360">
                  <c:v>580.9</c:v>
                </c:pt>
                <c:pt idx="8361">
                  <c:v>543.4</c:v>
                </c:pt>
                <c:pt idx="8362">
                  <c:v>509.5</c:v>
                </c:pt>
                <c:pt idx="8363">
                  <c:v>478.6</c:v>
                </c:pt>
                <c:pt idx="8364">
                  <c:v>450.2</c:v>
                </c:pt>
                <c:pt idx="8365">
                  <c:v>424.4</c:v>
                </c:pt>
                <c:pt idx="8366">
                  <c:v>400.6</c:v>
                </c:pt>
                <c:pt idx="8367">
                  <c:v>813.9</c:v>
                </c:pt>
                <c:pt idx="8368">
                  <c:v>480.4</c:v>
                </c:pt>
                <c:pt idx="8369">
                  <c:v>399.8</c:v>
                </c:pt>
                <c:pt idx="8370">
                  <c:v>367.8</c:v>
                </c:pt>
                <c:pt idx="8371">
                  <c:v>346.1</c:v>
                </c:pt>
                <c:pt idx="8372">
                  <c:v>326.39999999999998</c:v>
                </c:pt>
                <c:pt idx="8373">
                  <c:v>308</c:v>
                </c:pt>
                <c:pt idx="8374">
                  <c:v>291.3</c:v>
                </c:pt>
                <c:pt idx="8375">
                  <c:v>432.2</c:v>
                </c:pt>
                <c:pt idx="8376">
                  <c:v>482.8</c:v>
                </c:pt>
                <c:pt idx="8377">
                  <c:v>460.3</c:v>
                </c:pt>
                <c:pt idx="8378">
                  <c:v>257.8</c:v>
                </c:pt>
                <c:pt idx="8379">
                  <c:v>621.1</c:v>
                </c:pt>
                <c:pt idx="8380">
                  <c:v>723.5</c:v>
                </c:pt>
                <c:pt idx="8381">
                  <c:v>2154.9</c:v>
                </c:pt>
                <c:pt idx="8382">
                  <c:v>2685.7</c:v>
                </c:pt>
                <c:pt idx="8383">
                  <c:v>3066.8</c:v>
                </c:pt>
                <c:pt idx="8384">
                  <c:v>2884.5</c:v>
                </c:pt>
                <c:pt idx="8385">
                  <c:v>2448.5</c:v>
                </c:pt>
                <c:pt idx="8386">
                  <c:v>2293.6999999999998</c:v>
                </c:pt>
                <c:pt idx="8387">
                  <c:v>2049.6</c:v>
                </c:pt>
                <c:pt idx="8388">
                  <c:v>1831</c:v>
                </c:pt>
                <c:pt idx="8389">
                  <c:v>1681.4</c:v>
                </c:pt>
                <c:pt idx="8390">
                  <c:v>2170.1999999999998</c:v>
                </c:pt>
                <c:pt idx="8391">
                  <c:v>17434</c:v>
                </c:pt>
                <c:pt idx="8392">
                  <c:v>12791</c:v>
                </c:pt>
                <c:pt idx="8393">
                  <c:v>10397</c:v>
                </c:pt>
                <c:pt idx="8394">
                  <c:v>9371.6</c:v>
                </c:pt>
                <c:pt idx="8395">
                  <c:v>8322.1</c:v>
                </c:pt>
                <c:pt idx="8396">
                  <c:v>11055</c:v>
                </c:pt>
                <c:pt idx="8397">
                  <c:v>9843.9</c:v>
                </c:pt>
                <c:pt idx="8398">
                  <c:v>8553.7999999999993</c:v>
                </c:pt>
                <c:pt idx="8399">
                  <c:v>8092.3</c:v>
                </c:pt>
                <c:pt idx="8400">
                  <c:v>9201.7000000000007</c:v>
                </c:pt>
                <c:pt idx="8401">
                  <c:v>8501</c:v>
                </c:pt>
                <c:pt idx="8402">
                  <c:v>7470.4</c:v>
                </c:pt>
                <c:pt idx="8403">
                  <c:v>6672.5</c:v>
                </c:pt>
                <c:pt idx="8404">
                  <c:v>5977.9</c:v>
                </c:pt>
                <c:pt idx="8405">
                  <c:v>5371.2</c:v>
                </c:pt>
                <c:pt idx="8406">
                  <c:v>4972.7</c:v>
                </c:pt>
                <c:pt idx="8407">
                  <c:v>4421.7</c:v>
                </c:pt>
                <c:pt idx="8408">
                  <c:v>3970.6</c:v>
                </c:pt>
                <c:pt idx="8409">
                  <c:v>3607.7</c:v>
                </c:pt>
                <c:pt idx="8410">
                  <c:v>3291</c:v>
                </c:pt>
                <c:pt idx="8411">
                  <c:v>3011</c:v>
                </c:pt>
                <c:pt idx="8412">
                  <c:v>2850.5</c:v>
                </c:pt>
                <c:pt idx="8413">
                  <c:v>2786</c:v>
                </c:pt>
                <c:pt idx="8414">
                  <c:v>2372.4</c:v>
                </c:pt>
                <c:pt idx="8415">
                  <c:v>2426</c:v>
                </c:pt>
                <c:pt idx="8416">
                  <c:v>2237</c:v>
                </c:pt>
                <c:pt idx="8417">
                  <c:v>2264.6</c:v>
                </c:pt>
                <c:pt idx="8418">
                  <c:v>6655.5</c:v>
                </c:pt>
                <c:pt idx="8419">
                  <c:v>6171.3</c:v>
                </c:pt>
                <c:pt idx="8420">
                  <c:v>5282.6</c:v>
                </c:pt>
                <c:pt idx="8421">
                  <c:v>4772.7</c:v>
                </c:pt>
                <c:pt idx="8422">
                  <c:v>4250.8999999999996</c:v>
                </c:pt>
                <c:pt idx="8423">
                  <c:v>4009.6</c:v>
                </c:pt>
                <c:pt idx="8424">
                  <c:v>8360.1</c:v>
                </c:pt>
                <c:pt idx="8425">
                  <c:v>7724.9</c:v>
                </c:pt>
                <c:pt idx="8426">
                  <c:v>6942.7</c:v>
                </c:pt>
                <c:pt idx="8427">
                  <c:v>6655.2</c:v>
                </c:pt>
                <c:pt idx="8428">
                  <c:v>5940.6</c:v>
                </c:pt>
                <c:pt idx="8429">
                  <c:v>5317.9</c:v>
                </c:pt>
                <c:pt idx="8430">
                  <c:v>4781.2</c:v>
                </c:pt>
                <c:pt idx="8431">
                  <c:v>6779.6</c:v>
                </c:pt>
                <c:pt idx="8432">
                  <c:v>6583.6</c:v>
                </c:pt>
                <c:pt idx="8433">
                  <c:v>6740.5</c:v>
                </c:pt>
                <c:pt idx="8434">
                  <c:v>7059.1</c:v>
                </c:pt>
                <c:pt idx="8435">
                  <c:v>6659.7</c:v>
                </c:pt>
                <c:pt idx="8436">
                  <c:v>6548.9</c:v>
                </c:pt>
                <c:pt idx="8437">
                  <c:v>6201.7</c:v>
                </c:pt>
                <c:pt idx="8438">
                  <c:v>5551.8</c:v>
                </c:pt>
                <c:pt idx="8439">
                  <c:v>4981.8999999999996</c:v>
                </c:pt>
                <c:pt idx="8440">
                  <c:v>4488.2</c:v>
                </c:pt>
                <c:pt idx="8441">
                  <c:v>4053.8</c:v>
                </c:pt>
                <c:pt idx="8442">
                  <c:v>3676.4</c:v>
                </c:pt>
                <c:pt idx="8443">
                  <c:v>3339.4</c:v>
                </c:pt>
                <c:pt idx="8444">
                  <c:v>3044.2</c:v>
                </c:pt>
                <c:pt idx="8445">
                  <c:v>2783.9</c:v>
                </c:pt>
                <c:pt idx="8446">
                  <c:v>2553.1</c:v>
                </c:pt>
                <c:pt idx="8447">
                  <c:v>2348.4</c:v>
                </c:pt>
                <c:pt idx="8448">
                  <c:v>3203.1</c:v>
                </c:pt>
                <c:pt idx="8449">
                  <c:v>3852.8</c:v>
                </c:pt>
                <c:pt idx="8450">
                  <c:v>3407.5</c:v>
                </c:pt>
                <c:pt idx="8451">
                  <c:v>3086.5</c:v>
                </c:pt>
                <c:pt idx="8452">
                  <c:v>2807.5</c:v>
                </c:pt>
                <c:pt idx="8453">
                  <c:v>2562.6</c:v>
                </c:pt>
                <c:pt idx="8454">
                  <c:v>2337.1999999999998</c:v>
                </c:pt>
                <c:pt idx="8455">
                  <c:v>2148.5</c:v>
                </c:pt>
                <c:pt idx="8456">
                  <c:v>1986.9</c:v>
                </c:pt>
                <c:pt idx="8457">
                  <c:v>1864.1</c:v>
                </c:pt>
                <c:pt idx="8458">
                  <c:v>3549.4</c:v>
                </c:pt>
                <c:pt idx="8459">
                  <c:v>6476.2</c:v>
                </c:pt>
                <c:pt idx="8460">
                  <c:v>6698.3</c:v>
                </c:pt>
                <c:pt idx="8461">
                  <c:v>6705.1</c:v>
                </c:pt>
                <c:pt idx="8462">
                  <c:v>6313.1</c:v>
                </c:pt>
                <c:pt idx="8463">
                  <c:v>11322</c:v>
                </c:pt>
                <c:pt idx="8464">
                  <c:v>13100</c:v>
                </c:pt>
                <c:pt idx="8465">
                  <c:v>13254</c:v>
                </c:pt>
                <c:pt idx="8466">
                  <c:v>18950</c:v>
                </c:pt>
                <c:pt idx="8467">
                  <c:v>25559</c:v>
                </c:pt>
                <c:pt idx="8468">
                  <c:v>31069</c:v>
                </c:pt>
                <c:pt idx="8469">
                  <c:v>29168</c:v>
                </c:pt>
                <c:pt idx="8470">
                  <c:v>21284</c:v>
                </c:pt>
                <c:pt idx="8471">
                  <c:v>16314</c:v>
                </c:pt>
                <c:pt idx="8472">
                  <c:v>14712</c:v>
                </c:pt>
                <c:pt idx="8473">
                  <c:v>13026</c:v>
                </c:pt>
                <c:pt idx="8474">
                  <c:v>11567</c:v>
                </c:pt>
                <c:pt idx="8475">
                  <c:v>10399</c:v>
                </c:pt>
                <c:pt idx="8476">
                  <c:v>9171.6</c:v>
                </c:pt>
                <c:pt idx="8477">
                  <c:v>8747.2999999999993</c:v>
                </c:pt>
                <c:pt idx="8478">
                  <c:v>7852.6</c:v>
                </c:pt>
                <c:pt idx="8479">
                  <c:v>7136.7</c:v>
                </c:pt>
                <c:pt idx="8480">
                  <c:v>7192.4</c:v>
                </c:pt>
                <c:pt idx="8481">
                  <c:v>7382.7</c:v>
                </c:pt>
                <c:pt idx="8482">
                  <c:v>6673.4</c:v>
                </c:pt>
                <c:pt idx="8483">
                  <c:v>7159.1</c:v>
                </c:pt>
                <c:pt idx="8484">
                  <c:v>7998.8</c:v>
                </c:pt>
                <c:pt idx="8485">
                  <c:v>8029.2</c:v>
                </c:pt>
                <c:pt idx="8486">
                  <c:v>13494</c:v>
                </c:pt>
                <c:pt idx="8487">
                  <c:v>13511</c:v>
                </c:pt>
                <c:pt idx="8488">
                  <c:v>11382</c:v>
                </c:pt>
                <c:pt idx="8489">
                  <c:v>10045</c:v>
                </c:pt>
                <c:pt idx="8490">
                  <c:v>9188.5</c:v>
                </c:pt>
                <c:pt idx="8491">
                  <c:v>8194.6</c:v>
                </c:pt>
                <c:pt idx="8492">
                  <c:v>7344.9</c:v>
                </c:pt>
                <c:pt idx="8493">
                  <c:v>6757.2</c:v>
                </c:pt>
                <c:pt idx="8494">
                  <c:v>9987.7000000000007</c:v>
                </c:pt>
                <c:pt idx="8495">
                  <c:v>12366</c:v>
                </c:pt>
                <c:pt idx="8496">
                  <c:v>10611</c:v>
                </c:pt>
                <c:pt idx="8497">
                  <c:v>12818</c:v>
                </c:pt>
                <c:pt idx="8498">
                  <c:v>21425</c:v>
                </c:pt>
                <c:pt idx="8499">
                  <c:v>19562</c:v>
                </c:pt>
                <c:pt idx="8500">
                  <c:v>14826</c:v>
                </c:pt>
                <c:pt idx="8501">
                  <c:v>13804</c:v>
                </c:pt>
                <c:pt idx="8502">
                  <c:v>13064</c:v>
                </c:pt>
                <c:pt idx="8503">
                  <c:v>11912</c:v>
                </c:pt>
                <c:pt idx="8504">
                  <c:v>11010</c:v>
                </c:pt>
                <c:pt idx="8505">
                  <c:v>16005</c:v>
                </c:pt>
                <c:pt idx="8506">
                  <c:v>13621</c:v>
                </c:pt>
                <c:pt idx="8507">
                  <c:v>18840</c:v>
                </c:pt>
                <c:pt idx="8508">
                  <c:v>15497</c:v>
                </c:pt>
                <c:pt idx="8509">
                  <c:v>13824</c:v>
                </c:pt>
                <c:pt idx="8510">
                  <c:v>12307</c:v>
                </c:pt>
                <c:pt idx="8511">
                  <c:v>11335</c:v>
                </c:pt>
                <c:pt idx="8512">
                  <c:v>10232</c:v>
                </c:pt>
                <c:pt idx="8513">
                  <c:v>11104</c:v>
                </c:pt>
                <c:pt idx="8514">
                  <c:v>10244</c:v>
                </c:pt>
                <c:pt idx="8515">
                  <c:v>9537.7999999999993</c:v>
                </c:pt>
                <c:pt idx="8516">
                  <c:v>9062.5</c:v>
                </c:pt>
                <c:pt idx="8517">
                  <c:v>8516.7000000000007</c:v>
                </c:pt>
                <c:pt idx="8518">
                  <c:v>7953.9</c:v>
                </c:pt>
                <c:pt idx="8519">
                  <c:v>7277.4</c:v>
                </c:pt>
                <c:pt idx="8520">
                  <c:v>6691</c:v>
                </c:pt>
                <c:pt idx="8521">
                  <c:v>6051.9</c:v>
                </c:pt>
                <c:pt idx="8522">
                  <c:v>7770.3</c:v>
                </c:pt>
                <c:pt idx="8523">
                  <c:v>7309.5</c:v>
                </c:pt>
                <c:pt idx="8524">
                  <c:v>6467.2</c:v>
                </c:pt>
                <c:pt idx="8525">
                  <c:v>5826.9</c:v>
                </c:pt>
                <c:pt idx="8526">
                  <c:v>8563.4</c:v>
                </c:pt>
                <c:pt idx="8527">
                  <c:v>10269</c:v>
                </c:pt>
                <c:pt idx="8528">
                  <c:v>9088</c:v>
                </c:pt>
                <c:pt idx="8529">
                  <c:v>8010.6</c:v>
                </c:pt>
                <c:pt idx="8530">
                  <c:v>7155.8</c:v>
                </c:pt>
                <c:pt idx="8531">
                  <c:v>6410.9</c:v>
                </c:pt>
                <c:pt idx="8532">
                  <c:v>5760.2</c:v>
                </c:pt>
                <c:pt idx="8533">
                  <c:v>5191.1000000000004</c:v>
                </c:pt>
                <c:pt idx="8534">
                  <c:v>4692.3</c:v>
                </c:pt>
                <c:pt idx="8535">
                  <c:v>4282.3999999999996</c:v>
                </c:pt>
                <c:pt idx="8536">
                  <c:v>4918.1000000000004</c:v>
                </c:pt>
                <c:pt idx="8537">
                  <c:v>5839.9</c:v>
                </c:pt>
                <c:pt idx="8538">
                  <c:v>6287.8</c:v>
                </c:pt>
                <c:pt idx="8539">
                  <c:v>5459.5</c:v>
                </c:pt>
                <c:pt idx="8540">
                  <c:v>5464.8</c:v>
                </c:pt>
                <c:pt idx="8541">
                  <c:v>4922.3999999999996</c:v>
                </c:pt>
                <c:pt idx="8542">
                  <c:v>4413.6000000000004</c:v>
                </c:pt>
                <c:pt idx="8543">
                  <c:v>3991.9</c:v>
                </c:pt>
                <c:pt idx="8544">
                  <c:v>6378.9</c:v>
                </c:pt>
                <c:pt idx="8545">
                  <c:v>6202.9</c:v>
                </c:pt>
                <c:pt idx="8546">
                  <c:v>5404.9</c:v>
                </c:pt>
                <c:pt idx="8547">
                  <c:v>4855.5</c:v>
                </c:pt>
                <c:pt idx="8548">
                  <c:v>4375.5</c:v>
                </c:pt>
                <c:pt idx="8549">
                  <c:v>4182</c:v>
                </c:pt>
                <c:pt idx="8550">
                  <c:v>3835</c:v>
                </c:pt>
                <c:pt idx="8551">
                  <c:v>3285.8</c:v>
                </c:pt>
                <c:pt idx="8552">
                  <c:v>3443.8</c:v>
                </c:pt>
                <c:pt idx="8553">
                  <c:v>3192</c:v>
                </c:pt>
                <c:pt idx="8554">
                  <c:v>2835.1</c:v>
                </c:pt>
                <c:pt idx="8555">
                  <c:v>2613.1999999999998</c:v>
                </c:pt>
                <c:pt idx="8556">
                  <c:v>2374.5</c:v>
                </c:pt>
                <c:pt idx="8557">
                  <c:v>2182.9</c:v>
                </c:pt>
                <c:pt idx="8558">
                  <c:v>2022.7</c:v>
                </c:pt>
                <c:pt idx="8559">
                  <c:v>2951.6</c:v>
                </c:pt>
                <c:pt idx="8560">
                  <c:v>3041.7</c:v>
                </c:pt>
                <c:pt idx="8561">
                  <c:v>2703.4</c:v>
                </c:pt>
                <c:pt idx="8562">
                  <c:v>4745.8</c:v>
                </c:pt>
                <c:pt idx="8563">
                  <c:v>4709</c:v>
                </c:pt>
                <c:pt idx="8564">
                  <c:v>5154.3999999999996</c:v>
                </c:pt>
                <c:pt idx="8565">
                  <c:v>5845.6</c:v>
                </c:pt>
                <c:pt idx="8566">
                  <c:v>5068.1000000000004</c:v>
                </c:pt>
                <c:pt idx="8567">
                  <c:v>5209.8999999999996</c:v>
                </c:pt>
                <c:pt idx="8568">
                  <c:v>4700.3</c:v>
                </c:pt>
                <c:pt idx="8569">
                  <c:v>4210.7</c:v>
                </c:pt>
                <c:pt idx="8570">
                  <c:v>3855.1</c:v>
                </c:pt>
                <c:pt idx="8571">
                  <c:v>3420.3</c:v>
                </c:pt>
                <c:pt idx="8572">
                  <c:v>3245.4</c:v>
                </c:pt>
                <c:pt idx="8573">
                  <c:v>9610.7000000000007</c:v>
                </c:pt>
                <c:pt idx="8574">
                  <c:v>13548</c:v>
                </c:pt>
                <c:pt idx="8575">
                  <c:v>15388</c:v>
                </c:pt>
                <c:pt idx="8576">
                  <c:v>12266</c:v>
                </c:pt>
                <c:pt idx="8577">
                  <c:v>10923</c:v>
                </c:pt>
                <c:pt idx="8578">
                  <c:v>9632.6</c:v>
                </c:pt>
                <c:pt idx="8579">
                  <c:v>8559.2000000000007</c:v>
                </c:pt>
                <c:pt idx="8580">
                  <c:v>7631.7</c:v>
                </c:pt>
                <c:pt idx="8581">
                  <c:v>6823.9</c:v>
                </c:pt>
                <c:pt idx="8582">
                  <c:v>6118.8</c:v>
                </c:pt>
                <c:pt idx="8583">
                  <c:v>5509.2</c:v>
                </c:pt>
                <c:pt idx="8584">
                  <c:v>4964.8</c:v>
                </c:pt>
                <c:pt idx="8585">
                  <c:v>4566.3</c:v>
                </c:pt>
                <c:pt idx="8586">
                  <c:v>4084.4</c:v>
                </c:pt>
                <c:pt idx="8587">
                  <c:v>3774.9</c:v>
                </c:pt>
                <c:pt idx="8588">
                  <c:v>3476.2</c:v>
                </c:pt>
                <c:pt idx="8589">
                  <c:v>3956.4</c:v>
                </c:pt>
                <c:pt idx="8590">
                  <c:v>3520.2</c:v>
                </c:pt>
                <c:pt idx="8591">
                  <c:v>3158</c:v>
                </c:pt>
                <c:pt idx="8592">
                  <c:v>2873.6</c:v>
                </c:pt>
                <c:pt idx="8593">
                  <c:v>2695.1</c:v>
                </c:pt>
                <c:pt idx="8594">
                  <c:v>3073.4</c:v>
                </c:pt>
                <c:pt idx="8595">
                  <c:v>3370.8</c:v>
                </c:pt>
                <c:pt idx="8596">
                  <c:v>3123.2</c:v>
                </c:pt>
                <c:pt idx="8597">
                  <c:v>2775</c:v>
                </c:pt>
                <c:pt idx="8598">
                  <c:v>2534.8000000000002</c:v>
                </c:pt>
                <c:pt idx="8599">
                  <c:v>2325.3000000000002</c:v>
                </c:pt>
                <c:pt idx="8600">
                  <c:v>2145.3000000000002</c:v>
                </c:pt>
                <c:pt idx="8601">
                  <c:v>1974.1</c:v>
                </c:pt>
                <c:pt idx="8602">
                  <c:v>1825.5</c:v>
                </c:pt>
                <c:pt idx="8603">
                  <c:v>1693.1</c:v>
                </c:pt>
                <c:pt idx="8604">
                  <c:v>1574.2</c:v>
                </c:pt>
                <c:pt idx="8605">
                  <c:v>1467.2</c:v>
                </c:pt>
                <c:pt idx="8606">
                  <c:v>1370.4</c:v>
                </c:pt>
                <c:pt idx="8607">
                  <c:v>1357</c:v>
                </c:pt>
                <c:pt idx="8608">
                  <c:v>1211.5</c:v>
                </c:pt>
                <c:pt idx="8609">
                  <c:v>1130.5999999999999</c:v>
                </c:pt>
                <c:pt idx="8610">
                  <c:v>1064.2</c:v>
                </c:pt>
                <c:pt idx="8611">
                  <c:v>1003.3</c:v>
                </c:pt>
                <c:pt idx="8612">
                  <c:v>947.4</c:v>
                </c:pt>
                <c:pt idx="8613">
                  <c:v>901.8</c:v>
                </c:pt>
                <c:pt idx="8614">
                  <c:v>848.7</c:v>
                </c:pt>
                <c:pt idx="8615">
                  <c:v>803.8</c:v>
                </c:pt>
                <c:pt idx="8616">
                  <c:v>762.7</c:v>
                </c:pt>
                <c:pt idx="8617">
                  <c:v>724.3</c:v>
                </c:pt>
                <c:pt idx="8618">
                  <c:v>688.7</c:v>
                </c:pt>
                <c:pt idx="8619">
                  <c:v>655</c:v>
                </c:pt>
                <c:pt idx="8620">
                  <c:v>623.70000000000005</c:v>
                </c:pt>
                <c:pt idx="8621">
                  <c:v>594.29999999999995</c:v>
                </c:pt>
                <c:pt idx="8622">
                  <c:v>566.4</c:v>
                </c:pt>
                <c:pt idx="8623">
                  <c:v>547.5</c:v>
                </c:pt>
                <c:pt idx="8624">
                  <c:v>635.70000000000005</c:v>
                </c:pt>
                <c:pt idx="8625">
                  <c:v>881.9</c:v>
                </c:pt>
                <c:pt idx="8626">
                  <c:v>512</c:v>
                </c:pt>
                <c:pt idx="8627">
                  <c:v>544.5</c:v>
                </c:pt>
                <c:pt idx="8628">
                  <c:v>513.20000000000005</c:v>
                </c:pt>
                <c:pt idx="8629">
                  <c:v>484.2</c:v>
                </c:pt>
                <c:pt idx="8630">
                  <c:v>457.7</c:v>
                </c:pt>
                <c:pt idx="8631">
                  <c:v>433.3</c:v>
                </c:pt>
                <c:pt idx="8632">
                  <c:v>438.4</c:v>
                </c:pt>
                <c:pt idx="8633">
                  <c:v>392.7</c:v>
                </c:pt>
                <c:pt idx="8634">
                  <c:v>568.4</c:v>
                </c:pt>
                <c:pt idx="8635">
                  <c:v>382.4</c:v>
                </c:pt>
                <c:pt idx="8636">
                  <c:v>335.1</c:v>
                </c:pt>
                <c:pt idx="8637">
                  <c:v>435.7</c:v>
                </c:pt>
                <c:pt idx="8638">
                  <c:v>345.5</c:v>
                </c:pt>
                <c:pt idx="8639">
                  <c:v>291.8</c:v>
                </c:pt>
                <c:pt idx="8640">
                  <c:v>275.2</c:v>
                </c:pt>
                <c:pt idx="8641">
                  <c:v>325.5</c:v>
                </c:pt>
                <c:pt idx="8642">
                  <c:v>264.7</c:v>
                </c:pt>
                <c:pt idx="8643">
                  <c:v>240.1</c:v>
                </c:pt>
                <c:pt idx="8644">
                  <c:v>270.7</c:v>
                </c:pt>
                <c:pt idx="8645">
                  <c:v>223.2</c:v>
                </c:pt>
                <c:pt idx="8646">
                  <c:v>282.60000000000002</c:v>
                </c:pt>
                <c:pt idx="8647">
                  <c:v>325.10000000000002</c:v>
                </c:pt>
                <c:pt idx="8648">
                  <c:v>203.8</c:v>
                </c:pt>
                <c:pt idx="8649">
                  <c:v>182.6</c:v>
                </c:pt>
                <c:pt idx="8650">
                  <c:v>174.6</c:v>
                </c:pt>
                <c:pt idx="8651">
                  <c:v>4777.8</c:v>
                </c:pt>
                <c:pt idx="8652">
                  <c:v>3551.8</c:v>
                </c:pt>
                <c:pt idx="8653">
                  <c:v>2796.1</c:v>
                </c:pt>
                <c:pt idx="8654">
                  <c:v>2468.6</c:v>
                </c:pt>
                <c:pt idx="8655">
                  <c:v>2195.3000000000002</c:v>
                </c:pt>
                <c:pt idx="8656">
                  <c:v>2008.4</c:v>
                </c:pt>
                <c:pt idx="8657">
                  <c:v>1889.1</c:v>
                </c:pt>
                <c:pt idx="8658">
                  <c:v>1586.2</c:v>
                </c:pt>
                <c:pt idx="8659">
                  <c:v>1414</c:v>
                </c:pt>
                <c:pt idx="8660">
                  <c:v>1276.0999999999999</c:v>
                </c:pt>
                <c:pt idx="8661">
                  <c:v>1233.7</c:v>
                </c:pt>
                <c:pt idx="8662">
                  <c:v>1065.3</c:v>
                </c:pt>
                <c:pt idx="8663">
                  <c:v>956</c:v>
                </c:pt>
                <c:pt idx="8664">
                  <c:v>899.5</c:v>
                </c:pt>
                <c:pt idx="8665">
                  <c:v>882.5</c:v>
                </c:pt>
                <c:pt idx="8666">
                  <c:v>791</c:v>
                </c:pt>
                <c:pt idx="8667">
                  <c:v>1448.6</c:v>
                </c:pt>
                <c:pt idx="8668">
                  <c:v>4085.2</c:v>
                </c:pt>
                <c:pt idx="8669">
                  <c:v>6045.9</c:v>
                </c:pt>
                <c:pt idx="8670">
                  <c:v>6214.3</c:v>
                </c:pt>
                <c:pt idx="8671">
                  <c:v>5201.8999999999996</c:v>
                </c:pt>
                <c:pt idx="8672">
                  <c:v>4517.8999999999996</c:v>
                </c:pt>
                <c:pt idx="8673">
                  <c:v>4020.3</c:v>
                </c:pt>
                <c:pt idx="8674">
                  <c:v>3587.1</c:v>
                </c:pt>
                <c:pt idx="8675">
                  <c:v>3209.8</c:v>
                </c:pt>
                <c:pt idx="8676">
                  <c:v>2880.1</c:v>
                </c:pt>
                <c:pt idx="8677">
                  <c:v>2592.3000000000002</c:v>
                </c:pt>
                <c:pt idx="8678">
                  <c:v>2340.1999999999998</c:v>
                </c:pt>
                <c:pt idx="8679">
                  <c:v>2118.8000000000002</c:v>
                </c:pt>
                <c:pt idx="8680">
                  <c:v>1924.3</c:v>
                </c:pt>
                <c:pt idx="8681">
                  <c:v>1753</c:v>
                </c:pt>
                <c:pt idx="8682">
                  <c:v>1687.5</c:v>
                </c:pt>
                <c:pt idx="8683">
                  <c:v>1596.8</c:v>
                </c:pt>
                <c:pt idx="8684">
                  <c:v>1362.4</c:v>
                </c:pt>
                <c:pt idx="8685">
                  <c:v>1243.5999999999999</c:v>
                </c:pt>
                <c:pt idx="8686">
                  <c:v>1149.4000000000001</c:v>
                </c:pt>
                <c:pt idx="8687">
                  <c:v>1065.2</c:v>
                </c:pt>
                <c:pt idx="8688">
                  <c:v>989.5</c:v>
                </c:pt>
                <c:pt idx="8689">
                  <c:v>921.4</c:v>
                </c:pt>
                <c:pt idx="8690">
                  <c:v>860.2</c:v>
                </c:pt>
                <c:pt idx="8691">
                  <c:v>815.4</c:v>
                </c:pt>
                <c:pt idx="8692">
                  <c:v>1069.4000000000001</c:v>
                </c:pt>
                <c:pt idx="8693">
                  <c:v>743.1</c:v>
                </c:pt>
                <c:pt idx="8694">
                  <c:v>689.8</c:v>
                </c:pt>
                <c:pt idx="8695">
                  <c:v>630.6</c:v>
                </c:pt>
                <c:pt idx="8696">
                  <c:v>592.6</c:v>
                </c:pt>
                <c:pt idx="8697">
                  <c:v>567.4</c:v>
                </c:pt>
                <c:pt idx="8698">
                  <c:v>530.9</c:v>
                </c:pt>
                <c:pt idx="8699">
                  <c:v>619.70000000000005</c:v>
                </c:pt>
                <c:pt idx="8700">
                  <c:v>656.1</c:v>
                </c:pt>
                <c:pt idx="8701">
                  <c:v>470.7</c:v>
                </c:pt>
                <c:pt idx="8702">
                  <c:v>429.6</c:v>
                </c:pt>
                <c:pt idx="8703">
                  <c:v>414.2</c:v>
                </c:pt>
                <c:pt idx="8704">
                  <c:v>528.70000000000005</c:v>
                </c:pt>
                <c:pt idx="8705">
                  <c:v>386.1</c:v>
                </c:pt>
                <c:pt idx="8706">
                  <c:v>353.1</c:v>
                </c:pt>
                <c:pt idx="8707">
                  <c:v>336.8</c:v>
                </c:pt>
                <c:pt idx="8708">
                  <c:v>321.5</c:v>
                </c:pt>
                <c:pt idx="8709">
                  <c:v>306.89999999999998</c:v>
                </c:pt>
                <c:pt idx="8710">
                  <c:v>292.8</c:v>
                </c:pt>
                <c:pt idx="8711">
                  <c:v>279.8</c:v>
                </c:pt>
                <c:pt idx="8712">
                  <c:v>267.2</c:v>
                </c:pt>
                <c:pt idx="8713">
                  <c:v>408.5</c:v>
                </c:pt>
                <c:pt idx="8714">
                  <c:v>261.39999999999998</c:v>
                </c:pt>
                <c:pt idx="8715">
                  <c:v>233.9</c:v>
                </c:pt>
                <c:pt idx="8716">
                  <c:v>223.6</c:v>
                </c:pt>
                <c:pt idx="8717">
                  <c:v>214.2</c:v>
                </c:pt>
                <c:pt idx="8718">
                  <c:v>204.8</c:v>
                </c:pt>
                <c:pt idx="8719">
                  <c:v>236</c:v>
                </c:pt>
                <c:pt idx="8720">
                  <c:v>275.39999999999998</c:v>
                </c:pt>
                <c:pt idx="8721">
                  <c:v>188.8</c:v>
                </c:pt>
                <c:pt idx="8722">
                  <c:v>172.1</c:v>
                </c:pt>
                <c:pt idx="8723">
                  <c:v>176.8</c:v>
                </c:pt>
                <c:pt idx="8724">
                  <c:v>171.3</c:v>
                </c:pt>
                <c:pt idx="8725">
                  <c:v>152.5</c:v>
                </c:pt>
                <c:pt idx="8726">
                  <c:v>144.80000000000001</c:v>
                </c:pt>
                <c:pt idx="8727">
                  <c:v>361</c:v>
                </c:pt>
                <c:pt idx="8728">
                  <c:v>157.6</c:v>
                </c:pt>
                <c:pt idx="8729">
                  <c:v>127.3</c:v>
                </c:pt>
                <c:pt idx="8730">
                  <c:v>122</c:v>
                </c:pt>
                <c:pt idx="8731">
                  <c:v>330.1</c:v>
                </c:pt>
                <c:pt idx="8732">
                  <c:v>135.6</c:v>
                </c:pt>
                <c:pt idx="8733">
                  <c:v>107.3</c:v>
                </c:pt>
                <c:pt idx="8734">
                  <c:v>173.6</c:v>
                </c:pt>
                <c:pt idx="8735">
                  <c:v>349.7</c:v>
                </c:pt>
                <c:pt idx="8736">
                  <c:v>140.9</c:v>
                </c:pt>
                <c:pt idx="8737">
                  <c:v>268.3</c:v>
                </c:pt>
                <c:pt idx="8738">
                  <c:v>158.4</c:v>
                </c:pt>
                <c:pt idx="8739">
                  <c:v>217</c:v>
                </c:pt>
                <c:pt idx="8740">
                  <c:v>197.9</c:v>
                </c:pt>
                <c:pt idx="8741">
                  <c:v>180.9</c:v>
                </c:pt>
                <c:pt idx="8742">
                  <c:v>165.8</c:v>
                </c:pt>
                <c:pt idx="8743">
                  <c:v>160.9</c:v>
                </c:pt>
                <c:pt idx="8744">
                  <c:v>141.6</c:v>
                </c:pt>
                <c:pt idx="8745">
                  <c:v>130</c:v>
                </c:pt>
                <c:pt idx="8746">
                  <c:v>122.9</c:v>
                </c:pt>
                <c:pt idx="8747">
                  <c:v>334.1</c:v>
                </c:pt>
                <c:pt idx="8748">
                  <c:v>129</c:v>
                </c:pt>
                <c:pt idx="8749">
                  <c:v>340.7</c:v>
                </c:pt>
                <c:pt idx="8750">
                  <c:v>270.3</c:v>
                </c:pt>
                <c:pt idx="8751">
                  <c:v>277.7</c:v>
                </c:pt>
                <c:pt idx="8752">
                  <c:v>469</c:v>
                </c:pt>
                <c:pt idx="8753">
                  <c:v>418.2</c:v>
                </c:pt>
                <c:pt idx="8754">
                  <c:v>373.8</c:v>
                </c:pt>
                <c:pt idx="8755">
                  <c:v>335.5</c:v>
                </c:pt>
                <c:pt idx="8756">
                  <c:v>301.60000000000002</c:v>
                </c:pt>
                <c:pt idx="8757">
                  <c:v>272.2</c:v>
                </c:pt>
                <c:pt idx="8758">
                  <c:v>246.2</c:v>
                </c:pt>
                <c:pt idx="8759">
                  <c:v>223.5</c:v>
                </c:pt>
                <c:pt idx="8760">
                  <c:v>429.1</c:v>
                </c:pt>
                <c:pt idx="8761">
                  <c:v>259.8</c:v>
                </c:pt>
                <c:pt idx="8762">
                  <c:v>853.2</c:v>
                </c:pt>
                <c:pt idx="8763">
                  <c:v>776.5</c:v>
                </c:pt>
                <c:pt idx="8764">
                  <c:v>646.20000000000005</c:v>
                </c:pt>
                <c:pt idx="8765">
                  <c:v>576.6</c:v>
                </c:pt>
                <c:pt idx="8766">
                  <c:v>516.1</c:v>
                </c:pt>
                <c:pt idx="8767">
                  <c:v>494.6</c:v>
                </c:pt>
                <c:pt idx="8768">
                  <c:v>420.5</c:v>
                </c:pt>
                <c:pt idx="8769">
                  <c:v>376.4</c:v>
                </c:pt>
                <c:pt idx="8770">
                  <c:v>340.9</c:v>
                </c:pt>
                <c:pt idx="8771">
                  <c:v>309.7</c:v>
                </c:pt>
                <c:pt idx="8772">
                  <c:v>282.2</c:v>
                </c:pt>
                <c:pt idx="8773">
                  <c:v>329.3</c:v>
                </c:pt>
                <c:pt idx="8774">
                  <c:v>508.3</c:v>
                </c:pt>
                <c:pt idx="8775">
                  <c:v>246.6</c:v>
                </c:pt>
                <c:pt idx="8776">
                  <c:v>374.9</c:v>
                </c:pt>
                <c:pt idx="8777">
                  <c:v>338.9</c:v>
                </c:pt>
                <c:pt idx="8778">
                  <c:v>307.2</c:v>
                </c:pt>
                <c:pt idx="8779">
                  <c:v>279.39999999999998</c:v>
                </c:pt>
                <c:pt idx="8780">
                  <c:v>254.9</c:v>
                </c:pt>
                <c:pt idx="8781">
                  <c:v>233.3</c:v>
                </c:pt>
                <c:pt idx="8782">
                  <c:v>214.1</c:v>
                </c:pt>
                <c:pt idx="8783">
                  <c:v>197</c:v>
                </c:pt>
                <c:pt idx="8784">
                  <c:v>181.8</c:v>
                </c:pt>
                <c:pt idx="8785">
                  <c:v>168.2</c:v>
                </c:pt>
                <c:pt idx="8786">
                  <c:v>156</c:v>
                </c:pt>
                <c:pt idx="8787">
                  <c:v>1396.1</c:v>
                </c:pt>
                <c:pt idx="8788">
                  <c:v>1227.7</c:v>
                </c:pt>
                <c:pt idx="8789">
                  <c:v>1032.4000000000001</c:v>
                </c:pt>
                <c:pt idx="8790">
                  <c:v>971.6</c:v>
                </c:pt>
                <c:pt idx="8791">
                  <c:v>946.8</c:v>
                </c:pt>
                <c:pt idx="8792">
                  <c:v>845.6</c:v>
                </c:pt>
                <c:pt idx="8793">
                  <c:v>944.8</c:v>
                </c:pt>
                <c:pt idx="8794">
                  <c:v>953</c:v>
                </c:pt>
                <c:pt idx="8795">
                  <c:v>1037.7</c:v>
                </c:pt>
                <c:pt idx="8796">
                  <c:v>974.6</c:v>
                </c:pt>
                <c:pt idx="8797">
                  <c:v>982.8</c:v>
                </c:pt>
                <c:pt idx="8798">
                  <c:v>880.8</c:v>
                </c:pt>
                <c:pt idx="8799">
                  <c:v>846.6</c:v>
                </c:pt>
                <c:pt idx="8800">
                  <c:v>1940.5</c:v>
                </c:pt>
                <c:pt idx="8801">
                  <c:v>1770.9</c:v>
                </c:pt>
                <c:pt idx="8802">
                  <c:v>1522.5</c:v>
                </c:pt>
                <c:pt idx="8803">
                  <c:v>1453.9</c:v>
                </c:pt>
                <c:pt idx="8804">
                  <c:v>7968.2</c:v>
                </c:pt>
                <c:pt idx="8805">
                  <c:v>9991.2000000000007</c:v>
                </c:pt>
                <c:pt idx="8806">
                  <c:v>8549.9</c:v>
                </c:pt>
                <c:pt idx="8807">
                  <c:v>8376.2000000000007</c:v>
                </c:pt>
                <c:pt idx="8808">
                  <c:v>13739</c:v>
                </c:pt>
                <c:pt idx="8809">
                  <c:v>27714</c:v>
                </c:pt>
                <c:pt idx="8810">
                  <c:v>23813</c:v>
                </c:pt>
                <c:pt idx="8811">
                  <c:v>16097</c:v>
                </c:pt>
                <c:pt idx="8812">
                  <c:v>17668</c:v>
                </c:pt>
                <c:pt idx="8813">
                  <c:v>24961</c:v>
                </c:pt>
                <c:pt idx="8814">
                  <c:v>20823</c:v>
                </c:pt>
                <c:pt idx="8815">
                  <c:v>15561</c:v>
                </c:pt>
                <c:pt idx="8816">
                  <c:v>14430</c:v>
                </c:pt>
                <c:pt idx="8817">
                  <c:v>13310</c:v>
                </c:pt>
                <c:pt idx="8818">
                  <c:v>12762</c:v>
                </c:pt>
                <c:pt idx="8819">
                  <c:v>11226</c:v>
                </c:pt>
                <c:pt idx="8820">
                  <c:v>17781</c:v>
                </c:pt>
                <c:pt idx="8821">
                  <c:v>15040</c:v>
                </c:pt>
                <c:pt idx="8822">
                  <c:v>16494</c:v>
                </c:pt>
                <c:pt idx="8823">
                  <c:v>13534</c:v>
                </c:pt>
                <c:pt idx="8824">
                  <c:v>12156</c:v>
                </c:pt>
                <c:pt idx="8825">
                  <c:v>16568</c:v>
                </c:pt>
                <c:pt idx="8826">
                  <c:v>23269</c:v>
                </c:pt>
                <c:pt idx="8827">
                  <c:v>18311</c:v>
                </c:pt>
                <c:pt idx="8828">
                  <c:v>14811</c:v>
                </c:pt>
                <c:pt idx="8829">
                  <c:v>13431</c:v>
                </c:pt>
                <c:pt idx="8830">
                  <c:v>11902</c:v>
                </c:pt>
                <c:pt idx="8831">
                  <c:v>10640</c:v>
                </c:pt>
                <c:pt idx="8832">
                  <c:v>9560.2000000000007</c:v>
                </c:pt>
                <c:pt idx="8833">
                  <c:v>11232</c:v>
                </c:pt>
                <c:pt idx="8834">
                  <c:v>10116</c:v>
                </c:pt>
                <c:pt idx="8835">
                  <c:v>9037.7999999999993</c:v>
                </c:pt>
                <c:pt idx="8836">
                  <c:v>10579</c:v>
                </c:pt>
                <c:pt idx="8837">
                  <c:v>27137</c:v>
                </c:pt>
                <c:pt idx="8838">
                  <c:v>36196</c:v>
                </c:pt>
                <c:pt idx="8839">
                  <c:v>27507</c:v>
                </c:pt>
                <c:pt idx="8840">
                  <c:v>24386</c:v>
                </c:pt>
                <c:pt idx="8841">
                  <c:v>19014</c:v>
                </c:pt>
                <c:pt idx="8842">
                  <c:v>15433</c:v>
                </c:pt>
                <c:pt idx="8843">
                  <c:v>13811</c:v>
                </c:pt>
                <c:pt idx="8844">
                  <c:v>12236</c:v>
                </c:pt>
                <c:pt idx="8845">
                  <c:v>10984</c:v>
                </c:pt>
                <c:pt idx="8846">
                  <c:v>9698.9</c:v>
                </c:pt>
                <c:pt idx="8847">
                  <c:v>8959.4</c:v>
                </c:pt>
                <c:pt idx="8848">
                  <c:v>8287.1</c:v>
                </c:pt>
                <c:pt idx="8849">
                  <c:v>7853.8</c:v>
                </c:pt>
                <c:pt idx="8850">
                  <c:v>7635</c:v>
                </c:pt>
                <c:pt idx="8851">
                  <c:v>7938.1</c:v>
                </c:pt>
                <c:pt idx="8852">
                  <c:v>8072.5</c:v>
                </c:pt>
                <c:pt idx="8853">
                  <c:v>7124.8</c:v>
                </c:pt>
                <c:pt idx="8854">
                  <c:v>7422.9</c:v>
                </c:pt>
                <c:pt idx="8855">
                  <c:v>9482.7999999999993</c:v>
                </c:pt>
                <c:pt idx="8856">
                  <c:v>9279.2000000000007</c:v>
                </c:pt>
                <c:pt idx="8857">
                  <c:v>9033.7000000000007</c:v>
                </c:pt>
                <c:pt idx="8858">
                  <c:v>7986.4</c:v>
                </c:pt>
                <c:pt idx="8859">
                  <c:v>7857.6</c:v>
                </c:pt>
                <c:pt idx="8860">
                  <c:v>7253.8</c:v>
                </c:pt>
                <c:pt idx="8861">
                  <c:v>6763.1</c:v>
                </c:pt>
                <c:pt idx="8862">
                  <c:v>6297.7</c:v>
                </c:pt>
                <c:pt idx="8863">
                  <c:v>15612</c:v>
                </c:pt>
                <c:pt idx="8864">
                  <c:v>16676</c:v>
                </c:pt>
                <c:pt idx="8865">
                  <c:v>19461</c:v>
                </c:pt>
                <c:pt idx="8866">
                  <c:v>22032</c:v>
                </c:pt>
                <c:pt idx="8867">
                  <c:v>17442</c:v>
                </c:pt>
                <c:pt idx="8868">
                  <c:v>14432</c:v>
                </c:pt>
                <c:pt idx="8869">
                  <c:v>13093</c:v>
                </c:pt>
                <c:pt idx="8870">
                  <c:v>11661</c:v>
                </c:pt>
                <c:pt idx="8871">
                  <c:v>13039</c:v>
                </c:pt>
                <c:pt idx="8872">
                  <c:v>11672</c:v>
                </c:pt>
                <c:pt idx="8873">
                  <c:v>17161</c:v>
                </c:pt>
                <c:pt idx="8874">
                  <c:v>13332</c:v>
                </c:pt>
                <c:pt idx="8875">
                  <c:v>12114</c:v>
                </c:pt>
                <c:pt idx="8876">
                  <c:v>10790</c:v>
                </c:pt>
                <c:pt idx="8877">
                  <c:v>9573</c:v>
                </c:pt>
                <c:pt idx="8878">
                  <c:v>16578</c:v>
                </c:pt>
                <c:pt idx="8879">
                  <c:v>18694</c:v>
                </c:pt>
                <c:pt idx="8880">
                  <c:v>14106</c:v>
                </c:pt>
                <c:pt idx="8881">
                  <c:v>17219</c:v>
                </c:pt>
                <c:pt idx="8882">
                  <c:v>13882</c:v>
                </c:pt>
                <c:pt idx="8883">
                  <c:v>19950</c:v>
                </c:pt>
                <c:pt idx="8884">
                  <c:v>16248</c:v>
                </c:pt>
                <c:pt idx="8885">
                  <c:v>17980</c:v>
                </c:pt>
                <c:pt idx="8886">
                  <c:v>15413</c:v>
                </c:pt>
                <c:pt idx="8887">
                  <c:v>19922</c:v>
                </c:pt>
                <c:pt idx="8888">
                  <c:v>26100</c:v>
                </c:pt>
                <c:pt idx="8889">
                  <c:v>21578</c:v>
                </c:pt>
                <c:pt idx="8890">
                  <c:v>20481</c:v>
                </c:pt>
                <c:pt idx="8891">
                  <c:v>15702</c:v>
                </c:pt>
                <c:pt idx="8892">
                  <c:v>14201</c:v>
                </c:pt>
                <c:pt idx="8893">
                  <c:v>12685</c:v>
                </c:pt>
                <c:pt idx="8894">
                  <c:v>11257</c:v>
                </c:pt>
                <c:pt idx="8895">
                  <c:v>10015</c:v>
                </c:pt>
                <c:pt idx="8896">
                  <c:v>9067.5</c:v>
                </c:pt>
                <c:pt idx="8897">
                  <c:v>8038.9</c:v>
                </c:pt>
                <c:pt idx="8898">
                  <c:v>7176</c:v>
                </c:pt>
                <c:pt idx="8899">
                  <c:v>8445.2999999999993</c:v>
                </c:pt>
                <c:pt idx="8900">
                  <c:v>8533.4</c:v>
                </c:pt>
                <c:pt idx="8901">
                  <c:v>8504.6</c:v>
                </c:pt>
                <c:pt idx="8902">
                  <c:v>7584.2</c:v>
                </c:pt>
                <c:pt idx="8903">
                  <c:v>7039.1</c:v>
                </c:pt>
                <c:pt idx="8904">
                  <c:v>7373</c:v>
                </c:pt>
                <c:pt idx="8905">
                  <c:v>7570.8</c:v>
                </c:pt>
                <c:pt idx="8906">
                  <c:v>16502</c:v>
                </c:pt>
                <c:pt idx="8907">
                  <c:v>17876</c:v>
                </c:pt>
                <c:pt idx="8908">
                  <c:v>14427</c:v>
                </c:pt>
                <c:pt idx="8909">
                  <c:v>18127</c:v>
                </c:pt>
                <c:pt idx="8910">
                  <c:v>19834</c:v>
                </c:pt>
                <c:pt idx="8911">
                  <c:v>14974</c:v>
                </c:pt>
                <c:pt idx="8912">
                  <c:v>13607</c:v>
                </c:pt>
                <c:pt idx="8913">
                  <c:v>12130</c:v>
                </c:pt>
                <c:pt idx="8914">
                  <c:v>10779</c:v>
                </c:pt>
                <c:pt idx="8915">
                  <c:v>12180</c:v>
                </c:pt>
                <c:pt idx="8916">
                  <c:v>10699</c:v>
                </c:pt>
                <c:pt idx="8917">
                  <c:v>9371.7999999999993</c:v>
                </c:pt>
                <c:pt idx="8918">
                  <c:v>8882.5</c:v>
                </c:pt>
                <c:pt idx="8919">
                  <c:v>7936.4</c:v>
                </c:pt>
                <c:pt idx="8920">
                  <c:v>7113.6</c:v>
                </c:pt>
                <c:pt idx="8921">
                  <c:v>6394.7</c:v>
                </c:pt>
                <c:pt idx="8922">
                  <c:v>5765.7</c:v>
                </c:pt>
                <c:pt idx="8923">
                  <c:v>5222.7</c:v>
                </c:pt>
                <c:pt idx="8924">
                  <c:v>4730.8</c:v>
                </c:pt>
                <c:pt idx="8925">
                  <c:v>4604.3</c:v>
                </c:pt>
                <c:pt idx="8926">
                  <c:v>3960.9</c:v>
                </c:pt>
                <c:pt idx="8927">
                  <c:v>3598.3</c:v>
                </c:pt>
                <c:pt idx="8928">
                  <c:v>3300.8</c:v>
                </c:pt>
                <c:pt idx="8929">
                  <c:v>3041.7</c:v>
                </c:pt>
                <c:pt idx="8930">
                  <c:v>2805.9</c:v>
                </c:pt>
                <c:pt idx="8931">
                  <c:v>2596.9</c:v>
                </c:pt>
                <c:pt idx="8932">
                  <c:v>2410.3000000000002</c:v>
                </c:pt>
                <c:pt idx="8933">
                  <c:v>2242.4</c:v>
                </c:pt>
                <c:pt idx="8934">
                  <c:v>2186.9</c:v>
                </c:pt>
                <c:pt idx="8935">
                  <c:v>2188.6999999999998</c:v>
                </c:pt>
                <c:pt idx="8936">
                  <c:v>1864.7</c:v>
                </c:pt>
                <c:pt idx="8937">
                  <c:v>1719</c:v>
                </c:pt>
                <c:pt idx="8938">
                  <c:v>1615</c:v>
                </c:pt>
                <c:pt idx="8939">
                  <c:v>1521.1</c:v>
                </c:pt>
                <c:pt idx="8940">
                  <c:v>1764.4</c:v>
                </c:pt>
                <c:pt idx="8941">
                  <c:v>1391.9</c:v>
                </c:pt>
                <c:pt idx="8942">
                  <c:v>1281.8</c:v>
                </c:pt>
                <c:pt idx="8943">
                  <c:v>1214.0999999999999</c:v>
                </c:pt>
                <c:pt idx="8944">
                  <c:v>1389.6</c:v>
                </c:pt>
                <c:pt idx="8945">
                  <c:v>1127.2</c:v>
                </c:pt>
                <c:pt idx="8946">
                  <c:v>1038.8</c:v>
                </c:pt>
                <c:pt idx="8947">
                  <c:v>986.9</c:v>
                </c:pt>
                <c:pt idx="8948">
                  <c:v>939</c:v>
                </c:pt>
                <c:pt idx="8949">
                  <c:v>1656.8</c:v>
                </c:pt>
                <c:pt idx="8950">
                  <c:v>1384.5</c:v>
                </c:pt>
                <c:pt idx="8951">
                  <c:v>1216.7</c:v>
                </c:pt>
                <c:pt idx="8952">
                  <c:v>1133.7</c:v>
                </c:pt>
                <c:pt idx="8953">
                  <c:v>1275.5999999999999</c:v>
                </c:pt>
                <c:pt idx="8954">
                  <c:v>2217.1999999999998</c:v>
                </c:pt>
                <c:pt idx="8955">
                  <c:v>1907.6</c:v>
                </c:pt>
                <c:pt idx="8956">
                  <c:v>1643.9</c:v>
                </c:pt>
                <c:pt idx="8957">
                  <c:v>1748</c:v>
                </c:pt>
                <c:pt idx="8958">
                  <c:v>1395.8</c:v>
                </c:pt>
                <c:pt idx="8959">
                  <c:v>1251.4000000000001</c:v>
                </c:pt>
                <c:pt idx="8960">
                  <c:v>1163.8</c:v>
                </c:pt>
                <c:pt idx="8961">
                  <c:v>1062.5999999999999</c:v>
                </c:pt>
                <c:pt idx="8962">
                  <c:v>981.1</c:v>
                </c:pt>
                <c:pt idx="8963">
                  <c:v>909.7</c:v>
                </c:pt>
                <c:pt idx="8964">
                  <c:v>845.6</c:v>
                </c:pt>
                <c:pt idx="8965">
                  <c:v>787.7</c:v>
                </c:pt>
                <c:pt idx="8966">
                  <c:v>906.7</c:v>
                </c:pt>
                <c:pt idx="8967">
                  <c:v>707.4</c:v>
                </c:pt>
                <c:pt idx="8968">
                  <c:v>700.8</c:v>
                </c:pt>
                <c:pt idx="8969">
                  <c:v>817.9</c:v>
                </c:pt>
                <c:pt idx="8970">
                  <c:v>593.5</c:v>
                </c:pt>
                <c:pt idx="8971">
                  <c:v>537.79999999999995</c:v>
                </c:pt>
                <c:pt idx="8972">
                  <c:v>510.8</c:v>
                </c:pt>
                <c:pt idx="8973">
                  <c:v>480.3</c:v>
                </c:pt>
                <c:pt idx="8974">
                  <c:v>454.3</c:v>
                </c:pt>
                <c:pt idx="8975">
                  <c:v>511</c:v>
                </c:pt>
                <c:pt idx="8976">
                  <c:v>577</c:v>
                </c:pt>
                <c:pt idx="8977">
                  <c:v>405.6</c:v>
                </c:pt>
                <c:pt idx="8978">
                  <c:v>560.70000000000005</c:v>
                </c:pt>
                <c:pt idx="8979">
                  <c:v>372.1</c:v>
                </c:pt>
                <c:pt idx="8980">
                  <c:v>333.8</c:v>
                </c:pt>
                <c:pt idx="8981">
                  <c:v>318</c:v>
                </c:pt>
                <c:pt idx="8982">
                  <c:v>303.10000000000002</c:v>
                </c:pt>
                <c:pt idx="8983">
                  <c:v>328.8</c:v>
                </c:pt>
                <c:pt idx="8984">
                  <c:v>326.3</c:v>
                </c:pt>
                <c:pt idx="8985">
                  <c:v>268.39999999999998</c:v>
                </c:pt>
                <c:pt idx="8986">
                  <c:v>253.8</c:v>
                </c:pt>
                <c:pt idx="8987">
                  <c:v>359.4</c:v>
                </c:pt>
                <c:pt idx="8988">
                  <c:v>245.6</c:v>
                </c:pt>
                <c:pt idx="8989">
                  <c:v>243.5</c:v>
                </c:pt>
                <c:pt idx="8990">
                  <c:v>1122</c:v>
                </c:pt>
                <c:pt idx="8991">
                  <c:v>879.7</c:v>
                </c:pt>
                <c:pt idx="8992">
                  <c:v>936.4</c:v>
                </c:pt>
                <c:pt idx="8993">
                  <c:v>1439.4</c:v>
                </c:pt>
                <c:pt idx="8994">
                  <c:v>1368.1</c:v>
                </c:pt>
                <c:pt idx="8995">
                  <c:v>5287.5</c:v>
                </c:pt>
                <c:pt idx="8996">
                  <c:v>5759.1</c:v>
                </c:pt>
                <c:pt idx="8997">
                  <c:v>4872.3999999999996</c:v>
                </c:pt>
                <c:pt idx="8998">
                  <c:v>5114.3999999999996</c:v>
                </c:pt>
                <c:pt idx="8999">
                  <c:v>4465.8999999999996</c:v>
                </c:pt>
                <c:pt idx="9000">
                  <c:v>3896.9</c:v>
                </c:pt>
                <c:pt idx="9001">
                  <c:v>3507.9</c:v>
                </c:pt>
                <c:pt idx="9002">
                  <c:v>3174.9</c:v>
                </c:pt>
                <c:pt idx="9003">
                  <c:v>2818.6</c:v>
                </c:pt>
                <c:pt idx="9004">
                  <c:v>2499.5</c:v>
                </c:pt>
                <c:pt idx="9005">
                  <c:v>2249.3000000000002</c:v>
                </c:pt>
                <c:pt idx="9006">
                  <c:v>2033.1</c:v>
                </c:pt>
                <c:pt idx="9007">
                  <c:v>1844.4</c:v>
                </c:pt>
                <c:pt idx="9008">
                  <c:v>1686.6</c:v>
                </c:pt>
                <c:pt idx="9009">
                  <c:v>1578.4</c:v>
                </c:pt>
                <c:pt idx="9010">
                  <c:v>1538.3</c:v>
                </c:pt>
                <c:pt idx="9011">
                  <c:v>2908.6</c:v>
                </c:pt>
                <c:pt idx="9012">
                  <c:v>5155</c:v>
                </c:pt>
                <c:pt idx="9013">
                  <c:v>4039.6</c:v>
                </c:pt>
                <c:pt idx="9014">
                  <c:v>4820.5</c:v>
                </c:pt>
                <c:pt idx="9015">
                  <c:v>4448</c:v>
                </c:pt>
                <c:pt idx="9016">
                  <c:v>6504</c:v>
                </c:pt>
                <c:pt idx="9017">
                  <c:v>5085.3999999999996</c:v>
                </c:pt>
                <c:pt idx="9018">
                  <c:v>4422.2</c:v>
                </c:pt>
                <c:pt idx="9019">
                  <c:v>11021</c:v>
                </c:pt>
                <c:pt idx="9020">
                  <c:v>13008</c:v>
                </c:pt>
                <c:pt idx="9021">
                  <c:v>10506</c:v>
                </c:pt>
                <c:pt idx="9022">
                  <c:v>9180.5</c:v>
                </c:pt>
                <c:pt idx="9023">
                  <c:v>8497.2999999999993</c:v>
                </c:pt>
                <c:pt idx="9024">
                  <c:v>7288.7</c:v>
                </c:pt>
                <c:pt idx="9025">
                  <c:v>6541.7</c:v>
                </c:pt>
                <c:pt idx="9026">
                  <c:v>5851.6</c:v>
                </c:pt>
                <c:pt idx="9027">
                  <c:v>5249.9</c:v>
                </c:pt>
                <c:pt idx="9028">
                  <c:v>4723.6000000000004</c:v>
                </c:pt>
                <c:pt idx="9029">
                  <c:v>4263.1000000000004</c:v>
                </c:pt>
                <c:pt idx="9030">
                  <c:v>3858.9</c:v>
                </c:pt>
                <c:pt idx="9031">
                  <c:v>3504</c:v>
                </c:pt>
                <c:pt idx="9032">
                  <c:v>3191.1</c:v>
                </c:pt>
                <c:pt idx="9033">
                  <c:v>3252.7</c:v>
                </c:pt>
                <c:pt idx="9034">
                  <c:v>4077.5</c:v>
                </c:pt>
                <c:pt idx="9035">
                  <c:v>3860</c:v>
                </c:pt>
                <c:pt idx="9036">
                  <c:v>3239.3</c:v>
                </c:pt>
                <c:pt idx="9037">
                  <c:v>3047.2</c:v>
                </c:pt>
                <c:pt idx="9038">
                  <c:v>2776.8</c:v>
                </c:pt>
                <c:pt idx="9039">
                  <c:v>2538.5</c:v>
                </c:pt>
                <c:pt idx="9040">
                  <c:v>2327.1</c:v>
                </c:pt>
                <c:pt idx="9041">
                  <c:v>2139.5</c:v>
                </c:pt>
                <c:pt idx="9042">
                  <c:v>1972.8</c:v>
                </c:pt>
                <c:pt idx="9043">
                  <c:v>1823.9</c:v>
                </c:pt>
                <c:pt idx="9044">
                  <c:v>1690.8</c:v>
                </c:pt>
                <c:pt idx="9045">
                  <c:v>1571.4</c:v>
                </c:pt>
                <c:pt idx="9046">
                  <c:v>1649.6</c:v>
                </c:pt>
                <c:pt idx="9047">
                  <c:v>3508.5</c:v>
                </c:pt>
                <c:pt idx="9048">
                  <c:v>3642.1</c:v>
                </c:pt>
                <c:pt idx="9049">
                  <c:v>3188.2</c:v>
                </c:pt>
                <c:pt idx="9050">
                  <c:v>2842.8</c:v>
                </c:pt>
                <c:pt idx="9051">
                  <c:v>3935.6</c:v>
                </c:pt>
                <c:pt idx="9052">
                  <c:v>9037.5</c:v>
                </c:pt>
                <c:pt idx="9053">
                  <c:v>8069.3</c:v>
                </c:pt>
                <c:pt idx="9054">
                  <c:v>6847.7</c:v>
                </c:pt>
                <c:pt idx="9055">
                  <c:v>6040.9</c:v>
                </c:pt>
                <c:pt idx="9056">
                  <c:v>5706.6</c:v>
                </c:pt>
                <c:pt idx="9057">
                  <c:v>5080.1000000000004</c:v>
                </c:pt>
                <c:pt idx="9058">
                  <c:v>4559.8</c:v>
                </c:pt>
                <c:pt idx="9059">
                  <c:v>4089.4</c:v>
                </c:pt>
                <c:pt idx="9060">
                  <c:v>3684.4</c:v>
                </c:pt>
                <c:pt idx="9061">
                  <c:v>3330.6</c:v>
                </c:pt>
                <c:pt idx="9062">
                  <c:v>3020</c:v>
                </c:pt>
                <c:pt idx="9063">
                  <c:v>2746.4</c:v>
                </c:pt>
                <c:pt idx="9064">
                  <c:v>2781.5</c:v>
                </c:pt>
                <c:pt idx="9065">
                  <c:v>2486</c:v>
                </c:pt>
                <c:pt idx="9066">
                  <c:v>2236.6999999999998</c:v>
                </c:pt>
                <c:pt idx="9067">
                  <c:v>1967.4</c:v>
                </c:pt>
                <c:pt idx="9068">
                  <c:v>1788.9</c:v>
                </c:pt>
                <c:pt idx="9069">
                  <c:v>1653.3</c:v>
                </c:pt>
                <c:pt idx="9070">
                  <c:v>1653.3</c:v>
                </c:pt>
                <c:pt idx="9071">
                  <c:v>1426.8</c:v>
                </c:pt>
                <c:pt idx="9072">
                  <c:v>1330.1</c:v>
                </c:pt>
                <c:pt idx="9073">
                  <c:v>1363.3</c:v>
                </c:pt>
                <c:pt idx="9074">
                  <c:v>3214.3</c:v>
                </c:pt>
                <c:pt idx="9075">
                  <c:v>2806.2</c:v>
                </c:pt>
                <c:pt idx="9076">
                  <c:v>2222</c:v>
                </c:pt>
                <c:pt idx="9077">
                  <c:v>2252.1</c:v>
                </c:pt>
                <c:pt idx="9078">
                  <c:v>2043.8</c:v>
                </c:pt>
                <c:pt idx="9079">
                  <c:v>1860.4</c:v>
                </c:pt>
                <c:pt idx="9080">
                  <c:v>1698.6</c:v>
                </c:pt>
                <c:pt idx="9081">
                  <c:v>1555.4</c:v>
                </c:pt>
                <c:pt idx="9082">
                  <c:v>1428.6</c:v>
                </c:pt>
                <c:pt idx="9083">
                  <c:v>1636.6</c:v>
                </c:pt>
                <c:pt idx="9084">
                  <c:v>1251</c:v>
                </c:pt>
                <c:pt idx="9085">
                  <c:v>1125.3</c:v>
                </c:pt>
                <c:pt idx="9086">
                  <c:v>1061.2</c:v>
                </c:pt>
                <c:pt idx="9087">
                  <c:v>974.3</c:v>
                </c:pt>
                <c:pt idx="9088">
                  <c:v>907.1</c:v>
                </c:pt>
                <c:pt idx="9089">
                  <c:v>848.1</c:v>
                </c:pt>
                <c:pt idx="9090">
                  <c:v>794.6</c:v>
                </c:pt>
                <c:pt idx="9091">
                  <c:v>745.8</c:v>
                </c:pt>
                <c:pt idx="9092">
                  <c:v>701.5</c:v>
                </c:pt>
                <c:pt idx="9093">
                  <c:v>660.6</c:v>
                </c:pt>
                <c:pt idx="9094">
                  <c:v>864.8</c:v>
                </c:pt>
                <c:pt idx="9095">
                  <c:v>615.70000000000005</c:v>
                </c:pt>
                <c:pt idx="9096">
                  <c:v>560.1</c:v>
                </c:pt>
                <c:pt idx="9097">
                  <c:v>605.20000000000005</c:v>
                </c:pt>
                <c:pt idx="9098">
                  <c:v>626.6</c:v>
                </c:pt>
                <c:pt idx="9099">
                  <c:v>488.1</c:v>
                </c:pt>
                <c:pt idx="9100">
                  <c:v>451.2</c:v>
                </c:pt>
                <c:pt idx="9101">
                  <c:v>429.2</c:v>
                </c:pt>
                <c:pt idx="9102">
                  <c:v>408.5</c:v>
                </c:pt>
                <c:pt idx="9103">
                  <c:v>407.6</c:v>
                </c:pt>
                <c:pt idx="9104">
                  <c:v>372.9</c:v>
                </c:pt>
                <c:pt idx="9105">
                  <c:v>353.4</c:v>
                </c:pt>
                <c:pt idx="9106">
                  <c:v>337.2</c:v>
                </c:pt>
                <c:pt idx="9107">
                  <c:v>321.8</c:v>
                </c:pt>
                <c:pt idx="9108">
                  <c:v>500.6</c:v>
                </c:pt>
                <c:pt idx="9109">
                  <c:v>315.10000000000002</c:v>
                </c:pt>
                <c:pt idx="9110">
                  <c:v>280.5</c:v>
                </c:pt>
                <c:pt idx="9111">
                  <c:v>268.10000000000002</c:v>
                </c:pt>
                <c:pt idx="9112">
                  <c:v>256.5</c:v>
                </c:pt>
                <c:pt idx="9113">
                  <c:v>245.2</c:v>
                </c:pt>
                <c:pt idx="9114">
                  <c:v>241.1</c:v>
                </c:pt>
                <c:pt idx="9115">
                  <c:v>271.2</c:v>
                </c:pt>
                <c:pt idx="9116">
                  <c:v>268.89999999999998</c:v>
                </c:pt>
                <c:pt idx="9117">
                  <c:v>399.4</c:v>
                </c:pt>
                <c:pt idx="9118">
                  <c:v>217.7</c:v>
                </c:pt>
                <c:pt idx="9119">
                  <c:v>188.5</c:v>
                </c:pt>
                <c:pt idx="9120">
                  <c:v>180.3</c:v>
                </c:pt>
                <c:pt idx="9121">
                  <c:v>173</c:v>
                </c:pt>
                <c:pt idx="9122">
                  <c:v>496.2</c:v>
                </c:pt>
                <c:pt idx="9123">
                  <c:v>195.4</c:v>
                </c:pt>
                <c:pt idx="9124">
                  <c:v>423.2</c:v>
                </c:pt>
                <c:pt idx="9125">
                  <c:v>384.4</c:v>
                </c:pt>
                <c:pt idx="9126">
                  <c:v>350.1</c:v>
                </c:pt>
                <c:pt idx="9127">
                  <c:v>320.10000000000002</c:v>
                </c:pt>
                <c:pt idx="9128">
                  <c:v>356</c:v>
                </c:pt>
                <c:pt idx="9129">
                  <c:v>892.5</c:v>
                </c:pt>
                <c:pt idx="9130">
                  <c:v>1349.4</c:v>
                </c:pt>
                <c:pt idx="9131">
                  <c:v>1836.5</c:v>
                </c:pt>
                <c:pt idx="9132">
                  <c:v>1691.7</c:v>
                </c:pt>
                <c:pt idx="9133">
                  <c:v>1466</c:v>
                </c:pt>
                <c:pt idx="9134">
                  <c:v>1307.2</c:v>
                </c:pt>
                <c:pt idx="9135">
                  <c:v>1171.5</c:v>
                </c:pt>
                <c:pt idx="9136">
                  <c:v>1044.5999999999999</c:v>
                </c:pt>
                <c:pt idx="9137">
                  <c:v>938.4</c:v>
                </c:pt>
                <c:pt idx="9138">
                  <c:v>845.9</c:v>
                </c:pt>
                <c:pt idx="9139">
                  <c:v>764.7</c:v>
                </c:pt>
                <c:pt idx="9140">
                  <c:v>696.7</c:v>
                </c:pt>
                <c:pt idx="9141">
                  <c:v>685.1</c:v>
                </c:pt>
                <c:pt idx="9142">
                  <c:v>587.70000000000005</c:v>
                </c:pt>
                <c:pt idx="9143">
                  <c:v>761.3</c:v>
                </c:pt>
                <c:pt idx="9144">
                  <c:v>1341.3</c:v>
                </c:pt>
                <c:pt idx="9145">
                  <c:v>1455.1</c:v>
                </c:pt>
                <c:pt idx="9146">
                  <c:v>1112.0999999999999</c:v>
                </c:pt>
                <c:pt idx="9147">
                  <c:v>1329.4</c:v>
                </c:pt>
                <c:pt idx="9148">
                  <c:v>1191</c:v>
                </c:pt>
                <c:pt idx="9149">
                  <c:v>1254.5999999999999</c:v>
                </c:pt>
                <c:pt idx="9150">
                  <c:v>994</c:v>
                </c:pt>
                <c:pt idx="9151">
                  <c:v>1071.5</c:v>
                </c:pt>
                <c:pt idx="9152">
                  <c:v>968.3</c:v>
                </c:pt>
                <c:pt idx="9153">
                  <c:v>1939.4</c:v>
                </c:pt>
                <c:pt idx="9154">
                  <c:v>1760.9</c:v>
                </c:pt>
                <c:pt idx="9155">
                  <c:v>1468.8</c:v>
                </c:pt>
                <c:pt idx="9156">
                  <c:v>1368.6</c:v>
                </c:pt>
                <c:pt idx="9157">
                  <c:v>1347.1</c:v>
                </c:pt>
                <c:pt idx="9158">
                  <c:v>3218.9</c:v>
                </c:pt>
                <c:pt idx="9159">
                  <c:v>2621.3000000000002</c:v>
                </c:pt>
                <c:pt idx="9160">
                  <c:v>2187</c:v>
                </c:pt>
                <c:pt idx="9161">
                  <c:v>1954.6</c:v>
                </c:pt>
                <c:pt idx="9162">
                  <c:v>1752</c:v>
                </c:pt>
                <c:pt idx="9163">
                  <c:v>1575.1</c:v>
                </c:pt>
                <c:pt idx="9164">
                  <c:v>2774.3</c:v>
                </c:pt>
                <c:pt idx="9165">
                  <c:v>5815.3</c:v>
                </c:pt>
                <c:pt idx="9166">
                  <c:v>5417.3</c:v>
                </c:pt>
                <c:pt idx="9167">
                  <c:v>4662.1000000000004</c:v>
                </c:pt>
                <c:pt idx="9168">
                  <c:v>4184.3</c:v>
                </c:pt>
                <c:pt idx="9169">
                  <c:v>3714.1</c:v>
                </c:pt>
                <c:pt idx="9170">
                  <c:v>3349.9</c:v>
                </c:pt>
                <c:pt idx="9171">
                  <c:v>3008.9</c:v>
                </c:pt>
                <c:pt idx="9172">
                  <c:v>3654.7</c:v>
                </c:pt>
                <c:pt idx="9173">
                  <c:v>5030.2</c:v>
                </c:pt>
                <c:pt idx="9174">
                  <c:v>5895.8</c:v>
                </c:pt>
                <c:pt idx="9175">
                  <c:v>5906.1</c:v>
                </c:pt>
                <c:pt idx="9176">
                  <c:v>5172.8</c:v>
                </c:pt>
                <c:pt idx="9177">
                  <c:v>4854</c:v>
                </c:pt>
                <c:pt idx="9178">
                  <c:v>4337.5</c:v>
                </c:pt>
                <c:pt idx="9179">
                  <c:v>3888.9</c:v>
                </c:pt>
                <c:pt idx="9180">
                  <c:v>3513.4</c:v>
                </c:pt>
                <c:pt idx="9181">
                  <c:v>3262</c:v>
                </c:pt>
                <c:pt idx="9182">
                  <c:v>2923.6</c:v>
                </c:pt>
                <c:pt idx="9183">
                  <c:v>3027.4</c:v>
                </c:pt>
                <c:pt idx="9184">
                  <c:v>2983.6</c:v>
                </c:pt>
                <c:pt idx="9185">
                  <c:v>2717.8</c:v>
                </c:pt>
                <c:pt idx="9186">
                  <c:v>2505.1999999999998</c:v>
                </c:pt>
                <c:pt idx="9187">
                  <c:v>2376.8000000000002</c:v>
                </c:pt>
                <c:pt idx="9188">
                  <c:v>3375.3</c:v>
                </c:pt>
                <c:pt idx="9189">
                  <c:v>6430.4</c:v>
                </c:pt>
                <c:pt idx="9190">
                  <c:v>6413</c:v>
                </c:pt>
                <c:pt idx="9191">
                  <c:v>5446.6</c:v>
                </c:pt>
                <c:pt idx="9192">
                  <c:v>5622.7</c:v>
                </c:pt>
                <c:pt idx="9193">
                  <c:v>5019.3</c:v>
                </c:pt>
                <c:pt idx="9194">
                  <c:v>4508.6000000000004</c:v>
                </c:pt>
                <c:pt idx="9195">
                  <c:v>4039.2</c:v>
                </c:pt>
                <c:pt idx="9196">
                  <c:v>3717.5</c:v>
                </c:pt>
                <c:pt idx="9197">
                  <c:v>4127.5</c:v>
                </c:pt>
                <c:pt idx="9198">
                  <c:v>4577.8999999999996</c:v>
                </c:pt>
                <c:pt idx="9199">
                  <c:v>4127.2</c:v>
                </c:pt>
                <c:pt idx="9200">
                  <c:v>3654</c:v>
                </c:pt>
                <c:pt idx="9201">
                  <c:v>3723.1</c:v>
                </c:pt>
                <c:pt idx="9202">
                  <c:v>3450.6</c:v>
                </c:pt>
                <c:pt idx="9203">
                  <c:v>3119.9</c:v>
                </c:pt>
                <c:pt idx="9204">
                  <c:v>2829.6</c:v>
                </c:pt>
                <c:pt idx="9205">
                  <c:v>2595.1</c:v>
                </c:pt>
                <c:pt idx="9206">
                  <c:v>2351</c:v>
                </c:pt>
                <c:pt idx="9207">
                  <c:v>2194.6999999999998</c:v>
                </c:pt>
                <c:pt idx="9208">
                  <c:v>2012.5</c:v>
                </c:pt>
                <c:pt idx="9209">
                  <c:v>1850.8</c:v>
                </c:pt>
                <c:pt idx="9210">
                  <c:v>1706.9</c:v>
                </c:pt>
                <c:pt idx="9211">
                  <c:v>1767.4</c:v>
                </c:pt>
                <c:pt idx="9212">
                  <c:v>2022.4</c:v>
                </c:pt>
                <c:pt idx="9213">
                  <c:v>2478</c:v>
                </c:pt>
                <c:pt idx="9214">
                  <c:v>2705.8</c:v>
                </c:pt>
                <c:pt idx="9215">
                  <c:v>2446.6999999999998</c:v>
                </c:pt>
                <c:pt idx="9216">
                  <c:v>2225.6</c:v>
                </c:pt>
                <c:pt idx="9217">
                  <c:v>2091.9</c:v>
                </c:pt>
                <c:pt idx="9218">
                  <c:v>2749.4</c:v>
                </c:pt>
                <c:pt idx="9219">
                  <c:v>3253.1</c:v>
                </c:pt>
                <c:pt idx="9220">
                  <c:v>2872.6</c:v>
                </c:pt>
                <c:pt idx="9221">
                  <c:v>2763.2</c:v>
                </c:pt>
                <c:pt idx="9222">
                  <c:v>2368.4</c:v>
                </c:pt>
                <c:pt idx="9223">
                  <c:v>2679.7</c:v>
                </c:pt>
                <c:pt idx="9224">
                  <c:v>2366.1</c:v>
                </c:pt>
                <c:pt idx="9225">
                  <c:v>2413.6999999999998</c:v>
                </c:pt>
                <c:pt idx="9226">
                  <c:v>2186.5</c:v>
                </c:pt>
                <c:pt idx="9227">
                  <c:v>2002.9</c:v>
                </c:pt>
                <c:pt idx="9228">
                  <c:v>1827.5</c:v>
                </c:pt>
                <c:pt idx="9229">
                  <c:v>7727.1</c:v>
                </c:pt>
                <c:pt idx="9230">
                  <c:v>7485.1</c:v>
                </c:pt>
                <c:pt idx="9231">
                  <c:v>6923.8</c:v>
                </c:pt>
                <c:pt idx="9232">
                  <c:v>6104.2</c:v>
                </c:pt>
                <c:pt idx="9233">
                  <c:v>5435.8</c:v>
                </c:pt>
                <c:pt idx="9234">
                  <c:v>8654.6</c:v>
                </c:pt>
                <c:pt idx="9235">
                  <c:v>7882.6</c:v>
                </c:pt>
                <c:pt idx="9236">
                  <c:v>9422.9</c:v>
                </c:pt>
                <c:pt idx="9237">
                  <c:v>11667</c:v>
                </c:pt>
                <c:pt idx="9238">
                  <c:v>10406</c:v>
                </c:pt>
                <c:pt idx="9239">
                  <c:v>10399</c:v>
                </c:pt>
                <c:pt idx="9240">
                  <c:v>11964</c:v>
                </c:pt>
                <c:pt idx="9241">
                  <c:v>13553</c:v>
                </c:pt>
                <c:pt idx="9242">
                  <c:v>13573</c:v>
                </c:pt>
                <c:pt idx="9243">
                  <c:v>11804</c:v>
                </c:pt>
                <c:pt idx="9244">
                  <c:v>10337</c:v>
                </c:pt>
                <c:pt idx="9245">
                  <c:v>10035</c:v>
                </c:pt>
                <c:pt idx="9246">
                  <c:v>8929.6</c:v>
                </c:pt>
                <c:pt idx="9247">
                  <c:v>8091.5</c:v>
                </c:pt>
                <c:pt idx="9248">
                  <c:v>7142.4</c:v>
                </c:pt>
                <c:pt idx="9249">
                  <c:v>6498.4</c:v>
                </c:pt>
                <c:pt idx="9250">
                  <c:v>5845.6</c:v>
                </c:pt>
                <c:pt idx="9251">
                  <c:v>5443.9</c:v>
                </c:pt>
                <c:pt idx="9252">
                  <c:v>4800.8</c:v>
                </c:pt>
                <c:pt idx="9253">
                  <c:v>4669.6000000000004</c:v>
                </c:pt>
                <c:pt idx="9254">
                  <c:v>8694.5</c:v>
                </c:pt>
                <c:pt idx="9255">
                  <c:v>15760</c:v>
                </c:pt>
                <c:pt idx="9256">
                  <c:v>20248</c:v>
                </c:pt>
                <c:pt idx="9257">
                  <c:v>18109</c:v>
                </c:pt>
                <c:pt idx="9258">
                  <c:v>15034</c:v>
                </c:pt>
                <c:pt idx="9259">
                  <c:v>13774</c:v>
                </c:pt>
                <c:pt idx="9260">
                  <c:v>12438</c:v>
                </c:pt>
                <c:pt idx="9261">
                  <c:v>11230</c:v>
                </c:pt>
                <c:pt idx="9262">
                  <c:v>11423</c:v>
                </c:pt>
                <c:pt idx="9263">
                  <c:v>11056</c:v>
                </c:pt>
                <c:pt idx="9264">
                  <c:v>9769.9</c:v>
                </c:pt>
                <c:pt idx="9265">
                  <c:v>8746.2999999999993</c:v>
                </c:pt>
                <c:pt idx="9266">
                  <c:v>15037</c:v>
                </c:pt>
                <c:pt idx="9267">
                  <c:v>15449</c:v>
                </c:pt>
                <c:pt idx="9268">
                  <c:v>12415</c:v>
                </c:pt>
                <c:pt idx="9269">
                  <c:v>11118</c:v>
                </c:pt>
                <c:pt idx="9270">
                  <c:v>13098</c:v>
                </c:pt>
                <c:pt idx="9271">
                  <c:v>13840</c:v>
                </c:pt>
                <c:pt idx="9272">
                  <c:v>11926</c:v>
                </c:pt>
                <c:pt idx="9273">
                  <c:v>10591</c:v>
                </c:pt>
                <c:pt idx="9274">
                  <c:v>10002</c:v>
                </c:pt>
                <c:pt idx="9275">
                  <c:v>9134</c:v>
                </c:pt>
                <c:pt idx="9276">
                  <c:v>8277.2000000000007</c:v>
                </c:pt>
                <c:pt idx="9277">
                  <c:v>13681</c:v>
                </c:pt>
                <c:pt idx="9278">
                  <c:v>11158</c:v>
                </c:pt>
                <c:pt idx="9279">
                  <c:v>23162</c:v>
                </c:pt>
                <c:pt idx="9280">
                  <c:v>21417</c:v>
                </c:pt>
                <c:pt idx="9281">
                  <c:v>16680</c:v>
                </c:pt>
                <c:pt idx="9282">
                  <c:v>14068</c:v>
                </c:pt>
                <c:pt idx="9283">
                  <c:v>17316</c:v>
                </c:pt>
                <c:pt idx="9284">
                  <c:v>14651</c:v>
                </c:pt>
                <c:pt idx="9285">
                  <c:v>12654</c:v>
                </c:pt>
                <c:pt idx="9286">
                  <c:v>11554</c:v>
                </c:pt>
                <c:pt idx="9287">
                  <c:v>10268</c:v>
                </c:pt>
                <c:pt idx="9288">
                  <c:v>9810.1</c:v>
                </c:pt>
                <c:pt idx="9289">
                  <c:v>9773.6</c:v>
                </c:pt>
                <c:pt idx="9290">
                  <c:v>9472.2999999999993</c:v>
                </c:pt>
                <c:pt idx="9291">
                  <c:v>8405.7000000000007</c:v>
                </c:pt>
                <c:pt idx="9292">
                  <c:v>7564.3</c:v>
                </c:pt>
                <c:pt idx="9293">
                  <c:v>16197</c:v>
                </c:pt>
                <c:pt idx="9294">
                  <c:v>16878</c:v>
                </c:pt>
                <c:pt idx="9295">
                  <c:v>13102</c:v>
                </c:pt>
                <c:pt idx="9296">
                  <c:v>12384</c:v>
                </c:pt>
                <c:pt idx="9297">
                  <c:v>11898</c:v>
                </c:pt>
                <c:pt idx="9298">
                  <c:v>10497</c:v>
                </c:pt>
                <c:pt idx="9299">
                  <c:v>9359</c:v>
                </c:pt>
                <c:pt idx="9300">
                  <c:v>8520</c:v>
                </c:pt>
                <c:pt idx="9301">
                  <c:v>8134.6</c:v>
                </c:pt>
                <c:pt idx="9302">
                  <c:v>16125</c:v>
                </c:pt>
                <c:pt idx="9303">
                  <c:v>13394</c:v>
                </c:pt>
                <c:pt idx="9304">
                  <c:v>15428</c:v>
                </c:pt>
                <c:pt idx="9305">
                  <c:v>12762</c:v>
                </c:pt>
                <c:pt idx="9306">
                  <c:v>11374</c:v>
                </c:pt>
                <c:pt idx="9307">
                  <c:v>10098</c:v>
                </c:pt>
                <c:pt idx="9308">
                  <c:v>8995</c:v>
                </c:pt>
                <c:pt idx="9309">
                  <c:v>8059.3</c:v>
                </c:pt>
                <c:pt idx="9310">
                  <c:v>7601.4</c:v>
                </c:pt>
                <c:pt idx="9311">
                  <c:v>6511.4</c:v>
                </c:pt>
                <c:pt idx="9312">
                  <c:v>6127.6</c:v>
                </c:pt>
                <c:pt idx="9313">
                  <c:v>5607</c:v>
                </c:pt>
                <c:pt idx="9314">
                  <c:v>5007.7</c:v>
                </c:pt>
                <c:pt idx="9315">
                  <c:v>5490.9</c:v>
                </c:pt>
                <c:pt idx="9316">
                  <c:v>7824.7</c:v>
                </c:pt>
                <c:pt idx="9317">
                  <c:v>8170.7</c:v>
                </c:pt>
                <c:pt idx="9318">
                  <c:v>8039.2</c:v>
                </c:pt>
                <c:pt idx="9319">
                  <c:v>7210.1</c:v>
                </c:pt>
                <c:pt idx="9320">
                  <c:v>10340</c:v>
                </c:pt>
                <c:pt idx="9321">
                  <c:v>9182.6</c:v>
                </c:pt>
                <c:pt idx="9322">
                  <c:v>8089.5</c:v>
                </c:pt>
                <c:pt idx="9323">
                  <c:v>7185.2</c:v>
                </c:pt>
                <c:pt idx="9324">
                  <c:v>6483.5</c:v>
                </c:pt>
                <c:pt idx="9325">
                  <c:v>7498.3</c:v>
                </c:pt>
                <c:pt idx="9326">
                  <c:v>7823.1</c:v>
                </c:pt>
                <c:pt idx="9327">
                  <c:v>7849</c:v>
                </c:pt>
                <c:pt idx="9328">
                  <c:v>6999</c:v>
                </c:pt>
                <c:pt idx="9329">
                  <c:v>6266.3</c:v>
                </c:pt>
                <c:pt idx="9330">
                  <c:v>5635.2</c:v>
                </c:pt>
                <c:pt idx="9331">
                  <c:v>5113.3</c:v>
                </c:pt>
                <c:pt idx="9332">
                  <c:v>4631.5</c:v>
                </c:pt>
                <c:pt idx="9333">
                  <c:v>4162.7</c:v>
                </c:pt>
                <c:pt idx="9334">
                  <c:v>3925.6</c:v>
                </c:pt>
                <c:pt idx="9335">
                  <c:v>12168</c:v>
                </c:pt>
                <c:pt idx="9336">
                  <c:v>9314.7999999999993</c:v>
                </c:pt>
                <c:pt idx="9337">
                  <c:v>10331</c:v>
                </c:pt>
                <c:pt idx="9338">
                  <c:v>9387.7000000000007</c:v>
                </c:pt>
                <c:pt idx="9339">
                  <c:v>8351.2999999999993</c:v>
                </c:pt>
                <c:pt idx="9340">
                  <c:v>7378.2</c:v>
                </c:pt>
                <c:pt idx="9341">
                  <c:v>9119.1</c:v>
                </c:pt>
                <c:pt idx="9342">
                  <c:v>8220.4</c:v>
                </c:pt>
                <c:pt idx="9343">
                  <c:v>7268.5</c:v>
                </c:pt>
                <c:pt idx="9344">
                  <c:v>7193</c:v>
                </c:pt>
                <c:pt idx="9345">
                  <c:v>7173.8</c:v>
                </c:pt>
                <c:pt idx="9346">
                  <c:v>6513.2</c:v>
                </c:pt>
                <c:pt idx="9347">
                  <c:v>5707.1</c:v>
                </c:pt>
                <c:pt idx="9348">
                  <c:v>5195.6000000000004</c:v>
                </c:pt>
                <c:pt idx="9349">
                  <c:v>5388.6</c:v>
                </c:pt>
                <c:pt idx="9350">
                  <c:v>18595</c:v>
                </c:pt>
                <c:pt idx="9351">
                  <c:v>33115</c:v>
                </c:pt>
                <c:pt idx="9352">
                  <c:v>32588</c:v>
                </c:pt>
                <c:pt idx="9353">
                  <c:v>23243</c:v>
                </c:pt>
                <c:pt idx="9354">
                  <c:v>16573</c:v>
                </c:pt>
                <c:pt idx="9355">
                  <c:v>14915</c:v>
                </c:pt>
                <c:pt idx="9356">
                  <c:v>13193</c:v>
                </c:pt>
                <c:pt idx="9357">
                  <c:v>11698</c:v>
                </c:pt>
                <c:pt idx="9358">
                  <c:v>10400</c:v>
                </c:pt>
                <c:pt idx="9359">
                  <c:v>9328.7000000000007</c:v>
                </c:pt>
                <c:pt idx="9360">
                  <c:v>8296.7999999999993</c:v>
                </c:pt>
                <c:pt idx="9361">
                  <c:v>7491.9</c:v>
                </c:pt>
                <c:pt idx="9362">
                  <c:v>6735.6</c:v>
                </c:pt>
                <c:pt idx="9363">
                  <c:v>6093.4</c:v>
                </c:pt>
                <c:pt idx="9364">
                  <c:v>5455.7</c:v>
                </c:pt>
                <c:pt idx="9365">
                  <c:v>4943.5</c:v>
                </c:pt>
                <c:pt idx="9366">
                  <c:v>4544.6000000000004</c:v>
                </c:pt>
                <c:pt idx="9367">
                  <c:v>4468.8999999999996</c:v>
                </c:pt>
                <c:pt idx="9368">
                  <c:v>7639.2</c:v>
                </c:pt>
                <c:pt idx="9369">
                  <c:v>9917.7000000000007</c:v>
                </c:pt>
                <c:pt idx="9370">
                  <c:v>10567</c:v>
                </c:pt>
                <c:pt idx="9371">
                  <c:v>10140</c:v>
                </c:pt>
                <c:pt idx="9372">
                  <c:v>9791.9</c:v>
                </c:pt>
                <c:pt idx="9373">
                  <c:v>8640.6</c:v>
                </c:pt>
                <c:pt idx="9374">
                  <c:v>7707.4</c:v>
                </c:pt>
                <c:pt idx="9375">
                  <c:v>6894.3</c:v>
                </c:pt>
                <c:pt idx="9376">
                  <c:v>6185.1</c:v>
                </c:pt>
                <c:pt idx="9377">
                  <c:v>5564.8</c:v>
                </c:pt>
                <c:pt idx="9378">
                  <c:v>5022.1000000000004</c:v>
                </c:pt>
                <c:pt idx="9379">
                  <c:v>4555</c:v>
                </c:pt>
                <c:pt idx="9380">
                  <c:v>6267.2</c:v>
                </c:pt>
                <c:pt idx="9381">
                  <c:v>5157.1000000000004</c:v>
                </c:pt>
                <c:pt idx="9382">
                  <c:v>4508.3999999999996</c:v>
                </c:pt>
                <c:pt idx="9383">
                  <c:v>4086.2</c:v>
                </c:pt>
                <c:pt idx="9384">
                  <c:v>3714.6</c:v>
                </c:pt>
                <c:pt idx="9385">
                  <c:v>3387.1</c:v>
                </c:pt>
                <c:pt idx="9386">
                  <c:v>3097.8</c:v>
                </c:pt>
                <c:pt idx="9387">
                  <c:v>2841.5</c:v>
                </c:pt>
                <c:pt idx="9388">
                  <c:v>2614.1</c:v>
                </c:pt>
                <c:pt idx="9389">
                  <c:v>2414.5</c:v>
                </c:pt>
                <c:pt idx="9390">
                  <c:v>2230.9</c:v>
                </c:pt>
                <c:pt idx="9391">
                  <c:v>2068.8000000000002</c:v>
                </c:pt>
                <c:pt idx="9392">
                  <c:v>1923.7</c:v>
                </c:pt>
                <c:pt idx="9393">
                  <c:v>2003.5</c:v>
                </c:pt>
                <c:pt idx="9394">
                  <c:v>5331.9</c:v>
                </c:pt>
                <c:pt idx="9395">
                  <c:v>4151.2</c:v>
                </c:pt>
                <c:pt idx="9396">
                  <c:v>3451.9</c:v>
                </c:pt>
                <c:pt idx="9397">
                  <c:v>3113.3</c:v>
                </c:pt>
                <c:pt idx="9398">
                  <c:v>2853.8</c:v>
                </c:pt>
                <c:pt idx="9399">
                  <c:v>2595</c:v>
                </c:pt>
                <c:pt idx="9400">
                  <c:v>2384.1999999999998</c:v>
                </c:pt>
                <c:pt idx="9401">
                  <c:v>3052.9</c:v>
                </c:pt>
                <c:pt idx="9402">
                  <c:v>2726.1</c:v>
                </c:pt>
                <c:pt idx="9403">
                  <c:v>2558</c:v>
                </c:pt>
                <c:pt idx="9404">
                  <c:v>2416.8000000000002</c:v>
                </c:pt>
                <c:pt idx="9405">
                  <c:v>2142.9</c:v>
                </c:pt>
                <c:pt idx="9406">
                  <c:v>2053.3000000000002</c:v>
                </c:pt>
                <c:pt idx="9407">
                  <c:v>1880.7</c:v>
                </c:pt>
                <c:pt idx="9408">
                  <c:v>1727.5</c:v>
                </c:pt>
                <c:pt idx="9409">
                  <c:v>1994.9</c:v>
                </c:pt>
                <c:pt idx="9410">
                  <c:v>1515</c:v>
                </c:pt>
                <c:pt idx="9411">
                  <c:v>1441</c:v>
                </c:pt>
                <c:pt idx="9412">
                  <c:v>1339.4</c:v>
                </c:pt>
                <c:pt idx="9413">
                  <c:v>1238.9000000000001</c:v>
                </c:pt>
                <c:pt idx="9414">
                  <c:v>1151.9000000000001</c:v>
                </c:pt>
                <c:pt idx="9415">
                  <c:v>1074.5</c:v>
                </c:pt>
                <c:pt idx="9416">
                  <c:v>2722.3</c:v>
                </c:pt>
                <c:pt idx="9417">
                  <c:v>2904.7</c:v>
                </c:pt>
                <c:pt idx="9418">
                  <c:v>2553.8000000000002</c:v>
                </c:pt>
                <c:pt idx="9419">
                  <c:v>2249.6</c:v>
                </c:pt>
                <c:pt idx="9420">
                  <c:v>2039.2</c:v>
                </c:pt>
                <c:pt idx="9421">
                  <c:v>1844</c:v>
                </c:pt>
                <c:pt idx="9422">
                  <c:v>1676.2</c:v>
                </c:pt>
                <c:pt idx="9423">
                  <c:v>1967.7</c:v>
                </c:pt>
                <c:pt idx="9424">
                  <c:v>1527.5</c:v>
                </c:pt>
                <c:pt idx="9425">
                  <c:v>1534.4</c:v>
                </c:pt>
                <c:pt idx="9426">
                  <c:v>1393.4</c:v>
                </c:pt>
                <c:pt idx="9427">
                  <c:v>1303.5999999999999</c:v>
                </c:pt>
                <c:pt idx="9428">
                  <c:v>1891.2</c:v>
                </c:pt>
                <c:pt idx="9429">
                  <c:v>1771.6</c:v>
                </c:pt>
                <c:pt idx="9430">
                  <c:v>2695.7</c:v>
                </c:pt>
                <c:pt idx="9431">
                  <c:v>2412.4</c:v>
                </c:pt>
                <c:pt idx="9432">
                  <c:v>2031.5</c:v>
                </c:pt>
                <c:pt idx="9433">
                  <c:v>1827.4</c:v>
                </c:pt>
                <c:pt idx="9434">
                  <c:v>1655.2</c:v>
                </c:pt>
                <c:pt idx="9435">
                  <c:v>1503.5</c:v>
                </c:pt>
                <c:pt idx="9436">
                  <c:v>1862.1</c:v>
                </c:pt>
                <c:pt idx="9437">
                  <c:v>1395.4</c:v>
                </c:pt>
                <c:pt idx="9438">
                  <c:v>1488.4</c:v>
                </c:pt>
                <c:pt idx="9439">
                  <c:v>1383.4</c:v>
                </c:pt>
                <c:pt idx="9440">
                  <c:v>1261.7</c:v>
                </c:pt>
                <c:pt idx="9441">
                  <c:v>1154</c:v>
                </c:pt>
                <c:pt idx="9442">
                  <c:v>1501.8</c:v>
                </c:pt>
                <c:pt idx="9443">
                  <c:v>5114.8999999999996</c:v>
                </c:pt>
                <c:pt idx="9444">
                  <c:v>5972.8</c:v>
                </c:pt>
                <c:pt idx="9445">
                  <c:v>8800.4</c:v>
                </c:pt>
                <c:pt idx="9446">
                  <c:v>9627.5</c:v>
                </c:pt>
                <c:pt idx="9447">
                  <c:v>8678.9</c:v>
                </c:pt>
                <c:pt idx="9448">
                  <c:v>7594.1</c:v>
                </c:pt>
                <c:pt idx="9449">
                  <c:v>6743.1</c:v>
                </c:pt>
                <c:pt idx="9450">
                  <c:v>6005</c:v>
                </c:pt>
                <c:pt idx="9451">
                  <c:v>5368.2</c:v>
                </c:pt>
                <c:pt idx="9452">
                  <c:v>4814.6000000000004</c:v>
                </c:pt>
                <c:pt idx="9453">
                  <c:v>4433.3</c:v>
                </c:pt>
                <c:pt idx="9454">
                  <c:v>3898.1</c:v>
                </c:pt>
                <c:pt idx="9455">
                  <c:v>3509.9</c:v>
                </c:pt>
                <c:pt idx="9456">
                  <c:v>3238.1</c:v>
                </c:pt>
                <c:pt idx="9457">
                  <c:v>3058.9</c:v>
                </c:pt>
                <c:pt idx="9458">
                  <c:v>2703.2</c:v>
                </c:pt>
                <c:pt idx="9459">
                  <c:v>2496.6999999999998</c:v>
                </c:pt>
                <c:pt idx="9460">
                  <c:v>2877.2</c:v>
                </c:pt>
                <c:pt idx="9461">
                  <c:v>5380</c:v>
                </c:pt>
                <c:pt idx="9462">
                  <c:v>5857.5</c:v>
                </c:pt>
                <c:pt idx="9463">
                  <c:v>5954.2</c:v>
                </c:pt>
                <c:pt idx="9464">
                  <c:v>5204.6000000000004</c:v>
                </c:pt>
                <c:pt idx="9465">
                  <c:v>4662.3999999999996</c:v>
                </c:pt>
                <c:pt idx="9466">
                  <c:v>4174.5</c:v>
                </c:pt>
                <c:pt idx="9467">
                  <c:v>3757.3</c:v>
                </c:pt>
                <c:pt idx="9468">
                  <c:v>3512.3</c:v>
                </c:pt>
                <c:pt idx="9469">
                  <c:v>3086.7</c:v>
                </c:pt>
                <c:pt idx="9470">
                  <c:v>2846</c:v>
                </c:pt>
                <c:pt idx="9471">
                  <c:v>2600.9</c:v>
                </c:pt>
                <c:pt idx="9472">
                  <c:v>2676.3</c:v>
                </c:pt>
                <c:pt idx="9473">
                  <c:v>2179.9</c:v>
                </c:pt>
                <c:pt idx="9474">
                  <c:v>2492.4</c:v>
                </c:pt>
                <c:pt idx="9475">
                  <c:v>2281.1999999999998</c:v>
                </c:pt>
                <c:pt idx="9476">
                  <c:v>2073.6999999999998</c:v>
                </c:pt>
                <c:pt idx="9477">
                  <c:v>1901.6</c:v>
                </c:pt>
                <c:pt idx="9478">
                  <c:v>1750.6</c:v>
                </c:pt>
                <c:pt idx="9479">
                  <c:v>1615.8</c:v>
                </c:pt>
                <c:pt idx="9480">
                  <c:v>2444.1</c:v>
                </c:pt>
                <c:pt idx="9481">
                  <c:v>2795.7</c:v>
                </c:pt>
                <c:pt idx="9482">
                  <c:v>2449.9</c:v>
                </c:pt>
                <c:pt idx="9483">
                  <c:v>2222.5</c:v>
                </c:pt>
                <c:pt idx="9484">
                  <c:v>2022.4</c:v>
                </c:pt>
                <c:pt idx="9485">
                  <c:v>1845.8</c:v>
                </c:pt>
                <c:pt idx="9486">
                  <c:v>1689.7</c:v>
                </c:pt>
                <c:pt idx="9487">
                  <c:v>1551.3</c:v>
                </c:pt>
                <c:pt idx="9488">
                  <c:v>1428.4</c:v>
                </c:pt>
                <c:pt idx="9489">
                  <c:v>1318.8</c:v>
                </c:pt>
                <c:pt idx="9490">
                  <c:v>1220.9000000000001</c:v>
                </c:pt>
                <c:pt idx="9491">
                  <c:v>1133.3</c:v>
                </c:pt>
                <c:pt idx="9492">
                  <c:v>1054.4000000000001</c:v>
                </c:pt>
                <c:pt idx="9493">
                  <c:v>983.3</c:v>
                </c:pt>
                <c:pt idx="9494">
                  <c:v>919.2</c:v>
                </c:pt>
                <c:pt idx="9495">
                  <c:v>860.8</c:v>
                </c:pt>
                <c:pt idx="9496">
                  <c:v>808</c:v>
                </c:pt>
                <c:pt idx="9497">
                  <c:v>759.6</c:v>
                </c:pt>
                <c:pt idx="9498">
                  <c:v>715.5</c:v>
                </c:pt>
                <c:pt idx="9499">
                  <c:v>832.4</c:v>
                </c:pt>
                <c:pt idx="9500">
                  <c:v>1531.8</c:v>
                </c:pt>
                <c:pt idx="9501">
                  <c:v>1393.8</c:v>
                </c:pt>
                <c:pt idx="9502">
                  <c:v>1197.8</c:v>
                </c:pt>
                <c:pt idx="9503">
                  <c:v>1093.7</c:v>
                </c:pt>
                <c:pt idx="9504">
                  <c:v>1014.9</c:v>
                </c:pt>
                <c:pt idx="9505">
                  <c:v>962.3</c:v>
                </c:pt>
                <c:pt idx="9506">
                  <c:v>959.5</c:v>
                </c:pt>
                <c:pt idx="9507">
                  <c:v>886.4</c:v>
                </c:pt>
                <c:pt idx="9508">
                  <c:v>827.2</c:v>
                </c:pt>
                <c:pt idx="9509">
                  <c:v>906.4</c:v>
                </c:pt>
                <c:pt idx="9510">
                  <c:v>888.5</c:v>
                </c:pt>
                <c:pt idx="9511">
                  <c:v>869.8</c:v>
                </c:pt>
                <c:pt idx="9512">
                  <c:v>718.3</c:v>
                </c:pt>
                <c:pt idx="9513">
                  <c:v>1008.6</c:v>
                </c:pt>
                <c:pt idx="9514">
                  <c:v>918.6</c:v>
                </c:pt>
                <c:pt idx="9515">
                  <c:v>839</c:v>
                </c:pt>
                <c:pt idx="9516">
                  <c:v>768.9</c:v>
                </c:pt>
                <c:pt idx="9517">
                  <c:v>706.4</c:v>
                </c:pt>
                <c:pt idx="9518">
                  <c:v>651</c:v>
                </c:pt>
                <c:pt idx="9519">
                  <c:v>740.3</c:v>
                </c:pt>
                <c:pt idx="9520">
                  <c:v>578.9</c:v>
                </c:pt>
                <c:pt idx="9521">
                  <c:v>626</c:v>
                </c:pt>
                <c:pt idx="9522">
                  <c:v>572.9</c:v>
                </c:pt>
                <c:pt idx="9523">
                  <c:v>556.9</c:v>
                </c:pt>
                <c:pt idx="9524">
                  <c:v>515.1</c:v>
                </c:pt>
                <c:pt idx="9525">
                  <c:v>477.8</c:v>
                </c:pt>
                <c:pt idx="9526">
                  <c:v>471.7</c:v>
                </c:pt>
                <c:pt idx="9527">
                  <c:v>2364.4</c:v>
                </c:pt>
                <c:pt idx="9528">
                  <c:v>3110.6</c:v>
                </c:pt>
                <c:pt idx="9529">
                  <c:v>2889.3</c:v>
                </c:pt>
                <c:pt idx="9530">
                  <c:v>2955.1</c:v>
                </c:pt>
                <c:pt idx="9531">
                  <c:v>3248.2</c:v>
                </c:pt>
                <c:pt idx="9532">
                  <c:v>3020.9</c:v>
                </c:pt>
                <c:pt idx="9533">
                  <c:v>2897.2</c:v>
                </c:pt>
                <c:pt idx="9534">
                  <c:v>2587</c:v>
                </c:pt>
                <c:pt idx="9535">
                  <c:v>2316.5</c:v>
                </c:pt>
                <c:pt idx="9536">
                  <c:v>2080.3000000000002</c:v>
                </c:pt>
                <c:pt idx="9537">
                  <c:v>1876.9</c:v>
                </c:pt>
                <c:pt idx="9538">
                  <c:v>2266.4</c:v>
                </c:pt>
                <c:pt idx="9539">
                  <c:v>5384.2</c:v>
                </c:pt>
                <c:pt idx="9540">
                  <c:v>7461.9</c:v>
                </c:pt>
                <c:pt idx="9541">
                  <c:v>6951.6</c:v>
                </c:pt>
                <c:pt idx="9542">
                  <c:v>6050.8</c:v>
                </c:pt>
                <c:pt idx="9543">
                  <c:v>5379.3</c:v>
                </c:pt>
                <c:pt idx="9544">
                  <c:v>4795.7</c:v>
                </c:pt>
                <c:pt idx="9545">
                  <c:v>4319.5</c:v>
                </c:pt>
                <c:pt idx="9546">
                  <c:v>4501.2</c:v>
                </c:pt>
                <c:pt idx="9547">
                  <c:v>5332.7</c:v>
                </c:pt>
                <c:pt idx="9548">
                  <c:v>6457.8</c:v>
                </c:pt>
                <c:pt idx="9549">
                  <c:v>6844.8</c:v>
                </c:pt>
                <c:pt idx="9550">
                  <c:v>6020.1</c:v>
                </c:pt>
                <c:pt idx="9551">
                  <c:v>5803.9</c:v>
                </c:pt>
                <c:pt idx="9552">
                  <c:v>5554</c:v>
                </c:pt>
                <c:pt idx="9553">
                  <c:v>5012.5</c:v>
                </c:pt>
                <c:pt idx="9554">
                  <c:v>4496.5</c:v>
                </c:pt>
                <c:pt idx="9555">
                  <c:v>4045.7</c:v>
                </c:pt>
                <c:pt idx="9556">
                  <c:v>3650.9</c:v>
                </c:pt>
                <c:pt idx="9557">
                  <c:v>3307.7</c:v>
                </c:pt>
                <c:pt idx="9558">
                  <c:v>3019.9</c:v>
                </c:pt>
                <c:pt idx="9559">
                  <c:v>2782.2</c:v>
                </c:pt>
                <c:pt idx="9560">
                  <c:v>3215.9</c:v>
                </c:pt>
                <c:pt idx="9561">
                  <c:v>11313</c:v>
                </c:pt>
                <c:pt idx="9562">
                  <c:v>9146.7999999999993</c:v>
                </c:pt>
                <c:pt idx="9563">
                  <c:v>11917</c:v>
                </c:pt>
                <c:pt idx="9564">
                  <c:v>14627</c:v>
                </c:pt>
                <c:pt idx="9565">
                  <c:v>15947</c:v>
                </c:pt>
                <c:pt idx="9566">
                  <c:v>12852</c:v>
                </c:pt>
                <c:pt idx="9567">
                  <c:v>13836</c:v>
                </c:pt>
                <c:pt idx="9568">
                  <c:v>11973</c:v>
                </c:pt>
                <c:pt idx="9569">
                  <c:v>10664</c:v>
                </c:pt>
                <c:pt idx="9570">
                  <c:v>9478.5</c:v>
                </c:pt>
                <c:pt idx="9571">
                  <c:v>8447.6</c:v>
                </c:pt>
                <c:pt idx="9572">
                  <c:v>7601.6</c:v>
                </c:pt>
                <c:pt idx="9573">
                  <c:v>6794.8</c:v>
                </c:pt>
                <c:pt idx="9574">
                  <c:v>6085.1</c:v>
                </c:pt>
                <c:pt idx="9575">
                  <c:v>5488</c:v>
                </c:pt>
                <c:pt idx="9576">
                  <c:v>4962.8</c:v>
                </c:pt>
                <c:pt idx="9577">
                  <c:v>4511.8999999999996</c:v>
                </c:pt>
                <c:pt idx="9578">
                  <c:v>4096.7</c:v>
                </c:pt>
                <c:pt idx="9579">
                  <c:v>3737.4</c:v>
                </c:pt>
                <c:pt idx="9580">
                  <c:v>3420.8</c:v>
                </c:pt>
                <c:pt idx="9581">
                  <c:v>3140.4</c:v>
                </c:pt>
                <c:pt idx="9582">
                  <c:v>5128.3999999999996</c:v>
                </c:pt>
                <c:pt idx="9583">
                  <c:v>9456.7000000000007</c:v>
                </c:pt>
                <c:pt idx="9584">
                  <c:v>8541.5</c:v>
                </c:pt>
                <c:pt idx="9585">
                  <c:v>7400.6</c:v>
                </c:pt>
                <c:pt idx="9586">
                  <c:v>7013.9</c:v>
                </c:pt>
                <c:pt idx="9587">
                  <c:v>6271.7</c:v>
                </c:pt>
                <c:pt idx="9588">
                  <c:v>7062.3</c:v>
                </c:pt>
                <c:pt idx="9589">
                  <c:v>7290.8</c:v>
                </c:pt>
                <c:pt idx="9590">
                  <c:v>6491.5</c:v>
                </c:pt>
                <c:pt idx="9591">
                  <c:v>5861.4</c:v>
                </c:pt>
                <c:pt idx="9592">
                  <c:v>6015.6</c:v>
                </c:pt>
                <c:pt idx="9593">
                  <c:v>5882</c:v>
                </c:pt>
                <c:pt idx="9594">
                  <c:v>5674.3</c:v>
                </c:pt>
                <c:pt idx="9595">
                  <c:v>5098.8999999999996</c:v>
                </c:pt>
                <c:pt idx="9596">
                  <c:v>4687.6000000000004</c:v>
                </c:pt>
                <c:pt idx="9597">
                  <c:v>4987.2</c:v>
                </c:pt>
                <c:pt idx="9598">
                  <c:v>5952.5</c:v>
                </c:pt>
                <c:pt idx="9599">
                  <c:v>7584.3</c:v>
                </c:pt>
                <c:pt idx="9600">
                  <c:v>7279.1</c:v>
                </c:pt>
                <c:pt idx="9601">
                  <c:v>6426.1</c:v>
                </c:pt>
                <c:pt idx="9602">
                  <c:v>5906.5</c:v>
                </c:pt>
                <c:pt idx="9603">
                  <c:v>6256.9</c:v>
                </c:pt>
                <c:pt idx="9604">
                  <c:v>15317</c:v>
                </c:pt>
                <c:pt idx="9605">
                  <c:v>15452</c:v>
                </c:pt>
                <c:pt idx="9606">
                  <c:v>12366</c:v>
                </c:pt>
                <c:pt idx="9607">
                  <c:v>10872</c:v>
                </c:pt>
                <c:pt idx="9608">
                  <c:v>9981</c:v>
                </c:pt>
                <c:pt idx="9609">
                  <c:v>8897.4</c:v>
                </c:pt>
                <c:pt idx="9610">
                  <c:v>8082.8</c:v>
                </c:pt>
                <c:pt idx="9611">
                  <c:v>7100</c:v>
                </c:pt>
                <c:pt idx="9612">
                  <c:v>6812.8</c:v>
                </c:pt>
                <c:pt idx="9613">
                  <c:v>6116.1</c:v>
                </c:pt>
                <c:pt idx="9614">
                  <c:v>5506.8</c:v>
                </c:pt>
                <c:pt idx="9615">
                  <c:v>4973.1000000000004</c:v>
                </c:pt>
                <c:pt idx="9616">
                  <c:v>4518.2</c:v>
                </c:pt>
                <c:pt idx="9617">
                  <c:v>4104.2</c:v>
                </c:pt>
                <c:pt idx="9618">
                  <c:v>3731.4</c:v>
                </c:pt>
                <c:pt idx="9619">
                  <c:v>3432.4</c:v>
                </c:pt>
                <c:pt idx="9620">
                  <c:v>3432.3</c:v>
                </c:pt>
                <c:pt idx="9621">
                  <c:v>13028</c:v>
                </c:pt>
                <c:pt idx="9622">
                  <c:v>13468</c:v>
                </c:pt>
                <c:pt idx="9623">
                  <c:v>10856</c:v>
                </c:pt>
                <c:pt idx="9624">
                  <c:v>9532.2000000000007</c:v>
                </c:pt>
                <c:pt idx="9625">
                  <c:v>8476.7999999999993</c:v>
                </c:pt>
                <c:pt idx="9626">
                  <c:v>7558.7</c:v>
                </c:pt>
                <c:pt idx="9627">
                  <c:v>6775</c:v>
                </c:pt>
                <c:pt idx="9628">
                  <c:v>13992</c:v>
                </c:pt>
                <c:pt idx="9629">
                  <c:v>10900</c:v>
                </c:pt>
                <c:pt idx="9630">
                  <c:v>9845.2000000000007</c:v>
                </c:pt>
                <c:pt idx="9631">
                  <c:v>9007</c:v>
                </c:pt>
                <c:pt idx="9632">
                  <c:v>10332</c:v>
                </c:pt>
                <c:pt idx="9633">
                  <c:v>13899</c:v>
                </c:pt>
                <c:pt idx="9634">
                  <c:v>11947</c:v>
                </c:pt>
                <c:pt idx="9635">
                  <c:v>10715</c:v>
                </c:pt>
                <c:pt idx="9636">
                  <c:v>9969.7000000000007</c:v>
                </c:pt>
                <c:pt idx="9637">
                  <c:v>9099.5</c:v>
                </c:pt>
                <c:pt idx="9638">
                  <c:v>8079.7</c:v>
                </c:pt>
                <c:pt idx="9639">
                  <c:v>16020</c:v>
                </c:pt>
                <c:pt idx="9640">
                  <c:v>15714</c:v>
                </c:pt>
                <c:pt idx="9641">
                  <c:v>12750</c:v>
                </c:pt>
                <c:pt idx="9642">
                  <c:v>11263</c:v>
                </c:pt>
                <c:pt idx="9643">
                  <c:v>10296</c:v>
                </c:pt>
                <c:pt idx="9644">
                  <c:v>9161.9</c:v>
                </c:pt>
                <c:pt idx="9645">
                  <c:v>8176.8</c:v>
                </c:pt>
                <c:pt idx="9646">
                  <c:v>7318.4</c:v>
                </c:pt>
                <c:pt idx="9647">
                  <c:v>6569.3</c:v>
                </c:pt>
                <c:pt idx="9648">
                  <c:v>5914.4</c:v>
                </c:pt>
                <c:pt idx="9649">
                  <c:v>5373</c:v>
                </c:pt>
                <c:pt idx="9650">
                  <c:v>4872.7</c:v>
                </c:pt>
                <c:pt idx="9651">
                  <c:v>5206.7</c:v>
                </c:pt>
                <c:pt idx="9652">
                  <c:v>4665.2</c:v>
                </c:pt>
                <c:pt idx="9653">
                  <c:v>14674</c:v>
                </c:pt>
                <c:pt idx="9654">
                  <c:v>14077</c:v>
                </c:pt>
                <c:pt idx="9655">
                  <c:v>11362</c:v>
                </c:pt>
                <c:pt idx="9656">
                  <c:v>9996.7000000000007</c:v>
                </c:pt>
                <c:pt idx="9657">
                  <c:v>8890.7999999999993</c:v>
                </c:pt>
                <c:pt idx="9658">
                  <c:v>7949.2</c:v>
                </c:pt>
                <c:pt idx="9659">
                  <c:v>7119.1</c:v>
                </c:pt>
                <c:pt idx="9660">
                  <c:v>6507</c:v>
                </c:pt>
                <c:pt idx="9661">
                  <c:v>5736.7</c:v>
                </c:pt>
                <c:pt idx="9662">
                  <c:v>5161.1000000000004</c:v>
                </c:pt>
                <c:pt idx="9663">
                  <c:v>4671.7</c:v>
                </c:pt>
                <c:pt idx="9664">
                  <c:v>4239.7</c:v>
                </c:pt>
                <c:pt idx="9665">
                  <c:v>3931.3</c:v>
                </c:pt>
                <c:pt idx="9666">
                  <c:v>3553.2</c:v>
                </c:pt>
                <c:pt idx="9667">
                  <c:v>3267.7</c:v>
                </c:pt>
                <c:pt idx="9668">
                  <c:v>5851</c:v>
                </c:pt>
                <c:pt idx="9669">
                  <c:v>4776.8</c:v>
                </c:pt>
                <c:pt idx="9670">
                  <c:v>4063.8</c:v>
                </c:pt>
                <c:pt idx="9671">
                  <c:v>4054.5</c:v>
                </c:pt>
                <c:pt idx="9672">
                  <c:v>3697.4</c:v>
                </c:pt>
                <c:pt idx="9673">
                  <c:v>3343</c:v>
                </c:pt>
                <c:pt idx="9674">
                  <c:v>3785.8</c:v>
                </c:pt>
                <c:pt idx="9675">
                  <c:v>3891.7</c:v>
                </c:pt>
                <c:pt idx="9676">
                  <c:v>3252.4</c:v>
                </c:pt>
                <c:pt idx="9677">
                  <c:v>3900.5</c:v>
                </c:pt>
                <c:pt idx="9678">
                  <c:v>3710.7</c:v>
                </c:pt>
                <c:pt idx="9679">
                  <c:v>3219.6</c:v>
                </c:pt>
                <c:pt idx="9680">
                  <c:v>2933.2</c:v>
                </c:pt>
                <c:pt idx="9681">
                  <c:v>2663</c:v>
                </c:pt>
                <c:pt idx="9682">
                  <c:v>4570.6000000000004</c:v>
                </c:pt>
                <c:pt idx="9683">
                  <c:v>8123.9</c:v>
                </c:pt>
                <c:pt idx="9684">
                  <c:v>9700.7000000000007</c:v>
                </c:pt>
                <c:pt idx="9685">
                  <c:v>10835</c:v>
                </c:pt>
                <c:pt idx="9686">
                  <c:v>9540.6</c:v>
                </c:pt>
                <c:pt idx="9687">
                  <c:v>8427.5</c:v>
                </c:pt>
                <c:pt idx="9688">
                  <c:v>7467.9</c:v>
                </c:pt>
                <c:pt idx="9689">
                  <c:v>6855.7</c:v>
                </c:pt>
                <c:pt idx="9690">
                  <c:v>5985</c:v>
                </c:pt>
                <c:pt idx="9691">
                  <c:v>5349.4</c:v>
                </c:pt>
                <c:pt idx="9692">
                  <c:v>4815</c:v>
                </c:pt>
                <c:pt idx="9693">
                  <c:v>6290.6</c:v>
                </c:pt>
                <c:pt idx="9694">
                  <c:v>6247.5</c:v>
                </c:pt>
                <c:pt idx="9695">
                  <c:v>6339</c:v>
                </c:pt>
                <c:pt idx="9696">
                  <c:v>5607.7</c:v>
                </c:pt>
                <c:pt idx="9697">
                  <c:v>5036.3999999999996</c:v>
                </c:pt>
                <c:pt idx="9698">
                  <c:v>4865.7</c:v>
                </c:pt>
                <c:pt idx="9699">
                  <c:v>4135.8</c:v>
                </c:pt>
                <c:pt idx="9700">
                  <c:v>4047.5</c:v>
                </c:pt>
                <c:pt idx="9701">
                  <c:v>3657.6</c:v>
                </c:pt>
                <c:pt idx="9702">
                  <c:v>3363.5</c:v>
                </c:pt>
                <c:pt idx="9703">
                  <c:v>3175.2</c:v>
                </c:pt>
                <c:pt idx="9704">
                  <c:v>2897.6</c:v>
                </c:pt>
                <c:pt idx="9705">
                  <c:v>2667.7</c:v>
                </c:pt>
                <c:pt idx="9706">
                  <c:v>2436.3000000000002</c:v>
                </c:pt>
                <c:pt idx="9707">
                  <c:v>2241.1999999999998</c:v>
                </c:pt>
                <c:pt idx="9708">
                  <c:v>2069.1</c:v>
                </c:pt>
                <c:pt idx="9709">
                  <c:v>1915.3</c:v>
                </c:pt>
                <c:pt idx="9710">
                  <c:v>1777.5</c:v>
                </c:pt>
                <c:pt idx="9711">
                  <c:v>1653.6</c:v>
                </c:pt>
                <c:pt idx="9712">
                  <c:v>1623.7</c:v>
                </c:pt>
                <c:pt idx="9713">
                  <c:v>1450.5</c:v>
                </c:pt>
                <c:pt idx="9714">
                  <c:v>1523.8</c:v>
                </c:pt>
                <c:pt idx="9715">
                  <c:v>1288.9000000000001</c:v>
                </c:pt>
                <c:pt idx="9716">
                  <c:v>1191.2</c:v>
                </c:pt>
                <c:pt idx="9717">
                  <c:v>1121.4000000000001</c:v>
                </c:pt>
                <c:pt idx="9718">
                  <c:v>1329.3</c:v>
                </c:pt>
                <c:pt idx="9719">
                  <c:v>1029.2</c:v>
                </c:pt>
                <c:pt idx="9720">
                  <c:v>944.8</c:v>
                </c:pt>
                <c:pt idx="9721">
                  <c:v>894.8</c:v>
                </c:pt>
                <c:pt idx="9722">
                  <c:v>1029.7</c:v>
                </c:pt>
                <c:pt idx="9723">
                  <c:v>1661.9</c:v>
                </c:pt>
                <c:pt idx="9724">
                  <c:v>2332</c:v>
                </c:pt>
                <c:pt idx="9725">
                  <c:v>4895.2</c:v>
                </c:pt>
                <c:pt idx="9726">
                  <c:v>3835.4</c:v>
                </c:pt>
                <c:pt idx="9727">
                  <c:v>3227.1</c:v>
                </c:pt>
                <c:pt idx="9728">
                  <c:v>2892.3</c:v>
                </c:pt>
                <c:pt idx="9729">
                  <c:v>2599.6999999999998</c:v>
                </c:pt>
                <c:pt idx="9730">
                  <c:v>2344.1</c:v>
                </c:pt>
                <c:pt idx="9731">
                  <c:v>2119.8000000000002</c:v>
                </c:pt>
                <c:pt idx="9732">
                  <c:v>2432.1</c:v>
                </c:pt>
                <c:pt idx="9733">
                  <c:v>4949.3999999999996</c:v>
                </c:pt>
                <c:pt idx="9734">
                  <c:v>3958.6</c:v>
                </c:pt>
                <c:pt idx="9735">
                  <c:v>3084.5</c:v>
                </c:pt>
                <c:pt idx="9736">
                  <c:v>3146.6</c:v>
                </c:pt>
                <c:pt idx="9737">
                  <c:v>3586.8</c:v>
                </c:pt>
                <c:pt idx="9738">
                  <c:v>3259.3</c:v>
                </c:pt>
                <c:pt idx="9739">
                  <c:v>2886</c:v>
                </c:pt>
                <c:pt idx="9740">
                  <c:v>2620.1999999999998</c:v>
                </c:pt>
                <c:pt idx="9741">
                  <c:v>2361.3000000000002</c:v>
                </c:pt>
                <c:pt idx="9742">
                  <c:v>2139.5</c:v>
                </c:pt>
                <c:pt idx="9743">
                  <c:v>1987.4</c:v>
                </c:pt>
                <c:pt idx="9744">
                  <c:v>1980.4</c:v>
                </c:pt>
                <c:pt idx="9745">
                  <c:v>1846.8</c:v>
                </c:pt>
                <c:pt idx="9746">
                  <c:v>1515.1</c:v>
                </c:pt>
                <c:pt idx="9747">
                  <c:v>1400.8</c:v>
                </c:pt>
                <c:pt idx="9748">
                  <c:v>2693</c:v>
                </c:pt>
                <c:pt idx="9749">
                  <c:v>5453.3</c:v>
                </c:pt>
                <c:pt idx="9750">
                  <c:v>5089.3999999999996</c:v>
                </c:pt>
                <c:pt idx="9751">
                  <c:v>4839.2</c:v>
                </c:pt>
                <c:pt idx="9752">
                  <c:v>4263.1000000000004</c:v>
                </c:pt>
                <c:pt idx="9753">
                  <c:v>3808.8</c:v>
                </c:pt>
                <c:pt idx="9754">
                  <c:v>3413</c:v>
                </c:pt>
                <c:pt idx="9755">
                  <c:v>3176.3</c:v>
                </c:pt>
                <c:pt idx="9756">
                  <c:v>2776.6</c:v>
                </c:pt>
                <c:pt idx="9757">
                  <c:v>2501.8000000000002</c:v>
                </c:pt>
                <c:pt idx="9758">
                  <c:v>2607.5</c:v>
                </c:pt>
                <c:pt idx="9759">
                  <c:v>2099.1999999999998</c:v>
                </c:pt>
                <c:pt idx="9760">
                  <c:v>1880.8</c:v>
                </c:pt>
                <c:pt idx="9761">
                  <c:v>1720.9</c:v>
                </c:pt>
                <c:pt idx="9762">
                  <c:v>1579.4</c:v>
                </c:pt>
                <c:pt idx="9763">
                  <c:v>1469.8</c:v>
                </c:pt>
                <c:pt idx="9764">
                  <c:v>1343.4</c:v>
                </c:pt>
                <c:pt idx="9765">
                  <c:v>1241.5999999999999</c:v>
                </c:pt>
                <c:pt idx="9766">
                  <c:v>1152</c:v>
                </c:pt>
                <c:pt idx="9767">
                  <c:v>1071.5</c:v>
                </c:pt>
                <c:pt idx="9768">
                  <c:v>999</c:v>
                </c:pt>
                <c:pt idx="9769">
                  <c:v>933.6</c:v>
                </c:pt>
                <c:pt idx="9770">
                  <c:v>896.5</c:v>
                </c:pt>
                <c:pt idx="9771">
                  <c:v>1100.5</c:v>
                </c:pt>
                <c:pt idx="9772">
                  <c:v>2018.2</c:v>
                </c:pt>
                <c:pt idx="9773">
                  <c:v>1729.5</c:v>
                </c:pt>
                <c:pt idx="9774">
                  <c:v>1632.5</c:v>
                </c:pt>
                <c:pt idx="9775">
                  <c:v>1357.4</c:v>
                </c:pt>
                <c:pt idx="9776">
                  <c:v>1281.0999999999999</c:v>
                </c:pt>
                <c:pt idx="9777">
                  <c:v>1352</c:v>
                </c:pt>
                <c:pt idx="9778">
                  <c:v>1249.5</c:v>
                </c:pt>
                <c:pt idx="9779">
                  <c:v>1054.8</c:v>
                </c:pt>
                <c:pt idx="9780">
                  <c:v>1117.4000000000001</c:v>
                </c:pt>
                <c:pt idx="9781">
                  <c:v>1030.5</c:v>
                </c:pt>
                <c:pt idx="9782">
                  <c:v>941.2</c:v>
                </c:pt>
                <c:pt idx="9783">
                  <c:v>1980.1</c:v>
                </c:pt>
                <c:pt idx="9784">
                  <c:v>1946.5</c:v>
                </c:pt>
                <c:pt idx="9785">
                  <c:v>1609.2</c:v>
                </c:pt>
                <c:pt idx="9786">
                  <c:v>1720.9</c:v>
                </c:pt>
                <c:pt idx="9787">
                  <c:v>1678.2</c:v>
                </c:pt>
                <c:pt idx="9788">
                  <c:v>1416</c:v>
                </c:pt>
                <c:pt idx="9789">
                  <c:v>1410.7</c:v>
                </c:pt>
                <c:pt idx="9790">
                  <c:v>1277.4000000000001</c:v>
                </c:pt>
                <c:pt idx="9791">
                  <c:v>1161.5</c:v>
                </c:pt>
                <c:pt idx="9792">
                  <c:v>1059.5999999999999</c:v>
                </c:pt>
                <c:pt idx="9793">
                  <c:v>969.2</c:v>
                </c:pt>
                <c:pt idx="9794">
                  <c:v>889.3</c:v>
                </c:pt>
                <c:pt idx="9795">
                  <c:v>818.2</c:v>
                </c:pt>
                <c:pt idx="9796">
                  <c:v>834.8</c:v>
                </c:pt>
                <c:pt idx="9797">
                  <c:v>724.2</c:v>
                </c:pt>
                <c:pt idx="9798">
                  <c:v>657</c:v>
                </c:pt>
                <c:pt idx="9799">
                  <c:v>758.3</c:v>
                </c:pt>
                <c:pt idx="9800">
                  <c:v>2148.4</c:v>
                </c:pt>
                <c:pt idx="9801">
                  <c:v>1771.2</c:v>
                </c:pt>
                <c:pt idx="9802">
                  <c:v>1478.6</c:v>
                </c:pt>
                <c:pt idx="9803">
                  <c:v>1331.7</c:v>
                </c:pt>
                <c:pt idx="9804">
                  <c:v>1411.3</c:v>
                </c:pt>
                <c:pt idx="9805">
                  <c:v>1113.3</c:v>
                </c:pt>
                <c:pt idx="9806">
                  <c:v>990.7</c:v>
                </c:pt>
                <c:pt idx="9807">
                  <c:v>905.7</c:v>
                </c:pt>
                <c:pt idx="9808">
                  <c:v>840.1</c:v>
                </c:pt>
                <c:pt idx="9809">
                  <c:v>2009.6</c:v>
                </c:pt>
                <c:pt idx="9810">
                  <c:v>3333.6</c:v>
                </c:pt>
                <c:pt idx="9811">
                  <c:v>2960.6</c:v>
                </c:pt>
                <c:pt idx="9812">
                  <c:v>4108.5</c:v>
                </c:pt>
                <c:pt idx="9813">
                  <c:v>3533.2</c:v>
                </c:pt>
                <c:pt idx="9814">
                  <c:v>2986.7</c:v>
                </c:pt>
                <c:pt idx="9815">
                  <c:v>2719.6</c:v>
                </c:pt>
                <c:pt idx="9816">
                  <c:v>2433.8000000000002</c:v>
                </c:pt>
                <c:pt idx="9817">
                  <c:v>2184.3000000000002</c:v>
                </c:pt>
                <c:pt idx="9818">
                  <c:v>1969.4</c:v>
                </c:pt>
                <c:pt idx="9819">
                  <c:v>1778.8</c:v>
                </c:pt>
                <c:pt idx="9820">
                  <c:v>1608.2</c:v>
                </c:pt>
                <c:pt idx="9821">
                  <c:v>1487.2</c:v>
                </c:pt>
                <c:pt idx="9822">
                  <c:v>1333.7</c:v>
                </c:pt>
                <c:pt idx="9823">
                  <c:v>1216.3</c:v>
                </c:pt>
                <c:pt idx="9824">
                  <c:v>1120.8</c:v>
                </c:pt>
                <c:pt idx="9825">
                  <c:v>1025.4000000000001</c:v>
                </c:pt>
                <c:pt idx="9826">
                  <c:v>944.9</c:v>
                </c:pt>
                <c:pt idx="9827">
                  <c:v>873.2</c:v>
                </c:pt>
                <c:pt idx="9828">
                  <c:v>809.4</c:v>
                </c:pt>
                <c:pt idx="9829">
                  <c:v>752.1</c:v>
                </c:pt>
                <c:pt idx="9830">
                  <c:v>700.6</c:v>
                </c:pt>
                <c:pt idx="9831">
                  <c:v>1065.7</c:v>
                </c:pt>
                <c:pt idx="9832">
                  <c:v>657.5</c:v>
                </c:pt>
                <c:pt idx="9833">
                  <c:v>2741.3</c:v>
                </c:pt>
                <c:pt idx="9834">
                  <c:v>2256.6</c:v>
                </c:pt>
                <c:pt idx="9835">
                  <c:v>1869.6</c:v>
                </c:pt>
                <c:pt idx="9836">
                  <c:v>1679.6</c:v>
                </c:pt>
                <c:pt idx="9837">
                  <c:v>1546.9</c:v>
                </c:pt>
                <c:pt idx="9838">
                  <c:v>2652.9</c:v>
                </c:pt>
                <c:pt idx="9839">
                  <c:v>2254.1999999999998</c:v>
                </c:pt>
                <c:pt idx="9840">
                  <c:v>1923.6</c:v>
                </c:pt>
                <c:pt idx="9841">
                  <c:v>1729.9</c:v>
                </c:pt>
                <c:pt idx="9842">
                  <c:v>1730.8</c:v>
                </c:pt>
                <c:pt idx="9843">
                  <c:v>5782.4</c:v>
                </c:pt>
                <c:pt idx="9844">
                  <c:v>4383.7</c:v>
                </c:pt>
                <c:pt idx="9845">
                  <c:v>3603.5</c:v>
                </c:pt>
                <c:pt idx="9846">
                  <c:v>3252.5</c:v>
                </c:pt>
                <c:pt idx="9847">
                  <c:v>2905.6</c:v>
                </c:pt>
                <c:pt idx="9848">
                  <c:v>2605</c:v>
                </c:pt>
                <c:pt idx="9849">
                  <c:v>2474</c:v>
                </c:pt>
                <c:pt idx="9850">
                  <c:v>2127.3000000000002</c:v>
                </c:pt>
                <c:pt idx="9851">
                  <c:v>1911</c:v>
                </c:pt>
                <c:pt idx="9852">
                  <c:v>1734.1</c:v>
                </c:pt>
                <c:pt idx="9853">
                  <c:v>1578.3</c:v>
                </c:pt>
                <c:pt idx="9854">
                  <c:v>1440.8</c:v>
                </c:pt>
                <c:pt idx="9855">
                  <c:v>1319.3</c:v>
                </c:pt>
                <c:pt idx="9856">
                  <c:v>1211.3</c:v>
                </c:pt>
                <c:pt idx="9857">
                  <c:v>1115.7</c:v>
                </c:pt>
                <c:pt idx="9858">
                  <c:v>1030.2</c:v>
                </c:pt>
                <c:pt idx="9859">
                  <c:v>953.7</c:v>
                </c:pt>
                <c:pt idx="9860">
                  <c:v>885.6</c:v>
                </c:pt>
                <c:pt idx="9861">
                  <c:v>824.1</c:v>
                </c:pt>
                <c:pt idx="9862">
                  <c:v>768.7</c:v>
                </c:pt>
                <c:pt idx="9863">
                  <c:v>718.6</c:v>
                </c:pt>
                <c:pt idx="9864">
                  <c:v>673.2</c:v>
                </c:pt>
                <c:pt idx="9865">
                  <c:v>631.9</c:v>
                </c:pt>
                <c:pt idx="9866">
                  <c:v>594.1</c:v>
                </c:pt>
                <c:pt idx="9867">
                  <c:v>559.6</c:v>
                </c:pt>
                <c:pt idx="9868">
                  <c:v>527.9</c:v>
                </c:pt>
                <c:pt idx="9869">
                  <c:v>519.70000000000005</c:v>
                </c:pt>
                <c:pt idx="9870">
                  <c:v>602.4</c:v>
                </c:pt>
                <c:pt idx="9871">
                  <c:v>614</c:v>
                </c:pt>
                <c:pt idx="9872">
                  <c:v>1707.9</c:v>
                </c:pt>
                <c:pt idx="9873">
                  <c:v>1531.7</c:v>
                </c:pt>
                <c:pt idx="9874">
                  <c:v>1232.2</c:v>
                </c:pt>
                <c:pt idx="9875">
                  <c:v>1182.7</c:v>
                </c:pt>
                <c:pt idx="9876">
                  <c:v>1072.9000000000001</c:v>
                </c:pt>
                <c:pt idx="9877">
                  <c:v>971</c:v>
                </c:pt>
                <c:pt idx="9878">
                  <c:v>883.4</c:v>
                </c:pt>
                <c:pt idx="9879">
                  <c:v>1096.8</c:v>
                </c:pt>
                <c:pt idx="9880">
                  <c:v>2524.8000000000002</c:v>
                </c:pt>
                <c:pt idx="9881">
                  <c:v>3540.7</c:v>
                </c:pt>
                <c:pt idx="9882">
                  <c:v>5035.8999999999996</c:v>
                </c:pt>
                <c:pt idx="9883">
                  <c:v>5197.7</c:v>
                </c:pt>
                <c:pt idx="9884">
                  <c:v>4523.5</c:v>
                </c:pt>
                <c:pt idx="9885">
                  <c:v>4062.4</c:v>
                </c:pt>
                <c:pt idx="9886">
                  <c:v>3633.5</c:v>
                </c:pt>
                <c:pt idx="9887">
                  <c:v>3246.6</c:v>
                </c:pt>
                <c:pt idx="9888">
                  <c:v>6874.7</c:v>
                </c:pt>
                <c:pt idx="9889">
                  <c:v>6410.2</c:v>
                </c:pt>
                <c:pt idx="9890">
                  <c:v>5445.5</c:v>
                </c:pt>
                <c:pt idx="9891">
                  <c:v>4973.7</c:v>
                </c:pt>
                <c:pt idx="9892">
                  <c:v>4428.8999999999996</c:v>
                </c:pt>
                <c:pt idx="9893">
                  <c:v>3973.8</c:v>
                </c:pt>
                <c:pt idx="9894">
                  <c:v>3559.7</c:v>
                </c:pt>
                <c:pt idx="9895">
                  <c:v>3204.4</c:v>
                </c:pt>
                <c:pt idx="9896">
                  <c:v>2894.2</c:v>
                </c:pt>
                <c:pt idx="9897">
                  <c:v>2622.1</c:v>
                </c:pt>
                <c:pt idx="9898">
                  <c:v>2401.8000000000002</c:v>
                </c:pt>
                <c:pt idx="9899">
                  <c:v>2340.6</c:v>
                </c:pt>
                <c:pt idx="9900">
                  <c:v>3146.8</c:v>
                </c:pt>
                <c:pt idx="9901">
                  <c:v>3767.3</c:v>
                </c:pt>
                <c:pt idx="9902">
                  <c:v>3260.6</c:v>
                </c:pt>
                <c:pt idx="9903">
                  <c:v>3464.3</c:v>
                </c:pt>
                <c:pt idx="9904">
                  <c:v>3261.1</c:v>
                </c:pt>
                <c:pt idx="9905">
                  <c:v>2958.6</c:v>
                </c:pt>
                <c:pt idx="9906">
                  <c:v>3385</c:v>
                </c:pt>
                <c:pt idx="9907">
                  <c:v>3774.9</c:v>
                </c:pt>
                <c:pt idx="9908">
                  <c:v>3327.1</c:v>
                </c:pt>
                <c:pt idx="9909">
                  <c:v>3081.8</c:v>
                </c:pt>
                <c:pt idx="9910">
                  <c:v>4416.7</c:v>
                </c:pt>
                <c:pt idx="9911">
                  <c:v>7961.8</c:v>
                </c:pt>
                <c:pt idx="9912">
                  <c:v>7354</c:v>
                </c:pt>
                <c:pt idx="9913">
                  <c:v>6463.2</c:v>
                </c:pt>
                <c:pt idx="9914">
                  <c:v>5918.4</c:v>
                </c:pt>
                <c:pt idx="9915">
                  <c:v>5872.2</c:v>
                </c:pt>
                <c:pt idx="9916">
                  <c:v>5938</c:v>
                </c:pt>
                <c:pt idx="9917">
                  <c:v>12738</c:v>
                </c:pt>
                <c:pt idx="9918">
                  <c:v>10733</c:v>
                </c:pt>
                <c:pt idx="9919">
                  <c:v>13290</c:v>
                </c:pt>
                <c:pt idx="9920">
                  <c:v>11481</c:v>
                </c:pt>
                <c:pt idx="9921">
                  <c:v>10051</c:v>
                </c:pt>
                <c:pt idx="9922">
                  <c:v>9606.7000000000007</c:v>
                </c:pt>
                <c:pt idx="9923">
                  <c:v>8549.5</c:v>
                </c:pt>
                <c:pt idx="9924">
                  <c:v>7624.1</c:v>
                </c:pt>
                <c:pt idx="9925">
                  <c:v>6817.6</c:v>
                </c:pt>
                <c:pt idx="9926">
                  <c:v>6114.2</c:v>
                </c:pt>
                <c:pt idx="9927">
                  <c:v>5499.5</c:v>
                </c:pt>
                <c:pt idx="9928">
                  <c:v>4961.3</c:v>
                </c:pt>
                <c:pt idx="9929">
                  <c:v>4489.5</c:v>
                </c:pt>
                <c:pt idx="9930">
                  <c:v>4074.8</c:v>
                </c:pt>
                <c:pt idx="9931">
                  <c:v>3709.8</c:v>
                </c:pt>
                <c:pt idx="9932">
                  <c:v>3387.6</c:v>
                </c:pt>
                <c:pt idx="9933">
                  <c:v>3146</c:v>
                </c:pt>
                <c:pt idx="9934">
                  <c:v>2999.2</c:v>
                </c:pt>
                <c:pt idx="9935">
                  <c:v>3043.7</c:v>
                </c:pt>
                <c:pt idx="9936">
                  <c:v>3319.9</c:v>
                </c:pt>
                <c:pt idx="9937">
                  <c:v>3462.9</c:v>
                </c:pt>
                <c:pt idx="9938">
                  <c:v>3231.8</c:v>
                </c:pt>
                <c:pt idx="9939">
                  <c:v>2937.1</c:v>
                </c:pt>
                <c:pt idx="9940">
                  <c:v>2682.3</c:v>
                </c:pt>
                <c:pt idx="9941">
                  <c:v>2472.4</c:v>
                </c:pt>
                <c:pt idx="9942">
                  <c:v>2264.8000000000002</c:v>
                </c:pt>
                <c:pt idx="9943">
                  <c:v>2088.3000000000002</c:v>
                </c:pt>
                <c:pt idx="9944">
                  <c:v>1931.8</c:v>
                </c:pt>
                <c:pt idx="9945">
                  <c:v>1791.8</c:v>
                </c:pt>
                <c:pt idx="9946">
                  <c:v>1673.2</c:v>
                </c:pt>
                <c:pt idx="9947">
                  <c:v>1553.5</c:v>
                </c:pt>
                <c:pt idx="9948">
                  <c:v>1450.4</c:v>
                </c:pt>
                <c:pt idx="9949">
                  <c:v>1357.8</c:v>
                </c:pt>
                <c:pt idx="9950">
                  <c:v>1393.2</c:v>
                </c:pt>
                <c:pt idx="9951">
                  <c:v>1338.7</c:v>
                </c:pt>
                <c:pt idx="9952">
                  <c:v>1162.2</c:v>
                </c:pt>
                <c:pt idx="9953">
                  <c:v>1543.7</c:v>
                </c:pt>
                <c:pt idx="9954">
                  <c:v>3174</c:v>
                </c:pt>
                <c:pt idx="9955">
                  <c:v>5142.3</c:v>
                </c:pt>
                <c:pt idx="9956">
                  <c:v>5380.7</c:v>
                </c:pt>
                <c:pt idx="9957">
                  <c:v>4656.8</c:v>
                </c:pt>
                <c:pt idx="9958">
                  <c:v>4433.3</c:v>
                </c:pt>
                <c:pt idx="9959">
                  <c:v>3966.4</c:v>
                </c:pt>
                <c:pt idx="9960">
                  <c:v>3817.1</c:v>
                </c:pt>
                <c:pt idx="9961">
                  <c:v>3312.6</c:v>
                </c:pt>
                <c:pt idx="9962">
                  <c:v>3512.9</c:v>
                </c:pt>
                <c:pt idx="9963">
                  <c:v>3448.3</c:v>
                </c:pt>
                <c:pt idx="9964">
                  <c:v>3329.3</c:v>
                </c:pt>
                <c:pt idx="9965">
                  <c:v>3002</c:v>
                </c:pt>
                <c:pt idx="9966">
                  <c:v>2761.8</c:v>
                </c:pt>
                <c:pt idx="9967">
                  <c:v>3150</c:v>
                </c:pt>
                <c:pt idx="9968">
                  <c:v>3503.2</c:v>
                </c:pt>
                <c:pt idx="9969">
                  <c:v>3105.7</c:v>
                </c:pt>
                <c:pt idx="9970">
                  <c:v>2804.1</c:v>
                </c:pt>
                <c:pt idx="9971">
                  <c:v>2587.3000000000002</c:v>
                </c:pt>
                <c:pt idx="9972">
                  <c:v>2312.3000000000002</c:v>
                </c:pt>
                <c:pt idx="9973">
                  <c:v>2102</c:v>
                </c:pt>
                <c:pt idx="9974">
                  <c:v>1927</c:v>
                </c:pt>
                <c:pt idx="9975">
                  <c:v>1767.5</c:v>
                </c:pt>
                <c:pt idx="9976">
                  <c:v>1969.4</c:v>
                </c:pt>
                <c:pt idx="9977">
                  <c:v>2850.4</c:v>
                </c:pt>
                <c:pt idx="9978">
                  <c:v>3264.7</c:v>
                </c:pt>
                <c:pt idx="9979">
                  <c:v>2863.5</c:v>
                </c:pt>
                <c:pt idx="9980">
                  <c:v>2582.3000000000002</c:v>
                </c:pt>
                <c:pt idx="9981">
                  <c:v>2335.6999999999998</c:v>
                </c:pt>
                <c:pt idx="9982">
                  <c:v>2122.1</c:v>
                </c:pt>
                <c:pt idx="9983">
                  <c:v>1928.9</c:v>
                </c:pt>
                <c:pt idx="9984">
                  <c:v>1760.3</c:v>
                </c:pt>
                <c:pt idx="9985">
                  <c:v>1611.5</c:v>
                </c:pt>
                <c:pt idx="9986">
                  <c:v>1479.6</c:v>
                </c:pt>
                <c:pt idx="9987">
                  <c:v>1369.8</c:v>
                </c:pt>
                <c:pt idx="9988">
                  <c:v>1258.8</c:v>
                </c:pt>
                <c:pt idx="9989">
                  <c:v>1169.2</c:v>
                </c:pt>
                <c:pt idx="9990">
                  <c:v>1185</c:v>
                </c:pt>
                <c:pt idx="9991">
                  <c:v>1160.2</c:v>
                </c:pt>
                <c:pt idx="9992">
                  <c:v>954.2</c:v>
                </c:pt>
                <c:pt idx="9993">
                  <c:v>877.2</c:v>
                </c:pt>
                <c:pt idx="9994">
                  <c:v>821.6</c:v>
                </c:pt>
                <c:pt idx="9995">
                  <c:v>771.1</c:v>
                </c:pt>
                <c:pt idx="9996">
                  <c:v>725</c:v>
                </c:pt>
                <c:pt idx="9997">
                  <c:v>682.8</c:v>
                </c:pt>
                <c:pt idx="9998">
                  <c:v>742.5</c:v>
                </c:pt>
                <c:pt idx="9999">
                  <c:v>619.4</c:v>
                </c:pt>
                <c:pt idx="10000">
                  <c:v>575.6</c:v>
                </c:pt>
                <c:pt idx="10001">
                  <c:v>548.1</c:v>
                </c:pt>
                <c:pt idx="10002">
                  <c:v>517.20000000000005</c:v>
                </c:pt>
                <c:pt idx="10003">
                  <c:v>522</c:v>
                </c:pt>
                <c:pt idx="10004">
                  <c:v>655.8</c:v>
                </c:pt>
                <c:pt idx="10005">
                  <c:v>1414.6</c:v>
                </c:pt>
                <c:pt idx="10006">
                  <c:v>1307.2</c:v>
                </c:pt>
                <c:pt idx="10007">
                  <c:v>1110.0999999999999</c:v>
                </c:pt>
                <c:pt idx="10008">
                  <c:v>1048.9000000000001</c:v>
                </c:pt>
                <c:pt idx="10009">
                  <c:v>941.1</c:v>
                </c:pt>
                <c:pt idx="10010">
                  <c:v>839.4</c:v>
                </c:pt>
                <c:pt idx="10011">
                  <c:v>1507.3</c:v>
                </c:pt>
                <c:pt idx="10012">
                  <c:v>1390.5</c:v>
                </c:pt>
                <c:pt idx="10013">
                  <c:v>1140.0999999999999</c:v>
                </c:pt>
                <c:pt idx="10014">
                  <c:v>1221.9000000000001</c:v>
                </c:pt>
                <c:pt idx="10015">
                  <c:v>1353.9</c:v>
                </c:pt>
                <c:pt idx="10016">
                  <c:v>2686.1</c:v>
                </c:pt>
                <c:pt idx="10017">
                  <c:v>2208.1999999999998</c:v>
                </c:pt>
                <c:pt idx="10018">
                  <c:v>1875.3</c:v>
                </c:pt>
                <c:pt idx="10019">
                  <c:v>1771.4</c:v>
                </c:pt>
                <c:pt idx="10020">
                  <c:v>1516.1</c:v>
                </c:pt>
                <c:pt idx="10021">
                  <c:v>1373.3</c:v>
                </c:pt>
                <c:pt idx="10022">
                  <c:v>1442</c:v>
                </c:pt>
                <c:pt idx="10023">
                  <c:v>1213.5999999999999</c:v>
                </c:pt>
                <c:pt idx="10024">
                  <c:v>1018.6</c:v>
                </c:pt>
                <c:pt idx="10025">
                  <c:v>921.6</c:v>
                </c:pt>
                <c:pt idx="10026">
                  <c:v>843.9</c:v>
                </c:pt>
                <c:pt idx="10027">
                  <c:v>775</c:v>
                </c:pt>
                <c:pt idx="10028">
                  <c:v>713.5</c:v>
                </c:pt>
                <c:pt idx="10029">
                  <c:v>658.9</c:v>
                </c:pt>
                <c:pt idx="10030">
                  <c:v>610.20000000000005</c:v>
                </c:pt>
                <c:pt idx="10031">
                  <c:v>566.4</c:v>
                </c:pt>
                <c:pt idx="10032">
                  <c:v>526.9</c:v>
                </c:pt>
                <c:pt idx="10033">
                  <c:v>520.20000000000005</c:v>
                </c:pt>
                <c:pt idx="10034">
                  <c:v>10384</c:v>
                </c:pt>
                <c:pt idx="10035">
                  <c:v>9881.5</c:v>
                </c:pt>
                <c:pt idx="10036">
                  <c:v>8082.8</c:v>
                </c:pt>
                <c:pt idx="10037">
                  <c:v>7005.1</c:v>
                </c:pt>
                <c:pt idx="10038">
                  <c:v>6328.3</c:v>
                </c:pt>
                <c:pt idx="10039">
                  <c:v>5533.6</c:v>
                </c:pt>
                <c:pt idx="10040">
                  <c:v>4932.5</c:v>
                </c:pt>
                <c:pt idx="10041">
                  <c:v>5762.6</c:v>
                </c:pt>
                <c:pt idx="10042">
                  <c:v>5485.6</c:v>
                </c:pt>
                <c:pt idx="10043">
                  <c:v>4542.2</c:v>
                </c:pt>
                <c:pt idx="10044">
                  <c:v>4944.7</c:v>
                </c:pt>
                <c:pt idx="10045">
                  <c:v>4406.7</c:v>
                </c:pt>
                <c:pt idx="10046">
                  <c:v>3953.6</c:v>
                </c:pt>
                <c:pt idx="10047">
                  <c:v>3940.9</c:v>
                </c:pt>
                <c:pt idx="10048">
                  <c:v>3628</c:v>
                </c:pt>
                <c:pt idx="10049">
                  <c:v>3415.1</c:v>
                </c:pt>
                <c:pt idx="10050">
                  <c:v>3580.2</c:v>
                </c:pt>
                <c:pt idx="10051">
                  <c:v>4253.2</c:v>
                </c:pt>
                <c:pt idx="10052">
                  <c:v>4583.1000000000004</c:v>
                </c:pt>
                <c:pt idx="10053">
                  <c:v>11578</c:v>
                </c:pt>
                <c:pt idx="10054">
                  <c:v>9365.7000000000007</c:v>
                </c:pt>
                <c:pt idx="10055">
                  <c:v>8217.2000000000007</c:v>
                </c:pt>
                <c:pt idx="10056">
                  <c:v>7293.3</c:v>
                </c:pt>
                <c:pt idx="10057">
                  <c:v>6498.9</c:v>
                </c:pt>
                <c:pt idx="10058">
                  <c:v>5884.3</c:v>
                </c:pt>
                <c:pt idx="10059">
                  <c:v>5271</c:v>
                </c:pt>
                <c:pt idx="10060">
                  <c:v>4683</c:v>
                </c:pt>
                <c:pt idx="10061">
                  <c:v>4215.2</c:v>
                </c:pt>
                <c:pt idx="10062">
                  <c:v>3811</c:v>
                </c:pt>
                <c:pt idx="10063">
                  <c:v>3456.2</c:v>
                </c:pt>
                <c:pt idx="10064">
                  <c:v>3143.7</c:v>
                </c:pt>
                <c:pt idx="10065">
                  <c:v>3813.6</c:v>
                </c:pt>
                <c:pt idx="10066">
                  <c:v>4598.1000000000004</c:v>
                </c:pt>
                <c:pt idx="10067">
                  <c:v>4059.7</c:v>
                </c:pt>
                <c:pt idx="10068">
                  <c:v>3538.6</c:v>
                </c:pt>
                <c:pt idx="10069">
                  <c:v>3202.9</c:v>
                </c:pt>
                <c:pt idx="10070">
                  <c:v>2917</c:v>
                </c:pt>
                <c:pt idx="10071">
                  <c:v>2671.7</c:v>
                </c:pt>
                <c:pt idx="10072">
                  <c:v>2438.1999999999998</c:v>
                </c:pt>
                <c:pt idx="10073">
                  <c:v>2764.8</c:v>
                </c:pt>
                <c:pt idx="10074">
                  <c:v>4474.3</c:v>
                </c:pt>
                <c:pt idx="10075">
                  <c:v>5488.6</c:v>
                </c:pt>
                <c:pt idx="10076">
                  <c:v>4438.7</c:v>
                </c:pt>
                <c:pt idx="10077">
                  <c:v>3860.4</c:v>
                </c:pt>
                <c:pt idx="10078">
                  <c:v>3476.3</c:v>
                </c:pt>
                <c:pt idx="10079">
                  <c:v>3139.9</c:v>
                </c:pt>
                <c:pt idx="10080">
                  <c:v>2844.4</c:v>
                </c:pt>
                <c:pt idx="10081">
                  <c:v>2584.9</c:v>
                </c:pt>
                <c:pt idx="10082">
                  <c:v>2373.1999999999998</c:v>
                </c:pt>
                <c:pt idx="10083">
                  <c:v>2753.5</c:v>
                </c:pt>
                <c:pt idx="10084">
                  <c:v>2575.8000000000002</c:v>
                </c:pt>
                <c:pt idx="10085">
                  <c:v>2472.1999999999998</c:v>
                </c:pt>
                <c:pt idx="10086">
                  <c:v>2431.3000000000002</c:v>
                </c:pt>
                <c:pt idx="10087">
                  <c:v>2212.6999999999998</c:v>
                </c:pt>
                <c:pt idx="10088">
                  <c:v>2020</c:v>
                </c:pt>
                <c:pt idx="10089">
                  <c:v>1850</c:v>
                </c:pt>
                <c:pt idx="10090">
                  <c:v>1702</c:v>
                </c:pt>
                <c:pt idx="10091">
                  <c:v>1565.1</c:v>
                </c:pt>
                <c:pt idx="10092">
                  <c:v>1445.1</c:v>
                </c:pt>
                <c:pt idx="10093">
                  <c:v>1338.2</c:v>
                </c:pt>
                <c:pt idx="10094">
                  <c:v>1242.4000000000001</c:v>
                </c:pt>
                <c:pt idx="10095">
                  <c:v>1156.4000000000001</c:v>
                </c:pt>
                <c:pt idx="10096">
                  <c:v>1078.7</c:v>
                </c:pt>
                <c:pt idx="10097">
                  <c:v>2002</c:v>
                </c:pt>
                <c:pt idx="10098">
                  <c:v>3128.2</c:v>
                </c:pt>
                <c:pt idx="10099">
                  <c:v>4136.7</c:v>
                </c:pt>
                <c:pt idx="10100">
                  <c:v>3594.4</c:v>
                </c:pt>
                <c:pt idx="10101">
                  <c:v>3119.2</c:v>
                </c:pt>
                <c:pt idx="10102">
                  <c:v>2830.4</c:v>
                </c:pt>
                <c:pt idx="10103">
                  <c:v>2544.9</c:v>
                </c:pt>
                <c:pt idx="10104">
                  <c:v>2277</c:v>
                </c:pt>
                <c:pt idx="10105">
                  <c:v>2059.6</c:v>
                </c:pt>
                <c:pt idx="10106">
                  <c:v>1870.7</c:v>
                </c:pt>
                <c:pt idx="10107">
                  <c:v>1704</c:v>
                </c:pt>
                <c:pt idx="10108">
                  <c:v>1589.9</c:v>
                </c:pt>
                <c:pt idx="10109">
                  <c:v>1431</c:v>
                </c:pt>
                <c:pt idx="10110">
                  <c:v>1312</c:v>
                </c:pt>
                <c:pt idx="10111">
                  <c:v>1273.3</c:v>
                </c:pt>
                <c:pt idx="10112">
                  <c:v>2444.6</c:v>
                </c:pt>
                <c:pt idx="10113">
                  <c:v>2301.9</c:v>
                </c:pt>
                <c:pt idx="10114">
                  <c:v>1728.4</c:v>
                </c:pt>
                <c:pt idx="10115">
                  <c:v>1957.7</c:v>
                </c:pt>
                <c:pt idx="10116">
                  <c:v>1771.6</c:v>
                </c:pt>
                <c:pt idx="10117">
                  <c:v>1832.1</c:v>
                </c:pt>
                <c:pt idx="10118">
                  <c:v>1685.3</c:v>
                </c:pt>
                <c:pt idx="10119">
                  <c:v>1482.1</c:v>
                </c:pt>
                <c:pt idx="10120">
                  <c:v>1238.5</c:v>
                </c:pt>
                <c:pt idx="10121">
                  <c:v>1125.0999999999999</c:v>
                </c:pt>
                <c:pt idx="10122">
                  <c:v>1036.5999999999999</c:v>
                </c:pt>
                <c:pt idx="10123">
                  <c:v>4052.6</c:v>
                </c:pt>
                <c:pt idx="10124">
                  <c:v>6731.2</c:v>
                </c:pt>
                <c:pt idx="10125">
                  <c:v>5128.8999999999996</c:v>
                </c:pt>
                <c:pt idx="10126">
                  <c:v>4599.1000000000004</c:v>
                </c:pt>
                <c:pt idx="10127">
                  <c:v>11243</c:v>
                </c:pt>
                <c:pt idx="10128">
                  <c:v>7714.3</c:v>
                </c:pt>
                <c:pt idx="10129">
                  <c:v>6710.7</c:v>
                </c:pt>
                <c:pt idx="10130">
                  <c:v>5962.1</c:v>
                </c:pt>
                <c:pt idx="10131">
                  <c:v>5311.2</c:v>
                </c:pt>
                <c:pt idx="10132">
                  <c:v>4790.6000000000004</c:v>
                </c:pt>
                <c:pt idx="10133">
                  <c:v>4255.3</c:v>
                </c:pt>
                <c:pt idx="10134">
                  <c:v>4245.3999999999996</c:v>
                </c:pt>
                <c:pt idx="10135">
                  <c:v>3724.1</c:v>
                </c:pt>
                <c:pt idx="10136">
                  <c:v>3389</c:v>
                </c:pt>
                <c:pt idx="10137">
                  <c:v>3185.9</c:v>
                </c:pt>
                <c:pt idx="10138">
                  <c:v>2875.3</c:v>
                </c:pt>
                <c:pt idx="10139">
                  <c:v>2611.5</c:v>
                </c:pt>
                <c:pt idx="10140">
                  <c:v>2380.6999999999998</c:v>
                </c:pt>
                <c:pt idx="10141">
                  <c:v>2175.1999999999998</c:v>
                </c:pt>
                <c:pt idx="10142">
                  <c:v>1993.8</c:v>
                </c:pt>
                <c:pt idx="10143">
                  <c:v>1851</c:v>
                </c:pt>
                <c:pt idx="10144">
                  <c:v>1692</c:v>
                </c:pt>
                <c:pt idx="10145">
                  <c:v>1562.4</c:v>
                </c:pt>
                <c:pt idx="10146">
                  <c:v>1448.1</c:v>
                </c:pt>
                <c:pt idx="10147">
                  <c:v>1345.7</c:v>
                </c:pt>
                <c:pt idx="10148">
                  <c:v>1350</c:v>
                </c:pt>
                <c:pt idx="10149">
                  <c:v>1180.9000000000001</c:v>
                </c:pt>
                <c:pt idx="10150">
                  <c:v>1983.4</c:v>
                </c:pt>
                <c:pt idx="10151">
                  <c:v>1662.6</c:v>
                </c:pt>
                <c:pt idx="10152">
                  <c:v>1450.1</c:v>
                </c:pt>
                <c:pt idx="10153">
                  <c:v>1334.9</c:v>
                </c:pt>
                <c:pt idx="10154">
                  <c:v>1245.0999999999999</c:v>
                </c:pt>
                <c:pt idx="10155">
                  <c:v>1141.8</c:v>
                </c:pt>
                <c:pt idx="10156">
                  <c:v>1058.0999999999999</c:v>
                </c:pt>
                <c:pt idx="10157">
                  <c:v>985.5</c:v>
                </c:pt>
                <c:pt idx="10158">
                  <c:v>917.9</c:v>
                </c:pt>
                <c:pt idx="10159">
                  <c:v>885.3</c:v>
                </c:pt>
                <c:pt idx="10160">
                  <c:v>1108.5999999999999</c:v>
                </c:pt>
                <c:pt idx="10161">
                  <c:v>787.2</c:v>
                </c:pt>
                <c:pt idx="10162">
                  <c:v>708.3</c:v>
                </c:pt>
                <c:pt idx="10163">
                  <c:v>666.8</c:v>
                </c:pt>
                <c:pt idx="10164">
                  <c:v>629</c:v>
                </c:pt>
                <c:pt idx="10165">
                  <c:v>757.6</c:v>
                </c:pt>
                <c:pt idx="10166">
                  <c:v>1289.9000000000001</c:v>
                </c:pt>
                <c:pt idx="10167">
                  <c:v>1098.9000000000001</c:v>
                </c:pt>
                <c:pt idx="10168">
                  <c:v>1025.7</c:v>
                </c:pt>
                <c:pt idx="10169">
                  <c:v>877.5</c:v>
                </c:pt>
                <c:pt idx="10170">
                  <c:v>782.9</c:v>
                </c:pt>
                <c:pt idx="10171">
                  <c:v>738.5</c:v>
                </c:pt>
                <c:pt idx="10172">
                  <c:v>706.5</c:v>
                </c:pt>
                <c:pt idx="10173">
                  <c:v>624.1</c:v>
                </c:pt>
                <c:pt idx="10174">
                  <c:v>589</c:v>
                </c:pt>
                <c:pt idx="10175">
                  <c:v>539.6</c:v>
                </c:pt>
                <c:pt idx="10176">
                  <c:v>503.1</c:v>
                </c:pt>
                <c:pt idx="10177">
                  <c:v>471.3</c:v>
                </c:pt>
                <c:pt idx="10178">
                  <c:v>442.4</c:v>
                </c:pt>
                <c:pt idx="10179">
                  <c:v>416.1</c:v>
                </c:pt>
                <c:pt idx="10180">
                  <c:v>392</c:v>
                </c:pt>
                <c:pt idx="10181">
                  <c:v>369.6</c:v>
                </c:pt>
                <c:pt idx="10182">
                  <c:v>349.2</c:v>
                </c:pt>
                <c:pt idx="10183">
                  <c:v>330.4</c:v>
                </c:pt>
                <c:pt idx="10184">
                  <c:v>430.8</c:v>
                </c:pt>
                <c:pt idx="10185">
                  <c:v>309.89999999999998</c:v>
                </c:pt>
                <c:pt idx="10186">
                  <c:v>281.7</c:v>
                </c:pt>
                <c:pt idx="10187">
                  <c:v>267.5</c:v>
                </c:pt>
                <c:pt idx="10188">
                  <c:v>258.60000000000002</c:v>
                </c:pt>
                <c:pt idx="10189">
                  <c:v>242.6</c:v>
                </c:pt>
                <c:pt idx="10190">
                  <c:v>278.5</c:v>
                </c:pt>
                <c:pt idx="10191">
                  <c:v>225.1</c:v>
                </c:pt>
                <c:pt idx="10192">
                  <c:v>209.5</c:v>
                </c:pt>
                <c:pt idx="10193">
                  <c:v>200.1</c:v>
                </c:pt>
                <c:pt idx="10194">
                  <c:v>190.8</c:v>
                </c:pt>
                <c:pt idx="10195">
                  <c:v>182.2</c:v>
                </c:pt>
                <c:pt idx="10196">
                  <c:v>192.3</c:v>
                </c:pt>
                <c:pt idx="10197">
                  <c:v>252.8</c:v>
                </c:pt>
                <c:pt idx="10198">
                  <c:v>219.2</c:v>
                </c:pt>
                <c:pt idx="10199">
                  <c:v>250.1</c:v>
                </c:pt>
                <c:pt idx="10200">
                  <c:v>178.5</c:v>
                </c:pt>
                <c:pt idx="10201">
                  <c:v>258.8</c:v>
                </c:pt>
                <c:pt idx="10202">
                  <c:v>449.4</c:v>
                </c:pt>
                <c:pt idx="10203">
                  <c:v>243.1</c:v>
                </c:pt>
                <c:pt idx="10204">
                  <c:v>469.5</c:v>
                </c:pt>
                <c:pt idx="10205">
                  <c:v>513.1</c:v>
                </c:pt>
                <c:pt idx="10206">
                  <c:v>519.5</c:v>
                </c:pt>
                <c:pt idx="10207">
                  <c:v>425.9</c:v>
                </c:pt>
                <c:pt idx="10208">
                  <c:v>443.2</c:v>
                </c:pt>
                <c:pt idx="10209">
                  <c:v>399</c:v>
                </c:pt>
                <c:pt idx="10210">
                  <c:v>361.3</c:v>
                </c:pt>
                <c:pt idx="10211">
                  <c:v>328.4</c:v>
                </c:pt>
                <c:pt idx="10212">
                  <c:v>299.10000000000002</c:v>
                </c:pt>
                <c:pt idx="10213">
                  <c:v>709.5</c:v>
                </c:pt>
                <c:pt idx="10214">
                  <c:v>331.8</c:v>
                </c:pt>
                <c:pt idx="10215">
                  <c:v>639.9</c:v>
                </c:pt>
                <c:pt idx="10216">
                  <c:v>570</c:v>
                </c:pt>
                <c:pt idx="10217">
                  <c:v>512</c:v>
                </c:pt>
                <c:pt idx="10218">
                  <c:v>461.2</c:v>
                </c:pt>
                <c:pt idx="10219">
                  <c:v>416.7</c:v>
                </c:pt>
                <c:pt idx="10220">
                  <c:v>377.7</c:v>
                </c:pt>
                <c:pt idx="10221">
                  <c:v>343.3</c:v>
                </c:pt>
                <c:pt idx="10222">
                  <c:v>313.10000000000002</c:v>
                </c:pt>
                <c:pt idx="10223">
                  <c:v>286.39999999999998</c:v>
                </c:pt>
                <c:pt idx="10224">
                  <c:v>262.5</c:v>
                </c:pt>
                <c:pt idx="10225">
                  <c:v>241.7</c:v>
                </c:pt>
                <c:pt idx="10226">
                  <c:v>222.8</c:v>
                </c:pt>
                <c:pt idx="10227">
                  <c:v>1591.5</c:v>
                </c:pt>
                <c:pt idx="10228">
                  <c:v>1686</c:v>
                </c:pt>
                <c:pt idx="10229">
                  <c:v>3192</c:v>
                </c:pt>
                <c:pt idx="10230">
                  <c:v>2854.5</c:v>
                </c:pt>
                <c:pt idx="10231">
                  <c:v>2561.8000000000002</c:v>
                </c:pt>
                <c:pt idx="10232">
                  <c:v>2360.6999999999998</c:v>
                </c:pt>
                <c:pt idx="10233">
                  <c:v>2193.6</c:v>
                </c:pt>
                <c:pt idx="10234">
                  <c:v>1954.8</c:v>
                </c:pt>
                <c:pt idx="10235">
                  <c:v>1746.7</c:v>
                </c:pt>
                <c:pt idx="10236">
                  <c:v>1653</c:v>
                </c:pt>
                <c:pt idx="10237">
                  <c:v>1566.4</c:v>
                </c:pt>
                <c:pt idx="10238">
                  <c:v>1607.6</c:v>
                </c:pt>
                <c:pt idx="10239">
                  <c:v>5699.5</c:v>
                </c:pt>
                <c:pt idx="10240">
                  <c:v>9705.7999999999993</c:v>
                </c:pt>
                <c:pt idx="10241">
                  <c:v>7452.8</c:v>
                </c:pt>
                <c:pt idx="10242">
                  <c:v>6046.3</c:v>
                </c:pt>
                <c:pt idx="10243">
                  <c:v>5972</c:v>
                </c:pt>
                <c:pt idx="10244">
                  <c:v>8640</c:v>
                </c:pt>
                <c:pt idx="10245">
                  <c:v>7937.1</c:v>
                </c:pt>
                <c:pt idx="10246">
                  <c:v>6822</c:v>
                </c:pt>
                <c:pt idx="10247">
                  <c:v>6337.5</c:v>
                </c:pt>
                <c:pt idx="10248">
                  <c:v>5648.5</c:v>
                </c:pt>
                <c:pt idx="10249">
                  <c:v>5049.7</c:v>
                </c:pt>
                <c:pt idx="10250">
                  <c:v>4525</c:v>
                </c:pt>
                <c:pt idx="10251">
                  <c:v>6464.1</c:v>
                </c:pt>
                <c:pt idx="10252">
                  <c:v>6358.5</c:v>
                </c:pt>
                <c:pt idx="10253">
                  <c:v>5857.3</c:v>
                </c:pt>
                <c:pt idx="10254">
                  <c:v>5727</c:v>
                </c:pt>
                <c:pt idx="10255">
                  <c:v>5306.6</c:v>
                </c:pt>
                <c:pt idx="10256">
                  <c:v>4793.5</c:v>
                </c:pt>
                <c:pt idx="10257">
                  <c:v>4309.8</c:v>
                </c:pt>
                <c:pt idx="10258">
                  <c:v>3886.7</c:v>
                </c:pt>
                <c:pt idx="10259">
                  <c:v>3515.6</c:v>
                </c:pt>
                <c:pt idx="10260">
                  <c:v>3197</c:v>
                </c:pt>
                <c:pt idx="10261">
                  <c:v>2912</c:v>
                </c:pt>
                <c:pt idx="10262">
                  <c:v>2650.6</c:v>
                </c:pt>
                <c:pt idx="10263">
                  <c:v>2428.8000000000002</c:v>
                </c:pt>
                <c:pt idx="10264">
                  <c:v>2383.5</c:v>
                </c:pt>
                <c:pt idx="10265">
                  <c:v>2068.4</c:v>
                </c:pt>
                <c:pt idx="10266">
                  <c:v>2257.8000000000002</c:v>
                </c:pt>
                <c:pt idx="10267">
                  <c:v>3528.5</c:v>
                </c:pt>
                <c:pt idx="10268">
                  <c:v>7871.6</c:v>
                </c:pt>
                <c:pt idx="10269">
                  <c:v>7363.5</c:v>
                </c:pt>
                <c:pt idx="10270">
                  <c:v>6296.5</c:v>
                </c:pt>
                <c:pt idx="10271">
                  <c:v>5966.4</c:v>
                </c:pt>
                <c:pt idx="10272">
                  <c:v>5327.9</c:v>
                </c:pt>
                <c:pt idx="10273">
                  <c:v>4782.8999999999996</c:v>
                </c:pt>
                <c:pt idx="10274">
                  <c:v>4287.8999999999996</c:v>
                </c:pt>
                <c:pt idx="10275">
                  <c:v>3862</c:v>
                </c:pt>
                <c:pt idx="10276">
                  <c:v>3500.6</c:v>
                </c:pt>
                <c:pt idx="10277">
                  <c:v>3164.6</c:v>
                </c:pt>
                <c:pt idx="10278">
                  <c:v>2876</c:v>
                </c:pt>
                <c:pt idx="10279">
                  <c:v>2622.7</c:v>
                </c:pt>
                <c:pt idx="10280">
                  <c:v>2399</c:v>
                </c:pt>
                <c:pt idx="10281">
                  <c:v>2200.6999999999998</c:v>
                </c:pt>
                <c:pt idx="10282">
                  <c:v>2024.6</c:v>
                </c:pt>
                <c:pt idx="10283">
                  <c:v>1867.9</c:v>
                </c:pt>
                <c:pt idx="10284">
                  <c:v>1896.7</c:v>
                </c:pt>
                <c:pt idx="10285">
                  <c:v>1666.3</c:v>
                </c:pt>
                <c:pt idx="10286">
                  <c:v>1817.9</c:v>
                </c:pt>
                <c:pt idx="10287">
                  <c:v>2123.8000000000002</c:v>
                </c:pt>
                <c:pt idx="10288">
                  <c:v>3118.6</c:v>
                </c:pt>
                <c:pt idx="10289">
                  <c:v>3502</c:v>
                </c:pt>
                <c:pt idx="10290">
                  <c:v>3083.5</c:v>
                </c:pt>
                <c:pt idx="10291">
                  <c:v>3066.4</c:v>
                </c:pt>
                <c:pt idx="10292">
                  <c:v>2832.8</c:v>
                </c:pt>
                <c:pt idx="10293">
                  <c:v>2713.4</c:v>
                </c:pt>
                <c:pt idx="10294">
                  <c:v>2456.5</c:v>
                </c:pt>
                <c:pt idx="10295">
                  <c:v>2230.9</c:v>
                </c:pt>
                <c:pt idx="10296">
                  <c:v>2032</c:v>
                </c:pt>
                <c:pt idx="10297">
                  <c:v>1860.8</c:v>
                </c:pt>
                <c:pt idx="10298">
                  <c:v>1770.4</c:v>
                </c:pt>
                <c:pt idx="10299">
                  <c:v>1757.2</c:v>
                </c:pt>
                <c:pt idx="10300">
                  <c:v>1982.1</c:v>
                </c:pt>
                <c:pt idx="10301">
                  <c:v>2388.6999999999998</c:v>
                </c:pt>
                <c:pt idx="10302">
                  <c:v>2348.1</c:v>
                </c:pt>
                <c:pt idx="10303">
                  <c:v>2450.5</c:v>
                </c:pt>
                <c:pt idx="10304">
                  <c:v>2642.3</c:v>
                </c:pt>
                <c:pt idx="10305">
                  <c:v>4958.8999999999996</c:v>
                </c:pt>
                <c:pt idx="10306">
                  <c:v>4932.8999999999996</c:v>
                </c:pt>
                <c:pt idx="10307">
                  <c:v>4201.5</c:v>
                </c:pt>
                <c:pt idx="10308">
                  <c:v>4395.3</c:v>
                </c:pt>
                <c:pt idx="10309">
                  <c:v>4082.9</c:v>
                </c:pt>
                <c:pt idx="10310">
                  <c:v>3769.4</c:v>
                </c:pt>
                <c:pt idx="10311">
                  <c:v>3325.4</c:v>
                </c:pt>
                <c:pt idx="10312">
                  <c:v>3434</c:v>
                </c:pt>
                <c:pt idx="10313">
                  <c:v>3189.3</c:v>
                </c:pt>
                <c:pt idx="10314">
                  <c:v>3026.4</c:v>
                </c:pt>
                <c:pt idx="10315">
                  <c:v>2698.3</c:v>
                </c:pt>
                <c:pt idx="10316">
                  <c:v>2644</c:v>
                </c:pt>
                <c:pt idx="10317">
                  <c:v>2398.5</c:v>
                </c:pt>
                <c:pt idx="10318">
                  <c:v>2204.3000000000002</c:v>
                </c:pt>
                <c:pt idx="10319">
                  <c:v>2052.8000000000002</c:v>
                </c:pt>
                <c:pt idx="10320">
                  <c:v>1893.4</c:v>
                </c:pt>
                <c:pt idx="10321">
                  <c:v>1786.6</c:v>
                </c:pt>
                <c:pt idx="10322">
                  <c:v>1673.2</c:v>
                </c:pt>
                <c:pt idx="10323">
                  <c:v>1647.8</c:v>
                </c:pt>
                <c:pt idx="10324">
                  <c:v>1587.5</c:v>
                </c:pt>
                <c:pt idx="10325">
                  <c:v>1463.9</c:v>
                </c:pt>
                <c:pt idx="10326">
                  <c:v>1317.3</c:v>
                </c:pt>
                <c:pt idx="10327">
                  <c:v>1194.9000000000001</c:v>
                </c:pt>
                <c:pt idx="10328">
                  <c:v>1107.4000000000001</c:v>
                </c:pt>
                <c:pt idx="10329">
                  <c:v>1031.3</c:v>
                </c:pt>
                <c:pt idx="10330">
                  <c:v>962.2</c:v>
                </c:pt>
                <c:pt idx="10331">
                  <c:v>900</c:v>
                </c:pt>
                <c:pt idx="10332">
                  <c:v>843.6</c:v>
                </c:pt>
                <c:pt idx="10333">
                  <c:v>792</c:v>
                </c:pt>
                <c:pt idx="10334">
                  <c:v>745.1</c:v>
                </c:pt>
                <c:pt idx="10335">
                  <c:v>701.9</c:v>
                </c:pt>
                <c:pt idx="10336">
                  <c:v>662.3</c:v>
                </c:pt>
                <c:pt idx="10337">
                  <c:v>626.1</c:v>
                </c:pt>
                <c:pt idx="10338">
                  <c:v>603.70000000000005</c:v>
                </c:pt>
                <c:pt idx="10339">
                  <c:v>801.9</c:v>
                </c:pt>
                <c:pt idx="10340">
                  <c:v>616.1</c:v>
                </c:pt>
                <c:pt idx="10341">
                  <c:v>511.9</c:v>
                </c:pt>
                <c:pt idx="10342">
                  <c:v>480.2</c:v>
                </c:pt>
                <c:pt idx="10343">
                  <c:v>456.8</c:v>
                </c:pt>
                <c:pt idx="10344">
                  <c:v>457.6</c:v>
                </c:pt>
                <c:pt idx="10345">
                  <c:v>416.5</c:v>
                </c:pt>
                <c:pt idx="10346">
                  <c:v>394.7</c:v>
                </c:pt>
                <c:pt idx="10347">
                  <c:v>376.3</c:v>
                </c:pt>
                <c:pt idx="10348">
                  <c:v>363.2</c:v>
                </c:pt>
                <c:pt idx="10349">
                  <c:v>861.4</c:v>
                </c:pt>
                <c:pt idx="10350">
                  <c:v>2788.2</c:v>
                </c:pt>
                <c:pt idx="10351">
                  <c:v>2066.1</c:v>
                </c:pt>
                <c:pt idx="10352">
                  <c:v>1691.4</c:v>
                </c:pt>
                <c:pt idx="10353">
                  <c:v>1639.9</c:v>
                </c:pt>
                <c:pt idx="10354">
                  <c:v>1646</c:v>
                </c:pt>
                <c:pt idx="10355">
                  <c:v>1554</c:v>
                </c:pt>
                <c:pt idx="10356">
                  <c:v>1787.3</c:v>
                </c:pt>
                <c:pt idx="10357">
                  <c:v>1627.2</c:v>
                </c:pt>
                <c:pt idx="10358">
                  <c:v>1572</c:v>
                </c:pt>
                <c:pt idx="10359">
                  <c:v>1331.1</c:v>
                </c:pt>
                <c:pt idx="10360">
                  <c:v>1191.5</c:v>
                </c:pt>
                <c:pt idx="10361">
                  <c:v>1080.2</c:v>
                </c:pt>
                <c:pt idx="10362">
                  <c:v>982.5</c:v>
                </c:pt>
                <c:pt idx="10363">
                  <c:v>896.3</c:v>
                </c:pt>
                <c:pt idx="10364">
                  <c:v>1646.7</c:v>
                </c:pt>
                <c:pt idx="10365">
                  <c:v>1751.2</c:v>
                </c:pt>
                <c:pt idx="10366">
                  <c:v>1594.8</c:v>
                </c:pt>
                <c:pt idx="10367">
                  <c:v>1364.2</c:v>
                </c:pt>
                <c:pt idx="10368">
                  <c:v>1540.9</c:v>
                </c:pt>
                <c:pt idx="10369">
                  <c:v>1801.1</c:v>
                </c:pt>
                <c:pt idx="10370">
                  <c:v>2146.8000000000002</c:v>
                </c:pt>
                <c:pt idx="10371">
                  <c:v>2208.1</c:v>
                </c:pt>
                <c:pt idx="10372">
                  <c:v>1961.1</c:v>
                </c:pt>
                <c:pt idx="10373">
                  <c:v>2713.7</c:v>
                </c:pt>
                <c:pt idx="10374">
                  <c:v>9429.4</c:v>
                </c:pt>
                <c:pt idx="10375">
                  <c:v>11132</c:v>
                </c:pt>
                <c:pt idx="10376">
                  <c:v>9464.4</c:v>
                </c:pt>
                <c:pt idx="10377">
                  <c:v>8260.2000000000007</c:v>
                </c:pt>
                <c:pt idx="10378">
                  <c:v>7316.5</c:v>
                </c:pt>
                <c:pt idx="10379">
                  <c:v>6504.3</c:v>
                </c:pt>
                <c:pt idx="10380">
                  <c:v>5818</c:v>
                </c:pt>
                <c:pt idx="10381">
                  <c:v>5189.3</c:v>
                </c:pt>
                <c:pt idx="10382">
                  <c:v>5030.7</c:v>
                </c:pt>
                <c:pt idx="10383">
                  <c:v>4361.6000000000004</c:v>
                </c:pt>
                <c:pt idx="10384">
                  <c:v>4061.4</c:v>
                </c:pt>
                <c:pt idx="10385">
                  <c:v>3816.5</c:v>
                </c:pt>
                <c:pt idx="10386">
                  <c:v>3531.9</c:v>
                </c:pt>
                <c:pt idx="10387">
                  <c:v>3397.5</c:v>
                </c:pt>
                <c:pt idx="10388">
                  <c:v>2874.9</c:v>
                </c:pt>
                <c:pt idx="10389">
                  <c:v>2775.4</c:v>
                </c:pt>
                <c:pt idx="10390">
                  <c:v>2532.8000000000002</c:v>
                </c:pt>
                <c:pt idx="10391">
                  <c:v>2554.8000000000002</c:v>
                </c:pt>
                <c:pt idx="10392">
                  <c:v>5350.7</c:v>
                </c:pt>
                <c:pt idx="10393">
                  <c:v>5160.3999999999996</c:v>
                </c:pt>
                <c:pt idx="10394">
                  <c:v>4423.5</c:v>
                </c:pt>
                <c:pt idx="10395">
                  <c:v>3966.9</c:v>
                </c:pt>
                <c:pt idx="10396">
                  <c:v>3571.4</c:v>
                </c:pt>
                <c:pt idx="10397">
                  <c:v>3225.6</c:v>
                </c:pt>
                <c:pt idx="10398">
                  <c:v>2921.9</c:v>
                </c:pt>
                <c:pt idx="10399">
                  <c:v>2655.2</c:v>
                </c:pt>
                <c:pt idx="10400">
                  <c:v>7328.1</c:v>
                </c:pt>
                <c:pt idx="10401">
                  <c:v>17996</c:v>
                </c:pt>
                <c:pt idx="10402">
                  <c:v>28204</c:v>
                </c:pt>
                <c:pt idx="10403">
                  <c:v>33208</c:v>
                </c:pt>
                <c:pt idx="10404">
                  <c:v>24833</c:v>
                </c:pt>
                <c:pt idx="10405">
                  <c:v>17028</c:v>
                </c:pt>
                <c:pt idx="10406">
                  <c:v>15494</c:v>
                </c:pt>
                <c:pt idx="10407">
                  <c:v>13794</c:v>
                </c:pt>
                <c:pt idx="10408">
                  <c:v>12164</c:v>
                </c:pt>
                <c:pt idx="10409">
                  <c:v>10777</c:v>
                </c:pt>
                <c:pt idx="10410">
                  <c:v>9596</c:v>
                </c:pt>
                <c:pt idx="10411">
                  <c:v>8570.1</c:v>
                </c:pt>
                <c:pt idx="10412">
                  <c:v>7685.9</c:v>
                </c:pt>
                <c:pt idx="10413">
                  <c:v>7104.7</c:v>
                </c:pt>
                <c:pt idx="10414">
                  <c:v>6408.5</c:v>
                </c:pt>
                <c:pt idx="10415">
                  <c:v>5820.7</c:v>
                </c:pt>
                <c:pt idx="10416">
                  <c:v>5928.8</c:v>
                </c:pt>
                <c:pt idx="10417">
                  <c:v>5984.6</c:v>
                </c:pt>
                <c:pt idx="10418">
                  <c:v>7513.5</c:v>
                </c:pt>
                <c:pt idx="10419">
                  <c:v>6968.6</c:v>
                </c:pt>
                <c:pt idx="10420">
                  <c:v>9257.2000000000007</c:v>
                </c:pt>
                <c:pt idx="10421">
                  <c:v>8456.2000000000007</c:v>
                </c:pt>
                <c:pt idx="10422">
                  <c:v>7411.5</c:v>
                </c:pt>
                <c:pt idx="10423">
                  <c:v>6619.7</c:v>
                </c:pt>
                <c:pt idx="10424">
                  <c:v>5942.9</c:v>
                </c:pt>
                <c:pt idx="10425">
                  <c:v>5585.7</c:v>
                </c:pt>
                <c:pt idx="10426">
                  <c:v>4861</c:v>
                </c:pt>
                <c:pt idx="10427">
                  <c:v>4381</c:v>
                </c:pt>
                <c:pt idx="10428">
                  <c:v>4038.8</c:v>
                </c:pt>
                <c:pt idx="10429">
                  <c:v>3760.6</c:v>
                </c:pt>
                <c:pt idx="10430">
                  <c:v>3571.1</c:v>
                </c:pt>
                <c:pt idx="10431">
                  <c:v>3101.6</c:v>
                </c:pt>
                <c:pt idx="10432">
                  <c:v>3055</c:v>
                </c:pt>
                <c:pt idx="10433">
                  <c:v>3134.3</c:v>
                </c:pt>
                <c:pt idx="10434">
                  <c:v>2617.5</c:v>
                </c:pt>
                <c:pt idx="10435">
                  <c:v>2768.6</c:v>
                </c:pt>
                <c:pt idx="10436">
                  <c:v>2592.8000000000002</c:v>
                </c:pt>
                <c:pt idx="10437">
                  <c:v>2352.3000000000002</c:v>
                </c:pt>
                <c:pt idx="10438">
                  <c:v>2165.9</c:v>
                </c:pt>
                <c:pt idx="10439">
                  <c:v>4437.1000000000004</c:v>
                </c:pt>
                <c:pt idx="10440">
                  <c:v>3875.9</c:v>
                </c:pt>
                <c:pt idx="10441">
                  <c:v>3895.4</c:v>
                </c:pt>
                <c:pt idx="10442">
                  <c:v>3306</c:v>
                </c:pt>
                <c:pt idx="10443">
                  <c:v>3446.7</c:v>
                </c:pt>
                <c:pt idx="10444">
                  <c:v>3118.5</c:v>
                </c:pt>
                <c:pt idx="10445">
                  <c:v>11370</c:v>
                </c:pt>
                <c:pt idx="10446">
                  <c:v>22875</c:v>
                </c:pt>
                <c:pt idx="10447">
                  <c:v>24146</c:v>
                </c:pt>
                <c:pt idx="10448">
                  <c:v>17163</c:v>
                </c:pt>
                <c:pt idx="10449">
                  <c:v>14141</c:v>
                </c:pt>
                <c:pt idx="10450">
                  <c:v>12735</c:v>
                </c:pt>
                <c:pt idx="10451">
                  <c:v>11088</c:v>
                </c:pt>
                <c:pt idx="10452">
                  <c:v>9840.7000000000007</c:v>
                </c:pt>
                <c:pt idx="10453">
                  <c:v>8764.6</c:v>
                </c:pt>
                <c:pt idx="10454">
                  <c:v>7833.2</c:v>
                </c:pt>
                <c:pt idx="10455">
                  <c:v>7022</c:v>
                </c:pt>
                <c:pt idx="10456">
                  <c:v>6316.1</c:v>
                </c:pt>
                <c:pt idx="10457">
                  <c:v>5712.4</c:v>
                </c:pt>
                <c:pt idx="10458">
                  <c:v>5402.6</c:v>
                </c:pt>
                <c:pt idx="10459">
                  <c:v>5468.4</c:v>
                </c:pt>
                <c:pt idx="10460">
                  <c:v>5831.1</c:v>
                </c:pt>
                <c:pt idx="10461">
                  <c:v>5455.4</c:v>
                </c:pt>
                <c:pt idx="10462">
                  <c:v>4887.1000000000004</c:v>
                </c:pt>
                <c:pt idx="10463">
                  <c:v>4384.5</c:v>
                </c:pt>
                <c:pt idx="10464">
                  <c:v>3981.1</c:v>
                </c:pt>
                <c:pt idx="10465">
                  <c:v>3630.7</c:v>
                </c:pt>
                <c:pt idx="10466">
                  <c:v>3320.9</c:v>
                </c:pt>
                <c:pt idx="10467">
                  <c:v>3046.8</c:v>
                </c:pt>
                <c:pt idx="10468">
                  <c:v>2803.2</c:v>
                </c:pt>
                <c:pt idx="10469">
                  <c:v>2586.3000000000002</c:v>
                </c:pt>
                <c:pt idx="10470">
                  <c:v>2392.6999999999998</c:v>
                </c:pt>
                <c:pt idx="10471">
                  <c:v>2219.1999999999998</c:v>
                </c:pt>
                <c:pt idx="10472">
                  <c:v>3574</c:v>
                </c:pt>
                <c:pt idx="10473">
                  <c:v>3223.7</c:v>
                </c:pt>
                <c:pt idx="10474">
                  <c:v>4249.3</c:v>
                </c:pt>
                <c:pt idx="10475">
                  <c:v>4277.5</c:v>
                </c:pt>
                <c:pt idx="10476">
                  <c:v>4048.8</c:v>
                </c:pt>
                <c:pt idx="10477">
                  <c:v>3445.2</c:v>
                </c:pt>
                <c:pt idx="10478">
                  <c:v>3501</c:v>
                </c:pt>
                <c:pt idx="10479">
                  <c:v>3122.7</c:v>
                </c:pt>
                <c:pt idx="10480">
                  <c:v>8895.7000000000007</c:v>
                </c:pt>
                <c:pt idx="10481">
                  <c:v>9176.9</c:v>
                </c:pt>
                <c:pt idx="10482">
                  <c:v>8635.2000000000007</c:v>
                </c:pt>
                <c:pt idx="10483">
                  <c:v>7959.2</c:v>
                </c:pt>
                <c:pt idx="10484">
                  <c:v>7405.1</c:v>
                </c:pt>
                <c:pt idx="10485">
                  <c:v>6974.4</c:v>
                </c:pt>
                <c:pt idx="10486">
                  <c:v>6228.5</c:v>
                </c:pt>
                <c:pt idx="10487">
                  <c:v>5573.5</c:v>
                </c:pt>
                <c:pt idx="10488">
                  <c:v>5003.3</c:v>
                </c:pt>
                <c:pt idx="10489">
                  <c:v>4505.1000000000004</c:v>
                </c:pt>
                <c:pt idx="10490">
                  <c:v>4172.2</c:v>
                </c:pt>
                <c:pt idx="10491">
                  <c:v>4116.3</c:v>
                </c:pt>
                <c:pt idx="10492">
                  <c:v>3767.9</c:v>
                </c:pt>
                <c:pt idx="10493">
                  <c:v>3429.6</c:v>
                </c:pt>
                <c:pt idx="10494">
                  <c:v>3231.6</c:v>
                </c:pt>
                <c:pt idx="10495">
                  <c:v>2957.3</c:v>
                </c:pt>
                <c:pt idx="10496">
                  <c:v>2871.5</c:v>
                </c:pt>
                <c:pt idx="10497">
                  <c:v>2486.5</c:v>
                </c:pt>
                <c:pt idx="10498">
                  <c:v>2267.8000000000002</c:v>
                </c:pt>
                <c:pt idx="10499">
                  <c:v>2090.9</c:v>
                </c:pt>
                <c:pt idx="10500">
                  <c:v>1933.1</c:v>
                </c:pt>
                <c:pt idx="10501">
                  <c:v>1792</c:v>
                </c:pt>
                <c:pt idx="10502">
                  <c:v>1665.2</c:v>
                </c:pt>
                <c:pt idx="10503">
                  <c:v>1564.7</c:v>
                </c:pt>
                <c:pt idx="10504">
                  <c:v>1449.9</c:v>
                </c:pt>
                <c:pt idx="10505">
                  <c:v>1355</c:v>
                </c:pt>
                <c:pt idx="10506">
                  <c:v>1270.4000000000001</c:v>
                </c:pt>
                <c:pt idx="10507">
                  <c:v>1193.4000000000001</c:v>
                </c:pt>
                <c:pt idx="10508">
                  <c:v>1122.9000000000001</c:v>
                </c:pt>
                <c:pt idx="10509">
                  <c:v>1081.5999999999999</c:v>
                </c:pt>
                <c:pt idx="10510">
                  <c:v>1115.5999999999999</c:v>
                </c:pt>
                <c:pt idx="10511">
                  <c:v>1252.8</c:v>
                </c:pt>
                <c:pt idx="10512">
                  <c:v>2317.3000000000002</c:v>
                </c:pt>
                <c:pt idx="10513">
                  <c:v>2277.3000000000002</c:v>
                </c:pt>
                <c:pt idx="10514">
                  <c:v>1969.9</c:v>
                </c:pt>
                <c:pt idx="10515">
                  <c:v>1913.2</c:v>
                </c:pt>
                <c:pt idx="10516">
                  <c:v>1757.5</c:v>
                </c:pt>
                <c:pt idx="10517">
                  <c:v>1600.4</c:v>
                </c:pt>
                <c:pt idx="10518">
                  <c:v>1462.9</c:v>
                </c:pt>
                <c:pt idx="10519">
                  <c:v>1341</c:v>
                </c:pt>
                <c:pt idx="10520">
                  <c:v>1247.3</c:v>
                </c:pt>
                <c:pt idx="10521">
                  <c:v>1138.3</c:v>
                </c:pt>
                <c:pt idx="10522">
                  <c:v>1050.9000000000001</c:v>
                </c:pt>
                <c:pt idx="10523">
                  <c:v>974</c:v>
                </c:pt>
                <c:pt idx="10524">
                  <c:v>905.2</c:v>
                </c:pt>
                <c:pt idx="10525">
                  <c:v>843.2</c:v>
                </c:pt>
                <c:pt idx="10526">
                  <c:v>787.3</c:v>
                </c:pt>
                <c:pt idx="10527">
                  <c:v>736.5</c:v>
                </c:pt>
                <c:pt idx="10528">
                  <c:v>690.5</c:v>
                </c:pt>
                <c:pt idx="10529">
                  <c:v>684.1</c:v>
                </c:pt>
                <c:pt idx="10530">
                  <c:v>1015.9</c:v>
                </c:pt>
                <c:pt idx="10531">
                  <c:v>1015.9</c:v>
                </c:pt>
                <c:pt idx="10532">
                  <c:v>1763.1</c:v>
                </c:pt>
                <c:pt idx="10533">
                  <c:v>1500.3</c:v>
                </c:pt>
                <c:pt idx="10534">
                  <c:v>1355.8</c:v>
                </c:pt>
                <c:pt idx="10535">
                  <c:v>1229.2</c:v>
                </c:pt>
                <c:pt idx="10536">
                  <c:v>1380.5</c:v>
                </c:pt>
                <c:pt idx="10537">
                  <c:v>1779.3</c:v>
                </c:pt>
                <c:pt idx="10538">
                  <c:v>1878.5</c:v>
                </c:pt>
                <c:pt idx="10539">
                  <c:v>1447.8</c:v>
                </c:pt>
                <c:pt idx="10540">
                  <c:v>1688.3</c:v>
                </c:pt>
                <c:pt idx="10541">
                  <c:v>1518.7</c:v>
                </c:pt>
                <c:pt idx="10542">
                  <c:v>1372.3</c:v>
                </c:pt>
                <c:pt idx="10543">
                  <c:v>1243.5</c:v>
                </c:pt>
                <c:pt idx="10544">
                  <c:v>1130.4000000000001</c:v>
                </c:pt>
                <c:pt idx="10545">
                  <c:v>1055.9000000000001</c:v>
                </c:pt>
                <c:pt idx="10546">
                  <c:v>945.5</c:v>
                </c:pt>
                <c:pt idx="10547">
                  <c:v>1081.3</c:v>
                </c:pt>
                <c:pt idx="10548">
                  <c:v>3755.7</c:v>
                </c:pt>
                <c:pt idx="10549">
                  <c:v>2908.3</c:v>
                </c:pt>
                <c:pt idx="10550">
                  <c:v>2394.6999999999998</c:v>
                </c:pt>
                <c:pt idx="10551">
                  <c:v>2126</c:v>
                </c:pt>
                <c:pt idx="10552">
                  <c:v>1906.2</c:v>
                </c:pt>
                <c:pt idx="10553">
                  <c:v>1724.2</c:v>
                </c:pt>
                <c:pt idx="10554">
                  <c:v>1550.2</c:v>
                </c:pt>
                <c:pt idx="10555">
                  <c:v>1403</c:v>
                </c:pt>
                <c:pt idx="10556">
                  <c:v>1277.5</c:v>
                </c:pt>
                <c:pt idx="10557">
                  <c:v>1161.7</c:v>
                </c:pt>
                <c:pt idx="10558">
                  <c:v>1215.3</c:v>
                </c:pt>
                <c:pt idx="10559">
                  <c:v>1022.4</c:v>
                </c:pt>
                <c:pt idx="10560">
                  <c:v>897.7</c:v>
                </c:pt>
                <c:pt idx="10561">
                  <c:v>824.3</c:v>
                </c:pt>
                <c:pt idx="10562">
                  <c:v>803.4</c:v>
                </c:pt>
                <c:pt idx="10563">
                  <c:v>710.8</c:v>
                </c:pt>
                <c:pt idx="10564">
                  <c:v>656.2</c:v>
                </c:pt>
                <c:pt idx="10565">
                  <c:v>611.1</c:v>
                </c:pt>
                <c:pt idx="10566">
                  <c:v>570.5</c:v>
                </c:pt>
                <c:pt idx="10567">
                  <c:v>533.70000000000005</c:v>
                </c:pt>
                <c:pt idx="10568">
                  <c:v>510.6</c:v>
                </c:pt>
                <c:pt idx="10569">
                  <c:v>708.7</c:v>
                </c:pt>
                <c:pt idx="10570">
                  <c:v>2378</c:v>
                </c:pt>
                <c:pt idx="10571">
                  <c:v>1908</c:v>
                </c:pt>
                <c:pt idx="10572">
                  <c:v>1583.1</c:v>
                </c:pt>
                <c:pt idx="10573">
                  <c:v>1632.3</c:v>
                </c:pt>
                <c:pt idx="10574">
                  <c:v>1374.6</c:v>
                </c:pt>
                <c:pt idx="10575">
                  <c:v>1446.5</c:v>
                </c:pt>
                <c:pt idx="10576">
                  <c:v>2119.6</c:v>
                </c:pt>
                <c:pt idx="10577">
                  <c:v>2264.6999999999998</c:v>
                </c:pt>
                <c:pt idx="10578">
                  <c:v>1819.7</c:v>
                </c:pt>
                <c:pt idx="10579">
                  <c:v>2064.9</c:v>
                </c:pt>
                <c:pt idx="10580">
                  <c:v>2007.8</c:v>
                </c:pt>
                <c:pt idx="10581">
                  <c:v>1916.3</c:v>
                </c:pt>
                <c:pt idx="10582">
                  <c:v>1882</c:v>
                </c:pt>
                <c:pt idx="10583">
                  <c:v>1689</c:v>
                </c:pt>
                <c:pt idx="10584">
                  <c:v>1522.6</c:v>
                </c:pt>
                <c:pt idx="10585">
                  <c:v>1377.1</c:v>
                </c:pt>
                <c:pt idx="10586">
                  <c:v>1249.0999999999999</c:v>
                </c:pt>
                <c:pt idx="10587">
                  <c:v>1136.4000000000001</c:v>
                </c:pt>
                <c:pt idx="10588">
                  <c:v>1037.0999999999999</c:v>
                </c:pt>
                <c:pt idx="10589">
                  <c:v>949.2</c:v>
                </c:pt>
                <c:pt idx="10590">
                  <c:v>877.5</c:v>
                </c:pt>
                <c:pt idx="10591">
                  <c:v>802.9</c:v>
                </c:pt>
                <c:pt idx="10592">
                  <c:v>740.7</c:v>
                </c:pt>
                <c:pt idx="10593">
                  <c:v>685.6</c:v>
                </c:pt>
                <c:pt idx="10594">
                  <c:v>636.20000000000005</c:v>
                </c:pt>
                <c:pt idx="10595">
                  <c:v>591.9</c:v>
                </c:pt>
                <c:pt idx="10596">
                  <c:v>552</c:v>
                </c:pt>
                <c:pt idx="10597">
                  <c:v>833.7</c:v>
                </c:pt>
                <c:pt idx="10598">
                  <c:v>6156.8</c:v>
                </c:pt>
                <c:pt idx="10599">
                  <c:v>4190.5</c:v>
                </c:pt>
                <c:pt idx="10600">
                  <c:v>3260.1</c:v>
                </c:pt>
                <c:pt idx="10601">
                  <c:v>2913.4</c:v>
                </c:pt>
                <c:pt idx="10602">
                  <c:v>2598.8000000000002</c:v>
                </c:pt>
                <c:pt idx="10603">
                  <c:v>2325.6</c:v>
                </c:pt>
                <c:pt idx="10604">
                  <c:v>2327.3000000000002</c:v>
                </c:pt>
                <c:pt idx="10605">
                  <c:v>12759</c:v>
                </c:pt>
                <c:pt idx="10606">
                  <c:v>10396</c:v>
                </c:pt>
                <c:pt idx="10607">
                  <c:v>9195.6</c:v>
                </c:pt>
                <c:pt idx="10608">
                  <c:v>8139.6</c:v>
                </c:pt>
                <c:pt idx="10609">
                  <c:v>7223.5</c:v>
                </c:pt>
                <c:pt idx="10610">
                  <c:v>6427.1</c:v>
                </c:pt>
                <c:pt idx="10611">
                  <c:v>5734.2</c:v>
                </c:pt>
                <c:pt idx="10612">
                  <c:v>5130.3999999999996</c:v>
                </c:pt>
                <c:pt idx="10613">
                  <c:v>4603.3999999999996</c:v>
                </c:pt>
                <c:pt idx="10614">
                  <c:v>4142.8999999999996</c:v>
                </c:pt>
                <c:pt idx="10615">
                  <c:v>3761.8</c:v>
                </c:pt>
                <c:pt idx="10616">
                  <c:v>3413.5</c:v>
                </c:pt>
                <c:pt idx="10617">
                  <c:v>3077.6</c:v>
                </c:pt>
                <c:pt idx="10618">
                  <c:v>2800.8</c:v>
                </c:pt>
                <c:pt idx="10619">
                  <c:v>2558.8000000000002</c:v>
                </c:pt>
                <c:pt idx="10620">
                  <c:v>2345</c:v>
                </c:pt>
                <c:pt idx="10621">
                  <c:v>2155.1</c:v>
                </c:pt>
                <c:pt idx="10622">
                  <c:v>1986.2</c:v>
                </c:pt>
                <c:pt idx="10623">
                  <c:v>1835.6</c:v>
                </c:pt>
                <c:pt idx="10624">
                  <c:v>1700.8</c:v>
                </c:pt>
                <c:pt idx="10625">
                  <c:v>2214.9</c:v>
                </c:pt>
                <c:pt idx="10626">
                  <c:v>2414.5</c:v>
                </c:pt>
                <c:pt idx="10627">
                  <c:v>5433.2</c:v>
                </c:pt>
                <c:pt idx="10628">
                  <c:v>5389.5</c:v>
                </c:pt>
                <c:pt idx="10629">
                  <c:v>4580.1000000000004</c:v>
                </c:pt>
                <c:pt idx="10630">
                  <c:v>4441.3999999999996</c:v>
                </c:pt>
                <c:pt idx="10631">
                  <c:v>3986.8</c:v>
                </c:pt>
                <c:pt idx="10632">
                  <c:v>3579.2</c:v>
                </c:pt>
                <c:pt idx="10633">
                  <c:v>3226.4</c:v>
                </c:pt>
                <c:pt idx="10634">
                  <c:v>2917.9</c:v>
                </c:pt>
                <c:pt idx="10635">
                  <c:v>2646.8</c:v>
                </c:pt>
                <c:pt idx="10636">
                  <c:v>2408.3000000000002</c:v>
                </c:pt>
                <c:pt idx="10637">
                  <c:v>2197.8000000000002</c:v>
                </c:pt>
                <c:pt idx="10638">
                  <c:v>2011.9</c:v>
                </c:pt>
                <c:pt idx="10639">
                  <c:v>1888.5</c:v>
                </c:pt>
                <c:pt idx="10640">
                  <c:v>1730.3</c:v>
                </c:pt>
                <c:pt idx="10641">
                  <c:v>1694</c:v>
                </c:pt>
                <c:pt idx="10642">
                  <c:v>1469.8</c:v>
                </c:pt>
                <c:pt idx="10643">
                  <c:v>1925.2</c:v>
                </c:pt>
                <c:pt idx="10644">
                  <c:v>1746.1</c:v>
                </c:pt>
                <c:pt idx="10645">
                  <c:v>1617.1</c:v>
                </c:pt>
                <c:pt idx="10646">
                  <c:v>1727</c:v>
                </c:pt>
                <c:pt idx="10647">
                  <c:v>5555.7</c:v>
                </c:pt>
                <c:pt idx="10648">
                  <c:v>5336.3</c:v>
                </c:pt>
                <c:pt idx="10649">
                  <c:v>4727.7</c:v>
                </c:pt>
                <c:pt idx="10650">
                  <c:v>5677.9</c:v>
                </c:pt>
                <c:pt idx="10651">
                  <c:v>5883.1</c:v>
                </c:pt>
                <c:pt idx="10652">
                  <c:v>5350.6</c:v>
                </c:pt>
                <c:pt idx="10653">
                  <c:v>8474.5</c:v>
                </c:pt>
                <c:pt idx="10654">
                  <c:v>7645.1</c:v>
                </c:pt>
                <c:pt idx="10655">
                  <c:v>6701.8</c:v>
                </c:pt>
                <c:pt idx="10656">
                  <c:v>5899.2</c:v>
                </c:pt>
                <c:pt idx="10657">
                  <c:v>5560</c:v>
                </c:pt>
                <c:pt idx="10658">
                  <c:v>5120.8</c:v>
                </c:pt>
                <c:pt idx="10659">
                  <c:v>7265.7</c:v>
                </c:pt>
                <c:pt idx="10660">
                  <c:v>7586.6</c:v>
                </c:pt>
                <c:pt idx="10661">
                  <c:v>7441.4</c:v>
                </c:pt>
                <c:pt idx="10662">
                  <c:v>6580.6</c:v>
                </c:pt>
                <c:pt idx="10663">
                  <c:v>5878.6</c:v>
                </c:pt>
                <c:pt idx="10664">
                  <c:v>5266.6</c:v>
                </c:pt>
                <c:pt idx="10665">
                  <c:v>4738.2</c:v>
                </c:pt>
                <c:pt idx="10666">
                  <c:v>4265.1000000000004</c:v>
                </c:pt>
                <c:pt idx="10667">
                  <c:v>4055.8</c:v>
                </c:pt>
                <c:pt idx="10668">
                  <c:v>3517.3</c:v>
                </c:pt>
                <c:pt idx="10669">
                  <c:v>3997.2</c:v>
                </c:pt>
                <c:pt idx="10670">
                  <c:v>3615.5</c:v>
                </c:pt>
                <c:pt idx="10671">
                  <c:v>3299.4</c:v>
                </c:pt>
                <c:pt idx="10672">
                  <c:v>3041.6</c:v>
                </c:pt>
                <c:pt idx="10673">
                  <c:v>4397</c:v>
                </c:pt>
                <c:pt idx="10674">
                  <c:v>5732.7</c:v>
                </c:pt>
                <c:pt idx="10675">
                  <c:v>6015.8</c:v>
                </c:pt>
                <c:pt idx="10676">
                  <c:v>5289.6</c:v>
                </c:pt>
                <c:pt idx="10677">
                  <c:v>5185.3</c:v>
                </c:pt>
                <c:pt idx="10678">
                  <c:v>5792.6</c:v>
                </c:pt>
                <c:pt idx="10679">
                  <c:v>6020.7</c:v>
                </c:pt>
                <c:pt idx="10680">
                  <c:v>7740.5</c:v>
                </c:pt>
                <c:pt idx="10681">
                  <c:v>7396.9</c:v>
                </c:pt>
                <c:pt idx="10682">
                  <c:v>7474.8</c:v>
                </c:pt>
                <c:pt idx="10683">
                  <c:v>7584.6</c:v>
                </c:pt>
                <c:pt idx="10684">
                  <c:v>6611</c:v>
                </c:pt>
                <c:pt idx="10685">
                  <c:v>6630.5</c:v>
                </c:pt>
                <c:pt idx="10686">
                  <c:v>9068.4</c:v>
                </c:pt>
                <c:pt idx="10687">
                  <c:v>10419</c:v>
                </c:pt>
                <c:pt idx="10688">
                  <c:v>15067</c:v>
                </c:pt>
                <c:pt idx="10689">
                  <c:v>17376</c:v>
                </c:pt>
                <c:pt idx="10690">
                  <c:v>13486</c:v>
                </c:pt>
                <c:pt idx="10691">
                  <c:v>12251</c:v>
                </c:pt>
                <c:pt idx="10692">
                  <c:v>15957</c:v>
                </c:pt>
                <c:pt idx="10693">
                  <c:v>12981</c:v>
                </c:pt>
                <c:pt idx="10694">
                  <c:v>11623</c:v>
                </c:pt>
                <c:pt idx="10695">
                  <c:v>10314</c:v>
                </c:pt>
                <c:pt idx="10696">
                  <c:v>9181.1</c:v>
                </c:pt>
                <c:pt idx="10697">
                  <c:v>8195</c:v>
                </c:pt>
                <c:pt idx="10698">
                  <c:v>7335.6</c:v>
                </c:pt>
                <c:pt idx="10699">
                  <c:v>6667.8</c:v>
                </c:pt>
                <c:pt idx="10700">
                  <c:v>5968.1</c:v>
                </c:pt>
                <c:pt idx="10701">
                  <c:v>5358.1</c:v>
                </c:pt>
                <c:pt idx="10702">
                  <c:v>4856.7</c:v>
                </c:pt>
                <c:pt idx="10703">
                  <c:v>4594.3</c:v>
                </c:pt>
                <c:pt idx="10704">
                  <c:v>4050.7</c:v>
                </c:pt>
                <c:pt idx="10705">
                  <c:v>3796.1</c:v>
                </c:pt>
                <c:pt idx="10706">
                  <c:v>3487.4</c:v>
                </c:pt>
                <c:pt idx="10707">
                  <c:v>3228.2</c:v>
                </c:pt>
                <c:pt idx="10708">
                  <c:v>2952.3</c:v>
                </c:pt>
                <c:pt idx="10709">
                  <c:v>2719.8</c:v>
                </c:pt>
                <c:pt idx="10710">
                  <c:v>2517.1</c:v>
                </c:pt>
                <c:pt idx="10711">
                  <c:v>2379.1999999999998</c:v>
                </c:pt>
                <c:pt idx="10712">
                  <c:v>2225.4</c:v>
                </c:pt>
                <c:pt idx="10713">
                  <c:v>2172.5</c:v>
                </c:pt>
                <c:pt idx="10714">
                  <c:v>1982.1</c:v>
                </c:pt>
                <c:pt idx="10715">
                  <c:v>1795.7</c:v>
                </c:pt>
                <c:pt idx="10716">
                  <c:v>2263.6</c:v>
                </c:pt>
                <c:pt idx="10717">
                  <c:v>2483.6</c:v>
                </c:pt>
                <c:pt idx="10718">
                  <c:v>2187.1</c:v>
                </c:pt>
                <c:pt idx="10719">
                  <c:v>2216.4</c:v>
                </c:pt>
                <c:pt idx="10720">
                  <c:v>2247.1</c:v>
                </c:pt>
                <c:pt idx="10721">
                  <c:v>4949.3999999999996</c:v>
                </c:pt>
                <c:pt idx="10722">
                  <c:v>4834</c:v>
                </c:pt>
                <c:pt idx="10723">
                  <c:v>4285</c:v>
                </c:pt>
                <c:pt idx="10724">
                  <c:v>4483.7</c:v>
                </c:pt>
                <c:pt idx="10725">
                  <c:v>5604.7</c:v>
                </c:pt>
                <c:pt idx="10726">
                  <c:v>5911.5</c:v>
                </c:pt>
                <c:pt idx="10727">
                  <c:v>10824</c:v>
                </c:pt>
                <c:pt idx="10728">
                  <c:v>18186</c:v>
                </c:pt>
                <c:pt idx="10729">
                  <c:v>26990</c:v>
                </c:pt>
                <c:pt idx="10730">
                  <c:v>21725</c:v>
                </c:pt>
                <c:pt idx="10731">
                  <c:v>15746</c:v>
                </c:pt>
                <c:pt idx="10732">
                  <c:v>14158</c:v>
                </c:pt>
                <c:pt idx="10733">
                  <c:v>12528</c:v>
                </c:pt>
                <c:pt idx="10734">
                  <c:v>11114</c:v>
                </c:pt>
                <c:pt idx="10735">
                  <c:v>10939</c:v>
                </c:pt>
                <c:pt idx="10736">
                  <c:v>10225</c:v>
                </c:pt>
                <c:pt idx="10737">
                  <c:v>8842</c:v>
                </c:pt>
                <c:pt idx="10738">
                  <c:v>8994.4</c:v>
                </c:pt>
                <c:pt idx="10739">
                  <c:v>8028.4</c:v>
                </c:pt>
                <c:pt idx="10740">
                  <c:v>7301</c:v>
                </c:pt>
                <c:pt idx="10741">
                  <c:v>6474.3</c:v>
                </c:pt>
                <c:pt idx="10742">
                  <c:v>6678.8</c:v>
                </c:pt>
                <c:pt idx="10743">
                  <c:v>6445.5</c:v>
                </c:pt>
                <c:pt idx="10744">
                  <c:v>8009.6</c:v>
                </c:pt>
                <c:pt idx="10745">
                  <c:v>11653</c:v>
                </c:pt>
                <c:pt idx="10746">
                  <c:v>13122</c:v>
                </c:pt>
                <c:pt idx="10747">
                  <c:v>11225</c:v>
                </c:pt>
                <c:pt idx="10748">
                  <c:v>15511</c:v>
                </c:pt>
                <c:pt idx="10749">
                  <c:v>16222</c:v>
                </c:pt>
                <c:pt idx="10750">
                  <c:v>12985</c:v>
                </c:pt>
                <c:pt idx="10751">
                  <c:v>16966</c:v>
                </c:pt>
                <c:pt idx="10752">
                  <c:v>13576</c:v>
                </c:pt>
                <c:pt idx="10753">
                  <c:v>12227</c:v>
                </c:pt>
                <c:pt idx="10754">
                  <c:v>11236</c:v>
                </c:pt>
                <c:pt idx="10755">
                  <c:v>9987</c:v>
                </c:pt>
                <c:pt idx="10756">
                  <c:v>8900.7000000000007</c:v>
                </c:pt>
                <c:pt idx="10757">
                  <c:v>8410.9</c:v>
                </c:pt>
                <c:pt idx="10758">
                  <c:v>7199.6</c:v>
                </c:pt>
                <c:pt idx="10759">
                  <c:v>6722.4</c:v>
                </c:pt>
                <c:pt idx="10760">
                  <c:v>6049</c:v>
                </c:pt>
                <c:pt idx="10761">
                  <c:v>5461.4</c:v>
                </c:pt>
                <c:pt idx="10762">
                  <c:v>14079</c:v>
                </c:pt>
                <c:pt idx="10763">
                  <c:v>10914</c:v>
                </c:pt>
                <c:pt idx="10764">
                  <c:v>9649.2000000000007</c:v>
                </c:pt>
                <c:pt idx="10765">
                  <c:v>8552</c:v>
                </c:pt>
                <c:pt idx="10766">
                  <c:v>7584.9</c:v>
                </c:pt>
                <c:pt idx="10767">
                  <c:v>6787.3</c:v>
                </c:pt>
                <c:pt idx="10768">
                  <c:v>6095.5</c:v>
                </c:pt>
                <c:pt idx="10769">
                  <c:v>5490.7</c:v>
                </c:pt>
                <c:pt idx="10770">
                  <c:v>4960.8</c:v>
                </c:pt>
                <c:pt idx="10771">
                  <c:v>4586.2</c:v>
                </c:pt>
                <c:pt idx="10772">
                  <c:v>4124.3</c:v>
                </c:pt>
                <c:pt idx="10773">
                  <c:v>3728.9</c:v>
                </c:pt>
                <c:pt idx="10774">
                  <c:v>3407.1</c:v>
                </c:pt>
                <c:pt idx="10775">
                  <c:v>3125</c:v>
                </c:pt>
                <c:pt idx="10776">
                  <c:v>2874.5</c:v>
                </c:pt>
                <c:pt idx="10777">
                  <c:v>2651.6</c:v>
                </c:pt>
                <c:pt idx="10778">
                  <c:v>2452.4</c:v>
                </c:pt>
                <c:pt idx="10779">
                  <c:v>2274.5</c:v>
                </c:pt>
                <c:pt idx="10780">
                  <c:v>3011.7</c:v>
                </c:pt>
                <c:pt idx="10781">
                  <c:v>3996.1</c:v>
                </c:pt>
                <c:pt idx="10782">
                  <c:v>3540.3</c:v>
                </c:pt>
                <c:pt idx="10783">
                  <c:v>3673.4</c:v>
                </c:pt>
                <c:pt idx="10784">
                  <c:v>4024.8</c:v>
                </c:pt>
                <c:pt idx="10785">
                  <c:v>3706.6</c:v>
                </c:pt>
                <c:pt idx="10786">
                  <c:v>3380.4</c:v>
                </c:pt>
                <c:pt idx="10787">
                  <c:v>2989.7</c:v>
                </c:pt>
                <c:pt idx="10788">
                  <c:v>2964.9</c:v>
                </c:pt>
                <c:pt idx="10789">
                  <c:v>2689.2</c:v>
                </c:pt>
                <c:pt idx="10790">
                  <c:v>2535.4</c:v>
                </c:pt>
                <c:pt idx="10791">
                  <c:v>2319.4</c:v>
                </c:pt>
                <c:pt idx="10792">
                  <c:v>2125.9</c:v>
                </c:pt>
                <c:pt idx="10793">
                  <c:v>2990.5</c:v>
                </c:pt>
                <c:pt idx="10794">
                  <c:v>7940.2</c:v>
                </c:pt>
                <c:pt idx="10795">
                  <c:v>7183.9</c:v>
                </c:pt>
                <c:pt idx="10796">
                  <c:v>6134.6</c:v>
                </c:pt>
                <c:pt idx="10797">
                  <c:v>5464.1</c:v>
                </c:pt>
                <c:pt idx="10798">
                  <c:v>5026.5</c:v>
                </c:pt>
                <c:pt idx="10799">
                  <c:v>4413.8</c:v>
                </c:pt>
                <c:pt idx="10800">
                  <c:v>3942.3</c:v>
                </c:pt>
                <c:pt idx="10801">
                  <c:v>3750.1</c:v>
                </c:pt>
                <c:pt idx="10802">
                  <c:v>3237.9</c:v>
                </c:pt>
                <c:pt idx="10803">
                  <c:v>2918.8</c:v>
                </c:pt>
                <c:pt idx="10804">
                  <c:v>2660</c:v>
                </c:pt>
                <c:pt idx="10805">
                  <c:v>2426.5</c:v>
                </c:pt>
                <c:pt idx="10806">
                  <c:v>2221.8000000000002</c:v>
                </c:pt>
                <c:pt idx="10807">
                  <c:v>2040.8</c:v>
                </c:pt>
                <c:pt idx="10808">
                  <c:v>1886.8</c:v>
                </c:pt>
                <c:pt idx="10809">
                  <c:v>1985.6</c:v>
                </c:pt>
                <c:pt idx="10810">
                  <c:v>1635.4</c:v>
                </c:pt>
                <c:pt idx="10811">
                  <c:v>1492.9</c:v>
                </c:pt>
                <c:pt idx="10812">
                  <c:v>1389.3</c:v>
                </c:pt>
                <c:pt idx="10813">
                  <c:v>4405</c:v>
                </c:pt>
                <c:pt idx="10814">
                  <c:v>3374</c:v>
                </c:pt>
                <c:pt idx="10815">
                  <c:v>2793.1</c:v>
                </c:pt>
                <c:pt idx="10816">
                  <c:v>2522</c:v>
                </c:pt>
                <c:pt idx="10817">
                  <c:v>2286</c:v>
                </c:pt>
                <c:pt idx="10818">
                  <c:v>2078.1999999999998</c:v>
                </c:pt>
                <c:pt idx="10819">
                  <c:v>1895</c:v>
                </c:pt>
                <c:pt idx="10820">
                  <c:v>1733.2</c:v>
                </c:pt>
                <c:pt idx="10821">
                  <c:v>1590</c:v>
                </c:pt>
                <c:pt idx="10822">
                  <c:v>1462.7</c:v>
                </c:pt>
                <c:pt idx="10823">
                  <c:v>1359.6</c:v>
                </c:pt>
                <c:pt idx="10824">
                  <c:v>1249.3</c:v>
                </c:pt>
                <c:pt idx="10825">
                  <c:v>1157.5</c:v>
                </c:pt>
                <c:pt idx="10826">
                  <c:v>1076.5</c:v>
                </c:pt>
                <c:pt idx="10827">
                  <c:v>1003</c:v>
                </c:pt>
                <c:pt idx="10828">
                  <c:v>937</c:v>
                </c:pt>
                <c:pt idx="10829">
                  <c:v>877</c:v>
                </c:pt>
                <c:pt idx="10830">
                  <c:v>822.5</c:v>
                </c:pt>
                <c:pt idx="10831">
                  <c:v>779.2</c:v>
                </c:pt>
                <c:pt idx="10832">
                  <c:v>1055.7</c:v>
                </c:pt>
                <c:pt idx="10833">
                  <c:v>722.3</c:v>
                </c:pt>
                <c:pt idx="10834">
                  <c:v>666.5</c:v>
                </c:pt>
                <c:pt idx="10835">
                  <c:v>621.79999999999995</c:v>
                </c:pt>
                <c:pt idx="10836">
                  <c:v>581.9</c:v>
                </c:pt>
                <c:pt idx="10837">
                  <c:v>715</c:v>
                </c:pt>
                <c:pt idx="10838">
                  <c:v>569.4</c:v>
                </c:pt>
                <c:pt idx="10839">
                  <c:v>498.5</c:v>
                </c:pt>
                <c:pt idx="10840">
                  <c:v>597</c:v>
                </c:pt>
                <c:pt idx="10841">
                  <c:v>498.2</c:v>
                </c:pt>
                <c:pt idx="10842">
                  <c:v>430.3</c:v>
                </c:pt>
                <c:pt idx="10843">
                  <c:v>406</c:v>
                </c:pt>
                <c:pt idx="10844">
                  <c:v>2357.8000000000002</c:v>
                </c:pt>
                <c:pt idx="10845">
                  <c:v>1820.3</c:v>
                </c:pt>
                <c:pt idx="10846">
                  <c:v>1441</c:v>
                </c:pt>
                <c:pt idx="10847">
                  <c:v>1315.7</c:v>
                </c:pt>
                <c:pt idx="10848">
                  <c:v>1275.7</c:v>
                </c:pt>
                <c:pt idx="10849">
                  <c:v>1066.9000000000001</c:v>
                </c:pt>
                <c:pt idx="10850">
                  <c:v>958.1</c:v>
                </c:pt>
                <c:pt idx="10851">
                  <c:v>900</c:v>
                </c:pt>
                <c:pt idx="10852">
                  <c:v>800.9</c:v>
                </c:pt>
                <c:pt idx="10853">
                  <c:v>1058.3</c:v>
                </c:pt>
                <c:pt idx="10854">
                  <c:v>708.3</c:v>
                </c:pt>
                <c:pt idx="10855">
                  <c:v>619.5</c:v>
                </c:pt>
                <c:pt idx="10856">
                  <c:v>572.4</c:v>
                </c:pt>
                <c:pt idx="10857">
                  <c:v>530.4</c:v>
                </c:pt>
                <c:pt idx="10858">
                  <c:v>492.7</c:v>
                </c:pt>
                <c:pt idx="10859">
                  <c:v>458.9</c:v>
                </c:pt>
                <c:pt idx="10860">
                  <c:v>451</c:v>
                </c:pt>
                <c:pt idx="10861">
                  <c:v>403.3</c:v>
                </c:pt>
                <c:pt idx="10862">
                  <c:v>406.1</c:v>
                </c:pt>
                <c:pt idx="10863">
                  <c:v>356.3</c:v>
                </c:pt>
                <c:pt idx="10864">
                  <c:v>597.1</c:v>
                </c:pt>
                <c:pt idx="10865">
                  <c:v>2833.9</c:v>
                </c:pt>
                <c:pt idx="10866">
                  <c:v>2289.1999999999998</c:v>
                </c:pt>
                <c:pt idx="10867">
                  <c:v>1794.2</c:v>
                </c:pt>
                <c:pt idx="10868">
                  <c:v>1652.1</c:v>
                </c:pt>
                <c:pt idx="10869">
                  <c:v>1477.5</c:v>
                </c:pt>
                <c:pt idx="10870">
                  <c:v>1474.9</c:v>
                </c:pt>
                <c:pt idx="10871">
                  <c:v>1209.7</c:v>
                </c:pt>
                <c:pt idx="10872">
                  <c:v>1077</c:v>
                </c:pt>
                <c:pt idx="10873">
                  <c:v>974.9</c:v>
                </c:pt>
                <c:pt idx="10874">
                  <c:v>885.6</c:v>
                </c:pt>
                <c:pt idx="10875">
                  <c:v>806.6</c:v>
                </c:pt>
                <c:pt idx="10876">
                  <c:v>737.2</c:v>
                </c:pt>
                <c:pt idx="10877">
                  <c:v>745.5</c:v>
                </c:pt>
                <c:pt idx="10878">
                  <c:v>1690.5</c:v>
                </c:pt>
                <c:pt idx="10879">
                  <c:v>1459.9</c:v>
                </c:pt>
                <c:pt idx="10880">
                  <c:v>1266.0999999999999</c:v>
                </c:pt>
                <c:pt idx="10881">
                  <c:v>1309.0999999999999</c:v>
                </c:pt>
                <c:pt idx="10882">
                  <c:v>1063.9000000000001</c:v>
                </c:pt>
                <c:pt idx="10883">
                  <c:v>916.4</c:v>
                </c:pt>
                <c:pt idx="10884">
                  <c:v>829.7</c:v>
                </c:pt>
                <c:pt idx="10885">
                  <c:v>757</c:v>
                </c:pt>
                <c:pt idx="10886">
                  <c:v>692.5</c:v>
                </c:pt>
                <c:pt idx="10887">
                  <c:v>635.5</c:v>
                </c:pt>
                <c:pt idx="10888">
                  <c:v>584.9</c:v>
                </c:pt>
                <c:pt idx="10889">
                  <c:v>539.70000000000005</c:v>
                </c:pt>
                <c:pt idx="10890">
                  <c:v>499.5</c:v>
                </c:pt>
                <c:pt idx="10891">
                  <c:v>463.4</c:v>
                </c:pt>
                <c:pt idx="10892">
                  <c:v>453.2</c:v>
                </c:pt>
                <c:pt idx="10893">
                  <c:v>407.4</c:v>
                </c:pt>
                <c:pt idx="10894">
                  <c:v>375.6</c:v>
                </c:pt>
                <c:pt idx="10895">
                  <c:v>351.6</c:v>
                </c:pt>
                <c:pt idx="10896">
                  <c:v>329.6</c:v>
                </c:pt>
                <c:pt idx="10897">
                  <c:v>309.89999999999998</c:v>
                </c:pt>
                <c:pt idx="10898">
                  <c:v>6249.5</c:v>
                </c:pt>
                <c:pt idx="10899">
                  <c:v>7675.8</c:v>
                </c:pt>
                <c:pt idx="10900">
                  <c:v>5880.5</c:v>
                </c:pt>
                <c:pt idx="10901">
                  <c:v>4924.3999999999996</c:v>
                </c:pt>
                <c:pt idx="10902">
                  <c:v>4364.7</c:v>
                </c:pt>
                <c:pt idx="10903">
                  <c:v>3858.8</c:v>
                </c:pt>
                <c:pt idx="10904">
                  <c:v>3474</c:v>
                </c:pt>
                <c:pt idx="10905">
                  <c:v>3106.1</c:v>
                </c:pt>
                <c:pt idx="10906">
                  <c:v>2760.8</c:v>
                </c:pt>
                <c:pt idx="10907">
                  <c:v>2624.6</c:v>
                </c:pt>
                <c:pt idx="10908">
                  <c:v>2254.1</c:v>
                </c:pt>
                <c:pt idx="10909">
                  <c:v>2091.8000000000002</c:v>
                </c:pt>
                <c:pt idx="10910">
                  <c:v>1845.8</c:v>
                </c:pt>
                <c:pt idx="10911">
                  <c:v>1673.8</c:v>
                </c:pt>
                <c:pt idx="10912">
                  <c:v>1528.6</c:v>
                </c:pt>
                <c:pt idx="10913">
                  <c:v>1400.1</c:v>
                </c:pt>
                <c:pt idx="10914">
                  <c:v>1295.7</c:v>
                </c:pt>
                <c:pt idx="10915">
                  <c:v>1188.9000000000001</c:v>
                </c:pt>
                <c:pt idx="10916">
                  <c:v>1094.8</c:v>
                </c:pt>
                <c:pt idx="10917">
                  <c:v>1013.8</c:v>
                </c:pt>
                <c:pt idx="10918">
                  <c:v>941.3</c:v>
                </c:pt>
                <c:pt idx="10919">
                  <c:v>876.4</c:v>
                </c:pt>
                <c:pt idx="10920">
                  <c:v>952.7</c:v>
                </c:pt>
                <c:pt idx="10921">
                  <c:v>779.5</c:v>
                </c:pt>
                <c:pt idx="10922">
                  <c:v>716.3</c:v>
                </c:pt>
                <c:pt idx="10923">
                  <c:v>672.4</c:v>
                </c:pt>
                <c:pt idx="10924">
                  <c:v>632.29999999999995</c:v>
                </c:pt>
                <c:pt idx="10925">
                  <c:v>595.9</c:v>
                </c:pt>
                <c:pt idx="10926">
                  <c:v>562.1</c:v>
                </c:pt>
                <c:pt idx="10927">
                  <c:v>531.1</c:v>
                </c:pt>
                <c:pt idx="10928">
                  <c:v>514.6</c:v>
                </c:pt>
                <c:pt idx="10929">
                  <c:v>477.4</c:v>
                </c:pt>
                <c:pt idx="10930">
                  <c:v>492</c:v>
                </c:pt>
                <c:pt idx="10931">
                  <c:v>433</c:v>
                </c:pt>
                <c:pt idx="10932">
                  <c:v>407.3</c:v>
                </c:pt>
                <c:pt idx="10933">
                  <c:v>403.6</c:v>
                </c:pt>
                <c:pt idx="10934">
                  <c:v>385.5</c:v>
                </c:pt>
                <c:pt idx="10935">
                  <c:v>377</c:v>
                </c:pt>
                <c:pt idx="10936">
                  <c:v>337.2</c:v>
                </c:pt>
                <c:pt idx="10937">
                  <c:v>319</c:v>
                </c:pt>
                <c:pt idx="10938">
                  <c:v>304.3</c:v>
                </c:pt>
                <c:pt idx="10939">
                  <c:v>290.5</c:v>
                </c:pt>
                <c:pt idx="10940">
                  <c:v>277.3</c:v>
                </c:pt>
                <c:pt idx="10941">
                  <c:v>264.89999999999998</c:v>
                </c:pt>
                <c:pt idx="10942">
                  <c:v>253.2</c:v>
                </c:pt>
                <c:pt idx="10943">
                  <c:v>242.2</c:v>
                </c:pt>
                <c:pt idx="10944">
                  <c:v>231.4</c:v>
                </c:pt>
                <c:pt idx="10945">
                  <c:v>221.3</c:v>
                </c:pt>
                <c:pt idx="10946">
                  <c:v>211.6</c:v>
                </c:pt>
                <c:pt idx="10947">
                  <c:v>202.8</c:v>
                </c:pt>
                <c:pt idx="10948">
                  <c:v>193.7</c:v>
                </c:pt>
                <c:pt idx="10949">
                  <c:v>209.8</c:v>
                </c:pt>
                <c:pt idx="10950">
                  <c:v>204.6</c:v>
                </c:pt>
                <c:pt idx="10951">
                  <c:v>175.8</c:v>
                </c:pt>
                <c:pt idx="10952">
                  <c:v>163.19999999999999</c:v>
                </c:pt>
                <c:pt idx="10953">
                  <c:v>156</c:v>
                </c:pt>
                <c:pt idx="10954">
                  <c:v>159.69999999999999</c:v>
                </c:pt>
                <c:pt idx="10955">
                  <c:v>166.4</c:v>
                </c:pt>
                <c:pt idx="10956">
                  <c:v>139.5</c:v>
                </c:pt>
                <c:pt idx="10957">
                  <c:v>131.19999999999999</c:v>
                </c:pt>
                <c:pt idx="10958">
                  <c:v>125.8</c:v>
                </c:pt>
                <c:pt idx="10959">
                  <c:v>120.4</c:v>
                </c:pt>
                <c:pt idx="10960">
                  <c:v>115.4</c:v>
                </c:pt>
                <c:pt idx="10961">
                  <c:v>140</c:v>
                </c:pt>
                <c:pt idx="10962">
                  <c:v>389.5</c:v>
                </c:pt>
                <c:pt idx="10963">
                  <c:v>132.69999999999999</c:v>
                </c:pt>
                <c:pt idx="10964">
                  <c:v>820.4</c:v>
                </c:pt>
                <c:pt idx="10965">
                  <c:v>799.9</c:v>
                </c:pt>
                <c:pt idx="10966">
                  <c:v>668.7</c:v>
                </c:pt>
                <c:pt idx="10967">
                  <c:v>728.3</c:v>
                </c:pt>
                <c:pt idx="10968">
                  <c:v>1681.9</c:v>
                </c:pt>
                <c:pt idx="10969">
                  <c:v>1489.8</c:v>
                </c:pt>
                <c:pt idx="10970">
                  <c:v>1256.5</c:v>
                </c:pt>
                <c:pt idx="10971">
                  <c:v>1118.8</c:v>
                </c:pt>
                <c:pt idx="10972">
                  <c:v>999</c:v>
                </c:pt>
                <c:pt idx="10973">
                  <c:v>894.7</c:v>
                </c:pt>
                <c:pt idx="10974">
                  <c:v>1076.8</c:v>
                </c:pt>
                <c:pt idx="10975">
                  <c:v>2097.6999999999998</c:v>
                </c:pt>
                <c:pt idx="10976">
                  <c:v>1997.1</c:v>
                </c:pt>
                <c:pt idx="10977">
                  <c:v>1575.2</c:v>
                </c:pt>
                <c:pt idx="10978">
                  <c:v>1725.5</c:v>
                </c:pt>
                <c:pt idx="10979">
                  <c:v>1539.9</c:v>
                </c:pt>
                <c:pt idx="10980">
                  <c:v>1396.9</c:v>
                </c:pt>
                <c:pt idx="10981">
                  <c:v>1258.4000000000001</c:v>
                </c:pt>
                <c:pt idx="10982">
                  <c:v>1115.8</c:v>
                </c:pt>
                <c:pt idx="10983">
                  <c:v>1005.5</c:v>
                </c:pt>
                <c:pt idx="10984">
                  <c:v>1494.5</c:v>
                </c:pt>
                <c:pt idx="10985">
                  <c:v>1389.7</c:v>
                </c:pt>
                <c:pt idx="10986">
                  <c:v>1273.4000000000001</c:v>
                </c:pt>
                <c:pt idx="10987">
                  <c:v>1272.2</c:v>
                </c:pt>
                <c:pt idx="10988">
                  <c:v>1045.9000000000001</c:v>
                </c:pt>
                <c:pt idx="10989">
                  <c:v>1266.3</c:v>
                </c:pt>
                <c:pt idx="10990">
                  <c:v>1141.2</c:v>
                </c:pt>
                <c:pt idx="10991">
                  <c:v>1031.7</c:v>
                </c:pt>
                <c:pt idx="10992">
                  <c:v>935.6</c:v>
                </c:pt>
                <c:pt idx="10993">
                  <c:v>850.8</c:v>
                </c:pt>
                <c:pt idx="10994">
                  <c:v>1397.1</c:v>
                </c:pt>
                <c:pt idx="10995">
                  <c:v>1789.3</c:v>
                </c:pt>
                <c:pt idx="10996">
                  <c:v>1656.8</c:v>
                </c:pt>
                <c:pt idx="10997">
                  <c:v>1443.4</c:v>
                </c:pt>
                <c:pt idx="10998">
                  <c:v>1297.3</c:v>
                </c:pt>
                <c:pt idx="10999">
                  <c:v>1170.7</c:v>
                </c:pt>
                <c:pt idx="11000">
                  <c:v>1059.5999999999999</c:v>
                </c:pt>
                <c:pt idx="11001">
                  <c:v>1046.0999999999999</c:v>
                </c:pt>
                <c:pt idx="11002">
                  <c:v>1062.0999999999999</c:v>
                </c:pt>
                <c:pt idx="11003">
                  <c:v>912.3</c:v>
                </c:pt>
                <c:pt idx="11004">
                  <c:v>1079.5999999999999</c:v>
                </c:pt>
                <c:pt idx="11005">
                  <c:v>1049.0999999999999</c:v>
                </c:pt>
                <c:pt idx="11006">
                  <c:v>953.4</c:v>
                </c:pt>
                <c:pt idx="11007">
                  <c:v>885.5</c:v>
                </c:pt>
                <c:pt idx="11008">
                  <c:v>790.2</c:v>
                </c:pt>
                <c:pt idx="11009">
                  <c:v>721.2</c:v>
                </c:pt>
                <c:pt idx="11010">
                  <c:v>662</c:v>
                </c:pt>
                <c:pt idx="11011">
                  <c:v>612.6</c:v>
                </c:pt>
                <c:pt idx="11012">
                  <c:v>563</c:v>
                </c:pt>
                <c:pt idx="11013">
                  <c:v>520.9</c:v>
                </c:pt>
                <c:pt idx="11014">
                  <c:v>568.20000000000005</c:v>
                </c:pt>
                <c:pt idx="11015">
                  <c:v>655.20000000000005</c:v>
                </c:pt>
                <c:pt idx="11016">
                  <c:v>5035.8</c:v>
                </c:pt>
                <c:pt idx="11017">
                  <c:v>19164</c:v>
                </c:pt>
                <c:pt idx="11018">
                  <c:v>26619</c:v>
                </c:pt>
                <c:pt idx="11019">
                  <c:v>18507</c:v>
                </c:pt>
                <c:pt idx="11020">
                  <c:v>14792</c:v>
                </c:pt>
                <c:pt idx="11021">
                  <c:v>13193</c:v>
                </c:pt>
                <c:pt idx="11022">
                  <c:v>11657</c:v>
                </c:pt>
                <c:pt idx="11023">
                  <c:v>10418</c:v>
                </c:pt>
                <c:pt idx="11024">
                  <c:v>9260.9</c:v>
                </c:pt>
                <c:pt idx="11025">
                  <c:v>8457.2000000000007</c:v>
                </c:pt>
                <c:pt idx="11026">
                  <c:v>7693</c:v>
                </c:pt>
                <c:pt idx="11027">
                  <c:v>18067</c:v>
                </c:pt>
                <c:pt idx="11028">
                  <c:v>20704</c:v>
                </c:pt>
                <c:pt idx="11029">
                  <c:v>14724</c:v>
                </c:pt>
                <c:pt idx="11030">
                  <c:v>13365</c:v>
                </c:pt>
                <c:pt idx="11031">
                  <c:v>11836</c:v>
                </c:pt>
                <c:pt idx="11032">
                  <c:v>10510</c:v>
                </c:pt>
                <c:pt idx="11033">
                  <c:v>9356.2999999999993</c:v>
                </c:pt>
                <c:pt idx="11034">
                  <c:v>10752</c:v>
                </c:pt>
                <c:pt idx="11035">
                  <c:v>9645</c:v>
                </c:pt>
                <c:pt idx="11036">
                  <c:v>8530.2000000000007</c:v>
                </c:pt>
                <c:pt idx="11037">
                  <c:v>7677</c:v>
                </c:pt>
                <c:pt idx="11038">
                  <c:v>6883.9</c:v>
                </c:pt>
                <c:pt idx="11039">
                  <c:v>6208.5</c:v>
                </c:pt>
                <c:pt idx="11040">
                  <c:v>5586.6</c:v>
                </c:pt>
                <c:pt idx="11041">
                  <c:v>5052.8999999999996</c:v>
                </c:pt>
                <c:pt idx="11042">
                  <c:v>4604.3</c:v>
                </c:pt>
                <c:pt idx="11043">
                  <c:v>4176.2</c:v>
                </c:pt>
                <c:pt idx="11044">
                  <c:v>6222.5</c:v>
                </c:pt>
                <c:pt idx="11045">
                  <c:v>14332</c:v>
                </c:pt>
                <c:pt idx="11046">
                  <c:v>11563</c:v>
                </c:pt>
                <c:pt idx="11047">
                  <c:v>10431</c:v>
                </c:pt>
                <c:pt idx="11048">
                  <c:v>9663.6</c:v>
                </c:pt>
                <c:pt idx="11049">
                  <c:v>9086.6</c:v>
                </c:pt>
                <c:pt idx="11050">
                  <c:v>8098</c:v>
                </c:pt>
                <c:pt idx="11051">
                  <c:v>7237.2</c:v>
                </c:pt>
                <c:pt idx="11052">
                  <c:v>6486.4</c:v>
                </c:pt>
                <c:pt idx="11053">
                  <c:v>5830.5</c:v>
                </c:pt>
                <c:pt idx="11054">
                  <c:v>5256.5</c:v>
                </c:pt>
                <c:pt idx="11055">
                  <c:v>4753.5</c:v>
                </c:pt>
                <c:pt idx="11056">
                  <c:v>4483.1000000000004</c:v>
                </c:pt>
                <c:pt idx="11057">
                  <c:v>7540.6</c:v>
                </c:pt>
                <c:pt idx="11058">
                  <c:v>9578.6</c:v>
                </c:pt>
                <c:pt idx="11059">
                  <c:v>8565.6</c:v>
                </c:pt>
                <c:pt idx="11060">
                  <c:v>7551.4</c:v>
                </c:pt>
                <c:pt idx="11061">
                  <c:v>9794.5</c:v>
                </c:pt>
                <c:pt idx="11062">
                  <c:v>8946.6</c:v>
                </c:pt>
                <c:pt idx="11063">
                  <c:v>7895.1</c:v>
                </c:pt>
                <c:pt idx="11064">
                  <c:v>8139.9</c:v>
                </c:pt>
                <c:pt idx="11065">
                  <c:v>8256.5</c:v>
                </c:pt>
                <c:pt idx="11066">
                  <c:v>7394.5</c:v>
                </c:pt>
                <c:pt idx="11067">
                  <c:v>8301.5</c:v>
                </c:pt>
                <c:pt idx="11068">
                  <c:v>7849</c:v>
                </c:pt>
                <c:pt idx="11069">
                  <c:v>6934.7</c:v>
                </c:pt>
                <c:pt idx="11070">
                  <c:v>6220.6</c:v>
                </c:pt>
                <c:pt idx="11071">
                  <c:v>5584</c:v>
                </c:pt>
                <c:pt idx="11072">
                  <c:v>5031.8999999999996</c:v>
                </c:pt>
                <c:pt idx="11073">
                  <c:v>4803.3999999999996</c:v>
                </c:pt>
                <c:pt idx="11074">
                  <c:v>4233.3999999999996</c:v>
                </c:pt>
                <c:pt idx="11075">
                  <c:v>4165.1000000000004</c:v>
                </c:pt>
                <c:pt idx="11076">
                  <c:v>4292.6000000000004</c:v>
                </c:pt>
                <c:pt idx="11077">
                  <c:v>3811</c:v>
                </c:pt>
                <c:pt idx="11078">
                  <c:v>4250.2</c:v>
                </c:pt>
                <c:pt idx="11079">
                  <c:v>3844</c:v>
                </c:pt>
                <c:pt idx="11080">
                  <c:v>3477.6</c:v>
                </c:pt>
                <c:pt idx="11081">
                  <c:v>3421</c:v>
                </c:pt>
                <c:pt idx="11082">
                  <c:v>9124.7000000000007</c:v>
                </c:pt>
                <c:pt idx="11083">
                  <c:v>12351</c:v>
                </c:pt>
                <c:pt idx="11084">
                  <c:v>11140</c:v>
                </c:pt>
                <c:pt idx="11085">
                  <c:v>10566</c:v>
                </c:pt>
                <c:pt idx="11086">
                  <c:v>9243.5</c:v>
                </c:pt>
                <c:pt idx="11087">
                  <c:v>8674.9</c:v>
                </c:pt>
                <c:pt idx="11088">
                  <c:v>7921.8</c:v>
                </c:pt>
                <c:pt idx="11089">
                  <c:v>6977</c:v>
                </c:pt>
                <c:pt idx="11090">
                  <c:v>6842.8</c:v>
                </c:pt>
                <c:pt idx="11091">
                  <c:v>6134.7</c:v>
                </c:pt>
                <c:pt idx="11092">
                  <c:v>5507</c:v>
                </c:pt>
                <c:pt idx="11093">
                  <c:v>4963</c:v>
                </c:pt>
                <c:pt idx="11094">
                  <c:v>4489.6000000000004</c:v>
                </c:pt>
                <c:pt idx="11095">
                  <c:v>26458</c:v>
                </c:pt>
                <c:pt idx="11096">
                  <c:v>25773</c:v>
                </c:pt>
                <c:pt idx="11097">
                  <c:v>17497</c:v>
                </c:pt>
                <c:pt idx="11098">
                  <c:v>14330</c:v>
                </c:pt>
                <c:pt idx="11099">
                  <c:v>12700</c:v>
                </c:pt>
                <c:pt idx="11100">
                  <c:v>11568</c:v>
                </c:pt>
                <c:pt idx="11101">
                  <c:v>10560</c:v>
                </c:pt>
                <c:pt idx="11102">
                  <c:v>9846.2000000000007</c:v>
                </c:pt>
                <c:pt idx="11103">
                  <c:v>9092.6</c:v>
                </c:pt>
                <c:pt idx="11104">
                  <c:v>8361.1</c:v>
                </c:pt>
                <c:pt idx="11105">
                  <c:v>7852.5</c:v>
                </c:pt>
                <c:pt idx="11106">
                  <c:v>7549.4</c:v>
                </c:pt>
                <c:pt idx="11107">
                  <c:v>6784.5</c:v>
                </c:pt>
                <c:pt idx="11108">
                  <c:v>6072.5</c:v>
                </c:pt>
                <c:pt idx="11109">
                  <c:v>5480</c:v>
                </c:pt>
                <c:pt idx="11110">
                  <c:v>4958.3</c:v>
                </c:pt>
                <c:pt idx="11111">
                  <c:v>4501.6000000000004</c:v>
                </c:pt>
                <c:pt idx="11112">
                  <c:v>4099.7</c:v>
                </c:pt>
                <c:pt idx="11113">
                  <c:v>3806.1</c:v>
                </c:pt>
                <c:pt idx="11114">
                  <c:v>3528</c:v>
                </c:pt>
                <c:pt idx="11115">
                  <c:v>3162.9</c:v>
                </c:pt>
                <c:pt idx="11116">
                  <c:v>2905.4</c:v>
                </c:pt>
                <c:pt idx="11117">
                  <c:v>2688.9</c:v>
                </c:pt>
                <c:pt idx="11118">
                  <c:v>5524.3</c:v>
                </c:pt>
                <c:pt idx="11119">
                  <c:v>4800.6000000000004</c:v>
                </c:pt>
                <c:pt idx="11120">
                  <c:v>4072.1</c:v>
                </c:pt>
                <c:pt idx="11121">
                  <c:v>3682.8</c:v>
                </c:pt>
                <c:pt idx="11122">
                  <c:v>3347.9</c:v>
                </c:pt>
                <c:pt idx="11123">
                  <c:v>3186.4</c:v>
                </c:pt>
                <c:pt idx="11124">
                  <c:v>2807</c:v>
                </c:pt>
                <c:pt idx="11125">
                  <c:v>2702.1</c:v>
                </c:pt>
                <c:pt idx="11126">
                  <c:v>2371.6999999999998</c:v>
                </c:pt>
                <c:pt idx="11127">
                  <c:v>2173.1999999999998</c:v>
                </c:pt>
                <c:pt idx="11128">
                  <c:v>2010.4</c:v>
                </c:pt>
                <c:pt idx="11129">
                  <c:v>1864.6</c:v>
                </c:pt>
                <c:pt idx="11130">
                  <c:v>1733.4</c:v>
                </c:pt>
                <c:pt idx="11131">
                  <c:v>1615.6</c:v>
                </c:pt>
                <c:pt idx="11132">
                  <c:v>1509</c:v>
                </c:pt>
                <c:pt idx="11133">
                  <c:v>1412.4</c:v>
                </c:pt>
                <c:pt idx="11134">
                  <c:v>1324.7</c:v>
                </c:pt>
                <c:pt idx="11135">
                  <c:v>1244.5999999999999</c:v>
                </c:pt>
                <c:pt idx="11136">
                  <c:v>1171.7</c:v>
                </c:pt>
                <c:pt idx="11137">
                  <c:v>1104.5999999999999</c:v>
                </c:pt>
                <c:pt idx="11138">
                  <c:v>1046</c:v>
                </c:pt>
                <c:pt idx="11139">
                  <c:v>995.8</c:v>
                </c:pt>
                <c:pt idx="11140">
                  <c:v>934.5</c:v>
                </c:pt>
                <c:pt idx="11141">
                  <c:v>1156.7</c:v>
                </c:pt>
                <c:pt idx="11142">
                  <c:v>1667.9</c:v>
                </c:pt>
                <c:pt idx="11143">
                  <c:v>1538.3</c:v>
                </c:pt>
                <c:pt idx="11144">
                  <c:v>1370.6</c:v>
                </c:pt>
                <c:pt idx="11145">
                  <c:v>1411.5</c:v>
                </c:pt>
                <c:pt idx="11146">
                  <c:v>1189.5999999999999</c:v>
                </c:pt>
                <c:pt idx="11147">
                  <c:v>1061.5999999999999</c:v>
                </c:pt>
                <c:pt idx="11148">
                  <c:v>1005.1</c:v>
                </c:pt>
                <c:pt idx="11149">
                  <c:v>943</c:v>
                </c:pt>
                <c:pt idx="11150">
                  <c:v>854.6</c:v>
                </c:pt>
                <c:pt idx="11151">
                  <c:v>832.2</c:v>
                </c:pt>
                <c:pt idx="11152">
                  <c:v>1152.2</c:v>
                </c:pt>
                <c:pt idx="11153">
                  <c:v>743.6</c:v>
                </c:pt>
                <c:pt idx="11154">
                  <c:v>759</c:v>
                </c:pt>
                <c:pt idx="11155">
                  <c:v>840.6</c:v>
                </c:pt>
                <c:pt idx="11156">
                  <c:v>2158.9</c:v>
                </c:pt>
                <c:pt idx="11157">
                  <c:v>1881.4</c:v>
                </c:pt>
                <c:pt idx="11158">
                  <c:v>1575.4</c:v>
                </c:pt>
                <c:pt idx="11159">
                  <c:v>1421.1</c:v>
                </c:pt>
                <c:pt idx="11160">
                  <c:v>1288</c:v>
                </c:pt>
                <c:pt idx="11161">
                  <c:v>1170.5999999999999</c:v>
                </c:pt>
                <c:pt idx="11162">
                  <c:v>1067.2</c:v>
                </c:pt>
                <c:pt idx="11163">
                  <c:v>975.9</c:v>
                </c:pt>
                <c:pt idx="11164">
                  <c:v>894.8</c:v>
                </c:pt>
                <c:pt idx="11165">
                  <c:v>823.1</c:v>
                </c:pt>
                <c:pt idx="11166">
                  <c:v>759.2</c:v>
                </c:pt>
                <c:pt idx="11167">
                  <c:v>702</c:v>
                </c:pt>
                <c:pt idx="11168">
                  <c:v>754.6</c:v>
                </c:pt>
                <c:pt idx="11169">
                  <c:v>803.3</c:v>
                </c:pt>
                <c:pt idx="11170">
                  <c:v>614.9</c:v>
                </c:pt>
                <c:pt idx="11171">
                  <c:v>746.6</c:v>
                </c:pt>
                <c:pt idx="11172">
                  <c:v>516.9</c:v>
                </c:pt>
                <c:pt idx="11173">
                  <c:v>462.2</c:v>
                </c:pt>
                <c:pt idx="11174">
                  <c:v>434.3</c:v>
                </c:pt>
                <c:pt idx="11175">
                  <c:v>408.9</c:v>
                </c:pt>
                <c:pt idx="11176">
                  <c:v>385.4</c:v>
                </c:pt>
                <c:pt idx="11177">
                  <c:v>363.9</c:v>
                </c:pt>
                <c:pt idx="11178">
                  <c:v>344.1</c:v>
                </c:pt>
                <c:pt idx="11179">
                  <c:v>325.7</c:v>
                </c:pt>
                <c:pt idx="11180">
                  <c:v>3095.3</c:v>
                </c:pt>
                <c:pt idx="11181">
                  <c:v>2258.4</c:v>
                </c:pt>
                <c:pt idx="11182">
                  <c:v>1816.7</c:v>
                </c:pt>
                <c:pt idx="11183">
                  <c:v>1622.4</c:v>
                </c:pt>
                <c:pt idx="11184">
                  <c:v>1453</c:v>
                </c:pt>
                <c:pt idx="11185">
                  <c:v>3003.9</c:v>
                </c:pt>
                <c:pt idx="11186">
                  <c:v>2660.1</c:v>
                </c:pt>
                <c:pt idx="11187">
                  <c:v>2118.5</c:v>
                </c:pt>
                <c:pt idx="11188">
                  <c:v>1906.3</c:v>
                </c:pt>
                <c:pt idx="11189">
                  <c:v>1709.8</c:v>
                </c:pt>
                <c:pt idx="11190">
                  <c:v>1692.7</c:v>
                </c:pt>
                <c:pt idx="11191">
                  <c:v>1404.2</c:v>
                </c:pt>
                <c:pt idx="11192">
                  <c:v>1254.9000000000001</c:v>
                </c:pt>
                <c:pt idx="11193">
                  <c:v>1139.2</c:v>
                </c:pt>
                <c:pt idx="11194">
                  <c:v>1037</c:v>
                </c:pt>
                <c:pt idx="11195">
                  <c:v>946.9</c:v>
                </c:pt>
                <c:pt idx="11196">
                  <c:v>867.2</c:v>
                </c:pt>
                <c:pt idx="11197">
                  <c:v>796.4</c:v>
                </c:pt>
                <c:pt idx="11198">
                  <c:v>733.6</c:v>
                </c:pt>
                <c:pt idx="11199">
                  <c:v>677.6</c:v>
                </c:pt>
                <c:pt idx="11200">
                  <c:v>627.6</c:v>
                </c:pt>
                <c:pt idx="11201">
                  <c:v>582.6</c:v>
                </c:pt>
                <c:pt idx="11202">
                  <c:v>544.70000000000005</c:v>
                </c:pt>
                <c:pt idx="11203">
                  <c:v>506</c:v>
                </c:pt>
                <c:pt idx="11204">
                  <c:v>511.7</c:v>
                </c:pt>
                <c:pt idx="11205">
                  <c:v>479.5</c:v>
                </c:pt>
                <c:pt idx="11206">
                  <c:v>496.9</c:v>
                </c:pt>
                <c:pt idx="11207">
                  <c:v>409</c:v>
                </c:pt>
                <c:pt idx="11208">
                  <c:v>372.8</c:v>
                </c:pt>
                <c:pt idx="11209">
                  <c:v>348.1</c:v>
                </c:pt>
                <c:pt idx="11210">
                  <c:v>444.9</c:v>
                </c:pt>
                <c:pt idx="11211">
                  <c:v>418.5</c:v>
                </c:pt>
                <c:pt idx="11212">
                  <c:v>381.2</c:v>
                </c:pt>
                <c:pt idx="11213">
                  <c:v>331.2</c:v>
                </c:pt>
                <c:pt idx="11214">
                  <c:v>269.8</c:v>
                </c:pt>
                <c:pt idx="11215">
                  <c:v>386.1</c:v>
                </c:pt>
                <c:pt idx="11216">
                  <c:v>408.1</c:v>
                </c:pt>
                <c:pt idx="11217">
                  <c:v>283.5</c:v>
                </c:pt>
                <c:pt idx="11218">
                  <c:v>221.2</c:v>
                </c:pt>
                <c:pt idx="11219">
                  <c:v>206.5</c:v>
                </c:pt>
                <c:pt idx="11220">
                  <c:v>197</c:v>
                </c:pt>
                <c:pt idx="11221">
                  <c:v>188.2</c:v>
                </c:pt>
                <c:pt idx="11222">
                  <c:v>180.5</c:v>
                </c:pt>
                <c:pt idx="11223">
                  <c:v>171.5</c:v>
                </c:pt>
                <c:pt idx="11224">
                  <c:v>176.8</c:v>
                </c:pt>
                <c:pt idx="11225">
                  <c:v>158</c:v>
                </c:pt>
                <c:pt idx="11226">
                  <c:v>149.6</c:v>
                </c:pt>
                <c:pt idx="11227">
                  <c:v>474.4</c:v>
                </c:pt>
                <c:pt idx="11228">
                  <c:v>851.1</c:v>
                </c:pt>
                <c:pt idx="11229">
                  <c:v>879.9</c:v>
                </c:pt>
                <c:pt idx="11230">
                  <c:v>696</c:v>
                </c:pt>
                <c:pt idx="11231">
                  <c:v>617.70000000000005</c:v>
                </c:pt>
                <c:pt idx="11232">
                  <c:v>555.70000000000005</c:v>
                </c:pt>
                <c:pt idx="11233">
                  <c:v>501.1</c:v>
                </c:pt>
                <c:pt idx="11234">
                  <c:v>453.1</c:v>
                </c:pt>
                <c:pt idx="11235">
                  <c:v>411.3</c:v>
                </c:pt>
                <c:pt idx="11236">
                  <c:v>377.3</c:v>
                </c:pt>
                <c:pt idx="11237">
                  <c:v>342.1</c:v>
                </c:pt>
                <c:pt idx="11238">
                  <c:v>312.8</c:v>
                </c:pt>
                <c:pt idx="11239">
                  <c:v>287.39999999999998</c:v>
                </c:pt>
                <c:pt idx="11240">
                  <c:v>517.20000000000005</c:v>
                </c:pt>
                <c:pt idx="11241">
                  <c:v>1639.2</c:v>
                </c:pt>
                <c:pt idx="11242">
                  <c:v>1346.4</c:v>
                </c:pt>
                <c:pt idx="11243">
                  <c:v>1110.4000000000001</c:v>
                </c:pt>
                <c:pt idx="11244">
                  <c:v>990.8</c:v>
                </c:pt>
                <c:pt idx="11245">
                  <c:v>886.3</c:v>
                </c:pt>
                <c:pt idx="11246">
                  <c:v>795.5</c:v>
                </c:pt>
                <c:pt idx="11247">
                  <c:v>715.8</c:v>
                </c:pt>
                <c:pt idx="11248">
                  <c:v>646.29999999999995</c:v>
                </c:pt>
                <c:pt idx="11249">
                  <c:v>709.8</c:v>
                </c:pt>
                <c:pt idx="11250">
                  <c:v>966.8</c:v>
                </c:pt>
                <c:pt idx="11251">
                  <c:v>531</c:v>
                </c:pt>
                <c:pt idx="11252">
                  <c:v>633.4</c:v>
                </c:pt>
                <c:pt idx="11253">
                  <c:v>573.70000000000005</c:v>
                </c:pt>
                <c:pt idx="11254">
                  <c:v>521.1</c:v>
                </c:pt>
                <c:pt idx="11255">
                  <c:v>474.6</c:v>
                </c:pt>
                <c:pt idx="11256">
                  <c:v>433.7</c:v>
                </c:pt>
                <c:pt idx="11257">
                  <c:v>397.5</c:v>
                </c:pt>
                <c:pt idx="11258">
                  <c:v>365.2</c:v>
                </c:pt>
                <c:pt idx="11259">
                  <c:v>336.5</c:v>
                </c:pt>
                <c:pt idx="11260">
                  <c:v>311.39999999999998</c:v>
                </c:pt>
                <c:pt idx="11261">
                  <c:v>292.7</c:v>
                </c:pt>
                <c:pt idx="11262">
                  <c:v>368.9</c:v>
                </c:pt>
                <c:pt idx="11263">
                  <c:v>260.60000000000002</c:v>
                </c:pt>
                <c:pt idx="11264">
                  <c:v>240</c:v>
                </c:pt>
                <c:pt idx="11265">
                  <c:v>218.6</c:v>
                </c:pt>
                <c:pt idx="11266">
                  <c:v>295.3</c:v>
                </c:pt>
                <c:pt idx="11267">
                  <c:v>201.9</c:v>
                </c:pt>
                <c:pt idx="11268">
                  <c:v>180.3</c:v>
                </c:pt>
                <c:pt idx="11269">
                  <c:v>183.2</c:v>
                </c:pt>
                <c:pt idx="11270">
                  <c:v>161.9</c:v>
                </c:pt>
                <c:pt idx="11271">
                  <c:v>151.4</c:v>
                </c:pt>
                <c:pt idx="11272">
                  <c:v>143.4</c:v>
                </c:pt>
                <c:pt idx="11273">
                  <c:v>135.69999999999999</c:v>
                </c:pt>
                <c:pt idx="11274">
                  <c:v>128.80000000000001</c:v>
                </c:pt>
                <c:pt idx="11275">
                  <c:v>454.6</c:v>
                </c:pt>
                <c:pt idx="11276">
                  <c:v>172.6</c:v>
                </c:pt>
                <c:pt idx="11277">
                  <c:v>112.7</c:v>
                </c:pt>
                <c:pt idx="11278">
                  <c:v>105.3</c:v>
                </c:pt>
                <c:pt idx="11279">
                  <c:v>100.1</c:v>
                </c:pt>
                <c:pt idx="11280">
                  <c:v>95.5</c:v>
                </c:pt>
                <c:pt idx="11281">
                  <c:v>91</c:v>
                </c:pt>
                <c:pt idx="11282">
                  <c:v>86.9</c:v>
                </c:pt>
                <c:pt idx="11283">
                  <c:v>82.7</c:v>
                </c:pt>
                <c:pt idx="11284">
                  <c:v>79.099999999999994</c:v>
                </c:pt>
                <c:pt idx="11285">
                  <c:v>138.5</c:v>
                </c:pt>
                <c:pt idx="11286">
                  <c:v>79.2</c:v>
                </c:pt>
                <c:pt idx="11287">
                  <c:v>69.2</c:v>
                </c:pt>
                <c:pt idx="11288">
                  <c:v>66</c:v>
                </c:pt>
                <c:pt idx="11289">
                  <c:v>63.2</c:v>
                </c:pt>
                <c:pt idx="11290">
                  <c:v>60.4</c:v>
                </c:pt>
                <c:pt idx="11291">
                  <c:v>57.8</c:v>
                </c:pt>
                <c:pt idx="11292">
                  <c:v>55.2</c:v>
                </c:pt>
                <c:pt idx="11293">
                  <c:v>52.8</c:v>
                </c:pt>
                <c:pt idx="11294">
                  <c:v>50.8</c:v>
                </c:pt>
                <c:pt idx="11295">
                  <c:v>48.4</c:v>
                </c:pt>
                <c:pt idx="11296">
                  <c:v>46.4</c:v>
                </c:pt>
                <c:pt idx="11297">
                  <c:v>44.4</c:v>
                </c:pt>
                <c:pt idx="11298">
                  <c:v>42.4</c:v>
                </c:pt>
                <c:pt idx="11299">
                  <c:v>40.700000000000003</c:v>
                </c:pt>
                <c:pt idx="11300">
                  <c:v>38.9</c:v>
                </c:pt>
                <c:pt idx="11301">
                  <c:v>37.4</c:v>
                </c:pt>
                <c:pt idx="11302">
                  <c:v>65.900000000000006</c:v>
                </c:pt>
                <c:pt idx="11303">
                  <c:v>37.700000000000003</c:v>
                </c:pt>
                <c:pt idx="11304">
                  <c:v>44.4</c:v>
                </c:pt>
                <c:pt idx="11305">
                  <c:v>367.2</c:v>
                </c:pt>
                <c:pt idx="11306">
                  <c:v>169.3</c:v>
                </c:pt>
                <c:pt idx="11307">
                  <c:v>127.1</c:v>
                </c:pt>
                <c:pt idx="11308">
                  <c:v>62</c:v>
                </c:pt>
                <c:pt idx="11309">
                  <c:v>104.2</c:v>
                </c:pt>
                <c:pt idx="11310">
                  <c:v>93.9</c:v>
                </c:pt>
                <c:pt idx="11311">
                  <c:v>84.9</c:v>
                </c:pt>
                <c:pt idx="11312">
                  <c:v>136.9</c:v>
                </c:pt>
                <c:pt idx="11313">
                  <c:v>1127.2</c:v>
                </c:pt>
                <c:pt idx="11314">
                  <c:v>1700.6</c:v>
                </c:pt>
                <c:pt idx="11315">
                  <c:v>1633</c:v>
                </c:pt>
                <c:pt idx="11316">
                  <c:v>1399.7</c:v>
                </c:pt>
                <c:pt idx="11317">
                  <c:v>1230.2</c:v>
                </c:pt>
                <c:pt idx="11318">
                  <c:v>1305.5999999999999</c:v>
                </c:pt>
                <c:pt idx="11319">
                  <c:v>1009.6</c:v>
                </c:pt>
                <c:pt idx="11320">
                  <c:v>1141.3</c:v>
                </c:pt>
                <c:pt idx="11321">
                  <c:v>1017</c:v>
                </c:pt>
                <c:pt idx="11322">
                  <c:v>941.6</c:v>
                </c:pt>
                <c:pt idx="11323">
                  <c:v>819.8</c:v>
                </c:pt>
                <c:pt idx="11324">
                  <c:v>734.5</c:v>
                </c:pt>
                <c:pt idx="11325">
                  <c:v>729.6</c:v>
                </c:pt>
                <c:pt idx="11326">
                  <c:v>730.2</c:v>
                </c:pt>
                <c:pt idx="11327">
                  <c:v>795.2</c:v>
                </c:pt>
                <c:pt idx="11328">
                  <c:v>1067.5</c:v>
                </c:pt>
                <c:pt idx="11329">
                  <c:v>1039.8</c:v>
                </c:pt>
                <c:pt idx="11330">
                  <c:v>1085.7</c:v>
                </c:pt>
                <c:pt idx="11331">
                  <c:v>971.1</c:v>
                </c:pt>
                <c:pt idx="11332">
                  <c:v>872.7</c:v>
                </c:pt>
                <c:pt idx="11333">
                  <c:v>787</c:v>
                </c:pt>
                <c:pt idx="11334">
                  <c:v>757.8</c:v>
                </c:pt>
                <c:pt idx="11335">
                  <c:v>650.79999999999995</c:v>
                </c:pt>
                <c:pt idx="11336">
                  <c:v>587.70000000000005</c:v>
                </c:pt>
                <c:pt idx="11337">
                  <c:v>659.3</c:v>
                </c:pt>
                <c:pt idx="11338">
                  <c:v>580.20000000000005</c:v>
                </c:pt>
                <c:pt idx="11339">
                  <c:v>459.2</c:v>
                </c:pt>
                <c:pt idx="11340">
                  <c:v>591.9</c:v>
                </c:pt>
                <c:pt idx="11341">
                  <c:v>546.29999999999995</c:v>
                </c:pt>
                <c:pt idx="11342">
                  <c:v>1170.3</c:v>
                </c:pt>
                <c:pt idx="11343">
                  <c:v>1199.4000000000001</c:v>
                </c:pt>
                <c:pt idx="11344">
                  <c:v>1012.2</c:v>
                </c:pt>
                <c:pt idx="11345">
                  <c:v>936.9</c:v>
                </c:pt>
                <c:pt idx="11346">
                  <c:v>920.4</c:v>
                </c:pt>
                <c:pt idx="11347">
                  <c:v>796.6</c:v>
                </c:pt>
                <c:pt idx="11348">
                  <c:v>691.2</c:v>
                </c:pt>
                <c:pt idx="11349">
                  <c:v>645</c:v>
                </c:pt>
                <c:pt idx="11350">
                  <c:v>587.20000000000005</c:v>
                </c:pt>
                <c:pt idx="11351">
                  <c:v>536.29999999999995</c:v>
                </c:pt>
                <c:pt idx="11352">
                  <c:v>491.1</c:v>
                </c:pt>
                <c:pt idx="11353">
                  <c:v>451.1</c:v>
                </c:pt>
                <c:pt idx="11354">
                  <c:v>415.6</c:v>
                </c:pt>
                <c:pt idx="11355">
                  <c:v>384</c:v>
                </c:pt>
                <c:pt idx="11356">
                  <c:v>400.6</c:v>
                </c:pt>
                <c:pt idx="11357">
                  <c:v>364.7</c:v>
                </c:pt>
                <c:pt idx="11358">
                  <c:v>366.7</c:v>
                </c:pt>
                <c:pt idx="11359">
                  <c:v>293</c:v>
                </c:pt>
                <c:pt idx="11360">
                  <c:v>842.1</c:v>
                </c:pt>
                <c:pt idx="11361">
                  <c:v>3894.4</c:v>
                </c:pt>
                <c:pt idx="11362">
                  <c:v>3130.7</c:v>
                </c:pt>
                <c:pt idx="11363">
                  <c:v>2535.1999999999998</c:v>
                </c:pt>
                <c:pt idx="11364">
                  <c:v>2325.8000000000002</c:v>
                </c:pt>
                <c:pt idx="11365">
                  <c:v>2095.6999999999998</c:v>
                </c:pt>
                <c:pt idx="11366">
                  <c:v>2306.6</c:v>
                </c:pt>
                <c:pt idx="11367">
                  <c:v>2140.6</c:v>
                </c:pt>
                <c:pt idx="11368">
                  <c:v>1955.2</c:v>
                </c:pt>
                <c:pt idx="11369">
                  <c:v>1912.6</c:v>
                </c:pt>
                <c:pt idx="11370">
                  <c:v>1809.4</c:v>
                </c:pt>
                <c:pt idx="11371">
                  <c:v>1776.9</c:v>
                </c:pt>
                <c:pt idx="11372">
                  <c:v>1618.9</c:v>
                </c:pt>
                <c:pt idx="11373">
                  <c:v>1458.8</c:v>
                </c:pt>
                <c:pt idx="11374">
                  <c:v>4687.5</c:v>
                </c:pt>
                <c:pt idx="11375">
                  <c:v>6467.5</c:v>
                </c:pt>
                <c:pt idx="11376">
                  <c:v>8065.1</c:v>
                </c:pt>
                <c:pt idx="11377">
                  <c:v>8191.3</c:v>
                </c:pt>
                <c:pt idx="11378">
                  <c:v>7361.8</c:v>
                </c:pt>
                <c:pt idx="11379">
                  <c:v>6358</c:v>
                </c:pt>
                <c:pt idx="11380">
                  <c:v>5969.1</c:v>
                </c:pt>
                <c:pt idx="11381">
                  <c:v>5312.3</c:v>
                </c:pt>
                <c:pt idx="11382">
                  <c:v>4747.5</c:v>
                </c:pt>
                <c:pt idx="11383">
                  <c:v>4248.2</c:v>
                </c:pt>
                <c:pt idx="11384">
                  <c:v>3814.9</c:v>
                </c:pt>
                <c:pt idx="11385">
                  <c:v>3436.6</c:v>
                </c:pt>
                <c:pt idx="11386">
                  <c:v>3105</c:v>
                </c:pt>
                <c:pt idx="11387">
                  <c:v>2816.9</c:v>
                </c:pt>
                <c:pt idx="11388">
                  <c:v>2558.1999999999998</c:v>
                </c:pt>
                <c:pt idx="11389">
                  <c:v>11340</c:v>
                </c:pt>
                <c:pt idx="11390">
                  <c:v>10193</c:v>
                </c:pt>
                <c:pt idx="11391">
                  <c:v>8877.2999999999993</c:v>
                </c:pt>
                <c:pt idx="11392">
                  <c:v>8301.5</c:v>
                </c:pt>
                <c:pt idx="11393">
                  <c:v>7296.3</c:v>
                </c:pt>
                <c:pt idx="11394">
                  <c:v>6994.8</c:v>
                </c:pt>
                <c:pt idx="11395">
                  <c:v>6341.5</c:v>
                </c:pt>
                <c:pt idx="11396">
                  <c:v>5719.2</c:v>
                </c:pt>
                <c:pt idx="11397">
                  <c:v>5131.5</c:v>
                </c:pt>
                <c:pt idx="11398">
                  <c:v>4698</c:v>
                </c:pt>
                <c:pt idx="11399">
                  <c:v>4177</c:v>
                </c:pt>
                <c:pt idx="11400">
                  <c:v>3910.4</c:v>
                </c:pt>
                <c:pt idx="11401">
                  <c:v>3643.3</c:v>
                </c:pt>
                <c:pt idx="11402">
                  <c:v>3247.1</c:v>
                </c:pt>
                <c:pt idx="11403">
                  <c:v>3319.5</c:v>
                </c:pt>
                <c:pt idx="11404">
                  <c:v>3556.5</c:v>
                </c:pt>
                <c:pt idx="11405">
                  <c:v>6046.4</c:v>
                </c:pt>
                <c:pt idx="11406">
                  <c:v>6038.4</c:v>
                </c:pt>
                <c:pt idx="11407">
                  <c:v>5160</c:v>
                </c:pt>
                <c:pt idx="11408">
                  <c:v>5417.2</c:v>
                </c:pt>
                <c:pt idx="11409">
                  <c:v>4921.6000000000004</c:v>
                </c:pt>
                <c:pt idx="11410">
                  <c:v>4577.3</c:v>
                </c:pt>
                <c:pt idx="11411">
                  <c:v>7062.5</c:v>
                </c:pt>
                <c:pt idx="11412">
                  <c:v>8792.2999999999993</c:v>
                </c:pt>
                <c:pt idx="11413">
                  <c:v>8048.2</c:v>
                </c:pt>
                <c:pt idx="11414">
                  <c:v>7044.3</c:v>
                </c:pt>
                <c:pt idx="11415">
                  <c:v>6434.9</c:v>
                </c:pt>
                <c:pt idx="11416">
                  <c:v>5738.4</c:v>
                </c:pt>
                <c:pt idx="11417">
                  <c:v>5200</c:v>
                </c:pt>
                <c:pt idx="11418">
                  <c:v>4677.7</c:v>
                </c:pt>
                <c:pt idx="11419">
                  <c:v>5196.8</c:v>
                </c:pt>
                <c:pt idx="11420">
                  <c:v>5630</c:v>
                </c:pt>
                <c:pt idx="11421">
                  <c:v>5550.1</c:v>
                </c:pt>
                <c:pt idx="11422">
                  <c:v>6273.9</c:v>
                </c:pt>
                <c:pt idx="11423">
                  <c:v>6364.4</c:v>
                </c:pt>
                <c:pt idx="11424">
                  <c:v>5699.1</c:v>
                </c:pt>
                <c:pt idx="11425">
                  <c:v>5218</c:v>
                </c:pt>
                <c:pt idx="11426">
                  <c:v>5005.8</c:v>
                </c:pt>
                <c:pt idx="11427">
                  <c:v>7994.9</c:v>
                </c:pt>
                <c:pt idx="11428">
                  <c:v>9676.4</c:v>
                </c:pt>
                <c:pt idx="11429">
                  <c:v>8642.7000000000007</c:v>
                </c:pt>
                <c:pt idx="11430">
                  <c:v>7674.3</c:v>
                </c:pt>
                <c:pt idx="11431">
                  <c:v>9717.5</c:v>
                </c:pt>
                <c:pt idx="11432">
                  <c:v>19019</c:v>
                </c:pt>
                <c:pt idx="11433">
                  <c:v>18902</c:v>
                </c:pt>
                <c:pt idx="11434">
                  <c:v>14174</c:v>
                </c:pt>
                <c:pt idx="11435">
                  <c:v>12672</c:v>
                </c:pt>
                <c:pt idx="11436">
                  <c:v>17037</c:v>
                </c:pt>
                <c:pt idx="11437">
                  <c:v>20262</c:v>
                </c:pt>
                <c:pt idx="11438">
                  <c:v>16363</c:v>
                </c:pt>
                <c:pt idx="11439">
                  <c:v>13762</c:v>
                </c:pt>
                <c:pt idx="11440">
                  <c:v>12650</c:v>
                </c:pt>
                <c:pt idx="11441">
                  <c:v>11251</c:v>
                </c:pt>
                <c:pt idx="11442">
                  <c:v>9970.7999999999993</c:v>
                </c:pt>
                <c:pt idx="11443">
                  <c:v>8886.5</c:v>
                </c:pt>
                <c:pt idx="11444">
                  <c:v>7946.2</c:v>
                </c:pt>
                <c:pt idx="11445">
                  <c:v>7125.9</c:v>
                </c:pt>
                <c:pt idx="11446">
                  <c:v>6409</c:v>
                </c:pt>
                <c:pt idx="11447">
                  <c:v>5781.6</c:v>
                </c:pt>
                <c:pt idx="11448">
                  <c:v>5231.3</c:v>
                </c:pt>
                <c:pt idx="11449">
                  <c:v>4983.5</c:v>
                </c:pt>
                <c:pt idx="11450">
                  <c:v>5164.3999999999996</c:v>
                </c:pt>
                <c:pt idx="11451">
                  <c:v>5002.7</c:v>
                </c:pt>
                <c:pt idx="11452">
                  <c:v>4355.3999999999996</c:v>
                </c:pt>
                <c:pt idx="11453">
                  <c:v>4543.2</c:v>
                </c:pt>
                <c:pt idx="11454">
                  <c:v>4126.6000000000004</c:v>
                </c:pt>
                <c:pt idx="11455">
                  <c:v>3759.7</c:v>
                </c:pt>
                <c:pt idx="11456">
                  <c:v>3435.7</c:v>
                </c:pt>
                <c:pt idx="11457">
                  <c:v>3225.6</c:v>
                </c:pt>
                <c:pt idx="11458">
                  <c:v>3155.4</c:v>
                </c:pt>
                <c:pt idx="11459">
                  <c:v>3756.6</c:v>
                </c:pt>
                <c:pt idx="11460">
                  <c:v>4329.7</c:v>
                </c:pt>
                <c:pt idx="11461">
                  <c:v>4785.3</c:v>
                </c:pt>
                <c:pt idx="11462">
                  <c:v>5206.7</c:v>
                </c:pt>
                <c:pt idx="11463">
                  <c:v>4604.3999999999996</c:v>
                </c:pt>
                <c:pt idx="11464">
                  <c:v>4259.5</c:v>
                </c:pt>
                <c:pt idx="11465">
                  <c:v>7321.5</c:v>
                </c:pt>
                <c:pt idx="11466">
                  <c:v>6871.6</c:v>
                </c:pt>
                <c:pt idx="11467">
                  <c:v>6123.8</c:v>
                </c:pt>
                <c:pt idx="11468">
                  <c:v>5834.8</c:v>
                </c:pt>
                <c:pt idx="11469">
                  <c:v>13019</c:v>
                </c:pt>
                <c:pt idx="11470">
                  <c:v>10587</c:v>
                </c:pt>
                <c:pt idx="11471">
                  <c:v>9287.6</c:v>
                </c:pt>
                <c:pt idx="11472">
                  <c:v>8549.7000000000007</c:v>
                </c:pt>
                <c:pt idx="11473">
                  <c:v>7614.5</c:v>
                </c:pt>
                <c:pt idx="11474">
                  <c:v>6799.7</c:v>
                </c:pt>
                <c:pt idx="11475">
                  <c:v>6089.7</c:v>
                </c:pt>
                <c:pt idx="11476">
                  <c:v>5469.5</c:v>
                </c:pt>
                <c:pt idx="11477">
                  <c:v>5022.3</c:v>
                </c:pt>
                <c:pt idx="11478">
                  <c:v>6694.7</c:v>
                </c:pt>
                <c:pt idx="11479">
                  <c:v>5597.5</c:v>
                </c:pt>
                <c:pt idx="11480">
                  <c:v>4878.3</c:v>
                </c:pt>
                <c:pt idx="11481">
                  <c:v>10067</c:v>
                </c:pt>
                <c:pt idx="11482">
                  <c:v>9441.1</c:v>
                </c:pt>
                <c:pt idx="11483">
                  <c:v>8893.9</c:v>
                </c:pt>
                <c:pt idx="11484">
                  <c:v>7737</c:v>
                </c:pt>
                <c:pt idx="11485">
                  <c:v>7480.6</c:v>
                </c:pt>
                <c:pt idx="11486">
                  <c:v>6668.9</c:v>
                </c:pt>
                <c:pt idx="11487">
                  <c:v>5973</c:v>
                </c:pt>
                <c:pt idx="11488">
                  <c:v>5776.6</c:v>
                </c:pt>
                <c:pt idx="11489">
                  <c:v>4882.3</c:v>
                </c:pt>
                <c:pt idx="11490">
                  <c:v>5246.5</c:v>
                </c:pt>
                <c:pt idx="11491">
                  <c:v>4741</c:v>
                </c:pt>
                <c:pt idx="11492">
                  <c:v>4219.3</c:v>
                </c:pt>
                <c:pt idx="11493">
                  <c:v>4694.6000000000004</c:v>
                </c:pt>
                <c:pt idx="11494">
                  <c:v>6887.9</c:v>
                </c:pt>
                <c:pt idx="11495">
                  <c:v>6684.4</c:v>
                </c:pt>
                <c:pt idx="11496">
                  <c:v>5758</c:v>
                </c:pt>
                <c:pt idx="11497">
                  <c:v>5711.1</c:v>
                </c:pt>
                <c:pt idx="11498">
                  <c:v>5120.8999999999996</c:v>
                </c:pt>
                <c:pt idx="11499">
                  <c:v>4609.6000000000004</c:v>
                </c:pt>
                <c:pt idx="11500">
                  <c:v>4162.1000000000004</c:v>
                </c:pt>
                <c:pt idx="11501">
                  <c:v>3795.9</c:v>
                </c:pt>
                <c:pt idx="11502">
                  <c:v>3522.6</c:v>
                </c:pt>
                <c:pt idx="11503">
                  <c:v>3201.5</c:v>
                </c:pt>
                <c:pt idx="11504">
                  <c:v>2859.3</c:v>
                </c:pt>
                <c:pt idx="11505">
                  <c:v>2613.6999999999998</c:v>
                </c:pt>
                <c:pt idx="11506">
                  <c:v>2402.6999999999998</c:v>
                </c:pt>
                <c:pt idx="11507">
                  <c:v>2350.9</c:v>
                </c:pt>
                <c:pt idx="11508">
                  <c:v>2071.1</c:v>
                </c:pt>
                <c:pt idx="11509">
                  <c:v>1898.8</c:v>
                </c:pt>
                <c:pt idx="11510">
                  <c:v>1763.4</c:v>
                </c:pt>
                <c:pt idx="11511">
                  <c:v>1642.7</c:v>
                </c:pt>
                <c:pt idx="11512">
                  <c:v>1881.4</c:v>
                </c:pt>
                <c:pt idx="11513">
                  <c:v>1513.5</c:v>
                </c:pt>
                <c:pt idx="11514">
                  <c:v>2965.2</c:v>
                </c:pt>
                <c:pt idx="11515">
                  <c:v>2638.8</c:v>
                </c:pt>
                <c:pt idx="11516">
                  <c:v>2275.4</c:v>
                </c:pt>
                <c:pt idx="11517">
                  <c:v>2074.9</c:v>
                </c:pt>
                <c:pt idx="11518">
                  <c:v>9452.1</c:v>
                </c:pt>
                <c:pt idx="11519">
                  <c:v>11915</c:v>
                </c:pt>
                <c:pt idx="11520">
                  <c:v>9952.7999999999993</c:v>
                </c:pt>
                <c:pt idx="11521">
                  <c:v>8732.9</c:v>
                </c:pt>
                <c:pt idx="11522">
                  <c:v>7720.9</c:v>
                </c:pt>
                <c:pt idx="11523">
                  <c:v>6860.8</c:v>
                </c:pt>
                <c:pt idx="11524">
                  <c:v>6228.6</c:v>
                </c:pt>
                <c:pt idx="11525">
                  <c:v>5565.8</c:v>
                </c:pt>
                <c:pt idx="11526">
                  <c:v>4926.3999999999996</c:v>
                </c:pt>
                <c:pt idx="11527">
                  <c:v>4431.5</c:v>
                </c:pt>
                <c:pt idx="11528">
                  <c:v>4000</c:v>
                </c:pt>
                <c:pt idx="11529">
                  <c:v>3623.3</c:v>
                </c:pt>
                <c:pt idx="11530">
                  <c:v>3672.8</c:v>
                </c:pt>
                <c:pt idx="11531">
                  <c:v>3159.4</c:v>
                </c:pt>
                <c:pt idx="11532">
                  <c:v>2954.9</c:v>
                </c:pt>
                <c:pt idx="11533">
                  <c:v>2782.3</c:v>
                </c:pt>
                <c:pt idx="11534">
                  <c:v>3204.2</c:v>
                </c:pt>
                <c:pt idx="11535">
                  <c:v>2957.4</c:v>
                </c:pt>
                <c:pt idx="11536">
                  <c:v>2636.9</c:v>
                </c:pt>
                <c:pt idx="11537">
                  <c:v>2422</c:v>
                </c:pt>
                <c:pt idx="11538">
                  <c:v>2213.6999999999998</c:v>
                </c:pt>
                <c:pt idx="11539">
                  <c:v>2035.9</c:v>
                </c:pt>
                <c:pt idx="11540">
                  <c:v>1878.4</c:v>
                </c:pt>
                <c:pt idx="11541">
                  <c:v>1749.4</c:v>
                </c:pt>
                <c:pt idx="11542">
                  <c:v>1613.3</c:v>
                </c:pt>
                <c:pt idx="11543">
                  <c:v>1499</c:v>
                </c:pt>
                <c:pt idx="11544">
                  <c:v>1397.3</c:v>
                </c:pt>
                <c:pt idx="11545">
                  <c:v>1305.3</c:v>
                </c:pt>
                <c:pt idx="11546">
                  <c:v>1221.9000000000001</c:v>
                </c:pt>
                <c:pt idx="11547">
                  <c:v>1146.0999999999999</c:v>
                </c:pt>
                <c:pt idx="11548">
                  <c:v>1077.0999999999999</c:v>
                </c:pt>
                <c:pt idx="11549">
                  <c:v>1027.3</c:v>
                </c:pt>
                <c:pt idx="11550">
                  <c:v>5030</c:v>
                </c:pt>
                <c:pt idx="11551">
                  <c:v>4237</c:v>
                </c:pt>
                <c:pt idx="11552">
                  <c:v>3829</c:v>
                </c:pt>
                <c:pt idx="11553">
                  <c:v>3193</c:v>
                </c:pt>
                <c:pt idx="11554">
                  <c:v>3176.2</c:v>
                </c:pt>
                <c:pt idx="11555">
                  <c:v>2853.9</c:v>
                </c:pt>
                <c:pt idx="11556">
                  <c:v>2589.6</c:v>
                </c:pt>
                <c:pt idx="11557">
                  <c:v>2524.4</c:v>
                </c:pt>
                <c:pt idx="11558">
                  <c:v>2131.4</c:v>
                </c:pt>
                <c:pt idx="11559">
                  <c:v>1919.1</c:v>
                </c:pt>
                <c:pt idx="11560">
                  <c:v>1920.1</c:v>
                </c:pt>
                <c:pt idx="11561">
                  <c:v>1692.4</c:v>
                </c:pt>
                <c:pt idx="11562">
                  <c:v>1543.3</c:v>
                </c:pt>
                <c:pt idx="11563">
                  <c:v>1627.6</c:v>
                </c:pt>
                <c:pt idx="11564">
                  <c:v>1301.8</c:v>
                </c:pt>
                <c:pt idx="11565">
                  <c:v>1211.9000000000001</c:v>
                </c:pt>
                <c:pt idx="11566">
                  <c:v>1119.7</c:v>
                </c:pt>
                <c:pt idx="11567">
                  <c:v>1039.2</c:v>
                </c:pt>
                <c:pt idx="11568">
                  <c:v>966.8</c:v>
                </c:pt>
                <c:pt idx="11569">
                  <c:v>1138.5999999999999</c:v>
                </c:pt>
                <c:pt idx="11570">
                  <c:v>892.7</c:v>
                </c:pt>
                <c:pt idx="11571">
                  <c:v>791.8</c:v>
                </c:pt>
                <c:pt idx="11572">
                  <c:v>740.8</c:v>
                </c:pt>
                <c:pt idx="11573">
                  <c:v>696.3</c:v>
                </c:pt>
                <c:pt idx="11574">
                  <c:v>656</c:v>
                </c:pt>
                <c:pt idx="11575">
                  <c:v>797.8</c:v>
                </c:pt>
                <c:pt idx="11576">
                  <c:v>1865.4</c:v>
                </c:pt>
                <c:pt idx="11577">
                  <c:v>1567.6</c:v>
                </c:pt>
                <c:pt idx="11578">
                  <c:v>1269.8</c:v>
                </c:pt>
                <c:pt idx="11579">
                  <c:v>1203.0999999999999</c:v>
                </c:pt>
                <c:pt idx="11580">
                  <c:v>1052.4000000000001</c:v>
                </c:pt>
                <c:pt idx="11581">
                  <c:v>957</c:v>
                </c:pt>
                <c:pt idx="11582">
                  <c:v>877.8</c:v>
                </c:pt>
                <c:pt idx="11583">
                  <c:v>807.6</c:v>
                </c:pt>
                <c:pt idx="11584">
                  <c:v>745</c:v>
                </c:pt>
                <c:pt idx="11585">
                  <c:v>713.8</c:v>
                </c:pt>
                <c:pt idx="11586">
                  <c:v>813.7</c:v>
                </c:pt>
                <c:pt idx="11587">
                  <c:v>715.6</c:v>
                </c:pt>
                <c:pt idx="11588">
                  <c:v>608.9</c:v>
                </c:pt>
                <c:pt idx="11589">
                  <c:v>703.2</c:v>
                </c:pt>
                <c:pt idx="11590">
                  <c:v>3775.5</c:v>
                </c:pt>
                <c:pt idx="11591">
                  <c:v>3647.3</c:v>
                </c:pt>
                <c:pt idx="11592">
                  <c:v>3123.1</c:v>
                </c:pt>
                <c:pt idx="11593">
                  <c:v>2718</c:v>
                </c:pt>
                <c:pt idx="11594">
                  <c:v>2436.6</c:v>
                </c:pt>
                <c:pt idx="11595">
                  <c:v>2334.8000000000002</c:v>
                </c:pt>
                <c:pt idx="11596">
                  <c:v>2239.8000000000002</c:v>
                </c:pt>
                <c:pt idx="11597">
                  <c:v>2025.2</c:v>
                </c:pt>
                <c:pt idx="11598">
                  <c:v>1819.5</c:v>
                </c:pt>
                <c:pt idx="11599">
                  <c:v>1985.8</c:v>
                </c:pt>
                <c:pt idx="11600">
                  <c:v>1672</c:v>
                </c:pt>
                <c:pt idx="11601">
                  <c:v>1498.1</c:v>
                </c:pt>
                <c:pt idx="11602">
                  <c:v>1359.4</c:v>
                </c:pt>
                <c:pt idx="11603">
                  <c:v>1237.5</c:v>
                </c:pt>
                <c:pt idx="11604">
                  <c:v>1129.9000000000001</c:v>
                </c:pt>
                <c:pt idx="11605">
                  <c:v>1034.8</c:v>
                </c:pt>
                <c:pt idx="11606">
                  <c:v>950.4</c:v>
                </c:pt>
                <c:pt idx="11607">
                  <c:v>900.8</c:v>
                </c:pt>
                <c:pt idx="11608">
                  <c:v>915.6</c:v>
                </c:pt>
                <c:pt idx="11609">
                  <c:v>760.3</c:v>
                </c:pt>
                <c:pt idx="11610">
                  <c:v>695.2</c:v>
                </c:pt>
                <c:pt idx="11611">
                  <c:v>647</c:v>
                </c:pt>
                <c:pt idx="11612">
                  <c:v>914.9</c:v>
                </c:pt>
                <c:pt idx="11613">
                  <c:v>604.20000000000005</c:v>
                </c:pt>
                <c:pt idx="11614">
                  <c:v>1794.9</c:v>
                </c:pt>
                <c:pt idx="11615">
                  <c:v>1444.3</c:v>
                </c:pt>
                <c:pt idx="11616">
                  <c:v>1223.0999999999999</c:v>
                </c:pt>
                <c:pt idx="11617">
                  <c:v>1102.5</c:v>
                </c:pt>
                <c:pt idx="11618">
                  <c:v>994.9</c:v>
                </c:pt>
                <c:pt idx="11619">
                  <c:v>905.3</c:v>
                </c:pt>
                <c:pt idx="11620">
                  <c:v>826.9</c:v>
                </c:pt>
                <c:pt idx="11621">
                  <c:v>757.7</c:v>
                </c:pt>
                <c:pt idx="11622">
                  <c:v>1241.8</c:v>
                </c:pt>
                <c:pt idx="11623">
                  <c:v>1093.5999999999999</c:v>
                </c:pt>
                <c:pt idx="11624">
                  <c:v>1357.6</c:v>
                </c:pt>
                <c:pt idx="11625">
                  <c:v>1237.2</c:v>
                </c:pt>
                <c:pt idx="11626">
                  <c:v>1269.9000000000001</c:v>
                </c:pt>
                <c:pt idx="11627">
                  <c:v>1145.2</c:v>
                </c:pt>
                <c:pt idx="11628">
                  <c:v>1289</c:v>
                </c:pt>
                <c:pt idx="11629">
                  <c:v>3452.9</c:v>
                </c:pt>
                <c:pt idx="11630">
                  <c:v>2683</c:v>
                </c:pt>
                <c:pt idx="11631">
                  <c:v>2217.5</c:v>
                </c:pt>
                <c:pt idx="11632">
                  <c:v>1982.5</c:v>
                </c:pt>
                <c:pt idx="11633">
                  <c:v>1854.4</c:v>
                </c:pt>
                <c:pt idx="11634">
                  <c:v>1620.5</c:v>
                </c:pt>
                <c:pt idx="11635">
                  <c:v>1443</c:v>
                </c:pt>
                <c:pt idx="11636">
                  <c:v>1303.9000000000001</c:v>
                </c:pt>
                <c:pt idx="11637">
                  <c:v>1183.2</c:v>
                </c:pt>
                <c:pt idx="11638">
                  <c:v>1090.4000000000001</c:v>
                </c:pt>
                <c:pt idx="11639">
                  <c:v>984.5</c:v>
                </c:pt>
                <c:pt idx="11640">
                  <c:v>983.2</c:v>
                </c:pt>
                <c:pt idx="11641">
                  <c:v>835.7</c:v>
                </c:pt>
                <c:pt idx="11642">
                  <c:v>761</c:v>
                </c:pt>
                <c:pt idx="11643">
                  <c:v>702.8</c:v>
                </c:pt>
                <c:pt idx="11644">
                  <c:v>650.70000000000005</c:v>
                </c:pt>
                <c:pt idx="11645">
                  <c:v>604.20000000000005</c:v>
                </c:pt>
                <c:pt idx="11646">
                  <c:v>713.7</c:v>
                </c:pt>
                <c:pt idx="11647">
                  <c:v>718</c:v>
                </c:pt>
                <c:pt idx="11648">
                  <c:v>810.9</c:v>
                </c:pt>
                <c:pt idx="11649">
                  <c:v>541.79999999999995</c:v>
                </c:pt>
                <c:pt idx="11650">
                  <c:v>715.9</c:v>
                </c:pt>
                <c:pt idx="11651">
                  <c:v>651</c:v>
                </c:pt>
                <c:pt idx="11652">
                  <c:v>610.6</c:v>
                </c:pt>
                <c:pt idx="11653">
                  <c:v>677.4</c:v>
                </c:pt>
                <c:pt idx="11654">
                  <c:v>3010.9</c:v>
                </c:pt>
                <c:pt idx="11655">
                  <c:v>2463.6</c:v>
                </c:pt>
                <c:pt idx="11656">
                  <c:v>1959.5</c:v>
                </c:pt>
                <c:pt idx="11657">
                  <c:v>1821.2</c:v>
                </c:pt>
                <c:pt idx="11658">
                  <c:v>1699.8</c:v>
                </c:pt>
                <c:pt idx="11659">
                  <c:v>1471.9</c:v>
                </c:pt>
                <c:pt idx="11660">
                  <c:v>1318.6</c:v>
                </c:pt>
                <c:pt idx="11661">
                  <c:v>1191.2</c:v>
                </c:pt>
                <c:pt idx="11662">
                  <c:v>1455.8</c:v>
                </c:pt>
                <c:pt idx="11663">
                  <c:v>1318.7</c:v>
                </c:pt>
                <c:pt idx="11664">
                  <c:v>1307.5</c:v>
                </c:pt>
                <c:pt idx="11665">
                  <c:v>1222.4000000000001</c:v>
                </c:pt>
                <c:pt idx="11666">
                  <c:v>1115.2</c:v>
                </c:pt>
                <c:pt idx="11667">
                  <c:v>1006</c:v>
                </c:pt>
                <c:pt idx="11668">
                  <c:v>915.6</c:v>
                </c:pt>
                <c:pt idx="11669">
                  <c:v>839.4</c:v>
                </c:pt>
                <c:pt idx="11670">
                  <c:v>766.9</c:v>
                </c:pt>
                <c:pt idx="11671">
                  <c:v>704.3</c:v>
                </c:pt>
                <c:pt idx="11672">
                  <c:v>649.20000000000005</c:v>
                </c:pt>
                <c:pt idx="11673">
                  <c:v>599.9</c:v>
                </c:pt>
                <c:pt idx="11674">
                  <c:v>556</c:v>
                </c:pt>
                <c:pt idx="11675">
                  <c:v>516.4</c:v>
                </c:pt>
                <c:pt idx="11676">
                  <c:v>480.8</c:v>
                </c:pt>
                <c:pt idx="11677">
                  <c:v>448.8</c:v>
                </c:pt>
                <c:pt idx="11678">
                  <c:v>696</c:v>
                </c:pt>
                <c:pt idx="11679">
                  <c:v>494.3</c:v>
                </c:pt>
                <c:pt idx="11680">
                  <c:v>452.2</c:v>
                </c:pt>
                <c:pt idx="11681">
                  <c:v>355.9</c:v>
                </c:pt>
                <c:pt idx="11682">
                  <c:v>327.5</c:v>
                </c:pt>
                <c:pt idx="11683">
                  <c:v>309.10000000000002</c:v>
                </c:pt>
                <c:pt idx="11684">
                  <c:v>464.5</c:v>
                </c:pt>
                <c:pt idx="11685">
                  <c:v>1501.6</c:v>
                </c:pt>
                <c:pt idx="11686">
                  <c:v>1419.9</c:v>
                </c:pt>
                <c:pt idx="11687">
                  <c:v>1166</c:v>
                </c:pt>
                <c:pt idx="11688">
                  <c:v>1177.5</c:v>
                </c:pt>
                <c:pt idx="11689">
                  <c:v>1086.8</c:v>
                </c:pt>
                <c:pt idx="11690">
                  <c:v>977.6</c:v>
                </c:pt>
                <c:pt idx="11691">
                  <c:v>881.6</c:v>
                </c:pt>
                <c:pt idx="11692">
                  <c:v>797.7</c:v>
                </c:pt>
                <c:pt idx="11693">
                  <c:v>723.9</c:v>
                </c:pt>
                <c:pt idx="11694">
                  <c:v>659</c:v>
                </c:pt>
                <c:pt idx="11695">
                  <c:v>614.9</c:v>
                </c:pt>
                <c:pt idx="11696">
                  <c:v>556.5</c:v>
                </c:pt>
                <c:pt idx="11697">
                  <c:v>506.4</c:v>
                </c:pt>
                <c:pt idx="11698">
                  <c:v>466.1</c:v>
                </c:pt>
                <c:pt idx="11699">
                  <c:v>433.3</c:v>
                </c:pt>
                <c:pt idx="11700">
                  <c:v>484.2</c:v>
                </c:pt>
                <c:pt idx="11701">
                  <c:v>643</c:v>
                </c:pt>
                <c:pt idx="11702">
                  <c:v>373.6</c:v>
                </c:pt>
                <c:pt idx="11703">
                  <c:v>666.9</c:v>
                </c:pt>
                <c:pt idx="11704">
                  <c:v>541.6</c:v>
                </c:pt>
                <c:pt idx="11705">
                  <c:v>618.1</c:v>
                </c:pt>
                <c:pt idx="11706">
                  <c:v>619.5</c:v>
                </c:pt>
                <c:pt idx="11707">
                  <c:v>561.70000000000005</c:v>
                </c:pt>
                <c:pt idx="11708">
                  <c:v>511.4</c:v>
                </c:pt>
                <c:pt idx="11709">
                  <c:v>466.8</c:v>
                </c:pt>
                <c:pt idx="11710">
                  <c:v>427.6</c:v>
                </c:pt>
                <c:pt idx="11711">
                  <c:v>392.8</c:v>
                </c:pt>
                <c:pt idx="11712">
                  <c:v>472.8</c:v>
                </c:pt>
                <c:pt idx="11713">
                  <c:v>585.6</c:v>
                </c:pt>
                <c:pt idx="11714">
                  <c:v>394.7</c:v>
                </c:pt>
                <c:pt idx="11715">
                  <c:v>599.6</c:v>
                </c:pt>
                <c:pt idx="11716">
                  <c:v>602.9</c:v>
                </c:pt>
                <c:pt idx="11717">
                  <c:v>3118.5</c:v>
                </c:pt>
                <c:pt idx="11718">
                  <c:v>9663.6</c:v>
                </c:pt>
                <c:pt idx="11719">
                  <c:v>7945.4</c:v>
                </c:pt>
                <c:pt idx="11720">
                  <c:v>6600.6</c:v>
                </c:pt>
                <c:pt idx="11721">
                  <c:v>5840.3</c:v>
                </c:pt>
                <c:pt idx="11722">
                  <c:v>5204.3999999999996</c:v>
                </c:pt>
                <c:pt idx="11723">
                  <c:v>4623.6000000000004</c:v>
                </c:pt>
                <c:pt idx="11724">
                  <c:v>4320.5</c:v>
                </c:pt>
                <c:pt idx="11725">
                  <c:v>5280.7</c:v>
                </c:pt>
                <c:pt idx="11726">
                  <c:v>5564.8</c:v>
                </c:pt>
                <c:pt idx="11727">
                  <c:v>4873.7</c:v>
                </c:pt>
                <c:pt idx="11728">
                  <c:v>4528.5</c:v>
                </c:pt>
                <c:pt idx="11729">
                  <c:v>4447.7</c:v>
                </c:pt>
                <c:pt idx="11730">
                  <c:v>4562.3999999999996</c:v>
                </c:pt>
                <c:pt idx="11731">
                  <c:v>4436.6000000000004</c:v>
                </c:pt>
                <c:pt idx="11732">
                  <c:v>4075.2</c:v>
                </c:pt>
                <c:pt idx="11733">
                  <c:v>3623.2</c:v>
                </c:pt>
                <c:pt idx="11734">
                  <c:v>4348.3999999999996</c:v>
                </c:pt>
                <c:pt idx="11735">
                  <c:v>4701.2</c:v>
                </c:pt>
                <c:pt idx="11736">
                  <c:v>4607</c:v>
                </c:pt>
                <c:pt idx="11737">
                  <c:v>5593</c:v>
                </c:pt>
                <c:pt idx="11738">
                  <c:v>5770.1</c:v>
                </c:pt>
                <c:pt idx="11739">
                  <c:v>5042</c:v>
                </c:pt>
                <c:pt idx="11740">
                  <c:v>4831.1000000000004</c:v>
                </c:pt>
                <c:pt idx="11741">
                  <c:v>4335.7</c:v>
                </c:pt>
                <c:pt idx="11742">
                  <c:v>3894.8</c:v>
                </c:pt>
                <c:pt idx="11743">
                  <c:v>3512.7</c:v>
                </c:pt>
                <c:pt idx="11744">
                  <c:v>3232.2</c:v>
                </c:pt>
                <c:pt idx="11745">
                  <c:v>2906.8</c:v>
                </c:pt>
                <c:pt idx="11746">
                  <c:v>2755.3</c:v>
                </c:pt>
                <c:pt idx="11747">
                  <c:v>2509.1999999999998</c:v>
                </c:pt>
                <c:pt idx="11748">
                  <c:v>2323.3000000000002</c:v>
                </c:pt>
                <c:pt idx="11749">
                  <c:v>2266.4</c:v>
                </c:pt>
                <c:pt idx="11750">
                  <c:v>2036.4</c:v>
                </c:pt>
                <c:pt idx="11751">
                  <c:v>2484.8000000000002</c:v>
                </c:pt>
                <c:pt idx="11752">
                  <c:v>2396.6999999999998</c:v>
                </c:pt>
                <c:pt idx="11753">
                  <c:v>2185</c:v>
                </c:pt>
                <c:pt idx="11754">
                  <c:v>1998.1</c:v>
                </c:pt>
                <c:pt idx="11755">
                  <c:v>1832.4</c:v>
                </c:pt>
                <c:pt idx="11756">
                  <c:v>1685.4</c:v>
                </c:pt>
                <c:pt idx="11757">
                  <c:v>1557.6</c:v>
                </c:pt>
                <c:pt idx="11758">
                  <c:v>1438.2</c:v>
                </c:pt>
                <c:pt idx="11759">
                  <c:v>1333.2</c:v>
                </c:pt>
                <c:pt idx="11760">
                  <c:v>1244.8</c:v>
                </c:pt>
                <c:pt idx="11761">
                  <c:v>2013.1</c:v>
                </c:pt>
                <c:pt idx="11762">
                  <c:v>7338</c:v>
                </c:pt>
                <c:pt idx="11763">
                  <c:v>6890.8</c:v>
                </c:pt>
                <c:pt idx="11764">
                  <c:v>6243.4</c:v>
                </c:pt>
                <c:pt idx="11765">
                  <c:v>6062.9</c:v>
                </c:pt>
                <c:pt idx="11766">
                  <c:v>5772.9</c:v>
                </c:pt>
                <c:pt idx="11767">
                  <c:v>10685</c:v>
                </c:pt>
                <c:pt idx="11768">
                  <c:v>12342</c:v>
                </c:pt>
                <c:pt idx="11769">
                  <c:v>12332</c:v>
                </c:pt>
                <c:pt idx="11770">
                  <c:v>12685</c:v>
                </c:pt>
                <c:pt idx="11771">
                  <c:v>11088</c:v>
                </c:pt>
                <c:pt idx="11772">
                  <c:v>9791.4</c:v>
                </c:pt>
                <c:pt idx="11773">
                  <c:v>8770.2999999999993</c:v>
                </c:pt>
                <c:pt idx="11774">
                  <c:v>7814.9</c:v>
                </c:pt>
                <c:pt idx="11775">
                  <c:v>6982.9</c:v>
                </c:pt>
                <c:pt idx="11776">
                  <c:v>6257.4</c:v>
                </c:pt>
                <c:pt idx="11777">
                  <c:v>5623.6</c:v>
                </c:pt>
                <c:pt idx="11778">
                  <c:v>5081</c:v>
                </c:pt>
                <c:pt idx="11779">
                  <c:v>5428.4</c:v>
                </c:pt>
                <c:pt idx="11780">
                  <c:v>5775.4</c:v>
                </c:pt>
                <c:pt idx="11781">
                  <c:v>5125.8999999999996</c:v>
                </c:pt>
                <c:pt idx="11782">
                  <c:v>4649.6000000000004</c:v>
                </c:pt>
                <c:pt idx="11783">
                  <c:v>4207.8</c:v>
                </c:pt>
                <c:pt idx="11784">
                  <c:v>3819.9</c:v>
                </c:pt>
                <c:pt idx="11785">
                  <c:v>3478</c:v>
                </c:pt>
                <c:pt idx="11786">
                  <c:v>3176.5</c:v>
                </c:pt>
                <c:pt idx="11787">
                  <c:v>2996.6</c:v>
                </c:pt>
                <c:pt idx="11788">
                  <c:v>7396.9</c:v>
                </c:pt>
                <c:pt idx="11789">
                  <c:v>6973.3</c:v>
                </c:pt>
                <c:pt idx="11790">
                  <c:v>5877.8</c:v>
                </c:pt>
                <c:pt idx="11791">
                  <c:v>6110.3</c:v>
                </c:pt>
                <c:pt idx="11792">
                  <c:v>7608.8</c:v>
                </c:pt>
                <c:pt idx="11793">
                  <c:v>11518</c:v>
                </c:pt>
                <c:pt idx="11794">
                  <c:v>10052</c:v>
                </c:pt>
                <c:pt idx="11795">
                  <c:v>8738.1</c:v>
                </c:pt>
                <c:pt idx="11796">
                  <c:v>8381.2000000000007</c:v>
                </c:pt>
                <c:pt idx="11797">
                  <c:v>7467.6</c:v>
                </c:pt>
                <c:pt idx="11798">
                  <c:v>6672</c:v>
                </c:pt>
                <c:pt idx="11799">
                  <c:v>6280.4</c:v>
                </c:pt>
                <c:pt idx="11800">
                  <c:v>5408.8</c:v>
                </c:pt>
                <c:pt idx="11801">
                  <c:v>5551.8</c:v>
                </c:pt>
                <c:pt idx="11802">
                  <c:v>4996.8</c:v>
                </c:pt>
                <c:pt idx="11803">
                  <c:v>4511.1000000000004</c:v>
                </c:pt>
                <c:pt idx="11804">
                  <c:v>4107.2</c:v>
                </c:pt>
                <c:pt idx="11805">
                  <c:v>3744</c:v>
                </c:pt>
                <c:pt idx="11806">
                  <c:v>3968.2</c:v>
                </c:pt>
                <c:pt idx="11807">
                  <c:v>6787.3</c:v>
                </c:pt>
                <c:pt idx="11808">
                  <c:v>8658.4</c:v>
                </c:pt>
                <c:pt idx="11809">
                  <c:v>7893.3</c:v>
                </c:pt>
                <c:pt idx="11810">
                  <c:v>6936.2</c:v>
                </c:pt>
                <c:pt idx="11811">
                  <c:v>6198.5</c:v>
                </c:pt>
                <c:pt idx="11812">
                  <c:v>5608.3</c:v>
                </c:pt>
                <c:pt idx="11813">
                  <c:v>8613.2000000000007</c:v>
                </c:pt>
                <c:pt idx="11814">
                  <c:v>7803.5</c:v>
                </c:pt>
                <c:pt idx="11815">
                  <c:v>12519</c:v>
                </c:pt>
                <c:pt idx="11816">
                  <c:v>14830</c:v>
                </c:pt>
                <c:pt idx="11817">
                  <c:v>11953</c:v>
                </c:pt>
                <c:pt idx="11818">
                  <c:v>10574</c:v>
                </c:pt>
                <c:pt idx="11819">
                  <c:v>9386.2999999999993</c:v>
                </c:pt>
                <c:pt idx="11820">
                  <c:v>8358.1</c:v>
                </c:pt>
                <c:pt idx="11821">
                  <c:v>7464.6</c:v>
                </c:pt>
                <c:pt idx="11822">
                  <c:v>6683.1</c:v>
                </c:pt>
                <c:pt idx="11823">
                  <c:v>6001.9</c:v>
                </c:pt>
                <c:pt idx="11824">
                  <c:v>5406.2</c:v>
                </c:pt>
                <c:pt idx="11825">
                  <c:v>4884.1000000000004</c:v>
                </c:pt>
                <c:pt idx="11826">
                  <c:v>4457.5</c:v>
                </c:pt>
                <c:pt idx="11827">
                  <c:v>6165.1</c:v>
                </c:pt>
                <c:pt idx="11828">
                  <c:v>5344.5</c:v>
                </c:pt>
                <c:pt idx="11829">
                  <c:v>4523.2</c:v>
                </c:pt>
                <c:pt idx="11830">
                  <c:v>5069.2</c:v>
                </c:pt>
                <c:pt idx="11831">
                  <c:v>4566.8</c:v>
                </c:pt>
                <c:pt idx="11832">
                  <c:v>4182.2</c:v>
                </c:pt>
                <c:pt idx="11833">
                  <c:v>3756.3</c:v>
                </c:pt>
                <c:pt idx="11834">
                  <c:v>3414.5</c:v>
                </c:pt>
                <c:pt idx="11835">
                  <c:v>3118.1</c:v>
                </c:pt>
                <c:pt idx="11836">
                  <c:v>2873.2</c:v>
                </c:pt>
                <c:pt idx="11837">
                  <c:v>2679</c:v>
                </c:pt>
                <c:pt idx="11838">
                  <c:v>2422.5</c:v>
                </c:pt>
                <c:pt idx="11839">
                  <c:v>2232.3000000000002</c:v>
                </c:pt>
                <c:pt idx="11840">
                  <c:v>2398.9</c:v>
                </c:pt>
                <c:pt idx="11841">
                  <c:v>6969.7</c:v>
                </c:pt>
                <c:pt idx="11842">
                  <c:v>6124.5</c:v>
                </c:pt>
                <c:pt idx="11843">
                  <c:v>5181.7</c:v>
                </c:pt>
                <c:pt idx="11844">
                  <c:v>7194.8</c:v>
                </c:pt>
                <c:pt idx="11845">
                  <c:v>6835.7</c:v>
                </c:pt>
                <c:pt idx="11846">
                  <c:v>6082.9</c:v>
                </c:pt>
                <c:pt idx="11847">
                  <c:v>5348</c:v>
                </c:pt>
                <c:pt idx="11848">
                  <c:v>4802.1000000000004</c:v>
                </c:pt>
                <c:pt idx="11849">
                  <c:v>4319.3</c:v>
                </c:pt>
                <c:pt idx="11850">
                  <c:v>3896.7</c:v>
                </c:pt>
                <c:pt idx="11851">
                  <c:v>5070.8999999999996</c:v>
                </c:pt>
                <c:pt idx="11852">
                  <c:v>5260</c:v>
                </c:pt>
                <c:pt idx="11853">
                  <c:v>4488.6000000000004</c:v>
                </c:pt>
                <c:pt idx="11854">
                  <c:v>4333.3999999999996</c:v>
                </c:pt>
                <c:pt idx="11855">
                  <c:v>3879</c:v>
                </c:pt>
                <c:pt idx="11856">
                  <c:v>3516.2</c:v>
                </c:pt>
                <c:pt idx="11857">
                  <c:v>3160.8</c:v>
                </c:pt>
                <c:pt idx="11858">
                  <c:v>2872.5</c:v>
                </c:pt>
                <c:pt idx="11859">
                  <c:v>3363.9</c:v>
                </c:pt>
                <c:pt idx="11860">
                  <c:v>4229.1000000000004</c:v>
                </c:pt>
                <c:pt idx="11861">
                  <c:v>4506.2</c:v>
                </c:pt>
                <c:pt idx="11862">
                  <c:v>4010.2</c:v>
                </c:pt>
                <c:pt idx="11863">
                  <c:v>3614.7</c:v>
                </c:pt>
                <c:pt idx="11864">
                  <c:v>3609.1</c:v>
                </c:pt>
                <c:pt idx="11865">
                  <c:v>7168.2</c:v>
                </c:pt>
                <c:pt idx="11866">
                  <c:v>6681.2</c:v>
                </c:pt>
                <c:pt idx="11867">
                  <c:v>5926.2</c:v>
                </c:pt>
                <c:pt idx="11868">
                  <c:v>5255.3</c:v>
                </c:pt>
                <c:pt idx="11869">
                  <c:v>5238.6000000000004</c:v>
                </c:pt>
                <c:pt idx="11870">
                  <c:v>4697.3999999999996</c:v>
                </c:pt>
                <c:pt idx="11871">
                  <c:v>5064</c:v>
                </c:pt>
                <c:pt idx="11872">
                  <c:v>4837.3999999999996</c:v>
                </c:pt>
                <c:pt idx="11873">
                  <c:v>4272.1000000000004</c:v>
                </c:pt>
                <c:pt idx="11874">
                  <c:v>3852.2</c:v>
                </c:pt>
                <c:pt idx="11875">
                  <c:v>3478.9</c:v>
                </c:pt>
                <c:pt idx="11876">
                  <c:v>3168.6</c:v>
                </c:pt>
                <c:pt idx="11877">
                  <c:v>3357.2</c:v>
                </c:pt>
                <c:pt idx="11878">
                  <c:v>3795.5</c:v>
                </c:pt>
                <c:pt idx="11879">
                  <c:v>3649.4</c:v>
                </c:pt>
                <c:pt idx="11880">
                  <c:v>3301.3</c:v>
                </c:pt>
                <c:pt idx="11881">
                  <c:v>2933.5</c:v>
                </c:pt>
                <c:pt idx="11882">
                  <c:v>2697.6</c:v>
                </c:pt>
                <c:pt idx="11883">
                  <c:v>2425.4</c:v>
                </c:pt>
                <c:pt idx="11884">
                  <c:v>2214.5</c:v>
                </c:pt>
                <c:pt idx="11885">
                  <c:v>2031.9</c:v>
                </c:pt>
                <c:pt idx="11886">
                  <c:v>1889.2</c:v>
                </c:pt>
                <c:pt idx="11887">
                  <c:v>1743.7</c:v>
                </c:pt>
                <c:pt idx="11888">
                  <c:v>1604.4</c:v>
                </c:pt>
                <c:pt idx="11889">
                  <c:v>1508.9</c:v>
                </c:pt>
                <c:pt idx="11890">
                  <c:v>1383.3</c:v>
                </c:pt>
                <c:pt idx="11891">
                  <c:v>1290.3</c:v>
                </c:pt>
                <c:pt idx="11892">
                  <c:v>1291.5999999999999</c:v>
                </c:pt>
                <c:pt idx="11893">
                  <c:v>2638</c:v>
                </c:pt>
                <c:pt idx="11894">
                  <c:v>2934.7</c:v>
                </c:pt>
                <c:pt idx="11895">
                  <c:v>2633.6</c:v>
                </c:pt>
                <c:pt idx="11896">
                  <c:v>2306.4</c:v>
                </c:pt>
                <c:pt idx="11897">
                  <c:v>2088</c:v>
                </c:pt>
                <c:pt idx="11898">
                  <c:v>1941.3</c:v>
                </c:pt>
                <c:pt idx="11899">
                  <c:v>1734.3</c:v>
                </c:pt>
                <c:pt idx="11900">
                  <c:v>1581.1</c:v>
                </c:pt>
                <c:pt idx="11901">
                  <c:v>1449.9</c:v>
                </c:pt>
                <c:pt idx="11902">
                  <c:v>1478.4</c:v>
                </c:pt>
                <c:pt idx="11903">
                  <c:v>1245.4000000000001</c:v>
                </c:pt>
                <c:pt idx="11904">
                  <c:v>1136.8</c:v>
                </c:pt>
                <c:pt idx="11905">
                  <c:v>1095.7</c:v>
                </c:pt>
                <c:pt idx="11906">
                  <c:v>987.4</c:v>
                </c:pt>
                <c:pt idx="11907">
                  <c:v>913</c:v>
                </c:pt>
                <c:pt idx="11908">
                  <c:v>852.3</c:v>
                </c:pt>
                <c:pt idx="11909">
                  <c:v>821.1</c:v>
                </c:pt>
                <c:pt idx="11910">
                  <c:v>1029.5</c:v>
                </c:pt>
                <c:pt idx="11911">
                  <c:v>817.5</c:v>
                </c:pt>
                <c:pt idx="11912">
                  <c:v>673.4</c:v>
                </c:pt>
                <c:pt idx="11913">
                  <c:v>724</c:v>
                </c:pt>
                <c:pt idx="11914">
                  <c:v>599.6</c:v>
                </c:pt>
                <c:pt idx="11915">
                  <c:v>556</c:v>
                </c:pt>
                <c:pt idx="11916">
                  <c:v>526.5</c:v>
                </c:pt>
                <c:pt idx="11917">
                  <c:v>691.5</c:v>
                </c:pt>
                <c:pt idx="11918">
                  <c:v>908.2</c:v>
                </c:pt>
                <c:pt idx="11919">
                  <c:v>495.5</c:v>
                </c:pt>
                <c:pt idx="11920">
                  <c:v>742.7</c:v>
                </c:pt>
                <c:pt idx="11921">
                  <c:v>681</c:v>
                </c:pt>
                <c:pt idx="11922">
                  <c:v>625.70000000000005</c:v>
                </c:pt>
                <c:pt idx="11923">
                  <c:v>643.20000000000005</c:v>
                </c:pt>
                <c:pt idx="11924">
                  <c:v>561.29999999999995</c:v>
                </c:pt>
                <c:pt idx="11925">
                  <c:v>583.79999999999995</c:v>
                </c:pt>
                <c:pt idx="11926">
                  <c:v>485.3</c:v>
                </c:pt>
                <c:pt idx="11927">
                  <c:v>545.20000000000005</c:v>
                </c:pt>
                <c:pt idx="11928">
                  <c:v>1174.8</c:v>
                </c:pt>
                <c:pt idx="11929">
                  <c:v>1602.6</c:v>
                </c:pt>
                <c:pt idx="11930">
                  <c:v>1737.8</c:v>
                </c:pt>
                <c:pt idx="11931">
                  <c:v>1514.8</c:v>
                </c:pt>
                <c:pt idx="11932">
                  <c:v>1540.2</c:v>
                </c:pt>
                <c:pt idx="11933">
                  <c:v>1437.6</c:v>
                </c:pt>
                <c:pt idx="11934">
                  <c:v>1247.4000000000001</c:v>
                </c:pt>
                <c:pt idx="11935">
                  <c:v>1119.4000000000001</c:v>
                </c:pt>
                <c:pt idx="11936">
                  <c:v>1161.5999999999999</c:v>
                </c:pt>
                <c:pt idx="11937">
                  <c:v>950.6</c:v>
                </c:pt>
                <c:pt idx="11938">
                  <c:v>880.2</c:v>
                </c:pt>
                <c:pt idx="11939">
                  <c:v>802.4</c:v>
                </c:pt>
                <c:pt idx="11940">
                  <c:v>717.8</c:v>
                </c:pt>
                <c:pt idx="11941">
                  <c:v>873.9</c:v>
                </c:pt>
                <c:pt idx="11942">
                  <c:v>686.2</c:v>
                </c:pt>
                <c:pt idx="11943">
                  <c:v>553.5</c:v>
                </c:pt>
                <c:pt idx="11944">
                  <c:v>505.4</c:v>
                </c:pt>
                <c:pt idx="11945">
                  <c:v>469</c:v>
                </c:pt>
                <c:pt idx="11946">
                  <c:v>436.4</c:v>
                </c:pt>
                <c:pt idx="11947">
                  <c:v>407.2</c:v>
                </c:pt>
                <c:pt idx="11948">
                  <c:v>483</c:v>
                </c:pt>
                <c:pt idx="11949">
                  <c:v>475.8</c:v>
                </c:pt>
                <c:pt idx="11950">
                  <c:v>346.7</c:v>
                </c:pt>
                <c:pt idx="11951">
                  <c:v>314.5</c:v>
                </c:pt>
                <c:pt idx="11952">
                  <c:v>296.3</c:v>
                </c:pt>
                <c:pt idx="11953">
                  <c:v>279.39999999999998</c:v>
                </c:pt>
                <c:pt idx="11954">
                  <c:v>264.10000000000002</c:v>
                </c:pt>
                <c:pt idx="11955">
                  <c:v>256.8</c:v>
                </c:pt>
                <c:pt idx="11956">
                  <c:v>237.4</c:v>
                </c:pt>
                <c:pt idx="11957">
                  <c:v>224.6</c:v>
                </c:pt>
                <c:pt idx="11958">
                  <c:v>270.7</c:v>
                </c:pt>
                <c:pt idx="11959">
                  <c:v>4438.5</c:v>
                </c:pt>
                <c:pt idx="11960">
                  <c:v>3443</c:v>
                </c:pt>
                <c:pt idx="11961">
                  <c:v>2589.5</c:v>
                </c:pt>
                <c:pt idx="11962">
                  <c:v>2457.8000000000002</c:v>
                </c:pt>
                <c:pt idx="11963">
                  <c:v>2186.6</c:v>
                </c:pt>
                <c:pt idx="11964">
                  <c:v>2020.6</c:v>
                </c:pt>
                <c:pt idx="11965">
                  <c:v>1752.5</c:v>
                </c:pt>
                <c:pt idx="11966">
                  <c:v>1565.1</c:v>
                </c:pt>
                <c:pt idx="11967">
                  <c:v>1408.2</c:v>
                </c:pt>
                <c:pt idx="11968">
                  <c:v>1271</c:v>
                </c:pt>
                <c:pt idx="11969">
                  <c:v>1150.5999999999999</c:v>
                </c:pt>
                <c:pt idx="11970">
                  <c:v>1044.5999999999999</c:v>
                </c:pt>
                <c:pt idx="11971">
                  <c:v>951.3</c:v>
                </c:pt>
                <c:pt idx="11972">
                  <c:v>869.1</c:v>
                </c:pt>
                <c:pt idx="11973">
                  <c:v>795.9</c:v>
                </c:pt>
                <c:pt idx="11974">
                  <c:v>731.7</c:v>
                </c:pt>
                <c:pt idx="11975">
                  <c:v>1153.5999999999999</c:v>
                </c:pt>
                <c:pt idx="11976">
                  <c:v>676.1</c:v>
                </c:pt>
                <c:pt idx="11977">
                  <c:v>709.7</c:v>
                </c:pt>
                <c:pt idx="11978">
                  <c:v>650.70000000000005</c:v>
                </c:pt>
                <c:pt idx="11979">
                  <c:v>594.4</c:v>
                </c:pt>
                <c:pt idx="11980">
                  <c:v>549.29999999999995</c:v>
                </c:pt>
                <c:pt idx="11981">
                  <c:v>690</c:v>
                </c:pt>
                <c:pt idx="11982">
                  <c:v>493.9</c:v>
                </c:pt>
                <c:pt idx="11983">
                  <c:v>441.8</c:v>
                </c:pt>
                <c:pt idx="11984">
                  <c:v>412.7</c:v>
                </c:pt>
                <c:pt idx="11985">
                  <c:v>406</c:v>
                </c:pt>
                <c:pt idx="11986">
                  <c:v>817.6</c:v>
                </c:pt>
                <c:pt idx="11987">
                  <c:v>434.6</c:v>
                </c:pt>
                <c:pt idx="11988">
                  <c:v>563.1</c:v>
                </c:pt>
                <c:pt idx="11989">
                  <c:v>602.70000000000005</c:v>
                </c:pt>
                <c:pt idx="11990">
                  <c:v>647.4</c:v>
                </c:pt>
                <c:pt idx="11991">
                  <c:v>430.6</c:v>
                </c:pt>
                <c:pt idx="11992">
                  <c:v>430.6</c:v>
                </c:pt>
                <c:pt idx="11993">
                  <c:v>478.4</c:v>
                </c:pt>
                <c:pt idx="11994">
                  <c:v>438.9</c:v>
                </c:pt>
                <c:pt idx="11995">
                  <c:v>404.1</c:v>
                </c:pt>
                <c:pt idx="11996">
                  <c:v>417</c:v>
                </c:pt>
                <c:pt idx="11997">
                  <c:v>366.9</c:v>
                </c:pt>
                <c:pt idx="11998">
                  <c:v>325.39999999999998</c:v>
                </c:pt>
                <c:pt idx="11999">
                  <c:v>362.6</c:v>
                </c:pt>
                <c:pt idx="12000">
                  <c:v>560.1</c:v>
                </c:pt>
                <c:pt idx="12001">
                  <c:v>1031.3</c:v>
                </c:pt>
                <c:pt idx="12002">
                  <c:v>3935</c:v>
                </c:pt>
                <c:pt idx="12003">
                  <c:v>3657</c:v>
                </c:pt>
                <c:pt idx="12004">
                  <c:v>3090.1</c:v>
                </c:pt>
                <c:pt idx="12005">
                  <c:v>2707.5</c:v>
                </c:pt>
                <c:pt idx="12006">
                  <c:v>2805.7</c:v>
                </c:pt>
                <c:pt idx="12007">
                  <c:v>2185.5</c:v>
                </c:pt>
                <c:pt idx="12008">
                  <c:v>2323.4</c:v>
                </c:pt>
                <c:pt idx="12009">
                  <c:v>2076.8000000000002</c:v>
                </c:pt>
                <c:pt idx="12010">
                  <c:v>1893.2</c:v>
                </c:pt>
                <c:pt idx="12011">
                  <c:v>1740</c:v>
                </c:pt>
                <c:pt idx="12012">
                  <c:v>2772.4</c:v>
                </c:pt>
                <c:pt idx="12013">
                  <c:v>2385.9</c:v>
                </c:pt>
                <c:pt idx="12014">
                  <c:v>2150.1999999999998</c:v>
                </c:pt>
                <c:pt idx="12015">
                  <c:v>1840.7</c:v>
                </c:pt>
                <c:pt idx="12016">
                  <c:v>1680.3</c:v>
                </c:pt>
                <c:pt idx="12017">
                  <c:v>1513.9</c:v>
                </c:pt>
                <c:pt idx="12018">
                  <c:v>1372.1</c:v>
                </c:pt>
                <c:pt idx="12019">
                  <c:v>1248.2</c:v>
                </c:pt>
                <c:pt idx="12020">
                  <c:v>1135.9000000000001</c:v>
                </c:pt>
                <c:pt idx="12021">
                  <c:v>1910.3</c:v>
                </c:pt>
                <c:pt idx="12022">
                  <c:v>1656.3</c:v>
                </c:pt>
                <c:pt idx="12023">
                  <c:v>1426.6</c:v>
                </c:pt>
                <c:pt idx="12024">
                  <c:v>1296.7</c:v>
                </c:pt>
                <c:pt idx="12025">
                  <c:v>1177.0999999999999</c:v>
                </c:pt>
                <c:pt idx="12026">
                  <c:v>1118.2</c:v>
                </c:pt>
                <c:pt idx="12027">
                  <c:v>1000.7</c:v>
                </c:pt>
                <c:pt idx="12028">
                  <c:v>1129.5999999999999</c:v>
                </c:pt>
                <c:pt idx="12029">
                  <c:v>3438.4</c:v>
                </c:pt>
                <c:pt idx="12030">
                  <c:v>2721.2</c:v>
                </c:pt>
                <c:pt idx="12031">
                  <c:v>2252.3000000000002</c:v>
                </c:pt>
                <c:pt idx="12032">
                  <c:v>2021.7</c:v>
                </c:pt>
                <c:pt idx="12033">
                  <c:v>1818.1</c:v>
                </c:pt>
                <c:pt idx="12034">
                  <c:v>1639.6</c:v>
                </c:pt>
                <c:pt idx="12035">
                  <c:v>1483</c:v>
                </c:pt>
                <c:pt idx="12036">
                  <c:v>1342.6</c:v>
                </c:pt>
                <c:pt idx="12037">
                  <c:v>1416.4</c:v>
                </c:pt>
                <c:pt idx="12038">
                  <c:v>1751.6</c:v>
                </c:pt>
                <c:pt idx="12039">
                  <c:v>1644.7</c:v>
                </c:pt>
                <c:pt idx="12040">
                  <c:v>1565.8</c:v>
                </c:pt>
                <c:pt idx="12041">
                  <c:v>1311</c:v>
                </c:pt>
                <c:pt idx="12042">
                  <c:v>1321.4</c:v>
                </c:pt>
                <c:pt idx="12043">
                  <c:v>1254</c:v>
                </c:pt>
                <c:pt idx="12044">
                  <c:v>1139.5999999999999</c:v>
                </c:pt>
                <c:pt idx="12045">
                  <c:v>1133.5</c:v>
                </c:pt>
                <c:pt idx="12046">
                  <c:v>932.7</c:v>
                </c:pt>
                <c:pt idx="12047">
                  <c:v>992.7</c:v>
                </c:pt>
                <c:pt idx="12048">
                  <c:v>905</c:v>
                </c:pt>
                <c:pt idx="12049">
                  <c:v>831.2</c:v>
                </c:pt>
                <c:pt idx="12050">
                  <c:v>765.9</c:v>
                </c:pt>
                <c:pt idx="12051">
                  <c:v>707.6</c:v>
                </c:pt>
                <c:pt idx="12052">
                  <c:v>655.6</c:v>
                </c:pt>
                <c:pt idx="12053">
                  <c:v>608.9</c:v>
                </c:pt>
                <c:pt idx="12054">
                  <c:v>683.6</c:v>
                </c:pt>
                <c:pt idx="12055">
                  <c:v>548.1</c:v>
                </c:pt>
                <c:pt idx="12056">
                  <c:v>495.4</c:v>
                </c:pt>
                <c:pt idx="12057">
                  <c:v>1065.0999999999999</c:v>
                </c:pt>
                <c:pt idx="12058">
                  <c:v>1645.4</c:v>
                </c:pt>
                <c:pt idx="12059">
                  <c:v>2905.2</c:v>
                </c:pt>
                <c:pt idx="12060">
                  <c:v>2548.8000000000002</c:v>
                </c:pt>
                <c:pt idx="12061">
                  <c:v>2176</c:v>
                </c:pt>
                <c:pt idx="12062">
                  <c:v>1945</c:v>
                </c:pt>
                <c:pt idx="12063">
                  <c:v>1749.3</c:v>
                </c:pt>
                <c:pt idx="12064">
                  <c:v>1570.8</c:v>
                </c:pt>
                <c:pt idx="12065">
                  <c:v>1424.8</c:v>
                </c:pt>
                <c:pt idx="12066">
                  <c:v>1530.5</c:v>
                </c:pt>
                <c:pt idx="12067">
                  <c:v>1533.1</c:v>
                </c:pt>
                <c:pt idx="12068">
                  <c:v>1568.3</c:v>
                </c:pt>
                <c:pt idx="12069">
                  <c:v>1543.2</c:v>
                </c:pt>
                <c:pt idx="12070">
                  <c:v>1411.7</c:v>
                </c:pt>
                <c:pt idx="12071">
                  <c:v>1268.4000000000001</c:v>
                </c:pt>
                <c:pt idx="12072">
                  <c:v>1150.3</c:v>
                </c:pt>
                <c:pt idx="12073">
                  <c:v>1047.4000000000001</c:v>
                </c:pt>
                <c:pt idx="12074">
                  <c:v>956.6</c:v>
                </c:pt>
                <c:pt idx="12075">
                  <c:v>876.2</c:v>
                </c:pt>
                <c:pt idx="12076">
                  <c:v>805.1</c:v>
                </c:pt>
                <c:pt idx="12077">
                  <c:v>741.5</c:v>
                </c:pt>
                <c:pt idx="12078">
                  <c:v>793.4</c:v>
                </c:pt>
                <c:pt idx="12079">
                  <c:v>655.1</c:v>
                </c:pt>
                <c:pt idx="12080">
                  <c:v>602.29999999999995</c:v>
                </c:pt>
                <c:pt idx="12081">
                  <c:v>625</c:v>
                </c:pt>
                <c:pt idx="12082">
                  <c:v>552.9</c:v>
                </c:pt>
                <c:pt idx="12083">
                  <c:v>659.5</c:v>
                </c:pt>
                <c:pt idx="12084">
                  <c:v>622.6</c:v>
                </c:pt>
                <c:pt idx="12085">
                  <c:v>775.2</c:v>
                </c:pt>
                <c:pt idx="12086">
                  <c:v>773.9</c:v>
                </c:pt>
                <c:pt idx="12087">
                  <c:v>699.2</c:v>
                </c:pt>
                <c:pt idx="12088">
                  <c:v>641.9</c:v>
                </c:pt>
                <c:pt idx="12089">
                  <c:v>741.1</c:v>
                </c:pt>
                <c:pt idx="12090">
                  <c:v>643.4</c:v>
                </c:pt>
                <c:pt idx="12091">
                  <c:v>692.3</c:v>
                </c:pt>
                <c:pt idx="12092">
                  <c:v>797.4</c:v>
                </c:pt>
                <c:pt idx="12093">
                  <c:v>766.1</c:v>
                </c:pt>
                <c:pt idx="12094">
                  <c:v>670.8</c:v>
                </c:pt>
                <c:pt idx="12095">
                  <c:v>613.6</c:v>
                </c:pt>
                <c:pt idx="12096">
                  <c:v>571.29999999999995</c:v>
                </c:pt>
                <c:pt idx="12097">
                  <c:v>515.9</c:v>
                </c:pt>
                <c:pt idx="12098">
                  <c:v>471.5</c:v>
                </c:pt>
                <c:pt idx="12099">
                  <c:v>435.6</c:v>
                </c:pt>
                <c:pt idx="12100">
                  <c:v>403.8</c:v>
                </c:pt>
                <c:pt idx="12101">
                  <c:v>374.9</c:v>
                </c:pt>
                <c:pt idx="12102">
                  <c:v>349.2</c:v>
                </c:pt>
                <c:pt idx="12103">
                  <c:v>348.3</c:v>
                </c:pt>
                <c:pt idx="12104">
                  <c:v>307.5</c:v>
                </c:pt>
                <c:pt idx="12105">
                  <c:v>441.1</c:v>
                </c:pt>
                <c:pt idx="12106">
                  <c:v>453.1</c:v>
                </c:pt>
                <c:pt idx="12107">
                  <c:v>2070</c:v>
                </c:pt>
                <c:pt idx="12108">
                  <c:v>2480.1</c:v>
                </c:pt>
                <c:pt idx="12109">
                  <c:v>2108.4</c:v>
                </c:pt>
                <c:pt idx="12110">
                  <c:v>1875.5</c:v>
                </c:pt>
                <c:pt idx="12111">
                  <c:v>1672.8</c:v>
                </c:pt>
                <c:pt idx="12112">
                  <c:v>1534.8</c:v>
                </c:pt>
                <c:pt idx="12113">
                  <c:v>1443.5</c:v>
                </c:pt>
                <c:pt idx="12114">
                  <c:v>2153.5</c:v>
                </c:pt>
                <c:pt idx="12115">
                  <c:v>2758.7</c:v>
                </c:pt>
                <c:pt idx="12116">
                  <c:v>2269.9</c:v>
                </c:pt>
                <c:pt idx="12117">
                  <c:v>2797.9</c:v>
                </c:pt>
                <c:pt idx="12118">
                  <c:v>2494.8000000000002</c:v>
                </c:pt>
                <c:pt idx="12119">
                  <c:v>2249.5</c:v>
                </c:pt>
                <c:pt idx="12120">
                  <c:v>1997.4</c:v>
                </c:pt>
                <c:pt idx="12121">
                  <c:v>2536</c:v>
                </c:pt>
                <c:pt idx="12122">
                  <c:v>2957.8</c:v>
                </c:pt>
                <c:pt idx="12123">
                  <c:v>2572.9</c:v>
                </c:pt>
                <c:pt idx="12124">
                  <c:v>3171.1</c:v>
                </c:pt>
                <c:pt idx="12125">
                  <c:v>3562.9</c:v>
                </c:pt>
                <c:pt idx="12126">
                  <c:v>3127.4</c:v>
                </c:pt>
                <c:pt idx="12127">
                  <c:v>2811.3</c:v>
                </c:pt>
                <c:pt idx="12128">
                  <c:v>2522</c:v>
                </c:pt>
                <c:pt idx="12129">
                  <c:v>2273.3000000000002</c:v>
                </c:pt>
                <c:pt idx="12130">
                  <c:v>2052.1</c:v>
                </c:pt>
                <c:pt idx="12131">
                  <c:v>1855.1</c:v>
                </c:pt>
                <c:pt idx="12132">
                  <c:v>1685.8</c:v>
                </c:pt>
                <c:pt idx="12133">
                  <c:v>1544.8</c:v>
                </c:pt>
                <c:pt idx="12134">
                  <c:v>1741.3</c:v>
                </c:pt>
                <c:pt idx="12135">
                  <c:v>3474.9</c:v>
                </c:pt>
                <c:pt idx="12136">
                  <c:v>14008</c:v>
                </c:pt>
                <c:pt idx="12137">
                  <c:v>10930</c:v>
                </c:pt>
                <c:pt idx="12138">
                  <c:v>9716.4</c:v>
                </c:pt>
                <c:pt idx="12139">
                  <c:v>8950.2000000000007</c:v>
                </c:pt>
                <c:pt idx="12140">
                  <c:v>9107.4</c:v>
                </c:pt>
                <c:pt idx="12141">
                  <c:v>8868.7999999999993</c:v>
                </c:pt>
                <c:pt idx="12142">
                  <c:v>7782.1</c:v>
                </c:pt>
                <c:pt idx="12143">
                  <c:v>7241.6</c:v>
                </c:pt>
                <c:pt idx="12144">
                  <c:v>6463.4</c:v>
                </c:pt>
                <c:pt idx="12145">
                  <c:v>5785</c:v>
                </c:pt>
                <c:pt idx="12146">
                  <c:v>5193.1000000000004</c:v>
                </c:pt>
                <c:pt idx="12147">
                  <c:v>4675.3999999999996</c:v>
                </c:pt>
                <c:pt idx="12148">
                  <c:v>4222</c:v>
                </c:pt>
                <c:pt idx="12149">
                  <c:v>3824.2</c:v>
                </c:pt>
                <c:pt idx="12150">
                  <c:v>3474.3</c:v>
                </c:pt>
                <c:pt idx="12151">
                  <c:v>3166.2</c:v>
                </c:pt>
                <c:pt idx="12152">
                  <c:v>2894</c:v>
                </c:pt>
                <c:pt idx="12153">
                  <c:v>3007.2</c:v>
                </c:pt>
                <c:pt idx="12154">
                  <c:v>6957.1</c:v>
                </c:pt>
                <c:pt idx="12155">
                  <c:v>9289.6</c:v>
                </c:pt>
                <c:pt idx="12156">
                  <c:v>8402.4</c:v>
                </c:pt>
                <c:pt idx="12157">
                  <c:v>7293.8</c:v>
                </c:pt>
                <c:pt idx="12158">
                  <c:v>6708.4</c:v>
                </c:pt>
                <c:pt idx="12159">
                  <c:v>6662</c:v>
                </c:pt>
                <c:pt idx="12160">
                  <c:v>7619.7</c:v>
                </c:pt>
                <c:pt idx="12161">
                  <c:v>10124</c:v>
                </c:pt>
                <c:pt idx="12162">
                  <c:v>9118.6</c:v>
                </c:pt>
                <c:pt idx="12163">
                  <c:v>8010.6</c:v>
                </c:pt>
                <c:pt idx="12164">
                  <c:v>7163</c:v>
                </c:pt>
                <c:pt idx="12165">
                  <c:v>6425.1</c:v>
                </c:pt>
                <c:pt idx="12166">
                  <c:v>5986.2</c:v>
                </c:pt>
                <c:pt idx="12167">
                  <c:v>5194.6000000000004</c:v>
                </c:pt>
                <c:pt idx="12168">
                  <c:v>5688.6</c:v>
                </c:pt>
                <c:pt idx="12169">
                  <c:v>4976</c:v>
                </c:pt>
                <c:pt idx="12170">
                  <c:v>5417</c:v>
                </c:pt>
                <c:pt idx="12171">
                  <c:v>5210.3999999999996</c:v>
                </c:pt>
                <c:pt idx="12172">
                  <c:v>7031.3</c:v>
                </c:pt>
                <c:pt idx="12173">
                  <c:v>6822.3</c:v>
                </c:pt>
                <c:pt idx="12174">
                  <c:v>6027.2</c:v>
                </c:pt>
                <c:pt idx="12175">
                  <c:v>6624.3</c:v>
                </c:pt>
                <c:pt idx="12176">
                  <c:v>6905</c:v>
                </c:pt>
                <c:pt idx="12177">
                  <c:v>6676.9</c:v>
                </c:pt>
                <c:pt idx="12178">
                  <c:v>8786.4</c:v>
                </c:pt>
                <c:pt idx="12179">
                  <c:v>8225.2999999999993</c:v>
                </c:pt>
                <c:pt idx="12180">
                  <c:v>7211.4</c:v>
                </c:pt>
                <c:pt idx="12181">
                  <c:v>9307.4</c:v>
                </c:pt>
                <c:pt idx="12182">
                  <c:v>8655.2999999999993</c:v>
                </c:pt>
                <c:pt idx="12183">
                  <c:v>7452.8</c:v>
                </c:pt>
                <c:pt idx="12184">
                  <c:v>11216</c:v>
                </c:pt>
                <c:pt idx="12185">
                  <c:v>18156</c:v>
                </c:pt>
                <c:pt idx="12186">
                  <c:v>14673</c:v>
                </c:pt>
                <c:pt idx="12187">
                  <c:v>15616</c:v>
                </c:pt>
                <c:pt idx="12188">
                  <c:v>15649</c:v>
                </c:pt>
                <c:pt idx="12189">
                  <c:v>13023</c:v>
                </c:pt>
                <c:pt idx="12190">
                  <c:v>11628</c:v>
                </c:pt>
                <c:pt idx="12191">
                  <c:v>10537</c:v>
                </c:pt>
                <c:pt idx="12192">
                  <c:v>9217</c:v>
                </c:pt>
                <c:pt idx="12193">
                  <c:v>8374.6</c:v>
                </c:pt>
                <c:pt idx="12194">
                  <c:v>7493.8</c:v>
                </c:pt>
                <c:pt idx="12195">
                  <c:v>6724.8</c:v>
                </c:pt>
                <c:pt idx="12196">
                  <c:v>6052.7</c:v>
                </c:pt>
                <c:pt idx="12197">
                  <c:v>5464.3</c:v>
                </c:pt>
                <c:pt idx="12198">
                  <c:v>4947.8</c:v>
                </c:pt>
                <c:pt idx="12199">
                  <c:v>4494</c:v>
                </c:pt>
                <c:pt idx="12200">
                  <c:v>4094.2</c:v>
                </c:pt>
                <c:pt idx="12201">
                  <c:v>3949.1</c:v>
                </c:pt>
                <c:pt idx="12202">
                  <c:v>8483</c:v>
                </c:pt>
                <c:pt idx="12203">
                  <c:v>15771</c:v>
                </c:pt>
                <c:pt idx="12204">
                  <c:v>14786</c:v>
                </c:pt>
                <c:pt idx="12205">
                  <c:v>11970</c:v>
                </c:pt>
                <c:pt idx="12206">
                  <c:v>11408</c:v>
                </c:pt>
                <c:pt idx="12207">
                  <c:v>13082</c:v>
                </c:pt>
                <c:pt idx="12208">
                  <c:v>12294</c:v>
                </c:pt>
                <c:pt idx="12209">
                  <c:v>11758</c:v>
                </c:pt>
                <c:pt idx="12210">
                  <c:v>10359</c:v>
                </c:pt>
                <c:pt idx="12211">
                  <c:v>9216</c:v>
                </c:pt>
                <c:pt idx="12212">
                  <c:v>8227.2999999999993</c:v>
                </c:pt>
                <c:pt idx="12213">
                  <c:v>7356.3</c:v>
                </c:pt>
                <c:pt idx="12214">
                  <c:v>6948.4</c:v>
                </c:pt>
                <c:pt idx="12215">
                  <c:v>6000.2</c:v>
                </c:pt>
                <c:pt idx="12216">
                  <c:v>5447.1</c:v>
                </c:pt>
                <c:pt idx="12217">
                  <c:v>4926.3</c:v>
                </c:pt>
                <c:pt idx="12218">
                  <c:v>4470.8999999999996</c:v>
                </c:pt>
                <c:pt idx="12219">
                  <c:v>5072.6000000000004</c:v>
                </c:pt>
                <c:pt idx="12220">
                  <c:v>4603.8999999999996</c:v>
                </c:pt>
                <c:pt idx="12221">
                  <c:v>4301.8</c:v>
                </c:pt>
                <c:pt idx="12222">
                  <c:v>3748.3</c:v>
                </c:pt>
                <c:pt idx="12223">
                  <c:v>3538.1</c:v>
                </c:pt>
                <c:pt idx="12224">
                  <c:v>3236.8</c:v>
                </c:pt>
                <c:pt idx="12225">
                  <c:v>11604</c:v>
                </c:pt>
                <c:pt idx="12226">
                  <c:v>11563</c:v>
                </c:pt>
                <c:pt idx="12227">
                  <c:v>9764.2999999999993</c:v>
                </c:pt>
                <c:pt idx="12228">
                  <c:v>8563.2000000000007</c:v>
                </c:pt>
                <c:pt idx="12229">
                  <c:v>7625.4</c:v>
                </c:pt>
                <c:pt idx="12230">
                  <c:v>6831.6</c:v>
                </c:pt>
                <c:pt idx="12231">
                  <c:v>6910.5</c:v>
                </c:pt>
                <c:pt idx="12232">
                  <c:v>7055.1</c:v>
                </c:pt>
                <c:pt idx="12233">
                  <c:v>6097.5</c:v>
                </c:pt>
                <c:pt idx="12234">
                  <c:v>6080.3</c:v>
                </c:pt>
                <c:pt idx="12235">
                  <c:v>5457.7</c:v>
                </c:pt>
                <c:pt idx="12236">
                  <c:v>4915.6000000000004</c:v>
                </c:pt>
                <c:pt idx="12237">
                  <c:v>4494.6000000000004</c:v>
                </c:pt>
                <c:pt idx="12238">
                  <c:v>4123</c:v>
                </c:pt>
                <c:pt idx="12239">
                  <c:v>3702.7</c:v>
                </c:pt>
                <c:pt idx="12240">
                  <c:v>3431.8</c:v>
                </c:pt>
                <c:pt idx="12241">
                  <c:v>3940.5</c:v>
                </c:pt>
                <c:pt idx="12242">
                  <c:v>4445.6000000000004</c:v>
                </c:pt>
                <c:pt idx="12243">
                  <c:v>5293</c:v>
                </c:pt>
                <c:pt idx="12244">
                  <c:v>6173.3</c:v>
                </c:pt>
                <c:pt idx="12245">
                  <c:v>6288.2</c:v>
                </c:pt>
                <c:pt idx="12246">
                  <c:v>5564.7</c:v>
                </c:pt>
                <c:pt idx="12247">
                  <c:v>5087.1000000000004</c:v>
                </c:pt>
                <c:pt idx="12248">
                  <c:v>4798.3</c:v>
                </c:pt>
                <c:pt idx="12249">
                  <c:v>8889.7000000000007</c:v>
                </c:pt>
                <c:pt idx="12250">
                  <c:v>15259</c:v>
                </c:pt>
                <c:pt idx="12251">
                  <c:v>16190</c:v>
                </c:pt>
                <c:pt idx="12252">
                  <c:v>16192</c:v>
                </c:pt>
                <c:pt idx="12253">
                  <c:v>13288</c:v>
                </c:pt>
                <c:pt idx="12254">
                  <c:v>14382</c:v>
                </c:pt>
                <c:pt idx="12255">
                  <c:v>13093</c:v>
                </c:pt>
                <c:pt idx="12256">
                  <c:v>16276</c:v>
                </c:pt>
                <c:pt idx="12257">
                  <c:v>13327</c:v>
                </c:pt>
                <c:pt idx="12258">
                  <c:v>17026</c:v>
                </c:pt>
                <c:pt idx="12259">
                  <c:v>13541</c:v>
                </c:pt>
                <c:pt idx="12260">
                  <c:v>13005</c:v>
                </c:pt>
                <c:pt idx="12261">
                  <c:v>12069</c:v>
                </c:pt>
                <c:pt idx="12262">
                  <c:v>10646</c:v>
                </c:pt>
                <c:pt idx="12263">
                  <c:v>9475.7999999999993</c:v>
                </c:pt>
                <c:pt idx="12264">
                  <c:v>8652.2999999999993</c:v>
                </c:pt>
                <c:pt idx="12265">
                  <c:v>7590.9</c:v>
                </c:pt>
                <c:pt idx="12266">
                  <c:v>6963.2</c:v>
                </c:pt>
                <c:pt idx="12267">
                  <c:v>6342.1</c:v>
                </c:pt>
                <c:pt idx="12268">
                  <c:v>5761.9</c:v>
                </c:pt>
                <c:pt idx="12269">
                  <c:v>5220.6000000000004</c:v>
                </c:pt>
                <c:pt idx="12270">
                  <c:v>4805.8999999999996</c:v>
                </c:pt>
                <c:pt idx="12271">
                  <c:v>4912.8</c:v>
                </c:pt>
                <c:pt idx="12272">
                  <c:v>4134</c:v>
                </c:pt>
                <c:pt idx="12273">
                  <c:v>5242.3</c:v>
                </c:pt>
                <c:pt idx="12274">
                  <c:v>4741.3</c:v>
                </c:pt>
                <c:pt idx="12275">
                  <c:v>4219.5</c:v>
                </c:pt>
                <c:pt idx="12276">
                  <c:v>3827.2</c:v>
                </c:pt>
                <c:pt idx="12277">
                  <c:v>3490.5</c:v>
                </c:pt>
                <c:pt idx="12278">
                  <c:v>3194.2</c:v>
                </c:pt>
                <c:pt idx="12279">
                  <c:v>2931.6</c:v>
                </c:pt>
                <c:pt idx="12280">
                  <c:v>2698.5</c:v>
                </c:pt>
                <c:pt idx="12281">
                  <c:v>2490.6</c:v>
                </c:pt>
                <c:pt idx="12282">
                  <c:v>2305.1999999999998</c:v>
                </c:pt>
                <c:pt idx="12283">
                  <c:v>2138.6999999999998</c:v>
                </c:pt>
                <c:pt idx="12284">
                  <c:v>1989.5</c:v>
                </c:pt>
                <c:pt idx="12285">
                  <c:v>1877.6</c:v>
                </c:pt>
                <c:pt idx="12286">
                  <c:v>1883.7</c:v>
                </c:pt>
                <c:pt idx="12287">
                  <c:v>1644.9</c:v>
                </c:pt>
                <c:pt idx="12288">
                  <c:v>1523.5</c:v>
                </c:pt>
                <c:pt idx="12289">
                  <c:v>1431.8</c:v>
                </c:pt>
                <c:pt idx="12290">
                  <c:v>1647</c:v>
                </c:pt>
                <c:pt idx="12291">
                  <c:v>1304.3</c:v>
                </c:pt>
                <c:pt idx="12292">
                  <c:v>1200.5999999999999</c:v>
                </c:pt>
                <c:pt idx="12293">
                  <c:v>1135.5</c:v>
                </c:pt>
                <c:pt idx="12294">
                  <c:v>1075.3</c:v>
                </c:pt>
                <c:pt idx="12295">
                  <c:v>1019.4</c:v>
                </c:pt>
                <c:pt idx="12296">
                  <c:v>967.5</c:v>
                </c:pt>
                <c:pt idx="12297">
                  <c:v>918.9</c:v>
                </c:pt>
                <c:pt idx="12298">
                  <c:v>873.9</c:v>
                </c:pt>
                <c:pt idx="12299">
                  <c:v>831.3</c:v>
                </c:pt>
                <c:pt idx="12300">
                  <c:v>791.6</c:v>
                </c:pt>
                <c:pt idx="12301">
                  <c:v>754.5</c:v>
                </c:pt>
                <c:pt idx="12302">
                  <c:v>723.2</c:v>
                </c:pt>
                <c:pt idx="12303">
                  <c:v>686.6</c:v>
                </c:pt>
                <c:pt idx="12304">
                  <c:v>696.9</c:v>
                </c:pt>
                <c:pt idx="12305">
                  <c:v>1490.9</c:v>
                </c:pt>
                <c:pt idx="12306">
                  <c:v>1260.5</c:v>
                </c:pt>
                <c:pt idx="12307">
                  <c:v>1086.5999999999999</c:v>
                </c:pt>
                <c:pt idx="12308">
                  <c:v>947.1</c:v>
                </c:pt>
                <c:pt idx="12309">
                  <c:v>870.1</c:v>
                </c:pt>
                <c:pt idx="12310">
                  <c:v>807.4</c:v>
                </c:pt>
                <c:pt idx="12311">
                  <c:v>751</c:v>
                </c:pt>
                <c:pt idx="12312">
                  <c:v>700.2</c:v>
                </c:pt>
                <c:pt idx="12313">
                  <c:v>654.1</c:v>
                </c:pt>
                <c:pt idx="12314">
                  <c:v>612.5</c:v>
                </c:pt>
                <c:pt idx="12315">
                  <c:v>574.6</c:v>
                </c:pt>
                <c:pt idx="12316">
                  <c:v>586.5</c:v>
                </c:pt>
                <c:pt idx="12317">
                  <c:v>513.6</c:v>
                </c:pt>
                <c:pt idx="12318">
                  <c:v>479.5</c:v>
                </c:pt>
                <c:pt idx="12319">
                  <c:v>452.9</c:v>
                </c:pt>
                <c:pt idx="12320">
                  <c:v>439.8</c:v>
                </c:pt>
                <c:pt idx="12321">
                  <c:v>443.7</c:v>
                </c:pt>
                <c:pt idx="12322">
                  <c:v>391.4</c:v>
                </c:pt>
                <c:pt idx="12323">
                  <c:v>886.4</c:v>
                </c:pt>
                <c:pt idx="12324">
                  <c:v>2372.3000000000002</c:v>
                </c:pt>
                <c:pt idx="12325">
                  <c:v>3438.5</c:v>
                </c:pt>
                <c:pt idx="12326">
                  <c:v>2909.3</c:v>
                </c:pt>
                <c:pt idx="12327">
                  <c:v>2490.6999999999998</c:v>
                </c:pt>
                <c:pt idx="12328">
                  <c:v>2234.6999999999998</c:v>
                </c:pt>
                <c:pt idx="12329">
                  <c:v>2027.1</c:v>
                </c:pt>
                <c:pt idx="12330">
                  <c:v>1786.5</c:v>
                </c:pt>
                <c:pt idx="12331">
                  <c:v>1611.8</c:v>
                </c:pt>
                <c:pt idx="12332">
                  <c:v>1447.8</c:v>
                </c:pt>
                <c:pt idx="12333">
                  <c:v>1309.5</c:v>
                </c:pt>
                <c:pt idx="12334">
                  <c:v>4648.6000000000004</c:v>
                </c:pt>
                <c:pt idx="12335">
                  <c:v>3784.8</c:v>
                </c:pt>
                <c:pt idx="12336">
                  <c:v>2912.2</c:v>
                </c:pt>
                <c:pt idx="12337">
                  <c:v>2925</c:v>
                </c:pt>
                <c:pt idx="12338">
                  <c:v>2761.5</c:v>
                </c:pt>
                <c:pt idx="12339">
                  <c:v>2424.6</c:v>
                </c:pt>
                <c:pt idx="12340">
                  <c:v>2135.8000000000002</c:v>
                </c:pt>
                <c:pt idx="12341">
                  <c:v>1903.3</c:v>
                </c:pt>
                <c:pt idx="12342">
                  <c:v>2729.9</c:v>
                </c:pt>
                <c:pt idx="12343">
                  <c:v>3830.1</c:v>
                </c:pt>
                <c:pt idx="12344">
                  <c:v>3565.2</c:v>
                </c:pt>
                <c:pt idx="12345">
                  <c:v>2963</c:v>
                </c:pt>
                <c:pt idx="12346">
                  <c:v>2797.9</c:v>
                </c:pt>
                <c:pt idx="12347">
                  <c:v>2512.1999999999998</c:v>
                </c:pt>
                <c:pt idx="12348">
                  <c:v>2262.6</c:v>
                </c:pt>
                <c:pt idx="12349">
                  <c:v>2043.9</c:v>
                </c:pt>
                <c:pt idx="12350">
                  <c:v>1852.2</c:v>
                </c:pt>
                <c:pt idx="12351">
                  <c:v>1871.3</c:v>
                </c:pt>
                <c:pt idx="12352">
                  <c:v>1555.5</c:v>
                </c:pt>
                <c:pt idx="12353">
                  <c:v>1403.2</c:v>
                </c:pt>
                <c:pt idx="12354">
                  <c:v>1295.5</c:v>
                </c:pt>
                <c:pt idx="12355">
                  <c:v>1304.3</c:v>
                </c:pt>
                <c:pt idx="12356">
                  <c:v>1105</c:v>
                </c:pt>
                <c:pt idx="12357">
                  <c:v>2051.6</c:v>
                </c:pt>
                <c:pt idx="12358">
                  <c:v>1796</c:v>
                </c:pt>
                <c:pt idx="12359">
                  <c:v>1548.9</c:v>
                </c:pt>
                <c:pt idx="12360">
                  <c:v>1408.7</c:v>
                </c:pt>
                <c:pt idx="12361">
                  <c:v>1285</c:v>
                </c:pt>
                <c:pt idx="12362">
                  <c:v>1175.8</c:v>
                </c:pt>
                <c:pt idx="12363">
                  <c:v>1079</c:v>
                </c:pt>
                <c:pt idx="12364">
                  <c:v>1025.4000000000001</c:v>
                </c:pt>
                <c:pt idx="12365">
                  <c:v>923.1</c:v>
                </c:pt>
                <c:pt idx="12366">
                  <c:v>894.8</c:v>
                </c:pt>
                <c:pt idx="12367">
                  <c:v>796.3</c:v>
                </c:pt>
                <c:pt idx="12368">
                  <c:v>732.4</c:v>
                </c:pt>
                <c:pt idx="12369">
                  <c:v>1237</c:v>
                </c:pt>
                <c:pt idx="12370">
                  <c:v>711.2</c:v>
                </c:pt>
                <c:pt idx="12371">
                  <c:v>979</c:v>
                </c:pt>
                <c:pt idx="12372">
                  <c:v>895.5</c:v>
                </c:pt>
                <c:pt idx="12373">
                  <c:v>819</c:v>
                </c:pt>
                <c:pt idx="12374">
                  <c:v>1632.6</c:v>
                </c:pt>
                <c:pt idx="12375">
                  <c:v>1412.4</c:v>
                </c:pt>
                <c:pt idx="12376">
                  <c:v>1199.7</c:v>
                </c:pt>
                <c:pt idx="12377">
                  <c:v>1131.2</c:v>
                </c:pt>
                <c:pt idx="12378">
                  <c:v>996.3</c:v>
                </c:pt>
                <c:pt idx="12379">
                  <c:v>1498.4</c:v>
                </c:pt>
                <c:pt idx="12380">
                  <c:v>1940.7</c:v>
                </c:pt>
                <c:pt idx="12381">
                  <c:v>1849</c:v>
                </c:pt>
                <c:pt idx="12382">
                  <c:v>1591.8</c:v>
                </c:pt>
                <c:pt idx="12383">
                  <c:v>1502.8</c:v>
                </c:pt>
                <c:pt idx="12384">
                  <c:v>1358.1</c:v>
                </c:pt>
                <c:pt idx="12385">
                  <c:v>1236.5999999999999</c:v>
                </c:pt>
                <c:pt idx="12386">
                  <c:v>1116.5</c:v>
                </c:pt>
                <c:pt idx="12387">
                  <c:v>1012.6</c:v>
                </c:pt>
                <c:pt idx="12388">
                  <c:v>924</c:v>
                </c:pt>
                <c:pt idx="12389">
                  <c:v>846.1</c:v>
                </c:pt>
                <c:pt idx="12390">
                  <c:v>776.9</c:v>
                </c:pt>
                <c:pt idx="12391">
                  <c:v>718.5</c:v>
                </c:pt>
                <c:pt idx="12392">
                  <c:v>660.9</c:v>
                </c:pt>
                <c:pt idx="12393">
                  <c:v>611.6</c:v>
                </c:pt>
                <c:pt idx="12394">
                  <c:v>567.9</c:v>
                </c:pt>
                <c:pt idx="12395">
                  <c:v>528.5</c:v>
                </c:pt>
                <c:pt idx="12396">
                  <c:v>492.8</c:v>
                </c:pt>
                <c:pt idx="12397">
                  <c:v>597.5</c:v>
                </c:pt>
                <c:pt idx="12398">
                  <c:v>446.8</c:v>
                </c:pt>
                <c:pt idx="12399">
                  <c:v>405.1</c:v>
                </c:pt>
                <c:pt idx="12400">
                  <c:v>501.8</c:v>
                </c:pt>
                <c:pt idx="12401">
                  <c:v>372.1</c:v>
                </c:pt>
                <c:pt idx="12402">
                  <c:v>338.4</c:v>
                </c:pt>
                <c:pt idx="12403">
                  <c:v>319.60000000000002</c:v>
                </c:pt>
                <c:pt idx="12404">
                  <c:v>302.3</c:v>
                </c:pt>
                <c:pt idx="12405">
                  <c:v>286.39999999999998</c:v>
                </c:pt>
                <c:pt idx="12406">
                  <c:v>271.5</c:v>
                </c:pt>
                <c:pt idx="12407">
                  <c:v>266.10000000000002</c:v>
                </c:pt>
                <c:pt idx="12408">
                  <c:v>299.2</c:v>
                </c:pt>
                <c:pt idx="12409">
                  <c:v>448.2</c:v>
                </c:pt>
                <c:pt idx="12410">
                  <c:v>542.20000000000005</c:v>
                </c:pt>
                <c:pt idx="12411">
                  <c:v>604.6</c:v>
                </c:pt>
                <c:pt idx="12412">
                  <c:v>882</c:v>
                </c:pt>
                <c:pt idx="12413">
                  <c:v>1727.3</c:v>
                </c:pt>
                <c:pt idx="12414">
                  <c:v>1635.7</c:v>
                </c:pt>
                <c:pt idx="12415">
                  <c:v>1406.8</c:v>
                </c:pt>
                <c:pt idx="12416">
                  <c:v>1256.5</c:v>
                </c:pt>
                <c:pt idx="12417">
                  <c:v>1132.7</c:v>
                </c:pt>
                <c:pt idx="12418">
                  <c:v>1080.4000000000001</c:v>
                </c:pt>
                <c:pt idx="12419">
                  <c:v>993.1</c:v>
                </c:pt>
                <c:pt idx="12420">
                  <c:v>896</c:v>
                </c:pt>
                <c:pt idx="12421">
                  <c:v>757.4</c:v>
                </c:pt>
                <c:pt idx="12422">
                  <c:v>756.9</c:v>
                </c:pt>
                <c:pt idx="12423">
                  <c:v>800.2</c:v>
                </c:pt>
                <c:pt idx="12424">
                  <c:v>639</c:v>
                </c:pt>
                <c:pt idx="12425">
                  <c:v>850.3</c:v>
                </c:pt>
                <c:pt idx="12426">
                  <c:v>672.5</c:v>
                </c:pt>
                <c:pt idx="12427">
                  <c:v>710</c:v>
                </c:pt>
                <c:pt idx="12428">
                  <c:v>660.7</c:v>
                </c:pt>
                <c:pt idx="12429">
                  <c:v>619.1</c:v>
                </c:pt>
                <c:pt idx="12430">
                  <c:v>540.79999999999995</c:v>
                </c:pt>
                <c:pt idx="12431">
                  <c:v>493.1</c:v>
                </c:pt>
                <c:pt idx="12432">
                  <c:v>453.9</c:v>
                </c:pt>
                <c:pt idx="12433">
                  <c:v>418.6</c:v>
                </c:pt>
                <c:pt idx="12434">
                  <c:v>1068.5</c:v>
                </c:pt>
                <c:pt idx="12435">
                  <c:v>2044.7</c:v>
                </c:pt>
                <c:pt idx="12436">
                  <c:v>1835.8</c:v>
                </c:pt>
                <c:pt idx="12437">
                  <c:v>1549.4</c:v>
                </c:pt>
                <c:pt idx="12438">
                  <c:v>1429.3</c:v>
                </c:pt>
                <c:pt idx="12439">
                  <c:v>1296.5</c:v>
                </c:pt>
                <c:pt idx="12440">
                  <c:v>1164.4000000000001</c:v>
                </c:pt>
                <c:pt idx="12441">
                  <c:v>1068</c:v>
                </c:pt>
                <c:pt idx="12442">
                  <c:v>949.7</c:v>
                </c:pt>
                <c:pt idx="12443">
                  <c:v>858.4</c:v>
                </c:pt>
                <c:pt idx="12444">
                  <c:v>780.5</c:v>
                </c:pt>
                <c:pt idx="12445">
                  <c:v>762.1</c:v>
                </c:pt>
                <c:pt idx="12446">
                  <c:v>855.6</c:v>
                </c:pt>
                <c:pt idx="12447">
                  <c:v>1034.9000000000001</c:v>
                </c:pt>
                <c:pt idx="12448">
                  <c:v>1133.2</c:v>
                </c:pt>
                <c:pt idx="12449">
                  <c:v>1188.0999999999999</c:v>
                </c:pt>
                <c:pt idx="12450">
                  <c:v>1069.2</c:v>
                </c:pt>
                <c:pt idx="12451">
                  <c:v>965.5</c:v>
                </c:pt>
                <c:pt idx="12452">
                  <c:v>874.1</c:v>
                </c:pt>
                <c:pt idx="12453">
                  <c:v>794.1</c:v>
                </c:pt>
                <c:pt idx="12454">
                  <c:v>723.4</c:v>
                </c:pt>
                <c:pt idx="12455">
                  <c:v>661.2</c:v>
                </c:pt>
                <c:pt idx="12456">
                  <c:v>716.9</c:v>
                </c:pt>
                <c:pt idx="12457">
                  <c:v>2069.8000000000002</c:v>
                </c:pt>
                <c:pt idx="12458">
                  <c:v>1945.3</c:v>
                </c:pt>
                <c:pt idx="12459">
                  <c:v>2309.8000000000002</c:v>
                </c:pt>
                <c:pt idx="12460">
                  <c:v>2211.3000000000002</c:v>
                </c:pt>
                <c:pt idx="12461">
                  <c:v>1964</c:v>
                </c:pt>
                <c:pt idx="12462">
                  <c:v>1840.5</c:v>
                </c:pt>
                <c:pt idx="12463">
                  <c:v>1927.5</c:v>
                </c:pt>
                <c:pt idx="12464">
                  <c:v>1984.4</c:v>
                </c:pt>
                <c:pt idx="12465">
                  <c:v>2222.3000000000002</c:v>
                </c:pt>
                <c:pt idx="12466">
                  <c:v>2107.1</c:v>
                </c:pt>
                <c:pt idx="12467">
                  <c:v>2024.2</c:v>
                </c:pt>
                <c:pt idx="12468">
                  <c:v>1815.9</c:v>
                </c:pt>
                <c:pt idx="12469">
                  <c:v>1634</c:v>
                </c:pt>
                <c:pt idx="12470">
                  <c:v>1664.1</c:v>
                </c:pt>
                <c:pt idx="12471">
                  <c:v>1391.5</c:v>
                </c:pt>
                <c:pt idx="12472">
                  <c:v>1779.6</c:v>
                </c:pt>
                <c:pt idx="12473">
                  <c:v>1762.6</c:v>
                </c:pt>
                <c:pt idx="12474">
                  <c:v>1588.3</c:v>
                </c:pt>
                <c:pt idx="12475">
                  <c:v>1448.9</c:v>
                </c:pt>
                <c:pt idx="12476">
                  <c:v>1303</c:v>
                </c:pt>
                <c:pt idx="12477">
                  <c:v>1183.5</c:v>
                </c:pt>
                <c:pt idx="12478">
                  <c:v>1079.5</c:v>
                </c:pt>
                <c:pt idx="12479">
                  <c:v>987.6</c:v>
                </c:pt>
                <c:pt idx="12480">
                  <c:v>906.1</c:v>
                </c:pt>
                <c:pt idx="12481">
                  <c:v>833.8</c:v>
                </c:pt>
                <c:pt idx="12482">
                  <c:v>769.5</c:v>
                </c:pt>
                <c:pt idx="12483">
                  <c:v>711.8</c:v>
                </c:pt>
                <c:pt idx="12484">
                  <c:v>660.4</c:v>
                </c:pt>
                <c:pt idx="12485">
                  <c:v>741.5</c:v>
                </c:pt>
                <c:pt idx="12486">
                  <c:v>3889.9</c:v>
                </c:pt>
                <c:pt idx="12487">
                  <c:v>17900</c:v>
                </c:pt>
                <c:pt idx="12488">
                  <c:v>26533</c:v>
                </c:pt>
                <c:pt idx="12489">
                  <c:v>22089</c:v>
                </c:pt>
                <c:pt idx="12490">
                  <c:v>17184</c:v>
                </c:pt>
                <c:pt idx="12491">
                  <c:v>14502</c:v>
                </c:pt>
                <c:pt idx="12492">
                  <c:v>13293</c:v>
                </c:pt>
                <c:pt idx="12493">
                  <c:v>12261</c:v>
                </c:pt>
                <c:pt idx="12494">
                  <c:v>11833</c:v>
                </c:pt>
                <c:pt idx="12495">
                  <c:v>14272</c:v>
                </c:pt>
                <c:pt idx="12496">
                  <c:v>14746</c:v>
                </c:pt>
                <c:pt idx="12497">
                  <c:v>12900</c:v>
                </c:pt>
                <c:pt idx="12498">
                  <c:v>11499</c:v>
                </c:pt>
                <c:pt idx="12499">
                  <c:v>10743</c:v>
                </c:pt>
                <c:pt idx="12500">
                  <c:v>9559.7000000000007</c:v>
                </c:pt>
                <c:pt idx="12501">
                  <c:v>8529.4</c:v>
                </c:pt>
                <c:pt idx="12502">
                  <c:v>7631.9</c:v>
                </c:pt>
                <c:pt idx="12503">
                  <c:v>6902.6</c:v>
                </c:pt>
                <c:pt idx="12504">
                  <c:v>6317.6</c:v>
                </c:pt>
                <c:pt idx="12505">
                  <c:v>7703.4</c:v>
                </c:pt>
                <c:pt idx="12506">
                  <c:v>7394.8</c:v>
                </c:pt>
                <c:pt idx="12507">
                  <c:v>6549.1</c:v>
                </c:pt>
                <c:pt idx="12508">
                  <c:v>6153.2</c:v>
                </c:pt>
                <c:pt idx="12509">
                  <c:v>5616.9</c:v>
                </c:pt>
                <c:pt idx="12510">
                  <c:v>5193.5</c:v>
                </c:pt>
                <c:pt idx="12511">
                  <c:v>4996.7</c:v>
                </c:pt>
                <c:pt idx="12512">
                  <c:v>4960.5</c:v>
                </c:pt>
                <c:pt idx="12513">
                  <c:v>5210.2</c:v>
                </c:pt>
                <c:pt idx="12514">
                  <c:v>5091.3</c:v>
                </c:pt>
                <c:pt idx="12515">
                  <c:v>4725.1000000000004</c:v>
                </c:pt>
                <c:pt idx="12516">
                  <c:v>7226.5</c:v>
                </c:pt>
                <c:pt idx="12517">
                  <c:v>7002.1</c:v>
                </c:pt>
                <c:pt idx="12518">
                  <c:v>7165.4</c:v>
                </c:pt>
                <c:pt idx="12519">
                  <c:v>7363.8</c:v>
                </c:pt>
                <c:pt idx="12520">
                  <c:v>6488.4</c:v>
                </c:pt>
                <c:pt idx="12521">
                  <c:v>5808.6</c:v>
                </c:pt>
                <c:pt idx="12522">
                  <c:v>5219.8999999999996</c:v>
                </c:pt>
                <c:pt idx="12523">
                  <c:v>4705.1000000000004</c:v>
                </c:pt>
                <c:pt idx="12524">
                  <c:v>4253.8999999999996</c:v>
                </c:pt>
                <c:pt idx="12525">
                  <c:v>3857.6</c:v>
                </c:pt>
                <c:pt idx="12526">
                  <c:v>3513</c:v>
                </c:pt>
                <c:pt idx="12527">
                  <c:v>4100.8</c:v>
                </c:pt>
                <c:pt idx="12528">
                  <c:v>16832</c:v>
                </c:pt>
                <c:pt idx="12529">
                  <c:v>18787</c:v>
                </c:pt>
                <c:pt idx="12530">
                  <c:v>20621</c:v>
                </c:pt>
                <c:pt idx="12531">
                  <c:v>15041</c:v>
                </c:pt>
                <c:pt idx="12532">
                  <c:v>13873</c:v>
                </c:pt>
                <c:pt idx="12533">
                  <c:v>12238</c:v>
                </c:pt>
                <c:pt idx="12534">
                  <c:v>10956</c:v>
                </c:pt>
                <c:pt idx="12535">
                  <c:v>9734.7000000000007</c:v>
                </c:pt>
                <c:pt idx="12536">
                  <c:v>8694.5</c:v>
                </c:pt>
                <c:pt idx="12537">
                  <c:v>8501.1</c:v>
                </c:pt>
                <c:pt idx="12538">
                  <c:v>8721.2000000000007</c:v>
                </c:pt>
                <c:pt idx="12539">
                  <c:v>7602.8</c:v>
                </c:pt>
                <c:pt idx="12540">
                  <c:v>7881.2</c:v>
                </c:pt>
                <c:pt idx="12541">
                  <c:v>7033</c:v>
                </c:pt>
                <c:pt idx="12542">
                  <c:v>6346.5</c:v>
                </c:pt>
                <c:pt idx="12543">
                  <c:v>5863.1</c:v>
                </c:pt>
                <c:pt idx="12544">
                  <c:v>5668.2</c:v>
                </c:pt>
                <c:pt idx="12545">
                  <c:v>5696.3</c:v>
                </c:pt>
                <c:pt idx="12546">
                  <c:v>5752.9</c:v>
                </c:pt>
                <c:pt idx="12547">
                  <c:v>5016.8</c:v>
                </c:pt>
                <c:pt idx="12548">
                  <c:v>5374.3</c:v>
                </c:pt>
                <c:pt idx="12549">
                  <c:v>8241.1</c:v>
                </c:pt>
                <c:pt idx="12550">
                  <c:v>8143.4</c:v>
                </c:pt>
                <c:pt idx="12551">
                  <c:v>7954.8</c:v>
                </c:pt>
                <c:pt idx="12552">
                  <c:v>6945.4</c:v>
                </c:pt>
                <c:pt idx="12553">
                  <c:v>6688.2</c:v>
                </c:pt>
                <c:pt idx="12554">
                  <c:v>6149.7</c:v>
                </c:pt>
                <c:pt idx="12555">
                  <c:v>5383.2</c:v>
                </c:pt>
                <c:pt idx="12556">
                  <c:v>5586.4</c:v>
                </c:pt>
                <c:pt idx="12557">
                  <c:v>5011.3999999999996</c:v>
                </c:pt>
                <c:pt idx="12558">
                  <c:v>4522.8</c:v>
                </c:pt>
                <c:pt idx="12559">
                  <c:v>4096.5</c:v>
                </c:pt>
                <c:pt idx="12560">
                  <c:v>3721.7</c:v>
                </c:pt>
                <c:pt idx="12561">
                  <c:v>3391.3</c:v>
                </c:pt>
                <c:pt idx="12562">
                  <c:v>3509.2</c:v>
                </c:pt>
                <c:pt idx="12563">
                  <c:v>2886.9</c:v>
                </c:pt>
                <c:pt idx="12564">
                  <c:v>2869.5</c:v>
                </c:pt>
                <c:pt idx="12565">
                  <c:v>2633.1</c:v>
                </c:pt>
                <c:pt idx="12566">
                  <c:v>2677.2</c:v>
                </c:pt>
                <c:pt idx="12567">
                  <c:v>3137.1</c:v>
                </c:pt>
                <c:pt idx="12568">
                  <c:v>3287.7</c:v>
                </c:pt>
                <c:pt idx="12569">
                  <c:v>2925</c:v>
                </c:pt>
                <c:pt idx="12570">
                  <c:v>2667.3</c:v>
                </c:pt>
                <c:pt idx="12571">
                  <c:v>2439.6999999999998</c:v>
                </c:pt>
                <c:pt idx="12572">
                  <c:v>2270.5</c:v>
                </c:pt>
                <c:pt idx="12573">
                  <c:v>2856.6</c:v>
                </c:pt>
                <c:pt idx="12574">
                  <c:v>2905.8</c:v>
                </c:pt>
                <c:pt idx="12575">
                  <c:v>2545.6</c:v>
                </c:pt>
                <c:pt idx="12576">
                  <c:v>2844.9</c:v>
                </c:pt>
                <c:pt idx="12577">
                  <c:v>2736.4</c:v>
                </c:pt>
                <c:pt idx="12578">
                  <c:v>2509.1</c:v>
                </c:pt>
                <c:pt idx="12579">
                  <c:v>2402.6</c:v>
                </c:pt>
                <c:pt idx="12580">
                  <c:v>2145.5</c:v>
                </c:pt>
                <c:pt idx="12581">
                  <c:v>1935.8</c:v>
                </c:pt>
                <c:pt idx="12582">
                  <c:v>1938.3</c:v>
                </c:pt>
                <c:pt idx="12583">
                  <c:v>6666.6</c:v>
                </c:pt>
                <c:pt idx="12584">
                  <c:v>6254.7</c:v>
                </c:pt>
                <c:pt idx="12585">
                  <c:v>5435.1</c:v>
                </c:pt>
                <c:pt idx="12586">
                  <c:v>5485.9</c:v>
                </c:pt>
                <c:pt idx="12587">
                  <c:v>5587.6</c:v>
                </c:pt>
                <c:pt idx="12588">
                  <c:v>4996</c:v>
                </c:pt>
                <c:pt idx="12589">
                  <c:v>4496.8999999999996</c:v>
                </c:pt>
                <c:pt idx="12590">
                  <c:v>4051</c:v>
                </c:pt>
                <c:pt idx="12591">
                  <c:v>3584.8</c:v>
                </c:pt>
                <c:pt idx="12592">
                  <c:v>3245.1</c:v>
                </c:pt>
                <c:pt idx="12593">
                  <c:v>2943.9</c:v>
                </c:pt>
                <c:pt idx="12594">
                  <c:v>2669.8</c:v>
                </c:pt>
                <c:pt idx="12595">
                  <c:v>3479.6</c:v>
                </c:pt>
                <c:pt idx="12596">
                  <c:v>3822.6</c:v>
                </c:pt>
                <c:pt idx="12597">
                  <c:v>3374.4</c:v>
                </c:pt>
                <c:pt idx="12598">
                  <c:v>3043.7</c:v>
                </c:pt>
                <c:pt idx="12599">
                  <c:v>2713.3</c:v>
                </c:pt>
                <c:pt idx="12600">
                  <c:v>2740.1</c:v>
                </c:pt>
                <c:pt idx="12601">
                  <c:v>2323.1999999999998</c:v>
                </c:pt>
                <c:pt idx="12602">
                  <c:v>3788.4</c:v>
                </c:pt>
                <c:pt idx="12603">
                  <c:v>4382.6000000000004</c:v>
                </c:pt>
                <c:pt idx="12604">
                  <c:v>3763.4</c:v>
                </c:pt>
                <c:pt idx="12605">
                  <c:v>3376.1</c:v>
                </c:pt>
                <c:pt idx="12606">
                  <c:v>3044.1</c:v>
                </c:pt>
                <c:pt idx="12607">
                  <c:v>2753</c:v>
                </c:pt>
                <c:pt idx="12608">
                  <c:v>2513.5</c:v>
                </c:pt>
                <c:pt idx="12609">
                  <c:v>8843.7000000000007</c:v>
                </c:pt>
                <c:pt idx="12610">
                  <c:v>8596.2000000000007</c:v>
                </c:pt>
                <c:pt idx="12611">
                  <c:v>7169.2</c:v>
                </c:pt>
                <c:pt idx="12612">
                  <c:v>6435.4</c:v>
                </c:pt>
                <c:pt idx="12613">
                  <c:v>5943.3</c:v>
                </c:pt>
                <c:pt idx="12614">
                  <c:v>5504.5</c:v>
                </c:pt>
                <c:pt idx="12615">
                  <c:v>4909.3999999999996</c:v>
                </c:pt>
                <c:pt idx="12616">
                  <c:v>4564.2</c:v>
                </c:pt>
                <c:pt idx="12617">
                  <c:v>4465.1000000000004</c:v>
                </c:pt>
                <c:pt idx="12618">
                  <c:v>4018.2</c:v>
                </c:pt>
                <c:pt idx="12619">
                  <c:v>3626.9</c:v>
                </c:pt>
                <c:pt idx="12620">
                  <c:v>3283.6</c:v>
                </c:pt>
                <c:pt idx="12621">
                  <c:v>3952.2</c:v>
                </c:pt>
                <c:pt idx="12622">
                  <c:v>6391.4</c:v>
                </c:pt>
                <c:pt idx="12623">
                  <c:v>6039.2</c:v>
                </c:pt>
                <c:pt idx="12624">
                  <c:v>5217.8</c:v>
                </c:pt>
                <c:pt idx="12625">
                  <c:v>4672.3999999999996</c:v>
                </c:pt>
                <c:pt idx="12626">
                  <c:v>4198.3999999999996</c:v>
                </c:pt>
                <c:pt idx="12627">
                  <c:v>3783.7</c:v>
                </c:pt>
                <c:pt idx="12628">
                  <c:v>3600.8</c:v>
                </c:pt>
                <c:pt idx="12629">
                  <c:v>3121.7</c:v>
                </c:pt>
                <c:pt idx="12630">
                  <c:v>2839.4</c:v>
                </c:pt>
                <c:pt idx="12631">
                  <c:v>2575.4</c:v>
                </c:pt>
                <c:pt idx="12632">
                  <c:v>2354.5</c:v>
                </c:pt>
                <c:pt idx="12633">
                  <c:v>2160.6</c:v>
                </c:pt>
                <c:pt idx="12634">
                  <c:v>1988.6</c:v>
                </c:pt>
                <c:pt idx="12635">
                  <c:v>1933.9</c:v>
                </c:pt>
                <c:pt idx="12636">
                  <c:v>2028.8</c:v>
                </c:pt>
                <c:pt idx="12637">
                  <c:v>2315.3000000000002</c:v>
                </c:pt>
                <c:pt idx="12638">
                  <c:v>2155.9</c:v>
                </c:pt>
                <c:pt idx="12639">
                  <c:v>2037.1</c:v>
                </c:pt>
                <c:pt idx="12640">
                  <c:v>2347</c:v>
                </c:pt>
                <c:pt idx="12641">
                  <c:v>2163.5</c:v>
                </c:pt>
                <c:pt idx="12642">
                  <c:v>1927.3</c:v>
                </c:pt>
                <c:pt idx="12643">
                  <c:v>1929</c:v>
                </c:pt>
                <c:pt idx="12644">
                  <c:v>1644.7</c:v>
                </c:pt>
                <c:pt idx="12645">
                  <c:v>1492.8</c:v>
                </c:pt>
                <c:pt idx="12646">
                  <c:v>1419.4</c:v>
                </c:pt>
                <c:pt idx="12647">
                  <c:v>1280.3</c:v>
                </c:pt>
                <c:pt idx="12648">
                  <c:v>1185.4000000000001</c:v>
                </c:pt>
                <c:pt idx="12649">
                  <c:v>1102</c:v>
                </c:pt>
                <c:pt idx="12650">
                  <c:v>1027.8</c:v>
                </c:pt>
                <c:pt idx="12651">
                  <c:v>960.8</c:v>
                </c:pt>
                <c:pt idx="12652">
                  <c:v>900</c:v>
                </c:pt>
                <c:pt idx="12653">
                  <c:v>850.6</c:v>
                </c:pt>
                <c:pt idx="12654">
                  <c:v>794.8</c:v>
                </c:pt>
                <c:pt idx="12655">
                  <c:v>748</c:v>
                </c:pt>
                <c:pt idx="12656">
                  <c:v>820.1</c:v>
                </c:pt>
                <c:pt idx="12657">
                  <c:v>690.8</c:v>
                </c:pt>
                <c:pt idx="12658">
                  <c:v>657.1</c:v>
                </c:pt>
                <c:pt idx="12659">
                  <c:v>641.70000000000005</c:v>
                </c:pt>
                <c:pt idx="12660">
                  <c:v>570.79999999999995</c:v>
                </c:pt>
                <c:pt idx="12661">
                  <c:v>537.4</c:v>
                </c:pt>
                <c:pt idx="12662">
                  <c:v>510.6</c:v>
                </c:pt>
                <c:pt idx="12663">
                  <c:v>485.4</c:v>
                </c:pt>
                <c:pt idx="12664">
                  <c:v>462</c:v>
                </c:pt>
                <c:pt idx="12665">
                  <c:v>440</c:v>
                </c:pt>
                <c:pt idx="12666">
                  <c:v>547.29999999999995</c:v>
                </c:pt>
                <c:pt idx="12667">
                  <c:v>414</c:v>
                </c:pt>
                <c:pt idx="12668">
                  <c:v>393.1</c:v>
                </c:pt>
                <c:pt idx="12669">
                  <c:v>365.2</c:v>
                </c:pt>
                <c:pt idx="12670">
                  <c:v>350.5</c:v>
                </c:pt>
                <c:pt idx="12671">
                  <c:v>332.3</c:v>
                </c:pt>
                <c:pt idx="12672">
                  <c:v>336.4</c:v>
                </c:pt>
                <c:pt idx="12673">
                  <c:v>305.39999999999998</c:v>
                </c:pt>
                <c:pt idx="12674">
                  <c:v>289.7</c:v>
                </c:pt>
                <c:pt idx="12675">
                  <c:v>277.2</c:v>
                </c:pt>
                <c:pt idx="12676">
                  <c:v>265.10000000000002</c:v>
                </c:pt>
                <c:pt idx="12677">
                  <c:v>253.8</c:v>
                </c:pt>
                <c:pt idx="12678">
                  <c:v>242.9</c:v>
                </c:pt>
                <c:pt idx="12679">
                  <c:v>718.7</c:v>
                </c:pt>
                <c:pt idx="12680">
                  <c:v>294.5</c:v>
                </c:pt>
                <c:pt idx="12681">
                  <c:v>351.1</c:v>
                </c:pt>
                <c:pt idx="12682">
                  <c:v>323.7</c:v>
                </c:pt>
                <c:pt idx="12683">
                  <c:v>300.8</c:v>
                </c:pt>
                <c:pt idx="12684">
                  <c:v>280.60000000000002</c:v>
                </c:pt>
                <c:pt idx="12685">
                  <c:v>2306.6999999999998</c:v>
                </c:pt>
                <c:pt idx="12686">
                  <c:v>2978.4</c:v>
                </c:pt>
                <c:pt idx="12687">
                  <c:v>2841.4</c:v>
                </c:pt>
                <c:pt idx="12688">
                  <c:v>2187.6999999999998</c:v>
                </c:pt>
                <c:pt idx="12689">
                  <c:v>2306.6999999999998</c:v>
                </c:pt>
                <c:pt idx="12690">
                  <c:v>2132.1999999999998</c:v>
                </c:pt>
                <c:pt idx="12691">
                  <c:v>1853.8</c:v>
                </c:pt>
                <c:pt idx="12692">
                  <c:v>1860.4</c:v>
                </c:pt>
                <c:pt idx="12693">
                  <c:v>1598.8</c:v>
                </c:pt>
                <c:pt idx="12694">
                  <c:v>1681.1</c:v>
                </c:pt>
                <c:pt idx="12695">
                  <c:v>1254.2</c:v>
                </c:pt>
                <c:pt idx="12696">
                  <c:v>1357.1</c:v>
                </c:pt>
                <c:pt idx="12697">
                  <c:v>2079.9</c:v>
                </c:pt>
                <c:pt idx="12698">
                  <c:v>3754.1</c:v>
                </c:pt>
                <c:pt idx="12699">
                  <c:v>12619</c:v>
                </c:pt>
                <c:pt idx="12700">
                  <c:v>12283</c:v>
                </c:pt>
                <c:pt idx="12701">
                  <c:v>9473.7999999999993</c:v>
                </c:pt>
                <c:pt idx="12702">
                  <c:v>10561</c:v>
                </c:pt>
                <c:pt idx="12703">
                  <c:v>9744.2000000000007</c:v>
                </c:pt>
                <c:pt idx="12704">
                  <c:v>8336.4</c:v>
                </c:pt>
                <c:pt idx="12705">
                  <c:v>8434.9</c:v>
                </c:pt>
                <c:pt idx="12706">
                  <c:v>7394.1</c:v>
                </c:pt>
                <c:pt idx="12707">
                  <c:v>6716.5</c:v>
                </c:pt>
                <c:pt idx="12708">
                  <c:v>5999.2</c:v>
                </c:pt>
                <c:pt idx="12709">
                  <c:v>5375.3</c:v>
                </c:pt>
                <c:pt idx="12710">
                  <c:v>5004.6000000000004</c:v>
                </c:pt>
                <c:pt idx="12711">
                  <c:v>4428.5</c:v>
                </c:pt>
                <c:pt idx="12712">
                  <c:v>3941.8</c:v>
                </c:pt>
                <c:pt idx="12713">
                  <c:v>3643.7</c:v>
                </c:pt>
                <c:pt idx="12714">
                  <c:v>3254.2</c:v>
                </c:pt>
                <c:pt idx="12715">
                  <c:v>3453.1</c:v>
                </c:pt>
                <c:pt idx="12716">
                  <c:v>2767.1</c:v>
                </c:pt>
                <c:pt idx="12717">
                  <c:v>2884.4</c:v>
                </c:pt>
                <c:pt idx="12718">
                  <c:v>2636.2</c:v>
                </c:pt>
                <c:pt idx="12719">
                  <c:v>2417.1999999999998</c:v>
                </c:pt>
                <c:pt idx="12720">
                  <c:v>2562.1</c:v>
                </c:pt>
                <c:pt idx="12721">
                  <c:v>2086.8000000000002</c:v>
                </c:pt>
                <c:pt idx="12722">
                  <c:v>1985.9</c:v>
                </c:pt>
                <c:pt idx="12723">
                  <c:v>1836.2</c:v>
                </c:pt>
                <c:pt idx="12724">
                  <c:v>1702.4</c:v>
                </c:pt>
                <c:pt idx="12725">
                  <c:v>1582.1</c:v>
                </c:pt>
                <c:pt idx="12726">
                  <c:v>1474.2</c:v>
                </c:pt>
                <c:pt idx="12727">
                  <c:v>1418.6</c:v>
                </c:pt>
                <c:pt idx="12728">
                  <c:v>1301.8</c:v>
                </c:pt>
                <c:pt idx="12729">
                  <c:v>1212.8</c:v>
                </c:pt>
                <c:pt idx="12730">
                  <c:v>1135</c:v>
                </c:pt>
                <c:pt idx="12731">
                  <c:v>1067.7</c:v>
                </c:pt>
                <c:pt idx="12732">
                  <c:v>1006.3</c:v>
                </c:pt>
                <c:pt idx="12733">
                  <c:v>953.1</c:v>
                </c:pt>
                <c:pt idx="12734">
                  <c:v>898.5</c:v>
                </c:pt>
                <c:pt idx="12735">
                  <c:v>850.2</c:v>
                </c:pt>
                <c:pt idx="12736">
                  <c:v>805.7</c:v>
                </c:pt>
                <c:pt idx="12737">
                  <c:v>768.5</c:v>
                </c:pt>
                <c:pt idx="12738">
                  <c:v>726.2</c:v>
                </c:pt>
                <c:pt idx="12739">
                  <c:v>689.9</c:v>
                </c:pt>
                <c:pt idx="12740">
                  <c:v>656.1</c:v>
                </c:pt>
                <c:pt idx="12741">
                  <c:v>624.70000000000005</c:v>
                </c:pt>
                <c:pt idx="12742">
                  <c:v>595.20000000000005</c:v>
                </c:pt>
                <c:pt idx="12743">
                  <c:v>567.29999999999995</c:v>
                </c:pt>
                <c:pt idx="12744">
                  <c:v>541.20000000000005</c:v>
                </c:pt>
                <c:pt idx="12745">
                  <c:v>516.4</c:v>
                </c:pt>
                <c:pt idx="12746">
                  <c:v>492.9</c:v>
                </c:pt>
                <c:pt idx="12747">
                  <c:v>470.7</c:v>
                </c:pt>
                <c:pt idx="12748">
                  <c:v>702.2</c:v>
                </c:pt>
                <c:pt idx="12749">
                  <c:v>2240.6</c:v>
                </c:pt>
                <c:pt idx="12750">
                  <c:v>1762.7</c:v>
                </c:pt>
                <c:pt idx="12751">
                  <c:v>1495.5</c:v>
                </c:pt>
                <c:pt idx="12752">
                  <c:v>1323.9</c:v>
                </c:pt>
                <c:pt idx="12753">
                  <c:v>1191.9000000000001</c:v>
                </c:pt>
                <c:pt idx="12754">
                  <c:v>1081.3</c:v>
                </c:pt>
                <c:pt idx="12755">
                  <c:v>990.4</c:v>
                </c:pt>
                <c:pt idx="12756">
                  <c:v>899.5</c:v>
                </c:pt>
                <c:pt idx="12757">
                  <c:v>997.6</c:v>
                </c:pt>
                <c:pt idx="12758">
                  <c:v>785.5</c:v>
                </c:pt>
                <c:pt idx="12759">
                  <c:v>697.5</c:v>
                </c:pt>
                <c:pt idx="12760">
                  <c:v>643.1</c:v>
                </c:pt>
                <c:pt idx="12761">
                  <c:v>595.70000000000005</c:v>
                </c:pt>
                <c:pt idx="12762">
                  <c:v>553</c:v>
                </c:pt>
                <c:pt idx="12763">
                  <c:v>537.1</c:v>
                </c:pt>
                <c:pt idx="12764">
                  <c:v>601.20000000000005</c:v>
                </c:pt>
                <c:pt idx="12765">
                  <c:v>467.5</c:v>
                </c:pt>
                <c:pt idx="12766">
                  <c:v>421.3</c:v>
                </c:pt>
                <c:pt idx="12767">
                  <c:v>802.7</c:v>
                </c:pt>
                <c:pt idx="12768">
                  <c:v>3288.4</c:v>
                </c:pt>
                <c:pt idx="12769">
                  <c:v>2539.3000000000002</c:v>
                </c:pt>
                <c:pt idx="12770">
                  <c:v>2594.1</c:v>
                </c:pt>
                <c:pt idx="12771">
                  <c:v>2408.1</c:v>
                </c:pt>
                <c:pt idx="12772">
                  <c:v>2096.3000000000002</c:v>
                </c:pt>
                <c:pt idx="12773">
                  <c:v>1869.3</c:v>
                </c:pt>
                <c:pt idx="12774">
                  <c:v>1956.9</c:v>
                </c:pt>
                <c:pt idx="12775">
                  <c:v>1820.1</c:v>
                </c:pt>
                <c:pt idx="12776">
                  <c:v>1734.3</c:v>
                </c:pt>
                <c:pt idx="12777">
                  <c:v>1609.8</c:v>
                </c:pt>
                <c:pt idx="12778">
                  <c:v>1451.4</c:v>
                </c:pt>
                <c:pt idx="12779">
                  <c:v>1623</c:v>
                </c:pt>
                <c:pt idx="12780">
                  <c:v>1227.9000000000001</c:v>
                </c:pt>
                <c:pt idx="12781">
                  <c:v>1361.7</c:v>
                </c:pt>
                <c:pt idx="12782">
                  <c:v>1236.2</c:v>
                </c:pt>
                <c:pt idx="12783">
                  <c:v>1120.5</c:v>
                </c:pt>
                <c:pt idx="12784">
                  <c:v>1027</c:v>
                </c:pt>
                <c:pt idx="12785">
                  <c:v>933.7</c:v>
                </c:pt>
                <c:pt idx="12786">
                  <c:v>855.4</c:v>
                </c:pt>
                <c:pt idx="12787">
                  <c:v>786.3</c:v>
                </c:pt>
                <c:pt idx="12788">
                  <c:v>725.1</c:v>
                </c:pt>
                <c:pt idx="12789">
                  <c:v>674.5</c:v>
                </c:pt>
                <c:pt idx="12790">
                  <c:v>621.70000000000005</c:v>
                </c:pt>
                <c:pt idx="12791">
                  <c:v>580.4</c:v>
                </c:pt>
                <c:pt idx="12792">
                  <c:v>538.1</c:v>
                </c:pt>
                <c:pt idx="12793">
                  <c:v>599.29999999999995</c:v>
                </c:pt>
                <c:pt idx="12794">
                  <c:v>480.6</c:v>
                </c:pt>
                <c:pt idx="12795">
                  <c:v>440.5</c:v>
                </c:pt>
                <c:pt idx="12796">
                  <c:v>441.4</c:v>
                </c:pt>
                <c:pt idx="12797">
                  <c:v>502.2</c:v>
                </c:pt>
                <c:pt idx="12798">
                  <c:v>490.4</c:v>
                </c:pt>
                <c:pt idx="12799">
                  <c:v>565.79999999999995</c:v>
                </c:pt>
                <c:pt idx="12800">
                  <c:v>675.3</c:v>
                </c:pt>
                <c:pt idx="12801">
                  <c:v>761.1</c:v>
                </c:pt>
                <c:pt idx="12802">
                  <c:v>1399</c:v>
                </c:pt>
                <c:pt idx="12803">
                  <c:v>1396.9</c:v>
                </c:pt>
                <c:pt idx="12804">
                  <c:v>1869</c:v>
                </c:pt>
                <c:pt idx="12805">
                  <c:v>1940.7</c:v>
                </c:pt>
                <c:pt idx="12806">
                  <c:v>1544.5</c:v>
                </c:pt>
                <c:pt idx="12807">
                  <c:v>1723.9</c:v>
                </c:pt>
                <c:pt idx="12808">
                  <c:v>1553.2</c:v>
                </c:pt>
                <c:pt idx="12809">
                  <c:v>1384.8</c:v>
                </c:pt>
                <c:pt idx="12810">
                  <c:v>1245</c:v>
                </c:pt>
                <c:pt idx="12811">
                  <c:v>1123.9000000000001</c:v>
                </c:pt>
                <c:pt idx="12812">
                  <c:v>1017.6</c:v>
                </c:pt>
                <c:pt idx="12813">
                  <c:v>924.1</c:v>
                </c:pt>
                <c:pt idx="12814">
                  <c:v>842</c:v>
                </c:pt>
                <c:pt idx="12815">
                  <c:v>769.1</c:v>
                </c:pt>
                <c:pt idx="12816">
                  <c:v>704.9</c:v>
                </c:pt>
                <c:pt idx="12817">
                  <c:v>647.70000000000005</c:v>
                </c:pt>
                <c:pt idx="12818">
                  <c:v>597.1</c:v>
                </c:pt>
                <c:pt idx="12819">
                  <c:v>551.79999999999995</c:v>
                </c:pt>
                <c:pt idx="12820">
                  <c:v>516.6</c:v>
                </c:pt>
                <c:pt idx="12821">
                  <c:v>502.2</c:v>
                </c:pt>
                <c:pt idx="12822">
                  <c:v>4885.6000000000004</c:v>
                </c:pt>
                <c:pt idx="12823">
                  <c:v>4247.1000000000004</c:v>
                </c:pt>
                <c:pt idx="12824">
                  <c:v>4487.8999999999996</c:v>
                </c:pt>
                <c:pt idx="12825">
                  <c:v>4690.3999999999996</c:v>
                </c:pt>
                <c:pt idx="12826">
                  <c:v>4037.2</c:v>
                </c:pt>
                <c:pt idx="12827">
                  <c:v>4167.8</c:v>
                </c:pt>
                <c:pt idx="12828">
                  <c:v>7243.2</c:v>
                </c:pt>
                <c:pt idx="12829">
                  <c:v>7136.4</c:v>
                </c:pt>
                <c:pt idx="12830">
                  <c:v>6885.1</c:v>
                </c:pt>
                <c:pt idx="12831">
                  <c:v>6502.9</c:v>
                </c:pt>
                <c:pt idx="12832">
                  <c:v>6447.8</c:v>
                </c:pt>
                <c:pt idx="12833">
                  <c:v>6004</c:v>
                </c:pt>
                <c:pt idx="12834">
                  <c:v>5932.7</c:v>
                </c:pt>
                <c:pt idx="12835">
                  <c:v>5518.2</c:v>
                </c:pt>
                <c:pt idx="12836">
                  <c:v>4976</c:v>
                </c:pt>
                <c:pt idx="12837">
                  <c:v>4589.3</c:v>
                </c:pt>
                <c:pt idx="12838">
                  <c:v>4390.5</c:v>
                </c:pt>
                <c:pt idx="12839">
                  <c:v>4026.1</c:v>
                </c:pt>
                <c:pt idx="12840">
                  <c:v>3654.5</c:v>
                </c:pt>
                <c:pt idx="12841">
                  <c:v>3301.7</c:v>
                </c:pt>
                <c:pt idx="12842">
                  <c:v>3673.1</c:v>
                </c:pt>
                <c:pt idx="12843">
                  <c:v>4867.8</c:v>
                </c:pt>
                <c:pt idx="12844">
                  <c:v>5266.5</c:v>
                </c:pt>
                <c:pt idx="12845">
                  <c:v>4633.3</c:v>
                </c:pt>
                <c:pt idx="12846">
                  <c:v>4289.6000000000004</c:v>
                </c:pt>
                <c:pt idx="12847">
                  <c:v>3855.5</c:v>
                </c:pt>
                <c:pt idx="12848">
                  <c:v>4267.3</c:v>
                </c:pt>
                <c:pt idx="12849">
                  <c:v>7629.9</c:v>
                </c:pt>
                <c:pt idx="12850">
                  <c:v>12425</c:v>
                </c:pt>
                <c:pt idx="12851">
                  <c:v>12591</c:v>
                </c:pt>
                <c:pt idx="12852">
                  <c:v>10774</c:v>
                </c:pt>
                <c:pt idx="12853">
                  <c:v>9503.1</c:v>
                </c:pt>
                <c:pt idx="12854">
                  <c:v>9155.2999999999993</c:v>
                </c:pt>
                <c:pt idx="12855">
                  <c:v>8954.4</c:v>
                </c:pt>
                <c:pt idx="12856">
                  <c:v>7920.3</c:v>
                </c:pt>
                <c:pt idx="12857">
                  <c:v>7067.2</c:v>
                </c:pt>
                <c:pt idx="12858">
                  <c:v>6326.3</c:v>
                </c:pt>
                <c:pt idx="12859">
                  <c:v>5692.1</c:v>
                </c:pt>
                <c:pt idx="12860">
                  <c:v>5116.1000000000004</c:v>
                </c:pt>
                <c:pt idx="12861">
                  <c:v>4738.2</c:v>
                </c:pt>
                <c:pt idx="12862">
                  <c:v>4257.1000000000004</c:v>
                </c:pt>
                <c:pt idx="12863">
                  <c:v>4194.3</c:v>
                </c:pt>
                <c:pt idx="12864">
                  <c:v>4097.5</c:v>
                </c:pt>
                <c:pt idx="12865">
                  <c:v>3787.9</c:v>
                </c:pt>
                <c:pt idx="12866">
                  <c:v>3396.4</c:v>
                </c:pt>
                <c:pt idx="12867">
                  <c:v>3095.9</c:v>
                </c:pt>
                <c:pt idx="12868">
                  <c:v>5058</c:v>
                </c:pt>
                <c:pt idx="12869">
                  <c:v>5065.5</c:v>
                </c:pt>
                <c:pt idx="12870">
                  <c:v>4411.8999999999996</c:v>
                </c:pt>
                <c:pt idx="12871">
                  <c:v>4156.7</c:v>
                </c:pt>
                <c:pt idx="12872">
                  <c:v>3756.8</c:v>
                </c:pt>
                <c:pt idx="12873">
                  <c:v>3430.2</c:v>
                </c:pt>
                <c:pt idx="12874">
                  <c:v>3100.5</c:v>
                </c:pt>
                <c:pt idx="12875">
                  <c:v>2825.9</c:v>
                </c:pt>
                <c:pt idx="12876">
                  <c:v>2586.6999999999998</c:v>
                </c:pt>
                <c:pt idx="12877">
                  <c:v>3167.3</c:v>
                </c:pt>
                <c:pt idx="12878">
                  <c:v>5037.5</c:v>
                </c:pt>
                <c:pt idx="12879">
                  <c:v>5482.4</c:v>
                </c:pt>
                <c:pt idx="12880">
                  <c:v>4737.1000000000004</c:v>
                </c:pt>
                <c:pt idx="12881">
                  <c:v>4810.8</c:v>
                </c:pt>
                <c:pt idx="12882">
                  <c:v>5474.5</c:v>
                </c:pt>
                <c:pt idx="12883">
                  <c:v>5779.3</c:v>
                </c:pt>
                <c:pt idx="12884">
                  <c:v>5090.5</c:v>
                </c:pt>
                <c:pt idx="12885">
                  <c:v>4564.5</c:v>
                </c:pt>
                <c:pt idx="12886">
                  <c:v>4104.8999999999996</c:v>
                </c:pt>
                <c:pt idx="12887">
                  <c:v>4050.3</c:v>
                </c:pt>
                <c:pt idx="12888">
                  <c:v>12581</c:v>
                </c:pt>
                <c:pt idx="12889">
                  <c:v>9678.5</c:v>
                </c:pt>
                <c:pt idx="12890">
                  <c:v>8622</c:v>
                </c:pt>
                <c:pt idx="12891">
                  <c:v>7661.7</c:v>
                </c:pt>
                <c:pt idx="12892">
                  <c:v>6827.4</c:v>
                </c:pt>
                <c:pt idx="12893">
                  <c:v>6101</c:v>
                </c:pt>
                <c:pt idx="12894">
                  <c:v>5467.5</c:v>
                </c:pt>
                <c:pt idx="12895">
                  <c:v>4914</c:v>
                </c:pt>
                <c:pt idx="12896">
                  <c:v>4429.7</c:v>
                </c:pt>
                <c:pt idx="12897">
                  <c:v>4005.4</c:v>
                </c:pt>
                <c:pt idx="12898">
                  <c:v>3632.5</c:v>
                </c:pt>
                <c:pt idx="12899">
                  <c:v>3304.7</c:v>
                </c:pt>
                <c:pt idx="12900">
                  <c:v>3015.3</c:v>
                </c:pt>
                <c:pt idx="12901">
                  <c:v>2759.5</c:v>
                </c:pt>
                <c:pt idx="12902">
                  <c:v>2533</c:v>
                </c:pt>
                <c:pt idx="12903">
                  <c:v>2331.5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8E-4218-8F72-19D3AF9C6F39}"/>
            </c:ext>
          </c:extLst>
        </c:ser>
        <c:ser>
          <c:idx val="1"/>
          <c:order val="1"/>
          <c:tx>
            <c:v>Pre-SRIF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'1967-2002'!$L$4:$L$12907</c:f>
              <c:numCache>
                <c:formatCode>d\-mmm\-yy</c:formatCode>
                <c:ptCount val="12904"/>
                <c:pt idx="0">
                  <c:v>24593</c:v>
                </c:pt>
                <c:pt idx="1">
                  <c:v>24594</c:v>
                </c:pt>
                <c:pt idx="2">
                  <c:v>24595</c:v>
                </c:pt>
                <c:pt idx="3">
                  <c:v>24596</c:v>
                </c:pt>
                <c:pt idx="4">
                  <c:v>24597</c:v>
                </c:pt>
                <c:pt idx="5">
                  <c:v>24598</c:v>
                </c:pt>
                <c:pt idx="6">
                  <c:v>24599</c:v>
                </c:pt>
                <c:pt idx="7">
                  <c:v>24600</c:v>
                </c:pt>
                <c:pt idx="8">
                  <c:v>24601</c:v>
                </c:pt>
                <c:pt idx="9">
                  <c:v>24602</c:v>
                </c:pt>
                <c:pt idx="10">
                  <c:v>24603</c:v>
                </c:pt>
                <c:pt idx="11">
                  <c:v>24604</c:v>
                </c:pt>
                <c:pt idx="12">
                  <c:v>24605</c:v>
                </c:pt>
                <c:pt idx="13">
                  <c:v>24606</c:v>
                </c:pt>
                <c:pt idx="14">
                  <c:v>24607</c:v>
                </c:pt>
                <c:pt idx="15">
                  <c:v>24608</c:v>
                </c:pt>
                <c:pt idx="16">
                  <c:v>24609</c:v>
                </c:pt>
                <c:pt idx="17">
                  <c:v>24610</c:v>
                </c:pt>
                <c:pt idx="18">
                  <c:v>24611</c:v>
                </c:pt>
                <c:pt idx="19">
                  <c:v>24612</c:v>
                </c:pt>
                <c:pt idx="20">
                  <c:v>24613</c:v>
                </c:pt>
                <c:pt idx="21">
                  <c:v>24614</c:v>
                </c:pt>
                <c:pt idx="22">
                  <c:v>24615</c:v>
                </c:pt>
                <c:pt idx="23">
                  <c:v>24616</c:v>
                </c:pt>
                <c:pt idx="24">
                  <c:v>24617</c:v>
                </c:pt>
                <c:pt idx="25">
                  <c:v>24618</c:v>
                </c:pt>
                <c:pt idx="26">
                  <c:v>24619</c:v>
                </c:pt>
                <c:pt idx="27">
                  <c:v>24620</c:v>
                </c:pt>
                <c:pt idx="28">
                  <c:v>24621</c:v>
                </c:pt>
                <c:pt idx="29">
                  <c:v>24622</c:v>
                </c:pt>
                <c:pt idx="30">
                  <c:v>24623</c:v>
                </c:pt>
                <c:pt idx="31">
                  <c:v>24624</c:v>
                </c:pt>
                <c:pt idx="32">
                  <c:v>24625</c:v>
                </c:pt>
                <c:pt idx="33">
                  <c:v>24626</c:v>
                </c:pt>
                <c:pt idx="34">
                  <c:v>24627</c:v>
                </c:pt>
                <c:pt idx="35">
                  <c:v>24628</c:v>
                </c:pt>
                <c:pt idx="36">
                  <c:v>24629</c:v>
                </c:pt>
                <c:pt idx="37">
                  <c:v>24630</c:v>
                </c:pt>
                <c:pt idx="38">
                  <c:v>24631</c:v>
                </c:pt>
                <c:pt idx="39">
                  <c:v>24632</c:v>
                </c:pt>
                <c:pt idx="40">
                  <c:v>24633</c:v>
                </c:pt>
                <c:pt idx="41">
                  <c:v>24634</c:v>
                </c:pt>
                <c:pt idx="42">
                  <c:v>24635</c:v>
                </c:pt>
                <c:pt idx="43">
                  <c:v>24636</c:v>
                </c:pt>
                <c:pt idx="44">
                  <c:v>24637</c:v>
                </c:pt>
                <c:pt idx="45">
                  <c:v>24638</c:v>
                </c:pt>
                <c:pt idx="46">
                  <c:v>24639</c:v>
                </c:pt>
                <c:pt idx="47">
                  <c:v>24640</c:v>
                </c:pt>
                <c:pt idx="48">
                  <c:v>24641</c:v>
                </c:pt>
                <c:pt idx="49">
                  <c:v>24642</c:v>
                </c:pt>
                <c:pt idx="50">
                  <c:v>24643</c:v>
                </c:pt>
                <c:pt idx="51">
                  <c:v>24644</c:v>
                </c:pt>
                <c:pt idx="52">
                  <c:v>24645</c:v>
                </c:pt>
                <c:pt idx="53">
                  <c:v>24646</c:v>
                </c:pt>
                <c:pt idx="54">
                  <c:v>24647</c:v>
                </c:pt>
                <c:pt idx="55">
                  <c:v>24648</c:v>
                </c:pt>
                <c:pt idx="56">
                  <c:v>24649</c:v>
                </c:pt>
                <c:pt idx="57">
                  <c:v>24650</c:v>
                </c:pt>
                <c:pt idx="58">
                  <c:v>24651</c:v>
                </c:pt>
                <c:pt idx="59">
                  <c:v>24652</c:v>
                </c:pt>
                <c:pt idx="60">
                  <c:v>24653</c:v>
                </c:pt>
                <c:pt idx="61">
                  <c:v>24654</c:v>
                </c:pt>
                <c:pt idx="62">
                  <c:v>24655</c:v>
                </c:pt>
                <c:pt idx="63">
                  <c:v>24656</c:v>
                </c:pt>
                <c:pt idx="64">
                  <c:v>24657</c:v>
                </c:pt>
                <c:pt idx="65">
                  <c:v>24658</c:v>
                </c:pt>
                <c:pt idx="66">
                  <c:v>24659</c:v>
                </c:pt>
                <c:pt idx="67">
                  <c:v>24660</c:v>
                </c:pt>
                <c:pt idx="68">
                  <c:v>24661</c:v>
                </c:pt>
                <c:pt idx="69">
                  <c:v>24662</c:v>
                </c:pt>
                <c:pt idx="70">
                  <c:v>24663</c:v>
                </c:pt>
                <c:pt idx="71">
                  <c:v>24664</c:v>
                </c:pt>
                <c:pt idx="72">
                  <c:v>24665</c:v>
                </c:pt>
                <c:pt idx="73">
                  <c:v>24666</c:v>
                </c:pt>
                <c:pt idx="74">
                  <c:v>24667</c:v>
                </c:pt>
                <c:pt idx="75">
                  <c:v>24668</c:v>
                </c:pt>
                <c:pt idx="76">
                  <c:v>24669</c:v>
                </c:pt>
                <c:pt idx="77">
                  <c:v>24670</c:v>
                </c:pt>
                <c:pt idx="78">
                  <c:v>24671</c:v>
                </c:pt>
                <c:pt idx="79">
                  <c:v>24672</c:v>
                </c:pt>
                <c:pt idx="80">
                  <c:v>24673</c:v>
                </c:pt>
                <c:pt idx="81">
                  <c:v>24674</c:v>
                </c:pt>
                <c:pt idx="82">
                  <c:v>24675</c:v>
                </c:pt>
                <c:pt idx="83">
                  <c:v>24676</c:v>
                </c:pt>
                <c:pt idx="84">
                  <c:v>24677</c:v>
                </c:pt>
                <c:pt idx="85">
                  <c:v>24678</c:v>
                </c:pt>
                <c:pt idx="86">
                  <c:v>24679</c:v>
                </c:pt>
                <c:pt idx="87">
                  <c:v>24680</c:v>
                </c:pt>
                <c:pt idx="88">
                  <c:v>24681</c:v>
                </c:pt>
                <c:pt idx="89">
                  <c:v>24682</c:v>
                </c:pt>
                <c:pt idx="90">
                  <c:v>24683</c:v>
                </c:pt>
                <c:pt idx="91">
                  <c:v>24684</c:v>
                </c:pt>
                <c:pt idx="92">
                  <c:v>24685</c:v>
                </c:pt>
                <c:pt idx="93">
                  <c:v>24686</c:v>
                </c:pt>
                <c:pt idx="94">
                  <c:v>24687</c:v>
                </c:pt>
                <c:pt idx="95">
                  <c:v>24688</c:v>
                </c:pt>
                <c:pt idx="96">
                  <c:v>24689</c:v>
                </c:pt>
                <c:pt idx="97">
                  <c:v>24690</c:v>
                </c:pt>
                <c:pt idx="98">
                  <c:v>24691</c:v>
                </c:pt>
                <c:pt idx="99">
                  <c:v>24692</c:v>
                </c:pt>
                <c:pt idx="100">
                  <c:v>24693</c:v>
                </c:pt>
                <c:pt idx="101">
                  <c:v>24694</c:v>
                </c:pt>
                <c:pt idx="102">
                  <c:v>24695</c:v>
                </c:pt>
                <c:pt idx="103">
                  <c:v>24696</c:v>
                </c:pt>
                <c:pt idx="104">
                  <c:v>24697</c:v>
                </c:pt>
                <c:pt idx="105">
                  <c:v>24698</c:v>
                </c:pt>
                <c:pt idx="106">
                  <c:v>24699</c:v>
                </c:pt>
                <c:pt idx="107">
                  <c:v>24700</c:v>
                </c:pt>
                <c:pt idx="108">
                  <c:v>24701</c:v>
                </c:pt>
                <c:pt idx="109">
                  <c:v>24702</c:v>
                </c:pt>
                <c:pt idx="110">
                  <c:v>24703</c:v>
                </c:pt>
                <c:pt idx="111">
                  <c:v>24704</c:v>
                </c:pt>
                <c:pt idx="112">
                  <c:v>24705</c:v>
                </c:pt>
                <c:pt idx="113">
                  <c:v>24706</c:v>
                </c:pt>
                <c:pt idx="114">
                  <c:v>24707</c:v>
                </c:pt>
                <c:pt idx="115">
                  <c:v>24708</c:v>
                </c:pt>
                <c:pt idx="116">
                  <c:v>24709</c:v>
                </c:pt>
                <c:pt idx="117">
                  <c:v>24710</c:v>
                </c:pt>
                <c:pt idx="118">
                  <c:v>24711</c:v>
                </c:pt>
                <c:pt idx="119">
                  <c:v>24712</c:v>
                </c:pt>
                <c:pt idx="120">
                  <c:v>24713</c:v>
                </c:pt>
                <c:pt idx="121">
                  <c:v>24714</c:v>
                </c:pt>
                <c:pt idx="122">
                  <c:v>24715</c:v>
                </c:pt>
                <c:pt idx="123">
                  <c:v>24716</c:v>
                </c:pt>
                <c:pt idx="124">
                  <c:v>24717</c:v>
                </c:pt>
                <c:pt idx="125">
                  <c:v>24718</c:v>
                </c:pt>
                <c:pt idx="126">
                  <c:v>24719</c:v>
                </c:pt>
                <c:pt idx="127">
                  <c:v>24720</c:v>
                </c:pt>
                <c:pt idx="128">
                  <c:v>24721</c:v>
                </c:pt>
                <c:pt idx="129">
                  <c:v>24722</c:v>
                </c:pt>
                <c:pt idx="130">
                  <c:v>24723</c:v>
                </c:pt>
                <c:pt idx="131">
                  <c:v>24724</c:v>
                </c:pt>
                <c:pt idx="132">
                  <c:v>24725</c:v>
                </c:pt>
                <c:pt idx="133">
                  <c:v>24726</c:v>
                </c:pt>
                <c:pt idx="134">
                  <c:v>24727</c:v>
                </c:pt>
                <c:pt idx="135">
                  <c:v>24728</c:v>
                </c:pt>
                <c:pt idx="136">
                  <c:v>24729</c:v>
                </c:pt>
                <c:pt idx="137">
                  <c:v>24730</c:v>
                </c:pt>
                <c:pt idx="138">
                  <c:v>24731</c:v>
                </c:pt>
                <c:pt idx="139">
                  <c:v>24732</c:v>
                </c:pt>
                <c:pt idx="140">
                  <c:v>24733</c:v>
                </c:pt>
                <c:pt idx="141">
                  <c:v>24734</c:v>
                </c:pt>
                <c:pt idx="142">
                  <c:v>24735</c:v>
                </c:pt>
                <c:pt idx="143">
                  <c:v>24736</c:v>
                </c:pt>
                <c:pt idx="144">
                  <c:v>24737</c:v>
                </c:pt>
                <c:pt idx="145">
                  <c:v>24738</c:v>
                </c:pt>
                <c:pt idx="146">
                  <c:v>24739</c:v>
                </c:pt>
                <c:pt idx="147">
                  <c:v>24740</c:v>
                </c:pt>
                <c:pt idx="148">
                  <c:v>24741</c:v>
                </c:pt>
                <c:pt idx="149">
                  <c:v>24742</c:v>
                </c:pt>
                <c:pt idx="150">
                  <c:v>24743</c:v>
                </c:pt>
                <c:pt idx="151">
                  <c:v>24744</c:v>
                </c:pt>
                <c:pt idx="152">
                  <c:v>24745</c:v>
                </c:pt>
                <c:pt idx="153">
                  <c:v>24746</c:v>
                </c:pt>
                <c:pt idx="154">
                  <c:v>24747</c:v>
                </c:pt>
                <c:pt idx="155">
                  <c:v>24748</c:v>
                </c:pt>
                <c:pt idx="156">
                  <c:v>24749</c:v>
                </c:pt>
                <c:pt idx="157">
                  <c:v>24750</c:v>
                </c:pt>
                <c:pt idx="158">
                  <c:v>24751</c:v>
                </c:pt>
                <c:pt idx="159">
                  <c:v>24752</c:v>
                </c:pt>
                <c:pt idx="160">
                  <c:v>24753</c:v>
                </c:pt>
                <c:pt idx="161">
                  <c:v>24754</c:v>
                </c:pt>
                <c:pt idx="162">
                  <c:v>24755</c:v>
                </c:pt>
                <c:pt idx="163">
                  <c:v>24756</c:v>
                </c:pt>
                <c:pt idx="164">
                  <c:v>24757</c:v>
                </c:pt>
                <c:pt idx="165">
                  <c:v>24758</c:v>
                </c:pt>
                <c:pt idx="166">
                  <c:v>24759</c:v>
                </c:pt>
                <c:pt idx="167">
                  <c:v>24760</c:v>
                </c:pt>
                <c:pt idx="168">
                  <c:v>24761</c:v>
                </c:pt>
                <c:pt idx="169">
                  <c:v>24762</c:v>
                </c:pt>
                <c:pt idx="170">
                  <c:v>24763</c:v>
                </c:pt>
                <c:pt idx="171">
                  <c:v>24764</c:v>
                </c:pt>
                <c:pt idx="172">
                  <c:v>24765</c:v>
                </c:pt>
                <c:pt idx="173">
                  <c:v>24766</c:v>
                </c:pt>
                <c:pt idx="174">
                  <c:v>24767</c:v>
                </c:pt>
                <c:pt idx="175">
                  <c:v>24768</c:v>
                </c:pt>
                <c:pt idx="176">
                  <c:v>24769</c:v>
                </c:pt>
                <c:pt idx="177">
                  <c:v>24770</c:v>
                </c:pt>
                <c:pt idx="178">
                  <c:v>24771</c:v>
                </c:pt>
                <c:pt idx="179">
                  <c:v>24772</c:v>
                </c:pt>
                <c:pt idx="180">
                  <c:v>24773</c:v>
                </c:pt>
                <c:pt idx="181">
                  <c:v>24774</c:v>
                </c:pt>
                <c:pt idx="182">
                  <c:v>24775</c:v>
                </c:pt>
                <c:pt idx="183">
                  <c:v>24776</c:v>
                </c:pt>
                <c:pt idx="184">
                  <c:v>24777</c:v>
                </c:pt>
                <c:pt idx="185">
                  <c:v>24778</c:v>
                </c:pt>
                <c:pt idx="186">
                  <c:v>24779</c:v>
                </c:pt>
                <c:pt idx="187">
                  <c:v>24780</c:v>
                </c:pt>
                <c:pt idx="188">
                  <c:v>24781</c:v>
                </c:pt>
                <c:pt idx="189">
                  <c:v>24782</c:v>
                </c:pt>
                <c:pt idx="190">
                  <c:v>24783</c:v>
                </c:pt>
                <c:pt idx="191">
                  <c:v>24784</c:v>
                </c:pt>
                <c:pt idx="192">
                  <c:v>24785</c:v>
                </c:pt>
                <c:pt idx="193">
                  <c:v>24786</c:v>
                </c:pt>
                <c:pt idx="194">
                  <c:v>24787</c:v>
                </c:pt>
                <c:pt idx="195">
                  <c:v>24788</c:v>
                </c:pt>
                <c:pt idx="196">
                  <c:v>24789</c:v>
                </c:pt>
                <c:pt idx="197">
                  <c:v>24790</c:v>
                </c:pt>
                <c:pt idx="198">
                  <c:v>24791</c:v>
                </c:pt>
                <c:pt idx="199">
                  <c:v>24792</c:v>
                </c:pt>
                <c:pt idx="200">
                  <c:v>24793</c:v>
                </c:pt>
                <c:pt idx="201">
                  <c:v>24794</c:v>
                </c:pt>
                <c:pt idx="202">
                  <c:v>24795</c:v>
                </c:pt>
                <c:pt idx="203">
                  <c:v>24796</c:v>
                </c:pt>
                <c:pt idx="204">
                  <c:v>24797</c:v>
                </c:pt>
                <c:pt idx="205">
                  <c:v>24798</c:v>
                </c:pt>
                <c:pt idx="206">
                  <c:v>24799</c:v>
                </c:pt>
                <c:pt idx="207">
                  <c:v>24800</c:v>
                </c:pt>
                <c:pt idx="208">
                  <c:v>24801</c:v>
                </c:pt>
                <c:pt idx="209">
                  <c:v>24802</c:v>
                </c:pt>
                <c:pt idx="210">
                  <c:v>24803</c:v>
                </c:pt>
                <c:pt idx="211">
                  <c:v>24804</c:v>
                </c:pt>
                <c:pt idx="212">
                  <c:v>24805</c:v>
                </c:pt>
                <c:pt idx="213">
                  <c:v>24806</c:v>
                </c:pt>
                <c:pt idx="214">
                  <c:v>24807</c:v>
                </c:pt>
                <c:pt idx="215">
                  <c:v>24808</c:v>
                </c:pt>
                <c:pt idx="216">
                  <c:v>24809</c:v>
                </c:pt>
                <c:pt idx="217">
                  <c:v>24810</c:v>
                </c:pt>
                <c:pt idx="218">
                  <c:v>24811</c:v>
                </c:pt>
                <c:pt idx="219">
                  <c:v>24812</c:v>
                </c:pt>
                <c:pt idx="220">
                  <c:v>24813</c:v>
                </c:pt>
                <c:pt idx="221">
                  <c:v>24814</c:v>
                </c:pt>
                <c:pt idx="222">
                  <c:v>24815</c:v>
                </c:pt>
                <c:pt idx="223">
                  <c:v>24816</c:v>
                </c:pt>
                <c:pt idx="224">
                  <c:v>24817</c:v>
                </c:pt>
                <c:pt idx="225">
                  <c:v>24818</c:v>
                </c:pt>
                <c:pt idx="226">
                  <c:v>24819</c:v>
                </c:pt>
                <c:pt idx="227">
                  <c:v>24820</c:v>
                </c:pt>
                <c:pt idx="228">
                  <c:v>24821</c:v>
                </c:pt>
                <c:pt idx="229">
                  <c:v>24822</c:v>
                </c:pt>
                <c:pt idx="230">
                  <c:v>24823</c:v>
                </c:pt>
                <c:pt idx="231">
                  <c:v>24824</c:v>
                </c:pt>
                <c:pt idx="232">
                  <c:v>24825</c:v>
                </c:pt>
                <c:pt idx="233">
                  <c:v>24826</c:v>
                </c:pt>
                <c:pt idx="234">
                  <c:v>24827</c:v>
                </c:pt>
                <c:pt idx="235">
                  <c:v>24828</c:v>
                </c:pt>
                <c:pt idx="236">
                  <c:v>24829</c:v>
                </c:pt>
                <c:pt idx="237">
                  <c:v>24830</c:v>
                </c:pt>
                <c:pt idx="238">
                  <c:v>24831</c:v>
                </c:pt>
                <c:pt idx="239">
                  <c:v>24832</c:v>
                </c:pt>
                <c:pt idx="240">
                  <c:v>24833</c:v>
                </c:pt>
                <c:pt idx="241">
                  <c:v>24834</c:v>
                </c:pt>
                <c:pt idx="242">
                  <c:v>24835</c:v>
                </c:pt>
                <c:pt idx="243">
                  <c:v>24836</c:v>
                </c:pt>
                <c:pt idx="244">
                  <c:v>24837</c:v>
                </c:pt>
                <c:pt idx="245">
                  <c:v>24838</c:v>
                </c:pt>
                <c:pt idx="246">
                  <c:v>24839</c:v>
                </c:pt>
                <c:pt idx="247">
                  <c:v>24840</c:v>
                </c:pt>
                <c:pt idx="248">
                  <c:v>24841</c:v>
                </c:pt>
                <c:pt idx="249">
                  <c:v>24842</c:v>
                </c:pt>
                <c:pt idx="250">
                  <c:v>24843</c:v>
                </c:pt>
                <c:pt idx="251">
                  <c:v>24844</c:v>
                </c:pt>
                <c:pt idx="252">
                  <c:v>24845</c:v>
                </c:pt>
                <c:pt idx="253">
                  <c:v>24846</c:v>
                </c:pt>
                <c:pt idx="254">
                  <c:v>24847</c:v>
                </c:pt>
                <c:pt idx="255">
                  <c:v>24848</c:v>
                </c:pt>
                <c:pt idx="256">
                  <c:v>24849</c:v>
                </c:pt>
                <c:pt idx="257">
                  <c:v>24850</c:v>
                </c:pt>
                <c:pt idx="258">
                  <c:v>24851</c:v>
                </c:pt>
                <c:pt idx="259">
                  <c:v>24852</c:v>
                </c:pt>
                <c:pt idx="260">
                  <c:v>24853</c:v>
                </c:pt>
                <c:pt idx="261">
                  <c:v>24854</c:v>
                </c:pt>
                <c:pt idx="262">
                  <c:v>24855</c:v>
                </c:pt>
                <c:pt idx="263">
                  <c:v>24856</c:v>
                </c:pt>
                <c:pt idx="264">
                  <c:v>24857</c:v>
                </c:pt>
                <c:pt idx="265">
                  <c:v>24858</c:v>
                </c:pt>
                <c:pt idx="266">
                  <c:v>24859</c:v>
                </c:pt>
                <c:pt idx="267">
                  <c:v>24860</c:v>
                </c:pt>
                <c:pt idx="268">
                  <c:v>24861</c:v>
                </c:pt>
                <c:pt idx="269">
                  <c:v>24862</c:v>
                </c:pt>
                <c:pt idx="270">
                  <c:v>24863</c:v>
                </c:pt>
                <c:pt idx="271">
                  <c:v>24864</c:v>
                </c:pt>
                <c:pt idx="272">
                  <c:v>24865</c:v>
                </c:pt>
                <c:pt idx="273">
                  <c:v>24866</c:v>
                </c:pt>
                <c:pt idx="274">
                  <c:v>24867</c:v>
                </c:pt>
                <c:pt idx="275">
                  <c:v>24868</c:v>
                </c:pt>
                <c:pt idx="276">
                  <c:v>24869</c:v>
                </c:pt>
                <c:pt idx="277">
                  <c:v>24870</c:v>
                </c:pt>
                <c:pt idx="278">
                  <c:v>24871</c:v>
                </c:pt>
                <c:pt idx="279">
                  <c:v>24872</c:v>
                </c:pt>
                <c:pt idx="280">
                  <c:v>24873</c:v>
                </c:pt>
                <c:pt idx="281">
                  <c:v>24874</c:v>
                </c:pt>
                <c:pt idx="282">
                  <c:v>24875</c:v>
                </c:pt>
                <c:pt idx="283">
                  <c:v>24876</c:v>
                </c:pt>
                <c:pt idx="284">
                  <c:v>24877</c:v>
                </c:pt>
                <c:pt idx="285">
                  <c:v>24878</c:v>
                </c:pt>
                <c:pt idx="286">
                  <c:v>24879</c:v>
                </c:pt>
                <c:pt idx="287">
                  <c:v>24880</c:v>
                </c:pt>
                <c:pt idx="288">
                  <c:v>24881</c:v>
                </c:pt>
                <c:pt idx="289">
                  <c:v>24882</c:v>
                </c:pt>
                <c:pt idx="290">
                  <c:v>24883</c:v>
                </c:pt>
                <c:pt idx="291">
                  <c:v>24884</c:v>
                </c:pt>
                <c:pt idx="292">
                  <c:v>24885</c:v>
                </c:pt>
                <c:pt idx="293">
                  <c:v>24886</c:v>
                </c:pt>
                <c:pt idx="294">
                  <c:v>24887</c:v>
                </c:pt>
                <c:pt idx="295">
                  <c:v>24888</c:v>
                </c:pt>
                <c:pt idx="296">
                  <c:v>24889</c:v>
                </c:pt>
                <c:pt idx="297">
                  <c:v>24890</c:v>
                </c:pt>
                <c:pt idx="298">
                  <c:v>24891</c:v>
                </c:pt>
                <c:pt idx="299">
                  <c:v>24892</c:v>
                </c:pt>
                <c:pt idx="300">
                  <c:v>24893</c:v>
                </c:pt>
                <c:pt idx="301">
                  <c:v>24894</c:v>
                </c:pt>
                <c:pt idx="302">
                  <c:v>24895</c:v>
                </c:pt>
                <c:pt idx="303">
                  <c:v>24896</c:v>
                </c:pt>
                <c:pt idx="304">
                  <c:v>24897</c:v>
                </c:pt>
                <c:pt idx="305">
                  <c:v>24898</c:v>
                </c:pt>
                <c:pt idx="306">
                  <c:v>24899</c:v>
                </c:pt>
                <c:pt idx="307">
                  <c:v>24900</c:v>
                </c:pt>
                <c:pt idx="308">
                  <c:v>24901</c:v>
                </c:pt>
                <c:pt idx="309">
                  <c:v>24902</c:v>
                </c:pt>
                <c:pt idx="310">
                  <c:v>24903</c:v>
                </c:pt>
                <c:pt idx="311">
                  <c:v>24904</c:v>
                </c:pt>
                <c:pt idx="312">
                  <c:v>24905</c:v>
                </c:pt>
                <c:pt idx="313">
                  <c:v>24906</c:v>
                </c:pt>
                <c:pt idx="314">
                  <c:v>24907</c:v>
                </c:pt>
                <c:pt idx="315">
                  <c:v>24908</c:v>
                </c:pt>
                <c:pt idx="316">
                  <c:v>24909</c:v>
                </c:pt>
                <c:pt idx="317">
                  <c:v>24910</c:v>
                </c:pt>
                <c:pt idx="318">
                  <c:v>24911</c:v>
                </c:pt>
                <c:pt idx="319">
                  <c:v>24912</c:v>
                </c:pt>
                <c:pt idx="320">
                  <c:v>24913</c:v>
                </c:pt>
                <c:pt idx="321">
                  <c:v>24914</c:v>
                </c:pt>
                <c:pt idx="322">
                  <c:v>24915</c:v>
                </c:pt>
                <c:pt idx="323">
                  <c:v>24916</c:v>
                </c:pt>
                <c:pt idx="324">
                  <c:v>24917</c:v>
                </c:pt>
                <c:pt idx="325">
                  <c:v>24918</c:v>
                </c:pt>
                <c:pt idx="326">
                  <c:v>24919</c:v>
                </c:pt>
                <c:pt idx="327">
                  <c:v>24920</c:v>
                </c:pt>
                <c:pt idx="328">
                  <c:v>24921</c:v>
                </c:pt>
                <c:pt idx="329">
                  <c:v>24922</c:v>
                </c:pt>
                <c:pt idx="330">
                  <c:v>24923</c:v>
                </c:pt>
                <c:pt idx="331">
                  <c:v>24924</c:v>
                </c:pt>
                <c:pt idx="332">
                  <c:v>24925</c:v>
                </c:pt>
                <c:pt idx="333">
                  <c:v>24926</c:v>
                </c:pt>
                <c:pt idx="334">
                  <c:v>24927</c:v>
                </c:pt>
                <c:pt idx="335">
                  <c:v>24928</c:v>
                </c:pt>
                <c:pt idx="336">
                  <c:v>24929</c:v>
                </c:pt>
                <c:pt idx="337">
                  <c:v>24930</c:v>
                </c:pt>
                <c:pt idx="338">
                  <c:v>24931</c:v>
                </c:pt>
                <c:pt idx="339">
                  <c:v>24932</c:v>
                </c:pt>
                <c:pt idx="340">
                  <c:v>24933</c:v>
                </c:pt>
                <c:pt idx="341">
                  <c:v>24934</c:v>
                </c:pt>
                <c:pt idx="342">
                  <c:v>24935</c:v>
                </c:pt>
                <c:pt idx="343">
                  <c:v>24936</c:v>
                </c:pt>
                <c:pt idx="344">
                  <c:v>24937</c:v>
                </c:pt>
                <c:pt idx="345">
                  <c:v>24938</c:v>
                </c:pt>
                <c:pt idx="346">
                  <c:v>24939</c:v>
                </c:pt>
                <c:pt idx="347">
                  <c:v>24940</c:v>
                </c:pt>
                <c:pt idx="348">
                  <c:v>24941</c:v>
                </c:pt>
                <c:pt idx="349">
                  <c:v>24942</c:v>
                </c:pt>
                <c:pt idx="350">
                  <c:v>24943</c:v>
                </c:pt>
                <c:pt idx="351">
                  <c:v>24944</c:v>
                </c:pt>
                <c:pt idx="352">
                  <c:v>24945</c:v>
                </c:pt>
                <c:pt idx="353">
                  <c:v>24946</c:v>
                </c:pt>
                <c:pt idx="354">
                  <c:v>24947</c:v>
                </c:pt>
                <c:pt idx="355">
                  <c:v>24948</c:v>
                </c:pt>
                <c:pt idx="356">
                  <c:v>24949</c:v>
                </c:pt>
                <c:pt idx="357">
                  <c:v>24950</c:v>
                </c:pt>
                <c:pt idx="358">
                  <c:v>24951</c:v>
                </c:pt>
                <c:pt idx="359">
                  <c:v>24952</c:v>
                </c:pt>
                <c:pt idx="360">
                  <c:v>24953</c:v>
                </c:pt>
                <c:pt idx="361">
                  <c:v>24954</c:v>
                </c:pt>
                <c:pt idx="362">
                  <c:v>24955</c:v>
                </c:pt>
                <c:pt idx="363">
                  <c:v>24956</c:v>
                </c:pt>
                <c:pt idx="364">
                  <c:v>24957</c:v>
                </c:pt>
                <c:pt idx="365">
                  <c:v>24958</c:v>
                </c:pt>
                <c:pt idx="366">
                  <c:v>24959</c:v>
                </c:pt>
                <c:pt idx="367">
                  <c:v>24960</c:v>
                </c:pt>
                <c:pt idx="368">
                  <c:v>24961</c:v>
                </c:pt>
                <c:pt idx="369">
                  <c:v>24962</c:v>
                </c:pt>
                <c:pt idx="370">
                  <c:v>24963</c:v>
                </c:pt>
                <c:pt idx="371">
                  <c:v>24964</c:v>
                </c:pt>
                <c:pt idx="372">
                  <c:v>24965</c:v>
                </c:pt>
                <c:pt idx="373">
                  <c:v>24966</c:v>
                </c:pt>
                <c:pt idx="374">
                  <c:v>24967</c:v>
                </c:pt>
                <c:pt idx="375">
                  <c:v>24968</c:v>
                </c:pt>
                <c:pt idx="376">
                  <c:v>24969</c:v>
                </c:pt>
                <c:pt idx="377">
                  <c:v>24970</c:v>
                </c:pt>
                <c:pt idx="378">
                  <c:v>24971</c:v>
                </c:pt>
                <c:pt idx="379">
                  <c:v>24972</c:v>
                </c:pt>
                <c:pt idx="380">
                  <c:v>24973</c:v>
                </c:pt>
                <c:pt idx="381">
                  <c:v>24974</c:v>
                </c:pt>
                <c:pt idx="382">
                  <c:v>24975</c:v>
                </c:pt>
                <c:pt idx="383">
                  <c:v>24976</c:v>
                </c:pt>
                <c:pt idx="384">
                  <c:v>24977</c:v>
                </c:pt>
                <c:pt idx="385">
                  <c:v>24978</c:v>
                </c:pt>
                <c:pt idx="386">
                  <c:v>24979</c:v>
                </c:pt>
                <c:pt idx="387">
                  <c:v>24980</c:v>
                </c:pt>
                <c:pt idx="388">
                  <c:v>24981</c:v>
                </c:pt>
                <c:pt idx="389">
                  <c:v>24982</c:v>
                </c:pt>
                <c:pt idx="390">
                  <c:v>24983</c:v>
                </c:pt>
                <c:pt idx="391">
                  <c:v>24984</c:v>
                </c:pt>
                <c:pt idx="392">
                  <c:v>24985</c:v>
                </c:pt>
                <c:pt idx="393">
                  <c:v>24986</c:v>
                </c:pt>
                <c:pt idx="394">
                  <c:v>24987</c:v>
                </c:pt>
                <c:pt idx="395">
                  <c:v>24988</c:v>
                </c:pt>
                <c:pt idx="396">
                  <c:v>24989</c:v>
                </c:pt>
                <c:pt idx="397">
                  <c:v>24990</c:v>
                </c:pt>
                <c:pt idx="398">
                  <c:v>24991</c:v>
                </c:pt>
                <c:pt idx="399">
                  <c:v>24992</c:v>
                </c:pt>
                <c:pt idx="400">
                  <c:v>24993</c:v>
                </c:pt>
                <c:pt idx="401">
                  <c:v>24994</c:v>
                </c:pt>
                <c:pt idx="402">
                  <c:v>24995</c:v>
                </c:pt>
                <c:pt idx="403">
                  <c:v>24996</c:v>
                </c:pt>
                <c:pt idx="404">
                  <c:v>24997</c:v>
                </c:pt>
                <c:pt idx="405">
                  <c:v>24998</c:v>
                </c:pt>
                <c:pt idx="406">
                  <c:v>24999</c:v>
                </c:pt>
                <c:pt idx="407">
                  <c:v>25000</c:v>
                </c:pt>
                <c:pt idx="408">
                  <c:v>25001</c:v>
                </c:pt>
                <c:pt idx="409">
                  <c:v>25002</c:v>
                </c:pt>
                <c:pt idx="410">
                  <c:v>25003</c:v>
                </c:pt>
                <c:pt idx="411">
                  <c:v>25004</c:v>
                </c:pt>
                <c:pt idx="412">
                  <c:v>25005</c:v>
                </c:pt>
                <c:pt idx="413">
                  <c:v>25006</c:v>
                </c:pt>
                <c:pt idx="414">
                  <c:v>25007</c:v>
                </c:pt>
                <c:pt idx="415">
                  <c:v>25008</c:v>
                </c:pt>
                <c:pt idx="416">
                  <c:v>25009</c:v>
                </c:pt>
                <c:pt idx="417">
                  <c:v>25010</c:v>
                </c:pt>
                <c:pt idx="418">
                  <c:v>25011</c:v>
                </c:pt>
                <c:pt idx="419">
                  <c:v>25012</c:v>
                </c:pt>
                <c:pt idx="420">
                  <c:v>25013</c:v>
                </c:pt>
                <c:pt idx="421">
                  <c:v>25014</c:v>
                </c:pt>
                <c:pt idx="422">
                  <c:v>25015</c:v>
                </c:pt>
                <c:pt idx="423">
                  <c:v>25016</c:v>
                </c:pt>
                <c:pt idx="424">
                  <c:v>25017</c:v>
                </c:pt>
                <c:pt idx="425">
                  <c:v>25018</c:v>
                </c:pt>
                <c:pt idx="426">
                  <c:v>25019</c:v>
                </c:pt>
                <c:pt idx="427">
                  <c:v>25020</c:v>
                </c:pt>
                <c:pt idx="428">
                  <c:v>25021</c:v>
                </c:pt>
                <c:pt idx="429">
                  <c:v>25022</c:v>
                </c:pt>
                <c:pt idx="430">
                  <c:v>25023</c:v>
                </c:pt>
                <c:pt idx="431">
                  <c:v>25024</c:v>
                </c:pt>
                <c:pt idx="432">
                  <c:v>25025</c:v>
                </c:pt>
                <c:pt idx="433">
                  <c:v>25026</c:v>
                </c:pt>
                <c:pt idx="434">
                  <c:v>25027</c:v>
                </c:pt>
                <c:pt idx="435">
                  <c:v>25028</c:v>
                </c:pt>
                <c:pt idx="436">
                  <c:v>25029</c:v>
                </c:pt>
                <c:pt idx="437">
                  <c:v>25030</c:v>
                </c:pt>
                <c:pt idx="438">
                  <c:v>25031</c:v>
                </c:pt>
                <c:pt idx="439">
                  <c:v>25032</c:v>
                </c:pt>
                <c:pt idx="440">
                  <c:v>25033</c:v>
                </c:pt>
                <c:pt idx="441">
                  <c:v>25034</c:v>
                </c:pt>
                <c:pt idx="442">
                  <c:v>25035</c:v>
                </c:pt>
                <c:pt idx="443">
                  <c:v>25036</c:v>
                </c:pt>
                <c:pt idx="444">
                  <c:v>25037</c:v>
                </c:pt>
                <c:pt idx="445">
                  <c:v>25038</c:v>
                </c:pt>
                <c:pt idx="446">
                  <c:v>25039</c:v>
                </c:pt>
                <c:pt idx="447">
                  <c:v>25040</c:v>
                </c:pt>
                <c:pt idx="448">
                  <c:v>25041</c:v>
                </c:pt>
                <c:pt idx="449">
                  <c:v>25042</c:v>
                </c:pt>
                <c:pt idx="450">
                  <c:v>25043</c:v>
                </c:pt>
                <c:pt idx="451">
                  <c:v>25044</c:v>
                </c:pt>
                <c:pt idx="452">
                  <c:v>25045</c:v>
                </c:pt>
                <c:pt idx="453">
                  <c:v>25046</c:v>
                </c:pt>
                <c:pt idx="454">
                  <c:v>25047</c:v>
                </c:pt>
                <c:pt idx="455">
                  <c:v>25048</c:v>
                </c:pt>
                <c:pt idx="456">
                  <c:v>25049</c:v>
                </c:pt>
                <c:pt idx="457">
                  <c:v>25050</c:v>
                </c:pt>
                <c:pt idx="458">
                  <c:v>25051</c:v>
                </c:pt>
                <c:pt idx="459">
                  <c:v>25052</c:v>
                </c:pt>
                <c:pt idx="460">
                  <c:v>25053</c:v>
                </c:pt>
                <c:pt idx="461">
                  <c:v>25054</c:v>
                </c:pt>
                <c:pt idx="462">
                  <c:v>25055</c:v>
                </c:pt>
                <c:pt idx="463">
                  <c:v>25056</c:v>
                </c:pt>
                <c:pt idx="464">
                  <c:v>25057</c:v>
                </c:pt>
                <c:pt idx="465">
                  <c:v>25058</c:v>
                </c:pt>
                <c:pt idx="466">
                  <c:v>25059</c:v>
                </c:pt>
                <c:pt idx="467">
                  <c:v>25060</c:v>
                </c:pt>
                <c:pt idx="468">
                  <c:v>25061</c:v>
                </c:pt>
                <c:pt idx="469">
                  <c:v>25062</c:v>
                </c:pt>
                <c:pt idx="470">
                  <c:v>25063</c:v>
                </c:pt>
                <c:pt idx="471">
                  <c:v>25064</c:v>
                </c:pt>
                <c:pt idx="472">
                  <c:v>25065</c:v>
                </c:pt>
                <c:pt idx="473">
                  <c:v>25066</c:v>
                </c:pt>
                <c:pt idx="474">
                  <c:v>25067</c:v>
                </c:pt>
                <c:pt idx="475">
                  <c:v>25068</c:v>
                </c:pt>
                <c:pt idx="476">
                  <c:v>25069</c:v>
                </c:pt>
                <c:pt idx="477">
                  <c:v>25070</c:v>
                </c:pt>
                <c:pt idx="478">
                  <c:v>25071</c:v>
                </c:pt>
                <c:pt idx="479">
                  <c:v>25072</c:v>
                </c:pt>
                <c:pt idx="480">
                  <c:v>25073</c:v>
                </c:pt>
                <c:pt idx="481">
                  <c:v>25074</c:v>
                </c:pt>
                <c:pt idx="482">
                  <c:v>25075</c:v>
                </c:pt>
                <c:pt idx="483">
                  <c:v>25076</c:v>
                </c:pt>
                <c:pt idx="484">
                  <c:v>25077</c:v>
                </c:pt>
                <c:pt idx="485">
                  <c:v>25078</c:v>
                </c:pt>
                <c:pt idx="486">
                  <c:v>25079</c:v>
                </c:pt>
                <c:pt idx="487">
                  <c:v>25080</c:v>
                </c:pt>
                <c:pt idx="488">
                  <c:v>25081</c:v>
                </c:pt>
                <c:pt idx="489">
                  <c:v>25082</c:v>
                </c:pt>
                <c:pt idx="490">
                  <c:v>25083</c:v>
                </c:pt>
                <c:pt idx="491">
                  <c:v>25084</c:v>
                </c:pt>
                <c:pt idx="492">
                  <c:v>25085</c:v>
                </c:pt>
                <c:pt idx="493">
                  <c:v>25086</c:v>
                </c:pt>
                <c:pt idx="494">
                  <c:v>25087</c:v>
                </c:pt>
                <c:pt idx="495">
                  <c:v>25088</c:v>
                </c:pt>
                <c:pt idx="496">
                  <c:v>25089</c:v>
                </c:pt>
                <c:pt idx="497">
                  <c:v>25090</c:v>
                </c:pt>
                <c:pt idx="498">
                  <c:v>25091</c:v>
                </c:pt>
                <c:pt idx="499">
                  <c:v>25092</c:v>
                </c:pt>
                <c:pt idx="500">
                  <c:v>25093</c:v>
                </c:pt>
                <c:pt idx="501">
                  <c:v>25094</c:v>
                </c:pt>
                <c:pt idx="502">
                  <c:v>25095</c:v>
                </c:pt>
                <c:pt idx="503">
                  <c:v>25096</c:v>
                </c:pt>
                <c:pt idx="504">
                  <c:v>25097</c:v>
                </c:pt>
                <c:pt idx="505">
                  <c:v>25098</c:v>
                </c:pt>
                <c:pt idx="506">
                  <c:v>25099</c:v>
                </c:pt>
                <c:pt idx="507">
                  <c:v>25100</c:v>
                </c:pt>
                <c:pt idx="508">
                  <c:v>25101</c:v>
                </c:pt>
                <c:pt idx="509">
                  <c:v>25102</c:v>
                </c:pt>
                <c:pt idx="510">
                  <c:v>25103</c:v>
                </c:pt>
                <c:pt idx="511">
                  <c:v>25104</c:v>
                </c:pt>
                <c:pt idx="512">
                  <c:v>25105</c:v>
                </c:pt>
                <c:pt idx="513">
                  <c:v>25106</c:v>
                </c:pt>
                <c:pt idx="514">
                  <c:v>25107</c:v>
                </c:pt>
                <c:pt idx="515">
                  <c:v>25108</c:v>
                </c:pt>
                <c:pt idx="516">
                  <c:v>25109</c:v>
                </c:pt>
                <c:pt idx="517">
                  <c:v>25110</c:v>
                </c:pt>
                <c:pt idx="518">
                  <c:v>25111</c:v>
                </c:pt>
                <c:pt idx="519">
                  <c:v>25112</c:v>
                </c:pt>
                <c:pt idx="520">
                  <c:v>25113</c:v>
                </c:pt>
                <c:pt idx="521">
                  <c:v>25114</c:v>
                </c:pt>
                <c:pt idx="522">
                  <c:v>25115</c:v>
                </c:pt>
                <c:pt idx="523">
                  <c:v>25116</c:v>
                </c:pt>
                <c:pt idx="524">
                  <c:v>25117</c:v>
                </c:pt>
                <c:pt idx="525">
                  <c:v>25118</c:v>
                </c:pt>
                <c:pt idx="526">
                  <c:v>25119</c:v>
                </c:pt>
                <c:pt idx="527">
                  <c:v>25120</c:v>
                </c:pt>
                <c:pt idx="528">
                  <c:v>25121</c:v>
                </c:pt>
                <c:pt idx="529">
                  <c:v>25122</c:v>
                </c:pt>
                <c:pt idx="530">
                  <c:v>25123</c:v>
                </c:pt>
                <c:pt idx="531">
                  <c:v>25124</c:v>
                </c:pt>
                <c:pt idx="532">
                  <c:v>25125</c:v>
                </c:pt>
                <c:pt idx="533">
                  <c:v>25126</c:v>
                </c:pt>
                <c:pt idx="534">
                  <c:v>25127</c:v>
                </c:pt>
                <c:pt idx="535">
                  <c:v>25128</c:v>
                </c:pt>
                <c:pt idx="536">
                  <c:v>25129</c:v>
                </c:pt>
                <c:pt idx="537">
                  <c:v>25130</c:v>
                </c:pt>
                <c:pt idx="538">
                  <c:v>25131</c:v>
                </c:pt>
                <c:pt idx="539">
                  <c:v>25132</c:v>
                </c:pt>
                <c:pt idx="540">
                  <c:v>25133</c:v>
                </c:pt>
                <c:pt idx="541">
                  <c:v>25134</c:v>
                </c:pt>
                <c:pt idx="542">
                  <c:v>25135</c:v>
                </c:pt>
                <c:pt idx="543">
                  <c:v>25136</c:v>
                </c:pt>
                <c:pt idx="544">
                  <c:v>25137</c:v>
                </c:pt>
                <c:pt idx="545">
                  <c:v>25138</c:v>
                </c:pt>
                <c:pt idx="546">
                  <c:v>25139</c:v>
                </c:pt>
                <c:pt idx="547">
                  <c:v>25140</c:v>
                </c:pt>
                <c:pt idx="548">
                  <c:v>25141</c:v>
                </c:pt>
                <c:pt idx="549">
                  <c:v>25142</c:v>
                </c:pt>
                <c:pt idx="550">
                  <c:v>25143</c:v>
                </c:pt>
                <c:pt idx="551">
                  <c:v>25144</c:v>
                </c:pt>
                <c:pt idx="552">
                  <c:v>25145</c:v>
                </c:pt>
                <c:pt idx="553">
                  <c:v>25146</c:v>
                </c:pt>
                <c:pt idx="554">
                  <c:v>25147</c:v>
                </c:pt>
                <c:pt idx="555">
                  <c:v>25148</c:v>
                </c:pt>
                <c:pt idx="556">
                  <c:v>25149</c:v>
                </c:pt>
                <c:pt idx="557">
                  <c:v>25150</c:v>
                </c:pt>
                <c:pt idx="558">
                  <c:v>25151</c:v>
                </c:pt>
                <c:pt idx="559">
                  <c:v>25152</c:v>
                </c:pt>
                <c:pt idx="560">
                  <c:v>25153</c:v>
                </c:pt>
                <c:pt idx="561">
                  <c:v>25154</c:v>
                </c:pt>
                <c:pt idx="562">
                  <c:v>25155</c:v>
                </c:pt>
                <c:pt idx="563">
                  <c:v>25156</c:v>
                </c:pt>
                <c:pt idx="564">
                  <c:v>25157</c:v>
                </c:pt>
                <c:pt idx="565">
                  <c:v>25158</c:v>
                </c:pt>
                <c:pt idx="566">
                  <c:v>25159</c:v>
                </c:pt>
                <c:pt idx="567">
                  <c:v>25160</c:v>
                </c:pt>
                <c:pt idx="568">
                  <c:v>25161</c:v>
                </c:pt>
                <c:pt idx="569">
                  <c:v>25162</c:v>
                </c:pt>
                <c:pt idx="570">
                  <c:v>25163</c:v>
                </c:pt>
                <c:pt idx="571">
                  <c:v>25164</c:v>
                </c:pt>
                <c:pt idx="572">
                  <c:v>25165</c:v>
                </c:pt>
                <c:pt idx="573">
                  <c:v>25166</c:v>
                </c:pt>
                <c:pt idx="574">
                  <c:v>25167</c:v>
                </c:pt>
                <c:pt idx="575">
                  <c:v>25168</c:v>
                </c:pt>
                <c:pt idx="576">
                  <c:v>25169</c:v>
                </c:pt>
                <c:pt idx="577">
                  <c:v>25170</c:v>
                </c:pt>
                <c:pt idx="578">
                  <c:v>25171</c:v>
                </c:pt>
                <c:pt idx="579">
                  <c:v>25172</c:v>
                </c:pt>
                <c:pt idx="580">
                  <c:v>25173</c:v>
                </c:pt>
                <c:pt idx="581">
                  <c:v>25174</c:v>
                </c:pt>
                <c:pt idx="582">
                  <c:v>25175</c:v>
                </c:pt>
                <c:pt idx="583">
                  <c:v>25176</c:v>
                </c:pt>
                <c:pt idx="584">
                  <c:v>25177</c:v>
                </c:pt>
                <c:pt idx="585">
                  <c:v>25178</c:v>
                </c:pt>
                <c:pt idx="586">
                  <c:v>25179</c:v>
                </c:pt>
                <c:pt idx="587">
                  <c:v>25180</c:v>
                </c:pt>
                <c:pt idx="588">
                  <c:v>25181</c:v>
                </c:pt>
                <c:pt idx="589">
                  <c:v>25182</c:v>
                </c:pt>
                <c:pt idx="590">
                  <c:v>25183</c:v>
                </c:pt>
                <c:pt idx="591">
                  <c:v>25184</c:v>
                </c:pt>
                <c:pt idx="592">
                  <c:v>25185</c:v>
                </c:pt>
                <c:pt idx="593">
                  <c:v>25186</c:v>
                </c:pt>
                <c:pt idx="594">
                  <c:v>25187</c:v>
                </c:pt>
                <c:pt idx="595">
                  <c:v>25188</c:v>
                </c:pt>
                <c:pt idx="596">
                  <c:v>25189</c:v>
                </c:pt>
                <c:pt idx="597">
                  <c:v>25190</c:v>
                </c:pt>
                <c:pt idx="598">
                  <c:v>25191</c:v>
                </c:pt>
                <c:pt idx="599">
                  <c:v>25192</c:v>
                </c:pt>
                <c:pt idx="600">
                  <c:v>25193</c:v>
                </c:pt>
                <c:pt idx="601">
                  <c:v>25194</c:v>
                </c:pt>
                <c:pt idx="602">
                  <c:v>25195</c:v>
                </c:pt>
                <c:pt idx="603">
                  <c:v>25196</c:v>
                </c:pt>
                <c:pt idx="604">
                  <c:v>25197</c:v>
                </c:pt>
                <c:pt idx="605">
                  <c:v>25198</c:v>
                </c:pt>
                <c:pt idx="606">
                  <c:v>25199</c:v>
                </c:pt>
                <c:pt idx="607">
                  <c:v>25200</c:v>
                </c:pt>
                <c:pt idx="608">
                  <c:v>25201</c:v>
                </c:pt>
                <c:pt idx="609">
                  <c:v>25202</c:v>
                </c:pt>
                <c:pt idx="610">
                  <c:v>25203</c:v>
                </c:pt>
                <c:pt idx="611">
                  <c:v>25204</c:v>
                </c:pt>
                <c:pt idx="612">
                  <c:v>25205</c:v>
                </c:pt>
                <c:pt idx="613">
                  <c:v>25206</c:v>
                </c:pt>
                <c:pt idx="614">
                  <c:v>25207</c:v>
                </c:pt>
                <c:pt idx="615">
                  <c:v>25208</c:v>
                </c:pt>
                <c:pt idx="616">
                  <c:v>25209</c:v>
                </c:pt>
                <c:pt idx="617">
                  <c:v>25210</c:v>
                </c:pt>
                <c:pt idx="618">
                  <c:v>25211</c:v>
                </c:pt>
                <c:pt idx="619">
                  <c:v>25212</c:v>
                </c:pt>
                <c:pt idx="620">
                  <c:v>25213</c:v>
                </c:pt>
                <c:pt idx="621">
                  <c:v>25214</c:v>
                </c:pt>
                <c:pt idx="622">
                  <c:v>25215</c:v>
                </c:pt>
                <c:pt idx="623">
                  <c:v>25216</c:v>
                </c:pt>
                <c:pt idx="624">
                  <c:v>25217</c:v>
                </c:pt>
                <c:pt idx="625">
                  <c:v>25218</c:v>
                </c:pt>
                <c:pt idx="626">
                  <c:v>25219</c:v>
                </c:pt>
                <c:pt idx="627">
                  <c:v>25220</c:v>
                </c:pt>
                <c:pt idx="628">
                  <c:v>25221</c:v>
                </c:pt>
                <c:pt idx="629">
                  <c:v>25222</c:v>
                </c:pt>
                <c:pt idx="630">
                  <c:v>25223</c:v>
                </c:pt>
                <c:pt idx="631">
                  <c:v>25224</c:v>
                </c:pt>
                <c:pt idx="632">
                  <c:v>25225</c:v>
                </c:pt>
                <c:pt idx="633">
                  <c:v>25226</c:v>
                </c:pt>
                <c:pt idx="634">
                  <c:v>25227</c:v>
                </c:pt>
                <c:pt idx="635">
                  <c:v>25228</c:v>
                </c:pt>
                <c:pt idx="636">
                  <c:v>25229</c:v>
                </c:pt>
                <c:pt idx="637">
                  <c:v>25230</c:v>
                </c:pt>
                <c:pt idx="638">
                  <c:v>25231</c:v>
                </c:pt>
                <c:pt idx="639">
                  <c:v>25232</c:v>
                </c:pt>
                <c:pt idx="640">
                  <c:v>25233</c:v>
                </c:pt>
                <c:pt idx="641">
                  <c:v>25234</c:v>
                </c:pt>
                <c:pt idx="642">
                  <c:v>25235</c:v>
                </c:pt>
                <c:pt idx="643">
                  <c:v>25236</c:v>
                </c:pt>
                <c:pt idx="644">
                  <c:v>25237</c:v>
                </c:pt>
                <c:pt idx="645">
                  <c:v>25238</c:v>
                </c:pt>
                <c:pt idx="646">
                  <c:v>25239</c:v>
                </c:pt>
                <c:pt idx="647">
                  <c:v>25240</c:v>
                </c:pt>
                <c:pt idx="648">
                  <c:v>25241</c:v>
                </c:pt>
                <c:pt idx="649">
                  <c:v>25242</c:v>
                </c:pt>
                <c:pt idx="650">
                  <c:v>25243</c:v>
                </c:pt>
                <c:pt idx="651">
                  <c:v>25244</c:v>
                </c:pt>
                <c:pt idx="652">
                  <c:v>25245</c:v>
                </c:pt>
                <c:pt idx="653">
                  <c:v>25246</c:v>
                </c:pt>
                <c:pt idx="654">
                  <c:v>25247</c:v>
                </c:pt>
                <c:pt idx="655">
                  <c:v>25248</c:v>
                </c:pt>
                <c:pt idx="656">
                  <c:v>25249</c:v>
                </c:pt>
                <c:pt idx="657">
                  <c:v>25250</c:v>
                </c:pt>
                <c:pt idx="658">
                  <c:v>25251</c:v>
                </c:pt>
                <c:pt idx="659">
                  <c:v>25252</c:v>
                </c:pt>
                <c:pt idx="660">
                  <c:v>25253</c:v>
                </c:pt>
                <c:pt idx="661">
                  <c:v>25254</c:v>
                </c:pt>
                <c:pt idx="662">
                  <c:v>25255</c:v>
                </c:pt>
                <c:pt idx="663">
                  <c:v>25256</c:v>
                </c:pt>
                <c:pt idx="664">
                  <c:v>25257</c:v>
                </c:pt>
                <c:pt idx="665">
                  <c:v>25258</c:v>
                </c:pt>
                <c:pt idx="666">
                  <c:v>25259</c:v>
                </c:pt>
                <c:pt idx="667">
                  <c:v>25260</c:v>
                </c:pt>
                <c:pt idx="668">
                  <c:v>25261</c:v>
                </c:pt>
                <c:pt idx="669">
                  <c:v>25262</c:v>
                </c:pt>
                <c:pt idx="670">
                  <c:v>25263</c:v>
                </c:pt>
                <c:pt idx="671">
                  <c:v>25264</c:v>
                </c:pt>
                <c:pt idx="672">
                  <c:v>25265</c:v>
                </c:pt>
                <c:pt idx="673">
                  <c:v>25266</c:v>
                </c:pt>
                <c:pt idx="674">
                  <c:v>25267</c:v>
                </c:pt>
                <c:pt idx="675">
                  <c:v>25268</c:v>
                </c:pt>
                <c:pt idx="676">
                  <c:v>25269</c:v>
                </c:pt>
                <c:pt idx="677">
                  <c:v>25270</c:v>
                </c:pt>
                <c:pt idx="678">
                  <c:v>25271</c:v>
                </c:pt>
                <c:pt idx="679">
                  <c:v>25272</c:v>
                </c:pt>
                <c:pt idx="680">
                  <c:v>25273</c:v>
                </c:pt>
                <c:pt idx="681">
                  <c:v>25274</c:v>
                </c:pt>
                <c:pt idx="682">
                  <c:v>25275</c:v>
                </c:pt>
                <c:pt idx="683">
                  <c:v>25276</c:v>
                </c:pt>
                <c:pt idx="684">
                  <c:v>25277</c:v>
                </c:pt>
                <c:pt idx="685">
                  <c:v>25278</c:v>
                </c:pt>
                <c:pt idx="686">
                  <c:v>25279</c:v>
                </c:pt>
                <c:pt idx="687">
                  <c:v>25280</c:v>
                </c:pt>
                <c:pt idx="688">
                  <c:v>25281</c:v>
                </c:pt>
                <c:pt idx="689">
                  <c:v>25282</c:v>
                </c:pt>
                <c:pt idx="690">
                  <c:v>25283</c:v>
                </c:pt>
                <c:pt idx="691">
                  <c:v>25284</c:v>
                </c:pt>
                <c:pt idx="692">
                  <c:v>25285</c:v>
                </c:pt>
                <c:pt idx="693">
                  <c:v>25286</c:v>
                </c:pt>
                <c:pt idx="694">
                  <c:v>25287</c:v>
                </c:pt>
                <c:pt idx="695">
                  <c:v>25288</c:v>
                </c:pt>
                <c:pt idx="696">
                  <c:v>25289</c:v>
                </c:pt>
                <c:pt idx="697">
                  <c:v>25290</c:v>
                </c:pt>
                <c:pt idx="698">
                  <c:v>25291</c:v>
                </c:pt>
                <c:pt idx="699">
                  <c:v>25292</c:v>
                </c:pt>
                <c:pt idx="700">
                  <c:v>25293</c:v>
                </c:pt>
                <c:pt idx="701">
                  <c:v>25294</c:v>
                </c:pt>
                <c:pt idx="702">
                  <c:v>25295</c:v>
                </c:pt>
                <c:pt idx="703">
                  <c:v>25296</c:v>
                </c:pt>
                <c:pt idx="704">
                  <c:v>25297</c:v>
                </c:pt>
                <c:pt idx="705">
                  <c:v>25298</c:v>
                </c:pt>
                <c:pt idx="706">
                  <c:v>25299</c:v>
                </c:pt>
                <c:pt idx="707">
                  <c:v>25300</c:v>
                </c:pt>
                <c:pt idx="708">
                  <c:v>25301</c:v>
                </c:pt>
                <c:pt idx="709">
                  <c:v>25302</c:v>
                </c:pt>
                <c:pt idx="710">
                  <c:v>25303</c:v>
                </c:pt>
                <c:pt idx="711">
                  <c:v>25304</c:v>
                </c:pt>
                <c:pt idx="712">
                  <c:v>25305</c:v>
                </c:pt>
                <c:pt idx="713">
                  <c:v>25306</c:v>
                </c:pt>
                <c:pt idx="714">
                  <c:v>25307</c:v>
                </c:pt>
                <c:pt idx="715">
                  <c:v>25308</c:v>
                </c:pt>
                <c:pt idx="716">
                  <c:v>25309</c:v>
                </c:pt>
                <c:pt idx="717">
                  <c:v>25310</c:v>
                </c:pt>
                <c:pt idx="718">
                  <c:v>25311</c:v>
                </c:pt>
                <c:pt idx="719">
                  <c:v>25312</c:v>
                </c:pt>
                <c:pt idx="720">
                  <c:v>25313</c:v>
                </c:pt>
                <c:pt idx="721">
                  <c:v>25314</c:v>
                </c:pt>
                <c:pt idx="722">
                  <c:v>25315</c:v>
                </c:pt>
                <c:pt idx="723">
                  <c:v>25316</c:v>
                </c:pt>
                <c:pt idx="724">
                  <c:v>25317</c:v>
                </c:pt>
                <c:pt idx="725">
                  <c:v>25318</c:v>
                </c:pt>
                <c:pt idx="726">
                  <c:v>25319</c:v>
                </c:pt>
                <c:pt idx="727">
                  <c:v>25320</c:v>
                </c:pt>
                <c:pt idx="728">
                  <c:v>25321</c:v>
                </c:pt>
                <c:pt idx="729">
                  <c:v>25322</c:v>
                </c:pt>
                <c:pt idx="730">
                  <c:v>25323</c:v>
                </c:pt>
                <c:pt idx="731">
                  <c:v>25324</c:v>
                </c:pt>
                <c:pt idx="732">
                  <c:v>25325</c:v>
                </c:pt>
                <c:pt idx="733">
                  <c:v>25326</c:v>
                </c:pt>
                <c:pt idx="734">
                  <c:v>25327</c:v>
                </c:pt>
                <c:pt idx="735">
                  <c:v>25328</c:v>
                </c:pt>
                <c:pt idx="736">
                  <c:v>25329</c:v>
                </c:pt>
                <c:pt idx="737">
                  <c:v>25330</c:v>
                </c:pt>
                <c:pt idx="738">
                  <c:v>25331</c:v>
                </c:pt>
                <c:pt idx="739">
                  <c:v>25332</c:v>
                </c:pt>
                <c:pt idx="740">
                  <c:v>25333</c:v>
                </c:pt>
                <c:pt idx="741">
                  <c:v>25334</c:v>
                </c:pt>
                <c:pt idx="742">
                  <c:v>25335</c:v>
                </c:pt>
                <c:pt idx="743">
                  <c:v>25336</c:v>
                </c:pt>
                <c:pt idx="744">
                  <c:v>25337</c:v>
                </c:pt>
                <c:pt idx="745">
                  <c:v>25338</c:v>
                </c:pt>
                <c:pt idx="746">
                  <c:v>25339</c:v>
                </c:pt>
                <c:pt idx="747">
                  <c:v>25340</c:v>
                </c:pt>
                <c:pt idx="748">
                  <c:v>25341</c:v>
                </c:pt>
                <c:pt idx="749">
                  <c:v>25342</c:v>
                </c:pt>
                <c:pt idx="750">
                  <c:v>25343</c:v>
                </c:pt>
                <c:pt idx="751">
                  <c:v>25344</c:v>
                </c:pt>
                <c:pt idx="752">
                  <c:v>25345</c:v>
                </c:pt>
                <c:pt idx="753">
                  <c:v>25346</c:v>
                </c:pt>
                <c:pt idx="754">
                  <c:v>25347</c:v>
                </c:pt>
                <c:pt idx="755">
                  <c:v>25348</c:v>
                </c:pt>
                <c:pt idx="756">
                  <c:v>25349</c:v>
                </c:pt>
                <c:pt idx="757">
                  <c:v>25350</c:v>
                </c:pt>
                <c:pt idx="758">
                  <c:v>25351</c:v>
                </c:pt>
                <c:pt idx="759">
                  <c:v>25352</c:v>
                </c:pt>
                <c:pt idx="760">
                  <c:v>25353</c:v>
                </c:pt>
                <c:pt idx="761">
                  <c:v>25354</c:v>
                </c:pt>
                <c:pt idx="762">
                  <c:v>25355</c:v>
                </c:pt>
                <c:pt idx="763">
                  <c:v>25356</c:v>
                </c:pt>
                <c:pt idx="764">
                  <c:v>25357</c:v>
                </c:pt>
                <c:pt idx="765">
                  <c:v>25358</c:v>
                </c:pt>
                <c:pt idx="766">
                  <c:v>25359</c:v>
                </c:pt>
                <c:pt idx="767">
                  <c:v>25360</c:v>
                </c:pt>
                <c:pt idx="768">
                  <c:v>25361</c:v>
                </c:pt>
                <c:pt idx="769">
                  <c:v>25362</c:v>
                </c:pt>
                <c:pt idx="770">
                  <c:v>25363</c:v>
                </c:pt>
                <c:pt idx="771">
                  <c:v>25364</c:v>
                </c:pt>
                <c:pt idx="772">
                  <c:v>25365</c:v>
                </c:pt>
                <c:pt idx="773">
                  <c:v>25366</c:v>
                </c:pt>
                <c:pt idx="774">
                  <c:v>25367</c:v>
                </c:pt>
                <c:pt idx="775">
                  <c:v>25368</c:v>
                </c:pt>
                <c:pt idx="776">
                  <c:v>25369</c:v>
                </c:pt>
                <c:pt idx="777">
                  <c:v>25370</c:v>
                </c:pt>
                <c:pt idx="778">
                  <c:v>25371</c:v>
                </c:pt>
                <c:pt idx="779">
                  <c:v>25372</c:v>
                </c:pt>
                <c:pt idx="780">
                  <c:v>25373</c:v>
                </c:pt>
                <c:pt idx="781">
                  <c:v>25374</c:v>
                </c:pt>
                <c:pt idx="782">
                  <c:v>25375</c:v>
                </c:pt>
                <c:pt idx="783">
                  <c:v>25376</c:v>
                </c:pt>
                <c:pt idx="784">
                  <c:v>25377</c:v>
                </c:pt>
                <c:pt idx="785">
                  <c:v>25378</c:v>
                </c:pt>
                <c:pt idx="786">
                  <c:v>25379</c:v>
                </c:pt>
                <c:pt idx="787">
                  <c:v>25380</c:v>
                </c:pt>
                <c:pt idx="788">
                  <c:v>25381</c:v>
                </c:pt>
                <c:pt idx="789">
                  <c:v>25382</c:v>
                </c:pt>
                <c:pt idx="790">
                  <c:v>25383</c:v>
                </c:pt>
                <c:pt idx="791">
                  <c:v>25384</c:v>
                </c:pt>
                <c:pt idx="792">
                  <c:v>25385</c:v>
                </c:pt>
                <c:pt idx="793">
                  <c:v>25386</c:v>
                </c:pt>
                <c:pt idx="794">
                  <c:v>25387</c:v>
                </c:pt>
                <c:pt idx="795">
                  <c:v>25388</c:v>
                </c:pt>
                <c:pt idx="796">
                  <c:v>25389</c:v>
                </c:pt>
                <c:pt idx="797">
                  <c:v>25390</c:v>
                </c:pt>
                <c:pt idx="798">
                  <c:v>25391</c:v>
                </c:pt>
                <c:pt idx="799">
                  <c:v>25392</c:v>
                </c:pt>
                <c:pt idx="800">
                  <c:v>25393</c:v>
                </c:pt>
                <c:pt idx="801">
                  <c:v>25394</c:v>
                </c:pt>
                <c:pt idx="802">
                  <c:v>25395</c:v>
                </c:pt>
                <c:pt idx="803">
                  <c:v>25396</c:v>
                </c:pt>
                <c:pt idx="804">
                  <c:v>25397</c:v>
                </c:pt>
                <c:pt idx="805">
                  <c:v>25398</c:v>
                </c:pt>
                <c:pt idx="806">
                  <c:v>25399</c:v>
                </c:pt>
                <c:pt idx="807">
                  <c:v>25400</c:v>
                </c:pt>
                <c:pt idx="808">
                  <c:v>25401</c:v>
                </c:pt>
                <c:pt idx="809">
                  <c:v>25402</c:v>
                </c:pt>
                <c:pt idx="810">
                  <c:v>25403</c:v>
                </c:pt>
                <c:pt idx="811">
                  <c:v>25404</c:v>
                </c:pt>
                <c:pt idx="812">
                  <c:v>25405</c:v>
                </c:pt>
                <c:pt idx="813">
                  <c:v>25406</c:v>
                </c:pt>
                <c:pt idx="814">
                  <c:v>25407</c:v>
                </c:pt>
                <c:pt idx="815">
                  <c:v>25408</c:v>
                </c:pt>
                <c:pt idx="816">
                  <c:v>25409</c:v>
                </c:pt>
                <c:pt idx="817">
                  <c:v>25410</c:v>
                </c:pt>
                <c:pt idx="818">
                  <c:v>25411</c:v>
                </c:pt>
                <c:pt idx="819">
                  <c:v>25412</c:v>
                </c:pt>
                <c:pt idx="820">
                  <c:v>25413</c:v>
                </c:pt>
                <c:pt idx="821">
                  <c:v>25414</c:v>
                </c:pt>
                <c:pt idx="822">
                  <c:v>25415</c:v>
                </c:pt>
                <c:pt idx="823">
                  <c:v>25416</c:v>
                </c:pt>
                <c:pt idx="824">
                  <c:v>25417</c:v>
                </c:pt>
                <c:pt idx="825">
                  <c:v>25418</c:v>
                </c:pt>
                <c:pt idx="826">
                  <c:v>25419</c:v>
                </c:pt>
                <c:pt idx="827">
                  <c:v>25420</c:v>
                </c:pt>
                <c:pt idx="828">
                  <c:v>25421</c:v>
                </c:pt>
                <c:pt idx="829">
                  <c:v>25422</c:v>
                </c:pt>
                <c:pt idx="830">
                  <c:v>25423</c:v>
                </c:pt>
                <c:pt idx="831">
                  <c:v>25424</c:v>
                </c:pt>
                <c:pt idx="832">
                  <c:v>25425</c:v>
                </c:pt>
                <c:pt idx="833">
                  <c:v>25426</c:v>
                </c:pt>
                <c:pt idx="834">
                  <c:v>25427</c:v>
                </c:pt>
                <c:pt idx="835">
                  <c:v>25428</c:v>
                </c:pt>
                <c:pt idx="836">
                  <c:v>25429</c:v>
                </c:pt>
                <c:pt idx="837">
                  <c:v>25430</c:v>
                </c:pt>
                <c:pt idx="838">
                  <c:v>25431</c:v>
                </c:pt>
                <c:pt idx="839">
                  <c:v>25432</c:v>
                </c:pt>
                <c:pt idx="840">
                  <c:v>25433</c:v>
                </c:pt>
                <c:pt idx="841">
                  <c:v>25434</c:v>
                </c:pt>
                <c:pt idx="842">
                  <c:v>25435</c:v>
                </c:pt>
                <c:pt idx="843">
                  <c:v>25436</c:v>
                </c:pt>
                <c:pt idx="844">
                  <c:v>25437</c:v>
                </c:pt>
                <c:pt idx="845">
                  <c:v>25438</c:v>
                </c:pt>
                <c:pt idx="846">
                  <c:v>25439</c:v>
                </c:pt>
                <c:pt idx="847">
                  <c:v>25440</c:v>
                </c:pt>
                <c:pt idx="848">
                  <c:v>25441</c:v>
                </c:pt>
                <c:pt idx="849">
                  <c:v>25442</c:v>
                </c:pt>
                <c:pt idx="850">
                  <c:v>25443</c:v>
                </c:pt>
                <c:pt idx="851">
                  <c:v>25444</c:v>
                </c:pt>
                <c:pt idx="852">
                  <c:v>25445</c:v>
                </c:pt>
                <c:pt idx="853">
                  <c:v>25446</c:v>
                </c:pt>
                <c:pt idx="854">
                  <c:v>25447</c:v>
                </c:pt>
                <c:pt idx="855">
                  <c:v>25448</c:v>
                </c:pt>
                <c:pt idx="856">
                  <c:v>25449</c:v>
                </c:pt>
                <c:pt idx="857">
                  <c:v>25450</c:v>
                </c:pt>
                <c:pt idx="858">
                  <c:v>25451</c:v>
                </c:pt>
                <c:pt idx="859">
                  <c:v>25452</c:v>
                </c:pt>
                <c:pt idx="860">
                  <c:v>25453</c:v>
                </c:pt>
                <c:pt idx="861">
                  <c:v>25454</c:v>
                </c:pt>
                <c:pt idx="862">
                  <c:v>25455</c:v>
                </c:pt>
                <c:pt idx="863">
                  <c:v>25456</c:v>
                </c:pt>
                <c:pt idx="864">
                  <c:v>25457</c:v>
                </c:pt>
                <c:pt idx="865">
                  <c:v>25458</c:v>
                </c:pt>
                <c:pt idx="866">
                  <c:v>25459</c:v>
                </c:pt>
                <c:pt idx="867">
                  <c:v>25460</c:v>
                </c:pt>
                <c:pt idx="868">
                  <c:v>25461</c:v>
                </c:pt>
                <c:pt idx="869">
                  <c:v>25462</c:v>
                </c:pt>
                <c:pt idx="870">
                  <c:v>25463</c:v>
                </c:pt>
                <c:pt idx="871">
                  <c:v>25464</c:v>
                </c:pt>
                <c:pt idx="872">
                  <c:v>25465</c:v>
                </c:pt>
                <c:pt idx="873">
                  <c:v>25466</c:v>
                </c:pt>
                <c:pt idx="874">
                  <c:v>25467</c:v>
                </c:pt>
                <c:pt idx="875">
                  <c:v>25468</c:v>
                </c:pt>
                <c:pt idx="876">
                  <c:v>25469</c:v>
                </c:pt>
                <c:pt idx="877">
                  <c:v>25470</c:v>
                </c:pt>
                <c:pt idx="878">
                  <c:v>25471</c:v>
                </c:pt>
                <c:pt idx="879">
                  <c:v>25472</c:v>
                </c:pt>
                <c:pt idx="880">
                  <c:v>25473</c:v>
                </c:pt>
                <c:pt idx="881">
                  <c:v>25474</c:v>
                </c:pt>
                <c:pt idx="882">
                  <c:v>25475</c:v>
                </c:pt>
                <c:pt idx="883">
                  <c:v>25476</c:v>
                </c:pt>
                <c:pt idx="884">
                  <c:v>25477</c:v>
                </c:pt>
                <c:pt idx="885">
                  <c:v>25478</c:v>
                </c:pt>
                <c:pt idx="886">
                  <c:v>25479</c:v>
                </c:pt>
                <c:pt idx="887">
                  <c:v>25480</c:v>
                </c:pt>
                <c:pt idx="888">
                  <c:v>25481</c:v>
                </c:pt>
                <c:pt idx="889">
                  <c:v>25482</c:v>
                </c:pt>
                <c:pt idx="890">
                  <c:v>25483</c:v>
                </c:pt>
                <c:pt idx="891">
                  <c:v>25484</c:v>
                </c:pt>
                <c:pt idx="892">
                  <c:v>25485</c:v>
                </c:pt>
                <c:pt idx="893">
                  <c:v>25486</c:v>
                </c:pt>
                <c:pt idx="894">
                  <c:v>25487</c:v>
                </c:pt>
                <c:pt idx="895">
                  <c:v>25488</c:v>
                </c:pt>
                <c:pt idx="896">
                  <c:v>25489</c:v>
                </c:pt>
                <c:pt idx="897">
                  <c:v>25490</c:v>
                </c:pt>
                <c:pt idx="898">
                  <c:v>25491</c:v>
                </c:pt>
                <c:pt idx="899">
                  <c:v>25492</c:v>
                </c:pt>
                <c:pt idx="900">
                  <c:v>25493</c:v>
                </c:pt>
                <c:pt idx="901">
                  <c:v>25494</c:v>
                </c:pt>
                <c:pt idx="902">
                  <c:v>25495</c:v>
                </c:pt>
                <c:pt idx="903">
                  <c:v>25496</c:v>
                </c:pt>
                <c:pt idx="904">
                  <c:v>25497</c:v>
                </c:pt>
                <c:pt idx="905">
                  <c:v>25498</c:v>
                </c:pt>
                <c:pt idx="906">
                  <c:v>25499</c:v>
                </c:pt>
                <c:pt idx="907">
                  <c:v>25500</c:v>
                </c:pt>
                <c:pt idx="908">
                  <c:v>25501</c:v>
                </c:pt>
                <c:pt idx="909">
                  <c:v>25502</c:v>
                </c:pt>
                <c:pt idx="910">
                  <c:v>25503</c:v>
                </c:pt>
                <c:pt idx="911">
                  <c:v>25504</c:v>
                </c:pt>
                <c:pt idx="912">
                  <c:v>25505</c:v>
                </c:pt>
                <c:pt idx="913">
                  <c:v>25506</c:v>
                </c:pt>
                <c:pt idx="914">
                  <c:v>25507</c:v>
                </c:pt>
                <c:pt idx="915">
                  <c:v>25508</c:v>
                </c:pt>
                <c:pt idx="916">
                  <c:v>25509</c:v>
                </c:pt>
                <c:pt idx="917">
                  <c:v>25510</c:v>
                </c:pt>
                <c:pt idx="918">
                  <c:v>25511</c:v>
                </c:pt>
                <c:pt idx="919">
                  <c:v>25512</c:v>
                </c:pt>
                <c:pt idx="920">
                  <c:v>25513</c:v>
                </c:pt>
                <c:pt idx="921">
                  <c:v>25514</c:v>
                </c:pt>
                <c:pt idx="922">
                  <c:v>25515</c:v>
                </c:pt>
                <c:pt idx="923">
                  <c:v>25516</c:v>
                </c:pt>
                <c:pt idx="924">
                  <c:v>25517</c:v>
                </c:pt>
                <c:pt idx="925">
                  <c:v>25518</c:v>
                </c:pt>
                <c:pt idx="926">
                  <c:v>25519</c:v>
                </c:pt>
                <c:pt idx="927">
                  <c:v>25520</c:v>
                </c:pt>
                <c:pt idx="928">
                  <c:v>25521</c:v>
                </c:pt>
                <c:pt idx="929">
                  <c:v>25522</c:v>
                </c:pt>
                <c:pt idx="930">
                  <c:v>25523</c:v>
                </c:pt>
                <c:pt idx="931">
                  <c:v>25524</c:v>
                </c:pt>
                <c:pt idx="932">
                  <c:v>25525</c:v>
                </c:pt>
                <c:pt idx="933">
                  <c:v>25526</c:v>
                </c:pt>
                <c:pt idx="934">
                  <c:v>25527</c:v>
                </c:pt>
                <c:pt idx="935">
                  <c:v>25528</c:v>
                </c:pt>
                <c:pt idx="936">
                  <c:v>25529</c:v>
                </c:pt>
                <c:pt idx="937">
                  <c:v>25530</c:v>
                </c:pt>
                <c:pt idx="938">
                  <c:v>25531</c:v>
                </c:pt>
                <c:pt idx="939">
                  <c:v>25532</c:v>
                </c:pt>
                <c:pt idx="940">
                  <c:v>25533</c:v>
                </c:pt>
                <c:pt idx="941">
                  <c:v>25534</c:v>
                </c:pt>
                <c:pt idx="942">
                  <c:v>25535</c:v>
                </c:pt>
                <c:pt idx="943">
                  <c:v>25536</c:v>
                </c:pt>
                <c:pt idx="944">
                  <c:v>25537</c:v>
                </c:pt>
                <c:pt idx="945">
                  <c:v>25538</c:v>
                </c:pt>
                <c:pt idx="946">
                  <c:v>25539</c:v>
                </c:pt>
                <c:pt idx="947">
                  <c:v>25540</c:v>
                </c:pt>
                <c:pt idx="948">
                  <c:v>25541</c:v>
                </c:pt>
                <c:pt idx="949">
                  <c:v>25542</c:v>
                </c:pt>
                <c:pt idx="950">
                  <c:v>25543</c:v>
                </c:pt>
                <c:pt idx="951">
                  <c:v>25544</c:v>
                </c:pt>
                <c:pt idx="952">
                  <c:v>25545</c:v>
                </c:pt>
                <c:pt idx="953">
                  <c:v>25546</c:v>
                </c:pt>
                <c:pt idx="954">
                  <c:v>25547</c:v>
                </c:pt>
                <c:pt idx="955">
                  <c:v>25548</c:v>
                </c:pt>
                <c:pt idx="956">
                  <c:v>25549</c:v>
                </c:pt>
                <c:pt idx="957">
                  <c:v>25550</c:v>
                </c:pt>
                <c:pt idx="958">
                  <c:v>25551</c:v>
                </c:pt>
                <c:pt idx="959">
                  <c:v>25552</c:v>
                </c:pt>
                <c:pt idx="960">
                  <c:v>25553</c:v>
                </c:pt>
                <c:pt idx="961">
                  <c:v>25554</c:v>
                </c:pt>
                <c:pt idx="962">
                  <c:v>25555</c:v>
                </c:pt>
                <c:pt idx="963">
                  <c:v>25556</c:v>
                </c:pt>
                <c:pt idx="964">
                  <c:v>25557</c:v>
                </c:pt>
                <c:pt idx="965">
                  <c:v>25558</c:v>
                </c:pt>
                <c:pt idx="966">
                  <c:v>25559</c:v>
                </c:pt>
                <c:pt idx="967">
                  <c:v>25560</c:v>
                </c:pt>
                <c:pt idx="968">
                  <c:v>25561</c:v>
                </c:pt>
                <c:pt idx="969">
                  <c:v>25562</c:v>
                </c:pt>
                <c:pt idx="970">
                  <c:v>25563</c:v>
                </c:pt>
                <c:pt idx="971">
                  <c:v>25564</c:v>
                </c:pt>
                <c:pt idx="972">
                  <c:v>25565</c:v>
                </c:pt>
                <c:pt idx="973">
                  <c:v>25566</c:v>
                </c:pt>
                <c:pt idx="974">
                  <c:v>25567</c:v>
                </c:pt>
                <c:pt idx="975">
                  <c:v>25568</c:v>
                </c:pt>
                <c:pt idx="976">
                  <c:v>25569</c:v>
                </c:pt>
                <c:pt idx="977">
                  <c:v>25570</c:v>
                </c:pt>
                <c:pt idx="978">
                  <c:v>25571</c:v>
                </c:pt>
                <c:pt idx="979">
                  <c:v>25572</c:v>
                </c:pt>
                <c:pt idx="980">
                  <c:v>25573</c:v>
                </c:pt>
                <c:pt idx="981">
                  <c:v>25574</c:v>
                </c:pt>
                <c:pt idx="982">
                  <c:v>25575</c:v>
                </c:pt>
                <c:pt idx="983">
                  <c:v>25576</c:v>
                </c:pt>
                <c:pt idx="984">
                  <c:v>25577</c:v>
                </c:pt>
                <c:pt idx="985">
                  <c:v>25578</c:v>
                </c:pt>
                <c:pt idx="986">
                  <c:v>25579</c:v>
                </c:pt>
                <c:pt idx="987">
                  <c:v>25580</c:v>
                </c:pt>
                <c:pt idx="988">
                  <c:v>25581</c:v>
                </c:pt>
                <c:pt idx="989">
                  <c:v>25582</c:v>
                </c:pt>
                <c:pt idx="990">
                  <c:v>25583</c:v>
                </c:pt>
                <c:pt idx="991">
                  <c:v>25584</c:v>
                </c:pt>
                <c:pt idx="992">
                  <c:v>25585</c:v>
                </c:pt>
                <c:pt idx="993">
                  <c:v>25586</c:v>
                </c:pt>
                <c:pt idx="994">
                  <c:v>25587</c:v>
                </c:pt>
                <c:pt idx="995">
                  <c:v>25588</c:v>
                </c:pt>
                <c:pt idx="996">
                  <c:v>25589</c:v>
                </c:pt>
                <c:pt idx="997">
                  <c:v>25590</c:v>
                </c:pt>
                <c:pt idx="998">
                  <c:v>25591</c:v>
                </c:pt>
                <c:pt idx="999">
                  <c:v>25592</c:v>
                </c:pt>
                <c:pt idx="1000">
                  <c:v>25593</c:v>
                </c:pt>
                <c:pt idx="1001">
                  <c:v>25594</c:v>
                </c:pt>
                <c:pt idx="1002">
                  <c:v>25595</c:v>
                </c:pt>
                <c:pt idx="1003">
                  <c:v>25596</c:v>
                </c:pt>
                <c:pt idx="1004">
                  <c:v>25597</c:v>
                </c:pt>
                <c:pt idx="1005">
                  <c:v>25598</c:v>
                </c:pt>
                <c:pt idx="1006">
                  <c:v>25599</c:v>
                </c:pt>
                <c:pt idx="1007">
                  <c:v>25600</c:v>
                </c:pt>
                <c:pt idx="1008">
                  <c:v>25601</c:v>
                </c:pt>
                <c:pt idx="1009">
                  <c:v>25602</c:v>
                </c:pt>
                <c:pt idx="1010">
                  <c:v>25603</c:v>
                </c:pt>
                <c:pt idx="1011">
                  <c:v>25604</c:v>
                </c:pt>
                <c:pt idx="1012">
                  <c:v>25605</c:v>
                </c:pt>
                <c:pt idx="1013">
                  <c:v>25606</c:v>
                </c:pt>
                <c:pt idx="1014">
                  <c:v>25607</c:v>
                </c:pt>
                <c:pt idx="1015">
                  <c:v>25608</c:v>
                </c:pt>
                <c:pt idx="1016">
                  <c:v>25609</c:v>
                </c:pt>
                <c:pt idx="1017">
                  <c:v>25610</c:v>
                </c:pt>
                <c:pt idx="1018">
                  <c:v>25611</c:v>
                </c:pt>
                <c:pt idx="1019">
                  <c:v>25612</c:v>
                </c:pt>
                <c:pt idx="1020">
                  <c:v>25613</c:v>
                </c:pt>
                <c:pt idx="1021">
                  <c:v>25614</c:v>
                </c:pt>
                <c:pt idx="1022">
                  <c:v>25615</c:v>
                </c:pt>
                <c:pt idx="1023">
                  <c:v>25616</c:v>
                </c:pt>
                <c:pt idx="1024">
                  <c:v>25617</c:v>
                </c:pt>
                <c:pt idx="1025">
                  <c:v>25618</c:v>
                </c:pt>
                <c:pt idx="1026">
                  <c:v>25619</c:v>
                </c:pt>
                <c:pt idx="1027">
                  <c:v>25620</c:v>
                </c:pt>
                <c:pt idx="1028">
                  <c:v>25621</c:v>
                </c:pt>
                <c:pt idx="1029">
                  <c:v>25622</c:v>
                </c:pt>
                <c:pt idx="1030">
                  <c:v>25623</c:v>
                </c:pt>
                <c:pt idx="1031">
                  <c:v>25624</c:v>
                </c:pt>
                <c:pt idx="1032">
                  <c:v>25625</c:v>
                </c:pt>
                <c:pt idx="1033">
                  <c:v>25626</c:v>
                </c:pt>
                <c:pt idx="1034">
                  <c:v>25627</c:v>
                </c:pt>
                <c:pt idx="1035">
                  <c:v>25628</c:v>
                </c:pt>
                <c:pt idx="1036">
                  <c:v>25629</c:v>
                </c:pt>
                <c:pt idx="1037">
                  <c:v>25630</c:v>
                </c:pt>
                <c:pt idx="1038">
                  <c:v>25631</c:v>
                </c:pt>
                <c:pt idx="1039">
                  <c:v>25632</c:v>
                </c:pt>
                <c:pt idx="1040">
                  <c:v>25633</c:v>
                </c:pt>
                <c:pt idx="1041">
                  <c:v>25634</c:v>
                </c:pt>
                <c:pt idx="1042">
                  <c:v>25635</c:v>
                </c:pt>
                <c:pt idx="1043">
                  <c:v>25636</c:v>
                </c:pt>
                <c:pt idx="1044">
                  <c:v>25637</c:v>
                </c:pt>
                <c:pt idx="1045">
                  <c:v>25638</c:v>
                </c:pt>
                <c:pt idx="1046">
                  <c:v>25639</c:v>
                </c:pt>
                <c:pt idx="1047">
                  <c:v>25640</c:v>
                </c:pt>
                <c:pt idx="1048">
                  <c:v>25641</c:v>
                </c:pt>
                <c:pt idx="1049">
                  <c:v>25642</c:v>
                </c:pt>
                <c:pt idx="1050">
                  <c:v>25643</c:v>
                </c:pt>
                <c:pt idx="1051">
                  <c:v>25644</c:v>
                </c:pt>
                <c:pt idx="1052">
                  <c:v>25645</c:v>
                </c:pt>
                <c:pt idx="1053">
                  <c:v>25646</c:v>
                </c:pt>
                <c:pt idx="1054">
                  <c:v>25647</c:v>
                </c:pt>
                <c:pt idx="1055">
                  <c:v>25648</c:v>
                </c:pt>
                <c:pt idx="1056">
                  <c:v>25649</c:v>
                </c:pt>
                <c:pt idx="1057">
                  <c:v>25650</c:v>
                </c:pt>
                <c:pt idx="1058">
                  <c:v>25651</c:v>
                </c:pt>
                <c:pt idx="1059">
                  <c:v>25652</c:v>
                </c:pt>
                <c:pt idx="1060">
                  <c:v>25653</c:v>
                </c:pt>
                <c:pt idx="1061">
                  <c:v>25654</c:v>
                </c:pt>
                <c:pt idx="1062">
                  <c:v>25655</c:v>
                </c:pt>
                <c:pt idx="1063">
                  <c:v>25656</c:v>
                </c:pt>
                <c:pt idx="1064">
                  <c:v>25657</c:v>
                </c:pt>
                <c:pt idx="1065">
                  <c:v>25658</c:v>
                </c:pt>
                <c:pt idx="1066">
                  <c:v>25659</c:v>
                </c:pt>
                <c:pt idx="1067">
                  <c:v>25660</c:v>
                </c:pt>
                <c:pt idx="1068">
                  <c:v>25661</c:v>
                </c:pt>
                <c:pt idx="1069">
                  <c:v>25662</c:v>
                </c:pt>
                <c:pt idx="1070">
                  <c:v>25663</c:v>
                </c:pt>
                <c:pt idx="1071">
                  <c:v>25664</c:v>
                </c:pt>
                <c:pt idx="1072">
                  <c:v>25665</c:v>
                </c:pt>
                <c:pt idx="1073">
                  <c:v>25666</c:v>
                </c:pt>
                <c:pt idx="1074">
                  <c:v>25667</c:v>
                </c:pt>
                <c:pt idx="1075">
                  <c:v>25668</c:v>
                </c:pt>
                <c:pt idx="1076">
                  <c:v>25669</c:v>
                </c:pt>
                <c:pt idx="1077">
                  <c:v>25670</c:v>
                </c:pt>
                <c:pt idx="1078">
                  <c:v>25671</c:v>
                </c:pt>
                <c:pt idx="1079">
                  <c:v>25672</c:v>
                </c:pt>
                <c:pt idx="1080">
                  <c:v>25673</c:v>
                </c:pt>
                <c:pt idx="1081">
                  <c:v>25674</c:v>
                </c:pt>
                <c:pt idx="1082">
                  <c:v>25675</c:v>
                </c:pt>
                <c:pt idx="1083">
                  <c:v>25676</c:v>
                </c:pt>
                <c:pt idx="1084">
                  <c:v>25677</c:v>
                </c:pt>
                <c:pt idx="1085">
                  <c:v>25678</c:v>
                </c:pt>
                <c:pt idx="1086">
                  <c:v>25679</c:v>
                </c:pt>
                <c:pt idx="1087">
                  <c:v>25680</c:v>
                </c:pt>
                <c:pt idx="1088">
                  <c:v>25681</c:v>
                </c:pt>
                <c:pt idx="1089">
                  <c:v>25682</c:v>
                </c:pt>
                <c:pt idx="1090">
                  <c:v>25683</c:v>
                </c:pt>
                <c:pt idx="1091">
                  <c:v>25684</c:v>
                </c:pt>
                <c:pt idx="1092">
                  <c:v>25685</c:v>
                </c:pt>
                <c:pt idx="1093">
                  <c:v>25686</c:v>
                </c:pt>
                <c:pt idx="1094">
                  <c:v>25687</c:v>
                </c:pt>
                <c:pt idx="1095">
                  <c:v>25688</c:v>
                </c:pt>
                <c:pt idx="1096">
                  <c:v>25689</c:v>
                </c:pt>
                <c:pt idx="1097">
                  <c:v>25690</c:v>
                </c:pt>
                <c:pt idx="1098">
                  <c:v>25691</c:v>
                </c:pt>
                <c:pt idx="1099">
                  <c:v>25692</c:v>
                </c:pt>
                <c:pt idx="1100">
                  <c:v>25693</c:v>
                </c:pt>
                <c:pt idx="1101">
                  <c:v>25694</c:v>
                </c:pt>
                <c:pt idx="1102">
                  <c:v>25695</c:v>
                </c:pt>
                <c:pt idx="1103">
                  <c:v>25696</c:v>
                </c:pt>
                <c:pt idx="1104">
                  <c:v>25697</c:v>
                </c:pt>
                <c:pt idx="1105">
                  <c:v>25698</c:v>
                </c:pt>
                <c:pt idx="1106">
                  <c:v>25699</c:v>
                </c:pt>
                <c:pt idx="1107">
                  <c:v>25700</c:v>
                </c:pt>
                <c:pt idx="1108">
                  <c:v>25701</c:v>
                </c:pt>
                <c:pt idx="1109">
                  <c:v>25702</c:v>
                </c:pt>
                <c:pt idx="1110">
                  <c:v>25703</c:v>
                </c:pt>
                <c:pt idx="1111">
                  <c:v>25704</c:v>
                </c:pt>
                <c:pt idx="1112">
                  <c:v>25705</c:v>
                </c:pt>
                <c:pt idx="1113">
                  <c:v>25706</c:v>
                </c:pt>
                <c:pt idx="1114">
                  <c:v>25707</c:v>
                </c:pt>
                <c:pt idx="1115">
                  <c:v>25708</c:v>
                </c:pt>
                <c:pt idx="1116">
                  <c:v>25709</c:v>
                </c:pt>
                <c:pt idx="1117">
                  <c:v>25710</c:v>
                </c:pt>
                <c:pt idx="1118">
                  <c:v>25711</c:v>
                </c:pt>
                <c:pt idx="1119">
                  <c:v>25712</c:v>
                </c:pt>
                <c:pt idx="1120">
                  <c:v>25713</c:v>
                </c:pt>
                <c:pt idx="1121">
                  <c:v>25714</c:v>
                </c:pt>
                <c:pt idx="1122">
                  <c:v>25715</c:v>
                </c:pt>
                <c:pt idx="1123">
                  <c:v>25716</c:v>
                </c:pt>
                <c:pt idx="1124">
                  <c:v>25717</c:v>
                </c:pt>
                <c:pt idx="1125">
                  <c:v>25718</c:v>
                </c:pt>
                <c:pt idx="1126">
                  <c:v>25719</c:v>
                </c:pt>
                <c:pt idx="1127">
                  <c:v>25720</c:v>
                </c:pt>
                <c:pt idx="1128">
                  <c:v>25721</c:v>
                </c:pt>
                <c:pt idx="1129">
                  <c:v>25722</c:v>
                </c:pt>
                <c:pt idx="1130">
                  <c:v>25723</c:v>
                </c:pt>
                <c:pt idx="1131">
                  <c:v>25724</c:v>
                </c:pt>
                <c:pt idx="1132">
                  <c:v>25725</c:v>
                </c:pt>
                <c:pt idx="1133">
                  <c:v>25726</c:v>
                </c:pt>
                <c:pt idx="1134">
                  <c:v>25727</c:v>
                </c:pt>
                <c:pt idx="1135">
                  <c:v>25728</c:v>
                </c:pt>
                <c:pt idx="1136">
                  <c:v>25729</c:v>
                </c:pt>
                <c:pt idx="1137">
                  <c:v>25730</c:v>
                </c:pt>
                <c:pt idx="1138">
                  <c:v>25731</c:v>
                </c:pt>
                <c:pt idx="1139">
                  <c:v>25732</c:v>
                </c:pt>
                <c:pt idx="1140">
                  <c:v>25733</c:v>
                </c:pt>
                <c:pt idx="1141">
                  <c:v>25734</c:v>
                </c:pt>
                <c:pt idx="1142">
                  <c:v>25735</c:v>
                </c:pt>
                <c:pt idx="1143">
                  <c:v>25736</c:v>
                </c:pt>
                <c:pt idx="1144">
                  <c:v>25737</c:v>
                </c:pt>
                <c:pt idx="1145">
                  <c:v>25738</c:v>
                </c:pt>
                <c:pt idx="1146">
                  <c:v>25739</c:v>
                </c:pt>
                <c:pt idx="1147">
                  <c:v>25740</c:v>
                </c:pt>
                <c:pt idx="1148">
                  <c:v>25741</c:v>
                </c:pt>
                <c:pt idx="1149">
                  <c:v>25742</c:v>
                </c:pt>
                <c:pt idx="1150">
                  <c:v>25743</c:v>
                </c:pt>
                <c:pt idx="1151">
                  <c:v>25744</c:v>
                </c:pt>
                <c:pt idx="1152">
                  <c:v>25745</c:v>
                </c:pt>
                <c:pt idx="1153">
                  <c:v>25746</c:v>
                </c:pt>
                <c:pt idx="1154">
                  <c:v>25747</c:v>
                </c:pt>
                <c:pt idx="1155">
                  <c:v>25748</c:v>
                </c:pt>
                <c:pt idx="1156">
                  <c:v>25749</c:v>
                </c:pt>
                <c:pt idx="1157">
                  <c:v>25750</c:v>
                </c:pt>
                <c:pt idx="1158">
                  <c:v>25751</c:v>
                </c:pt>
                <c:pt idx="1159">
                  <c:v>25752</c:v>
                </c:pt>
                <c:pt idx="1160">
                  <c:v>25753</c:v>
                </c:pt>
                <c:pt idx="1161">
                  <c:v>25754</c:v>
                </c:pt>
                <c:pt idx="1162">
                  <c:v>25755</c:v>
                </c:pt>
                <c:pt idx="1163">
                  <c:v>25756</c:v>
                </c:pt>
                <c:pt idx="1164">
                  <c:v>25757</c:v>
                </c:pt>
                <c:pt idx="1165">
                  <c:v>25758</c:v>
                </c:pt>
                <c:pt idx="1166">
                  <c:v>25759</c:v>
                </c:pt>
                <c:pt idx="1167">
                  <c:v>25760</c:v>
                </c:pt>
                <c:pt idx="1168">
                  <c:v>25761</c:v>
                </c:pt>
                <c:pt idx="1169">
                  <c:v>25762</c:v>
                </c:pt>
                <c:pt idx="1170">
                  <c:v>25763</c:v>
                </c:pt>
                <c:pt idx="1171">
                  <c:v>25764</c:v>
                </c:pt>
                <c:pt idx="1172">
                  <c:v>25765</c:v>
                </c:pt>
                <c:pt idx="1173">
                  <c:v>25766</c:v>
                </c:pt>
                <c:pt idx="1174">
                  <c:v>25767</c:v>
                </c:pt>
                <c:pt idx="1175">
                  <c:v>25768</c:v>
                </c:pt>
                <c:pt idx="1176">
                  <c:v>25769</c:v>
                </c:pt>
                <c:pt idx="1177">
                  <c:v>25770</c:v>
                </c:pt>
                <c:pt idx="1178">
                  <c:v>25771</c:v>
                </c:pt>
                <c:pt idx="1179">
                  <c:v>25772</c:v>
                </c:pt>
                <c:pt idx="1180">
                  <c:v>25773</c:v>
                </c:pt>
                <c:pt idx="1181">
                  <c:v>25774</c:v>
                </c:pt>
                <c:pt idx="1182">
                  <c:v>25775</c:v>
                </c:pt>
                <c:pt idx="1183">
                  <c:v>25776</c:v>
                </c:pt>
                <c:pt idx="1184">
                  <c:v>25777</c:v>
                </c:pt>
                <c:pt idx="1185">
                  <c:v>25778</c:v>
                </c:pt>
                <c:pt idx="1186">
                  <c:v>25779</c:v>
                </c:pt>
                <c:pt idx="1187">
                  <c:v>25780</c:v>
                </c:pt>
                <c:pt idx="1188">
                  <c:v>25781</c:v>
                </c:pt>
                <c:pt idx="1189">
                  <c:v>25782</c:v>
                </c:pt>
                <c:pt idx="1190">
                  <c:v>25783</c:v>
                </c:pt>
                <c:pt idx="1191">
                  <c:v>25784</c:v>
                </c:pt>
                <c:pt idx="1192">
                  <c:v>25785</c:v>
                </c:pt>
                <c:pt idx="1193">
                  <c:v>25786</c:v>
                </c:pt>
                <c:pt idx="1194">
                  <c:v>25787</c:v>
                </c:pt>
                <c:pt idx="1195">
                  <c:v>25788</c:v>
                </c:pt>
                <c:pt idx="1196">
                  <c:v>25789</c:v>
                </c:pt>
                <c:pt idx="1197">
                  <c:v>25790</c:v>
                </c:pt>
                <c:pt idx="1198">
                  <c:v>25791</c:v>
                </c:pt>
                <c:pt idx="1199">
                  <c:v>25792</c:v>
                </c:pt>
                <c:pt idx="1200">
                  <c:v>25793</c:v>
                </c:pt>
                <c:pt idx="1201">
                  <c:v>25794</c:v>
                </c:pt>
                <c:pt idx="1202">
                  <c:v>25795</c:v>
                </c:pt>
                <c:pt idx="1203">
                  <c:v>25796</c:v>
                </c:pt>
                <c:pt idx="1204">
                  <c:v>25797</c:v>
                </c:pt>
                <c:pt idx="1205">
                  <c:v>25798</c:v>
                </c:pt>
                <c:pt idx="1206">
                  <c:v>25799</c:v>
                </c:pt>
                <c:pt idx="1207">
                  <c:v>25800</c:v>
                </c:pt>
                <c:pt idx="1208">
                  <c:v>25801</c:v>
                </c:pt>
                <c:pt idx="1209">
                  <c:v>25802</c:v>
                </c:pt>
                <c:pt idx="1210">
                  <c:v>25803</c:v>
                </c:pt>
                <c:pt idx="1211">
                  <c:v>25804</c:v>
                </c:pt>
                <c:pt idx="1212">
                  <c:v>25805</c:v>
                </c:pt>
                <c:pt idx="1213">
                  <c:v>25806</c:v>
                </c:pt>
                <c:pt idx="1214">
                  <c:v>25807</c:v>
                </c:pt>
                <c:pt idx="1215">
                  <c:v>25808</c:v>
                </c:pt>
                <c:pt idx="1216">
                  <c:v>25809</c:v>
                </c:pt>
                <c:pt idx="1217">
                  <c:v>25810</c:v>
                </c:pt>
                <c:pt idx="1218">
                  <c:v>25811</c:v>
                </c:pt>
                <c:pt idx="1219">
                  <c:v>25812</c:v>
                </c:pt>
                <c:pt idx="1220">
                  <c:v>25813</c:v>
                </c:pt>
                <c:pt idx="1221">
                  <c:v>25814</c:v>
                </c:pt>
                <c:pt idx="1222">
                  <c:v>25815</c:v>
                </c:pt>
                <c:pt idx="1223">
                  <c:v>25816</c:v>
                </c:pt>
                <c:pt idx="1224">
                  <c:v>25817</c:v>
                </c:pt>
                <c:pt idx="1225">
                  <c:v>25818</c:v>
                </c:pt>
                <c:pt idx="1226">
                  <c:v>25819</c:v>
                </c:pt>
                <c:pt idx="1227">
                  <c:v>25820</c:v>
                </c:pt>
                <c:pt idx="1228">
                  <c:v>25821</c:v>
                </c:pt>
                <c:pt idx="1229">
                  <c:v>25822</c:v>
                </c:pt>
                <c:pt idx="1230">
                  <c:v>25823</c:v>
                </c:pt>
                <c:pt idx="1231">
                  <c:v>25824</c:v>
                </c:pt>
                <c:pt idx="1232">
                  <c:v>25825</c:v>
                </c:pt>
                <c:pt idx="1233">
                  <c:v>25826</c:v>
                </c:pt>
                <c:pt idx="1234">
                  <c:v>25827</c:v>
                </c:pt>
                <c:pt idx="1235">
                  <c:v>25828</c:v>
                </c:pt>
                <c:pt idx="1236">
                  <c:v>25829</c:v>
                </c:pt>
                <c:pt idx="1237">
                  <c:v>25830</c:v>
                </c:pt>
                <c:pt idx="1238">
                  <c:v>25831</c:v>
                </c:pt>
                <c:pt idx="1239">
                  <c:v>25832</c:v>
                </c:pt>
                <c:pt idx="1240">
                  <c:v>25833</c:v>
                </c:pt>
                <c:pt idx="1241">
                  <c:v>25834</c:v>
                </c:pt>
                <c:pt idx="1242">
                  <c:v>25835</c:v>
                </c:pt>
                <c:pt idx="1243">
                  <c:v>25836</c:v>
                </c:pt>
                <c:pt idx="1244">
                  <c:v>25837</c:v>
                </c:pt>
                <c:pt idx="1245">
                  <c:v>25838</c:v>
                </c:pt>
                <c:pt idx="1246">
                  <c:v>25839</c:v>
                </c:pt>
                <c:pt idx="1247">
                  <c:v>25840</c:v>
                </c:pt>
                <c:pt idx="1248">
                  <c:v>25841</c:v>
                </c:pt>
                <c:pt idx="1249">
                  <c:v>25842</c:v>
                </c:pt>
                <c:pt idx="1250">
                  <c:v>25843</c:v>
                </c:pt>
                <c:pt idx="1251">
                  <c:v>25844</c:v>
                </c:pt>
                <c:pt idx="1252">
                  <c:v>25845</c:v>
                </c:pt>
                <c:pt idx="1253">
                  <c:v>25846</c:v>
                </c:pt>
                <c:pt idx="1254">
                  <c:v>25847</c:v>
                </c:pt>
                <c:pt idx="1255">
                  <c:v>25848</c:v>
                </c:pt>
                <c:pt idx="1256">
                  <c:v>25849</c:v>
                </c:pt>
                <c:pt idx="1257">
                  <c:v>25850</c:v>
                </c:pt>
                <c:pt idx="1258">
                  <c:v>25851</c:v>
                </c:pt>
                <c:pt idx="1259">
                  <c:v>25852</c:v>
                </c:pt>
                <c:pt idx="1260">
                  <c:v>25853</c:v>
                </c:pt>
                <c:pt idx="1261">
                  <c:v>25854</c:v>
                </c:pt>
                <c:pt idx="1262">
                  <c:v>25855</c:v>
                </c:pt>
                <c:pt idx="1263">
                  <c:v>25856</c:v>
                </c:pt>
                <c:pt idx="1264">
                  <c:v>25857</c:v>
                </c:pt>
                <c:pt idx="1265">
                  <c:v>25858</c:v>
                </c:pt>
                <c:pt idx="1266">
                  <c:v>25859</c:v>
                </c:pt>
                <c:pt idx="1267">
                  <c:v>25860</c:v>
                </c:pt>
                <c:pt idx="1268">
                  <c:v>25861</c:v>
                </c:pt>
                <c:pt idx="1269">
                  <c:v>25862</c:v>
                </c:pt>
                <c:pt idx="1270">
                  <c:v>25863</c:v>
                </c:pt>
                <c:pt idx="1271">
                  <c:v>25864</c:v>
                </c:pt>
                <c:pt idx="1272">
                  <c:v>25865</c:v>
                </c:pt>
                <c:pt idx="1273">
                  <c:v>25866</c:v>
                </c:pt>
                <c:pt idx="1274">
                  <c:v>25867</c:v>
                </c:pt>
                <c:pt idx="1275">
                  <c:v>25868</c:v>
                </c:pt>
                <c:pt idx="1276">
                  <c:v>25869</c:v>
                </c:pt>
                <c:pt idx="1277">
                  <c:v>25870</c:v>
                </c:pt>
                <c:pt idx="1278">
                  <c:v>25871</c:v>
                </c:pt>
                <c:pt idx="1279">
                  <c:v>25872</c:v>
                </c:pt>
                <c:pt idx="1280">
                  <c:v>25873</c:v>
                </c:pt>
                <c:pt idx="1281">
                  <c:v>25874</c:v>
                </c:pt>
                <c:pt idx="1282">
                  <c:v>25875</c:v>
                </c:pt>
                <c:pt idx="1283">
                  <c:v>25876</c:v>
                </c:pt>
                <c:pt idx="1284">
                  <c:v>25877</c:v>
                </c:pt>
                <c:pt idx="1285">
                  <c:v>25878</c:v>
                </c:pt>
                <c:pt idx="1286">
                  <c:v>25879</c:v>
                </c:pt>
                <c:pt idx="1287">
                  <c:v>25880</c:v>
                </c:pt>
                <c:pt idx="1288">
                  <c:v>25881</c:v>
                </c:pt>
                <c:pt idx="1289">
                  <c:v>25882</c:v>
                </c:pt>
                <c:pt idx="1290">
                  <c:v>25883</c:v>
                </c:pt>
                <c:pt idx="1291">
                  <c:v>25884</c:v>
                </c:pt>
                <c:pt idx="1292">
                  <c:v>25885</c:v>
                </c:pt>
                <c:pt idx="1293">
                  <c:v>25886</c:v>
                </c:pt>
                <c:pt idx="1294">
                  <c:v>25887</c:v>
                </c:pt>
                <c:pt idx="1295">
                  <c:v>25888</c:v>
                </c:pt>
                <c:pt idx="1296">
                  <c:v>25889</c:v>
                </c:pt>
                <c:pt idx="1297">
                  <c:v>25890</c:v>
                </c:pt>
                <c:pt idx="1298">
                  <c:v>25891</c:v>
                </c:pt>
                <c:pt idx="1299">
                  <c:v>25892</c:v>
                </c:pt>
                <c:pt idx="1300">
                  <c:v>25893</c:v>
                </c:pt>
                <c:pt idx="1301">
                  <c:v>25894</c:v>
                </c:pt>
                <c:pt idx="1302">
                  <c:v>25895</c:v>
                </c:pt>
                <c:pt idx="1303">
                  <c:v>25896</c:v>
                </c:pt>
                <c:pt idx="1304">
                  <c:v>25897</c:v>
                </c:pt>
                <c:pt idx="1305">
                  <c:v>25898</c:v>
                </c:pt>
                <c:pt idx="1306">
                  <c:v>25899</c:v>
                </c:pt>
                <c:pt idx="1307">
                  <c:v>25900</c:v>
                </c:pt>
                <c:pt idx="1308">
                  <c:v>25901</c:v>
                </c:pt>
                <c:pt idx="1309">
                  <c:v>25902</c:v>
                </c:pt>
                <c:pt idx="1310">
                  <c:v>25903</c:v>
                </c:pt>
                <c:pt idx="1311">
                  <c:v>25904</c:v>
                </c:pt>
                <c:pt idx="1312">
                  <c:v>25905</c:v>
                </c:pt>
                <c:pt idx="1313">
                  <c:v>25906</c:v>
                </c:pt>
                <c:pt idx="1314">
                  <c:v>25907</c:v>
                </c:pt>
                <c:pt idx="1315">
                  <c:v>25908</c:v>
                </c:pt>
                <c:pt idx="1316">
                  <c:v>25909</c:v>
                </c:pt>
                <c:pt idx="1317">
                  <c:v>25910</c:v>
                </c:pt>
                <c:pt idx="1318">
                  <c:v>25911</c:v>
                </c:pt>
                <c:pt idx="1319">
                  <c:v>25912</c:v>
                </c:pt>
                <c:pt idx="1320">
                  <c:v>25913</c:v>
                </c:pt>
                <c:pt idx="1321">
                  <c:v>25914</c:v>
                </c:pt>
                <c:pt idx="1322">
                  <c:v>25915</c:v>
                </c:pt>
                <c:pt idx="1323">
                  <c:v>25916</c:v>
                </c:pt>
                <c:pt idx="1324">
                  <c:v>25917</c:v>
                </c:pt>
                <c:pt idx="1325">
                  <c:v>25918</c:v>
                </c:pt>
                <c:pt idx="1326">
                  <c:v>25919</c:v>
                </c:pt>
                <c:pt idx="1327">
                  <c:v>25920</c:v>
                </c:pt>
                <c:pt idx="1328">
                  <c:v>25921</c:v>
                </c:pt>
                <c:pt idx="1329">
                  <c:v>25922</c:v>
                </c:pt>
                <c:pt idx="1330">
                  <c:v>25923</c:v>
                </c:pt>
                <c:pt idx="1331">
                  <c:v>25924</c:v>
                </c:pt>
                <c:pt idx="1332">
                  <c:v>25925</c:v>
                </c:pt>
                <c:pt idx="1333">
                  <c:v>25926</c:v>
                </c:pt>
                <c:pt idx="1334">
                  <c:v>25927</c:v>
                </c:pt>
                <c:pt idx="1335">
                  <c:v>25928</c:v>
                </c:pt>
                <c:pt idx="1336">
                  <c:v>25929</c:v>
                </c:pt>
                <c:pt idx="1337">
                  <c:v>25930</c:v>
                </c:pt>
                <c:pt idx="1338">
                  <c:v>25931</c:v>
                </c:pt>
                <c:pt idx="1339">
                  <c:v>25932</c:v>
                </c:pt>
                <c:pt idx="1340">
                  <c:v>25933</c:v>
                </c:pt>
                <c:pt idx="1341">
                  <c:v>25934</c:v>
                </c:pt>
                <c:pt idx="1342">
                  <c:v>25935</c:v>
                </c:pt>
                <c:pt idx="1343">
                  <c:v>25936</c:v>
                </c:pt>
                <c:pt idx="1344">
                  <c:v>25937</c:v>
                </c:pt>
                <c:pt idx="1345">
                  <c:v>25938</c:v>
                </c:pt>
                <c:pt idx="1346">
                  <c:v>25939</c:v>
                </c:pt>
                <c:pt idx="1347">
                  <c:v>25940</c:v>
                </c:pt>
                <c:pt idx="1348">
                  <c:v>25941</c:v>
                </c:pt>
                <c:pt idx="1349">
                  <c:v>25942</c:v>
                </c:pt>
                <c:pt idx="1350">
                  <c:v>25943</c:v>
                </c:pt>
                <c:pt idx="1351">
                  <c:v>25944</c:v>
                </c:pt>
                <c:pt idx="1352">
                  <c:v>25945</c:v>
                </c:pt>
                <c:pt idx="1353">
                  <c:v>25946</c:v>
                </c:pt>
                <c:pt idx="1354">
                  <c:v>25947</c:v>
                </c:pt>
                <c:pt idx="1355">
                  <c:v>25948</c:v>
                </c:pt>
                <c:pt idx="1356">
                  <c:v>25949</c:v>
                </c:pt>
                <c:pt idx="1357">
                  <c:v>25950</c:v>
                </c:pt>
                <c:pt idx="1358">
                  <c:v>25951</c:v>
                </c:pt>
                <c:pt idx="1359">
                  <c:v>25952</c:v>
                </c:pt>
                <c:pt idx="1360">
                  <c:v>25953</c:v>
                </c:pt>
                <c:pt idx="1361">
                  <c:v>25954</c:v>
                </c:pt>
                <c:pt idx="1362">
                  <c:v>25955</c:v>
                </c:pt>
                <c:pt idx="1363">
                  <c:v>25956</c:v>
                </c:pt>
                <c:pt idx="1364">
                  <c:v>25957</c:v>
                </c:pt>
                <c:pt idx="1365">
                  <c:v>25958</c:v>
                </c:pt>
                <c:pt idx="1366">
                  <c:v>25959</c:v>
                </c:pt>
                <c:pt idx="1367">
                  <c:v>25960</c:v>
                </c:pt>
                <c:pt idx="1368">
                  <c:v>25961</c:v>
                </c:pt>
                <c:pt idx="1369">
                  <c:v>25962</c:v>
                </c:pt>
                <c:pt idx="1370">
                  <c:v>25963</c:v>
                </c:pt>
                <c:pt idx="1371">
                  <c:v>25964</c:v>
                </c:pt>
                <c:pt idx="1372">
                  <c:v>25965</c:v>
                </c:pt>
                <c:pt idx="1373">
                  <c:v>25966</c:v>
                </c:pt>
                <c:pt idx="1374">
                  <c:v>25967</c:v>
                </c:pt>
                <c:pt idx="1375">
                  <c:v>25968</c:v>
                </c:pt>
                <c:pt idx="1376">
                  <c:v>25969</c:v>
                </c:pt>
                <c:pt idx="1377">
                  <c:v>25970</c:v>
                </c:pt>
                <c:pt idx="1378">
                  <c:v>25971</c:v>
                </c:pt>
                <c:pt idx="1379">
                  <c:v>25972</c:v>
                </c:pt>
                <c:pt idx="1380">
                  <c:v>25973</c:v>
                </c:pt>
                <c:pt idx="1381">
                  <c:v>25974</c:v>
                </c:pt>
                <c:pt idx="1382">
                  <c:v>25975</c:v>
                </c:pt>
                <c:pt idx="1383">
                  <c:v>25976</c:v>
                </c:pt>
                <c:pt idx="1384">
                  <c:v>25977</c:v>
                </c:pt>
                <c:pt idx="1385">
                  <c:v>25978</c:v>
                </c:pt>
                <c:pt idx="1386">
                  <c:v>25979</c:v>
                </c:pt>
                <c:pt idx="1387">
                  <c:v>25980</c:v>
                </c:pt>
                <c:pt idx="1388">
                  <c:v>25981</c:v>
                </c:pt>
                <c:pt idx="1389">
                  <c:v>25982</c:v>
                </c:pt>
                <c:pt idx="1390">
                  <c:v>25983</c:v>
                </c:pt>
                <c:pt idx="1391">
                  <c:v>25984</c:v>
                </c:pt>
                <c:pt idx="1392">
                  <c:v>25985</c:v>
                </c:pt>
                <c:pt idx="1393">
                  <c:v>25986</c:v>
                </c:pt>
                <c:pt idx="1394">
                  <c:v>25987</c:v>
                </c:pt>
                <c:pt idx="1395">
                  <c:v>25988</c:v>
                </c:pt>
                <c:pt idx="1396">
                  <c:v>25989</c:v>
                </c:pt>
                <c:pt idx="1397">
                  <c:v>25990</c:v>
                </c:pt>
                <c:pt idx="1398">
                  <c:v>25991</c:v>
                </c:pt>
                <c:pt idx="1399">
                  <c:v>25992</c:v>
                </c:pt>
                <c:pt idx="1400">
                  <c:v>25993</c:v>
                </c:pt>
                <c:pt idx="1401">
                  <c:v>25994</c:v>
                </c:pt>
                <c:pt idx="1402">
                  <c:v>25995</c:v>
                </c:pt>
                <c:pt idx="1403">
                  <c:v>25996</c:v>
                </c:pt>
                <c:pt idx="1404">
                  <c:v>25997</c:v>
                </c:pt>
                <c:pt idx="1405">
                  <c:v>25998</c:v>
                </c:pt>
                <c:pt idx="1406">
                  <c:v>25999</c:v>
                </c:pt>
                <c:pt idx="1407">
                  <c:v>26000</c:v>
                </c:pt>
                <c:pt idx="1408">
                  <c:v>26001</c:v>
                </c:pt>
                <c:pt idx="1409">
                  <c:v>26002</c:v>
                </c:pt>
                <c:pt idx="1410">
                  <c:v>26003</c:v>
                </c:pt>
                <c:pt idx="1411">
                  <c:v>26004</c:v>
                </c:pt>
                <c:pt idx="1412">
                  <c:v>26005</c:v>
                </c:pt>
                <c:pt idx="1413">
                  <c:v>26006</c:v>
                </c:pt>
                <c:pt idx="1414">
                  <c:v>26007</c:v>
                </c:pt>
                <c:pt idx="1415">
                  <c:v>26008</c:v>
                </c:pt>
                <c:pt idx="1416">
                  <c:v>26009</c:v>
                </c:pt>
                <c:pt idx="1417">
                  <c:v>26010</c:v>
                </c:pt>
                <c:pt idx="1418">
                  <c:v>26011</c:v>
                </c:pt>
                <c:pt idx="1419">
                  <c:v>26012</c:v>
                </c:pt>
                <c:pt idx="1420">
                  <c:v>26013</c:v>
                </c:pt>
                <c:pt idx="1421">
                  <c:v>26014</c:v>
                </c:pt>
                <c:pt idx="1422">
                  <c:v>26015</c:v>
                </c:pt>
                <c:pt idx="1423">
                  <c:v>26016</c:v>
                </c:pt>
                <c:pt idx="1424">
                  <c:v>26017</c:v>
                </c:pt>
                <c:pt idx="1425">
                  <c:v>26018</c:v>
                </c:pt>
                <c:pt idx="1426">
                  <c:v>26019</c:v>
                </c:pt>
                <c:pt idx="1427">
                  <c:v>26020</c:v>
                </c:pt>
                <c:pt idx="1428">
                  <c:v>26021</c:v>
                </c:pt>
                <c:pt idx="1429">
                  <c:v>26022</c:v>
                </c:pt>
                <c:pt idx="1430">
                  <c:v>26023</c:v>
                </c:pt>
                <c:pt idx="1431">
                  <c:v>26024</c:v>
                </c:pt>
                <c:pt idx="1432">
                  <c:v>26025</c:v>
                </c:pt>
                <c:pt idx="1433">
                  <c:v>26026</c:v>
                </c:pt>
                <c:pt idx="1434">
                  <c:v>26027</c:v>
                </c:pt>
                <c:pt idx="1435">
                  <c:v>26028</c:v>
                </c:pt>
                <c:pt idx="1436">
                  <c:v>26029</c:v>
                </c:pt>
                <c:pt idx="1437">
                  <c:v>26030</c:v>
                </c:pt>
                <c:pt idx="1438">
                  <c:v>26031</c:v>
                </c:pt>
                <c:pt idx="1439">
                  <c:v>26032</c:v>
                </c:pt>
                <c:pt idx="1440">
                  <c:v>26033</c:v>
                </c:pt>
                <c:pt idx="1441">
                  <c:v>26034</c:v>
                </c:pt>
                <c:pt idx="1442">
                  <c:v>26035</c:v>
                </c:pt>
                <c:pt idx="1443">
                  <c:v>26036</c:v>
                </c:pt>
                <c:pt idx="1444">
                  <c:v>26037</c:v>
                </c:pt>
                <c:pt idx="1445">
                  <c:v>26038</c:v>
                </c:pt>
                <c:pt idx="1446">
                  <c:v>26039</c:v>
                </c:pt>
                <c:pt idx="1447">
                  <c:v>26040</c:v>
                </c:pt>
                <c:pt idx="1448">
                  <c:v>26041</c:v>
                </c:pt>
                <c:pt idx="1449">
                  <c:v>26042</c:v>
                </c:pt>
                <c:pt idx="1450">
                  <c:v>26043</c:v>
                </c:pt>
                <c:pt idx="1451">
                  <c:v>26044</c:v>
                </c:pt>
                <c:pt idx="1452">
                  <c:v>26045</c:v>
                </c:pt>
                <c:pt idx="1453">
                  <c:v>26046</c:v>
                </c:pt>
                <c:pt idx="1454">
                  <c:v>26047</c:v>
                </c:pt>
                <c:pt idx="1455">
                  <c:v>26048</c:v>
                </c:pt>
                <c:pt idx="1456">
                  <c:v>26049</c:v>
                </c:pt>
                <c:pt idx="1457">
                  <c:v>26050</c:v>
                </c:pt>
                <c:pt idx="1458">
                  <c:v>26051</c:v>
                </c:pt>
                <c:pt idx="1459">
                  <c:v>26052</c:v>
                </c:pt>
                <c:pt idx="1460">
                  <c:v>26053</c:v>
                </c:pt>
                <c:pt idx="1461">
                  <c:v>26054</c:v>
                </c:pt>
                <c:pt idx="1462">
                  <c:v>26055</c:v>
                </c:pt>
                <c:pt idx="1463">
                  <c:v>26056</c:v>
                </c:pt>
                <c:pt idx="1464">
                  <c:v>26057</c:v>
                </c:pt>
                <c:pt idx="1465">
                  <c:v>26058</c:v>
                </c:pt>
                <c:pt idx="1466">
                  <c:v>26059</c:v>
                </c:pt>
                <c:pt idx="1467">
                  <c:v>26060</c:v>
                </c:pt>
                <c:pt idx="1468">
                  <c:v>26061</c:v>
                </c:pt>
                <c:pt idx="1469">
                  <c:v>26062</c:v>
                </c:pt>
                <c:pt idx="1470">
                  <c:v>26063</c:v>
                </c:pt>
                <c:pt idx="1471">
                  <c:v>26064</c:v>
                </c:pt>
                <c:pt idx="1472">
                  <c:v>26065</c:v>
                </c:pt>
                <c:pt idx="1473">
                  <c:v>26066</c:v>
                </c:pt>
                <c:pt idx="1474">
                  <c:v>26067</c:v>
                </c:pt>
                <c:pt idx="1475">
                  <c:v>26068</c:v>
                </c:pt>
                <c:pt idx="1476">
                  <c:v>26069</c:v>
                </c:pt>
                <c:pt idx="1477">
                  <c:v>26070</c:v>
                </c:pt>
                <c:pt idx="1478">
                  <c:v>26071</c:v>
                </c:pt>
                <c:pt idx="1479">
                  <c:v>26072</c:v>
                </c:pt>
                <c:pt idx="1480">
                  <c:v>26073</c:v>
                </c:pt>
                <c:pt idx="1481">
                  <c:v>26074</c:v>
                </c:pt>
                <c:pt idx="1482">
                  <c:v>26075</c:v>
                </c:pt>
                <c:pt idx="1483">
                  <c:v>26076</c:v>
                </c:pt>
                <c:pt idx="1484">
                  <c:v>26077</c:v>
                </c:pt>
                <c:pt idx="1485">
                  <c:v>26078</c:v>
                </c:pt>
                <c:pt idx="1486">
                  <c:v>26079</c:v>
                </c:pt>
                <c:pt idx="1487">
                  <c:v>26080</c:v>
                </c:pt>
                <c:pt idx="1488">
                  <c:v>26081</c:v>
                </c:pt>
                <c:pt idx="1489">
                  <c:v>26082</c:v>
                </c:pt>
                <c:pt idx="1490">
                  <c:v>26083</c:v>
                </c:pt>
                <c:pt idx="1491">
                  <c:v>26084</c:v>
                </c:pt>
                <c:pt idx="1492">
                  <c:v>26085</c:v>
                </c:pt>
                <c:pt idx="1493">
                  <c:v>26086</c:v>
                </c:pt>
                <c:pt idx="1494">
                  <c:v>26087</c:v>
                </c:pt>
                <c:pt idx="1495">
                  <c:v>26088</c:v>
                </c:pt>
                <c:pt idx="1496">
                  <c:v>26089</c:v>
                </c:pt>
                <c:pt idx="1497">
                  <c:v>26090</c:v>
                </c:pt>
                <c:pt idx="1498">
                  <c:v>26091</c:v>
                </c:pt>
                <c:pt idx="1499">
                  <c:v>26092</c:v>
                </c:pt>
                <c:pt idx="1500">
                  <c:v>26093</c:v>
                </c:pt>
                <c:pt idx="1501">
                  <c:v>26094</c:v>
                </c:pt>
                <c:pt idx="1502">
                  <c:v>26095</c:v>
                </c:pt>
                <c:pt idx="1503">
                  <c:v>26096</c:v>
                </c:pt>
                <c:pt idx="1504">
                  <c:v>26097</c:v>
                </c:pt>
                <c:pt idx="1505">
                  <c:v>26098</c:v>
                </c:pt>
                <c:pt idx="1506">
                  <c:v>26099</c:v>
                </c:pt>
                <c:pt idx="1507">
                  <c:v>26100</c:v>
                </c:pt>
                <c:pt idx="1508">
                  <c:v>26101</c:v>
                </c:pt>
                <c:pt idx="1509">
                  <c:v>26102</c:v>
                </c:pt>
                <c:pt idx="1510">
                  <c:v>26103</c:v>
                </c:pt>
                <c:pt idx="1511">
                  <c:v>26104</c:v>
                </c:pt>
                <c:pt idx="1512">
                  <c:v>26105</c:v>
                </c:pt>
                <c:pt idx="1513">
                  <c:v>26106</c:v>
                </c:pt>
                <c:pt idx="1514">
                  <c:v>26107</c:v>
                </c:pt>
                <c:pt idx="1515">
                  <c:v>26108</c:v>
                </c:pt>
                <c:pt idx="1516">
                  <c:v>26109</c:v>
                </c:pt>
                <c:pt idx="1517">
                  <c:v>26110</c:v>
                </c:pt>
                <c:pt idx="1518">
                  <c:v>26111</c:v>
                </c:pt>
                <c:pt idx="1519">
                  <c:v>26112</c:v>
                </c:pt>
                <c:pt idx="1520">
                  <c:v>26113</c:v>
                </c:pt>
                <c:pt idx="1521">
                  <c:v>26114</c:v>
                </c:pt>
                <c:pt idx="1522">
                  <c:v>26115</c:v>
                </c:pt>
                <c:pt idx="1523">
                  <c:v>26116</c:v>
                </c:pt>
                <c:pt idx="1524">
                  <c:v>26117</c:v>
                </c:pt>
                <c:pt idx="1525">
                  <c:v>26118</c:v>
                </c:pt>
                <c:pt idx="1526">
                  <c:v>26119</c:v>
                </c:pt>
                <c:pt idx="1527">
                  <c:v>26120</c:v>
                </c:pt>
                <c:pt idx="1528">
                  <c:v>26121</c:v>
                </c:pt>
                <c:pt idx="1529">
                  <c:v>26122</c:v>
                </c:pt>
                <c:pt idx="1530">
                  <c:v>26123</c:v>
                </c:pt>
                <c:pt idx="1531">
                  <c:v>26124</c:v>
                </c:pt>
                <c:pt idx="1532">
                  <c:v>26125</c:v>
                </c:pt>
                <c:pt idx="1533">
                  <c:v>26126</c:v>
                </c:pt>
                <c:pt idx="1534">
                  <c:v>26127</c:v>
                </c:pt>
                <c:pt idx="1535">
                  <c:v>26128</c:v>
                </c:pt>
                <c:pt idx="1536">
                  <c:v>26129</c:v>
                </c:pt>
                <c:pt idx="1537">
                  <c:v>26130</c:v>
                </c:pt>
                <c:pt idx="1538">
                  <c:v>26131</c:v>
                </c:pt>
                <c:pt idx="1539">
                  <c:v>26132</c:v>
                </c:pt>
                <c:pt idx="1540">
                  <c:v>26133</c:v>
                </c:pt>
                <c:pt idx="1541">
                  <c:v>26134</c:v>
                </c:pt>
                <c:pt idx="1542">
                  <c:v>26135</c:v>
                </c:pt>
                <c:pt idx="1543">
                  <c:v>26136</c:v>
                </c:pt>
                <c:pt idx="1544">
                  <c:v>26137</c:v>
                </c:pt>
                <c:pt idx="1545">
                  <c:v>26138</c:v>
                </c:pt>
                <c:pt idx="1546">
                  <c:v>26139</c:v>
                </c:pt>
                <c:pt idx="1547">
                  <c:v>26140</c:v>
                </c:pt>
                <c:pt idx="1548">
                  <c:v>26141</c:v>
                </c:pt>
                <c:pt idx="1549">
                  <c:v>26142</c:v>
                </c:pt>
                <c:pt idx="1550">
                  <c:v>26143</c:v>
                </c:pt>
                <c:pt idx="1551">
                  <c:v>26144</c:v>
                </c:pt>
                <c:pt idx="1552">
                  <c:v>26145</c:v>
                </c:pt>
                <c:pt idx="1553">
                  <c:v>26146</c:v>
                </c:pt>
                <c:pt idx="1554">
                  <c:v>26147</c:v>
                </c:pt>
                <c:pt idx="1555">
                  <c:v>26148</c:v>
                </c:pt>
                <c:pt idx="1556">
                  <c:v>26149</c:v>
                </c:pt>
                <c:pt idx="1557">
                  <c:v>26150</c:v>
                </c:pt>
                <c:pt idx="1558">
                  <c:v>26151</c:v>
                </c:pt>
                <c:pt idx="1559">
                  <c:v>26152</c:v>
                </c:pt>
                <c:pt idx="1560">
                  <c:v>26153</c:v>
                </c:pt>
                <c:pt idx="1561">
                  <c:v>26154</c:v>
                </c:pt>
                <c:pt idx="1562">
                  <c:v>26155</c:v>
                </c:pt>
                <c:pt idx="1563">
                  <c:v>26156</c:v>
                </c:pt>
                <c:pt idx="1564">
                  <c:v>26157</c:v>
                </c:pt>
                <c:pt idx="1565">
                  <c:v>26158</c:v>
                </c:pt>
                <c:pt idx="1566">
                  <c:v>26159</c:v>
                </c:pt>
                <c:pt idx="1567">
                  <c:v>26160</c:v>
                </c:pt>
                <c:pt idx="1568">
                  <c:v>26161</c:v>
                </c:pt>
                <c:pt idx="1569">
                  <c:v>26162</c:v>
                </c:pt>
                <c:pt idx="1570">
                  <c:v>26163</c:v>
                </c:pt>
                <c:pt idx="1571">
                  <c:v>26164</c:v>
                </c:pt>
                <c:pt idx="1572">
                  <c:v>26165</c:v>
                </c:pt>
                <c:pt idx="1573">
                  <c:v>26166</c:v>
                </c:pt>
                <c:pt idx="1574">
                  <c:v>26167</c:v>
                </c:pt>
                <c:pt idx="1575">
                  <c:v>26168</c:v>
                </c:pt>
                <c:pt idx="1576">
                  <c:v>26169</c:v>
                </c:pt>
                <c:pt idx="1577">
                  <c:v>26170</c:v>
                </c:pt>
                <c:pt idx="1578">
                  <c:v>26171</c:v>
                </c:pt>
                <c:pt idx="1579">
                  <c:v>26172</c:v>
                </c:pt>
                <c:pt idx="1580">
                  <c:v>26173</c:v>
                </c:pt>
                <c:pt idx="1581">
                  <c:v>26174</c:v>
                </c:pt>
                <c:pt idx="1582">
                  <c:v>26175</c:v>
                </c:pt>
                <c:pt idx="1583">
                  <c:v>26176</c:v>
                </c:pt>
                <c:pt idx="1584">
                  <c:v>26177</c:v>
                </c:pt>
                <c:pt idx="1585">
                  <c:v>26178</c:v>
                </c:pt>
                <c:pt idx="1586">
                  <c:v>26179</c:v>
                </c:pt>
                <c:pt idx="1587">
                  <c:v>26180</c:v>
                </c:pt>
                <c:pt idx="1588">
                  <c:v>26181</c:v>
                </c:pt>
                <c:pt idx="1589">
                  <c:v>26182</c:v>
                </c:pt>
                <c:pt idx="1590">
                  <c:v>26183</c:v>
                </c:pt>
                <c:pt idx="1591">
                  <c:v>26184</c:v>
                </c:pt>
                <c:pt idx="1592">
                  <c:v>26185</c:v>
                </c:pt>
                <c:pt idx="1593">
                  <c:v>26186</c:v>
                </c:pt>
                <c:pt idx="1594">
                  <c:v>26187</c:v>
                </c:pt>
                <c:pt idx="1595">
                  <c:v>26188</c:v>
                </c:pt>
                <c:pt idx="1596">
                  <c:v>26189</c:v>
                </c:pt>
                <c:pt idx="1597">
                  <c:v>26190</c:v>
                </c:pt>
                <c:pt idx="1598">
                  <c:v>26191</c:v>
                </c:pt>
                <c:pt idx="1599">
                  <c:v>26192</c:v>
                </c:pt>
                <c:pt idx="1600">
                  <c:v>26193</c:v>
                </c:pt>
                <c:pt idx="1601">
                  <c:v>26194</c:v>
                </c:pt>
                <c:pt idx="1602">
                  <c:v>26195</c:v>
                </c:pt>
                <c:pt idx="1603">
                  <c:v>26196</c:v>
                </c:pt>
                <c:pt idx="1604">
                  <c:v>26197</c:v>
                </c:pt>
                <c:pt idx="1605">
                  <c:v>26198</c:v>
                </c:pt>
                <c:pt idx="1606">
                  <c:v>26199</c:v>
                </c:pt>
                <c:pt idx="1607">
                  <c:v>26200</c:v>
                </c:pt>
                <c:pt idx="1608">
                  <c:v>26201</c:v>
                </c:pt>
                <c:pt idx="1609">
                  <c:v>26202</c:v>
                </c:pt>
                <c:pt idx="1610">
                  <c:v>26203</c:v>
                </c:pt>
                <c:pt idx="1611">
                  <c:v>26204</c:v>
                </c:pt>
                <c:pt idx="1612">
                  <c:v>26205</c:v>
                </c:pt>
                <c:pt idx="1613">
                  <c:v>26206</c:v>
                </c:pt>
                <c:pt idx="1614">
                  <c:v>26207</c:v>
                </c:pt>
                <c:pt idx="1615">
                  <c:v>26208</c:v>
                </c:pt>
                <c:pt idx="1616">
                  <c:v>26209</c:v>
                </c:pt>
                <c:pt idx="1617">
                  <c:v>26210</c:v>
                </c:pt>
                <c:pt idx="1618">
                  <c:v>26211</c:v>
                </c:pt>
                <c:pt idx="1619">
                  <c:v>26212</c:v>
                </c:pt>
                <c:pt idx="1620">
                  <c:v>26213</c:v>
                </c:pt>
                <c:pt idx="1621">
                  <c:v>26214</c:v>
                </c:pt>
                <c:pt idx="1622">
                  <c:v>26215</c:v>
                </c:pt>
                <c:pt idx="1623">
                  <c:v>26216</c:v>
                </c:pt>
                <c:pt idx="1624">
                  <c:v>26217</c:v>
                </c:pt>
                <c:pt idx="1625">
                  <c:v>26218</c:v>
                </c:pt>
                <c:pt idx="1626">
                  <c:v>26219</c:v>
                </c:pt>
                <c:pt idx="1627">
                  <c:v>26220</c:v>
                </c:pt>
                <c:pt idx="1628">
                  <c:v>26221</c:v>
                </c:pt>
                <c:pt idx="1629">
                  <c:v>26222</c:v>
                </c:pt>
                <c:pt idx="1630">
                  <c:v>26223</c:v>
                </c:pt>
                <c:pt idx="1631">
                  <c:v>26224</c:v>
                </c:pt>
                <c:pt idx="1632">
                  <c:v>26225</c:v>
                </c:pt>
                <c:pt idx="1633">
                  <c:v>26226</c:v>
                </c:pt>
                <c:pt idx="1634">
                  <c:v>26227</c:v>
                </c:pt>
                <c:pt idx="1635">
                  <c:v>26228</c:v>
                </c:pt>
                <c:pt idx="1636">
                  <c:v>26229</c:v>
                </c:pt>
                <c:pt idx="1637">
                  <c:v>26230</c:v>
                </c:pt>
                <c:pt idx="1638">
                  <c:v>26231</c:v>
                </c:pt>
                <c:pt idx="1639">
                  <c:v>26232</c:v>
                </c:pt>
                <c:pt idx="1640">
                  <c:v>26233</c:v>
                </c:pt>
                <c:pt idx="1641">
                  <c:v>26234</c:v>
                </c:pt>
                <c:pt idx="1642">
                  <c:v>26235</c:v>
                </c:pt>
                <c:pt idx="1643">
                  <c:v>26236</c:v>
                </c:pt>
                <c:pt idx="1644">
                  <c:v>26237</c:v>
                </c:pt>
                <c:pt idx="1645">
                  <c:v>26238</c:v>
                </c:pt>
                <c:pt idx="1646">
                  <c:v>26239</c:v>
                </c:pt>
                <c:pt idx="1647">
                  <c:v>26240</c:v>
                </c:pt>
                <c:pt idx="1648">
                  <c:v>26241</c:v>
                </c:pt>
                <c:pt idx="1649">
                  <c:v>26242</c:v>
                </c:pt>
                <c:pt idx="1650">
                  <c:v>26243</c:v>
                </c:pt>
                <c:pt idx="1651">
                  <c:v>26244</c:v>
                </c:pt>
                <c:pt idx="1652">
                  <c:v>26245</c:v>
                </c:pt>
                <c:pt idx="1653">
                  <c:v>26246</c:v>
                </c:pt>
                <c:pt idx="1654">
                  <c:v>26247</c:v>
                </c:pt>
                <c:pt idx="1655">
                  <c:v>26248</c:v>
                </c:pt>
                <c:pt idx="1656">
                  <c:v>26249</c:v>
                </c:pt>
                <c:pt idx="1657">
                  <c:v>26250</c:v>
                </c:pt>
                <c:pt idx="1658">
                  <c:v>26251</c:v>
                </c:pt>
                <c:pt idx="1659">
                  <c:v>26252</c:v>
                </c:pt>
                <c:pt idx="1660">
                  <c:v>26253</c:v>
                </c:pt>
                <c:pt idx="1661">
                  <c:v>26254</c:v>
                </c:pt>
                <c:pt idx="1662">
                  <c:v>26255</c:v>
                </c:pt>
                <c:pt idx="1663">
                  <c:v>26256</c:v>
                </c:pt>
                <c:pt idx="1664">
                  <c:v>26257</c:v>
                </c:pt>
                <c:pt idx="1665">
                  <c:v>26258</c:v>
                </c:pt>
                <c:pt idx="1666">
                  <c:v>26259</c:v>
                </c:pt>
                <c:pt idx="1667">
                  <c:v>26260</c:v>
                </c:pt>
                <c:pt idx="1668">
                  <c:v>26261</c:v>
                </c:pt>
                <c:pt idx="1669">
                  <c:v>26262</c:v>
                </c:pt>
                <c:pt idx="1670">
                  <c:v>26263</c:v>
                </c:pt>
                <c:pt idx="1671">
                  <c:v>26264</c:v>
                </c:pt>
                <c:pt idx="1672">
                  <c:v>26265</c:v>
                </c:pt>
                <c:pt idx="1673">
                  <c:v>26266</c:v>
                </c:pt>
                <c:pt idx="1674">
                  <c:v>26267</c:v>
                </c:pt>
                <c:pt idx="1675">
                  <c:v>26268</c:v>
                </c:pt>
                <c:pt idx="1676">
                  <c:v>26269</c:v>
                </c:pt>
                <c:pt idx="1677">
                  <c:v>26270</c:v>
                </c:pt>
                <c:pt idx="1678">
                  <c:v>26271</c:v>
                </c:pt>
                <c:pt idx="1679">
                  <c:v>26272</c:v>
                </c:pt>
                <c:pt idx="1680">
                  <c:v>26273</c:v>
                </c:pt>
                <c:pt idx="1681">
                  <c:v>26274</c:v>
                </c:pt>
                <c:pt idx="1682">
                  <c:v>26275</c:v>
                </c:pt>
                <c:pt idx="1683">
                  <c:v>26276</c:v>
                </c:pt>
                <c:pt idx="1684">
                  <c:v>26277</c:v>
                </c:pt>
                <c:pt idx="1685">
                  <c:v>26278</c:v>
                </c:pt>
                <c:pt idx="1686">
                  <c:v>26279</c:v>
                </c:pt>
                <c:pt idx="1687">
                  <c:v>26280</c:v>
                </c:pt>
                <c:pt idx="1688">
                  <c:v>26281</c:v>
                </c:pt>
                <c:pt idx="1689">
                  <c:v>26282</c:v>
                </c:pt>
                <c:pt idx="1690">
                  <c:v>26283</c:v>
                </c:pt>
                <c:pt idx="1691">
                  <c:v>26284</c:v>
                </c:pt>
                <c:pt idx="1692">
                  <c:v>26285</c:v>
                </c:pt>
                <c:pt idx="1693">
                  <c:v>26286</c:v>
                </c:pt>
                <c:pt idx="1694">
                  <c:v>26287</c:v>
                </c:pt>
                <c:pt idx="1695">
                  <c:v>26288</c:v>
                </c:pt>
                <c:pt idx="1696">
                  <c:v>26289</c:v>
                </c:pt>
                <c:pt idx="1697">
                  <c:v>26290</c:v>
                </c:pt>
                <c:pt idx="1698">
                  <c:v>26291</c:v>
                </c:pt>
                <c:pt idx="1699">
                  <c:v>26292</c:v>
                </c:pt>
                <c:pt idx="1700">
                  <c:v>26293</c:v>
                </c:pt>
                <c:pt idx="1701">
                  <c:v>26294</c:v>
                </c:pt>
                <c:pt idx="1702">
                  <c:v>26295</c:v>
                </c:pt>
                <c:pt idx="1703">
                  <c:v>26296</c:v>
                </c:pt>
                <c:pt idx="1704">
                  <c:v>26297</c:v>
                </c:pt>
                <c:pt idx="1705">
                  <c:v>26298</c:v>
                </c:pt>
                <c:pt idx="1706">
                  <c:v>26299</c:v>
                </c:pt>
                <c:pt idx="1707">
                  <c:v>26300</c:v>
                </c:pt>
                <c:pt idx="1708">
                  <c:v>26301</c:v>
                </c:pt>
                <c:pt idx="1709">
                  <c:v>26302</c:v>
                </c:pt>
                <c:pt idx="1710">
                  <c:v>26303</c:v>
                </c:pt>
                <c:pt idx="1711">
                  <c:v>26304</c:v>
                </c:pt>
                <c:pt idx="1712">
                  <c:v>26305</c:v>
                </c:pt>
                <c:pt idx="1713">
                  <c:v>26306</c:v>
                </c:pt>
                <c:pt idx="1714">
                  <c:v>26307</c:v>
                </c:pt>
                <c:pt idx="1715">
                  <c:v>26308</c:v>
                </c:pt>
                <c:pt idx="1716">
                  <c:v>26309</c:v>
                </c:pt>
                <c:pt idx="1717">
                  <c:v>26310</c:v>
                </c:pt>
                <c:pt idx="1718">
                  <c:v>26311</c:v>
                </c:pt>
                <c:pt idx="1719">
                  <c:v>26312</c:v>
                </c:pt>
                <c:pt idx="1720">
                  <c:v>26313</c:v>
                </c:pt>
                <c:pt idx="1721">
                  <c:v>26314</c:v>
                </c:pt>
                <c:pt idx="1722">
                  <c:v>26315</c:v>
                </c:pt>
                <c:pt idx="1723">
                  <c:v>26316</c:v>
                </c:pt>
                <c:pt idx="1724">
                  <c:v>26317</c:v>
                </c:pt>
                <c:pt idx="1725">
                  <c:v>26318</c:v>
                </c:pt>
                <c:pt idx="1726">
                  <c:v>26319</c:v>
                </c:pt>
                <c:pt idx="1727">
                  <c:v>26320</c:v>
                </c:pt>
                <c:pt idx="1728">
                  <c:v>26321</c:v>
                </c:pt>
                <c:pt idx="1729">
                  <c:v>26322</c:v>
                </c:pt>
                <c:pt idx="1730">
                  <c:v>26323</c:v>
                </c:pt>
                <c:pt idx="1731">
                  <c:v>26324</c:v>
                </c:pt>
                <c:pt idx="1732">
                  <c:v>26325</c:v>
                </c:pt>
                <c:pt idx="1733">
                  <c:v>26326</c:v>
                </c:pt>
                <c:pt idx="1734">
                  <c:v>26327</c:v>
                </c:pt>
                <c:pt idx="1735">
                  <c:v>26328</c:v>
                </c:pt>
                <c:pt idx="1736">
                  <c:v>26329</c:v>
                </c:pt>
                <c:pt idx="1737">
                  <c:v>26330</c:v>
                </c:pt>
                <c:pt idx="1738">
                  <c:v>26331</c:v>
                </c:pt>
                <c:pt idx="1739">
                  <c:v>26332</c:v>
                </c:pt>
                <c:pt idx="1740">
                  <c:v>26333</c:v>
                </c:pt>
                <c:pt idx="1741">
                  <c:v>26334</c:v>
                </c:pt>
                <c:pt idx="1742">
                  <c:v>26335</c:v>
                </c:pt>
                <c:pt idx="1743">
                  <c:v>26336</c:v>
                </c:pt>
                <c:pt idx="1744">
                  <c:v>26337</c:v>
                </c:pt>
                <c:pt idx="1745">
                  <c:v>26338</c:v>
                </c:pt>
                <c:pt idx="1746">
                  <c:v>26339</c:v>
                </c:pt>
                <c:pt idx="1747">
                  <c:v>26340</c:v>
                </c:pt>
                <c:pt idx="1748">
                  <c:v>26341</c:v>
                </c:pt>
                <c:pt idx="1749">
                  <c:v>26342</c:v>
                </c:pt>
                <c:pt idx="1750">
                  <c:v>26343</c:v>
                </c:pt>
                <c:pt idx="1751">
                  <c:v>26344</c:v>
                </c:pt>
                <c:pt idx="1752">
                  <c:v>26345</c:v>
                </c:pt>
                <c:pt idx="1753">
                  <c:v>26346</c:v>
                </c:pt>
                <c:pt idx="1754">
                  <c:v>26347</c:v>
                </c:pt>
                <c:pt idx="1755">
                  <c:v>26348</c:v>
                </c:pt>
                <c:pt idx="1756">
                  <c:v>26349</c:v>
                </c:pt>
                <c:pt idx="1757">
                  <c:v>26350</c:v>
                </c:pt>
                <c:pt idx="1758">
                  <c:v>26351</c:v>
                </c:pt>
                <c:pt idx="1759">
                  <c:v>26352</c:v>
                </c:pt>
                <c:pt idx="1760">
                  <c:v>26353</c:v>
                </c:pt>
                <c:pt idx="1761">
                  <c:v>26354</c:v>
                </c:pt>
                <c:pt idx="1762">
                  <c:v>26355</c:v>
                </c:pt>
                <c:pt idx="1763">
                  <c:v>26356</c:v>
                </c:pt>
                <c:pt idx="1764">
                  <c:v>26357</c:v>
                </c:pt>
                <c:pt idx="1765">
                  <c:v>26358</c:v>
                </c:pt>
                <c:pt idx="1766">
                  <c:v>26359</c:v>
                </c:pt>
                <c:pt idx="1767">
                  <c:v>26360</c:v>
                </c:pt>
                <c:pt idx="1768">
                  <c:v>26361</c:v>
                </c:pt>
                <c:pt idx="1769">
                  <c:v>26362</c:v>
                </c:pt>
                <c:pt idx="1770">
                  <c:v>26363</c:v>
                </c:pt>
                <c:pt idx="1771">
                  <c:v>26364</c:v>
                </c:pt>
                <c:pt idx="1772">
                  <c:v>26365</c:v>
                </c:pt>
                <c:pt idx="1773">
                  <c:v>26366</c:v>
                </c:pt>
                <c:pt idx="1774">
                  <c:v>26367</c:v>
                </c:pt>
                <c:pt idx="1775">
                  <c:v>26368</c:v>
                </c:pt>
                <c:pt idx="1776">
                  <c:v>26369</c:v>
                </c:pt>
                <c:pt idx="1777">
                  <c:v>26370</c:v>
                </c:pt>
                <c:pt idx="1778">
                  <c:v>26371</c:v>
                </c:pt>
                <c:pt idx="1779">
                  <c:v>26372</c:v>
                </c:pt>
                <c:pt idx="1780">
                  <c:v>26373</c:v>
                </c:pt>
                <c:pt idx="1781">
                  <c:v>26374</c:v>
                </c:pt>
                <c:pt idx="1782">
                  <c:v>26375</c:v>
                </c:pt>
                <c:pt idx="1783">
                  <c:v>26376</c:v>
                </c:pt>
                <c:pt idx="1784">
                  <c:v>26377</c:v>
                </c:pt>
                <c:pt idx="1785">
                  <c:v>26378</c:v>
                </c:pt>
                <c:pt idx="1786">
                  <c:v>26379</c:v>
                </c:pt>
                <c:pt idx="1787">
                  <c:v>26380</c:v>
                </c:pt>
                <c:pt idx="1788">
                  <c:v>26381</c:v>
                </c:pt>
                <c:pt idx="1789">
                  <c:v>26382</c:v>
                </c:pt>
                <c:pt idx="1790">
                  <c:v>26383</c:v>
                </c:pt>
                <c:pt idx="1791">
                  <c:v>26384</c:v>
                </c:pt>
                <c:pt idx="1792">
                  <c:v>26385</c:v>
                </c:pt>
                <c:pt idx="1793">
                  <c:v>26386</c:v>
                </c:pt>
                <c:pt idx="1794">
                  <c:v>26387</c:v>
                </c:pt>
                <c:pt idx="1795">
                  <c:v>26388</c:v>
                </c:pt>
                <c:pt idx="1796">
                  <c:v>26389</c:v>
                </c:pt>
                <c:pt idx="1797">
                  <c:v>26390</c:v>
                </c:pt>
                <c:pt idx="1798">
                  <c:v>26391</c:v>
                </c:pt>
                <c:pt idx="1799">
                  <c:v>26392</c:v>
                </c:pt>
                <c:pt idx="1800">
                  <c:v>26393</c:v>
                </c:pt>
                <c:pt idx="1801">
                  <c:v>26394</c:v>
                </c:pt>
                <c:pt idx="1802">
                  <c:v>26395</c:v>
                </c:pt>
                <c:pt idx="1803">
                  <c:v>26396</c:v>
                </c:pt>
                <c:pt idx="1804">
                  <c:v>26397</c:v>
                </c:pt>
                <c:pt idx="1805">
                  <c:v>26398</c:v>
                </c:pt>
                <c:pt idx="1806">
                  <c:v>26399</c:v>
                </c:pt>
                <c:pt idx="1807">
                  <c:v>26400</c:v>
                </c:pt>
                <c:pt idx="1808">
                  <c:v>26401</c:v>
                </c:pt>
                <c:pt idx="1809">
                  <c:v>26402</c:v>
                </c:pt>
                <c:pt idx="1810">
                  <c:v>26403</c:v>
                </c:pt>
                <c:pt idx="1811">
                  <c:v>26404</c:v>
                </c:pt>
                <c:pt idx="1812">
                  <c:v>26405</c:v>
                </c:pt>
                <c:pt idx="1813">
                  <c:v>26406</c:v>
                </c:pt>
                <c:pt idx="1814">
                  <c:v>26407</c:v>
                </c:pt>
                <c:pt idx="1815">
                  <c:v>26408</c:v>
                </c:pt>
                <c:pt idx="1816">
                  <c:v>26409</c:v>
                </c:pt>
                <c:pt idx="1817">
                  <c:v>26410</c:v>
                </c:pt>
                <c:pt idx="1818">
                  <c:v>26411</c:v>
                </c:pt>
                <c:pt idx="1819">
                  <c:v>26412</c:v>
                </c:pt>
                <c:pt idx="1820">
                  <c:v>26413</c:v>
                </c:pt>
                <c:pt idx="1821">
                  <c:v>26414</c:v>
                </c:pt>
                <c:pt idx="1822">
                  <c:v>26415</c:v>
                </c:pt>
                <c:pt idx="1823">
                  <c:v>26416</c:v>
                </c:pt>
                <c:pt idx="1824">
                  <c:v>26417</c:v>
                </c:pt>
                <c:pt idx="1825">
                  <c:v>26418</c:v>
                </c:pt>
                <c:pt idx="1826">
                  <c:v>26419</c:v>
                </c:pt>
                <c:pt idx="1827">
                  <c:v>26420</c:v>
                </c:pt>
                <c:pt idx="1828">
                  <c:v>26421</c:v>
                </c:pt>
                <c:pt idx="1829">
                  <c:v>26422</c:v>
                </c:pt>
                <c:pt idx="1830">
                  <c:v>26423</c:v>
                </c:pt>
                <c:pt idx="1831">
                  <c:v>26424</c:v>
                </c:pt>
                <c:pt idx="1832">
                  <c:v>26425</c:v>
                </c:pt>
                <c:pt idx="1833">
                  <c:v>26426</c:v>
                </c:pt>
                <c:pt idx="1834">
                  <c:v>26427</c:v>
                </c:pt>
                <c:pt idx="1835">
                  <c:v>26428</c:v>
                </c:pt>
                <c:pt idx="1836">
                  <c:v>26429</c:v>
                </c:pt>
                <c:pt idx="1837">
                  <c:v>26430</c:v>
                </c:pt>
                <c:pt idx="1838">
                  <c:v>26431</c:v>
                </c:pt>
                <c:pt idx="1839">
                  <c:v>26432</c:v>
                </c:pt>
                <c:pt idx="1840">
                  <c:v>26433</c:v>
                </c:pt>
                <c:pt idx="1841">
                  <c:v>26434</c:v>
                </c:pt>
                <c:pt idx="1842">
                  <c:v>26435</c:v>
                </c:pt>
                <c:pt idx="1843">
                  <c:v>26436</c:v>
                </c:pt>
                <c:pt idx="1844">
                  <c:v>26437</c:v>
                </c:pt>
                <c:pt idx="1845">
                  <c:v>26438</c:v>
                </c:pt>
                <c:pt idx="1846">
                  <c:v>26439</c:v>
                </c:pt>
                <c:pt idx="1847">
                  <c:v>26440</c:v>
                </c:pt>
                <c:pt idx="1848">
                  <c:v>26441</c:v>
                </c:pt>
                <c:pt idx="1849">
                  <c:v>26442</c:v>
                </c:pt>
                <c:pt idx="1850">
                  <c:v>26443</c:v>
                </c:pt>
                <c:pt idx="1851">
                  <c:v>26444</c:v>
                </c:pt>
                <c:pt idx="1852">
                  <c:v>26445</c:v>
                </c:pt>
                <c:pt idx="1853">
                  <c:v>26446</c:v>
                </c:pt>
                <c:pt idx="1854">
                  <c:v>26447</c:v>
                </c:pt>
                <c:pt idx="1855">
                  <c:v>26448</c:v>
                </c:pt>
                <c:pt idx="1856">
                  <c:v>26449</c:v>
                </c:pt>
                <c:pt idx="1857">
                  <c:v>26450</c:v>
                </c:pt>
                <c:pt idx="1858">
                  <c:v>26451</c:v>
                </c:pt>
                <c:pt idx="1859">
                  <c:v>26452</c:v>
                </c:pt>
                <c:pt idx="1860">
                  <c:v>26453</c:v>
                </c:pt>
                <c:pt idx="1861">
                  <c:v>26454</c:v>
                </c:pt>
                <c:pt idx="1862">
                  <c:v>26455</c:v>
                </c:pt>
                <c:pt idx="1863">
                  <c:v>26456</c:v>
                </c:pt>
                <c:pt idx="1864">
                  <c:v>26457</c:v>
                </c:pt>
                <c:pt idx="1865">
                  <c:v>26458</c:v>
                </c:pt>
                <c:pt idx="1866">
                  <c:v>26459</c:v>
                </c:pt>
                <c:pt idx="1867">
                  <c:v>26460</c:v>
                </c:pt>
                <c:pt idx="1868">
                  <c:v>26461</c:v>
                </c:pt>
                <c:pt idx="1869">
                  <c:v>26462</c:v>
                </c:pt>
                <c:pt idx="1870">
                  <c:v>26463</c:v>
                </c:pt>
                <c:pt idx="1871">
                  <c:v>26464</c:v>
                </c:pt>
                <c:pt idx="1872">
                  <c:v>26465</c:v>
                </c:pt>
                <c:pt idx="1873">
                  <c:v>26466</c:v>
                </c:pt>
                <c:pt idx="1874">
                  <c:v>26467</c:v>
                </c:pt>
                <c:pt idx="1875">
                  <c:v>26468</c:v>
                </c:pt>
                <c:pt idx="1876">
                  <c:v>26469</c:v>
                </c:pt>
                <c:pt idx="1877">
                  <c:v>26470</c:v>
                </c:pt>
                <c:pt idx="1878">
                  <c:v>26471</c:v>
                </c:pt>
                <c:pt idx="1879">
                  <c:v>26472</c:v>
                </c:pt>
                <c:pt idx="1880">
                  <c:v>26473</c:v>
                </c:pt>
                <c:pt idx="1881">
                  <c:v>26474</c:v>
                </c:pt>
                <c:pt idx="1882">
                  <c:v>26475</c:v>
                </c:pt>
                <c:pt idx="1883">
                  <c:v>26476</c:v>
                </c:pt>
                <c:pt idx="1884">
                  <c:v>26477</c:v>
                </c:pt>
                <c:pt idx="1885">
                  <c:v>26478</c:v>
                </c:pt>
                <c:pt idx="1886">
                  <c:v>26479</c:v>
                </c:pt>
                <c:pt idx="1887">
                  <c:v>26480</c:v>
                </c:pt>
                <c:pt idx="1888">
                  <c:v>26481</c:v>
                </c:pt>
                <c:pt idx="1889">
                  <c:v>26482</c:v>
                </c:pt>
                <c:pt idx="1890">
                  <c:v>26483</c:v>
                </c:pt>
                <c:pt idx="1891">
                  <c:v>26484</c:v>
                </c:pt>
                <c:pt idx="1892">
                  <c:v>26485</c:v>
                </c:pt>
                <c:pt idx="1893">
                  <c:v>26486</c:v>
                </c:pt>
                <c:pt idx="1894">
                  <c:v>26487</c:v>
                </c:pt>
                <c:pt idx="1895">
                  <c:v>26488</c:v>
                </c:pt>
                <c:pt idx="1896">
                  <c:v>26489</c:v>
                </c:pt>
                <c:pt idx="1897">
                  <c:v>26490</c:v>
                </c:pt>
                <c:pt idx="1898">
                  <c:v>26491</c:v>
                </c:pt>
                <c:pt idx="1899">
                  <c:v>26492</c:v>
                </c:pt>
                <c:pt idx="1900">
                  <c:v>26493</c:v>
                </c:pt>
                <c:pt idx="1901">
                  <c:v>26494</c:v>
                </c:pt>
                <c:pt idx="1902">
                  <c:v>26495</c:v>
                </c:pt>
                <c:pt idx="1903">
                  <c:v>26496</c:v>
                </c:pt>
                <c:pt idx="1904">
                  <c:v>26497</c:v>
                </c:pt>
                <c:pt idx="1905">
                  <c:v>26498</c:v>
                </c:pt>
                <c:pt idx="1906">
                  <c:v>26499</c:v>
                </c:pt>
                <c:pt idx="1907">
                  <c:v>26500</c:v>
                </c:pt>
                <c:pt idx="1908">
                  <c:v>26501</c:v>
                </c:pt>
                <c:pt idx="1909">
                  <c:v>26502</c:v>
                </c:pt>
                <c:pt idx="1910">
                  <c:v>26503</c:v>
                </c:pt>
                <c:pt idx="1911">
                  <c:v>26504</c:v>
                </c:pt>
                <c:pt idx="1912">
                  <c:v>26505</c:v>
                </c:pt>
                <c:pt idx="1913">
                  <c:v>26506</c:v>
                </c:pt>
                <c:pt idx="1914">
                  <c:v>26507</c:v>
                </c:pt>
                <c:pt idx="1915">
                  <c:v>26508</c:v>
                </c:pt>
                <c:pt idx="1916">
                  <c:v>26509</c:v>
                </c:pt>
                <c:pt idx="1917">
                  <c:v>26510</c:v>
                </c:pt>
                <c:pt idx="1918">
                  <c:v>26511</c:v>
                </c:pt>
                <c:pt idx="1919">
                  <c:v>26512</c:v>
                </c:pt>
                <c:pt idx="1920">
                  <c:v>26513</c:v>
                </c:pt>
                <c:pt idx="1921">
                  <c:v>26514</c:v>
                </c:pt>
                <c:pt idx="1922">
                  <c:v>26515</c:v>
                </c:pt>
                <c:pt idx="1923">
                  <c:v>26516</c:v>
                </c:pt>
                <c:pt idx="1924">
                  <c:v>26517</c:v>
                </c:pt>
                <c:pt idx="1925">
                  <c:v>26518</c:v>
                </c:pt>
                <c:pt idx="1926">
                  <c:v>26519</c:v>
                </c:pt>
                <c:pt idx="1927">
                  <c:v>26520</c:v>
                </c:pt>
                <c:pt idx="1928">
                  <c:v>26521</c:v>
                </c:pt>
                <c:pt idx="1929">
                  <c:v>26522</c:v>
                </c:pt>
                <c:pt idx="1930">
                  <c:v>26523</c:v>
                </c:pt>
                <c:pt idx="1931">
                  <c:v>26524</c:v>
                </c:pt>
                <c:pt idx="1932">
                  <c:v>26525</c:v>
                </c:pt>
                <c:pt idx="1933">
                  <c:v>26526</c:v>
                </c:pt>
                <c:pt idx="1934">
                  <c:v>26527</c:v>
                </c:pt>
                <c:pt idx="1935">
                  <c:v>26528</c:v>
                </c:pt>
                <c:pt idx="1936">
                  <c:v>26529</c:v>
                </c:pt>
                <c:pt idx="1937">
                  <c:v>26530</c:v>
                </c:pt>
                <c:pt idx="1938">
                  <c:v>26531</c:v>
                </c:pt>
                <c:pt idx="1939">
                  <c:v>26532</c:v>
                </c:pt>
                <c:pt idx="1940">
                  <c:v>26533</c:v>
                </c:pt>
                <c:pt idx="1941">
                  <c:v>26534</c:v>
                </c:pt>
                <c:pt idx="1942">
                  <c:v>26535</c:v>
                </c:pt>
                <c:pt idx="1943">
                  <c:v>26536</c:v>
                </c:pt>
                <c:pt idx="1944">
                  <c:v>26537</c:v>
                </c:pt>
                <c:pt idx="1945">
                  <c:v>26538</c:v>
                </c:pt>
                <c:pt idx="1946">
                  <c:v>26539</c:v>
                </c:pt>
                <c:pt idx="1947">
                  <c:v>26540</c:v>
                </c:pt>
                <c:pt idx="1948">
                  <c:v>26541</c:v>
                </c:pt>
                <c:pt idx="1949">
                  <c:v>26542</c:v>
                </c:pt>
                <c:pt idx="1950">
                  <c:v>26543</c:v>
                </c:pt>
                <c:pt idx="1951">
                  <c:v>26544</c:v>
                </c:pt>
                <c:pt idx="1952">
                  <c:v>26545</c:v>
                </c:pt>
                <c:pt idx="1953">
                  <c:v>26546</c:v>
                </c:pt>
                <c:pt idx="1954">
                  <c:v>26547</c:v>
                </c:pt>
                <c:pt idx="1955">
                  <c:v>26548</c:v>
                </c:pt>
                <c:pt idx="1956">
                  <c:v>26549</c:v>
                </c:pt>
                <c:pt idx="1957">
                  <c:v>26550</c:v>
                </c:pt>
                <c:pt idx="1958">
                  <c:v>26551</c:v>
                </c:pt>
                <c:pt idx="1959">
                  <c:v>26552</c:v>
                </c:pt>
                <c:pt idx="1960">
                  <c:v>26553</c:v>
                </c:pt>
                <c:pt idx="1961">
                  <c:v>26554</c:v>
                </c:pt>
                <c:pt idx="1962">
                  <c:v>26555</c:v>
                </c:pt>
                <c:pt idx="1963">
                  <c:v>26556</c:v>
                </c:pt>
                <c:pt idx="1964">
                  <c:v>26557</c:v>
                </c:pt>
                <c:pt idx="1965">
                  <c:v>26558</c:v>
                </c:pt>
                <c:pt idx="1966">
                  <c:v>26559</c:v>
                </c:pt>
                <c:pt idx="1967">
                  <c:v>26560</c:v>
                </c:pt>
                <c:pt idx="1968">
                  <c:v>26561</c:v>
                </c:pt>
                <c:pt idx="1969">
                  <c:v>26562</c:v>
                </c:pt>
                <c:pt idx="1970">
                  <c:v>26563</c:v>
                </c:pt>
                <c:pt idx="1971">
                  <c:v>26564</c:v>
                </c:pt>
                <c:pt idx="1972">
                  <c:v>26565</c:v>
                </c:pt>
                <c:pt idx="1973">
                  <c:v>26566</c:v>
                </c:pt>
                <c:pt idx="1974">
                  <c:v>26567</c:v>
                </c:pt>
                <c:pt idx="1975">
                  <c:v>26568</c:v>
                </c:pt>
                <c:pt idx="1976">
                  <c:v>26569</c:v>
                </c:pt>
                <c:pt idx="1977">
                  <c:v>26570</c:v>
                </c:pt>
                <c:pt idx="1978">
                  <c:v>26571</c:v>
                </c:pt>
                <c:pt idx="1979">
                  <c:v>26572</c:v>
                </c:pt>
                <c:pt idx="1980">
                  <c:v>26573</c:v>
                </c:pt>
                <c:pt idx="1981">
                  <c:v>26574</c:v>
                </c:pt>
                <c:pt idx="1982">
                  <c:v>26575</c:v>
                </c:pt>
                <c:pt idx="1983">
                  <c:v>26576</c:v>
                </c:pt>
                <c:pt idx="1984">
                  <c:v>26577</c:v>
                </c:pt>
                <c:pt idx="1985">
                  <c:v>26578</c:v>
                </c:pt>
                <c:pt idx="1986">
                  <c:v>26579</c:v>
                </c:pt>
                <c:pt idx="1987">
                  <c:v>26580</c:v>
                </c:pt>
                <c:pt idx="1988">
                  <c:v>26581</c:v>
                </c:pt>
                <c:pt idx="1989">
                  <c:v>26582</c:v>
                </c:pt>
                <c:pt idx="1990">
                  <c:v>26583</c:v>
                </c:pt>
                <c:pt idx="1991">
                  <c:v>26584</c:v>
                </c:pt>
                <c:pt idx="1992">
                  <c:v>26585</c:v>
                </c:pt>
                <c:pt idx="1993">
                  <c:v>26586</c:v>
                </c:pt>
                <c:pt idx="1994">
                  <c:v>26587</c:v>
                </c:pt>
                <c:pt idx="1995">
                  <c:v>26588</c:v>
                </c:pt>
                <c:pt idx="1996">
                  <c:v>26589</c:v>
                </c:pt>
                <c:pt idx="1997">
                  <c:v>26590</c:v>
                </c:pt>
                <c:pt idx="1998">
                  <c:v>26591</c:v>
                </c:pt>
                <c:pt idx="1999">
                  <c:v>26592</c:v>
                </c:pt>
                <c:pt idx="2000">
                  <c:v>26593</c:v>
                </c:pt>
                <c:pt idx="2001">
                  <c:v>26594</c:v>
                </c:pt>
                <c:pt idx="2002">
                  <c:v>26595</c:v>
                </c:pt>
                <c:pt idx="2003">
                  <c:v>26596</c:v>
                </c:pt>
                <c:pt idx="2004">
                  <c:v>26597</c:v>
                </c:pt>
                <c:pt idx="2005">
                  <c:v>26598</c:v>
                </c:pt>
                <c:pt idx="2006">
                  <c:v>26599</c:v>
                </c:pt>
                <c:pt idx="2007">
                  <c:v>26600</c:v>
                </c:pt>
                <c:pt idx="2008">
                  <c:v>26601</c:v>
                </c:pt>
                <c:pt idx="2009">
                  <c:v>26602</c:v>
                </c:pt>
                <c:pt idx="2010">
                  <c:v>26603</c:v>
                </c:pt>
                <c:pt idx="2011">
                  <c:v>26604</c:v>
                </c:pt>
                <c:pt idx="2012">
                  <c:v>26605</c:v>
                </c:pt>
                <c:pt idx="2013">
                  <c:v>26606</c:v>
                </c:pt>
                <c:pt idx="2014">
                  <c:v>26607</c:v>
                </c:pt>
                <c:pt idx="2015">
                  <c:v>26608</c:v>
                </c:pt>
                <c:pt idx="2016">
                  <c:v>26609</c:v>
                </c:pt>
                <c:pt idx="2017">
                  <c:v>26610</c:v>
                </c:pt>
                <c:pt idx="2018">
                  <c:v>26611</c:v>
                </c:pt>
                <c:pt idx="2019">
                  <c:v>26612</c:v>
                </c:pt>
                <c:pt idx="2020">
                  <c:v>26613</c:v>
                </c:pt>
                <c:pt idx="2021">
                  <c:v>26614</c:v>
                </c:pt>
                <c:pt idx="2022">
                  <c:v>26615</c:v>
                </c:pt>
                <c:pt idx="2023">
                  <c:v>26616</c:v>
                </c:pt>
                <c:pt idx="2024">
                  <c:v>26617</c:v>
                </c:pt>
                <c:pt idx="2025">
                  <c:v>26618</c:v>
                </c:pt>
                <c:pt idx="2026">
                  <c:v>26619</c:v>
                </c:pt>
                <c:pt idx="2027">
                  <c:v>26620</c:v>
                </c:pt>
                <c:pt idx="2028">
                  <c:v>26621</c:v>
                </c:pt>
                <c:pt idx="2029">
                  <c:v>26622</c:v>
                </c:pt>
                <c:pt idx="2030">
                  <c:v>26623</c:v>
                </c:pt>
                <c:pt idx="2031">
                  <c:v>26624</c:v>
                </c:pt>
                <c:pt idx="2032">
                  <c:v>26625</c:v>
                </c:pt>
                <c:pt idx="2033">
                  <c:v>26626</c:v>
                </c:pt>
                <c:pt idx="2034">
                  <c:v>26627</c:v>
                </c:pt>
                <c:pt idx="2035">
                  <c:v>26628</c:v>
                </c:pt>
                <c:pt idx="2036">
                  <c:v>26629</c:v>
                </c:pt>
                <c:pt idx="2037">
                  <c:v>26630</c:v>
                </c:pt>
                <c:pt idx="2038">
                  <c:v>26631</c:v>
                </c:pt>
                <c:pt idx="2039">
                  <c:v>26632</c:v>
                </c:pt>
                <c:pt idx="2040">
                  <c:v>26633</c:v>
                </c:pt>
                <c:pt idx="2041">
                  <c:v>26634</c:v>
                </c:pt>
                <c:pt idx="2042">
                  <c:v>26635</c:v>
                </c:pt>
                <c:pt idx="2043">
                  <c:v>26636</c:v>
                </c:pt>
                <c:pt idx="2044">
                  <c:v>26637</c:v>
                </c:pt>
                <c:pt idx="2045">
                  <c:v>26638</c:v>
                </c:pt>
                <c:pt idx="2046">
                  <c:v>26639</c:v>
                </c:pt>
                <c:pt idx="2047">
                  <c:v>26640</c:v>
                </c:pt>
                <c:pt idx="2048">
                  <c:v>26641</c:v>
                </c:pt>
                <c:pt idx="2049">
                  <c:v>26642</c:v>
                </c:pt>
                <c:pt idx="2050">
                  <c:v>26643</c:v>
                </c:pt>
                <c:pt idx="2051">
                  <c:v>26644</c:v>
                </c:pt>
                <c:pt idx="2052">
                  <c:v>26645</c:v>
                </c:pt>
                <c:pt idx="2053">
                  <c:v>26646</c:v>
                </c:pt>
                <c:pt idx="2054">
                  <c:v>26647</c:v>
                </c:pt>
                <c:pt idx="2055">
                  <c:v>26648</c:v>
                </c:pt>
                <c:pt idx="2056">
                  <c:v>26649</c:v>
                </c:pt>
                <c:pt idx="2057">
                  <c:v>26650</c:v>
                </c:pt>
                <c:pt idx="2058">
                  <c:v>26651</c:v>
                </c:pt>
                <c:pt idx="2059">
                  <c:v>26652</c:v>
                </c:pt>
                <c:pt idx="2060">
                  <c:v>26653</c:v>
                </c:pt>
                <c:pt idx="2061">
                  <c:v>26654</c:v>
                </c:pt>
                <c:pt idx="2062">
                  <c:v>26655</c:v>
                </c:pt>
                <c:pt idx="2063">
                  <c:v>26656</c:v>
                </c:pt>
                <c:pt idx="2064">
                  <c:v>26657</c:v>
                </c:pt>
                <c:pt idx="2065">
                  <c:v>26658</c:v>
                </c:pt>
                <c:pt idx="2066">
                  <c:v>26659</c:v>
                </c:pt>
                <c:pt idx="2067">
                  <c:v>26660</c:v>
                </c:pt>
                <c:pt idx="2068">
                  <c:v>26661</c:v>
                </c:pt>
                <c:pt idx="2069">
                  <c:v>26662</c:v>
                </c:pt>
                <c:pt idx="2070">
                  <c:v>26663</c:v>
                </c:pt>
                <c:pt idx="2071">
                  <c:v>26664</c:v>
                </c:pt>
                <c:pt idx="2072">
                  <c:v>26665</c:v>
                </c:pt>
                <c:pt idx="2073">
                  <c:v>26666</c:v>
                </c:pt>
                <c:pt idx="2074">
                  <c:v>26667</c:v>
                </c:pt>
                <c:pt idx="2075">
                  <c:v>26668</c:v>
                </c:pt>
                <c:pt idx="2076">
                  <c:v>26669</c:v>
                </c:pt>
                <c:pt idx="2077">
                  <c:v>26670</c:v>
                </c:pt>
                <c:pt idx="2078">
                  <c:v>26671</c:v>
                </c:pt>
                <c:pt idx="2079">
                  <c:v>26672</c:v>
                </c:pt>
                <c:pt idx="2080">
                  <c:v>26673</c:v>
                </c:pt>
                <c:pt idx="2081">
                  <c:v>26674</c:v>
                </c:pt>
                <c:pt idx="2082">
                  <c:v>26675</c:v>
                </c:pt>
                <c:pt idx="2083">
                  <c:v>26676</c:v>
                </c:pt>
                <c:pt idx="2084">
                  <c:v>26677</c:v>
                </c:pt>
                <c:pt idx="2085">
                  <c:v>26678</c:v>
                </c:pt>
                <c:pt idx="2086">
                  <c:v>26679</c:v>
                </c:pt>
                <c:pt idx="2087">
                  <c:v>26680</c:v>
                </c:pt>
                <c:pt idx="2088">
                  <c:v>26681</c:v>
                </c:pt>
                <c:pt idx="2089">
                  <c:v>26682</c:v>
                </c:pt>
                <c:pt idx="2090">
                  <c:v>26683</c:v>
                </c:pt>
                <c:pt idx="2091">
                  <c:v>26684</c:v>
                </c:pt>
                <c:pt idx="2092">
                  <c:v>26685</c:v>
                </c:pt>
                <c:pt idx="2093">
                  <c:v>26686</c:v>
                </c:pt>
                <c:pt idx="2094">
                  <c:v>26687</c:v>
                </c:pt>
                <c:pt idx="2095">
                  <c:v>26688</c:v>
                </c:pt>
                <c:pt idx="2096">
                  <c:v>26689</c:v>
                </c:pt>
                <c:pt idx="2097">
                  <c:v>26690</c:v>
                </c:pt>
                <c:pt idx="2098">
                  <c:v>26691</c:v>
                </c:pt>
                <c:pt idx="2099">
                  <c:v>26692</c:v>
                </c:pt>
                <c:pt idx="2100">
                  <c:v>26693</c:v>
                </c:pt>
                <c:pt idx="2101">
                  <c:v>26694</c:v>
                </c:pt>
                <c:pt idx="2102">
                  <c:v>26695</c:v>
                </c:pt>
                <c:pt idx="2103">
                  <c:v>26696</c:v>
                </c:pt>
                <c:pt idx="2104">
                  <c:v>26697</c:v>
                </c:pt>
                <c:pt idx="2105">
                  <c:v>26698</c:v>
                </c:pt>
                <c:pt idx="2106">
                  <c:v>26699</c:v>
                </c:pt>
                <c:pt idx="2107">
                  <c:v>26700</c:v>
                </c:pt>
                <c:pt idx="2108">
                  <c:v>26701</c:v>
                </c:pt>
                <c:pt idx="2109">
                  <c:v>26702</c:v>
                </c:pt>
                <c:pt idx="2110">
                  <c:v>26703</c:v>
                </c:pt>
                <c:pt idx="2111">
                  <c:v>26704</c:v>
                </c:pt>
                <c:pt idx="2112">
                  <c:v>26705</c:v>
                </c:pt>
                <c:pt idx="2113">
                  <c:v>26706</c:v>
                </c:pt>
                <c:pt idx="2114">
                  <c:v>26707</c:v>
                </c:pt>
                <c:pt idx="2115">
                  <c:v>26708</c:v>
                </c:pt>
                <c:pt idx="2116">
                  <c:v>26709</c:v>
                </c:pt>
                <c:pt idx="2117">
                  <c:v>26710</c:v>
                </c:pt>
                <c:pt idx="2118">
                  <c:v>26711</c:v>
                </c:pt>
                <c:pt idx="2119">
                  <c:v>26712</c:v>
                </c:pt>
                <c:pt idx="2120">
                  <c:v>26713</c:v>
                </c:pt>
                <c:pt idx="2121">
                  <c:v>26714</c:v>
                </c:pt>
                <c:pt idx="2122">
                  <c:v>26715</c:v>
                </c:pt>
                <c:pt idx="2123">
                  <c:v>26716</c:v>
                </c:pt>
                <c:pt idx="2124">
                  <c:v>26717</c:v>
                </c:pt>
                <c:pt idx="2125">
                  <c:v>26718</c:v>
                </c:pt>
                <c:pt idx="2126">
                  <c:v>26719</c:v>
                </c:pt>
                <c:pt idx="2127">
                  <c:v>26720</c:v>
                </c:pt>
                <c:pt idx="2128">
                  <c:v>26721</c:v>
                </c:pt>
                <c:pt idx="2129">
                  <c:v>26722</c:v>
                </c:pt>
                <c:pt idx="2130">
                  <c:v>26723</c:v>
                </c:pt>
                <c:pt idx="2131">
                  <c:v>26724</c:v>
                </c:pt>
                <c:pt idx="2132">
                  <c:v>26725</c:v>
                </c:pt>
                <c:pt idx="2133">
                  <c:v>26726</c:v>
                </c:pt>
                <c:pt idx="2134">
                  <c:v>26727</c:v>
                </c:pt>
                <c:pt idx="2135">
                  <c:v>26728</c:v>
                </c:pt>
                <c:pt idx="2136">
                  <c:v>26729</c:v>
                </c:pt>
                <c:pt idx="2137">
                  <c:v>26730</c:v>
                </c:pt>
                <c:pt idx="2138">
                  <c:v>26731</c:v>
                </c:pt>
                <c:pt idx="2139">
                  <c:v>26732</c:v>
                </c:pt>
                <c:pt idx="2140">
                  <c:v>26733</c:v>
                </c:pt>
                <c:pt idx="2141">
                  <c:v>26734</c:v>
                </c:pt>
                <c:pt idx="2142">
                  <c:v>26735</c:v>
                </c:pt>
                <c:pt idx="2143">
                  <c:v>26736</c:v>
                </c:pt>
                <c:pt idx="2144">
                  <c:v>26737</c:v>
                </c:pt>
                <c:pt idx="2145">
                  <c:v>26738</c:v>
                </c:pt>
                <c:pt idx="2146">
                  <c:v>26739</c:v>
                </c:pt>
                <c:pt idx="2147">
                  <c:v>26740</c:v>
                </c:pt>
                <c:pt idx="2148">
                  <c:v>26741</c:v>
                </c:pt>
                <c:pt idx="2149">
                  <c:v>26742</c:v>
                </c:pt>
                <c:pt idx="2150">
                  <c:v>26743</c:v>
                </c:pt>
                <c:pt idx="2151">
                  <c:v>26744</c:v>
                </c:pt>
                <c:pt idx="2152">
                  <c:v>26745</c:v>
                </c:pt>
                <c:pt idx="2153">
                  <c:v>26746</c:v>
                </c:pt>
                <c:pt idx="2154">
                  <c:v>26747</c:v>
                </c:pt>
                <c:pt idx="2155">
                  <c:v>26748</c:v>
                </c:pt>
                <c:pt idx="2156">
                  <c:v>26749</c:v>
                </c:pt>
                <c:pt idx="2157">
                  <c:v>26750</c:v>
                </c:pt>
                <c:pt idx="2158">
                  <c:v>26751</c:v>
                </c:pt>
                <c:pt idx="2159">
                  <c:v>26752</c:v>
                </c:pt>
                <c:pt idx="2160">
                  <c:v>26753</c:v>
                </c:pt>
                <c:pt idx="2161">
                  <c:v>26754</c:v>
                </c:pt>
                <c:pt idx="2162">
                  <c:v>26755</c:v>
                </c:pt>
                <c:pt idx="2163">
                  <c:v>26756</c:v>
                </c:pt>
                <c:pt idx="2164">
                  <c:v>26757</c:v>
                </c:pt>
                <c:pt idx="2165">
                  <c:v>26758</c:v>
                </c:pt>
                <c:pt idx="2166">
                  <c:v>26759</c:v>
                </c:pt>
                <c:pt idx="2167">
                  <c:v>26760</c:v>
                </c:pt>
                <c:pt idx="2168">
                  <c:v>26761</c:v>
                </c:pt>
                <c:pt idx="2169">
                  <c:v>26762</c:v>
                </c:pt>
                <c:pt idx="2170">
                  <c:v>26763</c:v>
                </c:pt>
                <c:pt idx="2171">
                  <c:v>26764</c:v>
                </c:pt>
                <c:pt idx="2172">
                  <c:v>26765</c:v>
                </c:pt>
                <c:pt idx="2173">
                  <c:v>26766</c:v>
                </c:pt>
                <c:pt idx="2174">
                  <c:v>26767</c:v>
                </c:pt>
                <c:pt idx="2175">
                  <c:v>26768</c:v>
                </c:pt>
                <c:pt idx="2176">
                  <c:v>26769</c:v>
                </c:pt>
                <c:pt idx="2177">
                  <c:v>26770</c:v>
                </c:pt>
                <c:pt idx="2178">
                  <c:v>26771</c:v>
                </c:pt>
                <c:pt idx="2179">
                  <c:v>26772</c:v>
                </c:pt>
                <c:pt idx="2180">
                  <c:v>26773</c:v>
                </c:pt>
                <c:pt idx="2181">
                  <c:v>26774</c:v>
                </c:pt>
                <c:pt idx="2182">
                  <c:v>26775</c:v>
                </c:pt>
                <c:pt idx="2183">
                  <c:v>26776</c:v>
                </c:pt>
                <c:pt idx="2184">
                  <c:v>26777</c:v>
                </c:pt>
                <c:pt idx="2185">
                  <c:v>26778</c:v>
                </c:pt>
                <c:pt idx="2186">
                  <c:v>26779</c:v>
                </c:pt>
                <c:pt idx="2187">
                  <c:v>26780</c:v>
                </c:pt>
                <c:pt idx="2188">
                  <c:v>26781</c:v>
                </c:pt>
                <c:pt idx="2189">
                  <c:v>26782</c:v>
                </c:pt>
                <c:pt idx="2190">
                  <c:v>26783</c:v>
                </c:pt>
                <c:pt idx="2191">
                  <c:v>26784</c:v>
                </c:pt>
                <c:pt idx="2192">
                  <c:v>26785</c:v>
                </c:pt>
                <c:pt idx="2193">
                  <c:v>26786</c:v>
                </c:pt>
                <c:pt idx="2194">
                  <c:v>26787</c:v>
                </c:pt>
                <c:pt idx="2195">
                  <c:v>26788</c:v>
                </c:pt>
                <c:pt idx="2196">
                  <c:v>26789</c:v>
                </c:pt>
                <c:pt idx="2197">
                  <c:v>26790</c:v>
                </c:pt>
                <c:pt idx="2198">
                  <c:v>26791</c:v>
                </c:pt>
                <c:pt idx="2199">
                  <c:v>26792</c:v>
                </c:pt>
                <c:pt idx="2200">
                  <c:v>26793</c:v>
                </c:pt>
                <c:pt idx="2201">
                  <c:v>26794</c:v>
                </c:pt>
                <c:pt idx="2202">
                  <c:v>26795</c:v>
                </c:pt>
                <c:pt idx="2203">
                  <c:v>26796</c:v>
                </c:pt>
                <c:pt idx="2204">
                  <c:v>26797</c:v>
                </c:pt>
                <c:pt idx="2205">
                  <c:v>26798</c:v>
                </c:pt>
                <c:pt idx="2206">
                  <c:v>26799</c:v>
                </c:pt>
                <c:pt idx="2207">
                  <c:v>26800</c:v>
                </c:pt>
                <c:pt idx="2208">
                  <c:v>26801</c:v>
                </c:pt>
                <c:pt idx="2209">
                  <c:v>26802</c:v>
                </c:pt>
                <c:pt idx="2210">
                  <c:v>26803</c:v>
                </c:pt>
                <c:pt idx="2211">
                  <c:v>26804</c:v>
                </c:pt>
                <c:pt idx="2212">
                  <c:v>26805</c:v>
                </c:pt>
                <c:pt idx="2213">
                  <c:v>26806</c:v>
                </c:pt>
                <c:pt idx="2214">
                  <c:v>26807</c:v>
                </c:pt>
                <c:pt idx="2215">
                  <c:v>26808</c:v>
                </c:pt>
                <c:pt idx="2216">
                  <c:v>26809</c:v>
                </c:pt>
                <c:pt idx="2217">
                  <c:v>26810</c:v>
                </c:pt>
                <c:pt idx="2218">
                  <c:v>26811</c:v>
                </c:pt>
                <c:pt idx="2219">
                  <c:v>26812</c:v>
                </c:pt>
                <c:pt idx="2220">
                  <c:v>26813</c:v>
                </c:pt>
                <c:pt idx="2221">
                  <c:v>26814</c:v>
                </c:pt>
                <c:pt idx="2222">
                  <c:v>26815</c:v>
                </c:pt>
                <c:pt idx="2223">
                  <c:v>26816</c:v>
                </c:pt>
                <c:pt idx="2224">
                  <c:v>26817</c:v>
                </c:pt>
                <c:pt idx="2225">
                  <c:v>26818</c:v>
                </c:pt>
                <c:pt idx="2226">
                  <c:v>26819</c:v>
                </c:pt>
                <c:pt idx="2227">
                  <c:v>26820</c:v>
                </c:pt>
                <c:pt idx="2228">
                  <c:v>26821</c:v>
                </c:pt>
                <c:pt idx="2229">
                  <c:v>26822</c:v>
                </c:pt>
                <c:pt idx="2230">
                  <c:v>26823</c:v>
                </c:pt>
                <c:pt idx="2231">
                  <c:v>26824</c:v>
                </c:pt>
                <c:pt idx="2232">
                  <c:v>26825</c:v>
                </c:pt>
                <c:pt idx="2233">
                  <c:v>26826</c:v>
                </c:pt>
                <c:pt idx="2234">
                  <c:v>26827</c:v>
                </c:pt>
                <c:pt idx="2235">
                  <c:v>26828</c:v>
                </c:pt>
                <c:pt idx="2236">
                  <c:v>26829</c:v>
                </c:pt>
                <c:pt idx="2237">
                  <c:v>26830</c:v>
                </c:pt>
                <c:pt idx="2238">
                  <c:v>26831</c:v>
                </c:pt>
                <c:pt idx="2239">
                  <c:v>26832</c:v>
                </c:pt>
                <c:pt idx="2240">
                  <c:v>26833</c:v>
                </c:pt>
                <c:pt idx="2241">
                  <c:v>26834</c:v>
                </c:pt>
                <c:pt idx="2242">
                  <c:v>26835</c:v>
                </c:pt>
                <c:pt idx="2243">
                  <c:v>26836</c:v>
                </c:pt>
                <c:pt idx="2244">
                  <c:v>26837</c:v>
                </c:pt>
                <c:pt idx="2245">
                  <c:v>26838</c:v>
                </c:pt>
                <c:pt idx="2246">
                  <c:v>26839</c:v>
                </c:pt>
                <c:pt idx="2247">
                  <c:v>26840</c:v>
                </c:pt>
                <c:pt idx="2248">
                  <c:v>26841</c:v>
                </c:pt>
                <c:pt idx="2249">
                  <c:v>26842</c:v>
                </c:pt>
                <c:pt idx="2250">
                  <c:v>26843</c:v>
                </c:pt>
                <c:pt idx="2251">
                  <c:v>26844</c:v>
                </c:pt>
                <c:pt idx="2252">
                  <c:v>26845</c:v>
                </c:pt>
                <c:pt idx="2253">
                  <c:v>26846</c:v>
                </c:pt>
                <c:pt idx="2254">
                  <c:v>26847</c:v>
                </c:pt>
                <c:pt idx="2255">
                  <c:v>26848</c:v>
                </c:pt>
                <c:pt idx="2256">
                  <c:v>26849</c:v>
                </c:pt>
                <c:pt idx="2257">
                  <c:v>26850</c:v>
                </c:pt>
                <c:pt idx="2258">
                  <c:v>26851</c:v>
                </c:pt>
                <c:pt idx="2259">
                  <c:v>26852</c:v>
                </c:pt>
                <c:pt idx="2260">
                  <c:v>26853</c:v>
                </c:pt>
                <c:pt idx="2261">
                  <c:v>26854</c:v>
                </c:pt>
                <c:pt idx="2262">
                  <c:v>26855</c:v>
                </c:pt>
                <c:pt idx="2263">
                  <c:v>26856</c:v>
                </c:pt>
                <c:pt idx="2264">
                  <c:v>26857</c:v>
                </c:pt>
                <c:pt idx="2265">
                  <c:v>26858</c:v>
                </c:pt>
                <c:pt idx="2266">
                  <c:v>26859</c:v>
                </c:pt>
                <c:pt idx="2267">
                  <c:v>26860</c:v>
                </c:pt>
                <c:pt idx="2268">
                  <c:v>26861</c:v>
                </c:pt>
                <c:pt idx="2269">
                  <c:v>26862</c:v>
                </c:pt>
                <c:pt idx="2270">
                  <c:v>26863</c:v>
                </c:pt>
                <c:pt idx="2271">
                  <c:v>26864</c:v>
                </c:pt>
                <c:pt idx="2272">
                  <c:v>26865</c:v>
                </c:pt>
                <c:pt idx="2273">
                  <c:v>26866</c:v>
                </c:pt>
                <c:pt idx="2274">
                  <c:v>26867</c:v>
                </c:pt>
                <c:pt idx="2275">
                  <c:v>26868</c:v>
                </c:pt>
                <c:pt idx="2276">
                  <c:v>26869</c:v>
                </c:pt>
                <c:pt idx="2277">
                  <c:v>26870</c:v>
                </c:pt>
                <c:pt idx="2278">
                  <c:v>26871</c:v>
                </c:pt>
                <c:pt idx="2279">
                  <c:v>26872</c:v>
                </c:pt>
                <c:pt idx="2280">
                  <c:v>26873</c:v>
                </c:pt>
                <c:pt idx="2281">
                  <c:v>26874</c:v>
                </c:pt>
                <c:pt idx="2282">
                  <c:v>26875</c:v>
                </c:pt>
                <c:pt idx="2283">
                  <c:v>26876</c:v>
                </c:pt>
                <c:pt idx="2284">
                  <c:v>26877</c:v>
                </c:pt>
                <c:pt idx="2285">
                  <c:v>26878</c:v>
                </c:pt>
                <c:pt idx="2286">
                  <c:v>26879</c:v>
                </c:pt>
                <c:pt idx="2287">
                  <c:v>26880</c:v>
                </c:pt>
                <c:pt idx="2288">
                  <c:v>26881</c:v>
                </c:pt>
                <c:pt idx="2289">
                  <c:v>26882</c:v>
                </c:pt>
                <c:pt idx="2290">
                  <c:v>26883</c:v>
                </c:pt>
                <c:pt idx="2291">
                  <c:v>26884</c:v>
                </c:pt>
                <c:pt idx="2292">
                  <c:v>26885</c:v>
                </c:pt>
                <c:pt idx="2293">
                  <c:v>26886</c:v>
                </c:pt>
                <c:pt idx="2294">
                  <c:v>26887</c:v>
                </c:pt>
                <c:pt idx="2295">
                  <c:v>26888</c:v>
                </c:pt>
                <c:pt idx="2296">
                  <c:v>26889</c:v>
                </c:pt>
                <c:pt idx="2297">
                  <c:v>26890</c:v>
                </c:pt>
                <c:pt idx="2298">
                  <c:v>26891</c:v>
                </c:pt>
                <c:pt idx="2299">
                  <c:v>26892</c:v>
                </c:pt>
                <c:pt idx="2300">
                  <c:v>26893</c:v>
                </c:pt>
                <c:pt idx="2301">
                  <c:v>26894</c:v>
                </c:pt>
                <c:pt idx="2302">
                  <c:v>26895</c:v>
                </c:pt>
                <c:pt idx="2303">
                  <c:v>26896</c:v>
                </c:pt>
                <c:pt idx="2304">
                  <c:v>26897</c:v>
                </c:pt>
                <c:pt idx="2305">
                  <c:v>26898</c:v>
                </c:pt>
                <c:pt idx="2306">
                  <c:v>26899</c:v>
                </c:pt>
                <c:pt idx="2307">
                  <c:v>26900</c:v>
                </c:pt>
                <c:pt idx="2308">
                  <c:v>26901</c:v>
                </c:pt>
                <c:pt idx="2309">
                  <c:v>26902</c:v>
                </c:pt>
                <c:pt idx="2310">
                  <c:v>26903</c:v>
                </c:pt>
                <c:pt idx="2311">
                  <c:v>26904</c:v>
                </c:pt>
                <c:pt idx="2312">
                  <c:v>26905</c:v>
                </c:pt>
                <c:pt idx="2313">
                  <c:v>26906</c:v>
                </c:pt>
                <c:pt idx="2314">
                  <c:v>26907</c:v>
                </c:pt>
                <c:pt idx="2315">
                  <c:v>26908</c:v>
                </c:pt>
                <c:pt idx="2316">
                  <c:v>26909</c:v>
                </c:pt>
                <c:pt idx="2317">
                  <c:v>26910</c:v>
                </c:pt>
                <c:pt idx="2318">
                  <c:v>26911</c:v>
                </c:pt>
                <c:pt idx="2319">
                  <c:v>26912</c:v>
                </c:pt>
                <c:pt idx="2320">
                  <c:v>26913</c:v>
                </c:pt>
                <c:pt idx="2321">
                  <c:v>26914</c:v>
                </c:pt>
                <c:pt idx="2322">
                  <c:v>26915</c:v>
                </c:pt>
                <c:pt idx="2323">
                  <c:v>26916</c:v>
                </c:pt>
                <c:pt idx="2324">
                  <c:v>26917</c:v>
                </c:pt>
                <c:pt idx="2325">
                  <c:v>26918</c:v>
                </c:pt>
                <c:pt idx="2326">
                  <c:v>26919</c:v>
                </c:pt>
                <c:pt idx="2327">
                  <c:v>26920</c:v>
                </c:pt>
                <c:pt idx="2328">
                  <c:v>26921</c:v>
                </c:pt>
                <c:pt idx="2329">
                  <c:v>26922</c:v>
                </c:pt>
                <c:pt idx="2330">
                  <c:v>26923</c:v>
                </c:pt>
                <c:pt idx="2331">
                  <c:v>26924</c:v>
                </c:pt>
                <c:pt idx="2332">
                  <c:v>26925</c:v>
                </c:pt>
                <c:pt idx="2333">
                  <c:v>26926</c:v>
                </c:pt>
                <c:pt idx="2334">
                  <c:v>26927</c:v>
                </c:pt>
                <c:pt idx="2335">
                  <c:v>26928</c:v>
                </c:pt>
                <c:pt idx="2336">
                  <c:v>26929</c:v>
                </c:pt>
                <c:pt idx="2337">
                  <c:v>26930</c:v>
                </c:pt>
                <c:pt idx="2338">
                  <c:v>26931</c:v>
                </c:pt>
                <c:pt idx="2339">
                  <c:v>26932</c:v>
                </c:pt>
                <c:pt idx="2340">
                  <c:v>26933</c:v>
                </c:pt>
                <c:pt idx="2341">
                  <c:v>26934</c:v>
                </c:pt>
                <c:pt idx="2342">
                  <c:v>26935</c:v>
                </c:pt>
                <c:pt idx="2343">
                  <c:v>26936</c:v>
                </c:pt>
                <c:pt idx="2344">
                  <c:v>26937</c:v>
                </c:pt>
                <c:pt idx="2345">
                  <c:v>26938</c:v>
                </c:pt>
                <c:pt idx="2346">
                  <c:v>26939</c:v>
                </c:pt>
                <c:pt idx="2347">
                  <c:v>26940</c:v>
                </c:pt>
                <c:pt idx="2348">
                  <c:v>26941</c:v>
                </c:pt>
                <c:pt idx="2349">
                  <c:v>26942</c:v>
                </c:pt>
                <c:pt idx="2350">
                  <c:v>26943</c:v>
                </c:pt>
                <c:pt idx="2351">
                  <c:v>26944</c:v>
                </c:pt>
                <c:pt idx="2352">
                  <c:v>26945</c:v>
                </c:pt>
                <c:pt idx="2353">
                  <c:v>26946</c:v>
                </c:pt>
                <c:pt idx="2354">
                  <c:v>26947</c:v>
                </c:pt>
                <c:pt idx="2355">
                  <c:v>26948</c:v>
                </c:pt>
                <c:pt idx="2356">
                  <c:v>26949</c:v>
                </c:pt>
                <c:pt idx="2357">
                  <c:v>26950</c:v>
                </c:pt>
                <c:pt idx="2358">
                  <c:v>26951</c:v>
                </c:pt>
                <c:pt idx="2359">
                  <c:v>26952</c:v>
                </c:pt>
                <c:pt idx="2360">
                  <c:v>26953</c:v>
                </c:pt>
                <c:pt idx="2361">
                  <c:v>26954</c:v>
                </c:pt>
                <c:pt idx="2362">
                  <c:v>26955</c:v>
                </c:pt>
                <c:pt idx="2363">
                  <c:v>26956</c:v>
                </c:pt>
                <c:pt idx="2364">
                  <c:v>26957</c:v>
                </c:pt>
                <c:pt idx="2365">
                  <c:v>26958</c:v>
                </c:pt>
                <c:pt idx="2366">
                  <c:v>26959</c:v>
                </c:pt>
                <c:pt idx="2367">
                  <c:v>26960</c:v>
                </c:pt>
                <c:pt idx="2368">
                  <c:v>26961</c:v>
                </c:pt>
                <c:pt idx="2369">
                  <c:v>26962</c:v>
                </c:pt>
                <c:pt idx="2370">
                  <c:v>26963</c:v>
                </c:pt>
                <c:pt idx="2371">
                  <c:v>26964</c:v>
                </c:pt>
                <c:pt idx="2372">
                  <c:v>26965</c:v>
                </c:pt>
                <c:pt idx="2373">
                  <c:v>26966</c:v>
                </c:pt>
                <c:pt idx="2374">
                  <c:v>26967</c:v>
                </c:pt>
                <c:pt idx="2375">
                  <c:v>26968</c:v>
                </c:pt>
                <c:pt idx="2376">
                  <c:v>26969</c:v>
                </c:pt>
                <c:pt idx="2377">
                  <c:v>26970</c:v>
                </c:pt>
                <c:pt idx="2378">
                  <c:v>26971</c:v>
                </c:pt>
                <c:pt idx="2379">
                  <c:v>26972</c:v>
                </c:pt>
                <c:pt idx="2380">
                  <c:v>26973</c:v>
                </c:pt>
                <c:pt idx="2381">
                  <c:v>26974</c:v>
                </c:pt>
                <c:pt idx="2382">
                  <c:v>26975</c:v>
                </c:pt>
                <c:pt idx="2383">
                  <c:v>26976</c:v>
                </c:pt>
                <c:pt idx="2384">
                  <c:v>26977</c:v>
                </c:pt>
                <c:pt idx="2385">
                  <c:v>26978</c:v>
                </c:pt>
                <c:pt idx="2386">
                  <c:v>26979</c:v>
                </c:pt>
                <c:pt idx="2387">
                  <c:v>26980</c:v>
                </c:pt>
                <c:pt idx="2388">
                  <c:v>26981</c:v>
                </c:pt>
                <c:pt idx="2389">
                  <c:v>26982</c:v>
                </c:pt>
                <c:pt idx="2390">
                  <c:v>26983</c:v>
                </c:pt>
                <c:pt idx="2391">
                  <c:v>26984</c:v>
                </c:pt>
                <c:pt idx="2392">
                  <c:v>26985</c:v>
                </c:pt>
                <c:pt idx="2393">
                  <c:v>26986</c:v>
                </c:pt>
                <c:pt idx="2394">
                  <c:v>26987</c:v>
                </c:pt>
                <c:pt idx="2395">
                  <c:v>26988</c:v>
                </c:pt>
                <c:pt idx="2396">
                  <c:v>26989</c:v>
                </c:pt>
                <c:pt idx="2397">
                  <c:v>26990</c:v>
                </c:pt>
                <c:pt idx="2398">
                  <c:v>26991</c:v>
                </c:pt>
                <c:pt idx="2399">
                  <c:v>26992</c:v>
                </c:pt>
                <c:pt idx="2400">
                  <c:v>26993</c:v>
                </c:pt>
                <c:pt idx="2401">
                  <c:v>26994</c:v>
                </c:pt>
                <c:pt idx="2402">
                  <c:v>26995</c:v>
                </c:pt>
                <c:pt idx="2403">
                  <c:v>26996</c:v>
                </c:pt>
                <c:pt idx="2404">
                  <c:v>26997</c:v>
                </c:pt>
                <c:pt idx="2405">
                  <c:v>26998</c:v>
                </c:pt>
                <c:pt idx="2406">
                  <c:v>26999</c:v>
                </c:pt>
                <c:pt idx="2407">
                  <c:v>27000</c:v>
                </c:pt>
                <c:pt idx="2408">
                  <c:v>27001</c:v>
                </c:pt>
                <c:pt idx="2409">
                  <c:v>27002</c:v>
                </c:pt>
                <c:pt idx="2410">
                  <c:v>27003</c:v>
                </c:pt>
                <c:pt idx="2411">
                  <c:v>27004</c:v>
                </c:pt>
                <c:pt idx="2412">
                  <c:v>27005</c:v>
                </c:pt>
                <c:pt idx="2413">
                  <c:v>27006</c:v>
                </c:pt>
                <c:pt idx="2414">
                  <c:v>27007</c:v>
                </c:pt>
                <c:pt idx="2415">
                  <c:v>27008</c:v>
                </c:pt>
                <c:pt idx="2416">
                  <c:v>27009</c:v>
                </c:pt>
                <c:pt idx="2417">
                  <c:v>27010</c:v>
                </c:pt>
                <c:pt idx="2418">
                  <c:v>27011</c:v>
                </c:pt>
                <c:pt idx="2419">
                  <c:v>27012</c:v>
                </c:pt>
                <c:pt idx="2420">
                  <c:v>27013</c:v>
                </c:pt>
                <c:pt idx="2421">
                  <c:v>27014</c:v>
                </c:pt>
                <c:pt idx="2422">
                  <c:v>27015</c:v>
                </c:pt>
                <c:pt idx="2423">
                  <c:v>27016</c:v>
                </c:pt>
                <c:pt idx="2424">
                  <c:v>27017</c:v>
                </c:pt>
                <c:pt idx="2425">
                  <c:v>27018</c:v>
                </c:pt>
                <c:pt idx="2426">
                  <c:v>27019</c:v>
                </c:pt>
                <c:pt idx="2427">
                  <c:v>27020</c:v>
                </c:pt>
                <c:pt idx="2428">
                  <c:v>27021</c:v>
                </c:pt>
                <c:pt idx="2429">
                  <c:v>27022</c:v>
                </c:pt>
                <c:pt idx="2430">
                  <c:v>27023</c:v>
                </c:pt>
                <c:pt idx="2431">
                  <c:v>27024</c:v>
                </c:pt>
                <c:pt idx="2432">
                  <c:v>27025</c:v>
                </c:pt>
                <c:pt idx="2433">
                  <c:v>27026</c:v>
                </c:pt>
                <c:pt idx="2434">
                  <c:v>27027</c:v>
                </c:pt>
                <c:pt idx="2435">
                  <c:v>27028</c:v>
                </c:pt>
                <c:pt idx="2436">
                  <c:v>27029</c:v>
                </c:pt>
                <c:pt idx="2437">
                  <c:v>27030</c:v>
                </c:pt>
                <c:pt idx="2438">
                  <c:v>27031</c:v>
                </c:pt>
                <c:pt idx="2439">
                  <c:v>27032</c:v>
                </c:pt>
                <c:pt idx="2440">
                  <c:v>27033</c:v>
                </c:pt>
                <c:pt idx="2441">
                  <c:v>27034</c:v>
                </c:pt>
                <c:pt idx="2442">
                  <c:v>27035</c:v>
                </c:pt>
                <c:pt idx="2443">
                  <c:v>27036</c:v>
                </c:pt>
                <c:pt idx="2444">
                  <c:v>27037</c:v>
                </c:pt>
                <c:pt idx="2445">
                  <c:v>27038</c:v>
                </c:pt>
                <c:pt idx="2446">
                  <c:v>27039</c:v>
                </c:pt>
                <c:pt idx="2447">
                  <c:v>27040</c:v>
                </c:pt>
                <c:pt idx="2448">
                  <c:v>27041</c:v>
                </c:pt>
                <c:pt idx="2449">
                  <c:v>27042</c:v>
                </c:pt>
                <c:pt idx="2450">
                  <c:v>27043</c:v>
                </c:pt>
                <c:pt idx="2451">
                  <c:v>27044</c:v>
                </c:pt>
                <c:pt idx="2452">
                  <c:v>27045</c:v>
                </c:pt>
                <c:pt idx="2453">
                  <c:v>27046</c:v>
                </c:pt>
                <c:pt idx="2454">
                  <c:v>27047</c:v>
                </c:pt>
                <c:pt idx="2455">
                  <c:v>27048</c:v>
                </c:pt>
                <c:pt idx="2456">
                  <c:v>27049</c:v>
                </c:pt>
                <c:pt idx="2457">
                  <c:v>27050</c:v>
                </c:pt>
                <c:pt idx="2458">
                  <c:v>27051</c:v>
                </c:pt>
                <c:pt idx="2459">
                  <c:v>27052</c:v>
                </c:pt>
                <c:pt idx="2460">
                  <c:v>27053</c:v>
                </c:pt>
                <c:pt idx="2461">
                  <c:v>27054</c:v>
                </c:pt>
                <c:pt idx="2462">
                  <c:v>27055</c:v>
                </c:pt>
                <c:pt idx="2463">
                  <c:v>27056</c:v>
                </c:pt>
                <c:pt idx="2464">
                  <c:v>27057</c:v>
                </c:pt>
                <c:pt idx="2465">
                  <c:v>27058</c:v>
                </c:pt>
                <c:pt idx="2466">
                  <c:v>27059</c:v>
                </c:pt>
                <c:pt idx="2467">
                  <c:v>27060</c:v>
                </c:pt>
                <c:pt idx="2468">
                  <c:v>27061</c:v>
                </c:pt>
                <c:pt idx="2469">
                  <c:v>27062</c:v>
                </c:pt>
                <c:pt idx="2470">
                  <c:v>27063</c:v>
                </c:pt>
                <c:pt idx="2471">
                  <c:v>27064</c:v>
                </c:pt>
                <c:pt idx="2472">
                  <c:v>27065</c:v>
                </c:pt>
                <c:pt idx="2473">
                  <c:v>27066</c:v>
                </c:pt>
                <c:pt idx="2474">
                  <c:v>27067</c:v>
                </c:pt>
                <c:pt idx="2475">
                  <c:v>27068</c:v>
                </c:pt>
                <c:pt idx="2476">
                  <c:v>27069</c:v>
                </c:pt>
                <c:pt idx="2477">
                  <c:v>27070</c:v>
                </c:pt>
                <c:pt idx="2478">
                  <c:v>27071</c:v>
                </c:pt>
                <c:pt idx="2479">
                  <c:v>27072</c:v>
                </c:pt>
                <c:pt idx="2480">
                  <c:v>27073</c:v>
                </c:pt>
                <c:pt idx="2481">
                  <c:v>27074</c:v>
                </c:pt>
                <c:pt idx="2482">
                  <c:v>27075</c:v>
                </c:pt>
                <c:pt idx="2483">
                  <c:v>27076</c:v>
                </c:pt>
                <c:pt idx="2484">
                  <c:v>27077</c:v>
                </c:pt>
                <c:pt idx="2485">
                  <c:v>27078</c:v>
                </c:pt>
                <c:pt idx="2486">
                  <c:v>27079</c:v>
                </c:pt>
                <c:pt idx="2487">
                  <c:v>27080</c:v>
                </c:pt>
                <c:pt idx="2488">
                  <c:v>27081</c:v>
                </c:pt>
                <c:pt idx="2489">
                  <c:v>27082</c:v>
                </c:pt>
                <c:pt idx="2490">
                  <c:v>27083</c:v>
                </c:pt>
                <c:pt idx="2491">
                  <c:v>27084</c:v>
                </c:pt>
                <c:pt idx="2492">
                  <c:v>27085</c:v>
                </c:pt>
                <c:pt idx="2493">
                  <c:v>27086</c:v>
                </c:pt>
                <c:pt idx="2494">
                  <c:v>27087</c:v>
                </c:pt>
                <c:pt idx="2495">
                  <c:v>27088</c:v>
                </c:pt>
                <c:pt idx="2496">
                  <c:v>27089</c:v>
                </c:pt>
                <c:pt idx="2497">
                  <c:v>27090</c:v>
                </c:pt>
                <c:pt idx="2498">
                  <c:v>27091</c:v>
                </c:pt>
                <c:pt idx="2499">
                  <c:v>27092</c:v>
                </c:pt>
                <c:pt idx="2500">
                  <c:v>27093</c:v>
                </c:pt>
                <c:pt idx="2501">
                  <c:v>27094</c:v>
                </c:pt>
                <c:pt idx="2502">
                  <c:v>27095</c:v>
                </c:pt>
                <c:pt idx="2503">
                  <c:v>27096</c:v>
                </c:pt>
                <c:pt idx="2504">
                  <c:v>27097</c:v>
                </c:pt>
                <c:pt idx="2505">
                  <c:v>27098</c:v>
                </c:pt>
                <c:pt idx="2506">
                  <c:v>27099</c:v>
                </c:pt>
                <c:pt idx="2507">
                  <c:v>27100</c:v>
                </c:pt>
                <c:pt idx="2508">
                  <c:v>27101</c:v>
                </c:pt>
                <c:pt idx="2509">
                  <c:v>27102</c:v>
                </c:pt>
                <c:pt idx="2510">
                  <c:v>27103</c:v>
                </c:pt>
                <c:pt idx="2511">
                  <c:v>27104</c:v>
                </c:pt>
                <c:pt idx="2512">
                  <c:v>27105</c:v>
                </c:pt>
                <c:pt idx="2513">
                  <c:v>27106</c:v>
                </c:pt>
                <c:pt idx="2514">
                  <c:v>27107</c:v>
                </c:pt>
                <c:pt idx="2515">
                  <c:v>27108</c:v>
                </c:pt>
                <c:pt idx="2516">
                  <c:v>27109</c:v>
                </c:pt>
                <c:pt idx="2517">
                  <c:v>27110</c:v>
                </c:pt>
                <c:pt idx="2518">
                  <c:v>27111</c:v>
                </c:pt>
                <c:pt idx="2519">
                  <c:v>27112</c:v>
                </c:pt>
                <c:pt idx="2520">
                  <c:v>27113</c:v>
                </c:pt>
                <c:pt idx="2521">
                  <c:v>27114</c:v>
                </c:pt>
                <c:pt idx="2522">
                  <c:v>27115</c:v>
                </c:pt>
                <c:pt idx="2523">
                  <c:v>27116</c:v>
                </c:pt>
                <c:pt idx="2524">
                  <c:v>27117</c:v>
                </c:pt>
                <c:pt idx="2525">
                  <c:v>27118</c:v>
                </c:pt>
                <c:pt idx="2526">
                  <c:v>27119</c:v>
                </c:pt>
                <c:pt idx="2527">
                  <c:v>27120</c:v>
                </c:pt>
                <c:pt idx="2528">
                  <c:v>27121</c:v>
                </c:pt>
                <c:pt idx="2529">
                  <c:v>27122</c:v>
                </c:pt>
                <c:pt idx="2530">
                  <c:v>27123</c:v>
                </c:pt>
                <c:pt idx="2531">
                  <c:v>27124</c:v>
                </c:pt>
                <c:pt idx="2532">
                  <c:v>27125</c:v>
                </c:pt>
                <c:pt idx="2533">
                  <c:v>27126</c:v>
                </c:pt>
                <c:pt idx="2534">
                  <c:v>27127</c:v>
                </c:pt>
                <c:pt idx="2535">
                  <c:v>27128</c:v>
                </c:pt>
                <c:pt idx="2536">
                  <c:v>27129</c:v>
                </c:pt>
                <c:pt idx="2537">
                  <c:v>27130</c:v>
                </c:pt>
                <c:pt idx="2538">
                  <c:v>27131</c:v>
                </c:pt>
                <c:pt idx="2539">
                  <c:v>27132</c:v>
                </c:pt>
                <c:pt idx="2540">
                  <c:v>27133</c:v>
                </c:pt>
                <c:pt idx="2541">
                  <c:v>27134</c:v>
                </c:pt>
                <c:pt idx="2542">
                  <c:v>27135</c:v>
                </c:pt>
                <c:pt idx="2543">
                  <c:v>27136</c:v>
                </c:pt>
                <c:pt idx="2544">
                  <c:v>27137</c:v>
                </c:pt>
                <c:pt idx="2545">
                  <c:v>27138</c:v>
                </c:pt>
                <c:pt idx="2546">
                  <c:v>27139</c:v>
                </c:pt>
                <c:pt idx="2547">
                  <c:v>27140</c:v>
                </c:pt>
                <c:pt idx="2548">
                  <c:v>27141</c:v>
                </c:pt>
                <c:pt idx="2549">
                  <c:v>27142</c:v>
                </c:pt>
                <c:pt idx="2550">
                  <c:v>27143</c:v>
                </c:pt>
                <c:pt idx="2551">
                  <c:v>27144</c:v>
                </c:pt>
                <c:pt idx="2552">
                  <c:v>27145</c:v>
                </c:pt>
                <c:pt idx="2553">
                  <c:v>27146</c:v>
                </c:pt>
                <c:pt idx="2554">
                  <c:v>27147</c:v>
                </c:pt>
                <c:pt idx="2555">
                  <c:v>27148</c:v>
                </c:pt>
                <c:pt idx="2556">
                  <c:v>27149</c:v>
                </c:pt>
                <c:pt idx="2557">
                  <c:v>27150</c:v>
                </c:pt>
                <c:pt idx="2558">
                  <c:v>27151</c:v>
                </c:pt>
                <c:pt idx="2559">
                  <c:v>27152</c:v>
                </c:pt>
                <c:pt idx="2560">
                  <c:v>27153</c:v>
                </c:pt>
                <c:pt idx="2561">
                  <c:v>27154</c:v>
                </c:pt>
                <c:pt idx="2562">
                  <c:v>27155</c:v>
                </c:pt>
                <c:pt idx="2563">
                  <c:v>27156</c:v>
                </c:pt>
                <c:pt idx="2564">
                  <c:v>27157</c:v>
                </c:pt>
                <c:pt idx="2565">
                  <c:v>27158</c:v>
                </c:pt>
                <c:pt idx="2566">
                  <c:v>27159</c:v>
                </c:pt>
                <c:pt idx="2567">
                  <c:v>27160</c:v>
                </c:pt>
                <c:pt idx="2568">
                  <c:v>27161</c:v>
                </c:pt>
                <c:pt idx="2569">
                  <c:v>27162</c:v>
                </c:pt>
                <c:pt idx="2570">
                  <c:v>27163</c:v>
                </c:pt>
                <c:pt idx="2571">
                  <c:v>27164</c:v>
                </c:pt>
                <c:pt idx="2572">
                  <c:v>27165</c:v>
                </c:pt>
                <c:pt idx="2573">
                  <c:v>27166</c:v>
                </c:pt>
                <c:pt idx="2574">
                  <c:v>27167</c:v>
                </c:pt>
                <c:pt idx="2575">
                  <c:v>27168</c:v>
                </c:pt>
                <c:pt idx="2576">
                  <c:v>27169</c:v>
                </c:pt>
                <c:pt idx="2577">
                  <c:v>27170</c:v>
                </c:pt>
                <c:pt idx="2578">
                  <c:v>27171</c:v>
                </c:pt>
                <c:pt idx="2579">
                  <c:v>27172</c:v>
                </c:pt>
                <c:pt idx="2580">
                  <c:v>27173</c:v>
                </c:pt>
                <c:pt idx="2581">
                  <c:v>27174</c:v>
                </c:pt>
                <c:pt idx="2582">
                  <c:v>27175</c:v>
                </c:pt>
                <c:pt idx="2583">
                  <c:v>27176</c:v>
                </c:pt>
                <c:pt idx="2584">
                  <c:v>27177</c:v>
                </c:pt>
                <c:pt idx="2585">
                  <c:v>27178</c:v>
                </c:pt>
                <c:pt idx="2586">
                  <c:v>27179</c:v>
                </c:pt>
                <c:pt idx="2587">
                  <c:v>27180</c:v>
                </c:pt>
                <c:pt idx="2588">
                  <c:v>27181</c:v>
                </c:pt>
                <c:pt idx="2589">
                  <c:v>27182</c:v>
                </c:pt>
                <c:pt idx="2590">
                  <c:v>27183</c:v>
                </c:pt>
                <c:pt idx="2591">
                  <c:v>27184</c:v>
                </c:pt>
                <c:pt idx="2592">
                  <c:v>27185</c:v>
                </c:pt>
                <c:pt idx="2593">
                  <c:v>27186</c:v>
                </c:pt>
                <c:pt idx="2594">
                  <c:v>27187</c:v>
                </c:pt>
                <c:pt idx="2595">
                  <c:v>27188</c:v>
                </c:pt>
                <c:pt idx="2596">
                  <c:v>27189</c:v>
                </c:pt>
                <c:pt idx="2597">
                  <c:v>27190</c:v>
                </c:pt>
                <c:pt idx="2598">
                  <c:v>27191</c:v>
                </c:pt>
                <c:pt idx="2599">
                  <c:v>27192</c:v>
                </c:pt>
                <c:pt idx="2600">
                  <c:v>27193</c:v>
                </c:pt>
                <c:pt idx="2601">
                  <c:v>27194</c:v>
                </c:pt>
                <c:pt idx="2602">
                  <c:v>27195</c:v>
                </c:pt>
                <c:pt idx="2603">
                  <c:v>27196</c:v>
                </c:pt>
                <c:pt idx="2604">
                  <c:v>27197</c:v>
                </c:pt>
                <c:pt idx="2605">
                  <c:v>27198</c:v>
                </c:pt>
                <c:pt idx="2606">
                  <c:v>27199</c:v>
                </c:pt>
                <c:pt idx="2607">
                  <c:v>27200</c:v>
                </c:pt>
                <c:pt idx="2608">
                  <c:v>27201</c:v>
                </c:pt>
                <c:pt idx="2609">
                  <c:v>27202</c:v>
                </c:pt>
                <c:pt idx="2610">
                  <c:v>27203</c:v>
                </c:pt>
                <c:pt idx="2611">
                  <c:v>27204</c:v>
                </c:pt>
                <c:pt idx="2612">
                  <c:v>27205</c:v>
                </c:pt>
                <c:pt idx="2613">
                  <c:v>27206</c:v>
                </c:pt>
                <c:pt idx="2614">
                  <c:v>27207</c:v>
                </c:pt>
                <c:pt idx="2615">
                  <c:v>27208</c:v>
                </c:pt>
                <c:pt idx="2616">
                  <c:v>27209</c:v>
                </c:pt>
                <c:pt idx="2617">
                  <c:v>27210</c:v>
                </c:pt>
                <c:pt idx="2618">
                  <c:v>27211</c:v>
                </c:pt>
                <c:pt idx="2619">
                  <c:v>27212</c:v>
                </c:pt>
                <c:pt idx="2620">
                  <c:v>27213</c:v>
                </c:pt>
                <c:pt idx="2621">
                  <c:v>27214</c:v>
                </c:pt>
                <c:pt idx="2622">
                  <c:v>27215</c:v>
                </c:pt>
                <c:pt idx="2623">
                  <c:v>27216</c:v>
                </c:pt>
                <c:pt idx="2624">
                  <c:v>27217</c:v>
                </c:pt>
                <c:pt idx="2625">
                  <c:v>27218</c:v>
                </c:pt>
                <c:pt idx="2626">
                  <c:v>27219</c:v>
                </c:pt>
                <c:pt idx="2627">
                  <c:v>27220</c:v>
                </c:pt>
                <c:pt idx="2628">
                  <c:v>27221</c:v>
                </c:pt>
                <c:pt idx="2629">
                  <c:v>27222</c:v>
                </c:pt>
                <c:pt idx="2630">
                  <c:v>27223</c:v>
                </c:pt>
                <c:pt idx="2631">
                  <c:v>27224</c:v>
                </c:pt>
                <c:pt idx="2632">
                  <c:v>27225</c:v>
                </c:pt>
                <c:pt idx="2633">
                  <c:v>27226</c:v>
                </c:pt>
                <c:pt idx="2634">
                  <c:v>27227</c:v>
                </c:pt>
                <c:pt idx="2635">
                  <c:v>27228</c:v>
                </c:pt>
                <c:pt idx="2636">
                  <c:v>27229</c:v>
                </c:pt>
                <c:pt idx="2637">
                  <c:v>27230</c:v>
                </c:pt>
                <c:pt idx="2638">
                  <c:v>27231</c:v>
                </c:pt>
                <c:pt idx="2639">
                  <c:v>27232</c:v>
                </c:pt>
                <c:pt idx="2640">
                  <c:v>27233</c:v>
                </c:pt>
                <c:pt idx="2641">
                  <c:v>27234</c:v>
                </c:pt>
                <c:pt idx="2642">
                  <c:v>27235</c:v>
                </c:pt>
                <c:pt idx="2643">
                  <c:v>27236</c:v>
                </c:pt>
                <c:pt idx="2644">
                  <c:v>27237</c:v>
                </c:pt>
                <c:pt idx="2645">
                  <c:v>27238</c:v>
                </c:pt>
                <c:pt idx="2646">
                  <c:v>27239</c:v>
                </c:pt>
                <c:pt idx="2647">
                  <c:v>27240</c:v>
                </c:pt>
                <c:pt idx="2648">
                  <c:v>27241</c:v>
                </c:pt>
                <c:pt idx="2649">
                  <c:v>27242</c:v>
                </c:pt>
                <c:pt idx="2650">
                  <c:v>27243</c:v>
                </c:pt>
                <c:pt idx="2651">
                  <c:v>27244</c:v>
                </c:pt>
                <c:pt idx="2652">
                  <c:v>27245</c:v>
                </c:pt>
                <c:pt idx="2653">
                  <c:v>27246</c:v>
                </c:pt>
                <c:pt idx="2654">
                  <c:v>27247</c:v>
                </c:pt>
                <c:pt idx="2655">
                  <c:v>27248</c:v>
                </c:pt>
                <c:pt idx="2656">
                  <c:v>27249</c:v>
                </c:pt>
                <c:pt idx="2657">
                  <c:v>27250</c:v>
                </c:pt>
                <c:pt idx="2658">
                  <c:v>27251</c:v>
                </c:pt>
                <c:pt idx="2659">
                  <c:v>27252</c:v>
                </c:pt>
                <c:pt idx="2660">
                  <c:v>27253</c:v>
                </c:pt>
                <c:pt idx="2661">
                  <c:v>27254</c:v>
                </c:pt>
                <c:pt idx="2662">
                  <c:v>27255</c:v>
                </c:pt>
                <c:pt idx="2663">
                  <c:v>27256</c:v>
                </c:pt>
                <c:pt idx="2664">
                  <c:v>27257</c:v>
                </c:pt>
                <c:pt idx="2665">
                  <c:v>27258</c:v>
                </c:pt>
                <c:pt idx="2666">
                  <c:v>27259</c:v>
                </c:pt>
                <c:pt idx="2667">
                  <c:v>27260</c:v>
                </c:pt>
                <c:pt idx="2668">
                  <c:v>27261</c:v>
                </c:pt>
                <c:pt idx="2669">
                  <c:v>27262</c:v>
                </c:pt>
                <c:pt idx="2670">
                  <c:v>27263</c:v>
                </c:pt>
                <c:pt idx="2671">
                  <c:v>27264</c:v>
                </c:pt>
                <c:pt idx="2672">
                  <c:v>27265</c:v>
                </c:pt>
                <c:pt idx="2673">
                  <c:v>27266</c:v>
                </c:pt>
                <c:pt idx="2674">
                  <c:v>27267</c:v>
                </c:pt>
                <c:pt idx="2675">
                  <c:v>27268</c:v>
                </c:pt>
                <c:pt idx="2676">
                  <c:v>27269</c:v>
                </c:pt>
                <c:pt idx="2677">
                  <c:v>27270</c:v>
                </c:pt>
                <c:pt idx="2678">
                  <c:v>27271</c:v>
                </c:pt>
                <c:pt idx="2679">
                  <c:v>27272</c:v>
                </c:pt>
                <c:pt idx="2680">
                  <c:v>27273</c:v>
                </c:pt>
                <c:pt idx="2681">
                  <c:v>27274</c:v>
                </c:pt>
                <c:pt idx="2682">
                  <c:v>27275</c:v>
                </c:pt>
                <c:pt idx="2683">
                  <c:v>27276</c:v>
                </c:pt>
                <c:pt idx="2684">
                  <c:v>27277</c:v>
                </c:pt>
                <c:pt idx="2685">
                  <c:v>27278</c:v>
                </c:pt>
                <c:pt idx="2686">
                  <c:v>27279</c:v>
                </c:pt>
                <c:pt idx="2687">
                  <c:v>27280</c:v>
                </c:pt>
                <c:pt idx="2688">
                  <c:v>27281</c:v>
                </c:pt>
                <c:pt idx="2689">
                  <c:v>27282</c:v>
                </c:pt>
                <c:pt idx="2690">
                  <c:v>27283</c:v>
                </c:pt>
                <c:pt idx="2691">
                  <c:v>27284</c:v>
                </c:pt>
                <c:pt idx="2692">
                  <c:v>27285</c:v>
                </c:pt>
                <c:pt idx="2693">
                  <c:v>27286</c:v>
                </c:pt>
                <c:pt idx="2694">
                  <c:v>27287</c:v>
                </c:pt>
                <c:pt idx="2695">
                  <c:v>27288</c:v>
                </c:pt>
                <c:pt idx="2696">
                  <c:v>27289</c:v>
                </c:pt>
                <c:pt idx="2697">
                  <c:v>27290</c:v>
                </c:pt>
                <c:pt idx="2698">
                  <c:v>27291</c:v>
                </c:pt>
                <c:pt idx="2699">
                  <c:v>27292</c:v>
                </c:pt>
                <c:pt idx="2700">
                  <c:v>27293</c:v>
                </c:pt>
                <c:pt idx="2701">
                  <c:v>27294</c:v>
                </c:pt>
                <c:pt idx="2702">
                  <c:v>27295</c:v>
                </c:pt>
                <c:pt idx="2703">
                  <c:v>27296</c:v>
                </c:pt>
                <c:pt idx="2704">
                  <c:v>27297</c:v>
                </c:pt>
                <c:pt idx="2705">
                  <c:v>27298</c:v>
                </c:pt>
                <c:pt idx="2706">
                  <c:v>27299</c:v>
                </c:pt>
                <c:pt idx="2707">
                  <c:v>27300</c:v>
                </c:pt>
                <c:pt idx="2708">
                  <c:v>27301</c:v>
                </c:pt>
                <c:pt idx="2709">
                  <c:v>27302</c:v>
                </c:pt>
                <c:pt idx="2710">
                  <c:v>27303</c:v>
                </c:pt>
                <c:pt idx="2711">
                  <c:v>27304</c:v>
                </c:pt>
                <c:pt idx="2712">
                  <c:v>27305</c:v>
                </c:pt>
                <c:pt idx="2713">
                  <c:v>27306</c:v>
                </c:pt>
                <c:pt idx="2714">
                  <c:v>27307</c:v>
                </c:pt>
                <c:pt idx="2715">
                  <c:v>27308</c:v>
                </c:pt>
                <c:pt idx="2716">
                  <c:v>27309</c:v>
                </c:pt>
                <c:pt idx="2717">
                  <c:v>27310</c:v>
                </c:pt>
                <c:pt idx="2718">
                  <c:v>27311</c:v>
                </c:pt>
                <c:pt idx="2719">
                  <c:v>27312</c:v>
                </c:pt>
                <c:pt idx="2720">
                  <c:v>27313</c:v>
                </c:pt>
                <c:pt idx="2721">
                  <c:v>27314</c:v>
                </c:pt>
                <c:pt idx="2722">
                  <c:v>27315</c:v>
                </c:pt>
                <c:pt idx="2723">
                  <c:v>27316</c:v>
                </c:pt>
                <c:pt idx="2724">
                  <c:v>27317</c:v>
                </c:pt>
                <c:pt idx="2725">
                  <c:v>27318</c:v>
                </c:pt>
                <c:pt idx="2726">
                  <c:v>27319</c:v>
                </c:pt>
                <c:pt idx="2727">
                  <c:v>27320</c:v>
                </c:pt>
                <c:pt idx="2728">
                  <c:v>27321</c:v>
                </c:pt>
                <c:pt idx="2729">
                  <c:v>27322</c:v>
                </c:pt>
                <c:pt idx="2730">
                  <c:v>27323</c:v>
                </c:pt>
                <c:pt idx="2731">
                  <c:v>27324</c:v>
                </c:pt>
                <c:pt idx="2732">
                  <c:v>27325</c:v>
                </c:pt>
                <c:pt idx="2733">
                  <c:v>27326</c:v>
                </c:pt>
                <c:pt idx="2734">
                  <c:v>27327</c:v>
                </c:pt>
                <c:pt idx="2735">
                  <c:v>27328</c:v>
                </c:pt>
                <c:pt idx="2736">
                  <c:v>27329</c:v>
                </c:pt>
                <c:pt idx="2737">
                  <c:v>27330</c:v>
                </c:pt>
                <c:pt idx="2738">
                  <c:v>27331</c:v>
                </c:pt>
                <c:pt idx="2739">
                  <c:v>27332</c:v>
                </c:pt>
                <c:pt idx="2740">
                  <c:v>27333</c:v>
                </c:pt>
                <c:pt idx="2741">
                  <c:v>27334</c:v>
                </c:pt>
                <c:pt idx="2742">
                  <c:v>27335</c:v>
                </c:pt>
                <c:pt idx="2743">
                  <c:v>27336</c:v>
                </c:pt>
                <c:pt idx="2744">
                  <c:v>27337</c:v>
                </c:pt>
                <c:pt idx="2745">
                  <c:v>27338</c:v>
                </c:pt>
                <c:pt idx="2746">
                  <c:v>27339</c:v>
                </c:pt>
                <c:pt idx="2747">
                  <c:v>27340</c:v>
                </c:pt>
                <c:pt idx="2748">
                  <c:v>27341</c:v>
                </c:pt>
                <c:pt idx="2749">
                  <c:v>27342</c:v>
                </c:pt>
                <c:pt idx="2750">
                  <c:v>27343</c:v>
                </c:pt>
                <c:pt idx="2751">
                  <c:v>27344</c:v>
                </c:pt>
                <c:pt idx="2752">
                  <c:v>27345</c:v>
                </c:pt>
                <c:pt idx="2753">
                  <c:v>27346</c:v>
                </c:pt>
                <c:pt idx="2754">
                  <c:v>27347</c:v>
                </c:pt>
                <c:pt idx="2755">
                  <c:v>27348</c:v>
                </c:pt>
                <c:pt idx="2756">
                  <c:v>27349</c:v>
                </c:pt>
                <c:pt idx="2757">
                  <c:v>27350</c:v>
                </c:pt>
                <c:pt idx="2758">
                  <c:v>27351</c:v>
                </c:pt>
                <c:pt idx="2759">
                  <c:v>27352</c:v>
                </c:pt>
                <c:pt idx="2760">
                  <c:v>27353</c:v>
                </c:pt>
                <c:pt idx="2761">
                  <c:v>27354</c:v>
                </c:pt>
                <c:pt idx="2762">
                  <c:v>27355</c:v>
                </c:pt>
                <c:pt idx="2763">
                  <c:v>27356</c:v>
                </c:pt>
                <c:pt idx="2764">
                  <c:v>27357</c:v>
                </c:pt>
                <c:pt idx="2765">
                  <c:v>27358</c:v>
                </c:pt>
                <c:pt idx="2766">
                  <c:v>27359</c:v>
                </c:pt>
                <c:pt idx="2767">
                  <c:v>27360</c:v>
                </c:pt>
                <c:pt idx="2768">
                  <c:v>27361</c:v>
                </c:pt>
                <c:pt idx="2769">
                  <c:v>27362</c:v>
                </c:pt>
                <c:pt idx="2770">
                  <c:v>27363</c:v>
                </c:pt>
                <c:pt idx="2771">
                  <c:v>27364</c:v>
                </c:pt>
                <c:pt idx="2772">
                  <c:v>27365</c:v>
                </c:pt>
                <c:pt idx="2773">
                  <c:v>27366</c:v>
                </c:pt>
                <c:pt idx="2774">
                  <c:v>27367</c:v>
                </c:pt>
                <c:pt idx="2775">
                  <c:v>27368</c:v>
                </c:pt>
                <c:pt idx="2776">
                  <c:v>27369</c:v>
                </c:pt>
                <c:pt idx="2777">
                  <c:v>27370</c:v>
                </c:pt>
                <c:pt idx="2778">
                  <c:v>27371</c:v>
                </c:pt>
                <c:pt idx="2779">
                  <c:v>27372</c:v>
                </c:pt>
                <c:pt idx="2780">
                  <c:v>27373</c:v>
                </c:pt>
                <c:pt idx="2781">
                  <c:v>27374</c:v>
                </c:pt>
                <c:pt idx="2782">
                  <c:v>27375</c:v>
                </c:pt>
                <c:pt idx="2783">
                  <c:v>27376</c:v>
                </c:pt>
                <c:pt idx="2784">
                  <c:v>27377</c:v>
                </c:pt>
                <c:pt idx="2785">
                  <c:v>27378</c:v>
                </c:pt>
                <c:pt idx="2786">
                  <c:v>27379</c:v>
                </c:pt>
                <c:pt idx="2787">
                  <c:v>27380</c:v>
                </c:pt>
                <c:pt idx="2788">
                  <c:v>27381</c:v>
                </c:pt>
                <c:pt idx="2789">
                  <c:v>27382</c:v>
                </c:pt>
                <c:pt idx="2790">
                  <c:v>27383</c:v>
                </c:pt>
                <c:pt idx="2791">
                  <c:v>27384</c:v>
                </c:pt>
                <c:pt idx="2792">
                  <c:v>27385</c:v>
                </c:pt>
                <c:pt idx="2793">
                  <c:v>27386</c:v>
                </c:pt>
                <c:pt idx="2794">
                  <c:v>27387</c:v>
                </c:pt>
                <c:pt idx="2795">
                  <c:v>27388</c:v>
                </c:pt>
                <c:pt idx="2796">
                  <c:v>27389</c:v>
                </c:pt>
                <c:pt idx="2797">
                  <c:v>27390</c:v>
                </c:pt>
                <c:pt idx="2798">
                  <c:v>27391</c:v>
                </c:pt>
                <c:pt idx="2799">
                  <c:v>27392</c:v>
                </c:pt>
                <c:pt idx="2800">
                  <c:v>27393</c:v>
                </c:pt>
                <c:pt idx="2801">
                  <c:v>27394</c:v>
                </c:pt>
                <c:pt idx="2802">
                  <c:v>27395</c:v>
                </c:pt>
                <c:pt idx="2803">
                  <c:v>27396</c:v>
                </c:pt>
                <c:pt idx="2804">
                  <c:v>27397</c:v>
                </c:pt>
                <c:pt idx="2805">
                  <c:v>27398</c:v>
                </c:pt>
                <c:pt idx="2806">
                  <c:v>27399</c:v>
                </c:pt>
                <c:pt idx="2807">
                  <c:v>27400</c:v>
                </c:pt>
                <c:pt idx="2808">
                  <c:v>27401</c:v>
                </c:pt>
                <c:pt idx="2809">
                  <c:v>27402</c:v>
                </c:pt>
                <c:pt idx="2810">
                  <c:v>27403</c:v>
                </c:pt>
                <c:pt idx="2811">
                  <c:v>27404</c:v>
                </c:pt>
                <c:pt idx="2812">
                  <c:v>27405</c:v>
                </c:pt>
                <c:pt idx="2813">
                  <c:v>27406</c:v>
                </c:pt>
                <c:pt idx="2814">
                  <c:v>27407</c:v>
                </c:pt>
                <c:pt idx="2815">
                  <c:v>27408</c:v>
                </c:pt>
                <c:pt idx="2816">
                  <c:v>27409</c:v>
                </c:pt>
                <c:pt idx="2817">
                  <c:v>27410</c:v>
                </c:pt>
                <c:pt idx="2818">
                  <c:v>27411</c:v>
                </c:pt>
                <c:pt idx="2819">
                  <c:v>27412</c:v>
                </c:pt>
                <c:pt idx="2820">
                  <c:v>27413</c:v>
                </c:pt>
                <c:pt idx="2821">
                  <c:v>27414</c:v>
                </c:pt>
                <c:pt idx="2822">
                  <c:v>27415</c:v>
                </c:pt>
                <c:pt idx="2823">
                  <c:v>27416</c:v>
                </c:pt>
                <c:pt idx="2824">
                  <c:v>27417</c:v>
                </c:pt>
                <c:pt idx="2825">
                  <c:v>27418</c:v>
                </c:pt>
                <c:pt idx="2826">
                  <c:v>27419</c:v>
                </c:pt>
                <c:pt idx="2827">
                  <c:v>27420</c:v>
                </c:pt>
                <c:pt idx="2828">
                  <c:v>27421</c:v>
                </c:pt>
                <c:pt idx="2829">
                  <c:v>27422</c:v>
                </c:pt>
                <c:pt idx="2830">
                  <c:v>27423</c:v>
                </c:pt>
                <c:pt idx="2831">
                  <c:v>27424</c:v>
                </c:pt>
                <c:pt idx="2832">
                  <c:v>27425</c:v>
                </c:pt>
                <c:pt idx="2833">
                  <c:v>27426</c:v>
                </c:pt>
                <c:pt idx="2834">
                  <c:v>27427</c:v>
                </c:pt>
                <c:pt idx="2835">
                  <c:v>27428</c:v>
                </c:pt>
                <c:pt idx="2836">
                  <c:v>27429</c:v>
                </c:pt>
                <c:pt idx="2837">
                  <c:v>27430</c:v>
                </c:pt>
                <c:pt idx="2838">
                  <c:v>27431</c:v>
                </c:pt>
                <c:pt idx="2839">
                  <c:v>27432</c:v>
                </c:pt>
                <c:pt idx="2840">
                  <c:v>27433</c:v>
                </c:pt>
                <c:pt idx="2841">
                  <c:v>27434</c:v>
                </c:pt>
                <c:pt idx="2842">
                  <c:v>27435</c:v>
                </c:pt>
                <c:pt idx="2843">
                  <c:v>27436</c:v>
                </c:pt>
                <c:pt idx="2844">
                  <c:v>27437</c:v>
                </c:pt>
                <c:pt idx="2845">
                  <c:v>27438</c:v>
                </c:pt>
                <c:pt idx="2846">
                  <c:v>27439</c:v>
                </c:pt>
                <c:pt idx="2847">
                  <c:v>27440</c:v>
                </c:pt>
                <c:pt idx="2848">
                  <c:v>27441</c:v>
                </c:pt>
                <c:pt idx="2849">
                  <c:v>27442</c:v>
                </c:pt>
                <c:pt idx="2850">
                  <c:v>27443</c:v>
                </c:pt>
                <c:pt idx="2851">
                  <c:v>27444</c:v>
                </c:pt>
                <c:pt idx="2852">
                  <c:v>27445</c:v>
                </c:pt>
                <c:pt idx="2853">
                  <c:v>27446</c:v>
                </c:pt>
                <c:pt idx="2854">
                  <c:v>27447</c:v>
                </c:pt>
                <c:pt idx="2855">
                  <c:v>27448</c:v>
                </c:pt>
                <c:pt idx="2856">
                  <c:v>27449</c:v>
                </c:pt>
                <c:pt idx="2857">
                  <c:v>27450</c:v>
                </c:pt>
                <c:pt idx="2858">
                  <c:v>27451</c:v>
                </c:pt>
                <c:pt idx="2859">
                  <c:v>27452</c:v>
                </c:pt>
                <c:pt idx="2860">
                  <c:v>27453</c:v>
                </c:pt>
                <c:pt idx="2861">
                  <c:v>27454</c:v>
                </c:pt>
                <c:pt idx="2862">
                  <c:v>27455</c:v>
                </c:pt>
                <c:pt idx="2863">
                  <c:v>27456</c:v>
                </c:pt>
                <c:pt idx="2864">
                  <c:v>27457</c:v>
                </c:pt>
                <c:pt idx="2865">
                  <c:v>27458</c:v>
                </c:pt>
                <c:pt idx="2866">
                  <c:v>27459</c:v>
                </c:pt>
                <c:pt idx="2867">
                  <c:v>27460</c:v>
                </c:pt>
                <c:pt idx="2868">
                  <c:v>27461</c:v>
                </c:pt>
                <c:pt idx="2869">
                  <c:v>27462</c:v>
                </c:pt>
                <c:pt idx="2870">
                  <c:v>27463</c:v>
                </c:pt>
                <c:pt idx="2871">
                  <c:v>27464</c:v>
                </c:pt>
                <c:pt idx="2872">
                  <c:v>27465</c:v>
                </c:pt>
                <c:pt idx="2873">
                  <c:v>27466</c:v>
                </c:pt>
                <c:pt idx="2874">
                  <c:v>27467</c:v>
                </c:pt>
                <c:pt idx="2875">
                  <c:v>27468</c:v>
                </c:pt>
                <c:pt idx="2876">
                  <c:v>27469</c:v>
                </c:pt>
                <c:pt idx="2877">
                  <c:v>27470</c:v>
                </c:pt>
                <c:pt idx="2878">
                  <c:v>27471</c:v>
                </c:pt>
                <c:pt idx="2879">
                  <c:v>27472</c:v>
                </c:pt>
                <c:pt idx="2880">
                  <c:v>27473</c:v>
                </c:pt>
                <c:pt idx="2881">
                  <c:v>27474</c:v>
                </c:pt>
                <c:pt idx="2882">
                  <c:v>27475</c:v>
                </c:pt>
                <c:pt idx="2883">
                  <c:v>27476</c:v>
                </c:pt>
                <c:pt idx="2884">
                  <c:v>27477</c:v>
                </c:pt>
                <c:pt idx="2885">
                  <c:v>27478</c:v>
                </c:pt>
                <c:pt idx="2886">
                  <c:v>27479</c:v>
                </c:pt>
                <c:pt idx="2887">
                  <c:v>27480</c:v>
                </c:pt>
                <c:pt idx="2888">
                  <c:v>27481</c:v>
                </c:pt>
                <c:pt idx="2889">
                  <c:v>27482</c:v>
                </c:pt>
                <c:pt idx="2890">
                  <c:v>27483</c:v>
                </c:pt>
                <c:pt idx="2891">
                  <c:v>27484</c:v>
                </c:pt>
                <c:pt idx="2892">
                  <c:v>27485</c:v>
                </c:pt>
                <c:pt idx="2893">
                  <c:v>27486</c:v>
                </c:pt>
                <c:pt idx="2894">
                  <c:v>27487</c:v>
                </c:pt>
                <c:pt idx="2895">
                  <c:v>27488</c:v>
                </c:pt>
                <c:pt idx="2896">
                  <c:v>27489</c:v>
                </c:pt>
                <c:pt idx="2897">
                  <c:v>27490</c:v>
                </c:pt>
                <c:pt idx="2898">
                  <c:v>27491</c:v>
                </c:pt>
                <c:pt idx="2899">
                  <c:v>27492</c:v>
                </c:pt>
                <c:pt idx="2900">
                  <c:v>27493</c:v>
                </c:pt>
                <c:pt idx="2901">
                  <c:v>27494</c:v>
                </c:pt>
                <c:pt idx="2902">
                  <c:v>27495</c:v>
                </c:pt>
                <c:pt idx="2903">
                  <c:v>27496</c:v>
                </c:pt>
                <c:pt idx="2904">
                  <c:v>27497</c:v>
                </c:pt>
                <c:pt idx="2905">
                  <c:v>27498</c:v>
                </c:pt>
                <c:pt idx="2906">
                  <c:v>27499</c:v>
                </c:pt>
                <c:pt idx="2907">
                  <c:v>27500</c:v>
                </c:pt>
                <c:pt idx="2908">
                  <c:v>27501</c:v>
                </c:pt>
                <c:pt idx="2909">
                  <c:v>27502</c:v>
                </c:pt>
                <c:pt idx="2910">
                  <c:v>27503</c:v>
                </c:pt>
                <c:pt idx="2911">
                  <c:v>27504</c:v>
                </c:pt>
                <c:pt idx="2912">
                  <c:v>27505</c:v>
                </c:pt>
                <c:pt idx="2913">
                  <c:v>27506</c:v>
                </c:pt>
                <c:pt idx="2914">
                  <c:v>27507</c:v>
                </c:pt>
                <c:pt idx="2915">
                  <c:v>27508</c:v>
                </c:pt>
                <c:pt idx="2916">
                  <c:v>27509</c:v>
                </c:pt>
                <c:pt idx="2917">
                  <c:v>27510</c:v>
                </c:pt>
                <c:pt idx="2918">
                  <c:v>27511</c:v>
                </c:pt>
                <c:pt idx="2919">
                  <c:v>27512</c:v>
                </c:pt>
                <c:pt idx="2920">
                  <c:v>27513</c:v>
                </c:pt>
                <c:pt idx="2921">
                  <c:v>27514</c:v>
                </c:pt>
                <c:pt idx="2922">
                  <c:v>27515</c:v>
                </c:pt>
                <c:pt idx="2923">
                  <c:v>27516</c:v>
                </c:pt>
                <c:pt idx="2924">
                  <c:v>27517</c:v>
                </c:pt>
                <c:pt idx="2925">
                  <c:v>27518</c:v>
                </c:pt>
                <c:pt idx="2926">
                  <c:v>27519</c:v>
                </c:pt>
                <c:pt idx="2927">
                  <c:v>27520</c:v>
                </c:pt>
                <c:pt idx="2928">
                  <c:v>27521</c:v>
                </c:pt>
                <c:pt idx="2929">
                  <c:v>27522</c:v>
                </c:pt>
                <c:pt idx="2930">
                  <c:v>27523</c:v>
                </c:pt>
                <c:pt idx="2931">
                  <c:v>27524</c:v>
                </c:pt>
                <c:pt idx="2932">
                  <c:v>27525</c:v>
                </c:pt>
                <c:pt idx="2933">
                  <c:v>27526</c:v>
                </c:pt>
                <c:pt idx="2934">
                  <c:v>27527</c:v>
                </c:pt>
                <c:pt idx="2935">
                  <c:v>27528</c:v>
                </c:pt>
                <c:pt idx="2936">
                  <c:v>27529</c:v>
                </c:pt>
                <c:pt idx="2937">
                  <c:v>27530</c:v>
                </c:pt>
                <c:pt idx="2938">
                  <c:v>27531</c:v>
                </c:pt>
                <c:pt idx="2939">
                  <c:v>27532</c:v>
                </c:pt>
                <c:pt idx="2940">
                  <c:v>27533</c:v>
                </c:pt>
                <c:pt idx="2941">
                  <c:v>27534</c:v>
                </c:pt>
                <c:pt idx="2942">
                  <c:v>27535</c:v>
                </c:pt>
                <c:pt idx="2943">
                  <c:v>27536</c:v>
                </c:pt>
                <c:pt idx="2944">
                  <c:v>27537</c:v>
                </c:pt>
                <c:pt idx="2945">
                  <c:v>27538</c:v>
                </c:pt>
                <c:pt idx="2946">
                  <c:v>27539</c:v>
                </c:pt>
                <c:pt idx="2947">
                  <c:v>27540</c:v>
                </c:pt>
                <c:pt idx="2948">
                  <c:v>27541</c:v>
                </c:pt>
                <c:pt idx="2949">
                  <c:v>27542</c:v>
                </c:pt>
                <c:pt idx="2950">
                  <c:v>27543</c:v>
                </c:pt>
                <c:pt idx="2951">
                  <c:v>27544</c:v>
                </c:pt>
                <c:pt idx="2952">
                  <c:v>27545</c:v>
                </c:pt>
                <c:pt idx="2953">
                  <c:v>27546</c:v>
                </c:pt>
                <c:pt idx="2954">
                  <c:v>27547</c:v>
                </c:pt>
                <c:pt idx="2955">
                  <c:v>27548</c:v>
                </c:pt>
                <c:pt idx="2956">
                  <c:v>27549</c:v>
                </c:pt>
                <c:pt idx="2957">
                  <c:v>27550</c:v>
                </c:pt>
                <c:pt idx="2958">
                  <c:v>27551</c:v>
                </c:pt>
                <c:pt idx="2959">
                  <c:v>27552</c:v>
                </c:pt>
                <c:pt idx="2960">
                  <c:v>27553</c:v>
                </c:pt>
                <c:pt idx="2961">
                  <c:v>27554</c:v>
                </c:pt>
                <c:pt idx="2962">
                  <c:v>27555</c:v>
                </c:pt>
                <c:pt idx="2963">
                  <c:v>27556</c:v>
                </c:pt>
                <c:pt idx="2964">
                  <c:v>27557</c:v>
                </c:pt>
                <c:pt idx="2965">
                  <c:v>27558</c:v>
                </c:pt>
                <c:pt idx="2966">
                  <c:v>27559</c:v>
                </c:pt>
                <c:pt idx="2967">
                  <c:v>27560</c:v>
                </c:pt>
                <c:pt idx="2968">
                  <c:v>27561</c:v>
                </c:pt>
                <c:pt idx="2969">
                  <c:v>27562</c:v>
                </c:pt>
                <c:pt idx="2970">
                  <c:v>27563</c:v>
                </c:pt>
                <c:pt idx="2971">
                  <c:v>27564</c:v>
                </c:pt>
                <c:pt idx="2972">
                  <c:v>27565</c:v>
                </c:pt>
                <c:pt idx="2973">
                  <c:v>27566</c:v>
                </c:pt>
                <c:pt idx="2974">
                  <c:v>27567</c:v>
                </c:pt>
                <c:pt idx="2975">
                  <c:v>27568</c:v>
                </c:pt>
                <c:pt idx="2976">
                  <c:v>27569</c:v>
                </c:pt>
                <c:pt idx="2977">
                  <c:v>27570</c:v>
                </c:pt>
                <c:pt idx="2978">
                  <c:v>27571</c:v>
                </c:pt>
                <c:pt idx="2979">
                  <c:v>27572</c:v>
                </c:pt>
                <c:pt idx="2980">
                  <c:v>27573</c:v>
                </c:pt>
                <c:pt idx="2981">
                  <c:v>27574</c:v>
                </c:pt>
                <c:pt idx="2982">
                  <c:v>27575</c:v>
                </c:pt>
                <c:pt idx="2983">
                  <c:v>27576</c:v>
                </c:pt>
                <c:pt idx="2984">
                  <c:v>27577</c:v>
                </c:pt>
                <c:pt idx="2985">
                  <c:v>27578</c:v>
                </c:pt>
                <c:pt idx="2986">
                  <c:v>27579</c:v>
                </c:pt>
                <c:pt idx="2987">
                  <c:v>27580</c:v>
                </c:pt>
                <c:pt idx="2988">
                  <c:v>27581</c:v>
                </c:pt>
                <c:pt idx="2989">
                  <c:v>27582</c:v>
                </c:pt>
                <c:pt idx="2990">
                  <c:v>27583</c:v>
                </c:pt>
                <c:pt idx="2991">
                  <c:v>27584</c:v>
                </c:pt>
                <c:pt idx="2992">
                  <c:v>27585</c:v>
                </c:pt>
                <c:pt idx="2993">
                  <c:v>27586</c:v>
                </c:pt>
                <c:pt idx="2994">
                  <c:v>27587</c:v>
                </c:pt>
                <c:pt idx="2995">
                  <c:v>27588</c:v>
                </c:pt>
                <c:pt idx="2996">
                  <c:v>27589</c:v>
                </c:pt>
                <c:pt idx="2997">
                  <c:v>27590</c:v>
                </c:pt>
                <c:pt idx="2998">
                  <c:v>27591</c:v>
                </c:pt>
                <c:pt idx="2999">
                  <c:v>27592</c:v>
                </c:pt>
                <c:pt idx="3000">
                  <c:v>27593</c:v>
                </c:pt>
                <c:pt idx="3001">
                  <c:v>27594</c:v>
                </c:pt>
                <c:pt idx="3002">
                  <c:v>27595</c:v>
                </c:pt>
                <c:pt idx="3003">
                  <c:v>27596</c:v>
                </c:pt>
                <c:pt idx="3004">
                  <c:v>27597</c:v>
                </c:pt>
                <c:pt idx="3005">
                  <c:v>27598</c:v>
                </c:pt>
                <c:pt idx="3006">
                  <c:v>27599</c:v>
                </c:pt>
                <c:pt idx="3007">
                  <c:v>27600</c:v>
                </c:pt>
                <c:pt idx="3008">
                  <c:v>27601</c:v>
                </c:pt>
                <c:pt idx="3009">
                  <c:v>27602</c:v>
                </c:pt>
                <c:pt idx="3010">
                  <c:v>27603</c:v>
                </c:pt>
                <c:pt idx="3011">
                  <c:v>27604</c:v>
                </c:pt>
                <c:pt idx="3012">
                  <c:v>27605</c:v>
                </c:pt>
                <c:pt idx="3013">
                  <c:v>27606</c:v>
                </c:pt>
                <c:pt idx="3014">
                  <c:v>27607</c:v>
                </c:pt>
                <c:pt idx="3015">
                  <c:v>27608</c:v>
                </c:pt>
                <c:pt idx="3016">
                  <c:v>27609</c:v>
                </c:pt>
                <c:pt idx="3017">
                  <c:v>27610</c:v>
                </c:pt>
                <c:pt idx="3018">
                  <c:v>27611</c:v>
                </c:pt>
                <c:pt idx="3019">
                  <c:v>27612</c:v>
                </c:pt>
                <c:pt idx="3020">
                  <c:v>27613</c:v>
                </c:pt>
                <c:pt idx="3021">
                  <c:v>27614</c:v>
                </c:pt>
                <c:pt idx="3022">
                  <c:v>27615</c:v>
                </c:pt>
                <c:pt idx="3023">
                  <c:v>27616</c:v>
                </c:pt>
                <c:pt idx="3024">
                  <c:v>27617</c:v>
                </c:pt>
                <c:pt idx="3025">
                  <c:v>27618</c:v>
                </c:pt>
                <c:pt idx="3026">
                  <c:v>27619</c:v>
                </c:pt>
                <c:pt idx="3027">
                  <c:v>27620</c:v>
                </c:pt>
                <c:pt idx="3028">
                  <c:v>27621</c:v>
                </c:pt>
                <c:pt idx="3029">
                  <c:v>27622</c:v>
                </c:pt>
                <c:pt idx="3030">
                  <c:v>27623</c:v>
                </c:pt>
                <c:pt idx="3031">
                  <c:v>27624</c:v>
                </c:pt>
                <c:pt idx="3032">
                  <c:v>27625</c:v>
                </c:pt>
                <c:pt idx="3033">
                  <c:v>27626</c:v>
                </c:pt>
                <c:pt idx="3034">
                  <c:v>27627</c:v>
                </c:pt>
                <c:pt idx="3035">
                  <c:v>27628</c:v>
                </c:pt>
                <c:pt idx="3036">
                  <c:v>27629</c:v>
                </c:pt>
                <c:pt idx="3037">
                  <c:v>27630</c:v>
                </c:pt>
                <c:pt idx="3038">
                  <c:v>27631</c:v>
                </c:pt>
                <c:pt idx="3039">
                  <c:v>27632</c:v>
                </c:pt>
                <c:pt idx="3040">
                  <c:v>27633</c:v>
                </c:pt>
                <c:pt idx="3041">
                  <c:v>27634</c:v>
                </c:pt>
                <c:pt idx="3042">
                  <c:v>27635</c:v>
                </c:pt>
                <c:pt idx="3043">
                  <c:v>27636</c:v>
                </c:pt>
                <c:pt idx="3044">
                  <c:v>27637</c:v>
                </c:pt>
                <c:pt idx="3045">
                  <c:v>27638</c:v>
                </c:pt>
                <c:pt idx="3046">
                  <c:v>27639</c:v>
                </c:pt>
                <c:pt idx="3047">
                  <c:v>27640</c:v>
                </c:pt>
                <c:pt idx="3048">
                  <c:v>27641</c:v>
                </c:pt>
                <c:pt idx="3049">
                  <c:v>27642</c:v>
                </c:pt>
                <c:pt idx="3050">
                  <c:v>27643</c:v>
                </c:pt>
                <c:pt idx="3051">
                  <c:v>27644</c:v>
                </c:pt>
                <c:pt idx="3052">
                  <c:v>27645</c:v>
                </c:pt>
                <c:pt idx="3053">
                  <c:v>27646</c:v>
                </c:pt>
                <c:pt idx="3054">
                  <c:v>27647</c:v>
                </c:pt>
                <c:pt idx="3055">
                  <c:v>27648</c:v>
                </c:pt>
                <c:pt idx="3056">
                  <c:v>27649</c:v>
                </c:pt>
                <c:pt idx="3057">
                  <c:v>27650</c:v>
                </c:pt>
                <c:pt idx="3058">
                  <c:v>27651</c:v>
                </c:pt>
                <c:pt idx="3059">
                  <c:v>27652</c:v>
                </c:pt>
                <c:pt idx="3060">
                  <c:v>27653</c:v>
                </c:pt>
                <c:pt idx="3061">
                  <c:v>27654</c:v>
                </c:pt>
                <c:pt idx="3062">
                  <c:v>27655</c:v>
                </c:pt>
                <c:pt idx="3063">
                  <c:v>27656</c:v>
                </c:pt>
                <c:pt idx="3064">
                  <c:v>27657</c:v>
                </c:pt>
                <c:pt idx="3065">
                  <c:v>27658</c:v>
                </c:pt>
                <c:pt idx="3066">
                  <c:v>27659</c:v>
                </c:pt>
                <c:pt idx="3067">
                  <c:v>27660</c:v>
                </c:pt>
                <c:pt idx="3068">
                  <c:v>27661</c:v>
                </c:pt>
                <c:pt idx="3069">
                  <c:v>27662</c:v>
                </c:pt>
                <c:pt idx="3070">
                  <c:v>27663</c:v>
                </c:pt>
                <c:pt idx="3071">
                  <c:v>27664</c:v>
                </c:pt>
                <c:pt idx="3072">
                  <c:v>27665</c:v>
                </c:pt>
                <c:pt idx="3073">
                  <c:v>27666</c:v>
                </c:pt>
                <c:pt idx="3074">
                  <c:v>27667</c:v>
                </c:pt>
                <c:pt idx="3075">
                  <c:v>27668</c:v>
                </c:pt>
                <c:pt idx="3076">
                  <c:v>27669</c:v>
                </c:pt>
                <c:pt idx="3077">
                  <c:v>27670</c:v>
                </c:pt>
                <c:pt idx="3078">
                  <c:v>27671</c:v>
                </c:pt>
                <c:pt idx="3079">
                  <c:v>27672</c:v>
                </c:pt>
                <c:pt idx="3080">
                  <c:v>27673</c:v>
                </c:pt>
                <c:pt idx="3081">
                  <c:v>27674</c:v>
                </c:pt>
                <c:pt idx="3082">
                  <c:v>27675</c:v>
                </c:pt>
                <c:pt idx="3083">
                  <c:v>27676</c:v>
                </c:pt>
                <c:pt idx="3084">
                  <c:v>27677</c:v>
                </c:pt>
                <c:pt idx="3085">
                  <c:v>27678</c:v>
                </c:pt>
                <c:pt idx="3086">
                  <c:v>27679</c:v>
                </c:pt>
                <c:pt idx="3087">
                  <c:v>27680</c:v>
                </c:pt>
                <c:pt idx="3088">
                  <c:v>27681</c:v>
                </c:pt>
                <c:pt idx="3089">
                  <c:v>27682</c:v>
                </c:pt>
                <c:pt idx="3090">
                  <c:v>27683</c:v>
                </c:pt>
                <c:pt idx="3091">
                  <c:v>27684</c:v>
                </c:pt>
                <c:pt idx="3092">
                  <c:v>27685</c:v>
                </c:pt>
                <c:pt idx="3093">
                  <c:v>27686</c:v>
                </c:pt>
                <c:pt idx="3094">
                  <c:v>27687</c:v>
                </c:pt>
                <c:pt idx="3095">
                  <c:v>27688</c:v>
                </c:pt>
                <c:pt idx="3096">
                  <c:v>27689</c:v>
                </c:pt>
                <c:pt idx="3097">
                  <c:v>27690</c:v>
                </c:pt>
                <c:pt idx="3098">
                  <c:v>27691</c:v>
                </c:pt>
                <c:pt idx="3099">
                  <c:v>27692</c:v>
                </c:pt>
                <c:pt idx="3100">
                  <c:v>27693</c:v>
                </c:pt>
                <c:pt idx="3101">
                  <c:v>27694</c:v>
                </c:pt>
                <c:pt idx="3102">
                  <c:v>27695</c:v>
                </c:pt>
                <c:pt idx="3103">
                  <c:v>27696</c:v>
                </c:pt>
                <c:pt idx="3104">
                  <c:v>27697</c:v>
                </c:pt>
                <c:pt idx="3105">
                  <c:v>27698</c:v>
                </c:pt>
                <c:pt idx="3106">
                  <c:v>27699</c:v>
                </c:pt>
                <c:pt idx="3107">
                  <c:v>27700</c:v>
                </c:pt>
                <c:pt idx="3108">
                  <c:v>27701</c:v>
                </c:pt>
                <c:pt idx="3109">
                  <c:v>27702</c:v>
                </c:pt>
                <c:pt idx="3110">
                  <c:v>27703</c:v>
                </c:pt>
                <c:pt idx="3111">
                  <c:v>27704</c:v>
                </c:pt>
                <c:pt idx="3112">
                  <c:v>27705</c:v>
                </c:pt>
                <c:pt idx="3113">
                  <c:v>27706</c:v>
                </c:pt>
                <c:pt idx="3114">
                  <c:v>27707</c:v>
                </c:pt>
                <c:pt idx="3115">
                  <c:v>27708</c:v>
                </c:pt>
                <c:pt idx="3116">
                  <c:v>27709</c:v>
                </c:pt>
                <c:pt idx="3117">
                  <c:v>27710</c:v>
                </c:pt>
                <c:pt idx="3118">
                  <c:v>27711</c:v>
                </c:pt>
                <c:pt idx="3119">
                  <c:v>27712</c:v>
                </c:pt>
                <c:pt idx="3120">
                  <c:v>27713</c:v>
                </c:pt>
                <c:pt idx="3121">
                  <c:v>27714</c:v>
                </c:pt>
                <c:pt idx="3122">
                  <c:v>27715</c:v>
                </c:pt>
                <c:pt idx="3123">
                  <c:v>27716</c:v>
                </c:pt>
                <c:pt idx="3124">
                  <c:v>27717</c:v>
                </c:pt>
                <c:pt idx="3125">
                  <c:v>27718</c:v>
                </c:pt>
                <c:pt idx="3126">
                  <c:v>27719</c:v>
                </c:pt>
                <c:pt idx="3127">
                  <c:v>27720</c:v>
                </c:pt>
                <c:pt idx="3128">
                  <c:v>27721</c:v>
                </c:pt>
                <c:pt idx="3129">
                  <c:v>27722</c:v>
                </c:pt>
                <c:pt idx="3130">
                  <c:v>27723</c:v>
                </c:pt>
                <c:pt idx="3131">
                  <c:v>27724</c:v>
                </c:pt>
                <c:pt idx="3132">
                  <c:v>27725</c:v>
                </c:pt>
                <c:pt idx="3133">
                  <c:v>27726</c:v>
                </c:pt>
                <c:pt idx="3134">
                  <c:v>27727</c:v>
                </c:pt>
                <c:pt idx="3135">
                  <c:v>27728</c:v>
                </c:pt>
                <c:pt idx="3136">
                  <c:v>27729</c:v>
                </c:pt>
                <c:pt idx="3137">
                  <c:v>27730</c:v>
                </c:pt>
                <c:pt idx="3138">
                  <c:v>27731</c:v>
                </c:pt>
                <c:pt idx="3139">
                  <c:v>27732</c:v>
                </c:pt>
                <c:pt idx="3140">
                  <c:v>27733</c:v>
                </c:pt>
                <c:pt idx="3141">
                  <c:v>27734</c:v>
                </c:pt>
                <c:pt idx="3142">
                  <c:v>27735</c:v>
                </c:pt>
                <c:pt idx="3143">
                  <c:v>27736</c:v>
                </c:pt>
                <c:pt idx="3144">
                  <c:v>27737</c:v>
                </c:pt>
                <c:pt idx="3145">
                  <c:v>27738</c:v>
                </c:pt>
                <c:pt idx="3146">
                  <c:v>27739</c:v>
                </c:pt>
                <c:pt idx="3147">
                  <c:v>27740</c:v>
                </c:pt>
                <c:pt idx="3148">
                  <c:v>27741</c:v>
                </c:pt>
                <c:pt idx="3149">
                  <c:v>27742</c:v>
                </c:pt>
                <c:pt idx="3150">
                  <c:v>27743</c:v>
                </c:pt>
                <c:pt idx="3151">
                  <c:v>27744</c:v>
                </c:pt>
                <c:pt idx="3152">
                  <c:v>27745</c:v>
                </c:pt>
                <c:pt idx="3153">
                  <c:v>27746</c:v>
                </c:pt>
                <c:pt idx="3154">
                  <c:v>27747</c:v>
                </c:pt>
                <c:pt idx="3155">
                  <c:v>27748</c:v>
                </c:pt>
                <c:pt idx="3156">
                  <c:v>27749</c:v>
                </c:pt>
                <c:pt idx="3157">
                  <c:v>27750</c:v>
                </c:pt>
                <c:pt idx="3158">
                  <c:v>27751</c:v>
                </c:pt>
                <c:pt idx="3159">
                  <c:v>27752</c:v>
                </c:pt>
                <c:pt idx="3160">
                  <c:v>27753</c:v>
                </c:pt>
                <c:pt idx="3161">
                  <c:v>27754</c:v>
                </c:pt>
                <c:pt idx="3162">
                  <c:v>27755</c:v>
                </c:pt>
                <c:pt idx="3163">
                  <c:v>27756</c:v>
                </c:pt>
                <c:pt idx="3164">
                  <c:v>27757</c:v>
                </c:pt>
                <c:pt idx="3165">
                  <c:v>27758</c:v>
                </c:pt>
                <c:pt idx="3166">
                  <c:v>27759</c:v>
                </c:pt>
                <c:pt idx="3167">
                  <c:v>27760</c:v>
                </c:pt>
                <c:pt idx="3168">
                  <c:v>27761</c:v>
                </c:pt>
                <c:pt idx="3169">
                  <c:v>27762</c:v>
                </c:pt>
                <c:pt idx="3170">
                  <c:v>27763</c:v>
                </c:pt>
                <c:pt idx="3171">
                  <c:v>27764</c:v>
                </c:pt>
                <c:pt idx="3172">
                  <c:v>27765</c:v>
                </c:pt>
                <c:pt idx="3173">
                  <c:v>27766</c:v>
                </c:pt>
                <c:pt idx="3174">
                  <c:v>27767</c:v>
                </c:pt>
                <c:pt idx="3175">
                  <c:v>27768</c:v>
                </c:pt>
                <c:pt idx="3176">
                  <c:v>27769</c:v>
                </c:pt>
                <c:pt idx="3177">
                  <c:v>27770</c:v>
                </c:pt>
                <c:pt idx="3178">
                  <c:v>27771</c:v>
                </c:pt>
                <c:pt idx="3179">
                  <c:v>27772</c:v>
                </c:pt>
                <c:pt idx="3180">
                  <c:v>27773</c:v>
                </c:pt>
                <c:pt idx="3181">
                  <c:v>27774</c:v>
                </c:pt>
                <c:pt idx="3182">
                  <c:v>27775</c:v>
                </c:pt>
                <c:pt idx="3183">
                  <c:v>27776</c:v>
                </c:pt>
                <c:pt idx="3184">
                  <c:v>27777</c:v>
                </c:pt>
                <c:pt idx="3185">
                  <c:v>27778</c:v>
                </c:pt>
                <c:pt idx="3186">
                  <c:v>27779</c:v>
                </c:pt>
                <c:pt idx="3187">
                  <c:v>27780</c:v>
                </c:pt>
                <c:pt idx="3188">
                  <c:v>27781</c:v>
                </c:pt>
                <c:pt idx="3189">
                  <c:v>27782</c:v>
                </c:pt>
                <c:pt idx="3190">
                  <c:v>27783</c:v>
                </c:pt>
                <c:pt idx="3191">
                  <c:v>27784</c:v>
                </c:pt>
                <c:pt idx="3192">
                  <c:v>27785</c:v>
                </c:pt>
                <c:pt idx="3193">
                  <c:v>27786</c:v>
                </c:pt>
                <c:pt idx="3194">
                  <c:v>27787</c:v>
                </c:pt>
                <c:pt idx="3195">
                  <c:v>27788</c:v>
                </c:pt>
                <c:pt idx="3196">
                  <c:v>27789</c:v>
                </c:pt>
                <c:pt idx="3197">
                  <c:v>27790</c:v>
                </c:pt>
                <c:pt idx="3198">
                  <c:v>27791</c:v>
                </c:pt>
                <c:pt idx="3199">
                  <c:v>27792</c:v>
                </c:pt>
                <c:pt idx="3200">
                  <c:v>27793</c:v>
                </c:pt>
                <c:pt idx="3201">
                  <c:v>27794</c:v>
                </c:pt>
                <c:pt idx="3202">
                  <c:v>27795</c:v>
                </c:pt>
                <c:pt idx="3203">
                  <c:v>27796</c:v>
                </c:pt>
                <c:pt idx="3204">
                  <c:v>27797</c:v>
                </c:pt>
                <c:pt idx="3205">
                  <c:v>27798</c:v>
                </c:pt>
                <c:pt idx="3206">
                  <c:v>27799</c:v>
                </c:pt>
                <c:pt idx="3207">
                  <c:v>27800</c:v>
                </c:pt>
                <c:pt idx="3208">
                  <c:v>27801</c:v>
                </c:pt>
                <c:pt idx="3209">
                  <c:v>27802</c:v>
                </c:pt>
                <c:pt idx="3210">
                  <c:v>27803</c:v>
                </c:pt>
                <c:pt idx="3211">
                  <c:v>27804</c:v>
                </c:pt>
                <c:pt idx="3212">
                  <c:v>27805</c:v>
                </c:pt>
                <c:pt idx="3213">
                  <c:v>27806</c:v>
                </c:pt>
                <c:pt idx="3214">
                  <c:v>27807</c:v>
                </c:pt>
                <c:pt idx="3215">
                  <c:v>27808</c:v>
                </c:pt>
                <c:pt idx="3216">
                  <c:v>27809</c:v>
                </c:pt>
                <c:pt idx="3217">
                  <c:v>27810</c:v>
                </c:pt>
                <c:pt idx="3218">
                  <c:v>27811</c:v>
                </c:pt>
                <c:pt idx="3219">
                  <c:v>27812</c:v>
                </c:pt>
                <c:pt idx="3220">
                  <c:v>27813</c:v>
                </c:pt>
                <c:pt idx="3221">
                  <c:v>27814</c:v>
                </c:pt>
                <c:pt idx="3222">
                  <c:v>27815</c:v>
                </c:pt>
                <c:pt idx="3223">
                  <c:v>27816</c:v>
                </c:pt>
                <c:pt idx="3224">
                  <c:v>27817</c:v>
                </c:pt>
                <c:pt idx="3225">
                  <c:v>27818</c:v>
                </c:pt>
                <c:pt idx="3226">
                  <c:v>27819</c:v>
                </c:pt>
                <c:pt idx="3227">
                  <c:v>27820</c:v>
                </c:pt>
                <c:pt idx="3228">
                  <c:v>27821</c:v>
                </c:pt>
                <c:pt idx="3229">
                  <c:v>27822</c:v>
                </c:pt>
                <c:pt idx="3230">
                  <c:v>27823</c:v>
                </c:pt>
                <c:pt idx="3231">
                  <c:v>27824</c:v>
                </c:pt>
                <c:pt idx="3232">
                  <c:v>27825</c:v>
                </c:pt>
                <c:pt idx="3233">
                  <c:v>27826</c:v>
                </c:pt>
                <c:pt idx="3234">
                  <c:v>27827</c:v>
                </c:pt>
                <c:pt idx="3235">
                  <c:v>27828</c:v>
                </c:pt>
                <c:pt idx="3236">
                  <c:v>27829</c:v>
                </c:pt>
                <c:pt idx="3237">
                  <c:v>27830</c:v>
                </c:pt>
                <c:pt idx="3238">
                  <c:v>27831</c:v>
                </c:pt>
                <c:pt idx="3239">
                  <c:v>27832</c:v>
                </c:pt>
                <c:pt idx="3240">
                  <c:v>27833</c:v>
                </c:pt>
                <c:pt idx="3241">
                  <c:v>27834</c:v>
                </c:pt>
                <c:pt idx="3242">
                  <c:v>27835</c:v>
                </c:pt>
                <c:pt idx="3243">
                  <c:v>27836</c:v>
                </c:pt>
                <c:pt idx="3244">
                  <c:v>27837</c:v>
                </c:pt>
                <c:pt idx="3245">
                  <c:v>27838</c:v>
                </c:pt>
                <c:pt idx="3246">
                  <c:v>27839</c:v>
                </c:pt>
                <c:pt idx="3247">
                  <c:v>27840</c:v>
                </c:pt>
                <c:pt idx="3248">
                  <c:v>27841</c:v>
                </c:pt>
                <c:pt idx="3249">
                  <c:v>27842</c:v>
                </c:pt>
                <c:pt idx="3250">
                  <c:v>27843</c:v>
                </c:pt>
                <c:pt idx="3251">
                  <c:v>27844</c:v>
                </c:pt>
                <c:pt idx="3252">
                  <c:v>27845</c:v>
                </c:pt>
                <c:pt idx="3253">
                  <c:v>27846</c:v>
                </c:pt>
                <c:pt idx="3254">
                  <c:v>27847</c:v>
                </c:pt>
                <c:pt idx="3255">
                  <c:v>27848</c:v>
                </c:pt>
                <c:pt idx="3256">
                  <c:v>27849</c:v>
                </c:pt>
                <c:pt idx="3257">
                  <c:v>27850</c:v>
                </c:pt>
                <c:pt idx="3258">
                  <c:v>27851</c:v>
                </c:pt>
                <c:pt idx="3259">
                  <c:v>27852</c:v>
                </c:pt>
                <c:pt idx="3260">
                  <c:v>27853</c:v>
                </c:pt>
                <c:pt idx="3261">
                  <c:v>27854</c:v>
                </c:pt>
                <c:pt idx="3262">
                  <c:v>27855</c:v>
                </c:pt>
                <c:pt idx="3263">
                  <c:v>27856</c:v>
                </c:pt>
                <c:pt idx="3264">
                  <c:v>27857</c:v>
                </c:pt>
                <c:pt idx="3265">
                  <c:v>27858</c:v>
                </c:pt>
                <c:pt idx="3266">
                  <c:v>27859</c:v>
                </c:pt>
                <c:pt idx="3267">
                  <c:v>27860</c:v>
                </c:pt>
                <c:pt idx="3268">
                  <c:v>27861</c:v>
                </c:pt>
                <c:pt idx="3269">
                  <c:v>27862</c:v>
                </c:pt>
                <c:pt idx="3270">
                  <c:v>27863</c:v>
                </c:pt>
                <c:pt idx="3271">
                  <c:v>27864</c:v>
                </c:pt>
                <c:pt idx="3272">
                  <c:v>27865</c:v>
                </c:pt>
                <c:pt idx="3273">
                  <c:v>27866</c:v>
                </c:pt>
                <c:pt idx="3274">
                  <c:v>27867</c:v>
                </c:pt>
                <c:pt idx="3275">
                  <c:v>27868</c:v>
                </c:pt>
                <c:pt idx="3276">
                  <c:v>27869</c:v>
                </c:pt>
                <c:pt idx="3277">
                  <c:v>27870</c:v>
                </c:pt>
                <c:pt idx="3278">
                  <c:v>27871</c:v>
                </c:pt>
                <c:pt idx="3279">
                  <c:v>27872</c:v>
                </c:pt>
                <c:pt idx="3280">
                  <c:v>27873</c:v>
                </c:pt>
                <c:pt idx="3281">
                  <c:v>27874</c:v>
                </c:pt>
                <c:pt idx="3282">
                  <c:v>27875</c:v>
                </c:pt>
                <c:pt idx="3283">
                  <c:v>27876</c:v>
                </c:pt>
                <c:pt idx="3284">
                  <c:v>27877</c:v>
                </c:pt>
                <c:pt idx="3285">
                  <c:v>27878</c:v>
                </c:pt>
                <c:pt idx="3286">
                  <c:v>27879</c:v>
                </c:pt>
                <c:pt idx="3287">
                  <c:v>27880</c:v>
                </c:pt>
                <c:pt idx="3288">
                  <c:v>27881</c:v>
                </c:pt>
                <c:pt idx="3289">
                  <c:v>27882</c:v>
                </c:pt>
                <c:pt idx="3290">
                  <c:v>27883</c:v>
                </c:pt>
                <c:pt idx="3291">
                  <c:v>27884</c:v>
                </c:pt>
                <c:pt idx="3292">
                  <c:v>27885</c:v>
                </c:pt>
                <c:pt idx="3293">
                  <c:v>27886</c:v>
                </c:pt>
                <c:pt idx="3294">
                  <c:v>27887</c:v>
                </c:pt>
                <c:pt idx="3295">
                  <c:v>27888</c:v>
                </c:pt>
                <c:pt idx="3296">
                  <c:v>27889</c:v>
                </c:pt>
                <c:pt idx="3297">
                  <c:v>27890</c:v>
                </c:pt>
                <c:pt idx="3298">
                  <c:v>27891</c:v>
                </c:pt>
                <c:pt idx="3299">
                  <c:v>27892</c:v>
                </c:pt>
                <c:pt idx="3300">
                  <c:v>27893</c:v>
                </c:pt>
                <c:pt idx="3301">
                  <c:v>27894</c:v>
                </c:pt>
                <c:pt idx="3302">
                  <c:v>27895</c:v>
                </c:pt>
                <c:pt idx="3303">
                  <c:v>27896</c:v>
                </c:pt>
                <c:pt idx="3304">
                  <c:v>27897</c:v>
                </c:pt>
                <c:pt idx="3305">
                  <c:v>27898</c:v>
                </c:pt>
                <c:pt idx="3306">
                  <c:v>27899</c:v>
                </c:pt>
                <c:pt idx="3307">
                  <c:v>27900</c:v>
                </c:pt>
                <c:pt idx="3308">
                  <c:v>27901</c:v>
                </c:pt>
                <c:pt idx="3309">
                  <c:v>27902</c:v>
                </c:pt>
                <c:pt idx="3310">
                  <c:v>27903</c:v>
                </c:pt>
                <c:pt idx="3311">
                  <c:v>27904</c:v>
                </c:pt>
                <c:pt idx="3312">
                  <c:v>27905</c:v>
                </c:pt>
                <c:pt idx="3313">
                  <c:v>27906</c:v>
                </c:pt>
                <c:pt idx="3314">
                  <c:v>27907</c:v>
                </c:pt>
                <c:pt idx="3315">
                  <c:v>27908</c:v>
                </c:pt>
                <c:pt idx="3316">
                  <c:v>27909</c:v>
                </c:pt>
                <c:pt idx="3317">
                  <c:v>27910</c:v>
                </c:pt>
                <c:pt idx="3318">
                  <c:v>27911</c:v>
                </c:pt>
                <c:pt idx="3319">
                  <c:v>27912</c:v>
                </c:pt>
                <c:pt idx="3320">
                  <c:v>27913</c:v>
                </c:pt>
                <c:pt idx="3321">
                  <c:v>27914</c:v>
                </c:pt>
                <c:pt idx="3322">
                  <c:v>27915</c:v>
                </c:pt>
                <c:pt idx="3323">
                  <c:v>27916</c:v>
                </c:pt>
                <c:pt idx="3324">
                  <c:v>27917</c:v>
                </c:pt>
                <c:pt idx="3325">
                  <c:v>27918</c:v>
                </c:pt>
                <c:pt idx="3326">
                  <c:v>27919</c:v>
                </c:pt>
                <c:pt idx="3327">
                  <c:v>27920</c:v>
                </c:pt>
                <c:pt idx="3328">
                  <c:v>27921</c:v>
                </c:pt>
                <c:pt idx="3329">
                  <c:v>27922</c:v>
                </c:pt>
                <c:pt idx="3330">
                  <c:v>27923</c:v>
                </c:pt>
                <c:pt idx="3331">
                  <c:v>27924</c:v>
                </c:pt>
                <c:pt idx="3332">
                  <c:v>27925</c:v>
                </c:pt>
                <c:pt idx="3333">
                  <c:v>27926</c:v>
                </c:pt>
                <c:pt idx="3334">
                  <c:v>27927</c:v>
                </c:pt>
                <c:pt idx="3335">
                  <c:v>27928</c:v>
                </c:pt>
                <c:pt idx="3336">
                  <c:v>27929</c:v>
                </c:pt>
                <c:pt idx="3337">
                  <c:v>27930</c:v>
                </c:pt>
                <c:pt idx="3338">
                  <c:v>27931</c:v>
                </c:pt>
                <c:pt idx="3339">
                  <c:v>27932</c:v>
                </c:pt>
                <c:pt idx="3340">
                  <c:v>27933</c:v>
                </c:pt>
                <c:pt idx="3341">
                  <c:v>27934</c:v>
                </c:pt>
                <c:pt idx="3342">
                  <c:v>27935</c:v>
                </c:pt>
                <c:pt idx="3343">
                  <c:v>27936</c:v>
                </c:pt>
                <c:pt idx="3344">
                  <c:v>27937</c:v>
                </c:pt>
                <c:pt idx="3345">
                  <c:v>27938</c:v>
                </c:pt>
                <c:pt idx="3346">
                  <c:v>27939</c:v>
                </c:pt>
                <c:pt idx="3347">
                  <c:v>27940</c:v>
                </c:pt>
                <c:pt idx="3348">
                  <c:v>27941</c:v>
                </c:pt>
                <c:pt idx="3349">
                  <c:v>27942</c:v>
                </c:pt>
                <c:pt idx="3350">
                  <c:v>27943</c:v>
                </c:pt>
                <c:pt idx="3351">
                  <c:v>27944</c:v>
                </c:pt>
                <c:pt idx="3352">
                  <c:v>27945</c:v>
                </c:pt>
                <c:pt idx="3353">
                  <c:v>27946</c:v>
                </c:pt>
                <c:pt idx="3354">
                  <c:v>27947</c:v>
                </c:pt>
                <c:pt idx="3355">
                  <c:v>27948</c:v>
                </c:pt>
                <c:pt idx="3356">
                  <c:v>27949</c:v>
                </c:pt>
                <c:pt idx="3357">
                  <c:v>27950</c:v>
                </c:pt>
                <c:pt idx="3358">
                  <c:v>27951</c:v>
                </c:pt>
                <c:pt idx="3359">
                  <c:v>27952</c:v>
                </c:pt>
                <c:pt idx="3360">
                  <c:v>27953</c:v>
                </c:pt>
                <c:pt idx="3361">
                  <c:v>27954</c:v>
                </c:pt>
                <c:pt idx="3362">
                  <c:v>27955</c:v>
                </c:pt>
                <c:pt idx="3363">
                  <c:v>27956</c:v>
                </c:pt>
                <c:pt idx="3364">
                  <c:v>27957</c:v>
                </c:pt>
                <c:pt idx="3365">
                  <c:v>27958</c:v>
                </c:pt>
                <c:pt idx="3366">
                  <c:v>27959</c:v>
                </c:pt>
                <c:pt idx="3367">
                  <c:v>27960</c:v>
                </c:pt>
                <c:pt idx="3368">
                  <c:v>27961</c:v>
                </c:pt>
                <c:pt idx="3369">
                  <c:v>27962</c:v>
                </c:pt>
                <c:pt idx="3370">
                  <c:v>27963</c:v>
                </c:pt>
                <c:pt idx="3371">
                  <c:v>27964</c:v>
                </c:pt>
                <c:pt idx="3372">
                  <c:v>27965</c:v>
                </c:pt>
                <c:pt idx="3373">
                  <c:v>27966</c:v>
                </c:pt>
                <c:pt idx="3374">
                  <c:v>27967</c:v>
                </c:pt>
                <c:pt idx="3375">
                  <c:v>27968</c:v>
                </c:pt>
                <c:pt idx="3376">
                  <c:v>27969</c:v>
                </c:pt>
                <c:pt idx="3377">
                  <c:v>27970</c:v>
                </c:pt>
                <c:pt idx="3378">
                  <c:v>27971</c:v>
                </c:pt>
                <c:pt idx="3379">
                  <c:v>27972</c:v>
                </c:pt>
                <c:pt idx="3380">
                  <c:v>27973</c:v>
                </c:pt>
                <c:pt idx="3381">
                  <c:v>27974</c:v>
                </c:pt>
                <c:pt idx="3382">
                  <c:v>27975</c:v>
                </c:pt>
                <c:pt idx="3383">
                  <c:v>27976</c:v>
                </c:pt>
                <c:pt idx="3384">
                  <c:v>27977</c:v>
                </c:pt>
                <c:pt idx="3385">
                  <c:v>27978</c:v>
                </c:pt>
                <c:pt idx="3386">
                  <c:v>27979</c:v>
                </c:pt>
                <c:pt idx="3387">
                  <c:v>27980</c:v>
                </c:pt>
                <c:pt idx="3388">
                  <c:v>27981</c:v>
                </c:pt>
                <c:pt idx="3389">
                  <c:v>27982</c:v>
                </c:pt>
                <c:pt idx="3390">
                  <c:v>27983</c:v>
                </c:pt>
                <c:pt idx="3391">
                  <c:v>27984</c:v>
                </c:pt>
                <c:pt idx="3392">
                  <c:v>27985</c:v>
                </c:pt>
                <c:pt idx="3393">
                  <c:v>27986</c:v>
                </c:pt>
                <c:pt idx="3394">
                  <c:v>27987</c:v>
                </c:pt>
                <c:pt idx="3395">
                  <c:v>27988</c:v>
                </c:pt>
                <c:pt idx="3396">
                  <c:v>27989</c:v>
                </c:pt>
                <c:pt idx="3397">
                  <c:v>27990</c:v>
                </c:pt>
                <c:pt idx="3398">
                  <c:v>27991</c:v>
                </c:pt>
                <c:pt idx="3399">
                  <c:v>27992</c:v>
                </c:pt>
                <c:pt idx="3400">
                  <c:v>27993</c:v>
                </c:pt>
                <c:pt idx="3401">
                  <c:v>27994</c:v>
                </c:pt>
                <c:pt idx="3402">
                  <c:v>27995</c:v>
                </c:pt>
                <c:pt idx="3403">
                  <c:v>27996</c:v>
                </c:pt>
                <c:pt idx="3404">
                  <c:v>27997</c:v>
                </c:pt>
                <c:pt idx="3405">
                  <c:v>27998</c:v>
                </c:pt>
                <c:pt idx="3406">
                  <c:v>27999</c:v>
                </c:pt>
                <c:pt idx="3407">
                  <c:v>28000</c:v>
                </c:pt>
                <c:pt idx="3408">
                  <c:v>28001</c:v>
                </c:pt>
                <c:pt idx="3409">
                  <c:v>28002</c:v>
                </c:pt>
                <c:pt idx="3410">
                  <c:v>28003</c:v>
                </c:pt>
                <c:pt idx="3411">
                  <c:v>28004</c:v>
                </c:pt>
                <c:pt idx="3412">
                  <c:v>28005</c:v>
                </c:pt>
                <c:pt idx="3413">
                  <c:v>28006</c:v>
                </c:pt>
                <c:pt idx="3414">
                  <c:v>28007</c:v>
                </c:pt>
                <c:pt idx="3415">
                  <c:v>28008</c:v>
                </c:pt>
                <c:pt idx="3416">
                  <c:v>28009</c:v>
                </c:pt>
                <c:pt idx="3417">
                  <c:v>28010</c:v>
                </c:pt>
                <c:pt idx="3418">
                  <c:v>28011</c:v>
                </c:pt>
                <c:pt idx="3419">
                  <c:v>28012</c:v>
                </c:pt>
                <c:pt idx="3420">
                  <c:v>28013</c:v>
                </c:pt>
                <c:pt idx="3421">
                  <c:v>28014</c:v>
                </c:pt>
                <c:pt idx="3422">
                  <c:v>28015</c:v>
                </c:pt>
                <c:pt idx="3423">
                  <c:v>28016</c:v>
                </c:pt>
                <c:pt idx="3424">
                  <c:v>28017</c:v>
                </c:pt>
                <c:pt idx="3425">
                  <c:v>28018</c:v>
                </c:pt>
                <c:pt idx="3426">
                  <c:v>28019</c:v>
                </c:pt>
                <c:pt idx="3427">
                  <c:v>28020</c:v>
                </c:pt>
                <c:pt idx="3428">
                  <c:v>28021</c:v>
                </c:pt>
                <c:pt idx="3429">
                  <c:v>28022</c:v>
                </c:pt>
                <c:pt idx="3430">
                  <c:v>28023</c:v>
                </c:pt>
                <c:pt idx="3431">
                  <c:v>28024</c:v>
                </c:pt>
                <c:pt idx="3432">
                  <c:v>28025</c:v>
                </c:pt>
                <c:pt idx="3433">
                  <c:v>28026</c:v>
                </c:pt>
                <c:pt idx="3434">
                  <c:v>28027</c:v>
                </c:pt>
                <c:pt idx="3435">
                  <c:v>28028</c:v>
                </c:pt>
                <c:pt idx="3436">
                  <c:v>28029</c:v>
                </c:pt>
                <c:pt idx="3437">
                  <c:v>28030</c:v>
                </c:pt>
                <c:pt idx="3438">
                  <c:v>28031</c:v>
                </c:pt>
                <c:pt idx="3439">
                  <c:v>28032</c:v>
                </c:pt>
                <c:pt idx="3440">
                  <c:v>28033</c:v>
                </c:pt>
                <c:pt idx="3441">
                  <c:v>28034</c:v>
                </c:pt>
                <c:pt idx="3442">
                  <c:v>28035</c:v>
                </c:pt>
                <c:pt idx="3443">
                  <c:v>28036</c:v>
                </c:pt>
                <c:pt idx="3444">
                  <c:v>28037</c:v>
                </c:pt>
                <c:pt idx="3445">
                  <c:v>28038</c:v>
                </c:pt>
                <c:pt idx="3446">
                  <c:v>28039</c:v>
                </c:pt>
                <c:pt idx="3447">
                  <c:v>28040</c:v>
                </c:pt>
                <c:pt idx="3448">
                  <c:v>28041</c:v>
                </c:pt>
                <c:pt idx="3449">
                  <c:v>28042</c:v>
                </c:pt>
                <c:pt idx="3450">
                  <c:v>28043</c:v>
                </c:pt>
                <c:pt idx="3451">
                  <c:v>28044</c:v>
                </c:pt>
                <c:pt idx="3452">
                  <c:v>28045</c:v>
                </c:pt>
                <c:pt idx="3453">
                  <c:v>28046</c:v>
                </c:pt>
                <c:pt idx="3454">
                  <c:v>28047</c:v>
                </c:pt>
                <c:pt idx="3455">
                  <c:v>28048</c:v>
                </c:pt>
                <c:pt idx="3456">
                  <c:v>28049</c:v>
                </c:pt>
                <c:pt idx="3457">
                  <c:v>28050</c:v>
                </c:pt>
                <c:pt idx="3458">
                  <c:v>28051</c:v>
                </c:pt>
                <c:pt idx="3459">
                  <c:v>28052</c:v>
                </c:pt>
                <c:pt idx="3460">
                  <c:v>28053</c:v>
                </c:pt>
                <c:pt idx="3461">
                  <c:v>28054</c:v>
                </c:pt>
                <c:pt idx="3462">
                  <c:v>28055</c:v>
                </c:pt>
                <c:pt idx="3463">
                  <c:v>28056</c:v>
                </c:pt>
                <c:pt idx="3464">
                  <c:v>28057</c:v>
                </c:pt>
                <c:pt idx="3465">
                  <c:v>28058</c:v>
                </c:pt>
                <c:pt idx="3466">
                  <c:v>28059</c:v>
                </c:pt>
                <c:pt idx="3467">
                  <c:v>28060</c:v>
                </c:pt>
                <c:pt idx="3468">
                  <c:v>28061</c:v>
                </c:pt>
                <c:pt idx="3469">
                  <c:v>28062</c:v>
                </c:pt>
                <c:pt idx="3470">
                  <c:v>28063</c:v>
                </c:pt>
                <c:pt idx="3471">
                  <c:v>28064</c:v>
                </c:pt>
                <c:pt idx="3472">
                  <c:v>28065</c:v>
                </c:pt>
                <c:pt idx="3473">
                  <c:v>28066</c:v>
                </c:pt>
                <c:pt idx="3474">
                  <c:v>28067</c:v>
                </c:pt>
                <c:pt idx="3475">
                  <c:v>28068</c:v>
                </c:pt>
                <c:pt idx="3476">
                  <c:v>28069</c:v>
                </c:pt>
                <c:pt idx="3477">
                  <c:v>28070</c:v>
                </c:pt>
                <c:pt idx="3478">
                  <c:v>28071</c:v>
                </c:pt>
                <c:pt idx="3479">
                  <c:v>28072</c:v>
                </c:pt>
                <c:pt idx="3480">
                  <c:v>28073</c:v>
                </c:pt>
                <c:pt idx="3481">
                  <c:v>28074</c:v>
                </c:pt>
                <c:pt idx="3482">
                  <c:v>28075</c:v>
                </c:pt>
                <c:pt idx="3483">
                  <c:v>28076</c:v>
                </c:pt>
                <c:pt idx="3484">
                  <c:v>28077</c:v>
                </c:pt>
                <c:pt idx="3485">
                  <c:v>28078</c:v>
                </c:pt>
                <c:pt idx="3486">
                  <c:v>28079</c:v>
                </c:pt>
                <c:pt idx="3487">
                  <c:v>28080</c:v>
                </c:pt>
                <c:pt idx="3488">
                  <c:v>28081</c:v>
                </c:pt>
                <c:pt idx="3489">
                  <c:v>28082</c:v>
                </c:pt>
                <c:pt idx="3490">
                  <c:v>28083</c:v>
                </c:pt>
                <c:pt idx="3491">
                  <c:v>28084</c:v>
                </c:pt>
                <c:pt idx="3492">
                  <c:v>28085</c:v>
                </c:pt>
                <c:pt idx="3493">
                  <c:v>28086</c:v>
                </c:pt>
                <c:pt idx="3494">
                  <c:v>28087</c:v>
                </c:pt>
                <c:pt idx="3495">
                  <c:v>28088</c:v>
                </c:pt>
                <c:pt idx="3496">
                  <c:v>28089</c:v>
                </c:pt>
                <c:pt idx="3497">
                  <c:v>28090</c:v>
                </c:pt>
                <c:pt idx="3498">
                  <c:v>28091</c:v>
                </c:pt>
                <c:pt idx="3499">
                  <c:v>28092</c:v>
                </c:pt>
                <c:pt idx="3500">
                  <c:v>28093</c:v>
                </c:pt>
                <c:pt idx="3501">
                  <c:v>28094</c:v>
                </c:pt>
                <c:pt idx="3502">
                  <c:v>28095</c:v>
                </c:pt>
                <c:pt idx="3503">
                  <c:v>28096</c:v>
                </c:pt>
                <c:pt idx="3504">
                  <c:v>28097</c:v>
                </c:pt>
                <c:pt idx="3505">
                  <c:v>28098</c:v>
                </c:pt>
                <c:pt idx="3506">
                  <c:v>28099</c:v>
                </c:pt>
                <c:pt idx="3507">
                  <c:v>28100</c:v>
                </c:pt>
                <c:pt idx="3508">
                  <c:v>28101</c:v>
                </c:pt>
                <c:pt idx="3509">
                  <c:v>28102</c:v>
                </c:pt>
                <c:pt idx="3510">
                  <c:v>28103</c:v>
                </c:pt>
                <c:pt idx="3511">
                  <c:v>28104</c:v>
                </c:pt>
                <c:pt idx="3512">
                  <c:v>28105</c:v>
                </c:pt>
                <c:pt idx="3513">
                  <c:v>28106</c:v>
                </c:pt>
                <c:pt idx="3514">
                  <c:v>28107</c:v>
                </c:pt>
                <c:pt idx="3515">
                  <c:v>28108</c:v>
                </c:pt>
                <c:pt idx="3516">
                  <c:v>28109</c:v>
                </c:pt>
                <c:pt idx="3517">
                  <c:v>28110</c:v>
                </c:pt>
                <c:pt idx="3518">
                  <c:v>28111</c:v>
                </c:pt>
                <c:pt idx="3519">
                  <c:v>28112</c:v>
                </c:pt>
                <c:pt idx="3520">
                  <c:v>28113</c:v>
                </c:pt>
                <c:pt idx="3521">
                  <c:v>28114</c:v>
                </c:pt>
                <c:pt idx="3522">
                  <c:v>28115</c:v>
                </c:pt>
                <c:pt idx="3523">
                  <c:v>28116</c:v>
                </c:pt>
                <c:pt idx="3524">
                  <c:v>28117</c:v>
                </c:pt>
                <c:pt idx="3525">
                  <c:v>28118</c:v>
                </c:pt>
                <c:pt idx="3526">
                  <c:v>28119</c:v>
                </c:pt>
                <c:pt idx="3527">
                  <c:v>28120</c:v>
                </c:pt>
                <c:pt idx="3528">
                  <c:v>28121</c:v>
                </c:pt>
                <c:pt idx="3529">
                  <c:v>28122</c:v>
                </c:pt>
                <c:pt idx="3530">
                  <c:v>28123</c:v>
                </c:pt>
                <c:pt idx="3531">
                  <c:v>28124</c:v>
                </c:pt>
                <c:pt idx="3532">
                  <c:v>28125</c:v>
                </c:pt>
                <c:pt idx="3533">
                  <c:v>28126</c:v>
                </c:pt>
                <c:pt idx="3534">
                  <c:v>28127</c:v>
                </c:pt>
                <c:pt idx="3535">
                  <c:v>28128</c:v>
                </c:pt>
                <c:pt idx="3536">
                  <c:v>28129</c:v>
                </c:pt>
                <c:pt idx="3537">
                  <c:v>28130</c:v>
                </c:pt>
                <c:pt idx="3538">
                  <c:v>28131</c:v>
                </c:pt>
                <c:pt idx="3539">
                  <c:v>28132</c:v>
                </c:pt>
                <c:pt idx="3540">
                  <c:v>28133</c:v>
                </c:pt>
                <c:pt idx="3541">
                  <c:v>28134</c:v>
                </c:pt>
                <c:pt idx="3542">
                  <c:v>28135</c:v>
                </c:pt>
                <c:pt idx="3543">
                  <c:v>28136</c:v>
                </c:pt>
                <c:pt idx="3544">
                  <c:v>28137</c:v>
                </c:pt>
                <c:pt idx="3545">
                  <c:v>28138</c:v>
                </c:pt>
                <c:pt idx="3546">
                  <c:v>28139</c:v>
                </c:pt>
                <c:pt idx="3547">
                  <c:v>28140</c:v>
                </c:pt>
                <c:pt idx="3548">
                  <c:v>28141</c:v>
                </c:pt>
                <c:pt idx="3549">
                  <c:v>28142</c:v>
                </c:pt>
                <c:pt idx="3550">
                  <c:v>28143</c:v>
                </c:pt>
                <c:pt idx="3551">
                  <c:v>28144</c:v>
                </c:pt>
                <c:pt idx="3552">
                  <c:v>28145</c:v>
                </c:pt>
                <c:pt idx="3553">
                  <c:v>28146</c:v>
                </c:pt>
                <c:pt idx="3554">
                  <c:v>28147</c:v>
                </c:pt>
                <c:pt idx="3555">
                  <c:v>28148</c:v>
                </c:pt>
                <c:pt idx="3556">
                  <c:v>28149</c:v>
                </c:pt>
                <c:pt idx="3557">
                  <c:v>28150</c:v>
                </c:pt>
                <c:pt idx="3558">
                  <c:v>28151</c:v>
                </c:pt>
                <c:pt idx="3559">
                  <c:v>28152</c:v>
                </c:pt>
                <c:pt idx="3560">
                  <c:v>28153</c:v>
                </c:pt>
                <c:pt idx="3561">
                  <c:v>28154</c:v>
                </c:pt>
                <c:pt idx="3562">
                  <c:v>28155</c:v>
                </c:pt>
                <c:pt idx="3563">
                  <c:v>28156</c:v>
                </c:pt>
                <c:pt idx="3564">
                  <c:v>28157</c:v>
                </c:pt>
                <c:pt idx="3565">
                  <c:v>28158</c:v>
                </c:pt>
                <c:pt idx="3566">
                  <c:v>28159</c:v>
                </c:pt>
                <c:pt idx="3567">
                  <c:v>28160</c:v>
                </c:pt>
                <c:pt idx="3568">
                  <c:v>28161</c:v>
                </c:pt>
                <c:pt idx="3569">
                  <c:v>28162</c:v>
                </c:pt>
                <c:pt idx="3570">
                  <c:v>28163</c:v>
                </c:pt>
                <c:pt idx="3571">
                  <c:v>28164</c:v>
                </c:pt>
                <c:pt idx="3572">
                  <c:v>28165</c:v>
                </c:pt>
                <c:pt idx="3573">
                  <c:v>28166</c:v>
                </c:pt>
                <c:pt idx="3574">
                  <c:v>28167</c:v>
                </c:pt>
                <c:pt idx="3575">
                  <c:v>28168</c:v>
                </c:pt>
                <c:pt idx="3576">
                  <c:v>28169</c:v>
                </c:pt>
                <c:pt idx="3577">
                  <c:v>28170</c:v>
                </c:pt>
                <c:pt idx="3578">
                  <c:v>28171</c:v>
                </c:pt>
                <c:pt idx="3579">
                  <c:v>28172</c:v>
                </c:pt>
                <c:pt idx="3580">
                  <c:v>28173</c:v>
                </c:pt>
                <c:pt idx="3581">
                  <c:v>28174</c:v>
                </c:pt>
                <c:pt idx="3582">
                  <c:v>28175</c:v>
                </c:pt>
                <c:pt idx="3583">
                  <c:v>28176</c:v>
                </c:pt>
                <c:pt idx="3584">
                  <c:v>28177</c:v>
                </c:pt>
                <c:pt idx="3585">
                  <c:v>28178</c:v>
                </c:pt>
                <c:pt idx="3586">
                  <c:v>28179</c:v>
                </c:pt>
                <c:pt idx="3587">
                  <c:v>28180</c:v>
                </c:pt>
                <c:pt idx="3588">
                  <c:v>28181</c:v>
                </c:pt>
                <c:pt idx="3589">
                  <c:v>28182</c:v>
                </c:pt>
                <c:pt idx="3590">
                  <c:v>28183</c:v>
                </c:pt>
                <c:pt idx="3591">
                  <c:v>28184</c:v>
                </c:pt>
                <c:pt idx="3592">
                  <c:v>28185</c:v>
                </c:pt>
                <c:pt idx="3593">
                  <c:v>28186</c:v>
                </c:pt>
                <c:pt idx="3594">
                  <c:v>28187</c:v>
                </c:pt>
                <c:pt idx="3595">
                  <c:v>28188</c:v>
                </c:pt>
                <c:pt idx="3596">
                  <c:v>28189</c:v>
                </c:pt>
                <c:pt idx="3597">
                  <c:v>28190</c:v>
                </c:pt>
                <c:pt idx="3598">
                  <c:v>28191</c:v>
                </c:pt>
                <c:pt idx="3599">
                  <c:v>28192</c:v>
                </c:pt>
                <c:pt idx="3600">
                  <c:v>28193</c:v>
                </c:pt>
                <c:pt idx="3601">
                  <c:v>28194</c:v>
                </c:pt>
                <c:pt idx="3602">
                  <c:v>28195</c:v>
                </c:pt>
                <c:pt idx="3603">
                  <c:v>28196</c:v>
                </c:pt>
                <c:pt idx="3604">
                  <c:v>28197</c:v>
                </c:pt>
                <c:pt idx="3605">
                  <c:v>28198</c:v>
                </c:pt>
                <c:pt idx="3606">
                  <c:v>28199</c:v>
                </c:pt>
                <c:pt idx="3607">
                  <c:v>28200</c:v>
                </c:pt>
                <c:pt idx="3608">
                  <c:v>28201</c:v>
                </c:pt>
                <c:pt idx="3609">
                  <c:v>28202</c:v>
                </c:pt>
                <c:pt idx="3610">
                  <c:v>28203</c:v>
                </c:pt>
                <c:pt idx="3611">
                  <c:v>28204</c:v>
                </c:pt>
                <c:pt idx="3612">
                  <c:v>28205</c:v>
                </c:pt>
                <c:pt idx="3613">
                  <c:v>28206</c:v>
                </c:pt>
                <c:pt idx="3614">
                  <c:v>28207</c:v>
                </c:pt>
                <c:pt idx="3615">
                  <c:v>28208</c:v>
                </c:pt>
                <c:pt idx="3616">
                  <c:v>28209</c:v>
                </c:pt>
                <c:pt idx="3617">
                  <c:v>28210</c:v>
                </c:pt>
                <c:pt idx="3618">
                  <c:v>28211</c:v>
                </c:pt>
                <c:pt idx="3619">
                  <c:v>28212</c:v>
                </c:pt>
                <c:pt idx="3620">
                  <c:v>28213</c:v>
                </c:pt>
                <c:pt idx="3621">
                  <c:v>28214</c:v>
                </c:pt>
                <c:pt idx="3622">
                  <c:v>28215</c:v>
                </c:pt>
                <c:pt idx="3623">
                  <c:v>28216</c:v>
                </c:pt>
                <c:pt idx="3624">
                  <c:v>28217</c:v>
                </c:pt>
                <c:pt idx="3625">
                  <c:v>28218</c:v>
                </c:pt>
                <c:pt idx="3626">
                  <c:v>28219</c:v>
                </c:pt>
                <c:pt idx="3627">
                  <c:v>28220</c:v>
                </c:pt>
                <c:pt idx="3628">
                  <c:v>28221</c:v>
                </c:pt>
                <c:pt idx="3629">
                  <c:v>28222</c:v>
                </c:pt>
                <c:pt idx="3630">
                  <c:v>28223</c:v>
                </c:pt>
                <c:pt idx="3631">
                  <c:v>28224</c:v>
                </c:pt>
                <c:pt idx="3632">
                  <c:v>28225</c:v>
                </c:pt>
                <c:pt idx="3633">
                  <c:v>28226</c:v>
                </c:pt>
                <c:pt idx="3634">
                  <c:v>28227</c:v>
                </c:pt>
                <c:pt idx="3635">
                  <c:v>28228</c:v>
                </c:pt>
                <c:pt idx="3636">
                  <c:v>28229</c:v>
                </c:pt>
                <c:pt idx="3637">
                  <c:v>28230</c:v>
                </c:pt>
                <c:pt idx="3638">
                  <c:v>28231</c:v>
                </c:pt>
                <c:pt idx="3639">
                  <c:v>28232</c:v>
                </c:pt>
                <c:pt idx="3640">
                  <c:v>28233</c:v>
                </c:pt>
                <c:pt idx="3641">
                  <c:v>28234</c:v>
                </c:pt>
                <c:pt idx="3642">
                  <c:v>28235</c:v>
                </c:pt>
                <c:pt idx="3643">
                  <c:v>28236</c:v>
                </c:pt>
                <c:pt idx="3644">
                  <c:v>28237</c:v>
                </c:pt>
                <c:pt idx="3645">
                  <c:v>28238</c:v>
                </c:pt>
                <c:pt idx="3646">
                  <c:v>28239</c:v>
                </c:pt>
                <c:pt idx="3647">
                  <c:v>28240</c:v>
                </c:pt>
                <c:pt idx="3648">
                  <c:v>28241</c:v>
                </c:pt>
                <c:pt idx="3649">
                  <c:v>28242</c:v>
                </c:pt>
                <c:pt idx="3650">
                  <c:v>28243</c:v>
                </c:pt>
                <c:pt idx="3651">
                  <c:v>28244</c:v>
                </c:pt>
                <c:pt idx="3652">
                  <c:v>28245</c:v>
                </c:pt>
                <c:pt idx="3653">
                  <c:v>28246</c:v>
                </c:pt>
                <c:pt idx="3654">
                  <c:v>28247</c:v>
                </c:pt>
                <c:pt idx="3655">
                  <c:v>28248</c:v>
                </c:pt>
                <c:pt idx="3656">
                  <c:v>28249</c:v>
                </c:pt>
                <c:pt idx="3657">
                  <c:v>28250</c:v>
                </c:pt>
                <c:pt idx="3658">
                  <c:v>28251</c:v>
                </c:pt>
                <c:pt idx="3659">
                  <c:v>28252</c:v>
                </c:pt>
                <c:pt idx="3660">
                  <c:v>28253</c:v>
                </c:pt>
                <c:pt idx="3661">
                  <c:v>28254</c:v>
                </c:pt>
                <c:pt idx="3662">
                  <c:v>28255</c:v>
                </c:pt>
                <c:pt idx="3663">
                  <c:v>28256</c:v>
                </c:pt>
                <c:pt idx="3664">
                  <c:v>28257</c:v>
                </c:pt>
                <c:pt idx="3665">
                  <c:v>28258</c:v>
                </c:pt>
                <c:pt idx="3666">
                  <c:v>28259</c:v>
                </c:pt>
                <c:pt idx="3667">
                  <c:v>28260</c:v>
                </c:pt>
                <c:pt idx="3668">
                  <c:v>28261</c:v>
                </c:pt>
                <c:pt idx="3669">
                  <c:v>28262</c:v>
                </c:pt>
                <c:pt idx="3670">
                  <c:v>28263</c:v>
                </c:pt>
                <c:pt idx="3671">
                  <c:v>28264</c:v>
                </c:pt>
                <c:pt idx="3672">
                  <c:v>28265</c:v>
                </c:pt>
                <c:pt idx="3673">
                  <c:v>28266</c:v>
                </c:pt>
                <c:pt idx="3674">
                  <c:v>28267</c:v>
                </c:pt>
                <c:pt idx="3675">
                  <c:v>28268</c:v>
                </c:pt>
                <c:pt idx="3676">
                  <c:v>28269</c:v>
                </c:pt>
                <c:pt idx="3677">
                  <c:v>28270</c:v>
                </c:pt>
                <c:pt idx="3678">
                  <c:v>28271</c:v>
                </c:pt>
                <c:pt idx="3679">
                  <c:v>28272</c:v>
                </c:pt>
                <c:pt idx="3680">
                  <c:v>28273</c:v>
                </c:pt>
                <c:pt idx="3681">
                  <c:v>28274</c:v>
                </c:pt>
                <c:pt idx="3682">
                  <c:v>28275</c:v>
                </c:pt>
                <c:pt idx="3683">
                  <c:v>28276</c:v>
                </c:pt>
                <c:pt idx="3684">
                  <c:v>28277</c:v>
                </c:pt>
                <c:pt idx="3685">
                  <c:v>28278</c:v>
                </c:pt>
                <c:pt idx="3686">
                  <c:v>28279</c:v>
                </c:pt>
                <c:pt idx="3687">
                  <c:v>28280</c:v>
                </c:pt>
                <c:pt idx="3688">
                  <c:v>28281</c:v>
                </c:pt>
                <c:pt idx="3689">
                  <c:v>28282</c:v>
                </c:pt>
                <c:pt idx="3690">
                  <c:v>28283</c:v>
                </c:pt>
                <c:pt idx="3691">
                  <c:v>28284</c:v>
                </c:pt>
                <c:pt idx="3692">
                  <c:v>28285</c:v>
                </c:pt>
                <c:pt idx="3693">
                  <c:v>28286</c:v>
                </c:pt>
                <c:pt idx="3694">
                  <c:v>28287</c:v>
                </c:pt>
                <c:pt idx="3695">
                  <c:v>28288</c:v>
                </c:pt>
                <c:pt idx="3696">
                  <c:v>28289</c:v>
                </c:pt>
                <c:pt idx="3697">
                  <c:v>28290</c:v>
                </c:pt>
                <c:pt idx="3698">
                  <c:v>28291</c:v>
                </c:pt>
                <c:pt idx="3699">
                  <c:v>28292</c:v>
                </c:pt>
                <c:pt idx="3700">
                  <c:v>28293</c:v>
                </c:pt>
                <c:pt idx="3701">
                  <c:v>28294</c:v>
                </c:pt>
                <c:pt idx="3702">
                  <c:v>28295</c:v>
                </c:pt>
                <c:pt idx="3703">
                  <c:v>28296</c:v>
                </c:pt>
                <c:pt idx="3704">
                  <c:v>28297</c:v>
                </c:pt>
                <c:pt idx="3705">
                  <c:v>28298</c:v>
                </c:pt>
                <c:pt idx="3706">
                  <c:v>28299</c:v>
                </c:pt>
                <c:pt idx="3707">
                  <c:v>28300</c:v>
                </c:pt>
                <c:pt idx="3708">
                  <c:v>28301</c:v>
                </c:pt>
                <c:pt idx="3709">
                  <c:v>28302</c:v>
                </c:pt>
                <c:pt idx="3710">
                  <c:v>28303</c:v>
                </c:pt>
                <c:pt idx="3711">
                  <c:v>28304</c:v>
                </c:pt>
                <c:pt idx="3712">
                  <c:v>28305</c:v>
                </c:pt>
                <c:pt idx="3713">
                  <c:v>28306</c:v>
                </c:pt>
                <c:pt idx="3714">
                  <c:v>28307</c:v>
                </c:pt>
                <c:pt idx="3715">
                  <c:v>28308</c:v>
                </c:pt>
                <c:pt idx="3716">
                  <c:v>28309</c:v>
                </c:pt>
                <c:pt idx="3717">
                  <c:v>28310</c:v>
                </c:pt>
                <c:pt idx="3718">
                  <c:v>28311</c:v>
                </c:pt>
                <c:pt idx="3719">
                  <c:v>28312</c:v>
                </c:pt>
                <c:pt idx="3720">
                  <c:v>28313</c:v>
                </c:pt>
                <c:pt idx="3721">
                  <c:v>28314</c:v>
                </c:pt>
                <c:pt idx="3722">
                  <c:v>28315</c:v>
                </c:pt>
                <c:pt idx="3723">
                  <c:v>28316</c:v>
                </c:pt>
                <c:pt idx="3724">
                  <c:v>28317</c:v>
                </c:pt>
                <c:pt idx="3725">
                  <c:v>28318</c:v>
                </c:pt>
                <c:pt idx="3726">
                  <c:v>28319</c:v>
                </c:pt>
                <c:pt idx="3727">
                  <c:v>28320</c:v>
                </c:pt>
                <c:pt idx="3728">
                  <c:v>28321</c:v>
                </c:pt>
                <c:pt idx="3729">
                  <c:v>28322</c:v>
                </c:pt>
                <c:pt idx="3730">
                  <c:v>28323</c:v>
                </c:pt>
                <c:pt idx="3731">
                  <c:v>28324</c:v>
                </c:pt>
                <c:pt idx="3732">
                  <c:v>28325</c:v>
                </c:pt>
                <c:pt idx="3733">
                  <c:v>28326</c:v>
                </c:pt>
                <c:pt idx="3734">
                  <c:v>28327</c:v>
                </c:pt>
                <c:pt idx="3735">
                  <c:v>28328</c:v>
                </c:pt>
                <c:pt idx="3736">
                  <c:v>28329</c:v>
                </c:pt>
                <c:pt idx="3737">
                  <c:v>28330</c:v>
                </c:pt>
                <c:pt idx="3738">
                  <c:v>28331</c:v>
                </c:pt>
                <c:pt idx="3739">
                  <c:v>28332</c:v>
                </c:pt>
                <c:pt idx="3740">
                  <c:v>28333</c:v>
                </c:pt>
                <c:pt idx="3741">
                  <c:v>28334</c:v>
                </c:pt>
                <c:pt idx="3742">
                  <c:v>28335</c:v>
                </c:pt>
                <c:pt idx="3743">
                  <c:v>28336</c:v>
                </c:pt>
                <c:pt idx="3744">
                  <c:v>28337</c:v>
                </c:pt>
                <c:pt idx="3745">
                  <c:v>28338</c:v>
                </c:pt>
                <c:pt idx="3746">
                  <c:v>28339</c:v>
                </c:pt>
                <c:pt idx="3747">
                  <c:v>28340</c:v>
                </c:pt>
                <c:pt idx="3748">
                  <c:v>28341</c:v>
                </c:pt>
                <c:pt idx="3749">
                  <c:v>28342</c:v>
                </c:pt>
                <c:pt idx="3750">
                  <c:v>28343</c:v>
                </c:pt>
                <c:pt idx="3751">
                  <c:v>28344</c:v>
                </c:pt>
                <c:pt idx="3752">
                  <c:v>28345</c:v>
                </c:pt>
                <c:pt idx="3753">
                  <c:v>28346</c:v>
                </c:pt>
                <c:pt idx="3754">
                  <c:v>28347</c:v>
                </c:pt>
                <c:pt idx="3755">
                  <c:v>28348</c:v>
                </c:pt>
                <c:pt idx="3756">
                  <c:v>28349</c:v>
                </c:pt>
                <c:pt idx="3757">
                  <c:v>28350</c:v>
                </c:pt>
                <c:pt idx="3758">
                  <c:v>28351</c:v>
                </c:pt>
                <c:pt idx="3759">
                  <c:v>28352</c:v>
                </c:pt>
                <c:pt idx="3760">
                  <c:v>28353</c:v>
                </c:pt>
                <c:pt idx="3761">
                  <c:v>28354</c:v>
                </c:pt>
                <c:pt idx="3762">
                  <c:v>28355</c:v>
                </c:pt>
                <c:pt idx="3763">
                  <c:v>28356</c:v>
                </c:pt>
                <c:pt idx="3764">
                  <c:v>28357</c:v>
                </c:pt>
                <c:pt idx="3765">
                  <c:v>28358</c:v>
                </c:pt>
                <c:pt idx="3766">
                  <c:v>28359</c:v>
                </c:pt>
                <c:pt idx="3767">
                  <c:v>28360</c:v>
                </c:pt>
                <c:pt idx="3768">
                  <c:v>28361</c:v>
                </c:pt>
                <c:pt idx="3769">
                  <c:v>28362</c:v>
                </c:pt>
                <c:pt idx="3770">
                  <c:v>28363</c:v>
                </c:pt>
                <c:pt idx="3771">
                  <c:v>28364</c:v>
                </c:pt>
                <c:pt idx="3772">
                  <c:v>28365</c:v>
                </c:pt>
                <c:pt idx="3773">
                  <c:v>28366</c:v>
                </c:pt>
                <c:pt idx="3774">
                  <c:v>28367</c:v>
                </c:pt>
                <c:pt idx="3775">
                  <c:v>28368</c:v>
                </c:pt>
                <c:pt idx="3776">
                  <c:v>28369</c:v>
                </c:pt>
                <c:pt idx="3777">
                  <c:v>28370</c:v>
                </c:pt>
                <c:pt idx="3778">
                  <c:v>28371</c:v>
                </c:pt>
                <c:pt idx="3779">
                  <c:v>28372</c:v>
                </c:pt>
                <c:pt idx="3780">
                  <c:v>28373</c:v>
                </c:pt>
                <c:pt idx="3781">
                  <c:v>28374</c:v>
                </c:pt>
                <c:pt idx="3782">
                  <c:v>28375</c:v>
                </c:pt>
                <c:pt idx="3783">
                  <c:v>28376</c:v>
                </c:pt>
                <c:pt idx="3784">
                  <c:v>28377</c:v>
                </c:pt>
                <c:pt idx="3785">
                  <c:v>28378</c:v>
                </c:pt>
                <c:pt idx="3786">
                  <c:v>28379</c:v>
                </c:pt>
                <c:pt idx="3787">
                  <c:v>28380</c:v>
                </c:pt>
                <c:pt idx="3788">
                  <c:v>28381</c:v>
                </c:pt>
                <c:pt idx="3789">
                  <c:v>28382</c:v>
                </c:pt>
                <c:pt idx="3790">
                  <c:v>28383</c:v>
                </c:pt>
                <c:pt idx="3791">
                  <c:v>28384</c:v>
                </c:pt>
                <c:pt idx="3792">
                  <c:v>28385</c:v>
                </c:pt>
                <c:pt idx="3793">
                  <c:v>28386</c:v>
                </c:pt>
                <c:pt idx="3794">
                  <c:v>28387</c:v>
                </c:pt>
                <c:pt idx="3795">
                  <c:v>28388</c:v>
                </c:pt>
                <c:pt idx="3796">
                  <c:v>28389</c:v>
                </c:pt>
                <c:pt idx="3797">
                  <c:v>28390</c:v>
                </c:pt>
                <c:pt idx="3798">
                  <c:v>28391</c:v>
                </c:pt>
                <c:pt idx="3799">
                  <c:v>28392</c:v>
                </c:pt>
                <c:pt idx="3800">
                  <c:v>28393</c:v>
                </c:pt>
                <c:pt idx="3801">
                  <c:v>28394</c:v>
                </c:pt>
                <c:pt idx="3802">
                  <c:v>28395</c:v>
                </c:pt>
                <c:pt idx="3803">
                  <c:v>28396</c:v>
                </c:pt>
                <c:pt idx="3804">
                  <c:v>28397</c:v>
                </c:pt>
                <c:pt idx="3805">
                  <c:v>28398</c:v>
                </c:pt>
                <c:pt idx="3806">
                  <c:v>28399</c:v>
                </c:pt>
                <c:pt idx="3807">
                  <c:v>28400</c:v>
                </c:pt>
                <c:pt idx="3808">
                  <c:v>28401</c:v>
                </c:pt>
                <c:pt idx="3809">
                  <c:v>28402</c:v>
                </c:pt>
                <c:pt idx="3810">
                  <c:v>28403</c:v>
                </c:pt>
                <c:pt idx="3811">
                  <c:v>28404</c:v>
                </c:pt>
                <c:pt idx="3812">
                  <c:v>28405</c:v>
                </c:pt>
                <c:pt idx="3813">
                  <c:v>28406</c:v>
                </c:pt>
                <c:pt idx="3814">
                  <c:v>28407</c:v>
                </c:pt>
                <c:pt idx="3815">
                  <c:v>28408</c:v>
                </c:pt>
                <c:pt idx="3816">
                  <c:v>28409</c:v>
                </c:pt>
                <c:pt idx="3817">
                  <c:v>28410</c:v>
                </c:pt>
                <c:pt idx="3818">
                  <c:v>28411</c:v>
                </c:pt>
                <c:pt idx="3819">
                  <c:v>28412</c:v>
                </c:pt>
                <c:pt idx="3820">
                  <c:v>28413</c:v>
                </c:pt>
                <c:pt idx="3821">
                  <c:v>28414</c:v>
                </c:pt>
                <c:pt idx="3822">
                  <c:v>28415</c:v>
                </c:pt>
                <c:pt idx="3823">
                  <c:v>28416</c:v>
                </c:pt>
                <c:pt idx="3824">
                  <c:v>28417</c:v>
                </c:pt>
                <c:pt idx="3825">
                  <c:v>28418</c:v>
                </c:pt>
                <c:pt idx="3826">
                  <c:v>28419</c:v>
                </c:pt>
                <c:pt idx="3827">
                  <c:v>28420</c:v>
                </c:pt>
                <c:pt idx="3828">
                  <c:v>28421</c:v>
                </c:pt>
                <c:pt idx="3829">
                  <c:v>28422</c:v>
                </c:pt>
                <c:pt idx="3830">
                  <c:v>28423</c:v>
                </c:pt>
                <c:pt idx="3831">
                  <c:v>28424</c:v>
                </c:pt>
                <c:pt idx="3832">
                  <c:v>28425</c:v>
                </c:pt>
                <c:pt idx="3833">
                  <c:v>28426</c:v>
                </c:pt>
                <c:pt idx="3834">
                  <c:v>28427</c:v>
                </c:pt>
                <c:pt idx="3835">
                  <c:v>28428</c:v>
                </c:pt>
                <c:pt idx="3836">
                  <c:v>28429</c:v>
                </c:pt>
                <c:pt idx="3837">
                  <c:v>28430</c:v>
                </c:pt>
                <c:pt idx="3838">
                  <c:v>28431</c:v>
                </c:pt>
                <c:pt idx="3839">
                  <c:v>28432</c:v>
                </c:pt>
                <c:pt idx="3840">
                  <c:v>28433</c:v>
                </c:pt>
                <c:pt idx="3841">
                  <c:v>28434</c:v>
                </c:pt>
                <c:pt idx="3842">
                  <c:v>28435</c:v>
                </c:pt>
                <c:pt idx="3843">
                  <c:v>28436</c:v>
                </c:pt>
                <c:pt idx="3844">
                  <c:v>28437</c:v>
                </c:pt>
                <c:pt idx="3845">
                  <c:v>28438</c:v>
                </c:pt>
                <c:pt idx="3846">
                  <c:v>28439</c:v>
                </c:pt>
                <c:pt idx="3847">
                  <c:v>28440</c:v>
                </c:pt>
                <c:pt idx="3848">
                  <c:v>28441</c:v>
                </c:pt>
                <c:pt idx="3849">
                  <c:v>28442</c:v>
                </c:pt>
                <c:pt idx="3850">
                  <c:v>28443</c:v>
                </c:pt>
                <c:pt idx="3851">
                  <c:v>28444</c:v>
                </c:pt>
                <c:pt idx="3852">
                  <c:v>28445</c:v>
                </c:pt>
                <c:pt idx="3853">
                  <c:v>28446</c:v>
                </c:pt>
                <c:pt idx="3854">
                  <c:v>28447</c:v>
                </c:pt>
                <c:pt idx="3855">
                  <c:v>28448</c:v>
                </c:pt>
                <c:pt idx="3856">
                  <c:v>28449</c:v>
                </c:pt>
                <c:pt idx="3857">
                  <c:v>28450</c:v>
                </c:pt>
                <c:pt idx="3858">
                  <c:v>28451</c:v>
                </c:pt>
                <c:pt idx="3859">
                  <c:v>28452</c:v>
                </c:pt>
                <c:pt idx="3860">
                  <c:v>28453</c:v>
                </c:pt>
                <c:pt idx="3861">
                  <c:v>28454</c:v>
                </c:pt>
                <c:pt idx="3862">
                  <c:v>28455</c:v>
                </c:pt>
                <c:pt idx="3863">
                  <c:v>28456</c:v>
                </c:pt>
                <c:pt idx="3864">
                  <c:v>28457</c:v>
                </c:pt>
                <c:pt idx="3865">
                  <c:v>28458</c:v>
                </c:pt>
                <c:pt idx="3866">
                  <c:v>28459</c:v>
                </c:pt>
                <c:pt idx="3867">
                  <c:v>28460</c:v>
                </c:pt>
                <c:pt idx="3868">
                  <c:v>28461</c:v>
                </c:pt>
                <c:pt idx="3869">
                  <c:v>28462</c:v>
                </c:pt>
                <c:pt idx="3870">
                  <c:v>28463</c:v>
                </c:pt>
                <c:pt idx="3871">
                  <c:v>28464</c:v>
                </c:pt>
                <c:pt idx="3872">
                  <c:v>28465</c:v>
                </c:pt>
                <c:pt idx="3873">
                  <c:v>28466</c:v>
                </c:pt>
                <c:pt idx="3874">
                  <c:v>28467</c:v>
                </c:pt>
                <c:pt idx="3875">
                  <c:v>28468</c:v>
                </c:pt>
                <c:pt idx="3876">
                  <c:v>28469</c:v>
                </c:pt>
                <c:pt idx="3877">
                  <c:v>28470</c:v>
                </c:pt>
                <c:pt idx="3878">
                  <c:v>28471</c:v>
                </c:pt>
                <c:pt idx="3879">
                  <c:v>28472</c:v>
                </c:pt>
                <c:pt idx="3880">
                  <c:v>28473</c:v>
                </c:pt>
                <c:pt idx="3881">
                  <c:v>28474</c:v>
                </c:pt>
                <c:pt idx="3882">
                  <c:v>28475</c:v>
                </c:pt>
                <c:pt idx="3883">
                  <c:v>28476</c:v>
                </c:pt>
                <c:pt idx="3884">
                  <c:v>28477</c:v>
                </c:pt>
                <c:pt idx="3885">
                  <c:v>28478</c:v>
                </c:pt>
                <c:pt idx="3886">
                  <c:v>28479</c:v>
                </c:pt>
                <c:pt idx="3887">
                  <c:v>28480</c:v>
                </c:pt>
                <c:pt idx="3888">
                  <c:v>28481</c:v>
                </c:pt>
                <c:pt idx="3889">
                  <c:v>28482</c:v>
                </c:pt>
                <c:pt idx="3890">
                  <c:v>28483</c:v>
                </c:pt>
                <c:pt idx="3891">
                  <c:v>28484</c:v>
                </c:pt>
                <c:pt idx="3892">
                  <c:v>28485</c:v>
                </c:pt>
                <c:pt idx="3893">
                  <c:v>28486</c:v>
                </c:pt>
                <c:pt idx="3894">
                  <c:v>28487</c:v>
                </c:pt>
                <c:pt idx="3895">
                  <c:v>28488</c:v>
                </c:pt>
                <c:pt idx="3896">
                  <c:v>28489</c:v>
                </c:pt>
                <c:pt idx="3897">
                  <c:v>28490</c:v>
                </c:pt>
                <c:pt idx="3898">
                  <c:v>28491</c:v>
                </c:pt>
                <c:pt idx="3899">
                  <c:v>28492</c:v>
                </c:pt>
                <c:pt idx="3900">
                  <c:v>28493</c:v>
                </c:pt>
                <c:pt idx="3901">
                  <c:v>28494</c:v>
                </c:pt>
                <c:pt idx="3902">
                  <c:v>28495</c:v>
                </c:pt>
                <c:pt idx="3903">
                  <c:v>28496</c:v>
                </c:pt>
                <c:pt idx="3904">
                  <c:v>28497</c:v>
                </c:pt>
                <c:pt idx="3905">
                  <c:v>28498</c:v>
                </c:pt>
                <c:pt idx="3906">
                  <c:v>28499</c:v>
                </c:pt>
                <c:pt idx="3907">
                  <c:v>28500</c:v>
                </c:pt>
                <c:pt idx="3908">
                  <c:v>28501</c:v>
                </c:pt>
                <c:pt idx="3909">
                  <c:v>28502</c:v>
                </c:pt>
                <c:pt idx="3910">
                  <c:v>28503</c:v>
                </c:pt>
                <c:pt idx="3911">
                  <c:v>28504</c:v>
                </c:pt>
                <c:pt idx="3912">
                  <c:v>28505</c:v>
                </c:pt>
                <c:pt idx="3913">
                  <c:v>28506</c:v>
                </c:pt>
                <c:pt idx="3914">
                  <c:v>28507</c:v>
                </c:pt>
                <c:pt idx="3915">
                  <c:v>28508</c:v>
                </c:pt>
                <c:pt idx="3916">
                  <c:v>28509</c:v>
                </c:pt>
                <c:pt idx="3917">
                  <c:v>28510</c:v>
                </c:pt>
                <c:pt idx="3918">
                  <c:v>28511</c:v>
                </c:pt>
                <c:pt idx="3919">
                  <c:v>28512</c:v>
                </c:pt>
                <c:pt idx="3920">
                  <c:v>28513</c:v>
                </c:pt>
                <c:pt idx="3921">
                  <c:v>28514</c:v>
                </c:pt>
                <c:pt idx="3922">
                  <c:v>28515</c:v>
                </c:pt>
                <c:pt idx="3923">
                  <c:v>28516</c:v>
                </c:pt>
                <c:pt idx="3924">
                  <c:v>28517</c:v>
                </c:pt>
                <c:pt idx="3925">
                  <c:v>28518</c:v>
                </c:pt>
                <c:pt idx="3926">
                  <c:v>28519</c:v>
                </c:pt>
                <c:pt idx="3927">
                  <c:v>28520</c:v>
                </c:pt>
                <c:pt idx="3928">
                  <c:v>28521</c:v>
                </c:pt>
                <c:pt idx="3929">
                  <c:v>28522</c:v>
                </c:pt>
                <c:pt idx="3930">
                  <c:v>28523</c:v>
                </c:pt>
                <c:pt idx="3931">
                  <c:v>28524</c:v>
                </c:pt>
                <c:pt idx="3932">
                  <c:v>28525</c:v>
                </c:pt>
                <c:pt idx="3933">
                  <c:v>28526</c:v>
                </c:pt>
                <c:pt idx="3934">
                  <c:v>28527</c:v>
                </c:pt>
                <c:pt idx="3935">
                  <c:v>28528</c:v>
                </c:pt>
                <c:pt idx="3936">
                  <c:v>28529</c:v>
                </c:pt>
                <c:pt idx="3937">
                  <c:v>28530</c:v>
                </c:pt>
                <c:pt idx="3938">
                  <c:v>28531</c:v>
                </c:pt>
                <c:pt idx="3939">
                  <c:v>28532</c:v>
                </c:pt>
                <c:pt idx="3940">
                  <c:v>28533</c:v>
                </c:pt>
                <c:pt idx="3941">
                  <c:v>28534</c:v>
                </c:pt>
                <c:pt idx="3942">
                  <c:v>28535</c:v>
                </c:pt>
                <c:pt idx="3943">
                  <c:v>28536</c:v>
                </c:pt>
                <c:pt idx="3944">
                  <c:v>28537</c:v>
                </c:pt>
                <c:pt idx="3945">
                  <c:v>28538</c:v>
                </c:pt>
                <c:pt idx="3946">
                  <c:v>28539</c:v>
                </c:pt>
                <c:pt idx="3947">
                  <c:v>28540</c:v>
                </c:pt>
                <c:pt idx="3948">
                  <c:v>28541</c:v>
                </c:pt>
                <c:pt idx="3949">
                  <c:v>28542</c:v>
                </c:pt>
                <c:pt idx="3950">
                  <c:v>28543</c:v>
                </c:pt>
                <c:pt idx="3951">
                  <c:v>28544</c:v>
                </c:pt>
                <c:pt idx="3952">
                  <c:v>28545</c:v>
                </c:pt>
                <c:pt idx="3953">
                  <c:v>28546</c:v>
                </c:pt>
                <c:pt idx="3954">
                  <c:v>28547</c:v>
                </c:pt>
                <c:pt idx="3955">
                  <c:v>28548</c:v>
                </c:pt>
                <c:pt idx="3956">
                  <c:v>28549</c:v>
                </c:pt>
                <c:pt idx="3957">
                  <c:v>28550</c:v>
                </c:pt>
                <c:pt idx="3958">
                  <c:v>28551</c:v>
                </c:pt>
                <c:pt idx="3959">
                  <c:v>28552</c:v>
                </c:pt>
                <c:pt idx="3960">
                  <c:v>28553</c:v>
                </c:pt>
                <c:pt idx="3961">
                  <c:v>28554</c:v>
                </c:pt>
                <c:pt idx="3962">
                  <c:v>28555</c:v>
                </c:pt>
                <c:pt idx="3963">
                  <c:v>28556</c:v>
                </c:pt>
                <c:pt idx="3964">
                  <c:v>28557</c:v>
                </c:pt>
                <c:pt idx="3965">
                  <c:v>28558</c:v>
                </c:pt>
                <c:pt idx="3966">
                  <c:v>28559</c:v>
                </c:pt>
                <c:pt idx="3967">
                  <c:v>28560</c:v>
                </c:pt>
                <c:pt idx="3968">
                  <c:v>28561</c:v>
                </c:pt>
                <c:pt idx="3969">
                  <c:v>28562</c:v>
                </c:pt>
                <c:pt idx="3970">
                  <c:v>28563</c:v>
                </c:pt>
                <c:pt idx="3971">
                  <c:v>28564</c:v>
                </c:pt>
                <c:pt idx="3972">
                  <c:v>28565</c:v>
                </c:pt>
                <c:pt idx="3973">
                  <c:v>28566</c:v>
                </c:pt>
                <c:pt idx="3974">
                  <c:v>28567</c:v>
                </c:pt>
                <c:pt idx="3975">
                  <c:v>28568</c:v>
                </c:pt>
                <c:pt idx="3976">
                  <c:v>28569</c:v>
                </c:pt>
                <c:pt idx="3977">
                  <c:v>28570</c:v>
                </c:pt>
                <c:pt idx="3978">
                  <c:v>28571</c:v>
                </c:pt>
                <c:pt idx="3979">
                  <c:v>28572</c:v>
                </c:pt>
                <c:pt idx="3980">
                  <c:v>28573</c:v>
                </c:pt>
                <c:pt idx="3981">
                  <c:v>28574</c:v>
                </c:pt>
                <c:pt idx="3982">
                  <c:v>28575</c:v>
                </c:pt>
                <c:pt idx="3983">
                  <c:v>28576</c:v>
                </c:pt>
                <c:pt idx="3984">
                  <c:v>28577</c:v>
                </c:pt>
                <c:pt idx="3985">
                  <c:v>28578</c:v>
                </c:pt>
                <c:pt idx="3986">
                  <c:v>28579</c:v>
                </c:pt>
                <c:pt idx="3987">
                  <c:v>28580</c:v>
                </c:pt>
                <c:pt idx="3988">
                  <c:v>28581</c:v>
                </c:pt>
                <c:pt idx="3989">
                  <c:v>28582</c:v>
                </c:pt>
                <c:pt idx="3990">
                  <c:v>28583</c:v>
                </c:pt>
                <c:pt idx="3991">
                  <c:v>28584</c:v>
                </c:pt>
                <c:pt idx="3992">
                  <c:v>28585</c:v>
                </c:pt>
                <c:pt idx="3993">
                  <c:v>28586</c:v>
                </c:pt>
                <c:pt idx="3994">
                  <c:v>28587</c:v>
                </c:pt>
                <c:pt idx="3995">
                  <c:v>28588</c:v>
                </c:pt>
                <c:pt idx="3996">
                  <c:v>28589</c:v>
                </c:pt>
                <c:pt idx="3997">
                  <c:v>28590</c:v>
                </c:pt>
                <c:pt idx="3998">
                  <c:v>28591</c:v>
                </c:pt>
                <c:pt idx="3999">
                  <c:v>28592</c:v>
                </c:pt>
                <c:pt idx="4000">
                  <c:v>28593</c:v>
                </c:pt>
                <c:pt idx="4001">
                  <c:v>28594</c:v>
                </c:pt>
                <c:pt idx="4002">
                  <c:v>28595</c:v>
                </c:pt>
                <c:pt idx="4003">
                  <c:v>28596</c:v>
                </c:pt>
                <c:pt idx="4004">
                  <c:v>28597</c:v>
                </c:pt>
                <c:pt idx="4005">
                  <c:v>28598</c:v>
                </c:pt>
                <c:pt idx="4006">
                  <c:v>28599</c:v>
                </c:pt>
                <c:pt idx="4007">
                  <c:v>28600</c:v>
                </c:pt>
                <c:pt idx="4008">
                  <c:v>28601</c:v>
                </c:pt>
                <c:pt idx="4009">
                  <c:v>28602</c:v>
                </c:pt>
                <c:pt idx="4010">
                  <c:v>28603</c:v>
                </c:pt>
                <c:pt idx="4011">
                  <c:v>28604</c:v>
                </c:pt>
                <c:pt idx="4012">
                  <c:v>28605</c:v>
                </c:pt>
                <c:pt idx="4013">
                  <c:v>28606</c:v>
                </c:pt>
                <c:pt idx="4014">
                  <c:v>28607</c:v>
                </c:pt>
                <c:pt idx="4015">
                  <c:v>28608</c:v>
                </c:pt>
                <c:pt idx="4016">
                  <c:v>28609</c:v>
                </c:pt>
                <c:pt idx="4017">
                  <c:v>28610</c:v>
                </c:pt>
                <c:pt idx="4018">
                  <c:v>28611</c:v>
                </c:pt>
                <c:pt idx="4019">
                  <c:v>28612</c:v>
                </c:pt>
                <c:pt idx="4020">
                  <c:v>28613</c:v>
                </c:pt>
                <c:pt idx="4021">
                  <c:v>28614</c:v>
                </c:pt>
                <c:pt idx="4022">
                  <c:v>28615</c:v>
                </c:pt>
                <c:pt idx="4023">
                  <c:v>28616</c:v>
                </c:pt>
                <c:pt idx="4024">
                  <c:v>28617</c:v>
                </c:pt>
                <c:pt idx="4025">
                  <c:v>28618</c:v>
                </c:pt>
                <c:pt idx="4026">
                  <c:v>28619</c:v>
                </c:pt>
                <c:pt idx="4027">
                  <c:v>28620</c:v>
                </c:pt>
                <c:pt idx="4028">
                  <c:v>28621</c:v>
                </c:pt>
                <c:pt idx="4029">
                  <c:v>28622</c:v>
                </c:pt>
                <c:pt idx="4030">
                  <c:v>28623</c:v>
                </c:pt>
                <c:pt idx="4031">
                  <c:v>28624</c:v>
                </c:pt>
                <c:pt idx="4032">
                  <c:v>28625</c:v>
                </c:pt>
                <c:pt idx="4033">
                  <c:v>28626</c:v>
                </c:pt>
                <c:pt idx="4034">
                  <c:v>28627</c:v>
                </c:pt>
                <c:pt idx="4035">
                  <c:v>28628</c:v>
                </c:pt>
                <c:pt idx="4036">
                  <c:v>28629</c:v>
                </c:pt>
                <c:pt idx="4037">
                  <c:v>28630</c:v>
                </c:pt>
                <c:pt idx="4038">
                  <c:v>28631</c:v>
                </c:pt>
                <c:pt idx="4039">
                  <c:v>28632</c:v>
                </c:pt>
                <c:pt idx="4040">
                  <c:v>28633</c:v>
                </c:pt>
                <c:pt idx="4041">
                  <c:v>28634</c:v>
                </c:pt>
                <c:pt idx="4042">
                  <c:v>28635</c:v>
                </c:pt>
                <c:pt idx="4043">
                  <c:v>28636</c:v>
                </c:pt>
                <c:pt idx="4044">
                  <c:v>28637</c:v>
                </c:pt>
                <c:pt idx="4045">
                  <c:v>28638</c:v>
                </c:pt>
                <c:pt idx="4046">
                  <c:v>28639</c:v>
                </c:pt>
                <c:pt idx="4047">
                  <c:v>28640</c:v>
                </c:pt>
                <c:pt idx="4048">
                  <c:v>28641</c:v>
                </c:pt>
                <c:pt idx="4049">
                  <c:v>28642</c:v>
                </c:pt>
                <c:pt idx="4050">
                  <c:v>28643</c:v>
                </c:pt>
                <c:pt idx="4051">
                  <c:v>28644</c:v>
                </c:pt>
                <c:pt idx="4052">
                  <c:v>28645</c:v>
                </c:pt>
                <c:pt idx="4053">
                  <c:v>28646</c:v>
                </c:pt>
                <c:pt idx="4054">
                  <c:v>28647</c:v>
                </c:pt>
                <c:pt idx="4055">
                  <c:v>28648</c:v>
                </c:pt>
                <c:pt idx="4056">
                  <c:v>28649</c:v>
                </c:pt>
                <c:pt idx="4057">
                  <c:v>28650</c:v>
                </c:pt>
                <c:pt idx="4058">
                  <c:v>28651</c:v>
                </c:pt>
                <c:pt idx="4059">
                  <c:v>28652</c:v>
                </c:pt>
                <c:pt idx="4060">
                  <c:v>28653</c:v>
                </c:pt>
                <c:pt idx="4061">
                  <c:v>28654</c:v>
                </c:pt>
                <c:pt idx="4062">
                  <c:v>28655</c:v>
                </c:pt>
                <c:pt idx="4063">
                  <c:v>28656</c:v>
                </c:pt>
                <c:pt idx="4064">
                  <c:v>28657</c:v>
                </c:pt>
                <c:pt idx="4065">
                  <c:v>28658</c:v>
                </c:pt>
                <c:pt idx="4066">
                  <c:v>28659</c:v>
                </c:pt>
                <c:pt idx="4067">
                  <c:v>28660</c:v>
                </c:pt>
                <c:pt idx="4068">
                  <c:v>28661</c:v>
                </c:pt>
                <c:pt idx="4069">
                  <c:v>28662</c:v>
                </c:pt>
                <c:pt idx="4070">
                  <c:v>28663</c:v>
                </c:pt>
                <c:pt idx="4071">
                  <c:v>28664</c:v>
                </c:pt>
                <c:pt idx="4072">
                  <c:v>28665</c:v>
                </c:pt>
                <c:pt idx="4073">
                  <c:v>28666</c:v>
                </c:pt>
                <c:pt idx="4074">
                  <c:v>28667</c:v>
                </c:pt>
                <c:pt idx="4075">
                  <c:v>28668</c:v>
                </c:pt>
                <c:pt idx="4076">
                  <c:v>28669</c:v>
                </c:pt>
                <c:pt idx="4077">
                  <c:v>28670</c:v>
                </c:pt>
                <c:pt idx="4078">
                  <c:v>28671</c:v>
                </c:pt>
                <c:pt idx="4079">
                  <c:v>28672</c:v>
                </c:pt>
                <c:pt idx="4080">
                  <c:v>28673</c:v>
                </c:pt>
                <c:pt idx="4081">
                  <c:v>28674</c:v>
                </c:pt>
                <c:pt idx="4082">
                  <c:v>28675</c:v>
                </c:pt>
                <c:pt idx="4083">
                  <c:v>28676</c:v>
                </c:pt>
                <c:pt idx="4084">
                  <c:v>28677</c:v>
                </c:pt>
                <c:pt idx="4085">
                  <c:v>28678</c:v>
                </c:pt>
                <c:pt idx="4086">
                  <c:v>28679</c:v>
                </c:pt>
                <c:pt idx="4087">
                  <c:v>28680</c:v>
                </c:pt>
                <c:pt idx="4088">
                  <c:v>28681</c:v>
                </c:pt>
                <c:pt idx="4089">
                  <c:v>28682</c:v>
                </c:pt>
                <c:pt idx="4090">
                  <c:v>28683</c:v>
                </c:pt>
                <c:pt idx="4091">
                  <c:v>28684</c:v>
                </c:pt>
                <c:pt idx="4092">
                  <c:v>28685</c:v>
                </c:pt>
                <c:pt idx="4093">
                  <c:v>28686</c:v>
                </c:pt>
                <c:pt idx="4094">
                  <c:v>28687</c:v>
                </c:pt>
                <c:pt idx="4095">
                  <c:v>28688</c:v>
                </c:pt>
                <c:pt idx="4096">
                  <c:v>28689</c:v>
                </c:pt>
                <c:pt idx="4097">
                  <c:v>28690</c:v>
                </c:pt>
                <c:pt idx="4098">
                  <c:v>28691</c:v>
                </c:pt>
                <c:pt idx="4099">
                  <c:v>28692</c:v>
                </c:pt>
                <c:pt idx="4100">
                  <c:v>28693</c:v>
                </c:pt>
                <c:pt idx="4101">
                  <c:v>28694</c:v>
                </c:pt>
                <c:pt idx="4102">
                  <c:v>28695</c:v>
                </c:pt>
                <c:pt idx="4103">
                  <c:v>28696</c:v>
                </c:pt>
                <c:pt idx="4104">
                  <c:v>28697</c:v>
                </c:pt>
                <c:pt idx="4105">
                  <c:v>28698</c:v>
                </c:pt>
                <c:pt idx="4106">
                  <c:v>28699</c:v>
                </c:pt>
                <c:pt idx="4107">
                  <c:v>28700</c:v>
                </c:pt>
                <c:pt idx="4108">
                  <c:v>28701</c:v>
                </c:pt>
                <c:pt idx="4109">
                  <c:v>28702</c:v>
                </c:pt>
                <c:pt idx="4110">
                  <c:v>28703</c:v>
                </c:pt>
                <c:pt idx="4111">
                  <c:v>28704</c:v>
                </c:pt>
                <c:pt idx="4112">
                  <c:v>28705</c:v>
                </c:pt>
                <c:pt idx="4113">
                  <c:v>28706</c:v>
                </c:pt>
                <c:pt idx="4114">
                  <c:v>28707</c:v>
                </c:pt>
                <c:pt idx="4115">
                  <c:v>28708</c:v>
                </c:pt>
                <c:pt idx="4116">
                  <c:v>28709</c:v>
                </c:pt>
                <c:pt idx="4117">
                  <c:v>28710</c:v>
                </c:pt>
                <c:pt idx="4118">
                  <c:v>28711</c:v>
                </c:pt>
                <c:pt idx="4119">
                  <c:v>28712</c:v>
                </c:pt>
                <c:pt idx="4120">
                  <c:v>28713</c:v>
                </c:pt>
                <c:pt idx="4121">
                  <c:v>28714</c:v>
                </c:pt>
                <c:pt idx="4122">
                  <c:v>28715</c:v>
                </c:pt>
                <c:pt idx="4123">
                  <c:v>28716</c:v>
                </c:pt>
                <c:pt idx="4124">
                  <c:v>28717</c:v>
                </c:pt>
                <c:pt idx="4125">
                  <c:v>28718</c:v>
                </c:pt>
                <c:pt idx="4126">
                  <c:v>28719</c:v>
                </c:pt>
                <c:pt idx="4127">
                  <c:v>28720</c:v>
                </c:pt>
                <c:pt idx="4128">
                  <c:v>28721</c:v>
                </c:pt>
                <c:pt idx="4129">
                  <c:v>28722</c:v>
                </c:pt>
                <c:pt idx="4130">
                  <c:v>28723</c:v>
                </c:pt>
                <c:pt idx="4131">
                  <c:v>28724</c:v>
                </c:pt>
                <c:pt idx="4132">
                  <c:v>28725</c:v>
                </c:pt>
                <c:pt idx="4133">
                  <c:v>28726</c:v>
                </c:pt>
                <c:pt idx="4134">
                  <c:v>28727</c:v>
                </c:pt>
                <c:pt idx="4135">
                  <c:v>28728</c:v>
                </c:pt>
                <c:pt idx="4136">
                  <c:v>28729</c:v>
                </c:pt>
                <c:pt idx="4137">
                  <c:v>28730</c:v>
                </c:pt>
                <c:pt idx="4138">
                  <c:v>28731</c:v>
                </c:pt>
                <c:pt idx="4139">
                  <c:v>28732</c:v>
                </c:pt>
                <c:pt idx="4140">
                  <c:v>28733</c:v>
                </c:pt>
                <c:pt idx="4141">
                  <c:v>28734</c:v>
                </c:pt>
                <c:pt idx="4142">
                  <c:v>28735</c:v>
                </c:pt>
                <c:pt idx="4143">
                  <c:v>28736</c:v>
                </c:pt>
                <c:pt idx="4144">
                  <c:v>28737</c:v>
                </c:pt>
                <c:pt idx="4145">
                  <c:v>28738</c:v>
                </c:pt>
                <c:pt idx="4146">
                  <c:v>28739</c:v>
                </c:pt>
                <c:pt idx="4147">
                  <c:v>28740</c:v>
                </c:pt>
                <c:pt idx="4148">
                  <c:v>28741</c:v>
                </c:pt>
                <c:pt idx="4149">
                  <c:v>28742</c:v>
                </c:pt>
                <c:pt idx="4150">
                  <c:v>28743</c:v>
                </c:pt>
                <c:pt idx="4151">
                  <c:v>28744</c:v>
                </c:pt>
                <c:pt idx="4152">
                  <c:v>28745</c:v>
                </c:pt>
                <c:pt idx="4153">
                  <c:v>28746</c:v>
                </c:pt>
                <c:pt idx="4154">
                  <c:v>28747</c:v>
                </c:pt>
                <c:pt idx="4155">
                  <c:v>28748</c:v>
                </c:pt>
                <c:pt idx="4156">
                  <c:v>28749</c:v>
                </c:pt>
                <c:pt idx="4157">
                  <c:v>28750</c:v>
                </c:pt>
                <c:pt idx="4158">
                  <c:v>28751</c:v>
                </c:pt>
                <c:pt idx="4159">
                  <c:v>28752</c:v>
                </c:pt>
                <c:pt idx="4160">
                  <c:v>28753</c:v>
                </c:pt>
                <c:pt idx="4161">
                  <c:v>28754</c:v>
                </c:pt>
                <c:pt idx="4162">
                  <c:v>28755</c:v>
                </c:pt>
                <c:pt idx="4163">
                  <c:v>28756</c:v>
                </c:pt>
                <c:pt idx="4164">
                  <c:v>28757</c:v>
                </c:pt>
                <c:pt idx="4165">
                  <c:v>28758</c:v>
                </c:pt>
                <c:pt idx="4166">
                  <c:v>28759</c:v>
                </c:pt>
                <c:pt idx="4167">
                  <c:v>28760</c:v>
                </c:pt>
                <c:pt idx="4168">
                  <c:v>28761</c:v>
                </c:pt>
                <c:pt idx="4169">
                  <c:v>28762</c:v>
                </c:pt>
                <c:pt idx="4170">
                  <c:v>28763</c:v>
                </c:pt>
                <c:pt idx="4171">
                  <c:v>28764</c:v>
                </c:pt>
                <c:pt idx="4172">
                  <c:v>28765</c:v>
                </c:pt>
                <c:pt idx="4173">
                  <c:v>28766</c:v>
                </c:pt>
                <c:pt idx="4174">
                  <c:v>28767</c:v>
                </c:pt>
                <c:pt idx="4175">
                  <c:v>28768</c:v>
                </c:pt>
                <c:pt idx="4176">
                  <c:v>28769</c:v>
                </c:pt>
                <c:pt idx="4177">
                  <c:v>28770</c:v>
                </c:pt>
                <c:pt idx="4178">
                  <c:v>28771</c:v>
                </c:pt>
                <c:pt idx="4179">
                  <c:v>28772</c:v>
                </c:pt>
                <c:pt idx="4180">
                  <c:v>28773</c:v>
                </c:pt>
                <c:pt idx="4181">
                  <c:v>28774</c:v>
                </c:pt>
                <c:pt idx="4182">
                  <c:v>28775</c:v>
                </c:pt>
                <c:pt idx="4183">
                  <c:v>28776</c:v>
                </c:pt>
                <c:pt idx="4184">
                  <c:v>28777</c:v>
                </c:pt>
                <c:pt idx="4185">
                  <c:v>28778</c:v>
                </c:pt>
                <c:pt idx="4186">
                  <c:v>28779</c:v>
                </c:pt>
                <c:pt idx="4187">
                  <c:v>28780</c:v>
                </c:pt>
                <c:pt idx="4188">
                  <c:v>28781</c:v>
                </c:pt>
                <c:pt idx="4189">
                  <c:v>28782</c:v>
                </c:pt>
                <c:pt idx="4190">
                  <c:v>28783</c:v>
                </c:pt>
                <c:pt idx="4191">
                  <c:v>28784</c:v>
                </c:pt>
                <c:pt idx="4192">
                  <c:v>28785</c:v>
                </c:pt>
                <c:pt idx="4193">
                  <c:v>28786</c:v>
                </c:pt>
                <c:pt idx="4194">
                  <c:v>28787</c:v>
                </c:pt>
                <c:pt idx="4195">
                  <c:v>28788</c:v>
                </c:pt>
                <c:pt idx="4196">
                  <c:v>28789</c:v>
                </c:pt>
                <c:pt idx="4197">
                  <c:v>28790</c:v>
                </c:pt>
                <c:pt idx="4198">
                  <c:v>28791</c:v>
                </c:pt>
                <c:pt idx="4199">
                  <c:v>28792</c:v>
                </c:pt>
                <c:pt idx="4200">
                  <c:v>28793</c:v>
                </c:pt>
                <c:pt idx="4201">
                  <c:v>28794</c:v>
                </c:pt>
                <c:pt idx="4202">
                  <c:v>28795</c:v>
                </c:pt>
                <c:pt idx="4203">
                  <c:v>28796</c:v>
                </c:pt>
                <c:pt idx="4204">
                  <c:v>28797</c:v>
                </c:pt>
                <c:pt idx="4205">
                  <c:v>28798</c:v>
                </c:pt>
                <c:pt idx="4206">
                  <c:v>28799</c:v>
                </c:pt>
                <c:pt idx="4207">
                  <c:v>28800</c:v>
                </c:pt>
                <c:pt idx="4208">
                  <c:v>28801</c:v>
                </c:pt>
                <c:pt idx="4209">
                  <c:v>28802</c:v>
                </c:pt>
                <c:pt idx="4210">
                  <c:v>28803</c:v>
                </c:pt>
                <c:pt idx="4211">
                  <c:v>28804</c:v>
                </c:pt>
                <c:pt idx="4212">
                  <c:v>28805</c:v>
                </c:pt>
                <c:pt idx="4213">
                  <c:v>28806</c:v>
                </c:pt>
                <c:pt idx="4214">
                  <c:v>28807</c:v>
                </c:pt>
                <c:pt idx="4215">
                  <c:v>28808</c:v>
                </c:pt>
                <c:pt idx="4216">
                  <c:v>28809</c:v>
                </c:pt>
                <c:pt idx="4217">
                  <c:v>28810</c:v>
                </c:pt>
                <c:pt idx="4218">
                  <c:v>28811</c:v>
                </c:pt>
                <c:pt idx="4219">
                  <c:v>28812</c:v>
                </c:pt>
                <c:pt idx="4220">
                  <c:v>28813</c:v>
                </c:pt>
                <c:pt idx="4221">
                  <c:v>28814</c:v>
                </c:pt>
                <c:pt idx="4222">
                  <c:v>28815</c:v>
                </c:pt>
                <c:pt idx="4223">
                  <c:v>28816</c:v>
                </c:pt>
                <c:pt idx="4224">
                  <c:v>28817</c:v>
                </c:pt>
                <c:pt idx="4225">
                  <c:v>28818</c:v>
                </c:pt>
                <c:pt idx="4226">
                  <c:v>28819</c:v>
                </c:pt>
                <c:pt idx="4227">
                  <c:v>28820</c:v>
                </c:pt>
                <c:pt idx="4228">
                  <c:v>28821</c:v>
                </c:pt>
                <c:pt idx="4229">
                  <c:v>28822</c:v>
                </c:pt>
                <c:pt idx="4230">
                  <c:v>28823</c:v>
                </c:pt>
                <c:pt idx="4231">
                  <c:v>28824</c:v>
                </c:pt>
                <c:pt idx="4232">
                  <c:v>28825</c:v>
                </c:pt>
                <c:pt idx="4233">
                  <c:v>28826</c:v>
                </c:pt>
                <c:pt idx="4234">
                  <c:v>28827</c:v>
                </c:pt>
                <c:pt idx="4235">
                  <c:v>28828</c:v>
                </c:pt>
                <c:pt idx="4236">
                  <c:v>28829</c:v>
                </c:pt>
                <c:pt idx="4237">
                  <c:v>28830</c:v>
                </c:pt>
                <c:pt idx="4238">
                  <c:v>28831</c:v>
                </c:pt>
                <c:pt idx="4239">
                  <c:v>28832</c:v>
                </c:pt>
                <c:pt idx="4240">
                  <c:v>28833</c:v>
                </c:pt>
                <c:pt idx="4241">
                  <c:v>28834</c:v>
                </c:pt>
                <c:pt idx="4242">
                  <c:v>28835</c:v>
                </c:pt>
                <c:pt idx="4243">
                  <c:v>28836</c:v>
                </c:pt>
                <c:pt idx="4244">
                  <c:v>28837</c:v>
                </c:pt>
                <c:pt idx="4245">
                  <c:v>28838</c:v>
                </c:pt>
                <c:pt idx="4246">
                  <c:v>28839</c:v>
                </c:pt>
                <c:pt idx="4247">
                  <c:v>28840</c:v>
                </c:pt>
                <c:pt idx="4248">
                  <c:v>28841</c:v>
                </c:pt>
                <c:pt idx="4249">
                  <c:v>28842</c:v>
                </c:pt>
                <c:pt idx="4250">
                  <c:v>28843</c:v>
                </c:pt>
                <c:pt idx="4251">
                  <c:v>28844</c:v>
                </c:pt>
                <c:pt idx="4252">
                  <c:v>28845</c:v>
                </c:pt>
                <c:pt idx="4253">
                  <c:v>28846</c:v>
                </c:pt>
                <c:pt idx="4254">
                  <c:v>28847</c:v>
                </c:pt>
                <c:pt idx="4255">
                  <c:v>28848</c:v>
                </c:pt>
                <c:pt idx="4256">
                  <c:v>28849</c:v>
                </c:pt>
                <c:pt idx="4257">
                  <c:v>28850</c:v>
                </c:pt>
                <c:pt idx="4258">
                  <c:v>28851</c:v>
                </c:pt>
                <c:pt idx="4259">
                  <c:v>28852</c:v>
                </c:pt>
                <c:pt idx="4260">
                  <c:v>28853</c:v>
                </c:pt>
                <c:pt idx="4261">
                  <c:v>28854</c:v>
                </c:pt>
                <c:pt idx="4262">
                  <c:v>28855</c:v>
                </c:pt>
                <c:pt idx="4263">
                  <c:v>28856</c:v>
                </c:pt>
                <c:pt idx="4264">
                  <c:v>28857</c:v>
                </c:pt>
                <c:pt idx="4265">
                  <c:v>28858</c:v>
                </c:pt>
                <c:pt idx="4266">
                  <c:v>28859</c:v>
                </c:pt>
                <c:pt idx="4267">
                  <c:v>28860</c:v>
                </c:pt>
                <c:pt idx="4268">
                  <c:v>28861</c:v>
                </c:pt>
                <c:pt idx="4269">
                  <c:v>28862</c:v>
                </c:pt>
                <c:pt idx="4270">
                  <c:v>28863</c:v>
                </c:pt>
                <c:pt idx="4271">
                  <c:v>28864</c:v>
                </c:pt>
                <c:pt idx="4272">
                  <c:v>28865</c:v>
                </c:pt>
                <c:pt idx="4273">
                  <c:v>28866</c:v>
                </c:pt>
                <c:pt idx="4274">
                  <c:v>28867</c:v>
                </c:pt>
                <c:pt idx="4275">
                  <c:v>28868</c:v>
                </c:pt>
                <c:pt idx="4276">
                  <c:v>28869</c:v>
                </c:pt>
                <c:pt idx="4277">
                  <c:v>28870</c:v>
                </c:pt>
                <c:pt idx="4278">
                  <c:v>28871</c:v>
                </c:pt>
                <c:pt idx="4279">
                  <c:v>28872</c:v>
                </c:pt>
                <c:pt idx="4280">
                  <c:v>28873</c:v>
                </c:pt>
                <c:pt idx="4281">
                  <c:v>28874</c:v>
                </c:pt>
                <c:pt idx="4282">
                  <c:v>28875</c:v>
                </c:pt>
                <c:pt idx="4283">
                  <c:v>28876</c:v>
                </c:pt>
                <c:pt idx="4284">
                  <c:v>28877</c:v>
                </c:pt>
                <c:pt idx="4285">
                  <c:v>28878</c:v>
                </c:pt>
                <c:pt idx="4286">
                  <c:v>28879</c:v>
                </c:pt>
                <c:pt idx="4287">
                  <c:v>28880</c:v>
                </c:pt>
                <c:pt idx="4288">
                  <c:v>28881</c:v>
                </c:pt>
                <c:pt idx="4289">
                  <c:v>28882</c:v>
                </c:pt>
                <c:pt idx="4290">
                  <c:v>28883</c:v>
                </c:pt>
                <c:pt idx="4291">
                  <c:v>28884</c:v>
                </c:pt>
                <c:pt idx="4292">
                  <c:v>28885</c:v>
                </c:pt>
                <c:pt idx="4293">
                  <c:v>28886</c:v>
                </c:pt>
                <c:pt idx="4294">
                  <c:v>28887</c:v>
                </c:pt>
                <c:pt idx="4295">
                  <c:v>28888</c:v>
                </c:pt>
                <c:pt idx="4296">
                  <c:v>28889</c:v>
                </c:pt>
                <c:pt idx="4297">
                  <c:v>28890</c:v>
                </c:pt>
                <c:pt idx="4298">
                  <c:v>28891</c:v>
                </c:pt>
                <c:pt idx="4299">
                  <c:v>28892</c:v>
                </c:pt>
                <c:pt idx="4300">
                  <c:v>28893</c:v>
                </c:pt>
                <c:pt idx="4301">
                  <c:v>28894</c:v>
                </c:pt>
                <c:pt idx="4302">
                  <c:v>28895</c:v>
                </c:pt>
                <c:pt idx="4303">
                  <c:v>28896</c:v>
                </c:pt>
                <c:pt idx="4304">
                  <c:v>28897</c:v>
                </c:pt>
                <c:pt idx="4305">
                  <c:v>28898</c:v>
                </c:pt>
                <c:pt idx="4306">
                  <c:v>28899</c:v>
                </c:pt>
                <c:pt idx="4307">
                  <c:v>28900</c:v>
                </c:pt>
                <c:pt idx="4308">
                  <c:v>28901</c:v>
                </c:pt>
                <c:pt idx="4309">
                  <c:v>28902</c:v>
                </c:pt>
                <c:pt idx="4310">
                  <c:v>28903</c:v>
                </c:pt>
                <c:pt idx="4311">
                  <c:v>28904</c:v>
                </c:pt>
                <c:pt idx="4312">
                  <c:v>28905</c:v>
                </c:pt>
                <c:pt idx="4313">
                  <c:v>28906</c:v>
                </c:pt>
                <c:pt idx="4314">
                  <c:v>28907</c:v>
                </c:pt>
                <c:pt idx="4315">
                  <c:v>28908</c:v>
                </c:pt>
                <c:pt idx="4316">
                  <c:v>28909</c:v>
                </c:pt>
                <c:pt idx="4317">
                  <c:v>28910</c:v>
                </c:pt>
                <c:pt idx="4318">
                  <c:v>28911</c:v>
                </c:pt>
                <c:pt idx="4319">
                  <c:v>28912</c:v>
                </c:pt>
                <c:pt idx="4320">
                  <c:v>28913</c:v>
                </c:pt>
                <c:pt idx="4321">
                  <c:v>28914</c:v>
                </c:pt>
                <c:pt idx="4322">
                  <c:v>28915</c:v>
                </c:pt>
                <c:pt idx="4323">
                  <c:v>28916</c:v>
                </c:pt>
                <c:pt idx="4324">
                  <c:v>28917</c:v>
                </c:pt>
                <c:pt idx="4325">
                  <c:v>28918</c:v>
                </c:pt>
                <c:pt idx="4326">
                  <c:v>28919</c:v>
                </c:pt>
                <c:pt idx="4327">
                  <c:v>28920</c:v>
                </c:pt>
                <c:pt idx="4328">
                  <c:v>28921</c:v>
                </c:pt>
                <c:pt idx="4329">
                  <c:v>28922</c:v>
                </c:pt>
                <c:pt idx="4330">
                  <c:v>28923</c:v>
                </c:pt>
                <c:pt idx="4331">
                  <c:v>28924</c:v>
                </c:pt>
                <c:pt idx="4332">
                  <c:v>28925</c:v>
                </c:pt>
                <c:pt idx="4333">
                  <c:v>28926</c:v>
                </c:pt>
                <c:pt idx="4334">
                  <c:v>28927</c:v>
                </c:pt>
                <c:pt idx="4335">
                  <c:v>28928</c:v>
                </c:pt>
                <c:pt idx="4336">
                  <c:v>28929</c:v>
                </c:pt>
                <c:pt idx="4337">
                  <c:v>28930</c:v>
                </c:pt>
                <c:pt idx="4338">
                  <c:v>28931</c:v>
                </c:pt>
                <c:pt idx="4339">
                  <c:v>28932</c:v>
                </c:pt>
                <c:pt idx="4340">
                  <c:v>28933</c:v>
                </c:pt>
                <c:pt idx="4341">
                  <c:v>28934</c:v>
                </c:pt>
                <c:pt idx="4342">
                  <c:v>28935</c:v>
                </c:pt>
                <c:pt idx="4343">
                  <c:v>28936</c:v>
                </c:pt>
                <c:pt idx="4344">
                  <c:v>28937</c:v>
                </c:pt>
                <c:pt idx="4345">
                  <c:v>28938</c:v>
                </c:pt>
                <c:pt idx="4346">
                  <c:v>28939</c:v>
                </c:pt>
                <c:pt idx="4347">
                  <c:v>28940</c:v>
                </c:pt>
                <c:pt idx="4348">
                  <c:v>28941</c:v>
                </c:pt>
                <c:pt idx="4349">
                  <c:v>28942</c:v>
                </c:pt>
                <c:pt idx="4350">
                  <c:v>28943</c:v>
                </c:pt>
                <c:pt idx="4351">
                  <c:v>28944</c:v>
                </c:pt>
                <c:pt idx="4352">
                  <c:v>28945</c:v>
                </c:pt>
                <c:pt idx="4353">
                  <c:v>28946</c:v>
                </c:pt>
                <c:pt idx="4354">
                  <c:v>28947</c:v>
                </c:pt>
                <c:pt idx="4355">
                  <c:v>28948</c:v>
                </c:pt>
                <c:pt idx="4356">
                  <c:v>28949</c:v>
                </c:pt>
                <c:pt idx="4357">
                  <c:v>28950</c:v>
                </c:pt>
                <c:pt idx="4358">
                  <c:v>28951</c:v>
                </c:pt>
                <c:pt idx="4359">
                  <c:v>28952</c:v>
                </c:pt>
                <c:pt idx="4360">
                  <c:v>28953</c:v>
                </c:pt>
                <c:pt idx="4361">
                  <c:v>28954</c:v>
                </c:pt>
                <c:pt idx="4362">
                  <c:v>28955</c:v>
                </c:pt>
                <c:pt idx="4363">
                  <c:v>28956</c:v>
                </c:pt>
                <c:pt idx="4364">
                  <c:v>28957</c:v>
                </c:pt>
                <c:pt idx="4365">
                  <c:v>28958</c:v>
                </c:pt>
                <c:pt idx="4366">
                  <c:v>28959</c:v>
                </c:pt>
                <c:pt idx="4367">
                  <c:v>28960</c:v>
                </c:pt>
                <c:pt idx="4368">
                  <c:v>28961</c:v>
                </c:pt>
                <c:pt idx="4369">
                  <c:v>28962</c:v>
                </c:pt>
                <c:pt idx="4370">
                  <c:v>28963</c:v>
                </c:pt>
                <c:pt idx="4371">
                  <c:v>28964</c:v>
                </c:pt>
                <c:pt idx="4372">
                  <c:v>28965</c:v>
                </c:pt>
                <c:pt idx="4373">
                  <c:v>28966</c:v>
                </c:pt>
                <c:pt idx="4374">
                  <c:v>28967</c:v>
                </c:pt>
                <c:pt idx="4375">
                  <c:v>28968</c:v>
                </c:pt>
                <c:pt idx="4376">
                  <c:v>28969</c:v>
                </c:pt>
                <c:pt idx="4377">
                  <c:v>28970</c:v>
                </c:pt>
                <c:pt idx="4378">
                  <c:v>28971</c:v>
                </c:pt>
                <c:pt idx="4379">
                  <c:v>28972</c:v>
                </c:pt>
                <c:pt idx="4380">
                  <c:v>28973</c:v>
                </c:pt>
                <c:pt idx="4381">
                  <c:v>28974</c:v>
                </c:pt>
                <c:pt idx="4382">
                  <c:v>28975</c:v>
                </c:pt>
                <c:pt idx="4383">
                  <c:v>28976</c:v>
                </c:pt>
                <c:pt idx="4384">
                  <c:v>28977</c:v>
                </c:pt>
                <c:pt idx="4385">
                  <c:v>28978</c:v>
                </c:pt>
                <c:pt idx="4386">
                  <c:v>28979</c:v>
                </c:pt>
                <c:pt idx="4387">
                  <c:v>28980</c:v>
                </c:pt>
                <c:pt idx="4388">
                  <c:v>28981</c:v>
                </c:pt>
                <c:pt idx="4389">
                  <c:v>28982</c:v>
                </c:pt>
                <c:pt idx="4390">
                  <c:v>28983</c:v>
                </c:pt>
                <c:pt idx="4391">
                  <c:v>28984</c:v>
                </c:pt>
                <c:pt idx="4392">
                  <c:v>28985</c:v>
                </c:pt>
                <c:pt idx="4393">
                  <c:v>28986</c:v>
                </c:pt>
                <c:pt idx="4394">
                  <c:v>28987</c:v>
                </c:pt>
                <c:pt idx="4395">
                  <c:v>28988</c:v>
                </c:pt>
                <c:pt idx="4396">
                  <c:v>28989</c:v>
                </c:pt>
                <c:pt idx="4397">
                  <c:v>28990</c:v>
                </c:pt>
                <c:pt idx="4398">
                  <c:v>28991</c:v>
                </c:pt>
                <c:pt idx="4399">
                  <c:v>28992</c:v>
                </c:pt>
                <c:pt idx="4400">
                  <c:v>28993</c:v>
                </c:pt>
                <c:pt idx="4401">
                  <c:v>28994</c:v>
                </c:pt>
                <c:pt idx="4402">
                  <c:v>28995</c:v>
                </c:pt>
                <c:pt idx="4403">
                  <c:v>28996</c:v>
                </c:pt>
                <c:pt idx="4404">
                  <c:v>28997</c:v>
                </c:pt>
                <c:pt idx="4405">
                  <c:v>28998</c:v>
                </c:pt>
                <c:pt idx="4406">
                  <c:v>28999</c:v>
                </c:pt>
                <c:pt idx="4407">
                  <c:v>29000</c:v>
                </c:pt>
                <c:pt idx="4408">
                  <c:v>29001</c:v>
                </c:pt>
                <c:pt idx="4409">
                  <c:v>29002</c:v>
                </c:pt>
                <c:pt idx="4410">
                  <c:v>29003</c:v>
                </c:pt>
                <c:pt idx="4411">
                  <c:v>29004</c:v>
                </c:pt>
                <c:pt idx="4412">
                  <c:v>29005</c:v>
                </c:pt>
                <c:pt idx="4413">
                  <c:v>29006</c:v>
                </c:pt>
                <c:pt idx="4414">
                  <c:v>29007</c:v>
                </c:pt>
                <c:pt idx="4415">
                  <c:v>29008</c:v>
                </c:pt>
                <c:pt idx="4416">
                  <c:v>29009</c:v>
                </c:pt>
                <c:pt idx="4417">
                  <c:v>29010</c:v>
                </c:pt>
                <c:pt idx="4418">
                  <c:v>29011</c:v>
                </c:pt>
                <c:pt idx="4419">
                  <c:v>29012</c:v>
                </c:pt>
                <c:pt idx="4420">
                  <c:v>29013</c:v>
                </c:pt>
                <c:pt idx="4421">
                  <c:v>29014</c:v>
                </c:pt>
                <c:pt idx="4422">
                  <c:v>29015</c:v>
                </c:pt>
                <c:pt idx="4423">
                  <c:v>29016</c:v>
                </c:pt>
                <c:pt idx="4424">
                  <c:v>29017</c:v>
                </c:pt>
                <c:pt idx="4425">
                  <c:v>29018</c:v>
                </c:pt>
                <c:pt idx="4426">
                  <c:v>29019</c:v>
                </c:pt>
                <c:pt idx="4427">
                  <c:v>29020</c:v>
                </c:pt>
                <c:pt idx="4428">
                  <c:v>29021</c:v>
                </c:pt>
                <c:pt idx="4429">
                  <c:v>29022</c:v>
                </c:pt>
                <c:pt idx="4430">
                  <c:v>29023</c:v>
                </c:pt>
                <c:pt idx="4431">
                  <c:v>29024</c:v>
                </c:pt>
                <c:pt idx="4432">
                  <c:v>29025</c:v>
                </c:pt>
                <c:pt idx="4433">
                  <c:v>29026</c:v>
                </c:pt>
                <c:pt idx="4434">
                  <c:v>29027</c:v>
                </c:pt>
                <c:pt idx="4435">
                  <c:v>29028</c:v>
                </c:pt>
                <c:pt idx="4436">
                  <c:v>29029</c:v>
                </c:pt>
                <c:pt idx="4437">
                  <c:v>29030</c:v>
                </c:pt>
                <c:pt idx="4438">
                  <c:v>29031</c:v>
                </c:pt>
                <c:pt idx="4439">
                  <c:v>29032</c:v>
                </c:pt>
                <c:pt idx="4440">
                  <c:v>29033</c:v>
                </c:pt>
                <c:pt idx="4441">
                  <c:v>29034</c:v>
                </c:pt>
                <c:pt idx="4442">
                  <c:v>29035</c:v>
                </c:pt>
                <c:pt idx="4443">
                  <c:v>29036</c:v>
                </c:pt>
                <c:pt idx="4444">
                  <c:v>29037</c:v>
                </c:pt>
                <c:pt idx="4445">
                  <c:v>29038</c:v>
                </c:pt>
                <c:pt idx="4446">
                  <c:v>29039</c:v>
                </c:pt>
                <c:pt idx="4447">
                  <c:v>29040</c:v>
                </c:pt>
                <c:pt idx="4448">
                  <c:v>29041</c:v>
                </c:pt>
                <c:pt idx="4449">
                  <c:v>29042</c:v>
                </c:pt>
                <c:pt idx="4450">
                  <c:v>29043</c:v>
                </c:pt>
                <c:pt idx="4451">
                  <c:v>29044</c:v>
                </c:pt>
                <c:pt idx="4452">
                  <c:v>29045</c:v>
                </c:pt>
                <c:pt idx="4453">
                  <c:v>29046</c:v>
                </c:pt>
                <c:pt idx="4454">
                  <c:v>29047</c:v>
                </c:pt>
                <c:pt idx="4455">
                  <c:v>29048</c:v>
                </c:pt>
                <c:pt idx="4456">
                  <c:v>29049</c:v>
                </c:pt>
                <c:pt idx="4457">
                  <c:v>29050</c:v>
                </c:pt>
                <c:pt idx="4458">
                  <c:v>29051</c:v>
                </c:pt>
                <c:pt idx="4459">
                  <c:v>29052</c:v>
                </c:pt>
                <c:pt idx="4460">
                  <c:v>29053</c:v>
                </c:pt>
                <c:pt idx="4461">
                  <c:v>29054</c:v>
                </c:pt>
                <c:pt idx="4462">
                  <c:v>29055</c:v>
                </c:pt>
                <c:pt idx="4463">
                  <c:v>29056</c:v>
                </c:pt>
                <c:pt idx="4464">
                  <c:v>29057</c:v>
                </c:pt>
                <c:pt idx="4465">
                  <c:v>29058</c:v>
                </c:pt>
                <c:pt idx="4466">
                  <c:v>29059</c:v>
                </c:pt>
                <c:pt idx="4467">
                  <c:v>29060</c:v>
                </c:pt>
                <c:pt idx="4468">
                  <c:v>29061</c:v>
                </c:pt>
                <c:pt idx="4469">
                  <c:v>29062</c:v>
                </c:pt>
                <c:pt idx="4470">
                  <c:v>29063</c:v>
                </c:pt>
                <c:pt idx="4471">
                  <c:v>29064</c:v>
                </c:pt>
                <c:pt idx="4472">
                  <c:v>29065</c:v>
                </c:pt>
                <c:pt idx="4473">
                  <c:v>29066</c:v>
                </c:pt>
                <c:pt idx="4474">
                  <c:v>29067</c:v>
                </c:pt>
                <c:pt idx="4475">
                  <c:v>29068</c:v>
                </c:pt>
                <c:pt idx="4476">
                  <c:v>29069</c:v>
                </c:pt>
                <c:pt idx="4477">
                  <c:v>29070</c:v>
                </c:pt>
                <c:pt idx="4478">
                  <c:v>29071</c:v>
                </c:pt>
                <c:pt idx="4479">
                  <c:v>29072</c:v>
                </c:pt>
                <c:pt idx="4480">
                  <c:v>29073</c:v>
                </c:pt>
                <c:pt idx="4481">
                  <c:v>29074</c:v>
                </c:pt>
                <c:pt idx="4482">
                  <c:v>29075</c:v>
                </c:pt>
                <c:pt idx="4483">
                  <c:v>29076</c:v>
                </c:pt>
                <c:pt idx="4484">
                  <c:v>29077</c:v>
                </c:pt>
                <c:pt idx="4485">
                  <c:v>29078</c:v>
                </c:pt>
                <c:pt idx="4486">
                  <c:v>29079</c:v>
                </c:pt>
                <c:pt idx="4487">
                  <c:v>29080</c:v>
                </c:pt>
                <c:pt idx="4488">
                  <c:v>29081</c:v>
                </c:pt>
                <c:pt idx="4489">
                  <c:v>29082</c:v>
                </c:pt>
                <c:pt idx="4490">
                  <c:v>29083</c:v>
                </c:pt>
                <c:pt idx="4491">
                  <c:v>29084</c:v>
                </c:pt>
                <c:pt idx="4492">
                  <c:v>29085</c:v>
                </c:pt>
                <c:pt idx="4493">
                  <c:v>29086</c:v>
                </c:pt>
                <c:pt idx="4494">
                  <c:v>29087</c:v>
                </c:pt>
                <c:pt idx="4495">
                  <c:v>29088</c:v>
                </c:pt>
                <c:pt idx="4496">
                  <c:v>29089</c:v>
                </c:pt>
                <c:pt idx="4497">
                  <c:v>29090</c:v>
                </c:pt>
                <c:pt idx="4498">
                  <c:v>29091</c:v>
                </c:pt>
                <c:pt idx="4499">
                  <c:v>29092</c:v>
                </c:pt>
                <c:pt idx="4500">
                  <c:v>29093</c:v>
                </c:pt>
                <c:pt idx="4501">
                  <c:v>29094</c:v>
                </c:pt>
                <c:pt idx="4502">
                  <c:v>29095</c:v>
                </c:pt>
                <c:pt idx="4503">
                  <c:v>29096</c:v>
                </c:pt>
                <c:pt idx="4504">
                  <c:v>29097</c:v>
                </c:pt>
                <c:pt idx="4505">
                  <c:v>29098</c:v>
                </c:pt>
                <c:pt idx="4506">
                  <c:v>29099</c:v>
                </c:pt>
                <c:pt idx="4507">
                  <c:v>29100</c:v>
                </c:pt>
                <c:pt idx="4508">
                  <c:v>29101</c:v>
                </c:pt>
                <c:pt idx="4509">
                  <c:v>29102</c:v>
                </c:pt>
                <c:pt idx="4510">
                  <c:v>29103</c:v>
                </c:pt>
                <c:pt idx="4511">
                  <c:v>29104</c:v>
                </c:pt>
                <c:pt idx="4512">
                  <c:v>29105</c:v>
                </c:pt>
                <c:pt idx="4513">
                  <c:v>29106</c:v>
                </c:pt>
                <c:pt idx="4514">
                  <c:v>29107</c:v>
                </c:pt>
                <c:pt idx="4515">
                  <c:v>29108</c:v>
                </c:pt>
                <c:pt idx="4516">
                  <c:v>29109</c:v>
                </c:pt>
                <c:pt idx="4517">
                  <c:v>29110</c:v>
                </c:pt>
                <c:pt idx="4518">
                  <c:v>29111</c:v>
                </c:pt>
                <c:pt idx="4519">
                  <c:v>29112</c:v>
                </c:pt>
                <c:pt idx="4520">
                  <c:v>29113</c:v>
                </c:pt>
                <c:pt idx="4521">
                  <c:v>29114</c:v>
                </c:pt>
                <c:pt idx="4522">
                  <c:v>29115</c:v>
                </c:pt>
                <c:pt idx="4523">
                  <c:v>29116</c:v>
                </c:pt>
                <c:pt idx="4524">
                  <c:v>29117</c:v>
                </c:pt>
                <c:pt idx="4525">
                  <c:v>29118</c:v>
                </c:pt>
                <c:pt idx="4526">
                  <c:v>29119</c:v>
                </c:pt>
                <c:pt idx="4527">
                  <c:v>29120</c:v>
                </c:pt>
                <c:pt idx="4528">
                  <c:v>29121</c:v>
                </c:pt>
                <c:pt idx="4529">
                  <c:v>29122</c:v>
                </c:pt>
                <c:pt idx="4530">
                  <c:v>29123</c:v>
                </c:pt>
                <c:pt idx="4531">
                  <c:v>29124</c:v>
                </c:pt>
                <c:pt idx="4532">
                  <c:v>29125</c:v>
                </c:pt>
                <c:pt idx="4533">
                  <c:v>29126</c:v>
                </c:pt>
                <c:pt idx="4534">
                  <c:v>29127</c:v>
                </c:pt>
                <c:pt idx="4535">
                  <c:v>29128</c:v>
                </c:pt>
                <c:pt idx="4536">
                  <c:v>29129</c:v>
                </c:pt>
                <c:pt idx="4537">
                  <c:v>29130</c:v>
                </c:pt>
                <c:pt idx="4538">
                  <c:v>29131</c:v>
                </c:pt>
                <c:pt idx="4539">
                  <c:v>29132</c:v>
                </c:pt>
                <c:pt idx="4540">
                  <c:v>29133</c:v>
                </c:pt>
                <c:pt idx="4541">
                  <c:v>29134</c:v>
                </c:pt>
                <c:pt idx="4542">
                  <c:v>29135</c:v>
                </c:pt>
                <c:pt idx="4543">
                  <c:v>29136</c:v>
                </c:pt>
                <c:pt idx="4544">
                  <c:v>29137</c:v>
                </c:pt>
                <c:pt idx="4545">
                  <c:v>29138</c:v>
                </c:pt>
                <c:pt idx="4546">
                  <c:v>29139</c:v>
                </c:pt>
                <c:pt idx="4547">
                  <c:v>29140</c:v>
                </c:pt>
                <c:pt idx="4548">
                  <c:v>29141</c:v>
                </c:pt>
                <c:pt idx="4549">
                  <c:v>29142</c:v>
                </c:pt>
                <c:pt idx="4550">
                  <c:v>29143</c:v>
                </c:pt>
                <c:pt idx="4551">
                  <c:v>29144</c:v>
                </c:pt>
                <c:pt idx="4552">
                  <c:v>29145</c:v>
                </c:pt>
                <c:pt idx="4553">
                  <c:v>29146</c:v>
                </c:pt>
                <c:pt idx="4554">
                  <c:v>29147</c:v>
                </c:pt>
                <c:pt idx="4555">
                  <c:v>29148</c:v>
                </c:pt>
                <c:pt idx="4556">
                  <c:v>29149</c:v>
                </c:pt>
                <c:pt idx="4557">
                  <c:v>29150</c:v>
                </c:pt>
                <c:pt idx="4558">
                  <c:v>29151</c:v>
                </c:pt>
                <c:pt idx="4559">
                  <c:v>29152</c:v>
                </c:pt>
                <c:pt idx="4560">
                  <c:v>29153</c:v>
                </c:pt>
                <c:pt idx="4561">
                  <c:v>29154</c:v>
                </c:pt>
                <c:pt idx="4562">
                  <c:v>29155</c:v>
                </c:pt>
                <c:pt idx="4563">
                  <c:v>29156</c:v>
                </c:pt>
                <c:pt idx="4564">
                  <c:v>29157</c:v>
                </c:pt>
                <c:pt idx="4565">
                  <c:v>29158</c:v>
                </c:pt>
                <c:pt idx="4566">
                  <c:v>29159</c:v>
                </c:pt>
                <c:pt idx="4567">
                  <c:v>29160</c:v>
                </c:pt>
                <c:pt idx="4568">
                  <c:v>29161</c:v>
                </c:pt>
                <c:pt idx="4569">
                  <c:v>29162</c:v>
                </c:pt>
                <c:pt idx="4570">
                  <c:v>29163</c:v>
                </c:pt>
                <c:pt idx="4571">
                  <c:v>29164</c:v>
                </c:pt>
                <c:pt idx="4572">
                  <c:v>29165</c:v>
                </c:pt>
                <c:pt idx="4573">
                  <c:v>29166</c:v>
                </c:pt>
                <c:pt idx="4574">
                  <c:v>29167</c:v>
                </c:pt>
                <c:pt idx="4575">
                  <c:v>29168</c:v>
                </c:pt>
                <c:pt idx="4576">
                  <c:v>29169</c:v>
                </c:pt>
                <c:pt idx="4577">
                  <c:v>29170</c:v>
                </c:pt>
                <c:pt idx="4578">
                  <c:v>29171</c:v>
                </c:pt>
                <c:pt idx="4579">
                  <c:v>29172</c:v>
                </c:pt>
                <c:pt idx="4580">
                  <c:v>29173</c:v>
                </c:pt>
                <c:pt idx="4581">
                  <c:v>29174</c:v>
                </c:pt>
                <c:pt idx="4582">
                  <c:v>29175</c:v>
                </c:pt>
                <c:pt idx="4583">
                  <c:v>29176</c:v>
                </c:pt>
                <c:pt idx="4584">
                  <c:v>29177</c:v>
                </c:pt>
                <c:pt idx="4585">
                  <c:v>29178</c:v>
                </c:pt>
                <c:pt idx="4586">
                  <c:v>29179</c:v>
                </c:pt>
                <c:pt idx="4587">
                  <c:v>29180</c:v>
                </c:pt>
                <c:pt idx="4588">
                  <c:v>29181</c:v>
                </c:pt>
                <c:pt idx="4589">
                  <c:v>29182</c:v>
                </c:pt>
                <c:pt idx="4590">
                  <c:v>29183</c:v>
                </c:pt>
                <c:pt idx="4591">
                  <c:v>29184</c:v>
                </c:pt>
                <c:pt idx="4592">
                  <c:v>29185</c:v>
                </c:pt>
                <c:pt idx="4593">
                  <c:v>29186</c:v>
                </c:pt>
                <c:pt idx="4594">
                  <c:v>29187</c:v>
                </c:pt>
                <c:pt idx="4595">
                  <c:v>29188</c:v>
                </c:pt>
                <c:pt idx="4596">
                  <c:v>29189</c:v>
                </c:pt>
                <c:pt idx="4597">
                  <c:v>29190</c:v>
                </c:pt>
                <c:pt idx="4598">
                  <c:v>29191</c:v>
                </c:pt>
                <c:pt idx="4599">
                  <c:v>29192</c:v>
                </c:pt>
                <c:pt idx="4600">
                  <c:v>29193</c:v>
                </c:pt>
                <c:pt idx="4601">
                  <c:v>29194</c:v>
                </c:pt>
                <c:pt idx="4602">
                  <c:v>29195</c:v>
                </c:pt>
                <c:pt idx="4603">
                  <c:v>29196</c:v>
                </c:pt>
                <c:pt idx="4604">
                  <c:v>29197</c:v>
                </c:pt>
                <c:pt idx="4605">
                  <c:v>29198</c:v>
                </c:pt>
                <c:pt idx="4606">
                  <c:v>29199</c:v>
                </c:pt>
                <c:pt idx="4607">
                  <c:v>29200</c:v>
                </c:pt>
                <c:pt idx="4608">
                  <c:v>29201</c:v>
                </c:pt>
                <c:pt idx="4609">
                  <c:v>29202</c:v>
                </c:pt>
                <c:pt idx="4610">
                  <c:v>29203</c:v>
                </c:pt>
                <c:pt idx="4611">
                  <c:v>29204</c:v>
                </c:pt>
                <c:pt idx="4612">
                  <c:v>29205</c:v>
                </c:pt>
                <c:pt idx="4613">
                  <c:v>29206</c:v>
                </c:pt>
                <c:pt idx="4614">
                  <c:v>29207</c:v>
                </c:pt>
                <c:pt idx="4615">
                  <c:v>29208</c:v>
                </c:pt>
                <c:pt idx="4616">
                  <c:v>29209</c:v>
                </c:pt>
                <c:pt idx="4617">
                  <c:v>29210</c:v>
                </c:pt>
                <c:pt idx="4618">
                  <c:v>29211</c:v>
                </c:pt>
                <c:pt idx="4619">
                  <c:v>29212</c:v>
                </c:pt>
                <c:pt idx="4620">
                  <c:v>29213</c:v>
                </c:pt>
                <c:pt idx="4621">
                  <c:v>29214</c:v>
                </c:pt>
                <c:pt idx="4622">
                  <c:v>29215</c:v>
                </c:pt>
                <c:pt idx="4623">
                  <c:v>29216</c:v>
                </c:pt>
                <c:pt idx="4624">
                  <c:v>29217</c:v>
                </c:pt>
                <c:pt idx="4625">
                  <c:v>29218</c:v>
                </c:pt>
                <c:pt idx="4626">
                  <c:v>29219</c:v>
                </c:pt>
                <c:pt idx="4627">
                  <c:v>29220</c:v>
                </c:pt>
                <c:pt idx="4628">
                  <c:v>29221</c:v>
                </c:pt>
                <c:pt idx="4629">
                  <c:v>29222</c:v>
                </c:pt>
                <c:pt idx="4630">
                  <c:v>29223</c:v>
                </c:pt>
                <c:pt idx="4631">
                  <c:v>29224</c:v>
                </c:pt>
                <c:pt idx="4632">
                  <c:v>29225</c:v>
                </c:pt>
                <c:pt idx="4633">
                  <c:v>29226</c:v>
                </c:pt>
                <c:pt idx="4634">
                  <c:v>29227</c:v>
                </c:pt>
                <c:pt idx="4635">
                  <c:v>29228</c:v>
                </c:pt>
                <c:pt idx="4636">
                  <c:v>29229</c:v>
                </c:pt>
                <c:pt idx="4637">
                  <c:v>29230</c:v>
                </c:pt>
                <c:pt idx="4638">
                  <c:v>29231</c:v>
                </c:pt>
                <c:pt idx="4639">
                  <c:v>29232</c:v>
                </c:pt>
                <c:pt idx="4640">
                  <c:v>29233</c:v>
                </c:pt>
                <c:pt idx="4641">
                  <c:v>29234</c:v>
                </c:pt>
                <c:pt idx="4642">
                  <c:v>29235</c:v>
                </c:pt>
                <c:pt idx="4643">
                  <c:v>29236</c:v>
                </c:pt>
                <c:pt idx="4644">
                  <c:v>29237</c:v>
                </c:pt>
                <c:pt idx="4645">
                  <c:v>29238</c:v>
                </c:pt>
                <c:pt idx="4646">
                  <c:v>29239</c:v>
                </c:pt>
                <c:pt idx="4647">
                  <c:v>29240</c:v>
                </c:pt>
                <c:pt idx="4648">
                  <c:v>29241</c:v>
                </c:pt>
                <c:pt idx="4649">
                  <c:v>29242</c:v>
                </c:pt>
                <c:pt idx="4650">
                  <c:v>29243</c:v>
                </c:pt>
                <c:pt idx="4651">
                  <c:v>29244</c:v>
                </c:pt>
                <c:pt idx="4652">
                  <c:v>29245</c:v>
                </c:pt>
                <c:pt idx="4653">
                  <c:v>29246</c:v>
                </c:pt>
                <c:pt idx="4654">
                  <c:v>29247</c:v>
                </c:pt>
                <c:pt idx="4655">
                  <c:v>29248</c:v>
                </c:pt>
                <c:pt idx="4656">
                  <c:v>29249</c:v>
                </c:pt>
                <c:pt idx="4657">
                  <c:v>29250</c:v>
                </c:pt>
                <c:pt idx="4658">
                  <c:v>29251</c:v>
                </c:pt>
                <c:pt idx="4659">
                  <c:v>29252</c:v>
                </c:pt>
                <c:pt idx="4660">
                  <c:v>29253</c:v>
                </c:pt>
                <c:pt idx="4661">
                  <c:v>29254</c:v>
                </c:pt>
                <c:pt idx="4662">
                  <c:v>29255</c:v>
                </c:pt>
                <c:pt idx="4663">
                  <c:v>29256</c:v>
                </c:pt>
                <c:pt idx="4664">
                  <c:v>29257</c:v>
                </c:pt>
                <c:pt idx="4665">
                  <c:v>29258</c:v>
                </c:pt>
                <c:pt idx="4666">
                  <c:v>29259</c:v>
                </c:pt>
                <c:pt idx="4667">
                  <c:v>29260</c:v>
                </c:pt>
                <c:pt idx="4668">
                  <c:v>29261</c:v>
                </c:pt>
                <c:pt idx="4669">
                  <c:v>29262</c:v>
                </c:pt>
                <c:pt idx="4670">
                  <c:v>29263</c:v>
                </c:pt>
                <c:pt idx="4671">
                  <c:v>29264</c:v>
                </c:pt>
                <c:pt idx="4672">
                  <c:v>29265</c:v>
                </c:pt>
                <c:pt idx="4673">
                  <c:v>29266</c:v>
                </c:pt>
                <c:pt idx="4674">
                  <c:v>29267</c:v>
                </c:pt>
                <c:pt idx="4675">
                  <c:v>29268</c:v>
                </c:pt>
                <c:pt idx="4676">
                  <c:v>29269</c:v>
                </c:pt>
                <c:pt idx="4677">
                  <c:v>29270</c:v>
                </c:pt>
                <c:pt idx="4678">
                  <c:v>29271</c:v>
                </c:pt>
                <c:pt idx="4679">
                  <c:v>29272</c:v>
                </c:pt>
                <c:pt idx="4680">
                  <c:v>29273</c:v>
                </c:pt>
                <c:pt idx="4681">
                  <c:v>29274</c:v>
                </c:pt>
                <c:pt idx="4682">
                  <c:v>29275</c:v>
                </c:pt>
                <c:pt idx="4683">
                  <c:v>29276</c:v>
                </c:pt>
                <c:pt idx="4684">
                  <c:v>29277</c:v>
                </c:pt>
                <c:pt idx="4685">
                  <c:v>29278</c:v>
                </c:pt>
                <c:pt idx="4686">
                  <c:v>29279</c:v>
                </c:pt>
                <c:pt idx="4687">
                  <c:v>29280</c:v>
                </c:pt>
                <c:pt idx="4688">
                  <c:v>29281</c:v>
                </c:pt>
                <c:pt idx="4689">
                  <c:v>29282</c:v>
                </c:pt>
                <c:pt idx="4690">
                  <c:v>29283</c:v>
                </c:pt>
                <c:pt idx="4691">
                  <c:v>29284</c:v>
                </c:pt>
                <c:pt idx="4692">
                  <c:v>29285</c:v>
                </c:pt>
                <c:pt idx="4693">
                  <c:v>29286</c:v>
                </c:pt>
                <c:pt idx="4694">
                  <c:v>29287</c:v>
                </c:pt>
                <c:pt idx="4695">
                  <c:v>29288</c:v>
                </c:pt>
                <c:pt idx="4696">
                  <c:v>29289</c:v>
                </c:pt>
                <c:pt idx="4697">
                  <c:v>29290</c:v>
                </c:pt>
                <c:pt idx="4698">
                  <c:v>29291</c:v>
                </c:pt>
                <c:pt idx="4699">
                  <c:v>29292</c:v>
                </c:pt>
                <c:pt idx="4700">
                  <c:v>29293</c:v>
                </c:pt>
                <c:pt idx="4701">
                  <c:v>29294</c:v>
                </c:pt>
                <c:pt idx="4702">
                  <c:v>29295</c:v>
                </c:pt>
                <c:pt idx="4703">
                  <c:v>29296</c:v>
                </c:pt>
                <c:pt idx="4704">
                  <c:v>29297</c:v>
                </c:pt>
                <c:pt idx="4705">
                  <c:v>29298</c:v>
                </c:pt>
                <c:pt idx="4706">
                  <c:v>29299</c:v>
                </c:pt>
                <c:pt idx="4707">
                  <c:v>29300</c:v>
                </c:pt>
                <c:pt idx="4708">
                  <c:v>29301</c:v>
                </c:pt>
                <c:pt idx="4709">
                  <c:v>29302</c:v>
                </c:pt>
                <c:pt idx="4710">
                  <c:v>29303</c:v>
                </c:pt>
                <c:pt idx="4711">
                  <c:v>29304</c:v>
                </c:pt>
                <c:pt idx="4712">
                  <c:v>29305</c:v>
                </c:pt>
                <c:pt idx="4713">
                  <c:v>29306</c:v>
                </c:pt>
                <c:pt idx="4714">
                  <c:v>29307</c:v>
                </c:pt>
                <c:pt idx="4715">
                  <c:v>29308</c:v>
                </c:pt>
                <c:pt idx="4716">
                  <c:v>29309</c:v>
                </c:pt>
                <c:pt idx="4717">
                  <c:v>29310</c:v>
                </c:pt>
                <c:pt idx="4718">
                  <c:v>29311</c:v>
                </c:pt>
                <c:pt idx="4719">
                  <c:v>29312</c:v>
                </c:pt>
                <c:pt idx="4720">
                  <c:v>29313</c:v>
                </c:pt>
                <c:pt idx="4721">
                  <c:v>29314</c:v>
                </c:pt>
                <c:pt idx="4722">
                  <c:v>29315</c:v>
                </c:pt>
                <c:pt idx="4723">
                  <c:v>29316</c:v>
                </c:pt>
                <c:pt idx="4724">
                  <c:v>29317</c:v>
                </c:pt>
                <c:pt idx="4725">
                  <c:v>29318</c:v>
                </c:pt>
                <c:pt idx="4726">
                  <c:v>29319</c:v>
                </c:pt>
                <c:pt idx="4727">
                  <c:v>29320</c:v>
                </c:pt>
                <c:pt idx="4728">
                  <c:v>29321</c:v>
                </c:pt>
                <c:pt idx="4729">
                  <c:v>29322</c:v>
                </c:pt>
                <c:pt idx="4730">
                  <c:v>29323</c:v>
                </c:pt>
                <c:pt idx="4731">
                  <c:v>29324</c:v>
                </c:pt>
                <c:pt idx="4732">
                  <c:v>29325</c:v>
                </c:pt>
                <c:pt idx="4733">
                  <c:v>29326</c:v>
                </c:pt>
                <c:pt idx="4734">
                  <c:v>29327</c:v>
                </c:pt>
                <c:pt idx="4735">
                  <c:v>29328</c:v>
                </c:pt>
                <c:pt idx="4736">
                  <c:v>29329</c:v>
                </c:pt>
                <c:pt idx="4737">
                  <c:v>29330</c:v>
                </c:pt>
                <c:pt idx="4738">
                  <c:v>29331</c:v>
                </c:pt>
                <c:pt idx="4739">
                  <c:v>29332</c:v>
                </c:pt>
                <c:pt idx="4740">
                  <c:v>29333</c:v>
                </c:pt>
                <c:pt idx="4741">
                  <c:v>29334</c:v>
                </c:pt>
                <c:pt idx="4742">
                  <c:v>29335</c:v>
                </c:pt>
                <c:pt idx="4743">
                  <c:v>29336</c:v>
                </c:pt>
                <c:pt idx="4744">
                  <c:v>29337</c:v>
                </c:pt>
                <c:pt idx="4745">
                  <c:v>29338</c:v>
                </c:pt>
                <c:pt idx="4746">
                  <c:v>29339</c:v>
                </c:pt>
                <c:pt idx="4747">
                  <c:v>29340</c:v>
                </c:pt>
                <c:pt idx="4748">
                  <c:v>29341</c:v>
                </c:pt>
                <c:pt idx="4749">
                  <c:v>29342</c:v>
                </c:pt>
                <c:pt idx="4750">
                  <c:v>29343</c:v>
                </c:pt>
                <c:pt idx="4751">
                  <c:v>29344</c:v>
                </c:pt>
                <c:pt idx="4752">
                  <c:v>29345</c:v>
                </c:pt>
                <c:pt idx="4753">
                  <c:v>29346</c:v>
                </c:pt>
                <c:pt idx="4754">
                  <c:v>29347</c:v>
                </c:pt>
                <c:pt idx="4755">
                  <c:v>29348</c:v>
                </c:pt>
                <c:pt idx="4756">
                  <c:v>29349</c:v>
                </c:pt>
                <c:pt idx="4757">
                  <c:v>29350</c:v>
                </c:pt>
                <c:pt idx="4758">
                  <c:v>29351</c:v>
                </c:pt>
                <c:pt idx="4759">
                  <c:v>29352</c:v>
                </c:pt>
                <c:pt idx="4760">
                  <c:v>29353</c:v>
                </c:pt>
                <c:pt idx="4761">
                  <c:v>29354</c:v>
                </c:pt>
                <c:pt idx="4762">
                  <c:v>29355</c:v>
                </c:pt>
                <c:pt idx="4763">
                  <c:v>29356</c:v>
                </c:pt>
                <c:pt idx="4764">
                  <c:v>29357</c:v>
                </c:pt>
                <c:pt idx="4765">
                  <c:v>29358</c:v>
                </c:pt>
                <c:pt idx="4766">
                  <c:v>29359</c:v>
                </c:pt>
                <c:pt idx="4767">
                  <c:v>29360</c:v>
                </c:pt>
                <c:pt idx="4768">
                  <c:v>29361</c:v>
                </c:pt>
                <c:pt idx="4769">
                  <c:v>29362</c:v>
                </c:pt>
                <c:pt idx="4770">
                  <c:v>29363</c:v>
                </c:pt>
                <c:pt idx="4771">
                  <c:v>29364</c:v>
                </c:pt>
                <c:pt idx="4772">
                  <c:v>29365</c:v>
                </c:pt>
                <c:pt idx="4773">
                  <c:v>29366</c:v>
                </c:pt>
                <c:pt idx="4774">
                  <c:v>29367</c:v>
                </c:pt>
                <c:pt idx="4775">
                  <c:v>29368</c:v>
                </c:pt>
                <c:pt idx="4776">
                  <c:v>29369</c:v>
                </c:pt>
                <c:pt idx="4777">
                  <c:v>29370</c:v>
                </c:pt>
                <c:pt idx="4778">
                  <c:v>29371</c:v>
                </c:pt>
                <c:pt idx="4779">
                  <c:v>29372</c:v>
                </c:pt>
                <c:pt idx="4780">
                  <c:v>29373</c:v>
                </c:pt>
                <c:pt idx="4781">
                  <c:v>29374</c:v>
                </c:pt>
                <c:pt idx="4782">
                  <c:v>29375</c:v>
                </c:pt>
                <c:pt idx="4783">
                  <c:v>29376</c:v>
                </c:pt>
                <c:pt idx="4784">
                  <c:v>29377</c:v>
                </c:pt>
                <c:pt idx="4785">
                  <c:v>29378</c:v>
                </c:pt>
                <c:pt idx="4786">
                  <c:v>29379</c:v>
                </c:pt>
                <c:pt idx="4787">
                  <c:v>29380</c:v>
                </c:pt>
                <c:pt idx="4788">
                  <c:v>29381</c:v>
                </c:pt>
                <c:pt idx="4789">
                  <c:v>29382</c:v>
                </c:pt>
                <c:pt idx="4790">
                  <c:v>29383</c:v>
                </c:pt>
                <c:pt idx="4791">
                  <c:v>29384</c:v>
                </c:pt>
                <c:pt idx="4792">
                  <c:v>29385</c:v>
                </c:pt>
                <c:pt idx="4793">
                  <c:v>29386</c:v>
                </c:pt>
                <c:pt idx="4794">
                  <c:v>29387</c:v>
                </c:pt>
                <c:pt idx="4795">
                  <c:v>29388</c:v>
                </c:pt>
                <c:pt idx="4796">
                  <c:v>29389</c:v>
                </c:pt>
                <c:pt idx="4797">
                  <c:v>29390</c:v>
                </c:pt>
                <c:pt idx="4798">
                  <c:v>29391</c:v>
                </c:pt>
                <c:pt idx="4799">
                  <c:v>29392</c:v>
                </c:pt>
                <c:pt idx="4800">
                  <c:v>29393</c:v>
                </c:pt>
                <c:pt idx="4801">
                  <c:v>29394</c:v>
                </c:pt>
                <c:pt idx="4802">
                  <c:v>29395</c:v>
                </c:pt>
                <c:pt idx="4803">
                  <c:v>29396</c:v>
                </c:pt>
                <c:pt idx="4804">
                  <c:v>29397</c:v>
                </c:pt>
                <c:pt idx="4805">
                  <c:v>29398</c:v>
                </c:pt>
                <c:pt idx="4806">
                  <c:v>29399</c:v>
                </c:pt>
                <c:pt idx="4807">
                  <c:v>29400</c:v>
                </c:pt>
                <c:pt idx="4808">
                  <c:v>29401</c:v>
                </c:pt>
                <c:pt idx="4809">
                  <c:v>29402</c:v>
                </c:pt>
                <c:pt idx="4810">
                  <c:v>29403</c:v>
                </c:pt>
                <c:pt idx="4811">
                  <c:v>29404</c:v>
                </c:pt>
                <c:pt idx="4812">
                  <c:v>29405</c:v>
                </c:pt>
                <c:pt idx="4813">
                  <c:v>29406</c:v>
                </c:pt>
                <c:pt idx="4814">
                  <c:v>29407</c:v>
                </c:pt>
                <c:pt idx="4815">
                  <c:v>29408</c:v>
                </c:pt>
                <c:pt idx="4816">
                  <c:v>29409</c:v>
                </c:pt>
                <c:pt idx="4817">
                  <c:v>29410</c:v>
                </c:pt>
                <c:pt idx="4818">
                  <c:v>29411</c:v>
                </c:pt>
                <c:pt idx="4819">
                  <c:v>29412</c:v>
                </c:pt>
                <c:pt idx="4820">
                  <c:v>29413</c:v>
                </c:pt>
                <c:pt idx="4821">
                  <c:v>29414</c:v>
                </c:pt>
                <c:pt idx="4822">
                  <c:v>29415</c:v>
                </c:pt>
                <c:pt idx="4823">
                  <c:v>29416</c:v>
                </c:pt>
                <c:pt idx="4824">
                  <c:v>29417</c:v>
                </c:pt>
                <c:pt idx="4825">
                  <c:v>29418</c:v>
                </c:pt>
                <c:pt idx="4826">
                  <c:v>29419</c:v>
                </c:pt>
                <c:pt idx="4827">
                  <c:v>29420</c:v>
                </c:pt>
                <c:pt idx="4828">
                  <c:v>29421</c:v>
                </c:pt>
                <c:pt idx="4829">
                  <c:v>29422</c:v>
                </c:pt>
                <c:pt idx="4830">
                  <c:v>29423</c:v>
                </c:pt>
                <c:pt idx="4831">
                  <c:v>29424</c:v>
                </c:pt>
                <c:pt idx="4832">
                  <c:v>29425</c:v>
                </c:pt>
                <c:pt idx="4833">
                  <c:v>29426</c:v>
                </c:pt>
                <c:pt idx="4834">
                  <c:v>29427</c:v>
                </c:pt>
                <c:pt idx="4835">
                  <c:v>29428</c:v>
                </c:pt>
                <c:pt idx="4836">
                  <c:v>29429</c:v>
                </c:pt>
                <c:pt idx="4837">
                  <c:v>29430</c:v>
                </c:pt>
                <c:pt idx="4838">
                  <c:v>29431</c:v>
                </c:pt>
                <c:pt idx="4839">
                  <c:v>29432</c:v>
                </c:pt>
                <c:pt idx="4840">
                  <c:v>29433</c:v>
                </c:pt>
                <c:pt idx="4841">
                  <c:v>29434</c:v>
                </c:pt>
                <c:pt idx="4842">
                  <c:v>29435</c:v>
                </c:pt>
                <c:pt idx="4843">
                  <c:v>29436</c:v>
                </c:pt>
                <c:pt idx="4844">
                  <c:v>29437</c:v>
                </c:pt>
                <c:pt idx="4845">
                  <c:v>29438</c:v>
                </c:pt>
                <c:pt idx="4846">
                  <c:v>29439</c:v>
                </c:pt>
                <c:pt idx="4847">
                  <c:v>29440</c:v>
                </c:pt>
                <c:pt idx="4848">
                  <c:v>29441</c:v>
                </c:pt>
                <c:pt idx="4849">
                  <c:v>29442</c:v>
                </c:pt>
                <c:pt idx="4850">
                  <c:v>29443</c:v>
                </c:pt>
                <c:pt idx="4851">
                  <c:v>29444</c:v>
                </c:pt>
                <c:pt idx="4852">
                  <c:v>29445</c:v>
                </c:pt>
                <c:pt idx="4853">
                  <c:v>29446</c:v>
                </c:pt>
                <c:pt idx="4854">
                  <c:v>29447</c:v>
                </c:pt>
                <c:pt idx="4855">
                  <c:v>29448</c:v>
                </c:pt>
                <c:pt idx="4856">
                  <c:v>29449</c:v>
                </c:pt>
                <c:pt idx="4857">
                  <c:v>29450</c:v>
                </c:pt>
                <c:pt idx="4858">
                  <c:v>29451</c:v>
                </c:pt>
                <c:pt idx="4859">
                  <c:v>29452</c:v>
                </c:pt>
                <c:pt idx="4860">
                  <c:v>29453</c:v>
                </c:pt>
                <c:pt idx="4861">
                  <c:v>29454</c:v>
                </c:pt>
                <c:pt idx="4862">
                  <c:v>29455</c:v>
                </c:pt>
                <c:pt idx="4863">
                  <c:v>29456</c:v>
                </c:pt>
                <c:pt idx="4864">
                  <c:v>29457</c:v>
                </c:pt>
                <c:pt idx="4865">
                  <c:v>29458</c:v>
                </c:pt>
                <c:pt idx="4866">
                  <c:v>29459</c:v>
                </c:pt>
                <c:pt idx="4867">
                  <c:v>29460</c:v>
                </c:pt>
                <c:pt idx="4868">
                  <c:v>29461</c:v>
                </c:pt>
                <c:pt idx="4869">
                  <c:v>29462</c:v>
                </c:pt>
                <c:pt idx="4870">
                  <c:v>29463</c:v>
                </c:pt>
                <c:pt idx="4871">
                  <c:v>29464</c:v>
                </c:pt>
                <c:pt idx="4872">
                  <c:v>29465</c:v>
                </c:pt>
                <c:pt idx="4873">
                  <c:v>29466</c:v>
                </c:pt>
                <c:pt idx="4874">
                  <c:v>29467</c:v>
                </c:pt>
                <c:pt idx="4875">
                  <c:v>29468</c:v>
                </c:pt>
                <c:pt idx="4876">
                  <c:v>29469</c:v>
                </c:pt>
                <c:pt idx="4877">
                  <c:v>29470</c:v>
                </c:pt>
                <c:pt idx="4878">
                  <c:v>29471</c:v>
                </c:pt>
                <c:pt idx="4879">
                  <c:v>29472</c:v>
                </c:pt>
                <c:pt idx="4880">
                  <c:v>29473</c:v>
                </c:pt>
                <c:pt idx="4881">
                  <c:v>29474</c:v>
                </c:pt>
                <c:pt idx="4882">
                  <c:v>29475</c:v>
                </c:pt>
                <c:pt idx="4883">
                  <c:v>29476</c:v>
                </c:pt>
                <c:pt idx="4884">
                  <c:v>29477</c:v>
                </c:pt>
                <c:pt idx="4885">
                  <c:v>29478</c:v>
                </c:pt>
                <c:pt idx="4886">
                  <c:v>29479</c:v>
                </c:pt>
                <c:pt idx="4887">
                  <c:v>29480</c:v>
                </c:pt>
                <c:pt idx="4888">
                  <c:v>29481</c:v>
                </c:pt>
                <c:pt idx="4889">
                  <c:v>29482</c:v>
                </c:pt>
                <c:pt idx="4890">
                  <c:v>29483</c:v>
                </c:pt>
                <c:pt idx="4891">
                  <c:v>29484</c:v>
                </c:pt>
                <c:pt idx="4892">
                  <c:v>29485</c:v>
                </c:pt>
                <c:pt idx="4893">
                  <c:v>29486</c:v>
                </c:pt>
                <c:pt idx="4894">
                  <c:v>29487</c:v>
                </c:pt>
                <c:pt idx="4895">
                  <c:v>29488</c:v>
                </c:pt>
                <c:pt idx="4896">
                  <c:v>29489</c:v>
                </c:pt>
                <c:pt idx="4897">
                  <c:v>29490</c:v>
                </c:pt>
                <c:pt idx="4898">
                  <c:v>29491</c:v>
                </c:pt>
                <c:pt idx="4899">
                  <c:v>29492</c:v>
                </c:pt>
                <c:pt idx="4900">
                  <c:v>29493</c:v>
                </c:pt>
                <c:pt idx="4901">
                  <c:v>29494</c:v>
                </c:pt>
                <c:pt idx="4902">
                  <c:v>29495</c:v>
                </c:pt>
                <c:pt idx="4903">
                  <c:v>29496</c:v>
                </c:pt>
                <c:pt idx="4904">
                  <c:v>29497</c:v>
                </c:pt>
                <c:pt idx="4905">
                  <c:v>29498</c:v>
                </c:pt>
                <c:pt idx="4906">
                  <c:v>29499</c:v>
                </c:pt>
                <c:pt idx="4907">
                  <c:v>29500</c:v>
                </c:pt>
                <c:pt idx="4908">
                  <c:v>29501</c:v>
                </c:pt>
                <c:pt idx="4909">
                  <c:v>29502</c:v>
                </c:pt>
                <c:pt idx="4910">
                  <c:v>29503</c:v>
                </c:pt>
                <c:pt idx="4911">
                  <c:v>29504</c:v>
                </c:pt>
                <c:pt idx="4912">
                  <c:v>29505</c:v>
                </c:pt>
                <c:pt idx="4913">
                  <c:v>29506</c:v>
                </c:pt>
                <c:pt idx="4914">
                  <c:v>29507</c:v>
                </c:pt>
                <c:pt idx="4915">
                  <c:v>29508</c:v>
                </c:pt>
                <c:pt idx="4916">
                  <c:v>29509</c:v>
                </c:pt>
                <c:pt idx="4917">
                  <c:v>29510</c:v>
                </c:pt>
                <c:pt idx="4918">
                  <c:v>29511</c:v>
                </c:pt>
                <c:pt idx="4919">
                  <c:v>29512</c:v>
                </c:pt>
                <c:pt idx="4920">
                  <c:v>29513</c:v>
                </c:pt>
                <c:pt idx="4921">
                  <c:v>29514</c:v>
                </c:pt>
                <c:pt idx="4922">
                  <c:v>29515</c:v>
                </c:pt>
                <c:pt idx="4923">
                  <c:v>29516</c:v>
                </c:pt>
                <c:pt idx="4924">
                  <c:v>29517</c:v>
                </c:pt>
                <c:pt idx="4925">
                  <c:v>29518</c:v>
                </c:pt>
                <c:pt idx="4926">
                  <c:v>29519</c:v>
                </c:pt>
                <c:pt idx="4927">
                  <c:v>29520</c:v>
                </c:pt>
                <c:pt idx="4928">
                  <c:v>29521</c:v>
                </c:pt>
                <c:pt idx="4929">
                  <c:v>29522</c:v>
                </c:pt>
                <c:pt idx="4930">
                  <c:v>29523</c:v>
                </c:pt>
                <c:pt idx="4931">
                  <c:v>29524</c:v>
                </c:pt>
                <c:pt idx="4932">
                  <c:v>29525</c:v>
                </c:pt>
                <c:pt idx="4933">
                  <c:v>29526</c:v>
                </c:pt>
                <c:pt idx="4934">
                  <c:v>29527</c:v>
                </c:pt>
                <c:pt idx="4935">
                  <c:v>29528</c:v>
                </c:pt>
                <c:pt idx="4936">
                  <c:v>29529</c:v>
                </c:pt>
                <c:pt idx="4937">
                  <c:v>29530</c:v>
                </c:pt>
                <c:pt idx="4938">
                  <c:v>29531</c:v>
                </c:pt>
                <c:pt idx="4939">
                  <c:v>29532</c:v>
                </c:pt>
                <c:pt idx="4940">
                  <c:v>29533</c:v>
                </c:pt>
                <c:pt idx="4941">
                  <c:v>29534</c:v>
                </c:pt>
                <c:pt idx="4942">
                  <c:v>29535</c:v>
                </c:pt>
                <c:pt idx="4943">
                  <c:v>29536</c:v>
                </c:pt>
                <c:pt idx="4944">
                  <c:v>29537</c:v>
                </c:pt>
                <c:pt idx="4945">
                  <c:v>29538</c:v>
                </c:pt>
                <c:pt idx="4946">
                  <c:v>29539</c:v>
                </c:pt>
                <c:pt idx="4947">
                  <c:v>29540</c:v>
                </c:pt>
                <c:pt idx="4948">
                  <c:v>29541</c:v>
                </c:pt>
                <c:pt idx="4949">
                  <c:v>29542</c:v>
                </c:pt>
                <c:pt idx="4950">
                  <c:v>29543</c:v>
                </c:pt>
                <c:pt idx="4951">
                  <c:v>29544</c:v>
                </c:pt>
                <c:pt idx="4952">
                  <c:v>29545</c:v>
                </c:pt>
                <c:pt idx="4953">
                  <c:v>29546</c:v>
                </c:pt>
                <c:pt idx="4954">
                  <c:v>29547</c:v>
                </c:pt>
                <c:pt idx="4955">
                  <c:v>29548</c:v>
                </c:pt>
                <c:pt idx="4956">
                  <c:v>29549</c:v>
                </c:pt>
                <c:pt idx="4957">
                  <c:v>29550</c:v>
                </c:pt>
                <c:pt idx="4958">
                  <c:v>29551</c:v>
                </c:pt>
                <c:pt idx="4959">
                  <c:v>29552</c:v>
                </c:pt>
                <c:pt idx="4960">
                  <c:v>29553</c:v>
                </c:pt>
                <c:pt idx="4961">
                  <c:v>29554</c:v>
                </c:pt>
                <c:pt idx="4962">
                  <c:v>29555</c:v>
                </c:pt>
                <c:pt idx="4963">
                  <c:v>29556</c:v>
                </c:pt>
                <c:pt idx="4964">
                  <c:v>29557</c:v>
                </c:pt>
                <c:pt idx="4965">
                  <c:v>29558</c:v>
                </c:pt>
                <c:pt idx="4966">
                  <c:v>29559</c:v>
                </c:pt>
                <c:pt idx="4967">
                  <c:v>29560</c:v>
                </c:pt>
                <c:pt idx="4968">
                  <c:v>29561</c:v>
                </c:pt>
                <c:pt idx="4969">
                  <c:v>29562</c:v>
                </c:pt>
                <c:pt idx="4970">
                  <c:v>29563</c:v>
                </c:pt>
                <c:pt idx="4971">
                  <c:v>29564</c:v>
                </c:pt>
                <c:pt idx="4972">
                  <c:v>29565</c:v>
                </c:pt>
                <c:pt idx="4973">
                  <c:v>29566</c:v>
                </c:pt>
                <c:pt idx="4974">
                  <c:v>29567</c:v>
                </c:pt>
                <c:pt idx="4975">
                  <c:v>29568</c:v>
                </c:pt>
                <c:pt idx="4976">
                  <c:v>29569</c:v>
                </c:pt>
                <c:pt idx="4977">
                  <c:v>29570</c:v>
                </c:pt>
                <c:pt idx="4978">
                  <c:v>29571</c:v>
                </c:pt>
                <c:pt idx="4979">
                  <c:v>29572</c:v>
                </c:pt>
                <c:pt idx="4980">
                  <c:v>29573</c:v>
                </c:pt>
                <c:pt idx="4981">
                  <c:v>29574</c:v>
                </c:pt>
                <c:pt idx="4982">
                  <c:v>29575</c:v>
                </c:pt>
                <c:pt idx="4983">
                  <c:v>29576</c:v>
                </c:pt>
                <c:pt idx="4984">
                  <c:v>29577</c:v>
                </c:pt>
                <c:pt idx="4985">
                  <c:v>29578</c:v>
                </c:pt>
                <c:pt idx="4986">
                  <c:v>29579</c:v>
                </c:pt>
                <c:pt idx="4987">
                  <c:v>29580</c:v>
                </c:pt>
                <c:pt idx="4988">
                  <c:v>29581</c:v>
                </c:pt>
                <c:pt idx="4989">
                  <c:v>29582</c:v>
                </c:pt>
                <c:pt idx="4990">
                  <c:v>29583</c:v>
                </c:pt>
                <c:pt idx="4991">
                  <c:v>29584</c:v>
                </c:pt>
                <c:pt idx="4992">
                  <c:v>29585</c:v>
                </c:pt>
                <c:pt idx="4993">
                  <c:v>29586</c:v>
                </c:pt>
                <c:pt idx="4994">
                  <c:v>29587</c:v>
                </c:pt>
                <c:pt idx="4995">
                  <c:v>29588</c:v>
                </c:pt>
                <c:pt idx="4996">
                  <c:v>29589</c:v>
                </c:pt>
                <c:pt idx="4997">
                  <c:v>29590</c:v>
                </c:pt>
                <c:pt idx="4998">
                  <c:v>29591</c:v>
                </c:pt>
                <c:pt idx="4999">
                  <c:v>29592</c:v>
                </c:pt>
                <c:pt idx="5000">
                  <c:v>29593</c:v>
                </c:pt>
                <c:pt idx="5001">
                  <c:v>29594</c:v>
                </c:pt>
                <c:pt idx="5002">
                  <c:v>29595</c:v>
                </c:pt>
                <c:pt idx="5003">
                  <c:v>29596</c:v>
                </c:pt>
                <c:pt idx="5004">
                  <c:v>29597</c:v>
                </c:pt>
                <c:pt idx="5005">
                  <c:v>29598</c:v>
                </c:pt>
                <c:pt idx="5006">
                  <c:v>29599</c:v>
                </c:pt>
                <c:pt idx="5007">
                  <c:v>29600</c:v>
                </c:pt>
                <c:pt idx="5008">
                  <c:v>29601</c:v>
                </c:pt>
                <c:pt idx="5009">
                  <c:v>29602</c:v>
                </c:pt>
                <c:pt idx="5010">
                  <c:v>29603</c:v>
                </c:pt>
                <c:pt idx="5011">
                  <c:v>29604</c:v>
                </c:pt>
                <c:pt idx="5012">
                  <c:v>29605</c:v>
                </c:pt>
                <c:pt idx="5013">
                  <c:v>29606</c:v>
                </c:pt>
                <c:pt idx="5014">
                  <c:v>29607</c:v>
                </c:pt>
                <c:pt idx="5015">
                  <c:v>29608</c:v>
                </c:pt>
                <c:pt idx="5016">
                  <c:v>29609</c:v>
                </c:pt>
                <c:pt idx="5017">
                  <c:v>29610</c:v>
                </c:pt>
                <c:pt idx="5018">
                  <c:v>29611</c:v>
                </c:pt>
                <c:pt idx="5019">
                  <c:v>29612</c:v>
                </c:pt>
                <c:pt idx="5020">
                  <c:v>29613</c:v>
                </c:pt>
                <c:pt idx="5021">
                  <c:v>29614</c:v>
                </c:pt>
                <c:pt idx="5022">
                  <c:v>29615</c:v>
                </c:pt>
                <c:pt idx="5023">
                  <c:v>29616</c:v>
                </c:pt>
                <c:pt idx="5024">
                  <c:v>29617</c:v>
                </c:pt>
                <c:pt idx="5025">
                  <c:v>29618</c:v>
                </c:pt>
                <c:pt idx="5026">
                  <c:v>29619</c:v>
                </c:pt>
                <c:pt idx="5027">
                  <c:v>29620</c:v>
                </c:pt>
                <c:pt idx="5028">
                  <c:v>29621</c:v>
                </c:pt>
                <c:pt idx="5029">
                  <c:v>29622</c:v>
                </c:pt>
                <c:pt idx="5030">
                  <c:v>29623</c:v>
                </c:pt>
                <c:pt idx="5031">
                  <c:v>29624</c:v>
                </c:pt>
                <c:pt idx="5032">
                  <c:v>29625</c:v>
                </c:pt>
                <c:pt idx="5033">
                  <c:v>29626</c:v>
                </c:pt>
                <c:pt idx="5034">
                  <c:v>29627</c:v>
                </c:pt>
                <c:pt idx="5035">
                  <c:v>29628</c:v>
                </c:pt>
                <c:pt idx="5036">
                  <c:v>29629</c:v>
                </c:pt>
                <c:pt idx="5037">
                  <c:v>29630</c:v>
                </c:pt>
                <c:pt idx="5038">
                  <c:v>29631</c:v>
                </c:pt>
                <c:pt idx="5039">
                  <c:v>29632</c:v>
                </c:pt>
                <c:pt idx="5040">
                  <c:v>29633</c:v>
                </c:pt>
                <c:pt idx="5041">
                  <c:v>29634</c:v>
                </c:pt>
                <c:pt idx="5042">
                  <c:v>29635</c:v>
                </c:pt>
                <c:pt idx="5043">
                  <c:v>29636</c:v>
                </c:pt>
                <c:pt idx="5044">
                  <c:v>29637</c:v>
                </c:pt>
                <c:pt idx="5045">
                  <c:v>29638</c:v>
                </c:pt>
                <c:pt idx="5046">
                  <c:v>29639</c:v>
                </c:pt>
                <c:pt idx="5047">
                  <c:v>29640</c:v>
                </c:pt>
                <c:pt idx="5048">
                  <c:v>29641</c:v>
                </c:pt>
                <c:pt idx="5049">
                  <c:v>29642</c:v>
                </c:pt>
                <c:pt idx="5050">
                  <c:v>29643</c:v>
                </c:pt>
                <c:pt idx="5051">
                  <c:v>29644</c:v>
                </c:pt>
                <c:pt idx="5052">
                  <c:v>29645</c:v>
                </c:pt>
                <c:pt idx="5053">
                  <c:v>29646</c:v>
                </c:pt>
                <c:pt idx="5054">
                  <c:v>29647</c:v>
                </c:pt>
                <c:pt idx="5055">
                  <c:v>29648</c:v>
                </c:pt>
                <c:pt idx="5056">
                  <c:v>29649</c:v>
                </c:pt>
                <c:pt idx="5057">
                  <c:v>29650</c:v>
                </c:pt>
                <c:pt idx="5058">
                  <c:v>29651</c:v>
                </c:pt>
                <c:pt idx="5059">
                  <c:v>29652</c:v>
                </c:pt>
                <c:pt idx="5060">
                  <c:v>29653</c:v>
                </c:pt>
                <c:pt idx="5061">
                  <c:v>29654</c:v>
                </c:pt>
                <c:pt idx="5062">
                  <c:v>29655</c:v>
                </c:pt>
                <c:pt idx="5063">
                  <c:v>29656</c:v>
                </c:pt>
                <c:pt idx="5064">
                  <c:v>29657</c:v>
                </c:pt>
                <c:pt idx="5065">
                  <c:v>29658</c:v>
                </c:pt>
                <c:pt idx="5066">
                  <c:v>29659</c:v>
                </c:pt>
                <c:pt idx="5067">
                  <c:v>29660</c:v>
                </c:pt>
                <c:pt idx="5068">
                  <c:v>29661</c:v>
                </c:pt>
                <c:pt idx="5069">
                  <c:v>29662</c:v>
                </c:pt>
                <c:pt idx="5070">
                  <c:v>29663</c:v>
                </c:pt>
                <c:pt idx="5071">
                  <c:v>29664</c:v>
                </c:pt>
                <c:pt idx="5072">
                  <c:v>29665</c:v>
                </c:pt>
                <c:pt idx="5073">
                  <c:v>29666</c:v>
                </c:pt>
                <c:pt idx="5074">
                  <c:v>29667</c:v>
                </c:pt>
                <c:pt idx="5075">
                  <c:v>29668</c:v>
                </c:pt>
                <c:pt idx="5076">
                  <c:v>29669</c:v>
                </c:pt>
                <c:pt idx="5077">
                  <c:v>29670</c:v>
                </c:pt>
                <c:pt idx="5078">
                  <c:v>29671</c:v>
                </c:pt>
                <c:pt idx="5079">
                  <c:v>29672</c:v>
                </c:pt>
                <c:pt idx="5080">
                  <c:v>29673</c:v>
                </c:pt>
                <c:pt idx="5081">
                  <c:v>29674</c:v>
                </c:pt>
                <c:pt idx="5082">
                  <c:v>29675</c:v>
                </c:pt>
                <c:pt idx="5083">
                  <c:v>29676</c:v>
                </c:pt>
                <c:pt idx="5084">
                  <c:v>29677</c:v>
                </c:pt>
                <c:pt idx="5085">
                  <c:v>29678</c:v>
                </c:pt>
                <c:pt idx="5086">
                  <c:v>29679</c:v>
                </c:pt>
                <c:pt idx="5087">
                  <c:v>29680</c:v>
                </c:pt>
                <c:pt idx="5088">
                  <c:v>29681</c:v>
                </c:pt>
                <c:pt idx="5089">
                  <c:v>29682</c:v>
                </c:pt>
                <c:pt idx="5090">
                  <c:v>29683</c:v>
                </c:pt>
                <c:pt idx="5091">
                  <c:v>29684</c:v>
                </c:pt>
                <c:pt idx="5092">
                  <c:v>29685</c:v>
                </c:pt>
                <c:pt idx="5093">
                  <c:v>29686</c:v>
                </c:pt>
                <c:pt idx="5094">
                  <c:v>29687</c:v>
                </c:pt>
                <c:pt idx="5095">
                  <c:v>29688</c:v>
                </c:pt>
                <c:pt idx="5096">
                  <c:v>29689</c:v>
                </c:pt>
                <c:pt idx="5097">
                  <c:v>29690</c:v>
                </c:pt>
                <c:pt idx="5098">
                  <c:v>29691</c:v>
                </c:pt>
                <c:pt idx="5099">
                  <c:v>29692</c:v>
                </c:pt>
                <c:pt idx="5100">
                  <c:v>29693</c:v>
                </c:pt>
                <c:pt idx="5101">
                  <c:v>29694</c:v>
                </c:pt>
                <c:pt idx="5102">
                  <c:v>29695</c:v>
                </c:pt>
                <c:pt idx="5103">
                  <c:v>29696</c:v>
                </c:pt>
                <c:pt idx="5104">
                  <c:v>29697</c:v>
                </c:pt>
                <c:pt idx="5105">
                  <c:v>29698</c:v>
                </c:pt>
                <c:pt idx="5106">
                  <c:v>29699</c:v>
                </c:pt>
                <c:pt idx="5107">
                  <c:v>29700</c:v>
                </c:pt>
                <c:pt idx="5108">
                  <c:v>29701</c:v>
                </c:pt>
                <c:pt idx="5109">
                  <c:v>29702</c:v>
                </c:pt>
                <c:pt idx="5110">
                  <c:v>29703</c:v>
                </c:pt>
                <c:pt idx="5111">
                  <c:v>29704</c:v>
                </c:pt>
                <c:pt idx="5112">
                  <c:v>29705</c:v>
                </c:pt>
                <c:pt idx="5113">
                  <c:v>29706</c:v>
                </c:pt>
                <c:pt idx="5114">
                  <c:v>29707</c:v>
                </c:pt>
                <c:pt idx="5115">
                  <c:v>29708</c:v>
                </c:pt>
                <c:pt idx="5116">
                  <c:v>29709</c:v>
                </c:pt>
                <c:pt idx="5117">
                  <c:v>29710</c:v>
                </c:pt>
                <c:pt idx="5118">
                  <c:v>29711</c:v>
                </c:pt>
                <c:pt idx="5119">
                  <c:v>29712</c:v>
                </c:pt>
                <c:pt idx="5120">
                  <c:v>29713</c:v>
                </c:pt>
                <c:pt idx="5121">
                  <c:v>29714</c:v>
                </c:pt>
                <c:pt idx="5122">
                  <c:v>29715</c:v>
                </c:pt>
                <c:pt idx="5123">
                  <c:v>29716</c:v>
                </c:pt>
                <c:pt idx="5124">
                  <c:v>29717</c:v>
                </c:pt>
                <c:pt idx="5125">
                  <c:v>29718</c:v>
                </c:pt>
                <c:pt idx="5126">
                  <c:v>29719</c:v>
                </c:pt>
                <c:pt idx="5127">
                  <c:v>29720</c:v>
                </c:pt>
                <c:pt idx="5128">
                  <c:v>29721</c:v>
                </c:pt>
                <c:pt idx="5129">
                  <c:v>29722</c:v>
                </c:pt>
                <c:pt idx="5130">
                  <c:v>29723</c:v>
                </c:pt>
                <c:pt idx="5131">
                  <c:v>29724</c:v>
                </c:pt>
                <c:pt idx="5132">
                  <c:v>29725</c:v>
                </c:pt>
                <c:pt idx="5133">
                  <c:v>29726</c:v>
                </c:pt>
                <c:pt idx="5134">
                  <c:v>29727</c:v>
                </c:pt>
                <c:pt idx="5135">
                  <c:v>29728</c:v>
                </c:pt>
                <c:pt idx="5136">
                  <c:v>29729</c:v>
                </c:pt>
                <c:pt idx="5137">
                  <c:v>29730</c:v>
                </c:pt>
                <c:pt idx="5138">
                  <c:v>29731</c:v>
                </c:pt>
                <c:pt idx="5139">
                  <c:v>29732</c:v>
                </c:pt>
                <c:pt idx="5140">
                  <c:v>29733</c:v>
                </c:pt>
                <c:pt idx="5141">
                  <c:v>29734</c:v>
                </c:pt>
                <c:pt idx="5142">
                  <c:v>29735</c:v>
                </c:pt>
                <c:pt idx="5143">
                  <c:v>29736</c:v>
                </c:pt>
                <c:pt idx="5144">
                  <c:v>29737</c:v>
                </c:pt>
                <c:pt idx="5145">
                  <c:v>29738</c:v>
                </c:pt>
                <c:pt idx="5146">
                  <c:v>29739</c:v>
                </c:pt>
                <c:pt idx="5147">
                  <c:v>29740</c:v>
                </c:pt>
                <c:pt idx="5148">
                  <c:v>29741</c:v>
                </c:pt>
                <c:pt idx="5149">
                  <c:v>29742</c:v>
                </c:pt>
                <c:pt idx="5150">
                  <c:v>29743</c:v>
                </c:pt>
                <c:pt idx="5151">
                  <c:v>29744</c:v>
                </c:pt>
                <c:pt idx="5152">
                  <c:v>29745</c:v>
                </c:pt>
                <c:pt idx="5153">
                  <c:v>29746</c:v>
                </c:pt>
                <c:pt idx="5154">
                  <c:v>29747</c:v>
                </c:pt>
                <c:pt idx="5155">
                  <c:v>29748</c:v>
                </c:pt>
                <c:pt idx="5156">
                  <c:v>29749</c:v>
                </c:pt>
                <c:pt idx="5157">
                  <c:v>29750</c:v>
                </c:pt>
                <c:pt idx="5158">
                  <c:v>29751</c:v>
                </c:pt>
                <c:pt idx="5159">
                  <c:v>29752</c:v>
                </c:pt>
                <c:pt idx="5160">
                  <c:v>29753</c:v>
                </c:pt>
                <c:pt idx="5161">
                  <c:v>29754</c:v>
                </c:pt>
                <c:pt idx="5162">
                  <c:v>29755</c:v>
                </c:pt>
                <c:pt idx="5163">
                  <c:v>29756</c:v>
                </c:pt>
                <c:pt idx="5164">
                  <c:v>29757</c:v>
                </c:pt>
                <c:pt idx="5165">
                  <c:v>29758</c:v>
                </c:pt>
                <c:pt idx="5166">
                  <c:v>29759</c:v>
                </c:pt>
                <c:pt idx="5167">
                  <c:v>29760</c:v>
                </c:pt>
                <c:pt idx="5168">
                  <c:v>29761</c:v>
                </c:pt>
                <c:pt idx="5169">
                  <c:v>29762</c:v>
                </c:pt>
                <c:pt idx="5170">
                  <c:v>29763</c:v>
                </c:pt>
                <c:pt idx="5171">
                  <c:v>29764</c:v>
                </c:pt>
                <c:pt idx="5172">
                  <c:v>29765</c:v>
                </c:pt>
                <c:pt idx="5173">
                  <c:v>29766</c:v>
                </c:pt>
                <c:pt idx="5174">
                  <c:v>29767</c:v>
                </c:pt>
                <c:pt idx="5175">
                  <c:v>29768</c:v>
                </c:pt>
                <c:pt idx="5176">
                  <c:v>29769</c:v>
                </c:pt>
                <c:pt idx="5177">
                  <c:v>29770</c:v>
                </c:pt>
                <c:pt idx="5178">
                  <c:v>29771</c:v>
                </c:pt>
                <c:pt idx="5179">
                  <c:v>29772</c:v>
                </c:pt>
                <c:pt idx="5180">
                  <c:v>29773</c:v>
                </c:pt>
                <c:pt idx="5181">
                  <c:v>29774</c:v>
                </c:pt>
                <c:pt idx="5182">
                  <c:v>29775</c:v>
                </c:pt>
                <c:pt idx="5183">
                  <c:v>29776</c:v>
                </c:pt>
                <c:pt idx="5184">
                  <c:v>29777</c:v>
                </c:pt>
                <c:pt idx="5185">
                  <c:v>29778</c:v>
                </c:pt>
                <c:pt idx="5186">
                  <c:v>29779</c:v>
                </c:pt>
                <c:pt idx="5187">
                  <c:v>29780</c:v>
                </c:pt>
                <c:pt idx="5188">
                  <c:v>29781</c:v>
                </c:pt>
                <c:pt idx="5189">
                  <c:v>29782</c:v>
                </c:pt>
                <c:pt idx="5190">
                  <c:v>29783</c:v>
                </c:pt>
                <c:pt idx="5191">
                  <c:v>29784</c:v>
                </c:pt>
                <c:pt idx="5192">
                  <c:v>29785</c:v>
                </c:pt>
                <c:pt idx="5193">
                  <c:v>29786</c:v>
                </c:pt>
                <c:pt idx="5194">
                  <c:v>29787</c:v>
                </c:pt>
                <c:pt idx="5195">
                  <c:v>29788</c:v>
                </c:pt>
                <c:pt idx="5196">
                  <c:v>29789</c:v>
                </c:pt>
                <c:pt idx="5197">
                  <c:v>29790</c:v>
                </c:pt>
                <c:pt idx="5198">
                  <c:v>29791</c:v>
                </c:pt>
                <c:pt idx="5199">
                  <c:v>29792</c:v>
                </c:pt>
                <c:pt idx="5200">
                  <c:v>29793</c:v>
                </c:pt>
                <c:pt idx="5201">
                  <c:v>29794</c:v>
                </c:pt>
                <c:pt idx="5202">
                  <c:v>29795</c:v>
                </c:pt>
                <c:pt idx="5203">
                  <c:v>29796</c:v>
                </c:pt>
                <c:pt idx="5204">
                  <c:v>29797</c:v>
                </c:pt>
                <c:pt idx="5205">
                  <c:v>29798</c:v>
                </c:pt>
                <c:pt idx="5206">
                  <c:v>29799</c:v>
                </c:pt>
                <c:pt idx="5207">
                  <c:v>29800</c:v>
                </c:pt>
                <c:pt idx="5208">
                  <c:v>29801</c:v>
                </c:pt>
                <c:pt idx="5209">
                  <c:v>29802</c:v>
                </c:pt>
                <c:pt idx="5210">
                  <c:v>29803</c:v>
                </c:pt>
                <c:pt idx="5211">
                  <c:v>29804</c:v>
                </c:pt>
                <c:pt idx="5212">
                  <c:v>29805</c:v>
                </c:pt>
                <c:pt idx="5213">
                  <c:v>29806</c:v>
                </c:pt>
                <c:pt idx="5214">
                  <c:v>29807</c:v>
                </c:pt>
                <c:pt idx="5215">
                  <c:v>29808</c:v>
                </c:pt>
                <c:pt idx="5216">
                  <c:v>29809</c:v>
                </c:pt>
                <c:pt idx="5217">
                  <c:v>29810</c:v>
                </c:pt>
                <c:pt idx="5218">
                  <c:v>29811</c:v>
                </c:pt>
                <c:pt idx="5219">
                  <c:v>29812</c:v>
                </c:pt>
                <c:pt idx="5220">
                  <c:v>29813</c:v>
                </c:pt>
                <c:pt idx="5221">
                  <c:v>29814</c:v>
                </c:pt>
                <c:pt idx="5222">
                  <c:v>29815</c:v>
                </c:pt>
                <c:pt idx="5223">
                  <c:v>29816</c:v>
                </c:pt>
                <c:pt idx="5224">
                  <c:v>29817</c:v>
                </c:pt>
                <c:pt idx="5225">
                  <c:v>29818</c:v>
                </c:pt>
                <c:pt idx="5226">
                  <c:v>29819</c:v>
                </c:pt>
                <c:pt idx="5227">
                  <c:v>29820</c:v>
                </c:pt>
                <c:pt idx="5228">
                  <c:v>29821</c:v>
                </c:pt>
                <c:pt idx="5229">
                  <c:v>29822</c:v>
                </c:pt>
                <c:pt idx="5230">
                  <c:v>29823</c:v>
                </c:pt>
                <c:pt idx="5231">
                  <c:v>29824</c:v>
                </c:pt>
                <c:pt idx="5232">
                  <c:v>29825</c:v>
                </c:pt>
                <c:pt idx="5233">
                  <c:v>29826</c:v>
                </c:pt>
                <c:pt idx="5234">
                  <c:v>29827</c:v>
                </c:pt>
                <c:pt idx="5235">
                  <c:v>29828</c:v>
                </c:pt>
                <c:pt idx="5236">
                  <c:v>29829</c:v>
                </c:pt>
                <c:pt idx="5237">
                  <c:v>29830</c:v>
                </c:pt>
                <c:pt idx="5238">
                  <c:v>29831</c:v>
                </c:pt>
                <c:pt idx="5239">
                  <c:v>29832</c:v>
                </c:pt>
                <c:pt idx="5240">
                  <c:v>29833</c:v>
                </c:pt>
                <c:pt idx="5241">
                  <c:v>29834</c:v>
                </c:pt>
                <c:pt idx="5242">
                  <c:v>29835</c:v>
                </c:pt>
                <c:pt idx="5243">
                  <c:v>29836</c:v>
                </c:pt>
                <c:pt idx="5244">
                  <c:v>29837</c:v>
                </c:pt>
                <c:pt idx="5245">
                  <c:v>29838</c:v>
                </c:pt>
                <c:pt idx="5246">
                  <c:v>29839</c:v>
                </c:pt>
                <c:pt idx="5247">
                  <c:v>29840</c:v>
                </c:pt>
                <c:pt idx="5248">
                  <c:v>29841</c:v>
                </c:pt>
                <c:pt idx="5249">
                  <c:v>29842</c:v>
                </c:pt>
                <c:pt idx="5250">
                  <c:v>29843</c:v>
                </c:pt>
                <c:pt idx="5251">
                  <c:v>29844</c:v>
                </c:pt>
                <c:pt idx="5252">
                  <c:v>29845</c:v>
                </c:pt>
                <c:pt idx="5253">
                  <c:v>29846</c:v>
                </c:pt>
                <c:pt idx="5254">
                  <c:v>29847</c:v>
                </c:pt>
                <c:pt idx="5255">
                  <c:v>29848</c:v>
                </c:pt>
                <c:pt idx="5256">
                  <c:v>29849</c:v>
                </c:pt>
                <c:pt idx="5257">
                  <c:v>29850</c:v>
                </c:pt>
                <c:pt idx="5258">
                  <c:v>29851</c:v>
                </c:pt>
                <c:pt idx="5259">
                  <c:v>29852</c:v>
                </c:pt>
                <c:pt idx="5260">
                  <c:v>29853</c:v>
                </c:pt>
                <c:pt idx="5261">
                  <c:v>29854</c:v>
                </c:pt>
                <c:pt idx="5262">
                  <c:v>29855</c:v>
                </c:pt>
                <c:pt idx="5263">
                  <c:v>29856</c:v>
                </c:pt>
                <c:pt idx="5264">
                  <c:v>29857</c:v>
                </c:pt>
                <c:pt idx="5265">
                  <c:v>29858</c:v>
                </c:pt>
                <c:pt idx="5266">
                  <c:v>29859</c:v>
                </c:pt>
                <c:pt idx="5267">
                  <c:v>29860</c:v>
                </c:pt>
                <c:pt idx="5268">
                  <c:v>29861</c:v>
                </c:pt>
                <c:pt idx="5269">
                  <c:v>29862</c:v>
                </c:pt>
                <c:pt idx="5270">
                  <c:v>29863</c:v>
                </c:pt>
                <c:pt idx="5271">
                  <c:v>29864</c:v>
                </c:pt>
                <c:pt idx="5272">
                  <c:v>29865</c:v>
                </c:pt>
                <c:pt idx="5273">
                  <c:v>29866</c:v>
                </c:pt>
                <c:pt idx="5274">
                  <c:v>29867</c:v>
                </c:pt>
                <c:pt idx="5275">
                  <c:v>29868</c:v>
                </c:pt>
                <c:pt idx="5276">
                  <c:v>29869</c:v>
                </c:pt>
                <c:pt idx="5277">
                  <c:v>29870</c:v>
                </c:pt>
                <c:pt idx="5278">
                  <c:v>29871</c:v>
                </c:pt>
                <c:pt idx="5279">
                  <c:v>29872</c:v>
                </c:pt>
                <c:pt idx="5280">
                  <c:v>29873</c:v>
                </c:pt>
                <c:pt idx="5281">
                  <c:v>29874</c:v>
                </c:pt>
                <c:pt idx="5282">
                  <c:v>29875</c:v>
                </c:pt>
                <c:pt idx="5283">
                  <c:v>29876</c:v>
                </c:pt>
                <c:pt idx="5284">
                  <c:v>29877</c:v>
                </c:pt>
                <c:pt idx="5285">
                  <c:v>29878</c:v>
                </c:pt>
                <c:pt idx="5286">
                  <c:v>29879</c:v>
                </c:pt>
                <c:pt idx="5287">
                  <c:v>29880</c:v>
                </c:pt>
                <c:pt idx="5288">
                  <c:v>29881</c:v>
                </c:pt>
                <c:pt idx="5289">
                  <c:v>29882</c:v>
                </c:pt>
                <c:pt idx="5290">
                  <c:v>29883</c:v>
                </c:pt>
                <c:pt idx="5291">
                  <c:v>29884</c:v>
                </c:pt>
                <c:pt idx="5292">
                  <c:v>29885</c:v>
                </c:pt>
                <c:pt idx="5293">
                  <c:v>29886</c:v>
                </c:pt>
                <c:pt idx="5294">
                  <c:v>29887</c:v>
                </c:pt>
                <c:pt idx="5295">
                  <c:v>29888</c:v>
                </c:pt>
                <c:pt idx="5296">
                  <c:v>29889</c:v>
                </c:pt>
                <c:pt idx="5297">
                  <c:v>29890</c:v>
                </c:pt>
                <c:pt idx="5298">
                  <c:v>29891</c:v>
                </c:pt>
                <c:pt idx="5299">
                  <c:v>29892</c:v>
                </c:pt>
                <c:pt idx="5300">
                  <c:v>29893</c:v>
                </c:pt>
                <c:pt idx="5301">
                  <c:v>29894</c:v>
                </c:pt>
                <c:pt idx="5302">
                  <c:v>29895</c:v>
                </c:pt>
                <c:pt idx="5303">
                  <c:v>29896</c:v>
                </c:pt>
                <c:pt idx="5304">
                  <c:v>29897</c:v>
                </c:pt>
                <c:pt idx="5305">
                  <c:v>29898</c:v>
                </c:pt>
                <c:pt idx="5306">
                  <c:v>29899</c:v>
                </c:pt>
                <c:pt idx="5307">
                  <c:v>29900</c:v>
                </c:pt>
                <c:pt idx="5308">
                  <c:v>29901</c:v>
                </c:pt>
                <c:pt idx="5309">
                  <c:v>29902</c:v>
                </c:pt>
                <c:pt idx="5310">
                  <c:v>29903</c:v>
                </c:pt>
                <c:pt idx="5311">
                  <c:v>29904</c:v>
                </c:pt>
                <c:pt idx="5312">
                  <c:v>29905</c:v>
                </c:pt>
                <c:pt idx="5313">
                  <c:v>29906</c:v>
                </c:pt>
                <c:pt idx="5314">
                  <c:v>29907</c:v>
                </c:pt>
                <c:pt idx="5315">
                  <c:v>29908</c:v>
                </c:pt>
                <c:pt idx="5316">
                  <c:v>29909</c:v>
                </c:pt>
                <c:pt idx="5317">
                  <c:v>29910</c:v>
                </c:pt>
                <c:pt idx="5318">
                  <c:v>29911</c:v>
                </c:pt>
                <c:pt idx="5319">
                  <c:v>29912</c:v>
                </c:pt>
                <c:pt idx="5320">
                  <c:v>29913</c:v>
                </c:pt>
                <c:pt idx="5321">
                  <c:v>29914</c:v>
                </c:pt>
                <c:pt idx="5322">
                  <c:v>29915</c:v>
                </c:pt>
                <c:pt idx="5323">
                  <c:v>29916</c:v>
                </c:pt>
                <c:pt idx="5324">
                  <c:v>29917</c:v>
                </c:pt>
                <c:pt idx="5325">
                  <c:v>29918</c:v>
                </c:pt>
                <c:pt idx="5326">
                  <c:v>29919</c:v>
                </c:pt>
                <c:pt idx="5327">
                  <c:v>29920</c:v>
                </c:pt>
                <c:pt idx="5328">
                  <c:v>29921</c:v>
                </c:pt>
                <c:pt idx="5329">
                  <c:v>29922</c:v>
                </c:pt>
                <c:pt idx="5330">
                  <c:v>29923</c:v>
                </c:pt>
                <c:pt idx="5331">
                  <c:v>29924</c:v>
                </c:pt>
                <c:pt idx="5332">
                  <c:v>29925</c:v>
                </c:pt>
                <c:pt idx="5333">
                  <c:v>29926</c:v>
                </c:pt>
                <c:pt idx="5334">
                  <c:v>29927</c:v>
                </c:pt>
                <c:pt idx="5335">
                  <c:v>29928</c:v>
                </c:pt>
                <c:pt idx="5336">
                  <c:v>29929</c:v>
                </c:pt>
                <c:pt idx="5337">
                  <c:v>29930</c:v>
                </c:pt>
                <c:pt idx="5338">
                  <c:v>29931</c:v>
                </c:pt>
                <c:pt idx="5339">
                  <c:v>29932</c:v>
                </c:pt>
                <c:pt idx="5340">
                  <c:v>29933</c:v>
                </c:pt>
                <c:pt idx="5341">
                  <c:v>29934</c:v>
                </c:pt>
                <c:pt idx="5342">
                  <c:v>29935</c:v>
                </c:pt>
                <c:pt idx="5343">
                  <c:v>29936</c:v>
                </c:pt>
                <c:pt idx="5344">
                  <c:v>29937</c:v>
                </c:pt>
                <c:pt idx="5345">
                  <c:v>29938</c:v>
                </c:pt>
                <c:pt idx="5346">
                  <c:v>29939</c:v>
                </c:pt>
                <c:pt idx="5347">
                  <c:v>29940</c:v>
                </c:pt>
                <c:pt idx="5348">
                  <c:v>29941</c:v>
                </c:pt>
                <c:pt idx="5349">
                  <c:v>29942</c:v>
                </c:pt>
                <c:pt idx="5350">
                  <c:v>29943</c:v>
                </c:pt>
                <c:pt idx="5351">
                  <c:v>29944</c:v>
                </c:pt>
                <c:pt idx="5352">
                  <c:v>29945</c:v>
                </c:pt>
                <c:pt idx="5353">
                  <c:v>29946</c:v>
                </c:pt>
                <c:pt idx="5354">
                  <c:v>29947</c:v>
                </c:pt>
                <c:pt idx="5355">
                  <c:v>29948</c:v>
                </c:pt>
                <c:pt idx="5356">
                  <c:v>29949</c:v>
                </c:pt>
                <c:pt idx="5357">
                  <c:v>29950</c:v>
                </c:pt>
                <c:pt idx="5358">
                  <c:v>29951</c:v>
                </c:pt>
                <c:pt idx="5359">
                  <c:v>29952</c:v>
                </c:pt>
                <c:pt idx="5360">
                  <c:v>29953</c:v>
                </c:pt>
                <c:pt idx="5361">
                  <c:v>29954</c:v>
                </c:pt>
                <c:pt idx="5362">
                  <c:v>29955</c:v>
                </c:pt>
                <c:pt idx="5363">
                  <c:v>29956</c:v>
                </c:pt>
                <c:pt idx="5364">
                  <c:v>29957</c:v>
                </c:pt>
                <c:pt idx="5365">
                  <c:v>29958</c:v>
                </c:pt>
                <c:pt idx="5366">
                  <c:v>29959</c:v>
                </c:pt>
                <c:pt idx="5367">
                  <c:v>29960</c:v>
                </c:pt>
                <c:pt idx="5368">
                  <c:v>29961</c:v>
                </c:pt>
                <c:pt idx="5369">
                  <c:v>29962</c:v>
                </c:pt>
                <c:pt idx="5370">
                  <c:v>29963</c:v>
                </c:pt>
                <c:pt idx="5371">
                  <c:v>29964</c:v>
                </c:pt>
                <c:pt idx="5372">
                  <c:v>29965</c:v>
                </c:pt>
                <c:pt idx="5373">
                  <c:v>29966</c:v>
                </c:pt>
                <c:pt idx="5374">
                  <c:v>29967</c:v>
                </c:pt>
                <c:pt idx="5375">
                  <c:v>29968</c:v>
                </c:pt>
                <c:pt idx="5376">
                  <c:v>29969</c:v>
                </c:pt>
                <c:pt idx="5377">
                  <c:v>29970</c:v>
                </c:pt>
                <c:pt idx="5378">
                  <c:v>29971</c:v>
                </c:pt>
                <c:pt idx="5379">
                  <c:v>29972</c:v>
                </c:pt>
                <c:pt idx="5380">
                  <c:v>29973</c:v>
                </c:pt>
                <c:pt idx="5381">
                  <c:v>29974</c:v>
                </c:pt>
                <c:pt idx="5382">
                  <c:v>29975</c:v>
                </c:pt>
                <c:pt idx="5383">
                  <c:v>29976</c:v>
                </c:pt>
                <c:pt idx="5384">
                  <c:v>29977</c:v>
                </c:pt>
                <c:pt idx="5385">
                  <c:v>29978</c:v>
                </c:pt>
                <c:pt idx="5386">
                  <c:v>29979</c:v>
                </c:pt>
                <c:pt idx="5387">
                  <c:v>29980</c:v>
                </c:pt>
                <c:pt idx="5388">
                  <c:v>29981</c:v>
                </c:pt>
                <c:pt idx="5389">
                  <c:v>29982</c:v>
                </c:pt>
                <c:pt idx="5390">
                  <c:v>29983</c:v>
                </c:pt>
                <c:pt idx="5391">
                  <c:v>29984</c:v>
                </c:pt>
                <c:pt idx="5392">
                  <c:v>29985</c:v>
                </c:pt>
                <c:pt idx="5393">
                  <c:v>29986</c:v>
                </c:pt>
                <c:pt idx="5394">
                  <c:v>29987</c:v>
                </c:pt>
                <c:pt idx="5395">
                  <c:v>29988</c:v>
                </c:pt>
                <c:pt idx="5396">
                  <c:v>29989</c:v>
                </c:pt>
                <c:pt idx="5397">
                  <c:v>29990</c:v>
                </c:pt>
                <c:pt idx="5398">
                  <c:v>29991</c:v>
                </c:pt>
                <c:pt idx="5399">
                  <c:v>29992</c:v>
                </c:pt>
                <c:pt idx="5400">
                  <c:v>29993</c:v>
                </c:pt>
                <c:pt idx="5401">
                  <c:v>29994</c:v>
                </c:pt>
                <c:pt idx="5402">
                  <c:v>29995</c:v>
                </c:pt>
                <c:pt idx="5403">
                  <c:v>29996</c:v>
                </c:pt>
                <c:pt idx="5404">
                  <c:v>29997</c:v>
                </c:pt>
                <c:pt idx="5405">
                  <c:v>29998</c:v>
                </c:pt>
                <c:pt idx="5406">
                  <c:v>29999</c:v>
                </c:pt>
                <c:pt idx="5407">
                  <c:v>30000</c:v>
                </c:pt>
                <c:pt idx="5408">
                  <c:v>30001</c:v>
                </c:pt>
                <c:pt idx="5409">
                  <c:v>30002</c:v>
                </c:pt>
                <c:pt idx="5410">
                  <c:v>30003</c:v>
                </c:pt>
                <c:pt idx="5411">
                  <c:v>30004</c:v>
                </c:pt>
                <c:pt idx="5412">
                  <c:v>30005</c:v>
                </c:pt>
                <c:pt idx="5413">
                  <c:v>30006</c:v>
                </c:pt>
                <c:pt idx="5414">
                  <c:v>30007</c:v>
                </c:pt>
                <c:pt idx="5415">
                  <c:v>30008</c:v>
                </c:pt>
                <c:pt idx="5416">
                  <c:v>30009</c:v>
                </c:pt>
                <c:pt idx="5417">
                  <c:v>30010</c:v>
                </c:pt>
                <c:pt idx="5418">
                  <c:v>30011</c:v>
                </c:pt>
                <c:pt idx="5419">
                  <c:v>30012</c:v>
                </c:pt>
                <c:pt idx="5420">
                  <c:v>30013</c:v>
                </c:pt>
                <c:pt idx="5421">
                  <c:v>30014</c:v>
                </c:pt>
                <c:pt idx="5422">
                  <c:v>30015</c:v>
                </c:pt>
                <c:pt idx="5423">
                  <c:v>30016</c:v>
                </c:pt>
                <c:pt idx="5424">
                  <c:v>30017</c:v>
                </c:pt>
                <c:pt idx="5425">
                  <c:v>30018</c:v>
                </c:pt>
                <c:pt idx="5426">
                  <c:v>30019</c:v>
                </c:pt>
                <c:pt idx="5427">
                  <c:v>30020</c:v>
                </c:pt>
                <c:pt idx="5428">
                  <c:v>30021</c:v>
                </c:pt>
                <c:pt idx="5429">
                  <c:v>30022</c:v>
                </c:pt>
                <c:pt idx="5430">
                  <c:v>30023</c:v>
                </c:pt>
                <c:pt idx="5431">
                  <c:v>30024</c:v>
                </c:pt>
                <c:pt idx="5432">
                  <c:v>30025</c:v>
                </c:pt>
                <c:pt idx="5433">
                  <c:v>30026</c:v>
                </c:pt>
                <c:pt idx="5434">
                  <c:v>30027</c:v>
                </c:pt>
                <c:pt idx="5435">
                  <c:v>30028</c:v>
                </c:pt>
                <c:pt idx="5436">
                  <c:v>30029</c:v>
                </c:pt>
                <c:pt idx="5437">
                  <c:v>30030</c:v>
                </c:pt>
                <c:pt idx="5438">
                  <c:v>30031</c:v>
                </c:pt>
                <c:pt idx="5439">
                  <c:v>30032</c:v>
                </c:pt>
                <c:pt idx="5440">
                  <c:v>30033</c:v>
                </c:pt>
                <c:pt idx="5441">
                  <c:v>30034</c:v>
                </c:pt>
                <c:pt idx="5442">
                  <c:v>30035</c:v>
                </c:pt>
                <c:pt idx="5443">
                  <c:v>30036</c:v>
                </c:pt>
                <c:pt idx="5444">
                  <c:v>30037</c:v>
                </c:pt>
                <c:pt idx="5445">
                  <c:v>30038</c:v>
                </c:pt>
                <c:pt idx="5446">
                  <c:v>30039</c:v>
                </c:pt>
                <c:pt idx="5447">
                  <c:v>30040</c:v>
                </c:pt>
                <c:pt idx="5448">
                  <c:v>30041</c:v>
                </c:pt>
                <c:pt idx="5449">
                  <c:v>30042</c:v>
                </c:pt>
                <c:pt idx="5450">
                  <c:v>30043</c:v>
                </c:pt>
                <c:pt idx="5451">
                  <c:v>30044</c:v>
                </c:pt>
                <c:pt idx="5452">
                  <c:v>30045</c:v>
                </c:pt>
                <c:pt idx="5453">
                  <c:v>30046</c:v>
                </c:pt>
                <c:pt idx="5454">
                  <c:v>30047</c:v>
                </c:pt>
                <c:pt idx="5455">
                  <c:v>30048</c:v>
                </c:pt>
                <c:pt idx="5456">
                  <c:v>30049</c:v>
                </c:pt>
                <c:pt idx="5457">
                  <c:v>30050</c:v>
                </c:pt>
                <c:pt idx="5458">
                  <c:v>30051</c:v>
                </c:pt>
                <c:pt idx="5459">
                  <c:v>30052</c:v>
                </c:pt>
                <c:pt idx="5460">
                  <c:v>30053</c:v>
                </c:pt>
                <c:pt idx="5461">
                  <c:v>30054</c:v>
                </c:pt>
                <c:pt idx="5462">
                  <c:v>30055</c:v>
                </c:pt>
                <c:pt idx="5463">
                  <c:v>30056</c:v>
                </c:pt>
                <c:pt idx="5464">
                  <c:v>30057</c:v>
                </c:pt>
                <c:pt idx="5465">
                  <c:v>30058</c:v>
                </c:pt>
                <c:pt idx="5466">
                  <c:v>30059</c:v>
                </c:pt>
                <c:pt idx="5467">
                  <c:v>30060</c:v>
                </c:pt>
                <c:pt idx="5468">
                  <c:v>30061</c:v>
                </c:pt>
                <c:pt idx="5469">
                  <c:v>30062</c:v>
                </c:pt>
                <c:pt idx="5470">
                  <c:v>30063</c:v>
                </c:pt>
                <c:pt idx="5471">
                  <c:v>30064</c:v>
                </c:pt>
                <c:pt idx="5472">
                  <c:v>30065</c:v>
                </c:pt>
                <c:pt idx="5473">
                  <c:v>30066</c:v>
                </c:pt>
                <c:pt idx="5474">
                  <c:v>30067</c:v>
                </c:pt>
                <c:pt idx="5475">
                  <c:v>30068</c:v>
                </c:pt>
                <c:pt idx="5476">
                  <c:v>30069</c:v>
                </c:pt>
                <c:pt idx="5477">
                  <c:v>30070</c:v>
                </c:pt>
                <c:pt idx="5478">
                  <c:v>30071</c:v>
                </c:pt>
                <c:pt idx="5479">
                  <c:v>30072</c:v>
                </c:pt>
                <c:pt idx="5480">
                  <c:v>30073</c:v>
                </c:pt>
                <c:pt idx="5481">
                  <c:v>30074</c:v>
                </c:pt>
                <c:pt idx="5482">
                  <c:v>30075</c:v>
                </c:pt>
                <c:pt idx="5483">
                  <c:v>30076</c:v>
                </c:pt>
                <c:pt idx="5484">
                  <c:v>30077</c:v>
                </c:pt>
                <c:pt idx="5485">
                  <c:v>30078</c:v>
                </c:pt>
                <c:pt idx="5486">
                  <c:v>30079</c:v>
                </c:pt>
                <c:pt idx="5487">
                  <c:v>30080</c:v>
                </c:pt>
                <c:pt idx="5488">
                  <c:v>30081</c:v>
                </c:pt>
                <c:pt idx="5489">
                  <c:v>30082</c:v>
                </c:pt>
                <c:pt idx="5490">
                  <c:v>30083</c:v>
                </c:pt>
                <c:pt idx="5491">
                  <c:v>30084</c:v>
                </c:pt>
                <c:pt idx="5492">
                  <c:v>30085</c:v>
                </c:pt>
                <c:pt idx="5493">
                  <c:v>30086</c:v>
                </c:pt>
                <c:pt idx="5494">
                  <c:v>30087</c:v>
                </c:pt>
                <c:pt idx="5495">
                  <c:v>30088</c:v>
                </c:pt>
                <c:pt idx="5496">
                  <c:v>30089</c:v>
                </c:pt>
                <c:pt idx="5497">
                  <c:v>30090</c:v>
                </c:pt>
                <c:pt idx="5498">
                  <c:v>30091</c:v>
                </c:pt>
                <c:pt idx="5499">
                  <c:v>30092</c:v>
                </c:pt>
                <c:pt idx="5500">
                  <c:v>30093</c:v>
                </c:pt>
                <c:pt idx="5501">
                  <c:v>30094</c:v>
                </c:pt>
                <c:pt idx="5502">
                  <c:v>30095</c:v>
                </c:pt>
                <c:pt idx="5503">
                  <c:v>30096</c:v>
                </c:pt>
                <c:pt idx="5504">
                  <c:v>30097</c:v>
                </c:pt>
                <c:pt idx="5505">
                  <c:v>30098</c:v>
                </c:pt>
                <c:pt idx="5506">
                  <c:v>30099</c:v>
                </c:pt>
                <c:pt idx="5507">
                  <c:v>30100</c:v>
                </c:pt>
                <c:pt idx="5508">
                  <c:v>30101</c:v>
                </c:pt>
                <c:pt idx="5509">
                  <c:v>30102</c:v>
                </c:pt>
                <c:pt idx="5510">
                  <c:v>30103</c:v>
                </c:pt>
                <c:pt idx="5511">
                  <c:v>30104</c:v>
                </c:pt>
                <c:pt idx="5512">
                  <c:v>30105</c:v>
                </c:pt>
                <c:pt idx="5513">
                  <c:v>30106</c:v>
                </c:pt>
                <c:pt idx="5514">
                  <c:v>30107</c:v>
                </c:pt>
                <c:pt idx="5515">
                  <c:v>30108</c:v>
                </c:pt>
                <c:pt idx="5516">
                  <c:v>30109</c:v>
                </c:pt>
                <c:pt idx="5517">
                  <c:v>30110</c:v>
                </c:pt>
                <c:pt idx="5518">
                  <c:v>30111</c:v>
                </c:pt>
                <c:pt idx="5519">
                  <c:v>30112</c:v>
                </c:pt>
                <c:pt idx="5520">
                  <c:v>30113</c:v>
                </c:pt>
                <c:pt idx="5521">
                  <c:v>30114</c:v>
                </c:pt>
                <c:pt idx="5522">
                  <c:v>30115</c:v>
                </c:pt>
                <c:pt idx="5523">
                  <c:v>30116</c:v>
                </c:pt>
                <c:pt idx="5524">
                  <c:v>30117</c:v>
                </c:pt>
                <c:pt idx="5525">
                  <c:v>30118</c:v>
                </c:pt>
                <c:pt idx="5526">
                  <c:v>30119</c:v>
                </c:pt>
                <c:pt idx="5527">
                  <c:v>30120</c:v>
                </c:pt>
                <c:pt idx="5528">
                  <c:v>30121</c:v>
                </c:pt>
                <c:pt idx="5529">
                  <c:v>30122</c:v>
                </c:pt>
                <c:pt idx="5530">
                  <c:v>30123</c:v>
                </c:pt>
                <c:pt idx="5531">
                  <c:v>30124</c:v>
                </c:pt>
                <c:pt idx="5532">
                  <c:v>30125</c:v>
                </c:pt>
                <c:pt idx="5533">
                  <c:v>30126</c:v>
                </c:pt>
                <c:pt idx="5534">
                  <c:v>30127</c:v>
                </c:pt>
                <c:pt idx="5535">
                  <c:v>30128</c:v>
                </c:pt>
                <c:pt idx="5536">
                  <c:v>30129</c:v>
                </c:pt>
                <c:pt idx="5537">
                  <c:v>30130</c:v>
                </c:pt>
                <c:pt idx="5538">
                  <c:v>30131</c:v>
                </c:pt>
                <c:pt idx="5539">
                  <c:v>30132</c:v>
                </c:pt>
                <c:pt idx="5540">
                  <c:v>30133</c:v>
                </c:pt>
                <c:pt idx="5541">
                  <c:v>30134</c:v>
                </c:pt>
                <c:pt idx="5542">
                  <c:v>30135</c:v>
                </c:pt>
                <c:pt idx="5543">
                  <c:v>30136</c:v>
                </c:pt>
                <c:pt idx="5544">
                  <c:v>30137</c:v>
                </c:pt>
                <c:pt idx="5545">
                  <c:v>30138</c:v>
                </c:pt>
                <c:pt idx="5546">
                  <c:v>30139</c:v>
                </c:pt>
                <c:pt idx="5547">
                  <c:v>30140</c:v>
                </c:pt>
                <c:pt idx="5548">
                  <c:v>30141</c:v>
                </c:pt>
                <c:pt idx="5549">
                  <c:v>30142</c:v>
                </c:pt>
                <c:pt idx="5550">
                  <c:v>30143</c:v>
                </c:pt>
                <c:pt idx="5551">
                  <c:v>30144</c:v>
                </c:pt>
                <c:pt idx="5552">
                  <c:v>30145</c:v>
                </c:pt>
                <c:pt idx="5553">
                  <c:v>30146</c:v>
                </c:pt>
                <c:pt idx="5554">
                  <c:v>30147</c:v>
                </c:pt>
                <c:pt idx="5555">
                  <c:v>30148</c:v>
                </c:pt>
                <c:pt idx="5556">
                  <c:v>30149</c:v>
                </c:pt>
                <c:pt idx="5557">
                  <c:v>30150</c:v>
                </c:pt>
                <c:pt idx="5558">
                  <c:v>30151</c:v>
                </c:pt>
                <c:pt idx="5559">
                  <c:v>30152</c:v>
                </c:pt>
                <c:pt idx="5560">
                  <c:v>30153</c:v>
                </c:pt>
                <c:pt idx="5561">
                  <c:v>30154</c:v>
                </c:pt>
                <c:pt idx="5562">
                  <c:v>30155</c:v>
                </c:pt>
                <c:pt idx="5563">
                  <c:v>30156</c:v>
                </c:pt>
                <c:pt idx="5564">
                  <c:v>30157</c:v>
                </c:pt>
                <c:pt idx="5565">
                  <c:v>30158</c:v>
                </c:pt>
                <c:pt idx="5566">
                  <c:v>30159</c:v>
                </c:pt>
                <c:pt idx="5567">
                  <c:v>30160</c:v>
                </c:pt>
                <c:pt idx="5568">
                  <c:v>30161</c:v>
                </c:pt>
                <c:pt idx="5569">
                  <c:v>30162</c:v>
                </c:pt>
                <c:pt idx="5570">
                  <c:v>30163</c:v>
                </c:pt>
                <c:pt idx="5571">
                  <c:v>30164</c:v>
                </c:pt>
                <c:pt idx="5572">
                  <c:v>30165</c:v>
                </c:pt>
                <c:pt idx="5573">
                  <c:v>30166</c:v>
                </c:pt>
                <c:pt idx="5574">
                  <c:v>30167</c:v>
                </c:pt>
                <c:pt idx="5575">
                  <c:v>30168</c:v>
                </c:pt>
                <c:pt idx="5576">
                  <c:v>30169</c:v>
                </c:pt>
                <c:pt idx="5577">
                  <c:v>30170</c:v>
                </c:pt>
                <c:pt idx="5578">
                  <c:v>30171</c:v>
                </c:pt>
                <c:pt idx="5579">
                  <c:v>30172</c:v>
                </c:pt>
                <c:pt idx="5580">
                  <c:v>30173</c:v>
                </c:pt>
                <c:pt idx="5581">
                  <c:v>30174</c:v>
                </c:pt>
                <c:pt idx="5582">
                  <c:v>30175</c:v>
                </c:pt>
                <c:pt idx="5583">
                  <c:v>30176</c:v>
                </c:pt>
                <c:pt idx="5584">
                  <c:v>30177</c:v>
                </c:pt>
                <c:pt idx="5585">
                  <c:v>30178</c:v>
                </c:pt>
                <c:pt idx="5586">
                  <c:v>30179</c:v>
                </c:pt>
                <c:pt idx="5587">
                  <c:v>30180</c:v>
                </c:pt>
                <c:pt idx="5588">
                  <c:v>30181</c:v>
                </c:pt>
                <c:pt idx="5589">
                  <c:v>30182</c:v>
                </c:pt>
                <c:pt idx="5590">
                  <c:v>30183</c:v>
                </c:pt>
                <c:pt idx="5591">
                  <c:v>30184</c:v>
                </c:pt>
                <c:pt idx="5592">
                  <c:v>30185</c:v>
                </c:pt>
                <c:pt idx="5593">
                  <c:v>30186</c:v>
                </c:pt>
                <c:pt idx="5594">
                  <c:v>30187</c:v>
                </c:pt>
                <c:pt idx="5595">
                  <c:v>30188</c:v>
                </c:pt>
                <c:pt idx="5596">
                  <c:v>30189</c:v>
                </c:pt>
                <c:pt idx="5597">
                  <c:v>30190</c:v>
                </c:pt>
                <c:pt idx="5598">
                  <c:v>30191</c:v>
                </c:pt>
                <c:pt idx="5599">
                  <c:v>30192</c:v>
                </c:pt>
                <c:pt idx="5600">
                  <c:v>30193</c:v>
                </c:pt>
                <c:pt idx="5601">
                  <c:v>30194</c:v>
                </c:pt>
                <c:pt idx="5602">
                  <c:v>30195</c:v>
                </c:pt>
                <c:pt idx="5603">
                  <c:v>30196</c:v>
                </c:pt>
                <c:pt idx="5604">
                  <c:v>30197</c:v>
                </c:pt>
                <c:pt idx="5605">
                  <c:v>30198</c:v>
                </c:pt>
                <c:pt idx="5606">
                  <c:v>30199</c:v>
                </c:pt>
                <c:pt idx="5607">
                  <c:v>30200</c:v>
                </c:pt>
                <c:pt idx="5608">
                  <c:v>30201</c:v>
                </c:pt>
                <c:pt idx="5609">
                  <c:v>30202</c:v>
                </c:pt>
                <c:pt idx="5610">
                  <c:v>30203</c:v>
                </c:pt>
                <c:pt idx="5611">
                  <c:v>30204</c:v>
                </c:pt>
                <c:pt idx="5612">
                  <c:v>30205</c:v>
                </c:pt>
                <c:pt idx="5613">
                  <c:v>30206</c:v>
                </c:pt>
                <c:pt idx="5614">
                  <c:v>30207</c:v>
                </c:pt>
                <c:pt idx="5615">
                  <c:v>30208</c:v>
                </c:pt>
                <c:pt idx="5616">
                  <c:v>30209</c:v>
                </c:pt>
                <c:pt idx="5617">
                  <c:v>30210</c:v>
                </c:pt>
                <c:pt idx="5618">
                  <c:v>30211</c:v>
                </c:pt>
                <c:pt idx="5619">
                  <c:v>30212</c:v>
                </c:pt>
                <c:pt idx="5620">
                  <c:v>30213</c:v>
                </c:pt>
                <c:pt idx="5621">
                  <c:v>30214</c:v>
                </c:pt>
                <c:pt idx="5622">
                  <c:v>30215</c:v>
                </c:pt>
                <c:pt idx="5623">
                  <c:v>30216</c:v>
                </c:pt>
                <c:pt idx="5624">
                  <c:v>30217</c:v>
                </c:pt>
                <c:pt idx="5625">
                  <c:v>30218</c:v>
                </c:pt>
                <c:pt idx="5626">
                  <c:v>30219</c:v>
                </c:pt>
                <c:pt idx="5627">
                  <c:v>30220</c:v>
                </c:pt>
                <c:pt idx="5628">
                  <c:v>30221</c:v>
                </c:pt>
                <c:pt idx="5629">
                  <c:v>30222</c:v>
                </c:pt>
                <c:pt idx="5630">
                  <c:v>30223</c:v>
                </c:pt>
                <c:pt idx="5631">
                  <c:v>30224</c:v>
                </c:pt>
                <c:pt idx="5632">
                  <c:v>30225</c:v>
                </c:pt>
                <c:pt idx="5633">
                  <c:v>30226</c:v>
                </c:pt>
                <c:pt idx="5634">
                  <c:v>30227</c:v>
                </c:pt>
                <c:pt idx="5635">
                  <c:v>30228</c:v>
                </c:pt>
                <c:pt idx="5636">
                  <c:v>30229</c:v>
                </c:pt>
                <c:pt idx="5637">
                  <c:v>30230</c:v>
                </c:pt>
                <c:pt idx="5638">
                  <c:v>30231</c:v>
                </c:pt>
                <c:pt idx="5639">
                  <c:v>30232</c:v>
                </c:pt>
                <c:pt idx="5640">
                  <c:v>30233</c:v>
                </c:pt>
                <c:pt idx="5641">
                  <c:v>30234</c:v>
                </c:pt>
                <c:pt idx="5642">
                  <c:v>30235</c:v>
                </c:pt>
                <c:pt idx="5643">
                  <c:v>30236</c:v>
                </c:pt>
                <c:pt idx="5644">
                  <c:v>30237</c:v>
                </c:pt>
                <c:pt idx="5645">
                  <c:v>30238</c:v>
                </c:pt>
                <c:pt idx="5646">
                  <c:v>30239</c:v>
                </c:pt>
                <c:pt idx="5647">
                  <c:v>30240</c:v>
                </c:pt>
                <c:pt idx="5648">
                  <c:v>30241</c:v>
                </c:pt>
                <c:pt idx="5649">
                  <c:v>30242</c:v>
                </c:pt>
                <c:pt idx="5650">
                  <c:v>30243</c:v>
                </c:pt>
                <c:pt idx="5651">
                  <c:v>30244</c:v>
                </c:pt>
                <c:pt idx="5652">
                  <c:v>30245</c:v>
                </c:pt>
                <c:pt idx="5653">
                  <c:v>30246</c:v>
                </c:pt>
                <c:pt idx="5654">
                  <c:v>30247</c:v>
                </c:pt>
                <c:pt idx="5655">
                  <c:v>30248</c:v>
                </c:pt>
                <c:pt idx="5656">
                  <c:v>30249</c:v>
                </c:pt>
                <c:pt idx="5657">
                  <c:v>30250</c:v>
                </c:pt>
                <c:pt idx="5658">
                  <c:v>30251</c:v>
                </c:pt>
                <c:pt idx="5659">
                  <c:v>30252</c:v>
                </c:pt>
                <c:pt idx="5660">
                  <c:v>30253</c:v>
                </c:pt>
                <c:pt idx="5661">
                  <c:v>30254</c:v>
                </c:pt>
                <c:pt idx="5662">
                  <c:v>30255</c:v>
                </c:pt>
                <c:pt idx="5663">
                  <c:v>30256</c:v>
                </c:pt>
                <c:pt idx="5664">
                  <c:v>30257</c:v>
                </c:pt>
                <c:pt idx="5665">
                  <c:v>30258</c:v>
                </c:pt>
                <c:pt idx="5666">
                  <c:v>30259</c:v>
                </c:pt>
                <c:pt idx="5667">
                  <c:v>30260</c:v>
                </c:pt>
                <c:pt idx="5668">
                  <c:v>30261</c:v>
                </c:pt>
                <c:pt idx="5669">
                  <c:v>30262</c:v>
                </c:pt>
                <c:pt idx="5670">
                  <c:v>30263</c:v>
                </c:pt>
                <c:pt idx="5671">
                  <c:v>30264</c:v>
                </c:pt>
                <c:pt idx="5672">
                  <c:v>30265</c:v>
                </c:pt>
                <c:pt idx="5673">
                  <c:v>30266</c:v>
                </c:pt>
                <c:pt idx="5674">
                  <c:v>30267</c:v>
                </c:pt>
                <c:pt idx="5675">
                  <c:v>30268</c:v>
                </c:pt>
                <c:pt idx="5676">
                  <c:v>30269</c:v>
                </c:pt>
                <c:pt idx="5677">
                  <c:v>30270</c:v>
                </c:pt>
                <c:pt idx="5678">
                  <c:v>30271</c:v>
                </c:pt>
                <c:pt idx="5679">
                  <c:v>30272</c:v>
                </c:pt>
                <c:pt idx="5680">
                  <c:v>30273</c:v>
                </c:pt>
                <c:pt idx="5681">
                  <c:v>30274</c:v>
                </c:pt>
                <c:pt idx="5682">
                  <c:v>30275</c:v>
                </c:pt>
                <c:pt idx="5683">
                  <c:v>30276</c:v>
                </c:pt>
                <c:pt idx="5684">
                  <c:v>30277</c:v>
                </c:pt>
                <c:pt idx="5685">
                  <c:v>30278</c:v>
                </c:pt>
                <c:pt idx="5686">
                  <c:v>30279</c:v>
                </c:pt>
                <c:pt idx="5687">
                  <c:v>30280</c:v>
                </c:pt>
                <c:pt idx="5688">
                  <c:v>30281</c:v>
                </c:pt>
                <c:pt idx="5689">
                  <c:v>30282</c:v>
                </c:pt>
                <c:pt idx="5690">
                  <c:v>30283</c:v>
                </c:pt>
                <c:pt idx="5691">
                  <c:v>30284</c:v>
                </c:pt>
                <c:pt idx="5692">
                  <c:v>30285</c:v>
                </c:pt>
                <c:pt idx="5693">
                  <c:v>30286</c:v>
                </c:pt>
                <c:pt idx="5694">
                  <c:v>30287</c:v>
                </c:pt>
                <c:pt idx="5695">
                  <c:v>30288</c:v>
                </c:pt>
                <c:pt idx="5696">
                  <c:v>30289</c:v>
                </c:pt>
                <c:pt idx="5697">
                  <c:v>30290</c:v>
                </c:pt>
                <c:pt idx="5698">
                  <c:v>30291</c:v>
                </c:pt>
                <c:pt idx="5699">
                  <c:v>30292</c:v>
                </c:pt>
                <c:pt idx="5700">
                  <c:v>30293</c:v>
                </c:pt>
                <c:pt idx="5701">
                  <c:v>30294</c:v>
                </c:pt>
                <c:pt idx="5702">
                  <c:v>30295</c:v>
                </c:pt>
                <c:pt idx="5703">
                  <c:v>30296</c:v>
                </c:pt>
                <c:pt idx="5704">
                  <c:v>30297</c:v>
                </c:pt>
                <c:pt idx="5705">
                  <c:v>30298</c:v>
                </c:pt>
                <c:pt idx="5706">
                  <c:v>30299</c:v>
                </c:pt>
                <c:pt idx="5707">
                  <c:v>30300</c:v>
                </c:pt>
                <c:pt idx="5708">
                  <c:v>30301</c:v>
                </c:pt>
                <c:pt idx="5709">
                  <c:v>30302</c:v>
                </c:pt>
                <c:pt idx="5710">
                  <c:v>30303</c:v>
                </c:pt>
                <c:pt idx="5711">
                  <c:v>30304</c:v>
                </c:pt>
                <c:pt idx="5712">
                  <c:v>30305</c:v>
                </c:pt>
                <c:pt idx="5713">
                  <c:v>30306</c:v>
                </c:pt>
                <c:pt idx="5714">
                  <c:v>30307</c:v>
                </c:pt>
                <c:pt idx="5715">
                  <c:v>30308</c:v>
                </c:pt>
                <c:pt idx="5716">
                  <c:v>30309</c:v>
                </c:pt>
                <c:pt idx="5717">
                  <c:v>30310</c:v>
                </c:pt>
                <c:pt idx="5718">
                  <c:v>30311</c:v>
                </c:pt>
                <c:pt idx="5719">
                  <c:v>30312</c:v>
                </c:pt>
                <c:pt idx="5720">
                  <c:v>30313</c:v>
                </c:pt>
                <c:pt idx="5721">
                  <c:v>30314</c:v>
                </c:pt>
                <c:pt idx="5722">
                  <c:v>30315</c:v>
                </c:pt>
                <c:pt idx="5723">
                  <c:v>30316</c:v>
                </c:pt>
                <c:pt idx="5724">
                  <c:v>30317</c:v>
                </c:pt>
                <c:pt idx="5725">
                  <c:v>30318</c:v>
                </c:pt>
                <c:pt idx="5726">
                  <c:v>30319</c:v>
                </c:pt>
                <c:pt idx="5727">
                  <c:v>30320</c:v>
                </c:pt>
                <c:pt idx="5728">
                  <c:v>30321</c:v>
                </c:pt>
                <c:pt idx="5729">
                  <c:v>30322</c:v>
                </c:pt>
                <c:pt idx="5730">
                  <c:v>30323</c:v>
                </c:pt>
                <c:pt idx="5731">
                  <c:v>30324</c:v>
                </c:pt>
                <c:pt idx="5732">
                  <c:v>30325</c:v>
                </c:pt>
                <c:pt idx="5733">
                  <c:v>30326</c:v>
                </c:pt>
                <c:pt idx="5734">
                  <c:v>30327</c:v>
                </c:pt>
                <c:pt idx="5735">
                  <c:v>30328</c:v>
                </c:pt>
                <c:pt idx="5736">
                  <c:v>30329</c:v>
                </c:pt>
                <c:pt idx="5737">
                  <c:v>30330</c:v>
                </c:pt>
                <c:pt idx="5738">
                  <c:v>30331</c:v>
                </c:pt>
                <c:pt idx="5739">
                  <c:v>30332</c:v>
                </c:pt>
                <c:pt idx="5740">
                  <c:v>30333</c:v>
                </c:pt>
                <c:pt idx="5741">
                  <c:v>30334</c:v>
                </c:pt>
                <c:pt idx="5742">
                  <c:v>30335</c:v>
                </c:pt>
                <c:pt idx="5743">
                  <c:v>30336</c:v>
                </c:pt>
                <c:pt idx="5744">
                  <c:v>30337</c:v>
                </c:pt>
                <c:pt idx="5745">
                  <c:v>30338</c:v>
                </c:pt>
                <c:pt idx="5746">
                  <c:v>30339</c:v>
                </c:pt>
                <c:pt idx="5747">
                  <c:v>30340</c:v>
                </c:pt>
                <c:pt idx="5748">
                  <c:v>30341</c:v>
                </c:pt>
                <c:pt idx="5749">
                  <c:v>30342</c:v>
                </c:pt>
                <c:pt idx="5750">
                  <c:v>30343</c:v>
                </c:pt>
                <c:pt idx="5751">
                  <c:v>30344</c:v>
                </c:pt>
                <c:pt idx="5752">
                  <c:v>30345</c:v>
                </c:pt>
                <c:pt idx="5753">
                  <c:v>30346</c:v>
                </c:pt>
                <c:pt idx="5754">
                  <c:v>30347</c:v>
                </c:pt>
                <c:pt idx="5755">
                  <c:v>30348</c:v>
                </c:pt>
                <c:pt idx="5756">
                  <c:v>30349</c:v>
                </c:pt>
                <c:pt idx="5757">
                  <c:v>30350</c:v>
                </c:pt>
                <c:pt idx="5758">
                  <c:v>30351</c:v>
                </c:pt>
                <c:pt idx="5759">
                  <c:v>30352</c:v>
                </c:pt>
                <c:pt idx="5760">
                  <c:v>30353</c:v>
                </c:pt>
                <c:pt idx="5761">
                  <c:v>30354</c:v>
                </c:pt>
                <c:pt idx="5762">
                  <c:v>30355</c:v>
                </c:pt>
                <c:pt idx="5763">
                  <c:v>30356</c:v>
                </c:pt>
                <c:pt idx="5764">
                  <c:v>30357</c:v>
                </c:pt>
                <c:pt idx="5765">
                  <c:v>30358</c:v>
                </c:pt>
                <c:pt idx="5766">
                  <c:v>30359</c:v>
                </c:pt>
                <c:pt idx="5767">
                  <c:v>30360</c:v>
                </c:pt>
                <c:pt idx="5768">
                  <c:v>30361</c:v>
                </c:pt>
                <c:pt idx="5769">
                  <c:v>30362</c:v>
                </c:pt>
                <c:pt idx="5770">
                  <c:v>30363</c:v>
                </c:pt>
                <c:pt idx="5771">
                  <c:v>30364</c:v>
                </c:pt>
                <c:pt idx="5772">
                  <c:v>30365</c:v>
                </c:pt>
                <c:pt idx="5773">
                  <c:v>30366</c:v>
                </c:pt>
                <c:pt idx="5774">
                  <c:v>30367</c:v>
                </c:pt>
                <c:pt idx="5775">
                  <c:v>30368</c:v>
                </c:pt>
                <c:pt idx="5776">
                  <c:v>30369</c:v>
                </c:pt>
                <c:pt idx="5777">
                  <c:v>30370</c:v>
                </c:pt>
                <c:pt idx="5778">
                  <c:v>30371</c:v>
                </c:pt>
                <c:pt idx="5779">
                  <c:v>30372</c:v>
                </c:pt>
                <c:pt idx="5780">
                  <c:v>30373</c:v>
                </c:pt>
                <c:pt idx="5781">
                  <c:v>30374</c:v>
                </c:pt>
                <c:pt idx="5782">
                  <c:v>30375</c:v>
                </c:pt>
                <c:pt idx="5783">
                  <c:v>30376</c:v>
                </c:pt>
                <c:pt idx="5784">
                  <c:v>30377</c:v>
                </c:pt>
                <c:pt idx="5785">
                  <c:v>30378</c:v>
                </c:pt>
                <c:pt idx="5786">
                  <c:v>30379</c:v>
                </c:pt>
                <c:pt idx="5787">
                  <c:v>30380</c:v>
                </c:pt>
                <c:pt idx="5788">
                  <c:v>30381</c:v>
                </c:pt>
                <c:pt idx="5789">
                  <c:v>30382</c:v>
                </c:pt>
                <c:pt idx="5790">
                  <c:v>30383</c:v>
                </c:pt>
                <c:pt idx="5791">
                  <c:v>30384</c:v>
                </c:pt>
                <c:pt idx="5792">
                  <c:v>30385</c:v>
                </c:pt>
                <c:pt idx="5793">
                  <c:v>30386</c:v>
                </c:pt>
                <c:pt idx="5794">
                  <c:v>30387</c:v>
                </c:pt>
                <c:pt idx="5795">
                  <c:v>30388</c:v>
                </c:pt>
                <c:pt idx="5796">
                  <c:v>30389</c:v>
                </c:pt>
                <c:pt idx="5797">
                  <c:v>30390</c:v>
                </c:pt>
                <c:pt idx="5798">
                  <c:v>30391</c:v>
                </c:pt>
                <c:pt idx="5799">
                  <c:v>30392</c:v>
                </c:pt>
                <c:pt idx="5800">
                  <c:v>30393</c:v>
                </c:pt>
                <c:pt idx="5801">
                  <c:v>30394</c:v>
                </c:pt>
                <c:pt idx="5802">
                  <c:v>30395</c:v>
                </c:pt>
                <c:pt idx="5803">
                  <c:v>30396</c:v>
                </c:pt>
                <c:pt idx="5804">
                  <c:v>30397</c:v>
                </c:pt>
                <c:pt idx="5805">
                  <c:v>30398</c:v>
                </c:pt>
                <c:pt idx="5806">
                  <c:v>30399</c:v>
                </c:pt>
                <c:pt idx="5807">
                  <c:v>30400</c:v>
                </c:pt>
                <c:pt idx="5808">
                  <c:v>30401</c:v>
                </c:pt>
                <c:pt idx="5809">
                  <c:v>30402</c:v>
                </c:pt>
                <c:pt idx="5810">
                  <c:v>30403</c:v>
                </c:pt>
                <c:pt idx="5811">
                  <c:v>30404</c:v>
                </c:pt>
                <c:pt idx="5812">
                  <c:v>30405</c:v>
                </c:pt>
                <c:pt idx="5813">
                  <c:v>30406</c:v>
                </c:pt>
                <c:pt idx="5814">
                  <c:v>30407</c:v>
                </c:pt>
                <c:pt idx="5815">
                  <c:v>30408</c:v>
                </c:pt>
                <c:pt idx="5816">
                  <c:v>30409</c:v>
                </c:pt>
                <c:pt idx="5817">
                  <c:v>30410</c:v>
                </c:pt>
                <c:pt idx="5818">
                  <c:v>30411</c:v>
                </c:pt>
                <c:pt idx="5819">
                  <c:v>30412</c:v>
                </c:pt>
                <c:pt idx="5820">
                  <c:v>30413</c:v>
                </c:pt>
                <c:pt idx="5821">
                  <c:v>30414</c:v>
                </c:pt>
                <c:pt idx="5822">
                  <c:v>30415</c:v>
                </c:pt>
                <c:pt idx="5823">
                  <c:v>30416</c:v>
                </c:pt>
                <c:pt idx="5824">
                  <c:v>30417</c:v>
                </c:pt>
                <c:pt idx="5825">
                  <c:v>30418</c:v>
                </c:pt>
                <c:pt idx="5826">
                  <c:v>30419</c:v>
                </c:pt>
                <c:pt idx="5827">
                  <c:v>30420</c:v>
                </c:pt>
                <c:pt idx="5828">
                  <c:v>30421</c:v>
                </c:pt>
                <c:pt idx="5829">
                  <c:v>30422</c:v>
                </c:pt>
                <c:pt idx="5830">
                  <c:v>30423</c:v>
                </c:pt>
                <c:pt idx="5831">
                  <c:v>30424</c:v>
                </c:pt>
                <c:pt idx="5832">
                  <c:v>30425</c:v>
                </c:pt>
                <c:pt idx="5833">
                  <c:v>30426</c:v>
                </c:pt>
                <c:pt idx="5834">
                  <c:v>30427</c:v>
                </c:pt>
                <c:pt idx="5835">
                  <c:v>30428</c:v>
                </c:pt>
                <c:pt idx="5836">
                  <c:v>30429</c:v>
                </c:pt>
                <c:pt idx="5837">
                  <c:v>30430</c:v>
                </c:pt>
                <c:pt idx="5838">
                  <c:v>30431</c:v>
                </c:pt>
                <c:pt idx="5839">
                  <c:v>30432</c:v>
                </c:pt>
                <c:pt idx="5840">
                  <c:v>30433</c:v>
                </c:pt>
                <c:pt idx="5841">
                  <c:v>30434</c:v>
                </c:pt>
                <c:pt idx="5842">
                  <c:v>30435</c:v>
                </c:pt>
                <c:pt idx="5843">
                  <c:v>30436</c:v>
                </c:pt>
                <c:pt idx="5844">
                  <c:v>30437</c:v>
                </c:pt>
                <c:pt idx="5845">
                  <c:v>30438</c:v>
                </c:pt>
                <c:pt idx="5846">
                  <c:v>30439</c:v>
                </c:pt>
                <c:pt idx="5847">
                  <c:v>30440</c:v>
                </c:pt>
                <c:pt idx="5848">
                  <c:v>30441</c:v>
                </c:pt>
                <c:pt idx="5849">
                  <c:v>30442</c:v>
                </c:pt>
                <c:pt idx="5850">
                  <c:v>30443</c:v>
                </c:pt>
                <c:pt idx="5851">
                  <c:v>30444</c:v>
                </c:pt>
                <c:pt idx="5852">
                  <c:v>30445</c:v>
                </c:pt>
                <c:pt idx="5853">
                  <c:v>30446</c:v>
                </c:pt>
                <c:pt idx="5854">
                  <c:v>30447</c:v>
                </c:pt>
                <c:pt idx="5855">
                  <c:v>30448</c:v>
                </c:pt>
                <c:pt idx="5856">
                  <c:v>30449</c:v>
                </c:pt>
                <c:pt idx="5857">
                  <c:v>30450</c:v>
                </c:pt>
                <c:pt idx="5858">
                  <c:v>30451</c:v>
                </c:pt>
                <c:pt idx="5859">
                  <c:v>30452</c:v>
                </c:pt>
                <c:pt idx="5860">
                  <c:v>30453</c:v>
                </c:pt>
                <c:pt idx="5861">
                  <c:v>30454</c:v>
                </c:pt>
                <c:pt idx="5862">
                  <c:v>30455</c:v>
                </c:pt>
                <c:pt idx="5863">
                  <c:v>30456</c:v>
                </c:pt>
                <c:pt idx="5864">
                  <c:v>30457</c:v>
                </c:pt>
                <c:pt idx="5865">
                  <c:v>30458</c:v>
                </c:pt>
                <c:pt idx="5866">
                  <c:v>30459</c:v>
                </c:pt>
                <c:pt idx="5867">
                  <c:v>30460</c:v>
                </c:pt>
                <c:pt idx="5868">
                  <c:v>30461</c:v>
                </c:pt>
                <c:pt idx="5869">
                  <c:v>30462</c:v>
                </c:pt>
                <c:pt idx="5870">
                  <c:v>30463</c:v>
                </c:pt>
                <c:pt idx="5871">
                  <c:v>30464</c:v>
                </c:pt>
                <c:pt idx="5872">
                  <c:v>30465</c:v>
                </c:pt>
                <c:pt idx="5873">
                  <c:v>30466</c:v>
                </c:pt>
                <c:pt idx="5874">
                  <c:v>30467</c:v>
                </c:pt>
                <c:pt idx="5875">
                  <c:v>30468</c:v>
                </c:pt>
                <c:pt idx="5876">
                  <c:v>30469</c:v>
                </c:pt>
                <c:pt idx="5877">
                  <c:v>30470</c:v>
                </c:pt>
                <c:pt idx="5878">
                  <c:v>30471</c:v>
                </c:pt>
                <c:pt idx="5879">
                  <c:v>30472</c:v>
                </c:pt>
                <c:pt idx="5880">
                  <c:v>30473</c:v>
                </c:pt>
                <c:pt idx="5881">
                  <c:v>30474</c:v>
                </c:pt>
                <c:pt idx="5882">
                  <c:v>30475</c:v>
                </c:pt>
                <c:pt idx="5883">
                  <c:v>30476</c:v>
                </c:pt>
                <c:pt idx="5884">
                  <c:v>30477</c:v>
                </c:pt>
                <c:pt idx="5885">
                  <c:v>30478</c:v>
                </c:pt>
                <c:pt idx="5886">
                  <c:v>30479</c:v>
                </c:pt>
                <c:pt idx="5887">
                  <c:v>30480</c:v>
                </c:pt>
                <c:pt idx="5888">
                  <c:v>30481</c:v>
                </c:pt>
                <c:pt idx="5889">
                  <c:v>30482</c:v>
                </c:pt>
                <c:pt idx="5890">
                  <c:v>30483</c:v>
                </c:pt>
                <c:pt idx="5891">
                  <c:v>30484</c:v>
                </c:pt>
                <c:pt idx="5892">
                  <c:v>30485</c:v>
                </c:pt>
                <c:pt idx="5893">
                  <c:v>30486</c:v>
                </c:pt>
                <c:pt idx="5894">
                  <c:v>30487</c:v>
                </c:pt>
                <c:pt idx="5895">
                  <c:v>30488</c:v>
                </c:pt>
                <c:pt idx="5896">
                  <c:v>30489</c:v>
                </c:pt>
                <c:pt idx="5897">
                  <c:v>30490</c:v>
                </c:pt>
                <c:pt idx="5898">
                  <c:v>30491</c:v>
                </c:pt>
                <c:pt idx="5899">
                  <c:v>30492</c:v>
                </c:pt>
                <c:pt idx="5900">
                  <c:v>30493</c:v>
                </c:pt>
                <c:pt idx="5901">
                  <c:v>30494</c:v>
                </c:pt>
                <c:pt idx="5902">
                  <c:v>30495</c:v>
                </c:pt>
                <c:pt idx="5903">
                  <c:v>30496</c:v>
                </c:pt>
                <c:pt idx="5904">
                  <c:v>30497</c:v>
                </c:pt>
                <c:pt idx="5905">
                  <c:v>30498</c:v>
                </c:pt>
                <c:pt idx="5906">
                  <c:v>30499</c:v>
                </c:pt>
                <c:pt idx="5907">
                  <c:v>30500</c:v>
                </c:pt>
                <c:pt idx="5908">
                  <c:v>30501</c:v>
                </c:pt>
                <c:pt idx="5909">
                  <c:v>30502</c:v>
                </c:pt>
                <c:pt idx="5910">
                  <c:v>30503</c:v>
                </c:pt>
                <c:pt idx="5911">
                  <c:v>30504</c:v>
                </c:pt>
                <c:pt idx="5912">
                  <c:v>30505</c:v>
                </c:pt>
                <c:pt idx="5913">
                  <c:v>30506</c:v>
                </c:pt>
                <c:pt idx="5914">
                  <c:v>30507</c:v>
                </c:pt>
                <c:pt idx="5915">
                  <c:v>30508</c:v>
                </c:pt>
                <c:pt idx="5916">
                  <c:v>30509</c:v>
                </c:pt>
                <c:pt idx="5917">
                  <c:v>30510</c:v>
                </c:pt>
                <c:pt idx="5918">
                  <c:v>30511</c:v>
                </c:pt>
                <c:pt idx="5919">
                  <c:v>30512</c:v>
                </c:pt>
                <c:pt idx="5920">
                  <c:v>30513</c:v>
                </c:pt>
                <c:pt idx="5921">
                  <c:v>30514</c:v>
                </c:pt>
                <c:pt idx="5922">
                  <c:v>30515</c:v>
                </c:pt>
                <c:pt idx="5923">
                  <c:v>30516</c:v>
                </c:pt>
                <c:pt idx="5924">
                  <c:v>30517</c:v>
                </c:pt>
                <c:pt idx="5925">
                  <c:v>30518</c:v>
                </c:pt>
                <c:pt idx="5926">
                  <c:v>30519</c:v>
                </c:pt>
                <c:pt idx="5927">
                  <c:v>30520</c:v>
                </c:pt>
                <c:pt idx="5928">
                  <c:v>30521</c:v>
                </c:pt>
                <c:pt idx="5929">
                  <c:v>30522</c:v>
                </c:pt>
                <c:pt idx="5930">
                  <c:v>30523</c:v>
                </c:pt>
                <c:pt idx="5931">
                  <c:v>30524</c:v>
                </c:pt>
                <c:pt idx="5932">
                  <c:v>30525</c:v>
                </c:pt>
                <c:pt idx="5933">
                  <c:v>30526</c:v>
                </c:pt>
                <c:pt idx="5934">
                  <c:v>30527</c:v>
                </c:pt>
                <c:pt idx="5935">
                  <c:v>30528</c:v>
                </c:pt>
                <c:pt idx="5936">
                  <c:v>30529</c:v>
                </c:pt>
                <c:pt idx="5937">
                  <c:v>30530</c:v>
                </c:pt>
                <c:pt idx="5938">
                  <c:v>30531</c:v>
                </c:pt>
                <c:pt idx="5939">
                  <c:v>30532</c:v>
                </c:pt>
                <c:pt idx="5940">
                  <c:v>30533</c:v>
                </c:pt>
                <c:pt idx="5941">
                  <c:v>30534</c:v>
                </c:pt>
                <c:pt idx="5942">
                  <c:v>30535</c:v>
                </c:pt>
                <c:pt idx="5943">
                  <c:v>30536</c:v>
                </c:pt>
                <c:pt idx="5944">
                  <c:v>30537</c:v>
                </c:pt>
                <c:pt idx="5945">
                  <c:v>30538</c:v>
                </c:pt>
                <c:pt idx="5946">
                  <c:v>30539</c:v>
                </c:pt>
                <c:pt idx="5947">
                  <c:v>30540</c:v>
                </c:pt>
                <c:pt idx="5948">
                  <c:v>30541</c:v>
                </c:pt>
                <c:pt idx="5949">
                  <c:v>30542</c:v>
                </c:pt>
                <c:pt idx="5950">
                  <c:v>30543</c:v>
                </c:pt>
                <c:pt idx="5951">
                  <c:v>30544</c:v>
                </c:pt>
                <c:pt idx="5952">
                  <c:v>30545</c:v>
                </c:pt>
                <c:pt idx="5953">
                  <c:v>30546</c:v>
                </c:pt>
                <c:pt idx="5954">
                  <c:v>30547</c:v>
                </c:pt>
                <c:pt idx="5955">
                  <c:v>30548</c:v>
                </c:pt>
                <c:pt idx="5956">
                  <c:v>30549</c:v>
                </c:pt>
                <c:pt idx="5957">
                  <c:v>30550</c:v>
                </c:pt>
                <c:pt idx="5958">
                  <c:v>30551</c:v>
                </c:pt>
                <c:pt idx="5959">
                  <c:v>30552</c:v>
                </c:pt>
                <c:pt idx="5960">
                  <c:v>30553</c:v>
                </c:pt>
                <c:pt idx="5961">
                  <c:v>30554</c:v>
                </c:pt>
                <c:pt idx="5962">
                  <c:v>30555</c:v>
                </c:pt>
                <c:pt idx="5963">
                  <c:v>30556</c:v>
                </c:pt>
                <c:pt idx="5964">
                  <c:v>30557</c:v>
                </c:pt>
                <c:pt idx="5965">
                  <c:v>30558</c:v>
                </c:pt>
                <c:pt idx="5966">
                  <c:v>30559</c:v>
                </c:pt>
                <c:pt idx="5967">
                  <c:v>30560</c:v>
                </c:pt>
                <c:pt idx="5968">
                  <c:v>30561</c:v>
                </c:pt>
                <c:pt idx="5969">
                  <c:v>30562</c:v>
                </c:pt>
                <c:pt idx="5970">
                  <c:v>30563</c:v>
                </c:pt>
                <c:pt idx="5971">
                  <c:v>30564</c:v>
                </c:pt>
                <c:pt idx="5972">
                  <c:v>30565</c:v>
                </c:pt>
                <c:pt idx="5973">
                  <c:v>30566</c:v>
                </c:pt>
                <c:pt idx="5974">
                  <c:v>30567</c:v>
                </c:pt>
                <c:pt idx="5975">
                  <c:v>30568</c:v>
                </c:pt>
                <c:pt idx="5976">
                  <c:v>30569</c:v>
                </c:pt>
                <c:pt idx="5977">
                  <c:v>30570</c:v>
                </c:pt>
                <c:pt idx="5978">
                  <c:v>30571</c:v>
                </c:pt>
                <c:pt idx="5979">
                  <c:v>30572</c:v>
                </c:pt>
                <c:pt idx="5980">
                  <c:v>30573</c:v>
                </c:pt>
                <c:pt idx="5981">
                  <c:v>30574</c:v>
                </c:pt>
                <c:pt idx="5982">
                  <c:v>30575</c:v>
                </c:pt>
                <c:pt idx="5983">
                  <c:v>30576</c:v>
                </c:pt>
                <c:pt idx="5984">
                  <c:v>30577</c:v>
                </c:pt>
                <c:pt idx="5985">
                  <c:v>30578</c:v>
                </c:pt>
                <c:pt idx="5986">
                  <c:v>30579</c:v>
                </c:pt>
                <c:pt idx="5987">
                  <c:v>30580</c:v>
                </c:pt>
                <c:pt idx="5988">
                  <c:v>30581</c:v>
                </c:pt>
                <c:pt idx="5989">
                  <c:v>30582</c:v>
                </c:pt>
                <c:pt idx="5990">
                  <c:v>30583</c:v>
                </c:pt>
                <c:pt idx="5991">
                  <c:v>30584</c:v>
                </c:pt>
                <c:pt idx="5992">
                  <c:v>30585</c:v>
                </c:pt>
                <c:pt idx="5993">
                  <c:v>30586</c:v>
                </c:pt>
                <c:pt idx="5994">
                  <c:v>30587</c:v>
                </c:pt>
                <c:pt idx="5995">
                  <c:v>30588</c:v>
                </c:pt>
                <c:pt idx="5996">
                  <c:v>30589</c:v>
                </c:pt>
                <c:pt idx="5997">
                  <c:v>30590</c:v>
                </c:pt>
                <c:pt idx="5998">
                  <c:v>30591</c:v>
                </c:pt>
                <c:pt idx="5999">
                  <c:v>30592</c:v>
                </c:pt>
                <c:pt idx="6000">
                  <c:v>30593</c:v>
                </c:pt>
                <c:pt idx="6001">
                  <c:v>30594</c:v>
                </c:pt>
                <c:pt idx="6002">
                  <c:v>30595</c:v>
                </c:pt>
                <c:pt idx="6003">
                  <c:v>30596</c:v>
                </c:pt>
                <c:pt idx="6004">
                  <c:v>30597</c:v>
                </c:pt>
                <c:pt idx="6005">
                  <c:v>30598</c:v>
                </c:pt>
                <c:pt idx="6006">
                  <c:v>30599</c:v>
                </c:pt>
                <c:pt idx="6007">
                  <c:v>30600</c:v>
                </c:pt>
                <c:pt idx="6008">
                  <c:v>30601</c:v>
                </c:pt>
                <c:pt idx="6009">
                  <c:v>30602</c:v>
                </c:pt>
                <c:pt idx="6010">
                  <c:v>30603</c:v>
                </c:pt>
                <c:pt idx="6011">
                  <c:v>30604</c:v>
                </c:pt>
                <c:pt idx="6012">
                  <c:v>30605</c:v>
                </c:pt>
                <c:pt idx="6013">
                  <c:v>30606</c:v>
                </c:pt>
                <c:pt idx="6014">
                  <c:v>30607</c:v>
                </c:pt>
                <c:pt idx="6015">
                  <c:v>30608</c:v>
                </c:pt>
                <c:pt idx="6016">
                  <c:v>30609</c:v>
                </c:pt>
                <c:pt idx="6017">
                  <c:v>30610</c:v>
                </c:pt>
                <c:pt idx="6018">
                  <c:v>30611</c:v>
                </c:pt>
                <c:pt idx="6019">
                  <c:v>30612</c:v>
                </c:pt>
                <c:pt idx="6020">
                  <c:v>30613</c:v>
                </c:pt>
                <c:pt idx="6021">
                  <c:v>30614</c:v>
                </c:pt>
                <c:pt idx="6022">
                  <c:v>30615</c:v>
                </c:pt>
                <c:pt idx="6023">
                  <c:v>30616</c:v>
                </c:pt>
                <c:pt idx="6024">
                  <c:v>30617</c:v>
                </c:pt>
                <c:pt idx="6025">
                  <c:v>30618</c:v>
                </c:pt>
                <c:pt idx="6026">
                  <c:v>30619</c:v>
                </c:pt>
                <c:pt idx="6027">
                  <c:v>30620</c:v>
                </c:pt>
                <c:pt idx="6028">
                  <c:v>30621</c:v>
                </c:pt>
                <c:pt idx="6029">
                  <c:v>30622</c:v>
                </c:pt>
                <c:pt idx="6030">
                  <c:v>30623</c:v>
                </c:pt>
                <c:pt idx="6031">
                  <c:v>30624</c:v>
                </c:pt>
                <c:pt idx="6032">
                  <c:v>30625</c:v>
                </c:pt>
                <c:pt idx="6033">
                  <c:v>30626</c:v>
                </c:pt>
                <c:pt idx="6034">
                  <c:v>30627</c:v>
                </c:pt>
                <c:pt idx="6035">
                  <c:v>30628</c:v>
                </c:pt>
                <c:pt idx="6036">
                  <c:v>30629</c:v>
                </c:pt>
                <c:pt idx="6037">
                  <c:v>30630</c:v>
                </c:pt>
                <c:pt idx="6038">
                  <c:v>30631</c:v>
                </c:pt>
                <c:pt idx="6039">
                  <c:v>30632</c:v>
                </c:pt>
                <c:pt idx="6040">
                  <c:v>30633</c:v>
                </c:pt>
                <c:pt idx="6041">
                  <c:v>30634</c:v>
                </c:pt>
                <c:pt idx="6042">
                  <c:v>30635</c:v>
                </c:pt>
                <c:pt idx="6043">
                  <c:v>30636</c:v>
                </c:pt>
                <c:pt idx="6044">
                  <c:v>30637</c:v>
                </c:pt>
                <c:pt idx="6045">
                  <c:v>30638</c:v>
                </c:pt>
                <c:pt idx="6046">
                  <c:v>30639</c:v>
                </c:pt>
                <c:pt idx="6047">
                  <c:v>30640</c:v>
                </c:pt>
                <c:pt idx="6048">
                  <c:v>30641</c:v>
                </c:pt>
                <c:pt idx="6049">
                  <c:v>30642</c:v>
                </c:pt>
                <c:pt idx="6050">
                  <c:v>30643</c:v>
                </c:pt>
                <c:pt idx="6051">
                  <c:v>30644</c:v>
                </c:pt>
                <c:pt idx="6052">
                  <c:v>30645</c:v>
                </c:pt>
                <c:pt idx="6053">
                  <c:v>30646</c:v>
                </c:pt>
                <c:pt idx="6054">
                  <c:v>30647</c:v>
                </c:pt>
                <c:pt idx="6055">
                  <c:v>30648</c:v>
                </c:pt>
                <c:pt idx="6056">
                  <c:v>30649</c:v>
                </c:pt>
                <c:pt idx="6057">
                  <c:v>30650</c:v>
                </c:pt>
                <c:pt idx="6058">
                  <c:v>30651</c:v>
                </c:pt>
                <c:pt idx="6059">
                  <c:v>30652</c:v>
                </c:pt>
                <c:pt idx="6060">
                  <c:v>30653</c:v>
                </c:pt>
                <c:pt idx="6061">
                  <c:v>30654</c:v>
                </c:pt>
                <c:pt idx="6062">
                  <c:v>30655</c:v>
                </c:pt>
                <c:pt idx="6063">
                  <c:v>30656</c:v>
                </c:pt>
                <c:pt idx="6064">
                  <c:v>30657</c:v>
                </c:pt>
                <c:pt idx="6065">
                  <c:v>30658</c:v>
                </c:pt>
                <c:pt idx="6066">
                  <c:v>30659</c:v>
                </c:pt>
                <c:pt idx="6067">
                  <c:v>30660</c:v>
                </c:pt>
                <c:pt idx="6068">
                  <c:v>30661</c:v>
                </c:pt>
                <c:pt idx="6069">
                  <c:v>30662</c:v>
                </c:pt>
                <c:pt idx="6070">
                  <c:v>30663</c:v>
                </c:pt>
                <c:pt idx="6071">
                  <c:v>30664</c:v>
                </c:pt>
                <c:pt idx="6072">
                  <c:v>30665</c:v>
                </c:pt>
                <c:pt idx="6073">
                  <c:v>30666</c:v>
                </c:pt>
                <c:pt idx="6074">
                  <c:v>30667</c:v>
                </c:pt>
                <c:pt idx="6075">
                  <c:v>30668</c:v>
                </c:pt>
                <c:pt idx="6076">
                  <c:v>30669</c:v>
                </c:pt>
                <c:pt idx="6077">
                  <c:v>30670</c:v>
                </c:pt>
                <c:pt idx="6078">
                  <c:v>30671</c:v>
                </c:pt>
                <c:pt idx="6079">
                  <c:v>30672</c:v>
                </c:pt>
                <c:pt idx="6080">
                  <c:v>30673</c:v>
                </c:pt>
                <c:pt idx="6081">
                  <c:v>30674</c:v>
                </c:pt>
                <c:pt idx="6082">
                  <c:v>30675</c:v>
                </c:pt>
                <c:pt idx="6083">
                  <c:v>30676</c:v>
                </c:pt>
                <c:pt idx="6084">
                  <c:v>30677</c:v>
                </c:pt>
                <c:pt idx="6085">
                  <c:v>30678</c:v>
                </c:pt>
                <c:pt idx="6086">
                  <c:v>30679</c:v>
                </c:pt>
                <c:pt idx="6087">
                  <c:v>30680</c:v>
                </c:pt>
                <c:pt idx="6088">
                  <c:v>30681</c:v>
                </c:pt>
                <c:pt idx="6089">
                  <c:v>30682</c:v>
                </c:pt>
                <c:pt idx="6090">
                  <c:v>30683</c:v>
                </c:pt>
                <c:pt idx="6091">
                  <c:v>30684</c:v>
                </c:pt>
                <c:pt idx="6092">
                  <c:v>30685</c:v>
                </c:pt>
                <c:pt idx="6093">
                  <c:v>30686</c:v>
                </c:pt>
                <c:pt idx="6094">
                  <c:v>30687</c:v>
                </c:pt>
                <c:pt idx="6095">
                  <c:v>30688</c:v>
                </c:pt>
                <c:pt idx="6096">
                  <c:v>30689</c:v>
                </c:pt>
                <c:pt idx="6097">
                  <c:v>30690</c:v>
                </c:pt>
                <c:pt idx="6098">
                  <c:v>30691</c:v>
                </c:pt>
                <c:pt idx="6099">
                  <c:v>30692</c:v>
                </c:pt>
                <c:pt idx="6100">
                  <c:v>30693</c:v>
                </c:pt>
                <c:pt idx="6101">
                  <c:v>30694</c:v>
                </c:pt>
                <c:pt idx="6102">
                  <c:v>30695</c:v>
                </c:pt>
                <c:pt idx="6103">
                  <c:v>30696</c:v>
                </c:pt>
                <c:pt idx="6104">
                  <c:v>30697</c:v>
                </c:pt>
                <c:pt idx="6105">
                  <c:v>30698</c:v>
                </c:pt>
                <c:pt idx="6106">
                  <c:v>30699</c:v>
                </c:pt>
                <c:pt idx="6107">
                  <c:v>30700</c:v>
                </c:pt>
                <c:pt idx="6108">
                  <c:v>30701</c:v>
                </c:pt>
                <c:pt idx="6109">
                  <c:v>30702</c:v>
                </c:pt>
                <c:pt idx="6110">
                  <c:v>30703</c:v>
                </c:pt>
                <c:pt idx="6111">
                  <c:v>30704</c:v>
                </c:pt>
                <c:pt idx="6112">
                  <c:v>30705</c:v>
                </c:pt>
                <c:pt idx="6113">
                  <c:v>30706</c:v>
                </c:pt>
                <c:pt idx="6114">
                  <c:v>30707</c:v>
                </c:pt>
                <c:pt idx="6115">
                  <c:v>30708</c:v>
                </c:pt>
                <c:pt idx="6116">
                  <c:v>30709</c:v>
                </c:pt>
                <c:pt idx="6117">
                  <c:v>30710</c:v>
                </c:pt>
                <c:pt idx="6118">
                  <c:v>30711</c:v>
                </c:pt>
                <c:pt idx="6119">
                  <c:v>30712</c:v>
                </c:pt>
                <c:pt idx="6120">
                  <c:v>30713</c:v>
                </c:pt>
                <c:pt idx="6121">
                  <c:v>30714</c:v>
                </c:pt>
                <c:pt idx="6122">
                  <c:v>30715</c:v>
                </c:pt>
                <c:pt idx="6123">
                  <c:v>30716</c:v>
                </c:pt>
                <c:pt idx="6124">
                  <c:v>30717</c:v>
                </c:pt>
                <c:pt idx="6125">
                  <c:v>30718</c:v>
                </c:pt>
                <c:pt idx="6126">
                  <c:v>30719</c:v>
                </c:pt>
                <c:pt idx="6127">
                  <c:v>30720</c:v>
                </c:pt>
                <c:pt idx="6128">
                  <c:v>30721</c:v>
                </c:pt>
                <c:pt idx="6129">
                  <c:v>30722</c:v>
                </c:pt>
                <c:pt idx="6130">
                  <c:v>30723</c:v>
                </c:pt>
                <c:pt idx="6131">
                  <c:v>30724</c:v>
                </c:pt>
                <c:pt idx="6132">
                  <c:v>30725</c:v>
                </c:pt>
                <c:pt idx="6133">
                  <c:v>30726</c:v>
                </c:pt>
                <c:pt idx="6134">
                  <c:v>30727</c:v>
                </c:pt>
                <c:pt idx="6135">
                  <c:v>30728</c:v>
                </c:pt>
                <c:pt idx="6136">
                  <c:v>30729</c:v>
                </c:pt>
                <c:pt idx="6137">
                  <c:v>30730</c:v>
                </c:pt>
                <c:pt idx="6138">
                  <c:v>30731</c:v>
                </c:pt>
                <c:pt idx="6139">
                  <c:v>30732</c:v>
                </c:pt>
                <c:pt idx="6140">
                  <c:v>30733</c:v>
                </c:pt>
                <c:pt idx="6141">
                  <c:v>30734</c:v>
                </c:pt>
                <c:pt idx="6142">
                  <c:v>30735</c:v>
                </c:pt>
                <c:pt idx="6143">
                  <c:v>30736</c:v>
                </c:pt>
                <c:pt idx="6144">
                  <c:v>30737</c:v>
                </c:pt>
                <c:pt idx="6145">
                  <c:v>30738</c:v>
                </c:pt>
                <c:pt idx="6146">
                  <c:v>30739</c:v>
                </c:pt>
                <c:pt idx="6147">
                  <c:v>30740</c:v>
                </c:pt>
                <c:pt idx="6148">
                  <c:v>30741</c:v>
                </c:pt>
                <c:pt idx="6149">
                  <c:v>30742</c:v>
                </c:pt>
                <c:pt idx="6150">
                  <c:v>30743</c:v>
                </c:pt>
                <c:pt idx="6151">
                  <c:v>30744</c:v>
                </c:pt>
                <c:pt idx="6152">
                  <c:v>30745</c:v>
                </c:pt>
                <c:pt idx="6153">
                  <c:v>30746</c:v>
                </c:pt>
                <c:pt idx="6154">
                  <c:v>30747</c:v>
                </c:pt>
                <c:pt idx="6155">
                  <c:v>30748</c:v>
                </c:pt>
                <c:pt idx="6156">
                  <c:v>30749</c:v>
                </c:pt>
                <c:pt idx="6157">
                  <c:v>30750</c:v>
                </c:pt>
                <c:pt idx="6158">
                  <c:v>30751</c:v>
                </c:pt>
                <c:pt idx="6159">
                  <c:v>30752</c:v>
                </c:pt>
                <c:pt idx="6160">
                  <c:v>30753</c:v>
                </c:pt>
                <c:pt idx="6161">
                  <c:v>30754</c:v>
                </c:pt>
                <c:pt idx="6162">
                  <c:v>30755</c:v>
                </c:pt>
                <c:pt idx="6163">
                  <c:v>30756</c:v>
                </c:pt>
                <c:pt idx="6164">
                  <c:v>30757</c:v>
                </c:pt>
                <c:pt idx="6165">
                  <c:v>30758</c:v>
                </c:pt>
                <c:pt idx="6166">
                  <c:v>30759</c:v>
                </c:pt>
                <c:pt idx="6167">
                  <c:v>30760</c:v>
                </c:pt>
                <c:pt idx="6168">
                  <c:v>30761</c:v>
                </c:pt>
                <c:pt idx="6169">
                  <c:v>30762</c:v>
                </c:pt>
                <c:pt idx="6170">
                  <c:v>30763</c:v>
                </c:pt>
                <c:pt idx="6171">
                  <c:v>30764</c:v>
                </c:pt>
                <c:pt idx="6172">
                  <c:v>30765</c:v>
                </c:pt>
                <c:pt idx="6173">
                  <c:v>30766</c:v>
                </c:pt>
                <c:pt idx="6174">
                  <c:v>30767</c:v>
                </c:pt>
                <c:pt idx="6175">
                  <c:v>30768</c:v>
                </c:pt>
                <c:pt idx="6176">
                  <c:v>30769</c:v>
                </c:pt>
                <c:pt idx="6177">
                  <c:v>30770</c:v>
                </c:pt>
                <c:pt idx="6178">
                  <c:v>30771</c:v>
                </c:pt>
                <c:pt idx="6179">
                  <c:v>30772</c:v>
                </c:pt>
                <c:pt idx="6180">
                  <c:v>30773</c:v>
                </c:pt>
                <c:pt idx="6181">
                  <c:v>30774</c:v>
                </c:pt>
                <c:pt idx="6182">
                  <c:v>30775</c:v>
                </c:pt>
                <c:pt idx="6183">
                  <c:v>30776</c:v>
                </c:pt>
                <c:pt idx="6184">
                  <c:v>30777</c:v>
                </c:pt>
                <c:pt idx="6185">
                  <c:v>30778</c:v>
                </c:pt>
                <c:pt idx="6186">
                  <c:v>30779</c:v>
                </c:pt>
                <c:pt idx="6187">
                  <c:v>30780</c:v>
                </c:pt>
                <c:pt idx="6188">
                  <c:v>30781</c:v>
                </c:pt>
                <c:pt idx="6189">
                  <c:v>30782</c:v>
                </c:pt>
                <c:pt idx="6190">
                  <c:v>30783</c:v>
                </c:pt>
                <c:pt idx="6191">
                  <c:v>30784</c:v>
                </c:pt>
                <c:pt idx="6192">
                  <c:v>30785</c:v>
                </c:pt>
                <c:pt idx="6193">
                  <c:v>30786</c:v>
                </c:pt>
                <c:pt idx="6194">
                  <c:v>30787</c:v>
                </c:pt>
                <c:pt idx="6195">
                  <c:v>30788</c:v>
                </c:pt>
                <c:pt idx="6196">
                  <c:v>30789</c:v>
                </c:pt>
                <c:pt idx="6197">
                  <c:v>30790</c:v>
                </c:pt>
                <c:pt idx="6198">
                  <c:v>30791</c:v>
                </c:pt>
                <c:pt idx="6199">
                  <c:v>30792</c:v>
                </c:pt>
                <c:pt idx="6200">
                  <c:v>30793</c:v>
                </c:pt>
                <c:pt idx="6201">
                  <c:v>30794</c:v>
                </c:pt>
                <c:pt idx="6202">
                  <c:v>30795</c:v>
                </c:pt>
                <c:pt idx="6203">
                  <c:v>30796</c:v>
                </c:pt>
                <c:pt idx="6204">
                  <c:v>30797</c:v>
                </c:pt>
                <c:pt idx="6205">
                  <c:v>30798</c:v>
                </c:pt>
                <c:pt idx="6206">
                  <c:v>30799</c:v>
                </c:pt>
                <c:pt idx="6207">
                  <c:v>30800</c:v>
                </c:pt>
                <c:pt idx="6208">
                  <c:v>30801</c:v>
                </c:pt>
                <c:pt idx="6209">
                  <c:v>30802</c:v>
                </c:pt>
                <c:pt idx="6210">
                  <c:v>30803</c:v>
                </c:pt>
                <c:pt idx="6211">
                  <c:v>30804</c:v>
                </c:pt>
                <c:pt idx="6212">
                  <c:v>30805</c:v>
                </c:pt>
                <c:pt idx="6213">
                  <c:v>30806</c:v>
                </c:pt>
                <c:pt idx="6214">
                  <c:v>30807</c:v>
                </c:pt>
                <c:pt idx="6215">
                  <c:v>30808</c:v>
                </c:pt>
                <c:pt idx="6216">
                  <c:v>30809</c:v>
                </c:pt>
                <c:pt idx="6217">
                  <c:v>30810</c:v>
                </c:pt>
                <c:pt idx="6218">
                  <c:v>30811</c:v>
                </c:pt>
                <c:pt idx="6219">
                  <c:v>30812</c:v>
                </c:pt>
                <c:pt idx="6220">
                  <c:v>30813</c:v>
                </c:pt>
                <c:pt idx="6221">
                  <c:v>30814</c:v>
                </c:pt>
                <c:pt idx="6222">
                  <c:v>30815</c:v>
                </c:pt>
                <c:pt idx="6223">
                  <c:v>30816</c:v>
                </c:pt>
                <c:pt idx="6224">
                  <c:v>30817</c:v>
                </c:pt>
                <c:pt idx="6225">
                  <c:v>30818</c:v>
                </c:pt>
                <c:pt idx="6226">
                  <c:v>30819</c:v>
                </c:pt>
                <c:pt idx="6227">
                  <c:v>30820</c:v>
                </c:pt>
                <c:pt idx="6228">
                  <c:v>30821</c:v>
                </c:pt>
                <c:pt idx="6229">
                  <c:v>30822</c:v>
                </c:pt>
                <c:pt idx="6230">
                  <c:v>30823</c:v>
                </c:pt>
                <c:pt idx="6231">
                  <c:v>30824</c:v>
                </c:pt>
                <c:pt idx="6232">
                  <c:v>30825</c:v>
                </c:pt>
                <c:pt idx="6233">
                  <c:v>30826</c:v>
                </c:pt>
                <c:pt idx="6234">
                  <c:v>30827</c:v>
                </c:pt>
                <c:pt idx="6235">
                  <c:v>30828</c:v>
                </c:pt>
                <c:pt idx="6236">
                  <c:v>30829</c:v>
                </c:pt>
                <c:pt idx="6237">
                  <c:v>30830</c:v>
                </c:pt>
                <c:pt idx="6238">
                  <c:v>30831</c:v>
                </c:pt>
                <c:pt idx="6239">
                  <c:v>30832</c:v>
                </c:pt>
                <c:pt idx="6240">
                  <c:v>30833</c:v>
                </c:pt>
                <c:pt idx="6241">
                  <c:v>30834</c:v>
                </c:pt>
                <c:pt idx="6242">
                  <c:v>30835</c:v>
                </c:pt>
                <c:pt idx="6243">
                  <c:v>30836</c:v>
                </c:pt>
                <c:pt idx="6244">
                  <c:v>30837</c:v>
                </c:pt>
                <c:pt idx="6245">
                  <c:v>30838</c:v>
                </c:pt>
                <c:pt idx="6246">
                  <c:v>30839</c:v>
                </c:pt>
                <c:pt idx="6247">
                  <c:v>30840</c:v>
                </c:pt>
                <c:pt idx="6248">
                  <c:v>30841</c:v>
                </c:pt>
                <c:pt idx="6249">
                  <c:v>30842</c:v>
                </c:pt>
                <c:pt idx="6250">
                  <c:v>30843</c:v>
                </c:pt>
                <c:pt idx="6251">
                  <c:v>30844</c:v>
                </c:pt>
                <c:pt idx="6252">
                  <c:v>30845</c:v>
                </c:pt>
                <c:pt idx="6253">
                  <c:v>30846</c:v>
                </c:pt>
                <c:pt idx="6254">
                  <c:v>30847</c:v>
                </c:pt>
                <c:pt idx="6255">
                  <c:v>30848</c:v>
                </c:pt>
                <c:pt idx="6256">
                  <c:v>30849</c:v>
                </c:pt>
                <c:pt idx="6257">
                  <c:v>30850</c:v>
                </c:pt>
                <c:pt idx="6258">
                  <c:v>30851</c:v>
                </c:pt>
                <c:pt idx="6259">
                  <c:v>30852</c:v>
                </c:pt>
                <c:pt idx="6260">
                  <c:v>30853</c:v>
                </c:pt>
                <c:pt idx="6261">
                  <c:v>30854</c:v>
                </c:pt>
                <c:pt idx="6262">
                  <c:v>30855</c:v>
                </c:pt>
                <c:pt idx="6263">
                  <c:v>30856</c:v>
                </c:pt>
                <c:pt idx="6264">
                  <c:v>30857</c:v>
                </c:pt>
                <c:pt idx="6265">
                  <c:v>30858</c:v>
                </c:pt>
                <c:pt idx="6266">
                  <c:v>30859</c:v>
                </c:pt>
                <c:pt idx="6267">
                  <c:v>30860</c:v>
                </c:pt>
                <c:pt idx="6268">
                  <c:v>30861</c:v>
                </c:pt>
                <c:pt idx="6269">
                  <c:v>30862</c:v>
                </c:pt>
                <c:pt idx="6270">
                  <c:v>30863</c:v>
                </c:pt>
                <c:pt idx="6271">
                  <c:v>30864</c:v>
                </c:pt>
                <c:pt idx="6272">
                  <c:v>30865</c:v>
                </c:pt>
                <c:pt idx="6273">
                  <c:v>30866</c:v>
                </c:pt>
                <c:pt idx="6274">
                  <c:v>30867</c:v>
                </c:pt>
                <c:pt idx="6275">
                  <c:v>30868</c:v>
                </c:pt>
                <c:pt idx="6276">
                  <c:v>30869</c:v>
                </c:pt>
                <c:pt idx="6277">
                  <c:v>30870</c:v>
                </c:pt>
                <c:pt idx="6278">
                  <c:v>30871</c:v>
                </c:pt>
                <c:pt idx="6279">
                  <c:v>30872</c:v>
                </c:pt>
                <c:pt idx="6280">
                  <c:v>30873</c:v>
                </c:pt>
                <c:pt idx="6281">
                  <c:v>30874</c:v>
                </c:pt>
                <c:pt idx="6282">
                  <c:v>30875</c:v>
                </c:pt>
                <c:pt idx="6283">
                  <c:v>30876</c:v>
                </c:pt>
                <c:pt idx="6284">
                  <c:v>30877</c:v>
                </c:pt>
                <c:pt idx="6285">
                  <c:v>30878</c:v>
                </c:pt>
                <c:pt idx="6286">
                  <c:v>30879</c:v>
                </c:pt>
                <c:pt idx="6287">
                  <c:v>30880</c:v>
                </c:pt>
                <c:pt idx="6288">
                  <c:v>30881</c:v>
                </c:pt>
                <c:pt idx="6289">
                  <c:v>30882</c:v>
                </c:pt>
                <c:pt idx="6290">
                  <c:v>30883</c:v>
                </c:pt>
                <c:pt idx="6291">
                  <c:v>30884</c:v>
                </c:pt>
                <c:pt idx="6292">
                  <c:v>30885</c:v>
                </c:pt>
                <c:pt idx="6293">
                  <c:v>30886</c:v>
                </c:pt>
                <c:pt idx="6294">
                  <c:v>30887</c:v>
                </c:pt>
                <c:pt idx="6295">
                  <c:v>30888</c:v>
                </c:pt>
                <c:pt idx="6296">
                  <c:v>30889</c:v>
                </c:pt>
                <c:pt idx="6297">
                  <c:v>30890</c:v>
                </c:pt>
                <c:pt idx="6298">
                  <c:v>30891</c:v>
                </c:pt>
                <c:pt idx="6299">
                  <c:v>30892</c:v>
                </c:pt>
                <c:pt idx="6300">
                  <c:v>30893</c:v>
                </c:pt>
                <c:pt idx="6301">
                  <c:v>30894</c:v>
                </c:pt>
                <c:pt idx="6302">
                  <c:v>30895</c:v>
                </c:pt>
                <c:pt idx="6303">
                  <c:v>30896</c:v>
                </c:pt>
                <c:pt idx="6304">
                  <c:v>30897</c:v>
                </c:pt>
                <c:pt idx="6305">
                  <c:v>30898</c:v>
                </c:pt>
                <c:pt idx="6306">
                  <c:v>30899</c:v>
                </c:pt>
                <c:pt idx="6307">
                  <c:v>30900</c:v>
                </c:pt>
                <c:pt idx="6308">
                  <c:v>30901</c:v>
                </c:pt>
                <c:pt idx="6309">
                  <c:v>30902</c:v>
                </c:pt>
                <c:pt idx="6310">
                  <c:v>30903</c:v>
                </c:pt>
                <c:pt idx="6311">
                  <c:v>30904</c:v>
                </c:pt>
                <c:pt idx="6312">
                  <c:v>30905</c:v>
                </c:pt>
                <c:pt idx="6313">
                  <c:v>30906</c:v>
                </c:pt>
                <c:pt idx="6314">
                  <c:v>30907</c:v>
                </c:pt>
                <c:pt idx="6315">
                  <c:v>30908</c:v>
                </c:pt>
                <c:pt idx="6316">
                  <c:v>30909</c:v>
                </c:pt>
                <c:pt idx="6317">
                  <c:v>30910</c:v>
                </c:pt>
                <c:pt idx="6318">
                  <c:v>30911</c:v>
                </c:pt>
                <c:pt idx="6319">
                  <c:v>30912</c:v>
                </c:pt>
                <c:pt idx="6320">
                  <c:v>30913</c:v>
                </c:pt>
                <c:pt idx="6321">
                  <c:v>30914</c:v>
                </c:pt>
                <c:pt idx="6322">
                  <c:v>30915</c:v>
                </c:pt>
                <c:pt idx="6323">
                  <c:v>30916</c:v>
                </c:pt>
                <c:pt idx="6324">
                  <c:v>30917</c:v>
                </c:pt>
                <c:pt idx="6325">
                  <c:v>30918</c:v>
                </c:pt>
                <c:pt idx="6326">
                  <c:v>30919</c:v>
                </c:pt>
                <c:pt idx="6327">
                  <c:v>30920</c:v>
                </c:pt>
                <c:pt idx="6328">
                  <c:v>30921</c:v>
                </c:pt>
                <c:pt idx="6329">
                  <c:v>30922</c:v>
                </c:pt>
                <c:pt idx="6330">
                  <c:v>30923</c:v>
                </c:pt>
                <c:pt idx="6331">
                  <c:v>30924</c:v>
                </c:pt>
                <c:pt idx="6332">
                  <c:v>30925</c:v>
                </c:pt>
                <c:pt idx="6333">
                  <c:v>30926</c:v>
                </c:pt>
                <c:pt idx="6334">
                  <c:v>30927</c:v>
                </c:pt>
                <c:pt idx="6335">
                  <c:v>30928</c:v>
                </c:pt>
                <c:pt idx="6336">
                  <c:v>30929</c:v>
                </c:pt>
                <c:pt idx="6337">
                  <c:v>30930</c:v>
                </c:pt>
                <c:pt idx="6338">
                  <c:v>30931</c:v>
                </c:pt>
                <c:pt idx="6339">
                  <c:v>30932</c:v>
                </c:pt>
                <c:pt idx="6340">
                  <c:v>30933</c:v>
                </c:pt>
                <c:pt idx="6341">
                  <c:v>30934</c:v>
                </c:pt>
                <c:pt idx="6342">
                  <c:v>30935</c:v>
                </c:pt>
                <c:pt idx="6343">
                  <c:v>30936</c:v>
                </c:pt>
                <c:pt idx="6344">
                  <c:v>30937</c:v>
                </c:pt>
                <c:pt idx="6345">
                  <c:v>30938</c:v>
                </c:pt>
                <c:pt idx="6346">
                  <c:v>30939</c:v>
                </c:pt>
                <c:pt idx="6347">
                  <c:v>30940</c:v>
                </c:pt>
                <c:pt idx="6348">
                  <c:v>30941</c:v>
                </c:pt>
                <c:pt idx="6349">
                  <c:v>30942</c:v>
                </c:pt>
                <c:pt idx="6350">
                  <c:v>30943</c:v>
                </c:pt>
                <c:pt idx="6351">
                  <c:v>30944</c:v>
                </c:pt>
                <c:pt idx="6352">
                  <c:v>30945</c:v>
                </c:pt>
                <c:pt idx="6353">
                  <c:v>30946</c:v>
                </c:pt>
                <c:pt idx="6354">
                  <c:v>30947</c:v>
                </c:pt>
                <c:pt idx="6355">
                  <c:v>30948</c:v>
                </c:pt>
                <c:pt idx="6356">
                  <c:v>30949</c:v>
                </c:pt>
                <c:pt idx="6357">
                  <c:v>30950</c:v>
                </c:pt>
                <c:pt idx="6358">
                  <c:v>30951</c:v>
                </c:pt>
                <c:pt idx="6359">
                  <c:v>30952</c:v>
                </c:pt>
                <c:pt idx="6360">
                  <c:v>30953</c:v>
                </c:pt>
                <c:pt idx="6361">
                  <c:v>30954</c:v>
                </c:pt>
                <c:pt idx="6362">
                  <c:v>30955</c:v>
                </c:pt>
                <c:pt idx="6363">
                  <c:v>30956</c:v>
                </c:pt>
                <c:pt idx="6364">
                  <c:v>30957</c:v>
                </c:pt>
                <c:pt idx="6365">
                  <c:v>30958</c:v>
                </c:pt>
                <c:pt idx="6366">
                  <c:v>30959</c:v>
                </c:pt>
                <c:pt idx="6367">
                  <c:v>30960</c:v>
                </c:pt>
                <c:pt idx="6368">
                  <c:v>30961</c:v>
                </c:pt>
                <c:pt idx="6369">
                  <c:v>30962</c:v>
                </c:pt>
                <c:pt idx="6370">
                  <c:v>30963</c:v>
                </c:pt>
                <c:pt idx="6371">
                  <c:v>30964</c:v>
                </c:pt>
                <c:pt idx="6372">
                  <c:v>30965</c:v>
                </c:pt>
                <c:pt idx="6373">
                  <c:v>30966</c:v>
                </c:pt>
                <c:pt idx="6374">
                  <c:v>30967</c:v>
                </c:pt>
                <c:pt idx="6375">
                  <c:v>30968</c:v>
                </c:pt>
                <c:pt idx="6376">
                  <c:v>30969</c:v>
                </c:pt>
                <c:pt idx="6377">
                  <c:v>30970</c:v>
                </c:pt>
                <c:pt idx="6378">
                  <c:v>30971</c:v>
                </c:pt>
                <c:pt idx="6379">
                  <c:v>30972</c:v>
                </c:pt>
                <c:pt idx="6380">
                  <c:v>30973</c:v>
                </c:pt>
                <c:pt idx="6381">
                  <c:v>30974</c:v>
                </c:pt>
                <c:pt idx="6382">
                  <c:v>30975</c:v>
                </c:pt>
                <c:pt idx="6383">
                  <c:v>30976</c:v>
                </c:pt>
                <c:pt idx="6384">
                  <c:v>30977</c:v>
                </c:pt>
                <c:pt idx="6385">
                  <c:v>30978</c:v>
                </c:pt>
                <c:pt idx="6386">
                  <c:v>30979</c:v>
                </c:pt>
                <c:pt idx="6387">
                  <c:v>30980</c:v>
                </c:pt>
                <c:pt idx="6388">
                  <c:v>30981</c:v>
                </c:pt>
                <c:pt idx="6389">
                  <c:v>30982</c:v>
                </c:pt>
                <c:pt idx="6390">
                  <c:v>30983</c:v>
                </c:pt>
                <c:pt idx="6391">
                  <c:v>30984</c:v>
                </c:pt>
                <c:pt idx="6392">
                  <c:v>30985</c:v>
                </c:pt>
                <c:pt idx="6393">
                  <c:v>30986</c:v>
                </c:pt>
                <c:pt idx="6394">
                  <c:v>30987</c:v>
                </c:pt>
                <c:pt idx="6395">
                  <c:v>30988</c:v>
                </c:pt>
                <c:pt idx="6396">
                  <c:v>30989</c:v>
                </c:pt>
                <c:pt idx="6397">
                  <c:v>30990</c:v>
                </c:pt>
                <c:pt idx="6398">
                  <c:v>30991</c:v>
                </c:pt>
                <c:pt idx="6399">
                  <c:v>30992</c:v>
                </c:pt>
                <c:pt idx="6400">
                  <c:v>30993</c:v>
                </c:pt>
                <c:pt idx="6401">
                  <c:v>30994</c:v>
                </c:pt>
                <c:pt idx="6402">
                  <c:v>30995</c:v>
                </c:pt>
                <c:pt idx="6403">
                  <c:v>30996</c:v>
                </c:pt>
                <c:pt idx="6404">
                  <c:v>30997</c:v>
                </c:pt>
                <c:pt idx="6405">
                  <c:v>30998</c:v>
                </c:pt>
                <c:pt idx="6406">
                  <c:v>30999</c:v>
                </c:pt>
                <c:pt idx="6407">
                  <c:v>31000</c:v>
                </c:pt>
                <c:pt idx="6408">
                  <c:v>31001</c:v>
                </c:pt>
                <c:pt idx="6409">
                  <c:v>31002</c:v>
                </c:pt>
                <c:pt idx="6410">
                  <c:v>31003</c:v>
                </c:pt>
                <c:pt idx="6411">
                  <c:v>31004</c:v>
                </c:pt>
                <c:pt idx="6412">
                  <c:v>31005</c:v>
                </c:pt>
                <c:pt idx="6413">
                  <c:v>31006</c:v>
                </c:pt>
                <c:pt idx="6414">
                  <c:v>31007</c:v>
                </c:pt>
                <c:pt idx="6415">
                  <c:v>31008</c:v>
                </c:pt>
                <c:pt idx="6416">
                  <c:v>31009</c:v>
                </c:pt>
                <c:pt idx="6417">
                  <c:v>31010</c:v>
                </c:pt>
                <c:pt idx="6418">
                  <c:v>31011</c:v>
                </c:pt>
                <c:pt idx="6419">
                  <c:v>31012</c:v>
                </c:pt>
                <c:pt idx="6420">
                  <c:v>31013</c:v>
                </c:pt>
                <c:pt idx="6421">
                  <c:v>31014</c:v>
                </c:pt>
                <c:pt idx="6422">
                  <c:v>31015</c:v>
                </c:pt>
                <c:pt idx="6423">
                  <c:v>31016</c:v>
                </c:pt>
                <c:pt idx="6424">
                  <c:v>31017</c:v>
                </c:pt>
                <c:pt idx="6425">
                  <c:v>31018</c:v>
                </c:pt>
                <c:pt idx="6426">
                  <c:v>31019</c:v>
                </c:pt>
                <c:pt idx="6427">
                  <c:v>31020</c:v>
                </c:pt>
                <c:pt idx="6428">
                  <c:v>31021</c:v>
                </c:pt>
                <c:pt idx="6429">
                  <c:v>31022</c:v>
                </c:pt>
                <c:pt idx="6430">
                  <c:v>31023</c:v>
                </c:pt>
                <c:pt idx="6431">
                  <c:v>31024</c:v>
                </c:pt>
                <c:pt idx="6432">
                  <c:v>31025</c:v>
                </c:pt>
                <c:pt idx="6433">
                  <c:v>31026</c:v>
                </c:pt>
                <c:pt idx="6434">
                  <c:v>31027</c:v>
                </c:pt>
                <c:pt idx="6435">
                  <c:v>31028</c:v>
                </c:pt>
                <c:pt idx="6436">
                  <c:v>31029</c:v>
                </c:pt>
                <c:pt idx="6437">
                  <c:v>31030</c:v>
                </c:pt>
                <c:pt idx="6438">
                  <c:v>31031</c:v>
                </c:pt>
                <c:pt idx="6439">
                  <c:v>31032</c:v>
                </c:pt>
                <c:pt idx="6440">
                  <c:v>31033</c:v>
                </c:pt>
                <c:pt idx="6441">
                  <c:v>31034</c:v>
                </c:pt>
                <c:pt idx="6442">
                  <c:v>31035</c:v>
                </c:pt>
                <c:pt idx="6443">
                  <c:v>31036</c:v>
                </c:pt>
                <c:pt idx="6444">
                  <c:v>31037</c:v>
                </c:pt>
                <c:pt idx="6445">
                  <c:v>31038</c:v>
                </c:pt>
                <c:pt idx="6446">
                  <c:v>31039</c:v>
                </c:pt>
                <c:pt idx="6447">
                  <c:v>31040</c:v>
                </c:pt>
                <c:pt idx="6448">
                  <c:v>31041</c:v>
                </c:pt>
                <c:pt idx="6449">
                  <c:v>31042</c:v>
                </c:pt>
                <c:pt idx="6450">
                  <c:v>31043</c:v>
                </c:pt>
                <c:pt idx="6451">
                  <c:v>31044</c:v>
                </c:pt>
                <c:pt idx="6452">
                  <c:v>31045</c:v>
                </c:pt>
                <c:pt idx="6453">
                  <c:v>31046</c:v>
                </c:pt>
                <c:pt idx="6454">
                  <c:v>31047</c:v>
                </c:pt>
                <c:pt idx="6455">
                  <c:v>31048</c:v>
                </c:pt>
                <c:pt idx="6456">
                  <c:v>31049</c:v>
                </c:pt>
                <c:pt idx="6457">
                  <c:v>31050</c:v>
                </c:pt>
                <c:pt idx="6458">
                  <c:v>31051</c:v>
                </c:pt>
                <c:pt idx="6459">
                  <c:v>31052</c:v>
                </c:pt>
                <c:pt idx="6460">
                  <c:v>31053</c:v>
                </c:pt>
                <c:pt idx="6461">
                  <c:v>31054</c:v>
                </c:pt>
                <c:pt idx="6462">
                  <c:v>31055</c:v>
                </c:pt>
                <c:pt idx="6463">
                  <c:v>31056</c:v>
                </c:pt>
                <c:pt idx="6464">
                  <c:v>31057</c:v>
                </c:pt>
                <c:pt idx="6465">
                  <c:v>31058</c:v>
                </c:pt>
                <c:pt idx="6466">
                  <c:v>31059</c:v>
                </c:pt>
                <c:pt idx="6467">
                  <c:v>31060</c:v>
                </c:pt>
                <c:pt idx="6468">
                  <c:v>31061</c:v>
                </c:pt>
                <c:pt idx="6469">
                  <c:v>31062</c:v>
                </c:pt>
                <c:pt idx="6470">
                  <c:v>31063</c:v>
                </c:pt>
                <c:pt idx="6471">
                  <c:v>31064</c:v>
                </c:pt>
                <c:pt idx="6472">
                  <c:v>31065</c:v>
                </c:pt>
                <c:pt idx="6473">
                  <c:v>31066</c:v>
                </c:pt>
                <c:pt idx="6474">
                  <c:v>31067</c:v>
                </c:pt>
                <c:pt idx="6475">
                  <c:v>31068</c:v>
                </c:pt>
                <c:pt idx="6476">
                  <c:v>31069</c:v>
                </c:pt>
                <c:pt idx="6477">
                  <c:v>31070</c:v>
                </c:pt>
                <c:pt idx="6478">
                  <c:v>31071</c:v>
                </c:pt>
                <c:pt idx="6479">
                  <c:v>31072</c:v>
                </c:pt>
                <c:pt idx="6480">
                  <c:v>31073</c:v>
                </c:pt>
                <c:pt idx="6481">
                  <c:v>31074</c:v>
                </c:pt>
                <c:pt idx="6482">
                  <c:v>31075</c:v>
                </c:pt>
                <c:pt idx="6483">
                  <c:v>31076</c:v>
                </c:pt>
                <c:pt idx="6484">
                  <c:v>31077</c:v>
                </c:pt>
                <c:pt idx="6485">
                  <c:v>31078</c:v>
                </c:pt>
                <c:pt idx="6486">
                  <c:v>31079</c:v>
                </c:pt>
                <c:pt idx="6487">
                  <c:v>31080</c:v>
                </c:pt>
                <c:pt idx="6488">
                  <c:v>31081</c:v>
                </c:pt>
                <c:pt idx="6489">
                  <c:v>31082</c:v>
                </c:pt>
                <c:pt idx="6490">
                  <c:v>31083</c:v>
                </c:pt>
                <c:pt idx="6491">
                  <c:v>31084</c:v>
                </c:pt>
                <c:pt idx="6492">
                  <c:v>31085</c:v>
                </c:pt>
                <c:pt idx="6493">
                  <c:v>31086</c:v>
                </c:pt>
                <c:pt idx="6494">
                  <c:v>31087</c:v>
                </c:pt>
                <c:pt idx="6495">
                  <c:v>31088</c:v>
                </c:pt>
                <c:pt idx="6496">
                  <c:v>31089</c:v>
                </c:pt>
                <c:pt idx="6497">
                  <c:v>31090</c:v>
                </c:pt>
                <c:pt idx="6498">
                  <c:v>31091</c:v>
                </c:pt>
                <c:pt idx="6499">
                  <c:v>31092</c:v>
                </c:pt>
                <c:pt idx="6500">
                  <c:v>31093</c:v>
                </c:pt>
                <c:pt idx="6501">
                  <c:v>31094</c:v>
                </c:pt>
                <c:pt idx="6502">
                  <c:v>31095</c:v>
                </c:pt>
                <c:pt idx="6503">
                  <c:v>31096</c:v>
                </c:pt>
                <c:pt idx="6504">
                  <c:v>31097</c:v>
                </c:pt>
                <c:pt idx="6505">
                  <c:v>31098</c:v>
                </c:pt>
                <c:pt idx="6506">
                  <c:v>31099</c:v>
                </c:pt>
                <c:pt idx="6507">
                  <c:v>31100</c:v>
                </c:pt>
                <c:pt idx="6508">
                  <c:v>31101</c:v>
                </c:pt>
                <c:pt idx="6509">
                  <c:v>31102</c:v>
                </c:pt>
                <c:pt idx="6510">
                  <c:v>31103</c:v>
                </c:pt>
                <c:pt idx="6511">
                  <c:v>31104</c:v>
                </c:pt>
                <c:pt idx="6512">
                  <c:v>31105</c:v>
                </c:pt>
                <c:pt idx="6513">
                  <c:v>31106</c:v>
                </c:pt>
                <c:pt idx="6514">
                  <c:v>31107</c:v>
                </c:pt>
                <c:pt idx="6515">
                  <c:v>31108</c:v>
                </c:pt>
                <c:pt idx="6516">
                  <c:v>31109</c:v>
                </c:pt>
                <c:pt idx="6517">
                  <c:v>31110</c:v>
                </c:pt>
                <c:pt idx="6518">
                  <c:v>31111</c:v>
                </c:pt>
                <c:pt idx="6519">
                  <c:v>31112</c:v>
                </c:pt>
                <c:pt idx="6520">
                  <c:v>31113</c:v>
                </c:pt>
                <c:pt idx="6521">
                  <c:v>31114</c:v>
                </c:pt>
                <c:pt idx="6522">
                  <c:v>31115</c:v>
                </c:pt>
                <c:pt idx="6523">
                  <c:v>31116</c:v>
                </c:pt>
                <c:pt idx="6524">
                  <c:v>31117</c:v>
                </c:pt>
                <c:pt idx="6525">
                  <c:v>31118</c:v>
                </c:pt>
                <c:pt idx="6526">
                  <c:v>31119</c:v>
                </c:pt>
                <c:pt idx="6527">
                  <c:v>31120</c:v>
                </c:pt>
                <c:pt idx="6528">
                  <c:v>31121</c:v>
                </c:pt>
                <c:pt idx="6529">
                  <c:v>31122</c:v>
                </c:pt>
                <c:pt idx="6530">
                  <c:v>31123</c:v>
                </c:pt>
                <c:pt idx="6531">
                  <c:v>31124</c:v>
                </c:pt>
                <c:pt idx="6532">
                  <c:v>31125</c:v>
                </c:pt>
                <c:pt idx="6533">
                  <c:v>31126</c:v>
                </c:pt>
                <c:pt idx="6534">
                  <c:v>31127</c:v>
                </c:pt>
                <c:pt idx="6535">
                  <c:v>31128</c:v>
                </c:pt>
                <c:pt idx="6536">
                  <c:v>31129</c:v>
                </c:pt>
                <c:pt idx="6537">
                  <c:v>31130</c:v>
                </c:pt>
                <c:pt idx="6538">
                  <c:v>31131</c:v>
                </c:pt>
                <c:pt idx="6539">
                  <c:v>31132</c:v>
                </c:pt>
                <c:pt idx="6540">
                  <c:v>31133</c:v>
                </c:pt>
                <c:pt idx="6541">
                  <c:v>31134</c:v>
                </c:pt>
                <c:pt idx="6542">
                  <c:v>31135</c:v>
                </c:pt>
                <c:pt idx="6543">
                  <c:v>31136</c:v>
                </c:pt>
                <c:pt idx="6544">
                  <c:v>31137</c:v>
                </c:pt>
                <c:pt idx="6545">
                  <c:v>31138</c:v>
                </c:pt>
                <c:pt idx="6546">
                  <c:v>31139</c:v>
                </c:pt>
                <c:pt idx="6547">
                  <c:v>31140</c:v>
                </c:pt>
                <c:pt idx="6548">
                  <c:v>31141</c:v>
                </c:pt>
                <c:pt idx="6549">
                  <c:v>31142</c:v>
                </c:pt>
                <c:pt idx="6550">
                  <c:v>31143</c:v>
                </c:pt>
                <c:pt idx="6551">
                  <c:v>31144</c:v>
                </c:pt>
                <c:pt idx="6552">
                  <c:v>31145</c:v>
                </c:pt>
                <c:pt idx="6553">
                  <c:v>31146</c:v>
                </c:pt>
                <c:pt idx="6554">
                  <c:v>31147</c:v>
                </c:pt>
                <c:pt idx="6555">
                  <c:v>31148</c:v>
                </c:pt>
                <c:pt idx="6556">
                  <c:v>31149</c:v>
                </c:pt>
                <c:pt idx="6557">
                  <c:v>31150</c:v>
                </c:pt>
                <c:pt idx="6558">
                  <c:v>31151</c:v>
                </c:pt>
                <c:pt idx="6559">
                  <c:v>31152</c:v>
                </c:pt>
                <c:pt idx="6560">
                  <c:v>31153</c:v>
                </c:pt>
                <c:pt idx="6561">
                  <c:v>31154</c:v>
                </c:pt>
                <c:pt idx="6562">
                  <c:v>31155</c:v>
                </c:pt>
                <c:pt idx="6563">
                  <c:v>31156</c:v>
                </c:pt>
                <c:pt idx="6564">
                  <c:v>31157</c:v>
                </c:pt>
                <c:pt idx="6565">
                  <c:v>31158</c:v>
                </c:pt>
                <c:pt idx="6566">
                  <c:v>31159</c:v>
                </c:pt>
                <c:pt idx="6567">
                  <c:v>31160</c:v>
                </c:pt>
                <c:pt idx="6568">
                  <c:v>31161</c:v>
                </c:pt>
                <c:pt idx="6569">
                  <c:v>31162</c:v>
                </c:pt>
                <c:pt idx="6570">
                  <c:v>31163</c:v>
                </c:pt>
                <c:pt idx="6571">
                  <c:v>31164</c:v>
                </c:pt>
                <c:pt idx="6572">
                  <c:v>31165</c:v>
                </c:pt>
                <c:pt idx="6573">
                  <c:v>31166</c:v>
                </c:pt>
                <c:pt idx="6574">
                  <c:v>31167</c:v>
                </c:pt>
                <c:pt idx="6575">
                  <c:v>31168</c:v>
                </c:pt>
                <c:pt idx="6576">
                  <c:v>31169</c:v>
                </c:pt>
                <c:pt idx="6577">
                  <c:v>31170</c:v>
                </c:pt>
                <c:pt idx="6578">
                  <c:v>31171</c:v>
                </c:pt>
                <c:pt idx="6579">
                  <c:v>31172</c:v>
                </c:pt>
                <c:pt idx="6580">
                  <c:v>31173</c:v>
                </c:pt>
                <c:pt idx="6581">
                  <c:v>31174</c:v>
                </c:pt>
                <c:pt idx="6582">
                  <c:v>31175</c:v>
                </c:pt>
                <c:pt idx="6583">
                  <c:v>31176</c:v>
                </c:pt>
                <c:pt idx="6584">
                  <c:v>31177</c:v>
                </c:pt>
                <c:pt idx="6585">
                  <c:v>31178</c:v>
                </c:pt>
                <c:pt idx="6586">
                  <c:v>31179</c:v>
                </c:pt>
                <c:pt idx="6587">
                  <c:v>31180</c:v>
                </c:pt>
                <c:pt idx="6588">
                  <c:v>31181</c:v>
                </c:pt>
                <c:pt idx="6589">
                  <c:v>31182</c:v>
                </c:pt>
                <c:pt idx="6590">
                  <c:v>31183</c:v>
                </c:pt>
                <c:pt idx="6591">
                  <c:v>31184</c:v>
                </c:pt>
                <c:pt idx="6592">
                  <c:v>31185</c:v>
                </c:pt>
                <c:pt idx="6593">
                  <c:v>31186</c:v>
                </c:pt>
                <c:pt idx="6594">
                  <c:v>31187</c:v>
                </c:pt>
                <c:pt idx="6595">
                  <c:v>31188</c:v>
                </c:pt>
                <c:pt idx="6596">
                  <c:v>31189</c:v>
                </c:pt>
                <c:pt idx="6597">
                  <c:v>31190</c:v>
                </c:pt>
                <c:pt idx="6598">
                  <c:v>31191</c:v>
                </c:pt>
                <c:pt idx="6599">
                  <c:v>31192</c:v>
                </c:pt>
                <c:pt idx="6600">
                  <c:v>31193</c:v>
                </c:pt>
                <c:pt idx="6601">
                  <c:v>31194</c:v>
                </c:pt>
                <c:pt idx="6602">
                  <c:v>31195</c:v>
                </c:pt>
                <c:pt idx="6603">
                  <c:v>31196</c:v>
                </c:pt>
                <c:pt idx="6604">
                  <c:v>31197</c:v>
                </c:pt>
                <c:pt idx="6605">
                  <c:v>31198</c:v>
                </c:pt>
                <c:pt idx="6606">
                  <c:v>31199</c:v>
                </c:pt>
                <c:pt idx="6607">
                  <c:v>31200</c:v>
                </c:pt>
                <c:pt idx="6608">
                  <c:v>31201</c:v>
                </c:pt>
                <c:pt idx="6609">
                  <c:v>31202</c:v>
                </c:pt>
                <c:pt idx="6610">
                  <c:v>31203</c:v>
                </c:pt>
                <c:pt idx="6611">
                  <c:v>31204</c:v>
                </c:pt>
                <c:pt idx="6612">
                  <c:v>31205</c:v>
                </c:pt>
                <c:pt idx="6613">
                  <c:v>31206</c:v>
                </c:pt>
                <c:pt idx="6614">
                  <c:v>31207</c:v>
                </c:pt>
                <c:pt idx="6615">
                  <c:v>31208</c:v>
                </c:pt>
                <c:pt idx="6616">
                  <c:v>31209</c:v>
                </c:pt>
                <c:pt idx="6617">
                  <c:v>31210</c:v>
                </c:pt>
                <c:pt idx="6618">
                  <c:v>31211</c:v>
                </c:pt>
                <c:pt idx="6619">
                  <c:v>31212</c:v>
                </c:pt>
                <c:pt idx="6620">
                  <c:v>31213</c:v>
                </c:pt>
                <c:pt idx="6621">
                  <c:v>31214</c:v>
                </c:pt>
                <c:pt idx="6622">
                  <c:v>31215</c:v>
                </c:pt>
                <c:pt idx="6623">
                  <c:v>31216</c:v>
                </c:pt>
                <c:pt idx="6624">
                  <c:v>31217</c:v>
                </c:pt>
                <c:pt idx="6625">
                  <c:v>31218</c:v>
                </c:pt>
                <c:pt idx="6626">
                  <c:v>31219</c:v>
                </c:pt>
                <c:pt idx="6627">
                  <c:v>31220</c:v>
                </c:pt>
                <c:pt idx="6628">
                  <c:v>31221</c:v>
                </c:pt>
                <c:pt idx="6629">
                  <c:v>31222</c:v>
                </c:pt>
                <c:pt idx="6630">
                  <c:v>31223</c:v>
                </c:pt>
                <c:pt idx="6631">
                  <c:v>31224</c:v>
                </c:pt>
                <c:pt idx="6632">
                  <c:v>31225</c:v>
                </c:pt>
                <c:pt idx="6633">
                  <c:v>31226</c:v>
                </c:pt>
                <c:pt idx="6634">
                  <c:v>31227</c:v>
                </c:pt>
                <c:pt idx="6635">
                  <c:v>31228</c:v>
                </c:pt>
                <c:pt idx="6636">
                  <c:v>31229</c:v>
                </c:pt>
                <c:pt idx="6637">
                  <c:v>31230</c:v>
                </c:pt>
                <c:pt idx="6638">
                  <c:v>31231</c:v>
                </c:pt>
                <c:pt idx="6639">
                  <c:v>31232</c:v>
                </c:pt>
                <c:pt idx="6640">
                  <c:v>31233</c:v>
                </c:pt>
                <c:pt idx="6641">
                  <c:v>31234</c:v>
                </c:pt>
                <c:pt idx="6642">
                  <c:v>31235</c:v>
                </c:pt>
                <c:pt idx="6643">
                  <c:v>31236</c:v>
                </c:pt>
                <c:pt idx="6644">
                  <c:v>31237</c:v>
                </c:pt>
                <c:pt idx="6645">
                  <c:v>31238</c:v>
                </c:pt>
                <c:pt idx="6646">
                  <c:v>31239</c:v>
                </c:pt>
                <c:pt idx="6647">
                  <c:v>31240</c:v>
                </c:pt>
                <c:pt idx="6648">
                  <c:v>31241</c:v>
                </c:pt>
                <c:pt idx="6649">
                  <c:v>31242</c:v>
                </c:pt>
                <c:pt idx="6650">
                  <c:v>31243</c:v>
                </c:pt>
                <c:pt idx="6651">
                  <c:v>31244</c:v>
                </c:pt>
                <c:pt idx="6652">
                  <c:v>31245</c:v>
                </c:pt>
                <c:pt idx="6653">
                  <c:v>31246</c:v>
                </c:pt>
                <c:pt idx="6654">
                  <c:v>31247</c:v>
                </c:pt>
                <c:pt idx="6655">
                  <c:v>31248</c:v>
                </c:pt>
                <c:pt idx="6656">
                  <c:v>31249</c:v>
                </c:pt>
                <c:pt idx="6657">
                  <c:v>31250</c:v>
                </c:pt>
                <c:pt idx="6658">
                  <c:v>31251</c:v>
                </c:pt>
                <c:pt idx="6659">
                  <c:v>31252</c:v>
                </c:pt>
                <c:pt idx="6660">
                  <c:v>31253</c:v>
                </c:pt>
                <c:pt idx="6661">
                  <c:v>31254</c:v>
                </c:pt>
                <c:pt idx="6662">
                  <c:v>31255</c:v>
                </c:pt>
                <c:pt idx="6663">
                  <c:v>31256</c:v>
                </c:pt>
                <c:pt idx="6664">
                  <c:v>31257</c:v>
                </c:pt>
                <c:pt idx="6665">
                  <c:v>31258</c:v>
                </c:pt>
                <c:pt idx="6666">
                  <c:v>31259</c:v>
                </c:pt>
                <c:pt idx="6667">
                  <c:v>31260</c:v>
                </c:pt>
                <c:pt idx="6668">
                  <c:v>31261</c:v>
                </c:pt>
                <c:pt idx="6669">
                  <c:v>31262</c:v>
                </c:pt>
                <c:pt idx="6670">
                  <c:v>31263</c:v>
                </c:pt>
                <c:pt idx="6671">
                  <c:v>31264</c:v>
                </c:pt>
                <c:pt idx="6672">
                  <c:v>31265</c:v>
                </c:pt>
                <c:pt idx="6673">
                  <c:v>31266</c:v>
                </c:pt>
                <c:pt idx="6674">
                  <c:v>31267</c:v>
                </c:pt>
                <c:pt idx="6675">
                  <c:v>31268</c:v>
                </c:pt>
                <c:pt idx="6676">
                  <c:v>31269</c:v>
                </c:pt>
                <c:pt idx="6677">
                  <c:v>31270</c:v>
                </c:pt>
                <c:pt idx="6678">
                  <c:v>31271</c:v>
                </c:pt>
                <c:pt idx="6679">
                  <c:v>31272</c:v>
                </c:pt>
                <c:pt idx="6680">
                  <c:v>31273</c:v>
                </c:pt>
                <c:pt idx="6681">
                  <c:v>31274</c:v>
                </c:pt>
                <c:pt idx="6682">
                  <c:v>31275</c:v>
                </c:pt>
                <c:pt idx="6683">
                  <c:v>31276</c:v>
                </c:pt>
                <c:pt idx="6684">
                  <c:v>31277</c:v>
                </c:pt>
                <c:pt idx="6685">
                  <c:v>31278</c:v>
                </c:pt>
                <c:pt idx="6686">
                  <c:v>31279</c:v>
                </c:pt>
                <c:pt idx="6687">
                  <c:v>31280</c:v>
                </c:pt>
                <c:pt idx="6688">
                  <c:v>31281</c:v>
                </c:pt>
                <c:pt idx="6689">
                  <c:v>31282</c:v>
                </c:pt>
                <c:pt idx="6690">
                  <c:v>31283</c:v>
                </c:pt>
                <c:pt idx="6691">
                  <c:v>31284</c:v>
                </c:pt>
                <c:pt idx="6692">
                  <c:v>31285</c:v>
                </c:pt>
                <c:pt idx="6693">
                  <c:v>31286</c:v>
                </c:pt>
                <c:pt idx="6694">
                  <c:v>31287</c:v>
                </c:pt>
                <c:pt idx="6695">
                  <c:v>31288</c:v>
                </c:pt>
                <c:pt idx="6696">
                  <c:v>31289</c:v>
                </c:pt>
                <c:pt idx="6697">
                  <c:v>31290</c:v>
                </c:pt>
                <c:pt idx="6698">
                  <c:v>31291</c:v>
                </c:pt>
                <c:pt idx="6699">
                  <c:v>31292</c:v>
                </c:pt>
                <c:pt idx="6700">
                  <c:v>31293</c:v>
                </c:pt>
                <c:pt idx="6701">
                  <c:v>31294</c:v>
                </c:pt>
                <c:pt idx="6702">
                  <c:v>31295</c:v>
                </c:pt>
                <c:pt idx="6703">
                  <c:v>31296</c:v>
                </c:pt>
                <c:pt idx="6704">
                  <c:v>31297</c:v>
                </c:pt>
                <c:pt idx="6705">
                  <c:v>31298</c:v>
                </c:pt>
                <c:pt idx="6706">
                  <c:v>31299</c:v>
                </c:pt>
                <c:pt idx="6707">
                  <c:v>31300</c:v>
                </c:pt>
                <c:pt idx="6708">
                  <c:v>31301</c:v>
                </c:pt>
                <c:pt idx="6709">
                  <c:v>31302</c:v>
                </c:pt>
                <c:pt idx="6710">
                  <c:v>31303</c:v>
                </c:pt>
                <c:pt idx="6711">
                  <c:v>31304</c:v>
                </c:pt>
                <c:pt idx="6712">
                  <c:v>31305</c:v>
                </c:pt>
                <c:pt idx="6713">
                  <c:v>31306</c:v>
                </c:pt>
                <c:pt idx="6714">
                  <c:v>31307</c:v>
                </c:pt>
                <c:pt idx="6715">
                  <c:v>31308</c:v>
                </c:pt>
                <c:pt idx="6716">
                  <c:v>31309</c:v>
                </c:pt>
                <c:pt idx="6717">
                  <c:v>31310</c:v>
                </c:pt>
                <c:pt idx="6718">
                  <c:v>31311</c:v>
                </c:pt>
                <c:pt idx="6719">
                  <c:v>31312</c:v>
                </c:pt>
                <c:pt idx="6720">
                  <c:v>31313</c:v>
                </c:pt>
                <c:pt idx="6721">
                  <c:v>31314</c:v>
                </c:pt>
                <c:pt idx="6722">
                  <c:v>31315</c:v>
                </c:pt>
                <c:pt idx="6723">
                  <c:v>31316</c:v>
                </c:pt>
                <c:pt idx="6724">
                  <c:v>31317</c:v>
                </c:pt>
                <c:pt idx="6725">
                  <c:v>31318</c:v>
                </c:pt>
                <c:pt idx="6726">
                  <c:v>31319</c:v>
                </c:pt>
                <c:pt idx="6727">
                  <c:v>31320</c:v>
                </c:pt>
                <c:pt idx="6728">
                  <c:v>31321</c:v>
                </c:pt>
                <c:pt idx="6729">
                  <c:v>31322</c:v>
                </c:pt>
                <c:pt idx="6730">
                  <c:v>31323</c:v>
                </c:pt>
                <c:pt idx="6731">
                  <c:v>31324</c:v>
                </c:pt>
                <c:pt idx="6732">
                  <c:v>31325</c:v>
                </c:pt>
                <c:pt idx="6733">
                  <c:v>31326</c:v>
                </c:pt>
                <c:pt idx="6734">
                  <c:v>31327</c:v>
                </c:pt>
                <c:pt idx="6735">
                  <c:v>31328</c:v>
                </c:pt>
                <c:pt idx="6736">
                  <c:v>31329</c:v>
                </c:pt>
                <c:pt idx="6737">
                  <c:v>31330</c:v>
                </c:pt>
                <c:pt idx="6738">
                  <c:v>31331</c:v>
                </c:pt>
                <c:pt idx="6739">
                  <c:v>31332</c:v>
                </c:pt>
                <c:pt idx="6740">
                  <c:v>31333</c:v>
                </c:pt>
                <c:pt idx="6741">
                  <c:v>31334</c:v>
                </c:pt>
                <c:pt idx="6742">
                  <c:v>31335</c:v>
                </c:pt>
                <c:pt idx="6743">
                  <c:v>31336</c:v>
                </c:pt>
                <c:pt idx="6744">
                  <c:v>31337</c:v>
                </c:pt>
                <c:pt idx="6745">
                  <c:v>31338</c:v>
                </c:pt>
                <c:pt idx="6746">
                  <c:v>31339</c:v>
                </c:pt>
                <c:pt idx="6747">
                  <c:v>31340</c:v>
                </c:pt>
                <c:pt idx="6748">
                  <c:v>31341</c:v>
                </c:pt>
                <c:pt idx="6749">
                  <c:v>31342</c:v>
                </c:pt>
                <c:pt idx="6750">
                  <c:v>31343</c:v>
                </c:pt>
                <c:pt idx="6751">
                  <c:v>31344</c:v>
                </c:pt>
                <c:pt idx="6752">
                  <c:v>31345</c:v>
                </c:pt>
                <c:pt idx="6753">
                  <c:v>31346</c:v>
                </c:pt>
                <c:pt idx="6754">
                  <c:v>31347</c:v>
                </c:pt>
                <c:pt idx="6755">
                  <c:v>31348</c:v>
                </c:pt>
                <c:pt idx="6756">
                  <c:v>31349</c:v>
                </c:pt>
                <c:pt idx="6757">
                  <c:v>31350</c:v>
                </c:pt>
                <c:pt idx="6758">
                  <c:v>31351</c:v>
                </c:pt>
                <c:pt idx="6759">
                  <c:v>31352</c:v>
                </c:pt>
                <c:pt idx="6760">
                  <c:v>31353</c:v>
                </c:pt>
                <c:pt idx="6761">
                  <c:v>31354</c:v>
                </c:pt>
                <c:pt idx="6762">
                  <c:v>31355</c:v>
                </c:pt>
                <c:pt idx="6763">
                  <c:v>31356</c:v>
                </c:pt>
                <c:pt idx="6764">
                  <c:v>31357</c:v>
                </c:pt>
                <c:pt idx="6765">
                  <c:v>31358</c:v>
                </c:pt>
                <c:pt idx="6766">
                  <c:v>31359</c:v>
                </c:pt>
                <c:pt idx="6767">
                  <c:v>31360</c:v>
                </c:pt>
                <c:pt idx="6768">
                  <c:v>31361</c:v>
                </c:pt>
                <c:pt idx="6769">
                  <c:v>31362</c:v>
                </c:pt>
                <c:pt idx="6770">
                  <c:v>31363</c:v>
                </c:pt>
                <c:pt idx="6771">
                  <c:v>31364</c:v>
                </c:pt>
                <c:pt idx="6772">
                  <c:v>31365</c:v>
                </c:pt>
                <c:pt idx="6773">
                  <c:v>31366</c:v>
                </c:pt>
                <c:pt idx="6774">
                  <c:v>31367</c:v>
                </c:pt>
                <c:pt idx="6775">
                  <c:v>31368</c:v>
                </c:pt>
                <c:pt idx="6776">
                  <c:v>31369</c:v>
                </c:pt>
                <c:pt idx="6777">
                  <c:v>31370</c:v>
                </c:pt>
                <c:pt idx="6778">
                  <c:v>31371</c:v>
                </c:pt>
                <c:pt idx="6779">
                  <c:v>31372</c:v>
                </c:pt>
                <c:pt idx="6780">
                  <c:v>31373</c:v>
                </c:pt>
                <c:pt idx="6781">
                  <c:v>31374</c:v>
                </c:pt>
                <c:pt idx="6782">
                  <c:v>31375</c:v>
                </c:pt>
                <c:pt idx="6783">
                  <c:v>31376</c:v>
                </c:pt>
                <c:pt idx="6784">
                  <c:v>31377</c:v>
                </c:pt>
                <c:pt idx="6785">
                  <c:v>31378</c:v>
                </c:pt>
                <c:pt idx="6786">
                  <c:v>31379</c:v>
                </c:pt>
                <c:pt idx="6787">
                  <c:v>31380</c:v>
                </c:pt>
                <c:pt idx="6788">
                  <c:v>31381</c:v>
                </c:pt>
                <c:pt idx="6789">
                  <c:v>31382</c:v>
                </c:pt>
                <c:pt idx="6790">
                  <c:v>31383</c:v>
                </c:pt>
                <c:pt idx="6791">
                  <c:v>31384</c:v>
                </c:pt>
                <c:pt idx="6792">
                  <c:v>31385</c:v>
                </c:pt>
                <c:pt idx="6793">
                  <c:v>31386</c:v>
                </c:pt>
                <c:pt idx="6794">
                  <c:v>31387</c:v>
                </c:pt>
                <c:pt idx="6795">
                  <c:v>31388</c:v>
                </c:pt>
                <c:pt idx="6796">
                  <c:v>31389</c:v>
                </c:pt>
                <c:pt idx="6797">
                  <c:v>31390</c:v>
                </c:pt>
                <c:pt idx="6798">
                  <c:v>31391</c:v>
                </c:pt>
                <c:pt idx="6799">
                  <c:v>31392</c:v>
                </c:pt>
                <c:pt idx="6800">
                  <c:v>31393</c:v>
                </c:pt>
                <c:pt idx="6801">
                  <c:v>31394</c:v>
                </c:pt>
                <c:pt idx="6802">
                  <c:v>31395</c:v>
                </c:pt>
                <c:pt idx="6803">
                  <c:v>31396</c:v>
                </c:pt>
                <c:pt idx="6804">
                  <c:v>31397</c:v>
                </c:pt>
                <c:pt idx="6805">
                  <c:v>31398</c:v>
                </c:pt>
                <c:pt idx="6806">
                  <c:v>31399</c:v>
                </c:pt>
                <c:pt idx="6807">
                  <c:v>31400</c:v>
                </c:pt>
                <c:pt idx="6808">
                  <c:v>31401</c:v>
                </c:pt>
                <c:pt idx="6809">
                  <c:v>31402</c:v>
                </c:pt>
                <c:pt idx="6810">
                  <c:v>31403</c:v>
                </c:pt>
                <c:pt idx="6811">
                  <c:v>31404</c:v>
                </c:pt>
                <c:pt idx="6812">
                  <c:v>31405</c:v>
                </c:pt>
                <c:pt idx="6813">
                  <c:v>31406</c:v>
                </c:pt>
                <c:pt idx="6814">
                  <c:v>31407</c:v>
                </c:pt>
                <c:pt idx="6815">
                  <c:v>31408</c:v>
                </c:pt>
                <c:pt idx="6816">
                  <c:v>31409</c:v>
                </c:pt>
                <c:pt idx="6817">
                  <c:v>31410</c:v>
                </c:pt>
                <c:pt idx="6818">
                  <c:v>31411</c:v>
                </c:pt>
                <c:pt idx="6819">
                  <c:v>31412</c:v>
                </c:pt>
                <c:pt idx="6820">
                  <c:v>31413</c:v>
                </c:pt>
                <c:pt idx="6821">
                  <c:v>31414</c:v>
                </c:pt>
                <c:pt idx="6822">
                  <c:v>31415</c:v>
                </c:pt>
                <c:pt idx="6823">
                  <c:v>31416</c:v>
                </c:pt>
                <c:pt idx="6824">
                  <c:v>31417</c:v>
                </c:pt>
                <c:pt idx="6825">
                  <c:v>31418</c:v>
                </c:pt>
                <c:pt idx="6826">
                  <c:v>31419</c:v>
                </c:pt>
                <c:pt idx="6827">
                  <c:v>31420</c:v>
                </c:pt>
                <c:pt idx="6828">
                  <c:v>31421</c:v>
                </c:pt>
                <c:pt idx="6829">
                  <c:v>31422</c:v>
                </c:pt>
                <c:pt idx="6830">
                  <c:v>31423</c:v>
                </c:pt>
                <c:pt idx="6831">
                  <c:v>31424</c:v>
                </c:pt>
                <c:pt idx="6832">
                  <c:v>31425</c:v>
                </c:pt>
                <c:pt idx="6833">
                  <c:v>31426</c:v>
                </c:pt>
                <c:pt idx="6834">
                  <c:v>31427</c:v>
                </c:pt>
                <c:pt idx="6835">
                  <c:v>31428</c:v>
                </c:pt>
                <c:pt idx="6836">
                  <c:v>31429</c:v>
                </c:pt>
                <c:pt idx="6837">
                  <c:v>31430</c:v>
                </c:pt>
                <c:pt idx="6838">
                  <c:v>31431</c:v>
                </c:pt>
                <c:pt idx="6839">
                  <c:v>31432</c:v>
                </c:pt>
                <c:pt idx="6840">
                  <c:v>31433</c:v>
                </c:pt>
                <c:pt idx="6841">
                  <c:v>31434</c:v>
                </c:pt>
                <c:pt idx="6842">
                  <c:v>31435</c:v>
                </c:pt>
                <c:pt idx="6843">
                  <c:v>31436</c:v>
                </c:pt>
                <c:pt idx="6844">
                  <c:v>31437</c:v>
                </c:pt>
                <c:pt idx="6845">
                  <c:v>31438</c:v>
                </c:pt>
                <c:pt idx="6846">
                  <c:v>31439</c:v>
                </c:pt>
                <c:pt idx="6847">
                  <c:v>31440</c:v>
                </c:pt>
                <c:pt idx="6848">
                  <c:v>31441</c:v>
                </c:pt>
                <c:pt idx="6849">
                  <c:v>31442</c:v>
                </c:pt>
                <c:pt idx="6850">
                  <c:v>31443</c:v>
                </c:pt>
                <c:pt idx="6851">
                  <c:v>31444</c:v>
                </c:pt>
                <c:pt idx="6852">
                  <c:v>31445</c:v>
                </c:pt>
                <c:pt idx="6853">
                  <c:v>31446</c:v>
                </c:pt>
                <c:pt idx="6854">
                  <c:v>31447</c:v>
                </c:pt>
                <c:pt idx="6855">
                  <c:v>31448</c:v>
                </c:pt>
                <c:pt idx="6856">
                  <c:v>31449</c:v>
                </c:pt>
                <c:pt idx="6857">
                  <c:v>31450</c:v>
                </c:pt>
                <c:pt idx="6858">
                  <c:v>31451</c:v>
                </c:pt>
                <c:pt idx="6859">
                  <c:v>31452</c:v>
                </c:pt>
                <c:pt idx="6860">
                  <c:v>31453</c:v>
                </c:pt>
                <c:pt idx="6861">
                  <c:v>31454</c:v>
                </c:pt>
                <c:pt idx="6862">
                  <c:v>31455</c:v>
                </c:pt>
                <c:pt idx="6863">
                  <c:v>31456</c:v>
                </c:pt>
                <c:pt idx="6864">
                  <c:v>31457</c:v>
                </c:pt>
                <c:pt idx="6865">
                  <c:v>31458</c:v>
                </c:pt>
                <c:pt idx="6866">
                  <c:v>31459</c:v>
                </c:pt>
                <c:pt idx="6867">
                  <c:v>31460</c:v>
                </c:pt>
                <c:pt idx="6868">
                  <c:v>31461</c:v>
                </c:pt>
                <c:pt idx="6869">
                  <c:v>31462</c:v>
                </c:pt>
                <c:pt idx="6870">
                  <c:v>31463</c:v>
                </c:pt>
                <c:pt idx="6871">
                  <c:v>31464</c:v>
                </c:pt>
                <c:pt idx="6872">
                  <c:v>31465</c:v>
                </c:pt>
                <c:pt idx="6873">
                  <c:v>31466</c:v>
                </c:pt>
                <c:pt idx="6874">
                  <c:v>31467</c:v>
                </c:pt>
                <c:pt idx="6875">
                  <c:v>31468</c:v>
                </c:pt>
                <c:pt idx="6876">
                  <c:v>31469</c:v>
                </c:pt>
                <c:pt idx="6877">
                  <c:v>31470</c:v>
                </c:pt>
                <c:pt idx="6878">
                  <c:v>31471</c:v>
                </c:pt>
                <c:pt idx="6879">
                  <c:v>31472</c:v>
                </c:pt>
                <c:pt idx="6880">
                  <c:v>31473</c:v>
                </c:pt>
                <c:pt idx="6881">
                  <c:v>31474</c:v>
                </c:pt>
                <c:pt idx="6882">
                  <c:v>31475</c:v>
                </c:pt>
                <c:pt idx="6883">
                  <c:v>31476</c:v>
                </c:pt>
                <c:pt idx="6884">
                  <c:v>31477</c:v>
                </c:pt>
                <c:pt idx="6885">
                  <c:v>31478</c:v>
                </c:pt>
                <c:pt idx="6886">
                  <c:v>31479</c:v>
                </c:pt>
                <c:pt idx="6887">
                  <c:v>31480</c:v>
                </c:pt>
                <c:pt idx="6888">
                  <c:v>31481</c:v>
                </c:pt>
                <c:pt idx="6889">
                  <c:v>31482</c:v>
                </c:pt>
                <c:pt idx="6890">
                  <c:v>31483</c:v>
                </c:pt>
                <c:pt idx="6891">
                  <c:v>31484</c:v>
                </c:pt>
                <c:pt idx="6892">
                  <c:v>31485</c:v>
                </c:pt>
                <c:pt idx="6893">
                  <c:v>31486</c:v>
                </c:pt>
                <c:pt idx="6894">
                  <c:v>31487</c:v>
                </c:pt>
                <c:pt idx="6895">
                  <c:v>31488</c:v>
                </c:pt>
                <c:pt idx="6896">
                  <c:v>31489</c:v>
                </c:pt>
                <c:pt idx="6897">
                  <c:v>31490</c:v>
                </c:pt>
                <c:pt idx="6898">
                  <c:v>31491</c:v>
                </c:pt>
                <c:pt idx="6899">
                  <c:v>31492</c:v>
                </c:pt>
                <c:pt idx="6900">
                  <c:v>31493</c:v>
                </c:pt>
                <c:pt idx="6901">
                  <c:v>31494</c:v>
                </c:pt>
                <c:pt idx="6902">
                  <c:v>31495</c:v>
                </c:pt>
                <c:pt idx="6903">
                  <c:v>31496</c:v>
                </c:pt>
                <c:pt idx="6904">
                  <c:v>31497</c:v>
                </c:pt>
                <c:pt idx="6905">
                  <c:v>31498</c:v>
                </c:pt>
                <c:pt idx="6906">
                  <c:v>31499</c:v>
                </c:pt>
                <c:pt idx="6907">
                  <c:v>31500</c:v>
                </c:pt>
                <c:pt idx="6908">
                  <c:v>31501</c:v>
                </c:pt>
                <c:pt idx="6909">
                  <c:v>31502</c:v>
                </c:pt>
                <c:pt idx="6910">
                  <c:v>31503</c:v>
                </c:pt>
                <c:pt idx="6911">
                  <c:v>31504</c:v>
                </c:pt>
                <c:pt idx="6912">
                  <c:v>31505</c:v>
                </c:pt>
                <c:pt idx="6913">
                  <c:v>31506</c:v>
                </c:pt>
                <c:pt idx="6914">
                  <c:v>31507</c:v>
                </c:pt>
                <c:pt idx="6915">
                  <c:v>31508</c:v>
                </c:pt>
                <c:pt idx="6916">
                  <c:v>31509</c:v>
                </c:pt>
                <c:pt idx="6917">
                  <c:v>31510</c:v>
                </c:pt>
                <c:pt idx="6918">
                  <c:v>31511</c:v>
                </c:pt>
                <c:pt idx="6919">
                  <c:v>31512</c:v>
                </c:pt>
                <c:pt idx="6920">
                  <c:v>31513</c:v>
                </c:pt>
                <c:pt idx="6921">
                  <c:v>31514</c:v>
                </c:pt>
                <c:pt idx="6922">
                  <c:v>31515</c:v>
                </c:pt>
                <c:pt idx="6923">
                  <c:v>31516</c:v>
                </c:pt>
                <c:pt idx="6924">
                  <c:v>31517</c:v>
                </c:pt>
                <c:pt idx="6925">
                  <c:v>31518</c:v>
                </c:pt>
                <c:pt idx="6926">
                  <c:v>31519</c:v>
                </c:pt>
                <c:pt idx="6927">
                  <c:v>31520</c:v>
                </c:pt>
                <c:pt idx="6928">
                  <c:v>31521</c:v>
                </c:pt>
                <c:pt idx="6929">
                  <c:v>31522</c:v>
                </c:pt>
                <c:pt idx="6930">
                  <c:v>31523</c:v>
                </c:pt>
                <c:pt idx="6931">
                  <c:v>31524</c:v>
                </c:pt>
                <c:pt idx="6932">
                  <c:v>31525</c:v>
                </c:pt>
                <c:pt idx="6933">
                  <c:v>31526</c:v>
                </c:pt>
                <c:pt idx="6934">
                  <c:v>31527</c:v>
                </c:pt>
                <c:pt idx="6935">
                  <c:v>31528</c:v>
                </c:pt>
                <c:pt idx="6936">
                  <c:v>31529</c:v>
                </c:pt>
                <c:pt idx="6937">
                  <c:v>31530</c:v>
                </c:pt>
                <c:pt idx="6938">
                  <c:v>31531</c:v>
                </c:pt>
                <c:pt idx="6939">
                  <c:v>31532</c:v>
                </c:pt>
                <c:pt idx="6940">
                  <c:v>31533</c:v>
                </c:pt>
                <c:pt idx="6941">
                  <c:v>31534</c:v>
                </c:pt>
                <c:pt idx="6942">
                  <c:v>31535</c:v>
                </c:pt>
                <c:pt idx="6943">
                  <c:v>31536</c:v>
                </c:pt>
                <c:pt idx="6944">
                  <c:v>31537</c:v>
                </c:pt>
                <c:pt idx="6945">
                  <c:v>31538</c:v>
                </c:pt>
                <c:pt idx="6946">
                  <c:v>31539</c:v>
                </c:pt>
                <c:pt idx="6947">
                  <c:v>31540</c:v>
                </c:pt>
                <c:pt idx="6948">
                  <c:v>31541</c:v>
                </c:pt>
                <c:pt idx="6949">
                  <c:v>31542</c:v>
                </c:pt>
                <c:pt idx="6950">
                  <c:v>31543</c:v>
                </c:pt>
                <c:pt idx="6951">
                  <c:v>31544</c:v>
                </c:pt>
                <c:pt idx="6952">
                  <c:v>31545</c:v>
                </c:pt>
                <c:pt idx="6953">
                  <c:v>31546</c:v>
                </c:pt>
                <c:pt idx="6954">
                  <c:v>31547</c:v>
                </c:pt>
                <c:pt idx="6955">
                  <c:v>31548</c:v>
                </c:pt>
                <c:pt idx="6956">
                  <c:v>31549</c:v>
                </c:pt>
                <c:pt idx="6957">
                  <c:v>31550</c:v>
                </c:pt>
                <c:pt idx="6958">
                  <c:v>31551</c:v>
                </c:pt>
                <c:pt idx="6959">
                  <c:v>31552</c:v>
                </c:pt>
                <c:pt idx="6960">
                  <c:v>31553</c:v>
                </c:pt>
                <c:pt idx="6961">
                  <c:v>31554</c:v>
                </c:pt>
                <c:pt idx="6962">
                  <c:v>31555</c:v>
                </c:pt>
                <c:pt idx="6963">
                  <c:v>31556</c:v>
                </c:pt>
                <c:pt idx="6964">
                  <c:v>31557</c:v>
                </c:pt>
                <c:pt idx="6965">
                  <c:v>31558</c:v>
                </c:pt>
                <c:pt idx="6966">
                  <c:v>31559</c:v>
                </c:pt>
                <c:pt idx="6967">
                  <c:v>31560</c:v>
                </c:pt>
                <c:pt idx="6968">
                  <c:v>31561</c:v>
                </c:pt>
                <c:pt idx="6969">
                  <c:v>31562</c:v>
                </c:pt>
                <c:pt idx="6970">
                  <c:v>31563</c:v>
                </c:pt>
                <c:pt idx="6971">
                  <c:v>31564</c:v>
                </c:pt>
                <c:pt idx="6972">
                  <c:v>31565</c:v>
                </c:pt>
                <c:pt idx="6973">
                  <c:v>31566</c:v>
                </c:pt>
                <c:pt idx="6974">
                  <c:v>31567</c:v>
                </c:pt>
                <c:pt idx="6975">
                  <c:v>31568</c:v>
                </c:pt>
                <c:pt idx="6976">
                  <c:v>31569</c:v>
                </c:pt>
                <c:pt idx="6977">
                  <c:v>31570</c:v>
                </c:pt>
                <c:pt idx="6978">
                  <c:v>31571</c:v>
                </c:pt>
                <c:pt idx="6979">
                  <c:v>31572</c:v>
                </c:pt>
                <c:pt idx="6980">
                  <c:v>31573</c:v>
                </c:pt>
                <c:pt idx="6981">
                  <c:v>31574</c:v>
                </c:pt>
                <c:pt idx="6982">
                  <c:v>31575</c:v>
                </c:pt>
                <c:pt idx="6983">
                  <c:v>31576</c:v>
                </c:pt>
                <c:pt idx="6984">
                  <c:v>31577</c:v>
                </c:pt>
                <c:pt idx="6985">
                  <c:v>31578</c:v>
                </c:pt>
                <c:pt idx="6986">
                  <c:v>31579</c:v>
                </c:pt>
                <c:pt idx="6987">
                  <c:v>31580</c:v>
                </c:pt>
                <c:pt idx="6988">
                  <c:v>31581</c:v>
                </c:pt>
                <c:pt idx="6989">
                  <c:v>31582</c:v>
                </c:pt>
                <c:pt idx="6990">
                  <c:v>31583</c:v>
                </c:pt>
                <c:pt idx="6991">
                  <c:v>31584</c:v>
                </c:pt>
                <c:pt idx="6992">
                  <c:v>31585</c:v>
                </c:pt>
                <c:pt idx="6993">
                  <c:v>31586</c:v>
                </c:pt>
                <c:pt idx="6994">
                  <c:v>31587</c:v>
                </c:pt>
                <c:pt idx="6995">
                  <c:v>31588</c:v>
                </c:pt>
                <c:pt idx="6996">
                  <c:v>31589</c:v>
                </c:pt>
                <c:pt idx="6997">
                  <c:v>31590</c:v>
                </c:pt>
                <c:pt idx="6998">
                  <c:v>31591</c:v>
                </c:pt>
                <c:pt idx="6999">
                  <c:v>31592</c:v>
                </c:pt>
                <c:pt idx="7000">
                  <c:v>31593</c:v>
                </c:pt>
                <c:pt idx="7001">
                  <c:v>31594</c:v>
                </c:pt>
                <c:pt idx="7002">
                  <c:v>31595</c:v>
                </c:pt>
                <c:pt idx="7003">
                  <c:v>31596</c:v>
                </c:pt>
                <c:pt idx="7004">
                  <c:v>31597</c:v>
                </c:pt>
                <c:pt idx="7005">
                  <c:v>31598</c:v>
                </c:pt>
                <c:pt idx="7006">
                  <c:v>31599</c:v>
                </c:pt>
                <c:pt idx="7007">
                  <c:v>31600</c:v>
                </c:pt>
                <c:pt idx="7008">
                  <c:v>31601</c:v>
                </c:pt>
                <c:pt idx="7009">
                  <c:v>31602</c:v>
                </c:pt>
                <c:pt idx="7010">
                  <c:v>31603</c:v>
                </c:pt>
                <c:pt idx="7011">
                  <c:v>31604</c:v>
                </c:pt>
                <c:pt idx="7012">
                  <c:v>31605</c:v>
                </c:pt>
                <c:pt idx="7013">
                  <c:v>31606</c:v>
                </c:pt>
                <c:pt idx="7014">
                  <c:v>31607</c:v>
                </c:pt>
                <c:pt idx="7015">
                  <c:v>31608</c:v>
                </c:pt>
                <c:pt idx="7016">
                  <c:v>31609</c:v>
                </c:pt>
                <c:pt idx="7017">
                  <c:v>31610</c:v>
                </c:pt>
                <c:pt idx="7018">
                  <c:v>31611</c:v>
                </c:pt>
                <c:pt idx="7019">
                  <c:v>31612</c:v>
                </c:pt>
                <c:pt idx="7020">
                  <c:v>31613</c:v>
                </c:pt>
                <c:pt idx="7021">
                  <c:v>31614</c:v>
                </c:pt>
                <c:pt idx="7022">
                  <c:v>31615</c:v>
                </c:pt>
                <c:pt idx="7023">
                  <c:v>31616</c:v>
                </c:pt>
                <c:pt idx="7024">
                  <c:v>31617</c:v>
                </c:pt>
                <c:pt idx="7025">
                  <c:v>31618</c:v>
                </c:pt>
                <c:pt idx="7026">
                  <c:v>31619</c:v>
                </c:pt>
                <c:pt idx="7027">
                  <c:v>31620</c:v>
                </c:pt>
                <c:pt idx="7028">
                  <c:v>31621</c:v>
                </c:pt>
                <c:pt idx="7029">
                  <c:v>31622</c:v>
                </c:pt>
                <c:pt idx="7030">
                  <c:v>31623</c:v>
                </c:pt>
                <c:pt idx="7031">
                  <c:v>31624</c:v>
                </c:pt>
                <c:pt idx="7032">
                  <c:v>31625</c:v>
                </c:pt>
                <c:pt idx="7033">
                  <c:v>31626</c:v>
                </c:pt>
                <c:pt idx="7034">
                  <c:v>31627</c:v>
                </c:pt>
                <c:pt idx="7035">
                  <c:v>31628</c:v>
                </c:pt>
                <c:pt idx="7036">
                  <c:v>31629</c:v>
                </c:pt>
                <c:pt idx="7037">
                  <c:v>31630</c:v>
                </c:pt>
                <c:pt idx="7038">
                  <c:v>31631</c:v>
                </c:pt>
                <c:pt idx="7039">
                  <c:v>31632</c:v>
                </c:pt>
                <c:pt idx="7040">
                  <c:v>31633</c:v>
                </c:pt>
                <c:pt idx="7041">
                  <c:v>31634</c:v>
                </c:pt>
                <c:pt idx="7042">
                  <c:v>31635</c:v>
                </c:pt>
                <c:pt idx="7043">
                  <c:v>31636</c:v>
                </c:pt>
                <c:pt idx="7044">
                  <c:v>31637</c:v>
                </c:pt>
                <c:pt idx="7045">
                  <c:v>31638</c:v>
                </c:pt>
                <c:pt idx="7046">
                  <c:v>31639</c:v>
                </c:pt>
                <c:pt idx="7047">
                  <c:v>31640</c:v>
                </c:pt>
                <c:pt idx="7048">
                  <c:v>31641</c:v>
                </c:pt>
                <c:pt idx="7049">
                  <c:v>31642</c:v>
                </c:pt>
                <c:pt idx="7050">
                  <c:v>31643</c:v>
                </c:pt>
                <c:pt idx="7051">
                  <c:v>31644</c:v>
                </c:pt>
                <c:pt idx="7052">
                  <c:v>31645</c:v>
                </c:pt>
                <c:pt idx="7053">
                  <c:v>31646</c:v>
                </c:pt>
                <c:pt idx="7054">
                  <c:v>31647</c:v>
                </c:pt>
                <c:pt idx="7055">
                  <c:v>31648</c:v>
                </c:pt>
                <c:pt idx="7056">
                  <c:v>31649</c:v>
                </c:pt>
                <c:pt idx="7057">
                  <c:v>31650</c:v>
                </c:pt>
                <c:pt idx="7058">
                  <c:v>31651</c:v>
                </c:pt>
                <c:pt idx="7059">
                  <c:v>31652</c:v>
                </c:pt>
                <c:pt idx="7060">
                  <c:v>31653</c:v>
                </c:pt>
                <c:pt idx="7061">
                  <c:v>31654</c:v>
                </c:pt>
                <c:pt idx="7062">
                  <c:v>31655</c:v>
                </c:pt>
                <c:pt idx="7063">
                  <c:v>31656</c:v>
                </c:pt>
                <c:pt idx="7064">
                  <c:v>31657</c:v>
                </c:pt>
                <c:pt idx="7065">
                  <c:v>31658</c:v>
                </c:pt>
                <c:pt idx="7066">
                  <c:v>31659</c:v>
                </c:pt>
                <c:pt idx="7067">
                  <c:v>31660</c:v>
                </c:pt>
                <c:pt idx="7068">
                  <c:v>31661</c:v>
                </c:pt>
                <c:pt idx="7069">
                  <c:v>31662</c:v>
                </c:pt>
                <c:pt idx="7070">
                  <c:v>31663</c:v>
                </c:pt>
                <c:pt idx="7071">
                  <c:v>31664</c:v>
                </c:pt>
                <c:pt idx="7072">
                  <c:v>31665</c:v>
                </c:pt>
                <c:pt idx="7073">
                  <c:v>31666</c:v>
                </c:pt>
                <c:pt idx="7074">
                  <c:v>31667</c:v>
                </c:pt>
                <c:pt idx="7075">
                  <c:v>31668</c:v>
                </c:pt>
                <c:pt idx="7076">
                  <c:v>31669</c:v>
                </c:pt>
                <c:pt idx="7077">
                  <c:v>31670</c:v>
                </c:pt>
                <c:pt idx="7078">
                  <c:v>31671</c:v>
                </c:pt>
                <c:pt idx="7079">
                  <c:v>31672</c:v>
                </c:pt>
                <c:pt idx="7080">
                  <c:v>31673</c:v>
                </c:pt>
                <c:pt idx="7081">
                  <c:v>31674</c:v>
                </c:pt>
                <c:pt idx="7082">
                  <c:v>31675</c:v>
                </c:pt>
                <c:pt idx="7083">
                  <c:v>31676</c:v>
                </c:pt>
                <c:pt idx="7084">
                  <c:v>31677</c:v>
                </c:pt>
                <c:pt idx="7085">
                  <c:v>31678</c:v>
                </c:pt>
                <c:pt idx="7086">
                  <c:v>31679</c:v>
                </c:pt>
                <c:pt idx="7087">
                  <c:v>31680</c:v>
                </c:pt>
                <c:pt idx="7088">
                  <c:v>31681</c:v>
                </c:pt>
                <c:pt idx="7089">
                  <c:v>31682</c:v>
                </c:pt>
                <c:pt idx="7090">
                  <c:v>31683</c:v>
                </c:pt>
                <c:pt idx="7091">
                  <c:v>31684</c:v>
                </c:pt>
                <c:pt idx="7092">
                  <c:v>31685</c:v>
                </c:pt>
                <c:pt idx="7093">
                  <c:v>31686</c:v>
                </c:pt>
                <c:pt idx="7094">
                  <c:v>31687</c:v>
                </c:pt>
                <c:pt idx="7095">
                  <c:v>31688</c:v>
                </c:pt>
                <c:pt idx="7096">
                  <c:v>31689</c:v>
                </c:pt>
                <c:pt idx="7097">
                  <c:v>31690</c:v>
                </c:pt>
                <c:pt idx="7098">
                  <c:v>31691</c:v>
                </c:pt>
                <c:pt idx="7099">
                  <c:v>31692</c:v>
                </c:pt>
                <c:pt idx="7100">
                  <c:v>31693</c:v>
                </c:pt>
                <c:pt idx="7101">
                  <c:v>31694</c:v>
                </c:pt>
                <c:pt idx="7102">
                  <c:v>31695</c:v>
                </c:pt>
                <c:pt idx="7103">
                  <c:v>31696</c:v>
                </c:pt>
                <c:pt idx="7104">
                  <c:v>31697</c:v>
                </c:pt>
                <c:pt idx="7105">
                  <c:v>31698</c:v>
                </c:pt>
                <c:pt idx="7106">
                  <c:v>31699</c:v>
                </c:pt>
                <c:pt idx="7107">
                  <c:v>31700</c:v>
                </c:pt>
                <c:pt idx="7108">
                  <c:v>31701</c:v>
                </c:pt>
                <c:pt idx="7109">
                  <c:v>31702</c:v>
                </c:pt>
                <c:pt idx="7110">
                  <c:v>31703</c:v>
                </c:pt>
                <c:pt idx="7111">
                  <c:v>31704</c:v>
                </c:pt>
                <c:pt idx="7112">
                  <c:v>31705</c:v>
                </c:pt>
                <c:pt idx="7113">
                  <c:v>31706</c:v>
                </c:pt>
                <c:pt idx="7114">
                  <c:v>31707</c:v>
                </c:pt>
                <c:pt idx="7115">
                  <c:v>31708</c:v>
                </c:pt>
                <c:pt idx="7116">
                  <c:v>31709</c:v>
                </c:pt>
                <c:pt idx="7117">
                  <c:v>31710</c:v>
                </c:pt>
                <c:pt idx="7118">
                  <c:v>31711</c:v>
                </c:pt>
                <c:pt idx="7119">
                  <c:v>31712</c:v>
                </c:pt>
                <c:pt idx="7120">
                  <c:v>31713</c:v>
                </c:pt>
                <c:pt idx="7121">
                  <c:v>31714</c:v>
                </c:pt>
                <c:pt idx="7122">
                  <c:v>31715</c:v>
                </c:pt>
                <c:pt idx="7123">
                  <c:v>31716</c:v>
                </c:pt>
                <c:pt idx="7124">
                  <c:v>31717</c:v>
                </c:pt>
                <c:pt idx="7125">
                  <c:v>31718</c:v>
                </c:pt>
                <c:pt idx="7126">
                  <c:v>31719</c:v>
                </c:pt>
                <c:pt idx="7127">
                  <c:v>31720</c:v>
                </c:pt>
                <c:pt idx="7128">
                  <c:v>31721</c:v>
                </c:pt>
                <c:pt idx="7129">
                  <c:v>31722</c:v>
                </c:pt>
                <c:pt idx="7130">
                  <c:v>31723</c:v>
                </c:pt>
                <c:pt idx="7131">
                  <c:v>31724</c:v>
                </c:pt>
                <c:pt idx="7132">
                  <c:v>31725</c:v>
                </c:pt>
                <c:pt idx="7133">
                  <c:v>31726</c:v>
                </c:pt>
                <c:pt idx="7134">
                  <c:v>31727</c:v>
                </c:pt>
                <c:pt idx="7135">
                  <c:v>31728</c:v>
                </c:pt>
                <c:pt idx="7136">
                  <c:v>31729</c:v>
                </c:pt>
                <c:pt idx="7137">
                  <c:v>31730</c:v>
                </c:pt>
                <c:pt idx="7138">
                  <c:v>31731</c:v>
                </c:pt>
                <c:pt idx="7139">
                  <c:v>31732</c:v>
                </c:pt>
                <c:pt idx="7140">
                  <c:v>31733</c:v>
                </c:pt>
                <c:pt idx="7141">
                  <c:v>31734</c:v>
                </c:pt>
                <c:pt idx="7142">
                  <c:v>31735</c:v>
                </c:pt>
                <c:pt idx="7143">
                  <c:v>31736</c:v>
                </c:pt>
                <c:pt idx="7144">
                  <c:v>31737</c:v>
                </c:pt>
                <c:pt idx="7145">
                  <c:v>31738</c:v>
                </c:pt>
                <c:pt idx="7146">
                  <c:v>31739</c:v>
                </c:pt>
                <c:pt idx="7147">
                  <c:v>31740</c:v>
                </c:pt>
                <c:pt idx="7148">
                  <c:v>31741</c:v>
                </c:pt>
                <c:pt idx="7149">
                  <c:v>31742</c:v>
                </c:pt>
                <c:pt idx="7150">
                  <c:v>31743</c:v>
                </c:pt>
                <c:pt idx="7151">
                  <c:v>31744</c:v>
                </c:pt>
                <c:pt idx="7152">
                  <c:v>31745</c:v>
                </c:pt>
                <c:pt idx="7153">
                  <c:v>31746</c:v>
                </c:pt>
                <c:pt idx="7154">
                  <c:v>31747</c:v>
                </c:pt>
                <c:pt idx="7155">
                  <c:v>31748</c:v>
                </c:pt>
                <c:pt idx="7156">
                  <c:v>31749</c:v>
                </c:pt>
                <c:pt idx="7157">
                  <c:v>31750</c:v>
                </c:pt>
                <c:pt idx="7158">
                  <c:v>31751</c:v>
                </c:pt>
                <c:pt idx="7159">
                  <c:v>31752</c:v>
                </c:pt>
                <c:pt idx="7160">
                  <c:v>31753</c:v>
                </c:pt>
                <c:pt idx="7161">
                  <c:v>31754</c:v>
                </c:pt>
                <c:pt idx="7162">
                  <c:v>31755</c:v>
                </c:pt>
                <c:pt idx="7163">
                  <c:v>31756</c:v>
                </c:pt>
                <c:pt idx="7164">
                  <c:v>31757</c:v>
                </c:pt>
                <c:pt idx="7165">
                  <c:v>31758</c:v>
                </c:pt>
                <c:pt idx="7166">
                  <c:v>31759</c:v>
                </c:pt>
                <c:pt idx="7167">
                  <c:v>31760</c:v>
                </c:pt>
                <c:pt idx="7168">
                  <c:v>31761</c:v>
                </c:pt>
                <c:pt idx="7169">
                  <c:v>31762</c:v>
                </c:pt>
                <c:pt idx="7170">
                  <c:v>31763</c:v>
                </c:pt>
                <c:pt idx="7171">
                  <c:v>31764</c:v>
                </c:pt>
                <c:pt idx="7172">
                  <c:v>31765</c:v>
                </c:pt>
                <c:pt idx="7173">
                  <c:v>31766</c:v>
                </c:pt>
                <c:pt idx="7174">
                  <c:v>31767</c:v>
                </c:pt>
                <c:pt idx="7175">
                  <c:v>31768</c:v>
                </c:pt>
                <c:pt idx="7176">
                  <c:v>31769</c:v>
                </c:pt>
                <c:pt idx="7177">
                  <c:v>31770</c:v>
                </c:pt>
                <c:pt idx="7178">
                  <c:v>31771</c:v>
                </c:pt>
                <c:pt idx="7179">
                  <c:v>31772</c:v>
                </c:pt>
                <c:pt idx="7180">
                  <c:v>31773</c:v>
                </c:pt>
                <c:pt idx="7181">
                  <c:v>31774</c:v>
                </c:pt>
                <c:pt idx="7182">
                  <c:v>31775</c:v>
                </c:pt>
                <c:pt idx="7183">
                  <c:v>31776</c:v>
                </c:pt>
                <c:pt idx="7184">
                  <c:v>31777</c:v>
                </c:pt>
                <c:pt idx="7185">
                  <c:v>31778</c:v>
                </c:pt>
                <c:pt idx="7186">
                  <c:v>31779</c:v>
                </c:pt>
                <c:pt idx="7187">
                  <c:v>31780</c:v>
                </c:pt>
                <c:pt idx="7188">
                  <c:v>31781</c:v>
                </c:pt>
                <c:pt idx="7189">
                  <c:v>31782</c:v>
                </c:pt>
                <c:pt idx="7190">
                  <c:v>31783</c:v>
                </c:pt>
                <c:pt idx="7191">
                  <c:v>31784</c:v>
                </c:pt>
                <c:pt idx="7192">
                  <c:v>31785</c:v>
                </c:pt>
                <c:pt idx="7193">
                  <c:v>31786</c:v>
                </c:pt>
                <c:pt idx="7194">
                  <c:v>31787</c:v>
                </c:pt>
                <c:pt idx="7195">
                  <c:v>31788</c:v>
                </c:pt>
                <c:pt idx="7196">
                  <c:v>31789</c:v>
                </c:pt>
                <c:pt idx="7197">
                  <c:v>31790</c:v>
                </c:pt>
                <c:pt idx="7198">
                  <c:v>31791</c:v>
                </c:pt>
                <c:pt idx="7199">
                  <c:v>31792</c:v>
                </c:pt>
                <c:pt idx="7200">
                  <c:v>31793</c:v>
                </c:pt>
                <c:pt idx="7201">
                  <c:v>31794</c:v>
                </c:pt>
                <c:pt idx="7202">
                  <c:v>31795</c:v>
                </c:pt>
                <c:pt idx="7203">
                  <c:v>31796</c:v>
                </c:pt>
                <c:pt idx="7204">
                  <c:v>31797</c:v>
                </c:pt>
                <c:pt idx="7205">
                  <c:v>31798</c:v>
                </c:pt>
                <c:pt idx="7206">
                  <c:v>31799</c:v>
                </c:pt>
                <c:pt idx="7207">
                  <c:v>31800</c:v>
                </c:pt>
                <c:pt idx="7208">
                  <c:v>31801</c:v>
                </c:pt>
                <c:pt idx="7209">
                  <c:v>31802</c:v>
                </c:pt>
                <c:pt idx="7210">
                  <c:v>31803</c:v>
                </c:pt>
                <c:pt idx="7211">
                  <c:v>31804</c:v>
                </c:pt>
                <c:pt idx="7212">
                  <c:v>31805</c:v>
                </c:pt>
                <c:pt idx="7213">
                  <c:v>31806</c:v>
                </c:pt>
                <c:pt idx="7214">
                  <c:v>31807</c:v>
                </c:pt>
                <c:pt idx="7215">
                  <c:v>31808</c:v>
                </c:pt>
                <c:pt idx="7216">
                  <c:v>31809</c:v>
                </c:pt>
                <c:pt idx="7217">
                  <c:v>31810</c:v>
                </c:pt>
                <c:pt idx="7218">
                  <c:v>31811</c:v>
                </c:pt>
                <c:pt idx="7219">
                  <c:v>31812</c:v>
                </c:pt>
                <c:pt idx="7220">
                  <c:v>31813</c:v>
                </c:pt>
                <c:pt idx="7221">
                  <c:v>31814</c:v>
                </c:pt>
                <c:pt idx="7222">
                  <c:v>31815</c:v>
                </c:pt>
                <c:pt idx="7223">
                  <c:v>31816</c:v>
                </c:pt>
                <c:pt idx="7224">
                  <c:v>31817</c:v>
                </c:pt>
                <c:pt idx="7225">
                  <c:v>31818</c:v>
                </c:pt>
                <c:pt idx="7226">
                  <c:v>31819</c:v>
                </c:pt>
                <c:pt idx="7227">
                  <c:v>31820</c:v>
                </c:pt>
                <c:pt idx="7228">
                  <c:v>31821</c:v>
                </c:pt>
                <c:pt idx="7229">
                  <c:v>31822</c:v>
                </c:pt>
                <c:pt idx="7230">
                  <c:v>31823</c:v>
                </c:pt>
                <c:pt idx="7231">
                  <c:v>31824</c:v>
                </c:pt>
                <c:pt idx="7232">
                  <c:v>31825</c:v>
                </c:pt>
                <c:pt idx="7233">
                  <c:v>31826</c:v>
                </c:pt>
                <c:pt idx="7234">
                  <c:v>31827</c:v>
                </c:pt>
                <c:pt idx="7235">
                  <c:v>31828</c:v>
                </c:pt>
                <c:pt idx="7236">
                  <c:v>31829</c:v>
                </c:pt>
                <c:pt idx="7237">
                  <c:v>31830</c:v>
                </c:pt>
                <c:pt idx="7238">
                  <c:v>31831</c:v>
                </c:pt>
                <c:pt idx="7239">
                  <c:v>31832</c:v>
                </c:pt>
                <c:pt idx="7240">
                  <c:v>31833</c:v>
                </c:pt>
                <c:pt idx="7241">
                  <c:v>31834</c:v>
                </c:pt>
                <c:pt idx="7242">
                  <c:v>31835</c:v>
                </c:pt>
                <c:pt idx="7243">
                  <c:v>31836</c:v>
                </c:pt>
                <c:pt idx="7244">
                  <c:v>31837</c:v>
                </c:pt>
                <c:pt idx="7245">
                  <c:v>31838</c:v>
                </c:pt>
                <c:pt idx="7246">
                  <c:v>31839</c:v>
                </c:pt>
                <c:pt idx="7247">
                  <c:v>31840</c:v>
                </c:pt>
                <c:pt idx="7248">
                  <c:v>31841</c:v>
                </c:pt>
                <c:pt idx="7249">
                  <c:v>31842</c:v>
                </c:pt>
                <c:pt idx="7250">
                  <c:v>31843</c:v>
                </c:pt>
                <c:pt idx="7251">
                  <c:v>31844</c:v>
                </c:pt>
                <c:pt idx="7252">
                  <c:v>31845</c:v>
                </c:pt>
                <c:pt idx="7253">
                  <c:v>31846</c:v>
                </c:pt>
                <c:pt idx="7254">
                  <c:v>31847</c:v>
                </c:pt>
                <c:pt idx="7255">
                  <c:v>31848</c:v>
                </c:pt>
                <c:pt idx="7256">
                  <c:v>31849</c:v>
                </c:pt>
                <c:pt idx="7257">
                  <c:v>31850</c:v>
                </c:pt>
                <c:pt idx="7258">
                  <c:v>31851</c:v>
                </c:pt>
                <c:pt idx="7259">
                  <c:v>31852</c:v>
                </c:pt>
                <c:pt idx="7260">
                  <c:v>31853</c:v>
                </c:pt>
                <c:pt idx="7261">
                  <c:v>31854</c:v>
                </c:pt>
                <c:pt idx="7262">
                  <c:v>31855</c:v>
                </c:pt>
                <c:pt idx="7263">
                  <c:v>31856</c:v>
                </c:pt>
                <c:pt idx="7264">
                  <c:v>31857</c:v>
                </c:pt>
                <c:pt idx="7265">
                  <c:v>31858</c:v>
                </c:pt>
                <c:pt idx="7266">
                  <c:v>31859</c:v>
                </c:pt>
                <c:pt idx="7267">
                  <c:v>31860</c:v>
                </c:pt>
                <c:pt idx="7268">
                  <c:v>31861</c:v>
                </c:pt>
                <c:pt idx="7269">
                  <c:v>31862</c:v>
                </c:pt>
                <c:pt idx="7270">
                  <c:v>31863</c:v>
                </c:pt>
                <c:pt idx="7271">
                  <c:v>31864</c:v>
                </c:pt>
                <c:pt idx="7272">
                  <c:v>31865</c:v>
                </c:pt>
                <c:pt idx="7273">
                  <c:v>31866</c:v>
                </c:pt>
                <c:pt idx="7274">
                  <c:v>31867</c:v>
                </c:pt>
                <c:pt idx="7275">
                  <c:v>31868</c:v>
                </c:pt>
                <c:pt idx="7276">
                  <c:v>31869</c:v>
                </c:pt>
                <c:pt idx="7277">
                  <c:v>31870</c:v>
                </c:pt>
                <c:pt idx="7278">
                  <c:v>31871</c:v>
                </c:pt>
                <c:pt idx="7279">
                  <c:v>31872</c:v>
                </c:pt>
                <c:pt idx="7280">
                  <c:v>31873</c:v>
                </c:pt>
                <c:pt idx="7281">
                  <c:v>31874</c:v>
                </c:pt>
                <c:pt idx="7282">
                  <c:v>31875</c:v>
                </c:pt>
                <c:pt idx="7283">
                  <c:v>31876</c:v>
                </c:pt>
                <c:pt idx="7284">
                  <c:v>31877</c:v>
                </c:pt>
                <c:pt idx="7285">
                  <c:v>31878</c:v>
                </c:pt>
                <c:pt idx="7286">
                  <c:v>31879</c:v>
                </c:pt>
                <c:pt idx="7287">
                  <c:v>31880</c:v>
                </c:pt>
                <c:pt idx="7288">
                  <c:v>31881</c:v>
                </c:pt>
                <c:pt idx="7289">
                  <c:v>31882</c:v>
                </c:pt>
                <c:pt idx="7290">
                  <c:v>31883</c:v>
                </c:pt>
                <c:pt idx="7291">
                  <c:v>31884</c:v>
                </c:pt>
                <c:pt idx="7292">
                  <c:v>31885</c:v>
                </c:pt>
                <c:pt idx="7293">
                  <c:v>31886</c:v>
                </c:pt>
                <c:pt idx="7294">
                  <c:v>31887</c:v>
                </c:pt>
                <c:pt idx="7295">
                  <c:v>31888</c:v>
                </c:pt>
                <c:pt idx="7296">
                  <c:v>31889</c:v>
                </c:pt>
                <c:pt idx="7297">
                  <c:v>31890</c:v>
                </c:pt>
                <c:pt idx="7298">
                  <c:v>31891</c:v>
                </c:pt>
                <c:pt idx="7299">
                  <c:v>31892</c:v>
                </c:pt>
                <c:pt idx="7300">
                  <c:v>31893</c:v>
                </c:pt>
                <c:pt idx="7301">
                  <c:v>31894</c:v>
                </c:pt>
                <c:pt idx="7302">
                  <c:v>31895</c:v>
                </c:pt>
                <c:pt idx="7303">
                  <c:v>31896</c:v>
                </c:pt>
                <c:pt idx="7304">
                  <c:v>31897</c:v>
                </c:pt>
                <c:pt idx="7305">
                  <c:v>31898</c:v>
                </c:pt>
                <c:pt idx="7306">
                  <c:v>31899</c:v>
                </c:pt>
                <c:pt idx="7307">
                  <c:v>31900</c:v>
                </c:pt>
                <c:pt idx="7308">
                  <c:v>31901</c:v>
                </c:pt>
                <c:pt idx="7309">
                  <c:v>31902</c:v>
                </c:pt>
                <c:pt idx="7310">
                  <c:v>31903</c:v>
                </c:pt>
                <c:pt idx="7311">
                  <c:v>31904</c:v>
                </c:pt>
                <c:pt idx="7312">
                  <c:v>31905</c:v>
                </c:pt>
                <c:pt idx="7313">
                  <c:v>31906</c:v>
                </c:pt>
                <c:pt idx="7314">
                  <c:v>31907</c:v>
                </c:pt>
                <c:pt idx="7315">
                  <c:v>31908</c:v>
                </c:pt>
                <c:pt idx="7316">
                  <c:v>31909</c:v>
                </c:pt>
                <c:pt idx="7317">
                  <c:v>31910</c:v>
                </c:pt>
                <c:pt idx="7318">
                  <c:v>31911</c:v>
                </c:pt>
                <c:pt idx="7319">
                  <c:v>31912</c:v>
                </c:pt>
                <c:pt idx="7320">
                  <c:v>31913</c:v>
                </c:pt>
                <c:pt idx="7321">
                  <c:v>31914</c:v>
                </c:pt>
                <c:pt idx="7322">
                  <c:v>31915</c:v>
                </c:pt>
                <c:pt idx="7323">
                  <c:v>31916</c:v>
                </c:pt>
                <c:pt idx="7324">
                  <c:v>31917</c:v>
                </c:pt>
                <c:pt idx="7325">
                  <c:v>31918</c:v>
                </c:pt>
                <c:pt idx="7326">
                  <c:v>31919</c:v>
                </c:pt>
                <c:pt idx="7327">
                  <c:v>31920</c:v>
                </c:pt>
                <c:pt idx="7328">
                  <c:v>31921</c:v>
                </c:pt>
                <c:pt idx="7329">
                  <c:v>31922</c:v>
                </c:pt>
                <c:pt idx="7330">
                  <c:v>31923</c:v>
                </c:pt>
                <c:pt idx="7331">
                  <c:v>31924</c:v>
                </c:pt>
                <c:pt idx="7332">
                  <c:v>31925</c:v>
                </c:pt>
                <c:pt idx="7333">
                  <c:v>31926</c:v>
                </c:pt>
                <c:pt idx="7334">
                  <c:v>31927</c:v>
                </c:pt>
                <c:pt idx="7335">
                  <c:v>31928</c:v>
                </c:pt>
                <c:pt idx="7336">
                  <c:v>31929</c:v>
                </c:pt>
                <c:pt idx="7337">
                  <c:v>31930</c:v>
                </c:pt>
                <c:pt idx="7338">
                  <c:v>31931</c:v>
                </c:pt>
                <c:pt idx="7339">
                  <c:v>31932</c:v>
                </c:pt>
                <c:pt idx="7340">
                  <c:v>31933</c:v>
                </c:pt>
                <c:pt idx="7341">
                  <c:v>31934</c:v>
                </c:pt>
                <c:pt idx="7342">
                  <c:v>31935</c:v>
                </c:pt>
                <c:pt idx="7343">
                  <c:v>31936</c:v>
                </c:pt>
                <c:pt idx="7344">
                  <c:v>31937</c:v>
                </c:pt>
                <c:pt idx="7345">
                  <c:v>31938</c:v>
                </c:pt>
                <c:pt idx="7346">
                  <c:v>31939</c:v>
                </c:pt>
                <c:pt idx="7347">
                  <c:v>31940</c:v>
                </c:pt>
                <c:pt idx="7348">
                  <c:v>31941</c:v>
                </c:pt>
                <c:pt idx="7349">
                  <c:v>31942</c:v>
                </c:pt>
                <c:pt idx="7350">
                  <c:v>31943</c:v>
                </c:pt>
                <c:pt idx="7351">
                  <c:v>31944</c:v>
                </c:pt>
                <c:pt idx="7352">
                  <c:v>31945</c:v>
                </c:pt>
                <c:pt idx="7353">
                  <c:v>31946</c:v>
                </c:pt>
                <c:pt idx="7354">
                  <c:v>31947</c:v>
                </c:pt>
                <c:pt idx="7355">
                  <c:v>31948</c:v>
                </c:pt>
                <c:pt idx="7356">
                  <c:v>31949</c:v>
                </c:pt>
                <c:pt idx="7357">
                  <c:v>31950</c:v>
                </c:pt>
                <c:pt idx="7358">
                  <c:v>31951</c:v>
                </c:pt>
                <c:pt idx="7359">
                  <c:v>31952</c:v>
                </c:pt>
                <c:pt idx="7360">
                  <c:v>31953</c:v>
                </c:pt>
                <c:pt idx="7361">
                  <c:v>31954</c:v>
                </c:pt>
                <c:pt idx="7362">
                  <c:v>31955</c:v>
                </c:pt>
                <c:pt idx="7363">
                  <c:v>31956</c:v>
                </c:pt>
                <c:pt idx="7364">
                  <c:v>31957</c:v>
                </c:pt>
                <c:pt idx="7365">
                  <c:v>31958</c:v>
                </c:pt>
                <c:pt idx="7366">
                  <c:v>31959</c:v>
                </c:pt>
                <c:pt idx="7367">
                  <c:v>31960</c:v>
                </c:pt>
                <c:pt idx="7368">
                  <c:v>31961</c:v>
                </c:pt>
                <c:pt idx="7369">
                  <c:v>31962</c:v>
                </c:pt>
                <c:pt idx="7370">
                  <c:v>31963</c:v>
                </c:pt>
                <c:pt idx="7371">
                  <c:v>31964</c:v>
                </c:pt>
                <c:pt idx="7372">
                  <c:v>31965</c:v>
                </c:pt>
                <c:pt idx="7373">
                  <c:v>31966</c:v>
                </c:pt>
                <c:pt idx="7374">
                  <c:v>31967</c:v>
                </c:pt>
                <c:pt idx="7375">
                  <c:v>31968</c:v>
                </c:pt>
                <c:pt idx="7376">
                  <c:v>31969</c:v>
                </c:pt>
                <c:pt idx="7377">
                  <c:v>31970</c:v>
                </c:pt>
                <c:pt idx="7378">
                  <c:v>31971</c:v>
                </c:pt>
                <c:pt idx="7379">
                  <c:v>31972</c:v>
                </c:pt>
                <c:pt idx="7380">
                  <c:v>31973</c:v>
                </c:pt>
                <c:pt idx="7381">
                  <c:v>31974</c:v>
                </c:pt>
                <c:pt idx="7382">
                  <c:v>31975</c:v>
                </c:pt>
                <c:pt idx="7383">
                  <c:v>31976</c:v>
                </c:pt>
                <c:pt idx="7384">
                  <c:v>31977</c:v>
                </c:pt>
                <c:pt idx="7385">
                  <c:v>31978</c:v>
                </c:pt>
                <c:pt idx="7386">
                  <c:v>31979</c:v>
                </c:pt>
                <c:pt idx="7387">
                  <c:v>31980</c:v>
                </c:pt>
                <c:pt idx="7388">
                  <c:v>31981</c:v>
                </c:pt>
                <c:pt idx="7389">
                  <c:v>31982</c:v>
                </c:pt>
                <c:pt idx="7390">
                  <c:v>31983</c:v>
                </c:pt>
                <c:pt idx="7391">
                  <c:v>31984</c:v>
                </c:pt>
                <c:pt idx="7392">
                  <c:v>31985</c:v>
                </c:pt>
                <c:pt idx="7393">
                  <c:v>31986</c:v>
                </c:pt>
                <c:pt idx="7394">
                  <c:v>31987</c:v>
                </c:pt>
                <c:pt idx="7395">
                  <c:v>31988</c:v>
                </c:pt>
                <c:pt idx="7396">
                  <c:v>31989</c:v>
                </c:pt>
                <c:pt idx="7397">
                  <c:v>31990</c:v>
                </c:pt>
                <c:pt idx="7398">
                  <c:v>31991</c:v>
                </c:pt>
                <c:pt idx="7399">
                  <c:v>31992</c:v>
                </c:pt>
                <c:pt idx="7400">
                  <c:v>31993</c:v>
                </c:pt>
                <c:pt idx="7401">
                  <c:v>31994</c:v>
                </c:pt>
                <c:pt idx="7402">
                  <c:v>31995</c:v>
                </c:pt>
                <c:pt idx="7403">
                  <c:v>31996</c:v>
                </c:pt>
                <c:pt idx="7404">
                  <c:v>31997</c:v>
                </c:pt>
                <c:pt idx="7405">
                  <c:v>31998</c:v>
                </c:pt>
                <c:pt idx="7406">
                  <c:v>31999</c:v>
                </c:pt>
                <c:pt idx="7407">
                  <c:v>32000</c:v>
                </c:pt>
                <c:pt idx="7408">
                  <c:v>32001</c:v>
                </c:pt>
                <c:pt idx="7409">
                  <c:v>32002</c:v>
                </c:pt>
                <c:pt idx="7410">
                  <c:v>32003</c:v>
                </c:pt>
                <c:pt idx="7411">
                  <c:v>32004</c:v>
                </c:pt>
                <c:pt idx="7412">
                  <c:v>32005</c:v>
                </c:pt>
                <c:pt idx="7413">
                  <c:v>32006</c:v>
                </c:pt>
                <c:pt idx="7414">
                  <c:v>32007</c:v>
                </c:pt>
                <c:pt idx="7415">
                  <c:v>32008</c:v>
                </c:pt>
                <c:pt idx="7416">
                  <c:v>32009</c:v>
                </c:pt>
                <c:pt idx="7417">
                  <c:v>32010</c:v>
                </c:pt>
                <c:pt idx="7418">
                  <c:v>32011</c:v>
                </c:pt>
                <c:pt idx="7419">
                  <c:v>32012</c:v>
                </c:pt>
                <c:pt idx="7420">
                  <c:v>32013</c:v>
                </c:pt>
                <c:pt idx="7421">
                  <c:v>32014</c:v>
                </c:pt>
                <c:pt idx="7422">
                  <c:v>32015</c:v>
                </c:pt>
                <c:pt idx="7423">
                  <c:v>32016</c:v>
                </c:pt>
                <c:pt idx="7424">
                  <c:v>32017</c:v>
                </c:pt>
                <c:pt idx="7425">
                  <c:v>32018</c:v>
                </c:pt>
                <c:pt idx="7426">
                  <c:v>32019</c:v>
                </c:pt>
                <c:pt idx="7427">
                  <c:v>32020</c:v>
                </c:pt>
                <c:pt idx="7428">
                  <c:v>32021</c:v>
                </c:pt>
                <c:pt idx="7429">
                  <c:v>32022</c:v>
                </c:pt>
                <c:pt idx="7430">
                  <c:v>32023</c:v>
                </c:pt>
                <c:pt idx="7431">
                  <c:v>32024</c:v>
                </c:pt>
                <c:pt idx="7432">
                  <c:v>32025</c:v>
                </c:pt>
                <c:pt idx="7433">
                  <c:v>32026</c:v>
                </c:pt>
                <c:pt idx="7434">
                  <c:v>32027</c:v>
                </c:pt>
                <c:pt idx="7435">
                  <c:v>32028</c:v>
                </c:pt>
                <c:pt idx="7436">
                  <c:v>32029</c:v>
                </c:pt>
                <c:pt idx="7437">
                  <c:v>32030</c:v>
                </c:pt>
                <c:pt idx="7438">
                  <c:v>32031</c:v>
                </c:pt>
                <c:pt idx="7439">
                  <c:v>32032</c:v>
                </c:pt>
                <c:pt idx="7440">
                  <c:v>32033</c:v>
                </c:pt>
                <c:pt idx="7441">
                  <c:v>32034</c:v>
                </c:pt>
                <c:pt idx="7442">
                  <c:v>32035</c:v>
                </c:pt>
                <c:pt idx="7443">
                  <c:v>32036</c:v>
                </c:pt>
                <c:pt idx="7444">
                  <c:v>32037</c:v>
                </c:pt>
                <c:pt idx="7445">
                  <c:v>32038</c:v>
                </c:pt>
                <c:pt idx="7446">
                  <c:v>32039</c:v>
                </c:pt>
                <c:pt idx="7447">
                  <c:v>32040</c:v>
                </c:pt>
                <c:pt idx="7448">
                  <c:v>32041</c:v>
                </c:pt>
                <c:pt idx="7449">
                  <c:v>32042</c:v>
                </c:pt>
                <c:pt idx="7450">
                  <c:v>32043</c:v>
                </c:pt>
                <c:pt idx="7451">
                  <c:v>32044</c:v>
                </c:pt>
                <c:pt idx="7452">
                  <c:v>32045</c:v>
                </c:pt>
                <c:pt idx="7453">
                  <c:v>32046</c:v>
                </c:pt>
                <c:pt idx="7454">
                  <c:v>32047</c:v>
                </c:pt>
                <c:pt idx="7455">
                  <c:v>32048</c:v>
                </c:pt>
                <c:pt idx="7456">
                  <c:v>32049</c:v>
                </c:pt>
                <c:pt idx="7457">
                  <c:v>32050</c:v>
                </c:pt>
                <c:pt idx="7458">
                  <c:v>32051</c:v>
                </c:pt>
                <c:pt idx="7459">
                  <c:v>32052</c:v>
                </c:pt>
                <c:pt idx="7460">
                  <c:v>32053</c:v>
                </c:pt>
                <c:pt idx="7461">
                  <c:v>32054</c:v>
                </c:pt>
                <c:pt idx="7462">
                  <c:v>32055</c:v>
                </c:pt>
                <c:pt idx="7463">
                  <c:v>32056</c:v>
                </c:pt>
                <c:pt idx="7464">
                  <c:v>32057</c:v>
                </c:pt>
                <c:pt idx="7465">
                  <c:v>32058</c:v>
                </c:pt>
                <c:pt idx="7466">
                  <c:v>32059</c:v>
                </c:pt>
                <c:pt idx="7467">
                  <c:v>32060</c:v>
                </c:pt>
                <c:pt idx="7468">
                  <c:v>32061</c:v>
                </c:pt>
                <c:pt idx="7469">
                  <c:v>32062</c:v>
                </c:pt>
                <c:pt idx="7470">
                  <c:v>32063</c:v>
                </c:pt>
                <c:pt idx="7471">
                  <c:v>32064</c:v>
                </c:pt>
                <c:pt idx="7472">
                  <c:v>32065</c:v>
                </c:pt>
                <c:pt idx="7473">
                  <c:v>32066</c:v>
                </c:pt>
                <c:pt idx="7474">
                  <c:v>32067</c:v>
                </c:pt>
                <c:pt idx="7475">
                  <c:v>32068</c:v>
                </c:pt>
                <c:pt idx="7476">
                  <c:v>32069</c:v>
                </c:pt>
                <c:pt idx="7477">
                  <c:v>32070</c:v>
                </c:pt>
                <c:pt idx="7478">
                  <c:v>32071</c:v>
                </c:pt>
                <c:pt idx="7479">
                  <c:v>32072</c:v>
                </c:pt>
                <c:pt idx="7480">
                  <c:v>32073</c:v>
                </c:pt>
                <c:pt idx="7481">
                  <c:v>32074</c:v>
                </c:pt>
                <c:pt idx="7482">
                  <c:v>32075</c:v>
                </c:pt>
                <c:pt idx="7483">
                  <c:v>32076</c:v>
                </c:pt>
                <c:pt idx="7484">
                  <c:v>32077</c:v>
                </c:pt>
                <c:pt idx="7485">
                  <c:v>32078</c:v>
                </c:pt>
                <c:pt idx="7486">
                  <c:v>32079</c:v>
                </c:pt>
                <c:pt idx="7487">
                  <c:v>32080</c:v>
                </c:pt>
                <c:pt idx="7488">
                  <c:v>32081</c:v>
                </c:pt>
                <c:pt idx="7489">
                  <c:v>32082</c:v>
                </c:pt>
                <c:pt idx="7490">
                  <c:v>32083</c:v>
                </c:pt>
                <c:pt idx="7491">
                  <c:v>32084</c:v>
                </c:pt>
                <c:pt idx="7492">
                  <c:v>32085</c:v>
                </c:pt>
                <c:pt idx="7493">
                  <c:v>32086</c:v>
                </c:pt>
                <c:pt idx="7494">
                  <c:v>32087</c:v>
                </c:pt>
                <c:pt idx="7495">
                  <c:v>32088</c:v>
                </c:pt>
                <c:pt idx="7496">
                  <c:v>32089</c:v>
                </c:pt>
                <c:pt idx="7497">
                  <c:v>32090</c:v>
                </c:pt>
                <c:pt idx="7498">
                  <c:v>32091</c:v>
                </c:pt>
                <c:pt idx="7499">
                  <c:v>32092</c:v>
                </c:pt>
                <c:pt idx="7500">
                  <c:v>32093</c:v>
                </c:pt>
                <c:pt idx="7501">
                  <c:v>32094</c:v>
                </c:pt>
                <c:pt idx="7502">
                  <c:v>32095</c:v>
                </c:pt>
                <c:pt idx="7503">
                  <c:v>32096</c:v>
                </c:pt>
                <c:pt idx="7504">
                  <c:v>32097</c:v>
                </c:pt>
                <c:pt idx="7505">
                  <c:v>32098</c:v>
                </c:pt>
                <c:pt idx="7506">
                  <c:v>32099</c:v>
                </c:pt>
                <c:pt idx="7507">
                  <c:v>32100</c:v>
                </c:pt>
                <c:pt idx="7508">
                  <c:v>32101</c:v>
                </c:pt>
                <c:pt idx="7509">
                  <c:v>32102</c:v>
                </c:pt>
                <c:pt idx="7510">
                  <c:v>32103</c:v>
                </c:pt>
                <c:pt idx="7511">
                  <c:v>32104</c:v>
                </c:pt>
                <c:pt idx="7512">
                  <c:v>32105</c:v>
                </c:pt>
                <c:pt idx="7513">
                  <c:v>32106</c:v>
                </c:pt>
                <c:pt idx="7514">
                  <c:v>32107</c:v>
                </c:pt>
                <c:pt idx="7515">
                  <c:v>32108</c:v>
                </c:pt>
                <c:pt idx="7516">
                  <c:v>32109</c:v>
                </c:pt>
                <c:pt idx="7517">
                  <c:v>32110</c:v>
                </c:pt>
                <c:pt idx="7518">
                  <c:v>32111</c:v>
                </c:pt>
                <c:pt idx="7519">
                  <c:v>32112</c:v>
                </c:pt>
                <c:pt idx="7520">
                  <c:v>32113</c:v>
                </c:pt>
                <c:pt idx="7521">
                  <c:v>32114</c:v>
                </c:pt>
                <c:pt idx="7522">
                  <c:v>32115</c:v>
                </c:pt>
                <c:pt idx="7523">
                  <c:v>32116</c:v>
                </c:pt>
                <c:pt idx="7524">
                  <c:v>32117</c:v>
                </c:pt>
                <c:pt idx="7525">
                  <c:v>32118</c:v>
                </c:pt>
                <c:pt idx="7526">
                  <c:v>32119</c:v>
                </c:pt>
                <c:pt idx="7527">
                  <c:v>32120</c:v>
                </c:pt>
                <c:pt idx="7528">
                  <c:v>32121</c:v>
                </c:pt>
                <c:pt idx="7529">
                  <c:v>32122</c:v>
                </c:pt>
                <c:pt idx="7530">
                  <c:v>32123</c:v>
                </c:pt>
                <c:pt idx="7531">
                  <c:v>32124</c:v>
                </c:pt>
                <c:pt idx="7532">
                  <c:v>32125</c:v>
                </c:pt>
                <c:pt idx="7533">
                  <c:v>32126</c:v>
                </c:pt>
                <c:pt idx="7534">
                  <c:v>32127</c:v>
                </c:pt>
                <c:pt idx="7535">
                  <c:v>32128</c:v>
                </c:pt>
                <c:pt idx="7536">
                  <c:v>32129</c:v>
                </c:pt>
                <c:pt idx="7537">
                  <c:v>32130</c:v>
                </c:pt>
                <c:pt idx="7538">
                  <c:v>32131</c:v>
                </c:pt>
                <c:pt idx="7539">
                  <c:v>32132</c:v>
                </c:pt>
                <c:pt idx="7540">
                  <c:v>32133</c:v>
                </c:pt>
                <c:pt idx="7541">
                  <c:v>32134</c:v>
                </c:pt>
                <c:pt idx="7542">
                  <c:v>32135</c:v>
                </c:pt>
                <c:pt idx="7543">
                  <c:v>32136</c:v>
                </c:pt>
                <c:pt idx="7544">
                  <c:v>32137</c:v>
                </c:pt>
                <c:pt idx="7545">
                  <c:v>32138</c:v>
                </c:pt>
                <c:pt idx="7546">
                  <c:v>32139</c:v>
                </c:pt>
                <c:pt idx="7547">
                  <c:v>32140</c:v>
                </c:pt>
                <c:pt idx="7548">
                  <c:v>32141</c:v>
                </c:pt>
                <c:pt idx="7549">
                  <c:v>32142</c:v>
                </c:pt>
                <c:pt idx="7550">
                  <c:v>32143</c:v>
                </c:pt>
                <c:pt idx="7551">
                  <c:v>32144</c:v>
                </c:pt>
                <c:pt idx="7552">
                  <c:v>32145</c:v>
                </c:pt>
                <c:pt idx="7553">
                  <c:v>32146</c:v>
                </c:pt>
                <c:pt idx="7554">
                  <c:v>32147</c:v>
                </c:pt>
                <c:pt idx="7555">
                  <c:v>32148</c:v>
                </c:pt>
                <c:pt idx="7556">
                  <c:v>32149</c:v>
                </c:pt>
                <c:pt idx="7557">
                  <c:v>32150</c:v>
                </c:pt>
                <c:pt idx="7558">
                  <c:v>32151</c:v>
                </c:pt>
                <c:pt idx="7559">
                  <c:v>32152</c:v>
                </c:pt>
                <c:pt idx="7560">
                  <c:v>32153</c:v>
                </c:pt>
                <c:pt idx="7561">
                  <c:v>32154</c:v>
                </c:pt>
                <c:pt idx="7562">
                  <c:v>32155</c:v>
                </c:pt>
                <c:pt idx="7563">
                  <c:v>32156</c:v>
                </c:pt>
                <c:pt idx="7564">
                  <c:v>32157</c:v>
                </c:pt>
                <c:pt idx="7565">
                  <c:v>32158</c:v>
                </c:pt>
                <c:pt idx="7566">
                  <c:v>32159</c:v>
                </c:pt>
                <c:pt idx="7567">
                  <c:v>32160</c:v>
                </c:pt>
                <c:pt idx="7568">
                  <c:v>32161</c:v>
                </c:pt>
                <c:pt idx="7569">
                  <c:v>32162</c:v>
                </c:pt>
                <c:pt idx="7570">
                  <c:v>32163</c:v>
                </c:pt>
                <c:pt idx="7571">
                  <c:v>32164</c:v>
                </c:pt>
                <c:pt idx="7572">
                  <c:v>32165</c:v>
                </c:pt>
                <c:pt idx="7573">
                  <c:v>32166</c:v>
                </c:pt>
                <c:pt idx="7574">
                  <c:v>32167</c:v>
                </c:pt>
                <c:pt idx="7575">
                  <c:v>32168</c:v>
                </c:pt>
                <c:pt idx="7576">
                  <c:v>32169</c:v>
                </c:pt>
                <c:pt idx="7577">
                  <c:v>32170</c:v>
                </c:pt>
                <c:pt idx="7578">
                  <c:v>32171</c:v>
                </c:pt>
                <c:pt idx="7579">
                  <c:v>32172</c:v>
                </c:pt>
                <c:pt idx="7580">
                  <c:v>32173</c:v>
                </c:pt>
                <c:pt idx="7581">
                  <c:v>32174</c:v>
                </c:pt>
                <c:pt idx="7582">
                  <c:v>32175</c:v>
                </c:pt>
                <c:pt idx="7583">
                  <c:v>32176</c:v>
                </c:pt>
                <c:pt idx="7584">
                  <c:v>32177</c:v>
                </c:pt>
                <c:pt idx="7585">
                  <c:v>32178</c:v>
                </c:pt>
                <c:pt idx="7586">
                  <c:v>32179</c:v>
                </c:pt>
                <c:pt idx="7587">
                  <c:v>32180</c:v>
                </c:pt>
                <c:pt idx="7588">
                  <c:v>32181</c:v>
                </c:pt>
                <c:pt idx="7589">
                  <c:v>32182</c:v>
                </c:pt>
                <c:pt idx="7590">
                  <c:v>32183</c:v>
                </c:pt>
                <c:pt idx="7591">
                  <c:v>32184</c:v>
                </c:pt>
                <c:pt idx="7592">
                  <c:v>32185</c:v>
                </c:pt>
                <c:pt idx="7593">
                  <c:v>32186</c:v>
                </c:pt>
                <c:pt idx="7594">
                  <c:v>32187</c:v>
                </c:pt>
                <c:pt idx="7595">
                  <c:v>32188</c:v>
                </c:pt>
                <c:pt idx="7596">
                  <c:v>32189</c:v>
                </c:pt>
                <c:pt idx="7597">
                  <c:v>32190</c:v>
                </c:pt>
                <c:pt idx="7598">
                  <c:v>32191</c:v>
                </c:pt>
                <c:pt idx="7599">
                  <c:v>32192</c:v>
                </c:pt>
                <c:pt idx="7600">
                  <c:v>32193</c:v>
                </c:pt>
                <c:pt idx="7601">
                  <c:v>32194</c:v>
                </c:pt>
                <c:pt idx="7602">
                  <c:v>32195</c:v>
                </c:pt>
                <c:pt idx="7603">
                  <c:v>32196</c:v>
                </c:pt>
                <c:pt idx="7604">
                  <c:v>32197</c:v>
                </c:pt>
                <c:pt idx="7605">
                  <c:v>32198</c:v>
                </c:pt>
                <c:pt idx="7606">
                  <c:v>32199</c:v>
                </c:pt>
                <c:pt idx="7607">
                  <c:v>32200</c:v>
                </c:pt>
                <c:pt idx="7608">
                  <c:v>32201</c:v>
                </c:pt>
                <c:pt idx="7609">
                  <c:v>32202</c:v>
                </c:pt>
                <c:pt idx="7610">
                  <c:v>32203</c:v>
                </c:pt>
                <c:pt idx="7611">
                  <c:v>32204</c:v>
                </c:pt>
                <c:pt idx="7612">
                  <c:v>32205</c:v>
                </c:pt>
                <c:pt idx="7613">
                  <c:v>32206</c:v>
                </c:pt>
                <c:pt idx="7614">
                  <c:v>32207</c:v>
                </c:pt>
                <c:pt idx="7615">
                  <c:v>32208</c:v>
                </c:pt>
                <c:pt idx="7616">
                  <c:v>32209</c:v>
                </c:pt>
                <c:pt idx="7617">
                  <c:v>32210</c:v>
                </c:pt>
                <c:pt idx="7618">
                  <c:v>32211</c:v>
                </c:pt>
                <c:pt idx="7619">
                  <c:v>32212</c:v>
                </c:pt>
                <c:pt idx="7620">
                  <c:v>32213</c:v>
                </c:pt>
                <c:pt idx="7621">
                  <c:v>32214</c:v>
                </c:pt>
                <c:pt idx="7622">
                  <c:v>32215</c:v>
                </c:pt>
                <c:pt idx="7623">
                  <c:v>32216</c:v>
                </c:pt>
                <c:pt idx="7624">
                  <c:v>32217</c:v>
                </c:pt>
                <c:pt idx="7625">
                  <c:v>32218</c:v>
                </c:pt>
                <c:pt idx="7626">
                  <c:v>32219</c:v>
                </c:pt>
                <c:pt idx="7627">
                  <c:v>32220</c:v>
                </c:pt>
                <c:pt idx="7628">
                  <c:v>32221</c:v>
                </c:pt>
                <c:pt idx="7629">
                  <c:v>32222</c:v>
                </c:pt>
                <c:pt idx="7630">
                  <c:v>32223</c:v>
                </c:pt>
                <c:pt idx="7631">
                  <c:v>32224</c:v>
                </c:pt>
                <c:pt idx="7632">
                  <c:v>32225</c:v>
                </c:pt>
                <c:pt idx="7633">
                  <c:v>32226</c:v>
                </c:pt>
                <c:pt idx="7634">
                  <c:v>32227</c:v>
                </c:pt>
                <c:pt idx="7635">
                  <c:v>32228</c:v>
                </c:pt>
                <c:pt idx="7636">
                  <c:v>32229</c:v>
                </c:pt>
                <c:pt idx="7637">
                  <c:v>32230</c:v>
                </c:pt>
                <c:pt idx="7638">
                  <c:v>32231</c:v>
                </c:pt>
                <c:pt idx="7639">
                  <c:v>32232</c:v>
                </c:pt>
                <c:pt idx="7640">
                  <c:v>32233</c:v>
                </c:pt>
                <c:pt idx="7641">
                  <c:v>32234</c:v>
                </c:pt>
                <c:pt idx="7642">
                  <c:v>32235</c:v>
                </c:pt>
                <c:pt idx="7643">
                  <c:v>32236</c:v>
                </c:pt>
                <c:pt idx="7644">
                  <c:v>32237</c:v>
                </c:pt>
                <c:pt idx="7645">
                  <c:v>32238</c:v>
                </c:pt>
                <c:pt idx="7646">
                  <c:v>32239</c:v>
                </c:pt>
                <c:pt idx="7647">
                  <c:v>32240</c:v>
                </c:pt>
                <c:pt idx="7648">
                  <c:v>32241</c:v>
                </c:pt>
                <c:pt idx="7649">
                  <c:v>32242</c:v>
                </c:pt>
                <c:pt idx="7650">
                  <c:v>32243</c:v>
                </c:pt>
                <c:pt idx="7651">
                  <c:v>32244</c:v>
                </c:pt>
                <c:pt idx="7652">
                  <c:v>32245</c:v>
                </c:pt>
                <c:pt idx="7653">
                  <c:v>32246</c:v>
                </c:pt>
                <c:pt idx="7654">
                  <c:v>32247</c:v>
                </c:pt>
                <c:pt idx="7655">
                  <c:v>32248</c:v>
                </c:pt>
                <c:pt idx="7656">
                  <c:v>32249</c:v>
                </c:pt>
                <c:pt idx="7657">
                  <c:v>32250</c:v>
                </c:pt>
                <c:pt idx="7658">
                  <c:v>32251</c:v>
                </c:pt>
                <c:pt idx="7659">
                  <c:v>32252</c:v>
                </c:pt>
                <c:pt idx="7660">
                  <c:v>32253</c:v>
                </c:pt>
                <c:pt idx="7661">
                  <c:v>32254</c:v>
                </c:pt>
                <c:pt idx="7662">
                  <c:v>32255</c:v>
                </c:pt>
                <c:pt idx="7663">
                  <c:v>32256</c:v>
                </c:pt>
                <c:pt idx="7664">
                  <c:v>32257</c:v>
                </c:pt>
                <c:pt idx="7665">
                  <c:v>32258</c:v>
                </c:pt>
                <c:pt idx="7666">
                  <c:v>32259</c:v>
                </c:pt>
                <c:pt idx="7667">
                  <c:v>32260</c:v>
                </c:pt>
                <c:pt idx="7668">
                  <c:v>32261</c:v>
                </c:pt>
                <c:pt idx="7669">
                  <c:v>32262</c:v>
                </c:pt>
                <c:pt idx="7670">
                  <c:v>32263</c:v>
                </c:pt>
                <c:pt idx="7671">
                  <c:v>32264</c:v>
                </c:pt>
                <c:pt idx="7672">
                  <c:v>32265</c:v>
                </c:pt>
                <c:pt idx="7673">
                  <c:v>32266</c:v>
                </c:pt>
                <c:pt idx="7674">
                  <c:v>32267</c:v>
                </c:pt>
                <c:pt idx="7675">
                  <c:v>32268</c:v>
                </c:pt>
                <c:pt idx="7676">
                  <c:v>32269</c:v>
                </c:pt>
                <c:pt idx="7677">
                  <c:v>32270</c:v>
                </c:pt>
                <c:pt idx="7678">
                  <c:v>32271</c:v>
                </c:pt>
                <c:pt idx="7679">
                  <c:v>32272</c:v>
                </c:pt>
                <c:pt idx="7680">
                  <c:v>32273</c:v>
                </c:pt>
                <c:pt idx="7681">
                  <c:v>32274</c:v>
                </c:pt>
                <c:pt idx="7682">
                  <c:v>32275</c:v>
                </c:pt>
                <c:pt idx="7683">
                  <c:v>32276</c:v>
                </c:pt>
                <c:pt idx="7684">
                  <c:v>32277</c:v>
                </c:pt>
                <c:pt idx="7685">
                  <c:v>32278</c:v>
                </c:pt>
                <c:pt idx="7686">
                  <c:v>32279</c:v>
                </c:pt>
                <c:pt idx="7687">
                  <c:v>32280</c:v>
                </c:pt>
                <c:pt idx="7688">
                  <c:v>32281</c:v>
                </c:pt>
                <c:pt idx="7689">
                  <c:v>32282</c:v>
                </c:pt>
                <c:pt idx="7690">
                  <c:v>32283</c:v>
                </c:pt>
                <c:pt idx="7691">
                  <c:v>32284</c:v>
                </c:pt>
                <c:pt idx="7692">
                  <c:v>32285</c:v>
                </c:pt>
                <c:pt idx="7693">
                  <c:v>32286</c:v>
                </c:pt>
                <c:pt idx="7694">
                  <c:v>32287</c:v>
                </c:pt>
                <c:pt idx="7695">
                  <c:v>32288</c:v>
                </c:pt>
                <c:pt idx="7696">
                  <c:v>32289</c:v>
                </c:pt>
                <c:pt idx="7697">
                  <c:v>32290</c:v>
                </c:pt>
                <c:pt idx="7698">
                  <c:v>32291</c:v>
                </c:pt>
                <c:pt idx="7699">
                  <c:v>32292</c:v>
                </c:pt>
                <c:pt idx="7700">
                  <c:v>32293</c:v>
                </c:pt>
                <c:pt idx="7701">
                  <c:v>32294</c:v>
                </c:pt>
                <c:pt idx="7702">
                  <c:v>32295</c:v>
                </c:pt>
                <c:pt idx="7703">
                  <c:v>32296</c:v>
                </c:pt>
                <c:pt idx="7704">
                  <c:v>32297</c:v>
                </c:pt>
                <c:pt idx="7705">
                  <c:v>32298</c:v>
                </c:pt>
                <c:pt idx="7706">
                  <c:v>32299</c:v>
                </c:pt>
                <c:pt idx="7707">
                  <c:v>32300</c:v>
                </c:pt>
                <c:pt idx="7708">
                  <c:v>32301</c:v>
                </c:pt>
                <c:pt idx="7709">
                  <c:v>32302</c:v>
                </c:pt>
                <c:pt idx="7710">
                  <c:v>32303</c:v>
                </c:pt>
                <c:pt idx="7711">
                  <c:v>32304</c:v>
                </c:pt>
                <c:pt idx="7712">
                  <c:v>32305</c:v>
                </c:pt>
                <c:pt idx="7713">
                  <c:v>32306</c:v>
                </c:pt>
                <c:pt idx="7714">
                  <c:v>32307</c:v>
                </c:pt>
                <c:pt idx="7715">
                  <c:v>32308</c:v>
                </c:pt>
                <c:pt idx="7716">
                  <c:v>32309</c:v>
                </c:pt>
                <c:pt idx="7717">
                  <c:v>32310</c:v>
                </c:pt>
                <c:pt idx="7718">
                  <c:v>32311</c:v>
                </c:pt>
                <c:pt idx="7719">
                  <c:v>32312</c:v>
                </c:pt>
                <c:pt idx="7720">
                  <c:v>32313</c:v>
                </c:pt>
                <c:pt idx="7721">
                  <c:v>32314</c:v>
                </c:pt>
                <c:pt idx="7722">
                  <c:v>32315</c:v>
                </c:pt>
                <c:pt idx="7723">
                  <c:v>32316</c:v>
                </c:pt>
                <c:pt idx="7724">
                  <c:v>32317</c:v>
                </c:pt>
                <c:pt idx="7725">
                  <c:v>32318</c:v>
                </c:pt>
                <c:pt idx="7726">
                  <c:v>32319</c:v>
                </c:pt>
                <c:pt idx="7727">
                  <c:v>32320</c:v>
                </c:pt>
                <c:pt idx="7728">
                  <c:v>32321</c:v>
                </c:pt>
                <c:pt idx="7729">
                  <c:v>32322</c:v>
                </c:pt>
                <c:pt idx="7730">
                  <c:v>32323</c:v>
                </c:pt>
                <c:pt idx="7731">
                  <c:v>32324</c:v>
                </c:pt>
                <c:pt idx="7732">
                  <c:v>32325</c:v>
                </c:pt>
                <c:pt idx="7733">
                  <c:v>32326</c:v>
                </c:pt>
                <c:pt idx="7734">
                  <c:v>32327</c:v>
                </c:pt>
                <c:pt idx="7735">
                  <c:v>32328</c:v>
                </c:pt>
                <c:pt idx="7736">
                  <c:v>32329</c:v>
                </c:pt>
                <c:pt idx="7737">
                  <c:v>32330</c:v>
                </c:pt>
                <c:pt idx="7738">
                  <c:v>32331</c:v>
                </c:pt>
                <c:pt idx="7739">
                  <c:v>32332</c:v>
                </c:pt>
                <c:pt idx="7740">
                  <c:v>32333</c:v>
                </c:pt>
                <c:pt idx="7741">
                  <c:v>32334</c:v>
                </c:pt>
                <c:pt idx="7742">
                  <c:v>32335</c:v>
                </c:pt>
                <c:pt idx="7743">
                  <c:v>32336</c:v>
                </c:pt>
                <c:pt idx="7744">
                  <c:v>32337</c:v>
                </c:pt>
                <c:pt idx="7745">
                  <c:v>32338</c:v>
                </c:pt>
                <c:pt idx="7746">
                  <c:v>32339</c:v>
                </c:pt>
                <c:pt idx="7747">
                  <c:v>32340</c:v>
                </c:pt>
                <c:pt idx="7748">
                  <c:v>32341</c:v>
                </c:pt>
                <c:pt idx="7749">
                  <c:v>32342</c:v>
                </c:pt>
                <c:pt idx="7750">
                  <c:v>32343</c:v>
                </c:pt>
                <c:pt idx="7751">
                  <c:v>32344</c:v>
                </c:pt>
                <c:pt idx="7752">
                  <c:v>32345</c:v>
                </c:pt>
                <c:pt idx="7753">
                  <c:v>32346</c:v>
                </c:pt>
                <c:pt idx="7754">
                  <c:v>32347</c:v>
                </c:pt>
                <c:pt idx="7755">
                  <c:v>32348</c:v>
                </c:pt>
                <c:pt idx="7756">
                  <c:v>32349</c:v>
                </c:pt>
                <c:pt idx="7757">
                  <c:v>32350</c:v>
                </c:pt>
                <c:pt idx="7758">
                  <c:v>32351</c:v>
                </c:pt>
                <c:pt idx="7759">
                  <c:v>32352</c:v>
                </c:pt>
                <c:pt idx="7760">
                  <c:v>32353</c:v>
                </c:pt>
                <c:pt idx="7761">
                  <c:v>32354</c:v>
                </c:pt>
                <c:pt idx="7762">
                  <c:v>32355</c:v>
                </c:pt>
                <c:pt idx="7763">
                  <c:v>32356</c:v>
                </c:pt>
                <c:pt idx="7764">
                  <c:v>32357</c:v>
                </c:pt>
                <c:pt idx="7765">
                  <c:v>32358</c:v>
                </c:pt>
                <c:pt idx="7766">
                  <c:v>32359</c:v>
                </c:pt>
                <c:pt idx="7767">
                  <c:v>32360</c:v>
                </c:pt>
                <c:pt idx="7768">
                  <c:v>32361</c:v>
                </c:pt>
                <c:pt idx="7769">
                  <c:v>32362</c:v>
                </c:pt>
                <c:pt idx="7770">
                  <c:v>32363</c:v>
                </c:pt>
                <c:pt idx="7771">
                  <c:v>32364</c:v>
                </c:pt>
                <c:pt idx="7772">
                  <c:v>32365</c:v>
                </c:pt>
                <c:pt idx="7773">
                  <c:v>32366</c:v>
                </c:pt>
                <c:pt idx="7774">
                  <c:v>32367</c:v>
                </c:pt>
                <c:pt idx="7775">
                  <c:v>32368</c:v>
                </c:pt>
                <c:pt idx="7776">
                  <c:v>32369</c:v>
                </c:pt>
                <c:pt idx="7777">
                  <c:v>32370</c:v>
                </c:pt>
                <c:pt idx="7778">
                  <c:v>32371</c:v>
                </c:pt>
                <c:pt idx="7779">
                  <c:v>32372</c:v>
                </c:pt>
                <c:pt idx="7780">
                  <c:v>32373</c:v>
                </c:pt>
                <c:pt idx="7781">
                  <c:v>32374</c:v>
                </c:pt>
                <c:pt idx="7782">
                  <c:v>32375</c:v>
                </c:pt>
                <c:pt idx="7783">
                  <c:v>32376</c:v>
                </c:pt>
                <c:pt idx="7784">
                  <c:v>32377</c:v>
                </c:pt>
                <c:pt idx="7785">
                  <c:v>32378</c:v>
                </c:pt>
                <c:pt idx="7786">
                  <c:v>32379</c:v>
                </c:pt>
                <c:pt idx="7787">
                  <c:v>32380</c:v>
                </c:pt>
                <c:pt idx="7788">
                  <c:v>32381</c:v>
                </c:pt>
                <c:pt idx="7789">
                  <c:v>32382</c:v>
                </c:pt>
                <c:pt idx="7790">
                  <c:v>32383</c:v>
                </c:pt>
                <c:pt idx="7791">
                  <c:v>32384</c:v>
                </c:pt>
                <c:pt idx="7792">
                  <c:v>32385</c:v>
                </c:pt>
                <c:pt idx="7793">
                  <c:v>32386</c:v>
                </c:pt>
                <c:pt idx="7794">
                  <c:v>32387</c:v>
                </c:pt>
                <c:pt idx="7795">
                  <c:v>32388</c:v>
                </c:pt>
                <c:pt idx="7796">
                  <c:v>32389</c:v>
                </c:pt>
                <c:pt idx="7797">
                  <c:v>32390</c:v>
                </c:pt>
                <c:pt idx="7798">
                  <c:v>32391</c:v>
                </c:pt>
                <c:pt idx="7799">
                  <c:v>32392</c:v>
                </c:pt>
                <c:pt idx="7800">
                  <c:v>32393</c:v>
                </c:pt>
                <c:pt idx="7801">
                  <c:v>32394</c:v>
                </c:pt>
                <c:pt idx="7802">
                  <c:v>32395</c:v>
                </c:pt>
                <c:pt idx="7803">
                  <c:v>32396</c:v>
                </c:pt>
                <c:pt idx="7804">
                  <c:v>32397</c:v>
                </c:pt>
                <c:pt idx="7805">
                  <c:v>32398</c:v>
                </c:pt>
                <c:pt idx="7806">
                  <c:v>32399</c:v>
                </c:pt>
                <c:pt idx="7807">
                  <c:v>32400</c:v>
                </c:pt>
                <c:pt idx="7808">
                  <c:v>32401</c:v>
                </c:pt>
                <c:pt idx="7809">
                  <c:v>32402</c:v>
                </c:pt>
                <c:pt idx="7810">
                  <c:v>32403</c:v>
                </c:pt>
                <c:pt idx="7811">
                  <c:v>32404</c:v>
                </c:pt>
                <c:pt idx="7812">
                  <c:v>32405</c:v>
                </c:pt>
                <c:pt idx="7813">
                  <c:v>32406</c:v>
                </c:pt>
                <c:pt idx="7814">
                  <c:v>32407</c:v>
                </c:pt>
                <c:pt idx="7815">
                  <c:v>32408</c:v>
                </c:pt>
                <c:pt idx="7816">
                  <c:v>32409</c:v>
                </c:pt>
                <c:pt idx="7817">
                  <c:v>32410</c:v>
                </c:pt>
                <c:pt idx="7818">
                  <c:v>32411</c:v>
                </c:pt>
                <c:pt idx="7819">
                  <c:v>32412</c:v>
                </c:pt>
                <c:pt idx="7820">
                  <c:v>32413</c:v>
                </c:pt>
                <c:pt idx="7821">
                  <c:v>32414</c:v>
                </c:pt>
                <c:pt idx="7822">
                  <c:v>32415</c:v>
                </c:pt>
                <c:pt idx="7823">
                  <c:v>32416</c:v>
                </c:pt>
                <c:pt idx="7824">
                  <c:v>32417</c:v>
                </c:pt>
                <c:pt idx="7825">
                  <c:v>32418</c:v>
                </c:pt>
                <c:pt idx="7826">
                  <c:v>32419</c:v>
                </c:pt>
                <c:pt idx="7827">
                  <c:v>32420</c:v>
                </c:pt>
                <c:pt idx="7828">
                  <c:v>32421</c:v>
                </c:pt>
                <c:pt idx="7829">
                  <c:v>32422</c:v>
                </c:pt>
                <c:pt idx="7830">
                  <c:v>32423</c:v>
                </c:pt>
                <c:pt idx="7831">
                  <c:v>32424</c:v>
                </c:pt>
                <c:pt idx="7832">
                  <c:v>32425</c:v>
                </c:pt>
                <c:pt idx="7833">
                  <c:v>32426</c:v>
                </c:pt>
                <c:pt idx="7834">
                  <c:v>32427</c:v>
                </c:pt>
                <c:pt idx="7835">
                  <c:v>32428</c:v>
                </c:pt>
                <c:pt idx="7836">
                  <c:v>32429</c:v>
                </c:pt>
                <c:pt idx="7837">
                  <c:v>32430</c:v>
                </c:pt>
                <c:pt idx="7838">
                  <c:v>32431</c:v>
                </c:pt>
                <c:pt idx="7839">
                  <c:v>32432</c:v>
                </c:pt>
                <c:pt idx="7840">
                  <c:v>32433</c:v>
                </c:pt>
                <c:pt idx="7841">
                  <c:v>32434</c:v>
                </c:pt>
                <c:pt idx="7842">
                  <c:v>32435</c:v>
                </c:pt>
                <c:pt idx="7843">
                  <c:v>32436</c:v>
                </c:pt>
                <c:pt idx="7844">
                  <c:v>32437</c:v>
                </c:pt>
                <c:pt idx="7845">
                  <c:v>32438</c:v>
                </c:pt>
                <c:pt idx="7846">
                  <c:v>32439</c:v>
                </c:pt>
                <c:pt idx="7847">
                  <c:v>32440</c:v>
                </c:pt>
                <c:pt idx="7848">
                  <c:v>32441</c:v>
                </c:pt>
                <c:pt idx="7849">
                  <c:v>32442</c:v>
                </c:pt>
                <c:pt idx="7850">
                  <c:v>32443</c:v>
                </c:pt>
                <c:pt idx="7851">
                  <c:v>32444</c:v>
                </c:pt>
                <c:pt idx="7852">
                  <c:v>32445</c:v>
                </c:pt>
                <c:pt idx="7853">
                  <c:v>32446</c:v>
                </c:pt>
                <c:pt idx="7854">
                  <c:v>32447</c:v>
                </c:pt>
                <c:pt idx="7855">
                  <c:v>32448</c:v>
                </c:pt>
                <c:pt idx="7856">
                  <c:v>32449</c:v>
                </c:pt>
                <c:pt idx="7857">
                  <c:v>32450</c:v>
                </c:pt>
                <c:pt idx="7858">
                  <c:v>32451</c:v>
                </c:pt>
                <c:pt idx="7859">
                  <c:v>32452</c:v>
                </c:pt>
                <c:pt idx="7860">
                  <c:v>32453</c:v>
                </c:pt>
                <c:pt idx="7861">
                  <c:v>32454</c:v>
                </c:pt>
                <c:pt idx="7862">
                  <c:v>32455</c:v>
                </c:pt>
                <c:pt idx="7863">
                  <c:v>32456</c:v>
                </c:pt>
                <c:pt idx="7864">
                  <c:v>32457</c:v>
                </c:pt>
                <c:pt idx="7865">
                  <c:v>32458</c:v>
                </c:pt>
                <c:pt idx="7866">
                  <c:v>32459</c:v>
                </c:pt>
                <c:pt idx="7867">
                  <c:v>32460</c:v>
                </c:pt>
                <c:pt idx="7868">
                  <c:v>32461</c:v>
                </c:pt>
                <c:pt idx="7869">
                  <c:v>32462</c:v>
                </c:pt>
                <c:pt idx="7870">
                  <c:v>32463</c:v>
                </c:pt>
                <c:pt idx="7871">
                  <c:v>32464</c:v>
                </c:pt>
                <c:pt idx="7872">
                  <c:v>32465</c:v>
                </c:pt>
                <c:pt idx="7873">
                  <c:v>32466</c:v>
                </c:pt>
                <c:pt idx="7874">
                  <c:v>32467</c:v>
                </c:pt>
                <c:pt idx="7875">
                  <c:v>32468</c:v>
                </c:pt>
                <c:pt idx="7876">
                  <c:v>32469</c:v>
                </c:pt>
                <c:pt idx="7877">
                  <c:v>32470</c:v>
                </c:pt>
                <c:pt idx="7878">
                  <c:v>32471</c:v>
                </c:pt>
                <c:pt idx="7879">
                  <c:v>32472</c:v>
                </c:pt>
                <c:pt idx="7880">
                  <c:v>32473</c:v>
                </c:pt>
                <c:pt idx="7881">
                  <c:v>32474</c:v>
                </c:pt>
                <c:pt idx="7882">
                  <c:v>32475</c:v>
                </c:pt>
                <c:pt idx="7883">
                  <c:v>32476</c:v>
                </c:pt>
                <c:pt idx="7884">
                  <c:v>32477</c:v>
                </c:pt>
                <c:pt idx="7885">
                  <c:v>32478</c:v>
                </c:pt>
                <c:pt idx="7886">
                  <c:v>32479</c:v>
                </c:pt>
                <c:pt idx="7887">
                  <c:v>32480</c:v>
                </c:pt>
                <c:pt idx="7888">
                  <c:v>32481</c:v>
                </c:pt>
                <c:pt idx="7889">
                  <c:v>32482</c:v>
                </c:pt>
                <c:pt idx="7890">
                  <c:v>32483</c:v>
                </c:pt>
                <c:pt idx="7891">
                  <c:v>32484</c:v>
                </c:pt>
                <c:pt idx="7892">
                  <c:v>32485</c:v>
                </c:pt>
                <c:pt idx="7893">
                  <c:v>32486</c:v>
                </c:pt>
                <c:pt idx="7894">
                  <c:v>32487</c:v>
                </c:pt>
                <c:pt idx="7895">
                  <c:v>32488</c:v>
                </c:pt>
                <c:pt idx="7896">
                  <c:v>32489</c:v>
                </c:pt>
                <c:pt idx="7897">
                  <c:v>32490</c:v>
                </c:pt>
                <c:pt idx="7898">
                  <c:v>32491</c:v>
                </c:pt>
                <c:pt idx="7899">
                  <c:v>32492</c:v>
                </c:pt>
                <c:pt idx="7900">
                  <c:v>32493</c:v>
                </c:pt>
                <c:pt idx="7901">
                  <c:v>32494</c:v>
                </c:pt>
                <c:pt idx="7902">
                  <c:v>32495</c:v>
                </c:pt>
                <c:pt idx="7903">
                  <c:v>32496</c:v>
                </c:pt>
                <c:pt idx="7904">
                  <c:v>32497</c:v>
                </c:pt>
                <c:pt idx="7905">
                  <c:v>32498</c:v>
                </c:pt>
                <c:pt idx="7906">
                  <c:v>32499</c:v>
                </c:pt>
                <c:pt idx="7907">
                  <c:v>32500</c:v>
                </c:pt>
                <c:pt idx="7908">
                  <c:v>32501</c:v>
                </c:pt>
                <c:pt idx="7909">
                  <c:v>32502</c:v>
                </c:pt>
                <c:pt idx="7910">
                  <c:v>32503</c:v>
                </c:pt>
                <c:pt idx="7911">
                  <c:v>32504</c:v>
                </c:pt>
                <c:pt idx="7912">
                  <c:v>32505</c:v>
                </c:pt>
                <c:pt idx="7913">
                  <c:v>32506</c:v>
                </c:pt>
                <c:pt idx="7914">
                  <c:v>32507</c:v>
                </c:pt>
                <c:pt idx="7915">
                  <c:v>32508</c:v>
                </c:pt>
                <c:pt idx="7916">
                  <c:v>32509</c:v>
                </c:pt>
                <c:pt idx="7917">
                  <c:v>32510</c:v>
                </c:pt>
                <c:pt idx="7918">
                  <c:v>32511</c:v>
                </c:pt>
                <c:pt idx="7919">
                  <c:v>32512</c:v>
                </c:pt>
                <c:pt idx="7920">
                  <c:v>32513</c:v>
                </c:pt>
                <c:pt idx="7921">
                  <c:v>32514</c:v>
                </c:pt>
                <c:pt idx="7922">
                  <c:v>32515</c:v>
                </c:pt>
                <c:pt idx="7923">
                  <c:v>32516</c:v>
                </c:pt>
                <c:pt idx="7924">
                  <c:v>32517</c:v>
                </c:pt>
                <c:pt idx="7925">
                  <c:v>32518</c:v>
                </c:pt>
                <c:pt idx="7926">
                  <c:v>32519</c:v>
                </c:pt>
                <c:pt idx="7927">
                  <c:v>32520</c:v>
                </c:pt>
                <c:pt idx="7928">
                  <c:v>32521</c:v>
                </c:pt>
                <c:pt idx="7929">
                  <c:v>32522</c:v>
                </c:pt>
                <c:pt idx="7930">
                  <c:v>32523</c:v>
                </c:pt>
                <c:pt idx="7931">
                  <c:v>32524</c:v>
                </c:pt>
                <c:pt idx="7932">
                  <c:v>32525</c:v>
                </c:pt>
                <c:pt idx="7933">
                  <c:v>32526</c:v>
                </c:pt>
                <c:pt idx="7934">
                  <c:v>32527</c:v>
                </c:pt>
                <c:pt idx="7935">
                  <c:v>32528</c:v>
                </c:pt>
                <c:pt idx="7936">
                  <c:v>32529</c:v>
                </c:pt>
                <c:pt idx="7937">
                  <c:v>32530</c:v>
                </c:pt>
                <c:pt idx="7938">
                  <c:v>32531</c:v>
                </c:pt>
                <c:pt idx="7939">
                  <c:v>32532</c:v>
                </c:pt>
                <c:pt idx="7940">
                  <c:v>32533</c:v>
                </c:pt>
                <c:pt idx="7941">
                  <c:v>32534</c:v>
                </c:pt>
                <c:pt idx="7942">
                  <c:v>32535</c:v>
                </c:pt>
                <c:pt idx="7943">
                  <c:v>32536</c:v>
                </c:pt>
                <c:pt idx="7944">
                  <c:v>32537</c:v>
                </c:pt>
                <c:pt idx="7945">
                  <c:v>32538</c:v>
                </c:pt>
                <c:pt idx="7946">
                  <c:v>32539</c:v>
                </c:pt>
                <c:pt idx="7947">
                  <c:v>32540</c:v>
                </c:pt>
                <c:pt idx="7948">
                  <c:v>32541</c:v>
                </c:pt>
                <c:pt idx="7949">
                  <c:v>32542</c:v>
                </c:pt>
                <c:pt idx="7950">
                  <c:v>32543</c:v>
                </c:pt>
                <c:pt idx="7951">
                  <c:v>32544</c:v>
                </c:pt>
                <c:pt idx="7952">
                  <c:v>32545</c:v>
                </c:pt>
                <c:pt idx="7953">
                  <c:v>32546</c:v>
                </c:pt>
                <c:pt idx="7954">
                  <c:v>32547</c:v>
                </c:pt>
                <c:pt idx="7955">
                  <c:v>32548</c:v>
                </c:pt>
                <c:pt idx="7956">
                  <c:v>32549</c:v>
                </c:pt>
                <c:pt idx="7957">
                  <c:v>32550</c:v>
                </c:pt>
                <c:pt idx="7958">
                  <c:v>32551</c:v>
                </c:pt>
                <c:pt idx="7959">
                  <c:v>32552</c:v>
                </c:pt>
                <c:pt idx="7960">
                  <c:v>32553</c:v>
                </c:pt>
                <c:pt idx="7961">
                  <c:v>32554</c:v>
                </c:pt>
                <c:pt idx="7962">
                  <c:v>32555</c:v>
                </c:pt>
                <c:pt idx="7963">
                  <c:v>32556</c:v>
                </c:pt>
                <c:pt idx="7964">
                  <c:v>32557</c:v>
                </c:pt>
                <c:pt idx="7965">
                  <c:v>32558</c:v>
                </c:pt>
                <c:pt idx="7966">
                  <c:v>32559</c:v>
                </c:pt>
                <c:pt idx="7967">
                  <c:v>32560</c:v>
                </c:pt>
                <c:pt idx="7968">
                  <c:v>32561</c:v>
                </c:pt>
                <c:pt idx="7969">
                  <c:v>32562</c:v>
                </c:pt>
                <c:pt idx="7970">
                  <c:v>32563</c:v>
                </c:pt>
                <c:pt idx="7971">
                  <c:v>32564</c:v>
                </c:pt>
                <c:pt idx="7972">
                  <c:v>32565</c:v>
                </c:pt>
                <c:pt idx="7973">
                  <c:v>32566</c:v>
                </c:pt>
                <c:pt idx="7974">
                  <c:v>32567</c:v>
                </c:pt>
                <c:pt idx="7975">
                  <c:v>32568</c:v>
                </c:pt>
                <c:pt idx="7976">
                  <c:v>32569</c:v>
                </c:pt>
                <c:pt idx="7977">
                  <c:v>32570</c:v>
                </c:pt>
                <c:pt idx="7978">
                  <c:v>32571</c:v>
                </c:pt>
                <c:pt idx="7979">
                  <c:v>32572</c:v>
                </c:pt>
                <c:pt idx="7980">
                  <c:v>32573</c:v>
                </c:pt>
                <c:pt idx="7981">
                  <c:v>32574</c:v>
                </c:pt>
                <c:pt idx="7982">
                  <c:v>32575</c:v>
                </c:pt>
                <c:pt idx="7983">
                  <c:v>32576</c:v>
                </c:pt>
                <c:pt idx="7984">
                  <c:v>32577</c:v>
                </c:pt>
                <c:pt idx="7985">
                  <c:v>32578</c:v>
                </c:pt>
                <c:pt idx="7986">
                  <c:v>32579</c:v>
                </c:pt>
                <c:pt idx="7987">
                  <c:v>32580</c:v>
                </c:pt>
                <c:pt idx="7988">
                  <c:v>32581</c:v>
                </c:pt>
                <c:pt idx="7989">
                  <c:v>32582</c:v>
                </c:pt>
                <c:pt idx="7990">
                  <c:v>32583</c:v>
                </c:pt>
                <c:pt idx="7991">
                  <c:v>32584</c:v>
                </c:pt>
                <c:pt idx="7992">
                  <c:v>32585</c:v>
                </c:pt>
                <c:pt idx="7993">
                  <c:v>32586</c:v>
                </c:pt>
                <c:pt idx="7994">
                  <c:v>32587</c:v>
                </c:pt>
                <c:pt idx="7995">
                  <c:v>32588</c:v>
                </c:pt>
                <c:pt idx="7996">
                  <c:v>32589</c:v>
                </c:pt>
                <c:pt idx="7997">
                  <c:v>32590</c:v>
                </c:pt>
                <c:pt idx="7998">
                  <c:v>32591</c:v>
                </c:pt>
                <c:pt idx="7999">
                  <c:v>32592</c:v>
                </c:pt>
                <c:pt idx="8000">
                  <c:v>32593</c:v>
                </c:pt>
                <c:pt idx="8001">
                  <c:v>32594</c:v>
                </c:pt>
                <c:pt idx="8002">
                  <c:v>32595</c:v>
                </c:pt>
                <c:pt idx="8003">
                  <c:v>32596</c:v>
                </c:pt>
                <c:pt idx="8004">
                  <c:v>32597</c:v>
                </c:pt>
                <c:pt idx="8005">
                  <c:v>32598</c:v>
                </c:pt>
                <c:pt idx="8006">
                  <c:v>32599</c:v>
                </c:pt>
                <c:pt idx="8007">
                  <c:v>32600</c:v>
                </c:pt>
                <c:pt idx="8008">
                  <c:v>32601</c:v>
                </c:pt>
                <c:pt idx="8009">
                  <c:v>32602</c:v>
                </c:pt>
                <c:pt idx="8010">
                  <c:v>32603</c:v>
                </c:pt>
                <c:pt idx="8011">
                  <c:v>32604</c:v>
                </c:pt>
                <c:pt idx="8012">
                  <c:v>32605</c:v>
                </c:pt>
                <c:pt idx="8013">
                  <c:v>32606</c:v>
                </c:pt>
                <c:pt idx="8014">
                  <c:v>32607</c:v>
                </c:pt>
                <c:pt idx="8015">
                  <c:v>32608</c:v>
                </c:pt>
                <c:pt idx="8016">
                  <c:v>32609</c:v>
                </c:pt>
                <c:pt idx="8017">
                  <c:v>32610</c:v>
                </c:pt>
                <c:pt idx="8018">
                  <c:v>32611</c:v>
                </c:pt>
                <c:pt idx="8019">
                  <c:v>32612</c:v>
                </c:pt>
                <c:pt idx="8020">
                  <c:v>32613</c:v>
                </c:pt>
                <c:pt idx="8021">
                  <c:v>32614</c:v>
                </c:pt>
                <c:pt idx="8022">
                  <c:v>32615</c:v>
                </c:pt>
                <c:pt idx="8023">
                  <c:v>32616</c:v>
                </c:pt>
                <c:pt idx="8024">
                  <c:v>32617</c:v>
                </c:pt>
                <c:pt idx="8025">
                  <c:v>32618</c:v>
                </c:pt>
                <c:pt idx="8026">
                  <c:v>32619</c:v>
                </c:pt>
                <c:pt idx="8027">
                  <c:v>32620</c:v>
                </c:pt>
                <c:pt idx="8028">
                  <c:v>32621</c:v>
                </c:pt>
                <c:pt idx="8029">
                  <c:v>32622</c:v>
                </c:pt>
                <c:pt idx="8030">
                  <c:v>32623</c:v>
                </c:pt>
                <c:pt idx="8031">
                  <c:v>32624</c:v>
                </c:pt>
                <c:pt idx="8032">
                  <c:v>32625</c:v>
                </c:pt>
                <c:pt idx="8033">
                  <c:v>32626</c:v>
                </c:pt>
                <c:pt idx="8034">
                  <c:v>32627</c:v>
                </c:pt>
                <c:pt idx="8035">
                  <c:v>32628</c:v>
                </c:pt>
                <c:pt idx="8036">
                  <c:v>32629</c:v>
                </c:pt>
                <c:pt idx="8037">
                  <c:v>32630</c:v>
                </c:pt>
                <c:pt idx="8038">
                  <c:v>32631</c:v>
                </c:pt>
                <c:pt idx="8039">
                  <c:v>32632</c:v>
                </c:pt>
                <c:pt idx="8040">
                  <c:v>32633</c:v>
                </c:pt>
                <c:pt idx="8041">
                  <c:v>32634</c:v>
                </c:pt>
                <c:pt idx="8042">
                  <c:v>32635</c:v>
                </c:pt>
                <c:pt idx="8043">
                  <c:v>32636</c:v>
                </c:pt>
                <c:pt idx="8044">
                  <c:v>32637</c:v>
                </c:pt>
                <c:pt idx="8045">
                  <c:v>32638</c:v>
                </c:pt>
                <c:pt idx="8046">
                  <c:v>32639</c:v>
                </c:pt>
                <c:pt idx="8047">
                  <c:v>32640</c:v>
                </c:pt>
                <c:pt idx="8048">
                  <c:v>32641</c:v>
                </c:pt>
                <c:pt idx="8049">
                  <c:v>32642</c:v>
                </c:pt>
                <c:pt idx="8050">
                  <c:v>32643</c:v>
                </c:pt>
                <c:pt idx="8051">
                  <c:v>32644</c:v>
                </c:pt>
                <c:pt idx="8052">
                  <c:v>32645</c:v>
                </c:pt>
                <c:pt idx="8053">
                  <c:v>32646</c:v>
                </c:pt>
                <c:pt idx="8054">
                  <c:v>32647</c:v>
                </c:pt>
                <c:pt idx="8055">
                  <c:v>32648</c:v>
                </c:pt>
                <c:pt idx="8056">
                  <c:v>32649</c:v>
                </c:pt>
                <c:pt idx="8057">
                  <c:v>32650</c:v>
                </c:pt>
                <c:pt idx="8058">
                  <c:v>32651</c:v>
                </c:pt>
                <c:pt idx="8059">
                  <c:v>32652</c:v>
                </c:pt>
                <c:pt idx="8060">
                  <c:v>32653</c:v>
                </c:pt>
                <c:pt idx="8061">
                  <c:v>32654</c:v>
                </c:pt>
                <c:pt idx="8062">
                  <c:v>32655</c:v>
                </c:pt>
                <c:pt idx="8063">
                  <c:v>32656</c:v>
                </c:pt>
                <c:pt idx="8064">
                  <c:v>32657</c:v>
                </c:pt>
                <c:pt idx="8065">
                  <c:v>32658</c:v>
                </c:pt>
                <c:pt idx="8066">
                  <c:v>32659</c:v>
                </c:pt>
                <c:pt idx="8067">
                  <c:v>32660</c:v>
                </c:pt>
                <c:pt idx="8068">
                  <c:v>32661</c:v>
                </c:pt>
                <c:pt idx="8069">
                  <c:v>32662</c:v>
                </c:pt>
                <c:pt idx="8070">
                  <c:v>32663</c:v>
                </c:pt>
                <c:pt idx="8071">
                  <c:v>32664</c:v>
                </c:pt>
                <c:pt idx="8072">
                  <c:v>32665</c:v>
                </c:pt>
                <c:pt idx="8073">
                  <c:v>32666</c:v>
                </c:pt>
                <c:pt idx="8074">
                  <c:v>32667</c:v>
                </c:pt>
                <c:pt idx="8075">
                  <c:v>32668</c:v>
                </c:pt>
                <c:pt idx="8076">
                  <c:v>32669</c:v>
                </c:pt>
                <c:pt idx="8077">
                  <c:v>32670</c:v>
                </c:pt>
                <c:pt idx="8078">
                  <c:v>32671</c:v>
                </c:pt>
                <c:pt idx="8079">
                  <c:v>32672</c:v>
                </c:pt>
                <c:pt idx="8080">
                  <c:v>32673</c:v>
                </c:pt>
                <c:pt idx="8081">
                  <c:v>32674</c:v>
                </c:pt>
                <c:pt idx="8082">
                  <c:v>32675</c:v>
                </c:pt>
                <c:pt idx="8083">
                  <c:v>32676</c:v>
                </c:pt>
                <c:pt idx="8084">
                  <c:v>32677</c:v>
                </c:pt>
                <c:pt idx="8085">
                  <c:v>32678</c:v>
                </c:pt>
                <c:pt idx="8086">
                  <c:v>32679</c:v>
                </c:pt>
                <c:pt idx="8087">
                  <c:v>32680</c:v>
                </c:pt>
                <c:pt idx="8088">
                  <c:v>32681</c:v>
                </c:pt>
                <c:pt idx="8089">
                  <c:v>32682</c:v>
                </c:pt>
                <c:pt idx="8090">
                  <c:v>32683</c:v>
                </c:pt>
                <c:pt idx="8091">
                  <c:v>32684</c:v>
                </c:pt>
                <c:pt idx="8092">
                  <c:v>32685</c:v>
                </c:pt>
                <c:pt idx="8093">
                  <c:v>32686</c:v>
                </c:pt>
                <c:pt idx="8094">
                  <c:v>32687</c:v>
                </c:pt>
                <c:pt idx="8095">
                  <c:v>32688</c:v>
                </c:pt>
                <c:pt idx="8096">
                  <c:v>32689</c:v>
                </c:pt>
                <c:pt idx="8097">
                  <c:v>32690</c:v>
                </c:pt>
                <c:pt idx="8098">
                  <c:v>32691</c:v>
                </c:pt>
                <c:pt idx="8099">
                  <c:v>32692</c:v>
                </c:pt>
                <c:pt idx="8100">
                  <c:v>32693</c:v>
                </c:pt>
                <c:pt idx="8101">
                  <c:v>32694</c:v>
                </c:pt>
                <c:pt idx="8102">
                  <c:v>32695</c:v>
                </c:pt>
                <c:pt idx="8103">
                  <c:v>32696</c:v>
                </c:pt>
                <c:pt idx="8104">
                  <c:v>32697</c:v>
                </c:pt>
                <c:pt idx="8105">
                  <c:v>32698</c:v>
                </c:pt>
                <c:pt idx="8106">
                  <c:v>32699</c:v>
                </c:pt>
                <c:pt idx="8107">
                  <c:v>32700</c:v>
                </c:pt>
                <c:pt idx="8108">
                  <c:v>32701</c:v>
                </c:pt>
                <c:pt idx="8109">
                  <c:v>32702</c:v>
                </c:pt>
                <c:pt idx="8110">
                  <c:v>32703</c:v>
                </c:pt>
                <c:pt idx="8111">
                  <c:v>32704</c:v>
                </c:pt>
                <c:pt idx="8112">
                  <c:v>32705</c:v>
                </c:pt>
                <c:pt idx="8113">
                  <c:v>32706</c:v>
                </c:pt>
                <c:pt idx="8114">
                  <c:v>32707</c:v>
                </c:pt>
                <c:pt idx="8115">
                  <c:v>32708</c:v>
                </c:pt>
                <c:pt idx="8116">
                  <c:v>32709</c:v>
                </c:pt>
                <c:pt idx="8117">
                  <c:v>32710</c:v>
                </c:pt>
                <c:pt idx="8118">
                  <c:v>32711</c:v>
                </c:pt>
                <c:pt idx="8119">
                  <c:v>32712</c:v>
                </c:pt>
                <c:pt idx="8120">
                  <c:v>32713</c:v>
                </c:pt>
                <c:pt idx="8121">
                  <c:v>32714</c:v>
                </c:pt>
                <c:pt idx="8122">
                  <c:v>32715</c:v>
                </c:pt>
                <c:pt idx="8123">
                  <c:v>32716</c:v>
                </c:pt>
                <c:pt idx="8124">
                  <c:v>32717</c:v>
                </c:pt>
                <c:pt idx="8125">
                  <c:v>32718</c:v>
                </c:pt>
                <c:pt idx="8126">
                  <c:v>32719</c:v>
                </c:pt>
                <c:pt idx="8127">
                  <c:v>32720</c:v>
                </c:pt>
                <c:pt idx="8128">
                  <c:v>32721</c:v>
                </c:pt>
                <c:pt idx="8129">
                  <c:v>32722</c:v>
                </c:pt>
                <c:pt idx="8130">
                  <c:v>32723</c:v>
                </c:pt>
                <c:pt idx="8131">
                  <c:v>32724</c:v>
                </c:pt>
                <c:pt idx="8132">
                  <c:v>32725</c:v>
                </c:pt>
                <c:pt idx="8133">
                  <c:v>32726</c:v>
                </c:pt>
                <c:pt idx="8134">
                  <c:v>32727</c:v>
                </c:pt>
                <c:pt idx="8135">
                  <c:v>32728</c:v>
                </c:pt>
                <c:pt idx="8136">
                  <c:v>32729</c:v>
                </c:pt>
                <c:pt idx="8137">
                  <c:v>32730</c:v>
                </c:pt>
                <c:pt idx="8138">
                  <c:v>32731</c:v>
                </c:pt>
                <c:pt idx="8139">
                  <c:v>32732</c:v>
                </c:pt>
                <c:pt idx="8140">
                  <c:v>32733</c:v>
                </c:pt>
                <c:pt idx="8141">
                  <c:v>32734</c:v>
                </c:pt>
                <c:pt idx="8142">
                  <c:v>32735</c:v>
                </c:pt>
                <c:pt idx="8143">
                  <c:v>32736</c:v>
                </c:pt>
                <c:pt idx="8144">
                  <c:v>32737</c:v>
                </c:pt>
                <c:pt idx="8145">
                  <c:v>32738</c:v>
                </c:pt>
                <c:pt idx="8146">
                  <c:v>32739</c:v>
                </c:pt>
                <c:pt idx="8147">
                  <c:v>32740</c:v>
                </c:pt>
                <c:pt idx="8148">
                  <c:v>32741</c:v>
                </c:pt>
                <c:pt idx="8149">
                  <c:v>32742</c:v>
                </c:pt>
                <c:pt idx="8150">
                  <c:v>32743</c:v>
                </c:pt>
                <c:pt idx="8151">
                  <c:v>32744</c:v>
                </c:pt>
                <c:pt idx="8152">
                  <c:v>32745</c:v>
                </c:pt>
                <c:pt idx="8153">
                  <c:v>32746</c:v>
                </c:pt>
                <c:pt idx="8154">
                  <c:v>32747</c:v>
                </c:pt>
                <c:pt idx="8155">
                  <c:v>32748</c:v>
                </c:pt>
                <c:pt idx="8156">
                  <c:v>32749</c:v>
                </c:pt>
                <c:pt idx="8157">
                  <c:v>32750</c:v>
                </c:pt>
                <c:pt idx="8158">
                  <c:v>32751</c:v>
                </c:pt>
                <c:pt idx="8159">
                  <c:v>32752</c:v>
                </c:pt>
                <c:pt idx="8160">
                  <c:v>32753</c:v>
                </c:pt>
                <c:pt idx="8161">
                  <c:v>32754</c:v>
                </c:pt>
                <c:pt idx="8162">
                  <c:v>32755</c:v>
                </c:pt>
                <c:pt idx="8163">
                  <c:v>32756</c:v>
                </c:pt>
                <c:pt idx="8164">
                  <c:v>32757</c:v>
                </c:pt>
                <c:pt idx="8165">
                  <c:v>32758</c:v>
                </c:pt>
                <c:pt idx="8166">
                  <c:v>32759</c:v>
                </c:pt>
                <c:pt idx="8167">
                  <c:v>32760</c:v>
                </c:pt>
                <c:pt idx="8168">
                  <c:v>32761</c:v>
                </c:pt>
                <c:pt idx="8169">
                  <c:v>32762</c:v>
                </c:pt>
                <c:pt idx="8170">
                  <c:v>32763</c:v>
                </c:pt>
                <c:pt idx="8171">
                  <c:v>32764</c:v>
                </c:pt>
                <c:pt idx="8172">
                  <c:v>32765</c:v>
                </c:pt>
                <c:pt idx="8173">
                  <c:v>32766</c:v>
                </c:pt>
                <c:pt idx="8174">
                  <c:v>32767</c:v>
                </c:pt>
                <c:pt idx="8175">
                  <c:v>32768</c:v>
                </c:pt>
                <c:pt idx="8176">
                  <c:v>32769</c:v>
                </c:pt>
                <c:pt idx="8177">
                  <c:v>32770</c:v>
                </c:pt>
                <c:pt idx="8178">
                  <c:v>32771</c:v>
                </c:pt>
                <c:pt idx="8179">
                  <c:v>32772</c:v>
                </c:pt>
                <c:pt idx="8180">
                  <c:v>32773</c:v>
                </c:pt>
                <c:pt idx="8181">
                  <c:v>32774</c:v>
                </c:pt>
                <c:pt idx="8182">
                  <c:v>32775</c:v>
                </c:pt>
                <c:pt idx="8183">
                  <c:v>32776</c:v>
                </c:pt>
                <c:pt idx="8184">
                  <c:v>32777</c:v>
                </c:pt>
                <c:pt idx="8185">
                  <c:v>32778</c:v>
                </c:pt>
                <c:pt idx="8186">
                  <c:v>32779</c:v>
                </c:pt>
                <c:pt idx="8187">
                  <c:v>32780</c:v>
                </c:pt>
                <c:pt idx="8188">
                  <c:v>32781</c:v>
                </c:pt>
                <c:pt idx="8189">
                  <c:v>32782</c:v>
                </c:pt>
                <c:pt idx="8190">
                  <c:v>32783</c:v>
                </c:pt>
                <c:pt idx="8191">
                  <c:v>32784</c:v>
                </c:pt>
                <c:pt idx="8192">
                  <c:v>32785</c:v>
                </c:pt>
                <c:pt idx="8193">
                  <c:v>32786</c:v>
                </c:pt>
                <c:pt idx="8194">
                  <c:v>32787</c:v>
                </c:pt>
                <c:pt idx="8195">
                  <c:v>32788</c:v>
                </c:pt>
                <c:pt idx="8196">
                  <c:v>32789</c:v>
                </c:pt>
                <c:pt idx="8197">
                  <c:v>32790</c:v>
                </c:pt>
                <c:pt idx="8198">
                  <c:v>32791</c:v>
                </c:pt>
                <c:pt idx="8199">
                  <c:v>32792</c:v>
                </c:pt>
                <c:pt idx="8200">
                  <c:v>32793</c:v>
                </c:pt>
                <c:pt idx="8201">
                  <c:v>32794</c:v>
                </c:pt>
                <c:pt idx="8202">
                  <c:v>32795</c:v>
                </c:pt>
                <c:pt idx="8203">
                  <c:v>32796</c:v>
                </c:pt>
                <c:pt idx="8204">
                  <c:v>32797</c:v>
                </c:pt>
                <c:pt idx="8205">
                  <c:v>32798</c:v>
                </c:pt>
                <c:pt idx="8206">
                  <c:v>32799</c:v>
                </c:pt>
                <c:pt idx="8207">
                  <c:v>32800</c:v>
                </c:pt>
                <c:pt idx="8208">
                  <c:v>32801</c:v>
                </c:pt>
                <c:pt idx="8209">
                  <c:v>32802</c:v>
                </c:pt>
                <c:pt idx="8210">
                  <c:v>32803</c:v>
                </c:pt>
                <c:pt idx="8211">
                  <c:v>32804</c:v>
                </c:pt>
                <c:pt idx="8212">
                  <c:v>32805</c:v>
                </c:pt>
                <c:pt idx="8213">
                  <c:v>32806</c:v>
                </c:pt>
                <c:pt idx="8214">
                  <c:v>32807</c:v>
                </c:pt>
                <c:pt idx="8215">
                  <c:v>32808</c:v>
                </c:pt>
                <c:pt idx="8216">
                  <c:v>32809</c:v>
                </c:pt>
                <c:pt idx="8217">
                  <c:v>32810</c:v>
                </c:pt>
                <c:pt idx="8218">
                  <c:v>32811</c:v>
                </c:pt>
                <c:pt idx="8219">
                  <c:v>32812</c:v>
                </c:pt>
                <c:pt idx="8220">
                  <c:v>32813</c:v>
                </c:pt>
                <c:pt idx="8221">
                  <c:v>32814</c:v>
                </c:pt>
                <c:pt idx="8222">
                  <c:v>32815</c:v>
                </c:pt>
                <c:pt idx="8223">
                  <c:v>32816</c:v>
                </c:pt>
                <c:pt idx="8224">
                  <c:v>32817</c:v>
                </c:pt>
                <c:pt idx="8225">
                  <c:v>32818</c:v>
                </c:pt>
                <c:pt idx="8226">
                  <c:v>32819</c:v>
                </c:pt>
                <c:pt idx="8227">
                  <c:v>32820</c:v>
                </c:pt>
                <c:pt idx="8228">
                  <c:v>32821</c:v>
                </c:pt>
                <c:pt idx="8229">
                  <c:v>32822</c:v>
                </c:pt>
                <c:pt idx="8230">
                  <c:v>32823</c:v>
                </c:pt>
                <c:pt idx="8231">
                  <c:v>32824</c:v>
                </c:pt>
                <c:pt idx="8232">
                  <c:v>32825</c:v>
                </c:pt>
                <c:pt idx="8233">
                  <c:v>32826</c:v>
                </c:pt>
                <c:pt idx="8234">
                  <c:v>32827</c:v>
                </c:pt>
                <c:pt idx="8235">
                  <c:v>32828</c:v>
                </c:pt>
                <c:pt idx="8236">
                  <c:v>32829</c:v>
                </c:pt>
                <c:pt idx="8237">
                  <c:v>32830</c:v>
                </c:pt>
                <c:pt idx="8238">
                  <c:v>32831</c:v>
                </c:pt>
                <c:pt idx="8239">
                  <c:v>32832</c:v>
                </c:pt>
                <c:pt idx="8240">
                  <c:v>32833</c:v>
                </c:pt>
                <c:pt idx="8241">
                  <c:v>32834</c:v>
                </c:pt>
                <c:pt idx="8242">
                  <c:v>32835</c:v>
                </c:pt>
                <c:pt idx="8243">
                  <c:v>32836</c:v>
                </c:pt>
                <c:pt idx="8244">
                  <c:v>32837</c:v>
                </c:pt>
                <c:pt idx="8245">
                  <c:v>32838</c:v>
                </c:pt>
                <c:pt idx="8246">
                  <c:v>32839</c:v>
                </c:pt>
                <c:pt idx="8247">
                  <c:v>32840</c:v>
                </c:pt>
                <c:pt idx="8248">
                  <c:v>32841</c:v>
                </c:pt>
                <c:pt idx="8249">
                  <c:v>32842</c:v>
                </c:pt>
                <c:pt idx="8250">
                  <c:v>32843</c:v>
                </c:pt>
                <c:pt idx="8251">
                  <c:v>32844</c:v>
                </c:pt>
                <c:pt idx="8252">
                  <c:v>32845</c:v>
                </c:pt>
                <c:pt idx="8253">
                  <c:v>32846</c:v>
                </c:pt>
                <c:pt idx="8254">
                  <c:v>32847</c:v>
                </c:pt>
                <c:pt idx="8255">
                  <c:v>32848</c:v>
                </c:pt>
                <c:pt idx="8256">
                  <c:v>32849</c:v>
                </c:pt>
                <c:pt idx="8257">
                  <c:v>32850</c:v>
                </c:pt>
                <c:pt idx="8258">
                  <c:v>32851</c:v>
                </c:pt>
                <c:pt idx="8259">
                  <c:v>32852</c:v>
                </c:pt>
                <c:pt idx="8260">
                  <c:v>32853</c:v>
                </c:pt>
                <c:pt idx="8261">
                  <c:v>32854</c:v>
                </c:pt>
                <c:pt idx="8262">
                  <c:v>32855</c:v>
                </c:pt>
                <c:pt idx="8263">
                  <c:v>32856</c:v>
                </c:pt>
                <c:pt idx="8264">
                  <c:v>32857</c:v>
                </c:pt>
                <c:pt idx="8265">
                  <c:v>32858</c:v>
                </c:pt>
                <c:pt idx="8266">
                  <c:v>32859</c:v>
                </c:pt>
                <c:pt idx="8267">
                  <c:v>32860</c:v>
                </c:pt>
                <c:pt idx="8268">
                  <c:v>32861</c:v>
                </c:pt>
                <c:pt idx="8269">
                  <c:v>32862</c:v>
                </c:pt>
                <c:pt idx="8270">
                  <c:v>32863</c:v>
                </c:pt>
                <c:pt idx="8271">
                  <c:v>32864</c:v>
                </c:pt>
                <c:pt idx="8272">
                  <c:v>32865</c:v>
                </c:pt>
                <c:pt idx="8273">
                  <c:v>32866</c:v>
                </c:pt>
                <c:pt idx="8274">
                  <c:v>32867</c:v>
                </c:pt>
                <c:pt idx="8275">
                  <c:v>32868</c:v>
                </c:pt>
                <c:pt idx="8276">
                  <c:v>32869</c:v>
                </c:pt>
                <c:pt idx="8277">
                  <c:v>32870</c:v>
                </c:pt>
                <c:pt idx="8278">
                  <c:v>32871</c:v>
                </c:pt>
                <c:pt idx="8279">
                  <c:v>32872</c:v>
                </c:pt>
                <c:pt idx="8280">
                  <c:v>32873</c:v>
                </c:pt>
                <c:pt idx="8281">
                  <c:v>32874</c:v>
                </c:pt>
                <c:pt idx="8282">
                  <c:v>32875</c:v>
                </c:pt>
                <c:pt idx="8283">
                  <c:v>32876</c:v>
                </c:pt>
                <c:pt idx="8284">
                  <c:v>32877</c:v>
                </c:pt>
                <c:pt idx="8285">
                  <c:v>32878</c:v>
                </c:pt>
                <c:pt idx="8286">
                  <c:v>32879</c:v>
                </c:pt>
                <c:pt idx="8287">
                  <c:v>32880</c:v>
                </c:pt>
                <c:pt idx="8288">
                  <c:v>32881</c:v>
                </c:pt>
                <c:pt idx="8289">
                  <c:v>32882</c:v>
                </c:pt>
                <c:pt idx="8290">
                  <c:v>32883</c:v>
                </c:pt>
                <c:pt idx="8291">
                  <c:v>32884</c:v>
                </c:pt>
                <c:pt idx="8292">
                  <c:v>32885</c:v>
                </c:pt>
                <c:pt idx="8293">
                  <c:v>32886</c:v>
                </c:pt>
                <c:pt idx="8294">
                  <c:v>32887</c:v>
                </c:pt>
                <c:pt idx="8295">
                  <c:v>32888</c:v>
                </c:pt>
                <c:pt idx="8296">
                  <c:v>32889</c:v>
                </c:pt>
                <c:pt idx="8297">
                  <c:v>32890</c:v>
                </c:pt>
                <c:pt idx="8298">
                  <c:v>32891</c:v>
                </c:pt>
                <c:pt idx="8299">
                  <c:v>32892</c:v>
                </c:pt>
                <c:pt idx="8300">
                  <c:v>32893</c:v>
                </c:pt>
                <c:pt idx="8301">
                  <c:v>32894</c:v>
                </c:pt>
                <c:pt idx="8302">
                  <c:v>32895</c:v>
                </c:pt>
                <c:pt idx="8303">
                  <c:v>32896</c:v>
                </c:pt>
                <c:pt idx="8304">
                  <c:v>32897</c:v>
                </c:pt>
                <c:pt idx="8305">
                  <c:v>32898</c:v>
                </c:pt>
                <c:pt idx="8306">
                  <c:v>32899</c:v>
                </c:pt>
                <c:pt idx="8307">
                  <c:v>32900</c:v>
                </c:pt>
                <c:pt idx="8308">
                  <c:v>32901</c:v>
                </c:pt>
                <c:pt idx="8309">
                  <c:v>32902</c:v>
                </c:pt>
                <c:pt idx="8310">
                  <c:v>32903</c:v>
                </c:pt>
                <c:pt idx="8311">
                  <c:v>32904</c:v>
                </c:pt>
                <c:pt idx="8312">
                  <c:v>32905</c:v>
                </c:pt>
                <c:pt idx="8313">
                  <c:v>32906</c:v>
                </c:pt>
                <c:pt idx="8314">
                  <c:v>32907</c:v>
                </c:pt>
                <c:pt idx="8315">
                  <c:v>32908</c:v>
                </c:pt>
                <c:pt idx="8316">
                  <c:v>32909</c:v>
                </c:pt>
                <c:pt idx="8317">
                  <c:v>32910</c:v>
                </c:pt>
                <c:pt idx="8318">
                  <c:v>32911</c:v>
                </c:pt>
                <c:pt idx="8319">
                  <c:v>32912</c:v>
                </c:pt>
                <c:pt idx="8320">
                  <c:v>32913</c:v>
                </c:pt>
                <c:pt idx="8321">
                  <c:v>32914</c:v>
                </c:pt>
                <c:pt idx="8322">
                  <c:v>32915</c:v>
                </c:pt>
                <c:pt idx="8323">
                  <c:v>32916</c:v>
                </c:pt>
                <c:pt idx="8324">
                  <c:v>32917</c:v>
                </c:pt>
                <c:pt idx="8325">
                  <c:v>32918</c:v>
                </c:pt>
                <c:pt idx="8326">
                  <c:v>32919</c:v>
                </c:pt>
                <c:pt idx="8327">
                  <c:v>32920</c:v>
                </c:pt>
                <c:pt idx="8328">
                  <c:v>32921</c:v>
                </c:pt>
                <c:pt idx="8329">
                  <c:v>32922</c:v>
                </c:pt>
                <c:pt idx="8330">
                  <c:v>32923</c:v>
                </c:pt>
                <c:pt idx="8331">
                  <c:v>32924</c:v>
                </c:pt>
                <c:pt idx="8332">
                  <c:v>32925</c:v>
                </c:pt>
                <c:pt idx="8333">
                  <c:v>32926</c:v>
                </c:pt>
                <c:pt idx="8334">
                  <c:v>32927</c:v>
                </c:pt>
                <c:pt idx="8335">
                  <c:v>32928</c:v>
                </c:pt>
                <c:pt idx="8336">
                  <c:v>32929</c:v>
                </c:pt>
                <c:pt idx="8337">
                  <c:v>32930</c:v>
                </c:pt>
                <c:pt idx="8338">
                  <c:v>32931</c:v>
                </c:pt>
                <c:pt idx="8339">
                  <c:v>32932</c:v>
                </c:pt>
                <c:pt idx="8340">
                  <c:v>32933</c:v>
                </c:pt>
                <c:pt idx="8341">
                  <c:v>32934</c:v>
                </c:pt>
                <c:pt idx="8342">
                  <c:v>32935</c:v>
                </c:pt>
                <c:pt idx="8343">
                  <c:v>32936</c:v>
                </c:pt>
                <c:pt idx="8344">
                  <c:v>32937</c:v>
                </c:pt>
                <c:pt idx="8345">
                  <c:v>32938</c:v>
                </c:pt>
                <c:pt idx="8346">
                  <c:v>32939</c:v>
                </c:pt>
                <c:pt idx="8347">
                  <c:v>32940</c:v>
                </c:pt>
                <c:pt idx="8348">
                  <c:v>32941</c:v>
                </c:pt>
                <c:pt idx="8349">
                  <c:v>32942</c:v>
                </c:pt>
                <c:pt idx="8350">
                  <c:v>32943</c:v>
                </c:pt>
                <c:pt idx="8351">
                  <c:v>32944</c:v>
                </c:pt>
                <c:pt idx="8352">
                  <c:v>32945</c:v>
                </c:pt>
                <c:pt idx="8353">
                  <c:v>32946</c:v>
                </c:pt>
                <c:pt idx="8354">
                  <c:v>32947</c:v>
                </c:pt>
                <c:pt idx="8355">
                  <c:v>32948</c:v>
                </c:pt>
                <c:pt idx="8356">
                  <c:v>32949</c:v>
                </c:pt>
                <c:pt idx="8357">
                  <c:v>32950</c:v>
                </c:pt>
                <c:pt idx="8358">
                  <c:v>32951</c:v>
                </c:pt>
                <c:pt idx="8359">
                  <c:v>32952</c:v>
                </c:pt>
                <c:pt idx="8360">
                  <c:v>32953</c:v>
                </c:pt>
                <c:pt idx="8361">
                  <c:v>32954</c:v>
                </c:pt>
                <c:pt idx="8362">
                  <c:v>32955</c:v>
                </c:pt>
                <c:pt idx="8363">
                  <c:v>32956</c:v>
                </c:pt>
                <c:pt idx="8364">
                  <c:v>32957</c:v>
                </c:pt>
                <c:pt idx="8365">
                  <c:v>32958</c:v>
                </c:pt>
                <c:pt idx="8366">
                  <c:v>32959</c:v>
                </c:pt>
                <c:pt idx="8367">
                  <c:v>32960</c:v>
                </c:pt>
                <c:pt idx="8368">
                  <c:v>32961</c:v>
                </c:pt>
                <c:pt idx="8369">
                  <c:v>32962</c:v>
                </c:pt>
                <c:pt idx="8370">
                  <c:v>32963</c:v>
                </c:pt>
                <c:pt idx="8371">
                  <c:v>32964</c:v>
                </c:pt>
                <c:pt idx="8372">
                  <c:v>32965</c:v>
                </c:pt>
                <c:pt idx="8373">
                  <c:v>32966</c:v>
                </c:pt>
                <c:pt idx="8374">
                  <c:v>32967</c:v>
                </c:pt>
                <c:pt idx="8375">
                  <c:v>32968</c:v>
                </c:pt>
                <c:pt idx="8376">
                  <c:v>32969</c:v>
                </c:pt>
                <c:pt idx="8377">
                  <c:v>32970</c:v>
                </c:pt>
                <c:pt idx="8378">
                  <c:v>32971</c:v>
                </c:pt>
                <c:pt idx="8379">
                  <c:v>32972</c:v>
                </c:pt>
                <c:pt idx="8380">
                  <c:v>32973</c:v>
                </c:pt>
                <c:pt idx="8381">
                  <c:v>32974</c:v>
                </c:pt>
                <c:pt idx="8382">
                  <c:v>32975</c:v>
                </c:pt>
                <c:pt idx="8383">
                  <c:v>32976</c:v>
                </c:pt>
                <c:pt idx="8384">
                  <c:v>32977</c:v>
                </c:pt>
                <c:pt idx="8385">
                  <c:v>32978</c:v>
                </c:pt>
                <c:pt idx="8386">
                  <c:v>32979</c:v>
                </c:pt>
                <c:pt idx="8387">
                  <c:v>32980</c:v>
                </c:pt>
                <c:pt idx="8388">
                  <c:v>32981</c:v>
                </c:pt>
                <c:pt idx="8389">
                  <c:v>32982</c:v>
                </c:pt>
                <c:pt idx="8390">
                  <c:v>32983</c:v>
                </c:pt>
                <c:pt idx="8391">
                  <c:v>32984</c:v>
                </c:pt>
                <c:pt idx="8392">
                  <c:v>32985</c:v>
                </c:pt>
                <c:pt idx="8393">
                  <c:v>32986</c:v>
                </c:pt>
                <c:pt idx="8394">
                  <c:v>32987</c:v>
                </c:pt>
                <c:pt idx="8395">
                  <c:v>32988</c:v>
                </c:pt>
                <c:pt idx="8396">
                  <c:v>32989</c:v>
                </c:pt>
                <c:pt idx="8397">
                  <c:v>32990</c:v>
                </c:pt>
                <c:pt idx="8398">
                  <c:v>32991</c:v>
                </c:pt>
                <c:pt idx="8399">
                  <c:v>32992</c:v>
                </c:pt>
                <c:pt idx="8400">
                  <c:v>32993</c:v>
                </c:pt>
                <c:pt idx="8401">
                  <c:v>32994</c:v>
                </c:pt>
                <c:pt idx="8402">
                  <c:v>32995</c:v>
                </c:pt>
                <c:pt idx="8403">
                  <c:v>32996</c:v>
                </c:pt>
                <c:pt idx="8404">
                  <c:v>32997</c:v>
                </c:pt>
                <c:pt idx="8405">
                  <c:v>32998</c:v>
                </c:pt>
                <c:pt idx="8406">
                  <c:v>32999</c:v>
                </c:pt>
                <c:pt idx="8407">
                  <c:v>33000</c:v>
                </c:pt>
                <c:pt idx="8408">
                  <c:v>33001</c:v>
                </c:pt>
                <c:pt idx="8409">
                  <c:v>33002</c:v>
                </c:pt>
                <c:pt idx="8410">
                  <c:v>33003</c:v>
                </c:pt>
                <c:pt idx="8411">
                  <c:v>33004</c:v>
                </c:pt>
                <c:pt idx="8412">
                  <c:v>33005</c:v>
                </c:pt>
                <c:pt idx="8413">
                  <c:v>33006</c:v>
                </c:pt>
                <c:pt idx="8414">
                  <c:v>33007</c:v>
                </c:pt>
                <c:pt idx="8415">
                  <c:v>33008</c:v>
                </c:pt>
                <c:pt idx="8416">
                  <c:v>33009</c:v>
                </c:pt>
                <c:pt idx="8417">
                  <c:v>33010</c:v>
                </c:pt>
                <c:pt idx="8418">
                  <c:v>33011</c:v>
                </c:pt>
                <c:pt idx="8419">
                  <c:v>33012</c:v>
                </c:pt>
                <c:pt idx="8420">
                  <c:v>33013</c:v>
                </c:pt>
                <c:pt idx="8421">
                  <c:v>33014</c:v>
                </c:pt>
                <c:pt idx="8422">
                  <c:v>33015</c:v>
                </c:pt>
                <c:pt idx="8423">
                  <c:v>33016</c:v>
                </c:pt>
                <c:pt idx="8424">
                  <c:v>33017</c:v>
                </c:pt>
                <c:pt idx="8425">
                  <c:v>33018</c:v>
                </c:pt>
                <c:pt idx="8426">
                  <c:v>33019</c:v>
                </c:pt>
                <c:pt idx="8427">
                  <c:v>33020</c:v>
                </c:pt>
                <c:pt idx="8428">
                  <c:v>33021</c:v>
                </c:pt>
                <c:pt idx="8429">
                  <c:v>33022</c:v>
                </c:pt>
                <c:pt idx="8430">
                  <c:v>33023</c:v>
                </c:pt>
                <c:pt idx="8431">
                  <c:v>33024</c:v>
                </c:pt>
                <c:pt idx="8432">
                  <c:v>33025</c:v>
                </c:pt>
                <c:pt idx="8433">
                  <c:v>33026</c:v>
                </c:pt>
                <c:pt idx="8434">
                  <c:v>33027</c:v>
                </c:pt>
                <c:pt idx="8435">
                  <c:v>33028</c:v>
                </c:pt>
                <c:pt idx="8436">
                  <c:v>33029</c:v>
                </c:pt>
                <c:pt idx="8437">
                  <c:v>33030</c:v>
                </c:pt>
                <c:pt idx="8438">
                  <c:v>33031</c:v>
                </c:pt>
                <c:pt idx="8439">
                  <c:v>33032</c:v>
                </c:pt>
                <c:pt idx="8440">
                  <c:v>33033</c:v>
                </c:pt>
                <c:pt idx="8441">
                  <c:v>33034</c:v>
                </c:pt>
                <c:pt idx="8442">
                  <c:v>33035</c:v>
                </c:pt>
                <c:pt idx="8443">
                  <c:v>33036</c:v>
                </c:pt>
                <c:pt idx="8444">
                  <c:v>33037</c:v>
                </c:pt>
                <c:pt idx="8445">
                  <c:v>33038</c:v>
                </c:pt>
                <c:pt idx="8446">
                  <c:v>33039</c:v>
                </c:pt>
                <c:pt idx="8447">
                  <c:v>33040</c:v>
                </c:pt>
                <c:pt idx="8448">
                  <c:v>33041</c:v>
                </c:pt>
                <c:pt idx="8449">
                  <c:v>33042</c:v>
                </c:pt>
                <c:pt idx="8450">
                  <c:v>33043</c:v>
                </c:pt>
                <c:pt idx="8451">
                  <c:v>33044</c:v>
                </c:pt>
                <c:pt idx="8452">
                  <c:v>33045</c:v>
                </c:pt>
                <c:pt idx="8453">
                  <c:v>33046</c:v>
                </c:pt>
                <c:pt idx="8454">
                  <c:v>33047</c:v>
                </c:pt>
                <c:pt idx="8455">
                  <c:v>33048</c:v>
                </c:pt>
                <c:pt idx="8456">
                  <c:v>33049</c:v>
                </c:pt>
                <c:pt idx="8457">
                  <c:v>33050</c:v>
                </c:pt>
                <c:pt idx="8458">
                  <c:v>33051</c:v>
                </c:pt>
                <c:pt idx="8459">
                  <c:v>33052</c:v>
                </c:pt>
                <c:pt idx="8460">
                  <c:v>33053</c:v>
                </c:pt>
                <c:pt idx="8461">
                  <c:v>33054</c:v>
                </c:pt>
                <c:pt idx="8462">
                  <c:v>33055</c:v>
                </c:pt>
                <c:pt idx="8463">
                  <c:v>33056</c:v>
                </c:pt>
                <c:pt idx="8464">
                  <c:v>33057</c:v>
                </c:pt>
                <c:pt idx="8465">
                  <c:v>33058</c:v>
                </c:pt>
                <c:pt idx="8466">
                  <c:v>33059</c:v>
                </c:pt>
                <c:pt idx="8467">
                  <c:v>33060</c:v>
                </c:pt>
                <c:pt idx="8468">
                  <c:v>33061</c:v>
                </c:pt>
                <c:pt idx="8469">
                  <c:v>33062</c:v>
                </c:pt>
                <c:pt idx="8470">
                  <c:v>33063</c:v>
                </c:pt>
                <c:pt idx="8471">
                  <c:v>33064</c:v>
                </c:pt>
                <c:pt idx="8472">
                  <c:v>33065</c:v>
                </c:pt>
                <c:pt idx="8473">
                  <c:v>33066</c:v>
                </c:pt>
                <c:pt idx="8474">
                  <c:v>33067</c:v>
                </c:pt>
                <c:pt idx="8475">
                  <c:v>33068</c:v>
                </c:pt>
                <c:pt idx="8476">
                  <c:v>33069</c:v>
                </c:pt>
                <c:pt idx="8477">
                  <c:v>33070</c:v>
                </c:pt>
                <c:pt idx="8478">
                  <c:v>33071</c:v>
                </c:pt>
                <c:pt idx="8479">
                  <c:v>33072</c:v>
                </c:pt>
                <c:pt idx="8480">
                  <c:v>33073</c:v>
                </c:pt>
                <c:pt idx="8481">
                  <c:v>33074</c:v>
                </c:pt>
                <c:pt idx="8482">
                  <c:v>33075</c:v>
                </c:pt>
                <c:pt idx="8483">
                  <c:v>33076</c:v>
                </c:pt>
                <c:pt idx="8484">
                  <c:v>33077</c:v>
                </c:pt>
                <c:pt idx="8485">
                  <c:v>33078</c:v>
                </c:pt>
                <c:pt idx="8486">
                  <c:v>33079</c:v>
                </c:pt>
                <c:pt idx="8487">
                  <c:v>33080</c:v>
                </c:pt>
                <c:pt idx="8488">
                  <c:v>33081</c:v>
                </c:pt>
                <c:pt idx="8489">
                  <c:v>33082</c:v>
                </c:pt>
                <c:pt idx="8490">
                  <c:v>33083</c:v>
                </c:pt>
                <c:pt idx="8491">
                  <c:v>33084</c:v>
                </c:pt>
                <c:pt idx="8492">
                  <c:v>33085</c:v>
                </c:pt>
                <c:pt idx="8493">
                  <c:v>33086</c:v>
                </c:pt>
                <c:pt idx="8494">
                  <c:v>33087</c:v>
                </c:pt>
                <c:pt idx="8495">
                  <c:v>33088</c:v>
                </c:pt>
                <c:pt idx="8496">
                  <c:v>33089</c:v>
                </c:pt>
                <c:pt idx="8497">
                  <c:v>33090</c:v>
                </c:pt>
                <c:pt idx="8498">
                  <c:v>33091</c:v>
                </c:pt>
                <c:pt idx="8499">
                  <c:v>33092</c:v>
                </c:pt>
                <c:pt idx="8500">
                  <c:v>33093</c:v>
                </c:pt>
                <c:pt idx="8501">
                  <c:v>33094</c:v>
                </c:pt>
                <c:pt idx="8502">
                  <c:v>33095</c:v>
                </c:pt>
                <c:pt idx="8503">
                  <c:v>33096</c:v>
                </c:pt>
                <c:pt idx="8504">
                  <c:v>33097</c:v>
                </c:pt>
                <c:pt idx="8505">
                  <c:v>33098</c:v>
                </c:pt>
                <c:pt idx="8506">
                  <c:v>33099</c:v>
                </c:pt>
                <c:pt idx="8507">
                  <c:v>33100</c:v>
                </c:pt>
                <c:pt idx="8508">
                  <c:v>33101</c:v>
                </c:pt>
                <c:pt idx="8509">
                  <c:v>33102</c:v>
                </c:pt>
                <c:pt idx="8510">
                  <c:v>33103</c:v>
                </c:pt>
                <c:pt idx="8511">
                  <c:v>33104</c:v>
                </c:pt>
                <c:pt idx="8512">
                  <c:v>33105</c:v>
                </c:pt>
                <c:pt idx="8513">
                  <c:v>33106</c:v>
                </c:pt>
                <c:pt idx="8514">
                  <c:v>33107</c:v>
                </c:pt>
                <c:pt idx="8515">
                  <c:v>33108</c:v>
                </c:pt>
                <c:pt idx="8516">
                  <c:v>33109</c:v>
                </c:pt>
                <c:pt idx="8517">
                  <c:v>33110</c:v>
                </c:pt>
                <c:pt idx="8518">
                  <c:v>33111</c:v>
                </c:pt>
                <c:pt idx="8519">
                  <c:v>33112</c:v>
                </c:pt>
                <c:pt idx="8520">
                  <c:v>33113</c:v>
                </c:pt>
                <c:pt idx="8521">
                  <c:v>33114</c:v>
                </c:pt>
                <c:pt idx="8522">
                  <c:v>33115</c:v>
                </c:pt>
                <c:pt idx="8523">
                  <c:v>33116</c:v>
                </c:pt>
                <c:pt idx="8524">
                  <c:v>33117</c:v>
                </c:pt>
                <c:pt idx="8525">
                  <c:v>33118</c:v>
                </c:pt>
                <c:pt idx="8526">
                  <c:v>33119</c:v>
                </c:pt>
                <c:pt idx="8527">
                  <c:v>33120</c:v>
                </c:pt>
                <c:pt idx="8528">
                  <c:v>33121</c:v>
                </c:pt>
                <c:pt idx="8529">
                  <c:v>33122</c:v>
                </c:pt>
                <c:pt idx="8530">
                  <c:v>33123</c:v>
                </c:pt>
                <c:pt idx="8531">
                  <c:v>33124</c:v>
                </c:pt>
                <c:pt idx="8532">
                  <c:v>33125</c:v>
                </c:pt>
                <c:pt idx="8533">
                  <c:v>33126</c:v>
                </c:pt>
                <c:pt idx="8534">
                  <c:v>33127</c:v>
                </c:pt>
                <c:pt idx="8535">
                  <c:v>33128</c:v>
                </c:pt>
                <c:pt idx="8536">
                  <c:v>33129</c:v>
                </c:pt>
                <c:pt idx="8537">
                  <c:v>33130</c:v>
                </c:pt>
                <c:pt idx="8538">
                  <c:v>33131</c:v>
                </c:pt>
                <c:pt idx="8539">
                  <c:v>33132</c:v>
                </c:pt>
                <c:pt idx="8540">
                  <c:v>33133</c:v>
                </c:pt>
                <c:pt idx="8541">
                  <c:v>33134</c:v>
                </c:pt>
                <c:pt idx="8542">
                  <c:v>33135</c:v>
                </c:pt>
                <c:pt idx="8543">
                  <c:v>33136</c:v>
                </c:pt>
                <c:pt idx="8544">
                  <c:v>33137</c:v>
                </c:pt>
                <c:pt idx="8545">
                  <c:v>33138</c:v>
                </c:pt>
                <c:pt idx="8546">
                  <c:v>33139</c:v>
                </c:pt>
                <c:pt idx="8547">
                  <c:v>33140</c:v>
                </c:pt>
                <c:pt idx="8548">
                  <c:v>33141</c:v>
                </c:pt>
                <c:pt idx="8549">
                  <c:v>33142</c:v>
                </c:pt>
                <c:pt idx="8550">
                  <c:v>33143</c:v>
                </c:pt>
                <c:pt idx="8551">
                  <c:v>33144</c:v>
                </c:pt>
                <c:pt idx="8552">
                  <c:v>33145</c:v>
                </c:pt>
                <c:pt idx="8553">
                  <c:v>33146</c:v>
                </c:pt>
                <c:pt idx="8554">
                  <c:v>33147</c:v>
                </c:pt>
                <c:pt idx="8555">
                  <c:v>33148</c:v>
                </c:pt>
                <c:pt idx="8556">
                  <c:v>33149</c:v>
                </c:pt>
                <c:pt idx="8557">
                  <c:v>33150</c:v>
                </c:pt>
                <c:pt idx="8558">
                  <c:v>33151</c:v>
                </c:pt>
                <c:pt idx="8559">
                  <c:v>33152</c:v>
                </c:pt>
                <c:pt idx="8560">
                  <c:v>33153</c:v>
                </c:pt>
                <c:pt idx="8561">
                  <c:v>33154</c:v>
                </c:pt>
                <c:pt idx="8562">
                  <c:v>33155</c:v>
                </c:pt>
                <c:pt idx="8563">
                  <c:v>33156</c:v>
                </c:pt>
                <c:pt idx="8564">
                  <c:v>33157</c:v>
                </c:pt>
                <c:pt idx="8565">
                  <c:v>33158</c:v>
                </c:pt>
                <c:pt idx="8566">
                  <c:v>33159</c:v>
                </c:pt>
                <c:pt idx="8567">
                  <c:v>33160</c:v>
                </c:pt>
                <c:pt idx="8568">
                  <c:v>33161</c:v>
                </c:pt>
                <c:pt idx="8569">
                  <c:v>33162</c:v>
                </c:pt>
                <c:pt idx="8570">
                  <c:v>33163</c:v>
                </c:pt>
                <c:pt idx="8571">
                  <c:v>33164</c:v>
                </c:pt>
                <c:pt idx="8572">
                  <c:v>33165</c:v>
                </c:pt>
                <c:pt idx="8573">
                  <c:v>33166</c:v>
                </c:pt>
                <c:pt idx="8574">
                  <c:v>33167</c:v>
                </c:pt>
                <c:pt idx="8575">
                  <c:v>33168</c:v>
                </c:pt>
                <c:pt idx="8576">
                  <c:v>33169</c:v>
                </c:pt>
                <c:pt idx="8577">
                  <c:v>33170</c:v>
                </c:pt>
                <c:pt idx="8578">
                  <c:v>33171</c:v>
                </c:pt>
                <c:pt idx="8579">
                  <c:v>33172</c:v>
                </c:pt>
                <c:pt idx="8580">
                  <c:v>33173</c:v>
                </c:pt>
                <c:pt idx="8581">
                  <c:v>33174</c:v>
                </c:pt>
                <c:pt idx="8582">
                  <c:v>33175</c:v>
                </c:pt>
                <c:pt idx="8583">
                  <c:v>33176</c:v>
                </c:pt>
                <c:pt idx="8584">
                  <c:v>33177</c:v>
                </c:pt>
                <c:pt idx="8585">
                  <c:v>33178</c:v>
                </c:pt>
                <c:pt idx="8586">
                  <c:v>33179</c:v>
                </c:pt>
                <c:pt idx="8587">
                  <c:v>33180</c:v>
                </c:pt>
                <c:pt idx="8588">
                  <c:v>33181</c:v>
                </c:pt>
                <c:pt idx="8589">
                  <c:v>33182</c:v>
                </c:pt>
                <c:pt idx="8590">
                  <c:v>33183</c:v>
                </c:pt>
                <c:pt idx="8591">
                  <c:v>33184</c:v>
                </c:pt>
                <c:pt idx="8592">
                  <c:v>33185</c:v>
                </c:pt>
                <c:pt idx="8593">
                  <c:v>33186</c:v>
                </c:pt>
                <c:pt idx="8594">
                  <c:v>33187</c:v>
                </c:pt>
                <c:pt idx="8595">
                  <c:v>33188</c:v>
                </c:pt>
                <c:pt idx="8596">
                  <c:v>33189</c:v>
                </c:pt>
                <c:pt idx="8597">
                  <c:v>33190</c:v>
                </c:pt>
                <c:pt idx="8598">
                  <c:v>33191</c:v>
                </c:pt>
                <c:pt idx="8599">
                  <c:v>33192</c:v>
                </c:pt>
                <c:pt idx="8600">
                  <c:v>33193</c:v>
                </c:pt>
                <c:pt idx="8601">
                  <c:v>33194</c:v>
                </c:pt>
                <c:pt idx="8602">
                  <c:v>33195</c:v>
                </c:pt>
                <c:pt idx="8603">
                  <c:v>33196</c:v>
                </c:pt>
                <c:pt idx="8604">
                  <c:v>33197</c:v>
                </c:pt>
                <c:pt idx="8605">
                  <c:v>33198</c:v>
                </c:pt>
                <c:pt idx="8606">
                  <c:v>33199</c:v>
                </c:pt>
                <c:pt idx="8607">
                  <c:v>33200</c:v>
                </c:pt>
                <c:pt idx="8608">
                  <c:v>33201</c:v>
                </c:pt>
                <c:pt idx="8609">
                  <c:v>33202</c:v>
                </c:pt>
                <c:pt idx="8610">
                  <c:v>33203</c:v>
                </c:pt>
                <c:pt idx="8611">
                  <c:v>33204</c:v>
                </c:pt>
                <c:pt idx="8612">
                  <c:v>33205</c:v>
                </c:pt>
                <c:pt idx="8613">
                  <c:v>33206</c:v>
                </c:pt>
                <c:pt idx="8614">
                  <c:v>33207</c:v>
                </c:pt>
                <c:pt idx="8615">
                  <c:v>33208</c:v>
                </c:pt>
                <c:pt idx="8616">
                  <c:v>33209</c:v>
                </c:pt>
                <c:pt idx="8617">
                  <c:v>33210</c:v>
                </c:pt>
                <c:pt idx="8618">
                  <c:v>33211</c:v>
                </c:pt>
                <c:pt idx="8619">
                  <c:v>33212</c:v>
                </c:pt>
                <c:pt idx="8620">
                  <c:v>33213</c:v>
                </c:pt>
                <c:pt idx="8621">
                  <c:v>33214</c:v>
                </c:pt>
                <c:pt idx="8622">
                  <c:v>33215</c:v>
                </c:pt>
                <c:pt idx="8623">
                  <c:v>33216</c:v>
                </c:pt>
                <c:pt idx="8624">
                  <c:v>33217</c:v>
                </c:pt>
                <c:pt idx="8625">
                  <c:v>33218</c:v>
                </c:pt>
                <c:pt idx="8626">
                  <c:v>33219</c:v>
                </c:pt>
                <c:pt idx="8627">
                  <c:v>33220</c:v>
                </c:pt>
                <c:pt idx="8628">
                  <c:v>33221</c:v>
                </c:pt>
                <c:pt idx="8629">
                  <c:v>33222</c:v>
                </c:pt>
                <c:pt idx="8630">
                  <c:v>33223</c:v>
                </c:pt>
                <c:pt idx="8631">
                  <c:v>33224</c:v>
                </c:pt>
                <c:pt idx="8632">
                  <c:v>33225</c:v>
                </c:pt>
                <c:pt idx="8633">
                  <c:v>33226</c:v>
                </c:pt>
                <c:pt idx="8634">
                  <c:v>33227</c:v>
                </c:pt>
                <c:pt idx="8635">
                  <c:v>33228</c:v>
                </c:pt>
                <c:pt idx="8636">
                  <c:v>33229</c:v>
                </c:pt>
                <c:pt idx="8637">
                  <c:v>33230</c:v>
                </c:pt>
                <c:pt idx="8638">
                  <c:v>33231</c:v>
                </c:pt>
                <c:pt idx="8639">
                  <c:v>33232</c:v>
                </c:pt>
                <c:pt idx="8640">
                  <c:v>33233</c:v>
                </c:pt>
                <c:pt idx="8641">
                  <c:v>33234</c:v>
                </c:pt>
                <c:pt idx="8642">
                  <c:v>33235</c:v>
                </c:pt>
                <c:pt idx="8643">
                  <c:v>33236</c:v>
                </c:pt>
                <c:pt idx="8644">
                  <c:v>33237</c:v>
                </c:pt>
                <c:pt idx="8645">
                  <c:v>33238</c:v>
                </c:pt>
                <c:pt idx="8646">
                  <c:v>33239</c:v>
                </c:pt>
                <c:pt idx="8647">
                  <c:v>33240</c:v>
                </c:pt>
                <c:pt idx="8648">
                  <c:v>33241</c:v>
                </c:pt>
                <c:pt idx="8649">
                  <c:v>33242</c:v>
                </c:pt>
                <c:pt idx="8650">
                  <c:v>33243</c:v>
                </c:pt>
                <c:pt idx="8651">
                  <c:v>33244</c:v>
                </c:pt>
                <c:pt idx="8652">
                  <c:v>33245</c:v>
                </c:pt>
                <c:pt idx="8653">
                  <c:v>33246</c:v>
                </c:pt>
                <c:pt idx="8654">
                  <c:v>33247</c:v>
                </c:pt>
                <c:pt idx="8655">
                  <c:v>33248</c:v>
                </c:pt>
                <c:pt idx="8656">
                  <c:v>33249</c:v>
                </c:pt>
                <c:pt idx="8657">
                  <c:v>33250</c:v>
                </c:pt>
                <c:pt idx="8658">
                  <c:v>33251</c:v>
                </c:pt>
                <c:pt idx="8659">
                  <c:v>33252</c:v>
                </c:pt>
                <c:pt idx="8660">
                  <c:v>33253</c:v>
                </c:pt>
                <c:pt idx="8661">
                  <c:v>33254</c:v>
                </c:pt>
                <c:pt idx="8662">
                  <c:v>33255</c:v>
                </c:pt>
                <c:pt idx="8663">
                  <c:v>33256</c:v>
                </c:pt>
                <c:pt idx="8664">
                  <c:v>33257</c:v>
                </c:pt>
                <c:pt idx="8665">
                  <c:v>33258</c:v>
                </c:pt>
                <c:pt idx="8666">
                  <c:v>33259</c:v>
                </c:pt>
                <c:pt idx="8667">
                  <c:v>33260</c:v>
                </c:pt>
                <c:pt idx="8668">
                  <c:v>33261</c:v>
                </c:pt>
                <c:pt idx="8669">
                  <c:v>33262</c:v>
                </c:pt>
                <c:pt idx="8670">
                  <c:v>33263</c:v>
                </c:pt>
                <c:pt idx="8671">
                  <c:v>33264</c:v>
                </c:pt>
                <c:pt idx="8672">
                  <c:v>33265</c:v>
                </c:pt>
                <c:pt idx="8673">
                  <c:v>33266</c:v>
                </c:pt>
                <c:pt idx="8674">
                  <c:v>33267</c:v>
                </c:pt>
                <c:pt idx="8675">
                  <c:v>33268</c:v>
                </c:pt>
                <c:pt idx="8676">
                  <c:v>33269</c:v>
                </c:pt>
                <c:pt idx="8677">
                  <c:v>33270</c:v>
                </c:pt>
                <c:pt idx="8678">
                  <c:v>33271</c:v>
                </c:pt>
                <c:pt idx="8679">
                  <c:v>33272</c:v>
                </c:pt>
                <c:pt idx="8680">
                  <c:v>33273</c:v>
                </c:pt>
                <c:pt idx="8681">
                  <c:v>33274</c:v>
                </c:pt>
                <c:pt idx="8682">
                  <c:v>33275</c:v>
                </c:pt>
                <c:pt idx="8683">
                  <c:v>33276</c:v>
                </c:pt>
                <c:pt idx="8684">
                  <c:v>33277</c:v>
                </c:pt>
                <c:pt idx="8685">
                  <c:v>33278</c:v>
                </c:pt>
                <c:pt idx="8686">
                  <c:v>33279</c:v>
                </c:pt>
                <c:pt idx="8687">
                  <c:v>33280</c:v>
                </c:pt>
                <c:pt idx="8688">
                  <c:v>33281</c:v>
                </c:pt>
                <c:pt idx="8689">
                  <c:v>33282</c:v>
                </c:pt>
                <c:pt idx="8690">
                  <c:v>33283</c:v>
                </c:pt>
                <c:pt idx="8691">
                  <c:v>33284</c:v>
                </c:pt>
                <c:pt idx="8692">
                  <c:v>33285</c:v>
                </c:pt>
                <c:pt idx="8693">
                  <c:v>33286</c:v>
                </c:pt>
                <c:pt idx="8694">
                  <c:v>33287</c:v>
                </c:pt>
                <c:pt idx="8695">
                  <c:v>33288</c:v>
                </c:pt>
                <c:pt idx="8696">
                  <c:v>33289</c:v>
                </c:pt>
                <c:pt idx="8697">
                  <c:v>33290</c:v>
                </c:pt>
                <c:pt idx="8698">
                  <c:v>33291</c:v>
                </c:pt>
                <c:pt idx="8699">
                  <c:v>33292</c:v>
                </c:pt>
                <c:pt idx="8700">
                  <c:v>33293</c:v>
                </c:pt>
                <c:pt idx="8701">
                  <c:v>33294</c:v>
                </c:pt>
                <c:pt idx="8702">
                  <c:v>33295</c:v>
                </c:pt>
                <c:pt idx="8703">
                  <c:v>33296</c:v>
                </c:pt>
                <c:pt idx="8704">
                  <c:v>33297</c:v>
                </c:pt>
                <c:pt idx="8705">
                  <c:v>33298</c:v>
                </c:pt>
                <c:pt idx="8706">
                  <c:v>33299</c:v>
                </c:pt>
                <c:pt idx="8707">
                  <c:v>33300</c:v>
                </c:pt>
                <c:pt idx="8708">
                  <c:v>33301</c:v>
                </c:pt>
                <c:pt idx="8709">
                  <c:v>33302</c:v>
                </c:pt>
                <c:pt idx="8710">
                  <c:v>33303</c:v>
                </c:pt>
                <c:pt idx="8711">
                  <c:v>33304</c:v>
                </c:pt>
                <c:pt idx="8712">
                  <c:v>33305</c:v>
                </c:pt>
                <c:pt idx="8713">
                  <c:v>33306</c:v>
                </c:pt>
                <c:pt idx="8714">
                  <c:v>33307</c:v>
                </c:pt>
                <c:pt idx="8715">
                  <c:v>33308</c:v>
                </c:pt>
                <c:pt idx="8716">
                  <c:v>33309</c:v>
                </c:pt>
                <c:pt idx="8717">
                  <c:v>33310</c:v>
                </c:pt>
                <c:pt idx="8718">
                  <c:v>33311</c:v>
                </c:pt>
                <c:pt idx="8719">
                  <c:v>33312</c:v>
                </c:pt>
                <c:pt idx="8720">
                  <c:v>33313</c:v>
                </c:pt>
                <c:pt idx="8721">
                  <c:v>33314</c:v>
                </c:pt>
                <c:pt idx="8722">
                  <c:v>33315</c:v>
                </c:pt>
                <c:pt idx="8723">
                  <c:v>33316</c:v>
                </c:pt>
                <c:pt idx="8724">
                  <c:v>33317</c:v>
                </c:pt>
                <c:pt idx="8725">
                  <c:v>33318</c:v>
                </c:pt>
                <c:pt idx="8726">
                  <c:v>33319</c:v>
                </c:pt>
                <c:pt idx="8727">
                  <c:v>33320</c:v>
                </c:pt>
                <c:pt idx="8728">
                  <c:v>33321</c:v>
                </c:pt>
                <c:pt idx="8729">
                  <c:v>33322</c:v>
                </c:pt>
                <c:pt idx="8730">
                  <c:v>33323</c:v>
                </c:pt>
                <c:pt idx="8731">
                  <c:v>33324</c:v>
                </c:pt>
                <c:pt idx="8732">
                  <c:v>33325</c:v>
                </c:pt>
                <c:pt idx="8733">
                  <c:v>33326</c:v>
                </c:pt>
                <c:pt idx="8734">
                  <c:v>33327</c:v>
                </c:pt>
                <c:pt idx="8735">
                  <c:v>33328</c:v>
                </c:pt>
                <c:pt idx="8736">
                  <c:v>33329</c:v>
                </c:pt>
                <c:pt idx="8737">
                  <c:v>33330</c:v>
                </c:pt>
                <c:pt idx="8738">
                  <c:v>33331</c:v>
                </c:pt>
                <c:pt idx="8739">
                  <c:v>33332</c:v>
                </c:pt>
                <c:pt idx="8740">
                  <c:v>33333</c:v>
                </c:pt>
                <c:pt idx="8741">
                  <c:v>33334</c:v>
                </c:pt>
                <c:pt idx="8742">
                  <c:v>33335</c:v>
                </c:pt>
                <c:pt idx="8743">
                  <c:v>33336</c:v>
                </c:pt>
                <c:pt idx="8744">
                  <c:v>33337</c:v>
                </c:pt>
                <c:pt idx="8745">
                  <c:v>33338</c:v>
                </c:pt>
                <c:pt idx="8746">
                  <c:v>33339</c:v>
                </c:pt>
                <c:pt idx="8747">
                  <c:v>33340</c:v>
                </c:pt>
                <c:pt idx="8748">
                  <c:v>33341</c:v>
                </c:pt>
                <c:pt idx="8749">
                  <c:v>33342</c:v>
                </c:pt>
                <c:pt idx="8750">
                  <c:v>33343</c:v>
                </c:pt>
                <c:pt idx="8751">
                  <c:v>33344</c:v>
                </c:pt>
                <c:pt idx="8752">
                  <c:v>33345</c:v>
                </c:pt>
                <c:pt idx="8753">
                  <c:v>33346</c:v>
                </c:pt>
                <c:pt idx="8754">
                  <c:v>33347</c:v>
                </c:pt>
                <c:pt idx="8755">
                  <c:v>33348</c:v>
                </c:pt>
                <c:pt idx="8756">
                  <c:v>33349</c:v>
                </c:pt>
                <c:pt idx="8757">
                  <c:v>33350</c:v>
                </c:pt>
                <c:pt idx="8758">
                  <c:v>33351</c:v>
                </c:pt>
                <c:pt idx="8759">
                  <c:v>33352</c:v>
                </c:pt>
                <c:pt idx="8760">
                  <c:v>33353</c:v>
                </c:pt>
                <c:pt idx="8761">
                  <c:v>33354</c:v>
                </c:pt>
                <c:pt idx="8762">
                  <c:v>33355</c:v>
                </c:pt>
                <c:pt idx="8763">
                  <c:v>33356</c:v>
                </c:pt>
                <c:pt idx="8764">
                  <c:v>33357</c:v>
                </c:pt>
                <c:pt idx="8765">
                  <c:v>33358</c:v>
                </c:pt>
                <c:pt idx="8766">
                  <c:v>33359</c:v>
                </c:pt>
                <c:pt idx="8767">
                  <c:v>33360</c:v>
                </c:pt>
                <c:pt idx="8768">
                  <c:v>33361</c:v>
                </c:pt>
                <c:pt idx="8769">
                  <c:v>33362</c:v>
                </c:pt>
                <c:pt idx="8770">
                  <c:v>33363</c:v>
                </c:pt>
                <c:pt idx="8771">
                  <c:v>33364</c:v>
                </c:pt>
                <c:pt idx="8772">
                  <c:v>33365</c:v>
                </c:pt>
                <c:pt idx="8773">
                  <c:v>33366</c:v>
                </c:pt>
                <c:pt idx="8774">
                  <c:v>33367</c:v>
                </c:pt>
                <c:pt idx="8775">
                  <c:v>33368</c:v>
                </c:pt>
                <c:pt idx="8776">
                  <c:v>33369</c:v>
                </c:pt>
                <c:pt idx="8777">
                  <c:v>33370</c:v>
                </c:pt>
                <c:pt idx="8778">
                  <c:v>33371</c:v>
                </c:pt>
                <c:pt idx="8779">
                  <c:v>33372</c:v>
                </c:pt>
                <c:pt idx="8780">
                  <c:v>33373</c:v>
                </c:pt>
                <c:pt idx="8781">
                  <c:v>33374</c:v>
                </c:pt>
                <c:pt idx="8782">
                  <c:v>33375</c:v>
                </c:pt>
                <c:pt idx="8783">
                  <c:v>33376</c:v>
                </c:pt>
                <c:pt idx="8784">
                  <c:v>33377</c:v>
                </c:pt>
                <c:pt idx="8785">
                  <c:v>33378</c:v>
                </c:pt>
                <c:pt idx="8786">
                  <c:v>33379</c:v>
                </c:pt>
                <c:pt idx="8787">
                  <c:v>33380</c:v>
                </c:pt>
                <c:pt idx="8788">
                  <c:v>33381</c:v>
                </c:pt>
                <c:pt idx="8789">
                  <c:v>33382</c:v>
                </c:pt>
                <c:pt idx="8790">
                  <c:v>33383</c:v>
                </c:pt>
                <c:pt idx="8791">
                  <c:v>33384</c:v>
                </c:pt>
                <c:pt idx="8792">
                  <c:v>33385</c:v>
                </c:pt>
                <c:pt idx="8793">
                  <c:v>33386</c:v>
                </c:pt>
                <c:pt idx="8794">
                  <c:v>33387</c:v>
                </c:pt>
                <c:pt idx="8795">
                  <c:v>33388</c:v>
                </c:pt>
                <c:pt idx="8796">
                  <c:v>33389</c:v>
                </c:pt>
                <c:pt idx="8797">
                  <c:v>33390</c:v>
                </c:pt>
                <c:pt idx="8798">
                  <c:v>33391</c:v>
                </c:pt>
                <c:pt idx="8799">
                  <c:v>33392</c:v>
                </c:pt>
                <c:pt idx="8800">
                  <c:v>33393</c:v>
                </c:pt>
                <c:pt idx="8801">
                  <c:v>33394</c:v>
                </c:pt>
                <c:pt idx="8802">
                  <c:v>33395</c:v>
                </c:pt>
                <c:pt idx="8803">
                  <c:v>33396</c:v>
                </c:pt>
                <c:pt idx="8804">
                  <c:v>33397</c:v>
                </c:pt>
                <c:pt idx="8805">
                  <c:v>33398</c:v>
                </c:pt>
                <c:pt idx="8806">
                  <c:v>33399</c:v>
                </c:pt>
                <c:pt idx="8807">
                  <c:v>33400</c:v>
                </c:pt>
                <c:pt idx="8808">
                  <c:v>33401</c:v>
                </c:pt>
                <c:pt idx="8809">
                  <c:v>33402</c:v>
                </c:pt>
                <c:pt idx="8810">
                  <c:v>33403</c:v>
                </c:pt>
                <c:pt idx="8811">
                  <c:v>33404</c:v>
                </c:pt>
                <c:pt idx="8812">
                  <c:v>33405</c:v>
                </c:pt>
                <c:pt idx="8813">
                  <c:v>33406</c:v>
                </c:pt>
                <c:pt idx="8814">
                  <c:v>33407</c:v>
                </c:pt>
                <c:pt idx="8815">
                  <c:v>33408</c:v>
                </c:pt>
                <c:pt idx="8816">
                  <c:v>33409</c:v>
                </c:pt>
                <c:pt idx="8817">
                  <c:v>33410</c:v>
                </c:pt>
                <c:pt idx="8818">
                  <c:v>33411</c:v>
                </c:pt>
                <c:pt idx="8819">
                  <c:v>33412</c:v>
                </c:pt>
                <c:pt idx="8820">
                  <c:v>33413</c:v>
                </c:pt>
                <c:pt idx="8821">
                  <c:v>33414</c:v>
                </c:pt>
                <c:pt idx="8822">
                  <c:v>33415</c:v>
                </c:pt>
                <c:pt idx="8823">
                  <c:v>33416</c:v>
                </c:pt>
                <c:pt idx="8824">
                  <c:v>33417</c:v>
                </c:pt>
                <c:pt idx="8825">
                  <c:v>33418</c:v>
                </c:pt>
                <c:pt idx="8826">
                  <c:v>33419</c:v>
                </c:pt>
                <c:pt idx="8827">
                  <c:v>33420</c:v>
                </c:pt>
                <c:pt idx="8828">
                  <c:v>33421</c:v>
                </c:pt>
                <c:pt idx="8829">
                  <c:v>33422</c:v>
                </c:pt>
                <c:pt idx="8830">
                  <c:v>33423</c:v>
                </c:pt>
                <c:pt idx="8831">
                  <c:v>33424</c:v>
                </c:pt>
                <c:pt idx="8832">
                  <c:v>33425</c:v>
                </c:pt>
                <c:pt idx="8833">
                  <c:v>33426</c:v>
                </c:pt>
                <c:pt idx="8834">
                  <c:v>33427</c:v>
                </c:pt>
                <c:pt idx="8835">
                  <c:v>33428</c:v>
                </c:pt>
                <c:pt idx="8836">
                  <c:v>33429</c:v>
                </c:pt>
                <c:pt idx="8837">
                  <c:v>33430</c:v>
                </c:pt>
                <c:pt idx="8838">
                  <c:v>33431</c:v>
                </c:pt>
                <c:pt idx="8839">
                  <c:v>33432</c:v>
                </c:pt>
                <c:pt idx="8840">
                  <c:v>33433</c:v>
                </c:pt>
                <c:pt idx="8841">
                  <c:v>33434</c:v>
                </c:pt>
                <c:pt idx="8842">
                  <c:v>33435</c:v>
                </c:pt>
                <c:pt idx="8843">
                  <c:v>33436</c:v>
                </c:pt>
                <c:pt idx="8844">
                  <c:v>33437</c:v>
                </c:pt>
                <c:pt idx="8845">
                  <c:v>33438</c:v>
                </c:pt>
                <c:pt idx="8846">
                  <c:v>33439</c:v>
                </c:pt>
                <c:pt idx="8847">
                  <c:v>33440</c:v>
                </c:pt>
                <c:pt idx="8848">
                  <c:v>33441</c:v>
                </c:pt>
                <c:pt idx="8849">
                  <c:v>33442</c:v>
                </c:pt>
                <c:pt idx="8850">
                  <c:v>33443</c:v>
                </c:pt>
                <c:pt idx="8851">
                  <c:v>33444</c:v>
                </c:pt>
                <c:pt idx="8852">
                  <c:v>33445</c:v>
                </c:pt>
                <c:pt idx="8853">
                  <c:v>33446</c:v>
                </c:pt>
                <c:pt idx="8854">
                  <c:v>33447</c:v>
                </c:pt>
                <c:pt idx="8855">
                  <c:v>33448</c:v>
                </c:pt>
                <c:pt idx="8856">
                  <c:v>33449</c:v>
                </c:pt>
                <c:pt idx="8857">
                  <c:v>33450</c:v>
                </c:pt>
                <c:pt idx="8858">
                  <c:v>33451</c:v>
                </c:pt>
                <c:pt idx="8859">
                  <c:v>33452</c:v>
                </c:pt>
                <c:pt idx="8860">
                  <c:v>33453</c:v>
                </c:pt>
                <c:pt idx="8861">
                  <c:v>33454</c:v>
                </c:pt>
                <c:pt idx="8862">
                  <c:v>33455</c:v>
                </c:pt>
                <c:pt idx="8863">
                  <c:v>33456</c:v>
                </c:pt>
                <c:pt idx="8864">
                  <c:v>33457</c:v>
                </c:pt>
                <c:pt idx="8865">
                  <c:v>33458</c:v>
                </c:pt>
                <c:pt idx="8866">
                  <c:v>33459</c:v>
                </c:pt>
                <c:pt idx="8867">
                  <c:v>33460</c:v>
                </c:pt>
                <c:pt idx="8868">
                  <c:v>33461</c:v>
                </c:pt>
                <c:pt idx="8869">
                  <c:v>33462</c:v>
                </c:pt>
                <c:pt idx="8870">
                  <c:v>33463</c:v>
                </c:pt>
                <c:pt idx="8871">
                  <c:v>33464</c:v>
                </c:pt>
                <c:pt idx="8872">
                  <c:v>33465</c:v>
                </c:pt>
                <c:pt idx="8873">
                  <c:v>33466</c:v>
                </c:pt>
                <c:pt idx="8874">
                  <c:v>33467</c:v>
                </c:pt>
                <c:pt idx="8875">
                  <c:v>33468</c:v>
                </c:pt>
                <c:pt idx="8876">
                  <c:v>33469</c:v>
                </c:pt>
                <c:pt idx="8877">
                  <c:v>33470</c:v>
                </c:pt>
                <c:pt idx="8878">
                  <c:v>33471</c:v>
                </c:pt>
                <c:pt idx="8879">
                  <c:v>33472</c:v>
                </c:pt>
                <c:pt idx="8880">
                  <c:v>33473</c:v>
                </c:pt>
                <c:pt idx="8881">
                  <c:v>33474</c:v>
                </c:pt>
                <c:pt idx="8882">
                  <c:v>33475</c:v>
                </c:pt>
                <c:pt idx="8883">
                  <c:v>33476</c:v>
                </c:pt>
                <c:pt idx="8884">
                  <c:v>33477</c:v>
                </c:pt>
                <c:pt idx="8885">
                  <c:v>33478</c:v>
                </c:pt>
                <c:pt idx="8886">
                  <c:v>33479</c:v>
                </c:pt>
                <c:pt idx="8887">
                  <c:v>33480</c:v>
                </c:pt>
                <c:pt idx="8888">
                  <c:v>33481</c:v>
                </c:pt>
                <c:pt idx="8889">
                  <c:v>33482</c:v>
                </c:pt>
                <c:pt idx="8890">
                  <c:v>33483</c:v>
                </c:pt>
                <c:pt idx="8891">
                  <c:v>33484</c:v>
                </c:pt>
                <c:pt idx="8892">
                  <c:v>33485</c:v>
                </c:pt>
                <c:pt idx="8893">
                  <c:v>33486</c:v>
                </c:pt>
                <c:pt idx="8894">
                  <c:v>33487</c:v>
                </c:pt>
                <c:pt idx="8895">
                  <c:v>33488</c:v>
                </c:pt>
                <c:pt idx="8896">
                  <c:v>33489</c:v>
                </c:pt>
                <c:pt idx="8897">
                  <c:v>33490</c:v>
                </c:pt>
                <c:pt idx="8898">
                  <c:v>33491</c:v>
                </c:pt>
                <c:pt idx="8899">
                  <c:v>33492</c:v>
                </c:pt>
                <c:pt idx="8900">
                  <c:v>33493</c:v>
                </c:pt>
                <c:pt idx="8901">
                  <c:v>33494</c:v>
                </c:pt>
                <c:pt idx="8902">
                  <c:v>33495</c:v>
                </c:pt>
                <c:pt idx="8903">
                  <c:v>33496</c:v>
                </c:pt>
                <c:pt idx="8904">
                  <c:v>33497</c:v>
                </c:pt>
                <c:pt idx="8905">
                  <c:v>33498</c:v>
                </c:pt>
                <c:pt idx="8906">
                  <c:v>33499</c:v>
                </c:pt>
                <c:pt idx="8907">
                  <c:v>33500</c:v>
                </c:pt>
                <c:pt idx="8908">
                  <c:v>33501</c:v>
                </c:pt>
                <c:pt idx="8909">
                  <c:v>33502</c:v>
                </c:pt>
                <c:pt idx="8910">
                  <c:v>33503</c:v>
                </c:pt>
                <c:pt idx="8911">
                  <c:v>33504</c:v>
                </c:pt>
                <c:pt idx="8912">
                  <c:v>33505</c:v>
                </c:pt>
                <c:pt idx="8913">
                  <c:v>33506</c:v>
                </c:pt>
                <c:pt idx="8914">
                  <c:v>33507</c:v>
                </c:pt>
                <c:pt idx="8915">
                  <c:v>33508</c:v>
                </c:pt>
                <c:pt idx="8916">
                  <c:v>33509</c:v>
                </c:pt>
                <c:pt idx="8917">
                  <c:v>33510</c:v>
                </c:pt>
                <c:pt idx="8918">
                  <c:v>33511</c:v>
                </c:pt>
                <c:pt idx="8919">
                  <c:v>33512</c:v>
                </c:pt>
                <c:pt idx="8920">
                  <c:v>33513</c:v>
                </c:pt>
                <c:pt idx="8921">
                  <c:v>33514</c:v>
                </c:pt>
                <c:pt idx="8922">
                  <c:v>33515</c:v>
                </c:pt>
                <c:pt idx="8923">
                  <c:v>33516</c:v>
                </c:pt>
                <c:pt idx="8924">
                  <c:v>33517</c:v>
                </c:pt>
                <c:pt idx="8925">
                  <c:v>33518</c:v>
                </c:pt>
                <c:pt idx="8926">
                  <c:v>33519</c:v>
                </c:pt>
                <c:pt idx="8927">
                  <c:v>33520</c:v>
                </c:pt>
                <c:pt idx="8928">
                  <c:v>33521</c:v>
                </c:pt>
                <c:pt idx="8929">
                  <c:v>33522</c:v>
                </c:pt>
                <c:pt idx="8930">
                  <c:v>33523</c:v>
                </c:pt>
                <c:pt idx="8931">
                  <c:v>33524</c:v>
                </c:pt>
                <c:pt idx="8932">
                  <c:v>33525</c:v>
                </c:pt>
                <c:pt idx="8933">
                  <c:v>33526</c:v>
                </c:pt>
                <c:pt idx="8934">
                  <c:v>33527</c:v>
                </c:pt>
                <c:pt idx="8935">
                  <c:v>33528</c:v>
                </c:pt>
                <c:pt idx="8936">
                  <c:v>33529</c:v>
                </c:pt>
                <c:pt idx="8937">
                  <c:v>33530</c:v>
                </c:pt>
                <c:pt idx="8938">
                  <c:v>33531</c:v>
                </c:pt>
                <c:pt idx="8939">
                  <c:v>33532</c:v>
                </c:pt>
                <c:pt idx="8940">
                  <c:v>33533</c:v>
                </c:pt>
                <c:pt idx="8941">
                  <c:v>33534</c:v>
                </c:pt>
                <c:pt idx="8942">
                  <c:v>33535</c:v>
                </c:pt>
                <c:pt idx="8943">
                  <c:v>33536</c:v>
                </c:pt>
                <c:pt idx="8944">
                  <c:v>33537</c:v>
                </c:pt>
                <c:pt idx="8945">
                  <c:v>33538</c:v>
                </c:pt>
                <c:pt idx="8946">
                  <c:v>33539</c:v>
                </c:pt>
                <c:pt idx="8947">
                  <c:v>33540</c:v>
                </c:pt>
                <c:pt idx="8948">
                  <c:v>33541</c:v>
                </c:pt>
                <c:pt idx="8949">
                  <c:v>33542</c:v>
                </c:pt>
                <c:pt idx="8950">
                  <c:v>33543</c:v>
                </c:pt>
                <c:pt idx="8951">
                  <c:v>33544</c:v>
                </c:pt>
                <c:pt idx="8952">
                  <c:v>33545</c:v>
                </c:pt>
                <c:pt idx="8953">
                  <c:v>33546</c:v>
                </c:pt>
                <c:pt idx="8954">
                  <c:v>33547</c:v>
                </c:pt>
                <c:pt idx="8955">
                  <c:v>33548</c:v>
                </c:pt>
                <c:pt idx="8956">
                  <c:v>33549</c:v>
                </c:pt>
                <c:pt idx="8957">
                  <c:v>33550</c:v>
                </c:pt>
                <c:pt idx="8958">
                  <c:v>33551</c:v>
                </c:pt>
                <c:pt idx="8959">
                  <c:v>33552</c:v>
                </c:pt>
                <c:pt idx="8960">
                  <c:v>33553</c:v>
                </c:pt>
                <c:pt idx="8961">
                  <c:v>33554</c:v>
                </c:pt>
                <c:pt idx="8962">
                  <c:v>33555</c:v>
                </c:pt>
                <c:pt idx="8963">
                  <c:v>33556</c:v>
                </c:pt>
                <c:pt idx="8964">
                  <c:v>33557</c:v>
                </c:pt>
                <c:pt idx="8965">
                  <c:v>33558</c:v>
                </c:pt>
                <c:pt idx="8966">
                  <c:v>33559</c:v>
                </c:pt>
                <c:pt idx="8967">
                  <c:v>33560</c:v>
                </c:pt>
                <c:pt idx="8968">
                  <c:v>33561</c:v>
                </c:pt>
                <c:pt idx="8969">
                  <c:v>33562</c:v>
                </c:pt>
                <c:pt idx="8970">
                  <c:v>33563</c:v>
                </c:pt>
                <c:pt idx="8971">
                  <c:v>33564</c:v>
                </c:pt>
                <c:pt idx="8972">
                  <c:v>33565</c:v>
                </c:pt>
                <c:pt idx="8973">
                  <c:v>33566</c:v>
                </c:pt>
                <c:pt idx="8974">
                  <c:v>33567</c:v>
                </c:pt>
                <c:pt idx="8975">
                  <c:v>33568</c:v>
                </c:pt>
                <c:pt idx="8976">
                  <c:v>33569</c:v>
                </c:pt>
                <c:pt idx="8977">
                  <c:v>33570</c:v>
                </c:pt>
                <c:pt idx="8978">
                  <c:v>33571</c:v>
                </c:pt>
                <c:pt idx="8979">
                  <c:v>33572</c:v>
                </c:pt>
                <c:pt idx="8980">
                  <c:v>33573</c:v>
                </c:pt>
                <c:pt idx="8981">
                  <c:v>33574</c:v>
                </c:pt>
                <c:pt idx="8982">
                  <c:v>33575</c:v>
                </c:pt>
                <c:pt idx="8983">
                  <c:v>33576</c:v>
                </c:pt>
                <c:pt idx="8984">
                  <c:v>33577</c:v>
                </c:pt>
                <c:pt idx="8985">
                  <c:v>33578</c:v>
                </c:pt>
                <c:pt idx="8986">
                  <c:v>33579</c:v>
                </c:pt>
                <c:pt idx="8987">
                  <c:v>33580</c:v>
                </c:pt>
                <c:pt idx="8988">
                  <c:v>33581</c:v>
                </c:pt>
                <c:pt idx="8989">
                  <c:v>33582</c:v>
                </c:pt>
                <c:pt idx="8990">
                  <c:v>33583</c:v>
                </c:pt>
                <c:pt idx="8991">
                  <c:v>33584</c:v>
                </c:pt>
                <c:pt idx="8992">
                  <c:v>33585</c:v>
                </c:pt>
                <c:pt idx="8993">
                  <c:v>33586</c:v>
                </c:pt>
                <c:pt idx="8994">
                  <c:v>33587</c:v>
                </c:pt>
                <c:pt idx="8995">
                  <c:v>33588</c:v>
                </c:pt>
                <c:pt idx="8996">
                  <c:v>33589</c:v>
                </c:pt>
                <c:pt idx="8997">
                  <c:v>33590</c:v>
                </c:pt>
                <c:pt idx="8998">
                  <c:v>33591</c:v>
                </c:pt>
                <c:pt idx="8999">
                  <c:v>33592</c:v>
                </c:pt>
                <c:pt idx="9000">
                  <c:v>33593</c:v>
                </c:pt>
                <c:pt idx="9001">
                  <c:v>33594</c:v>
                </c:pt>
                <c:pt idx="9002">
                  <c:v>33595</c:v>
                </c:pt>
                <c:pt idx="9003">
                  <c:v>33596</c:v>
                </c:pt>
                <c:pt idx="9004">
                  <c:v>33597</c:v>
                </c:pt>
                <c:pt idx="9005">
                  <c:v>33598</c:v>
                </c:pt>
                <c:pt idx="9006">
                  <c:v>33599</c:v>
                </c:pt>
                <c:pt idx="9007">
                  <c:v>33600</c:v>
                </c:pt>
                <c:pt idx="9008">
                  <c:v>33601</c:v>
                </c:pt>
                <c:pt idx="9009">
                  <c:v>33602</c:v>
                </c:pt>
                <c:pt idx="9010">
                  <c:v>33603</c:v>
                </c:pt>
                <c:pt idx="9011">
                  <c:v>33604</c:v>
                </c:pt>
                <c:pt idx="9012">
                  <c:v>33605</c:v>
                </c:pt>
                <c:pt idx="9013">
                  <c:v>33606</c:v>
                </c:pt>
                <c:pt idx="9014">
                  <c:v>33607</c:v>
                </c:pt>
                <c:pt idx="9015">
                  <c:v>33608</c:v>
                </c:pt>
                <c:pt idx="9016">
                  <c:v>33609</c:v>
                </c:pt>
                <c:pt idx="9017">
                  <c:v>33610</c:v>
                </c:pt>
                <c:pt idx="9018">
                  <c:v>33611</c:v>
                </c:pt>
                <c:pt idx="9019">
                  <c:v>33612</c:v>
                </c:pt>
                <c:pt idx="9020">
                  <c:v>33613</c:v>
                </c:pt>
                <c:pt idx="9021">
                  <c:v>33614</c:v>
                </c:pt>
                <c:pt idx="9022">
                  <c:v>33615</c:v>
                </c:pt>
                <c:pt idx="9023">
                  <c:v>33616</c:v>
                </c:pt>
                <c:pt idx="9024">
                  <c:v>33617</c:v>
                </c:pt>
                <c:pt idx="9025">
                  <c:v>33618</c:v>
                </c:pt>
                <c:pt idx="9026">
                  <c:v>33619</c:v>
                </c:pt>
                <c:pt idx="9027">
                  <c:v>33620</c:v>
                </c:pt>
                <c:pt idx="9028">
                  <c:v>33621</c:v>
                </c:pt>
                <c:pt idx="9029">
                  <c:v>33622</c:v>
                </c:pt>
                <c:pt idx="9030">
                  <c:v>33623</c:v>
                </c:pt>
                <c:pt idx="9031">
                  <c:v>33624</c:v>
                </c:pt>
                <c:pt idx="9032">
                  <c:v>33625</c:v>
                </c:pt>
                <c:pt idx="9033">
                  <c:v>33626</c:v>
                </c:pt>
                <c:pt idx="9034">
                  <c:v>33627</c:v>
                </c:pt>
                <c:pt idx="9035">
                  <c:v>33628</c:v>
                </c:pt>
                <c:pt idx="9036">
                  <c:v>33629</c:v>
                </c:pt>
                <c:pt idx="9037">
                  <c:v>33630</c:v>
                </c:pt>
                <c:pt idx="9038">
                  <c:v>33631</c:v>
                </c:pt>
                <c:pt idx="9039">
                  <c:v>33632</c:v>
                </c:pt>
                <c:pt idx="9040">
                  <c:v>33633</c:v>
                </c:pt>
                <c:pt idx="9041">
                  <c:v>33634</c:v>
                </c:pt>
                <c:pt idx="9042">
                  <c:v>33635</c:v>
                </c:pt>
                <c:pt idx="9043">
                  <c:v>33636</c:v>
                </c:pt>
                <c:pt idx="9044">
                  <c:v>33637</c:v>
                </c:pt>
                <c:pt idx="9045">
                  <c:v>33638</c:v>
                </c:pt>
                <c:pt idx="9046">
                  <c:v>33639</c:v>
                </c:pt>
                <c:pt idx="9047">
                  <c:v>33640</c:v>
                </c:pt>
                <c:pt idx="9048">
                  <c:v>33641</c:v>
                </c:pt>
                <c:pt idx="9049">
                  <c:v>33642</c:v>
                </c:pt>
                <c:pt idx="9050">
                  <c:v>33643</c:v>
                </c:pt>
                <c:pt idx="9051">
                  <c:v>33644</c:v>
                </c:pt>
                <c:pt idx="9052">
                  <c:v>33645</c:v>
                </c:pt>
                <c:pt idx="9053">
                  <c:v>33646</c:v>
                </c:pt>
                <c:pt idx="9054">
                  <c:v>33647</c:v>
                </c:pt>
                <c:pt idx="9055">
                  <c:v>33648</c:v>
                </c:pt>
                <c:pt idx="9056">
                  <c:v>33649</c:v>
                </c:pt>
                <c:pt idx="9057">
                  <c:v>33650</c:v>
                </c:pt>
                <c:pt idx="9058">
                  <c:v>33651</c:v>
                </c:pt>
                <c:pt idx="9059">
                  <c:v>33652</c:v>
                </c:pt>
                <c:pt idx="9060">
                  <c:v>33653</c:v>
                </c:pt>
                <c:pt idx="9061">
                  <c:v>33654</c:v>
                </c:pt>
                <c:pt idx="9062">
                  <c:v>33655</c:v>
                </c:pt>
                <c:pt idx="9063">
                  <c:v>33656</c:v>
                </c:pt>
                <c:pt idx="9064">
                  <c:v>33657</c:v>
                </c:pt>
                <c:pt idx="9065">
                  <c:v>33658</c:v>
                </c:pt>
                <c:pt idx="9066">
                  <c:v>33659</c:v>
                </c:pt>
                <c:pt idx="9067">
                  <c:v>33660</c:v>
                </c:pt>
                <c:pt idx="9068">
                  <c:v>33661</c:v>
                </c:pt>
                <c:pt idx="9069">
                  <c:v>33662</c:v>
                </c:pt>
                <c:pt idx="9070">
                  <c:v>33663</c:v>
                </c:pt>
                <c:pt idx="9071">
                  <c:v>33664</c:v>
                </c:pt>
                <c:pt idx="9072">
                  <c:v>33665</c:v>
                </c:pt>
                <c:pt idx="9073">
                  <c:v>33666</c:v>
                </c:pt>
                <c:pt idx="9074">
                  <c:v>33667</c:v>
                </c:pt>
                <c:pt idx="9075">
                  <c:v>33668</c:v>
                </c:pt>
                <c:pt idx="9076">
                  <c:v>33669</c:v>
                </c:pt>
                <c:pt idx="9077">
                  <c:v>33670</c:v>
                </c:pt>
                <c:pt idx="9078">
                  <c:v>33671</c:v>
                </c:pt>
                <c:pt idx="9079">
                  <c:v>33672</c:v>
                </c:pt>
                <c:pt idx="9080">
                  <c:v>33673</c:v>
                </c:pt>
                <c:pt idx="9081">
                  <c:v>33674</c:v>
                </c:pt>
                <c:pt idx="9082">
                  <c:v>33675</c:v>
                </c:pt>
                <c:pt idx="9083">
                  <c:v>33676</c:v>
                </c:pt>
                <c:pt idx="9084">
                  <c:v>33677</c:v>
                </c:pt>
                <c:pt idx="9085">
                  <c:v>33678</c:v>
                </c:pt>
                <c:pt idx="9086">
                  <c:v>33679</c:v>
                </c:pt>
                <c:pt idx="9087">
                  <c:v>33680</c:v>
                </c:pt>
                <c:pt idx="9088">
                  <c:v>33681</c:v>
                </c:pt>
                <c:pt idx="9089">
                  <c:v>33682</c:v>
                </c:pt>
                <c:pt idx="9090">
                  <c:v>33683</c:v>
                </c:pt>
                <c:pt idx="9091">
                  <c:v>33684</c:v>
                </c:pt>
                <c:pt idx="9092">
                  <c:v>33685</c:v>
                </c:pt>
                <c:pt idx="9093">
                  <c:v>33686</c:v>
                </c:pt>
                <c:pt idx="9094">
                  <c:v>33687</c:v>
                </c:pt>
                <c:pt idx="9095">
                  <c:v>33688</c:v>
                </c:pt>
                <c:pt idx="9096">
                  <c:v>33689</c:v>
                </c:pt>
                <c:pt idx="9097">
                  <c:v>33690</c:v>
                </c:pt>
                <c:pt idx="9098">
                  <c:v>33691</c:v>
                </c:pt>
                <c:pt idx="9099">
                  <c:v>33692</c:v>
                </c:pt>
                <c:pt idx="9100">
                  <c:v>33693</c:v>
                </c:pt>
                <c:pt idx="9101">
                  <c:v>33694</c:v>
                </c:pt>
                <c:pt idx="9102">
                  <c:v>33695</c:v>
                </c:pt>
                <c:pt idx="9103">
                  <c:v>33696</c:v>
                </c:pt>
                <c:pt idx="9104">
                  <c:v>33697</c:v>
                </c:pt>
                <c:pt idx="9105">
                  <c:v>33698</c:v>
                </c:pt>
                <c:pt idx="9106">
                  <c:v>33699</c:v>
                </c:pt>
                <c:pt idx="9107">
                  <c:v>33700</c:v>
                </c:pt>
                <c:pt idx="9108">
                  <c:v>33701</c:v>
                </c:pt>
                <c:pt idx="9109">
                  <c:v>33702</c:v>
                </c:pt>
                <c:pt idx="9110">
                  <c:v>33703</c:v>
                </c:pt>
                <c:pt idx="9111">
                  <c:v>33704</c:v>
                </c:pt>
                <c:pt idx="9112">
                  <c:v>33705</c:v>
                </c:pt>
                <c:pt idx="9113">
                  <c:v>33706</c:v>
                </c:pt>
                <c:pt idx="9114">
                  <c:v>33707</c:v>
                </c:pt>
                <c:pt idx="9115">
                  <c:v>33708</c:v>
                </c:pt>
                <c:pt idx="9116">
                  <c:v>33709</c:v>
                </c:pt>
                <c:pt idx="9117">
                  <c:v>33710</c:v>
                </c:pt>
                <c:pt idx="9118">
                  <c:v>33711</c:v>
                </c:pt>
                <c:pt idx="9119">
                  <c:v>33712</c:v>
                </c:pt>
                <c:pt idx="9120">
                  <c:v>33713</c:v>
                </c:pt>
                <c:pt idx="9121">
                  <c:v>33714</c:v>
                </c:pt>
                <c:pt idx="9122">
                  <c:v>33715</c:v>
                </c:pt>
                <c:pt idx="9123">
                  <c:v>33716</c:v>
                </c:pt>
                <c:pt idx="9124">
                  <c:v>33717</c:v>
                </c:pt>
                <c:pt idx="9125">
                  <c:v>33718</c:v>
                </c:pt>
                <c:pt idx="9126">
                  <c:v>33719</c:v>
                </c:pt>
                <c:pt idx="9127">
                  <c:v>33720</c:v>
                </c:pt>
                <c:pt idx="9128">
                  <c:v>33721</c:v>
                </c:pt>
                <c:pt idx="9129">
                  <c:v>33722</c:v>
                </c:pt>
                <c:pt idx="9130">
                  <c:v>33723</c:v>
                </c:pt>
                <c:pt idx="9131">
                  <c:v>33724</c:v>
                </c:pt>
                <c:pt idx="9132">
                  <c:v>33725</c:v>
                </c:pt>
                <c:pt idx="9133">
                  <c:v>33726</c:v>
                </c:pt>
                <c:pt idx="9134">
                  <c:v>33727</c:v>
                </c:pt>
                <c:pt idx="9135">
                  <c:v>33728</c:v>
                </c:pt>
                <c:pt idx="9136">
                  <c:v>33729</c:v>
                </c:pt>
                <c:pt idx="9137">
                  <c:v>33730</c:v>
                </c:pt>
                <c:pt idx="9138">
                  <c:v>33731</c:v>
                </c:pt>
                <c:pt idx="9139">
                  <c:v>33732</c:v>
                </c:pt>
                <c:pt idx="9140">
                  <c:v>33733</c:v>
                </c:pt>
                <c:pt idx="9141">
                  <c:v>33734</c:v>
                </c:pt>
                <c:pt idx="9142">
                  <c:v>33735</c:v>
                </c:pt>
                <c:pt idx="9143">
                  <c:v>33736</c:v>
                </c:pt>
                <c:pt idx="9144">
                  <c:v>33737</c:v>
                </c:pt>
                <c:pt idx="9145">
                  <c:v>33738</c:v>
                </c:pt>
                <c:pt idx="9146">
                  <c:v>33739</c:v>
                </c:pt>
                <c:pt idx="9147">
                  <c:v>33740</c:v>
                </c:pt>
                <c:pt idx="9148">
                  <c:v>33741</c:v>
                </c:pt>
                <c:pt idx="9149">
                  <c:v>33742</c:v>
                </c:pt>
                <c:pt idx="9150">
                  <c:v>33743</c:v>
                </c:pt>
                <c:pt idx="9151">
                  <c:v>33744</c:v>
                </c:pt>
                <c:pt idx="9152">
                  <c:v>33745</c:v>
                </c:pt>
                <c:pt idx="9153">
                  <c:v>33746</c:v>
                </c:pt>
                <c:pt idx="9154">
                  <c:v>33747</c:v>
                </c:pt>
                <c:pt idx="9155">
                  <c:v>33748</c:v>
                </c:pt>
                <c:pt idx="9156">
                  <c:v>33749</c:v>
                </c:pt>
                <c:pt idx="9157">
                  <c:v>33750</c:v>
                </c:pt>
                <c:pt idx="9158">
                  <c:v>33751</c:v>
                </c:pt>
                <c:pt idx="9159">
                  <c:v>33752</c:v>
                </c:pt>
                <c:pt idx="9160">
                  <c:v>33753</c:v>
                </c:pt>
                <c:pt idx="9161">
                  <c:v>33754</c:v>
                </c:pt>
                <c:pt idx="9162">
                  <c:v>33755</c:v>
                </c:pt>
                <c:pt idx="9163">
                  <c:v>33756</c:v>
                </c:pt>
                <c:pt idx="9164">
                  <c:v>33757</c:v>
                </c:pt>
                <c:pt idx="9165">
                  <c:v>33758</c:v>
                </c:pt>
                <c:pt idx="9166">
                  <c:v>33759</c:v>
                </c:pt>
                <c:pt idx="9167">
                  <c:v>33760</c:v>
                </c:pt>
                <c:pt idx="9168">
                  <c:v>33761</c:v>
                </c:pt>
                <c:pt idx="9169">
                  <c:v>33762</c:v>
                </c:pt>
                <c:pt idx="9170">
                  <c:v>33763</c:v>
                </c:pt>
                <c:pt idx="9171">
                  <c:v>33764</c:v>
                </c:pt>
                <c:pt idx="9172">
                  <c:v>33765</c:v>
                </c:pt>
                <c:pt idx="9173">
                  <c:v>33766</c:v>
                </c:pt>
                <c:pt idx="9174">
                  <c:v>33767</c:v>
                </c:pt>
                <c:pt idx="9175">
                  <c:v>33768</c:v>
                </c:pt>
                <c:pt idx="9176">
                  <c:v>33769</c:v>
                </c:pt>
                <c:pt idx="9177">
                  <c:v>33770</c:v>
                </c:pt>
                <c:pt idx="9178">
                  <c:v>33771</c:v>
                </c:pt>
                <c:pt idx="9179">
                  <c:v>33772</c:v>
                </c:pt>
                <c:pt idx="9180">
                  <c:v>33773</c:v>
                </c:pt>
                <c:pt idx="9181">
                  <c:v>33774</c:v>
                </c:pt>
                <c:pt idx="9182">
                  <c:v>33775</c:v>
                </c:pt>
                <c:pt idx="9183">
                  <c:v>33776</c:v>
                </c:pt>
                <c:pt idx="9184">
                  <c:v>33777</c:v>
                </c:pt>
                <c:pt idx="9185">
                  <c:v>33778</c:v>
                </c:pt>
                <c:pt idx="9186">
                  <c:v>33779</c:v>
                </c:pt>
                <c:pt idx="9187">
                  <c:v>33780</c:v>
                </c:pt>
                <c:pt idx="9188">
                  <c:v>33781</c:v>
                </c:pt>
                <c:pt idx="9189">
                  <c:v>33782</c:v>
                </c:pt>
                <c:pt idx="9190">
                  <c:v>33783</c:v>
                </c:pt>
                <c:pt idx="9191">
                  <c:v>33784</c:v>
                </c:pt>
                <c:pt idx="9192">
                  <c:v>33785</c:v>
                </c:pt>
                <c:pt idx="9193">
                  <c:v>33786</c:v>
                </c:pt>
                <c:pt idx="9194">
                  <c:v>33787</c:v>
                </c:pt>
                <c:pt idx="9195">
                  <c:v>33788</c:v>
                </c:pt>
                <c:pt idx="9196">
                  <c:v>33789</c:v>
                </c:pt>
                <c:pt idx="9197">
                  <c:v>33790</c:v>
                </c:pt>
                <c:pt idx="9198">
                  <c:v>33791</c:v>
                </c:pt>
                <c:pt idx="9199">
                  <c:v>33792</c:v>
                </c:pt>
                <c:pt idx="9200">
                  <c:v>33793</c:v>
                </c:pt>
                <c:pt idx="9201">
                  <c:v>33794</c:v>
                </c:pt>
                <c:pt idx="9202">
                  <c:v>33795</c:v>
                </c:pt>
                <c:pt idx="9203">
                  <c:v>33796</c:v>
                </c:pt>
                <c:pt idx="9204">
                  <c:v>33797</c:v>
                </c:pt>
                <c:pt idx="9205">
                  <c:v>33798</c:v>
                </c:pt>
                <c:pt idx="9206">
                  <c:v>33799</c:v>
                </c:pt>
                <c:pt idx="9207">
                  <c:v>33800</c:v>
                </c:pt>
                <c:pt idx="9208">
                  <c:v>33801</c:v>
                </c:pt>
                <c:pt idx="9209">
                  <c:v>33802</c:v>
                </c:pt>
                <c:pt idx="9210">
                  <c:v>33803</c:v>
                </c:pt>
                <c:pt idx="9211">
                  <c:v>33804</c:v>
                </c:pt>
                <c:pt idx="9212">
                  <c:v>33805</c:v>
                </c:pt>
                <c:pt idx="9213">
                  <c:v>33806</c:v>
                </c:pt>
                <c:pt idx="9214">
                  <c:v>33807</c:v>
                </c:pt>
                <c:pt idx="9215">
                  <c:v>33808</c:v>
                </c:pt>
                <c:pt idx="9216">
                  <c:v>33809</c:v>
                </c:pt>
                <c:pt idx="9217">
                  <c:v>33810</c:v>
                </c:pt>
                <c:pt idx="9218">
                  <c:v>33811</c:v>
                </c:pt>
                <c:pt idx="9219">
                  <c:v>33812</c:v>
                </c:pt>
                <c:pt idx="9220">
                  <c:v>33813</c:v>
                </c:pt>
                <c:pt idx="9221">
                  <c:v>33814</c:v>
                </c:pt>
                <c:pt idx="9222">
                  <c:v>33815</c:v>
                </c:pt>
                <c:pt idx="9223">
                  <c:v>33816</c:v>
                </c:pt>
                <c:pt idx="9224">
                  <c:v>33817</c:v>
                </c:pt>
                <c:pt idx="9225">
                  <c:v>33818</c:v>
                </c:pt>
                <c:pt idx="9226">
                  <c:v>33819</c:v>
                </c:pt>
                <c:pt idx="9227">
                  <c:v>33820</c:v>
                </c:pt>
                <c:pt idx="9228">
                  <c:v>33821</c:v>
                </c:pt>
                <c:pt idx="9229">
                  <c:v>33822</c:v>
                </c:pt>
                <c:pt idx="9230">
                  <c:v>33823</c:v>
                </c:pt>
                <c:pt idx="9231">
                  <c:v>33824</c:v>
                </c:pt>
                <c:pt idx="9232">
                  <c:v>33825</c:v>
                </c:pt>
                <c:pt idx="9233">
                  <c:v>33826</c:v>
                </c:pt>
                <c:pt idx="9234">
                  <c:v>33827</c:v>
                </c:pt>
                <c:pt idx="9235">
                  <c:v>33828</c:v>
                </c:pt>
                <c:pt idx="9236">
                  <c:v>33829</c:v>
                </c:pt>
                <c:pt idx="9237">
                  <c:v>33830</c:v>
                </c:pt>
                <c:pt idx="9238">
                  <c:v>33831</c:v>
                </c:pt>
                <c:pt idx="9239">
                  <c:v>33832</c:v>
                </c:pt>
                <c:pt idx="9240">
                  <c:v>33833</c:v>
                </c:pt>
                <c:pt idx="9241">
                  <c:v>33834</c:v>
                </c:pt>
                <c:pt idx="9242">
                  <c:v>33835</c:v>
                </c:pt>
                <c:pt idx="9243">
                  <c:v>33836</c:v>
                </c:pt>
                <c:pt idx="9244">
                  <c:v>33837</c:v>
                </c:pt>
                <c:pt idx="9245">
                  <c:v>33838</c:v>
                </c:pt>
                <c:pt idx="9246">
                  <c:v>33839</c:v>
                </c:pt>
                <c:pt idx="9247">
                  <c:v>33840</c:v>
                </c:pt>
                <c:pt idx="9248">
                  <c:v>33841</c:v>
                </c:pt>
                <c:pt idx="9249">
                  <c:v>33842</c:v>
                </c:pt>
                <c:pt idx="9250">
                  <c:v>33843</c:v>
                </c:pt>
                <c:pt idx="9251">
                  <c:v>33844</c:v>
                </c:pt>
                <c:pt idx="9252">
                  <c:v>33845</c:v>
                </c:pt>
                <c:pt idx="9253">
                  <c:v>33846</c:v>
                </c:pt>
                <c:pt idx="9254">
                  <c:v>33847</c:v>
                </c:pt>
                <c:pt idx="9255">
                  <c:v>33848</c:v>
                </c:pt>
                <c:pt idx="9256">
                  <c:v>33849</c:v>
                </c:pt>
                <c:pt idx="9257">
                  <c:v>33850</c:v>
                </c:pt>
                <c:pt idx="9258">
                  <c:v>33851</c:v>
                </c:pt>
                <c:pt idx="9259">
                  <c:v>33852</c:v>
                </c:pt>
                <c:pt idx="9260">
                  <c:v>33853</c:v>
                </c:pt>
                <c:pt idx="9261">
                  <c:v>33854</c:v>
                </c:pt>
                <c:pt idx="9262">
                  <c:v>33855</c:v>
                </c:pt>
                <c:pt idx="9263">
                  <c:v>33856</c:v>
                </c:pt>
                <c:pt idx="9264">
                  <c:v>33857</c:v>
                </c:pt>
                <c:pt idx="9265">
                  <c:v>33858</c:v>
                </c:pt>
                <c:pt idx="9266">
                  <c:v>33859</c:v>
                </c:pt>
                <c:pt idx="9267">
                  <c:v>33860</c:v>
                </c:pt>
                <c:pt idx="9268">
                  <c:v>33861</c:v>
                </c:pt>
                <c:pt idx="9269">
                  <c:v>33862</c:v>
                </c:pt>
                <c:pt idx="9270">
                  <c:v>33863</c:v>
                </c:pt>
                <c:pt idx="9271">
                  <c:v>33864</c:v>
                </c:pt>
                <c:pt idx="9272">
                  <c:v>33865</c:v>
                </c:pt>
                <c:pt idx="9273">
                  <c:v>33866</c:v>
                </c:pt>
                <c:pt idx="9274">
                  <c:v>33867</c:v>
                </c:pt>
                <c:pt idx="9275">
                  <c:v>33868</c:v>
                </c:pt>
                <c:pt idx="9276">
                  <c:v>33869</c:v>
                </c:pt>
                <c:pt idx="9277">
                  <c:v>33870</c:v>
                </c:pt>
                <c:pt idx="9278">
                  <c:v>33871</c:v>
                </c:pt>
                <c:pt idx="9279">
                  <c:v>33872</c:v>
                </c:pt>
                <c:pt idx="9280">
                  <c:v>33873</c:v>
                </c:pt>
                <c:pt idx="9281">
                  <c:v>33874</c:v>
                </c:pt>
                <c:pt idx="9282">
                  <c:v>33875</c:v>
                </c:pt>
                <c:pt idx="9283">
                  <c:v>33876</c:v>
                </c:pt>
                <c:pt idx="9284">
                  <c:v>33877</c:v>
                </c:pt>
                <c:pt idx="9285">
                  <c:v>33878</c:v>
                </c:pt>
                <c:pt idx="9286">
                  <c:v>33879</c:v>
                </c:pt>
                <c:pt idx="9287">
                  <c:v>33880</c:v>
                </c:pt>
                <c:pt idx="9288">
                  <c:v>33881</c:v>
                </c:pt>
                <c:pt idx="9289">
                  <c:v>33882</c:v>
                </c:pt>
                <c:pt idx="9290">
                  <c:v>33883</c:v>
                </c:pt>
                <c:pt idx="9291">
                  <c:v>33884</c:v>
                </c:pt>
                <c:pt idx="9292">
                  <c:v>33885</c:v>
                </c:pt>
                <c:pt idx="9293">
                  <c:v>33886</c:v>
                </c:pt>
                <c:pt idx="9294">
                  <c:v>33887</c:v>
                </c:pt>
                <c:pt idx="9295">
                  <c:v>33888</c:v>
                </c:pt>
                <c:pt idx="9296">
                  <c:v>33889</c:v>
                </c:pt>
                <c:pt idx="9297">
                  <c:v>33890</c:v>
                </c:pt>
                <c:pt idx="9298">
                  <c:v>33891</c:v>
                </c:pt>
                <c:pt idx="9299">
                  <c:v>33892</c:v>
                </c:pt>
                <c:pt idx="9300">
                  <c:v>33893</c:v>
                </c:pt>
                <c:pt idx="9301">
                  <c:v>33894</c:v>
                </c:pt>
                <c:pt idx="9302">
                  <c:v>33895</c:v>
                </c:pt>
                <c:pt idx="9303">
                  <c:v>33896</c:v>
                </c:pt>
                <c:pt idx="9304">
                  <c:v>33897</c:v>
                </c:pt>
                <c:pt idx="9305">
                  <c:v>33898</c:v>
                </c:pt>
                <c:pt idx="9306">
                  <c:v>33899</c:v>
                </c:pt>
                <c:pt idx="9307">
                  <c:v>33900</c:v>
                </c:pt>
                <c:pt idx="9308">
                  <c:v>33901</c:v>
                </c:pt>
                <c:pt idx="9309">
                  <c:v>33902</c:v>
                </c:pt>
                <c:pt idx="9310">
                  <c:v>33903</c:v>
                </c:pt>
                <c:pt idx="9311">
                  <c:v>33904</c:v>
                </c:pt>
                <c:pt idx="9312">
                  <c:v>33905</c:v>
                </c:pt>
                <c:pt idx="9313">
                  <c:v>33906</c:v>
                </c:pt>
                <c:pt idx="9314">
                  <c:v>33907</c:v>
                </c:pt>
                <c:pt idx="9315">
                  <c:v>33908</c:v>
                </c:pt>
                <c:pt idx="9316">
                  <c:v>33909</c:v>
                </c:pt>
                <c:pt idx="9317">
                  <c:v>33910</c:v>
                </c:pt>
                <c:pt idx="9318">
                  <c:v>33911</c:v>
                </c:pt>
                <c:pt idx="9319">
                  <c:v>33912</c:v>
                </c:pt>
                <c:pt idx="9320">
                  <c:v>33913</c:v>
                </c:pt>
                <c:pt idx="9321">
                  <c:v>33914</c:v>
                </c:pt>
                <c:pt idx="9322">
                  <c:v>33915</c:v>
                </c:pt>
                <c:pt idx="9323">
                  <c:v>33916</c:v>
                </c:pt>
                <c:pt idx="9324">
                  <c:v>33917</c:v>
                </c:pt>
                <c:pt idx="9325">
                  <c:v>33918</c:v>
                </c:pt>
                <c:pt idx="9326">
                  <c:v>33919</c:v>
                </c:pt>
                <c:pt idx="9327">
                  <c:v>33920</c:v>
                </c:pt>
                <c:pt idx="9328">
                  <c:v>33921</c:v>
                </c:pt>
                <c:pt idx="9329">
                  <c:v>33922</c:v>
                </c:pt>
                <c:pt idx="9330">
                  <c:v>33923</c:v>
                </c:pt>
                <c:pt idx="9331">
                  <c:v>33924</c:v>
                </c:pt>
                <c:pt idx="9332">
                  <c:v>33925</c:v>
                </c:pt>
                <c:pt idx="9333">
                  <c:v>33926</c:v>
                </c:pt>
                <c:pt idx="9334">
                  <c:v>33927</c:v>
                </c:pt>
                <c:pt idx="9335">
                  <c:v>33928</c:v>
                </c:pt>
                <c:pt idx="9336">
                  <c:v>33929</c:v>
                </c:pt>
                <c:pt idx="9337">
                  <c:v>33930</c:v>
                </c:pt>
                <c:pt idx="9338">
                  <c:v>33931</c:v>
                </c:pt>
                <c:pt idx="9339">
                  <c:v>33932</c:v>
                </c:pt>
                <c:pt idx="9340">
                  <c:v>33933</c:v>
                </c:pt>
                <c:pt idx="9341">
                  <c:v>33934</c:v>
                </c:pt>
                <c:pt idx="9342">
                  <c:v>33935</c:v>
                </c:pt>
                <c:pt idx="9343">
                  <c:v>33936</c:v>
                </c:pt>
                <c:pt idx="9344">
                  <c:v>33937</c:v>
                </c:pt>
                <c:pt idx="9345">
                  <c:v>33938</c:v>
                </c:pt>
                <c:pt idx="9346">
                  <c:v>33939</c:v>
                </c:pt>
                <c:pt idx="9347">
                  <c:v>33940</c:v>
                </c:pt>
                <c:pt idx="9348">
                  <c:v>33941</c:v>
                </c:pt>
                <c:pt idx="9349">
                  <c:v>33942</c:v>
                </c:pt>
                <c:pt idx="9350">
                  <c:v>33943</c:v>
                </c:pt>
                <c:pt idx="9351">
                  <c:v>33944</c:v>
                </c:pt>
                <c:pt idx="9352">
                  <c:v>33945</c:v>
                </c:pt>
                <c:pt idx="9353">
                  <c:v>33946</c:v>
                </c:pt>
                <c:pt idx="9354">
                  <c:v>33947</c:v>
                </c:pt>
                <c:pt idx="9355">
                  <c:v>33948</c:v>
                </c:pt>
                <c:pt idx="9356">
                  <c:v>33949</c:v>
                </c:pt>
                <c:pt idx="9357">
                  <c:v>33950</c:v>
                </c:pt>
                <c:pt idx="9358">
                  <c:v>33951</c:v>
                </c:pt>
                <c:pt idx="9359">
                  <c:v>33952</c:v>
                </c:pt>
                <c:pt idx="9360">
                  <c:v>33953</c:v>
                </c:pt>
                <c:pt idx="9361">
                  <c:v>33954</c:v>
                </c:pt>
                <c:pt idx="9362">
                  <c:v>33955</c:v>
                </c:pt>
                <c:pt idx="9363">
                  <c:v>33956</c:v>
                </c:pt>
                <c:pt idx="9364">
                  <c:v>33957</c:v>
                </c:pt>
                <c:pt idx="9365">
                  <c:v>33958</c:v>
                </c:pt>
                <c:pt idx="9366">
                  <c:v>33959</c:v>
                </c:pt>
                <c:pt idx="9367">
                  <c:v>33960</c:v>
                </c:pt>
                <c:pt idx="9368">
                  <c:v>33961</c:v>
                </c:pt>
                <c:pt idx="9369">
                  <c:v>33962</c:v>
                </c:pt>
                <c:pt idx="9370">
                  <c:v>33963</c:v>
                </c:pt>
                <c:pt idx="9371">
                  <c:v>33964</c:v>
                </c:pt>
                <c:pt idx="9372">
                  <c:v>33965</c:v>
                </c:pt>
                <c:pt idx="9373">
                  <c:v>33966</c:v>
                </c:pt>
                <c:pt idx="9374">
                  <c:v>33967</c:v>
                </c:pt>
                <c:pt idx="9375">
                  <c:v>33968</c:v>
                </c:pt>
                <c:pt idx="9376">
                  <c:v>33969</c:v>
                </c:pt>
                <c:pt idx="9377">
                  <c:v>33970</c:v>
                </c:pt>
                <c:pt idx="9378">
                  <c:v>33971</c:v>
                </c:pt>
                <c:pt idx="9379">
                  <c:v>33972</c:v>
                </c:pt>
                <c:pt idx="9380">
                  <c:v>33973</c:v>
                </c:pt>
                <c:pt idx="9381">
                  <c:v>33974</c:v>
                </c:pt>
                <c:pt idx="9382">
                  <c:v>33975</c:v>
                </c:pt>
                <c:pt idx="9383">
                  <c:v>33976</c:v>
                </c:pt>
                <c:pt idx="9384">
                  <c:v>33977</c:v>
                </c:pt>
                <c:pt idx="9385">
                  <c:v>33978</c:v>
                </c:pt>
                <c:pt idx="9386">
                  <c:v>33979</c:v>
                </c:pt>
                <c:pt idx="9387">
                  <c:v>33980</c:v>
                </c:pt>
                <c:pt idx="9388">
                  <c:v>33981</c:v>
                </c:pt>
                <c:pt idx="9389">
                  <c:v>33982</c:v>
                </c:pt>
                <c:pt idx="9390">
                  <c:v>33983</c:v>
                </c:pt>
                <c:pt idx="9391">
                  <c:v>33984</c:v>
                </c:pt>
                <c:pt idx="9392">
                  <c:v>33985</c:v>
                </c:pt>
                <c:pt idx="9393">
                  <c:v>33986</c:v>
                </c:pt>
                <c:pt idx="9394">
                  <c:v>33987</c:v>
                </c:pt>
                <c:pt idx="9395">
                  <c:v>33988</c:v>
                </c:pt>
                <c:pt idx="9396">
                  <c:v>33989</c:v>
                </c:pt>
                <c:pt idx="9397">
                  <c:v>33990</c:v>
                </c:pt>
                <c:pt idx="9398">
                  <c:v>33991</c:v>
                </c:pt>
                <c:pt idx="9399">
                  <c:v>33992</c:v>
                </c:pt>
                <c:pt idx="9400">
                  <c:v>33993</c:v>
                </c:pt>
                <c:pt idx="9401">
                  <c:v>33994</c:v>
                </c:pt>
                <c:pt idx="9402">
                  <c:v>33995</c:v>
                </c:pt>
                <c:pt idx="9403">
                  <c:v>33996</c:v>
                </c:pt>
                <c:pt idx="9404">
                  <c:v>33997</c:v>
                </c:pt>
                <c:pt idx="9405">
                  <c:v>33998</c:v>
                </c:pt>
                <c:pt idx="9406">
                  <c:v>33999</c:v>
                </c:pt>
                <c:pt idx="9407">
                  <c:v>34000</c:v>
                </c:pt>
                <c:pt idx="9408">
                  <c:v>34001</c:v>
                </c:pt>
                <c:pt idx="9409">
                  <c:v>34002</c:v>
                </c:pt>
                <c:pt idx="9410">
                  <c:v>34003</c:v>
                </c:pt>
                <c:pt idx="9411">
                  <c:v>34004</c:v>
                </c:pt>
                <c:pt idx="9412">
                  <c:v>34005</c:v>
                </c:pt>
                <c:pt idx="9413">
                  <c:v>34006</c:v>
                </c:pt>
                <c:pt idx="9414">
                  <c:v>34007</c:v>
                </c:pt>
                <c:pt idx="9415">
                  <c:v>34008</c:v>
                </c:pt>
                <c:pt idx="9416">
                  <c:v>34009</c:v>
                </c:pt>
                <c:pt idx="9417">
                  <c:v>34010</c:v>
                </c:pt>
                <c:pt idx="9418">
                  <c:v>34011</c:v>
                </c:pt>
                <c:pt idx="9419">
                  <c:v>34012</c:v>
                </c:pt>
                <c:pt idx="9420">
                  <c:v>34013</c:v>
                </c:pt>
                <c:pt idx="9421">
                  <c:v>34014</c:v>
                </c:pt>
                <c:pt idx="9422">
                  <c:v>34015</c:v>
                </c:pt>
                <c:pt idx="9423">
                  <c:v>34016</c:v>
                </c:pt>
                <c:pt idx="9424">
                  <c:v>34017</c:v>
                </c:pt>
                <c:pt idx="9425">
                  <c:v>34018</c:v>
                </c:pt>
                <c:pt idx="9426">
                  <c:v>34019</c:v>
                </c:pt>
                <c:pt idx="9427">
                  <c:v>34020</c:v>
                </c:pt>
                <c:pt idx="9428">
                  <c:v>34021</c:v>
                </c:pt>
                <c:pt idx="9429">
                  <c:v>34022</c:v>
                </c:pt>
                <c:pt idx="9430">
                  <c:v>34023</c:v>
                </c:pt>
                <c:pt idx="9431">
                  <c:v>34024</c:v>
                </c:pt>
                <c:pt idx="9432">
                  <c:v>34025</c:v>
                </c:pt>
                <c:pt idx="9433">
                  <c:v>34026</c:v>
                </c:pt>
                <c:pt idx="9434">
                  <c:v>34027</c:v>
                </c:pt>
                <c:pt idx="9435">
                  <c:v>34028</c:v>
                </c:pt>
                <c:pt idx="9436">
                  <c:v>34029</c:v>
                </c:pt>
                <c:pt idx="9437">
                  <c:v>34030</c:v>
                </c:pt>
                <c:pt idx="9438">
                  <c:v>34031</c:v>
                </c:pt>
                <c:pt idx="9439">
                  <c:v>34032</c:v>
                </c:pt>
                <c:pt idx="9440">
                  <c:v>34033</c:v>
                </c:pt>
                <c:pt idx="9441">
                  <c:v>34034</c:v>
                </c:pt>
                <c:pt idx="9442">
                  <c:v>34035</c:v>
                </c:pt>
                <c:pt idx="9443">
                  <c:v>34036</c:v>
                </c:pt>
                <c:pt idx="9444">
                  <c:v>34037</c:v>
                </c:pt>
                <c:pt idx="9445">
                  <c:v>34038</c:v>
                </c:pt>
                <c:pt idx="9446">
                  <c:v>34039</c:v>
                </c:pt>
                <c:pt idx="9447">
                  <c:v>34040</c:v>
                </c:pt>
                <c:pt idx="9448">
                  <c:v>34041</c:v>
                </c:pt>
                <c:pt idx="9449">
                  <c:v>34042</c:v>
                </c:pt>
                <c:pt idx="9450">
                  <c:v>34043</c:v>
                </c:pt>
                <c:pt idx="9451">
                  <c:v>34044</c:v>
                </c:pt>
                <c:pt idx="9452">
                  <c:v>34045</c:v>
                </c:pt>
                <c:pt idx="9453">
                  <c:v>34046</c:v>
                </c:pt>
                <c:pt idx="9454">
                  <c:v>34047</c:v>
                </c:pt>
                <c:pt idx="9455">
                  <c:v>34048</c:v>
                </c:pt>
                <c:pt idx="9456">
                  <c:v>34049</c:v>
                </c:pt>
                <c:pt idx="9457">
                  <c:v>34050</c:v>
                </c:pt>
                <c:pt idx="9458">
                  <c:v>34051</c:v>
                </c:pt>
                <c:pt idx="9459">
                  <c:v>34052</c:v>
                </c:pt>
                <c:pt idx="9460">
                  <c:v>34053</c:v>
                </c:pt>
                <c:pt idx="9461">
                  <c:v>34054</c:v>
                </c:pt>
                <c:pt idx="9462">
                  <c:v>34055</c:v>
                </c:pt>
                <c:pt idx="9463">
                  <c:v>34056</c:v>
                </c:pt>
                <c:pt idx="9464">
                  <c:v>34057</c:v>
                </c:pt>
                <c:pt idx="9465">
                  <c:v>34058</c:v>
                </c:pt>
                <c:pt idx="9466">
                  <c:v>34059</c:v>
                </c:pt>
                <c:pt idx="9467">
                  <c:v>34060</c:v>
                </c:pt>
                <c:pt idx="9468">
                  <c:v>34061</c:v>
                </c:pt>
                <c:pt idx="9469">
                  <c:v>34062</c:v>
                </c:pt>
                <c:pt idx="9470">
                  <c:v>34063</c:v>
                </c:pt>
                <c:pt idx="9471">
                  <c:v>34064</c:v>
                </c:pt>
                <c:pt idx="9472">
                  <c:v>34065</c:v>
                </c:pt>
                <c:pt idx="9473">
                  <c:v>34066</c:v>
                </c:pt>
                <c:pt idx="9474">
                  <c:v>34067</c:v>
                </c:pt>
                <c:pt idx="9475">
                  <c:v>34068</c:v>
                </c:pt>
                <c:pt idx="9476">
                  <c:v>34069</c:v>
                </c:pt>
                <c:pt idx="9477">
                  <c:v>34070</c:v>
                </c:pt>
                <c:pt idx="9478">
                  <c:v>34071</c:v>
                </c:pt>
                <c:pt idx="9479">
                  <c:v>34072</c:v>
                </c:pt>
                <c:pt idx="9480">
                  <c:v>34073</c:v>
                </c:pt>
                <c:pt idx="9481">
                  <c:v>34074</c:v>
                </c:pt>
                <c:pt idx="9482">
                  <c:v>34075</c:v>
                </c:pt>
                <c:pt idx="9483">
                  <c:v>34076</c:v>
                </c:pt>
                <c:pt idx="9484">
                  <c:v>34077</c:v>
                </c:pt>
                <c:pt idx="9485">
                  <c:v>34078</c:v>
                </c:pt>
                <c:pt idx="9486">
                  <c:v>34079</c:v>
                </c:pt>
                <c:pt idx="9487">
                  <c:v>34080</c:v>
                </c:pt>
                <c:pt idx="9488">
                  <c:v>34081</c:v>
                </c:pt>
                <c:pt idx="9489">
                  <c:v>34082</c:v>
                </c:pt>
                <c:pt idx="9490">
                  <c:v>34083</c:v>
                </c:pt>
                <c:pt idx="9491">
                  <c:v>34084</c:v>
                </c:pt>
                <c:pt idx="9492">
                  <c:v>34085</c:v>
                </c:pt>
                <c:pt idx="9493">
                  <c:v>34086</c:v>
                </c:pt>
                <c:pt idx="9494">
                  <c:v>34087</c:v>
                </c:pt>
                <c:pt idx="9495">
                  <c:v>34088</c:v>
                </c:pt>
                <c:pt idx="9496">
                  <c:v>34089</c:v>
                </c:pt>
                <c:pt idx="9497">
                  <c:v>34090</c:v>
                </c:pt>
                <c:pt idx="9498">
                  <c:v>34091</c:v>
                </c:pt>
                <c:pt idx="9499">
                  <c:v>34092</c:v>
                </c:pt>
                <c:pt idx="9500">
                  <c:v>34093</c:v>
                </c:pt>
                <c:pt idx="9501">
                  <c:v>34094</c:v>
                </c:pt>
                <c:pt idx="9502">
                  <c:v>34095</c:v>
                </c:pt>
                <c:pt idx="9503">
                  <c:v>34096</c:v>
                </c:pt>
                <c:pt idx="9504">
                  <c:v>34097</c:v>
                </c:pt>
                <c:pt idx="9505">
                  <c:v>34098</c:v>
                </c:pt>
                <c:pt idx="9506">
                  <c:v>34099</c:v>
                </c:pt>
                <c:pt idx="9507">
                  <c:v>34100</c:v>
                </c:pt>
                <c:pt idx="9508">
                  <c:v>34101</c:v>
                </c:pt>
                <c:pt idx="9509">
                  <c:v>34102</c:v>
                </c:pt>
                <c:pt idx="9510">
                  <c:v>34103</c:v>
                </c:pt>
                <c:pt idx="9511">
                  <c:v>34104</c:v>
                </c:pt>
                <c:pt idx="9512">
                  <c:v>34105</c:v>
                </c:pt>
                <c:pt idx="9513">
                  <c:v>34106</c:v>
                </c:pt>
                <c:pt idx="9514">
                  <c:v>34107</c:v>
                </c:pt>
                <c:pt idx="9515">
                  <c:v>34108</c:v>
                </c:pt>
                <c:pt idx="9516">
                  <c:v>34109</c:v>
                </c:pt>
                <c:pt idx="9517">
                  <c:v>34110</c:v>
                </c:pt>
                <c:pt idx="9518">
                  <c:v>34111</c:v>
                </c:pt>
                <c:pt idx="9519">
                  <c:v>34112</c:v>
                </c:pt>
                <c:pt idx="9520">
                  <c:v>34113</c:v>
                </c:pt>
                <c:pt idx="9521">
                  <c:v>34114</c:v>
                </c:pt>
                <c:pt idx="9522">
                  <c:v>34115</c:v>
                </c:pt>
                <c:pt idx="9523">
                  <c:v>34116</c:v>
                </c:pt>
                <c:pt idx="9524">
                  <c:v>34117</c:v>
                </c:pt>
                <c:pt idx="9525">
                  <c:v>34118</c:v>
                </c:pt>
                <c:pt idx="9526">
                  <c:v>34119</c:v>
                </c:pt>
                <c:pt idx="9527">
                  <c:v>34120</c:v>
                </c:pt>
                <c:pt idx="9528">
                  <c:v>34121</c:v>
                </c:pt>
                <c:pt idx="9529">
                  <c:v>34122</c:v>
                </c:pt>
                <c:pt idx="9530">
                  <c:v>34123</c:v>
                </c:pt>
                <c:pt idx="9531">
                  <c:v>34124</c:v>
                </c:pt>
                <c:pt idx="9532">
                  <c:v>34125</c:v>
                </c:pt>
                <c:pt idx="9533">
                  <c:v>34126</c:v>
                </c:pt>
                <c:pt idx="9534">
                  <c:v>34127</c:v>
                </c:pt>
                <c:pt idx="9535">
                  <c:v>34128</c:v>
                </c:pt>
                <c:pt idx="9536">
                  <c:v>34129</c:v>
                </c:pt>
                <c:pt idx="9537">
                  <c:v>34130</c:v>
                </c:pt>
                <c:pt idx="9538">
                  <c:v>34131</c:v>
                </c:pt>
                <c:pt idx="9539">
                  <c:v>34132</c:v>
                </c:pt>
                <c:pt idx="9540">
                  <c:v>34133</c:v>
                </c:pt>
                <c:pt idx="9541">
                  <c:v>34134</c:v>
                </c:pt>
                <c:pt idx="9542">
                  <c:v>34135</c:v>
                </c:pt>
                <c:pt idx="9543">
                  <c:v>34136</c:v>
                </c:pt>
                <c:pt idx="9544">
                  <c:v>34137</c:v>
                </c:pt>
                <c:pt idx="9545">
                  <c:v>34138</c:v>
                </c:pt>
                <c:pt idx="9546">
                  <c:v>34139</c:v>
                </c:pt>
                <c:pt idx="9547">
                  <c:v>34140</c:v>
                </c:pt>
                <c:pt idx="9548">
                  <c:v>34141</c:v>
                </c:pt>
                <c:pt idx="9549">
                  <c:v>34142</c:v>
                </c:pt>
                <c:pt idx="9550">
                  <c:v>34143</c:v>
                </c:pt>
                <c:pt idx="9551">
                  <c:v>34144</c:v>
                </c:pt>
                <c:pt idx="9552">
                  <c:v>34145</c:v>
                </c:pt>
                <c:pt idx="9553">
                  <c:v>34146</c:v>
                </c:pt>
                <c:pt idx="9554">
                  <c:v>34147</c:v>
                </c:pt>
                <c:pt idx="9555">
                  <c:v>34148</c:v>
                </c:pt>
                <c:pt idx="9556">
                  <c:v>34149</c:v>
                </c:pt>
                <c:pt idx="9557">
                  <c:v>34150</c:v>
                </c:pt>
                <c:pt idx="9558">
                  <c:v>34151</c:v>
                </c:pt>
                <c:pt idx="9559">
                  <c:v>34152</c:v>
                </c:pt>
                <c:pt idx="9560">
                  <c:v>34153</c:v>
                </c:pt>
                <c:pt idx="9561">
                  <c:v>34154</c:v>
                </c:pt>
                <c:pt idx="9562">
                  <c:v>34155</c:v>
                </c:pt>
                <c:pt idx="9563">
                  <c:v>34156</c:v>
                </c:pt>
                <c:pt idx="9564">
                  <c:v>34157</c:v>
                </c:pt>
                <c:pt idx="9565">
                  <c:v>34158</c:v>
                </c:pt>
                <c:pt idx="9566">
                  <c:v>34159</c:v>
                </c:pt>
                <c:pt idx="9567">
                  <c:v>34160</c:v>
                </c:pt>
                <c:pt idx="9568">
                  <c:v>34161</c:v>
                </c:pt>
                <c:pt idx="9569">
                  <c:v>34162</c:v>
                </c:pt>
                <c:pt idx="9570">
                  <c:v>34163</c:v>
                </c:pt>
                <c:pt idx="9571">
                  <c:v>34164</c:v>
                </c:pt>
                <c:pt idx="9572">
                  <c:v>34165</c:v>
                </c:pt>
                <c:pt idx="9573">
                  <c:v>34166</c:v>
                </c:pt>
                <c:pt idx="9574">
                  <c:v>34167</c:v>
                </c:pt>
                <c:pt idx="9575">
                  <c:v>34168</c:v>
                </c:pt>
                <c:pt idx="9576">
                  <c:v>34169</c:v>
                </c:pt>
                <c:pt idx="9577">
                  <c:v>34170</c:v>
                </c:pt>
                <c:pt idx="9578">
                  <c:v>34171</c:v>
                </c:pt>
                <c:pt idx="9579">
                  <c:v>34172</c:v>
                </c:pt>
                <c:pt idx="9580">
                  <c:v>34173</c:v>
                </c:pt>
                <c:pt idx="9581">
                  <c:v>34174</c:v>
                </c:pt>
                <c:pt idx="9582">
                  <c:v>34175</c:v>
                </c:pt>
                <c:pt idx="9583">
                  <c:v>34176</c:v>
                </c:pt>
                <c:pt idx="9584">
                  <c:v>34177</c:v>
                </c:pt>
                <c:pt idx="9585">
                  <c:v>34178</c:v>
                </c:pt>
                <c:pt idx="9586">
                  <c:v>34179</c:v>
                </c:pt>
                <c:pt idx="9587">
                  <c:v>34180</c:v>
                </c:pt>
                <c:pt idx="9588">
                  <c:v>34181</c:v>
                </c:pt>
                <c:pt idx="9589">
                  <c:v>34182</c:v>
                </c:pt>
                <c:pt idx="9590">
                  <c:v>34183</c:v>
                </c:pt>
                <c:pt idx="9591">
                  <c:v>34184</c:v>
                </c:pt>
                <c:pt idx="9592">
                  <c:v>34185</c:v>
                </c:pt>
                <c:pt idx="9593">
                  <c:v>34186</c:v>
                </c:pt>
                <c:pt idx="9594">
                  <c:v>34187</c:v>
                </c:pt>
                <c:pt idx="9595">
                  <c:v>34188</c:v>
                </c:pt>
                <c:pt idx="9596">
                  <c:v>34189</c:v>
                </c:pt>
                <c:pt idx="9597">
                  <c:v>34190</c:v>
                </c:pt>
                <c:pt idx="9598">
                  <c:v>34191</c:v>
                </c:pt>
                <c:pt idx="9599">
                  <c:v>34192</c:v>
                </c:pt>
                <c:pt idx="9600">
                  <c:v>34193</c:v>
                </c:pt>
                <c:pt idx="9601">
                  <c:v>34194</c:v>
                </c:pt>
                <c:pt idx="9602">
                  <c:v>34195</c:v>
                </c:pt>
                <c:pt idx="9603">
                  <c:v>34196</c:v>
                </c:pt>
                <c:pt idx="9604">
                  <c:v>34197</c:v>
                </c:pt>
                <c:pt idx="9605">
                  <c:v>34198</c:v>
                </c:pt>
                <c:pt idx="9606">
                  <c:v>34199</c:v>
                </c:pt>
                <c:pt idx="9607">
                  <c:v>34200</c:v>
                </c:pt>
                <c:pt idx="9608">
                  <c:v>34201</c:v>
                </c:pt>
                <c:pt idx="9609">
                  <c:v>34202</c:v>
                </c:pt>
                <c:pt idx="9610">
                  <c:v>34203</c:v>
                </c:pt>
                <c:pt idx="9611">
                  <c:v>34204</c:v>
                </c:pt>
                <c:pt idx="9612">
                  <c:v>34205</c:v>
                </c:pt>
                <c:pt idx="9613">
                  <c:v>34206</c:v>
                </c:pt>
                <c:pt idx="9614">
                  <c:v>34207</c:v>
                </c:pt>
                <c:pt idx="9615">
                  <c:v>34208</c:v>
                </c:pt>
                <c:pt idx="9616">
                  <c:v>34209</c:v>
                </c:pt>
                <c:pt idx="9617">
                  <c:v>34210</c:v>
                </c:pt>
                <c:pt idx="9618">
                  <c:v>34211</c:v>
                </c:pt>
                <c:pt idx="9619">
                  <c:v>34212</c:v>
                </c:pt>
                <c:pt idx="9620">
                  <c:v>34213</c:v>
                </c:pt>
                <c:pt idx="9621">
                  <c:v>34214</c:v>
                </c:pt>
                <c:pt idx="9622">
                  <c:v>34215</c:v>
                </c:pt>
                <c:pt idx="9623">
                  <c:v>34216</c:v>
                </c:pt>
                <c:pt idx="9624">
                  <c:v>34217</c:v>
                </c:pt>
                <c:pt idx="9625">
                  <c:v>34218</c:v>
                </c:pt>
                <c:pt idx="9626">
                  <c:v>34219</c:v>
                </c:pt>
                <c:pt idx="9627">
                  <c:v>34220</c:v>
                </c:pt>
                <c:pt idx="9628">
                  <c:v>34221</c:v>
                </c:pt>
                <c:pt idx="9629">
                  <c:v>34222</c:v>
                </c:pt>
                <c:pt idx="9630">
                  <c:v>34223</c:v>
                </c:pt>
                <c:pt idx="9631">
                  <c:v>34224</c:v>
                </c:pt>
                <c:pt idx="9632">
                  <c:v>34225</c:v>
                </c:pt>
                <c:pt idx="9633">
                  <c:v>34226</c:v>
                </c:pt>
                <c:pt idx="9634">
                  <c:v>34227</c:v>
                </c:pt>
                <c:pt idx="9635">
                  <c:v>34228</c:v>
                </c:pt>
                <c:pt idx="9636">
                  <c:v>34229</c:v>
                </c:pt>
                <c:pt idx="9637">
                  <c:v>34230</c:v>
                </c:pt>
                <c:pt idx="9638">
                  <c:v>34231</c:v>
                </c:pt>
                <c:pt idx="9639">
                  <c:v>34232</c:v>
                </c:pt>
                <c:pt idx="9640">
                  <c:v>34233</c:v>
                </c:pt>
                <c:pt idx="9641">
                  <c:v>34234</c:v>
                </c:pt>
                <c:pt idx="9642">
                  <c:v>34235</c:v>
                </c:pt>
                <c:pt idx="9643">
                  <c:v>34236</c:v>
                </c:pt>
                <c:pt idx="9644">
                  <c:v>34237</c:v>
                </c:pt>
                <c:pt idx="9645">
                  <c:v>34238</c:v>
                </c:pt>
                <c:pt idx="9646">
                  <c:v>34239</c:v>
                </c:pt>
                <c:pt idx="9647">
                  <c:v>34240</c:v>
                </c:pt>
                <c:pt idx="9648">
                  <c:v>34241</c:v>
                </c:pt>
                <c:pt idx="9649">
                  <c:v>34242</c:v>
                </c:pt>
                <c:pt idx="9650">
                  <c:v>34243</c:v>
                </c:pt>
                <c:pt idx="9651">
                  <c:v>34244</c:v>
                </c:pt>
                <c:pt idx="9652">
                  <c:v>34245</c:v>
                </c:pt>
                <c:pt idx="9653">
                  <c:v>34246</c:v>
                </c:pt>
                <c:pt idx="9654">
                  <c:v>34247</c:v>
                </c:pt>
                <c:pt idx="9655">
                  <c:v>34248</c:v>
                </c:pt>
                <c:pt idx="9656">
                  <c:v>34249</c:v>
                </c:pt>
                <c:pt idx="9657">
                  <c:v>34250</c:v>
                </c:pt>
                <c:pt idx="9658">
                  <c:v>34251</c:v>
                </c:pt>
                <c:pt idx="9659">
                  <c:v>34252</c:v>
                </c:pt>
                <c:pt idx="9660">
                  <c:v>34253</c:v>
                </c:pt>
                <c:pt idx="9661">
                  <c:v>34254</c:v>
                </c:pt>
                <c:pt idx="9662">
                  <c:v>34255</c:v>
                </c:pt>
                <c:pt idx="9663">
                  <c:v>34256</c:v>
                </c:pt>
                <c:pt idx="9664">
                  <c:v>34257</c:v>
                </c:pt>
                <c:pt idx="9665">
                  <c:v>34258</c:v>
                </c:pt>
                <c:pt idx="9666">
                  <c:v>34259</c:v>
                </c:pt>
                <c:pt idx="9667">
                  <c:v>34260</c:v>
                </c:pt>
                <c:pt idx="9668">
                  <c:v>34261</c:v>
                </c:pt>
                <c:pt idx="9669">
                  <c:v>34262</c:v>
                </c:pt>
                <c:pt idx="9670">
                  <c:v>34263</c:v>
                </c:pt>
                <c:pt idx="9671">
                  <c:v>34264</c:v>
                </c:pt>
                <c:pt idx="9672">
                  <c:v>34265</c:v>
                </c:pt>
                <c:pt idx="9673">
                  <c:v>34266</c:v>
                </c:pt>
                <c:pt idx="9674">
                  <c:v>34267</c:v>
                </c:pt>
                <c:pt idx="9675">
                  <c:v>34268</c:v>
                </c:pt>
                <c:pt idx="9676">
                  <c:v>34269</c:v>
                </c:pt>
                <c:pt idx="9677">
                  <c:v>34270</c:v>
                </c:pt>
                <c:pt idx="9678">
                  <c:v>34271</c:v>
                </c:pt>
                <c:pt idx="9679">
                  <c:v>34272</c:v>
                </c:pt>
                <c:pt idx="9680">
                  <c:v>34273</c:v>
                </c:pt>
                <c:pt idx="9681">
                  <c:v>34274</c:v>
                </c:pt>
                <c:pt idx="9682">
                  <c:v>34275</c:v>
                </c:pt>
                <c:pt idx="9683">
                  <c:v>34276</c:v>
                </c:pt>
                <c:pt idx="9684">
                  <c:v>34277</c:v>
                </c:pt>
                <c:pt idx="9685">
                  <c:v>34278</c:v>
                </c:pt>
                <c:pt idx="9686">
                  <c:v>34279</c:v>
                </c:pt>
                <c:pt idx="9687">
                  <c:v>34280</c:v>
                </c:pt>
                <c:pt idx="9688">
                  <c:v>34281</c:v>
                </c:pt>
                <c:pt idx="9689">
                  <c:v>34282</c:v>
                </c:pt>
                <c:pt idx="9690">
                  <c:v>34283</c:v>
                </c:pt>
                <c:pt idx="9691">
                  <c:v>34284</c:v>
                </c:pt>
                <c:pt idx="9692">
                  <c:v>34285</c:v>
                </c:pt>
                <c:pt idx="9693">
                  <c:v>34286</c:v>
                </c:pt>
                <c:pt idx="9694">
                  <c:v>34287</c:v>
                </c:pt>
                <c:pt idx="9695">
                  <c:v>34288</c:v>
                </c:pt>
                <c:pt idx="9696">
                  <c:v>34289</c:v>
                </c:pt>
                <c:pt idx="9697">
                  <c:v>34290</c:v>
                </c:pt>
                <c:pt idx="9698">
                  <c:v>34291</c:v>
                </c:pt>
                <c:pt idx="9699">
                  <c:v>34292</c:v>
                </c:pt>
                <c:pt idx="9700">
                  <c:v>34293</c:v>
                </c:pt>
                <c:pt idx="9701">
                  <c:v>34294</c:v>
                </c:pt>
                <c:pt idx="9702">
                  <c:v>34295</c:v>
                </c:pt>
                <c:pt idx="9703">
                  <c:v>34296</c:v>
                </c:pt>
                <c:pt idx="9704">
                  <c:v>34297</c:v>
                </c:pt>
                <c:pt idx="9705">
                  <c:v>34298</c:v>
                </c:pt>
                <c:pt idx="9706">
                  <c:v>34299</c:v>
                </c:pt>
                <c:pt idx="9707">
                  <c:v>34300</c:v>
                </c:pt>
                <c:pt idx="9708">
                  <c:v>34301</c:v>
                </c:pt>
                <c:pt idx="9709">
                  <c:v>34302</c:v>
                </c:pt>
                <c:pt idx="9710">
                  <c:v>34303</c:v>
                </c:pt>
                <c:pt idx="9711">
                  <c:v>34304</c:v>
                </c:pt>
                <c:pt idx="9712">
                  <c:v>34305</c:v>
                </c:pt>
                <c:pt idx="9713">
                  <c:v>34306</c:v>
                </c:pt>
                <c:pt idx="9714">
                  <c:v>34307</c:v>
                </c:pt>
                <c:pt idx="9715">
                  <c:v>34308</c:v>
                </c:pt>
                <c:pt idx="9716">
                  <c:v>34309</c:v>
                </c:pt>
                <c:pt idx="9717">
                  <c:v>34310</c:v>
                </c:pt>
                <c:pt idx="9718">
                  <c:v>34311</c:v>
                </c:pt>
                <c:pt idx="9719">
                  <c:v>34312</c:v>
                </c:pt>
                <c:pt idx="9720">
                  <c:v>34313</c:v>
                </c:pt>
                <c:pt idx="9721">
                  <c:v>34314</c:v>
                </c:pt>
                <c:pt idx="9722">
                  <c:v>34315</c:v>
                </c:pt>
                <c:pt idx="9723">
                  <c:v>34316</c:v>
                </c:pt>
                <c:pt idx="9724">
                  <c:v>34317</c:v>
                </c:pt>
                <c:pt idx="9725">
                  <c:v>34318</c:v>
                </c:pt>
                <c:pt idx="9726">
                  <c:v>34319</c:v>
                </c:pt>
                <c:pt idx="9727">
                  <c:v>34320</c:v>
                </c:pt>
                <c:pt idx="9728">
                  <c:v>34321</c:v>
                </c:pt>
                <c:pt idx="9729">
                  <c:v>34322</c:v>
                </c:pt>
                <c:pt idx="9730">
                  <c:v>34323</c:v>
                </c:pt>
                <c:pt idx="9731">
                  <c:v>34324</c:v>
                </c:pt>
                <c:pt idx="9732">
                  <c:v>34325</c:v>
                </c:pt>
                <c:pt idx="9733">
                  <c:v>34326</c:v>
                </c:pt>
                <c:pt idx="9734">
                  <c:v>34327</c:v>
                </c:pt>
                <c:pt idx="9735">
                  <c:v>34328</c:v>
                </c:pt>
                <c:pt idx="9736">
                  <c:v>34329</c:v>
                </c:pt>
                <c:pt idx="9737">
                  <c:v>34330</c:v>
                </c:pt>
                <c:pt idx="9738">
                  <c:v>34331</c:v>
                </c:pt>
                <c:pt idx="9739">
                  <c:v>34332</c:v>
                </c:pt>
                <c:pt idx="9740">
                  <c:v>34333</c:v>
                </c:pt>
                <c:pt idx="9741">
                  <c:v>34334</c:v>
                </c:pt>
                <c:pt idx="9742">
                  <c:v>34335</c:v>
                </c:pt>
                <c:pt idx="9743">
                  <c:v>34336</c:v>
                </c:pt>
                <c:pt idx="9744">
                  <c:v>34337</c:v>
                </c:pt>
                <c:pt idx="9745">
                  <c:v>34338</c:v>
                </c:pt>
                <c:pt idx="9746">
                  <c:v>34339</c:v>
                </c:pt>
                <c:pt idx="9747">
                  <c:v>34340</c:v>
                </c:pt>
                <c:pt idx="9748">
                  <c:v>34341</c:v>
                </c:pt>
                <c:pt idx="9749">
                  <c:v>34342</c:v>
                </c:pt>
                <c:pt idx="9750">
                  <c:v>34343</c:v>
                </c:pt>
                <c:pt idx="9751">
                  <c:v>34344</c:v>
                </c:pt>
                <c:pt idx="9752">
                  <c:v>34345</c:v>
                </c:pt>
                <c:pt idx="9753">
                  <c:v>34346</c:v>
                </c:pt>
                <c:pt idx="9754">
                  <c:v>34347</c:v>
                </c:pt>
                <c:pt idx="9755">
                  <c:v>34348</c:v>
                </c:pt>
                <c:pt idx="9756">
                  <c:v>34349</c:v>
                </c:pt>
                <c:pt idx="9757">
                  <c:v>34350</c:v>
                </c:pt>
                <c:pt idx="9758">
                  <c:v>34351</c:v>
                </c:pt>
                <c:pt idx="9759">
                  <c:v>34352</c:v>
                </c:pt>
                <c:pt idx="9760">
                  <c:v>34353</c:v>
                </c:pt>
                <c:pt idx="9761">
                  <c:v>34354</c:v>
                </c:pt>
                <c:pt idx="9762">
                  <c:v>34355</c:v>
                </c:pt>
                <c:pt idx="9763">
                  <c:v>34356</c:v>
                </c:pt>
                <c:pt idx="9764">
                  <c:v>34357</c:v>
                </c:pt>
                <c:pt idx="9765">
                  <c:v>34358</c:v>
                </c:pt>
                <c:pt idx="9766">
                  <c:v>34359</c:v>
                </c:pt>
                <c:pt idx="9767">
                  <c:v>34360</c:v>
                </c:pt>
                <c:pt idx="9768">
                  <c:v>34361</c:v>
                </c:pt>
                <c:pt idx="9769">
                  <c:v>34362</c:v>
                </c:pt>
                <c:pt idx="9770">
                  <c:v>34363</c:v>
                </c:pt>
                <c:pt idx="9771">
                  <c:v>34364</c:v>
                </c:pt>
                <c:pt idx="9772">
                  <c:v>34365</c:v>
                </c:pt>
                <c:pt idx="9773">
                  <c:v>34366</c:v>
                </c:pt>
                <c:pt idx="9774">
                  <c:v>34367</c:v>
                </c:pt>
                <c:pt idx="9775">
                  <c:v>34368</c:v>
                </c:pt>
                <c:pt idx="9776">
                  <c:v>34369</c:v>
                </c:pt>
                <c:pt idx="9777">
                  <c:v>34370</c:v>
                </c:pt>
                <c:pt idx="9778">
                  <c:v>34371</c:v>
                </c:pt>
                <c:pt idx="9779">
                  <c:v>34372</c:v>
                </c:pt>
                <c:pt idx="9780">
                  <c:v>34373</c:v>
                </c:pt>
                <c:pt idx="9781">
                  <c:v>34374</c:v>
                </c:pt>
                <c:pt idx="9782">
                  <c:v>34375</c:v>
                </c:pt>
                <c:pt idx="9783">
                  <c:v>34376</c:v>
                </c:pt>
                <c:pt idx="9784">
                  <c:v>34377</c:v>
                </c:pt>
                <c:pt idx="9785">
                  <c:v>34378</c:v>
                </c:pt>
                <c:pt idx="9786">
                  <c:v>34379</c:v>
                </c:pt>
                <c:pt idx="9787">
                  <c:v>34380</c:v>
                </c:pt>
                <c:pt idx="9788">
                  <c:v>34381</c:v>
                </c:pt>
                <c:pt idx="9789">
                  <c:v>34382</c:v>
                </c:pt>
                <c:pt idx="9790">
                  <c:v>34383</c:v>
                </c:pt>
                <c:pt idx="9791">
                  <c:v>34384</c:v>
                </c:pt>
                <c:pt idx="9792">
                  <c:v>34385</c:v>
                </c:pt>
                <c:pt idx="9793">
                  <c:v>34386</c:v>
                </c:pt>
                <c:pt idx="9794">
                  <c:v>34387</c:v>
                </c:pt>
                <c:pt idx="9795">
                  <c:v>34388</c:v>
                </c:pt>
                <c:pt idx="9796">
                  <c:v>34389</c:v>
                </c:pt>
                <c:pt idx="9797">
                  <c:v>34390</c:v>
                </c:pt>
                <c:pt idx="9798">
                  <c:v>34391</c:v>
                </c:pt>
                <c:pt idx="9799">
                  <c:v>34392</c:v>
                </c:pt>
                <c:pt idx="9800">
                  <c:v>34393</c:v>
                </c:pt>
                <c:pt idx="9801">
                  <c:v>34394</c:v>
                </c:pt>
                <c:pt idx="9802">
                  <c:v>34395</c:v>
                </c:pt>
                <c:pt idx="9803">
                  <c:v>34396</c:v>
                </c:pt>
                <c:pt idx="9804">
                  <c:v>34397</c:v>
                </c:pt>
                <c:pt idx="9805">
                  <c:v>34398</c:v>
                </c:pt>
                <c:pt idx="9806">
                  <c:v>34399</c:v>
                </c:pt>
                <c:pt idx="9807">
                  <c:v>34400</c:v>
                </c:pt>
                <c:pt idx="9808">
                  <c:v>34401</c:v>
                </c:pt>
                <c:pt idx="9809">
                  <c:v>34402</c:v>
                </c:pt>
                <c:pt idx="9810">
                  <c:v>34403</c:v>
                </c:pt>
                <c:pt idx="9811">
                  <c:v>34404</c:v>
                </c:pt>
                <c:pt idx="9812">
                  <c:v>34405</c:v>
                </c:pt>
                <c:pt idx="9813">
                  <c:v>34406</c:v>
                </c:pt>
                <c:pt idx="9814">
                  <c:v>34407</c:v>
                </c:pt>
                <c:pt idx="9815">
                  <c:v>34408</c:v>
                </c:pt>
                <c:pt idx="9816">
                  <c:v>34409</c:v>
                </c:pt>
                <c:pt idx="9817">
                  <c:v>34410</c:v>
                </c:pt>
                <c:pt idx="9818">
                  <c:v>34411</c:v>
                </c:pt>
                <c:pt idx="9819">
                  <c:v>34412</c:v>
                </c:pt>
                <c:pt idx="9820">
                  <c:v>34413</c:v>
                </c:pt>
                <c:pt idx="9821">
                  <c:v>34414</c:v>
                </c:pt>
                <c:pt idx="9822">
                  <c:v>34415</c:v>
                </c:pt>
                <c:pt idx="9823">
                  <c:v>34416</c:v>
                </c:pt>
                <c:pt idx="9824">
                  <c:v>34417</c:v>
                </c:pt>
                <c:pt idx="9825">
                  <c:v>34418</c:v>
                </c:pt>
                <c:pt idx="9826">
                  <c:v>34419</c:v>
                </c:pt>
                <c:pt idx="9827">
                  <c:v>34420</c:v>
                </c:pt>
                <c:pt idx="9828">
                  <c:v>34421</c:v>
                </c:pt>
                <c:pt idx="9829">
                  <c:v>34422</c:v>
                </c:pt>
                <c:pt idx="9830">
                  <c:v>34423</c:v>
                </c:pt>
                <c:pt idx="9831">
                  <c:v>34424</c:v>
                </c:pt>
                <c:pt idx="9832">
                  <c:v>34425</c:v>
                </c:pt>
                <c:pt idx="9833">
                  <c:v>34426</c:v>
                </c:pt>
                <c:pt idx="9834">
                  <c:v>34427</c:v>
                </c:pt>
                <c:pt idx="9835">
                  <c:v>34428</c:v>
                </c:pt>
                <c:pt idx="9836">
                  <c:v>34429</c:v>
                </c:pt>
                <c:pt idx="9837">
                  <c:v>34430</c:v>
                </c:pt>
                <c:pt idx="9838">
                  <c:v>34431</c:v>
                </c:pt>
                <c:pt idx="9839">
                  <c:v>34432</c:v>
                </c:pt>
                <c:pt idx="9840">
                  <c:v>34433</c:v>
                </c:pt>
                <c:pt idx="9841">
                  <c:v>34434</c:v>
                </c:pt>
                <c:pt idx="9842">
                  <c:v>34435</c:v>
                </c:pt>
                <c:pt idx="9843">
                  <c:v>34436</c:v>
                </c:pt>
                <c:pt idx="9844">
                  <c:v>34437</c:v>
                </c:pt>
                <c:pt idx="9845">
                  <c:v>34438</c:v>
                </c:pt>
                <c:pt idx="9846">
                  <c:v>34439</c:v>
                </c:pt>
                <c:pt idx="9847">
                  <c:v>34440</c:v>
                </c:pt>
                <c:pt idx="9848">
                  <c:v>34441</c:v>
                </c:pt>
                <c:pt idx="9849">
                  <c:v>34442</c:v>
                </c:pt>
                <c:pt idx="9850">
                  <c:v>34443</c:v>
                </c:pt>
                <c:pt idx="9851">
                  <c:v>34444</c:v>
                </c:pt>
                <c:pt idx="9852">
                  <c:v>34445</c:v>
                </c:pt>
                <c:pt idx="9853">
                  <c:v>34446</c:v>
                </c:pt>
                <c:pt idx="9854">
                  <c:v>34447</c:v>
                </c:pt>
                <c:pt idx="9855">
                  <c:v>34448</c:v>
                </c:pt>
                <c:pt idx="9856">
                  <c:v>34449</c:v>
                </c:pt>
                <c:pt idx="9857">
                  <c:v>34450</c:v>
                </c:pt>
                <c:pt idx="9858">
                  <c:v>34451</c:v>
                </c:pt>
                <c:pt idx="9859">
                  <c:v>34452</c:v>
                </c:pt>
                <c:pt idx="9860">
                  <c:v>34453</c:v>
                </c:pt>
                <c:pt idx="9861">
                  <c:v>34454</c:v>
                </c:pt>
                <c:pt idx="9862">
                  <c:v>34455</c:v>
                </c:pt>
                <c:pt idx="9863">
                  <c:v>34456</c:v>
                </c:pt>
                <c:pt idx="9864">
                  <c:v>34457</c:v>
                </c:pt>
                <c:pt idx="9865">
                  <c:v>34458</c:v>
                </c:pt>
                <c:pt idx="9866">
                  <c:v>34459</c:v>
                </c:pt>
                <c:pt idx="9867">
                  <c:v>34460</c:v>
                </c:pt>
                <c:pt idx="9868">
                  <c:v>34461</c:v>
                </c:pt>
                <c:pt idx="9869">
                  <c:v>34462</c:v>
                </c:pt>
                <c:pt idx="9870">
                  <c:v>34463</c:v>
                </c:pt>
                <c:pt idx="9871">
                  <c:v>34464</c:v>
                </c:pt>
                <c:pt idx="9872">
                  <c:v>34465</c:v>
                </c:pt>
                <c:pt idx="9873">
                  <c:v>34466</c:v>
                </c:pt>
                <c:pt idx="9874">
                  <c:v>34467</c:v>
                </c:pt>
                <c:pt idx="9875">
                  <c:v>34468</c:v>
                </c:pt>
                <c:pt idx="9876">
                  <c:v>34469</c:v>
                </c:pt>
                <c:pt idx="9877">
                  <c:v>34470</c:v>
                </c:pt>
                <c:pt idx="9878">
                  <c:v>34471</c:v>
                </c:pt>
                <c:pt idx="9879">
                  <c:v>34472</c:v>
                </c:pt>
                <c:pt idx="9880">
                  <c:v>34473</c:v>
                </c:pt>
                <c:pt idx="9881">
                  <c:v>34474</c:v>
                </c:pt>
                <c:pt idx="9882">
                  <c:v>34475</c:v>
                </c:pt>
                <c:pt idx="9883">
                  <c:v>34476</c:v>
                </c:pt>
                <c:pt idx="9884">
                  <c:v>34477</c:v>
                </c:pt>
                <c:pt idx="9885">
                  <c:v>34478</c:v>
                </c:pt>
                <c:pt idx="9886">
                  <c:v>34479</c:v>
                </c:pt>
                <c:pt idx="9887">
                  <c:v>34480</c:v>
                </c:pt>
                <c:pt idx="9888">
                  <c:v>34481</c:v>
                </c:pt>
                <c:pt idx="9889">
                  <c:v>34482</c:v>
                </c:pt>
                <c:pt idx="9890">
                  <c:v>34483</c:v>
                </c:pt>
                <c:pt idx="9891">
                  <c:v>34484</c:v>
                </c:pt>
                <c:pt idx="9892">
                  <c:v>34485</c:v>
                </c:pt>
                <c:pt idx="9893">
                  <c:v>34486</c:v>
                </c:pt>
                <c:pt idx="9894">
                  <c:v>34487</c:v>
                </c:pt>
                <c:pt idx="9895">
                  <c:v>34488</c:v>
                </c:pt>
                <c:pt idx="9896">
                  <c:v>34489</c:v>
                </c:pt>
                <c:pt idx="9897">
                  <c:v>34490</c:v>
                </c:pt>
                <c:pt idx="9898">
                  <c:v>34491</c:v>
                </c:pt>
                <c:pt idx="9899">
                  <c:v>34492</c:v>
                </c:pt>
                <c:pt idx="9900">
                  <c:v>34493</c:v>
                </c:pt>
                <c:pt idx="9901">
                  <c:v>34494</c:v>
                </c:pt>
                <c:pt idx="9902">
                  <c:v>34495</c:v>
                </c:pt>
                <c:pt idx="9903">
                  <c:v>34496</c:v>
                </c:pt>
                <c:pt idx="9904">
                  <c:v>34497</c:v>
                </c:pt>
                <c:pt idx="9905">
                  <c:v>34498</c:v>
                </c:pt>
                <c:pt idx="9906">
                  <c:v>34499</c:v>
                </c:pt>
                <c:pt idx="9907">
                  <c:v>34500</c:v>
                </c:pt>
                <c:pt idx="9908">
                  <c:v>34501</c:v>
                </c:pt>
                <c:pt idx="9909">
                  <c:v>34502</c:v>
                </c:pt>
                <c:pt idx="9910">
                  <c:v>34503</c:v>
                </c:pt>
                <c:pt idx="9911">
                  <c:v>34504</c:v>
                </c:pt>
                <c:pt idx="9912">
                  <c:v>34505</c:v>
                </c:pt>
                <c:pt idx="9913">
                  <c:v>34506</c:v>
                </c:pt>
                <c:pt idx="9914">
                  <c:v>34507</c:v>
                </c:pt>
                <c:pt idx="9915">
                  <c:v>34508</c:v>
                </c:pt>
                <c:pt idx="9916">
                  <c:v>34509</c:v>
                </c:pt>
                <c:pt idx="9917">
                  <c:v>34510</c:v>
                </c:pt>
                <c:pt idx="9918">
                  <c:v>34511</c:v>
                </c:pt>
                <c:pt idx="9919">
                  <c:v>34512</c:v>
                </c:pt>
                <c:pt idx="9920">
                  <c:v>34513</c:v>
                </c:pt>
                <c:pt idx="9921">
                  <c:v>34514</c:v>
                </c:pt>
                <c:pt idx="9922">
                  <c:v>34515</c:v>
                </c:pt>
                <c:pt idx="9923">
                  <c:v>34516</c:v>
                </c:pt>
                <c:pt idx="9924">
                  <c:v>34517</c:v>
                </c:pt>
                <c:pt idx="9925">
                  <c:v>34518</c:v>
                </c:pt>
                <c:pt idx="9926">
                  <c:v>34519</c:v>
                </c:pt>
                <c:pt idx="9927">
                  <c:v>34520</c:v>
                </c:pt>
                <c:pt idx="9928">
                  <c:v>34521</c:v>
                </c:pt>
                <c:pt idx="9929">
                  <c:v>34522</c:v>
                </c:pt>
                <c:pt idx="9930">
                  <c:v>34523</c:v>
                </c:pt>
                <c:pt idx="9931">
                  <c:v>34524</c:v>
                </c:pt>
                <c:pt idx="9932">
                  <c:v>34525</c:v>
                </c:pt>
                <c:pt idx="9933">
                  <c:v>34526</c:v>
                </c:pt>
                <c:pt idx="9934">
                  <c:v>34527</c:v>
                </c:pt>
                <c:pt idx="9935">
                  <c:v>34528</c:v>
                </c:pt>
                <c:pt idx="9936">
                  <c:v>34529</c:v>
                </c:pt>
                <c:pt idx="9937">
                  <c:v>34530</c:v>
                </c:pt>
                <c:pt idx="9938">
                  <c:v>34531</c:v>
                </c:pt>
                <c:pt idx="9939">
                  <c:v>34532</c:v>
                </c:pt>
                <c:pt idx="9940">
                  <c:v>34533</c:v>
                </c:pt>
                <c:pt idx="9941">
                  <c:v>34534</c:v>
                </c:pt>
                <c:pt idx="9942">
                  <c:v>34535</c:v>
                </c:pt>
                <c:pt idx="9943">
                  <c:v>34536</c:v>
                </c:pt>
                <c:pt idx="9944">
                  <c:v>34537</c:v>
                </c:pt>
                <c:pt idx="9945">
                  <c:v>34538</c:v>
                </c:pt>
                <c:pt idx="9946">
                  <c:v>34539</c:v>
                </c:pt>
                <c:pt idx="9947">
                  <c:v>34540</c:v>
                </c:pt>
                <c:pt idx="9948">
                  <c:v>34541</c:v>
                </c:pt>
                <c:pt idx="9949">
                  <c:v>34542</c:v>
                </c:pt>
                <c:pt idx="9950">
                  <c:v>34543</c:v>
                </c:pt>
                <c:pt idx="9951">
                  <c:v>34544</c:v>
                </c:pt>
                <c:pt idx="9952">
                  <c:v>34545</c:v>
                </c:pt>
                <c:pt idx="9953">
                  <c:v>34546</c:v>
                </c:pt>
                <c:pt idx="9954">
                  <c:v>34547</c:v>
                </c:pt>
                <c:pt idx="9955">
                  <c:v>34548</c:v>
                </c:pt>
                <c:pt idx="9956">
                  <c:v>34549</c:v>
                </c:pt>
                <c:pt idx="9957">
                  <c:v>34550</c:v>
                </c:pt>
                <c:pt idx="9958">
                  <c:v>34551</c:v>
                </c:pt>
                <c:pt idx="9959">
                  <c:v>34552</c:v>
                </c:pt>
                <c:pt idx="9960">
                  <c:v>34553</c:v>
                </c:pt>
                <c:pt idx="9961">
                  <c:v>34554</c:v>
                </c:pt>
                <c:pt idx="9962">
                  <c:v>34555</c:v>
                </c:pt>
                <c:pt idx="9963">
                  <c:v>34556</c:v>
                </c:pt>
                <c:pt idx="9964">
                  <c:v>34557</c:v>
                </c:pt>
                <c:pt idx="9965">
                  <c:v>34558</c:v>
                </c:pt>
                <c:pt idx="9966">
                  <c:v>34559</c:v>
                </c:pt>
                <c:pt idx="9967">
                  <c:v>34560</c:v>
                </c:pt>
                <c:pt idx="9968">
                  <c:v>34561</c:v>
                </c:pt>
                <c:pt idx="9969">
                  <c:v>34562</c:v>
                </c:pt>
                <c:pt idx="9970">
                  <c:v>34563</c:v>
                </c:pt>
                <c:pt idx="9971">
                  <c:v>34564</c:v>
                </c:pt>
                <c:pt idx="9972">
                  <c:v>34565</c:v>
                </c:pt>
                <c:pt idx="9973">
                  <c:v>34566</c:v>
                </c:pt>
                <c:pt idx="9974">
                  <c:v>34567</c:v>
                </c:pt>
                <c:pt idx="9975">
                  <c:v>34568</c:v>
                </c:pt>
                <c:pt idx="9976">
                  <c:v>34569</c:v>
                </c:pt>
                <c:pt idx="9977">
                  <c:v>34570</c:v>
                </c:pt>
                <c:pt idx="9978">
                  <c:v>34571</c:v>
                </c:pt>
                <c:pt idx="9979">
                  <c:v>34572</c:v>
                </c:pt>
                <c:pt idx="9980">
                  <c:v>34573</c:v>
                </c:pt>
                <c:pt idx="9981">
                  <c:v>34574</c:v>
                </c:pt>
                <c:pt idx="9982">
                  <c:v>34575</c:v>
                </c:pt>
                <c:pt idx="9983">
                  <c:v>34576</c:v>
                </c:pt>
                <c:pt idx="9984">
                  <c:v>34577</c:v>
                </c:pt>
                <c:pt idx="9985">
                  <c:v>34578</c:v>
                </c:pt>
                <c:pt idx="9986">
                  <c:v>34579</c:v>
                </c:pt>
                <c:pt idx="9987">
                  <c:v>34580</c:v>
                </c:pt>
                <c:pt idx="9988">
                  <c:v>34581</c:v>
                </c:pt>
                <c:pt idx="9989">
                  <c:v>34582</c:v>
                </c:pt>
                <c:pt idx="9990">
                  <c:v>34583</c:v>
                </c:pt>
                <c:pt idx="9991">
                  <c:v>34584</c:v>
                </c:pt>
                <c:pt idx="9992">
                  <c:v>34585</c:v>
                </c:pt>
                <c:pt idx="9993">
                  <c:v>34586</c:v>
                </c:pt>
                <c:pt idx="9994">
                  <c:v>34587</c:v>
                </c:pt>
                <c:pt idx="9995">
                  <c:v>34588</c:v>
                </c:pt>
                <c:pt idx="9996">
                  <c:v>34589</c:v>
                </c:pt>
                <c:pt idx="9997">
                  <c:v>34590</c:v>
                </c:pt>
                <c:pt idx="9998">
                  <c:v>34591</c:v>
                </c:pt>
                <c:pt idx="9999">
                  <c:v>34592</c:v>
                </c:pt>
                <c:pt idx="10000">
                  <c:v>34593</c:v>
                </c:pt>
                <c:pt idx="10001">
                  <c:v>34594</c:v>
                </c:pt>
                <c:pt idx="10002">
                  <c:v>34595</c:v>
                </c:pt>
                <c:pt idx="10003">
                  <c:v>34596</c:v>
                </c:pt>
                <c:pt idx="10004">
                  <c:v>34597</c:v>
                </c:pt>
                <c:pt idx="10005">
                  <c:v>34598</c:v>
                </c:pt>
                <c:pt idx="10006">
                  <c:v>34599</c:v>
                </c:pt>
                <c:pt idx="10007">
                  <c:v>34600</c:v>
                </c:pt>
                <c:pt idx="10008">
                  <c:v>34601</c:v>
                </c:pt>
                <c:pt idx="10009">
                  <c:v>34602</c:v>
                </c:pt>
                <c:pt idx="10010">
                  <c:v>34603</c:v>
                </c:pt>
                <c:pt idx="10011">
                  <c:v>34604</c:v>
                </c:pt>
                <c:pt idx="10012">
                  <c:v>34605</c:v>
                </c:pt>
                <c:pt idx="10013">
                  <c:v>34606</c:v>
                </c:pt>
                <c:pt idx="10014">
                  <c:v>34607</c:v>
                </c:pt>
                <c:pt idx="10015">
                  <c:v>34608</c:v>
                </c:pt>
                <c:pt idx="10016">
                  <c:v>34609</c:v>
                </c:pt>
                <c:pt idx="10017">
                  <c:v>34610</c:v>
                </c:pt>
                <c:pt idx="10018">
                  <c:v>34611</c:v>
                </c:pt>
                <c:pt idx="10019">
                  <c:v>34612</c:v>
                </c:pt>
                <c:pt idx="10020">
                  <c:v>34613</c:v>
                </c:pt>
                <c:pt idx="10021">
                  <c:v>34614</c:v>
                </c:pt>
                <c:pt idx="10022">
                  <c:v>34615</c:v>
                </c:pt>
                <c:pt idx="10023">
                  <c:v>34616</c:v>
                </c:pt>
                <c:pt idx="10024">
                  <c:v>34617</c:v>
                </c:pt>
                <c:pt idx="10025">
                  <c:v>34618</c:v>
                </c:pt>
                <c:pt idx="10026">
                  <c:v>34619</c:v>
                </c:pt>
                <c:pt idx="10027">
                  <c:v>34620</c:v>
                </c:pt>
                <c:pt idx="10028">
                  <c:v>34621</c:v>
                </c:pt>
                <c:pt idx="10029">
                  <c:v>34622</c:v>
                </c:pt>
                <c:pt idx="10030">
                  <c:v>34623</c:v>
                </c:pt>
                <c:pt idx="10031">
                  <c:v>34624</c:v>
                </c:pt>
                <c:pt idx="10032">
                  <c:v>34625</c:v>
                </c:pt>
                <c:pt idx="10033">
                  <c:v>34626</c:v>
                </c:pt>
                <c:pt idx="10034">
                  <c:v>34627</c:v>
                </c:pt>
                <c:pt idx="10035">
                  <c:v>34628</c:v>
                </c:pt>
                <c:pt idx="10036">
                  <c:v>34629</c:v>
                </c:pt>
                <c:pt idx="10037">
                  <c:v>34630</c:v>
                </c:pt>
                <c:pt idx="10038">
                  <c:v>34631</c:v>
                </c:pt>
                <c:pt idx="10039">
                  <c:v>34632</c:v>
                </c:pt>
                <c:pt idx="10040">
                  <c:v>34633</c:v>
                </c:pt>
                <c:pt idx="10041">
                  <c:v>34634</c:v>
                </c:pt>
                <c:pt idx="10042">
                  <c:v>34635</c:v>
                </c:pt>
                <c:pt idx="10043">
                  <c:v>34636</c:v>
                </c:pt>
                <c:pt idx="10044">
                  <c:v>34637</c:v>
                </c:pt>
                <c:pt idx="10045">
                  <c:v>34638</c:v>
                </c:pt>
                <c:pt idx="10046">
                  <c:v>34639</c:v>
                </c:pt>
                <c:pt idx="10047">
                  <c:v>34640</c:v>
                </c:pt>
                <c:pt idx="10048">
                  <c:v>34641</c:v>
                </c:pt>
                <c:pt idx="10049">
                  <c:v>34642</c:v>
                </c:pt>
                <c:pt idx="10050">
                  <c:v>34643</c:v>
                </c:pt>
                <c:pt idx="10051">
                  <c:v>34644</c:v>
                </c:pt>
                <c:pt idx="10052">
                  <c:v>34645</c:v>
                </c:pt>
                <c:pt idx="10053">
                  <c:v>34646</c:v>
                </c:pt>
                <c:pt idx="10054">
                  <c:v>34647</c:v>
                </c:pt>
                <c:pt idx="10055">
                  <c:v>34648</c:v>
                </c:pt>
                <c:pt idx="10056">
                  <c:v>34649</c:v>
                </c:pt>
                <c:pt idx="10057">
                  <c:v>34650</c:v>
                </c:pt>
                <c:pt idx="10058">
                  <c:v>34651</c:v>
                </c:pt>
                <c:pt idx="10059">
                  <c:v>34652</c:v>
                </c:pt>
                <c:pt idx="10060">
                  <c:v>34653</c:v>
                </c:pt>
                <c:pt idx="10061">
                  <c:v>34654</c:v>
                </c:pt>
                <c:pt idx="10062">
                  <c:v>34655</c:v>
                </c:pt>
                <c:pt idx="10063">
                  <c:v>34656</c:v>
                </c:pt>
                <c:pt idx="10064">
                  <c:v>34657</c:v>
                </c:pt>
                <c:pt idx="10065">
                  <c:v>34658</c:v>
                </c:pt>
                <c:pt idx="10066">
                  <c:v>34659</c:v>
                </c:pt>
                <c:pt idx="10067">
                  <c:v>34660</c:v>
                </c:pt>
                <c:pt idx="10068">
                  <c:v>34661</c:v>
                </c:pt>
                <c:pt idx="10069">
                  <c:v>34662</c:v>
                </c:pt>
                <c:pt idx="10070">
                  <c:v>34663</c:v>
                </c:pt>
                <c:pt idx="10071">
                  <c:v>34664</c:v>
                </c:pt>
                <c:pt idx="10072">
                  <c:v>34665</c:v>
                </c:pt>
                <c:pt idx="10073">
                  <c:v>34666</c:v>
                </c:pt>
                <c:pt idx="10074">
                  <c:v>34667</c:v>
                </c:pt>
                <c:pt idx="10075">
                  <c:v>34668</c:v>
                </c:pt>
                <c:pt idx="10076">
                  <c:v>34669</c:v>
                </c:pt>
                <c:pt idx="10077">
                  <c:v>34670</c:v>
                </c:pt>
                <c:pt idx="10078">
                  <c:v>34671</c:v>
                </c:pt>
                <c:pt idx="10079">
                  <c:v>34672</c:v>
                </c:pt>
                <c:pt idx="10080">
                  <c:v>34673</c:v>
                </c:pt>
                <c:pt idx="10081">
                  <c:v>34674</c:v>
                </c:pt>
                <c:pt idx="10082">
                  <c:v>34675</c:v>
                </c:pt>
                <c:pt idx="10083">
                  <c:v>34676</c:v>
                </c:pt>
                <c:pt idx="10084">
                  <c:v>34677</c:v>
                </c:pt>
                <c:pt idx="10085">
                  <c:v>34678</c:v>
                </c:pt>
                <c:pt idx="10086">
                  <c:v>34679</c:v>
                </c:pt>
                <c:pt idx="10087">
                  <c:v>34680</c:v>
                </c:pt>
                <c:pt idx="10088">
                  <c:v>34681</c:v>
                </c:pt>
                <c:pt idx="10089">
                  <c:v>34682</c:v>
                </c:pt>
                <c:pt idx="10090">
                  <c:v>34683</c:v>
                </c:pt>
                <c:pt idx="10091">
                  <c:v>34684</c:v>
                </c:pt>
                <c:pt idx="10092">
                  <c:v>34685</c:v>
                </c:pt>
                <c:pt idx="10093">
                  <c:v>34686</c:v>
                </c:pt>
                <c:pt idx="10094">
                  <c:v>34687</c:v>
                </c:pt>
                <c:pt idx="10095">
                  <c:v>34688</c:v>
                </c:pt>
                <c:pt idx="10096">
                  <c:v>34689</c:v>
                </c:pt>
                <c:pt idx="10097">
                  <c:v>34690</c:v>
                </c:pt>
                <c:pt idx="10098">
                  <c:v>34691</c:v>
                </c:pt>
                <c:pt idx="10099">
                  <c:v>34692</c:v>
                </c:pt>
                <c:pt idx="10100">
                  <c:v>34693</c:v>
                </c:pt>
                <c:pt idx="10101">
                  <c:v>34694</c:v>
                </c:pt>
                <c:pt idx="10102">
                  <c:v>34695</c:v>
                </c:pt>
                <c:pt idx="10103">
                  <c:v>34696</c:v>
                </c:pt>
                <c:pt idx="10104">
                  <c:v>34697</c:v>
                </c:pt>
                <c:pt idx="10105">
                  <c:v>34698</c:v>
                </c:pt>
                <c:pt idx="10106">
                  <c:v>34699</c:v>
                </c:pt>
                <c:pt idx="10107">
                  <c:v>34700</c:v>
                </c:pt>
                <c:pt idx="10108">
                  <c:v>34701</c:v>
                </c:pt>
                <c:pt idx="10109">
                  <c:v>34702</c:v>
                </c:pt>
                <c:pt idx="10110">
                  <c:v>34703</c:v>
                </c:pt>
                <c:pt idx="10111">
                  <c:v>34704</c:v>
                </c:pt>
                <c:pt idx="10112">
                  <c:v>34705</c:v>
                </c:pt>
                <c:pt idx="10113">
                  <c:v>34706</c:v>
                </c:pt>
                <c:pt idx="10114">
                  <c:v>34707</c:v>
                </c:pt>
                <c:pt idx="10115">
                  <c:v>34708</c:v>
                </c:pt>
                <c:pt idx="10116">
                  <c:v>34709</c:v>
                </c:pt>
                <c:pt idx="10117">
                  <c:v>34710</c:v>
                </c:pt>
                <c:pt idx="10118">
                  <c:v>34711</c:v>
                </c:pt>
                <c:pt idx="10119">
                  <c:v>34712</c:v>
                </c:pt>
                <c:pt idx="10120">
                  <c:v>34713</c:v>
                </c:pt>
                <c:pt idx="10121">
                  <c:v>34714</c:v>
                </c:pt>
                <c:pt idx="10122">
                  <c:v>34715</c:v>
                </c:pt>
                <c:pt idx="10123">
                  <c:v>34716</c:v>
                </c:pt>
                <c:pt idx="10124">
                  <c:v>34717</c:v>
                </c:pt>
                <c:pt idx="10125">
                  <c:v>34718</c:v>
                </c:pt>
                <c:pt idx="10126">
                  <c:v>34719</c:v>
                </c:pt>
                <c:pt idx="10127">
                  <c:v>34720</c:v>
                </c:pt>
                <c:pt idx="10128">
                  <c:v>34721</c:v>
                </c:pt>
                <c:pt idx="10129">
                  <c:v>34722</c:v>
                </c:pt>
                <c:pt idx="10130">
                  <c:v>34723</c:v>
                </c:pt>
                <c:pt idx="10131">
                  <c:v>34724</c:v>
                </c:pt>
                <c:pt idx="10132">
                  <c:v>34725</c:v>
                </c:pt>
                <c:pt idx="10133">
                  <c:v>34726</c:v>
                </c:pt>
                <c:pt idx="10134">
                  <c:v>34727</c:v>
                </c:pt>
                <c:pt idx="10135">
                  <c:v>34728</c:v>
                </c:pt>
                <c:pt idx="10136">
                  <c:v>34729</c:v>
                </c:pt>
                <c:pt idx="10137">
                  <c:v>34730</c:v>
                </c:pt>
                <c:pt idx="10138">
                  <c:v>34731</c:v>
                </c:pt>
                <c:pt idx="10139">
                  <c:v>34732</c:v>
                </c:pt>
                <c:pt idx="10140">
                  <c:v>34733</c:v>
                </c:pt>
                <c:pt idx="10141">
                  <c:v>34734</c:v>
                </c:pt>
                <c:pt idx="10142">
                  <c:v>34735</c:v>
                </c:pt>
                <c:pt idx="10143">
                  <c:v>34736</c:v>
                </c:pt>
                <c:pt idx="10144">
                  <c:v>34737</c:v>
                </c:pt>
                <c:pt idx="10145">
                  <c:v>34738</c:v>
                </c:pt>
                <c:pt idx="10146">
                  <c:v>34739</c:v>
                </c:pt>
                <c:pt idx="10147">
                  <c:v>34740</c:v>
                </c:pt>
                <c:pt idx="10148">
                  <c:v>34741</c:v>
                </c:pt>
                <c:pt idx="10149">
                  <c:v>34742</c:v>
                </c:pt>
                <c:pt idx="10150">
                  <c:v>34743</c:v>
                </c:pt>
                <c:pt idx="10151">
                  <c:v>34744</c:v>
                </c:pt>
                <c:pt idx="10152">
                  <c:v>34745</c:v>
                </c:pt>
                <c:pt idx="10153">
                  <c:v>34746</c:v>
                </c:pt>
                <c:pt idx="10154">
                  <c:v>34747</c:v>
                </c:pt>
                <c:pt idx="10155">
                  <c:v>34748</c:v>
                </c:pt>
                <c:pt idx="10156">
                  <c:v>34749</c:v>
                </c:pt>
                <c:pt idx="10157">
                  <c:v>34750</c:v>
                </c:pt>
                <c:pt idx="10158">
                  <c:v>34751</c:v>
                </c:pt>
                <c:pt idx="10159">
                  <c:v>34752</c:v>
                </c:pt>
                <c:pt idx="10160">
                  <c:v>34753</c:v>
                </c:pt>
                <c:pt idx="10161">
                  <c:v>34754</c:v>
                </c:pt>
                <c:pt idx="10162">
                  <c:v>34755</c:v>
                </c:pt>
                <c:pt idx="10163">
                  <c:v>34756</c:v>
                </c:pt>
                <c:pt idx="10164">
                  <c:v>34757</c:v>
                </c:pt>
                <c:pt idx="10165">
                  <c:v>34758</c:v>
                </c:pt>
                <c:pt idx="10166">
                  <c:v>34759</c:v>
                </c:pt>
                <c:pt idx="10167">
                  <c:v>34760</c:v>
                </c:pt>
                <c:pt idx="10168">
                  <c:v>34761</c:v>
                </c:pt>
                <c:pt idx="10169">
                  <c:v>34762</c:v>
                </c:pt>
                <c:pt idx="10170">
                  <c:v>34763</c:v>
                </c:pt>
                <c:pt idx="10171">
                  <c:v>34764</c:v>
                </c:pt>
                <c:pt idx="10172">
                  <c:v>34765</c:v>
                </c:pt>
                <c:pt idx="10173">
                  <c:v>34766</c:v>
                </c:pt>
                <c:pt idx="10174">
                  <c:v>34767</c:v>
                </c:pt>
                <c:pt idx="10175">
                  <c:v>34768</c:v>
                </c:pt>
                <c:pt idx="10176">
                  <c:v>34769</c:v>
                </c:pt>
                <c:pt idx="10177">
                  <c:v>34770</c:v>
                </c:pt>
                <c:pt idx="10178">
                  <c:v>34771</c:v>
                </c:pt>
                <c:pt idx="10179">
                  <c:v>34772</c:v>
                </c:pt>
                <c:pt idx="10180">
                  <c:v>34773</c:v>
                </c:pt>
                <c:pt idx="10181">
                  <c:v>34774</c:v>
                </c:pt>
                <c:pt idx="10182">
                  <c:v>34775</c:v>
                </c:pt>
                <c:pt idx="10183">
                  <c:v>34776</c:v>
                </c:pt>
                <c:pt idx="10184">
                  <c:v>34777</c:v>
                </c:pt>
                <c:pt idx="10185">
                  <c:v>34778</c:v>
                </c:pt>
                <c:pt idx="10186">
                  <c:v>34779</c:v>
                </c:pt>
                <c:pt idx="10187">
                  <c:v>34780</c:v>
                </c:pt>
                <c:pt idx="10188">
                  <c:v>34781</c:v>
                </c:pt>
                <c:pt idx="10189">
                  <c:v>34782</c:v>
                </c:pt>
                <c:pt idx="10190">
                  <c:v>34783</c:v>
                </c:pt>
                <c:pt idx="10191">
                  <c:v>34784</c:v>
                </c:pt>
                <c:pt idx="10192">
                  <c:v>34785</c:v>
                </c:pt>
                <c:pt idx="10193">
                  <c:v>34786</c:v>
                </c:pt>
                <c:pt idx="10194">
                  <c:v>34787</c:v>
                </c:pt>
                <c:pt idx="10195">
                  <c:v>34788</c:v>
                </c:pt>
                <c:pt idx="10196">
                  <c:v>34789</c:v>
                </c:pt>
                <c:pt idx="10197">
                  <c:v>34790</c:v>
                </c:pt>
                <c:pt idx="10198">
                  <c:v>34791</c:v>
                </c:pt>
                <c:pt idx="10199">
                  <c:v>34792</c:v>
                </c:pt>
                <c:pt idx="10200">
                  <c:v>34793</c:v>
                </c:pt>
                <c:pt idx="10201">
                  <c:v>34794</c:v>
                </c:pt>
                <c:pt idx="10202">
                  <c:v>34795</c:v>
                </c:pt>
                <c:pt idx="10203">
                  <c:v>34796</c:v>
                </c:pt>
                <c:pt idx="10204">
                  <c:v>34797</c:v>
                </c:pt>
                <c:pt idx="10205">
                  <c:v>34798</c:v>
                </c:pt>
                <c:pt idx="10206">
                  <c:v>34799</c:v>
                </c:pt>
                <c:pt idx="10207">
                  <c:v>34800</c:v>
                </c:pt>
                <c:pt idx="10208">
                  <c:v>34801</c:v>
                </c:pt>
                <c:pt idx="10209">
                  <c:v>34802</c:v>
                </c:pt>
                <c:pt idx="10210">
                  <c:v>34803</c:v>
                </c:pt>
                <c:pt idx="10211">
                  <c:v>34804</c:v>
                </c:pt>
                <c:pt idx="10212">
                  <c:v>34805</c:v>
                </c:pt>
                <c:pt idx="10213">
                  <c:v>34806</c:v>
                </c:pt>
                <c:pt idx="10214">
                  <c:v>34807</c:v>
                </c:pt>
                <c:pt idx="10215">
                  <c:v>34808</c:v>
                </c:pt>
                <c:pt idx="10216">
                  <c:v>34809</c:v>
                </c:pt>
                <c:pt idx="10217">
                  <c:v>34810</c:v>
                </c:pt>
                <c:pt idx="10218">
                  <c:v>34811</c:v>
                </c:pt>
                <c:pt idx="10219">
                  <c:v>34812</c:v>
                </c:pt>
                <c:pt idx="10220">
                  <c:v>34813</c:v>
                </c:pt>
                <c:pt idx="10221">
                  <c:v>34814</c:v>
                </c:pt>
                <c:pt idx="10222">
                  <c:v>34815</c:v>
                </c:pt>
                <c:pt idx="10223">
                  <c:v>34816</c:v>
                </c:pt>
                <c:pt idx="10224">
                  <c:v>34817</c:v>
                </c:pt>
                <c:pt idx="10225">
                  <c:v>34818</c:v>
                </c:pt>
                <c:pt idx="10226">
                  <c:v>34819</c:v>
                </c:pt>
                <c:pt idx="10227">
                  <c:v>34820</c:v>
                </c:pt>
                <c:pt idx="10228">
                  <c:v>34821</c:v>
                </c:pt>
                <c:pt idx="10229">
                  <c:v>34822</c:v>
                </c:pt>
                <c:pt idx="10230">
                  <c:v>34823</c:v>
                </c:pt>
                <c:pt idx="10231">
                  <c:v>34824</c:v>
                </c:pt>
                <c:pt idx="10232">
                  <c:v>34825</c:v>
                </c:pt>
                <c:pt idx="10233">
                  <c:v>34826</c:v>
                </c:pt>
                <c:pt idx="10234">
                  <c:v>34827</c:v>
                </c:pt>
                <c:pt idx="10235">
                  <c:v>34828</c:v>
                </c:pt>
                <c:pt idx="10236">
                  <c:v>34829</c:v>
                </c:pt>
                <c:pt idx="10237">
                  <c:v>34830</c:v>
                </c:pt>
                <c:pt idx="10238">
                  <c:v>34831</c:v>
                </c:pt>
                <c:pt idx="10239">
                  <c:v>34832</c:v>
                </c:pt>
                <c:pt idx="10240">
                  <c:v>34833</c:v>
                </c:pt>
                <c:pt idx="10241">
                  <c:v>34834</c:v>
                </c:pt>
                <c:pt idx="10242">
                  <c:v>34835</c:v>
                </c:pt>
                <c:pt idx="10243">
                  <c:v>34836</c:v>
                </c:pt>
                <c:pt idx="10244">
                  <c:v>34837</c:v>
                </c:pt>
                <c:pt idx="10245">
                  <c:v>34838</c:v>
                </c:pt>
                <c:pt idx="10246">
                  <c:v>34839</c:v>
                </c:pt>
                <c:pt idx="10247">
                  <c:v>34840</c:v>
                </c:pt>
                <c:pt idx="10248">
                  <c:v>34841</c:v>
                </c:pt>
                <c:pt idx="10249">
                  <c:v>34842</c:v>
                </c:pt>
                <c:pt idx="10250">
                  <c:v>34843</c:v>
                </c:pt>
                <c:pt idx="10251">
                  <c:v>34844</c:v>
                </c:pt>
                <c:pt idx="10252">
                  <c:v>34845</c:v>
                </c:pt>
                <c:pt idx="10253">
                  <c:v>34846</c:v>
                </c:pt>
                <c:pt idx="10254">
                  <c:v>34847</c:v>
                </c:pt>
                <c:pt idx="10255">
                  <c:v>34848</c:v>
                </c:pt>
                <c:pt idx="10256">
                  <c:v>34849</c:v>
                </c:pt>
                <c:pt idx="10257">
                  <c:v>34850</c:v>
                </c:pt>
                <c:pt idx="10258">
                  <c:v>34851</c:v>
                </c:pt>
                <c:pt idx="10259">
                  <c:v>34852</c:v>
                </c:pt>
                <c:pt idx="10260">
                  <c:v>34853</c:v>
                </c:pt>
                <c:pt idx="10261">
                  <c:v>34854</c:v>
                </c:pt>
                <c:pt idx="10262">
                  <c:v>34855</c:v>
                </c:pt>
                <c:pt idx="10263">
                  <c:v>34856</c:v>
                </c:pt>
                <c:pt idx="10264">
                  <c:v>34857</c:v>
                </c:pt>
                <c:pt idx="10265">
                  <c:v>34858</c:v>
                </c:pt>
                <c:pt idx="10266">
                  <c:v>34859</c:v>
                </c:pt>
                <c:pt idx="10267">
                  <c:v>34860</c:v>
                </c:pt>
                <c:pt idx="10268">
                  <c:v>34861</c:v>
                </c:pt>
                <c:pt idx="10269">
                  <c:v>34862</c:v>
                </c:pt>
                <c:pt idx="10270">
                  <c:v>34863</c:v>
                </c:pt>
                <c:pt idx="10271">
                  <c:v>34864</c:v>
                </c:pt>
                <c:pt idx="10272">
                  <c:v>34865</c:v>
                </c:pt>
                <c:pt idx="10273">
                  <c:v>34866</c:v>
                </c:pt>
                <c:pt idx="10274">
                  <c:v>34867</c:v>
                </c:pt>
                <c:pt idx="10275">
                  <c:v>34868</c:v>
                </c:pt>
                <c:pt idx="10276">
                  <c:v>34869</c:v>
                </c:pt>
                <c:pt idx="10277">
                  <c:v>34870</c:v>
                </c:pt>
                <c:pt idx="10278">
                  <c:v>34871</c:v>
                </c:pt>
                <c:pt idx="10279">
                  <c:v>34872</c:v>
                </c:pt>
                <c:pt idx="10280">
                  <c:v>34873</c:v>
                </c:pt>
                <c:pt idx="10281">
                  <c:v>34874</c:v>
                </c:pt>
                <c:pt idx="10282">
                  <c:v>34875</c:v>
                </c:pt>
                <c:pt idx="10283">
                  <c:v>34876</c:v>
                </c:pt>
                <c:pt idx="10284">
                  <c:v>34877</c:v>
                </c:pt>
                <c:pt idx="10285">
                  <c:v>34878</c:v>
                </c:pt>
                <c:pt idx="10286">
                  <c:v>34879</c:v>
                </c:pt>
                <c:pt idx="10287">
                  <c:v>34880</c:v>
                </c:pt>
                <c:pt idx="10288">
                  <c:v>34881</c:v>
                </c:pt>
                <c:pt idx="10289">
                  <c:v>34882</c:v>
                </c:pt>
                <c:pt idx="10290">
                  <c:v>34883</c:v>
                </c:pt>
                <c:pt idx="10291">
                  <c:v>34884</c:v>
                </c:pt>
                <c:pt idx="10292">
                  <c:v>34885</c:v>
                </c:pt>
                <c:pt idx="10293">
                  <c:v>34886</c:v>
                </c:pt>
                <c:pt idx="10294">
                  <c:v>34887</c:v>
                </c:pt>
                <c:pt idx="10295">
                  <c:v>34888</c:v>
                </c:pt>
                <c:pt idx="10296">
                  <c:v>34889</c:v>
                </c:pt>
                <c:pt idx="10297">
                  <c:v>34890</c:v>
                </c:pt>
                <c:pt idx="10298">
                  <c:v>34891</c:v>
                </c:pt>
                <c:pt idx="10299">
                  <c:v>34892</c:v>
                </c:pt>
                <c:pt idx="10300">
                  <c:v>34893</c:v>
                </c:pt>
                <c:pt idx="10301">
                  <c:v>34894</c:v>
                </c:pt>
                <c:pt idx="10302">
                  <c:v>34895</c:v>
                </c:pt>
                <c:pt idx="10303">
                  <c:v>34896</c:v>
                </c:pt>
                <c:pt idx="10304">
                  <c:v>34897</c:v>
                </c:pt>
                <c:pt idx="10305">
                  <c:v>34898</c:v>
                </c:pt>
                <c:pt idx="10306">
                  <c:v>34899</c:v>
                </c:pt>
                <c:pt idx="10307">
                  <c:v>34900</c:v>
                </c:pt>
                <c:pt idx="10308">
                  <c:v>34901</c:v>
                </c:pt>
                <c:pt idx="10309">
                  <c:v>34902</c:v>
                </c:pt>
                <c:pt idx="10310">
                  <c:v>34903</c:v>
                </c:pt>
                <c:pt idx="10311">
                  <c:v>34904</c:v>
                </c:pt>
                <c:pt idx="10312">
                  <c:v>34905</c:v>
                </c:pt>
                <c:pt idx="10313">
                  <c:v>34906</c:v>
                </c:pt>
                <c:pt idx="10314">
                  <c:v>34907</c:v>
                </c:pt>
                <c:pt idx="10315">
                  <c:v>34908</c:v>
                </c:pt>
                <c:pt idx="10316">
                  <c:v>34909</c:v>
                </c:pt>
                <c:pt idx="10317">
                  <c:v>34910</c:v>
                </c:pt>
                <c:pt idx="10318">
                  <c:v>34911</c:v>
                </c:pt>
                <c:pt idx="10319">
                  <c:v>34912</c:v>
                </c:pt>
                <c:pt idx="10320">
                  <c:v>34913</c:v>
                </c:pt>
                <c:pt idx="10321">
                  <c:v>34914</c:v>
                </c:pt>
                <c:pt idx="10322">
                  <c:v>34915</c:v>
                </c:pt>
                <c:pt idx="10323">
                  <c:v>34916</c:v>
                </c:pt>
                <c:pt idx="10324">
                  <c:v>34917</c:v>
                </c:pt>
                <c:pt idx="10325">
                  <c:v>34918</c:v>
                </c:pt>
                <c:pt idx="10326">
                  <c:v>34919</c:v>
                </c:pt>
                <c:pt idx="10327">
                  <c:v>34920</c:v>
                </c:pt>
                <c:pt idx="10328">
                  <c:v>34921</c:v>
                </c:pt>
                <c:pt idx="10329">
                  <c:v>34922</c:v>
                </c:pt>
                <c:pt idx="10330">
                  <c:v>34923</c:v>
                </c:pt>
                <c:pt idx="10331">
                  <c:v>34924</c:v>
                </c:pt>
                <c:pt idx="10332">
                  <c:v>34925</c:v>
                </c:pt>
                <c:pt idx="10333">
                  <c:v>34926</c:v>
                </c:pt>
                <c:pt idx="10334">
                  <c:v>34927</c:v>
                </c:pt>
                <c:pt idx="10335">
                  <c:v>34928</c:v>
                </c:pt>
                <c:pt idx="10336">
                  <c:v>34929</c:v>
                </c:pt>
                <c:pt idx="10337">
                  <c:v>34930</c:v>
                </c:pt>
                <c:pt idx="10338">
                  <c:v>34931</c:v>
                </c:pt>
                <c:pt idx="10339">
                  <c:v>34932</c:v>
                </c:pt>
                <c:pt idx="10340">
                  <c:v>34933</c:v>
                </c:pt>
                <c:pt idx="10341">
                  <c:v>34934</c:v>
                </c:pt>
                <c:pt idx="10342">
                  <c:v>34935</c:v>
                </c:pt>
                <c:pt idx="10343">
                  <c:v>34936</c:v>
                </c:pt>
                <c:pt idx="10344">
                  <c:v>34937</c:v>
                </c:pt>
                <c:pt idx="10345">
                  <c:v>34938</c:v>
                </c:pt>
                <c:pt idx="10346">
                  <c:v>34939</c:v>
                </c:pt>
                <c:pt idx="10347">
                  <c:v>34940</c:v>
                </c:pt>
                <c:pt idx="10348">
                  <c:v>34941</c:v>
                </c:pt>
                <c:pt idx="10349">
                  <c:v>34942</c:v>
                </c:pt>
                <c:pt idx="10350">
                  <c:v>34943</c:v>
                </c:pt>
                <c:pt idx="10351">
                  <c:v>34944</c:v>
                </c:pt>
                <c:pt idx="10352">
                  <c:v>34945</c:v>
                </c:pt>
                <c:pt idx="10353">
                  <c:v>34946</c:v>
                </c:pt>
                <c:pt idx="10354">
                  <c:v>34947</c:v>
                </c:pt>
                <c:pt idx="10355">
                  <c:v>34948</c:v>
                </c:pt>
                <c:pt idx="10356">
                  <c:v>34949</c:v>
                </c:pt>
                <c:pt idx="10357">
                  <c:v>34950</c:v>
                </c:pt>
                <c:pt idx="10358">
                  <c:v>34951</c:v>
                </c:pt>
                <c:pt idx="10359">
                  <c:v>34952</c:v>
                </c:pt>
                <c:pt idx="10360">
                  <c:v>34953</c:v>
                </c:pt>
                <c:pt idx="10361">
                  <c:v>34954</c:v>
                </c:pt>
                <c:pt idx="10362">
                  <c:v>34955</c:v>
                </c:pt>
                <c:pt idx="10363">
                  <c:v>34956</c:v>
                </c:pt>
                <c:pt idx="10364">
                  <c:v>34957</c:v>
                </c:pt>
                <c:pt idx="10365">
                  <c:v>34958</c:v>
                </c:pt>
                <c:pt idx="10366">
                  <c:v>34959</c:v>
                </c:pt>
                <c:pt idx="10367">
                  <c:v>34960</c:v>
                </c:pt>
                <c:pt idx="10368">
                  <c:v>34961</c:v>
                </c:pt>
                <c:pt idx="10369">
                  <c:v>34962</c:v>
                </c:pt>
                <c:pt idx="10370">
                  <c:v>34963</c:v>
                </c:pt>
                <c:pt idx="10371">
                  <c:v>34964</c:v>
                </c:pt>
                <c:pt idx="10372">
                  <c:v>34965</c:v>
                </c:pt>
                <c:pt idx="10373">
                  <c:v>34966</c:v>
                </c:pt>
                <c:pt idx="10374">
                  <c:v>34967</c:v>
                </c:pt>
                <c:pt idx="10375">
                  <c:v>34968</c:v>
                </c:pt>
                <c:pt idx="10376">
                  <c:v>34969</c:v>
                </c:pt>
                <c:pt idx="10377">
                  <c:v>34970</c:v>
                </c:pt>
                <c:pt idx="10378">
                  <c:v>34971</c:v>
                </c:pt>
                <c:pt idx="10379">
                  <c:v>34972</c:v>
                </c:pt>
                <c:pt idx="10380">
                  <c:v>34973</c:v>
                </c:pt>
                <c:pt idx="10381">
                  <c:v>34974</c:v>
                </c:pt>
                <c:pt idx="10382">
                  <c:v>34975</c:v>
                </c:pt>
                <c:pt idx="10383">
                  <c:v>34976</c:v>
                </c:pt>
                <c:pt idx="10384">
                  <c:v>34977</c:v>
                </c:pt>
                <c:pt idx="10385">
                  <c:v>34978</c:v>
                </c:pt>
                <c:pt idx="10386">
                  <c:v>34979</c:v>
                </c:pt>
                <c:pt idx="10387">
                  <c:v>34980</c:v>
                </c:pt>
                <c:pt idx="10388">
                  <c:v>34981</c:v>
                </c:pt>
                <c:pt idx="10389">
                  <c:v>34982</c:v>
                </c:pt>
                <c:pt idx="10390">
                  <c:v>34983</c:v>
                </c:pt>
                <c:pt idx="10391">
                  <c:v>34984</c:v>
                </c:pt>
                <c:pt idx="10392">
                  <c:v>34985</c:v>
                </c:pt>
                <c:pt idx="10393">
                  <c:v>34986</c:v>
                </c:pt>
                <c:pt idx="10394">
                  <c:v>34987</c:v>
                </c:pt>
                <c:pt idx="10395">
                  <c:v>34988</c:v>
                </c:pt>
                <c:pt idx="10396">
                  <c:v>34989</c:v>
                </c:pt>
                <c:pt idx="10397">
                  <c:v>34990</c:v>
                </c:pt>
                <c:pt idx="10398">
                  <c:v>34991</c:v>
                </c:pt>
                <c:pt idx="10399">
                  <c:v>34992</c:v>
                </c:pt>
                <c:pt idx="10400">
                  <c:v>34993</c:v>
                </c:pt>
                <c:pt idx="10401">
                  <c:v>34994</c:v>
                </c:pt>
                <c:pt idx="10402">
                  <c:v>34995</c:v>
                </c:pt>
                <c:pt idx="10403">
                  <c:v>34996</c:v>
                </c:pt>
                <c:pt idx="10404">
                  <c:v>34997</c:v>
                </c:pt>
                <c:pt idx="10405">
                  <c:v>34998</c:v>
                </c:pt>
                <c:pt idx="10406">
                  <c:v>34999</c:v>
                </c:pt>
                <c:pt idx="10407">
                  <c:v>35000</c:v>
                </c:pt>
                <c:pt idx="10408">
                  <c:v>35001</c:v>
                </c:pt>
                <c:pt idx="10409">
                  <c:v>35002</c:v>
                </c:pt>
                <c:pt idx="10410">
                  <c:v>35003</c:v>
                </c:pt>
                <c:pt idx="10411">
                  <c:v>35004</c:v>
                </c:pt>
                <c:pt idx="10412">
                  <c:v>35005</c:v>
                </c:pt>
                <c:pt idx="10413">
                  <c:v>35006</c:v>
                </c:pt>
                <c:pt idx="10414">
                  <c:v>35007</c:v>
                </c:pt>
                <c:pt idx="10415">
                  <c:v>35008</c:v>
                </c:pt>
                <c:pt idx="10416">
                  <c:v>35009</c:v>
                </c:pt>
                <c:pt idx="10417">
                  <c:v>35010</c:v>
                </c:pt>
                <c:pt idx="10418">
                  <c:v>35011</c:v>
                </c:pt>
                <c:pt idx="10419">
                  <c:v>35012</c:v>
                </c:pt>
                <c:pt idx="10420">
                  <c:v>35013</c:v>
                </c:pt>
                <c:pt idx="10421">
                  <c:v>35014</c:v>
                </c:pt>
                <c:pt idx="10422">
                  <c:v>35015</c:v>
                </c:pt>
                <c:pt idx="10423">
                  <c:v>35016</c:v>
                </c:pt>
                <c:pt idx="10424">
                  <c:v>35017</c:v>
                </c:pt>
                <c:pt idx="10425">
                  <c:v>35018</c:v>
                </c:pt>
                <c:pt idx="10426">
                  <c:v>35019</c:v>
                </c:pt>
                <c:pt idx="10427">
                  <c:v>35020</c:v>
                </c:pt>
                <c:pt idx="10428">
                  <c:v>35021</c:v>
                </c:pt>
                <c:pt idx="10429">
                  <c:v>35022</c:v>
                </c:pt>
                <c:pt idx="10430">
                  <c:v>35023</c:v>
                </c:pt>
                <c:pt idx="10431">
                  <c:v>35024</c:v>
                </c:pt>
                <c:pt idx="10432">
                  <c:v>35025</c:v>
                </c:pt>
                <c:pt idx="10433">
                  <c:v>35026</c:v>
                </c:pt>
                <c:pt idx="10434">
                  <c:v>35027</c:v>
                </c:pt>
                <c:pt idx="10435">
                  <c:v>35028</c:v>
                </c:pt>
                <c:pt idx="10436">
                  <c:v>35029</c:v>
                </c:pt>
                <c:pt idx="10437">
                  <c:v>35030</c:v>
                </c:pt>
                <c:pt idx="10438">
                  <c:v>35031</c:v>
                </c:pt>
                <c:pt idx="10439">
                  <c:v>35032</c:v>
                </c:pt>
                <c:pt idx="10440">
                  <c:v>35033</c:v>
                </c:pt>
                <c:pt idx="10441">
                  <c:v>35034</c:v>
                </c:pt>
                <c:pt idx="10442">
                  <c:v>35035</c:v>
                </c:pt>
                <c:pt idx="10443">
                  <c:v>35036</c:v>
                </c:pt>
                <c:pt idx="10444">
                  <c:v>35037</c:v>
                </c:pt>
                <c:pt idx="10445">
                  <c:v>35038</c:v>
                </c:pt>
                <c:pt idx="10446">
                  <c:v>35039</c:v>
                </c:pt>
                <c:pt idx="10447">
                  <c:v>35040</c:v>
                </c:pt>
                <c:pt idx="10448">
                  <c:v>35041</c:v>
                </c:pt>
                <c:pt idx="10449">
                  <c:v>35042</c:v>
                </c:pt>
                <c:pt idx="10450">
                  <c:v>35043</c:v>
                </c:pt>
                <c:pt idx="10451">
                  <c:v>35044</c:v>
                </c:pt>
                <c:pt idx="10452">
                  <c:v>35045</c:v>
                </c:pt>
                <c:pt idx="10453">
                  <c:v>35046</c:v>
                </c:pt>
                <c:pt idx="10454">
                  <c:v>35047</c:v>
                </c:pt>
                <c:pt idx="10455">
                  <c:v>35048</c:v>
                </c:pt>
                <c:pt idx="10456">
                  <c:v>35049</c:v>
                </c:pt>
                <c:pt idx="10457">
                  <c:v>35050</c:v>
                </c:pt>
                <c:pt idx="10458">
                  <c:v>35051</c:v>
                </c:pt>
                <c:pt idx="10459">
                  <c:v>35052</c:v>
                </c:pt>
                <c:pt idx="10460">
                  <c:v>35053</c:v>
                </c:pt>
                <c:pt idx="10461">
                  <c:v>35054</c:v>
                </c:pt>
                <c:pt idx="10462">
                  <c:v>35055</c:v>
                </c:pt>
                <c:pt idx="10463">
                  <c:v>35056</c:v>
                </c:pt>
                <c:pt idx="10464">
                  <c:v>35057</c:v>
                </c:pt>
                <c:pt idx="10465">
                  <c:v>35058</c:v>
                </c:pt>
                <c:pt idx="10466">
                  <c:v>35059</c:v>
                </c:pt>
                <c:pt idx="10467">
                  <c:v>35060</c:v>
                </c:pt>
                <c:pt idx="10468">
                  <c:v>35061</c:v>
                </c:pt>
                <c:pt idx="10469">
                  <c:v>35062</c:v>
                </c:pt>
                <c:pt idx="10470">
                  <c:v>35063</c:v>
                </c:pt>
                <c:pt idx="10471">
                  <c:v>35064</c:v>
                </c:pt>
                <c:pt idx="10472">
                  <c:v>35065</c:v>
                </c:pt>
                <c:pt idx="10473">
                  <c:v>35066</c:v>
                </c:pt>
                <c:pt idx="10474">
                  <c:v>35067</c:v>
                </c:pt>
                <c:pt idx="10475">
                  <c:v>35068</c:v>
                </c:pt>
                <c:pt idx="10476">
                  <c:v>35069</c:v>
                </c:pt>
                <c:pt idx="10477">
                  <c:v>35070</c:v>
                </c:pt>
                <c:pt idx="10478">
                  <c:v>35071</c:v>
                </c:pt>
                <c:pt idx="10479">
                  <c:v>35072</c:v>
                </c:pt>
                <c:pt idx="10480">
                  <c:v>35073</c:v>
                </c:pt>
                <c:pt idx="10481">
                  <c:v>35074</c:v>
                </c:pt>
                <c:pt idx="10482">
                  <c:v>35075</c:v>
                </c:pt>
                <c:pt idx="10483">
                  <c:v>35076</c:v>
                </c:pt>
                <c:pt idx="10484">
                  <c:v>35077</c:v>
                </c:pt>
                <c:pt idx="10485">
                  <c:v>35078</c:v>
                </c:pt>
                <c:pt idx="10486">
                  <c:v>35079</c:v>
                </c:pt>
                <c:pt idx="10487">
                  <c:v>35080</c:v>
                </c:pt>
                <c:pt idx="10488">
                  <c:v>35081</c:v>
                </c:pt>
                <c:pt idx="10489">
                  <c:v>35082</c:v>
                </c:pt>
                <c:pt idx="10490">
                  <c:v>35083</c:v>
                </c:pt>
                <c:pt idx="10491">
                  <c:v>35084</c:v>
                </c:pt>
                <c:pt idx="10492">
                  <c:v>35085</c:v>
                </c:pt>
                <c:pt idx="10493">
                  <c:v>35086</c:v>
                </c:pt>
                <c:pt idx="10494">
                  <c:v>35087</c:v>
                </c:pt>
                <c:pt idx="10495">
                  <c:v>35088</c:v>
                </c:pt>
                <c:pt idx="10496">
                  <c:v>35089</c:v>
                </c:pt>
                <c:pt idx="10497">
                  <c:v>35090</c:v>
                </c:pt>
                <c:pt idx="10498">
                  <c:v>35091</c:v>
                </c:pt>
                <c:pt idx="10499">
                  <c:v>35092</c:v>
                </c:pt>
                <c:pt idx="10500">
                  <c:v>35093</c:v>
                </c:pt>
                <c:pt idx="10501">
                  <c:v>35094</c:v>
                </c:pt>
                <c:pt idx="10502">
                  <c:v>35095</c:v>
                </c:pt>
                <c:pt idx="10503">
                  <c:v>35096</c:v>
                </c:pt>
                <c:pt idx="10504">
                  <c:v>35097</c:v>
                </c:pt>
                <c:pt idx="10505">
                  <c:v>35098</c:v>
                </c:pt>
                <c:pt idx="10506">
                  <c:v>35099</c:v>
                </c:pt>
                <c:pt idx="10507">
                  <c:v>35100</c:v>
                </c:pt>
                <c:pt idx="10508">
                  <c:v>35101</c:v>
                </c:pt>
                <c:pt idx="10509">
                  <c:v>35102</c:v>
                </c:pt>
                <c:pt idx="10510">
                  <c:v>35103</c:v>
                </c:pt>
                <c:pt idx="10511">
                  <c:v>35104</c:v>
                </c:pt>
                <c:pt idx="10512">
                  <c:v>35105</c:v>
                </c:pt>
                <c:pt idx="10513">
                  <c:v>35106</c:v>
                </c:pt>
                <c:pt idx="10514">
                  <c:v>35107</c:v>
                </c:pt>
                <c:pt idx="10515">
                  <c:v>35108</c:v>
                </c:pt>
                <c:pt idx="10516">
                  <c:v>35109</c:v>
                </c:pt>
                <c:pt idx="10517">
                  <c:v>35110</c:v>
                </c:pt>
                <c:pt idx="10518">
                  <c:v>35111</c:v>
                </c:pt>
                <c:pt idx="10519">
                  <c:v>35112</c:v>
                </c:pt>
                <c:pt idx="10520">
                  <c:v>35113</c:v>
                </c:pt>
                <c:pt idx="10521">
                  <c:v>35114</c:v>
                </c:pt>
                <c:pt idx="10522">
                  <c:v>35115</c:v>
                </c:pt>
                <c:pt idx="10523">
                  <c:v>35116</c:v>
                </c:pt>
                <c:pt idx="10524">
                  <c:v>35117</c:v>
                </c:pt>
                <c:pt idx="10525">
                  <c:v>35118</c:v>
                </c:pt>
                <c:pt idx="10526">
                  <c:v>35119</c:v>
                </c:pt>
                <c:pt idx="10527">
                  <c:v>35120</c:v>
                </c:pt>
                <c:pt idx="10528">
                  <c:v>35121</c:v>
                </c:pt>
                <c:pt idx="10529">
                  <c:v>35122</c:v>
                </c:pt>
                <c:pt idx="10530">
                  <c:v>35123</c:v>
                </c:pt>
                <c:pt idx="10531">
                  <c:v>35124</c:v>
                </c:pt>
                <c:pt idx="10532">
                  <c:v>35125</c:v>
                </c:pt>
                <c:pt idx="10533">
                  <c:v>35126</c:v>
                </c:pt>
                <c:pt idx="10534">
                  <c:v>35127</c:v>
                </c:pt>
                <c:pt idx="10535">
                  <c:v>35128</c:v>
                </c:pt>
                <c:pt idx="10536">
                  <c:v>35129</c:v>
                </c:pt>
                <c:pt idx="10537">
                  <c:v>35130</c:v>
                </c:pt>
                <c:pt idx="10538">
                  <c:v>35131</c:v>
                </c:pt>
                <c:pt idx="10539">
                  <c:v>35132</c:v>
                </c:pt>
                <c:pt idx="10540">
                  <c:v>35133</c:v>
                </c:pt>
                <c:pt idx="10541">
                  <c:v>35134</c:v>
                </c:pt>
                <c:pt idx="10542">
                  <c:v>35135</c:v>
                </c:pt>
                <c:pt idx="10543">
                  <c:v>35136</c:v>
                </c:pt>
                <c:pt idx="10544">
                  <c:v>35137</c:v>
                </c:pt>
                <c:pt idx="10545">
                  <c:v>35138</c:v>
                </c:pt>
                <c:pt idx="10546">
                  <c:v>35139</c:v>
                </c:pt>
                <c:pt idx="10547">
                  <c:v>35140</c:v>
                </c:pt>
                <c:pt idx="10548">
                  <c:v>35141</c:v>
                </c:pt>
                <c:pt idx="10549">
                  <c:v>35142</c:v>
                </c:pt>
                <c:pt idx="10550">
                  <c:v>35143</c:v>
                </c:pt>
                <c:pt idx="10551">
                  <c:v>35144</c:v>
                </c:pt>
                <c:pt idx="10552">
                  <c:v>35145</c:v>
                </c:pt>
                <c:pt idx="10553">
                  <c:v>35146</c:v>
                </c:pt>
                <c:pt idx="10554">
                  <c:v>35147</c:v>
                </c:pt>
                <c:pt idx="10555">
                  <c:v>35148</c:v>
                </c:pt>
                <c:pt idx="10556">
                  <c:v>35149</c:v>
                </c:pt>
                <c:pt idx="10557">
                  <c:v>35150</c:v>
                </c:pt>
                <c:pt idx="10558">
                  <c:v>35151</c:v>
                </c:pt>
                <c:pt idx="10559">
                  <c:v>35152</c:v>
                </c:pt>
                <c:pt idx="10560">
                  <c:v>35153</c:v>
                </c:pt>
                <c:pt idx="10561">
                  <c:v>35154</c:v>
                </c:pt>
                <c:pt idx="10562">
                  <c:v>35155</c:v>
                </c:pt>
                <c:pt idx="10563">
                  <c:v>35156</c:v>
                </c:pt>
                <c:pt idx="10564">
                  <c:v>35157</c:v>
                </c:pt>
                <c:pt idx="10565">
                  <c:v>35158</c:v>
                </c:pt>
                <c:pt idx="10566">
                  <c:v>35159</c:v>
                </c:pt>
                <c:pt idx="10567">
                  <c:v>35160</c:v>
                </c:pt>
                <c:pt idx="10568">
                  <c:v>35161</c:v>
                </c:pt>
                <c:pt idx="10569">
                  <c:v>35162</c:v>
                </c:pt>
                <c:pt idx="10570">
                  <c:v>35163</c:v>
                </c:pt>
                <c:pt idx="10571">
                  <c:v>35164</c:v>
                </c:pt>
                <c:pt idx="10572">
                  <c:v>35165</c:v>
                </c:pt>
                <c:pt idx="10573">
                  <c:v>35166</c:v>
                </c:pt>
                <c:pt idx="10574">
                  <c:v>35167</c:v>
                </c:pt>
                <c:pt idx="10575">
                  <c:v>35168</c:v>
                </c:pt>
                <c:pt idx="10576">
                  <c:v>35169</c:v>
                </c:pt>
                <c:pt idx="10577">
                  <c:v>35170</c:v>
                </c:pt>
                <c:pt idx="10578">
                  <c:v>35171</c:v>
                </c:pt>
                <c:pt idx="10579">
                  <c:v>35172</c:v>
                </c:pt>
                <c:pt idx="10580">
                  <c:v>35173</c:v>
                </c:pt>
                <c:pt idx="10581">
                  <c:v>35174</c:v>
                </c:pt>
                <c:pt idx="10582">
                  <c:v>35175</c:v>
                </c:pt>
                <c:pt idx="10583">
                  <c:v>35176</c:v>
                </c:pt>
                <c:pt idx="10584">
                  <c:v>35177</c:v>
                </c:pt>
                <c:pt idx="10585">
                  <c:v>35178</c:v>
                </c:pt>
                <c:pt idx="10586">
                  <c:v>35179</c:v>
                </c:pt>
                <c:pt idx="10587">
                  <c:v>35180</c:v>
                </c:pt>
                <c:pt idx="10588">
                  <c:v>35181</c:v>
                </c:pt>
                <c:pt idx="10589">
                  <c:v>35182</c:v>
                </c:pt>
                <c:pt idx="10590">
                  <c:v>35183</c:v>
                </c:pt>
                <c:pt idx="10591">
                  <c:v>35184</c:v>
                </c:pt>
                <c:pt idx="10592">
                  <c:v>35185</c:v>
                </c:pt>
                <c:pt idx="10593">
                  <c:v>35186</c:v>
                </c:pt>
                <c:pt idx="10594">
                  <c:v>35187</c:v>
                </c:pt>
                <c:pt idx="10595">
                  <c:v>35188</c:v>
                </c:pt>
                <c:pt idx="10596">
                  <c:v>35189</c:v>
                </c:pt>
                <c:pt idx="10597">
                  <c:v>35190</c:v>
                </c:pt>
                <c:pt idx="10598">
                  <c:v>35191</c:v>
                </c:pt>
                <c:pt idx="10599">
                  <c:v>35192</c:v>
                </c:pt>
                <c:pt idx="10600">
                  <c:v>35193</c:v>
                </c:pt>
                <c:pt idx="10601">
                  <c:v>35194</c:v>
                </c:pt>
                <c:pt idx="10602">
                  <c:v>35195</c:v>
                </c:pt>
                <c:pt idx="10603">
                  <c:v>35196</c:v>
                </c:pt>
                <c:pt idx="10604">
                  <c:v>35197</c:v>
                </c:pt>
                <c:pt idx="10605">
                  <c:v>35198</c:v>
                </c:pt>
                <c:pt idx="10606">
                  <c:v>35199</c:v>
                </c:pt>
                <c:pt idx="10607">
                  <c:v>35200</c:v>
                </c:pt>
                <c:pt idx="10608">
                  <c:v>35201</c:v>
                </c:pt>
                <c:pt idx="10609">
                  <c:v>35202</c:v>
                </c:pt>
                <c:pt idx="10610">
                  <c:v>35203</c:v>
                </c:pt>
                <c:pt idx="10611">
                  <c:v>35204</c:v>
                </c:pt>
                <c:pt idx="10612">
                  <c:v>35205</c:v>
                </c:pt>
                <c:pt idx="10613">
                  <c:v>35206</c:v>
                </c:pt>
                <c:pt idx="10614">
                  <c:v>35207</c:v>
                </c:pt>
                <c:pt idx="10615">
                  <c:v>35208</c:v>
                </c:pt>
                <c:pt idx="10616">
                  <c:v>35209</c:v>
                </c:pt>
                <c:pt idx="10617">
                  <c:v>35210</c:v>
                </c:pt>
                <c:pt idx="10618">
                  <c:v>35211</c:v>
                </c:pt>
                <c:pt idx="10619">
                  <c:v>35212</c:v>
                </c:pt>
                <c:pt idx="10620">
                  <c:v>35213</c:v>
                </c:pt>
                <c:pt idx="10621">
                  <c:v>35214</c:v>
                </c:pt>
                <c:pt idx="10622">
                  <c:v>35215</c:v>
                </c:pt>
                <c:pt idx="10623">
                  <c:v>35216</c:v>
                </c:pt>
                <c:pt idx="10624">
                  <c:v>35217</c:v>
                </c:pt>
                <c:pt idx="10625">
                  <c:v>35218</c:v>
                </c:pt>
                <c:pt idx="10626">
                  <c:v>35219</c:v>
                </c:pt>
                <c:pt idx="10627">
                  <c:v>35220</c:v>
                </c:pt>
                <c:pt idx="10628">
                  <c:v>35221</c:v>
                </c:pt>
                <c:pt idx="10629">
                  <c:v>35222</c:v>
                </c:pt>
                <c:pt idx="10630">
                  <c:v>35223</c:v>
                </c:pt>
                <c:pt idx="10631">
                  <c:v>35224</c:v>
                </c:pt>
                <c:pt idx="10632">
                  <c:v>35225</c:v>
                </c:pt>
                <c:pt idx="10633">
                  <c:v>35226</c:v>
                </c:pt>
                <c:pt idx="10634">
                  <c:v>35227</c:v>
                </c:pt>
                <c:pt idx="10635">
                  <c:v>35228</c:v>
                </c:pt>
                <c:pt idx="10636">
                  <c:v>35229</c:v>
                </c:pt>
                <c:pt idx="10637">
                  <c:v>35230</c:v>
                </c:pt>
                <c:pt idx="10638">
                  <c:v>35231</c:v>
                </c:pt>
                <c:pt idx="10639">
                  <c:v>35232</c:v>
                </c:pt>
                <c:pt idx="10640">
                  <c:v>35233</c:v>
                </c:pt>
                <c:pt idx="10641">
                  <c:v>35234</c:v>
                </c:pt>
                <c:pt idx="10642">
                  <c:v>35235</c:v>
                </c:pt>
                <c:pt idx="10643">
                  <c:v>35236</c:v>
                </c:pt>
                <c:pt idx="10644">
                  <c:v>35237</c:v>
                </c:pt>
                <c:pt idx="10645">
                  <c:v>35238</c:v>
                </c:pt>
                <c:pt idx="10646">
                  <c:v>35239</c:v>
                </c:pt>
                <c:pt idx="10647">
                  <c:v>35240</c:v>
                </c:pt>
                <c:pt idx="10648">
                  <c:v>35241</c:v>
                </c:pt>
                <c:pt idx="10649">
                  <c:v>35242</c:v>
                </c:pt>
                <c:pt idx="10650">
                  <c:v>35243</c:v>
                </c:pt>
                <c:pt idx="10651">
                  <c:v>35244</c:v>
                </c:pt>
                <c:pt idx="10652">
                  <c:v>35245</c:v>
                </c:pt>
                <c:pt idx="10653">
                  <c:v>35246</c:v>
                </c:pt>
                <c:pt idx="10654">
                  <c:v>35247</c:v>
                </c:pt>
                <c:pt idx="10655">
                  <c:v>35248</c:v>
                </c:pt>
                <c:pt idx="10656">
                  <c:v>35249</c:v>
                </c:pt>
                <c:pt idx="10657">
                  <c:v>35250</c:v>
                </c:pt>
                <c:pt idx="10658">
                  <c:v>35251</c:v>
                </c:pt>
                <c:pt idx="10659">
                  <c:v>35252</c:v>
                </c:pt>
                <c:pt idx="10660">
                  <c:v>35253</c:v>
                </c:pt>
                <c:pt idx="10661">
                  <c:v>35254</c:v>
                </c:pt>
                <c:pt idx="10662">
                  <c:v>35255</c:v>
                </c:pt>
                <c:pt idx="10663">
                  <c:v>35256</c:v>
                </c:pt>
                <c:pt idx="10664">
                  <c:v>35257</c:v>
                </c:pt>
                <c:pt idx="10665">
                  <c:v>35258</c:v>
                </c:pt>
                <c:pt idx="10666">
                  <c:v>35259</c:v>
                </c:pt>
                <c:pt idx="10667">
                  <c:v>35260</c:v>
                </c:pt>
                <c:pt idx="10668">
                  <c:v>35261</c:v>
                </c:pt>
                <c:pt idx="10669">
                  <c:v>35262</c:v>
                </c:pt>
                <c:pt idx="10670">
                  <c:v>35263</c:v>
                </c:pt>
                <c:pt idx="10671">
                  <c:v>35264</c:v>
                </c:pt>
                <c:pt idx="10672">
                  <c:v>35265</c:v>
                </c:pt>
                <c:pt idx="10673">
                  <c:v>35266</c:v>
                </c:pt>
                <c:pt idx="10674">
                  <c:v>35267</c:v>
                </c:pt>
                <c:pt idx="10675">
                  <c:v>35268</c:v>
                </c:pt>
                <c:pt idx="10676">
                  <c:v>35269</c:v>
                </c:pt>
                <c:pt idx="10677">
                  <c:v>35270</c:v>
                </c:pt>
                <c:pt idx="10678">
                  <c:v>35271</c:v>
                </c:pt>
                <c:pt idx="10679">
                  <c:v>35272</c:v>
                </c:pt>
                <c:pt idx="10680">
                  <c:v>35273</c:v>
                </c:pt>
                <c:pt idx="10681">
                  <c:v>35274</c:v>
                </c:pt>
                <c:pt idx="10682">
                  <c:v>35275</c:v>
                </c:pt>
                <c:pt idx="10683">
                  <c:v>35276</c:v>
                </c:pt>
                <c:pt idx="10684">
                  <c:v>35277</c:v>
                </c:pt>
                <c:pt idx="10685">
                  <c:v>35278</c:v>
                </c:pt>
                <c:pt idx="10686">
                  <c:v>35279</c:v>
                </c:pt>
                <c:pt idx="10687">
                  <c:v>35280</c:v>
                </c:pt>
                <c:pt idx="10688">
                  <c:v>35281</c:v>
                </c:pt>
                <c:pt idx="10689">
                  <c:v>35282</c:v>
                </c:pt>
                <c:pt idx="10690">
                  <c:v>35283</c:v>
                </c:pt>
                <c:pt idx="10691">
                  <c:v>35284</c:v>
                </c:pt>
                <c:pt idx="10692">
                  <c:v>35285</c:v>
                </c:pt>
                <c:pt idx="10693">
                  <c:v>35286</c:v>
                </c:pt>
                <c:pt idx="10694">
                  <c:v>35287</c:v>
                </c:pt>
                <c:pt idx="10695">
                  <c:v>35288</c:v>
                </c:pt>
                <c:pt idx="10696">
                  <c:v>35289</c:v>
                </c:pt>
                <c:pt idx="10697">
                  <c:v>35290</c:v>
                </c:pt>
                <c:pt idx="10698">
                  <c:v>35291</c:v>
                </c:pt>
                <c:pt idx="10699">
                  <c:v>35292</c:v>
                </c:pt>
                <c:pt idx="10700">
                  <c:v>35293</c:v>
                </c:pt>
                <c:pt idx="10701">
                  <c:v>35294</c:v>
                </c:pt>
                <c:pt idx="10702">
                  <c:v>35295</c:v>
                </c:pt>
                <c:pt idx="10703">
                  <c:v>35296</c:v>
                </c:pt>
                <c:pt idx="10704">
                  <c:v>35297</c:v>
                </c:pt>
                <c:pt idx="10705">
                  <c:v>35298</c:v>
                </c:pt>
                <c:pt idx="10706">
                  <c:v>35299</c:v>
                </c:pt>
                <c:pt idx="10707">
                  <c:v>35300</c:v>
                </c:pt>
                <c:pt idx="10708">
                  <c:v>35301</c:v>
                </c:pt>
                <c:pt idx="10709">
                  <c:v>35302</c:v>
                </c:pt>
                <c:pt idx="10710">
                  <c:v>35303</c:v>
                </c:pt>
                <c:pt idx="10711">
                  <c:v>35304</c:v>
                </c:pt>
                <c:pt idx="10712">
                  <c:v>35305</c:v>
                </c:pt>
                <c:pt idx="10713">
                  <c:v>35306</c:v>
                </c:pt>
                <c:pt idx="10714">
                  <c:v>35307</c:v>
                </c:pt>
                <c:pt idx="10715">
                  <c:v>35308</c:v>
                </c:pt>
                <c:pt idx="10716">
                  <c:v>35309</c:v>
                </c:pt>
                <c:pt idx="10717">
                  <c:v>35310</c:v>
                </c:pt>
                <c:pt idx="10718">
                  <c:v>35311</c:v>
                </c:pt>
                <c:pt idx="10719">
                  <c:v>35312</c:v>
                </c:pt>
                <c:pt idx="10720">
                  <c:v>35313</c:v>
                </c:pt>
                <c:pt idx="10721">
                  <c:v>35314</c:v>
                </c:pt>
                <c:pt idx="10722">
                  <c:v>35315</c:v>
                </c:pt>
                <c:pt idx="10723">
                  <c:v>35316</c:v>
                </c:pt>
                <c:pt idx="10724">
                  <c:v>35317</c:v>
                </c:pt>
                <c:pt idx="10725">
                  <c:v>35318</c:v>
                </c:pt>
                <c:pt idx="10726">
                  <c:v>35319</c:v>
                </c:pt>
                <c:pt idx="10727">
                  <c:v>35320</c:v>
                </c:pt>
                <c:pt idx="10728">
                  <c:v>35321</c:v>
                </c:pt>
                <c:pt idx="10729">
                  <c:v>35322</c:v>
                </c:pt>
                <c:pt idx="10730">
                  <c:v>35323</c:v>
                </c:pt>
                <c:pt idx="10731">
                  <c:v>35324</c:v>
                </c:pt>
                <c:pt idx="10732">
                  <c:v>35325</c:v>
                </c:pt>
                <c:pt idx="10733">
                  <c:v>35326</c:v>
                </c:pt>
                <c:pt idx="10734">
                  <c:v>35327</c:v>
                </c:pt>
                <c:pt idx="10735">
                  <c:v>35328</c:v>
                </c:pt>
                <c:pt idx="10736">
                  <c:v>35329</c:v>
                </c:pt>
                <c:pt idx="10737">
                  <c:v>35330</c:v>
                </c:pt>
                <c:pt idx="10738">
                  <c:v>35331</c:v>
                </c:pt>
                <c:pt idx="10739">
                  <c:v>35332</c:v>
                </c:pt>
                <c:pt idx="10740">
                  <c:v>35333</c:v>
                </c:pt>
                <c:pt idx="10741">
                  <c:v>35334</c:v>
                </c:pt>
                <c:pt idx="10742">
                  <c:v>35335</c:v>
                </c:pt>
                <c:pt idx="10743">
                  <c:v>35336</c:v>
                </c:pt>
                <c:pt idx="10744">
                  <c:v>35337</c:v>
                </c:pt>
                <c:pt idx="10745">
                  <c:v>35338</c:v>
                </c:pt>
                <c:pt idx="10746">
                  <c:v>35339</c:v>
                </c:pt>
                <c:pt idx="10747">
                  <c:v>35340</c:v>
                </c:pt>
                <c:pt idx="10748">
                  <c:v>35341</c:v>
                </c:pt>
                <c:pt idx="10749">
                  <c:v>35342</c:v>
                </c:pt>
                <c:pt idx="10750">
                  <c:v>35343</c:v>
                </c:pt>
                <c:pt idx="10751">
                  <c:v>35344</c:v>
                </c:pt>
                <c:pt idx="10752">
                  <c:v>35345</c:v>
                </c:pt>
                <c:pt idx="10753">
                  <c:v>35346</c:v>
                </c:pt>
                <c:pt idx="10754">
                  <c:v>35347</c:v>
                </c:pt>
                <c:pt idx="10755">
                  <c:v>35348</c:v>
                </c:pt>
                <c:pt idx="10756">
                  <c:v>35349</c:v>
                </c:pt>
                <c:pt idx="10757">
                  <c:v>35350</c:v>
                </c:pt>
                <c:pt idx="10758">
                  <c:v>35351</c:v>
                </c:pt>
                <c:pt idx="10759">
                  <c:v>35352</c:v>
                </c:pt>
                <c:pt idx="10760">
                  <c:v>35353</c:v>
                </c:pt>
                <c:pt idx="10761">
                  <c:v>35354</c:v>
                </c:pt>
                <c:pt idx="10762">
                  <c:v>35355</c:v>
                </c:pt>
                <c:pt idx="10763">
                  <c:v>35356</c:v>
                </c:pt>
                <c:pt idx="10764">
                  <c:v>35357</c:v>
                </c:pt>
                <c:pt idx="10765">
                  <c:v>35358</c:v>
                </c:pt>
                <c:pt idx="10766">
                  <c:v>35359</c:v>
                </c:pt>
                <c:pt idx="10767">
                  <c:v>35360</c:v>
                </c:pt>
                <c:pt idx="10768">
                  <c:v>35361</c:v>
                </c:pt>
                <c:pt idx="10769">
                  <c:v>35362</c:v>
                </c:pt>
                <c:pt idx="10770">
                  <c:v>35363</c:v>
                </c:pt>
                <c:pt idx="10771">
                  <c:v>35364</c:v>
                </c:pt>
                <c:pt idx="10772">
                  <c:v>35365</c:v>
                </c:pt>
                <c:pt idx="10773">
                  <c:v>35366</c:v>
                </c:pt>
                <c:pt idx="10774">
                  <c:v>35367</c:v>
                </c:pt>
                <c:pt idx="10775">
                  <c:v>35368</c:v>
                </c:pt>
                <c:pt idx="10776">
                  <c:v>35369</c:v>
                </c:pt>
                <c:pt idx="10777">
                  <c:v>35370</c:v>
                </c:pt>
                <c:pt idx="10778">
                  <c:v>35371</c:v>
                </c:pt>
                <c:pt idx="10779">
                  <c:v>35372</c:v>
                </c:pt>
                <c:pt idx="10780">
                  <c:v>35373</c:v>
                </c:pt>
                <c:pt idx="10781">
                  <c:v>35374</c:v>
                </c:pt>
                <c:pt idx="10782">
                  <c:v>35375</c:v>
                </c:pt>
                <c:pt idx="10783">
                  <c:v>35376</c:v>
                </c:pt>
                <c:pt idx="10784">
                  <c:v>35377</c:v>
                </c:pt>
                <c:pt idx="10785">
                  <c:v>35378</c:v>
                </c:pt>
                <c:pt idx="10786">
                  <c:v>35379</c:v>
                </c:pt>
                <c:pt idx="10787">
                  <c:v>35380</c:v>
                </c:pt>
                <c:pt idx="10788">
                  <c:v>35381</c:v>
                </c:pt>
                <c:pt idx="10789">
                  <c:v>35382</c:v>
                </c:pt>
                <c:pt idx="10790">
                  <c:v>35383</c:v>
                </c:pt>
                <c:pt idx="10791">
                  <c:v>35384</c:v>
                </c:pt>
                <c:pt idx="10792">
                  <c:v>35385</c:v>
                </c:pt>
                <c:pt idx="10793">
                  <c:v>35386</c:v>
                </c:pt>
                <c:pt idx="10794">
                  <c:v>35387</c:v>
                </c:pt>
                <c:pt idx="10795">
                  <c:v>35388</c:v>
                </c:pt>
                <c:pt idx="10796">
                  <c:v>35389</c:v>
                </c:pt>
                <c:pt idx="10797">
                  <c:v>35390</c:v>
                </c:pt>
                <c:pt idx="10798">
                  <c:v>35391</c:v>
                </c:pt>
                <c:pt idx="10799">
                  <c:v>35392</c:v>
                </c:pt>
                <c:pt idx="10800">
                  <c:v>35393</c:v>
                </c:pt>
                <c:pt idx="10801">
                  <c:v>35394</c:v>
                </c:pt>
                <c:pt idx="10802">
                  <c:v>35395</c:v>
                </c:pt>
                <c:pt idx="10803">
                  <c:v>35396</c:v>
                </c:pt>
                <c:pt idx="10804">
                  <c:v>35397</c:v>
                </c:pt>
                <c:pt idx="10805">
                  <c:v>35398</c:v>
                </c:pt>
                <c:pt idx="10806">
                  <c:v>35399</c:v>
                </c:pt>
                <c:pt idx="10807">
                  <c:v>35400</c:v>
                </c:pt>
                <c:pt idx="10808">
                  <c:v>35401</c:v>
                </c:pt>
                <c:pt idx="10809">
                  <c:v>35402</c:v>
                </c:pt>
                <c:pt idx="10810">
                  <c:v>35403</c:v>
                </c:pt>
                <c:pt idx="10811">
                  <c:v>35404</c:v>
                </c:pt>
                <c:pt idx="10812">
                  <c:v>35405</c:v>
                </c:pt>
                <c:pt idx="10813">
                  <c:v>35406</c:v>
                </c:pt>
                <c:pt idx="10814">
                  <c:v>35407</c:v>
                </c:pt>
                <c:pt idx="10815">
                  <c:v>35408</c:v>
                </c:pt>
                <c:pt idx="10816">
                  <c:v>35409</c:v>
                </c:pt>
                <c:pt idx="10817">
                  <c:v>35410</c:v>
                </c:pt>
                <c:pt idx="10818">
                  <c:v>35411</c:v>
                </c:pt>
                <c:pt idx="10819">
                  <c:v>35412</c:v>
                </c:pt>
                <c:pt idx="10820">
                  <c:v>35413</c:v>
                </c:pt>
                <c:pt idx="10821">
                  <c:v>35414</c:v>
                </c:pt>
                <c:pt idx="10822">
                  <c:v>35415</c:v>
                </c:pt>
                <c:pt idx="10823">
                  <c:v>35416</c:v>
                </c:pt>
                <c:pt idx="10824">
                  <c:v>35417</c:v>
                </c:pt>
                <c:pt idx="10825">
                  <c:v>35418</c:v>
                </c:pt>
                <c:pt idx="10826">
                  <c:v>35419</c:v>
                </c:pt>
                <c:pt idx="10827">
                  <c:v>35420</c:v>
                </c:pt>
                <c:pt idx="10828">
                  <c:v>35421</c:v>
                </c:pt>
                <c:pt idx="10829">
                  <c:v>35422</c:v>
                </c:pt>
                <c:pt idx="10830">
                  <c:v>35423</c:v>
                </c:pt>
                <c:pt idx="10831">
                  <c:v>35424</c:v>
                </c:pt>
                <c:pt idx="10832">
                  <c:v>35425</c:v>
                </c:pt>
                <c:pt idx="10833">
                  <c:v>35426</c:v>
                </c:pt>
                <c:pt idx="10834">
                  <c:v>35427</c:v>
                </c:pt>
                <c:pt idx="10835">
                  <c:v>35428</c:v>
                </c:pt>
                <c:pt idx="10836">
                  <c:v>35429</c:v>
                </c:pt>
                <c:pt idx="10837">
                  <c:v>35430</c:v>
                </c:pt>
                <c:pt idx="10838">
                  <c:v>35431</c:v>
                </c:pt>
                <c:pt idx="10839">
                  <c:v>35432</c:v>
                </c:pt>
                <c:pt idx="10840">
                  <c:v>35433</c:v>
                </c:pt>
                <c:pt idx="10841">
                  <c:v>35434</c:v>
                </c:pt>
                <c:pt idx="10842">
                  <c:v>35435</c:v>
                </c:pt>
                <c:pt idx="10843">
                  <c:v>35436</c:v>
                </c:pt>
                <c:pt idx="10844">
                  <c:v>35437</c:v>
                </c:pt>
                <c:pt idx="10845">
                  <c:v>35438</c:v>
                </c:pt>
                <c:pt idx="10846">
                  <c:v>35439</c:v>
                </c:pt>
                <c:pt idx="10847">
                  <c:v>35440</c:v>
                </c:pt>
                <c:pt idx="10848">
                  <c:v>35441</c:v>
                </c:pt>
                <c:pt idx="10849">
                  <c:v>35442</c:v>
                </c:pt>
                <c:pt idx="10850">
                  <c:v>35443</c:v>
                </c:pt>
                <c:pt idx="10851">
                  <c:v>35444</c:v>
                </c:pt>
                <c:pt idx="10852">
                  <c:v>35445</c:v>
                </c:pt>
                <c:pt idx="10853">
                  <c:v>35446</c:v>
                </c:pt>
                <c:pt idx="10854">
                  <c:v>35447</c:v>
                </c:pt>
                <c:pt idx="10855">
                  <c:v>35448</c:v>
                </c:pt>
                <c:pt idx="10856">
                  <c:v>35449</c:v>
                </c:pt>
                <c:pt idx="10857">
                  <c:v>35450</c:v>
                </c:pt>
                <c:pt idx="10858">
                  <c:v>35451</c:v>
                </c:pt>
                <c:pt idx="10859">
                  <c:v>35452</c:v>
                </c:pt>
                <c:pt idx="10860">
                  <c:v>35453</c:v>
                </c:pt>
                <c:pt idx="10861">
                  <c:v>35454</c:v>
                </c:pt>
                <c:pt idx="10862">
                  <c:v>35455</c:v>
                </c:pt>
                <c:pt idx="10863">
                  <c:v>35456</c:v>
                </c:pt>
                <c:pt idx="10864">
                  <c:v>35457</c:v>
                </c:pt>
                <c:pt idx="10865">
                  <c:v>35458</c:v>
                </c:pt>
                <c:pt idx="10866">
                  <c:v>35459</c:v>
                </c:pt>
                <c:pt idx="10867">
                  <c:v>35460</c:v>
                </c:pt>
                <c:pt idx="10868">
                  <c:v>35461</c:v>
                </c:pt>
                <c:pt idx="10869">
                  <c:v>35462</c:v>
                </c:pt>
                <c:pt idx="10870">
                  <c:v>35463</c:v>
                </c:pt>
                <c:pt idx="10871">
                  <c:v>35464</c:v>
                </c:pt>
                <c:pt idx="10872">
                  <c:v>35465</c:v>
                </c:pt>
                <c:pt idx="10873">
                  <c:v>35466</c:v>
                </c:pt>
                <c:pt idx="10874">
                  <c:v>35467</c:v>
                </c:pt>
                <c:pt idx="10875">
                  <c:v>35468</c:v>
                </c:pt>
                <c:pt idx="10876">
                  <c:v>35469</c:v>
                </c:pt>
                <c:pt idx="10877">
                  <c:v>35470</c:v>
                </c:pt>
                <c:pt idx="10878">
                  <c:v>35471</c:v>
                </c:pt>
                <c:pt idx="10879">
                  <c:v>35472</c:v>
                </c:pt>
                <c:pt idx="10880">
                  <c:v>35473</c:v>
                </c:pt>
                <c:pt idx="10881">
                  <c:v>35474</c:v>
                </c:pt>
                <c:pt idx="10882">
                  <c:v>35475</c:v>
                </c:pt>
                <c:pt idx="10883">
                  <c:v>35476</c:v>
                </c:pt>
                <c:pt idx="10884">
                  <c:v>35477</c:v>
                </c:pt>
                <c:pt idx="10885">
                  <c:v>35478</c:v>
                </c:pt>
                <c:pt idx="10886">
                  <c:v>35479</c:v>
                </c:pt>
                <c:pt idx="10887">
                  <c:v>35480</c:v>
                </c:pt>
                <c:pt idx="10888">
                  <c:v>35481</c:v>
                </c:pt>
                <c:pt idx="10889">
                  <c:v>35482</c:v>
                </c:pt>
                <c:pt idx="10890">
                  <c:v>35483</c:v>
                </c:pt>
                <c:pt idx="10891">
                  <c:v>35484</c:v>
                </c:pt>
                <c:pt idx="10892">
                  <c:v>35485</c:v>
                </c:pt>
                <c:pt idx="10893">
                  <c:v>35486</c:v>
                </c:pt>
                <c:pt idx="10894">
                  <c:v>35487</c:v>
                </c:pt>
                <c:pt idx="10895">
                  <c:v>35488</c:v>
                </c:pt>
                <c:pt idx="10896">
                  <c:v>35489</c:v>
                </c:pt>
                <c:pt idx="10897">
                  <c:v>35490</c:v>
                </c:pt>
                <c:pt idx="10898">
                  <c:v>35491</c:v>
                </c:pt>
                <c:pt idx="10899">
                  <c:v>35492</c:v>
                </c:pt>
                <c:pt idx="10900">
                  <c:v>35493</c:v>
                </c:pt>
                <c:pt idx="10901">
                  <c:v>35494</c:v>
                </c:pt>
                <c:pt idx="10902">
                  <c:v>35495</c:v>
                </c:pt>
                <c:pt idx="10903">
                  <c:v>35496</c:v>
                </c:pt>
                <c:pt idx="10904">
                  <c:v>35497</c:v>
                </c:pt>
                <c:pt idx="10905">
                  <c:v>35498</c:v>
                </c:pt>
                <c:pt idx="10906">
                  <c:v>35499</c:v>
                </c:pt>
                <c:pt idx="10907">
                  <c:v>35500</c:v>
                </c:pt>
                <c:pt idx="10908">
                  <c:v>35501</c:v>
                </c:pt>
                <c:pt idx="10909">
                  <c:v>35502</c:v>
                </c:pt>
                <c:pt idx="10910">
                  <c:v>35503</c:v>
                </c:pt>
                <c:pt idx="10911">
                  <c:v>35504</c:v>
                </c:pt>
                <c:pt idx="10912">
                  <c:v>35505</c:v>
                </c:pt>
                <c:pt idx="10913">
                  <c:v>35506</c:v>
                </c:pt>
                <c:pt idx="10914">
                  <c:v>35507</c:v>
                </c:pt>
                <c:pt idx="10915">
                  <c:v>35508</c:v>
                </c:pt>
                <c:pt idx="10916">
                  <c:v>35509</c:v>
                </c:pt>
                <c:pt idx="10917">
                  <c:v>35510</c:v>
                </c:pt>
                <c:pt idx="10918">
                  <c:v>35511</c:v>
                </c:pt>
                <c:pt idx="10919">
                  <c:v>35512</c:v>
                </c:pt>
                <c:pt idx="10920">
                  <c:v>35513</c:v>
                </c:pt>
                <c:pt idx="10921">
                  <c:v>35514</c:v>
                </c:pt>
                <c:pt idx="10922">
                  <c:v>35515</c:v>
                </c:pt>
                <c:pt idx="10923">
                  <c:v>35516</c:v>
                </c:pt>
                <c:pt idx="10924">
                  <c:v>35517</c:v>
                </c:pt>
                <c:pt idx="10925">
                  <c:v>35518</c:v>
                </c:pt>
                <c:pt idx="10926">
                  <c:v>35519</c:v>
                </c:pt>
                <c:pt idx="10927">
                  <c:v>35520</c:v>
                </c:pt>
                <c:pt idx="10928">
                  <c:v>35521</c:v>
                </c:pt>
                <c:pt idx="10929">
                  <c:v>35522</c:v>
                </c:pt>
                <c:pt idx="10930">
                  <c:v>35523</c:v>
                </c:pt>
                <c:pt idx="10931">
                  <c:v>35524</c:v>
                </c:pt>
                <c:pt idx="10932">
                  <c:v>35525</c:v>
                </c:pt>
                <c:pt idx="10933">
                  <c:v>35526</c:v>
                </c:pt>
                <c:pt idx="10934">
                  <c:v>35527</c:v>
                </c:pt>
                <c:pt idx="10935">
                  <c:v>35528</c:v>
                </c:pt>
                <c:pt idx="10936">
                  <c:v>35529</c:v>
                </c:pt>
                <c:pt idx="10937">
                  <c:v>35530</c:v>
                </c:pt>
                <c:pt idx="10938">
                  <c:v>35531</c:v>
                </c:pt>
                <c:pt idx="10939">
                  <c:v>35532</c:v>
                </c:pt>
                <c:pt idx="10940">
                  <c:v>35533</c:v>
                </c:pt>
                <c:pt idx="10941">
                  <c:v>35534</c:v>
                </c:pt>
                <c:pt idx="10942">
                  <c:v>35535</c:v>
                </c:pt>
                <c:pt idx="10943">
                  <c:v>35536</c:v>
                </c:pt>
                <c:pt idx="10944">
                  <c:v>35537</c:v>
                </c:pt>
                <c:pt idx="10945">
                  <c:v>35538</c:v>
                </c:pt>
                <c:pt idx="10946">
                  <c:v>35539</c:v>
                </c:pt>
                <c:pt idx="10947">
                  <c:v>35540</c:v>
                </c:pt>
                <c:pt idx="10948">
                  <c:v>35541</c:v>
                </c:pt>
                <c:pt idx="10949">
                  <c:v>35542</c:v>
                </c:pt>
                <c:pt idx="10950">
                  <c:v>35543</c:v>
                </c:pt>
                <c:pt idx="10951">
                  <c:v>35544</c:v>
                </c:pt>
                <c:pt idx="10952">
                  <c:v>35545</c:v>
                </c:pt>
                <c:pt idx="10953">
                  <c:v>35546</c:v>
                </c:pt>
                <c:pt idx="10954">
                  <c:v>35547</c:v>
                </c:pt>
                <c:pt idx="10955">
                  <c:v>35548</c:v>
                </c:pt>
                <c:pt idx="10956">
                  <c:v>35549</c:v>
                </c:pt>
                <c:pt idx="10957">
                  <c:v>35550</c:v>
                </c:pt>
                <c:pt idx="10958">
                  <c:v>35551</c:v>
                </c:pt>
                <c:pt idx="10959">
                  <c:v>35552</c:v>
                </c:pt>
                <c:pt idx="10960">
                  <c:v>35553</c:v>
                </c:pt>
                <c:pt idx="10961">
                  <c:v>35554</c:v>
                </c:pt>
                <c:pt idx="10962">
                  <c:v>35555</c:v>
                </c:pt>
                <c:pt idx="10963">
                  <c:v>35556</c:v>
                </c:pt>
                <c:pt idx="10964">
                  <c:v>35557</c:v>
                </c:pt>
                <c:pt idx="10965">
                  <c:v>35558</c:v>
                </c:pt>
                <c:pt idx="10966">
                  <c:v>35559</c:v>
                </c:pt>
                <c:pt idx="10967">
                  <c:v>35560</c:v>
                </c:pt>
                <c:pt idx="10968">
                  <c:v>35561</c:v>
                </c:pt>
                <c:pt idx="10969">
                  <c:v>35562</c:v>
                </c:pt>
                <c:pt idx="10970">
                  <c:v>35563</c:v>
                </c:pt>
                <c:pt idx="10971">
                  <c:v>35564</c:v>
                </c:pt>
                <c:pt idx="10972">
                  <c:v>35565</c:v>
                </c:pt>
                <c:pt idx="10973">
                  <c:v>35566</c:v>
                </c:pt>
                <c:pt idx="10974">
                  <c:v>35567</c:v>
                </c:pt>
                <c:pt idx="10975">
                  <c:v>35568</c:v>
                </c:pt>
                <c:pt idx="10976">
                  <c:v>35569</c:v>
                </c:pt>
                <c:pt idx="10977">
                  <c:v>35570</c:v>
                </c:pt>
                <c:pt idx="10978">
                  <c:v>35571</c:v>
                </c:pt>
                <c:pt idx="10979">
                  <c:v>35572</c:v>
                </c:pt>
                <c:pt idx="10980">
                  <c:v>35573</c:v>
                </c:pt>
                <c:pt idx="10981">
                  <c:v>35574</c:v>
                </c:pt>
                <c:pt idx="10982">
                  <c:v>35575</c:v>
                </c:pt>
                <c:pt idx="10983">
                  <c:v>35576</c:v>
                </c:pt>
                <c:pt idx="10984">
                  <c:v>35577</c:v>
                </c:pt>
                <c:pt idx="10985">
                  <c:v>35578</c:v>
                </c:pt>
                <c:pt idx="10986">
                  <c:v>35579</c:v>
                </c:pt>
                <c:pt idx="10987">
                  <c:v>35580</c:v>
                </c:pt>
                <c:pt idx="10988">
                  <c:v>35581</c:v>
                </c:pt>
                <c:pt idx="10989">
                  <c:v>35582</c:v>
                </c:pt>
                <c:pt idx="10990">
                  <c:v>35583</c:v>
                </c:pt>
                <c:pt idx="10991">
                  <c:v>35584</c:v>
                </c:pt>
                <c:pt idx="10992">
                  <c:v>35585</c:v>
                </c:pt>
                <c:pt idx="10993">
                  <c:v>35586</c:v>
                </c:pt>
                <c:pt idx="10994">
                  <c:v>35587</c:v>
                </c:pt>
                <c:pt idx="10995">
                  <c:v>35588</c:v>
                </c:pt>
                <c:pt idx="10996">
                  <c:v>35589</c:v>
                </c:pt>
                <c:pt idx="10997">
                  <c:v>35590</c:v>
                </c:pt>
                <c:pt idx="10998">
                  <c:v>35591</c:v>
                </c:pt>
                <c:pt idx="10999">
                  <c:v>35592</c:v>
                </c:pt>
                <c:pt idx="11000">
                  <c:v>35593</c:v>
                </c:pt>
                <c:pt idx="11001">
                  <c:v>35594</c:v>
                </c:pt>
                <c:pt idx="11002">
                  <c:v>35595</c:v>
                </c:pt>
                <c:pt idx="11003">
                  <c:v>35596</c:v>
                </c:pt>
                <c:pt idx="11004">
                  <c:v>35597</c:v>
                </c:pt>
                <c:pt idx="11005">
                  <c:v>35598</c:v>
                </c:pt>
                <c:pt idx="11006">
                  <c:v>35599</c:v>
                </c:pt>
                <c:pt idx="11007">
                  <c:v>35600</c:v>
                </c:pt>
                <c:pt idx="11008">
                  <c:v>35601</c:v>
                </c:pt>
                <c:pt idx="11009">
                  <c:v>35602</c:v>
                </c:pt>
                <c:pt idx="11010">
                  <c:v>35603</c:v>
                </c:pt>
                <c:pt idx="11011">
                  <c:v>35604</c:v>
                </c:pt>
                <c:pt idx="11012">
                  <c:v>35605</c:v>
                </c:pt>
                <c:pt idx="11013">
                  <c:v>35606</c:v>
                </c:pt>
                <c:pt idx="11014">
                  <c:v>35607</c:v>
                </c:pt>
                <c:pt idx="11015">
                  <c:v>35608</c:v>
                </c:pt>
                <c:pt idx="11016">
                  <c:v>35609</c:v>
                </c:pt>
                <c:pt idx="11017">
                  <c:v>35610</c:v>
                </c:pt>
                <c:pt idx="11018">
                  <c:v>35611</c:v>
                </c:pt>
                <c:pt idx="11019">
                  <c:v>35612</c:v>
                </c:pt>
                <c:pt idx="11020">
                  <c:v>35613</c:v>
                </c:pt>
                <c:pt idx="11021">
                  <c:v>35614</c:v>
                </c:pt>
                <c:pt idx="11022">
                  <c:v>35615</c:v>
                </c:pt>
                <c:pt idx="11023">
                  <c:v>35616</c:v>
                </c:pt>
                <c:pt idx="11024">
                  <c:v>35617</c:v>
                </c:pt>
                <c:pt idx="11025">
                  <c:v>35618</c:v>
                </c:pt>
                <c:pt idx="11026">
                  <c:v>35619</c:v>
                </c:pt>
                <c:pt idx="11027">
                  <c:v>35620</c:v>
                </c:pt>
                <c:pt idx="11028">
                  <c:v>35621</c:v>
                </c:pt>
                <c:pt idx="11029">
                  <c:v>35622</c:v>
                </c:pt>
                <c:pt idx="11030">
                  <c:v>35623</c:v>
                </c:pt>
                <c:pt idx="11031">
                  <c:v>35624</c:v>
                </c:pt>
                <c:pt idx="11032">
                  <c:v>35625</c:v>
                </c:pt>
                <c:pt idx="11033">
                  <c:v>35626</c:v>
                </c:pt>
                <c:pt idx="11034">
                  <c:v>35627</c:v>
                </c:pt>
                <c:pt idx="11035">
                  <c:v>35628</c:v>
                </c:pt>
                <c:pt idx="11036">
                  <c:v>35629</c:v>
                </c:pt>
                <c:pt idx="11037">
                  <c:v>35630</c:v>
                </c:pt>
                <c:pt idx="11038">
                  <c:v>35631</c:v>
                </c:pt>
                <c:pt idx="11039">
                  <c:v>35632</c:v>
                </c:pt>
                <c:pt idx="11040">
                  <c:v>35633</c:v>
                </c:pt>
                <c:pt idx="11041">
                  <c:v>35634</c:v>
                </c:pt>
                <c:pt idx="11042">
                  <c:v>35635</c:v>
                </c:pt>
                <c:pt idx="11043">
                  <c:v>35636</c:v>
                </c:pt>
                <c:pt idx="11044">
                  <c:v>35637</c:v>
                </c:pt>
                <c:pt idx="11045">
                  <c:v>35638</c:v>
                </c:pt>
                <c:pt idx="11046">
                  <c:v>35639</c:v>
                </c:pt>
                <c:pt idx="11047">
                  <c:v>35640</c:v>
                </c:pt>
                <c:pt idx="11048">
                  <c:v>35641</c:v>
                </c:pt>
                <c:pt idx="11049">
                  <c:v>35642</c:v>
                </c:pt>
                <c:pt idx="11050">
                  <c:v>35643</c:v>
                </c:pt>
                <c:pt idx="11051">
                  <c:v>35644</c:v>
                </c:pt>
                <c:pt idx="11052">
                  <c:v>35645</c:v>
                </c:pt>
                <c:pt idx="11053">
                  <c:v>35646</c:v>
                </c:pt>
                <c:pt idx="11054">
                  <c:v>35647</c:v>
                </c:pt>
                <c:pt idx="11055">
                  <c:v>35648</c:v>
                </c:pt>
                <c:pt idx="11056">
                  <c:v>35649</c:v>
                </c:pt>
                <c:pt idx="11057">
                  <c:v>35650</c:v>
                </c:pt>
                <c:pt idx="11058">
                  <c:v>35651</c:v>
                </c:pt>
                <c:pt idx="11059">
                  <c:v>35652</c:v>
                </c:pt>
                <c:pt idx="11060">
                  <c:v>35653</c:v>
                </c:pt>
                <c:pt idx="11061">
                  <c:v>35654</c:v>
                </c:pt>
                <c:pt idx="11062">
                  <c:v>35655</c:v>
                </c:pt>
                <c:pt idx="11063">
                  <c:v>35656</c:v>
                </c:pt>
                <c:pt idx="11064">
                  <c:v>35657</c:v>
                </c:pt>
                <c:pt idx="11065">
                  <c:v>35658</c:v>
                </c:pt>
                <c:pt idx="11066">
                  <c:v>35659</c:v>
                </c:pt>
                <c:pt idx="11067">
                  <c:v>35660</c:v>
                </c:pt>
                <c:pt idx="11068">
                  <c:v>35661</c:v>
                </c:pt>
                <c:pt idx="11069">
                  <c:v>35662</c:v>
                </c:pt>
                <c:pt idx="11070">
                  <c:v>35663</c:v>
                </c:pt>
                <c:pt idx="11071">
                  <c:v>35664</c:v>
                </c:pt>
                <c:pt idx="11072">
                  <c:v>35665</c:v>
                </c:pt>
                <c:pt idx="11073">
                  <c:v>35666</c:v>
                </c:pt>
                <c:pt idx="11074">
                  <c:v>35667</c:v>
                </c:pt>
                <c:pt idx="11075">
                  <c:v>35668</c:v>
                </c:pt>
                <c:pt idx="11076">
                  <c:v>35669</c:v>
                </c:pt>
                <c:pt idx="11077">
                  <c:v>35670</c:v>
                </c:pt>
                <c:pt idx="11078">
                  <c:v>35671</c:v>
                </c:pt>
                <c:pt idx="11079">
                  <c:v>35672</c:v>
                </c:pt>
                <c:pt idx="11080">
                  <c:v>35673</c:v>
                </c:pt>
                <c:pt idx="11081">
                  <c:v>35674</c:v>
                </c:pt>
                <c:pt idx="11082">
                  <c:v>35675</c:v>
                </c:pt>
                <c:pt idx="11083">
                  <c:v>35676</c:v>
                </c:pt>
                <c:pt idx="11084">
                  <c:v>35677</c:v>
                </c:pt>
                <c:pt idx="11085">
                  <c:v>35678</c:v>
                </c:pt>
                <c:pt idx="11086">
                  <c:v>35679</c:v>
                </c:pt>
                <c:pt idx="11087">
                  <c:v>35680</c:v>
                </c:pt>
                <c:pt idx="11088">
                  <c:v>35681</c:v>
                </c:pt>
                <c:pt idx="11089">
                  <c:v>35682</c:v>
                </c:pt>
                <c:pt idx="11090">
                  <c:v>35683</c:v>
                </c:pt>
                <c:pt idx="11091">
                  <c:v>35684</c:v>
                </c:pt>
                <c:pt idx="11092">
                  <c:v>35685</c:v>
                </c:pt>
                <c:pt idx="11093">
                  <c:v>35686</c:v>
                </c:pt>
                <c:pt idx="11094">
                  <c:v>35687</c:v>
                </c:pt>
                <c:pt idx="11095">
                  <c:v>35688</c:v>
                </c:pt>
                <c:pt idx="11096">
                  <c:v>35689</c:v>
                </c:pt>
                <c:pt idx="11097">
                  <c:v>35690</c:v>
                </c:pt>
                <c:pt idx="11098">
                  <c:v>35691</c:v>
                </c:pt>
                <c:pt idx="11099">
                  <c:v>35692</c:v>
                </c:pt>
                <c:pt idx="11100">
                  <c:v>35693</c:v>
                </c:pt>
                <c:pt idx="11101">
                  <c:v>35694</c:v>
                </c:pt>
                <c:pt idx="11102">
                  <c:v>35695</c:v>
                </c:pt>
                <c:pt idx="11103">
                  <c:v>35696</c:v>
                </c:pt>
                <c:pt idx="11104">
                  <c:v>35697</c:v>
                </c:pt>
                <c:pt idx="11105">
                  <c:v>35698</c:v>
                </c:pt>
                <c:pt idx="11106">
                  <c:v>35699</c:v>
                </c:pt>
                <c:pt idx="11107">
                  <c:v>35700</c:v>
                </c:pt>
                <c:pt idx="11108">
                  <c:v>35701</c:v>
                </c:pt>
                <c:pt idx="11109">
                  <c:v>35702</c:v>
                </c:pt>
                <c:pt idx="11110">
                  <c:v>35703</c:v>
                </c:pt>
                <c:pt idx="11111">
                  <c:v>35704</c:v>
                </c:pt>
                <c:pt idx="11112">
                  <c:v>35705</c:v>
                </c:pt>
                <c:pt idx="11113">
                  <c:v>35706</c:v>
                </c:pt>
                <c:pt idx="11114">
                  <c:v>35707</c:v>
                </c:pt>
                <c:pt idx="11115">
                  <c:v>35708</c:v>
                </c:pt>
                <c:pt idx="11116">
                  <c:v>35709</c:v>
                </c:pt>
                <c:pt idx="11117">
                  <c:v>35710</c:v>
                </c:pt>
                <c:pt idx="11118">
                  <c:v>35711</c:v>
                </c:pt>
                <c:pt idx="11119">
                  <c:v>35712</c:v>
                </c:pt>
                <c:pt idx="11120">
                  <c:v>35713</c:v>
                </c:pt>
                <c:pt idx="11121">
                  <c:v>35714</c:v>
                </c:pt>
                <c:pt idx="11122">
                  <c:v>35715</c:v>
                </c:pt>
                <c:pt idx="11123">
                  <c:v>35716</c:v>
                </c:pt>
                <c:pt idx="11124">
                  <c:v>35717</c:v>
                </c:pt>
                <c:pt idx="11125">
                  <c:v>35718</c:v>
                </c:pt>
                <c:pt idx="11126">
                  <c:v>35719</c:v>
                </c:pt>
                <c:pt idx="11127">
                  <c:v>35720</c:v>
                </c:pt>
                <c:pt idx="11128">
                  <c:v>35721</c:v>
                </c:pt>
                <c:pt idx="11129">
                  <c:v>35722</c:v>
                </c:pt>
                <c:pt idx="11130">
                  <c:v>35723</c:v>
                </c:pt>
                <c:pt idx="11131">
                  <c:v>35724</c:v>
                </c:pt>
                <c:pt idx="11132">
                  <c:v>35725</c:v>
                </c:pt>
                <c:pt idx="11133">
                  <c:v>35726</c:v>
                </c:pt>
                <c:pt idx="11134">
                  <c:v>35727</c:v>
                </c:pt>
                <c:pt idx="11135">
                  <c:v>35728</c:v>
                </c:pt>
                <c:pt idx="11136">
                  <c:v>35729</c:v>
                </c:pt>
                <c:pt idx="11137">
                  <c:v>35730</c:v>
                </c:pt>
                <c:pt idx="11138">
                  <c:v>35731</c:v>
                </c:pt>
                <c:pt idx="11139">
                  <c:v>35732</c:v>
                </c:pt>
                <c:pt idx="11140">
                  <c:v>35733</c:v>
                </c:pt>
                <c:pt idx="11141">
                  <c:v>35734</c:v>
                </c:pt>
                <c:pt idx="11142">
                  <c:v>35735</c:v>
                </c:pt>
                <c:pt idx="11143">
                  <c:v>35736</c:v>
                </c:pt>
                <c:pt idx="11144">
                  <c:v>35737</c:v>
                </c:pt>
                <c:pt idx="11145">
                  <c:v>35738</c:v>
                </c:pt>
                <c:pt idx="11146">
                  <c:v>35739</c:v>
                </c:pt>
                <c:pt idx="11147">
                  <c:v>35740</c:v>
                </c:pt>
                <c:pt idx="11148">
                  <c:v>35741</c:v>
                </c:pt>
                <c:pt idx="11149">
                  <c:v>35742</c:v>
                </c:pt>
                <c:pt idx="11150">
                  <c:v>35743</c:v>
                </c:pt>
                <c:pt idx="11151">
                  <c:v>35744</c:v>
                </c:pt>
                <c:pt idx="11152">
                  <c:v>35745</c:v>
                </c:pt>
                <c:pt idx="11153">
                  <c:v>35746</c:v>
                </c:pt>
                <c:pt idx="11154">
                  <c:v>35747</c:v>
                </c:pt>
                <c:pt idx="11155">
                  <c:v>35748</c:v>
                </c:pt>
                <c:pt idx="11156">
                  <c:v>35749</c:v>
                </c:pt>
                <c:pt idx="11157">
                  <c:v>35750</c:v>
                </c:pt>
                <c:pt idx="11158">
                  <c:v>35751</c:v>
                </c:pt>
                <c:pt idx="11159">
                  <c:v>35752</c:v>
                </c:pt>
                <c:pt idx="11160">
                  <c:v>35753</c:v>
                </c:pt>
                <c:pt idx="11161">
                  <c:v>35754</c:v>
                </c:pt>
                <c:pt idx="11162">
                  <c:v>35755</c:v>
                </c:pt>
                <c:pt idx="11163">
                  <c:v>35756</c:v>
                </c:pt>
                <c:pt idx="11164">
                  <c:v>35757</c:v>
                </c:pt>
                <c:pt idx="11165">
                  <c:v>35758</c:v>
                </c:pt>
                <c:pt idx="11166">
                  <c:v>35759</c:v>
                </c:pt>
                <c:pt idx="11167">
                  <c:v>35760</c:v>
                </c:pt>
                <c:pt idx="11168">
                  <c:v>35761</c:v>
                </c:pt>
                <c:pt idx="11169">
                  <c:v>35762</c:v>
                </c:pt>
                <c:pt idx="11170">
                  <c:v>35763</c:v>
                </c:pt>
                <c:pt idx="11171">
                  <c:v>35764</c:v>
                </c:pt>
                <c:pt idx="11172">
                  <c:v>35765</c:v>
                </c:pt>
                <c:pt idx="11173">
                  <c:v>35766</c:v>
                </c:pt>
                <c:pt idx="11174">
                  <c:v>35767</c:v>
                </c:pt>
                <c:pt idx="11175">
                  <c:v>35768</c:v>
                </c:pt>
                <c:pt idx="11176">
                  <c:v>35769</c:v>
                </c:pt>
                <c:pt idx="11177">
                  <c:v>35770</c:v>
                </c:pt>
                <c:pt idx="11178">
                  <c:v>35771</c:v>
                </c:pt>
                <c:pt idx="11179">
                  <c:v>35772</c:v>
                </c:pt>
                <c:pt idx="11180">
                  <c:v>35773</c:v>
                </c:pt>
                <c:pt idx="11181">
                  <c:v>35774</c:v>
                </c:pt>
                <c:pt idx="11182">
                  <c:v>35775</c:v>
                </c:pt>
                <c:pt idx="11183">
                  <c:v>35776</c:v>
                </c:pt>
                <c:pt idx="11184">
                  <c:v>35777</c:v>
                </c:pt>
                <c:pt idx="11185">
                  <c:v>35778</c:v>
                </c:pt>
                <c:pt idx="11186">
                  <c:v>35779</c:v>
                </c:pt>
                <c:pt idx="11187">
                  <c:v>35780</c:v>
                </c:pt>
                <c:pt idx="11188">
                  <c:v>35781</c:v>
                </c:pt>
                <c:pt idx="11189">
                  <c:v>35782</c:v>
                </c:pt>
                <c:pt idx="11190">
                  <c:v>35783</c:v>
                </c:pt>
                <c:pt idx="11191">
                  <c:v>35784</c:v>
                </c:pt>
                <c:pt idx="11192">
                  <c:v>35785</c:v>
                </c:pt>
                <c:pt idx="11193">
                  <c:v>35786</c:v>
                </c:pt>
                <c:pt idx="11194">
                  <c:v>35787</c:v>
                </c:pt>
                <c:pt idx="11195">
                  <c:v>35788</c:v>
                </c:pt>
                <c:pt idx="11196">
                  <c:v>35789</c:v>
                </c:pt>
                <c:pt idx="11197">
                  <c:v>35790</c:v>
                </c:pt>
                <c:pt idx="11198">
                  <c:v>35791</c:v>
                </c:pt>
                <c:pt idx="11199">
                  <c:v>35792</c:v>
                </c:pt>
                <c:pt idx="11200">
                  <c:v>35793</c:v>
                </c:pt>
                <c:pt idx="11201">
                  <c:v>35794</c:v>
                </c:pt>
                <c:pt idx="11202">
                  <c:v>35795</c:v>
                </c:pt>
                <c:pt idx="11203">
                  <c:v>35796</c:v>
                </c:pt>
                <c:pt idx="11204">
                  <c:v>35797</c:v>
                </c:pt>
                <c:pt idx="11205">
                  <c:v>35798</c:v>
                </c:pt>
                <c:pt idx="11206">
                  <c:v>35799</c:v>
                </c:pt>
                <c:pt idx="11207">
                  <c:v>35800</c:v>
                </c:pt>
                <c:pt idx="11208">
                  <c:v>35801</c:v>
                </c:pt>
                <c:pt idx="11209">
                  <c:v>35802</c:v>
                </c:pt>
                <c:pt idx="11210">
                  <c:v>35803</c:v>
                </c:pt>
                <c:pt idx="11211">
                  <c:v>35804</c:v>
                </c:pt>
                <c:pt idx="11212">
                  <c:v>35805</c:v>
                </c:pt>
                <c:pt idx="11213">
                  <c:v>35806</c:v>
                </c:pt>
                <c:pt idx="11214">
                  <c:v>35807</c:v>
                </c:pt>
                <c:pt idx="11215">
                  <c:v>35808</c:v>
                </c:pt>
                <c:pt idx="11216">
                  <c:v>35809</c:v>
                </c:pt>
                <c:pt idx="11217">
                  <c:v>35810</c:v>
                </c:pt>
                <c:pt idx="11218">
                  <c:v>35811</c:v>
                </c:pt>
                <c:pt idx="11219">
                  <c:v>35812</c:v>
                </c:pt>
                <c:pt idx="11220">
                  <c:v>35813</c:v>
                </c:pt>
                <c:pt idx="11221">
                  <c:v>35814</c:v>
                </c:pt>
                <c:pt idx="11222">
                  <c:v>35815</c:v>
                </c:pt>
                <c:pt idx="11223">
                  <c:v>35816</c:v>
                </c:pt>
                <c:pt idx="11224">
                  <c:v>35817</c:v>
                </c:pt>
                <c:pt idx="11225">
                  <c:v>35818</c:v>
                </c:pt>
                <c:pt idx="11226">
                  <c:v>35819</c:v>
                </c:pt>
                <c:pt idx="11227">
                  <c:v>35820</c:v>
                </c:pt>
                <c:pt idx="11228">
                  <c:v>35821</c:v>
                </c:pt>
                <c:pt idx="11229">
                  <c:v>35822</c:v>
                </c:pt>
                <c:pt idx="11230">
                  <c:v>35823</c:v>
                </c:pt>
                <c:pt idx="11231">
                  <c:v>35824</c:v>
                </c:pt>
                <c:pt idx="11232">
                  <c:v>35825</c:v>
                </c:pt>
                <c:pt idx="11233">
                  <c:v>35826</c:v>
                </c:pt>
                <c:pt idx="11234">
                  <c:v>35827</c:v>
                </c:pt>
                <c:pt idx="11235">
                  <c:v>35828</c:v>
                </c:pt>
                <c:pt idx="11236">
                  <c:v>35829</c:v>
                </c:pt>
                <c:pt idx="11237">
                  <c:v>35830</c:v>
                </c:pt>
                <c:pt idx="11238">
                  <c:v>35831</c:v>
                </c:pt>
                <c:pt idx="11239">
                  <c:v>35832</c:v>
                </c:pt>
                <c:pt idx="11240">
                  <c:v>35833</c:v>
                </c:pt>
                <c:pt idx="11241">
                  <c:v>35834</c:v>
                </c:pt>
                <c:pt idx="11242">
                  <c:v>35835</c:v>
                </c:pt>
                <c:pt idx="11243">
                  <c:v>35836</c:v>
                </c:pt>
                <c:pt idx="11244">
                  <c:v>35837</c:v>
                </c:pt>
                <c:pt idx="11245">
                  <c:v>35838</c:v>
                </c:pt>
                <c:pt idx="11246">
                  <c:v>35839</c:v>
                </c:pt>
                <c:pt idx="11247">
                  <c:v>35840</c:v>
                </c:pt>
                <c:pt idx="11248">
                  <c:v>35841</c:v>
                </c:pt>
                <c:pt idx="11249">
                  <c:v>35842</c:v>
                </c:pt>
                <c:pt idx="11250">
                  <c:v>35843</c:v>
                </c:pt>
                <c:pt idx="11251">
                  <c:v>35844</c:v>
                </c:pt>
                <c:pt idx="11252">
                  <c:v>35845</c:v>
                </c:pt>
                <c:pt idx="11253">
                  <c:v>35846</c:v>
                </c:pt>
                <c:pt idx="11254">
                  <c:v>35847</c:v>
                </c:pt>
                <c:pt idx="11255">
                  <c:v>35848</c:v>
                </c:pt>
                <c:pt idx="11256">
                  <c:v>35849</c:v>
                </c:pt>
                <c:pt idx="11257">
                  <c:v>35850</c:v>
                </c:pt>
                <c:pt idx="11258">
                  <c:v>35851</c:v>
                </c:pt>
                <c:pt idx="11259">
                  <c:v>35852</c:v>
                </c:pt>
                <c:pt idx="11260">
                  <c:v>35853</c:v>
                </c:pt>
                <c:pt idx="11261">
                  <c:v>35854</c:v>
                </c:pt>
                <c:pt idx="11262">
                  <c:v>35855</c:v>
                </c:pt>
                <c:pt idx="11263">
                  <c:v>35856</c:v>
                </c:pt>
                <c:pt idx="11264">
                  <c:v>35857</c:v>
                </c:pt>
                <c:pt idx="11265">
                  <c:v>35858</c:v>
                </c:pt>
                <c:pt idx="11266">
                  <c:v>35859</c:v>
                </c:pt>
                <c:pt idx="11267">
                  <c:v>35860</c:v>
                </c:pt>
                <c:pt idx="11268">
                  <c:v>35861</c:v>
                </c:pt>
                <c:pt idx="11269">
                  <c:v>35862</c:v>
                </c:pt>
                <c:pt idx="11270">
                  <c:v>35863</c:v>
                </c:pt>
                <c:pt idx="11271">
                  <c:v>35864</c:v>
                </c:pt>
                <c:pt idx="11272">
                  <c:v>35865</c:v>
                </c:pt>
                <c:pt idx="11273">
                  <c:v>35866</c:v>
                </c:pt>
                <c:pt idx="11274">
                  <c:v>35867</c:v>
                </c:pt>
                <c:pt idx="11275">
                  <c:v>35868</c:v>
                </c:pt>
                <c:pt idx="11276">
                  <c:v>35869</c:v>
                </c:pt>
                <c:pt idx="11277">
                  <c:v>35870</c:v>
                </c:pt>
                <c:pt idx="11278">
                  <c:v>35871</c:v>
                </c:pt>
                <c:pt idx="11279">
                  <c:v>35872</c:v>
                </c:pt>
                <c:pt idx="11280">
                  <c:v>35873</c:v>
                </c:pt>
                <c:pt idx="11281">
                  <c:v>35874</c:v>
                </c:pt>
                <c:pt idx="11282">
                  <c:v>35875</c:v>
                </c:pt>
                <c:pt idx="11283">
                  <c:v>35876</c:v>
                </c:pt>
                <c:pt idx="11284">
                  <c:v>35877</c:v>
                </c:pt>
                <c:pt idx="11285">
                  <c:v>35878</c:v>
                </c:pt>
                <c:pt idx="11286">
                  <c:v>35879</c:v>
                </c:pt>
                <c:pt idx="11287">
                  <c:v>35880</c:v>
                </c:pt>
                <c:pt idx="11288">
                  <c:v>35881</c:v>
                </c:pt>
                <c:pt idx="11289">
                  <c:v>35882</c:v>
                </c:pt>
                <c:pt idx="11290">
                  <c:v>35883</c:v>
                </c:pt>
                <c:pt idx="11291">
                  <c:v>35884</c:v>
                </c:pt>
                <c:pt idx="11292">
                  <c:v>35885</c:v>
                </c:pt>
                <c:pt idx="11293">
                  <c:v>35886</c:v>
                </c:pt>
                <c:pt idx="11294">
                  <c:v>35887</c:v>
                </c:pt>
                <c:pt idx="11295">
                  <c:v>35888</c:v>
                </c:pt>
                <c:pt idx="11296">
                  <c:v>35889</c:v>
                </c:pt>
                <c:pt idx="11297">
                  <c:v>35890</c:v>
                </c:pt>
                <c:pt idx="11298">
                  <c:v>35891</c:v>
                </c:pt>
                <c:pt idx="11299">
                  <c:v>35892</c:v>
                </c:pt>
                <c:pt idx="11300">
                  <c:v>35893</c:v>
                </c:pt>
                <c:pt idx="11301">
                  <c:v>35894</c:v>
                </c:pt>
                <c:pt idx="11302">
                  <c:v>35895</c:v>
                </c:pt>
                <c:pt idx="11303">
                  <c:v>35896</c:v>
                </c:pt>
                <c:pt idx="11304">
                  <c:v>35897</c:v>
                </c:pt>
                <c:pt idx="11305">
                  <c:v>35898</c:v>
                </c:pt>
                <c:pt idx="11306">
                  <c:v>35899</c:v>
                </c:pt>
                <c:pt idx="11307">
                  <c:v>35900</c:v>
                </c:pt>
                <c:pt idx="11308">
                  <c:v>35901</c:v>
                </c:pt>
                <c:pt idx="11309">
                  <c:v>35902</c:v>
                </c:pt>
                <c:pt idx="11310">
                  <c:v>35903</c:v>
                </c:pt>
                <c:pt idx="11311">
                  <c:v>35904</c:v>
                </c:pt>
                <c:pt idx="11312">
                  <c:v>35905</c:v>
                </c:pt>
                <c:pt idx="11313">
                  <c:v>35906</c:v>
                </c:pt>
                <c:pt idx="11314">
                  <c:v>35907</c:v>
                </c:pt>
                <c:pt idx="11315">
                  <c:v>35908</c:v>
                </c:pt>
                <c:pt idx="11316">
                  <c:v>35909</c:v>
                </c:pt>
                <c:pt idx="11317">
                  <c:v>35910</c:v>
                </c:pt>
                <c:pt idx="11318">
                  <c:v>35911</c:v>
                </c:pt>
                <c:pt idx="11319">
                  <c:v>35912</c:v>
                </c:pt>
                <c:pt idx="11320">
                  <c:v>35913</c:v>
                </c:pt>
                <c:pt idx="11321">
                  <c:v>35914</c:v>
                </c:pt>
                <c:pt idx="11322">
                  <c:v>35915</c:v>
                </c:pt>
                <c:pt idx="11323">
                  <c:v>35916</c:v>
                </c:pt>
                <c:pt idx="11324">
                  <c:v>35917</c:v>
                </c:pt>
                <c:pt idx="11325">
                  <c:v>35918</c:v>
                </c:pt>
                <c:pt idx="11326">
                  <c:v>35919</c:v>
                </c:pt>
                <c:pt idx="11327">
                  <c:v>35920</c:v>
                </c:pt>
                <c:pt idx="11328">
                  <c:v>35921</c:v>
                </c:pt>
                <c:pt idx="11329">
                  <c:v>35922</c:v>
                </c:pt>
                <c:pt idx="11330">
                  <c:v>35923</c:v>
                </c:pt>
                <c:pt idx="11331">
                  <c:v>35924</c:v>
                </c:pt>
                <c:pt idx="11332">
                  <c:v>35925</c:v>
                </c:pt>
                <c:pt idx="11333">
                  <c:v>35926</c:v>
                </c:pt>
                <c:pt idx="11334">
                  <c:v>35927</c:v>
                </c:pt>
                <c:pt idx="11335">
                  <c:v>35928</c:v>
                </c:pt>
                <c:pt idx="11336">
                  <c:v>35929</c:v>
                </c:pt>
                <c:pt idx="11337">
                  <c:v>35930</c:v>
                </c:pt>
                <c:pt idx="11338">
                  <c:v>35931</c:v>
                </c:pt>
                <c:pt idx="11339">
                  <c:v>35932</c:v>
                </c:pt>
                <c:pt idx="11340">
                  <c:v>35933</c:v>
                </c:pt>
                <c:pt idx="11341">
                  <c:v>35934</c:v>
                </c:pt>
                <c:pt idx="11342">
                  <c:v>35935</c:v>
                </c:pt>
                <c:pt idx="11343">
                  <c:v>35936</c:v>
                </c:pt>
                <c:pt idx="11344">
                  <c:v>35937</c:v>
                </c:pt>
                <c:pt idx="11345">
                  <c:v>35938</c:v>
                </c:pt>
                <c:pt idx="11346">
                  <c:v>35939</c:v>
                </c:pt>
                <c:pt idx="11347">
                  <c:v>35940</c:v>
                </c:pt>
                <c:pt idx="11348">
                  <c:v>35941</c:v>
                </c:pt>
                <c:pt idx="11349">
                  <c:v>35942</c:v>
                </c:pt>
                <c:pt idx="11350">
                  <c:v>35943</c:v>
                </c:pt>
                <c:pt idx="11351">
                  <c:v>35944</c:v>
                </c:pt>
                <c:pt idx="11352">
                  <c:v>35945</c:v>
                </c:pt>
                <c:pt idx="11353">
                  <c:v>35946</c:v>
                </c:pt>
                <c:pt idx="11354">
                  <c:v>35947</c:v>
                </c:pt>
                <c:pt idx="11355">
                  <c:v>35948</c:v>
                </c:pt>
                <c:pt idx="11356">
                  <c:v>35949</c:v>
                </c:pt>
                <c:pt idx="11357">
                  <c:v>35950</c:v>
                </c:pt>
                <c:pt idx="11358">
                  <c:v>35951</c:v>
                </c:pt>
                <c:pt idx="11359">
                  <c:v>35952</c:v>
                </c:pt>
                <c:pt idx="11360">
                  <c:v>35953</c:v>
                </c:pt>
                <c:pt idx="11361">
                  <c:v>35954</c:v>
                </c:pt>
                <c:pt idx="11362">
                  <c:v>35955</c:v>
                </c:pt>
                <c:pt idx="11363">
                  <c:v>35956</c:v>
                </c:pt>
                <c:pt idx="11364">
                  <c:v>35957</c:v>
                </c:pt>
                <c:pt idx="11365">
                  <c:v>35958</c:v>
                </c:pt>
                <c:pt idx="11366">
                  <c:v>35959</c:v>
                </c:pt>
                <c:pt idx="11367">
                  <c:v>35960</c:v>
                </c:pt>
                <c:pt idx="11368">
                  <c:v>35961</c:v>
                </c:pt>
                <c:pt idx="11369">
                  <c:v>35962</c:v>
                </c:pt>
                <c:pt idx="11370">
                  <c:v>35963</c:v>
                </c:pt>
                <c:pt idx="11371">
                  <c:v>35964</c:v>
                </c:pt>
                <c:pt idx="11372">
                  <c:v>35965</c:v>
                </c:pt>
                <c:pt idx="11373">
                  <c:v>35966</c:v>
                </c:pt>
                <c:pt idx="11374">
                  <c:v>35967</c:v>
                </c:pt>
                <c:pt idx="11375">
                  <c:v>35968</c:v>
                </c:pt>
                <c:pt idx="11376">
                  <c:v>35969</c:v>
                </c:pt>
                <c:pt idx="11377">
                  <c:v>35970</c:v>
                </c:pt>
                <c:pt idx="11378">
                  <c:v>35971</c:v>
                </c:pt>
                <c:pt idx="11379">
                  <c:v>35972</c:v>
                </c:pt>
                <c:pt idx="11380">
                  <c:v>35973</c:v>
                </c:pt>
                <c:pt idx="11381">
                  <c:v>35974</c:v>
                </c:pt>
                <c:pt idx="11382">
                  <c:v>35975</c:v>
                </c:pt>
                <c:pt idx="11383">
                  <c:v>35976</c:v>
                </c:pt>
                <c:pt idx="11384">
                  <c:v>35977</c:v>
                </c:pt>
                <c:pt idx="11385">
                  <c:v>35978</c:v>
                </c:pt>
                <c:pt idx="11386">
                  <c:v>35979</c:v>
                </c:pt>
                <c:pt idx="11387">
                  <c:v>35980</c:v>
                </c:pt>
                <c:pt idx="11388">
                  <c:v>35981</c:v>
                </c:pt>
                <c:pt idx="11389">
                  <c:v>35982</c:v>
                </c:pt>
                <c:pt idx="11390">
                  <c:v>35983</c:v>
                </c:pt>
                <c:pt idx="11391">
                  <c:v>35984</c:v>
                </c:pt>
                <c:pt idx="11392">
                  <c:v>35985</c:v>
                </c:pt>
                <c:pt idx="11393">
                  <c:v>35986</c:v>
                </c:pt>
                <c:pt idx="11394">
                  <c:v>35987</c:v>
                </c:pt>
                <c:pt idx="11395">
                  <c:v>35988</c:v>
                </c:pt>
                <c:pt idx="11396">
                  <c:v>35989</c:v>
                </c:pt>
                <c:pt idx="11397">
                  <c:v>35990</c:v>
                </c:pt>
                <c:pt idx="11398">
                  <c:v>35991</c:v>
                </c:pt>
                <c:pt idx="11399">
                  <c:v>35992</c:v>
                </c:pt>
                <c:pt idx="11400">
                  <c:v>35993</c:v>
                </c:pt>
                <c:pt idx="11401">
                  <c:v>35994</c:v>
                </c:pt>
                <c:pt idx="11402">
                  <c:v>35995</c:v>
                </c:pt>
                <c:pt idx="11403">
                  <c:v>35996</c:v>
                </c:pt>
                <c:pt idx="11404">
                  <c:v>35997</c:v>
                </c:pt>
                <c:pt idx="11405">
                  <c:v>35998</c:v>
                </c:pt>
                <c:pt idx="11406">
                  <c:v>35999</c:v>
                </c:pt>
                <c:pt idx="11407">
                  <c:v>36000</c:v>
                </c:pt>
                <c:pt idx="11408">
                  <c:v>36001</c:v>
                </c:pt>
                <c:pt idx="11409">
                  <c:v>36002</c:v>
                </c:pt>
                <c:pt idx="11410">
                  <c:v>36003</c:v>
                </c:pt>
                <c:pt idx="11411">
                  <c:v>36004</c:v>
                </c:pt>
                <c:pt idx="11412">
                  <c:v>36005</c:v>
                </c:pt>
                <c:pt idx="11413">
                  <c:v>36006</c:v>
                </c:pt>
                <c:pt idx="11414">
                  <c:v>36007</c:v>
                </c:pt>
                <c:pt idx="11415">
                  <c:v>36008</c:v>
                </c:pt>
                <c:pt idx="11416">
                  <c:v>36009</c:v>
                </c:pt>
                <c:pt idx="11417">
                  <c:v>36010</c:v>
                </c:pt>
                <c:pt idx="11418">
                  <c:v>36011</c:v>
                </c:pt>
                <c:pt idx="11419">
                  <c:v>36012</c:v>
                </c:pt>
                <c:pt idx="11420">
                  <c:v>36013</c:v>
                </c:pt>
                <c:pt idx="11421">
                  <c:v>36014</c:v>
                </c:pt>
                <c:pt idx="11422">
                  <c:v>36015</c:v>
                </c:pt>
                <c:pt idx="11423">
                  <c:v>36016</c:v>
                </c:pt>
                <c:pt idx="11424">
                  <c:v>36017</c:v>
                </c:pt>
                <c:pt idx="11425">
                  <c:v>36018</c:v>
                </c:pt>
                <c:pt idx="11426">
                  <c:v>36019</c:v>
                </c:pt>
                <c:pt idx="11427">
                  <c:v>36020</c:v>
                </c:pt>
                <c:pt idx="11428">
                  <c:v>36021</c:v>
                </c:pt>
                <c:pt idx="11429">
                  <c:v>36022</c:v>
                </c:pt>
                <c:pt idx="11430">
                  <c:v>36023</c:v>
                </c:pt>
                <c:pt idx="11431">
                  <c:v>36024</c:v>
                </c:pt>
                <c:pt idx="11432">
                  <c:v>36025</c:v>
                </c:pt>
                <c:pt idx="11433">
                  <c:v>36026</c:v>
                </c:pt>
                <c:pt idx="11434">
                  <c:v>36027</c:v>
                </c:pt>
                <c:pt idx="11435">
                  <c:v>36028</c:v>
                </c:pt>
                <c:pt idx="11436">
                  <c:v>36029</c:v>
                </c:pt>
                <c:pt idx="11437">
                  <c:v>36030</c:v>
                </c:pt>
                <c:pt idx="11438">
                  <c:v>36031</c:v>
                </c:pt>
                <c:pt idx="11439">
                  <c:v>36032</c:v>
                </c:pt>
                <c:pt idx="11440">
                  <c:v>36033</c:v>
                </c:pt>
                <c:pt idx="11441">
                  <c:v>36034</c:v>
                </c:pt>
                <c:pt idx="11442">
                  <c:v>36035</c:v>
                </c:pt>
                <c:pt idx="11443">
                  <c:v>36036</c:v>
                </c:pt>
                <c:pt idx="11444">
                  <c:v>36037</c:v>
                </c:pt>
                <c:pt idx="11445">
                  <c:v>36038</c:v>
                </c:pt>
                <c:pt idx="11446">
                  <c:v>36039</c:v>
                </c:pt>
                <c:pt idx="11447">
                  <c:v>36040</c:v>
                </c:pt>
                <c:pt idx="11448">
                  <c:v>36041</c:v>
                </c:pt>
                <c:pt idx="11449">
                  <c:v>36042</c:v>
                </c:pt>
                <c:pt idx="11450">
                  <c:v>36043</c:v>
                </c:pt>
                <c:pt idx="11451">
                  <c:v>36044</c:v>
                </c:pt>
                <c:pt idx="11452">
                  <c:v>36045</c:v>
                </c:pt>
                <c:pt idx="11453">
                  <c:v>36046</c:v>
                </c:pt>
                <c:pt idx="11454">
                  <c:v>36047</c:v>
                </c:pt>
                <c:pt idx="11455">
                  <c:v>36048</c:v>
                </c:pt>
                <c:pt idx="11456">
                  <c:v>36049</c:v>
                </c:pt>
                <c:pt idx="11457">
                  <c:v>36050</c:v>
                </c:pt>
                <c:pt idx="11458">
                  <c:v>36051</c:v>
                </c:pt>
                <c:pt idx="11459">
                  <c:v>36052</c:v>
                </c:pt>
                <c:pt idx="11460">
                  <c:v>36053</c:v>
                </c:pt>
                <c:pt idx="11461">
                  <c:v>36054</c:v>
                </c:pt>
                <c:pt idx="11462">
                  <c:v>36055</c:v>
                </c:pt>
                <c:pt idx="11463">
                  <c:v>36056</c:v>
                </c:pt>
                <c:pt idx="11464">
                  <c:v>36057</c:v>
                </c:pt>
                <c:pt idx="11465">
                  <c:v>36058</c:v>
                </c:pt>
                <c:pt idx="11466">
                  <c:v>36059</c:v>
                </c:pt>
                <c:pt idx="11467">
                  <c:v>36060</c:v>
                </c:pt>
                <c:pt idx="11468">
                  <c:v>36061</c:v>
                </c:pt>
                <c:pt idx="11469">
                  <c:v>36062</c:v>
                </c:pt>
                <c:pt idx="11470">
                  <c:v>36063</c:v>
                </c:pt>
                <c:pt idx="11471">
                  <c:v>36064</c:v>
                </c:pt>
                <c:pt idx="11472">
                  <c:v>36065</c:v>
                </c:pt>
                <c:pt idx="11473">
                  <c:v>36066</c:v>
                </c:pt>
                <c:pt idx="11474">
                  <c:v>36067</c:v>
                </c:pt>
                <c:pt idx="11475">
                  <c:v>36068</c:v>
                </c:pt>
                <c:pt idx="11476">
                  <c:v>36069</c:v>
                </c:pt>
                <c:pt idx="11477">
                  <c:v>36070</c:v>
                </c:pt>
                <c:pt idx="11478">
                  <c:v>36071</c:v>
                </c:pt>
                <c:pt idx="11479">
                  <c:v>36072</c:v>
                </c:pt>
                <c:pt idx="11480">
                  <c:v>36073</c:v>
                </c:pt>
                <c:pt idx="11481">
                  <c:v>36074</c:v>
                </c:pt>
                <c:pt idx="11482">
                  <c:v>36075</c:v>
                </c:pt>
                <c:pt idx="11483">
                  <c:v>36076</c:v>
                </c:pt>
                <c:pt idx="11484">
                  <c:v>36077</c:v>
                </c:pt>
                <c:pt idx="11485">
                  <c:v>36078</c:v>
                </c:pt>
                <c:pt idx="11486">
                  <c:v>36079</c:v>
                </c:pt>
                <c:pt idx="11487">
                  <c:v>36080</c:v>
                </c:pt>
                <c:pt idx="11488">
                  <c:v>36081</c:v>
                </c:pt>
                <c:pt idx="11489">
                  <c:v>36082</c:v>
                </c:pt>
                <c:pt idx="11490">
                  <c:v>36083</c:v>
                </c:pt>
                <c:pt idx="11491">
                  <c:v>36084</c:v>
                </c:pt>
                <c:pt idx="11492">
                  <c:v>36085</c:v>
                </c:pt>
                <c:pt idx="11493">
                  <c:v>36086</c:v>
                </c:pt>
                <c:pt idx="11494">
                  <c:v>36087</c:v>
                </c:pt>
                <c:pt idx="11495">
                  <c:v>36088</c:v>
                </c:pt>
                <c:pt idx="11496">
                  <c:v>36089</c:v>
                </c:pt>
                <c:pt idx="11497">
                  <c:v>36090</c:v>
                </c:pt>
                <c:pt idx="11498">
                  <c:v>36091</c:v>
                </c:pt>
                <c:pt idx="11499">
                  <c:v>36092</c:v>
                </c:pt>
                <c:pt idx="11500">
                  <c:v>36093</c:v>
                </c:pt>
                <c:pt idx="11501">
                  <c:v>36094</c:v>
                </c:pt>
                <c:pt idx="11502">
                  <c:v>36095</c:v>
                </c:pt>
                <c:pt idx="11503">
                  <c:v>36096</c:v>
                </c:pt>
                <c:pt idx="11504">
                  <c:v>36097</c:v>
                </c:pt>
                <c:pt idx="11505">
                  <c:v>36098</c:v>
                </c:pt>
                <c:pt idx="11506">
                  <c:v>36099</c:v>
                </c:pt>
                <c:pt idx="11507">
                  <c:v>36100</c:v>
                </c:pt>
                <c:pt idx="11508">
                  <c:v>36101</c:v>
                </c:pt>
                <c:pt idx="11509">
                  <c:v>36102</c:v>
                </c:pt>
                <c:pt idx="11510">
                  <c:v>36103</c:v>
                </c:pt>
                <c:pt idx="11511">
                  <c:v>36104</c:v>
                </c:pt>
                <c:pt idx="11512">
                  <c:v>36105</c:v>
                </c:pt>
                <c:pt idx="11513">
                  <c:v>36106</c:v>
                </c:pt>
                <c:pt idx="11514">
                  <c:v>36107</c:v>
                </c:pt>
                <c:pt idx="11515">
                  <c:v>36108</c:v>
                </c:pt>
                <c:pt idx="11516">
                  <c:v>36109</c:v>
                </c:pt>
                <c:pt idx="11517">
                  <c:v>36110</c:v>
                </c:pt>
                <c:pt idx="11518">
                  <c:v>36111</c:v>
                </c:pt>
                <c:pt idx="11519">
                  <c:v>36112</c:v>
                </c:pt>
                <c:pt idx="11520">
                  <c:v>36113</c:v>
                </c:pt>
                <c:pt idx="11521">
                  <c:v>36114</c:v>
                </c:pt>
                <c:pt idx="11522">
                  <c:v>36115</c:v>
                </c:pt>
                <c:pt idx="11523">
                  <c:v>36116</c:v>
                </c:pt>
                <c:pt idx="11524">
                  <c:v>36117</c:v>
                </c:pt>
                <c:pt idx="11525">
                  <c:v>36118</c:v>
                </c:pt>
                <c:pt idx="11526">
                  <c:v>36119</c:v>
                </c:pt>
                <c:pt idx="11527">
                  <c:v>36120</c:v>
                </c:pt>
                <c:pt idx="11528">
                  <c:v>36121</c:v>
                </c:pt>
                <c:pt idx="11529">
                  <c:v>36122</c:v>
                </c:pt>
                <c:pt idx="11530">
                  <c:v>36123</c:v>
                </c:pt>
                <c:pt idx="11531">
                  <c:v>36124</c:v>
                </c:pt>
                <c:pt idx="11532">
                  <c:v>36125</c:v>
                </c:pt>
                <c:pt idx="11533">
                  <c:v>36126</c:v>
                </c:pt>
                <c:pt idx="11534">
                  <c:v>36127</c:v>
                </c:pt>
                <c:pt idx="11535">
                  <c:v>36128</c:v>
                </c:pt>
                <c:pt idx="11536">
                  <c:v>36129</c:v>
                </c:pt>
                <c:pt idx="11537">
                  <c:v>36130</c:v>
                </c:pt>
                <c:pt idx="11538">
                  <c:v>36131</c:v>
                </c:pt>
                <c:pt idx="11539">
                  <c:v>36132</c:v>
                </c:pt>
                <c:pt idx="11540">
                  <c:v>36133</c:v>
                </c:pt>
                <c:pt idx="11541">
                  <c:v>36134</c:v>
                </c:pt>
                <c:pt idx="11542">
                  <c:v>36135</c:v>
                </c:pt>
                <c:pt idx="11543">
                  <c:v>36136</c:v>
                </c:pt>
                <c:pt idx="11544">
                  <c:v>36137</c:v>
                </c:pt>
                <c:pt idx="11545">
                  <c:v>36138</c:v>
                </c:pt>
                <c:pt idx="11546">
                  <c:v>36139</c:v>
                </c:pt>
                <c:pt idx="11547">
                  <c:v>36140</c:v>
                </c:pt>
                <c:pt idx="11548">
                  <c:v>36141</c:v>
                </c:pt>
                <c:pt idx="11549">
                  <c:v>36142</c:v>
                </c:pt>
                <c:pt idx="11550">
                  <c:v>36143</c:v>
                </c:pt>
                <c:pt idx="11551">
                  <c:v>36144</c:v>
                </c:pt>
                <c:pt idx="11552">
                  <c:v>36145</c:v>
                </c:pt>
                <c:pt idx="11553">
                  <c:v>36146</c:v>
                </c:pt>
                <c:pt idx="11554">
                  <c:v>36147</c:v>
                </c:pt>
                <c:pt idx="11555">
                  <c:v>36148</c:v>
                </c:pt>
                <c:pt idx="11556">
                  <c:v>36149</c:v>
                </c:pt>
                <c:pt idx="11557">
                  <c:v>36150</c:v>
                </c:pt>
                <c:pt idx="11558">
                  <c:v>36151</c:v>
                </c:pt>
                <c:pt idx="11559">
                  <c:v>36152</c:v>
                </c:pt>
                <c:pt idx="11560">
                  <c:v>36153</c:v>
                </c:pt>
                <c:pt idx="11561">
                  <c:v>36154</c:v>
                </c:pt>
                <c:pt idx="11562">
                  <c:v>36155</c:v>
                </c:pt>
                <c:pt idx="11563">
                  <c:v>36156</c:v>
                </c:pt>
                <c:pt idx="11564">
                  <c:v>36157</c:v>
                </c:pt>
                <c:pt idx="11565">
                  <c:v>36158</c:v>
                </c:pt>
                <c:pt idx="11566">
                  <c:v>36159</c:v>
                </c:pt>
                <c:pt idx="11567">
                  <c:v>36160</c:v>
                </c:pt>
                <c:pt idx="11568">
                  <c:v>36161</c:v>
                </c:pt>
                <c:pt idx="11569">
                  <c:v>36162</c:v>
                </c:pt>
                <c:pt idx="11570">
                  <c:v>36163</c:v>
                </c:pt>
                <c:pt idx="11571">
                  <c:v>36164</c:v>
                </c:pt>
                <c:pt idx="11572">
                  <c:v>36165</c:v>
                </c:pt>
                <c:pt idx="11573">
                  <c:v>36166</c:v>
                </c:pt>
                <c:pt idx="11574">
                  <c:v>36167</c:v>
                </c:pt>
                <c:pt idx="11575">
                  <c:v>36168</c:v>
                </c:pt>
                <c:pt idx="11576">
                  <c:v>36169</c:v>
                </c:pt>
                <c:pt idx="11577">
                  <c:v>36170</c:v>
                </c:pt>
                <c:pt idx="11578">
                  <c:v>36171</c:v>
                </c:pt>
                <c:pt idx="11579">
                  <c:v>36172</c:v>
                </c:pt>
                <c:pt idx="11580">
                  <c:v>36173</c:v>
                </c:pt>
                <c:pt idx="11581">
                  <c:v>36174</c:v>
                </c:pt>
                <c:pt idx="11582">
                  <c:v>36175</c:v>
                </c:pt>
                <c:pt idx="11583">
                  <c:v>36176</c:v>
                </c:pt>
                <c:pt idx="11584">
                  <c:v>36177</c:v>
                </c:pt>
                <c:pt idx="11585">
                  <c:v>36178</c:v>
                </c:pt>
                <c:pt idx="11586">
                  <c:v>36179</c:v>
                </c:pt>
                <c:pt idx="11587">
                  <c:v>36180</c:v>
                </c:pt>
                <c:pt idx="11588">
                  <c:v>36181</c:v>
                </c:pt>
                <c:pt idx="11589">
                  <c:v>36182</c:v>
                </c:pt>
                <c:pt idx="11590">
                  <c:v>36183</c:v>
                </c:pt>
                <c:pt idx="11591">
                  <c:v>36184</c:v>
                </c:pt>
                <c:pt idx="11592">
                  <c:v>36185</c:v>
                </c:pt>
                <c:pt idx="11593">
                  <c:v>36186</c:v>
                </c:pt>
                <c:pt idx="11594">
                  <c:v>36187</c:v>
                </c:pt>
                <c:pt idx="11595">
                  <c:v>36188</c:v>
                </c:pt>
                <c:pt idx="11596">
                  <c:v>36189</c:v>
                </c:pt>
                <c:pt idx="11597">
                  <c:v>36190</c:v>
                </c:pt>
                <c:pt idx="11598">
                  <c:v>36191</c:v>
                </c:pt>
                <c:pt idx="11599">
                  <c:v>36192</c:v>
                </c:pt>
                <c:pt idx="11600">
                  <c:v>36193</c:v>
                </c:pt>
                <c:pt idx="11601">
                  <c:v>36194</c:v>
                </c:pt>
                <c:pt idx="11602">
                  <c:v>36195</c:v>
                </c:pt>
                <c:pt idx="11603">
                  <c:v>36196</c:v>
                </c:pt>
                <c:pt idx="11604">
                  <c:v>36197</c:v>
                </c:pt>
                <c:pt idx="11605">
                  <c:v>36198</c:v>
                </c:pt>
                <c:pt idx="11606">
                  <c:v>36199</c:v>
                </c:pt>
                <c:pt idx="11607">
                  <c:v>36200</c:v>
                </c:pt>
                <c:pt idx="11608">
                  <c:v>36201</c:v>
                </c:pt>
                <c:pt idx="11609">
                  <c:v>36202</c:v>
                </c:pt>
                <c:pt idx="11610">
                  <c:v>36203</c:v>
                </c:pt>
                <c:pt idx="11611">
                  <c:v>36204</c:v>
                </c:pt>
                <c:pt idx="11612">
                  <c:v>36205</c:v>
                </c:pt>
                <c:pt idx="11613">
                  <c:v>36206</c:v>
                </c:pt>
                <c:pt idx="11614">
                  <c:v>36207</c:v>
                </c:pt>
                <c:pt idx="11615">
                  <c:v>36208</c:v>
                </c:pt>
                <c:pt idx="11616">
                  <c:v>36209</c:v>
                </c:pt>
                <c:pt idx="11617">
                  <c:v>36210</c:v>
                </c:pt>
                <c:pt idx="11618">
                  <c:v>36211</c:v>
                </c:pt>
                <c:pt idx="11619">
                  <c:v>36212</c:v>
                </c:pt>
                <c:pt idx="11620">
                  <c:v>36213</c:v>
                </c:pt>
                <c:pt idx="11621">
                  <c:v>36214</c:v>
                </c:pt>
                <c:pt idx="11622">
                  <c:v>36215</c:v>
                </c:pt>
                <c:pt idx="11623">
                  <c:v>36216</c:v>
                </c:pt>
                <c:pt idx="11624">
                  <c:v>36217</c:v>
                </c:pt>
                <c:pt idx="11625">
                  <c:v>36218</c:v>
                </c:pt>
                <c:pt idx="11626">
                  <c:v>36219</c:v>
                </c:pt>
                <c:pt idx="11627">
                  <c:v>36220</c:v>
                </c:pt>
                <c:pt idx="11628">
                  <c:v>36221</c:v>
                </c:pt>
                <c:pt idx="11629">
                  <c:v>36222</c:v>
                </c:pt>
                <c:pt idx="11630">
                  <c:v>36223</c:v>
                </c:pt>
                <c:pt idx="11631">
                  <c:v>36224</c:v>
                </c:pt>
                <c:pt idx="11632">
                  <c:v>36225</c:v>
                </c:pt>
                <c:pt idx="11633">
                  <c:v>36226</c:v>
                </c:pt>
                <c:pt idx="11634">
                  <c:v>36227</c:v>
                </c:pt>
                <c:pt idx="11635">
                  <c:v>36228</c:v>
                </c:pt>
                <c:pt idx="11636">
                  <c:v>36229</c:v>
                </c:pt>
                <c:pt idx="11637">
                  <c:v>36230</c:v>
                </c:pt>
                <c:pt idx="11638">
                  <c:v>36231</c:v>
                </c:pt>
                <c:pt idx="11639">
                  <c:v>36232</c:v>
                </c:pt>
                <c:pt idx="11640">
                  <c:v>36233</c:v>
                </c:pt>
                <c:pt idx="11641">
                  <c:v>36234</c:v>
                </c:pt>
                <c:pt idx="11642">
                  <c:v>36235</c:v>
                </c:pt>
                <c:pt idx="11643">
                  <c:v>36236</c:v>
                </c:pt>
                <c:pt idx="11644">
                  <c:v>36237</c:v>
                </c:pt>
                <c:pt idx="11645">
                  <c:v>36238</c:v>
                </c:pt>
                <c:pt idx="11646">
                  <c:v>36239</c:v>
                </c:pt>
                <c:pt idx="11647">
                  <c:v>36240</c:v>
                </c:pt>
                <c:pt idx="11648">
                  <c:v>36241</c:v>
                </c:pt>
                <c:pt idx="11649">
                  <c:v>36242</c:v>
                </c:pt>
                <c:pt idx="11650">
                  <c:v>36243</c:v>
                </c:pt>
                <c:pt idx="11651">
                  <c:v>36244</c:v>
                </c:pt>
                <c:pt idx="11652">
                  <c:v>36245</c:v>
                </c:pt>
                <c:pt idx="11653">
                  <c:v>36246</c:v>
                </c:pt>
                <c:pt idx="11654">
                  <c:v>36247</c:v>
                </c:pt>
                <c:pt idx="11655">
                  <c:v>36248</c:v>
                </c:pt>
                <c:pt idx="11656">
                  <c:v>36249</c:v>
                </c:pt>
                <c:pt idx="11657">
                  <c:v>36250</c:v>
                </c:pt>
                <c:pt idx="11658">
                  <c:v>36251</c:v>
                </c:pt>
                <c:pt idx="11659">
                  <c:v>36252</c:v>
                </c:pt>
                <c:pt idx="11660">
                  <c:v>36253</c:v>
                </c:pt>
                <c:pt idx="11661">
                  <c:v>36254</c:v>
                </c:pt>
                <c:pt idx="11662">
                  <c:v>36255</c:v>
                </c:pt>
                <c:pt idx="11663">
                  <c:v>36256</c:v>
                </c:pt>
                <c:pt idx="11664">
                  <c:v>36257</c:v>
                </c:pt>
                <c:pt idx="11665">
                  <c:v>36258</c:v>
                </c:pt>
                <c:pt idx="11666">
                  <c:v>36259</c:v>
                </c:pt>
                <c:pt idx="11667">
                  <c:v>36260</c:v>
                </c:pt>
                <c:pt idx="11668">
                  <c:v>36261</c:v>
                </c:pt>
                <c:pt idx="11669">
                  <c:v>36262</c:v>
                </c:pt>
                <c:pt idx="11670">
                  <c:v>36263</c:v>
                </c:pt>
                <c:pt idx="11671">
                  <c:v>36264</c:v>
                </c:pt>
                <c:pt idx="11672">
                  <c:v>36265</c:v>
                </c:pt>
                <c:pt idx="11673">
                  <c:v>36266</c:v>
                </c:pt>
                <c:pt idx="11674">
                  <c:v>36267</c:v>
                </c:pt>
                <c:pt idx="11675">
                  <c:v>36268</c:v>
                </c:pt>
                <c:pt idx="11676">
                  <c:v>36269</c:v>
                </c:pt>
                <c:pt idx="11677">
                  <c:v>36270</c:v>
                </c:pt>
                <c:pt idx="11678">
                  <c:v>36271</c:v>
                </c:pt>
                <c:pt idx="11679">
                  <c:v>36272</c:v>
                </c:pt>
                <c:pt idx="11680">
                  <c:v>36273</c:v>
                </c:pt>
                <c:pt idx="11681">
                  <c:v>36274</c:v>
                </c:pt>
                <c:pt idx="11682">
                  <c:v>36275</c:v>
                </c:pt>
                <c:pt idx="11683">
                  <c:v>36276</c:v>
                </c:pt>
                <c:pt idx="11684">
                  <c:v>36277</c:v>
                </c:pt>
                <c:pt idx="11685">
                  <c:v>36278</c:v>
                </c:pt>
                <c:pt idx="11686">
                  <c:v>36279</c:v>
                </c:pt>
                <c:pt idx="11687">
                  <c:v>36280</c:v>
                </c:pt>
                <c:pt idx="11688">
                  <c:v>36281</c:v>
                </c:pt>
                <c:pt idx="11689">
                  <c:v>36282</c:v>
                </c:pt>
                <c:pt idx="11690">
                  <c:v>36283</c:v>
                </c:pt>
                <c:pt idx="11691">
                  <c:v>36284</c:v>
                </c:pt>
                <c:pt idx="11692">
                  <c:v>36285</c:v>
                </c:pt>
                <c:pt idx="11693">
                  <c:v>36286</c:v>
                </c:pt>
                <c:pt idx="11694">
                  <c:v>36287</c:v>
                </c:pt>
                <c:pt idx="11695">
                  <c:v>36288</c:v>
                </c:pt>
                <c:pt idx="11696">
                  <c:v>36289</c:v>
                </c:pt>
                <c:pt idx="11697">
                  <c:v>36290</c:v>
                </c:pt>
                <c:pt idx="11698">
                  <c:v>36291</c:v>
                </c:pt>
                <c:pt idx="11699">
                  <c:v>36292</c:v>
                </c:pt>
                <c:pt idx="11700">
                  <c:v>36293</c:v>
                </c:pt>
                <c:pt idx="11701">
                  <c:v>36294</c:v>
                </c:pt>
                <c:pt idx="11702">
                  <c:v>36295</c:v>
                </c:pt>
                <c:pt idx="11703">
                  <c:v>36296</c:v>
                </c:pt>
                <c:pt idx="11704">
                  <c:v>36297</c:v>
                </c:pt>
                <c:pt idx="11705">
                  <c:v>36298</c:v>
                </c:pt>
                <c:pt idx="11706">
                  <c:v>36299</c:v>
                </c:pt>
                <c:pt idx="11707">
                  <c:v>36300</c:v>
                </c:pt>
                <c:pt idx="11708">
                  <c:v>36301</c:v>
                </c:pt>
                <c:pt idx="11709">
                  <c:v>36302</c:v>
                </c:pt>
                <c:pt idx="11710">
                  <c:v>36303</c:v>
                </c:pt>
                <c:pt idx="11711">
                  <c:v>36304</c:v>
                </c:pt>
                <c:pt idx="11712">
                  <c:v>36305</c:v>
                </c:pt>
                <c:pt idx="11713">
                  <c:v>36306</c:v>
                </c:pt>
                <c:pt idx="11714">
                  <c:v>36307</c:v>
                </c:pt>
                <c:pt idx="11715">
                  <c:v>36308</c:v>
                </c:pt>
                <c:pt idx="11716">
                  <c:v>36309</c:v>
                </c:pt>
                <c:pt idx="11717">
                  <c:v>36310</c:v>
                </c:pt>
                <c:pt idx="11718">
                  <c:v>36311</c:v>
                </c:pt>
                <c:pt idx="11719">
                  <c:v>36312</c:v>
                </c:pt>
                <c:pt idx="11720">
                  <c:v>36313</c:v>
                </c:pt>
                <c:pt idx="11721">
                  <c:v>36314</c:v>
                </c:pt>
                <c:pt idx="11722">
                  <c:v>36315</c:v>
                </c:pt>
                <c:pt idx="11723">
                  <c:v>36316</c:v>
                </c:pt>
                <c:pt idx="11724">
                  <c:v>36317</c:v>
                </c:pt>
                <c:pt idx="11725">
                  <c:v>36318</c:v>
                </c:pt>
                <c:pt idx="11726">
                  <c:v>36319</c:v>
                </c:pt>
                <c:pt idx="11727">
                  <c:v>36320</c:v>
                </c:pt>
                <c:pt idx="11728">
                  <c:v>36321</c:v>
                </c:pt>
                <c:pt idx="11729">
                  <c:v>36322</c:v>
                </c:pt>
                <c:pt idx="11730">
                  <c:v>36323</c:v>
                </c:pt>
                <c:pt idx="11731">
                  <c:v>36324</c:v>
                </c:pt>
                <c:pt idx="11732">
                  <c:v>36325</c:v>
                </c:pt>
                <c:pt idx="11733">
                  <c:v>36326</c:v>
                </c:pt>
                <c:pt idx="11734">
                  <c:v>36327</c:v>
                </c:pt>
                <c:pt idx="11735">
                  <c:v>36328</c:v>
                </c:pt>
                <c:pt idx="11736">
                  <c:v>36329</c:v>
                </c:pt>
                <c:pt idx="11737">
                  <c:v>36330</c:v>
                </c:pt>
                <c:pt idx="11738">
                  <c:v>36331</c:v>
                </c:pt>
                <c:pt idx="11739">
                  <c:v>36332</c:v>
                </c:pt>
                <c:pt idx="11740">
                  <c:v>36333</c:v>
                </c:pt>
                <c:pt idx="11741">
                  <c:v>36334</c:v>
                </c:pt>
                <c:pt idx="11742">
                  <c:v>36335</c:v>
                </c:pt>
                <c:pt idx="11743">
                  <c:v>36336</c:v>
                </c:pt>
                <c:pt idx="11744">
                  <c:v>36337</c:v>
                </c:pt>
                <c:pt idx="11745">
                  <c:v>36338</c:v>
                </c:pt>
                <c:pt idx="11746">
                  <c:v>36339</c:v>
                </c:pt>
                <c:pt idx="11747">
                  <c:v>36340</c:v>
                </c:pt>
                <c:pt idx="11748">
                  <c:v>36341</c:v>
                </c:pt>
                <c:pt idx="11749">
                  <c:v>36342</c:v>
                </c:pt>
                <c:pt idx="11750">
                  <c:v>36343</c:v>
                </c:pt>
                <c:pt idx="11751">
                  <c:v>36344</c:v>
                </c:pt>
                <c:pt idx="11752">
                  <c:v>36345</c:v>
                </c:pt>
                <c:pt idx="11753">
                  <c:v>36346</c:v>
                </c:pt>
                <c:pt idx="11754">
                  <c:v>36347</c:v>
                </c:pt>
                <c:pt idx="11755">
                  <c:v>36348</c:v>
                </c:pt>
                <c:pt idx="11756">
                  <c:v>36349</c:v>
                </c:pt>
                <c:pt idx="11757">
                  <c:v>36350</c:v>
                </c:pt>
                <c:pt idx="11758">
                  <c:v>36351</c:v>
                </c:pt>
                <c:pt idx="11759">
                  <c:v>36352</c:v>
                </c:pt>
                <c:pt idx="11760">
                  <c:v>36353</c:v>
                </c:pt>
                <c:pt idx="11761">
                  <c:v>36354</c:v>
                </c:pt>
                <c:pt idx="11762">
                  <c:v>36355</c:v>
                </c:pt>
                <c:pt idx="11763">
                  <c:v>36356</c:v>
                </c:pt>
                <c:pt idx="11764">
                  <c:v>36357</c:v>
                </c:pt>
                <c:pt idx="11765">
                  <c:v>36358</c:v>
                </c:pt>
                <c:pt idx="11766">
                  <c:v>36359</c:v>
                </c:pt>
                <c:pt idx="11767">
                  <c:v>36360</c:v>
                </c:pt>
                <c:pt idx="11768">
                  <c:v>36361</c:v>
                </c:pt>
                <c:pt idx="11769">
                  <c:v>36362</c:v>
                </c:pt>
                <c:pt idx="11770">
                  <c:v>36363</c:v>
                </c:pt>
                <c:pt idx="11771">
                  <c:v>36364</c:v>
                </c:pt>
                <c:pt idx="11772">
                  <c:v>36365</c:v>
                </c:pt>
                <c:pt idx="11773">
                  <c:v>36366</c:v>
                </c:pt>
                <c:pt idx="11774">
                  <c:v>36367</c:v>
                </c:pt>
                <c:pt idx="11775">
                  <c:v>36368</c:v>
                </c:pt>
                <c:pt idx="11776">
                  <c:v>36369</c:v>
                </c:pt>
                <c:pt idx="11777">
                  <c:v>36370</c:v>
                </c:pt>
                <c:pt idx="11778">
                  <c:v>36371</c:v>
                </c:pt>
                <c:pt idx="11779">
                  <c:v>36372</c:v>
                </c:pt>
                <c:pt idx="11780">
                  <c:v>36373</c:v>
                </c:pt>
                <c:pt idx="11781">
                  <c:v>36374</c:v>
                </c:pt>
                <c:pt idx="11782">
                  <c:v>36375</c:v>
                </c:pt>
                <c:pt idx="11783">
                  <c:v>36376</c:v>
                </c:pt>
                <c:pt idx="11784">
                  <c:v>36377</c:v>
                </c:pt>
                <c:pt idx="11785">
                  <c:v>36378</c:v>
                </c:pt>
                <c:pt idx="11786">
                  <c:v>36379</c:v>
                </c:pt>
                <c:pt idx="11787">
                  <c:v>36380</c:v>
                </c:pt>
                <c:pt idx="11788">
                  <c:v>36381</c:v>
                </c:pt>
                <c:pt idx="11789">
                  <c:v>36382</c:v>
                </c:pt>
                <c:pt idx="11790">
                  <c:v>36383</c:v>
                </c:pt>
                <c:pt idx="11791">
                  <c:v>36384</c:v>
                </c:pt>
                <c:pt idx="11792">
                  <c:v>36385</c:v>
                </c:pt>
                <c:pt idx="11793">
                  <c:v>36386</c:v>
                </c:pt>
                <c:pt idx="11794">
                  <c:v>36387</c:v>
                </c:pt>
                <c:pt idx="11795">
                  <c:v>36388</c:v>
                </c:pt>
                <c:pt idx="11796">
                  <c:v>36389</c:v>
                </c:pt>
                <c:pt idx="11797">
                  <c:v>36390</c:v>
                </c:pt>
                <c:pt idx="11798">
                  <c:v>36391</c:v>
                </c:pt>
                <c:pt idx="11799">
                  <c:v>36392</c:v>
                </c:pt>
                <c:pt idx="11800">
                  <c:v>36393</c:v>
                </c:pt>
                <c:pt idx="11801">
                  <c:v>36394</c:v>
                </c:pt>
                <c:pt idx="11802">
                  <c:v>36395</c:v>
                </c:pt>
                <c:pt idx="11803">
                  <c:v>36396</c:v>
                </c:pt>
                <c:pt idx="11804">
                  <c:v>36397</c:v>
                </c:pt>
                <c:pt idx="11805">
                  <c:v>36398</c:v>
                </c:pt>
                <c:pt idx="11806">
                  <c:v>36399</c:v>
                </c:pt>
                <c:pt idx="11807">
                  <c:v>36400</c:v>
                </c:pt>
                <c:pt idx="11808">
                  <c:v>36401</c:v>
                </c:pt>
                <c:pt idx="11809">
                  <c:v>36402</c:v>
                </c:pt>
                <c:pt idx="11810">
                  <c:v>36403</c:v>
                </c:pt>
                <c:pt idx="11811">
                  <c:v>36404</c:v>
                </c:pt>
                <c:pt idx="11812">
                  <c:v>36405</c:v>
                </c:pt>
                <c:pt idx="11813">
                  <c:v>36406</c:v>
                </c:pt>
                <c:pt idx="11814">
                  <c:v>36407</c:v>
                </c:pt>
                <c:pt idx="11815">
                  <c:v>36408</c:v>
                </c:pt>
                <c:pt idx="11816">
                  <c:v>36409</c:v>
                </c:pt>
                <c:pt idx="11817">
                  <c:v>36410</c:v>
                </c:pt>
                <c:pt idx="11818">
                  <c:v>36411</c:v>
                </c:pt>
                <c:pt idx="11819">
                  <c:v>36412</c:v>
                </c:pt>
                <c:pt idx="11820">
                  <c:v>36413</c:v>
                </c:pt>
                <c:pt idx="11821">
                  <c:v>36414</c:v>
                </c:pt>
                <c:pt idx="11822">
                  <c:v>36415</c:v>
                </c:pt>
                <c:pt idx="11823">
                  <c:v>36416</c:v>
                </c:pt>
                <c:pt idx="11824">
                  <c:v>36417</c:v>
                </c:pt>
                <c:pt idx="11825">
                  <c:v>36418</c:v>
                </c:pt>
                <c:pt idx="11826">
                  <c:v>36419</c:v>
                </c:pt>
                <c:pt idx="11827">
                  <c:v>36420</c:v>
                </c:pt>
                <c:pt idx="11828">
                  <c:v>36421</c:v>
                </c:pt>
                <c:pt idx="11829">
                  <c:v>36422</c:v>
                </c:pt>
                <c:pt idx="11830">
                  <c:v>36423</c:v>
                </c:pt>
                <c:pt idx="11831">
                  <c:v>36424</c:v>
                </c:pt>
                <c:pt idx="11832">
                  <c:v>36425</c:v>
                </c:pt>
                <c:pt idx="11833">
                  <c:v>36426</c:v>
                </c:pt>
                <c:pt idx="11834">
                  <c:v>36427</c:v>
                </c:pt>
                <c:pt idx="11835">
                  <c:v>36428</c:v>
                </c:pt>
                <c:pt idx="11836">
                  <c:v>36429</c:v>
                </c:pt>
                <c:pt idx="11837">
                  <c:v>36430</c:v>
                </c:pt>
                <c:pt idx="11838">
                  <c:v>36431</c:v>
                </c:pt>
                <c:pt idx="11839">
                  <c:v>36432</c:v>
                </c:pt>
                <c:pt idx="11840">
                  <c:v>36433</c:v>
                </c:pt>
                <c:pt idx="11841">
                  <c:v>36434</c:v>
                </c:pt>
                <c:pt idx="11842">
                  <c:v>36435</c:v>
                </c:pt>
                <c:pt idx="11843">
                  <c:v>36436</c:v>
                </c:pt>
                <c:pt idx="11844">
                  <c:v>36437</c:v>
                </c:pt>
                <c:pt idx="11845">
                  <c:v>36438</c:v>
                </c:pt>
                <c:pt idx="11846">
                  <c:v>36439</c:v>
                </c:pt>
                <c:pt idx="11847">
                  <c:v>36440</c:v>
                </c:pt>
                <c:pt idx="11848">
                  <c:v>36441</c:v>
                </c:pt>
                <c:pt idx="11849">
                  <c:v>36442</c:v>
                </c:pt>
                <c:pt idx="11850">
                  <c:v>36443</c:v>
                </c:pt>
                <c:pt idx="11851">
                  <c:v>36444</c:v>
                </c:pt>
                <c:pt idx="11852">
                  <c:v>36445</c:v>
                </c:pt>
                <c:pt idx="11853">
                  <c:v>36446</c:v>
                </c:pt>
                <c:pt idx="11854">
                  <c:v>36447</c:v>
                </c:pt>
                <c:pt idx="11855">
                  <c:v>36448</c:v>
                </c:pt>
                <c:pt idx="11856">
                  <c:v>36449</c:v>
                </c:pt>
                <c:pt idx="11857">
                  <c:v>36450</c:v>
                </c:pt>
                <c:pt idx="11858">
                  <c:v>36451</c:v>
                </c:pt>
                <c:pt idx="11859">
                  <c:v>36452</c:v>
                </c:pt>
                <c:pt idx="11860">
                  <c:v>36453</c:v>
                </c:pt>
                <c:pt idx="11861">
                  <c:v>36454</c:v>
                </c:pt>
                <c:pt idx="11862">
                  <c:v>36455</c:v>
                </c:pt>
                <c:pt idx="11863">
                  <c:v>36456</c:v>
                </c:pt>
                <c:pt idx="11864">
                  <c:v>36457</c:v>
                </c:pt>
                <c:pt idx="11865">
                  <c:v>36458</c:v>
                </c:pt>
                <c:pt idx="11866">
                  <c:v>36459</c:v>
                </c:pt>
                <c:pt idx="11867">
                  <c:v>36460</c:v>
                </c:pt>
                <c:pt idx="11868">
                  <c:v>36461</c:v>
                </c:pt>
                <c:pt idx="11869">
                  <c:v>36462</c:v>
                </c:pt>
                <c:pt idx="11870">
                  <c:v>36463</c:v>
                </c:pt>
                <c:pt idx="11871">
                  <c:v>36464</c:v>
                </c:pt>
                <c:pt idx="11872">
                  <c:v>36465</c:v>
                </c:pt>
                <c:pt idx="11873">
                  <c:v>36466</c:v>
                </c:pt>
                <c:pt idx="11874">
                  <c:v>36467</c:v>
                </c:pt>
                <c:pt idx="11875">
                  <c:v>36468</c:v>
                </c:pt>
                <c:pt idx="11876">
                  <c:v>36469</c:v>
                </c:pt>
                <c:pt idx="11877">
                  <c:v>36470</c:v>
                </c:pt>
                <c:pt idx="11878">
                  <c:v>36471</c:v>
                </c:pt>
                <c:pt idx="11879">
                  <c:v>36472</c:v>
                </c:pt>
                <c:pt idx="11880">
                  <c:v>36473</c:v>
                </c:pt>
                <c:pt idx="11881">
                  <c:v>36474</c:v>
                </c:pt>
                <c:pt idx="11882">
                  <c:v>36475</c:v>
                </c:pt>
                <c:pt idx="11883">
                  <c:v>36476</c:v>
                </c:pt>
                <c:pt idx="11884">
                  <c:v>36477</c:v>
                </c:pt>
                <c:pt idx="11885">
                  <c:v>36478</c:v>
                </c:pt>
                <c:pt idx="11886">
                  <c:v>36479</c:v>
                </c:pt>
                <c:pt idx="11887">
                  <c:v>36480</c:v>
                </c:pt>
                <c:pt idx="11888">
                  <c:v>36481</c:v>
                </c:pt>
                <c:pt idx="11889">
                  <c:v>36482</c:v>
                </c:pt>
                <c:pt idx="11890">
                  <c:v>36483</c:v>
                </c:pt>
                <c:pt idx="11891">
                  <c:v>36484</c:v>
                </c:pt>
                <c:pt idx="11892">
                  <c:v>36485</c:v>
                </c:pt>
                <c:pt idx="11893">
                  <c:v>36486</c:v>
                </c:pt>
                <c:pt idx="11894">
                  <c:v>36487</c:v>
                </c:pt>
                <c:pt idx="11895">
                  <c:v>36488</c:v>
                </c:pt>
                <c:pt idx="11896">
                  <c:v>36489</c:v>
                </c:pt>
                <c:pt idx="11897">
                  <c:v>36490</c:v>
                </c:pt>
                <c:pt idx="11898">
                  <c:v>36491</c:v>
                </c:pt>
                <c:pt idx="11899">
                  <c:v>36492</c:v>
                </c:pt>
                <c:pt idx="11900">
                  <c:v>36493</c:v>
                </c:pt>
                <c:pt idx="11901">
                  <c:v>36494</c:v>
                </c:pt>
                <c:pt idx="11902">
                  <c:v>36495</c:v>
                </c:pt>
                <c:pt idx="11903">
                  <c:v>36496</c:v>
                </c:pt>
                <c:pt idx="11904">
                  <c:v>36497</c:v>
                </c:pt>
                <c:pt idx="11905">
                  <c:v>36498</c:v>
                </c:pt>
                <c:pt idx="11906">
                  <c:v>36499</c:v>
                </c:pt>
                <c:pt idx="11907">
                  <c:v>36500</c:v>
                </c:pt>
                <c:pt idx="11908">
                  <c:v>36501</c:v>
                </c:pt>
                <c:pt idx="11909">
                  <c:v>36502</c:v>
                </c:pt>
                <c:pt idx="11910">
                  <c:v>36503</c:v>
                </c:pt>
                <c:pt idx="11911">
                  <c:v>36504</c:v>
                </c:pt>
                <c:pt idx="11912">
                  <c:v>36505</c:v>
                </c:pt>
                <c:pt idx="11913">
                  <c:v>36506</c:v>
                </c:pt>
                <c:pt idx="11914">
                  <c:v>36507</c:v>
                </c:pt>
                <c:pt idx="11915">
                  <c:v>36508</c:v>
                </c:pt>
                <c:pt idx="11916">
                  <c:v>36509</c:v>
                </c:pt>
                <c:pt idx="11917">
                  <c:v>36510</c:v>
                </c:pt>
                <c:pt idx="11918">
                  <c:v>36511</c:v>
                </c:pt>
                <c:pt idx="11919">
                  <c:v>36512</c:v>
                </c:pt>
                <c:pt idx="11920">
                  <c:v>36513</c:v>
                </c:pt>
                <c:pt idx="11921">
                  <c:v>36514</c:v>
                </c:pt>
                <c:pt idx="11922">
                  <c:v>36515</c:v>
                </c:pt>
                <c:pt idx="11923">
                  <c:v>36516</c:v>
                </c:pt>
                <c:pt idx="11924">
                  <c:v>36517</c:v>
                </c:pt>
                <c:pt idx="11925">
                  <c:v>36518</c:v>
                </c:pt>
                <c:pt idx="11926">
                  <c:v>36519</c:v>
                </c:pt>
                <c:pt idx="11927">
                  <c:v>36520</c:v>
                </c:pt>
                <c:pt idx="11928">
                  <c:v>36521</c:v>
                </c:pt>
                <c:pt idx="11929">
                  <c:v>36522</c:v>
                </c:pt>
                <c:pt idx="11930">
                  <c:v>36523</c:v>
                </c:pt>
                <c:pt idx="11931">
                  <c:v>36524</c:v>
                </c:pt>
                <c:pt idx="11932">
                  <c:v>36525</c:v>
                </c:pt>
                <c:pt idx="11933">
                  <c:v>36526</c:v>
                </c:pt>
                <c:pt idx="11934">
                  <c:v>36527</c:v>
                </c:pt>
                <c:pt idx="11935">
                  <c:v>36528</c:v>
                </c:pt>
                <c:pt idx="11936">
                  <c:v>36529</c:v>
                </c:pt>
                <c:pt idx="11937">
                  <c:v>36530</c:v>
                </c:pt>
                <c:pt idx="11938">
                  <c:v>36531</c:v>
                </c:pt>
                <c:pt idx="11939">
                  <c:v>36532</c:v>
                </c:pt>
                <c:pt idx="11940">
                  <c:v>36533</c:v>
                </c:pt>
                <c:pt idx="11941">
                  <c:v>36534</c:v>
                </c:pt>
                <c:pt idx="11942">
                  <c:v>36535</c:v>
                </c:pt>
                <c:pt idx="11943">
                  <c:v>36536</c:v>
                </c:pt>
                <c:pt idx="11944">
                  <c:v>36537</c:v>
                </c:pt>
                <c:pt idx="11945">
                  <c:v>36538</c:v>
                </c:pt>
                <c:pt idx="11946">
                  <c:v>36539</c:v>
                </c:pt>
                <c:pt idx="11947">
                  <c:v>36540</c:v>
                </c:pt>
                <c:pt idx="11948">
                  <c:v>36541</c:v>
                </c:pt>
                <c:pt idx="11949">
                  <c:v>36542</c:v>
                </c:pt>
                <c:pt idx="11950">
                  <c:v>36543</c:v>
                </c:pt>
                <c:pt idx="11951">
                  <c:v>36544</c:v>
                </c:pt>
                <c:pt idx="11952">
                  <c:v>36545</c:v>
                </c:pt>
                <c:pt idx="11953">
                  <c:v>36546</c:v>
                </c:pt>
                <c:pt idx="11954">
                  <c:v>36547</c:v>
                </c:pt>
                <c:pt idx="11955">
                  <c:v>36548</c:v>
                </c:pt>
                <c:pt idx="11956">
                  <c:v>36549</c:v>
                </c:pt>
                <c:pt idx="11957">
                  <c:v>36550</c:v>
                </c:pt>
                <c:pt idx="11958">
                  <c:v>36551</c:v>
                </c:pt>
                <c:pt idx="11959">
                  <c:v>36552</c:v>
                </c:pt>
                <c:pt idx="11960">
                  <c:v>36553</c:v>
                </c:pt>
                <c:pt idx="11961">
                  <c:v>36554</c:v>
                </c:pt>
                <c:pt idx="11962">
                  <c:v>36555</c:v>
                </c:pt>
                <c:pt idx="11963">
                  <c:v>36556</c:v>
                </c:pt>
                <c:pt idx="11964">
                  <c:v>36557</c:v>
                </c:pt>
                <c:pt idx="11965">
                  <c:v>36558</c:v>
                </c:pt>
                <c:pt idx="11966">
                  <c:v>36559</c:v>
                </c:pt>
                <c:pt idx="11967">
                  <c:v>36560</c:v>
                </c:pt>
                <c:pt idx="11968">
                  <c:v>36561</c:v>
                </c:pt>
                <c:pt idx="11969">
                  <c:v>36562</c:v>
                </c:pt>
                <c:pt idx="11970">
                  <c:v>36563</c:v>
                </c:pt>
                <c:pt idx="11971">
                  <c:v>36564</c:v>
                </c:pt>
                <c:pt idx="11972">
                  <c:v>36565</c:v>
                </c:pt>
                <c:pt idx="11973">
                  <c:v>36566</c:v>
                </c:pt>
                <c:pt idx="11974">
                  <c:v>36567</c:v>
                </c:pt>
                <c:pt idx="11975">
                  <c:v>36568</c:v>
                </c:pt>
                <c:pt idx="11976">
                  <c:v>36569</c:v>
                </c:pt>
                <c:pt idx="11977">
                  <c:v>36570</c:v>
                </c:pt>
                <c:pt idx="11978">
                  <c:v>36571</c:v>
                </c:pt>
                <c:pt idx="11979">
                  <c:v>36572</c:v>
                </c:pt>
                <c:pt idx="11980">
                  <c:v>36573</c:v>
                </c:pt>
                <c:pt idx="11981">
                  <c:v>36574</c:v>
                </c:pt>
                <c:pt idx="11982">
                  <c:v>36575</c:v>
                </c:pt>
                <c:pt idx="11983">
                  <c:v>36576</c:v>
                </c:pt>
                <c:pt idx="11984">
                  <c:v>36577</c:v>
                </c:pt>
                <c:pt idx="11985">
                  <c:v>36578</c:v>
                </c:pt>
                <c:pt idx="11986">
                  <c:v>36579</c:v>
                </c:pt>
                <c:pt idx="11987">
                  <c:v>36580</c:v>
                </c:pt>
                <c:pt idx="11988">
                  <c:v>36581</c:v>
                </c:pt>
                <c:pt idx="11989">
                  <c:v>36582</c:v>
                </c:pt>
                <c:pt idx="11990">
                  <c:v>36583</c:v>
                </c:pt>
                <c:pt idx="11991">
                  <c:v>36584</c:v>
                </c:pt>
                <c:pt idx="11992">
                  <c:v>36585</c:v>
                </c:pt>
                <c:pt idx="11993">
                  <c:v>36586</c:v>
                </c:pt>
                <c:pt idx="11994">
                  <c:v>36587</c:v>
                </c:pt>
                <c:pt idx="11995">
                  <c:v>36588</c:v>
                </c:pt>
                <c:pt idx="11996">
                  <c:v>36589</c:v>
                </c:pt>
                <c:pt idx="11997">
                  <c:v>36590</c:v>
                </c:pt>
                <c:pt idx="11998">
                  <c:v>36591</c:v>
                </c:pt>
                <c:pt idx="11999">
                  <c:v>36592</c:v>
                </c:pt>
                <c:pt idx="12000">
                  <c:v>36593</c:v>
                </c:pt>
                <c:pt idx="12001">
                  <c:v>36594</c:v>
                </c:pt>
                <c:pt idx="12002">
                  <c:v>36595</c:v>
                </c:pt>
                <c:pt idx="12003">
                  <c:v>36596</c:v>
                </c:pt>
                <c:pt idx="12004">
                  <c:v>36597</c:v>
                </c:pt>
                <c:pt idx="12005">
                  <c:v>36598</c:v>
                </c:pt>
                <c:pt idx="12006">
                  <c:v>36599</c:v>
                </c:pt>
                <c:pt idx="12007">
                  <c:v>36600</c:v>
                </c:pt>
                <c:pt idx="12008">
                  <c:v>36601</c:v>
                </c:pt>
                <c:pt idx="12009">
                  <c:v>36602</c:v>
                </c:pt>
                <c:pt idx="12010">
                  <c:v>36603</c:v>
                </c:pt>
                <c:pt idx="12011">
                  <c:v>36604</c:v>
                </c:pt>
                <c:pt idx="12012">
                  <c:v>36605</c:v>
                </c:pt>
                <c:pt idx="12013">
                  <c:v>36606</c:v>
                </c:pt>
                <c:pt idx="12014">
                  <c:v>36607</c:v>
                </c:pt>
                <c:pt idx="12015">
                  <c:v>36608</c:v>
                </c:pt>
                <c:pt idx="12016">
                  <c:v>36609</c:v>
                </c:pt>
                <c:pt idx="12017">
                  <c:v>36610</c:v>
                </c:pt>
                <c:pt idx="12018">
                  <c:v>36611</c:v>
                </c:pt>
                <c:pt idx="12019">
                  <c:v>36612</c:v>
                </c:pt>
                <c:pt idx="12020">
                  <c:v>36613</c:v>
                </c:pt>
                <c:pt idx="12021">
                  <c:v>36614</c:v>
                </c:pt>
                <c:pt idx="12022">
                  <c:v>36615</c:v>
                </c:pt>
                <c:pt idx="12023">
                  <c:v>36616</c:v>
                </c:pt>
                <c:pt idx="12024">
                  <c:v>36617</c:v>
                </c:pt>
                <c:pt idx="12025">
                  <c:v>36618</c:v>
                </c:pt>
                <c:pt idx="12026">
                  <c:v>36619</c:v>
                </c:pt>
                <c:pt idx="12027">
                  <c:v>36620</c:v>
                </c:pt>
                <c:pt idx="12028">
                  <c:v>36621</c:v>
                </c:pt>
                <c:pt idx="12029">
                  <c:v>36622</c:v>
                </c:pt>
                <c:pt idx="12030">
                  <c:v>36623</c:v>
                </c:pt>
                <c:pt idx="12031">
                  <c:v>36624</c:v>
                </c:pt>
                <c:pt idx="12032">
                  <c:v>36625</c:v>
                </c:pt>
                <c:pt idx="12033">
                  <c:v>36626</c:v>
                </c:pt>
                <c:pt idx="12034">
                  <c:v>36627</c:v>
                </c:pt>
                <c:pt idx="12035">
                  <c:v>36628</c:v>
                </c:pt>
                <c:pt idx="12036">
                  <c:v>36629</c:v>
                </c:pt>
                <c:pt idx="12037">
                  <c:v>36630</c:v>
                </c:pt>
                <c:pt idx="12038">
                  <c:v>36631</c:v>
                </c:pt>
                <c:pt idx="12039">
                  <c:v>36632</c:v>
                </c:pt>
                <c:pt idx="12040">
                  <c:v>36633</c:v>
                </c:pt>
                <c:pt idx="12041">
                  <c:v>36634</c:v>
                </c:pt>
                <c:pt idx="12042">
                  <c:v>36635</c:v>
                </c:pt>
                <c:pt idx="12043">
                  <c:v>36636</c:v>
                </c:pt>
                <c:pt idx="12044">
                  <c:v>36637</c:v>
                </c:pt>
                <c:pt idx="12045">
                  <c:v>36638</c:v>
                </c:pt>
                <c:pt idx="12046">
                  <c:v>36639</c:v>
                </c:pt>
                <c:pt idx="12047">
                  <c:v>36640</c:v>
                </c:pt>
                <c:pt idx="12048">
                  <c:v>36641</c:v>
                </c:pt>
                <c:pt idx="12049">
                  <c:v>36642</c:v>
                </c:pt>
                <c:pt idx="12050">
                  <c:v>36643</c:v>
                </c:pt>
                <c:pt idx="12051">
                  <c:v>36644</c:v>
                </c:pt>
                <c:pt idx="12052">
                  <c:v>36645</c:v>
                </c:pt>
                <c:pt idx="12053">
                  <c:v>36646</c:v>
                </c:pt>
                <c:pt idx="12054">
                  <c:v>36647</c:v>
                </c:pt>
                <c:pt idx="12055">
                  <c:v>36648</c:v>
                </c:pt>
                <c:pt idx="12056">
                  <c:v>36649</c:v>
                </c:pt>
                <c:pt idx="12057">
                  <c:v>36650</c:v>
                </c:pt>
                <c:pt idx="12058">
                  <c:v>36651</c:v>
                </c:pt>
                <c:pt idx="12059">
                  <c:v>36652</c:v>
                </c:pt>
                <c:pt idx="12060">
                  <c:v>36653</c:v>
                </c:pt>
                <c:pt idx="12061">
                  <c:v>36654</c:v>
                </c:pt>
                <c:pt idx="12062">
                  <c:v>36655</c:v>
                </c:pt>
                <c:pt idx="12063">
                  <c:v>36656</c:v>
                </c:pt>
                <c:pt idx="12064">
                  <c:v>36657</c:v>
                </c:pt>
                <c:pt idx="12065">
                  <c:v>36658</c:v>
                </c:pt>
                <c:pt idx="12066">
                  <c:v>36659</c:v>
                </c:pt>
                <c:pt idx="12067">
                  <c:v>36660</c:v>
                </c:pt>
                <c:pt idx="12068">
                  <c:v>36661</c:v>
                </c:pt>
                <c:pt idx="12069">
                  <c:v>36662</c:v>
                </c:pt>
                <c:pt idx="12070">
                  <c:v>36663</c:v>
                </c:pt>
                <c:pt idx="12071">
                  <c:v>36664</c:v>
                </c:pt>
                <c:pt idx="12072">
                  <c:v>36665</c:v>
                </c:pt>
                <c:pt idx="12073">
                  <c:v>36666</c:v>
                </c:pt>
                <c:pt idx="12074">
                  <c:v>36667</c:v>
                </c:pt>
                <c:pt idx="12075">
                  <c:v>36668</c:v>
                </c:pt>
                <c:pt idx="12076">
                  <c:v>36669</c:v>
                </c:pt>
                <c:pt idx="12077">
                  <c:v>36670</c:v>
                </c:pt>
                <c:pt idx="12078">
                  <c:v>36671</c:v>
                </c:pt>
                <c:pt idx="12079">
                  <c:v>36672</c:v>
                </c:pt>
                <c:pt idx="12080">
                  <c:v>36673</c:v>
                </c:pt>
                <c:pt idx="12081">
                  <c:v>36674</c:v>
                </c:pt>
                <c:pt idx="12082">
                  <c:v>36675</c:v>
                </c:pt>
                <c:pt idx="12083">
                  <c:v>36676</c:v>
                </c:pt>
                <c:pt idx="12084">
                  <c:v>36677</c:v>
                </c:pt>
                <c:pt idx="12085">
                  <c:v>36678</c:v>
                </c:pt>
                <c:pt idx="12086">
                  <c:v>36679</c:v>
                </c:pt>
                <c:pt idx="12087">
                  <c:v>36680</c:v>
                </c:pt>
                <c:pt idx="12088">
                  <c:v>36681</c:v>
                </c:pt>
                <c:pt idx="12089">
                  <c:v>36682</c:v>
                </c:pt>
                <c:pt idx="12090">
                  <c:v>36683</c:v>
                </c:pt>
                <c:pt idx="12091">
                  <c:v>36684</c:v>
                </c:pt>
                <c:pt idx="12092">
                  <c:v>36685</c:v>
                </c:pt>
                <c:pt idx="12093">
                  <c:v>36686</c:v>
                </c:pt>
                <c:pt idx="12094">
                  <c:v>36687</c:v>
                </c:pt>
                <c:pt idx="12095">
                  <c:v>36688</c:v>
                </c:pt>
                <c:pt idx="12096">
                  <c:v>36689</c:v>
                </c:pt>
                <c:pt idx="12097">
                  <c:v>36690</c:v>
                </c:pt>
                <c:pt idx="12098">
                  <c:v>36691</c:v>
                </c:pt>
                <c:pt idx="12099">
                  <c:v>36692</c:v>
                </c:pt>
                <c:pt idx="12100">
                  <c:v>36693</c:v>
                </c:pt>
                <c:pt idx="12101">
                  <c:v>36694</c:v>
                </c:pt>
                <c:pt idx="12102">
                  <c:v>36695</c:v>
                </c:pt>
                <c:pt idx="12103">
                  <c:v>36696</c:v>
                </c:pt>
                <c:pt idx="12104">
                  <c:v>36697</c:v>
                </c:pt>
                <c:pt idx="12105">
                  <c:v>36698</c:v>
                </c:pt>
                <c:pt idx="12106">
                  <c:v>36699</c:v>
                </c:pt>
                <c:pt idx="12107">
                  <c:v>36700</c:v>
                </c:pt>
                <c:pt idx="12108">
                  <c:v>36701</c:v>
                </c:pt>
                <c:pt idx="12109">
                  <c:v>36702</c:v>
                </c:pt>
                <c:pt idx="12110">
                  <c:v>36703</c:v>
                </c:pt>
                <c:pt idx="12111">
                  <c:v>36704</c:v>
                </c:pt>
                <c:pt idx="12112">
                  <c:v>36705</c:v>
                </c:pt>
                <c:pt idx="12113">
                  <c:v>36706</c:v>
                </c:pt>
                <c:pt idx="12114">
                  <c:v>36707</c:v>
                </c:pt>
                <c:pt idx="12115">
                  <c:v>36708</c:v>
                </c:pt>
                <c:pt idx="12116">
                  <c:v>36709</c:v>
                </c:pt>
                <c:pt idx="12117">
                  <c:v>36710</c:v>
                </c:pt>
                <c:pt idx="12118">
                  <c:v>36711</c:v>
                </c:pt>
                <c:pt idx="12119">
                  <c:v>36712</c:v>
                </c:pt>
                <c:pt idx="12120">
                  <c:v>36713</c:v>
                </c:pt>
                <c:pt idx="12121">
                  <c:v>36714</c:v>
                </c:pt>
                <c:pt idx="12122">
                  <c:v>36715</c:v>
                </c:pt>
                <c:pt idx="12123">
                  <c:v>36716</c:v>
                </c:pt>
                <c:pt idx="12124">
                  <c:v>36717</c:v>
                </c:pt>
                <c:pt idx="12125">
                  <c:v>36718</c:v>
                </c:pt>
                <c:pt idx="12126">
                  <c:v>36719</c:v>
                </c:pt>
                <c:pt idx="12127">
                  <c:v>36720</c:v>
                </c:pt>
                <c:pt idx="12128">
                  <c:v>36721</c:v>
                </c:pt>
                <c:pt idx="12129">
                  <c:v>36722</c:v>
                </c:pt>
                <c:pt idx="12130">
                  <c:v>36723</c:v>
                </c:pt>
                <c:pt idx="12131">
                  <c:v>36724</c:v>
                </c:pt>
                <c:pt idx="12132">
                  <c:v>36725</c:v>
                </c:pt>
                <c:pt idx="12133">
                  <c:v>36726</c:v>
                </c:pt>
                <c:pt idx="12134">
                  <c:v>36727</c:v>
                </c:pt>
                <c:pt idx="12135">
                  <c:v>36728</c:v>
                </c:pt>
                <c:pt idx="12136">
                  <c:v>36729</c:v>
                </c:pt>
                <c:pt idx="12137">
                  <c:v>36730</c:v>
                </c:pt>
                <c:pt idx="12138">
                  <c:v>36731</c:v>
                </c:pt>
                <c:pt idx="12139">
                  <c:v>36732</c:v>
                </c:pt>
                <c:pt idx="12140">
                  <c:v>36733</c:v>
                </c:pt>
                <c:pt idx="12141">
                  <c:v>36734</c:v>
                </c:pt>
                <c:pt idx="12142">
                  <c:v>36735</c:v>
                </c:pt>
                <c:pt idx="12143">
                  <c:v>36736</c:v>
                </c:pt>
                <c:pt idx="12144">
                  <c:v>36737</c:v>
                </c:pt>
                <c:pt idx="12145">
                  <c:v>36738</c:v>
                </c:pt>
                <c:pt idx="12146">
                  <c:v>36739</c:v>
                </c:pt>
                <c:pt idx="12147">
                  <c:v>36740</c:v>
                </c:pt>
                <c:pt idx="12148">
                  <c:v>36741</c:v>
                </c:pt>
                <c:pt idx="12149">
                  <c:v>36742</c:v>
                </c:pt>
                <c:pt idx="12150">
                  <c:v>36743</c:v>
                </c:pt>
                <c:pt idx="12151">
                  <c:v>36744</c:v>
                </c:pt>
                <c:pt idx="12152">
                  <c:v>36745</c:v>
                </c:pt>
                <c:pt idx="12153">
                  <c:v>36746</c:v>
                </c:pt>
                <c:pt idx="12154">
                  <c:v>36747</c:v>
                </c:pt>
                <c:pt idx="12155">
                  <c:v>36748</c:v>
                </c:pt>
                <c:pt idx="12156">
                  <c:v>36749</c:v>
                </c:pt>
                <c:pt idx="12157">
                  <c:v>36750</c:v>
                </c:pt>
                <c:pt idx="12158">
                  <c:v>36751</c:v>
                </c:pt>
                <c:pt idx="12159">
                  <c:v>36752</c:v>
                </c:pt>
                <c:pt idx="12160">
                  <c:v>36753</c:v>
                </c:pt>
                <c:pt idx="12161">
                  <c:v>36754</c:v>
                </c:pt>
                <c:pt idx="12162">
                  <c:v>36755</c:v>
                </c:pt>
                <c:pt idx="12163">
                  <c:v>36756</c:v>
                </c:pt>
                <c:pt idx="12164">
                  <c:v>36757</c:v>
                </c:pt>
                <c:pt idx="12165">
                  <c:v>36758</c:v>
                </c:pt>
                <c:pt idx="12166">
                  <c:v>36759</c:v>
                </c:pt>
                <c:pt idx="12167">
                  <c:v>36760</c:v>
                </c:pt>
                <c:pt idx="12168">
                  <c:v>36761</c:v>
                </c:pt>
                <c:pt idx="12169">
                  <c:v>36762</c:v>
                </c:pt>
                <c:pt idx="12170">
                  <c:v>36763</c:v>
                </c:pt>
                <c:pt idx="12171">
                  <c:v>36764</c:v>
                </c:pt>
                <c:pt idx="12172">
                  <c:v>36765</c:v>
                </c:pt>
                <c:pt idx="12173">
                  <c:v>36766</c:v>
                </c:pt>
                <c:pt idx="12174">
                  <c:v>36767</c:v>
                </c:pt>
                <c:pt idx="12175">
                  <c:v>36768</c:v>
                </c:pt>
                <c:pt idx="12176">
                  <c:v>36769</c:v>
                </c:pt>
                <c:pt idx="12177">
                  <c:v>36770</c:v>
                </c:pt>
                <c:pt idx="12178">
                  <c:v>36771</c:v>
                </c:pt>
                <c:pt idx="12179">
                  <c:v>36772</c:v>
                </c:pt>
                <c:pt idx="12180">
                  <c:v>36773</c:v>
                </c:pt>
                <c:pt idx="12181">
                  <c:v>36774</c:v>
                </c:pt>
                <c:pt idx="12182">
                  <c:v>36775</c:v>
                </c:pt>
                <c:pt idx="12183">
                  <c:v>36776</c:v>
                </c:pt>
                <c:pt idx="12184">
                  <c:v>36777</c:v>
                </c:pt>
                <c:pt idx="12185">
                  <c:v>36778</c:v>
                </c:pt>
                <c:pt idx="12186">
                  <c:v>36779</c:v>
                </c:pt>
                <c:pt idx="12187">
                  <c:v>36780</c:v>
                </c:pt>
                <c:pt idx="12188">
                  <c:v>36781</c:v>
                </c:pt>
                <c:pt idx="12189">
                  <c:v>36782</c:v>
                </c:pt>
                <c:pt idx="12190">
                  <c:v>36783</c:v>
                </c:pt>
                <c:pt idx="12191">
                  <c:v>36784</c:v>
                </c:pt>
                <c:pt idx="12192">
                  <c:v>36785</c:v>
                </c:pt>
                <c:pt idx="12193">
                  <c:v>36786</c:v>
                </c:pt>
                <c:pt idx="12194">
                  <c:v>36787</c:v>
                </c:pt>
                <c:pt idx="12195">
                  <c:v>36788</c:v>
                </c:pt>
                <c:pt idx="12196">
                  <c:v>36789</c:v>
                </c:pt>
                <c:pt idx="12197">
                  <c:v>36790</c:v>
                </c:pt>
                <c:pt idx="12198">
                  <c:v>36791</c:v>
                </c:pt>
                <c:pt idx="12199">
                  <c:v>36792</c:v>
                </c:pt>
                <c:pt idx="12200">
                  <c:v>36793</c:v>
                </c:pt>
                <c:pt idx="12201">
                  <c:v>36794</c:v>
                </c:pt>
                <c:pt idx="12202">
                  <c:v>36795</c:v>
                </c:pt>
                <c:pt idx="12203">
                  <c:v>36796</c:v>
                </c:pt>
                <c:pt idx="12204">
                  <c:v>36797</c:v>
                </c:pt>
                <c:pt idx="12205">
                  <c:v>36798</c:v>
                </c:pt>
                <c:pt idx="12206">
                  <c:v>36799</c:v>
                </c:pt>
                <c:pt idx="12207">
                  <c:v>36800</c:v>
                </c:pt>
                <c:pt idx="12208">
                  <c:v>36801</c:v>
                </c:pt>
                <c:pt idx="12209">
                  <c:v>36802</c:v>
                </c:pt>
                <c:pt idx="12210">
                  <c:v>36803</c:v>
                </c:pt>
                <c:pt idx="12211">
                  <c:v>36804</c:v>
                </c:pt>
                <c:pt idx="12212">
                  <c:v>36805</c:v>
                </c:pt>
                <c:pt idx="12213">
                  <c:v>36806</c:v>
                </c:pt>
                <c:pt idx="12214">
                  <c:v>36807</c:v>
                </c:pt>
                <c:pt idx="12215">
                  <c:v>36808</c:v>
                </c:pt>
                <c:pt idx="12216">
                  <c:v>36809</c:v>
                </c:pt>
                <c:pt idx="12217">
                  <c:v>36810</c:v>
                </c:pt>
                <c:pt idx="12218">
                  <c:v>36811</c:v>
                </c:pt>
                <c:pt idx="12219">
                  <c:v>36812</c:v>
                </c:pt>
                <c:pt idx="12220">
                  <c:v>36813</c:v>
                </c:pt>
                <c:pt idx="12221">
                  <c:v>36814</c:v>
                </c:pt>
                <c:pt idx="12222">
                  <c:v>36815</c:v>
                </c:pt>
                <c:pt idx="12223">
                  <c:v>36816</c:v>
                </c:pt>
                <c:pt idx="12224">
                  <c:v>36817</c:v>
                </c:pt>
                <c:pt idx="12225">
                  <c:v>36818</c:v>
                </c:pt>
                <c:pt idx="12226">
                  <c:v>36819</c:v>
                </c:pt>
                <c:pt idx="12227">
                  <c:v>36820</c:v>
                </c:pt>
                <c:pt idx="12228">
                  <c:v>36821</c:v>
                </c:pt>
                <c:pt idx="12229">
                  <c:v>36822</c:v>
                </c:pt>
                <c:pt idx="12230">
                  <c:v>36823</c:v>
                </c:pt>
                <c:pt idx="12231">
                  <c:v>36824</c:v>
                </c:pt>
                <c:pt idx="12232">
                  <c:v>36825</c:v>
                </c:pt>
                <c:pt idx="12233">
                  <c:v>36826</c:v>
                </c:pt>
                <c:pt idx="12234">
                  <c:v>36827</c:v>
                </c:pt>
                <c:pt idx="12235">
                  <c:v>36828</c:v>
                </c:pt>
                <c:pt idx="12236">
                  <c:v>36829</c:v>
                </c:pt>
                <c:pt idx="12237">
                  <c:v>36830</c:v>
                </c:pt>
                <c:pt idx="12238">
                  <c:v>36831</c:v>
                </c:pt>
                <c:pt idx="12239">
                  <c:v>36832</c:v>
                </c:pt>
                <c:pt idx="12240">
                  <c:v>36833</c:v>
                </c:pt>
                <c:pt idx="12241">
                  <c:v>36834</c:v>
                </c:pt>
                <c:pt idx="12242">
                  <c:v>36835</c:v>
                </c:pt>
                <c:pt idx="12243">
                  <c:v>36836</c:v>
                </c:pt>
                <c:pt idx="12244">
                  <c:v>36837</c:v>
                </c:pt>
                <c:pt idx="12245">
                  <c:v>36838</c:v>
                </c:pt>
                <c:pt idx="12246">
                  <c:v>36839</c:v>
                </c:pt>
                <c:pt idx="12247">
                  <c:v>36840</c:v>
                </c:pt>
                <c:pt idx="12248">
                  <c:v>36841</c:v>
                </c:pt>
                <c:pt idx="12249">
                  <c:v>36842</c:v>
                </c:pt>
                <c:pt idx="12250">
                  <c:v>36843</c:v>
                </c:pt>
                <c:pt idx="12251">
                  <c:v>36844</c:v>
                </c:pt>
                <c:pt idx="12252">
                  <c:v>36845</c:v>
                </c:pt>
                <c:pt idx="12253">
                  <c:v>36846</c:v>
                </c:pt>
                <c:pt idx="12254">
                  <c:v>36847</c:v>
                </c:pt>
                <c:pt idx="12255">
                  <c:v>36848</c:v>
                </c:pt>
                <c:pt idx="12256">
                  <c:v>36849</c:v>
                </c:pt>
                <c:pt idx="12257">
                  <c:v>36850</c:v>
                </c:pt>
                <c:pt idx="12258">
                  <c:v>36851</c:v>
                </c:pt>
                <c:pt idx="12259">
                  <c:v>36852</c:v>
                </c:pt>
                <c:pt idx="12260">
                  <c:v>36853</c:v>
                </c:pt>
                <c:pt idx="12261">
                  <c:v>36854</c:v>
                </c:pt>
                <c:pt idx="12262">
                  <c:v>36855</c:v>
                </c:pt>
                <c:pt idx="12263">
                  <c:v>36856</c:v>
                </c:pt>
                <c:pt idx="12264">
                  <c:v>36857</c:v>
                </c:pt>
                <c:pt idx="12265">
                  <c:v>36858</c:v>
                </c:pt>
                <c:pt idx="12266">
                  <c:v>36859</c:v>
                </c:pt>
                <c:pt idx="12267">
                  <c:v>36860</c:v>
                </c:pt>
                <c:pt idx="12268">
                  <c:v>36861</c:v>
                </c:pt>
                <c:pt idx="12269">
                  <c:v>36862</c:v>
                </c:pt>
                <c:pt idx="12270">
                  <c:v>36863</c:v>
                </c:pt>
                <c:pt idx="12271">
                  <c:v>36864</c:v>
                </c:pt>
                <c:pt idx="12272">
                  <c:v>36865</c:v>
                </c:pt>
                <c:pt idx="12273">
                  <c:v>36866</c:v>
                </c:pt>
                <c:pt idx="12274">
                  <c:v>36867</c:v>
                </c:pt>
                <c:pt idx="12275">
                  <c:v>36868</c:v>
                </c:pt>
                <c:pt idx="12276">
                  <c:v>36869</c:v>
                </c:pt>
                <c:pt idx="12277">
                  <c:v>36870</c:v>
                </c:pt>
                <c:pt idx="12278">
                  <c:v>36871</c:v>
                </c:pt>
                <c:pt idx="12279">
                  <c:v>36872</c:v>
                </c:pt>
                <c:pt idx="12280">
                  <c:v>36873</c:v>
                </c:pt>
                <c:pt idx="12281">
                  <c:v>36874</c:v>
                </c:pt>
                <c:pt idx="12282">
                  <c:v>36875</c:v>
                </c:pt>
                <c:pt idx="12283">
                  <c:v>36876</c:v>
                </c:pt>
                <c:pt idx="12284">
                  <c:v>36877</c:v>
                </c:pt>
                <c:pt idx="12285">
                  <c:v>36878</c:v>
                </c:pt>
                <c:pt idx="12286">
                  <c:v>36879</c:v>
                </c:pt>
                <c:pt idx="12287">
                  <c:v>36880</c:v>
                </c:pt>
                <c:pt idx="12288">
                  <c:v>36881</c:v>
                </c:pt>
                <c:pt idx="12289">
                  <c:v>36882</c:v>
                </c:pt>
                <c:pt idx="12290">
                  <c:v>36883</c:v>
                </c:pt>
                <c:pt idx="12291">
                  <c:v>36884</c:v>
                </c:pt>
                <c:pt idx="12292">
                  <c:v>36885</c:v>
                </c:pt>
                <c:pt idx="12293">
                  <c:v>36886</c:v>
                </c:pt>
                <c:pt idx="12294">
                  <c:v>36887</c:v>
                </c:pt>
                <c:pt idx="12295">
                  <c:v>36888</c:v>
                </c:pt>
                <c:pt idx="12296">
                  <c:v>36889</c:v>
                </c:pt>
                <c:pt idx="12297">
                  <c:v>36890</c:v>
                </c:pt>
                <c:pt idx="12298">
                  <c:v>36891</c:v>
                </c:pt>
                <c:pt idx="12299">
                  <c:v>36892</c:v>
                </c:pt>
                <c:pt idx="12300">
                  <c:v>36893</c:v>
                </c:pt>
                <c:pt idx="12301">
                  <c:v>36894</c:v>
                </c:pt>
                <c:pt idx="12302">
                  <c:v>36895</c:v>
                </c:pt>
                <c:pt idx="12303">
                  <c:v>36896</c:v>
                </c:pt>
                <c:pt idx="12304">
                  <c:v>36897</c:v>
                </c:pt>
                <c:pt idx="12305">
                  <c:v>36898</c:v>
                </c:pt>
                <c:pt idx="12306">
                  <c:v>36899</c:v>
                </c:pt>
                <c:pt idx="12307">
                  <c:v>36900</c:v>
                </c:pt>
                <c:pt idx="12308">
                  <c:v>36901</c:v>
                </c:pt>
                <c:pt idx="12309">
                  <c:v>36902</c:v>
                </c:pt>
                <c:pt idx="12310">
                  <c:v>36903</c:v>
                </c:pt>
                <c:pt idx="12311">
                  <c:v>36904</c:v>
                </c:pt>
                <c:pt idx="12312">
                  <c:v>36905</c:v>
                </c:pt>
                <c:pt idx="12313">
                  <c:v>36906</c:v>
                </c:pt>
                <c:pt idx="12314">
                  <c:v>36907</c:v>
                </c:pt>
                <c:pt idx="12315">
                  <c:v>36908</c:v>
                </c:pt>
                <c:pt idx="12316">
                  <c:v>36909</c:v>
                </c:pt>
                <c:pt idx="12317">
                  <c:v>36910</c:v>
                </c:pt>
                <c:pt idx="12318">
                  <c:v>36911</c:v>
                </c:pt>
                <c:pt idx="12319">
                  <c:v>36912</c:v>
                </c:pt>
                <c:pt idx="12320">
                  <c:v>36913</c:v>
                </c:pt>
                <c:pt idx="12321">
                  <c:v>36914</c:v>
                </c:pt>
                <c:pt idx="12322">
                  <c:v>36915</c:v>
                </c:pt>
                <c:pt idx="12323">
                  <c:v>36916</c:v>
                </c:pt>
                <c:pt idx="12324">
                  <c:v>36917</c:v>
                </c:pt>
                <c:pt idx="12325">
                  <c:v>36918</c:v>
                </c:pt>
                <c:pt idx="12326">
                  <c:v>36919</c:v>
                </c:pt>
                <c:pt idx="12327">
                  <c:v>36920</c:v>
                </c:pt>
                <c:pt idx="12328">
                  <c:v>36921</c:v>
                </c:pt>
                <c:pt idx="12329">
                  <c:v>36922</c:v>
                </c:pt>
                <c:pt idx="12330">
                  <c:v>36923</c:v>
                </c:pt>
                <c:pt idx="12331">
                  <c:v>36924</c:v>
                </c:pt>
                <c:pt idx="12332">
                  <c:v>36925</c:v>
                </c:pt>
                <c:pt idx="12333">
                  <c:v>36926</c:v>
                </c:pt>
                <c:pt idx="12334">
                  <c:v>36927</c:v>
                </c:pt>
                <c:pt idx="12335">
                  <c:v>36928</c:v>
                </c:pt>
                <c:pt idx="12336">
                  <c:v>36929</c:v>
                </c:pt>
                <c:pt idx="12337">
                  <c:v>36930</c:v>
                </c:pt>
                <c:pt idx="12338">
                  <c:v>36931</c:v>
                </c:pt>
                <c:pt idx="12339">
                  <c:v>36932</c:v>
                </c:pt>
                <c:pt idx="12340">
                  <c:v>36933</c:v>
                </c:pt>
                <c:pt idx="12341">
                  <c:v>36934</c:v>
                </c:pt>
                <c:pt idx="12342">
                  <c:v>36935</c:v>
                </c:pt>
                <c:pt idx="12343">
                  <c:v>36936</c:v>
                </c:pt>
                <c:pt idx="12344">
                  <c:v>36937</c:v>
                </c:pt>
                <c:pt idx="12345">
                  <c:v>36938</c:v>
                </c:pt>
                <c:pt idx="12346">
                  <c:v>36939</c:v>
                </c:pt>
                <c:pt idx="12347">
                  <c:v>36940</c:v>
                </c:pt>
                <c:pt idx="12348">
                  <c:v>36941</c:v>
                </c:pt>
                <c:pt idx="12349">
                  <c:v>36942</c:v>
                </c:pt>
                <c:pt idx="12350">
                  <c:v>36943</c:v>
                </c:pt>
                <c:pt idx="12351">
                  <c:v>36944</c:v>
                </c:pt>
                <c:pt idx="12352">
                  <c:v>36945</c:v>
                </c:pt>
                <c:pt idx="12353">
                  <c:v>36946</c:v>
                </c:pt>
                <c:pt idx="12354">
                  <c:v>36947</c:v>
                </c:pt>
                <c:pt idx="12355">
                  <c:v>36948</c:v>
                </c:pt>
                <c:pt idx="12356">
                  <c:v>36949</c:v>
                </c:pt>
                <c:pt idx="12357">
                  <c:v>36950</c:v>
                </c:pt>
                <c:pt idx="12358">
                  <c:v>36951</c:v>
                </c:pt>
                <c:pt idx="12359">
                  <c:v>36952</c:v>
                </c:pt>
                <c:pt idx="12360">
                  <c:v>36953</c:v>
                </c:pt>
                <c:pt idx="12361">
                  <c:v>36954</c:v>
                </c:pt>
                <c:pt idx="12362">
                  <c:v>36955</c:v>
                </c:pt>
                <c:pt idx="12363">
                  <c:v>36956</c:v>
                </c:pt>
                <c:pt idx="12364">
                  <c:v>36957</c:v>
                </c:pt>
                <c:pt idx="12365">
                  <c:v>36958</c:v>
                </c:pt>
                <c:pt idx="12366">
                  <c:v>36959</c:v>
                </c:pt>
                <c:pt idx="12367">
                  <c:v>36960</c:v>
                </c:pt>
                <c:pt idx="12368">
                  <c:v>36961</c:v>
                </c:pt>
                <c:pt idx="12369">
                  <c:v>36962</c:v>
                </c:pt>
                <c:pt idx="12370">
                  <c:v>36963</c:v>
                </c:pt>
                <c:pt idx="12371">
                  <c:v>36964</c:v>
                </c:pt>
                <c:pt idx="12372">
                  <c:v>36965</c:v>
                </c:pt>
                <c:pt idx="12373">
                  <c:v>36966</c:v>
                </c:pt>
                <c:pt idx="12374">
                  <c:v>36967</c:v>
                </c:pt>
                <c:pt idx="12375">
                  <c:v>36968</c:v>
                </c:pt>
                <c:pt idx="12376">
                  <c:v>36969</c:v>
                </c:pt>
                <c:pt idx="12377">
                  <c:v>36970</c:v>
                </c:pt>
                <c:pt idx="12378">
                  <c:v>36971</c:v>
                </c:pt>
                <c:pt idx="12379">
                  <c:v>36972</c:v>
                </c:pt>
                <c:pt idx="12380">
                  <c:v>36973</c:v>
                </c:pt>
                <c:pt idx="12381">
                  <c:v>36974</c:v>
                </c:pt>
                <c:pt idx="12382">
                  <c:v>36975</c:v>
                </c:pt>
                <c:pt idx="12383">
                  <c:v>36976</c:v>
                </c:pt>
                <c:pt idx="12384">
                  <c:v>36977</c:v>
                </c:pt>
                <c:pt idx="12385">
                  <c:v>36978</c:v>
                </c:pt>
                <c:pt idx="12386">
                  <c:v>36979</c:v>
                </c:pt>
                <c:pt idx="12387">
                  <c:v>36980</c:v>
                </c:pt>
                <c:pt idx="12388">
                  <c:v>36981</c:v>
                </c:pt>
                <c:pt idx="12389">
                  <c:v>36982</c:v>
                </c:pt>
                <c:pt idx="12390">
                  <c:v>36983</c:v>
                </c:pt>
                <c:pt idx="12391">
                  <c:v>36984</c:v>
                </c:pt>
                <c:pt idx="12392">
                  <c:v>36985</c:v>
                </c:pt>
                <c:pt idx="12393">
                  <c:v>36986</c:v>
                </c:pt>
                <c:pt idx="12394">
                  <c:v>36987</c:v>
                </c:pt>
                <c:pt idx="12395">
                  <c:v>36988</c:v>
                </c:pt>
                <c:pt idx="12396">
                  <c:v>36989</c:v>
                </c:pt>
                <c:pt idx="12397">
                  <c:v>36990</c:v>
                </c:pt>
                <c:pt idx="12398">
                  <c:v>36991</c:v>
                </c:pt>
                <c:pt idx="12399">
                  <c:v>36992</c:v>
                </c:pt>
                <c:pt idx="12400">
                  <c:v>36993</c:v>
                </c:pt>
                <c:pt idx="12401">
                  <c:v>36994</c:v>
                </c:pt>
                <c:pt idx="12402">
                  <c:v>36995</c:v>
                </c:pt>
                <c:pt idx="12403">
                  <c:v>36996</c:v>
                </c:pt>
                <c:pt idx="12404">
                  <c:v>36997</c:v>
                </c:pt>
                <c:pt idx="12405">
                  <c:v>36998</c:v>
                </c:pt>
                <c:pt idx="12406">
                  <c:v>36999</c:v>
                </c:pt>
                <c:pt idx="12407">
                  <c:v>37000</c:v>
                </c:pt>
                <c:pt idx="12408">
                  <c:v>37001</c:v>
                </c:pt>
                <c:pt idx="12409">
                  <c:v>37002</c:v>
                </c:pt>
                <c:pt idx="12410">
                  <c:v>37003</c:v>
                </c:pt>
                <c:pt idx="12411">
                  <c:v>37004</c:v>
                </c:pt>
                <c:pt idx="12412">
                  <c:v>37005</c:v>
                </c:pt>
                <c:pt idx="12413">
                  <c:v>37006</c:v>
                </c:pt>
                <c:pt idx="12414">
                  <c:v>37007</c:v>
                </c:pt>
                <c:pt idx="12415">
                  <c:v>37008</c:v>
                </c:pt>
                <c:pt idx="12416">
                  <c:v>37009</c:v>
                </c:pt>
                <c:pt idx="12417">
                  <c:v>37010</c:v>
                </c:pt>
                <c:pt idx="12418">
                  <c:v>37011</c:v>
                </c:pt>
                <c:pt idx="12419">
                  <c:v>37012</c:v>
                </c:pt>
                <c:pt idx="12420">
                  <c:v>37013</c:v>
                </c:pt>
                <c:pt idx="12421">
                  <c:v>37014</c:v>
                </c:pt>
                <c:pt idx="12422">
                  <c:v>37015</c:v>
                </c:pt>
                <c:pt idx="12423">
                  <c:v>37016</c:v>
                </c:pt>
                <c:pt idx="12424">
                  <c:v>37017</c:v>
                </c:pt>
                <c:pt idx="12425">
                  <c:v>37018</c:v>
                </c:pt>
                <c:pt idx="12426">
                  <c:v>37019</c:v>
                </c:pt>
                <c:pt idx="12427">
                  <c:v>37020</c:v>
                </c:pt>
                <c:pt idx="12428">
                  <c:v>37021</c:v>
                </c:pt>
                <c:pt idx="12429">
                  <c:v>37022</c:v>
                </c:pt>
                <c:pt idx="12430">
                  <c:v>37023</c:v>
                </c:pt>
                <c:pt idx="12431">
                  <c:v>37024</c:v>
                </c:pt>
                <c:pt idx="12432">
                  <c:v>37025</c:v>
                </c:pt>
                <c:pt idx="12433">
                  <c:v>37026</c:v>
                </c:pt>
                <c:pt idx="12434">
                  <c:v>37027</c:v>
                </c:pt>
                <c:pt idx="12435">
                  <c:v>37028</c:v>
                </c:pt>
                <c:pt idx="12436">
                  <c:v>37029</c:v>
                </c:pt>
                <c:pt idx="12437">
                  <c:v>37030</c:v>
                </c:pt>
                <c:pt idx="12438">
                  <c:v>37031</c:v>
                </c:pt>
                <c:pt idx="12439">
                  <c:v>37032</c:v>
                </c:pt>
                <c:pt idx="12440">
                  <c:v>37033</c:v>
                </c:pt>
                <c:pt idx="12441">
                  <c:v>37034</c:v>
                </c:pt>
                <c:pt idx="12442">
                  <c:v>37035</c:v>
                </c:pt>
                <c:pt idx="12443">
                  <c:v>37036</c:v>
                </c:pt>
                <c:pt idx="12444">
                  <c:v>37037</c:v>
                </c:pt>
                <c:pt idx="12445">
                  <c:v>37038</c:v>
                </c:pt>
                <c:pt idx="12446">
                  <c:v>37039</c:v>
                </c:pt>
                <c:pt idx="12447">
                  <c:v>37040</c:v>
                </c:pt>
                <c:pt idx="12448">
                  <c:v>37041</c:v>
                </c:pt>
                <c:pt idx="12449">
                  <c:v>37042</c:v>
                </c:pt>
                <c:pt idx="12450">
                  <c:v>37043</c:v>
                </c:pt>
                <c:pt idx="12451">
                  <c:v>37044</c:v>
                </c:pt>
                <c:pt idx="12452">
                  <c:v>37045</c:v>
                </c:pt>
                <c:pt idx="12453">
                  <c:v>37046</c:v>
                </c:pt>
                <c:pt idx="12454">
                  <c:v>37047</c:v>
                </c:pt>
                <c:pt idx="12455">
                  <c:v>37048</c:v>
                </c:pt>
                <c:pt idx="12456">
                  <c:v>37049</c:v>
                </c:pt>
                <c:pt idx="12457">
                  <c:v>37050</c:v>
                </c:pt>
                <c:pt idx="12458">
                  <c:v>37051</c:v>
                </c:pt>
                <c:pt idx="12459">
                  <c:v>37052</c:v>
                </c:pt>
                <c:pt idx="12460">
                  <c:v>37053</c:v>
                </c:pt>
                <c:pt idx="12461">
                  <c:v>37054</c:v>
                </c:pt>
                <c:pt idx="12462">
                  <c:v>37055</c:v>
                </c:pt>
                <c:pt idx="12463">
                  <c:v>37056</c:v>
                </c:pt>
                <c:pt idx="12464">
                  <c:v>37057</c:v>
                </c:pt>
                <c:pt idx="12465">
                  <c:v>37058</c:v>
                </c:pt>
                <c:pt idx="12466">
                  <c:v>37059</c:v>
                </c:pt>
                <c:pt idx="12467">
                  <c:v>37060</c:v>
                </c:pt>
                <c:pt idx="12468">
                  <c:v>37061</c:v>
                </c:pt>
                <c:pt idx="12469">
                  <c:v>37062</c:v>
                </c:pt>
                <c:pt idx="12470">
                  <c:v>37063</c:v>
                </c:pt>
                <c:pt idx="12471">
                  <c:v>37064</c:v>
                </c:pt>
                <c:pt idx="12472">
                  <c:v>37065</c:v>
                </c:pt>
                <c:pt idx="12473">
                  <c:v>37066</c:v>
                </c:pt>
                <c:pt idx="12474">
                  <c:v>37067</c:v>
                </c:pt>
                <c:pt idx="12475">
                  <c:v>37068</c:v>
                </c:pt>
                <c:pt idx="12476">
                  <c:v>37069</c:v>
                </c:pt>
                <c:pt idx="12477">
                  <c:v>37070</c:v>
                </c:pt>
                <c:pt idx="12478">
                  <c:v>37071</c:v>
                </c:pt>
                <c:pt idx="12479">
                  <c:v>37072</c:v>
                </c:pt>
                <c:pt idx="12480">
                  <c:v>37073</c:v>
                </c:pt>
                <c:pt idx="12481">
                  <c:v>37074</c:v>
                </c:pt>
                <c:pt idx="12482">
                  <c:v>37075</c:v>
                </c:pt>
                <c:pt idx="12483">
                  <c:v>37076</c:v>
                </c:pt>
                <c:pt idx="12484">
                  <c:v>37077</c:v>
                </c:pt>
                <c:pt idx="12485">
                  <c:v>37078</c:v>
                </c:pt>
                <c:pt idx="12486">
                  <c:v>37079</c:v>
                </c:pt>
                <c:pt idx="12487">
                  <c:v>37080</c:v>
                </c:pt>
                <c:pt idx="12488">
                  <c:v>37081</c:v>
                </c:pt>
                <c:pt idx="12489">
                  <c:v>37082</c:v>
                </c:pt>
                <c:pt idx="12490">
                  <c:v>37083</c:v>
                </c:pt>
                <c:pt idx="12491">
                  <c:v>37084</c:v>
                </c:pt>
                <c:pt idx="12492">
                  <c:v>37085</c:v>
                </c:pt>
                <c:pt idx="12493">
                  <c:v>37086</c:v>
                </c:pt>
                <c:pt idx="12494">
                  <c:v>37087</c:v>
                </c:pt>
                <c:pt idx="12495">
                  <c:v>37088</c:v>
                </c:pt>
                <c:pt idx="12496">
                  <c:v>37089</c:v>
                </c:pt>
                <c:pt idx="12497">
                  <c:v>37090</c:v>
                </c:pt>
                <c:pt idx="12498">
                  <c:v>37091</c:v>
                </c:pt>
                <c:pt idx="12499">
                  <c:v>37092</c:v>
                </c:pt>
                <c:pt idx="12500">
                  <c:v>37093</c:v>
                </c:pt>
                <c:pt idx="12501">
                  <c:v>37094</c:v>
                </c:pt>
                <c:pt idx="12502">
                  <c:v>37095</c:v>
                </c:pt>
                <c:pt idx="12503">
                  <c:v>37096</c:v>
                </c:pt>
                <c:pt idx="12504">
                  <c:v>37097</c:v>
                </c:pt>
                <c:pt idx="12505">
                  <c:v>37098</c:v>
                </c:pt>
                <c:pt idx="12506">
                  <c:v>37099</c:v>
                </c:pt>
                <c:pt idx="12507">
                  <c:v>37100</c:v>
                </c:pt>
                <c:pt idx="12508">
                  <c:v>37101</c:v>
                </c:pt>
                <c:pt idx="12509">
                  <c:v>37102</c:v>
                </c:pt>
                <c:pt idx="12510">
                  <c:v>37103</c:v>
                </c:pt>
                <c:pt idx="12511">
                  <c:v>37104</c:v>
                </c:pt>
                <c:pt idx="12512">
                  <c:v>37105</c:v>
                </c:pt>
                <c:pt idx="12513">
                  <c:v>37106</c:v>
                </c:pt>
                <c:pt idx="12514">
                  <c:v>37107</c:v>
                </c:pt>
                <c:pt idx="12515">
                  <c:v>37108</c:v>
                </c:pt>
                <c:pt idx="12516">
                  <c:v>37109</c:v>
                </c:pt>
                <c:pt idx="12517">
                  <c:v>37110</c:v>
                </c:pt>
                <c:pt idx="12518">
                  <c:v>37111</c:v>
                </c:pt>
                <c:pt idx="12519">
                  <c:v>37112</c:v>
                </c:pt>
                <c:pt idx="12520">
                  <c:v>37113</c:v>
                </c:pt>
                <c:pt idx="12521">
                  <c:v>37114</c:v>
                </c:pt>
                <c:pt idx="12522">
                  <c:v>37115</c:v>
                </c:pt>
                <c:pt idx="12523">
                  <c:v>37116</c:v>
                </c:pt>
                <c:pt idx="12524">
                  <c:v>37117</c:v>
                </c:pt>
                <c:pt idx="12525">
                  <c:v>37118</c:v>
                </c:pt>
                <c:pt idx="12526">
                  <c:v>37119</c:v>
                </c:pt>
                <c:pt idx="12527">
                  <c:v>37120</c:v>
                </c:pt>
                <c:pt idx="12528">
                  <c:v>37121</c:v>
                </c:pt>
                <c:pt idx="12529">
                  <c:v>37122</c:v>
                </c:pt>
                <c:pt idx="12530">
                  <c:v>37123</c:v>
                </c:pt>
                <c:pt idx="12531">
                  <c:v>37124</c:v>
                </c:pt>
                <c:pt idx="12532">
                  <c:v>37125</c:v>
                </c:pt>
                <c:pt idx="12533">
                  <c:v>37126</c:v>
                </c:pt>
                <c:pt idx="12534">
                  <c:v>37127</c:v>
                </c:pt>
                <c:pt idx="12535">
                  <c:v>37128</c:v>
                </c:pt>
                <c:pt idx="12536">
                  <c:v>37129</c:v>
                </c:pt>
                <c:pt idx="12537">
                  <c:v>37130</c:v>
                </c:pt>
                <c:pt idx="12538">
                  <c:v>37131</c:v>
                </c:pt>
                <c:pt idx="12539">
                  <c:v>37132</c:v>
                </c:pt>
                <c:pt idx="12540">
                  <c:v>37133</c:v>
                </c:pt>
                <c:pt idx="12541">
                  <c:v>37134</c:v>
                </c:pt>
                <c:pt idx="12542">
                  <c:v>37135</c:v>
                </c:pt>
                <c:pt idx="12543">
                  <c:v>37136</c:v>
                </c:pt>
                <c:pt idx="12544">
                  <c:v>37137</c:v>
                </c:pt>
                <c:pt idx="12545">
                  <c:v>37138</c:v>
                </c:pt>
                <c:pt idx="12546">
                  <c:v>37139</c:v>
                </c:pt>
                <c:pt idx="12547">
                  <c:v>37140</c:v>
                </c:pt>
                <c:pt idx="12548">
                  <c:v>37141</c:v>
                </c:pt>
                <c:pt idx="12549">
                  <c:v>37142</c:v>
                </c:pt>
                <c:pt idx="12550">
                  <c:v>37143</c:v>
                </c:pt>
                <c:pt idx="12551">
                  <c:v>37144</c:v>
                </c:pt>
                <c:pt idx="12552">
                  <c:v>37145</c:v>
                </c:pt>
                <c:pt idx="12553">
                  <c:v>37146</c:v>
                </c:pt>
                <c:pt idx="12554">
                  <c:v>37147</c:v>
                </c:pt>
                <c:pt idx="12555">
                  <c:v>37148</c:v>
                </c:pt>
                <c:pt idx="12556">
                  <c:v>37149</c:v>
                </c:pt>
                <c:pt idx="12557">
                  <c:v>37150</c:v>
                </c:pt>
                <c:pt idx="12558">
                  <c:v>37151</c:v>
                </c:pt>
                <c:pt idx="12559">
                  <c:v>37152</c:v>
                </c:pt>
                <c:pt idx="12560">
                  <c:v>37153</c:v>
                </c:pt>
                <c:pt idx="12561">
                  <c:v>37154</c:v>
                </c:pt>
                <c:pt idx="12562">
                  <c:v>37155</c:v>
                </c:pt>
                <c:pt idx="12563">
                  <c:v>37156</c:v>
                </c:pt>
                <c:pt idx="12564">
                  <c:v>37157</c:v>
                </c:pt>
                <c:pt idx="12565">
                  <c:v>37158</c:v>
                </c:pt>
                <c:pt idx="12566">
                  <c:v>37159</c:v>
                </c:pt>
                <c:pt idx="12567">
                  <c:v>37160</c:v>
                </c:pt>
                <c:pt idx="12568">
                  <c:v>37161</c:v>
                </c:pt>
                <c:pt idx="12569">
                  <c:v>37162</c:v>
                </c:pt>
                <c:pt idx="12570">
                  <c:v>37163</c:v>
                </c:pt>
                <c:pt idx="12571">
                  <c:v>37164</c:v>
                </c:pt>
                <c:pt idx="12572">
                  <c:v>37165</c:v>
                </c:pt>
                <c:pt idx="12573">
                  <c:v>37166</c:v>
                </c:pt>
                <c:pt idx="12574">
                  <c:v>37167</c:v>
                </c:pt>
                <c:pt idx="12575">
                  <c:v>37168</c:v>
                </c:pt>
                <c:pt idx="12576">
                  <c:v>37169</c:v>
                </c:pt>
                <c:pt idx="12577">
                  <c:v>37170</c:v>
                </c:pt>
                <c:pt idx="12578">
                  <c:v>37171</c:v>
                </c:pt>
                <c:pt idx="12579">
                  <c:v>37172</c:v>
                </c:pt>
                <c:pt idx="12580">
                  <c:v>37173</c:v>
                </c:pt>
                <c:pt idx="12581">
                  <c:v>37174</c:v>
                </c:pt>
                <c:pt idx="12582">
                  <c:v>37175</c:v>
                </c:pt>
                <c:pt idx="12583">
                  <c:v>37176</c:v>
                </c:pt>
                <c:pt idx="12584">
                  <c:v>37177</c:v>
                </c:pt>
                <c:pt idx="12585">
                  <c:v>37178</c:v>
                </c:pt>
                <c:pt idx="12586">
                  <c:v>37179</c:v>
                </c:pt>
                <c:pt idx="12587">
                  <c:v>37180</c:v>
                </c:pt>
                <c:pt idx="12588">
                  <c:v>37181</c:v>
                </c:pt>
                <c:pt idx="12589">
                  <c:v>37182</c:v>
                </c:pt>
                <c:pt idx="12590">
                  <c:v>37183</c:v>
                </c:pt>
                <c:pt idx="12591">
                  <c:v>37184</c:v>
                </c:pt>
                <c:pt idx="12592">
                  <c:v>37185</c:v>
                </c:pt>
                <c:pt idx="12593">
                  <c:v>37186</c:v>
                </c:pt>
                <c:pt idx="12594">
                  <c:v>37187</c:v>
                </c:pt>
                <c:pt idx="12595">
                  <c:v>37188</c:v>
                </c:pt>
                <c:pt idx="12596">
                  <c:v>37189</c:v>
                </c:pt>
                <c:pt idx="12597">
                  <c:v>37190</c:v>
                </c:pt>
                <c:pt idx="12598">
                  <c:v>37191</c:v>
                </c:pt>
                <c:pt idx="12599">
                  <c:v>37192</c:v>
                </c:pt>
                <c:pt idx="12600">
                  <c:v>37193</c:v>
                </c:pt>
                <c:pt idx="12601">
                  <c:v>37194</c:v>
                </c:pt>
                <c:pt idx="12602">
                  <c:v>37195</c:v>
                </c:pt>
                <c:pt idx="12603">
                  <c:v>37196</c:v>
                </c:pt>
                <c:pt idx="12604">
                  <c:v>37197</c:v>
                </c:pt>
                <c:pt idx="12605">
                  <c:v>37198</c:v>
                </c:pt>
                <c:pt idx="12606">
                  <c:v>37199</c:v>
                </c:pt>
                <c:pt idx="12607">
                  <c:v>37200</c:v>
                </c:pt>
                <c:pt idx="12608">
                  <c:v>37201</c:v>
                </c:pt>
                <c:pt idx="12609">
                  <c:v>37202</c:v>
                </c:pt>
                <c:pt idx="12610">
                  <c:v>37203</c:v>
                </c:pt>
                <c:pt idx="12611">
                  <c:v>37204</c:v>
                </c:pt>
                <c:pt idx="12612">
                  <c:v>37205</c:v>
                </c:pt>
                <c:pt idx="12613">
                  <c:v>37206</c:v>
                </c:pt>
                <c:pt idx="12614">
                  <c:v>37207</c:v>
                </c:pt>
                <c:pt idx="12615">
                  <c:v>37208</c:v>
                </c:pt>
                <c:pt idx="12616">
                  <c:v>37209</c:v>
                </c:pt>
                <c:pt idx="12617">
                  <c:v>37210</c:v>
                </c:pt>
                <c:pt idx="12618">
                  <c:v>37211</c:v>
                </c:pt>
                <c:pt idx="12619">
                  <c:v>37212</c:v>
                </c:pt>
                <c:pt idx="12620">
                  <c:v>37213</c:v>
                </c:pt>
                <c:pt idx="12621">
                  <c:v>37214</c:v>
                </c:pt>
                <c:pt idx="12622">
                  <c:v>37215</c:v>
                </c:pt>
                <c:pt idx="12623">
                  <c:v>37216</c:v>
                </c:pt>
                <c:pt idx="12624">
                  <c:v>37217</c:v>
                </c:pt>
                <c:pt idx="12625">
                  <c:v>37218</c:v>
                </c:pt>
                <c:pt idx="12626">
                  <c:v>37219</c:v>
                </c:pt>
                <c:pt idx="12627">
                  <c:v>37220</c:v>
                </c:pt>
                <c:pt idx="12628">
                  <c:v>37221</c:v>
                </c:pt>
                <c:pt idx="12629">
                  <c:v>37222</c:v>
                </c:pt>
                <c:pt idx="12630">
                  <c:v>37223</c:v>
                </c:pt>
                <c:pt idx="12631">
                  <c:v>37224</c:v>
                </c:pt>
                <c:pt idx="12632">
                  <c:v>37225</c:v>
                </c:pt>
                <c:pt idx="12633">
                  <c:v>37226</c:v>
                </c:pt>
                <c:pt idx="12634">
                  <c:v>37227</c:v>
                </c:pt>
                <c:pt idx="12635">
                  <c:v>37228</c:v>
                </c:pt>
                <c:pt idx="12636">
                  <c:v>37229</c:v>
                </c:pt>
                <c:pt idx="12637">
                  <c:v>37230</c:v>
                </c:pt>
                <c:pt idx="12638">
                  <c:v>37231</c:v>
                </c:pt>
                <c:pt idx="12639">
                  <c:v>37232</c:v>
                </c:pt>
                <c:pt idx="12640">
                  <c:v>37233</c:v>
                </c:pt>
                <c:pt idx="12641">
                  <c:v>37234</c:v>
                </c:pt>
                <c:pt idx="12642">
                  <c:v>37235</c:v>
                </c:pt>
                <c:pt idx="12643">
                  <c:v>37236</c:v>
                </c:pt>
                <c:pt idx="12644">
                  <c:v>37237</c:v>
                </c:pt>
                <c:pt idx="12645">
                  <c:v>37238</c:v>
                </c:pt>
                <c:pt idx="12646">
                  <c:v>37239</c:v>
                </c:pt>
                <c:pt idx="12647">
                  <c:v>37240</c:v>
                </c:pt>
                <c:pt idx="12648">
                  <c:v>37241</c:v>
                </c:pt>
                <c:pt idx="12649">
                  <c:v>37242</c:v>
                </c:pt>
                <c:pt idx="12650">
                  <c:v>37243</c:v>
                </c:pt>
                <c:pt idx="12651">
                  <c:v>37244</c:v>
                </c:pt>
                <c:pt idx="12652">
                  <c:v>37245</c:v>
                </c:pt>
                <c:pt idx="12653">
                  <c:v>37246</c:v>
                </c:pt>
                <c:pt idx="12654">
                  <c:v>37247</c:v>
                </c:pt>
                <c:pt idx="12655">
                  <c:v>37248</c:v>
                </c:pt>
                <c:pt idx="12656">
                  <c:v>37249</c:v>
                </c:pt>
                <c:pt idx="12657">
                  <c:v>37250</c:v>
                </c:pt>
                <c:pt idx="12658">
                  <c:v>37251</c:v>
                </c:pt>
                <c:pt idx="12659">
                  <c:v>37252</c:v>
                </c:pt>
                <c:pt idx="12660">
                  <c:v>37253</c:v>
                </c:pt>
                <c:pt idx="12661">
                  <c:v>37254</c:v>
                </c:pt>
                <c:pt idx="12662">
                  <c:v>37255</c:v>
                </c:pt>
                <c:pt idx="12663">
                  <c:v>37256</c:v>
                </c:pt>
                <c:pt idx="12664">
                  <c:v>37257</c:v>
                </c:pt>
                <c:pt idx="12665">
                  <c:v>37258</c:v>
                </c:pt>
                <c:pt idx="12666">
                  <c:v>37259</c:v>
                </c:pt>
                <c:pt idx="12667">
                  <c:v>37260</c:v>
                </c:pt>
                <c:pt idx="12668">
                  <c:v>37261</c:v>
                </c:pt>
                <c:pt idx="12669">
                  <c:v>37262</c:v>
                </c:pt>
                <c:pt idx="12670">
                  <c:v>37263</c:v>
                </c:pt>
                <c:pt idx="12671">
                  <c:v>37264</c:v>
                </c:pt>
                <c:pt idx="12672">
                  <c:v>37265</c:v>
                </c:pt>
                <c:pt idx="12673">
                  <c:v>37266</c:v>
                </c:pt>
                <c:pt idx="12674">
                  <c:v>37267</c:v>
                </c:pt>
                <c:pt idx="12675">
                  <c:v>37268</c:v>
                </c:pt>
                <c:pt idx="12676">
                  <c:v>37269</c:v>
                </c:pt>
                <c:pt idx="12677">
                  <c:v>37270</c:v>
                </c:pt>
                <c:pt idx="12678">
                  <c:v>37271</c:v>
                </c:pt>
                <c:pt idx="12679">
                  <c:v>37272</c:v>
                </c:pt>
                <c:pt idx="12680">
                  <c:v>37273</c:v>
                </c:pt>
                <c:pt idx="12681">
                  <c:v>37274</c:v>
                </c:pt>
                <c:pt idx="12682">
                  <c:v>37275</c:v>
                </c:pt>
                <c:pt idx="12683">
                  <c:v>37276</c:v>
                </c:pt>
                <c:pt idx="12684">
                  <c:v>37277</c:v>
                </c:pt>
                <c:pt idx="12685">
                  <c:v>37278</c:v>
                </c:pt>
                <c:pt idx="12686">
                  <c:v>37279</c:v>
                </c:pt>
                <c:pt idx="12687">
                  <c:v>37280</c:v>
                </c:pt>
                <c:pt idx="12688">
                  <c:v>37281</c:v>
                </c:pt>
                <c:pt idx="12689">
                  <c:v>37282</c:v>
                </c:pt>
                <c:pt idx="12690">
                  <c:v>37283</c:v>
                </c:pt>
                <c:pt idx="12691">
                  <c:v>37284</c:v>
                </c:pt>
                <c:pt idx="12692">
                  <c:v>37285</c:v>
                </c:pt>
                <c:pt idx="12693">
                  <c:v>37286</c:v>
                </c:pt>
                <c:pt idx="12694">
                  <c:v>37287</c:v>
                </c:pt>
                <c:pt idx="12695">
                  <c:v>37288</c:v>
                </c:pt>
                <c:pt idx="12696">
                  <c:v>37289</c:v>
                </c:pt>
                <c:pt idx="12697">
                  <c:v>37290</c:v>
                </c:pt>
                <c:pt idx="12698">
                  <c:v>37291</c:v>
                </c:pt>
                <c:pt idx="12699">
                  <c:v>37292</c:v>
                </c:pt>
                <c:pt idx="12700">
                  <c:v>37293</c:v>
                </c:pt>
                <c:pt idx="12701">
                  <c:v>37294</c:v>
                </c:pt>
                <c:pt idx="12702">
                  <c:v>37295</c:v>
                </c:pt>
                <c:pt idx="12703">
                  <c:v>37296</c:v>
                </c:pt>
                <c:pt idx="12704">
                  <c:v>37297</c:v>
                </c:pt>
                <c:pt idx="12705">
                  <c:v>37298</c:v>
                </c:pt>
                <c:pt idx="12706">
                  <c:v>37299</c:v>
                </c:pt>
                <c:pt idx="12707">
                  <c:v>37300</c:v>
                </c:pt>
                <c:pt idx="12708">
                  <c:v>37301</c:v>
                </c:pt>
                <c:pt idx="12709">
                  <c:v>37302</c:v>
                </c:pt>
                <c:pt idx="12710">
                  <c:v>37303</c:v>
                </c:pt>
                <c:pt idx="12711">
                  <c:v>37304</c:v>
                </c:pt>
                <c:pt idx="12712">
                  <c:v>37305</c:v>
                </c:pt>
                <c:pt idx="12713">
                  <c:v>37306</c:v>
                </c:pt>
                <c:pt idx="12714">
                  <c:v>37307</c:v>
                </c:pt>
                <c:pt idx="12715">
                  <c:v>37308</c:v>
                </c:pt>
                <c:pt idx="12716">
                  <c:v>37309</c:v>
                </c:pt>
                <c:pt idx="12717">
                  <c:v>37310</c:v>
                </c:pt>
                <c:pt idx="12718">
                  <c:v>37311</c:v>
                </c:pt>
                <c:pt idx="12719">
                  <c:v>37312</c:v>
                </c:pt>
                <c:pt idx="12720">
                  <c:v>37313</c:v>
                </c:pt>
                <c:pt idx="12721">
                  <c:v>37314</c:v>
                </c:pt>
                <c:pt idx="12722">
                  <c:v>37315</c:v>
                </c:pt>
                <c:pt idx="12723">
                  <c:v>37316</c:v>
                </c:pt>
                <c:pt idx="12724">
                  <c:v>37317</c:v>
                </c:pt>
                <c:pt idx="12725">
                  <c:v>37318</c:v>
                </c:pt>
                <c:pt idx="12726">
                  <c:v>37319</c:v>
                </c:pt>
                <c:pt idx="12727">
                  <c:v>37320</c:v>
                </c:pt>
                <c:pt idx="12728">
                  <c:v>37321</c:v>
                </c:pt>
                <c:pt idx="12729">
                  <c:v>37322</c:v>
                </c:pt>
                <c:pt idx="12730">
                  <c:v>37323</c:v>
                </c:pt>
                <c:pt idx="12731">
                  <c:v>37324</c:v>
                </c:pt>
                <c:pt idx="12732">
                  <c:v>37325</c:v>
                </c:pt>
                <c:pt idx="12733">
                  <c:v>37326</c:v>
                </c:pt>
                <c:pt idx="12734">
                  <c:v>37327</c:v>
                </c:pt>
                <c:pt idx="12735">
                  <c:v>37328</c:v>
                </c:pt>
                <c:pt idx="12736">
                  <c:v>37329</c:v>
                </c:pt>
                <c:pt idx="12737">
                  <c:v>37330</c:v>
                </c:pt>
                <c:pt idx="12738">
                  <c:v>37331</c:v>
                </c:pt>
                <c:pt idx="12739">
                  <c:v>37332</c:v>
                </c:pt>
                <c:pt idx="12740">
                  <c:v>37333</c:v>
                </c:pt>
                <c:pt idx="12741">
                  <c:v>37334</c:v>
                </c:pt>
                <c:pt idx="12742">
                  <c:v>37335</c:v>
                </c:pt>
                <c:pt idx="12743">
                  <c:v>37336</c:v>
                </c:pt>
                <c:pt idx="12744">
                  <c:v>37337</c:v>
                </c:pt>
                <c:pt idx="12745">
                  <c:v>37338</c:v>
                </c:pt>
                <c:pt idx="12746">
                  <c:v>37339</c:v>
                </c:pt>
                <c:pt idx="12747">
                  <c:v>37340</c:v>
                </c:pt>
                <c:pt idx="12748">
                  <c:v>37341</c:v>
                </c:pt>
                <c:pt idx="12749">
                  <c:v>37342</c:v>
                </c:pt>
                <c:pt idx="12750">
                  <c:v>37343</c:v>
                </c:pt>
                <c:pt idx="12751">
                  <c:v>37344</c:v>
                </c:pt>
                <c:pt idx="12752">
                  <c:v>37345</c:v>
                </c:pt>
                <c:pt idx="12753">
                  <c:v>37346</c:v>
                </c:pt>
                <c:pt idx="12754">
                  <c:v>37347</c:v>
                </c:pt>
                <c:pt idx="12755">
                  <c:v>37348</c:v>
                </c:pt>
                <c:pt idx="12756">
                  <c:v>37349</c:v>
                </c:pt>
                <c:pt idx="12757">
                  <c:v>37350</c:v>
                </c:pt>
                <c:pt idx="12758">
                  <c:v>37351</c:v>
                </c:pt>
                <c:pt idx="12759">
                  <c:v>37352</c:v>
                </c:pt>
                <c:pt idx="12760">
                  <c:v>37353</c:v>
                </c:pt>
                <c:pt idx="12761">
                  <c:v>37354</c:v>
                </c:pt>
                <c:pt idx="12762">
                  <c:v>37355</c:v>
                </c:pt>
                <c:pt idx="12763">
                  <c:v>37356</c:v>
                </c:pt>
                <c:pt idx="12764">
                  <c:v>37357</c:v>
                </c:pt>
                <c:pt idx="12765">
                  <c:v>37358</c:v>
                </c:pt>
                <c:pt idx="12766">
                  <c:v>37359</c:v>
                </c:pt>
                <c:pt idx="12767">
                  <c:v>37360</c:v>
                </c:pt>
                <c:pt idx="12768">
                  <c:v>37361</c:v>
                </c:pt>
                <c:pt idx="12769">
                  <c:v>37362</c:v>
                </c:pt>
                <c:pt idx="12770">
                  <c:v>37363</c:v>
                </c:pt>
                <c:pt idx="12771">
                  <c:v>37364</c:v>
                </c:pt>
                <c:pt idx="12772">
                  <c:v>37365</c:v>
                </c:pt>
                <c:pt idx="12773">
                  <c:v>37366</c:v>
                </c:pt>
                <c:pt idx="12774">
                  <c:v>37367</c:v>
                </c:pt>
                <c:pt idx="12775">
                  <c:v>37368</c:v>
                </c:pt>
                <c:pt idx="12776">
                  <c:v>37369</c:v>
                </c:pt>
                <c:pt idx="12777">
                  <c:v>37370</c:v>
                </c:pt>
                <c:pt idx="12778">
                  <c:v>37371</c:v>
                </c:pt>
                <c:pt idx="12779">
                  <c:v>37372</c:v>
                </c:pt>
                <c:pt idx="12780">
                  <c:v>37373</c:v>
                </c:pt>
                <c:pt idx="12781">
                  <c:v>37374</c:v>
                </c:pt>
                <c:pt idx="12782">
                  <c:v>37375</c:v>
                </c:pt>
                <c:pt idx="12783">
                  <c:v>37376</c:v>
                </c:pt>
                <c:pt idx="12784">
                  <c:v>37377</c:v>
                </c:pt>
                <c:pt idx="12785">
                  <c:v>37378</c:v>
                </c:pt>
                <c:pt idx="12786">
                  <c:v>37379</c:v>
                </c:pt>
                <c:pt idx="12787">
                  <c:v>37380</c:v>
                </c:pt>
                <c:pt idx="12788">
                  <c:v>37381</c:v>
                </c:pt>
                <c:pt idx="12789">
                  <c:v>37382</c:v>
                </c:pt>
                <c:pt idx="12790">
                  <c:v>37383</c:v>
                </c:pt>
                <c:pt idx="12791">
                  <c:v>37384</c:v>
                </c:pt>
                <c:pt idx="12792">
                  <c:v>37385</c:v>
                </c:pt>
                <c:pt idx="12793">
                  <c:v>37386</c:v>
                </c:pt>
                <c:pt idx="12794">
                  <c:v>37387</c:v>
                </c:pt>
                <c:pt idx="12795">
                  <c:v>37388</c:v>
                </c:pt>
                <c:pt idx="12796">
                  <c:v>37389</c:v>
                </c:pt>
                <c:pt idx="12797">
                  <c:v>37390</c:v>
                </c:pt>
                <c:pt idx="12798">
                  <c:v>37391</c:v>
                </c:pt>
                <c:pt idx="12799">
                  <c:v>37392</c:v>
                </c:pt>
                <c:pt idx="12800">
                  <c:v>37393</c:v>
                </c:pt>
                <c:pt idx="12801">
                  <c:v>37394</c:v>
                </c:pt>
                <c:pt idx="12802">
                  <c:v>37395</c:v>
                </c:pt>
                <c:pt idx="12803">
                  <c:v>37396</c:v>
                </c:pt>
                <c:pt idx="12804">
                  <c:v>37397</c:v>
                </c:pt>
                <c:pt idx="12805">
                  <c:v>37398</c:v>
                </c:pt>
                <c:pt idx="12806">
                  <c:v>37399</c:v>
                </c:pt>
                <c:pt idx="12807">
                  <c:v>37400</c:v>
                </c:pt>
                <c:pt idx="12808">
                  <c:v>37401</c:v>
                </c:pt>
                <c:pt idx="12809">
                  <c:v>37402</c:v>
                </c:pt>
                <c:pt idx="12810">
                  <c:v>37403</c:v>
                </c:pt>
                <c:pt idx="12811">
                  <c:v>37404</c:v>
                </c:pt>
                <c:pt idx="12812">
                  <c:v>37405</c:v>
                </c:pt>
                <c:pt idx="12813">
                  <c:v>37406</c:v>
                </c:pt>
                <c:pt idx="12814">
                  <c:v>37407</c:v>
                </c:pt>
                <c:pt idx="12815">
                  <c:v>37408</c:v>
                </c:pt>
                <c:pt idx="12816">
                  <c:v>37409</c:v>
                </c:pt>
                <c:pt idx="12817">
                  <c:v>37410</c:v>
                </c:pt>
                <c:pt idx="12818">
                  <c:v>37411</c:v>
                </c:pt>
                <c:pt idx="12819">
                  <c:v>37412</c:v>
                </c:pt>
                <c:pt idx="12820">
                  <c:v>37413</c:v>
                </c:pt>
                <c:pt idx="12821">
                  <c:v>37414</c:v>
                </c:pt>
                <c:pt idx="12822">
                  <c:v>37415</c:v>
                </c:pt>
                <c:pt idx="12823">
                  <c:v>37416</c:v>
                </c:pt>
                <c:pt idx="12824">
                  <c:v>37417</c:v>
                </c:pt>
                <c:pt idx="12825">
                  <c:v>37418</c:v>
                </c:pt>
                <c:pt idx="12826">
                  <c:v>37419</c:v>
                </c:pt>
                <c:pt idx="12827">
                  <c:v>37420</c:v>
                </c:pt>
                <c:pt idx="12828">
                  <c:v>37421</c:v>
                </c:pt>
                <c:pt idx="12829">
                  <c:v>37422</c:v>
                </c:pt>
                <c:pt idx="12830">
                  <c:v>37423</c:v>
                </c:pt>
                <c:pt idx="12831">
                  <c:v>37424</c:v>
                </c:pt>
                <c:pt idx="12832">
                  <c:v>37425</c:v>
                </c:pt>
                <c:pt idx="12833">
                  <c:v>37426</c:v>
                </c:pt>
                <c:pt idx="12834">
                  <c:v>37427</c:v>
                </c:pt>
                <c:pt idx="12835">
                  <c:v>37428</c:v>
                </c:pt>
                <c:pt idx="12836">
                  <c:v>37429</c:v>
                </c:pt>
                <c:pt idx="12837">
                  <c:v>37430</c:v>
                </c:pt>
                <c:pt idx="12838">
                  <c:v>37431</c:v>
                </c:pt>
                <c:pt idx="12839">
                  <c:v>37432</c:v>
                </c:pt>
                <c:pt idx="12840">
                  <c:v>37433</c:v>
                </c:pt>
                <c:pt idx="12841">
                  <c:v>37434</c:v>
                </c:pt>
                <c:pt idx="12842">
                  <c:v>37435</c:v>
                </c:pt>
                <c:pt idx="12843">
                  <c:v>37436</c:v>
                </c:pt>
                <c:pt idx="12844">
                  <c:v>37437</c:v>
                </c:pt>
                <c:pt idx="12845">
                  <c:v>37438</c:v>
                </c:pt>
                <c:pt idx="12846">
                  <c:v>37439</c:v>
                </c:pt>
                <c:pt idx="12847">
                  <c:v>37440</c:v>
                </c:pt>
                <c:pt idx="12848">
                  <c:v>37441</c:v>
                </c:pt>
                <c:pt idx="12849">
                  <c:v>37442</c:v>
                </c:pt>
                <c:pt idx="12850">
                  <c:v>37443</c:v>
                </c:pt>
                <c:pt idx="12851">
                  <c:v>37444</c:v>
                </c:pt>
                <c:pt idx="12852">
                  <c:v>37445</c:v>
                </c:pt>
                <c:pt idx="12853">
                  <c:v>37446</c:v>
                </c:pt>
                <c:pt idx="12854">
                  <c:v>37447</c:v>
                </c:pt>
                <c:pt idx="12855">
                  <c:v>37448</c:v>
                </c:pt>
                <c:pt idx="12856">
                  <c:v>37449</c:v>
                </c:pt>
                <c:pt idx="12857">
                  <c:v>37450</c:v>
                </c:pt>
                <c:pt idx="12858">
                  <c:v>37451</c:v>
                </c:pt>
                <c:pt idx="12859">
                  <c:v>37452</c:v>
                </c:pt>
                <c:pt idx="12860">
                  <c:v>37453</c:v>
                </c:pt>
                <c:pt idx="12861">
                  <c:v>37454</c:v>
                </c:pt>
                <c:pt idx="12862">
                  <c:v>37455</c:v>
                </c:pt>
                <c:pt idx="12863">
                  <c:v>37456</c:v>
                </c:pt>
                <c:pt idx="12864">
                  <c:v>37457</c:v>
                </c:pt>
                <c:pt idx="12865">
                  <c:v>37458</c:v>
                </c:pt>
                <c:pt idx="12866">
                  <c:v>37459</c:v>
                </c:pt>
                <c:pt idx="12867">
                  <c:v>37460</c:v>
                </c:pt>
                <c:pt idx="12868">
                  <c:v>37461</c:v>
                </c:pt>
                <c:pt idx="12869">
                  <c:v>37462</c:v>
                </c:pt>
                <c:pt idx="12870">
                  <c:v>37463</c:v>
                </c:pt>
                <c:pt idx="12871">
                  <c:v>37464</c:v>
                </c:pt>
                <c:pt idx="12872">
                  <c:v>37465</c:v>
                </c:pt>
                <c:pt idx="12873">
                  <c:v>37466</c:v>
                </c:pt>
                <c:pt idx="12874">
                  <c:v>37467</c:v>
                </c:pt>
                <c:pt idx="12875">
                  <c:v>37468</c:v>
                </c:pt>
                <c:pt idx="12876">
                  <c:v>37469</c:v>
                </c:pt>
                <c:pt idx="12877">
                  <c:v>37470</c:v>
                </c:pt>
                <c:pt idx="12878">
                  <c:v>37471</c:v>
                </c:pt>
                <c:pt idx="12879">
                  <c:v>37472</c:v>
                </c:pt>
                <c:pt idx="12880">
                  <c:v>37473</c:v>
                </c:pt>
                <c:pt idx="12881">
                  <c:v>37474</c:v>
                </c:pt>
                <c:pt idx="12882">
                  <c:v>37475</c:v>
                </c:pt>
                <c:pt idx="12883">
                  <c:v>37476</c:v>
                </c:pt>
                <c:pt idx="12884">
                  <c:v>37477</c:v>
                </c:pt>
                <c:pt idx="12885">
                  <c:v>37478</c:v>
                </c:pt>
                <c:pt idx="12886">
                  <c:v>37479</c:v>
                </c:pt>
                <c:pt idx="12887">
                  <c:v>37480</c:v>
                </c:pt>
                <c:pt idx="12888">
                  <c:v>37481</c:v>
                </c:pt>
                <c:pt idx="12889">
                  <c:v>37482</c:v>
                </c:pt>
                <c:pt idx="12890">
                  <c:v>37483</c:v>
                </c:pt>
                <c:pt idx="12891">
                  <c:v>37484</c:v>
                </c:pt>
                <c:pt idx="12892">
                  <c:v>37485</c:v>
                </c:pt>
                <c:pt idx="12893">
                  <c:v>37486</c:v>
                </c:pt>
                <c:pt idx="12894">
                  <c:v>37487</c:v>
                </c:pt>
                <c:pt idx="12895">
                  <c:v>37488</c:v>
                </c:pt>
                <c:pt idx="12896">
                  <c:v>37489</c:v>
                </c:pt>
                <c:pt idx="12897">
                  <c:v>37490</c:v>
                </c:pt>
                <c:pt idx="12898">
                  <c:v>37491</c:v>
                </c:pt>
                <c:pt idx="12899">
                  <c:v>37492</c:v>
                </c:pt>
                <c:pt idx="12900">
                  <c:v>37493</c:v>
                </c:pt>
                <c:pt idx="12901">
                  <c:v>37494</c:v>
                </c:pt>
                <c:pt idx="12902">
                  <c:v>37495</c:v>
                </c:pt>
                <c:pt idx="12903">
                  <c:v>37496</c:v>
                </c:pt>
              </c:numCache>
            </c:numRef>
          </c:xVal>
          <c:yVal>
            <c:numRef>
              <c:f>'1967-2002'!$N$4:$N$12907</c:f>
              <c:numCache>
                <c:formatCode>General</c:formatCode>
                <c:ptCount val="12904"/>
                <c:pt idx="0">
                  <c:v>18</c:v>
                </c:pt>
                <c:pt idx="1">
                  <c:v>21.7</c:v>
                </c:pt>
                <c:pt idx="2">
                  <c:v>28.6</c:v>
                </c:pt>
                <c:pt idx="3">
                  <c:v>35.200000000000003</c:v>
                </c:pt>
                <c:pt idx="4">
                  <c:v>36.9</c:v>
                </c:pt>
                <c:pt idx="5">
                  <c:v>32.700000000000003</c:v>
                </c:pt>
                <c:pt idx="6">
                  <c:v>25.6</c:v>
                </c:pt>
                <c:pt idx="7">
                  <c:v>20.100000000000001</c:v>
                </c:pt>
                <c:pt idx="8">
                  <c:v>18.3</c:v>
                </c:pt>
                <c:pt idx="9">
                  <c:v>17.7</c:v>
                </c:pt>
                <c:pt idx="10">
                  <c:v>18.100000000000001</c:v>
                </c:pt>
                <c:pt idx="11">
                  <c:v>19.2</c:v>
                </c:pt>
                <c:pt idx="12">
                  <c:v>20.399999999999999</c:v>
                </c:pt>
                <c:pt idx="13">
                  <c:v>21.9</c:v>
                </c:pt>
                <c:pt idx="14">
                  <c:v>22.4</c:v>
                </c:pt>
                <c:pt idx="15">
                  <c:v>28.7</c:v>
                </c:pt>
                <c:pt idx="16">
                  <c:v>44.8</c:v>
                </c:pt>
                <c:pt idx="17">
                  <c:v>53.6</c:v>
                </c:pt>
                <c:pt idx="18">
                  <c:v>53.8</c:v>
                </c:pt>
                <c:pt idx="19">
                  <c:v>47.3</c:v>
                </c:pt>
                <c:pt idx="20">
                  <c:v>36.9</c:v>
                </c:pt>
                <c:pt idx="21">
                  <c:v>30.7</c:v>
                </c:pt>
                <c:pt idx="22">
                  <c:v>25.9</c:v>
                </c:pt>
                <c:pt idx="23">
                  <c:v>35.799999999999997</c:v>
                </c:pt>
                <c:pt idx="24">
                  <c:v>52</c:v>
                </c:pt>
                <c:pt idx="25">
                  <c:v>59.6</c:v>
                </c:pt>
                <c:pt idx="26">
                  <c:v>56.9</c:v>
                </c:pt>
                <c:pt idx="27">
                  <c:v>45.1</c:v>
                </c:pt>
                <c:pt idx="28">
                  <c:v>34.6</c:v>
                </c:pt>
                <c:pt idx="29">
                  <c:v>34.700000000000003</c:v>
                </c:pt>
                <c:pt idx="30">
                  <c:v>39.799999999999997</c:v>
                </c:pt>
                <c:pt idx="31">
                  <c:v>41.2</c:v>
                </c:pt>
                <c:pt idx="32">
                  <c:v>36.5</c:v>
                </c:pt>
                <c:pt idx="33">
                  <c:v>31.6</c:v>
                </c:pt>
                <c:pt idx="34">
                  <c:v>32.299999999999997</c:v>
                </c:pt>
                <c:pt idx="35">
                  <c:v>30.4</c:v>
                </c:pt>
                <c:pt idx="36">
                  <c:v>29</c:v>
                </c:pt>
                <c:pt idx="37">
                  <c:v>28.3</c:v>
                </c:pt>
                <c:pt idx="38">
                  <c:v>29.7</c:v>
                </c:pt>
                <c:pt idx="39">
                  <c:v>48.3</c:v>
                </c:pt>
                <c:pt idx="40">
                  <c:v>72.599999999999994</c:v>
                </c:pt>
                <c:pt idx="41">
                  <c:v>74</c:v>
                </c:pt>
                <c:pt idx="42">
                  <c:v>47.5</c:v>
                </c:pt>
                <c:pt idx="43">
                  <c:v>35.4</c:v>
                </c:pt>
                <c:pt idx="44">
                  <c:v>33.9</c:v>
                </c:pt>
                <c:pt idx="45">
                  <c:v>44.5</c:v>
                </c:pt>
                <c:pt idx="46">
                  <c:v>56.8</c:v>
                </c:pt>
                <c:pt idx="47">
                  <c:v>55</c:v>
                </c:pt>
                <c:pt idx="48">
                  <c:v>41.3</c:v>
                </c:pt>
                <c:pt idx="49">
                  <c:v>38.6</c:v>
                </c:pt>
                <c:pt idx="50">
                  <c:v>35.4</c:v>
                </c:pt>
                <c:pt idx="51">
                  <c:v>36.200000000000003</c:v>
                </c:pt>
                <c:pt idx="52">
                  <c:v>40.9</c:v>
                </c:pt>
                <c:pt idx="53">
                  <c:v>48.3</c:v>
                </c:pt>
                <c:pt idx="54">
                  <c:v>48.4</c:v>
                </c:pt>
                <c:pt idx="55">
                  <c:v>37.4</c:v>
                </c:pt>
                <c:pt idx="56">
                  <c:v>28.2</c:v>
                </c:pt>
                <c:pt idx="57">
                  <c:v>20.7</c:v>
                </c:pt>
                <c:pt idx="58">
                  <c:v>19.2</c:v>
                </c:pt>
                <c:pt idx="59">
                  <c:v>19.2</c:v>
                </c:pt>
                <c:pt idx="60">
                  <c:v>21.4</c:v>
                </c:pt>
                <c:pt idx="61">
                  <c:v>30.9</c:v>
                </c:pt>
                <c:pt idx="62">
                  <c:v>44.3</c:v>
                </c:pt>
                <c:pt idx="63">
                  <c:v>52.5</c:v>
                </c:pt>
                <c:pt idx="64">
                  <c:v>54.3</c:v>
                </c:pt>
                <c:pt idx="65">
                  <c:v>64.2</c:v>
                </c:pt>
                <c:pt idx="66">
                  <c:v>92.3</c:v>
                </c:pt>
                <c:pt idx="67">
                  <c:v>113.5</c:v>
                </c:pt>
                <c:pt idx="68">
                  <c:v>90.3</c:v>
                </c:pt>
                <c:pt idx="69">
                  <c:v>54.3</c:v>
                </c:pt>
                <c:pt idx="70">
                  <c:v>51.8</c:v>
                </c:pt>
                <c:pt idx="71">
                  <c:v>62.6</c:v>
                </c:pt>
                <c:pt idx="72">
                  <c:v>77.599999999999994</c:v>
                </c:pt>
                <c:pt idx="73">
                  <c:v>93.7</c:v>
                </c:pt>
                <c:pt idx="74">
                  <c:v>104.4</c:v>
                </c:pt>
                <c:pt idx="75">
                  <c:v>89.2</c:v>
                </c:pt>
                <c:pt idx="76">
                  <c:v>53.9</c:v>
                </c:pt>
                <c:pt idx="77">
                  <c:v>40</c:v>
                </c:pt>
                <c:pt idx="78">
                  <c:v>38.4</c:v>
                </c:pt>
                <c:pt idx="79">
                  <c:v>39.700000000000003</c:v>
                </c:pt>
                <c:pt idx="80">
                  <c:v>39.5</c:v>
                </c:pt>
                <c:pt idx="81">
                  <c:v>38.799999999999997</c:v>
                </c:pt>
                <c:pt idx="82">
                  <c:v>35.4</c:v>
                </c:pt>
                <c:pt idx="83">
                  <c:v>33.200000000000003</c:v>
                </c:pt>
                <c:pt idx="84">
                  <c:v>34.700000000000003</c:v>
                </c:pt>
                <c:pt idx="85">
                  <c:v>38</c:v>
                </c:pt>
                <c:pt idx="86">
                  <c:v>39.299999999999997</c:v>
                </c:pt>
                <c:pt idx="87">
                  <c:v>47.1</c:v>
                </c:pt>
                <c:pt idx="88">
                  <c:v>66.7</c:v>
                </c:pt>
                <c:pt idx="89">
                  <c:v>74.2</c:v>
                </c:pt>
                <c:pt idx="90">
                  <c:v>55.6</c:v>
                </c:pt>
                <c:pt idx="91">
                  <c:v>34.9</c:v>
                </c:pt>
                <c:pt idx="92">
                  <c:v>26.1</c:v>
                </c:pt>
                <c:pt idx="93">
                  <c:v>28.7</c:v>
                </c:pt>
                <c:pt idx="94">
                  <c:v>42.9</c:v>
                </c:pt>
                <c:pt idx="95">
                  <c:v>61.2</c:v>
                </c:pt>
                <c:pt idx="96">
                  <c:v>70.3</c:v>
                </c:pt>
                <c:pt idx="97">
                  <c:v>64.599999999999994</c:v>
                </c:pt>
                <c:pt idx="98">
                  <c:v>56.4</c:v>
                </c:pt>
                <c:pt idx="99">
                  <c:v>86</c:v>
                </c:pt>
                <c:pt idx="100">
                  <c:v>134.4</c:v>
                </c:pt>
                <c:pt idx="101">
                  <c:v>133.5</c:v>
                </c:pt>
                <c:pt idx="102">
                  <c:v>130.80000000000001</c:v>
                </c:pt>
                <c:pt idx="103">
                  <c:v>133.19999999999999</c:v>
                </c:pt>
                <c:pt idx="104">
                  <c:v>134.4</c:v>
                </c:pt>
                <c:pt idx="105">
                  <c:v>113.8</c:v>
                </c:pt>
                <c:pt idx="106">
                  <c:v>65.900000000000006</c:v>
                </c:pt>
                <c:pt idx="107">
                  <c:v>30.9</c:v>
                </c:pt>
                <c:pt idx="108">
                  <c:v>39.799999999999997</c:v>
                </c:pt>
                <c:pt idx="109">
                  <c:v>67.8</c:v>
                </c:pt>
                <c:pt idx="110">
                  <c:v>95.9</c:v>
                </c:pt>
                <c:pt idx="111">
                  <c:v>87.8</c:v>
                </c:pt>
                <c:pt idx="112">
                  <c:v>52.2</c:v>
                </c:pt>
                <c:pt idx="113">
                  <c:v>42.6</c:v>
                </c:pt>
                <c:pt idx="114">
                  <c:v>37.4</c:v>
                </c:pt>
                <c:pt idx="115">
                  <c:v>37</c:v>
                </c:pt>
                <c:pt idx="116">
                  <c:v>38.4</c:v>
                </c:pt>
                <c:pt idx="117">
                  <c:v>33.9</c:v>
                </c:pt>
                <c:pt idx="118">
                  <c:v>25.6</c:v>
                </c:pt>
                <c:pt idx="119">
                  <c:v>19.7</c:v>
                </c:pt>
                <c:pt idx="120">
                  <c:v>19.2</c:v>
                </c:pt>
                <c:pt idx="121">
                  <c:v>23.1</c:v>
                </c:pt>
                <c:pt idx="122">
                  <c:v>30.9</c:v>
                </c:pt>
                <c:pt idx="123">
                  <c:v>37</c:v>
                </c:pt>
                <c:pt idx="124">
                  <c:v>39.1</c:v>
                </c:pt>
                <c:pt idx="125">
                  <c:v>40.5</c:v>
                </c:pt>
                <c:pt idx="126">
                  <c:v>51.1</c:v>
                </c:pt>
                <c:pt idx="127">
                  <c:v>83</c:v>
                </c:pt>
                <c:pt idx="128">
                  <c:v>149.4</c:v>
                </c:pt>
                <c:pt idx="129">
                  <c:v>208.4</c:v>
                </c:pt>
                <c:pt idx="130">
                  <c:v>165</c:v>
                </c:pt>
                <c:pt idx="131">
                  <c:v>106.7</c:v>
                </c:pt>
                <c:pt idx="132">
                  <c:v>75.599999999999994</c:v>
                </c:pt>
                <c:pt idx="133">
                  <c:v>54.2</c:v>
                </c:pt>
                <c:pt idx="134">
                  <c:v>50.7</c:v>
                </c:pt>
                <c:pt idx="135">
                  <c:v>48.6</c:v>
                </c:pt>
                <c:pt idx="136">
                  <c:v>43.6</c:v>
                </c:pt>
                <c:pt idx="137">
                  <c:v>37.299999999999997</c:v>
                </c:pt>
                <c:pt idx="138">
                  <c:v>36.200000000000003</c:v>
                </c:pt>
                <c:pt idx="139">
                  <c:v>35</c:v>
                </c:pt>
                <c:pt idx="140">
                  <c:v>34</c:v>
                </c:pt>
                <c:pt idx="141">
                  <c:v>33.700000000000003</c:v>
                </c:pt>
                <c:pt idx="142">
                  <c:v>34</c:v>
                </c:pt>
                <c:pt idx="143">
                  <c:v>36.6</c:v>
                </c:pt>
                <c:pt idx="144">
                  <c:v>44.9</c:v>
                </c:pt>
                <c:pt idx="145">
                  <c:v>48.2</c:v>
                </c:pt>
                <c:pt idx="146">
                  <c:v>33.200000000000003</c:v>
                </c:pt>
                <c:pt idx="147">
                  <c:v>18.5</c:v>
                </c:pt>
                <c:pt idx="148">
                  <c:v>12.2</c:v>
                </c:pt>
                <c:pt idx="149">
                  <c:v>13.6</c:v>
                </c:pt>
                <c:pt idx="150">
                  <c:v>19.8</c:v>
                </c:pt>
                <c:pt idx="151">
                  <c:v>24.7</c:v>
                </c:pt>
                <c:pt idx="152">
                  <c:v>28.2</c:v>
                </c:pt>
                <c:pt idx="153">
                  <c:v>32.700000000000003</c:v>
                </c:pt>
                <c:pt idx="154">
                  <c:v>35.799999999999997</c:v>
                </c:pt>
                <c:pt idx="155">
                  <c:v>36.4</c:v>
                </c:pt>
                <c:pt idx="156">
                  <c:v>36.9</c:v>
                </c:pt>
                <c:pt idx="157">
                  <c:v>39.4</c:v>
                </c:pt>
                <c:pt idx="158">
                  <c:v>41.5</c:v>
                </c:pt>
                <c:pt idx="159">
                  <c:v>41.6</c:v>
                </c:pt>
                <c:pt idx="160">
                  <c:v>42</c:v>
                </c:pt>
                <c:pt idx="161">
                  <c:v>38.299999999999997</c:v>
                </c:pt>
                <c:pt idx="162">
                  <c:v>31.3</c:v>
                </c:pt>
                <c:pt idx="163">
                  <c:v>29.2</c:v>
                </c:pt>
                <c:pt idx="164">
                  <c:v>28.2</c:v>
                </c:pt>
                <c:pt idx="165">
                  <c:v>27</c:v>
                </c:pt>
                <c:pt idx="166">
                  <c:v>27.2</c:v>
                </c:pt>
                <c:pt idx="167">
                  <c:v>28.3</c:v>
                </c:pt>
                <c:pt idx="168">
                  <c:v>28.7</c:v>
                </c:pt>
                <c:pt idx="169">
                  <c:v>25.3</c:v>
                </c:pt>
                <c:pt idx="170">
                  <c:v>19.600000000000001</c:v>
                </c:pt>
                <c:pt idx="171">
                  <c:v>17.8</c:v>
                </c:pt>
                <c:pt idx="172">
                  <c:v>18.7</c:v>
                </c:pt>
                <c:pt idx="173">
                  <c:v>19.7</c:v>
                </c:pt>
                <c:pt idx="174">
                  <c:v>20</c:v>
                </c:pt>
                <c:pt idx="175">
                  <c:v>20.3</c:v>
                </c:pt>
                <c:pt idx="176">
                  <c:v>19.7</c:v>
                </c:pt>
                <c:pt idx="177">
                  <c:v>20.6</c:v>
                </c:pt>
                <c:pt idx="178">
                  <c:v>24.2</c:v>
                </c:pt>
                <c:pt idx="179">
                  <c:v>33.799999999999997</c:v>
                </c:pt>
                <c:pt idx="180">
                  <c:v>46.3</c:v>
                </c:pt>
                <c:pt idx="181">
                  <c:v>42.2</c:v>
                </c:pt>
                <c:pt idx="182">
                  <c:v>32.799999999999997</c:v>
                </c:pt>
                <c:pt idx="183">
                  <c:v>26.6</c:v>
                </c:pt>
                <c:pt idx="184">
                  <c:v>26.1</c:v>
                </c:pt>
                <c:pt idx="185">
                  <c:v>29.5</c:v>
                </c:pt>
                <c:pt idx="186">
                  <c:v>31.7</c:v>
                </c:pt>
                <c:pt idx="187">
                  <c:v>32.1</c:v>
                </c:pt>
                <c:pt idx="188">
                  <c:v>30.6</c:v>
                </c:pt>
                <c:pt idx="189">
                  <c:v>27.9</c:v>
                </c:pt>
                <c:pt idx="190">
                  <c:v>34.9</c:v>
                </c:pt>
                <c:pt idx="191">
                  <c:v>48</c:v>
                </c:pt>
                <c:pt idx="192">
                  <c:v>47.2</c:v>
                </c:pt>
                <c:pt idx="193">
                  <c:v>45.6</c:v>
                </c:pt>
                <c:pt idx="194">
                  <c:v>45</c:v>
                </c:pt>
                <c:pt idx="195">
                  <c:v>47.8</c:v>
                </c:pt>
                <c:pt idx="196">
                  <c:v>50.1</c:v>
                </c:pt>
                <c:pt idx="197">
                  <c:v>40.9</c:v>
                </c:pt>
                <c:pt idx="198">
                  <c:v>34.5</c:v>
                </c:pt>
                <c:pt idx="199">
                  <c:v>37.6</c:v>
                </c:pt>
                <c:pt idx="200">
                  <c:v>45.1</c:v>
                </c:pt>
                <c:pt idx="201">
                  <c:v>47.1</c:v>
                </c:pt>
                <c:pt idx="202">
                  <c:v>49.6</c:v>
                </c:pt>
                <c:pt idx="203">
                  <c:v>55.9</c:v>
                </c:pt>
                <c:pt idx="204">
                  <c:v>50.4</c:v>
                </c:pt>
                <c:pt idx="205">
                  <c:v>40.200000000000003</c:v>
                </c:pt>
                <c:pt idx="206">
                  <c:v>31.9</c:v>
                </c:pt>
                <c:pt idx="207">
                  <c:v>26.9</c:v>
                </c:pt>
                <c:pt idx="208">
                  <c:v>24.8</c:v>
                </c:pt>
                <c:pt idx="209">
                  <c:v>23.5</c:v>
                </c:pt>
                <c:pt idx="210">
                  <c:v>21.5</c:v>
                </c:pt>
                <c:pt idx="211">
                  <c:v>18.899999999999999</c:v>
                </c:pt>
                <c:pt idx="212">
                  <c:v>17.3</c:v>
                </c:pt>
                <c:pt idx="213">
                  <c:v>17.899999999999999</c:v>
                </c:pt>
                <c:pt idx="214">
                  <c:v>20.6</c:v>
                </c:pt>
                <c:pt idx="215">
                  <c:v>23.6</c:v>
                </c:pt>
                <c:pt idx="216">
                  <c:v>24.9</c:v>
                </c:pt>
                <c:pt idx="217">
                  <c:v>25</c:v>
                </c:pt>
                <c:pt idx="218">
                  <c:v>23.9</c:v>
                </c:pt>
                <c:pt idx="219">
                  <c:v>23.3</c:v>
                </c:pt>
                <c:pt idx="220">
                  <c:v>23.2</c:v>
                </c:pt>
                <c:pt idx="221">
                  <c:v>23.1</c:v>
                </c:pt>
                <c:pt idx="222">
                  <c:v>22.6</c:v>
                </c:pt>
                <c:pt idx="223">
                  <c:v>21.9</c:v>
                </c:pt>
                <c:pt idx="224">
                  <c:v>21</c:v>
                </c:pt>
                <c:pt idx="225">
                  <c:v>19.899999999999999</c:v>
                </c:pt>
                <c:pt idx="226">
                  <c:v>19</c:v>
                </c:pt>
                <c:pt idx="227">
                  <c:v>18.8</c:v>
                </c:pt>
                <c:pt idx="228">
                  <c:v>19.2</c:v>
                </c:pt>
                <c:pt idx="229">
                  <c:v>18.899999999999999</c:v>
                </c:pt>
                <c:pt idx="230">
                  <c:v>18</c:v>
                </c:pt>
                <c:pt idx="231">
                  <c:v>17</c:v>
                </c:pt>
                <c:pt idx="232">
                  <c:v>15.8</c:v>
                </c:pt>
                <c:pt idx="233">
                  <c:v>15.2</c:v>
                </c:pt>
                <c:pt idx="234">
                  <c:v>16</c:v>
                </c:pt>
                <c:pt idx="235">
                  <c:v>18</c:v>
                </c:pt>
                <c:pt idx="236">
                  <c:v>19.899999999999999</c:v>
                </c:pt>
                <c:pt idx="237">
                  <c:v>20.399999999999999</c:v>
                </c:pt>
                <c:pt idx="238">
                  <c:v>20.9</c:v>
                </c:pt>
                <c:pt idx="239">
                  <c:v>21.2</c:v>
                </c:pt>
                <c:pt idx="240">
                  <c:v>20.7</c:v>
                </c:pt>
                <c:pt idx="241">
                  <c:v>20.7</c:v>
                </c:pt>
                <c:pt idx="242">
                  <c:v>20.9</c:v>
                </c:pt>
                <c:pt idx="243">
                  <c:v>21</c:v>
                </c:pt>
                <c:pt idx="244">
                  <c:v>21</c:v>
                </c:pt>
                <c:pt idx="245">
                  <c:v>20.8</c:v>
                </c:pt>
                <c:pt idx="246">
                  <c:v>20.9</c:v>
                </c:pt>
                <c:pt idx="247">
                  <c:v>21.1</c:v>
                </c:pt>
                <c:pt idx="248">
                  <c:v>25.8</c:v>
                </c:pt>
                <c:pt idx="249">
                  <c:v>39.299999999999997</c:v>
                </c:pt>
                <c:pt idx="250">
                  <c:v>49.6</c:v>
                </c:pt>
                <c:pt idx="251">
                  <c:v>49.8</c:v>
                </c:pt>
                <c:pt idx="252">
                  <c:v>45.7</c:v>
                </c:pt>
                <c:pt idx="253">
                  <c:v>42</c:v>
                </c:pt>
                <c:pt idx="254">
                  <c:v>45.7</c:v>
                </c:pt>
                <c:pt idx="255">
                  <c:v>54</c:v>
                </c:pt>
                <c:pt idx="256">
                  <c:v>59.1</c:v>
                </c:pt>
                <c:pt idx="257">
                  <c:v>55.2</c:v>
                </c:pt>
                <c:pt idx="258">
                  <c:v>43.2</c:v>
                </c:pt>
                <c:pt idx="259">
                  <c:v>32.6</c:v>
                </c:pt>
                <c:pt idx="260">
                  <c:v>25.4</c:v>
                </c:pt>
                <c:pt idx="261">
                  <c:v>25</c:v>
                </c:pt>
                <c:pt idx="262">
                  <c:v>27.2</c:v>
                </c:pt>
                <c:pt idx="263">
                  <c:v>28.3</c:v>
                </c:pt>
                <c:pt idx="264">
                  <c:v>26.5</c:v>
                </c:pt>
                <c:pt idx="265">
                  <c:v>24.2</c:v>
                </c:pt>
                <c:pt idx="266">
                  <c:v>23.7</c:v>
                </c:pt>
                <c:pt idx="267">
                  <c:v>23.5</c:v>
                </c:pt>
                <c:pt idx="268">
                  <c:v>24</c:v>
                </c:pt>
                <c:pt idx="269">
                  <c:v>26.1</c:v>
                </c:pt>
                <c:pt idx="270">
                  <c:v>31.5</c:v>
                </c:pt>
                <c:pt idx="271">
                  <c:v>38</c:v>
                </c:pt>
                <c:pt idx="272">
                  <c:v>38.5</c:v>
                </c:pt>
                <c:pt idx="273">
                  <c:v>37.200000000000003</c:v>
                </c:pt>
                <c:pt idx="274">
                  <c:v>36.299999999999997</c:v>
                </c:pt>
                <c:pt idx="275">
                  <c:v>36.5</c:v>
                </c:pt>
                <c:pt idx="276">
                  <c:v>37.299999999999997</c:v>
                </c:pt>
                <c:pt idx="277">
                  <c:v>38.1</c:v>
                </c:pt>
                <c:pt idx="278">
                  <c:v>37.5</c:v>
                </c:pt>
                <c:pt idx="279">
                  <c:v>36.700000000000003</c:v>
                </c:pt>
                <c:pt idx="280">
                  <c:v>35.799999999999997</c:v>
                </c:pt>
                <c:pt idx="281">
                  <c:v>34.9</c:v>
                </c:pt>
                <c:pt idx="282">
                  <c:v>33</c:v>
                </c:pt>
                <c:pt idx="283">
                  <c:v>30.5</c:v>
                </c:pt>
                <c:pt idx="284">
                  <c:v>29.3</c:v>
                </c:pt>
                <c:pt idx="285">
                  <c:v>28.5</c:v>
                </c:pt>
                <c:pt idx="286">
                  <c:v>27.7</c:v>
                </c:pt>
                <c:pt idx="287">
                  <c:v>26.9</c:v>
                </c:pt>
                <c:pt idx="288">
                  <c:v>26.3</c:v>
                </c:pt>
                <c:pt idx="289">
                  <c:v>26</c:v>
                </c:pt>
                <c:pt idx="290">
                  <c:v>26</c:v>
                </c:pt>
                <c:pt idx="291">
                  <c:v>26.1</c:v>
                </c:pt>
                <c:pt idx="292">
                  <c:v>26</c:v>
                </c:pt>
                <c:pt idx="293">
                  <c:v>25.8</c:v>
                </c:pt>
                <c:pt idx="294">
                  <c:v>25.8</c:v>
                </c:pt>
                <c:pt idx="295">
                  <c:v>25.7</c:v>
                </c:pt>
                <c:pt idx="296">
                  <c:v>25.4</c:v>
                </c:pt>
                <c:pt idx="297">
                  <c:v>25.3</c:v>
                </c:pt>
                <c:pt idx="298">
                  <c:v>25.3</c:v>
                </c:pt>
                <c:pt idx="299">
                  <c:v>25.4</c:v>
                </c:pt>
                <c:pt idx="300">
                  <c:v>25.6</c:v>
                </c:pt>
                <c:pt idx="301">
                  <c:v>25.5</c:v>
                </c:pt>
                <c:pt idx="302">
                  <c:v>25.4</c:v>
                </c:pt>
                <c:pt idx="303">
                  <c:v>25</c:v>
                </c:pt>
                <c:pt idx="304">
                  <c:v>24.7</c:v>
                </c:pt>
                <c:pt idx="305">
                  <c:v>24.8</c:v>
                </c:pt>
                <c:pt idx="306">
                  <c:v>24.9</c:v>
                </c:pt>
                <c:pt idx="307">
                  <c:v>24.9</c:v>
                </c:pt>
                <c:pt idx="308">
                  <c:v>24.9</c:v>
                </c:pt>
                <c:pt idx="309">
                  <c:v>24.7</c:v>
                </c:pt>
                <c:pt idx="310">
                  <c:v>24.5</c:v>
                </c:pt>
                <c:pt idx="311">
                  <c:v>24.7</c:v>
                </c:pt>
                <c:pt idx="312">
                  <c:v>25.2</c:v>
                </c:pt>
                <c:pt idx="313">
                  <c:v>25.7</c:v>
                </c:pt>
                <c:pt idx="314">
                  <c:v>26.2</c:v>
                </c:pt>
                <c:pt idx="315">
                  <c:v>26.5</c:v>
                </c:pt>
                <c:pt idx="316">
                  <c:v>26.6</c:v>
                </c:pt>
                <c:pt idx="317">
                  <c:v>26.9</c:v>
                </c:pt>
                <c:pt idx="318">
                  <c:v>27.3</c:v>
                </c:pt>
                <c:pt idx="319">
                  <c:v>27.5</c:v>
                </c:pt>
                <c:pt idx="320">
                  <c:v>27.5</c:v>
                </c:pt>
                <c:pt idx="321">
                  <c:v>27.4</c:v>
                </c:pt>
                <c:pt idx="322">
                  <c:v>27.4</c:v>
                </c:pt>
                <c:pt idx="323">
                  <c:v>20</c:v>
                </c:pt>
                <c:pt idx="324">
                  <c:v>4.9000000000000004</c:v>
                </c:pt>
                <c:pt idx="325">
                  <c:v>0</c:v>
                </c:pt>
                <c:pt idx="326">
                  <c:v>0.3</c:v>
                </c:pt>
                <c:pt idx="327">
                  <c:v>3.2</c:v>
                </c:pt>
                <c:pt idx="328">
                  <c:v>18.3</c:v>
                </c:pt>
                <c:pt idx="329">
                  <c:v>36.799999999999997</c:v>
                </c:pt>
                <c:pt idx="330">
                  <c:v>36.9</c:v>
                </c:pt>
                <c:pt idx="331">
                  <c:v>36</c:v>
                </c:pt>
                <c:pt idx="332">
                  <c:v>34.5</c:v>
                </c:pt>
                <c:pt idx="333">
                  <c:v>32.5</c:v>
                </c:pt>
                <c:pt idx="334">
                  <c:v>32.299999999999997</c:v>
                </c:pt>
                <c:pt idx="335">
                  <c:v>30.7</c:v>
                </c:pt>
                <c:pt idx="336">
                  <c:v>29</c:v>
                </c:pt>
                <c:pt idx="337">
                  <c:v>29.6</c:v>
                </c:pt>
                <c:pt idx="338">
                  <c:v>32.1</c:v>
                </c:pt>
                <c:pt idx="339">
                  <c:v>32</c:v>
                </c:pt>
                <c:pt idx="340">
                  <c:v>28.7</c:v>
                </c:pt>
                <c:pt idx="341">
                  <c:v>27.3</c:v>
                </c:pt>
                <c:pt idx="342">
                  <c:v>30.1</c:v>
                </c:pt>
                <c:pt idx="343">
                  <c:v>34.200000000000003</c:v>
                </c:pt>
                <c:pt idx="344">
                  <c:v>33.5</c:v>
                </c:pt>
                <c:pt idx="345">
                  <c:v>28.8</c:v>
                </c:pt>
                <c:pt idx="346">
                  <c:v>32.200000000000003</c:v>
                </c:pt>
                <c:pt idx="347">
                  <c:v>34.5</c:v>
                </c:pt>
                <c:pt idx="348">
                  <c:v>33.700000000000003</c:v>
                </c:pt>
                <c:pt idx="349">
                  <c:v>30.8</c:v>
                </c:pt>
                <c:pt idx="350">
                  <c:v>28.9</c:v>
                </c:pt>
                <c:pt idx="351">
                  <c:v>29</c:v>
                </c:pt>
                <c:pt idx="352">
                  <c:v>29.2</c:v>
                </c:pt>
                <c:pt idx="353">
                  <c:v>29.4</c:v>
                </c:pt>
                <c:pt idx="354">
                  <c:v>29.6</c:v>
                </c:pt>
                <c:pt idx="355">
                  <c:v>29.7</c:v>
                </c:pt>
                <c:pt idx="356">
                  <c:v>30</c:v>
                </c:pt>
                <c:pt idx="357">
                  <c:v>30.7</c:v>
                </c:pt>
                <c:pt idx="358">
                  <c:v>31.5</c:v>
                </c:pt>
                <c:pt idx="359">
                  <c:v>32</c:v>
                </c:pt>
                <c:pt idx="360">
                  <c:v>31.8</c:v>
                </c:pt>
                <c:pt idx="361">
                  <c:v>29.6</c:v>
                </c:pt>
                <c:pt idx="362">
                  <c:v>28.1</c:v>
                </c:pt>
                <c:pt idx="363">
                  <c:v>27.9</c:v>
                </c:pt>
                <c:pt idx="364">
                  <c:v>26.9</c:v>
                </c:pt>
                <c:pt idx="365">
                  <c:v>25.2</c:v>
                </c:pt>
                <c:pt idx="366">
                  <c:v>23.8</c:v>
                </c:pt>
                <c:pt idx="367">
                  <c:v>23.3</c:v>
                </c:pt>
                <c:pt idx="368">
                  <c:v>23</c:v>
                </c:pt>
                <c:pt idx="369">
                  <c:v>22.8</c:v>
                </c:pt>
                <c:pt idx="370">
                  <c:v>22.9</c:v>
                </c:pt>
                <c:pt idx="371">
                  <c:v>23.3</c:v>
                </c:pt>
                <c:pt idx="372">
                  <c:v>24.4</c:v>
                </c:pt>
                <c:pt idx="373">
                  <c:v>25.6</c:v>
                </c:pt>
                <c:pt idx="374">
                  <c:v>25.3</c:v>
                </c:pt>
                <c:pt idx="375">
                  <c:v>26.1</c:v>
                </c:pt>
                <c:pt idx="376">
                  <c:v>28.4</c:v>
                </c:pt>
                <c:pt idx="377">
                  <c:v>29.8</c:v>
                </c:pt>
                <c:pt idx="378">
                  <c:v>30.7</c:v>
                </c:pt>
                <c:pt idx="379">
                  <c:v>33.4</c:v>
                </c:pt>
                <c:pt idx="380">
                  <c:v>34.200000000000003</c:v>
                </c:pt>
                <c:pt idx="381">
                  <c:v>32.5</c:v>
                </c:pt>
                <c:pt idx="382">
                  <c:v>40.5</c:v>
                </c:pt>
                <c:pt idx="383">
                  <c:v>48.4</c:v>
                </c:pt>
                <c:pt idx="384">
                  <c:v>47.4</c:v>
                </c:pt>
                <c:pt idx="385">
                  <c:v>41.7</c:v>
                </c:pt>
                <c:pt idx="386">
                  <c:v>30.4</c:v>
                </c:pt>
                <c:pt idx="387">
                  <c:v>19.8</c:v>
                </c:pt>
                <c:pt idx="388">
                  <c:v>18.5</c:v>
                </c:pt>
                <c:pt idx="389">
                  <c:v>18.7</c:v>
                </c:pt>
                <c:pt idx="390">
                  <c:v>20.5</c:v>
                </c:pt>
                <c:pt idx="391">
                  <c:v>22.8</c:v>
                </c:pt>
                <c:pt idx="392">
                  <c:v>23.3</c:v>
                </c:pt>
                <c:pt idx="393">
                  <c:v>23.4</c:v>
                </c:pt>
                <c:pt idx="394">
                  <c:v>23.1</c:v>
                </c:pt>
                <c:pt idx="395">
                  <c:v>22</c:v>
                </c:pt>
                <c:pt idx="396">
                  <c:v>21.9</c:v>
                </c:pt>
                <c:pt idx="397">
                  <c:v>25</c:v>
                </c:pt>
                <c:pt idx="398">
                  <c:v>30</c:v>
                </c:pt>
                <c:pt idx="399">
                  <c:v>32.4</c:v>
                </c:pt>
                <c:pt idx="400">
                  <c:v>34.1</c:v>
                </c:pt>
                <c:pt idx="401">
                  <c:v>33.9</c:v>
                </c:pt>
                <c:pt idx="402">
                  <c:v>30.9</c:v>
                </c:pt>
                <c:pt idx="403">
                  <c:v>28.6</c:v>
                </c:pt>
                <c:pt idx="404">
                  <c:v>26.1</c:v>
                </c:pt>
                <c:pt idx="405">
                  <c:v>23</c:v>
                </c:pt>
                <c:pt idx="406">
                  <c:v>21.2</c:v>
                </c:pt>
                <c:pt idx="407">
                  <c:v>19.7</c:v>
                </c:pt>
                <c:pt idx="408">
                  <c:v>17.8</c:v>
                </c:pt>
                <c:pt idx="409">
                  <c:v>17.5</c:v>
                </c:pt>
                <c:pt idx="410">
                  <c:v>17.899999999999999</c:v>
                </c:pt>
                <c:pt idx="411">
                  <c:v>18.600000000000001</c:v>
                </c:pt>
                <c:pt idx="412">
                  <c:v>19.5</c:v>
                </c:pt>
                <c:pt idx="413">
                  <c:v>21</c:v>
                </c:pt>
                <c:pt idx="414">
                  <c:v>23.5</c:v>
                </c:pt>
                <c:pt idx="415">
                  <c:v>26.1</c:v>
                </c:pt>
                <c:pt idx="416">
                  <c:v>25.9</c:v>
                </c:pt>
                <c:pt idx="417">
                  <c:v>24.8</c:v>
                </c:pt>
                <c:pt idx="418">
                  <c:v>24</c:v>
                </c:pt>
                <c:pt idx="419">
                  <c:v>23.2</c:v>
                </c:pt>
                <c:pt idx="420">
                  <c:v>22.9</c:v>
                </c:pt>
                <c:pt idx="421">
                  <c:v>22.3</c:v>
                </c:pt>
                <c:pt idx="422">
                  <c:v>21.5</c:v>
                </c:pt>
                <c:pt idx="423">
                  <c:v>21.2</c:v>
                </c:pt>
                <c:pt idx="424">
                  <c:v>21.3</c:v>
                </c:pt>
                <c:pt idx="425">
                  <c:v>21.7</c:v>
                </c:pt>
                <c:pt idx="426">
                  <c:v>22.3</c:v>
                </c:pt>
                <c:pt idx="427">
                  <c:v>22.5</c:v>
                </c:pt>
                <c:pt idx="428">
                  <c:v>21.4</c:v>
                </c:pt>
                <c:pt idx="429">
                  <c:v>19.100000000000001</c:v>
                </c:pt>
                <c:pt idx="430">
                  <c:v>16.899999999999999</c:v>
                </c:pt>
                <c:pt idx="431">
                  <c:v>17.7</c:v>
                </c:pt>
                <c:pt idx="432">
                  <c:v>18.5</c:v>
                </c:pt>
                <c:pt idx="433">
                  <c:v>18.899999999999999</c:v>
                </c:pt>
                <c:pt idx="434">
                  <c:v>20.5</c:v>
                </c:pt>
                <c:pt idx="435">
                  <c:v>20.3</c:v>
                </c:pt>
                <c:pt idx="436">
                  <c:v>19.100000000000001</c:v>
                </c:pt>
                <c:pt idx="437">
                  <c:v>18.5</c:v>
                </c:pt>
                <c:pt idx="438">
                  <c:v>18.7</c:v>
                </c:pt>
                <c:pt idx="439">
                  <c:v>18.899999999999999</c:v>
                </c:pt>
                <c:pt idx="440">
                  <c:v>19.3</c:v>
                </c:pt>
                <c:pt idx="441">
                  <c:v>19.600000000000001</c:v>
                </c:pt>
                <c:pt idx="442">
                  <c:v>19.3</c:v>
                </c:pt>
                <c:pt idx="443">
                  <c:v>20</c:v>
                </c:pt>
                <c:pt idx="444">
                  <c:v>21.1</c:v>
                </c:pt>
                <c:pt idx="445">
                  <c:v>22.3</c:v>
                </c:pt>
                <c:pt idx="446">
                  <c:v>23.4</c:v>
                </c:pt>
                <c:pt idx="447">
                  <c:v>24.5</c:v>
                </c:pt>
                <c:pt idx="448">
                  <c:v>25.2</c:v>
                </c:pt>
                <c:pt idx="449">
                  <c:v>25.5</c:v>
                </c:pt>
                <c:pt idx="450">
                  <c:v>25.4</c:v>
                </c:pt>
                <c:pt idx="451">
                  <c:v>24.2</c:v>
                </c:pt>
                <c:pt idx="452">
                  <c:v>23.7</c:v>
                </c:pt>
                <c:pt idx="453">
                  <c:v>23.8</c:v>
                </c:pt>
                <c:pt idx="454">
                  <c:v>23.3</c:v>
                </c:pt>
                <c:pt idx="455">
                  <c:v>22.1</c:v>
                </c:pt>
                <c:pt idx="456">
                  <c:v>20.7</c:v>
                </c:pt>
                <c:pt idx="457">
                  <c:v>19.5</c:v>
                </c:pt>
                <c:pt idx="458">
                  <c:v>19.3</c:v>
                </c:pt>
                <c:pt idx="459">
                  <c:v>19</c:v>
                </c:pt>
                <c:pt idx="460">
                  <c:v>18.5</c:v>
                </c:pt>
                <c:pt idx="461">
                  <c:v>18</c:v>
                </c:pt>
                <c:pt idx="462">
                  <c:v>17.8</c:v>
                </c:pt>
                <c:pt idx="463">
                  <c:v>17.600000000000001</c:v>
                </c:pt>
                <c:pt idx="464">
                  <c:v>18</c:v>
                </c:pt>
                <c:pt idx="465">
                  <c:v>22</c:v>
                </c:pt>
                <c:pt idx="466">
                  <c:v>25.1</c:v>
                </c:pt>
                <c:pt idx="467">
                  <c:v>17.100000000000001</c:v>
                </c:pt>
                <c:pt idx="468">
                  <c:v>10.5</c:v>
                </c:pt>
                <c:pt idx="469">
                  <c:v>11.8</c:v>
                </c:pt>
                <c:pt idx="470">
                  <c:v>15.2</c:v>
                </c:pt>
                <c:pt idx="471">
                  <c:v>20.9</c:v>
                </c:pt>
                <c:pt idx="472">
                  <c:v>26.3</c:v>
                </c:pt>
                <c:pt idx="473">
                  <c:v>30.2</c:v>
                </c:pt>
                <c:pt idx="474">
                  <c:v>34.5</c:v>
                </c:pt>
                <c:pt idx="475">
                  <c:v>40.700000000000003</c:v>
                </c:pt>
                <c:pt idx="476">
                  <c:v>48.3</c:v>
                </c:pt>
                <c:pt idx="477">
                  <c:v>55.5</c:v>
                </c:pt>
                <c:pt idx="478">
                  <c:v>62.8</c:v>
                </c:pt>
                <c:pt idx="479">
                  <c:v>69.900000000000006</c:v>
                </c:pt>
                <c:pt idx="480">
                  <c:v>78.5</c:v>
                </c:pt>
                <c:pt idx="481">
                  <c:v>88.2</c:v>
                </c:pt>
                <c:pt idx="482">
                  <c:v>96.2</c:v>
                </c:pt>
                <c:pt idx="483">
                  <c:v>105</c:v>
                </c:pt>
                <c:pt idx="484">
                  <c:v>122.4</c:v>
                </c:pt>
                <c:pt idx="485">
                  <c:v>190.2</c:v>
                </c:pt>
                <c:pt idx="486">
                  <c:v>294.60000000000002</c:v>
                </c:pt>
                <c:pt idx="487">
                  <c:v>280.5</c:v>
                </c:pt>
                <c:pt idx="488">
                  <c:v>178.2</c:v>
                </c:pt>
                <c:pt idx="489">
                  <c:v>132.19999999999999</c:v>
                </c:pt>
                <c:pt idx="490">
                  <c:v>108.8</c:v>
                </c:pt>
                <c:pt idx="491">
                  <c:v>86.1</c:v>
                </c:pt>
                <c:pt idx="492">
                  <c:v>73.3</c:v>
                </c:pt>
                <c:pt idx="493">
                  <c:v>70.3</c:v>
                </c:pt>
                <c:pt idx="494">
                  <c:v>68</c:v>
                </c:pt>
                <c:pt idx="495">
                  <c:v>64.8</c:v>
                </c:pt>
                <c:pt idx="496">
                  <c:v>60.8</c:v>
                </c:pt>
                <c:pt idx="497">
                  <c:v>56.6</c:v>
                </c:pt>
                <c:pt idx="498">
                  <c:v>51.7</c:v>
                </c:pt>
                <c:pt idx="499">
                  <c:v>45.5</c:v>
                </c:pt>
                <c:pt idx="500">
                  <c:v>40.700000000000003</c:v>
                </c:pt>
                <c:pt idx="501">
                  <c:v>37.5</c:v>
                </c:pt>
                <c:pt idx="502">
                  <c:v>34.799999999999997</c:v>
                </c:pt>
                <c:pt idx="503">
                  <c:v>31.1</c:v>
                </c:pt>
                <c:pt idx="504">
                  <c:v>26</c:v>
                </c:pt>
                <c:pt idx="505">
                  <c:v>22.2</c:v>
                </c:pt>
                <c:pt idx="506">
                  <c:v>19.899999999999999</c:v>
                </c:pt>
                <c:pt idx="507">
                  <c:v>20.2</c:v>
                </c:pt>
                <c:pt idx="508">
                  <c:v>21.3</c:v>
                </c:pt>
                <c:pt idx="509">
                  <c:v>22.5</c:v>
                </c:pt>
                <c:pt idx="510">
                  <c:v>23.1</c:v>
                </c:pt>
                <c:pt idx="511">
                  <c:v>22.2</c:v>
                </c:pt>
                <c:pt idx="512">
                  <c:v>21.3</c:v>
                </c:pt>
                <c:pt idx="513">
                  <c:v>22.3</c:v>
                </c:pt>
                <c:pt idx="514">
                  <c:v>24.2</c:v>
                </c:pt>
                <c:pt idx="515">
                  <c:v>24.5</c:v>
                </c:pt>
                <c:pt idx="516">
                  <c:v>24.4</c:v>
                </c:pt>
                <c:pt idx="517">
                  <c:v>25.1</c:v>
                </c:pt>
                <c:pt idx="518">
                  <c:v>26.1</c:v>
                </c:pt>
                <c:pt idx="519">
                  <c:v>26.3</c:v>
                </c:pt>
                <c:pt idx="520">
                  <c:v>26</c:v>
                </c:pt>
                <c:pt idx="521">
                  <c:v>26</c:v>
                </c:pt>
                <c:pt idx="522">
                  <c:v>27.5</c:v>
                </c:pt>
                <c:pt idx="523">
                  <c:v>32.6</c:v>
                </c:pt>
                <c:pt idx="524">
                  <c:v>47.6</c:v>
                </c:pt>
                <c:pt idx="525">
                  <c:v>147.6</c:v>
                </c:pt>
                <c:pt idx="526">
                  <c:v>205.6</c:v>
                </c:pt>
                <c:pt idx="527">
                  <c:v>64</c:v>
                </c:pt>
                <c:pt idx="528">
                  <c:v>46.6</c:v>
                </c:pt>
                <c:pt idx="529">
                  <c:v>41.9</c:v>
                </c:pt>
                <c:pt idx="530">
                  <c:v>35</c:v>
                </c:pt>
                <c:pt idx="531">
                  <c:v>28</c:v>
                </c:pt>
                <c:pt idx="532">
                  <c:v>22.9</c:v>
                </c:pt>
                <c:pt idx="533">
                  <c:v>19.2</c:v>
                </c:pt>
                <c:pt idx="534">
                  <c:v>17.399999999999999</c:v>
                </c:pt>
                <c:pt idx="535">
                  <c:v>17.399999999999999</c:v>
                </c:pt>
                <c:pt idx="536">
                  <c:v>17.399999999999999</c:v>
                </c:pt>
                <c:pt idx="537">
                  <c:v>17.3</c:v>
                </c:pt>
                <c:pt idx="538">
                  <c:v>17.7</c:v>
                </c:pt>
                <c:pt idx="539">
                  <c:v>17.899999999999999</c:v>
                </c:pt>
                <c:pt idx="540">
                  <c:v>17.100000000000001</c:v>
                </c:pt>
                <c:pt idx="541">
                  <c:v>15.7</c:v>
                </c:pt>
                <c:pt idx="542">
                  <c:v>16.3</c:v>
                </c:pt>
                <c:pt idx="543">
                  <c:v>17.2</c:v>
                </c:pt>
                <c:pt idx="544">
                  <c:v>17.399999999999999</c:v>
                </c:pt>
                <c:pt idx="545">
                  <c:v>16.3</c:v>
                </c:pt>
                <c:pt idx="546">
                  <c:v>15.1</c:v>
                </c:pt>
                <c:pt idx="547">
                  <c:v>14.5</c:v>
                </c:pt>
                <c:pt idx="548">
                  <c:v>14.8</c:v>
                </c:pt>
                <c:pt idx="549">
                  <c:v>16.100000000000001</c:v>
                </c:pt>
                <c:pt idx="550">
                  <c:v>16</c:v>
                </c:pt>
                <c:pt idx="551">
                  <c:v>15</c:v>
                </c:pt>
                <c:pt idx="552">
                  <c:v>13.7</c:v>
                </c:pt>
                <c:pt idx="553">
                  <c:v>13.1</c:v>
                </c:pt>
                <c:pt idx="554">
                  <c:v>13.7</c:v>
                </c:pt>
                <c:pt idx="555">
                  <c:v>13.8</c:v>
                </c:pt>
                <c:pt idx="556">
                  <c:v>13.3</c:v>
                </c:pt>
                <c:pt idx="557">
                  <c:v>13.8</c:v>
                </c:pt>
                <c:pt idx="558">
                  <c:v>14.3</c:v>
                </c:pt>
                <c:pt idx="559">
                  <c:v>13.9</c:v>
                </c:pt>
                <c:pt idx="560">
                  <c:v>13.6</c:v>
                </c:pt>
                <c:pt idx="561">
                  <c:v>13.9</c:v>
                </c:pt>
                <c:pt idx="562">
                  <c:v>13.3</c:v>
                </c:pt>
                <c:pt idx="563">
                  <c:v>12.6</c:v>
                </c:pt>
                <c:pt idx="564">
                  <c:v>11.9</c:v>
                </c:pt>
                <c:pt idx="565">
                  <c:v>11.3</c:v>
                </c:pt>
                <c:pt idx="566">
                  <c:v>11.6</c:v>
                </c:pt>
                <c:pt idx="567">
                  <c:v>11.3</c:v>
                </c:pt>
                <c:pt idx="568">
                  <c:v>10.7</c:v>
                </c:pt>
                <c:pt idx="569">
                  <c:v>10.1</c:v>
                </c:pt>
                <c:pt idx="570">
                  <c:v>9.6999999999999993</c:v>
                </c:pt>
                <c:pt idx="571">
                  <c:v>10.3</c:v>
                </c:pt>
                <c:pt idx="572">
                  <c:v>11.9</c:v>
                </c:pt>
                <c:pt idx="573">
                  <c:v>13</c:v>
                </c:pt>
                <c:pt idx="574">
                  <c:v>12.9</c:v>
                </c:pt>
                <c:pt idx="575">
                  <c:v>12.7</c:v>
                </c:pt>
                <c:pt idx="576">
                  <c:v>13.2</c:v>
                </c:pt>
                <c:pt idx="577">
                  <c:v>13.3</c:v>
                </c:pt>
                <c:pt idx="578">
                  <c:v>12.7</c:v>
                </c:pt>
                <c:pt idx="579">
                  <c:v>11.7</c:v>
                </c:pt>
                <c:pt idx="580">
                  <c:v>11</c:v>
                </c:pt>
                <c:pt idx="581">
                  <c:v>10.6</c:v>
                </c:pt>
                <c:pt idx="582">
                  <c:v>9.4</c:v>
                </c:pt>
                <c:pt idx="583">
                  <c:v>11.2</c:v>
                </c:pt>
                <c:pt idx="584">
                  <c:v>16.2</c:v>
                </c:pt>
                <c:pt idx="585">
                  <c:v>15.5</c:v>
                </c:pt>
                <c:pt idx="586">
                  <c:v>15.1</c:v>
                </c:pt>
                <c:pt idx="587">
                  <c:v>15.9</c:v>
                </c:pt>
                <c:pt idx="588">
                  <c:v>14.9</c:v>
                </c:pt>
                <c:pt idx="589">
                  <c:v>11.8</c:v>
                </c:pt>
                <c:pt idx="590">
                  <c:v>11.1</c:v>
                </c:pt>
                <c:pt idx="591">
                  <c:v>13.6</c:v>
                </c:pt>
                <c:pt idx="592">
                  <c:v>14.8</c:v>
                </c:pt>
                <c:pt idx="593">
                  <c:v>15.6</c:v>
                </c:pt>
                <c:pt idx="594">
                  <c:v>17.2</c:v>
                </c:pt>
                <c:pt idx="595">
                  <c:v>17.2</c:v>
                </c:pt>
                <c:pt idx="596">
                  <c:v>14.6</c:v>
                </c:pt>
                <c:pt idx="597">
                  <c:v>18.5</c:v>
                </c:pt>
                <c:pt idx="598">
                  <c:v>26.3</c:v>
                </c:pt>
                <c:pt idx="599">
                  <c:v>20.399999999999999</c:v>
                </c:pt>
                <c:pt idx="600">
                  <c:v>14.1</c:v>
                </c:pt>
                <c:pt idx="601">
                  <c:v>13.8</c:v>
                </c:pt>
                <c:pt idx="602">
                  <c:v>15</c:v>
                </c:pt>
                <c:pt idx="603">
                  <c:v>20.2</c:v>
                </c:pt>
                <c:pt idx="604">
                  <c:v>59.5</c:v>
                </c:pt>
                <c:pt idx="605">
                  <c:v>95.3</c:v>
                </c:pt>
                <c:pt idx="606">
                  <c:v>53.3</c:v>
                </c:pt>
                <c:pt idx="607">
                  <c:v>33.700000000000003</c:v>
                </c:pt>
                <c:pt idx="608">
                  <c:v>30.1</c:v>
                </c:pt>
                <c:pt idx="609">
                  <c:v>29.1</c:v>
                </c:pt>
                <c:pt idx="610">
                  <c:v>32.9</c:v>
                </c:pt>
                <c:pt idx="611">
                  <c:v>32.700000000000003</c:v>
                </c:pt>
                <c:pt idx="612">
                  <c:v>27.2</c:v>
                </c:pt>
                <c:pt idx="613">
                  <c:v>21.9</c:v>
                </c:pt>
                <c:pt idx="614">
                  <c:v>19.899999999999999</c:v>
                </c:pt>
                <c:pt idx="615">
                  <c:v>19.600000000000001</c:v>
                </c:pt>
                <c:pt idx="616">
                  <c:v>18.8</c:v>
                </c:pt>
                <c:pt idx="617">
                  <c:v>17.7</c:v>
                </c:pt>
                <c:pt idx="618">
                  <c:v>16.399999999999999</c:v>
                </c:pt>
                <c:pt idx="619">
                  <c:v>16</c:v>
                </c:pt>
                <c:pt idx="620">
                  <c:v>18.600000000000001</c:v>
                </c:pt>
                <c:pt idx="621">
                  <c:v>29.8</c:v>
                </c:pt>
                <c:pt idx="622">
                  <c:v>32.700000000000003</c:v>
                </c:pt>
                <c:pt idx="623">
                  <c:v>20.8</c:v>
                </c:pt>
                <c:pt idx="624">
                  <c:v>20.8</c:v>
                </c:pt>
                <c:pt idx="625">
                  <c:v>21.8</c:v>
                </c:pt>
                <c:pt idx="626">
                  <c:v>20.9</c:v>
                </c:pt>
                <c:pt idx="627">
                  <c:v>19.399999999999999</c:v>
                </c:pt>
                <c:pt idx="628">
                  <c:v>19.3</c:v>
                </c:pt>
                <c:pt idx="629">
                  <c:v>19.3</c:v>
                </c:pt>
                <c:pt idx="630">
                  <c:v>19</c:v>
                </c:pt>
                <c:pt idx="631">
                  <c:v>18.7</c:v>
                </c:pt>
                <c:pt idx="632">
                  <c:v>19</c:v>
                </c:pt>
                <c:pt idx="633">
                  <c:v>20.8</c:v>
                </c:pt>
                <c:pt idx="634">
                  <c:v>19.8</c:v>
                </c:pt>
                <c:pt idx="635">
                  <c:v>18.7</c:v>
                </c:pt>
                <c:pt idx="636">
                  <c:v>18.5</c:v>
                </c:pt>
                <c:pt idx="637">
                  <c:v>16.8</c:v>
                </c:pt>
                <c:pt idx="638">
                  <c:v>16.100000000000001</c:v>
                </c:pt>
                <c:pt idx="639">
                  <c:v>15.3</c:v>
                </c:pt>
                <c:pt idx="640">
                  <c:v>15.4</c:v>
                </c:pt>
                <c:pt idx="641">
                  <c:v>48.1</c:v>
                </c:pt>
                <c:pt idx="642">
                  <c:v>131.69999999999999</c:v>
                </c:pt>
                <c:pt idx="643">
                  <c:v>140.1</c:v>
                </c:pt>
                <c:pt idx="644">
                  <c:v>86.2</c:v>
                </c:pt>
                <c:pt idx="645">
                  <c:v>81.099999999999994</c:v>
                </c:pt>
                <c:pt idx="646">
                  <c:v>27.3</c:v>
                </c:pt>
                <c:pt idx="647">
                  <c:v>18.8</c:v>
                </c:pt>
                <c:pt idx="648">
                  <c:v>28.3</c:v>
                </c:pt>
                <c:pt idx="649">
                  <c:v>60.1</c:v>
                </c:pt>
                <c:pt idx="650">
                  <c:v>84.1</c:v>
                </c:pt>
                <c:pt idx="651">
                  <c:v>120.8</c:v>
                </c:pt>
                <c:pt idx="652">
                  <c:v>189.6</c:v>
                </c:pt>
                <c:pt idx="653">
                  <c:v>179.1</c:v>
                </c:pt>
                <c:pt idx="654">
                  <c:v>129.9</c:v>
                </c:pt>
                <c:pt idx="655">
                  <c:v>123.4</c:v>
                </c:pt>
                <c:pt idx="656">
                  <c:v>122.8</c:v>
                </c:pt>
                <c:pt idx="657">
                  <c:v>108.5</c:v>
                </c:pt>
                <c:pt idx="658">
                  <c:v>97.4</c:v>
                </c:pt>
                <c:pt idx="659">
                  <c:v>92.7</c:v>
                </c:pt>
                <c:pt idx="660">
                  <c:v>86.3</c:v>
                </c:pt>
                <c:pt idx="661">
                  <c:v>58.6</c:v>
                </c:pt>
                <c:pt idx="662">
                  <c:v>23.7</c:v>
                </c:pt>
                <c:pt idx="663">
                  <c:v>24.3</c:v>
                </c:pt>
                <c:pt idx="664">
                  <c:v>26.3</c:v>
                </c:pt>
                <c:pt idx="665">
                  <c:v>27.9</c:v>
                </c:pt>
                <c:pt idx="666">
                  <c:v>28.5</c:v>
                </c:pt>
                <c:pt idx="667">
                  <c:v>28.9</c:v>
                </c:pt>
                <c:pt idx="668">
                  <c:v>28.7</c:v>
                </c:pt>
                <c:pt idx="669">
                  <c:v>28</c:v>
                </c:pt>
                <c:pt idx="670">
                  <c:v>26.9</c:v>
                </c:pt>
                <c:pt idx="671">
                  <c:v>26</c:v>
                </c:pt>
                <c:pt idx="672">
                  <c:v>24.4</c:v>
                </c:pt>
                <c:pt idx="673">
                  <c:v>23.2</c:v>
                </c:pt>
                <c:pt idx="674">
                  <c:v>24.6</c:v>
                </c:pt>
                <c:pt idx="675">
                  <c:v>25</c:v>
                </c:pt>
                <c:pt idx="676">
                  <c:v>24.4</c:v>
                </c:pt>
                <c:pt idx="677">
                  <c:v>24</c:v>
                </c:pt>
                <c:pt idx="678">
                  <c:v>22.7</c:v>
                </c:pt>
                <c:pt idx="679">
                  <c:v>23</c:v>
                </c:pt>
                <c:pt idx="680">
                  <c:v>31.3</c:v>
                </c:pt>
                <c:pt idx="681">
                  <c:v>35.9</c:v>
                </c:pt>
                <c:pt idx="682">
                  <c:v>25.3</c:v>
                </c:pt>
                <c:pt idx="683">
                  <c:v>24.1</c:v>
                </c:pt>
                <c:pt idx="684">
                  <c:v>24.7</c:v>
                </c:pt>
                <c:pt idx="685">
                  <c:v>25.1</c:v>
                </c:pt>
                <c:pt idx="686">
                  <c:v>25.7</c:v>
                </c:pt>
                <c:pt idx="687">
                  <c:v>25.7</c:v>
                </c:pt>
                <c:pt idx="688">
                  <c:v>26.1</c:v>
                </c:pt>
                <c:pt idx="689">
                  <c:v>24.8</c:v>
                </c:pt>
                <c:pt idx="690">
                  <c:v>23.6</c:v>
                </c:pt>
                <c:pt idx="691">
                  <c:v>23.9</c:v>
                </c:pt>
                <c:pt idx="692">
                  <c:v>23.5</c:v>
                </c:pt>
                <c:pt idx="693">
                  <c:v>23.5</c:v>
                </c:pt>
                <c:pt idx="694">
                  <c:v>24.9</c:v>
                </c:pt>
                <c:pt idx="695">
                  <c:v>26.2</c:v>
                </c:pt>
                <c:pt idx="696">
                  <c:v>28</c:v>
                </c:pt>
                <c:pt idx="697">
                  <c:v>31.8</c:v>
                </c:pt>
                <c:pt idx="698">
                  <c:v>46.7</c:v>
                </c:pt>
                <c:pt idx="699">
                  <c:v>102.2</c:v>
                </c:pt>
                <c:pt idx="700">
                  <c:v>161.19999999999999</c:v>
                </c:pt>
                <c:pt idx="701">
                  <c:v>125.5</c:v>
                </c:pt>
                <c:pt idx="702">
                  <c:v>65.3</c:v>
                </c:pt>
                <c:pt idx="703">
                  <c:v>39.799999999999997</c:v>
                </c:pt>
                <c:pt idx="704">
                  <c:v>32.1</c:v>
                </c:pt>
                <c:pt idx="705">
                  <c:v>29.1</c:v>
                </c:pt>
                <c:pt idx="706">
                  <c:v>27.7</c:v>
                </c:pt>
                <c:pt idx="707">
                  <c:v>26.9</c:v>
                </c:pt>
                <c:pt idx="708">
                  <c:v>26.1</c:v>
                </c:pt>
                <c:pt idx="709">
                  <c:v>25.1</c:v>
                </c:pt>
                <c:pt idx="710">
                  <c:v>24.2</c:v>
                </c:pt>
                <c:pt idx="711">
                  <c:v>22.8</c:v>
                </c:pt>
                <c:pt idx="712">
                  <c:v>21.7</c:v>
                </c:pt>
                <c:pt idx="713">
                  <c:v>22</c:v>
                </c:pt>
                <c:pt idx="714">
                  <c:v>26.4</c:v>
                </c:pt>
                <c:pt idx="715">
                  <c:v>492.1</c:v>
                </c:pt>
                <c:pt idx="716">
                  <c:v>1220.5</c:v>
                </c:pt>
                <c:pt idx="717">
                  <c:v>852.7</c:v>
                </c:pt>
                <c:pt idx="718">
                  <c:v>273.60000000000002</c:v>
                </c:pt>
                <c:pt idx="719">
                  <c:v>132.19999999999999</c:v>
                </c:pt>
                <c:pt idx="720">
                  <c:v>89.6</c:v>
                </c:pt>
                <c:pt idx="721">
                  <c:v>69.099999999999994</c:v>
                </c:pt>
                <c:pt idx="722">
                  <c:v>57.2</c:v>
                </c:pt>
                <c:pt idx="723">
                  <c:v>50.8</c:v>
                </c:pt>
                <c:pt idx="724">
                  <c:v>48</c:v>
                </c:pt>
                <c:pt idx="725">
                  <c:v>45</c:v>
                </c:pt>
                <c:pt idx="726">
                  <c:v>42.7</c:v>
                </c:pt>
                <c:pt idx="727">
                  <c:v>42.8</c:v>
                </c:pt>
                <c:pt idx="728">
                  <c:v>44.4</c:v>
                </c:pt>
                <c:pt idx="729">
                  <c:v>46.1</c:v>
                </c:pt>
                <c:pt idx="730">
                  <c:v>47.8</c:v>
                </c:pt>
                <c:pt idx="731">
                  <c:v>48.8</c:v>
                </c:pt>
                <c:pt idx="732">
                  <c:v>48.1</c:v>
                </c:pt>
                <c:pt idx="733">
                  <c:v>45.8</c:v>
                </c:pt>
                <c:pt idx="734">
                  <c:v>43.2</c:v>
                </c:pt>
                <c:pt idx="735">
                  <c:v>41.5</c:v>
                </c:pt>
                <c:pt idx="736">
                  <c:v>40.200000000000003</c:v>
                </c:pt>
                <c:pt idx="737">
                  <c:v>38.6</c:v>
                </c:pt>
                <c:pt idx="738">
                  <c:v>37.5</c:v>
                </c:pt>
                <c:pt idx="739">
                  <c:v>38.1</c:v>
                </c:pt>
                <c:pt idx="740">
                  <c:v>38.299999999999997</c:v>
                </c:pt>
                <c:pt idx="741">
                  <c:v>37.299999999999997</c:v>
                </c:pt>
                <c:pt idx="742">
                  <c:v>37.4</c:v>
                </c:pt>
                <c:pt idx="743">
                  <c:v>38.9</c:v>
                </c:pt>
                <c:pt idx="744">
                  <c:v>42.7</c:v>
                </c:pt>
                <c:pt idx="745">
                  <c:v>51.7</c:v>
                </c:pt>
                <c:pt idx="746">
                  <c:v>58.5</c:v>
                </c:pt>
                <c:pt idx="747">
                  <c:v>56.3</c:v>
                </c:pt>
                <c:pt idx="748">
                  <c:v>53.3</c:v>
                </c:pt>
                <c:pt idx="749">
                  <c:v>51.5</c:v>
                </c:pt>
                <c:pt idx="750">
                  <c:v>48.6</c:v>
                </c:pt>
                <c:pt idx="751">
                  <c:v>45.3</c:v>
                </c:pt>
                <c:pt idx="752">
                  <c:v>41.5</c:v>
                </c:pt>
                <c:pt idx="753">
                  <c:v>38.5</c:v>
                </c:pt>
                <c:pt idx="754">
                  <c:v>37.9</c:v>
                </c:pt>
                <c:pt idx="755">
                  <c:v>37.799999999999997</c:v>
                </c:pt>
                <c:pt idx="756">
                  <c:v>37.6</c:v>
                </c:pt>
                <c:pt idx="757">
                  <c:v>37.6</c:v>
                </c:pt>
                <c:pt idx="758">
                  <c:v>36.200000000000003</c:v>
                </c:pt>
                <c:pt idx="759">
                  <c:v>38.1</c:v>
                </c:pt>
                <c:pt idx="760">
                  <c:v>59.4</c:v>
                </c:pt>
                <c:pt idx="761">
                  <c:v>279</c:v>
                </c:pt>
                <c:pt idx="762">
                  <c:v>1118.8</c:v>
                </c:pt>
                <c:pt idx="763">
                  <c:v>1477</c:v>
                </c:pt>
                <c:pt idx="764">
                  <c:v>518</c:v>
                </c:pt>
                <c:pt idx="765">
                  <c:v>264.89999999999998</c:v>
                </c:pt>
                <c:pt idx="766">
                  <c:v>182.9</c:v>
                </c:pt>
                <c:pt idx="767">
                  <c:v>187.9</c:v>
                </c:pt>
                <c:pt idx="768">
                  <c:v>192.4</c:v>
                </c:pt>
                <c:pt idx="769">
                  <c:v>146.9</c:v>
                </c:pt>
                <c:pt idx="770">
                  <c:v>117.7</c:v>
                </c:pt>
                <c:pt idx="771">
                  <c:v>102.95</c:v>
                </c:pt>
                <c:pt idx="772">
                  <c:v>88.2</c:v>
                </c:pt>
                <c:pt idx="773">
                  <c:v>79.5</c:v>
                </c:pt>
                <c:pt idx="774">
                  <c:v>75.3</c:v>
                </c:pt>
                <c:pt idx="775">
                  <c:v>71</c:v>
                </c:pt>
                <c:pt idx="776">
                  <c:v>65.5</c:v>
                </c:pt>
                <c:pt idx="777">
                  <c:v>59.7</c:v>
                </c:pt>
                <c:pt idx="778">
                  <c:v>56.5</c:v>
                </c:pt>
                <c:pt idx="779">
                  <c:v>55.5</c:v>
                </c:pt>
                <c:pt idx="780">
                  <c:v>210.2</c:v>
                </c:pt>
                <c:pt idx="781">
                  <c:v>832.5</c:v>
                </c:pt>
                <c:pt idx="782">
                  <c:v>1127.9000000000001</c:v>
                </c:pt>
                <c:pt idx="783">
                  <c:v>499.7</c:v>
                </c:pt>
                <c:pt idx="784">
                  <c:v>284.89999999999998</c:v>
                </c:pt>
                <c:pt idx="785">
                  <c:v>204.2</c:v>
                </c:pt>
                <c:pt idx="786">
                  <c:v>161.5</c:v>
                </c:pt>
                <c:pt idx="787">
                  <c:v>131.80000000000001</c:v>
                </c:pt>
                <c:pt idx="788">
                  <c:v>109.2</c:v>
                </c:pt>
                <c:pt idx="789">
                  <c:v>93.5</c:v>
                </c:pt>
                <c:pt idx="790">
                  <c:v>82.3</c:v>
                </c:pt>
                <c:pt idx="791">
                  <c:v>74.7</c:v>
                </c:pt>
                <c:pt idx="792">
                  <c:v>67.7</c:v>
                </c:pt>
                <c:pt idx="793">
                  <c:v>61.3</c:v>
                </c:pt>
                <c:pt idx="794">
                  <c:v>57</c:v>
                </c:pt>
                <c:pt idx="795">
                  <c:v>54</c:v>
                </c:pt>
                <c:pt idx="796">
                  <c:v>52.5</c:v>
                </c:pt>
                <c:pt idx="797">
                  <c:v>51.8</c:v>
                </c:pt>
                <c:pt idx="798">
                  <c:v>48.9</c:v>
                </c:pt>
                <c:pt idx="799">
                  <c:v>42.2</c:v>
                </c:pt>
                <c:pt idx="800">
                  <c:v>36.799999999999997</c:v>
                </c:pt>
                <c:pt idx="801">
                  <c:v>34.700000000000003</c:v>
                </c:pt>
                <c:pt idx="802">
                  <c:v>32.6</c:v>
                </c:pt>
                <c:pt idx="803">
                  <c:v>31</c:v>
                </c:pt>
                <c:pt idx="804">
                  <c:v>31.3</c:v>
                </c:pt>
                <c:pt idx="805">
                  <c:v>31.6</c:v>
                </c:pt>
                <c:pt idx="806">
                  <c:v>32.799999999999997</c:v>
                </c:pt>
                <c:pt idx="807">
                  <c:v>34.299999999999997</c:v>
                </c:pt>
                <c:pt idx="808">
                  <c:v>37.700000000000003</c:v>
                </c:pt>
                <c:pt idx="809">
                  <c:v>39.5</c:v>
                </c:pt>
                <c:pt idx="810">
                  <c:v>34.5</c:v>
                </c:pt>
                <c:pt idx="811">
                  <c:v>32.799999999999997</c:v>
                </c:pt>
                <c:pt idx="812">
                  <c:v>35.4</c:v>
                </c:pt>
                <c:pt idx="813">
                  <c:v>37.299999999999997</c:v>
                </c:pt>
                <c:pt idx="814">
                  <c:v>34.1</c:v>
                </c:pt>
                <c:pt idx="815">
                  <c:v>31.5</c:v>
                </c:pt>
                <c:pt idx="816">
                  <c:v>29.3</c:v>
                </c:pt>
                <c:pt idx="817">
                  <c:v>27.6</c:v>
                </c:pt>
                <c:pt idx="818">
                  <c:v>26.9</c:v>
                </c:pt>
                <c:pt idx="819">
                  <c:v>27.1</c:v>
                </c:pt>
                <c:pt idx="820">
                  <c:v>26.7</c:v>
                </c:pt>
                <c:pt idx="821">
                  <c:v>26.1</c:v>
                </c:pt>
                <c:pt idx="822">
                  <c:v>25.6</c:v>
                </c:pt>
                <c:pt idx="823">
                  <c:v>25.1</c:v>
                </c:pt>
                <c:pt idx="824">
                  <c:v>24.1</c:v>
                </c:pt>
                <c:pt idx="825">
                  <c:v>24</c:v>
                </c:pt>
                <c:pt idx="826">
                  <c:v>27.2</c:v>
                </c:pt>
                <c:pt idx="827">
                  <c:v>32.6</c:v>
                </c:pt>
                <c:pt idx="828">
                  <c:v>35.799999999999997</c:v>
                </c:pt>
                <c:pt idx="829">
                  <c:v>33.9</c:v>
                </c:pt>
                <c:pt idx="830">
                  <c:v>34.299999999999997</c:v>
                </c:pt>
                <c:pt idx="831">
                  <c:v>32.6</c:v>
                </c:pt>
                <c:pt idx="832">
                  <c:v>30.9</c:v>
                </c:pt>
                <c:pt idx="833">
                  <c:v>29.2</c:v>
                </c:pt>
                <c:pt idx="834">
                  <c:v>27.7</c:v>
                </c:pt>
                <c:pt idx="835">
                  <c:v>27.2</c:v>
                </c:pt>
                <c:pt idx="836">
                  <c:v>28.1</c:v>
                </c:pt>
                <c:pt idx="837">
                  <c:v>30.1</c:v>
                </c:pt>
                <c:pt idx="838">
                  <c:v>33.799999999999997</c:v>
                </c:pt>
                <c:pt idx="839">
                  <c:v>36.4</c:v>
                </c:pt>
                <c:pt idx="840">
                  <c:v>36.799999999999997</c:v>
                </c:pt>
                <c:pt idx="841">
                  <c:v>36.700000000000003</c:v>
                </c:pt>
                <c:pt idx="842">
                  <c:v>36.1</c:v>
                </c:pt>
                <c:pt idx="843">
                  <c:v>35.5</c:v>
                </c:pt>
                <c:pt idx="844">
                  <c:v>35</c:v>
                </c:pt>
                <c:pt idx="845">
                  <c:v>34.4</c:v>
                </c:pt>
                <c:pt idx="846">
                  <c:v>34.299999999999997</c:v>
                </c:pt>
                <c:pt idx="847">
                  <c:v>34.299999999999997</c:v>
                </c:pt>
                <c:pt idx="848">
                  <c:v>33.9</c:v>
                </c:pt>
                <c:pt idx="849">
                  <c:v>33.200000000000003</c:v>
                </c:pt>
                <c:pt idx="850">
                  <c:v>32.5</c:v>
                </c:pt>
                <c:pt idx="851">
                  <c:v>31.8</c:v>
                </c:pt>
                <c:pt idx="852">
                  <c:v>30.9</c:v>
                </c:pt>
                <c:pt idx="853">
                  <c:v>29.3</c:v>
                </c:pt>
                <c:pt idx="854">
                  <c:v>28.2</c:v>
                </c:pt>
                <c:pt idx="855">
                  <c:v>29.6</c:v>
                </c:pt>
                <c:pt idx="856">
                  <c:v>32</c:v>
                </c:pt>
                <c:pt idx="857">
                  <c:v>32.9</c:v>
                </c:pt>
                <c:pt idx="858">
                  <c:v>32.5</c:v>
                </c:pt>
                <c:pt idx="859">
                  <c:v>33.4</c:v>
                </c:pt>
                <c:pt idx="860">
                  <c:v>31.9</c:v>
                </c:pt>
                <c:pt idx="861">
                  <c:v>28.4</c:v>
                </c:pt>
                <c:pt idx="862">
                  <c:v>25.2</c:v>
                </c:pt>
                <c:pt idx="863">
                  <c:v>24.9</c:v>
                </c:pt>
                <c:pt idx="864">
                  <c:v>26.5</c:v>
                </c:pt>
                <c:pt idx="865">
                  <c:v>27.9</c:v>
                </c:pt>
                <c:pt idx="866">
                  <c:v>30.4</c:v>
                </c:pt>
                <c:pt idx="867">
                  <c:v>30.9</c:v>
                </c:pt>
                <c:pt idx="868">
                  <c:v>27</c:v>
                </c:pt>
                <c:pt idx="869">
                  <c:v>23.8</c:v>
                </c:pt>
                <c:pt idx="870">
                  <c:v>22</c:v>
                </c:pt>
                <c:pt idx="871">
                  <c:v>21.6</c:v>
                </c:pt>
                <c:pt idx="872">
                  <c:v>21.4</c:v>
                </c:pt>
                <c:pt idx="873">
                  <c:v>20.100000000000001</c:v>
                </c:pt>
                <c:pt idx="874">
                  <c:v>19.899999999999999</c:v>
                </c:pt>
                <c:pt idx="875">
                  <c:v>20.399999999999999</c:v>
                </c:pt>
                <c:pt idx="876">
                  <c:v>21</c:v>
                </c:pt>
                <c:pt idx="877">
                  <c:v>22.5</c:v>
                </c:pt>
                <c:pt idx="878">
                  <c:v>24.9</c:v>
                </c:pt>
                <c:pt idx="879">
                  <c:v>23.8</c:v>
                </c:pt>
                <c:pt idx="880">
                  <c:v>20.9</c:v>
                </c:pt>
                <c:pt idx="881">
                  <c:v>19.7</c:v>
                </c:pt>
                <c:pt idx="882">
                  <c:v>20.2</c:v>
                </c:pt>
                <c:pt idx="883">
                  <c:v>19.600000000000001</c:v>
                </c:pt>
                <c:pt idx="884">
                  <c:v>18.899999999999999</c:v>
                </c:pt>
                <c:pt idx="885">
                  <c:v>18.3</c:v>
                </c:pt>
                <c:pt idx="886">
                  <c:v>17.7</c:v>
                </c:pt>
                <c:pt idx="887">
                  <c:v>17.2</c:v>
                </c:pt>
                <c:pt idx="888">
                  <c:v>17.100000000000001</c:v>
                </c:pt>
                <c:pt idx="889">
                  <c:v>18.8</c:v>
                </c:pt>
                <c:pt idx="890">
                  <c:v>20.7</c:v>
                </c:pt>
                <c:pt idx="891">
                  <c:v>20.6</c:v>
                </c:pt>
                <c:pt idx="892">
                  <c:v>20.7</c:v>
                </c:pt>
                <c:pt idx="893">
                  <c:v>21.4</c:v>
                </c:pt>
                <c:pt idx="894">
                  <c:v>24.3</c:v>
                </c:pt>
                <c:pt idx="895">
                  <c:v>28.7</c:v>
                </c:pt>
                <c:pt idx="896">
                  <c:v>29.6</c:v>
                </c:pt>
                <c:pt idx="897">
                  <c:v>27.8</c:v>
                </c:pt>
                <c:pt idx="898">
                  <c:v>31.8</c:v>
                </c:pt>
                <c:pt idx="899">
                  <c:v>32.200000000000003</c:v>
                </c:pt>
                <c:pt idx="900">
                  <c:v>31.8</c:v>
                </c:pt>
                <c:pt idx="901">
                  <c:v>30.9</c:v>
                </c:pt>
                <c:pt idx="902">
                  <c:v>27.8</c:v>
                </c:pt>
                <c:pt idx="903">
                  <c:v>25.9</c:v>
                </c:pt>
                <c:pt idx="904">
                  <c:v>24.8</c:v>
                </c:pt>
                <c:pt idx="905">
                  <c:v>23.4</c:v>
                </c:pt>
                <c:pt idx="906">
                  <c:v>21.2</c:v>
                </c:pt>
                <c:pt idx="907">
                  <c:v>19.5</c:v>
                </c:pt>
                <c:pt idx="908">
                  <c:v>19.399999999999999</c:v>
                </c:pt>
                <c:pt idx="909">
                  <c:v>20.8</c:v>
                </c:pt>
                <c:pt idx="910">
                  <c:v>22.8</c:v>
                </c:pt>
                <c:pt idx="911">
                  <c:v>25</c:v>
                </c:pt>
                <c:pt idx="912">
                  <c:v>27.3</c:v>
                </c:pt>
                <c:pt idx="913">
                  <c:v>35.700000000000003</c:v>
                </c:pt>
                <c:pt idx="914">
                  <c:v>146</c:v>
                </c:pt>
                <c:pt idx="915">
                  <c:v>296.60000000000002</c:v>
                </c:pt>
                <c:pt idx="916">
                  <c:v>283.3</c:v>
                </c:pt>
                <c:pt idx="917">
                  <c:v>305.39999999999998</c:v>
                </c:pt>
                <c:pt idx="918">
                  <c:v>284.10000000000002</c:v>
                </c:pt>
                <c:pt idx="919">
                  <c:v>559.9</c:v>
                </c:pt>
                <c:pt idx="920">
                  <c:v>4567.1000000000004</c:v>
                </c:pt>
                <c:pt idx="921">
                  <c:v>9498</c:v>
                </c:pt>
                <c:pt idx="922">
                  <c:v>5877.9</c:v>
                </c:pt>
                <c:pt idx="923">
                  <c:v>1988.8</c:v>
                </c:pt>
                <c:pt idx="924">
                  <c:v>1689.3</c:v>
                </c:pt>
                <c:pt idx="925">
                  <c:v>1093.2</c:v>
                </c:pt>
                <c:pt idx="926">
                  <c:v>640.79999999999995</c:v>
                </c:pt>
                <c:pt idx="927">
                  <c:v>1062.3</c:v>
                </c:pt>
                <c:pt idx="928">
                  <c:v>3570</c:v>
                </c:pt>
                <c:pt idx="929">
                  <c:v>4570.1000000000004</c:v>
                </c:pt>
                <c:pt idx="930">
                  <c:v>1349.9</c:v>
                </c:pt>
                <c:pt idx="931">
                  <c:v>836.9</c:v>
                </c:pt>
                <c:pt idx="932">
                  <c:v>595.1</c:v>
                </c:pt>
                <c:pt idx="933">
                  <c:v>432.7</c:v>
                </c:pt>
                <c:pt idx="934">
                  <c:v>340.3</c:v>
                </c:pt>
                <c:pt idx="935">
                  <c:v>282</c:v>
                </c:pt>
                <c:pt idx="936">
                  <c:v>241.6</c:v>
                </c:pt>
                <c:pt idx="937">
                  <c:v>203</c:v>
                </c:pt>
                <c:pt idx="938">
                  <c:v>165.7</c:v>
                </c:pt>
                <c:pt idx="939">
                  <c:v>138.6</c:v>
                </c:pt>
                <c:pt idx="940">
                  <c:v>122.3</c:v>
                </c:pt>
                <c:pt idx="941">
                  <c:v>130.9</c:v>
                </c:pt>
                <c:pt idx="942">
                  <c:v>250.1</c:v>
                </c:pt>
                <c:pt idx="943">
                  <c:v>419.8</c:v>
                </c:pt>
                <c:pt idx="944">
                  <c:v>349.6</c:v>
                </c:pt>
                <c:pt idx="945">
                  <c:v>187.8</c:v>
                </c:pt>
                <c:pt idx="946">
                  <c:v>124</c:v>
                </c:pt>
                <c:pt idx="947">
                  <c:v>111.1</c:v>
                </c:pt>
                <c:pt idx="948">
                  <c:v>100.4</c:v>
                </c:pt>
                <c:pt idx="949">
                  <c:v>88.5</c:v>
                </c:pt>
                <c:pt idx="950">
                  <c:v>78.3</c:v>
                </c:pt>
                <c:pt idx="951">
                  <c:v>68.7</c:v>
                </c:pt>
                <c:pt idx="952">
                  <c:v>60</c:v>
                </c:pt>
                <c:pt idx="953">
                  <c:v>52</c:v>
                </c:pt>
                <c:pt idx="954">
                  <c:v>44.6</c:v>
                </c:pt>
                <c:pt idx="955">
                  <c:v>163.6</c:v>
                </c:pt>
                <c:pt idx="956">
                  <c:v>351.4</c:v>
                </c:pt>
                <c:pt idx="957">
                  <c:v>263.5</c:v>
                </c:pt>
                <c:pt idx="958">
                  <c:v>148.6</c:v>
                </c:pt>
                <c:pt idx="959">
                  <c:v>108.5</c:v>
                </c:pt>
                <c:pt idx="960">
                  <c:v>85</c:v>
                </c:pt>
                <c:pt idx="961">
                  <c:v>67.099999999999994</c:v>
                </c:pt>
                <c:pt idx="962">
                  <c:v>53</c:v>
                </c:pt>
                <c:pt idx="963">
                  <c:v>44</c:v>
                </c:pt>
                <c:pt idx="964">
                  <c:v>39.200000000000003</c:v>
                </c:pt>
                <c:pt idx="965">
                  <c:v>35.9</c:v>
                </c:pt>
                <c:pt idx="966">
                  <c:v>33.1</c:v>
                </c:pt>
                <c:pt idx="967">
                  <c:v>29.1</c:v>
                </c:pt>
                <c:pt idx="968">
                  <c:v>26.3</c:v>
                </c:pt>
                <c:pt idx="969">
                  <c:v>23.6</c:v>
                </c:pt>
                <c:pt idx="970">
                  <c:v>21.3</c:v>
                </c:pt>
                <c:pt idx="971">
                  <c:v>19.7</c:v>
                </c:pt>
                <c:pt idx="972">
                  <c:v>18.7</c:v>
                </c:pt>
                <c:pt idx="973">
                  <c:v>18.600000000000001</c:v>
                </c:pt>
                <c:pt idx="974">
                  <c:v>18.899999999999999</c:v>
                </c:pt>
                <c:pt idx="975">
                  <c:v>21.7</c:v>
                </c:pt>
                <c:pt idx="976">
                  <c:v>113.7</c:v>
                </c:pt>
                <c:pt idx="977">
                  <c:v>275.8</c:v>
                </c:pt>
                <c:pt idx="978">
                  <c:v>239.3</c:v>
                </c:pt>
                <c:pt idx="979">
                  <c:v>104.9</c:v>
                </c:pt>
                <c:pt idx="980">
                  <c:v>60.2</c:v>
                </c:pt>
                <c:pt idx="981">
                  <c:v>43.9</c:v>
                </c:pt>
                <c:pt idx="982">
                  <c:v>36.200000000000003</c:v>
                </c:pt>
                <c:pt idx="983">
                  <c:v>31.3</c:v>
                </c:pt>
                <c:pt idx="984">
                  <c:v>27.3</c:v>
                </c:pt>
                <c:pt idx="985">
                  <c:v>24.8</c:v>
                </c:pt>
                <c:pt idx="986">
                  <c:v>22.9</c:v>
                </c:pt>
                <c:pt idx="987">
                  <c:v>21.6</c:v>
                </c:pt>
                <c:pt idx="988">
                  <c:v>19.899999999999999</c:v>
                </c:pt>
                <c:pt idx="989">
                  <c:v>18.600000000000001</c:v>
                </c:pt>
                <c:pt idx="990">
                  <c:v>17.8</c:v>
                </c:pt>
                <c:pt idx="991">
                  <c:v>17.399999999999999</c:v>
                </c:pt>
                <c:pt idx="992">
                  <c:v>18.3</c:v>
                </c:pt>
                <c:pt idx="993">
                  <c:v>19.899999999999999</c:v>
                </c:pt>
                <c:pt idx="994">
                  <c:v>18.5</c:v>
                </c:pt>
                <c:pt idx="995">
                  <c:v>17.2</c:v>
                </c:pt>
                <c:pt idx="996">
                  <c:v>17.899999999999999</c:v>
                </c:pt>
                <c:pt idx="997">
                  <c:v>19.5</c:v>
                </c:pt>
                <c:pt idx="998">
                  <c:v>20.7</c:v>
                </c:pt>
                <c:pt idx="999">
                  <c:v>21.8</c:v>
                </c:pt>
                <c:pt idx="1000">
                  <c:v>27.9</c:v>
                </c:pt>
                <c:pt idx="1001">
                  <c:v>103.7</c:v>
                </c:pt>
                <c:pt idx="1002">
                  <c:v>171.2</c:v>
                </c:pt>
                <c:pt idx="1003">
                  <c:v>76.2</c:v>
                </c:pt>
                <c:pt idx="1004">
                  <c:v>40</c:v>
                </c:pt>
                <c:pt idx="1005">
                  <c:v>31.5</c:v>
                </c:pt>
                <c:pt idx="1006">
                  <c:v>151.4</c:v>
                </c:pt>
                <c:pt idx="1007">
                  <c:v>276.39999999999998</c:v>
                </c:pt>
                <c:pt idx="1008">
                  <c:v>105.7</c:v>
                </c:pt>
                <c:pt idx="1009">
                  <c:v>47.4</c:v>
                </c:pt>
                <c:pt idx="1010">
                  <c:v>46.9</c:v>
                </c:pt>
                <c:pt idx="1011">
                  <c:v>45.9</c:v>
                </c:pt>
                <c:pt idx="1012">
                  <c:v>62.9</c:v>
                </c:pt>
                <c:pt idx="1013">
                  <c:v>69.5</c:v>
                </c:pt>
                <c:pt idx="1014">
                  <c:v>49.9</c:v>
                </c:pt>
                <c:pt idx="1015">
                  <c:v>85.5</c:v>
                </c:pt>
                <c:pt idx="1016">
                  <c:v>176.4</c:v>
                </c:pt>
                <c:pt idx="1017">
                  <c:v>225</c:v>
                </c:pt>
                <c:pt idx="1018">
                  <c:v>277.10000000000002</c:v>
                </c:pt>
                <c:pt idx="1019">
                  <c:v>268.2</c:v>
                </c:pt>
                <c:pt idx="1020">
                  <c:v>126.2</c:v>
                </c:pt>
                <c:pt idx="1021">
                  <c:v>88.9</c:v>
                </c:pt>
                <c:pt idx="1022">
                  <c:v>72.7</c:v>
                </c:pt>
                <c:pt idx="1023">
                  <c:v>57.6</c:v>
                </c:pt>
                <c:pt idx="1024">
                  <c:v>46</c:v>
                </c:pt>
                <c:pt idx="1025">
                  <c:v>38.200000000000003</c:v>
                </c:pt>
                <c:pt idx="1026">
                  <c:v>34.799999999999997</c:v>
                </c:pt>
                <c:pt idx="1027">
                  <c:v>34.4</c:v>
                </c:pt>
                <c:pt idx="1028">
                  <c:v>36.9</c:v>
                </c:pt>
                <c:pt idx="1029">
                  <c:v>38.4</c:v>
                </c:pt>
                <c:pt idx="1030">
                  <c:v>37.6</c:v>
                </c:pt>
                <c:pt idx="1031">
                  <c:v>38.5</c:v>
                </c:pt>
                <c:pt idx="1032">
                  <c:v>38.1</c:v>
                </c:pt>
                <c:pt idx="1033">
                  <c:v>37.700000000000003</c:v>
                </c:pt>
                <c:pt idx="1034">
                  <c:v>36.9</c:v>
                </c:pt>
                <c:pt idx="1035">
                  <c:v>36.1</c:v>
                </c:pt>
                <c:pt idx="1036">
                  <c:v>35.299999999999997</c:v>
                </c:pt>
                <c:pt idx="1037">
                  <c:v>34.799999999999997</c:v>
                </c:pt>
                <c:pt idx="1038">
                  <c:v>34.700000000000003</c:v>
                </c:pt>
                <c:pt idx="1039">
                  <c:v>37.6</c:v>
                </c:pt>
                <c:pt idx="1040">
                  <c:v>52.1</c:v>
                </c:pt>
                <c:pt idx="1041">
                  <c:v>63.1</c:v>
                </c:pt>
                <c:pt idx="1042">
                  <c:v>52.5</c:v>
                </c:pt>
                <c:pt idx="1043">
                  <c:v>47.6</c:v>
                </c:pt>
                <c:pt idx="1044">
                  <c:v>41.5</c:v>
                </c:pt>
                <c:pt idx="1045">
                  <c:v>37.1</c:v>
                </c:pt>
                <c:pt idx="1046">
                  <c:v>36.1</c:v>
                </c:pt>
                <c:pt idx="1047">
                  <c:v>36.5</c:v>
                </c:pt>
                <c:pt idx="1048">
                  <c:v>36.799999999999997</c:v>
                </c:pt>
                <c:pt idx="1049">
                  <c:v>37</c:v>
                </c:pt>
                <c:pt idx="1050">
                  <c:v>36.799999999999997</c:v>
                </c:pt>
                <c:pt idx="1051">
                  <c:v>35.299999999999997</c:v>
                </c:pt>
                <c:pt idx="1052">
                  <c:v>34.5</c:v>
                </c:pt>
                <c:pt idx="1053">
                  <c:v>35.5</c:v>
                </c:pt>
                <c:pt idx="1054">
                  <c:v>36.6</c:v>
                </c:pt>
                <c:pt idx="1055">
                  <c:v>37.6</c:v>
                </c:pt>
                <c:pt idx="1056">
                  <c:v>38.5</c:v>
                </c:pt>
                <c:pt idx="1057">
                  <c:v>39.299999999999997</c:v>
                </c:pt>
                <c:pt idx="1058">
                  <c:v>40.1</c:v>
                </c:pt>
                <c:pt idx="1059">
                  <c:v>40.9</c:v>
                </c:pt>
                <c:pt idx="1060">
                  <c:v>41.3</c:v>
                </c:pt>
                <c:pt idx="1061">
                  <c:v>41.2</c:v>
                </c:pt>
                <c:pt idx="1062">
                  <c:v>40.9</c:v>
                </c:pt>
                <c:pt idx="1063">
                  <c:v>40.6</c:v>
                </c:pt>
                <c:pt idx="1064">
                  <c:v>40.299999999999997</c:v>
                </c:pt>
                <c:pt idx="1065">
                  <c:v>39.9</c:v>
                </c:pt>
                <c:pt idx="1066">
                  <c:v>39.200000000000003</c:v>
                </c:pt>
                <c:pt idx="1067">
                  <c:v>38.200000000000003</c:v>
                </c:pt>
                <c:pt idx="1068">
                  <c:v>37.4</c:v>
                </c:pt>
                <c:pt idx="1069">
                  <c:v>37.200000000000003</c:v>
                </c:pt>
                <c:pt idx="1070">
                  <c:v>37.5</c:v>
                </c:pt>
                <c:pt idx="1071">
                  <c:v>38.5</c:v>
                </c:pt>
                <c:pt idx="1072">
                  <c:v>41.2</c:v>
                </c:pt>
                <c:pt idx="1073">
                  <c:v>44.1</c:v>
                </c:pt>
                <c:pt idx="1074">
                  <c:v>46.6</c:v>
                </c:pt>
                <c:pt idx="1075">
                  <c:v>49.1</c:v>
                </c:pt>
                <c:pt idx="1076">
                  <c:v>49.8</c:v>
                </c:pt>
                <c:pt idx="1077">
                  <c:v>49.8</c:v>
                </c:pt>
                <c:pt idx="1078">
                  <c:v>50.1</c:v>
                </c:pt>
                <c:pt idx="1079">
                  <c:v>50.5</c:v>
                </c:pt>
                <c:pt idx="1080">
                  <c:v>50.3</c:v>
                </c:pt>
                <c:pt idx="1081">
                  <c:v>49.3</c:v>
                </c:pt>
                <c:pt idx="1082">
                  <c:v>48.7</c:v>
                </c:pt>
                <c:pt idx="1083">
                  <c:v>48.2</c:v>
                </c:pt>
                <c:pt idx="1084">
                  <c:v>44.9</c:v>
                </c:pt>
                <c:pt idx="1085">
                  <c:v>38.1</c:v>
                </c:pt>
                <c:pt idx="1086">
                  <c:v>34</c:v>
                </c:pt>
                <c:pt idx="1087">
                  <c:v>34.1</c:v>
                </c:pt>
                <c:pt idx="1088">
                  <c:v>34.9</c:v>
                </c:pt>
                <c:pt idx="1089">
                  <c:v>36.4</c:v>
                </c:pt>
                <c:pt idx="1090">
                  <c:v>37.700000000000003</c:v>
                </c:pt>
                <c:pt idx="1091">
                  <c:v>38.5</c:v>
                </c:pt>
                <c:pt idx="1092">
                  <c:v>38.700000000000003</c:v>
                </c:pt>
                <c:pt idx="1093">
                  <c:v>38.5</c:v>
                </c:pt>
                <c:pt idx="1094">
                  <c:v>37.9</c:v>
                </c:pt>
                <c:pt idx="1095">
                  <c:v>35.9</c:v>
                </c:pt>
                <c:pt idx="1096">
                  <c:v>33.4</c:v>
                </c:pt>
                <c:pt idx="1097">
                  <c:v>31.4</c:v>
                </c:pt>
                <c:pt idx="1098">
                  <c:v>29.7</c:v>
                </c:pt>
                <c:pt idx="1099">
                  <c:v>28.2</c:v>
                </c:pt>
                <c:pt idx="1100">
                  <c:v>27</c:v>
                </c:pt>
                <c:pt idx="1101">
                  <c:v>26.5</c:v>
                </c:pt>
                <c:pt idx="1102">
                  <c:v>26.6</c:v>
                </c:pt>
                <c:pt idx="1103">
                  <c:v>26.9</c:v>
                </c:pt>
                <c:pt idx="1104">
                  <c:v>27.2</c:v>
                </c:pt>
                <c:pt idx="1105">
                  <c:v>27.5</c:v>
                </c:pt>
                <c:pt idx="1106">
                  <c:v>27.9</c:v>
                </c:pt>
                <c:pt idx="1107">
                  <c:v>28.9</c:v>
                </c:pt>
                <c:pt idx="1108">
                  <c:v>30.6</c:v>
                </c:pt>
                <c:pt idx="1109">
                  <c:v>32</c:v>
                </c:pt>
                <c:pt idx="1110">
                  <c:v>32.799999999999997</c:v>
                </c:pt>
                <c:pt idx="1111">
                  <c:v>33.799999999999997</c:v>
                </c:pt>
                <c:pt idx="1112">
                  <c:v>35.4</c:v>
                </c:pt>
                <c:pt idx="1113">
                  <c:v>37.299999999999997</c:v>
                </c:pt>
                <c:pt idx="1114">
                  <c:v>39.200000000000003</c:v>
                </c:pt>
                <c:pt idx="1115">
                  <c:v>41.2</c:v>
                </c:pt>
                <c:pt idx="1116">
                  <c:v>41.4</c:v>
                </c:pt>
                <c:pt idx="1117">
                  <c:v>37.1</c:v>
                </c:pt>
                <c:pt idx="1118">
                  <c:v>31.6</c:v>
                </c:pt>
                <c:pt idx="1119">
                  <c:v>29.2</c:v>
                </c:pt>
                <c:pt idx="1120">
                  <c:v>29.4</c:v>
                </c:pt>
                <c:pt idx="1121">
                  <c:v>29.6</c:v>
                </c:pt>
                <c:pt idx="1122">
                  <c:v>30.6</c:v>
                </c:pt>
                <c:pt idx="1123">
                  <c:v>33.299999999999997</c:v>
                </c:pt>
                <c:pt idx="1124">
                  <c:v>50.7</c:v>
                </c:pt>
                <c:pt idx="1125">
                  <c:v>89.7</c:v>
                </c:pt>
                <c:pt idx="1126">
                  <c:v>201.6</c:v>
                </c:pt>
                <c:pt idx="1127">
                  <c:v>364.1</c:v>
                </c:pt>
                <c:pt idx="1128">
                  <c:v>313.3</c:v>
                </c:pt>
                <c:pt idx="1129">
                  <c:v>150.19999999999999</c:v>
                </c:pt>
                <c:pt idx="1130">
                  <c:v>96.4</c:v>
                </c:pt>
                <c:pt idx="1131">
                  <c:v>76.900000000000006</c:v>
                </c:pt>
                <c:pt idx="1132">
                  <c:v>68.3</c:v>
                </c:pt>
                <c:pt idx="1133">
                  <c:v>62.4</c:v>
                </c:pt>
                <c:pt idx="1134">
                  <c:v>57.6</c:v>
                </c:pt>
                <c:pt idx="1135">
                  <c:v>55.2</c:v>
                </c:pt>
                <c:pt idx="1136">
                  <c:v>57.1</c:v>
                </c:pt>
                <c:pt idx="1137">
                  <c:v>60.8</c:v>
                </c:pt>
                <c:pt idx="1138">
                  <c:v>61.5</c:v>
                </c:pt>
                <c:pt idx="1139">
                  <c:v>58.7</c:v>
                </c:pt>
                <c:pt idx="1140">
                  <c:v>52</c:v>
                </c:pt>
                <c:pt idx="1141">
                  <c:v>47.3</c:v>
                </c:pt>
                <c:pt idx="1142">
                  <c:v>46.5</c:v>
                </c:pt>
                <c:pt idx="1143">
                  <c:v>46.9</c:v>
                </c:pt>
                <c:pt idx="1144">
                  <c:v>46.3</c:v>
                </c:pt>
                <c:pt idx="1145">
                  <c:v>44.2</c:v>
                </c:pt>
                <c:pt idx="1146">
                  <c:v>42.8</c:v>
                </c:pt>
                <c:pt idx="1147">
                  <c:v>42.1</c:v>
                </c:pt>
                <c:pt idx="1148">
                  <c:v>41.2</c:v>
                </c:pt>
                <c:pt idx="1149">
                  <c:v>40.6</c:v>
                </c:pt>
                <c:pt idx="1150">
                  <c:v>40.6</c:v>
                </c:pt>
                <c:pt idx="1151">
                  <c:v>39.6</c:v>
                </c:pt>
                <c:pt idx="1152">
                  <c:v>38.1</c:v>
                </c:pt>
                <c:pt idx="1153">
                  <c:v>37.9</c:v>
                </c:pt>
                <c:pt idx="1154">
                  <c:v>37.700000000000003</c:v>
                </c:pt>
                <c:pt idx="1155">
                  <c:v>37.5</c:v>
                </c:pt>
                <c:pt idx="1156">
                  <c:v>37.299999999999997</c:v>
                </c:pt>
                <c:pt idx="1157">
                  <c:v>36.700000000000003</c:v>
                </c:pt>
                <c:pt idx="1158">
                  <c:v>35.700000000000003</c:v>
                </c:pt>
                <c:pt idx="1159">
                  <c:v>35.1</c:v>
                </c:pt>
                <c:pt idx="1160">
                  <c:v>35.4</c:v>
                </c:pt>
                <c:pt idx="1161">
                  <c:v>35.6</c:v>
                </c:pt>
                <c:pt idx="1162">
                  <c:v>34.700000000000003</c:v>
                </c:pt>
                <c:pt idx="1163">
                  <c:v>34.200000000000003</c:v>
                </c:pt>
                <c:pt idx="1164">
                  <c:v>34.700000000000003</c:v>
                </c:pt>
                <c:pt idx="1165">
                  <c:v>34.299999999999997</c:v>
                </c:pt>
                <c:pt idx="1166">
                  <c:v>32.200000000000003</c:v>
                </c:pt>
                <c:pt idx="1167">
                  <c:v>29.4</c:v>
                </c:pt>
                <c:pt idx="1168">
                  <c:v>35.9</c:v>
                </c:pt>
                <c:pt idx="1169">
                  <c:v>46</c:v>
                </c:pt>
                <c:pt idx="1170">
                  <c:v>35.6</c:v>
                </c:pt>
                <c:pt idx="1171">
                  <c:v>27.1</c:v>
                </c:pt>
                <c:pt idx="1172">
                  <c:v>23.1</c:v>
                </c:pt>
                <c:pt idx="1173">
                  <c:v>37.200000000000003</c:v>
                </c:pt>
                <c:pt idx="1174">
                  <c:v>69.599999999999994</c:v>
                </c:pt>
                <c:pt idx="1175">
                  <c:v>77.400000000000006</c:v>
                </c:pt>
                <c:pt idx="1176">
                  <c:v>76</c:v>
                </c:pt>
                <c:pt idx="1177">
                  <c:v>73.2</c:v>
                </c:pt>
                <c:pt idx="1178">
                  <c:v>67.5</c:v>
                </c:pt>
                <c:pt idx="1179">
                  <c:v>59.7</c:v>
                </c:pt>
                <c:pt idx="1180">
                  <c:v>50.6</c:v>
                </c:pt>
                <c:pt idx="1181">
                  <c:v>42.3</c:v>
                </c:pt>
                <c:pt idx="1182">
                  <c:v>36.9</c:v>
                </c:pt>
                <c:pt idx="1183">
                  <c:v>35</c:v>
                </c:pt>
                <c:pt idx="1184">
                  <c:v>32.9</c:v>
                </c:pt>
                <c:pt idx="1185">
                  <c:v>31.7</c:v>
                </c:pt>
                <c:pt idx="1186">
                  <c:v>31.6</c:v>
                </c:pt>
                <c:pt idx="1187">
                  <c:v>31.3</c:v>
                </c:pt>
                <c:pt idx="1188">
                  <c:v>33.6</c:v>
                </c:pt>
                <c:pt idx="1189">
                  <c:v>39.200000000000003</c:v>
                </c:pt>
                <c:pt idx="1190">
                  <c:v>44.7</c:v>
                </c:pt>
                <c:pt idx="1191">
                  <c:v>52.2</c:v>
                </c:pt>
                <c:pt idx="1192">
                  <c:v>51.9</c:v>
                </c:pt>
                <c:pt idx="1193">
                  <c:v>45.8</c:v>
                </c:pt>
                <c:pt idx="1194">
                  <c:v>42.1</c:v>
                </c:pt>
                <c:pt idx="1195">
                  <c:v>38.799999999999997</c:v>
                </c:pt>
                <c:pt idx="1196">
                  <c:v>37</c:v>
                </c:pt>
                <c:pt idx="1197">
                  <c:v>36.799999999999997</c:v>
                </c:pt>
                <c:pt idx="1198">
                  <c:v>36.799999999999997</c:v>
                </c:pt>
                <c:pt idx="1199">
                  <c:v>37.5</c:v>
                </c:pt>
                <c:pt idx="1200">
                  <c:v>37.700000000000003</c:v>
                </c:pt>
                <c:pt idx="1201">
                  <c:v>37.700000000000003</c:v>
                </c:pt>
                <c:pt idx="1202">
                  <c:v>36.700000000000003</c:v>
                </c:pt>
                <c:pt idx="1203">
                  <c:v>36.9</c:v>
                </c:pt>
                <c:pt idx="1204">
                  <c:v>38.700000000000003</c:v>
                </c:pt>
                <c:pt idx="1205">
                  <c:v>41.4</c:v>
                </c:pt>
                <c:pt idx="1206">
                  <c:v>46</c:v>
                </c:pt>
                <c:pt idx="1207">
                  <c:v>50.4</c:v>
                </c:pt>
                <c:pt idx="1208">
                  <c:v>48.1</c:v>
                </c:pt>
                <c:pt idx="1209">
                  <c:v>42.5</c:v>
                </c:pt>
                <c:pt idx="1210">
                  <c:v>40.799999999999997</c:v>
                </c:pt>
                <c:pt idx="1211">
                  <c:v>43.9</c:v>
                </c:pt>
                <c:pt idx="1212">
                  <c:v>47.4</c:v>
                </c:pt>
                <c:pt idx="1213">
                  <c:v>89.5</c:v>
                </c:pt>
                <c:pt idx="1214">
                  <c:v>503.8</c:v>
                </c:pt>
                <c:pt idx="1215">
                  <c:v>787</c:v>
                </c:pt>
                <c:pt idx="1216">
                  <c:v>234</c:v>
                </c:pt>
                <c:pt idx="1217">
                  <c:v>115.5</c:v>
                </c:pt>
                <c:pt idx="1218">
                  <c:v>84.6</c:v>
                </c:pt>
                <c:pt idx="1219">
                  <c:v>73.900000000000006</c:v>
                </c:pt>
                <c:pt idx="1220">
                  <c:v>67.7</c:v>
                </c:pt>
                <c:pt idx="1221">
                  <c:v>64.099999999999994</c:v>
                </c:pt>
                <c:pt idx="1222">
                  <c:v>60.5</c:v>
                </c:pt>
                <c:pt idx="1223">
                  <c:v>57</c:v>
                </c:pt>
                <c:pt idx="1224">
                  <c:v>53.7</c:v>
                </c:pt>
                <c:pt idx="1225">
                  <c:v>50.5</c:v>
                </c:pt>
                <c:pt idx="1226">
                  <c:v>48</c:v>
                </c:pt>
                <c:pt idx="1227">
                  <c:v>49.1</c:v>
                </c:pt>
                <c:pt idx="1228">
                  <c:v>54.6</c:v>
                </c:pt>
                <c:pt idx="1229">
                  <c:v>54.1</c:v>
                </c:pt>
                <c:pt idx="1230">
                  <c:v>43.6</c:v>
                </c:pt>
                <c:pt idx="1231">
                  <c:v>38.700000000000003</c:v>
                </c:pt>
                <c:pt idx="1232">
                  <c:v>37.200000000000003</c:v>
                </c:pt>
                <c:pt idx="1233">
                  <c:v>47.2</c:v>
                </c:pt>
                <c:pt idx="1234">
                  <c:v>73.599999999999994</c:v>
                </c:pt>
                <c:pt idx="1235">
                  <c:v>80.599999999999994</c:v>
                </c:pt>
                <c:pt idx="1236">
                  <c:v>51</c:v>
                </c:pt>
                <c:pt idx="1237">
                  <c:v>40.1</c:v>
                </c:pt>
                <c:pt idx="1238">
                  <c:v>36.4</c:v>
                </c:pt>
                <c:pt idx="1239">
                  <c:v>35.299999999999997</c:v>
                </c:pt>
                <c:pt idx="1240">
                  <c:v>37.5</c:v>
                </c:pt>
                <c:pt idx="1241">
                  <c:v>158.80000000000001</c:v>
                </c:pt>
                <c:pt idx="1242">
                  <c:v>469.5</c:v>
                </c:pt>
                <c:pt idx="1243">
                  <c:v>524.20000000000005</c:v>
                </c:pt>
                <c:pt idx="1244">
                  <c:v>248</c:v>
                </c:pt>
                <c:pt idx="1245">
                  <c:v>317.39999999999998</c:v>
                </c:pt>
                <c:pt idx="1246">
                  <c:v>781.8</c:v>
                </c:pt>
                <c:pt idx="1247">
                  <c:v>956.1</c:v>
                </c:pt>
                <c:pt idx="1248">
                  <c:v>524.9</c:v>
                </c:pt>
                <c:pt idx="1249">
                  <c:v>267.89999999999998</c:v>
                </c:pt>
                <c:pt idx="1250">
                  <c:v>163.1</c:v>
                </c:pt>
                <c:pt idx="1251">
                  <c:v>121.5</c:v>
                </c:pt>
                <c:pt idx="1252">
                  <c:v>98.1</c:v>
                </c:pt>
                <c:pt idx="1253">
                  <c:v>82</c:v>
                </c:pt>
                <c:pt idx="1254">
                  <c:v>70.900000000000006</c:v>
                </c:pt>
                <c:pt idx="1255">
                  <c:v>63.1</c:v>
                </c:pt>
                <c:pt idx="1256">
                  <c:v>67.7</c:v>
                </c:pt>
                <c:pt idx="1257">
                  <c:v>125.7</c:v>
                </c:pt>
                <c:pt idx="1258">
                  <c:v>158.30000000000001</c:v>
                </c:pt>
                <c:pt idx="1259">
                  <c:v>75.400000000000006</c:v>
                </c:pt>
                <c:pt idx="1260">
                  <c:v>52.3</c:v>
                </c:pt>
                <c:pt idx="1261">
                  <c:v>44.3</c:v>
                </c:pt>
                <c:pt idx="1262">
                  <c:v>41.1</c:v>
                </c:pt>
                <c:pt idx="1263">
                  <c:v>38.5</c:v>
                </c:pt>
                <c:pt idx="1264">
                  <c:v>37.6</c:v>
                </c:pt>
                <c:pt idx="1265">
                  <c:v>36.799999999999997</c:v>
                </c:pt>
                <c:pt idx="1266">
                  <c:v>36</c:v>
                </c:pt>
                <c:pt idx="1267">
                  <c:v>36.1</c:v>
                </c:pt>
                <c:pt idx="1268">
                  <c:v>37.799999999999997</c:v>
                </c:pt>
                <c:pt idx="1269">
                  <c:v>39.6</c:v>
                </c:pt>
                <c:pt idx="1270">
                  <c:v>41.1</c:v>
                </c:pt>
                <c:pt idx="1271">
                  <c:v>42.1</c:v>
                </c:pt>
                <c:pt idx="1272">
                  <c:v>40.799999999999997</c:v>
                </c:pt>
                <c:pt idx="1273">
                  <c:v>39.299999999999997</c:v>
                </c:pt>
                <c:pt idx="1274">
                  <c:v>38.9</c:v>
                </c:pt>
                <c:pt idx="1275">
                  <c:v>40.200000000000003</c:v>
                </c:pt>
                <c:pt idx="1276">
                  <c:v>41.6</c:v>
                </c:pt>
                <c:pt idx="1277">
                  <c:v>43.5</c:v>
                </c:pt>
                <c:pt idx="1278">
                  <c:v>44.9</c:v>
                </c:pt>
                <c:pt idx="1279">
                  <c:v>46</c:v>
                </c:pt>
                <c:pt idx="1280">
                  <c:v>48.9</c:v>
                </c:pt>
                <c:pt idx="1281">
                  <c:v>47.7</c:v>
                </c:pt>
                <c:pt idx="1282">
                  <c:v>45.3</c:v>
                </c:pt>
                <c:pt idx="1283">
                  <c:v>43.6</c:v>
                </c:pt>
                <c:pt idx="1284">
                  <c:v>44.8</c:v>
                </c:pt>
                <c:pt idx="1285">
                  <c:v>127.8</c:v>
                </c:pt>
                <c:pt idx="1286">
                  <c:v>364.5</c:v>
                </c:pt>
                <c:pt idx="1287">
                  <c:v>431.1</c:v>
                </c:pt>
                <c:pt idx="1288">
                  <c:v>198.6</c:v>
                </c:pt>
                <c:pt idx="1289">
                  <c:v>121.2</c:v>
                </c:pt>
                <c:pt idx="1290">
                  <c:v>188.1</c:v>
                </c:pt>
                <c:pt idx="1291">
                  <c:v>294.2</c:v>
                </c:pt>
                <c:pt idx="1292">
                  <c:v>234.3</c:v>
                </c:pt>
                <c:pt idx="1293">
                  <c:v>138.1</c:v>
                </c:pt>
                <c:pt idx="1294">
                  <c:v>142.6</c:v>
                </c:pt>
                <c:pt idx="1295">
                  <c:v>151.19999999999999</c:v>
                </c:pt>
                <c:pt idx="1296">
                  <c:v>107.2</c:v>
                </c:pt>
                <c:pt idx="1297">
                  <c:v>80.7</c:v>
                </c:pt>
                <c:pt idx="1298">
                  <c:v>68.2</c:v>
                </c:pt>
                <c:pt idx="1299">
                  <c:v>61.8</c:v>
                </c:pt>
                <c:pt idx="1300">
                  <c:v>55.9</c:v>
                </c:pt>
                <c:pt idx="1301">
                  <c:v>50.4</c:v>
                </c:pt>
                <c:pt idx="1302">
                  <c:v>51.8</c:v>
                </c:pt>
                <c:pt idx="1303">
                  <c:v>55.2</c:v>
                </c:pt>
                <c:pt idx="1304">
                  <c:v>53.4</c:v>
                </c:pt>
                <c:pt idx="1305">
                  <c:v>52.5</c:v>
                </c:pt>
                <c:pt idx="1306">
                  <c:v>51.8</c:v>
                </c:pt>
                <c:pt idx="1307">
                  <c:v>50.6</c:v>
                </c:pt>
                <c:pt idx="1308">
                  <c:v>44.4</c:v>
                </c:pt>
                <c:pt idx="1309">
                  <c:v>38.4</c:v>
                </c:pt>
                <c:pt idx="1310">
                  <c:v>34</c:v>
                </c:pt>
                <c:pt idx="1311">
                  <c:v>31.4</c:v>
                </c:pt>
                <c:pt idx="1312">
                  <c:v>29.5</c:v>
                </c:pt>
                <c:pt idx="1313">
                  <c:v>27.6</c:v>
                </c:pt>
                <c:pt idx="1314">
                  <c:v>27.9</c:v>
                </c:pt>
                <c:pt idx="1315">
                  <c:v>27.2</c:v>
                </c:pt>
                <c:pt idx="1316">
                  <c:v>32.4</c:v>
                </c:pt>
                <c:pt idx="1317">
                  <c:v>60.7</c:v>
                </c:pt>
                <c:pt idx="1318">
                  <c:v>1118.3</c:v>
                </c:pt>
                <c:pt idx="1319">
                  <c:v>2309.1</c:v>
                </c:pt>
                <c:pt idx="1320">
                  <c:v>1069.7</c:v>
                </c:pt>
                <c:pt idx="1321">
                  <c:v>363</c:v>
                </c:pt>
                <c:pt idx="1322">
                  <c:v>196.3</c:v>
                </c:pt>
                <c:pt idx="1323">
                  <c:v>138.80000000000001</c:v>
                </c:pt>
                <c:pt idx="1324">
                  <c:v>108.7</c:v>
                </c:pt>
                <c:pt idx="1325">
                  <c:v>90.4</c:v>
                </c:pt>
                <c:pt idx="1326">
                  <c:v>78.2</c:v>
                </c:pt>
                <c:pt idx="1327">
                  <c:v>69.400000000000006</c:v>
                </c:pt>
                <c:pt idx="1328">
                  <c:v>62.2</c:v>
                </c:pt>
                <c:pt idx="1329">
                  <c:v>56.2</c:v>
                </c:pt>
                <c:pt idx="1330">
                  <c:v>50.4</c:v>
                </c:pt>
                <c:pt idx="1331">
                  <c:v>46</c:v>
                </c:pt>
                <c:pt idx="1332">
                  <c:v>42.6</c:v>
                </c:pt>
                <c:pt idx="1333">
                  <c:v>39.700000000000003</c:v>
                </c:pt>
                <c:pt idx="1334">
                  <c:v>37.1</c:v>
                </c:pt>
                <c:pt idx="1335">
                  <c:v>35.6</c:v>
                </c:pt>
                <c:pt idx="1336">
                  <c:v>33.5</c:v>
                </c:pt>
                <c:pt idx="1337">
                  <c:v>33.200000000000003</c:v>
                </c:pt>
                <c:pt idx="1338">
                  <c:v>35.5</c:v>
                </c:pt>
                <c:pt idx="1339">
                  <c:v>36.6</c:v>
                </c:pt>
                <c:pt idx="1340">
                  <c:v>37</c:v>
                </c:pt>
                <c:pt idx="1341">
                  <c:v>37.5</c:v>
                </c:pt>
                <c:pt idx="1342">
                  <c:v>37.299999999999997</c:v>
                </c:pt>
                <c:pt idx="1343">
                  <c:v>36.5</c:v>
                </c:pt>
                <c:pt idx="1344">
                  <c:v>35.700000000000003</c:v>
                </c:pt>
                <c:pt idx="1345">
                  <c:v>34.700000000000003</c:v>
                </c:pt>
                <c:pt idx="1346">
                  <c:v>33.799999999999997</c:v>
                </c:pt>
                <c:pt idx="1347">
                  <c:v>32</c:v>
                </c:pt>
                <c:pt idx="1348">
                  <c:v>30</c:v>
                </c:pt>
                <c:pt idx="1349">
                  <c:v>27.6</c:v>
                </c:pt>
                <c:pt idx="1350">
                  <c:v>25.6</c:v>
                </c:pt>
                <c:pt idx="1351">
                  <c:v>24.4</c:v>
                </c:pt>
                <c:pt idx="1352">
                  <c:v>24.3</c:v>
                </c:pt>
                <c:pt idx="1353">
                  <c:v>24.8</c:v>
                </c:pt>
                <c:pt idx="1354">
                  <c:v>27</c:v>
                </c:pt>
                <c:pt idx="1355">
                  <c:v>31.5</c:v>
                </c:pt>
                <c:pt idx="1356">
                  <c:v>40.1</c:v>
                </c:pt>
                <c:pt idx="1357">
                  <c:v>47.1</c:v>
                </c:pt>
                <c:pt idx="1358">
                  <c:v>44.4</c:v>
                </c:pt>
                <c:pt idx="1359">
                  <c:v>41.9</c:v>
                </c:pt>
                <c:pt idx="1360">
                  <c:v>38.299999999999997</c:v>
                </c:pt>
                <c:pt idx="1361">
                  <c:v>35.4</c:v>
                </c:pt>
                <c:pt idx="1362">
                  <c:v>69.3</c:v>
                </c:pt>
                <c:pt idx="1363">
                  <c:v>713.2</c:v>
                </c:pt>
                <c:pt idx="1364">
                  <c:v>1302.2</c:v>
                </c:pt>
                <c:pt idx="1365">
                  <c:v>485.8</c:v>
                </c:pt>
                <c:pt idx="1366">
                  <c:v>171</c:v>
                </c:pt>
                <c:pt idx="1367">
                  <c:v>105.6</c:v>
                </c:pt>
                <c:pt idx="1368">
                  <c:v>66.099999999999994</c:v>
                </c:pt>
                <c:pt idx="1369">
                  <c:v>1013.3</c:v>
                </c:pt>
                <c:pt idx="1370">
                  <c:v>3845</c:v>
                </c:pt>
                <c:pt idx="1371">
                  <c:v>4817.2</c:v>
                </c:pt>
                <c:pt idx="1372">
                  <c:v>2302</c:v>
                </c:pt>
                <c:pt idx="1373">
                  <c:v>914.3</c:v>
                </c:pt>
                <c:pt idx="1374">
                  <c:v>502.4</c:v>
                </c:pt>
                <c:pt idx="1375">
                  <c:v>4327.3999999999996</c:v>
                </c:pt>
                <c:pt idx="1376">
                  <c:v>11451</c:v>
                </c:pt>
                <c:pt idx="1377">
                  <c:v>10194</c:v>
                </c:pt>
                <c:pt idx="1378">
                  <c:v>5280</c:v>
                </c:pt>
                <c:pt idx="1379">
                  <c:v>4026.7</c:v>
                </c:pt>
                <c:pt idx="1380">
                  <c:v>4711.8999999999996</c:v>
                </c:pt>
                <c:pt idx="1381">
                  <c:v>4489.5</c:v>
                </c:pt>
                <c:pt idx="1382">
                  <c:v>3070.1</c:v>
                </c:pt>
                <c:pt idx="1383">
                  <c:v>1521.3</c:v>
                </c:pt>
                <c:pt idx="1384">
                  <c:v>1061.3</c:v>
                </c:pt>
                <c:pt idx="1385">
                  <c:v>776.8</c:v>
                </c:pt>
                <c:pt idx="1386">
                  <c:v>621.20000000000005</c:v>
                </c:pt>
                <c:pt idx="1387">
                  <c:v>528</c:v>
                </c:pt>
                <c:pt idx="1388">
                  <c:v>467.9</c:v>
                </c:pt>
                <c:pt idx="1389">
                  <c:v>427.1</c:v>
                </c:pt>
                <c:pt idx="1390">
                  <c:v>399.2</c:v>
                </c:pt>
                <c:pt idx="1391">
                  <c:v>422.8</c:v>
                </c:pt>
                <c:pt idx="1392">
                  <c:v>991.4</c:v>
                </c:pt>
                <c:pt idx="1393">
                  <c:v>1362.2</c:v>
                </c:pt>
                <c:pt idx="1394">
                  <c:v>527.4</c:v>
                </c:pt>
                <c:pt idx="1395">
                  <c:v>410.3</c:v>
                </c:pt>
                <c:pt idx="1396">
                  <c:v>355</c:v>
                </c:pt>
                <c:pt idx="1397">
                  <c:v>311</c:v>
                </c:pt>
                <c:pt idx="1398">
                  <c:v>294.7</c:v>
                </c:pt>
                <c:pt idx="1399">
                  <c:v>290.10000000000002</c:v>
                </c:pt>
                <c:pt idx="1400">
                  <c:v>269.10000000000002</c:v>
                </c:pt>
                <c:pt idx="1401">
                  <c:v>305.2</c:v>
                </c:pt>
                <c:pt idx="1402">
                  <c:v>352.4</c:v>
                </c:pt>
                <c:pt idx="1403">
                  <c:v>318.8</c:v>
                </c:pt>
                <c:pt idx="1404">
                  <c:v>248.8</c:v>
                </c:pt>
                <c:pt idx="1405">
                  <c:v>211.7</c:v>
                </c:pt>
                <c:pt idx="1406">
                  <c:v>190.8</c:v>
                </c:pt>
                <c:pt idx="1407">
                  <c:v>176</c:v>
                </c:pt>
                <c:pt idx="1408">
                  <c:v>161.1</c:v>
                </c:pt>
                <c:pt idx="1409">
                  <c:v>148.19999999999999</c:v>
                </c:pt>
                <c:pt idx="1410">
                  <c:v>148</c:v>
                </c:pt>
                <c:pt idx="1411">
                  <c:v>223.7</c:v>
                </c:pt>
                <c:pt idx="1412">
                  <c:v>284.39999999999998</c:v>
                </c:pt>
                <c:pt idx="1413">
                  <c:v>178.1</c:v>
                </c:pt>
                <c:pt idx="1414">
                  <c:v>150.19999999999999</c:v>
                </c:pt>
                <c:pt idx="1415">
                  <c:v>130.80000000000001</c:v>
                </c:pt>
                <c:pt idx="1416">
                  <c:v>117.3</c:v>
                </c:pt>
                <c:pt idx="1417">
                  <c:v>109.5</c:v>
                </c:pt>
                <c:pt idx="1418">
                  <c:v>103.2</c:v>
                </c:pt>
                <c:pt idx="1419">
                  <c:v>104.4</c:v>
                </c:pt>
                <c:pt idx="1420">
                  <c:v>136.6</c:v>
                </c:pt>
                <c:pt idx="1421">
                  <c:v>160.9</c:v>
                </c:pt>
                <c:pt idx="1422">
                  <c:v>132.1</c:v>
                </c:pt>
                <c:pt idx="1423">
                  <c:v>108.9</c:v>
                </c:pt>
                <c:pt idx="1424">
                  <c:v>100.5</c:v>
                </c:pt>
                <c:pt idx="1425">
                  <c:v>96.9</c:v>
                </c:pt>
                <c:pt idx="1426">
                  <c:v>98.2</c:v>
                </c:pt>
                <c:pt idx="1427">
                  <c:v>97.7</c:v>
                </c:pt>
                <c:pt idx="1428">
                  <c:v>94.4</c:v>
                </c:pt>
                <c:pt idx="1429">
                  <c:v>86.3</c:v>
                </c:pt>
                <c:pt idx="1430">
                  <c:v>78.2</c:v>
                </c:pt>
                <c:pt idx="1431">
                  <c:v>74.2</c:v>
                </c:pt>
                <c:pt idx="1432">
                  <c:v>71.2</c:v>
                </c:pt>
                <c:pt idx="1433">
                  <c:v>65.3</c:v>
                </c:pt>
                <c:pt idx="1434">
                  <c:v>59.4</c:v>
                </c:pt>
                <c:pt idx="1435">
                  <c:v>56.7</c:v>
                </c:pt>
                <c:pt idx="1436">
                  <c:v>54.1</c:v>
                </c:pt>
                <c:pt idx="1437">
                  <c:v>52.1</c:v>
                </c:pt>
                <c:pt idx="1438">
                  <c:v>51.6</c:v>
                </c:pt>
                <c:pt idx="1439">
                  <c:v>51.2</c:v>
                </c:pt>
                <c:pt idx="1440">
                  <c:v>50.3</c:v>
                </c:pt>
                <c:pt idx="1441">
                  <c:v>49.5</c:v>
                </c:pt>
                <c:pt idx="1442">
                  <c:v>49</c:v>
                </c:pt>
                <c:pt idx="1443">
                  <c:v>48.7</c:v>
                </c:pt>
                <c:pt idx="1444">
                  <c:v>48.6</c:v>
                </c:pt>
                <c:pt idx="1445">
                  <c:v>48.9</c:v>
                </c:pt>
                <c:pt idx="1446">
                  <c:v>49.8</c:v>
                </c:pt>
                <c:pt idx="1447">
                  <c:v>49.9</c:v>
                </c:pt>
                <c:pt idx="1448">
                  <c:v>48.3</c:v>
                </c:pt>
                <c:pt idx="1449">
                  <c:v>46.6</c:v>
                </c:pt>
                <c:pt idx="1450">
                  <c:v>45</c:v>
                </c:pt>
                <c:pt idx="1451">
                  <c:v>43.1</c:v>
                </c:pt>
                <c:pt idx="1452">
                  <c:v>41.5</c:v>
                </c:pt>
                <c:pt idx="1453">
                  <c:v>41.3</c:v>
                </c:pt>
                <c:pt idx="1454">
                  <c:v>40.799999999999997</c:v>
                </c:pt>
                <c:pt idx="1455">
                  <c:v>40</c:v>
                </c:pt>
                <c:pt idx="1456">
                  <c:v>39.4</c:v>
                </c:pt>
                <c:pt idx="1457">
                  <c:v>39</c:v>
                </c:pt>
                <c:pt idx="1458">
                  <c:v>39.700000000000003</c:v>
                </c:pt>
                <c:pt idx="1459">
                  <c:v>41.8</c:v>
                </c:pt>
                <c:pt idx="1460">
                  <c:v>42.7</c:v>
                </c:pt>
                <c:pt idx="1461">
                  <c:v>42.5</c:v>
                </c:pt>
                <c:pt idx="1462">
                  <c:v>41.8</c:v>
                </c:pt>
                <c:pt idx="1463">
                  <c:v>43.2</c:v>
                </c:pt>
                <c:pt idx="1464">
                  <c:v>52.2</c:v>
                </c:pt>
                <c:pt idx="1465">
                  <c:v>93.9</c:v>
                </c:pt>
                <c:pt idx="1466">
                  <c:v>134.9</c:v>
                </c:pt>
                <c:pt idx="1467">
                  <c:v>99.3</c:v>
                </c:pt>
                <c:pt idx="1468">
                  <c:v>68.8</c:v>
                </c:pt>
                <c:pt idx="1469">
                  <c:v>58.6</c:v>
                </c:pt>
                <c:pt idx="1470">
                  <c:v>54.8</c:v>
                </c:pt>
                <c:pt idx="1471">
                  <c:v>52.7</c:v>
                </c:pt>
                <c:pt idx="1472">
                  <c:v>51.2</c:v>
                </c:pt>
                <c:pt idx="1473">
                  <c:v>49.2</c:v>
                </c:pt>
                <c:pt idx="1474">
                  <c:v>48.7</c:v>
                </c:pt>
                <c:pt idx="1475">
                  <c:v>48.4</c:v>
                </c:pt>
                <c:pt idx="1476">
                  <c:v>48.4</c:v>
                </c:pt>
                <c:pt idx="1477">
                  <c:v>48.4</c:v>
                </c:pt>
                <c:pt idx="1478">
                  <c:v>48.5</c:v>
                </c:pt>
                <c:pt idx="1479">
                  <c:v>48.5</c:v>
                </c:pt>
                <c:pt idx="1480">
                  <c:v>48.9</c:v>
                </c:pt>
                <c:pt idx="1481">
                  <c:v>50.5</c:v>
                </c:pt>
                <c:pt idx="1482">
                  <c:v>53.3</c:v>
                </c:pt>
                <c:pt idx="1483">
                  <c:v>56.1</c:v>
                </c:pt>
                <c:pt idx="1484">
                  <c:v>58.3</c:v>
                </c:pt>
                <c:pt idx="1485">
                  <c:v>58.2</c:v>
                </c:pt>
                <c:pt idx="1486">
                  <c:v>54.8</c:v>
                </c:pt>
                <c:pt idx="1487">
                  <c:v>56.9</c:v>
                </c:pt>
                <c:pt idx="1488">
                  <c:v>66.8</c:v>
                </c:pt>
                <c:pt idx="1489">
                  <c:v>76.599999999999994</c:v>
                </c:pt>
                <c:pt idx="1490">
                  <c:v>75.8</c:v>
                </c:pt>
                <c:pt idx="1491">
                  <c:v>63.4</c:v>
                </c:pt>
                <c:pt idx="1492">
                  <c:v>56.6</c:v>
                </c:pt>
                <c:pt idx="1493">
                  <c:v>54.2</c:v>
                </c:pt>
                <c:pt idx="1494">
                  <c:v>52.9</c:v>
                </c:pt>
                <c:pt idx="1495">
                  <c:v>51.2</c:v>
                </c:pt>
                <c:pt idx="1496">
                  <c:v>51.6</c:v>
                </c:pt>
                <c:pt idx="1497">
                  <c:v>52.5</c:v>
                </c:pt>
                <c:pt idx="1498">
                  <c:v>52.5</c:v>
                </c:pt>
                <c:pt idx="1499">
                  <c:v>50.6</c:v>
                </c:pt>
                <c:pt idx="1500">
                  <c:v>48.3</c:v>
                </c:pt>
                <c:pt idx="1501">
                  <c:v>46.8</c:v>
                </c:pt>
                <c:pt idx="1502">
                  <c:v>47.2</c:v>
                </c:pt>
                <c:pt idx="1503">
                  <c:v>48.4</c:v>
                </c:pt>
                <c:pt idx="1504">
                  <c:v>48.1</c:v>
                </c:pt>
                <c:pt idx="1505">
                  <c:v>47</c:v>
                </c:pt>
                <c:pt idx="1506">
                  <c:v>46.1</c:v>
                </c:pt>
                <c:pt idx="1507">
                  <c:v>45.7</c:v>
                </c:pt>
                <c:pt idx="1508">
                  <c:v>45.6</c:v>
                </c:pt>
                <c:pt idx="1509">
                  <c:v>45.5</c:v>
                </c:pt>
                <c:pt idx="1510">
                  <c:v>45.4</c:v>
                </c:pt>
                <c:pt idx="1511">
                  <c:v>45.3</c:v>
                </c:pt>
                <c:pt idx="1512">
                  <c:v>45.1</c:v>
                </c:pt>
                <c:pt idx="1513">
                  <c:v>43.8</c:v>
                </c:pt>
                <c:pt idx="1514">
                  <c:v>43.1</c:v>
                </c:pt>
                <c:pt idx="1515">
                  <c:v>44.7</c:v>
                </c:pt>
                <c:pt idx="1516">
                  <c:v>45</c:v>
                </c:pt>
                <c:pt idx="1517">
                  <c:v>44</c:v>
                </c:pt>
                <c:pt idx="1518">
                  <c:v>41</c:v>
                </c:pt>
                <c:pt idx="1519">
                  <c:v>39</c:v>
                </c:pt>
                <c:pt idx="1520">
                  <c:v>39.200000000000003</c:v>
                </c:pt>
                <c:pt idx="1521">
                  <c:v>39.299999999999997</c:v>
                </c:pt>
                <c:pt idx="1522">
                  <c:v>38.700000000000003</c:v>
                </c:pt>
                <c:pt idx="1523">
                  <c:v>38.6</c:v>
                </c:pt>
                <c:pt idx="1524">
                  <c:v>39.200000000000003</c:v>
                </c:pt>
                <c:pt idx="1525">
                  <c:v>39.4</c:v>
                </c:pt>
                <c:pt idx="1526">
                  <c:v>40</c:v>
                </c:pt>
                <c:pt idx="1527">
                  <c:v>41.1</c:v>
                </c:pt>
                <c:pt idx="1528">
                  <c:v>41.6</c:v>
                </c:pt>
                <c:pt idx="1529">
                  <c:v>42.1</c:v>
                </c:pt>
                <c:pt idx="1530">
                  <c:v>43.5</c:v>
                </c:pt>
                <c:pt idx="1531">
                  <c:v>42.3</c:v>
                </c:pt>
                <c:pt idx="1532">
                  <c:v>39.700000000000003</c:v>
                </c:pt>
                <c:pt idx="1533">
                  <c:v>39.1</c:v>
                </c:pt>
                <c:pt idx="1534">
                  <c:v>39.200000000000003</c:v>
                </c:pt>
                <c:pt idx="1535">
                  <c:v>39.9</c:v>
                </c:pt>
                <c:pt idx="1536">
                  <c:v>41.1</c:v>
                </c:pt>
                <c:pt idx="1537">
                  <c:v>47.1</c:v>
                </c:pt>
                <c:pt idx="1538">
                  <c:v>62.4</c:v>
                </c:pt>
                <c:pt idx="1539">
                  <c:v>75.5</c:v>
                </c:pt>
                <c:pt idx="1540">
                  <c:v>77.2</c:v>
                </c:pt>
                <c:pt idx="1541">
                  <c:v>59.7</c:v>
                </c:pt>
                <c:pt idx="1542">
                  <c:v>50</c:v>
                </c:pt>
                <c:pt idx="1543">
                  <c:v>44.9</c:v>
                </c:pt>
                <c:pt idx="1544">
                  <c:v>43.1</c:v>
                </c:pt>
                <c:pt idx="1545">
                  <c:v>42.3</c:v>
                </c:pt>
                <c:pt idx="1546">
                  <c:v>41.2</c:v>
                </c:pt>
                <c:pt idx="1547">
                  <c:v>40.299999999999997</c:v>
                </c:pt>
                <c:pt idx="1548">
                  <c:v>39.4</c:v>
                </c:pt>
                <c:pt idx="1549">
                  <c:v>38.200000000000003</c:v>
                </c:pt>
                <c:pt idx="1550">
                  <c:v>37.200000000000003</c:v>
                </c:pt>
                <c:pt idx="1551">
                  <c:v>36.5</c:v>
                </c:pt>
                <c:pt idx="1552">
                  <c:v>34.799999999999997</c:v>
                </c:pt>
                <c:pt idx="1553">
                  <c:v>34.299999999999997</c:v>
                </c:pt>
                <c:pt idx="1554">
                  <c:v>35</c:v>
                </c:pt>
                <c:pt idx="1555">
                  <c:v>34.799999999999997</c:v>
                </c:pt>
                <c:pt idx="1556">
                  <c:v>33.4</c:v>
                </c:pt>
                <c:pt idx="1557">
                  <c:v>31.6</c:v>
                </c:pt>
                <c:pt idx="1558">
                  <c:v>30.8</c:v>
                </c:pt>
                <c:pt idx="1559">
                  <c:v>30.9</c:v>
                </c:pt>
                <c:pt idx="1560">
                  <c:v>30.4</c:v>
                </c:pt>
                <c:pt idx="1561">
                  <c:v>29</c:v>
                </c:pt>
                <c:pt idx="1562">
                  <c:v>28.6</c:v>
                </c:pt>
                <c:pt idx="1563">
                  <c:v>29.3</c:v>
                </c:pt>
                <c:pt idx="1564">
                  <c:v>29.7</c:v>
                </c:pt>
                <c:pt idx="1565">
                  <c:v>29.1</c:v>
                </c:pt>
                <c:pt idx="1566">
                  <c:v>28.3</c:v>
                </c:pt>
                <c:pt idx="1567">
                  <c:v>28.7</c:v>
                </c:pt>
                <c:pt idx="1568">
                  <c:v>29.1</c:v>
                </c:pt>
                <c:pt idx="1569">
                  <c:v>28.8</c:v>
                </c:pt>
                <c:pt idx="1570">
                  <c:v>28.7</c:v>
                </c:pt>
                <c:pt idx="1571">
                  <c:v>28.5</c:v>
                </c:pt>
                <c:pt idx="1572">
                  <c:v>29</c:v>
                </c:pt>
                <c:pt idx="1573">
                  <c:v>31.6</c:v>
                </c:pt>
                <c:pt idx="1574">
                  <c:v>44.6</c:v>
                </c:pt>
                <c:pt idx="1575">
                  <c:v>70.7</c:v>
                </c:pt>
                <c:pt idx="1576">
                  <c:v>88</c:v>
                </c:pt>
                <c:pt idx="1577">
                  <c:v>83.8</c:v>
                </c:pt>
                <c:pt idx="1578">
                  <c:v>67.900000000000006</c:v>
                </c:pt>
                <c:pt idx="1579">
                  <c:v>56.6</c:v>
                </c:pt>
                <c:pt idx="1580">
                  <c:v>56.9</c:v>
                </c:pt>
                <c:pt idx="1581">
                  <c:v>67.599999999999994</c:v>
                </c:pt>
                <c:pt idx="1582">
                  <c:v>93.9</c:v>
                </c:pt>
                <c:pt idx="1583">
                  <c:v>104.5</c:v>
                </c:pt>
                <c:pt idx="1584">
                  <c:v>68.3</c:v>
                </c:pt>
                <c:pt idx="1585">
                  <c:v>47.4</c:v>
                </c:pt>
                <c:pt idx="1586">
                  <c:v>38.9</c:v>
                </c:pt>
                <c:pt idx="1587">
                  <c:v>34.6</c:v>
                </c:pt>
                <c:pt idx="1588">
                  <c:v>31.1</c:v>
                </c:pt>
                <c:pt idx="1589">
                  <c:v>29.3</c:v>
                </c:pt>
                <c:pt idx="1590">
                  <c:v>28.3</c:v>
                </c:pt>
                <c:pt idx="1591">
                  <c:v>26.4</c:v>
                </c:pt>
                <c:pt idx="1592">
                  <c:v>26.7</c:v>
                </c:pt>
                <c:pt idx="1593">
                  <c:v>29.8</c:v>
                </c:pt>
                <c:pt idx="1594">
                  <c:v>30.4</c:v>
                </c:pt>
                <c:pt idx="1595">
                  <c:v>30.4</c:v>
                </c:pt>
                <c:pt idx="1596">
                  <c:v>28.8</c:v>
                </c:pt>
                <c:pt idx="1597">
                  <c:v>31.6</c:v>
                </c:pt>
                <c:pt idx="1598">
                  <c:v>64.5</c:v>
                </c:pt>
                <c:pt idx="1599">
                  <c:v>131.80000000000001</c:v>
                </c:pt>
                <c:pt idx="1600">
                  <c:v>173.5</c:v>
                </c:pt>
                <c:pt idx="1601">
                  <c:v>145.80000000000001</c:v>
                </c:pt>
                <c:pt idx="1602">
                  <c:v>90.2</c:v>
                </c:pt>
                <c:pt idx="1603">
                  <c:v>61.8</c:v>
                </c:pt>
                <c:pt idx="1604">
                  <c:v>49.8</c:v>
                </c:pt>
                <c:pt idx="1605">
                  <c:v>42.9</c:v>
                </c:pt>
                <c:pt idx="1606">
                  <c:v>40.799999999999997</c:v>
                </c:pt>
                <c:pt idx="1607">
                  <c:v>39</c:v>
                </c:pt>
                <c:pt idx="1608">
                  <c:v>36.9</c:v>
                </c:pt>
                <c:pt idx="1609">
                  <c:v>38</c:v>
                </c:pt>
                <c:pt idx="1610">
                  <c:v>44.7</c:v>
                </c:pt>
                <c:pt idx="1611">
                  <c:v>53.4</c:v>
                </c:pt>
                <c:pt idx="1612">
                  <c:v>52.3</c:v>
                </c:pt>
                <c:pt idx="1613">
                  <c:v>42.1</c:v>
                </c:pt>
                <c:pt idx="1614">
                  <c:v>108.1</c:v>
                </c:pt>
                <c:pt idx="1615">
                  <c:v>197.9</c:v>
                </c:pt>
                <c:pt idx="1616">
                  <c:v>179.1</c:v>
                </c:pt>
                <c:pt idx="1617">
                  <c:v>207.2</c:v>
                </c:pt>
                <c:pt idx="1618">
                  <c:v>158</c:v>
                </c:pt>
                <c:pt idx="1619">
                  <c:v>91.8</c:v>
                </c:pt>
                <c:pt idx="1620">
                  <c:v>60.3</c:v>
                </c:pt>
                <c:pt idx="1621">
                  <c:v>44.2</c:v>
                </c:pt>
                <c:pt idx="1622">
                  <c:v>34.9</c:v>
                </c:pt>
                <c:pt idx="1623">
                  <c:v>29.3</c:v>
                </c:pt>
                <c:pt idx="1624">
                  <c:v>26.1</c:v>
                </c:pt>
                <c:pt idx="1625">
                  <c:v>24</c:v>
                </c:pt>
                <c:pt idx="1626">
                  <c:v>22.9</c:v>
                </c:pt>
                <c:pt idx="1627">
                  <c:v>22.5</c:v>
                </c:pt>
                <c:pt idx="1628">
                  <c:v>22.8</c:v>
                </c:pt>
                <c:pt idx="1629">
                  <c:v>22.2</c:v>
                </c:pt>
                <c:pt idx="1630">
                  <c:v>23.1</c:v>
                </c:pt>
                <c:pt idx="1631">
                  <c:v>23.6</c:v>
                </c:pt>
                <c:pt idx="1632">
                  <c:v>22.6</c:v>
                </c:pt>
                <c:pt idx="1633">
                  <c:v>21.7</c:v>
                </c:pt>
                <c:pt idx="1634">
                  <c:v>20.9</c:v>
                </c:pt>
                <c:pt idx="1635">
                  <c:v>20.9</c:v>
                </c:pt>
                <c:pt idx="1636">
                  <c:v>21</c:v>
                </c:pt>
                <c:pt idx="1637">
                  <c:v>19.8</c:v>
                </c:pt>
                <c:pt idx="1638">
                  <c:v>19.5</c:v>
                </c:pt>
                <c:pt idx="1639">
                  <c:v>18.5</c:v>
                </c:pt>
                <c:pt idx="1640">
                  <c:v>17.5</c:v>
                </c:pt>
                <c:pt idx="1641">
                  <c:v>16.600000000000001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15.9</c:v>
                </c:pt>
                <c:pt idx="1645">
                  <c:v>14.2</c:v>
                </c:pt>
                <c:pt idx="1646">
                  <c:v>13.2</c:v>
                </c:pt>
                <c:pt idx="1647">
                  <c:v>13.5</c:v>
                </c:pt>
                <c:pt idx="1648">
                  <c:v>13.4</c:v>
                </c:pt>
                <c:pt idx="1649">
                  <c:v>13.2</c:v>
                </c:pt>
                <c:pt idx="1650">
                  <c:v>23.4</c:v>
                </c:pt>
                <c:pt idx="1651">
                  <c:v>47.3</c:v>
                </c:pt>
                <c:pt idx="1652">
                  <c:v>125.7</c:v>
                </c:pt>
                <c:pt idx="1653">
                  <c:v>190</c:v>
                </c:pt>
                <c:pt idx="1654">
                  <c:v>96.6</c:v>
                </c:pt>
                <c:pt idx="1655">
                  <c:v>58.1</c:v>
                </c:pt>
                <c:pt idx="1656">
                  <c:v>44.4</c:v>
                </c:pt>
                <c:pt idx="1657">
                  <c:v>44.4</c:v>
                </c:pt>
                <c:pt idx="1658">
                  <c:v>51.9</c:v>
                </c:pt>
                <c:pt idx="1659">
                  <c:v>60.1</c:v>
                </c:pt>
                <c:pt idx="1660">
                  <c:v>61.2</c:v>
                </c:pt>
                <c:pt idx="1661">
                  <c:v>58.9</c:v>
                </c:pt>
                <c:pt idx="1662">
                  <c:v>48.5</c:v>
                </c:pt>
                <c:pt idx="1663">
                  <c:v>35.299999999999997</c:v>
                </c:pt>
                <c:pt idx="1664">
                  <c:v>26.6</c:v>
                </c:pt>
                <c:pt idx="1665">
                  <c:v>24.2</c:v>
                </c:pt>
                <c:pt idx="1666">
                  <c:v>21.6</c:v>
                </c:pt>
                <c:pt idx="1667">
                  <c:v>19.3</c:v>
                </c:pt>
                <c:pt idx="1668">
                  <c:v>17.5</c:v>
                </c:pt>
                <c:pt idx="1669">
                  <c:v>16.2</c:v>
                </c:pt>
                <c:pt idx="1670">
                  <c:v>15.2</c:v>
                </c:pt>
                <c:pt idx="1671">
                  <c:v>15.4</c:v>
                </c:pt>
                <c:pt idx="1672">
                  <c:v>60.3</c:v>
                </c:pt>
                <c:pt idx="1673">
                  <c:v>239.8</c:v>
                </c:pt>
                <c:pt idx="1674">
                  <c:v>325.89999999999998</c:v>
                </c:pt>
                <c:pt idx="1675">
                  <c:v>157.80000000000001</c:v>
                </c:pt>
                <c:pt idx="1676">
                  <c:v>116.8</c:v>
                </c:pt>
                <c:pt idx="1677">
                  <c:v>75.599999999999994</c:v>
                </c:pt>
                <c:pt idx="1678">
                  <c:v>45</c:v>
                </c:pt>
                <c:pt idx="1679">
                  <c:v>31.7</c:v>
                </c:pt>
                <c:pt idx="1680">
                  <c:v>28.8</c:v>
                </c:pt>
                <c:pt idx="1681">
                  <c:v>27.9</c:v>
                </c:pt>
                <c:pt idx="1682">
                  <c:v>26.1</c:v>
                </c:pt>
                <c:pt idx="1683">
                  <c:v>23.6</c:v>
                </c:pt>
                <c:pt idx="1684">
                  <c:v>22.4</c:v>
                </c:pt>
                <c:pt idx="1685">
                  <c:v>21.4</c:v>
                </c:pt>
                <c:pt idx="1686">
                  <c:v>19.7</c:v>
                </c:pt>
                <c:pt idx="1687">
                  <c:v>18.2</c:v>
                </c:pt>
                <c:pt idx="1688">
                  <c:v>17.899999999999999</c:v>
                </c:pt>
                <c:pt idx="1689">
                  <c:v>17.600000000000001</c:v>
                </c:pt>
                <c:pt idx="1690">
                  <c:v>17</c:v>
                </c:pt>
                <c:pt idx="1691">
                  <c:v>17.2</c:v>
                </c:pt>
                <c:pt idx="1692">
                  <c:v>18.100000000000001</c:v>
                </c:pt>
                <c:pt idx="1693">
                  <c:v>22</c:v>
                </c:pt>
                <c:pt idx="1694">
                  <c:v>35.200000000000003</c:v>
                </c:pt>
                <c:pt idx="1695">
                  <c:v>57.6</c:v>
                </c:pt>
                <c:pt idx="1696">
                  <c:v>63.1</c:v>
                </c:pt>
                <c:pt idx="1697">
                  <c:v>43.6</c:v>
                </c:pt>
                <c:pt idx="1698">
                  <c:v>34.200000000000003</c:v>
                </c:pt>
                <c:pt idx="1699">
                  <c:v>34.4</c:v>
                </c:pt>
                <c:pt idx="1700">
                  <c:v>34.5</c:v>
                </c:pt>
                <c:pt idx="1701">
                  <c:v>34.1</c:v>
                </c:pt>
                <c:pt idx="1702">
                  <c:v>28.5</c:v>
                </c:pt>
                <c:pt idx="1703">
                  <c:v>25.1</c:v>
                </c:pt>
                <c:pt idx="1704">
                  <c:v>26.5</c:v>
                </c:pt>
                <c:pt idx="1705">
                  <c:v>33.200000000000003</c:v>
                </c:pt>
                <c:pt idx="1706">
                  <c:v>31.6</c:v>
                </c:pt>
                <c:pt idx="1707">
                  <c:v>31</c:v>
                </c:pt>
                <c:pt idx="1708">
                  <c:v>27.7</c:v>
                </c:pt>
                <c:pt idx="1709">
                  <c:v>28.6</c:v>
                </c:pt>
                <c:pt idx="1710">
                  <c:v>49.8</c:v>
                </c:pt>
                <c:pt idx="1711">
                  <c:v>74.5</c:v>
                </c:pt>
                <c:pt idx="1712">
                  <c:v>53.5</c:v>
                </c:pt>
                <c:pt idx="1713">
                  <c:v>41.8</c:v>
                </c:pt>
                <c:pt idx="1714">
                  <c:v>44.3</c:v>
                </c:pt>
                <c:pt idx="1715">
                  <c:v>108.9</c:v>
                </c:pt>
                <c:pt idx="1716">
                  <c:v>200.8</c:v>
                </c:pt>
                <c:pt idx="1717">
                  <c:v>135.6</c:v>
                </c:pt>
                <c:pt idx="1718">
                  <c:v>97.4</c:v>
                </c:pt>
                <c:pt idx="1719">
                  <c:v>85.1</c:v>
                </c:pt>
                <c:pt idx="1720">
                  <c:v>130.6</c:v>
                </c:pt>
                <c:pt idx="1721">
                  <c:v>160.6</c:v>
                </c:pt>
                <c:pt idx="1722">
                  <c:v>139.1</c:v>
                </c:pt>
                <c:pt idx="1723">
                  <c:v>112.4</c:v>
                </c:pt>
                <c:pt idx="1724">
                  <c:v>129</c:v>
                </c:pt>
                <c:pt idx="1725">
                  <c:v>134.5</c:v>
                </c:pt>
                <c:pt idx="1726">
                  <c:v>187.9</c:v>
                </c:pt>
                <c:pt idx="1727">
                  <c:v>393.3</c:v>
                </c:pt>
                <c:pt idx="1728">
                  <c:v>682</c:v>
                </c:pt>
                <c:pt idx="1729">
                  <c:v>742.9</c:v>
                </c:pt>
                <c:pt idx="1730">
                  <c:v>264.2</c:v>
                </c:pt>
                <c:pt idx="1731">
                  <c:v>163.9</c:v>
                </c:pt>
                <c:pt idx="1732">
                  <c:v>175.9</c:v>
                </c:pt>
                <c:pt idx="1733">
                  <c:v>165.3</c:v>
                </c:pt>
                <c:pt idx="1734">
                  <c:v>97.7</c:v>
                </c:pt>
                <c:pt idx="1735">
                  <c:v>330</c:v>
                </c:pt>
                <c:pt idx="1736">
                  <c:v>842</c:v>
                </c:pt>
                <c:pt idx="1737">
                  <c:v>866.4</c:v>
                </c:pt>
                <c:pt idx="1738">
                  <c:v>560.1</c:v>
                </c:pt>
                <c:pt idx="1739">
                  <c:v>324.39999999999998</c:v>
                </c:pt>
                <c:pt idx="1740">
                  <c:v>218.4</c:v>
                </c:pt>
                <c:pt idx="1741">
                  <c:v>162.30000000000001</c:v>
                </c:pt>
                <c:pt idx="1742">
                  <c:v>126.2</c:v>
                </c:pt>
                <c:pt idx="1743">
                  <c:v>98.9</c:v>
                </c:pt>
                <c:pt idx="1744">
                  <c:v>77.7</c:v>
                </c:pt>
                <c:pt idx="1745">
                  <c:v>60.6</c:v>
                </c:pt>
                <c:pt idx="1746">
                  <c:v>49.6</c:v>
                </c:pt>
                <c:pt idx="1747">
                  <c:v>44.8</c:v>
                </c:pt>
                <c:pt idx="1748">
                  <c:v>103.5</c:v>
                </c:pt>
                <c:pt idx="1749">
                  <c:v>236</c:v>
                </c:pt>
                <c:pt idx="1750">
                  <c:v>319</c:v>
                </c:pt>
                <c:pt idx="1751">
                  <c:v>295.10000000000002</c:v>
                </c:pt>
                <c:pt idx="1752">
                  <c:v>195.6</c:v>
                </c:pt>
                <c:pt idx="1753">
                  <c:v>292.7</c:v>
                </c:pt>
                <c:pt idx="1754">
                  <c:v>396</c:v>
                </c:pt>
                <c:pt idx="1755">
                  <c:v>455.4</c:v>
                </c:pt>
                <c:pt idx="1756">
                  <c:v>487.8</c:v>
                </c:pt>
                <c:pt idx="1757">
                  <c:v>298.60000000000002</c:v>
                </c:pt>
                <c:pt idx="1758">
                  <c:v>387</c:v>
                </c:pt>
                <c:pt idx="1759">
                  <c:v>407.7</c:v>
                </c:pt>
                <c:pt idx="1760">
                  <c:v>266.2</c:v>
                </c:pt>
                <c:pt idx="1761">
                  <c:v>186.9</c:v>
                </c:pt>
                <c:pt idx="1762">
                  <c:v>144.5</c:v>
                </c:pt>
                <c:pt idx="1763">
                  <c:v>116.8</c:v>
                </c:pt>
                <c:pt idx="1764">
                  <c:v>99.7</c:v>
                </c:pt>
                <c:pt idx="1765">
                  <c:v>87.6</c:v>
                </c:pt>
                <c:pt idx="1766">
                  <c:v>80.3</c:v>
                </c:pt>
                <c:pt idx="1767">
                  <c:v>1013.6</c:v>
                </c:pt>
                <c:pt idx="1768">
                  <c:v>1841.8</c:v>
                </c:pt>
                <c:pt idx="1769">
                  <c:v>533.5</c:v>
                </c:pt>
                <c:pt idx="1770">
                  <c:v>348.3</c:v>
                </c:pt>
                <c:pt idx="1771">
                  <c:v>308.89999999999998</c:v>
                </c:pt>
                <c:pt idx="1772">
                  <c:v>295.60000000000002</c:v>
                </c:pt>
                <c:pt idx="1773">
                  <c:v>260.39999999999998</c:v>
                </c:pt>
                <c:pt idx="1774">
                  <c:v>213.6</c:v>
                </c:pt>
                <c:pt idx="1775">
                  <c:v>175.6</c:v>
                </c:pt>
                <c:pt idx="1776">
                  <c:v>144.9</c:v>
                </c:pt>
                <c:pt idx="1777">
                  <c:v>120.8</c:v>
                </c:pt>
                <c:pt idx="1778">
                  <c:v>102.5</c:v>
                </c:pt>
                <c:pt idx="1779">
                  <c:v>89.1</c:v>
                </c:pt>
                <c:pt idx="1780">
                  <c:v>79.2</c:v>
                </c:pt>
                <c:pt idx="1781">
                  <c:v>71.400000000000006</c:v>
                </c:pt>
                <c:pt idx="1782">
                  <c:v>64.400000000000006</c:v>
                </c:pt>
                <c:pt idx="1783">
                  <c:v>58.5</c:v>
                </c:pt>
                <c:pt idx="1784">
                  <c:v>54.1</c:v>
                </c:pt>
                <c:pt idx="1785">
                  <c:v>49.3</c:v>
                </c:pt>
                <c:pt idx="1786">
                  <c:v>44.2</c:v>
                </c:pt>
                <c:pt idx="1787">
                  <c:v>41.2</c:v>
                </c:pt>
                <c:pt idx="1788">
                  <c:v>38.6</c:v>
                </c:pt>
                <c:pt idx="1789">
                  <c:v>36.799999999999997</c:v>
                </c:pt>
                <c:pt idx="1790">
                  <c:v>35.700000000000003</c:v>
                </c:pt>
                <c:pt idx="1791">
                  <c:v>34</c:v>
                </c:pt>
                <c:pt idx="1792">
                  <c:v>33.299999999999997</c:v>
                </c:pt>
                <c:pt idx="1793">
                  <c:v>33.1</c:v>
                </c:pt>
                <c:pt idx="1794">
                  <c:v>32.299999999999997</c:v>
                </c:pt>
                <c:pt idx="1795">
                  <c:v>30.1</c:v>
                </c:pt>
                <c:pt idx="1796">
                  <c:v>29.3</c:v>
                </c:pt>
                <c:pt idx="1797">
                  <c:v>29</c:v>
                </c:pt>
                <c:pt idx="1798">
                  <c:v>28.9</c:v>
                </c:pt>
                <c:pt idx="1799">
                  <c:v>31</c:v>
                </c:pt>
                <c:pt idx="1800">
                  <c:v>35.200000000000003</c:v>
                </c:pt>
                <c:pt idx="1801">
                  <c:v>37.6</c:v>
                </c:pt>
                <c:pt idx="1802">
                  <c:v>37.1</c:v>
                </c:pt>
                <c:pt idx="1803">
                  <c:v>37</c:v>
                </c:pt>
                <c:pt idx="1804">
                  <c:v>35.299999999999997</c:v>
                </c:pt>
                <c:pt idx="1805">
                  <c:v>32.200000000000003</c:v>
                </c:pt>
                <c:pt idx="1806">
                  <c:v>30</c:v>
                </c:pt>
                <c:pt idx="1807">
                  <c:v>29.6</c:v>
                </c:pt>
                <c:pt idx="1808">
                  <c:v>29.9</c:v>
                </c:pt>
                <c:pt idx="1809">
                  <c:v>29</c:v>
                </c:pt>
                <c:pt idx="1810">
                  <c:v>28.9</c:v>
                </c:pt>
                <c:pt idx="1811">
                  <c:v>28.8</c:v>
                </c:pt>
                <c:pt idx="1812">
                  <c:v>28.7</c:v>
                </c:pt>
                <c:pt idx="1813">
                  <c:v>28.7</c:v>
                </c:pt>
                <c:pt idx="1814">
                  <c:v>28.5</c:v>
                </c:pt>
                <c:pt idx="1815">
                  <c:v>27.5</c:v>
                </c:pt>
                <c:pt idx="1816">
                  <c:v>26.1</c:v>
                </c:pt>
                <c:pt idx="1817">
                  <c:v>27.6</c:v>
                </c:pt>
                <c:pt idx="1818">
                  <c:v>32.200000000000003</c:v>
                </c:pt>
                <c:pt idx="1819">
                  <c:v>36.4</c:v>
                </c:pt>
                <c:pt idx="1820">
                  <c:v>39</c:v>
                </c:pt>
                <c:pt idx="1821">
                  <c:v>40.700000000000003</c:v>
                </c:pt>
                <c:pt idx="1822">
                  <c:v>39.1</c:v>
                </c:pt>
                <c:pt idx="1823">
                  <c:v>37.200000000000003</c:v>
                </c:pt>
                <c:pt idx="1824">
                  <c:v>36.700000000000003</c:v>
                </c:pt>
                <c:pt idx="1825">
                  <c:v>34.6</c:v>
                </c:pt>
                <c:pt idx="1826">
                  <c:v>32.5</c:v>
                </c:pt>
                <c:pt idx="1827">
                  <c:v>32.799999999999997</c:v>
                </c:pt>
                <c:pt idx="1828">
                  <c:v>32.700000000000003</c:v>
                </c:pt>
                <c:pt idx="1829">
                  <c:v>32.6</c:v>
                </c:pt>
                <c:pt idx="1830">
                  <c:v>32.799999999999997</c:v>
                </c:pt>
                <c:pt idx="1831">
                  <c:v>32.5</c:v>
                </c:pt>
                <c:pt idx="1832">
                  <c:v>31.4</c:v>
                </c:pt>
                <c:pt idx="1833">
                  <c:v>31.6</c:v>
                </c:pt>
                <c:pt idx="1834">
                  <c:v>33.5</c:v>
                </c:pt>
                <c:pt idx="1835">
                  <c:v>36.9</c:v>
                </c:pt>
                <c:pt idx="1836">
                  <c:v>47.6</c:v>
                </c:pt>
                <c:pt idx="1837">
                  <c:v>65.5</c:v>
                </c:pt>
                <c:pt idx="1838">
                  <c:v>75.7</c:v>
                </c:pt>
                <c:pt idx="1839">
                  <c:v>71.5</c:v>
                </c:pt>
                <c:pt idx="1840">
                  <c:v>50.7</c:v>
                </c:pt>
                <c:pt idx="1841">
                  <c:v>38.799999999999997</c:v>
                </c:pt>
                <c:pt idx="1842">
                  <c:v>33.5</c:v>
                </c:pt>
                <c:pt idx="1843">
                  <c:v>31.6</c:v>
                </c:pt>
                <c:pt idx="1844">
                  <c:v>29.2</c:v>
                </c:pt>
                <c:pt idx="1845">
                  <c:v>28</c:v>
                </c:pt>
                <c:pt idx="1846">
                  <c:v>28</c:v>
                </c:pt>
                <c:pt idx="1847">
                  <c:v>27.9</c:v>
                </c:pt>
                <c:pt idx="1848">
                  <c:v>27.8</c:v>
                </c:pt>
                <c:pt idx="1849">
                  <c:v>27.7</c:v>
                </c:pt>
                <c:pt idx="1850">
                  <c:v>27.7</c:v>
                </c:pt>
                <c:pt idx="1851">
                  <c:v>27.6</c:v>
                </c:pt>
                <c:pt idx="1852">
                  <c:v>27.5</c:v>
                </c:pt>
                <c:pt idx="1853">
                  <c:v>28.4</c:v>
                </c:pt>
                <c:pt idx="1854">
                  <c:v>30.6</c:v>
                </c:pt>
                <c:pt idx="1855">
                  <c:v>33.200000000000003</c:v>
                </c:pt>
                <c:pt idx="1856">
                  <c:v>36.5</c:v>
                </c:pt>
                <c:pt idx="1857">
                  <c:v>38.1</c:v>
                </c:pt>
                <c:pt idx="1858">
                  <c:v>38.5</c:v>
                </c:pt>
                <c:pt idx="1859">
                  <c:v>37.5</c:v>
                </c:pt>
                <c:pt idx="1860">
                  <c:v>33.9</c:v>
                </c:pt>
                <c:pt idx="1861">
                  <c:v>32.200000000000003</c:v>
                </c:pt>
                <c:pt idx="1862">
                  <c:v>33.9</c:v>
                </c:pt>
                <c:pt idx="1863">
                  <c:v>31.4</c:v>
                </c:pt>
                <c:pt idx="1864">
                  <c:v>30.5</c:v>
                </c:pt>
                <c:pt idx="1865">
                  <c:v>30.2</c:v>
                </c:pt>
                <c:pt idx="1866">
                  <c:v>28.9</c:v>
                </c:pt>
                <c:pt idx="1867">
                  <c:v>27.1</c:v>
                </c:pt>
                <c:pt idx="1868">
                  <c:v>26.8</c:v>
                </c:pt>
                <c:pt idx="1869">
                  <c:v>25.4</c:v>
                </c:pt>
                <c:pt idx="1870">
                  <c:v>24.7</c:v>
                </c:pt>
                <c:pt idx="1871">
                  <c:v>24.6</c:v>
                </c:pt>
                <c:pt idx="1872">
                  <c:v>24.5</c:v>
                </c:pt>
                <c:pt idx="1873">
                  <c:v>24.4</c:v>
                </c:pt>
                <c:pt idx="1874">
                  <c:v>24.3</c:v>
                </c:pt>
                <c:pt idx="1875">
                  <c:v>24.2</c:v>
                </c:pt>
                <c:pt idx="1876">
                  <c:v>24.1</c:v>
                </c:pt>
                <c:pt idx="1877">
                  <c:v>27.2</c:v>
                </c:pt>
                <c:pt idx="1878">
                  <c:v>36.299999999999997</c:v>
                </c:pt>
                <c:pt idx="1879">
                  <c:v>45.1</c:v>
                </c:pt>
                <c:pt idx="1880">
                  <c:v>67.900000000000006</c:v>
                </c:pt>
                <c:pt idx="1881">
                  <c:v>97.1</c:v>
                </c:pt>
                <c:pt idx="1882">
                  <c:v>79.5</c:v>
                </c:pt>
                <c:pt idx="1883">
                  <c:v>51.6</c:v>
                </c:pt>
                <c:pt idx="1884">
                  <c:v>38.1</c:v>
                </c:pt>
                <c:pt idx="1885">
                  <c:v>32.200000000000003</c:v>
                </c:pt>
                <c:pt idx="1886">
                  <c:v>35.799999999999997</c:v>
                </c:pt>
                <c:pt idx="1887">
                  <c:v>56.9</c:v>
                </c:pt>
                <c:pt idx="1888">
                  <c:v>85.6</c:v>
                </c:pt>
                <c:pt idx="1889">
                  <c:v>82.1</c:v>
                </c:pt>
                <c:pt idx="1890">
                  <c:v>59.8</c:v>
                </c:pt>
                <c:pt idx="1891">
                  <c:v>45.4</c:v>
                </c:pt>
                <c:pt idx="1892">
                  <c:v>38.1</c:v>
                </c:pt>
                <c:pt idx="1893">
                  <c:v>35.1</c:v>
                </c:pt>
                <c:pt idx="1894">
                  <c:v>34.1</c:v>
                </c:pt>
                <c:pt idx="1895">
                  <c:v>33.5</c:v>
                </c:pt>
                <c:pt idx="1896">
                  <c:v>32.700000000000003</c:v>
                </c:pt>
                <c:pt idx="1897">
                  <c:v>32.299999999999997</c:v>
                </c:pt>
                <c:pt idx="1898">
                  <c:v>30.7</c:v>
                </c:pt>
                <c:pt idx="1899">
                  <c:v>29.5</c:v>
                </c:pt>
                <c:pt idx="1900">
                  <c:v>31.8</c:v>
                </c:pt>
                <c:pt idx="1901">
                  <c:v>30.5</c:v>
                </c:pt>
                <c:pt idx="1902">
                  <c:v>29.4</c:v>
                </c:pt>
                <c:pt idx="1903">
                  <c:v>29.9</c:v>
                </c:pt>
                <c:pt idx="1904">
                  <c:v>28.8</c:v>
                </c:pt>
                <c:pt idx="1905">
                  <c:v>27.6</c:v>
                </c:pt>
                <c:pt idx="1906">
                  <c:v>26.8</c:v>
                </c:pt>
                <c:pt idx="1907">
                  <c:v>25.7</c:v>
                </c:pt>
                <c:pt idx="1908">
                  <c:v>24.2</c:v>
                </c:pt>
                <c:pt idx="1909">
                  <c:v>23.4</c:v>
                </c:pt>
                <c:pt idx="1910">
                  <c:v>23.1</c:v>
                </c:pt>
                <c:pt idx="1911">
                  <c:v>22.1</c:v>
                </c:pt>
                <c:pt idx="1912">
                  <c:v>22</c:v>
                </c:pt>
                <c:pt idx="1913">
                  <c:v>23.1</c:v>
                </c:pt>
                <c:pt idx="1914">
                  <c:v>22.9</c:v>
                </c:pt>
                <c:pt idx="1915">
                  <c:v>21.8</c:v>
                </c:pt>
                <c:pt idx="1916">
                  <c:v>21.1</c:v>
                </c:pt>
                <c:pt idx="1917">
                  <c:v>21</c:v>
                </c:pt>
                <c:pt idx="1918">
                  <c:v>21</c:v>
                </c:pt>
                <c:pt idx="1919">
                  <c:v>21.5</c:v>
                </c:pt>
                <c:pt idx="1920">
                  <c:v>22.4</c:v>
                </c:pt>
                <c:pt idx="1921">
                  <c:v>22.8</c:v>
                </c:pt>
                <c:pt idx="1922">
                  <c:v>22.8</c:v>
                </c:pt>
                <c:pt idx="1923">
                  <c:v>23.7</c:v>
                </c:pt>
                <c:pt idx="1924">
                  <c:v>25.8</c:v>
                </c:pt>
                <c:pt idx="1925">
                  <c:v>25.6</c:v>
                </c:pt>
                <c:pt idx="1926">
                  <c:v>24.6</c:v>
                </c:pt>
                <c:pt idx="1927">
                  <c:v>25.3</c:v>
                </c:pt>
                <c:pt idx="1928">
                  <c:v>29.1</c:v>
                </c:pt>
                <c:pt idx="1929">
                  <c:v>35.1</c:v>
                </c:pt>
                <c:pt idx="1930">
                  <c:v>33.799999999999997</c:v>
                </c:pt>
                <c:pt idx="1931">
                  <c:v>32.5</c:v>
                </c:pt>
                <c:pt idx="1932">
                  <c:v>31.2</c:v>
                </c:pt>
                <c:pt idx="1933">
                  <c:v>30.1</c:v>
                </c:pt>
                <c:pt idx="1934">
                  <c:v>30.2</c:v>
                </c:pt>
                <c:pt idx="1935">
                  <c:v>30.3</c:v>
                </c:pt>
                <c:pt idx="1936">
                  <c:v>34.1</c:v>
                </c:pt>
                <c:pt idx="1937">
                  <c:v>40.5</c:v>
                </c:pt>
                <c:pt idx="1938">
                  <c:v>39.200000000000003</c:v>
                </c:pt>
                <c:pt idx="1939">
                  <c:v>35.1</c:v>
                </c:pt>
                <c:pt idx="1940">
                  <c:v>31.6</c:v>
                </c:pt>
                <c:pt idx="1941">
                  <c:v>29.1</c:v>
                </c:pt>
                <c:pt idx="1942">
                  <c:v>26.7</c:v>
                </c:pt>
                <c:pt idx="1943">
                  <c:v>25.6</c:v>
                </c:pt>
                <c:pt idx="1944">
                  <c:v>25.9</c:v>
                </c:pt>
                <c:pt idx="1945">
                  <c:v>25.6</c:v>
                </c:pt>
                <c:pt idx="1946">
                  <c:v>39.1</c:v>
                </c:pt>
                <c:pt idx="1947">
                  <c:v>87.7</c:v>
                </c:pt>
                <c:pt idx="1948">
                  <c:v>146.5</c:v>
                </c:pt>
                <c:pt idx="1949">
                  <c:v>149.9</c:v>
                </c:pt>
                <c:pt idx="1950">
                  <c:v>94.9</c:v>
                </c:pt>
                <c:pt idx="1951">
                  <c:v>62.1</c:v>
                </c:pt>
                <c:pt idx="1952">
                  <c:v>46.2</c:v>
                </c:pt>
                <c:pt idx="1953">
                  <c:v>38.200000000000003</c:v>
                </c:pt>
                <c:pt idx="1954">
                  <c:v>33.1</c:v>
                </c:pt>
                <c:pt idx="1955">
                  <c:v>29</c:v>
                </c:pt>
                <c:pt idx="1956">
                  <c:v>69.3</c:v>
                </c:pt>
                <c:pt idx="1957">
                  <c:v>233.8</c:v>
                </c:pt>
                <c:pt idx="1958">
                  <c:v>297.8</c:v>
                </c:pt>
                <c:pt idx="1959">
                  <c:v>115.7</c:v>
                </c:pt>
                <c:pt idx="1960">
                  <c:v>51.7</c:v>
                </c:pt>
                <c:pt idx="1961">
                  <c:v>31.2</c:v>
                </c:pt>
                <c:pt idx="1962">
                  <c:v>29.2</c:v>
                </c:pt>
                <c:pt idx="1963">
                  <c:v>25.7</c:v>
                </c:pt>
                <c:pt idx="1964">
                  <c:v>25.5</c:v>
                </c:pt>
                <c:pt idx="1965">
                  <c:v>28.2</c:v>
                </c:pt>
                <c:pt idx="1966">
                  <c:v>23</c:v>
                </c:pt>
                <c:pt idx="1967">
                  <c:v>18.600000000000001</c:v>
                </c:pt>
                <c:pt idx="1968">
                  <c:v>17.399999999999999</c:v>
                </c:pt>
                <c:pt idx="1969">
                  <c:v>16.5</c:v>
                </c:pt>
                <c:pt idx="1970">
                  <c:v>15.7</c:v>
                </c:pt>
                <c:pt idx="1971">
                  <c:v>14.9</c:v>
                </c:pt>
                <c:pt idx="1972">
                  <c:v>13.6</c:v>
                </c:pt>
                <c:pt idx="1973">
                  <c:v>12.4</c:v>
                </c:pt>
                <c:pt idx="1974">
                  <c:v>12</c:v>
                </c:pt>
                <c:pt idx="1975">
                  <c:v>12.5</c:v>
                </c:pt>
                <c:pt idx="1976">
                  <c:v>13.6</c:v>
                </c:pt>
                <c:pt idx="1977">
                  <c:v>13.7</c:v>
                </c:pt>
                <c:pt idx="1978">
                  <c:v>13.7</c:v>
                </c:pt>
                <c:pt idx="1979">
                  <c:v>13.8</c:v>
                </c:pt>
                <c:pt idx="1980">
                  <c:v>14.1</c:v>
                </c:pt>
                <c:pt idx="1981">
                  <c:v>15.5</c:v>
                </c:pt>
                <c:pt idx="1982">
                  <c:v>17.899999999999999</c:v>
                </c:pt>
                <c:pt idx="1983">
                  <c:v>18.7</c:v>
                </c:pt>
                <c:pt idx="1984">
                  <c:v>17.100000000000001</c:v>
                </c:pt>
                <c:pt idx="1985">
                  <c:v>17.5</c:v>
                </c:pt>
                <c:pt idx="1986">
                  <c:v>18.7</c:v>
                </c:pt>
                <c:pt idx="1987">
                  <c:v>18</c:v>
                </c:pt>
                <c:pt idx="1988">
                  <c:v>15.8</c:v>
                </c:pt>
                <c:pt idx="1989">
                  <c:v>15.1</c:v>
                </c:pt>
                <c:pt idx="1990">
                  <c:v>15.8</c:v>
                </c:pt>
                <c:pt idx="1991">
                  <c:v>15.9</c:v>
                </c:pt>
                <c:pt idx="1992">
                  <c:v>15.7</c:v>
                </c:pt>
                <c:pt idx="1993">
                  <c:v>15.9</c:v>
                </c:pt>
                <c:pt idx="1994">
                  <c:v>16</c:v>
                </c:pt>
                <c:pt idx="1995">
                  <c:v>17.2</c:v>
                </c:pt>
                <c:pt idx="1996">
                  <c:v>19.600000000000001</c:v>
                </c:pt>
                <c:pt idx="1997">
                  <c:v>20.8</c:v>
                </c:pt>
                <c:pt idx="1998">
                  <c:v>21.9</c:v>
                </c:pt>
                <c:pt idx="1999">
                  <c:v>23.1</c:v>
                </c:pt>
                <c:pt idx="2000">
                  <c:v>23.2</c:v>
                </c:pt>
                <c:pt idx="2001">
                  <c:v>21.6</c:v>
                </c:pt>
                <c:pt idx="2002">
                  <c:v>21.1</c:v>
                </c:pt>
                <c:pt idx="2003">
                  <c:v>21.7</c:v>
                </c:pt>
                <c:pt idx="2004">
                  <c:v>21.8</c:v>
                </c:pt>
                <c:pt idx="2005">
                  <c:v>20</c:v>
                </c:pt>
                <c:pt idx="2006">
                  <c:v>18.5</c:v>
                </c:pt>
                <c:pt idx="2007">
                  <c:v>20.3</c:v>
                </c:pt>
                <c:pt idx="2008">
                  <c:v>23.1</c:v>
                </c:pt>
                <c:pt idx="2009">
                  <c:v>33.5</c:v>
                </c:pt>
                <c:pt idx="2010">
                  <c:v>80.7</c:v>
                </c:pt>
                <c:pt idx="2011">
                  <c:v>138.80000000000001</c:v>
                </c:pt>
                <c:pt idx="2012">
                  <c:v>133</c:v>
                </c:pt>
                <c:pt idx="2013">
                  <c:v>95.4</c:v>
                </c:pt>
                <c:pt idx="2014">
                  <c:v>58.5</c:v>
                </c:pt>
                <c:pt idx="2015">
                  <c:v>40.5</c:v>
                </c:pt>
                <c:pt idx="2016">
                  <c:v>35.200000000000003</c:v>
                </c:pt>
                <c:pt idx="2017">
                  <c:v>31.9</c:v>
                </c:pt>
                <c:pt idx="2018">
                  <c:v>25.2</c:v>
                </c:pt>
                <c:pt idx="2019">
                  <c:v>19.899999999999999</c:v>
                </c:pt>
                <c:pt idx="2020">
                  <c:v>16.600000000000001</c:v>
                </c:pt>
                <c:pt idx="2021">
                  <c:v>14.6</c:v>
                </c:pt>
                <c:pt idx="2022">
                  <c:v>13.2</c:v>
                </c:pt>
                <c:pt idx="2023">
                  <c:v>12.7</c:v>
                </c:pt>
                <c:pt idx="2024">
                  <c:v>12.7</c:v>
                </c:pt>
                <c:pt idx="2025">
                  <c:v>12.6</c:v>
                </c:pt>
                <c:pt idx="2026">
                  <c:v>23.8</c:v>
                </c:pt>
                <c:pt idx="2027">
                  <c:v>62.9</c:v>
                </c:pt>
                <c:pt idx="2028">
                  <c:v>72</c:v>
                </c:pt>
                <c:pt idx="2029">
                  <c:v>26.9</c:v>
                </c:pt>
                <c:pt idx="2030">
                  <c:v>19.7</c:v>
                </c:pt>
                <c:pt idx="2031">
                  <c:v>15.1</c:v>
                </c:pt>
                <c:pt idx="2032">
                  <c:v>11.8</c:v>
                </c:pt>
                <c:pt idx="2033">
                  <c:v>10.9</c:v>
                </c:pt>
                <c:pt idx="2034">
                  <c:v>12.2</c:v>
                </c:pt>
                <c:pt idx="2035">
                  <c:v>16.2</c:v>
                </c:pt>
                <c:pt idx="2036">
                  <c:v>19.5</c:v>
                </c:pt>
                <c:pt idx="2037">
                  <c:v>18.399999999999999</c:v>
                </c:pt>
                <c:pt idx="2038">
                  <c:v>14.7</c:v>
                </c:pt>
                <c:pt idx="2039">
                  <c:v>13</c:v>
                </c:pt>
                <c:pt idx="2040">
                  <c:v>11.7</c:v>
                </c:pt>
                <c:pt idx="2041">
                  <c:v>10.4</c:v>
                </c:pt>
                <c:pt idx="2042">
                  <c:v>9</c:v>
                </c:pt>
                <c:pt idx="2043">
                  <c:v>8.5</c:v>
                </c:pt>
                <c:pt idx="2044">
                  <c:v>8.1999999999999993</c:v>
                </c:pt>
                <c:pt idx="2045">
                  <c:v>7.8</c:v>
                </c:pt>
                <c:pt idx="2046">
                  <c:v>7.7</c:v>
                </c:pt>
                <c:pt idx="2047">
                  <c:v>6.8</c:v>
                </c:pt>
                <c:pt idx="2048">
                  <c:v>20.2</c:v>
                </c:pt>
                <c:pt idx="2049">
                  <c:v>45.8</c:v>
                </c:pt>
                <c:pt idx="2050">
                  <c:v>49.2</c:v>
                </c:pt>
                <c:pt idx="2051">
                  <c:v>46.7</c:v>
                </c:pt>
                <c:pt idx="2052">
                  <c:v>39.9</c:v>
                </c:pt>
                <c:pt idx="2053">
                  <c:v>32</c:v>
                </c:pt>
                <c:pt idx="2054">
                  <c:v>28.1</c:v>
                </c:pt>
                <c:pt idx="2055">
                  <c:v>27.5</c:v>
                </c:pt>
                <c:pt idx="2056">
                  <c:v>27.5</c:v>
                </c:pt>
                <c:pt idx="2057">
                  <c:v>27.4</c:v>
                </c:pt>
                <c:pt idx="2058">
                  <c:v>27.4</c:v>
                </c:pt>
                <c:pt idx="2059">
                  <c:v>27.7</c:v>
                </c:pt>
                <c:pt idx="2060">
                  <c:v>26</c:v>
                </c:pt>
                <c:pt idx="2061">
                  <c:v>23.6</c:v>
                </c:pt>
                <c:pt idx="2062">
                  <c:v>37.799999999999997</c:v>
                </c:pt>
                <c:pt idx="2063">
                  <c:v>51.5</c:v>
                </c:pt>
                <c:pt idx="2064">
                  <c:v>38</c:v>
                </c:pt>
                <c:pt idx="2065">
                  <c:v>34.200000000000003</c:v>
                </c:pt>
                <c:pt idx="2066">
                  <c:v>36.9</c:v>
                </c:pt>
                <c:pt idx="2067">
                  <c:v>39.6</c:v>
                </c:pt>
                <c:pt idx="2068">
                  <c:v>39</c:v>
                </c:pt>
                <c:pt idx="2069">
                  <c:v>38.700000000000003</c:v>
                </c:pt>
                <c:pt idx="2070">
                  <c:v>37</c:v>
                </c:pt>
                <c:pt idx="2071">
                  <c:v>34.200000000000003</c:v>
                </c:pt>
                <c:pt idx="2072">
                  <c:v>33.4</c:v>
                </c:pt>
                <c:pt idx="2073">
                  <c:v>31.7</c:v>
                </c:pt>
                <c:pt idx="2074">
                  <c:v>30.1</c:v>
                </c:pt>
                <c:pt idx="2075">
                  <c:v>29.3</c:v>
                </c:pt>
                <c:pt idx="2076">
                  <c:v>30.4</c:v>
                </c:pt>
                <c:pt idx="2077">
                  <c:v>31.4</c:v>
                </c:pt>
                <c:pt idx="2078">
                  <c:v>31.3</c:v>
                </c:pt>
                <c:pt idx="2079">
                  <c:v>30.4</c:v>
                </c:pt>
                <c:pt idx="2080">
                  <c:v>29.3</c:v>
                </c:pt>
                <c:pt idx="2081">
                  <c:v>28.1</c:v>
                </c:pt>
                <c:pt idx="2082">
                  <c:v>28.4</c:v>
                </c:pt>
                <c:pt idx="2083">
                  <c:v>34.4</c:v>
                </c:pt>
                <c:pt idx="2084">
                  <c:v>40.799999999999997</c:v>
                </c:pt>
                <c:pt idx="2085">
                  <c:v>36.4</c:v>
                </c:pt>
                <c:pt idx="2086">
                  <c:v>30.8</c:v>
                </c:pt>
                <c:pt idx="2087">
                  <c:v>30</c:v>
                </c:pt>
                <c:pt idx="2088">
                  <c:v>29.4</c:v>
                </c:pt>
                <c:pt idx="2089">
                  <c:v>26.7</c:v>
                </c:pt>
                <c:pt idx="2090">
                  <c:v>22.1</c:v>
                </c:pt>
                <c:pt idx="2091">
                  <c:v>27.9</c:v>
                </c:pt>
                <c:pt idx="2092">
                  <c:v>27.6</c:v>
                </c:pt>
                <c:pt idx="2093">
                  <c:v>13.5</c:v>
                </c:pt>
                <c:pt idx="2094">
                  <c:v>15.5</c:v>
                </c:pt>
                <c:pt idx="2095">
                  <c:v>21.1</c:v>
                </c:pt>
                <c:pt idx="2096">
                  <c:v>22.7</c:v>
                </c:pt>
                <c:pt idx="2097">
                  <c:v>26.9</c:v>
                </c:pt>
                <c:pt idx="2098">
                  <c:v>31.3</c:v>
                </c:pt>
                <c:pt idx="2099">
                  <c:v>35.799999999999997</c:v>
                </c:pt>
                <c:pt idx="2100">
                  <c:v>35.200000000000003</c:v>
                </c:pt>
                <c:pt idx="2101">
                  <c:v>34.200000000000003</c:v>
                </c:pt>
                <c:pt idx="2102">
                  <c:v>35.200000000000003</c:v>
                </c:pt>
                <c:pt idx="2103">
                  <c:v>31.2</c:v>
                </c:pt>
                <c:pt idx="2104">
                  <c:v>27.9</c:v>
                </c:pt>
                <c:pt idx="2105">
                  <c:v>33</c:v>
                </c:pt>
                <c:pt idx="2106">
                  <c:v>57.8</c:v>
                </c:pt>
                <c:pt idx="2107">
                  <c:v>66.3</c:v>
                </c:pt>
                <c:pt idx="2108">
                  <c:v>38.799999999999997</c:v>
                </c:pt>
                <c:pt idx="2109">
                  <c:v>37.700000000000003</c:v>
                </c:pt>
                <c:pt idx="2110">
                  <c:v>33.799999999999997</c:v>
                </c:pt>
                <c:pt idx="2111">
                  <c:v>32.299999999999997</c:v>
                </c:pt>
                <c:pt idx="2112">
                  <c:v>31.7</c:v>
                </c:pt>
                <c:pt idx="2113">
                  <c:v>33.1</c:v>
                </c:pt>
                <c:pt idx="2114">
                  <c:v>35.5</c:v>
                </c:pt>
                <c:pt idx="2115">
                  <c:v>36.1</c:v>
                </c:pt>
                <c:pt idx="2116">
                  <c:v>50</c:v>
                </c:pt>
                <c:pt idx="2117">
                  <c:v>80.2</c:v>
                </c:pt>
                <c:pt idx="2118">
                  <c:v>72.900000000000006</c:v>
                </c:pt>
                <c:pt idx="2119">
                  <c:v>37.4</c:v>
                </c:pt>
                <c:pt idx="2120">
                  <c:v>60.6</c:v>
                </c:pt>
                <c:pt idx="2121">
                  <c:v>198.1</c:v>
                </c:pt>
                <c:pt idx="2122">
                  <c:v>406.1</c:v>
                </c:pt>
                <c:pt idx="2123">
                  <c:v>356.7</c:v>
                </c:pt>
                <c:pt idx="2124">
                  <c:v>108.6</c:v>
                </c:pt>
                <c:pt idx="2125">
                  <c:v>60.5</c:v>
                </c:pt>
                <c:pt idx="2126">
                  <c:v>41.9</c:v>
                </c:pt>
                <c:pt idx="2127">
                  <c:v>31.4</c:v>
                </c:pt>
                <c:pt idx="2128">
                  <c:v>37.1</c:v>
                </c:pt>
                <c:pt idx="2129">
                  <c:v>43</c:v>
                </c:pt>
                <c:pt idx="2130">
                  <c:v>26</c:v>
                </c:pt>
                <c:pt idx="2131">
                  <c:v>21.1</c:v>
                </c:pt>
                <c:pt idx="2132">
                  <c:v>20.8</c:v>
                </c:pt>
                <c:pt idx="2133">
                  <c:v>20.3</c:v>
                </c:pt>
                <c:pt idx="2134">
                  <c:v>22.1</c:v>
                </c:pt>
                <c:pt idx="2135">
                  <c:v>24.1</c:v>
                </c:pt>
                <c:pt idx="2136">
                  <c:v>20.7</c:v>
                </c:pt>
                <c:pt idx="2137">
                  <c:v>20.2</c:v>
                </c:pt>
                <c:pt idx="2138">
                  <c:v>20.7</c:v>
                </c:pt>
                <c:pt idx="2139">
                  <c:v>22.6</c:v>
                </c:pt>
                <c:pt idx="2140">
                  <c:v>23.8</c:v>
                </c:pt>
                <c:pt idx="2141">
                  <c:v>23.5</c:v>
                </c:pt>
                <c:pt idx="2142">
                  <c:v>23.7</c:v>
                </c:pt>
                <c:pt idx="2143">
                  <c:v>23.2</c:v>
                </c:pt>
                <c:pt idx="2144">
                  <c:v>19.600000000000001</c:v>
                </c:pt>
                <c:pt idx="2145">
                  <c:v>15.9</c:v>
                </c:pt>
                <c:pt idx="2146">
                  <c:v>14.2</c:v>
                </c:pt>
                <c:pt idx="2147">
                  <c:v>13.3</c:v>
                </c:pt>
                <c:pt idx="2148">
                  <c:v>12.2</c:v>
                </c:pt>
                <c:pt idx="2149">
                  <c:v>11.5</c:v>
                </c:pt>
                <c:pt idx="2150">
                  <c:v>11.2</c:v>
                </c:pt>
                <c:pt idx="2151">
                  <c:v>11.5</c:v>
                </c:pt>
                <c:pt idx="2152">
                  <c:v>12.4</c:v>
                </c:pt>
                <c:pt idx="2153">
                  <c:v>18.3</c:v>
                </c:pt>
                <c:pt idx="2154">
                  <c:v>25.9</c:v>
                </c:pt>
                <c:pt idx="2155">
                  <c:v>25.7</c:v>
                </c:pt>
                <c:pt idx="2156">
                  <c:v>26.5</c:v>
                </c:pt>
                <c:pt idx="2157">
                  <c:v>26.4</c:v>
                </c:pt>
                <c:pt idx="2158">
                  <c:v>26.7</c:v>
                </c:pt>
                <c:pt idx="2159">
                  <c:v>34.4</c:v>
                </c:pt>
                <c:pt idx="2160">
                  <c:v>44.3</c:v>
                </c:pt>
                <c:pt idx="2161">
                  <c:v>42.1</c:v>
                </c:pt>
                <c:pt idx="2162">
                  <c:v>33.700000000000003</c:v>
                </c:pt>
                <c:pt idx="2163">
                  <c:v>29.7</c:v>
                </c:pt>
                <c:pt idx="2164">
                  <c:v>28.6</c:v>
                </c:pt>
                <c:pt idx="2165">
                  <c:v>27.3</c:v>
                </c:pt>
                <c:pt idx="2166">
                  <c:v>27.3</c:v>
                </c:pt>
                <c:pt idx="2167">
                  <c:v>27.3</c:v>
                </c:pt>
                <c:pt idx="2168">
                  <c:v>27.3</c:v>
                </c:pt>
                <c:pt idx="2169">
                  <c:v>27.2</c:v>
                </c:pt>
                <c:pt idx="2170">
                  <c:v>27.2</c:v>
                </c:pt>
                <c:pt idx="2171">
                  <c:v>27.2</c:v>
                </c:pt>
                <c:pt idx="2172">
                  <c:v>27.2</c:v>
                </c:pt>
                <c:pt idx="2173">
                  <c:v>27.2</c:v>
                </c:pt>
                <c:pt idx="2174">
                  <c:v>27.1</c:v>
                </c:pt>
                <c:pt idx="2175">
                  <c:v>27</c:v>
                </c:pt>
                <c:pt idx="2176">
                  <c:v>27.4</c:v>
                </c:pt>
                <c:pt idx="2177">
                  <c:v>28.2</c:v>
                </c:pt>
                <c:pt idx="2178">
                  <c:v>28.1</c:v>
                </c:pt>
                <c:pt idx="2179">
                  <c:v>29.3</c:v>
                </c:pt>
                <c:pt idx="2180">
                  <c:v>29.9</c:v>
                </c:pt>
                <c:pt idx="2181">
                  <c:v>28.2</c:v>
                </c:pt>
                <c:pt idx="2182">
                  <c:v>27.2</c:v>
                </c:pt>
                <c:pt idx="2183">
                  <c:v>27</c:v>
                </c:pt>
                <c:pt idx="2184">
                  <c:v>26.8</c:v>
                </c:pt>
                <c:pt idx="2185">
                  <c:v>26.9</c:v>
                </c:pt>
                <c:pt idx="2186">
                  <c:v>26.9</c:v>
                </c:pt>
                <c:pt idx="2187">
                  <c:v>27.1</c:v>
                </c:pt>
                <c:pt idx="2188">
                  <c:v>27.8</c:v>
                </c:pt>
                <c:pt idx="2189">
                  <c:v>28.8</c:v>
                </c:pt>
                <c:pt idx="2190">
                  <c:v>29.1</c:v>
                </c:pt>
                <c:pt idx="2191">
                  <c:v>30.8</c:v>
                </c:pt>
                <c:pt idx="2192">
                  <c:v>36.700000000000003</c:v>
                </c:pt>
                <c:pt idx="2193">
                  <c:v>40.200000000000003</c:v>
                </c:pt>
                <c:pt idx="2194">
                  <c:v>36.6</c:v>
                </c:pt>
                <c:pt idx="2195">
                  <c:v>34</c:v>
                </c:pt>
                <c:pt idx="2196">
                  <c:v>32.299999999999997</c:v>
                </c:pt>
                <c:pt idx="2197">
                  <c:v>31.7</c:v>
                </c:pt>
                <c:pt idx="2198">
                  <c:v>31.8</c:v>
                </c:pt>
                <c:pt idx="2199">
                  <c:v>31.5</c:v>
                </c:pt>
                <c:pt idx="2200">
                  <c:v>31.4</c:v>
                </c:pt>
                <c:pt idx="2201">
                  <c:v>31.3</c:v>
                </c:pt>
                <c:pt idx="2202">
                  <c:v>31.6</c:v>
                </c:pt>
                <c:pt idx="2203">
                  <c:v>31.3</c:v>
                </c:pt>
                <c:pt idx="2204">
                  <c:v>30.1</c:v>
                </c:pt>
                <c:pt idx="2205">
                  <c:v>29.2</c:v>
                </c:pt>
                <c:pt idx="2206">
                  <c:v>29.7</c:v>
                </c:pt>
                <c:pt idx="2207">
                  <c:v>30.5</c:v>
                </c:pt>
                <c:pt idx="2208">
                  <c:v>30.5</c:v>
                </c:pt>
                <c:pt idx="2209">
                  <c:v>30.4</c:v>
                </c:pt>
                <c:pt idx="2210">
                  <c:v>30.4</c:v>
                </c:pt>
                <c:pt idx="2211">
                  <c:v>30.4</c:v>
                </c:pt>
                <c:pt idx="2212">
                  <c:v>30.6</c:v>
                </c:pt>
                <c:pt idx="2213">
                  <c:v>31.8</c:v>
                </c:pt>
                <c:pt idx="2214">
                  <c:v>34.200000000000003</c:v>
                </c:pt>
                <c:pt idx="2215">
                  <c:v>35.5</c:v>
                </c:pt>
                <c:pt idx="2216">
                  <c:v>35.5</c:v>
                </c:pt>
                <c:pt idx="2217">
                  <c:v>36.5</c:v>
                </c:pt>
                <c:pt idx="2218">
                  <c:v>38.700000000000003</c:v>
                </c:pt>
                <c:pt idx="2219">
                  <c:v>39.299999999999997</c:v>
                </c:pt>
                <c:pt idx="2220">
                  <c:v>39.4</c:v>
                </c:pt>
                <c:pt idx="2221">
                  <c:v>41.1</c:v>
                </c:pt>
                <c:pt idx="2222">
                  <c:v>40.6</c:v>
                </c:pt>
                <c:pt idx="2223">
                  <c:v>40.5</c:v>
                </c:pt>
                <c:pt idx="2224">
                  <c:v>42.5</c:v>
                </c:pt>
                <c:pt idx="2225">
                  <c:v>44.1</c:v>
                </c:pt>
                <c:pt idx="2226">
                  <c:v>43.7</c:v>
                </c:pt>
                <c:pt idx="2227">
                  <c:v>42.4</c:v>
                </c:pt>
                <c:pt idx="2228">
                  <c:v>41.2</c:v>
                </c:pt>
                <c:pt idx="2229">
                  <c:v>41.2</c:v>
                </c:pt>
                <c:pt idx="2230">
                  <c:v>41.2</c:v>
                </c:pt>
                <c:pt idx="2231">
                  <c:v>41.2</c:v>
                </c:pt>
                <c:pt idx="2232">
                  <c:v>41.7</c:v>
                </c:pt>
                <c:pt idx="2233">
                  <c:v>46.5</c:v>
                </c:pt>
                <c:pt idx="2234">
                  <c:v>54.7</c:v>
                </c:pt>
                <c:pt idx="2235">
                  <c:v>55.6</c:v>
                </c:pt>
                <c:pt idx="2236">
                  <c:v>57</c:v>
                </c:pt>
                <c:pt idx="2237">
                  <c:v>68.8</c:v>
                </c:pt>
                <c:pt idx="2238">
                  <c:v>73.400000000000006</c:v>
                </c:pt>
                <c:pt idx="2239">
                  <c:v>61</c:v>
                </c:pt>
                <c:pt idx="2240">
                  <c:v>48.4</c:v>
                </c:pt>
                <c:pt idx="2241">
                  <c:v>43.7</c:v>
                </c:pt>
                <c:pt idx="2242">
                  <c:v>40.5</c:v>
                </c:pt>
                <c:pt idx="2243">
                  <c:v>39.200000000000003</c:v>
                </c:pt>
                <c:pt idx="2244">
                  <c:v>39</c:v>
                </c:pt>
                <c:pt idx="2245">
                  <c:v>38.9</c:v>
                </c:pt>
                <c:pt idx="2246">
                  <c:v>38.5</c:v>
                </c:pt>
                <c:pt idx="2247">
                  <c:v>37.9</c:v>
                </c:pt>
                <c:pt idx="2248">
                  <c:v>38.4</c:v>
                </c:pt>
                <c:pt idx="2249">
                  <c:v>38.9</c:v>
                </c:pt>
                <c:pt idx="2250">
                  <c:v>38.5</c:v>
                </c:pt>
                <c:pt idx="2251">
                  <c:v>38.700000000000003</c:v>
                </c:pt>
                <c:pt idx="2252">
                  <c:v>40.1</c:v>
                </c:pt>
                <c:pt idx="2253">
                  <c:v>41.4</c:v>
                </c:pt>
                <c:pt idx="2254">
                  <c:v>41.2</c:v>
                </c:pt>
                <c:pt idx="2255">
                  <c:v>40.4</c:v>
                </c:pt>
                <c:pt idx="2256">
                  <c:v>40.6</c:v>
                </c:pt>
                <c:pt idx="2257">
                  <c:v>38.200000000000003</c:v>
                </c:pt>
                <c:pt idx="2258">
                  <c:v>35.299999999999997</c:v>
                </c:pt>
                <c:pt idx="2259">
                  <c:v>34.700000000000003</c:v>
                </c:pt>
                <c:pt idx="2260">
                  <c:v>35.9</c:v>
                </c:pt>
                <c:pt idx="2261">
                  <c:v>36.299999999999997</c:v>
                </c:pt>
                <c:pt idx="2262">
                  <c:v>36</c:v>
                </c:pt>
                <c:pt idx="2263">
                  <c:v>35.799999999999997</c:v>
                </c:pt>
                <c:pt idx="2264">
                  <c:v>35.5</c:v>
                </c:pt>
                <c:pt idx="2265">
                  <c:v>35.700000000000003</c:v>
                </c:pt>
                <c:pt idx="2266">
                  <c:v>37.4</c:v>
                </c:pt>
                <c:pt idx="2267">
                  <c:v>38.200000000000003</c:v>
                </c:pt>
                <c:pt idx="2268">
                  <c:v>42.1</c:v>
                </c:pt>
                <c:pt idx="2269">
                  <c:v>53.4</c:v>
                </c:pt>
                <c:pt idx="2270">
                  <c:v>53.7</c:v>
                </c:pt>
                <c:pt idx="2271">
                  <c:v>48.3</c:v>
                </c:pt>
                <c:pt idx="2272">
                  <c:v>45.3</c:v>
                </c:pt>
                <c:pt idx="2273">
                  <c:v>45.2</c:v>
                </c:pt>
                <c:pt idx="2274">
                  <c:v>44</c:v>
                </c:pt>
                <c:pt idx="2275">
                  <c:v>40.299999999999997</c:v>
                </c:pt>
                <c:pt idx="2276">
                  <c:v>37.200000000000003</c:v>
                </c:pt>
                <c:pt idx="2277">
                  <c:v>35.9</c:v>
                </c:pt>
                <c:pt idx="2278">
                  <c:v>36.4</c:v>
                </c:pt>
                <c:pt idx="2279">
                  <c:v>37.700000000000003</c:v>
                </c:pt>
                <c:pt idx="2280">
                  <c:v>38.1</c:v>
                </c:pt>
                <c:pt idx="2281">
                  <c:v>36.5</c:v>
                </c:pt>
                <c:pt idx="2282">
                  <c:v>35</c:v>
                </c:pt>
                <c:pt idx="2283">
                  <c:v>35.700000000000003</c:v>
                </c:pt>
                <c:pt idx="2284">
                  <c:v>38</c:v>
                </c:pt>
                <c:pt idx="2285">
                  <c:v>37.9</c:v>
                </c:pt>
                <c:pt idx="2286">
                  <c:v>36.700000000000003</c:v>
                </c:pt>
                <c:pt idx="2287">
                  <c:v>35.799999999999997</c:v>
                </c:pt>
                <c:pt idx="2288">
                  <c:v>38</c:v>
                </c:pt>
                <c:pt idx="2289">
                  <c:v>38.799999999999997</c:v>
                </c:pt>
                <c:pt idx="2290">
                  <c:v>38.700000000000003</c:v>
                </c:pt>
                <c:pt idx="2291">
                  <c:v>36.6</c:v>
                </c:pt>
                <c:pt idx="2292">
                  <c:v>33.5</c:v>
                </c:pt>
                <c:pt idx="2293">
                  <c:v>34.5</c:v>
                </c:pt>
                <c:pt idx="2294">
                  <c:v>36</c:v>
                </c:pt>
                <c:pt idx="2295">
                  <c:v>36.5</c:v>
                </c:pt>
                <c:pt idx="2296">
                  <c:v>35.799999999999997</c:v>
                </c:pt>
                <c:pt idx="2297">
                  <c:v>34.200000000000003</c:v>
                </c:pt>
                <c:pt idx="2298">
                  <c:v>33.9</c:v>
                </c:pt>
                <c:pt idx="2299">
                  <c:v>35.200000000000003</c:v>
                </c:pt>
                <c:pt idx="2300">
                  <c:v>38.1</c:v>
                </c:pt>
                <c:pt idx="2301">
                  <c:v>41.7</c:v>
                </c:pt>
                <c:pt idx="2302">
                  <c:v>41.6</c:v>
                </c:pt>
                <c:pt idx="2303">
                  <c:v>41.7</c:v>
                </c:pt>
                <c:pt idx="2304">
                  <c:v>42.1</c:v>
                </c:pt>
                <c:pt idx="2305">
                  <c:v>42.4</c:v>
                </c:pt>
                <c:pt idx="2306">
                  <c:v>43.9</c:v>
                </c:pt>
                <c:pt idx="2307">
                  <c:v>54.4</c:v>
                </c:pt>
                <c:pt idx="2308">
                  <c:v>66.599999999999994</c:v>
                </c:pt>
                <c:pt idx="2309">
                  <c:v>69.099999999999994</c:v>
                </c:pt>
                <c:pt idx="2310">
                  <c:v>88</c:v>
                </c:pt>
                <c:pt idx="2311">
                  <c:v>112.9</c:v>
                </c:pt>
                <c:pt idx="2312">
                  <c:v>119.4</c:v>
                </c:pt>
                <c:pt idx="2313">
                  <c:v>95.7</c:v>
                </c:pt>
                <c:pt idx="2314">
                  <c:v>70.7</c:v>
                </c:pt>
                <c:pt idx="2315">
                  <c:v>61.3</c:v>
                </c:pt>
                <c:pt idx="2316">
                  <c:v>126.9</c:v>
                </c:pt>
                <c:pt idx="2317">
                  <c:v>209.6</c:v>
                </c:pt>
                <c:pt idx="2318">
                  <c:v>136.1</c:v>
                </c:pt>
                <c:pt idx="2319">
                  <c:v>74</c:v>
                </c:pt>
                <c:pt idx="2320">
                  <c:v>47.8</c:v>
                </c:pt>
                <c:pt idx="2321">
                  <c:v>31.6</c:v>
                </c:pt>
                <c:pt idx="2322">
                  <c:v>25.3</c:v>
                </c:pt>
                <c:pt idx="2323">
                  <c:v>22.9</c:v>
                </c:pt>
                <c:pt idx="2324">
                  <c:v>21.4</c:v>
                </c:pt>
                <c:pt idx="2325">
                  <c:v>19.2</c:v>
                </c:pt>
                <c:pt idx="2326">
                  <c:v>16.899999999999999</c:v>
                </c:pt>
                <c:pt idx="2327">
                  <c:v>36.5</c:v>
                </c:pt>
                <c:pt idx="2328">
                  <c:v>70.099999999999994</c:v>
                </c:pt>
                <c:pt idx="2329">
                  <c:v>60.2</c:v>
                </c:pt>
                <c:pt idx="2330">
                  <c:v>41.2</c:v>
                </c:pt>
                <c:pt idx="2331">
                  <c:v>35.799999999999997</c:v>
                </c:pt>
                <c:pt idx="2332">
                  <c:v>32.200000000000003</c:v>
                </c:pt>
                <c:pt idx="2333">
                  <c:v>31.9</c:v>
                </c:pt>
                <c:pt idx="2334">
                  <c:v>32.1</c:v>
                </c:pt>
                <c:pt idx="2335">
                  <c:v>31.6</c:v>
                </c:pt>
                <c:pt idx="2336">
                  <c:v>30.9</c:v>
                </c:pt>
                <c:pt idx="2337">
                  <c:v>30.1</c:v>
                </c:pt>
                <c:pt idx="2338">
                  <c:v>30.5</c:v>
                </c:pt>
                <c:pt idx="2339">
                  <c:v>30.1</c:v>
                </c:pt>
                <c:pt idx="2340">
                  <c:v>28.2</c:v>
                </c:pt>
                <c:pt idx="2341">
                  <c:v>26.8</c:v>
                </c:pt>
                <c:pt idx="2342">
                  <c:v>25.6</c:v>
                </c:pt>
                <c:pt idx="2343">
                  <c:v>24.4</c:v>
                </c:pt>
                <c:pt idx="2344">
                  <c:v>24.6</c:v>
                </c:pt>
                <c:pt idx="2345">
                  <c:v>27.2</c:v>
                </c:pt>
                <c:pt idx="2346">
                  <c:v>29.8</c:v>
                </c:pt>
                <c:pt idx="2347">
                  <c:v>31.8</c:v>
                </c:pt>
                <c:pt idx="2348">
                  <c:v>34.4</c:v>
                </c:pt>
                <c:pt idx="2349">
                  <c:v>33.9</c:v>
                </c:pt>
                <c:pt idx="2350">
                  <c:v>31</c:v>
                </c:pt>
                <c:pt idx="2351">
                  <c:v>30.1</c:v>
                </c:pt>
                <c:pt idx="2352">
                  <c:v>30.6</c:v>
                </c:pt>
                <c:pt idx="2353">
                  <c:v>33.299999999999997</c:v>
                </c:pt>
                <c:pt idx="2354">
                  <c:v>40.4</c:v>
                </c:pt>
                <c:pt idx="2355">
                  <c:v>68.3</c:v>
                </c:pt>
                <c:pt idx="2356">
                  <c:v>109.9</c:v>
                </c:pt>
                <c:pt idx="2357">
                  <c:v>119.4</c:v>
                </c:pt>
                <c:pt idx="2358">
                  <c:v>107.7</c:v>
                </c:pt>
                <c:pt idx="2359">
                  <c:v>78.3</c:v>
                </c:pt>
                <c:pt idx="2360">
                  <c:v>55.7</c:v>
                </c:pt>
                <c:pt idx="2361">
                  <c:v>44.5</c:v>
                </c:pt>
                <c:pt idx="2362">
                  <c:v>39.200000000000003</c:v>
                </c:pt>
                <c:pt idx="2363">
                  <c:v>35.1</c:v>
                </c:pt>
                <c:pt idx="2364">
                  <c:v>31.5</c:v>
                </c:pt>
                <c:pt idx="2365">
                  <c:v>30.6</c:v>
                </c:pt>
                <c:pt idx="2366">
                  <c:v>30.2</c:v>
                </c:pt>
                <c:pt idx="2367">
                  <c:v>29</c:v>
                </c:pt>
                <c:pt idx="2368">
                  <c:v>28.1</c:v>
                </c:pt>
                <c:pt idx="2369">
                  <c:v>28.7</c:v>
                </c:pt>
                <c:pt idx="2370">
                  <c:v>30.8</c:v>
                </c:pt>
                <c:pt idx="2371">
                  <c:v>33.6</c:v>
                </c:pt>
                <c:pt idx="2372">
                  <c:v>34.200000000000003</c:v>
                </c:pt>
                <c:pt idx="2373">
                  <c:v>31.9</c:v>
                </c:pt>
                <c:pt idx="2374">
                  <c:v>30.6</c:v>
                </c:pt>
                <c:pt idx="2375">
                  <c:v>31.8</c:v>
                </c:pt>
                <c:pt idx="2376">
                  <c:v>34.5</c:v>
                </c:pt>
                <c:pt idx="2377">
                  <c:v>34.700000000000003</c:v>
                </c:pt>
                <c:pt idx="2378">
                  <c:v>533.70000000000005</c:v>
                </c:pt>
                <c:pt idx="2379">
                  <c:v>4727.1000000000004</c:v>
                </c:pt>
                <c:pt idx="2380">
                  <c:v>7293.5</c:v>
                </c:pt>
                <c:pt idx="2381">
                  <c:v>1639.4</c:v>
                </c:pt>
                <c:pt idx="2382">
                  <c:v>536.1</c:v>
                </c:pt>
                <c:pt idx="2383">
                  <c:v>295.5</c:v>
                </c:pt>
                <c:pt idx="2384">
                  <c:v>188.7</c:v>
                </c:pt>
                <c:pt idx="2385">
                  <c:v>126.7</c:v>
                </c:pt>
                <c:pt idx="2386">
                  <c:v>86.4</c:v>
                </c:pt>
                <c:pt idx="2387">
                  <c:v>63</c:v>
                </c:pt>
                <c:pt idx="2388">
                  <c:v>46.9</c:v>
                </c:pt>
                <c:pt idx="2389">
                  <c:v>36.299999999999997</c:v>
                </c:pt>
                <c:pt idx="2390">
                  <c:v>28.2</c:v>
                </c:pt>
                <c:pt idx="2391">
                  <c:v>22.5</c:v>
                </c:pt>
                <c:pt idx="2392">
                  <c:v>17.399999999999999</c:v>
                </c:pt>
                <c:pt idx="2393">
                  <c:v>14.6</c:v>
                </c:pt>
                <c:pt idx="2394">
                  <c:v>19</c:v>
                </c:pt>
                <c:pt idx="2395">
                  <c:v>28.1</c:v>
                </c:pt>
                <c:pt idx="2396">
                  <c:v>28.8</c:v>
                </c:pt>
                <c:pt idx="2397">
                  <c:v>27</c:v>
                </c:pt>
                <c:pt idx="2398">
                  <c:v>25.3</c:v>
                </c:pt>
                <c:pt idx="2399">
                  <c:v>23.8</c:v>
                </c:pt>
                <c:pt idx="2400">
                  <c:v>23.1</c:v>
                </c:pt>
                <c:pt idx="2401">
                  <c:v>25.4</c:v>
                </c:pt>
                <c:pt idx="2402">
                  <c:v>38.200000000000003</c:v>
                </c:pt>
                <c:pt idx="2403">
                  <c:v>730.4</c:v>
                </c:pt>
                <c:pt idx="2404">
                  <c:v>1416.5</c:v>
                </c:pt>
                <c:pt idx="2405">
                  <c:v>512.5</c:v>
                </c:pt>
                <c:pt idx="2406">
                  <c:v>186</c:v>
                </c:pt>
                <c:pt idx="2407">
                  <c:v>89</c:v>
                </c:pt>
                <c:pt idx="2408">
                  <c:v>57.7</c:v>
                </c:pt>
                <c:pt idx="2409">
                  <c:v>45.5</c:v>
                </c:pt>
                <c:pt idx="2410">
                  <c:v>38.6</c:v>
                </c:pt>
                <c:pt idx="2411">
                  <c:v>33.4</c:v>
                </c:pt>
                <c:pt idx="2412">
                  <c:v>30.3</c:v>
                </c:pt>
                <c:pt idx="2413">
                  <c:v>28.1</c:v>
                </c:pt>
                <c:pt idx="2414">
                  <c:v>26.8</c:v>
                </c:pt>
                <c:pt idx="2415">
                  <c:v>25.5</c:v>
                </c:pt>
                <c:pt idx="2416">
                  <c:v>22.8</c:v>
                </c:pt>
                <c:pt idx="2417">
                  <c:v>22.4</c:v>
                </c:pt>
                <c:pt idx="2418">
                  <c:v>30.5</c:v>
                </c:pt>
                <c:pt idx="2419">
                  <c:v>35.700000000000003</c:v>
                </c:pt>
                <c:pt idx="2420">
                  <c:v>56</c:v>
                </c:pt>
                <c:pt idx="2421">
                  <c:v>103.8</c:v>
                </c:pt>
                <c:pt idx="2422">
                  <c:v>95.8</c:v>
                </c:pt>
                <c:pt idx="2423">
                  <c:v>65.900000000000006</c:v>
                </c:pt>
                <c:pt idx="2424">
                  <c:v>67.5</c:v>
                </c:pt>
                <c:pt idx="2425">
                  <c:v>103.5</c:v>
                </c:pt>
                <c:pt idx="2426">
                  <c:v>77.900000000000006</c:v>
                </c:pt>
                <c:pt idx="2427">
                  <c:v>34</c:v>
                </c:pt>
                <c:pt idx="2428">
                  <c:v>26.3</c:v>
                </c:pt>
                <c:pt idx="2429">
                  <c:v>22.8</c:v>
                </c:pt>
                <c:pt idx="2430">
                  <c:v>19.3</c:v>
                </c:pt>
                <c:pt idx="2431">
                  <c:v>16.8</c:v>
                </c:pt>
                <c:pt idx="2432">
                  <c:v>16.2</c:v>
                </c:pt>
                <c:pt idx="2433">
                  <c:v>24</c:v>
                </c:pt>
                <c:pt idx="2434">
                  <c:v>47.2</c:v>
                </c:pt>
                <c:pt idx="2435">
                  <c:v>53.2</c:v>
                </c:pt>
                <c:pt idx="2436">
                  <c:v>31.4</c:v>
                </c:pt>
                <c:pt idx="2437">
                  <c:v>26.3</c:v>
                </c:pt>
                <c:pt idx="2438">
                  <c:v>23.2</c:v>
                </c:pt>
                <c:pt idx="2439">
                  <c:v>23.7</c:v>
                </c:pt>
                <c:pt idx="2440">
                  <c:v>28.7</c:v>
                </c:pt>
                <c:pt idx="2441">
                  <c:v>30.5</c:v>
                </c:pt>
                <c:pt idx="2442">
                  <c:v>26.9</c:v>
                </c:pt>
                <c:pt idx="2443">
                  <c:v>23.9</c:v>
                </c:pt>
                <c:pt idx="2444">
                  <c:v>21</c:v>
                </c:pt>
                <c:pt idx="2445">
                  <c:v>27.1</c:v>
                </c:pt>
                <c:pt idx="2446">
                  <c:v>166.4</c:v>
                </c:pt>
                <c:pt idx="2447">
                  <c:v>504.5</c:v>
                </c:pt>
                <c:pt idx="2448">
                  <c:v>611.79999999999995</c:v>
                </c:pt>
                <c:pt idx="2449">
                  <c:v>352.3</c:v>
                </c:pt>
                <c:pt idx="2450">
                  <c:v>164.2</c:v>
                </c:pt>
                <c:pt idx="2451">
                  <c:v>95</c:v>
                </c:pt>
                <c:pt idx="2452">
                  <c:v>71.7</c:v>
                </c:pt>
                <c:pt idx="2453">
                  <c:v>64.599999999999994</c:v>
                </c:pt>
                <c:pt idx="2454">
                  <c:v>63</c:v>
                </c:pt>
                <c:pt idx="2455">
                  <c:v>58.3</c:v>
                </c:pt>
                <c:pt idx="2456">
                  <c:v>52.5</c:v>
                </c:pt>
                <c:pt idx="2457">
                  <c:v>48.5</c:v>
                </c:pt>
                <c:pt idx="2458">
                  <c:v>45.8</c:v>
                </c:pt>
                <c:pt idx="2459">
                  <c:v>44.1</c:v>
                </c:pt>
                <c:pt idx="2460">
                  <c:v>45</c:v>
                </c:pt>
                <c:pt idx="2461">
                  <c:v>57</c:v>
                </c:pt>
                <c:pt idx="2462">
                  <c:v>61.7</c:v>
                </c:pt>
                <c:pt idx="2463">
                  <c:v>48</c:v>
                </c:pt>
                <c:pt idx="2464">
                  <c:v>38.700000000000003</c:v>
                </c:pt>
                <c:pt idx="2465">
                  <c:v>34.4</c:v>
                </c:pt>
                <c:pt idx="2466">
                  <c:v>32.299999999999997</c:v>
                </c:pt>
                <c:pt idx="2467">
                  <c:v>30.7</c:v>
                </c:pt>
                <c:pt idx="2468">
                  <c:v>31.7</c:v>
                </c:pt>
                <c:pt idx="2469">
                  <c:v>34.5</c:v>
                </c:pt>
                <c:pt idx="2470">
                  <c:v>33.6</c:v>
                </c:pt>
                <c:pt idx="2471">
                  <c:v>31.5</c:v>
                </c:pt>
                <c:pt idx="2472">
                  <c:v>30.4</c:v>
                </c:pt>
                <c:pt idx="2473">
                  <c:v>30.4</c:v>
                </c:pt>
                <c:pt idx="2474">
                  <c:v>30.2</c:v>
                </c:pt>
                <c:pt idx="2475">
                  <c:v>29.1</c:v>
                </c:pt>
                <c:pt idx="2476">
                  <c:v>27.9</c:v>
                </c:pt>
                <c:pt idx="2477">
                  <c:v>27.9</c:v>
                </c:pt>
                <c:pt idx="2478">
                  <c:v>27.9</c:v>
                </c:pt>
                <c:pt idx="2479">
                  <c:v>28.5</c:v>
                </c:pt>
                <c:pt idx="2480">
                  <c:v>29.8</c:v>
                </c:pt>
                <c:pt idx="2481">
                  <c:v>30.4</c:v>
                </c:pt>
                <c:pt idx="2482">
                  <c:v>30</c:v>
                </c:pt>
                <c:pt idx="2483">
                  <c:v>29.5</c:v>
                </c:pt>
                <c:pt idx="2484">
                  <c:v>29.8</c:v>
                </c:pt>
                <c:pt idx="2485">
                  <c:v>48.7</c:v>
                </c:pt>
                <c:pt idx="2486">
                  <c:v>173</c:v>
                </c:pt>
                <c:pt idx="2487">
                  <c:v>313.10000000000002</c:v>
                </c:pt>
                <c:pt idx="2488">
                  <c:v>245.3</c:v>
                </c:pt>
                <c:pt idx="2489">
                  <c:v>148.30000000000001</c:v>
                </c:pt>
                <c:pt idx="2490">
                  <c:v>93.5</c:v>
                </c:pt>
                <c:pt idx="2491">
                  <c:v>66.099999999999994</c:v>
                </c:pt>
                <c:pt idx="2492">
                  <c:v>55.9</c:v>
                </c:pt>
                <c:pt idx="2493">
                  <c:v>48.9</c:v>
                </c:pt>
                <c:pt idx="2494">
                  <c:v>45.9</c:v>
                </c:pt>
                <c:pt idx="2495">
                  <c:v>43.7</c:v>
                </c:pt>
                <c:pt idx="2496">
                  <c:v>41.5</c:v>
                </c:pt>
                <c:pt idx="2497">
                  <c:v>40.299999999999997</c:v>
                </c:pt>
                <c:pt idx="2498">
                  <c:v>38.5</c:v>
                </c:pt>
                <c:pt idx="2499">
                  <c:v>35.9</c:v>
                </c:pt>
                <c:pt idx="2500">
                  <c:v>35.9</c:v>
                </c:pt>
                <c:pt idx="2501">
                  <c:v>38.6</c:v>
                </c:pt>
                <c:pt idx="2502">
                  <c:v>42.5</c:v>
                </c:pt>
                <c:pt idx="2503">
                  <c:v>53</c:v>
                </c:pt>
                <c:pt idx="2504">
                  <c:v>95.8</c:v>
                </c:pt>
                <c:pt idx="2505">
                  <c:v>129.9</c:v>
                </c:pt>
                <c:pt idx="2506">
                  <c:v>103.5</c:v>
                </c:pt>
                <c:pt idx="2507">
                  <c:v>97.4</c:v>
                </c:pt>
                <c:pt idx="2508">
                  <c:v>74.3</c:v>
                </c:pt>
                <c:pt idx="2509">
                  <c:v>58.1</c:v>
                </c:pt>
                <c:pt idx="2510">
                  <c:v>49.8</c:v>
                </c:pt>
                <c:pt idx="2511">
                  <c:v>45.3</c:v>
                </c:pt>
                <c:pt idx="2512">
                  <c:v>42.5</c:v>
                </c:pt>
                <c:pt idx="2513">
                  <c:v>41.3</c:v>
                </c:pt>
                <c:pt idx="2514">
                  <c:v>40</c:v>
                </c:pt>
                <c:pt idx="2515">
                  <c:v>39.4</c:v>
                </c:pt>
                <c:pt idx="2516">
                  <c:v>40.5</c:v>
                </c:pt>
                <c:pt idx="2517">
                  <c:v>41.6</c:v>
                </c:pt>
                <c:pt idx="2518">
                  <c:v>44.6</c:v>
                </c:pt>
                <c:pt idx="2519">
                  <c:v>46.9</c:v>
                </c:pt>
                <c:pt idx="2520">
                  <c:v>44.9</c:v>
                </c:pt>
                <c:pt idx="2521">
                  <c:v>43.7</c:v>
                </c:pt>
                <c:pt idx="2522">
                  <c:v>45.4</c:v>
                </c:pt>
                <c:pt idx="2523">
                  <c:v>61.7</c:v>
                </c:pt>
                <c:pt idx="2524">
                  <c:v>78.7</c:v>
                </c:pt>
                <c:pt idx="2525">
                  <c:v>65.599999999999994</c:v>
                </c:pt>
                <c:pt idx="2526">
                  <c:v>52.5</c:v>
                </c:pt>
                <c:pt idx="2527">
                  <c:v>50.7</c:v>
                </c:pt>
                <c:pt idx="2528">
                  <c:v>47.1</c:v>
                </c:pt>
                <c:pt idx="2529">
                  <c:v>42.3</c:v>
                </c:pt>
                <c:pt idx="2530">
                  <c:v>39.4</c:v>
                </c:pt>
                <c:pt idx="2531">
                  <c:v>38</c:v>
                </c:pt>
                <c:pt idx="2532">
                  <c:v>40.200000000000003</c:v>
                </c:pt>
                <c:pt idx="2533">
                  <c:v>46.6</c:v>
                </c:pt>
                <c:pt idx="2534">
                  <c:v>70.3</c:v>
                </c:pt>
                <c:pt idx="2535">
                  <c:v>310.60000000000002</c:v>
                </c:pt>
                <c:pt idx="2536">
                  <c:v>1500</c:v>
                </c:pt>
                <c:pt idx="2537">
                  <c:v>3331.5</c:v>
                </c:pt>
                <c:pt idx="2538">
                  <c:v>3221.8</c:v>
                </c:pt>
                <c:pt idx="2539">
                  <c:v>1437.4</c:v>
                </c:pt>
                <c:pt idx="2540">
                  <c:v>603.4</c:v>
                </c:pt>
                <c:pt idx="2541">
                  <c:v>371.2</c:v>
                </c:pt>
                <c:pt idx="2542">
                  <c:v>261.8</c:v>
                </c:pt>
                <c:pt idx="2543">
                  <c:v>202.8</c:v>
                </c:pt>
                <c:pt idx="2544">
                  <c:v>167</c:v>
                </c:pt>
                <c:pt idx="2545">
                  <c:v>391.9</c:v>
                </c:pt>
                <c:pt idx="2546">
                  <c:v>1245</c:v>
                </c:pt>
                <c:pt idx="2547">
                  <c:v>1638.9</c:v>
                </c:pt>
                <c:pt idx="2548">
                  <c:v>888.4</c:v>
                </c:pt>
                <c:pt idx="2549">
                  <c:v>672.1</c:v>
                </c:pt>
                <c:pt idx="2550">
                  <c:v>773.7</c:v>
                </c:pt>
                <c:pt idx="2551">
                  <c:v>772.6</c:v>
                </c:pt>
                <c:pt idx="2552">
                  <c:v>518.6</c:v>
                </c:pt>
                <c:pt idx="2553">
                  <c:v>433.7</c:v>
                </c:pt>
                <c:pt idx="2554">
                  <c:v>457.3</c:v>
                </c:pt>
                <c:pt idx="2555">
                  <c:v>382.7</c:v>
                </c:pt>
                <c:pt idx="2556">
                  <c:v>405.5</c:v>
                </c:pt>
                <c:pt idx="2557">
                  <c:v>512</c:v>
                </c:pt>
                <c:pt idx="2558">
                  <c:v>424.9</c:v>
                </c:pt>
                <c:pt idx="2559">
                  <c:v>289.2</c:v>
                </c:pt>
                <c:pt idx="2560">
                  <c:v>224.3</c:v>
                </c:pt>
                <c:pt idx="2561">
                  <c:v>196.4</c:v>
                </c:pt>
                <c:pt idx="2562">
                  <c:v>181.2</c:v>
                </c:pt>
                <c:pt idx="2563">
                  <c:v>170.4</c:v>
                </c:pt>
                <c:pt idx="2564">
                  <c:v>151.4</c:v>
                </c:pt>
                <c:pt idx="2565">
                  <c:v>133.4</c:v>
                </c:pt>
                <c:pt idx="2566">
                  <c:v>124.6</c:v>
                </c:pt>
                <c:pt idx="2567">
                  <c:v>122.4</c:v>
                </c:pt>
                <c:pt idx="2568">
                  <c:v>119.2</c:v>
                </c:pt>
                <c:pt idx="2569">
                  <c:v>112.6</c:v>
                </c:pt>
                <c:pt idx="2570">
                  <c:v>103.2</c:v>
                </c:pt>
                <c:pt idx="2571">
                  <c:v>95.8</c:v>
                </c:pt>
                <c:pt idx="2572">
                  <c:v>91.5</c:v>
                </c:pt>
                <c:pt idx="2573">
                  <c:v>89.2</c:v>
                </c:pt>
                <c:pt idx="2574">
                  <c:v>85.6</c:v>
                </c:pt>
                <c:pt idx="2575">
                  <c:v>80.8</c:v>
                </c:pt>
                <c:pt idx="2576">
                  <c:v>78</c:v>
                </c:pt>
                <c:pt idx="2577">
                  <c:v>76.900000000000006</c:v>
                </c:pt>
                <c:pt idx="2578">
                  <c:v>74.2</c:v>
                </c:pt>
                <c:pt idx="2579">
                  <c:v>991.5</c:v>
                </c:pt>
                <c:pt idx="2580">
                  <c:v>5681.7</c:v>
                </c:pt>
                <c:pt idx="2581">
                  <c:v>14531</c:v>
                </c:pt>
                <c:pt idx="2582">
                  <c:v>17707</c:v>
                </c:pt>
                <c:pt idx="2583">
                  <c:v>11096</c:v>
                </c:pt>
                <c:pt idx="2584">
                  <c:v>6505.3</c:v>
                </c:pt>
                <c:pt idx="2585">
                  <c:v>3592.9</c:v>
                </c:pt>
                <c:pt idx="2586">
                  <c:v>2142.1</c:v>
                </c:pt>
                <c:pt idx="2587">
                  <c:v>1402.2</c:v>
                </c:pt>
                <c:pt idx="2588">
                  <c:v>1039.0999999999999</c:v>
                </c:pt>
                <c:pt idx="2589">
                  <c:v>802.8</c:v>
                </c:pt>
                <c:pt idx="2590">
                  <c:v>700.9</c:v>
                </c:pt>
                <c:pt idx="2591">
                  <c:v>702.2</c:v>
                </c:pt>
                <c:pt idx="2592">
                  <c:v>756.8</c:v>
                </c:pt>
                <c:pt idx="2593">
                  <c:v>677.1</c:v>
                </c:pt>
                <c:pt idx="2594">
                  <c:v>528.29999999999995</c:v>
                </c:pt>
                <c:pt idx="2595">
                  <c:v>522.5</c:v>
                </c:pt>
                <c:pt idx="2596">
                  <c:v>851.8</c:v>
                </c:pt>
                <c:pt idx="2597">
                  <c:v>1950.7</c:v>
                </c:pt>
                <c:pt idx="2598">
                  <c:v>3518.3</c:v>
                </c:pt>
                <c:pt idx="2599">
                  <c:v>3766.8</c:v>
                </c:pt>
                <c:pt idx="2600">
                  <c:v>2364.3000000000002</c:v>
                </c:pt>
                <c:pt idx="2601">
                  <c:v>1460.4</c:v>
                </c:pt>
                <c:pt idx="2602">
                  <c:v>1144.7</c:v>
                </c:pt>
                <c:pt idx="2603">
                  <c:v>834.2</c:v>
                </c:pt>
                <c:pt idx="2604">
                  <c:v>639.4</c:v>
                </c:pt>
                <c:pt idx="2605">
                  <c:v>678.5</c:v>
                </c:pt>
                <c:pt idx="2606">
                  <c:v>880.9</c:v>
                </c:pt>
                <c:pt idx="2607">
                  <c:v>728.1</c:v>
                </c:pt>
                <c:pt idx="2608">
                  <c:v>454.8</c:v>
                </c:pt>
                <c:pt idx="2609">
                  <c:v>356.6</c:v>
                </c:pt>
                <c:pt idx="2610">
                  <c:v>335.4</c:v>
                </c:pt>
                <c:pt idx="2611">
                  <c:v>323.7</c:v>
                </c:pt>
                <c:pt idx="2612">
                  <c:v>312.5</c:v>
                </c:pt>
                <c:pt idx="2613">
                  <c:v>298.60000000000002</c:v>
                </c:pt>
                <c:pt idx="2614">
                  <c:v>284.3</c:v>
                </c:pt>
                <c:pt idx="2615">
                  <c:v>274.5</c:v>
                </c:pt>
                <c:pt idx="2616">
                  <c:v>288.60000000000002</c:v>
                </c:pt>
                <c:pt idx="2617">
                  <c:v>343.9</c:v>
                </c:pt>
                <c:pt idx="2618">
                  <c:v>384.9</c:v>
                </c:pt>
                <c:pt idx="2619">
                  <c:v>383.5</c:v>
                </c:pt>
                <c:pt idx="2620">
                  <c:v>391.9</c:v>
                </c:pt>
                <c:pt idx="2621">
                  <c:v>391.7</c:v>
                </c:pt>
                <c:pt idx="2622">
                  <c:v>331.2</c:v>
                </c:pt>
                <c:pt idx="2623">
                  <c:v>290.8</c:v>
                </c:pt>
                <c:pt idx="2624">
                  <c:v>262.3</c:v>
                </c:pt>
                <c:pt idx="2625">
                  <c:v>254.4</c:v>
                </c:pt>
                <c:pt idx="2626">
                  <c:v>253.6</c:v>
                </c:pt>
                <c:pt idx="2627">
                  <c:v>235.3</c:v>
                </c:pt>
                <c:pt idx="2628">
                  <c:v>238.6</c:v>
                </c:pt>
                <c:pt idx="2629">
                  <c:v>270.60000000000002</c:v>
                </c:pt>
                <c:pt idx="2630">
                  <c:v>259.8</c:v>
                </c:pt>
                <c:pt idx="2631">
                  <c:v>223</c:v>
                </c:pt>
                <c:pt idx="2632">
                  <c:v>210</c:v>
                </c:pt>
                <c:pt idx="2633">
                  <c:v>200.6</c:v>
                </c:pt>
                <c:pt idx="2634">
                  <c:v>676.2</c:v>
                </c:pt>
                <c:pt idx="2635">
                  <c:v>2133.8000000000002</c:v>
                </c:pt>
                <c:pt idx="2636">
                  <c:v>2438.4</c:v>
                </c:pt>
                <c:pt idx="2637">
                  <c:v>999.9</c:v>
                </c:pt>
                <c:pt idx="2638">
                  <c:v>727.8</c:v>
                </c:pt>
                <c:pt idx="2639">
                  <c:v>573.70000000000005</c:v>
                </c:pt>
                <c:pt idx="2640">
                  <c:v>418.5</c:v>
                </c:pt>
                <c:pt idx="2641">
                  <c:v>281.39999999999998</c:v>
                </c:pt>
                <c:pt idx="2642">
                  <c:v>225.5</c:v>
                </c:pt>
                <c:pt idx="2643">
                  <c:v>284</c:v>
                </c:pt>
                <c:pt idx="2644">
                  <c:v>410.4</c:v>
                </c:pt>
                <c:pt idx="2645">
                  <c:v>352.8</c:v>
                </c:pt>
                <c:pt idx="2646">
                  <c:v>228.2</c:v>
                </c:pt>
                <c:pt idx="2647">
                  <c:v>205.5</c:v>
                </c:pt>
                <c:pt idx="2648">
                  <c:v>205.1</c:v>
                </c:pt>
                <c:pt idx="2649">
                  <c:v>191.7</c:v>
                </c:pt>
                <c:pt idx="2650">
                  <c:v>179.4</c:v>
                </c:pt>
                <c:pt idx="2651">
                  <c:v>187.6</c:v>
                </c:pt>
                <c:pt idx="2652">
                  <c:v>204.1</c:v>
                </c:pt>
                <c:pt idx="2653">
                  <c:v>191</c:v>
                </c:pt>
                <c:pt idx="2654">
                  <c:v>165.1</c:v>
                </c:pt>
                <c:pt idx="2655">
                  <c:v>157.5</c:v>
                </c:pt>
                <c:pt idx="2656">
                  <c:v>160.1</c:v>
                </c:pt>
                <c:pt idx="2657">
                  <c:v>162.6</c:v>
                </c:pt>
                <c:pt idx="2658">
                  <c:v>156.30000000000001</c:v>
                </c:pt>
                <c:pt idx="2659">
                  <c:v>141.9</c:v>
                </c:pt>
                <c:pt idx="2660">
                  <c:v>132.30000000000001</c:v>
                </c:pt>
                <c:pt idx="2661">
                  <c:v>125.7</c:v>
                </c:pt>
                <c:pt idx="2662">
                  <c:v>121.3</c:v>
                </c:pt>
                <c:pt idx="2663">
                  <c:v>119.3</c:v>
                </c:pt>
                <c:pt idx="2664">
                  <c:v>118.4</c:v>
                </c:pt>
                <c:pt idx="2665">
                  <c:v>114.7</c:v>
                </c:pt>
                <c:pt idx="2666">
                  <c:v>107.9</c:v>
                </c:pt>
                <c:pt idx="2667">
                  <c:v>103.1</c:v>
                </c:pt>
                <c:pt idx="2668">
                  <c:v>102</c:v>
                </c:pt>
                <c:pt idx="2669">
                  <c:v>103.3</c:v>
                </c:pt>
                <c:pt idx="2670">
                  <c:v>101.7</c:v>
                </c:pt>
                <c:pt idx="2671">
                  <c:v>99</c:v>
                </c:pt>
                <c:pt idx="2672">
                  <c:v>81.099999999999994</c:v>
                </c:pt>
                <c:pt idx="2673">
                  <c:v>57.3</c:v>
                </c:pt>
                <c:pt idx="2674">
                  <c:v>1594</c:v>
                </c:pt>
                <c:pt idx="2675">
                  <c:v>8026.9</c:v>
                </c:pt>
                <c:pt idx="2676">
                  <c:v>18974</c:v>
                </c:pt>
                <c:pt idx="2677">
                  <c:v>18975</c:v>
                </c:pt>
                <c:pt idx="2678">
                  <c:v>5504.6</c:v>
                </c:pt>
                <c:pt idx="2679">
                  <c:v>3454.5</c:v>
                </c:pt>
                <c:pt idx="2680">
                  <c:v>2727.9</c:v>
                </c:pt>
                <c:pt idx="2681">
                  <c:v>2277</c:v>
                </c:pt>
                <c:pt idx="2682">
                  <c:v>1620.2</c:v>
                </c:pt>
                <c:pt idx="2683">
                  <c:v>1315.3</c:v>
                </c:pt>
                <c:pt idx="2684">
                  <c:v>1194.8</c:v>
                </c:pt>
                <c:pt idx="2685">
                  <c:v>1110.4000000000001</c:v>
                </c:pt>
                <c:pt idx="2686">
                  <c:v>908</c:v>
                </c:pt>
                <c:pt idx="2687">
                  <c:v>824.8</c:v>
                </c:pt>
                <c:pt idx="2688">
                  <c:v>728.1</c:v>
                </c:pt>
                <c:pt idx="2689">
                  <c:v>611.4</c:v>
                </c:pt>
                <c:pt idx="2690">
                  <c:v>562.1</c:v>
                </c:pt>
                <c:pt idx="2691">
                  <c:v>526.20000000000005</c:v>
                </c:pt>
                <c:pt idx="2692">
                  <c:v>640.9</c:v>
                </c:pt>
                <c:pt idx="2693">
                  <c:v>921.5</c:v>
                </c:pt>
                <c:pt idx="2694">
                  <c:v>957</c:v>
                </c:pt>
                <c:pt idx="2695">
                  <c:v>789.9</c:v>
                </c:pt>
                <c:pt idx="2696">
                  <c:v>643.79999999999995</c:v>
                </c:pt>
                <c:pt idx="2697">
                  <c:v>586.4</c:v>
                </c:pt>
                <c:pt idx="2698">
                  <c:v>535.5</c:v>
                </c:pt>
                <c:pt idx="2699">
                  <c:v>490.9</c:v>
                </c:pt>
                <c:pt idx="2700">
                  <c:v>378.4</c:v>
                </c:pt>
                <c:pt idx="2701">
                  <c:v>294.89999999999998</c:v>
                </c:pt>
                <c:pt idx="2702">
                  <c:v>279</c:v>
                </c:pt>
                <c:pt idx="2703">
                  <c:v>336.4</c:v>
                </c:pt>
                <c:pt idx="2704">
                  <c:v>425.3</c:v>
                </c:pt>
                <c:pt idx="2705">
                  <c:v>477.6</c:v>
                </c:pt>
                <c:pt idx="2706">
                  <c:v>517.6</c:v>
                </c:pt>
                <c:pt idx="2707">
                  <c:v>450.8</c:v>
                </c:pt>
                <c:pt idx="2708">
                  <c:v>368.6</c:v>
                </c:pt>
                <c:pt idx="2709">
                  <c:v>321.8</c:v>
                </c:pt>
                <c:pt idx="2710">
                  <c:v>355.3</c:v>
                </c:pt>
                <c:pt idx="2711">
                  <c:v>424.6</c:v>
                </c:pt>
                <c:pt idx="2712">
                  <c:v>413.8</c:v>
                </c:pt>
                <c:pt idx="2713">
                  <c:v>608.1</c:v>
                </c:pt>
                <c:pt idx="2714">
                  <c:v>2014.2</c:v>
                </c:pt>
                <c:pt idx="2715">
                  <c:v>2773.8</c:v>
                </c:pt>
                <c:pt idx="2716">
                  <c:v>1188.9000000000001</c:v>
                </c:pt>
                <c:pt idx="2717">
                  <c:v>849.9</c:v>
                </c:pt>
                <c:pt idx="2718">
                  <c:v>779.7</c:v>
                </c:pt>
                <c:pt idx="2719">
                  <c:v>849.7</c:v>
                </c:pt>
                <c:pt idx="2720">
                  <c:v>1918.5</c:v>
                </c:pt>
                <c:pt idx="2721">
                  <c:v>3450.1</c:v>
                </c:pt>
                <c:pt idx="2722">
                  <c:v>2590.8000000000002</c:v>
                </c:pt>
                <c:pt idx="2723">
                  <c:v>854.2</c:v>
                </c:pt>
                <c:pt idx="2724">
                  <c:v>584.20000000000005</c:v>
                </c:pt>
                <c:pt idx="2725">
                  <c:v>2832.8</c:v>
                </c:pt>
                <c:pt idx="2726">
                  <c:v>9167</c:v>
                </c:pt>
                <c:pt idx="2727">
                  <c:v>12339</c:v>
                </c:pt>
                <c:pt idx="2728">
                  <c:v>8415.7999999999993</c:v>
                </c:pt>
                <c:pt idx="2729">
                  <c:v>4569.3999999999996</c:v>
                </c:pt>
                <c:pt idx="2730">
                  <c:v>3966.6</c:v>
                </c:pt>
                <c:pt idx="2731">
                  <c:v>3553</c:v>
                </c:pt>
                <c:pt idx="2732">
                  <c:v>2294</c:v>
                </c:pt>
                <c:pt idx="2733">
                  <c:v>3612</c:v>
                </c:pt>
                <c:pt idx="2734">
                  <c:v>8097.6</c:v>
                </c:pt>
                <c:pt idx="2735">
                  <c:v>6940.6</c:v>
                </c:pt>
                <c:pt idx="2736">
                  <c:v>4959.3</c:v>
                </c:pt>
                <c:pt idx="2737">
                  <c:v>4302.1000000000004</c:v>
                </c:pt>
                <c:pt idx="2738">
                  <c:v>6035.9</c:v>
                </c:pt>
                <c:pt idx="2739">
                  <c:v>8662.9</c:v>
                </c:pt>
                <c:pt idx="2740">
                  <c:v>6146.2</c:v>
                </c:pt>
                <c:pt idx="2741">
                  <c:v>3380.1</c:v>
                </c:pt>
                <c:pt idx="2742">
                  <c:v>2088.3000000000002</c:v>
                </c:pt>
                <c:pt idx="2743">
                  <c:v>665</c:v>
                </c:pt>
                <c:pt idx="2744">
                  <c:v>461.7</c:v>
                </c:pt>
                <c:pt idx="2745">
                  <c:v>340.3</c:v>
                </c:pt>
                <c:pt idx="2746">
                  <c:v>339.5</c:v>
                </c:pt>
                <c:pt idx="2747">
                  <c:v>322.8</c:v>
                </c:pt>
                <c:pt idx="2748">
                  <c:v>257.3</c:v>
                </c:pt>
                <c:pt idx="2749">
                  <c:v>212.1</c:v>
                </c:pt>
                <c:pt idx="2750">
                  <c:v>183.7</c:v>
                </c:pt>
                <c:pt idx="2751">
                  <c:v>165.6</c:v>
                </c:pt>
                <c:pt idx="2752">
                  <c:v>166.4</c:v>
                </c:pt>
                <c:pt idx="2753">
                  <c:v>197.6</c:v>
                </c:pt>
                <c:pt idx="2754">
                  <c:v>207.6</c:v>
                </c:pt>
                <c:pt idx="2755">
                  <c:v>170.2</c:v>
                </c:pt>
                <c:pt idx="2756">
                  <c:v>150</c:v>
                </c:pt>
                <c:pt idx="2757">
                  <c:v>142</c:v>
                </c:pt>
                <c:pt idx="2758">
                  <c:v>138.80000000000001</c:v>
                </c:pt>
                <c:pt idx="2759">
                  <c:v>136.9</c:v>
                </c:pt>
                <c:pt idx="2760">
                  <c:v>132.1</c:v>
                </c:pt>
                <c:pt idx="2761">
                  <c:v>127.4</c:v>
                </c:pt>
                <c:pt idx="2762">
                  <c:v>137.30000000000001</c:v>
                </c:pt>
                <c:pt idx="2763">
                  <c:v>149.19999999999999</c:v>
                </c:pt>
                <c:pt idx="2764">
                  <c:v>140.5</c:v>
                </c:pt>
                <c:pt idx="2765">
                  <c:v>184.3</c:v>
                </c:pt>
                <c:pt idx="2766">
                  <c:v>454.9</c:v>
                </c:pt>
                <c:pt idx="2767">
                  <c:v>710.8</c:v>
                </c:pt>
                <c:pt idx="2768">
                  <c:v>501.6</c:v>
                </c:pt>
                <c:pt idx="2769">
                  <c:v>273.60000000000002</c:v>
                </c:pt>
                <c:pt idx="2770">
                  <c:v>201.5</c:v>
                </c:pt>
                <c:pt idx="2771">
                  <c:v>166.3</c:v>
                </c:pt>
                <c:pt idx="2772">
                  <c:v>142.19999999999999</c:v>
                </c:pt>
                <c:pt idx="2773">
                  <c:v>125.2</c:v>
                </c:pt>
                <c:pt idx="2774">
                  <c:v>113.1</c:v>
                </c:pt>
                <c:pt idx="2775">
                  <c:v>105.6</c:v>
                </c:pt>
                <c:pt idx="2776">
                  <c:v>100.3</c:v>
                </c:pt>
                <c:pt idx="2777">
                  <c:v>96.2</c:v>
                </c:pt>
                <c:pt idx="2778">
                  <c:v>91.7</c:v>
                </c:pt>
                <c:pt idx="2779">
                  <c:v>91</c:v>
                </c:pt>
                <c:pt idx="2780">
                  <c:v>91.5</c:v>
                </c:pt>
                <c:pt idx="2781">
                  <c:v>85.7</c:v>
                </c:pt>
                <c:pt idx="2782">
                  <c:v>79.2</c:v>
                </c:pt>
                <c:pt idx="2783">
                  <c:v>73.900000000000006</c:v>
                </c:pt>
                <c:pt idx="2784">
                  <c:v>70.900000000000006</c:v>
                </c:pt>
                <c:pt idx="2785">
                  <c:v>92.1</c:v>
                </c:pt>
                <c:pt idx="2786">
                  <c:v>120.9</c:v>
                </c:pt>
                <c:pt idx="2787">
                  <c:v>97.9</c:v>
                </c:pt>
                <c:pt idx="2788">
                  <c:v>71.3</c:v>
                </c:pt>
                <c:pt idx="2789">
                  <c:v>61.8</c:v>
                </c:pt>
                <c:pt idx="2790">
                  <c:v>58.1</c:v>
                </c:pt>
                <c:pt idx="2791">
                  <c:v>55.8</c:v>
                </c:pt>
                <c:pt idx="2792">
                  <c:v>53.6</c:v>
                </c:pt>
                <c:pt idx="2793">
                  <c:v>51.6</c:v>
                </c:pt>
                <c:pt idx="2794">
                  <c:v>73.400000000000006</c:v>
                </c:pt>
                <c:pt idx="2795">
                  <c:v>96.8</c:v>
                </c:pt>
                <c:pt idx="2796">
                  <c:v>64.099999999999994</c:v>
                </c:pt>
                <c:pt idx="2797">
                  <c:v>49.9</c:v>
                </c:pt>
                <c:pt idx="2798">
                  <c:v>43.1</c:v>
                </c:pt>
                <c:pt idx="2799">
                  <c:v>39.700000000000003</c:v>
                </c:pt>
                <c:pt idx="2800">
                  <c:v>38.200000000000003</c:v>
                </c:pt>
                <c:pt idx="2801">
                  <c:v>36.799999999999997</c:v>
                </c:pt>
                <c:pt idx="2802">
                  <c:v>35</c:v>
                </c:pt>
                <c:pt idx="2803">
                  <c:v>33</c:v>
                </c:pt>
                <c:pt idx="2804">
                  <c:v>31.7</c:v>
                </c:pt>
                <c:pt idx="2805">
                  <c:v>32.1</c:v>
                </c:pt>
                <c:pt idx="2806">
                  <c:v>35</c:v>
                </c:pt>
                <c:pt idx="2807">
                  <c:v>40.9</c:v>
                </c:pt>
                <c:pt idx="2808">
                  <c:v>44</c:v>
                </c:pt>
                <c:pt idx="2809">
                  <c:v>41.9</c:v>
                </c:pt>
                <c:pt idx="2810">
                  <c:v>48.6</c:v>
                </c:pt>
                <c:pt idx="2811">
                  <c:v>63.3</c:v>
                </c:pt>
                <c:pt idx="2812">
                  <c:v>62.5</c:v>
                </c:pt>
                <c:pt idx="2813">
                  <c:v>52.7</c:v>
                </c:pt>
                <c:pt idx="2814">
                  <c:v>47.5</c:v>
                </c:pt>
                <c:pt idx="2815">
                  <c:v>44.5</c:v>
                </c:pt>
                <c:pt idx="2816">
                  <c:v>42.7</c:v>
                </c:pt>
                <c:pt idx="2817">
                  <c:v>42</c:v>
                </c:pt>
                <c:pt idx="2818">
                  <c:v>41.9</c:v>
                </c:pt>
                <c:pt idx="2819">
                  <c:v>41.1</c:v>
                </c:pt>
                <c:pt idx="2820">
                  <c:v>39.9</c:v>
                </c:pt>
                <c:pt idx="2821">
                  <c:v>38.799999999999997</c:v>
                </c:pt>
                <c:pt idx="2822">
                  <c:v>39.700000000000003</c:v>
                </c:pt>
                <c:pt idx="2823">
                  <c:v>51.1</c:v>
                </c:pt>
                <c:pt idx="2824">
                  <c:v>61.1</c:v>
                </c:pt>
                <c:pt idx="2825">
                  <c:v>56.3</c:v>
                </c:pt>
                <c:pt idx="2826">
                  <c:v>67</c:v>
                </c:pt>
                <c:pt idx="2827">
                  <c:v>76.2</c:v>
                </c:pt>
                <c:pt idx="2828">
                  <c:v>71.400000000000006</c:v>
                </c:pt>
                <c:pt idx="2829">
                  <c:v>65.8</c:v>
                </c:pt>
                <c:pt idx="2830">
                  <c:v>64.099999999999994</c:v>
                </c:pt>
                <c:pt idx="2831">
                  <c:v>62.5</c:v>
                </c:pt>
                <c:pt idx="2832">
                  <c:v>60.4</c:v>
                </c:pt>
                <c:pt idx="2833">
                  <c:v>57.3</c:v>
                </c:pt>
                <c:pt idx="2834">
                  <c:v>48.3</c:v>
                </c:pt>
                <c:pt idx="2835">
                  <c:v>38.6</c:v>
                </c:pt>
                <c:pt idx="2836">
                  <c:v>36.4</c:v>
                </c:pt>
                <c:pt idx="2837">
                  <c:v>36.200000000000003</c:v>
                </c:pt>
                <c:pt idx="2838">
                  <c:v>38.799999999999997</c:v>
                </c:pt>
                <c:pt idx="2839">
                  <c:v>47.7</c:v>
                </c:pt>
                <c:pt idx="2840">
                  <c:v>57.8</c:v>
                </c:pt>
                <c:pt idx="2841">
                  <c:v>60.4</c:v>
                </c:pt>
                <c:pt idx="2842">
                  <c:v>55.9</c:v>
                </c:pt>
                <c:pt idx="2843">
                  <c:v>57.2</c:v>
                </c:pt>
                <c:pt idx="2844">
                  <c:v>64.900000000000006</c:v>
                </c:pt>
                <c:pt idx="2845">
                  <c:v>64.3</c:v>
                </c:pt>
                <c:pt idx="2846">
                  <c:v>51.4</c:v>
                </c:pt>
                <c:pt idx="2847">
                  <c:v>39.799999999999997</c:v>
                </c:pt>
                <c:pt idx="2848">
                  <c:v>33.5</c:v>
                </c:pt>
                <c:pt idx="2849">
                  <c:v>30.7</c:v>
                </c:pt>
                <c:pt idx="2850">
                  <c:v>29.2</c:v>
                </c:pt>
                <c:pt idx="2851">
                  <c:v>28</c:v>
                </c:pt>
                <c:pt idx="2852">
                  <c:v>41.8</c:v>
                </c:pt>
                <c:pt idx="2853">
                  <c:v>78.400000000000006</c:v>
                </c:pt>
                <c:pt idx="2854">
                  <c:v>94.2</c:v>
                </c:pt>
                <c:pt idx="2855">
                  <c:v>81</c:v>
                </c:pt>
                <c:pt idx="2856">
                  <c:v>70.099999999999994</c:v>
                </c:pt>
                <c:pt idx="2857">
                  <c:v>63.2</c:v>
                </c:pt>
                <c:pt idx="2858">
                  <c:v>59.3</c:v>
                </c:pt>
                <c:pt idx="2859">
                  <c:v>61.2</c:v>
                </c:pt>
                <c:pt idx="2860">
                  <c:v>76.2</c:v>
                </c:pt>
                <c:pt idx="2861">
                  <c:v>91</c:v>
                </c:pt>
                <c:pt idx="2862">
                  <c:v>80.400000000000006</c:v>
                </c:pt>
                <c:pt idx="2863">
                  <c:v>63.5</c:v>
                </c:pt>
                <c:pt idx="2864">
                  <c:v>51.6</c:v>
                </c:pt>
                <c:pt idx="2865">
                  <c:v>44.5</c:v>
                </c:pt>
                <c:pt idx="2866">
                  <c:v>39.4</c:v>
                </c:pt>
                <c:pt idx="2867">
                  <c:v>74.599999999999994</c:v>
                </c:pt>
                <c:pt idx="2868">
                  <c:v>185.5</c:v>
                </c:pt>
                <c:pt idx="2869">
                  <c:v>285</c:v>
                </c:pt>
                <c:pt idx="2870">
                  <c:v>793</c:v>
                </c:pt>
                <c:pt idx="2871">
                  <c:v>3233.3</c:v>
                </c:pt>
                <c:pt idx="2872">
                  <c:v>5187.8999999999996</c:v>
                </c:pt>
                <c:pt idx="2873">
                  <c:v>3029.6</c:v>
                </c:pt>
                <c:pt idx="2874">
                  <c:v>1289.2</c:v>
                </c:pt>
                <c:pt idx="2875">
                  <c:v>658.3</c:v>
                </c:pt>
                <c:pt idx="2876">
                  <c:v>453.4</c:v>
                </c:pt>
                <c:pt idx="2877">
                  <c:v>349.8</c:v>
                </c:pt>
                <c:pt idx="2878">
                  <c:v>298.89999999999998</c:v>
                </c:pt>
                <c:pt idx="2879">
                  <c:v>288.39999999999998</c:v>
                </c:pt>
                <c:pt idx="2880">
                  <c:v>273.2</c:v>
                </c:pt>
                <c:pt idx="2881">
                  <c:v>229.8</c:v>
                </c:pt>
                <c:pt idx="2882">
                  <c:v>196.5</c:v>
                </c:pt>
                <c:pt idx="2883">
                  <c:v>171.5</c:v>
                </c:pt>
                <c:pt idx="2884">
                  <c:v>153.6</c:v>
                </c:pt>
                <c:pt idx="2885">
                  <c:v>141.30000000000001</c:v>
                </c:pt>
                <c:pt idx="2886">
                  <c:v>131.9</c:v>
                </c:pt>
                <c:pt idx="2887">
                  <c:v>122.8</c:v>
                </c:pt>
                <c:pt idx="2888">
                  <c:v>114.1</c:v>
                </c:pt>
                <c:pt idx="2889">
                  <c:v>108.4</c:v>
                </c:pt>
                <c:pt idx="2890">
                  <c:v>104.9</c:v>
                </c:pt>
                <c:pt idx="2891">
                  <c:v>102.1</c:v>
                </c:pt>
                <c:pt idx="2892">
                  <c:v>99.8</c:v>
                </c:pt>
                <c:pt idx="2893">
                  <c:v>97.7</c:v>
                </c:pt>
                <c:pt idx="2894">
                  <c:v>94.6</c:v>
                </c:pt>
                <c:pt idx="2895">
                  <c:v>91.7</c:v>
                </c:pt>
                <c:pt idx="2896">
                  <c:v>90.3</c:v>
                </c:pt>
                <c:pt idx="2897">
                  <c:v>87.7</c:v>
                </c:pt>
                <c:pt idx="2898">
                  <c:v>83.3</c:v>
                </c:pt>
                <c:pt idx="2899">
                  <c:v>82.4</c:v>
                </c:pt>
                <c:pt idx="2900">
                  <c:v>81.8</c:v>
                </c:pt>
                <c:pt idx="2901">
                  <c:v>80.5</c:v>
                </c:pt>
                <c:pt idx="2902">
                  <c:v>79.099999999999994</c:v>
                </c:pt>
                <c:pt idx="2903">
                  <c:v>77.099999999999994</c:v>
                </c:pt>
                <c:pt idx="2904">
                  <c:v>75.7</c:v>
                </c:pt>
                <c:pt idx="2905">
                  <c:v>74.599999999999994</c:v>
                </c:pt>
                <c:pt idx="2906">
                  <c:v>73.8</c:v>
                </c:pt>
                <c:pt idx="2907">
                  <c:v>74</c:v>
                </c:pt>
                <c:pt idx="2908">
                  <c:v>97.5</c:v>
                </c:pt>
                <c:pt idx="2909">
                  <c:v>777</c:v>
                </c:pt>
                <c:pt idx="2910">
                  <c:v>3399.8</c:v>
                </c:pt>
                <c:pt idx="2911">
                  <c:v>4640.8</c:v>
                </c:pt>
                <c:pt idx="2912">
                  <c:v>1912</c:v>
                </c:pt>
                <c:pt idx="2913">
                  <c:v>1223.3</c:v>
                </c:pt>
                <c:pt idx="2914">
                  <c:v>1250.9000000000001</c:v>
                </c:pt>
                <c:pt idx="2915">
                  <c:v>824.9</c:v>
                </c:pt>
                <c:pt idx="2916">
                  <c:v>557.9</c:v>
                </c:pt>
                <c:pt idx="2917">
                  <c:v>442.5</c:v>
                </c:pt>
                <c:pt idx="2918">
                  <c:v>383.2</c:v>
                </c:pt>
                <c:pt idx="2919">
                  <c:v>337.3</c:v>
                </c:pt>
                <c:pt idx="2920">
                  <c:v>301.8</c:v>
                </c:pt>
                <c:pt idx="2921">
                  <c:v>271.3</c:v>
                </c:pt>
                <c:pt idx="2922">
                  <c:v>246.5</c:v>
                </c:pt>
                <c:pt idx="2923">
                  <c:v>230.4</c:v>
                </c:pt>
                <c:pt idx="2924">
                  <c:v>215.8</c:v>
                </c:pt>
                <c:pt idx="2925">
                  <c:v>202.4</c:v>
                </c:pt>
                <c:pt idx="2926">
                  <c:v>192.2</c:v>
                </c:pt>
                <c:pt idx="2927">
                  <c:v>185.3</c:v>
                </c:pt>
                <c:pt idx="2928">
                  <c:v>179.5</c:v>
                </c:pt>
                <c:pt idx="2929">
                  <c:v>174.2</c:v>
                </c:pt>
                <c:pt idx="2930">
                  <c:v>168.3</c:v>
                </c:pt>
                <c:pt idx="2931">
                  <c:v>163.1</c:v>
                </c:pt>
                <c:pt idx="2932">
                  <c:v>155.4</c:v>
                </c:pt>
                <c:pt idx="2933">
                  <c:v>144.19999999999999</c:v>
                </c:pt>
                <c:pt idx="2934">
                  <c:v>139</c:v>
                </c:pt>
                <c:pt idx="2935">
                  <c:v>146</c:v>
                </c:pt>
                <c:pt idx="2936">
                  <c:v>156.19999999999999</c:v>
                </c:pt>
                <c:pt idx="2937">
                  <c:v>148.30000000000001</c:v>
                </c:pt>
                <c:pt idx="2938">
                  <c:v>137.80000000000001</c:v>
                </c:pt>
                <c:pt idx="2939">
                  <c:v>131.19999999999999</c:v>
                </c:pt>
                <c:pt idx="2940">
                  <c:v>123.7</c:v>
                </c:pt>
                <c:pt idx="2941">
                  <c:v>116.2</c:v>
                </c:pt>
                <c:pt idx="2942">
                  <c:v>112.1</c:v>
                </c:pt>
                <c:pt idx="2943">
                  <c:v>110.5</c:v>
                </c:pt>
                <c:pt idx="2944">
                  <c:v>110.1</c:v>
                </c:pt>
                <c:pt idx="2945">
                  <c:v>109.5</c:v>
                </c:pt>
                <c:pt idx="2946">
                  <c:v>109.6</c:v>
                </c:pt>
                <c:pt idx="2947">
                  <c:v>110</c:v>
                </c:pt>
                <c:pt idx="2948">
                  <c:v>108.8</c:v>
                </c:pt>
                <c:pt idx="2949">
                  <c:v>106.4</c:v>
                </c:pt>
                <c:pt idx="2950">
                  <c:v>103.1</c:v>
                </c:pt>
                <c:pt idx="2951">
                  <c:v>100.7</c:v>
                </c:pt>
                <c:pt idx="2952">
                  <c:v>98.9</c:v>
                </c:pt>
                <c:pt idx="2953">
                  <c:v>98.3</c:v>
                </c:pt>
                <c:pt idx="2954">
                  <c:v>98</c:v>
                </c:pt>
                <c:pt idx="2955">
                  <c:v>96.9</c:v>
                </c:pt>
                <c:pt idx="2956">
                  <c:v>95.5</c:v>
                </c:pt>
                <c:pt idx="2957">
                  <c:v>94.3</c:v>
                </c:pt>
                <c:pt idx="2958">
                  <c:v>93.7</c:v>
                </c:pt>
                <c:pt idx="2959">
                  <c:v>93.6</c:v>
                </c:pt>
                <c:pt idx="2960">
                  <c:v>93.6</c:v>
                </c:pt>
                <c:pt idx="2961">
                  <c:v>93.2</c:v>
                </c:pt>
                <c:pt idx="2962">
                  <c:v>91.6</c:v>
                </c:pt>
                <c:pt idx="2963">
                  <c:v>89.8</c:v>
                </c:pt>
                <c:pt idx="2964">
                  <c:v>89.9</c:v>
                </c:pt>
                <c:pt idx="2965">
                  <c:v>95.5</c:v>
                </c:pt>
                <c:pt idx="2966">
                  <c:v>108.3</c:v>
                </c:pt>
                <c:pt idx="2967">
                  <c:v>115.7</c:v>
                </c:pt>
                <c:pt idx="2968">
                  <c:v>112.4</c:v>
                </c:pt>
                <c:pt idx="2969">
                  <c:v>112</c:v>
                </c:pt>
                <c:pt idx="2970">
                  <c:v>111.5</c:v>
                </c:pt>
                <c:pt idx="2971">
                  <c:v>107.6</c:v>
                </c:pt>
                <c:pt idx="2972">
                  <c:v>133.19999999999999</c:v>
                </c:pt>
                <c:pt idx="2973">
                  <c:v>4296.6000000000004</c:v>
                </c:pt>
                <c:pt idx="2974">
                  <c:v>9811.1</c:v>
                </c:pt>
                <c:pt idx="2975">
                  <c:v>6258.2</c:v>
                </c:pt>
                <c:pt idx="2976">
                  <c:v>5110.6000000000004</c:v>
                </c:pt>
                <c:pt idx="2977">
                  <c:v>6736</c:v>
                </c:pt>
                <c:pt idx="2978">
                  <c:v>4989</c:v>
                </c:pt>
                <c:pt idx="2979">
                  <c:v>1982</c:v>
                </c:pt>
                <c:pt idx="2980">
                  <c:v>1272.0999999999999</c:v>
                </c:pt>
                <c:pt idx="2981">
                  <c:v>984.4</c:v>
                </c:pt>
                <c:pt idx="2982">
                  <c:v>762.7</c:v>
                </c:pt>
                <c:pt idx="2983">
                  <c:v>643.6</c:v>
                </c:pt>
                <c:pt idx="2984">
                  <c:v>583.20000000000005</c:v>
                </c:pt>
                <c:pt idx="2985">
                  <c:v>608.70000000000005</c:v>
                </c:pt>
                <c:pt idx="2986">
                  <c:v>643.9</c:v>
                </c:pt>
                <c:pt idx="2987">
                  <c:v>553.29999999999995</c:v>
                </c:pt>
                <c:pt idx="2988">
                  <c:v>479.7</c:v>
                </c:pt>
                <c:pt idx="2989">
                  <c:v>454.3</c:v>
                </c:pt>
                <c:pt idx="2990">
                  <c:v>427.4</c:v>
                </c:pt>
                <c:pt idx="2991">
                  <c:v>395.5</c:v>
                </c:pt>
                <c:pt idx="2992">
                  <c:v>368.8</c:v>
                </c:pt>
                <c:pt idx="2993">
                  <c:v>360</c:v>
                </c:pt>
                <c:pt idx="2994">
                  <c:v>2199.3000000000002</c:v>
                </c:pt>
                <c:pt idx="2995">
                  <c:v>6877.3</c:v>
                </c:pt>
                <c:pt idx="2996">
                  <c:v>7125.1</c:v>
                </c:pt>
                <c:pt idx="2997">
                  <c:v>2454.6</c:v>
                </c:pt>
                <c:pt idx="2998">
                  <c:v>1294.2</c:v>
                </c:pt>
                <c:pt idx="2999">
                  <c:v>967</c:v>
                </c:pt>
                <c:pt idx="3000">
                  <c:v>798.6</c:v>
                </c:pt>
                <c:pt idx="3001">
                  <c:v>721.1</c:v>
                </c:pt>
                <c:pt idx="3002">
                  <c:v>683.7</c:v>
                </c:pt>
                <c:pt idx="3003">
                  <c:v>584.1</c:v>
                </c:pt>
                <c:pt idx="3004">
                  <c:v>501.8</c:v>
                </c:pt>
                <c:pt idx="3005">
                  <c:v>460.3</c:v>
                </c:pt>
                <c:pt idx="3006">
                  <c:v>425.6</c:v>
                </c:pt>
                <c:pt idx="3007">
                  <c:v>386.1</c:v>
                </c:pt>
                <c:pt idx="3008">
                  <c:v>343.6</c:v>
                </c:pt>
                <c:pt idx="3009">
                  <c:v>318.2</c:v>
                </c:pt>
                <c:pt idx="3010">
                  <c:v>304.3</c:v>
                </c:pt>
                <c:pt idx="3011">
                  <c:v>292.89999999999998</c:v>
                </c:pt>
                <c:pt idx="3012">
                  <c:v>284.89999999999998</c:v>
                </c:pt>
                <c:pt idx="3013">
                  <c:v>487.8</c:v>
                </c:pt>
                <c:pt idx="3014">
                  <c:v>705.6</c:v>
                </c:pt>
                <c:pt idx="3015">
                  <c:v>451.9</c:v>
                </c:pt>
                <c:pt idx="3016">
                  <c:v>534.70000000000005</c:v>
                </c:pt>
                <c:pt idx="3017">
                  <c:v>671.1</c:v>
                </c:pt>
                <c:pt idx="3018">
                  <c:v>390.5</c:v>
                </c:pt>
                <c:pt idx="3019">
                  <c:v>273.60000000000002</c:v>
                </c:pt>
                <c:pt idx="3020">
                  <c:v>239</c:v>
                </c:pt>
                <c:pt idx="3021">
                  <c:v>230</c:v>
                </c:pt>
                <c:pt idx="3022">
                  <c:v>222.9</c:v>
                </c:pt>
                <c:pt idx="3023">
                  <c:v>224</c:v>
                </c:pt>
                <c:pt idx="3024">
                  <c:v>295.3</c:v>
                </c:pt>
                <c:pt idx="3025">
                  <c:v>433</c:v>
                </c:pt>
                <c:pt idx="3026">
                  <c:v>414.9</c:v>
                </c:pt>
                <c:pt idx="3027">
                  <c:v>279.2</c:v>
                </c:pt>
                <c:pt idx="3028">
                  <c:v>233.4</c:v>
                </c:pt>
                <c:pt idx="3029">
                  <c:v>220.3</c:v>
                </c:pt>
                <c:pt idx="3030">
                  <c:v>211.8</c:v>
                </c:pt>
                <c:pt idx="3031">
                  <c:v>204</c:v>
                </c:pt>
                <c:pt idx="3032">
                  <c:v>198.3</c:v>
                </c:pt>
                <c:pt idx="3033">
                  <c:v>199.9</c:v>
                </c:pt>
                <c:pt idx="3034">
                  <c:v>200.6</c:v>
                </c:pt>
                <c:pt idx="3035">
                  <c:v>192.8</c:v>
                </c:pt>
                <c:pt idx="3036">
                  <c:v>177.6</c:v>
                </c:pt>
                <c:pt idx="3037">
                  <c:v>166.6</c:v>
                </c:pt>
                <c:pt idx="3038">
                  <c:v>158.6</c:v>
                </c:pt>
                <c:pt idx="3039">
                  <c:v>156.6</c:v>
                </c:pt>
                <c:pt idx="3040">
                  <c:v>166.6</c:v>
                </c:pt>
                <c:pt idx="3041">
                  <c:v>170</c:v>
                </c:pt>
                <c:pt idx="3042">
                  <c:v>151</c:v>
                </c:pt>
                <c:pt idx="3043">
                  <c:v>141.80000000000001</c:v>
                </c:pt>
                <c:pt idx="3044">
                  <c:v>138.1</c:v>
                </c:pt>
                <c:pt idx="3045">
                  <c:v>134.19999999999999</c:v>
                </c:pt>
                <c:pt idx="3046">
                  <c:v>134.6</c:v>
                </c:pt>
                <c:pt idx="3047">
                  <c:v>141.69999999999999</c:v>
                </c:pt>
                <c:pt idx="3048">
                  <c:v>157.1</c:v>
                </c:pt>
                <c:pt idx="3049">
                  <c:v>165.4</c:v>
                </c:pt>
                <c:pt idx="3050">
                  <c:v>155.1</c:v>
                </c:pt>
                <c:pt idx="3051">
                  <c:v>141.4</c:v>
                </c:pt>
                <c:pt idx="3052">
                  <c:v>131.80000000000001</c:v>
                </c:pt>
                <c:pt idx="3053">
                  <c:v>123.2</c:v>
                </c:pt>
                <c:pt idx="3054">
                  <c:v>115.3</c:v>
                </c:pt>
                <c:pt idx="3055">
                  <c:v>109.7</c:v>
                </c:pt>
                <c:pt idx="3056">
                  <c:v>106.7</c:v>
                </c:pt>
                <c:pt idx="3057">
                  <c:v>127.6</c:v>
                </c:pt>
                <c:pt idx="3058">
                  <c:v>212.1</c:v>
                </c:pt>
                <c:pt idx="3059">
                  <c:v>259.60000000000002</c:v>
                </c:pt>
                <c:pt idx="3060">
                  <c:v>187.8</c:v>
                </c:pt>
                <c:pt idx="3061">
                  <c:v>148.30000000000001</c:v>
                </c:pt>
                <c:pt idx="3062">
                  <c:v>132.30000000000001</c:v>
                </c:pt>
                <c:pt idx="3063">
                  <c:v>140.1</c:v>
                </c:pt>
                <c:pt idx="3064">
                  <c:v>148.30000000000001</c:v>
                </c:pt>
                <c:pt idx="3065">
                  <c:v>121.2</c:v>
                </c:pt>
                <c:pt idx="3066">
                  <c:v>107.1</c:v>
                </c:pt>
                <c:pt idx="3067">
                  <c:v>100.1</c:v>
                </c:pt>
                <c:pt idx="3068">
                  <c:v>98.2</c:v>
                </c:pt>
                <c:pt idx="3069">
                  <c:v>96.1</c:v>
                </c:pt>
                <c:pt idx="3070">
                  <c:v>93.4</c:v>
                </c:pt>
                <c:pt idx="3071">
                  <c:v>91.6</c:v>
                </c:pt>
                <c:pt idx="3072">
                  <c:v>100.5</c:v>
                </c:pt>
                <c:pt idx="3073">
                  <c:v>182.2</c:v>
                </c:pt>
                <c:pt idx="3074">
                  <c:v>306.39999999999998</c:v>
                </c:pt>
                <c:pt idx="3075">
                  <c:v>296.39999999999998</c:v>
                </c:pt>
                <c:pt idx="3076">
                  <c:v>238.5</c:v>
                </c:pt>
                <c:pt idx="3077">
                  <c:v>230.2</c:v>
                </c:pt>
                <c:pt idx="3078">
                  <c:v>206.3</c:v>
                </c:pt>
                <c:pt idx="3079">
                  <c:v>161.6</c:v>
                </c:pt>
                <c:pt idx="3080">
                  <c:v>133.30000000000001</c:v>
                </c:pt>
                <c:pt idx="3081">
                  <c:v>121.8</c:v>
                </c:pt>
                <c:pt idx="3082">
                  <c:v>133.19999999999999</c:v>
                </c:pt>
                <c:pt idx="3083">
                  <c:v>167.7</c:v>
                </c:pt>
                <c:pt idx="3084">
                  <c:v>187.7</c:v>
                </c:pt>
                <c:pt idx="3085">
                  <c:v>168.2</c:v>
                </c:pt>
                <c:pt idx="3086">
                  <c:v>135</c:v>
                </c:pt>
                <c:pt idx="3087">
                  <c:v>115</c:v>
                </c:pt>
                <c:pt idx="3088">
                  <c:v>104.8</c:v>
                </c:pt>
                <c:pt idx="3089">
                  <c:v>99</c:v>
                </c:pt>
                <c:pt idx="3090">
                  <c:v>93.9</c:v>
                </c:pt>
                <c:pt idx="3091">
                  <c:v>91.5</c:v>
                </c:pt>
                <c:pt idx="3092">
                  <c:v>89.7</c:v>
                </c:pt>
                <c:pt idx="3093">
                  <c:v>89.1</c:v>
                </c:pt>
                <c:pt idx="3094">
                  <c:v>137.9</c:v>
                </c:pt>
                <c:pt idx="3095">
                  <c:v>339.5</c:v>
                </c:pt>
                <c:pt idx="3096">
                  <c:v>514.4</c:v>
                </c:pt>
                <c:pt idx="3097">
                  <c:v>959.1</c:v>
                </c:pt>
                <c:pt idx="3098">
                  <c:v>2357</c:v>
                </c:pt>
                <c:pt idx="3099">
                  <c:v>2617.3000000000002</c:v>
                </c:pt>
                <c:pt idx="3100">
                  <c:v>1164.8</c:v>
                </c:pt>
                <c:pt idx="3101">
                  <c:v>1065.9000000000001</c:v>
                </c:pt>
                <c:pt idx="3102">
                  <c:v>3648.5</c:v>
                </c:pt>
                <c:pt idx="3103">
                  <c:v>6813.4</c:v>
                </c:pt>
                <c:pt idx="3104">
                  <c:v>7133.3</c:v>
                </c:pt>
                <c:pt idx="3105">
                  <c:v>8439.5</c:v>
                </c:pt>
                <c:pt idx="3106">
                  <c:v>8349.7999999999993</c:v>
                </c:pt>
                <c:pt idx="3107">
                  <c:v>7070.7</c:v>
                </c:pt>
                <c:pt idx="3108">
                  <c:v>7130.3</c:v>
                </c:pt>
                <c:pt idx="3109">
                  <c:v>8069.6</c:v>
                </c:pt>
                <c:pt idx="3110">
                  <c:v>7646.5</c:v>
                </c:pt>
                <c:pt idx="3111">
                  <c:v>7449.2</c:v>
                </c:pt>
                <c:pt idx="3112">
                  <c:v>7122.8</c:v>
                </c:pt>
                <c:pt idx="3113">
                  <c:v>5330.4</c:v>
                </c:pt>
                <c:pt idx="3114">
                  <c:v>3264.3</c:v>
                </c:pt>
                <c:pt idx="3115">
                  <c:v>1615.9</c:v>
                </c:pt>
                <c:pt idx="3116">
                  <c:v>1525.9</c:v>
                </c:pt>
                <c:pt idx="3117">
                  <c:v>1904.3</c:v>
                </c:pt>
                <c:pt idx="3118">
                  <c:v>1864.3</c:v>
                </c:pt>
                <c:pt idx="3119">
                  <c:v>736.4</c:v>
                </c:pt>
                <c:pt idx="3120">
                  <c:v>370.8</c:v>
                </c:pt>
                <c:pt idx="3121">
                  <c:v>228.1</c:v>
                </c:pt>
                <c:pt idx="3122">
                  <c:v>194</c:v>
                </c:pt>
                <c:pt idx="3123">
                  <c:v>174.4</c:v>
                </c:pt>
                <c:pt idx="3124">
                  <c:v>156.6</c:v>
                </c:pt>
                <c:pt idx="3125">
                  <c:v>140.30000000000001</c:v>
                </c:pt>
                <c:pt idx="3126">
                  <c:v>127.2</c:v>
                </c:pt>
                <c:pt idx="3127">
                  <c:v>117.9</c:v>
                </c:pt>
                <c:pt idx="3128">
                  <c:v>111</c:v>
                </c:pt>
                <c:pt idx="3129">
                  <c:v>103.2</c:v>
                </c:pt>
                <c:pt idx="3130">
                  <c:v>95.7</c:v>
                </c:pt>
                <c:pt idx="3131">
                  <c:v>90.4</c:v>
                </c:pt>
                <c:pt idx="3132">
                  <c:v>86.4</c:v>
                </c:pt>
                <c:pt idx="3133">
                  <c:v>83.9</c:v>
                </c:pt>
                <c:pt idx="3134">
                  <c:v>82</c:v>
                </c:pt>
                <c:pt idx="3135">
                  <c:v>78.900000000000006</c:v>
                </c:pt>
                <c:pt idx="3136">
                  <c:v>75.7</c:v>
                </c:pt>
                <c:pt idx="3137">
                  <c:v>73</c:v>
                </c:pt>
                <c:pt idx="3138">
                  <c:v>70.599999999999994</c:v>
                </c:pt>
                <c:pt idx="3139">
                  <c:v>71</c:v>
                </c:pt>
                <c:pt idx="3140">
                  <c:v>73.3</c:v>
                </c:pt>
                <c:pt idx="3141">
                  <c:v>75.5</c:v>
                </c:pt>
                <c:pt idx="3142">
                  <c:v>76</c:v>
                </c:pt>
                <c:pt idx="3143">
                  <c:v>74.900000000000006</c:v>
                </c:pt>
                <c:pt idx="3144">
                  <c:v>71</c:v>
                </c:pt>
                <c:pt idx="3145">
                  <c:v>65.7</c:v>
                </c:pt>
                <c:pt idx="3146">
                  <c:v>59.6</c:v>
                </c:pt>
                <c:pt idx="3147">
                  <c:v>52.5</c:v>
                </c:pt>
                <c:pt idx="3148">
                  <c:v>49.9</c:v>
                </c:pt>
                <c:pt idx="3149">
                  <c:v>49.3</c:v>
                </c:pt>
                <c:pt idx="3150">
                  <c:v>50.2</c:v>
                </c:pt>
                <c:pt idx="3151">
                  <c:v>52.6</c:v>
                </c:pt>
                <c:pt idx="3152">
                  <c:v>54.7</c:v>
                </c:pt>
                <c:pt idx="3153">
                  <c:v>55</c:v>
                </c:pt>
                <c:pt idx="3154">
                  <c:v>54</c:v>
                </c:pt>
                <c:pt idx="3155">
                  <c:v>51.8</c:v>
                </c:pt>
                <c:pt idx="3156">
                  <c:v>50</c:v>
                </c:pt>
                <c:pt idx="3157">
                  <c:v>48.2</c:v>
                </c:pt>
                <c:pt idx="3158">
                  <c:v>46.1</c:v>
                </c:pt>
                <c:pt idx="3159">
                  <c:v>45</c:v>
                </c:pt>
                <c:pt idx="3160">
                  <c:v>44.4</c:v>
                </c:pt>
                <c:pt idx="3161">
                  <c:v>43.9</c:v>
                </c:pt>
                <c:pt idx="3162">
                  <c:v>42.7</c:v>
                </c:pt>
                <c:pt idx="3163">
                  <c:v>43.5</c:v>
                </c:pt>
                <c:pt idx="3164">
                  <c:v>44.7</c:v>
                </c:pt>
                <c:pt idx="3165">
                  <c:v>47.1</c:v>
                </c:pt>
                <c:pt idx="3166">
                  <c:v>50.2</c:v>
                </c:pt>
                <c:pt idx="3167">
                  <c:v>52.1</c:v>
                </c:pt>
                <c:pt idx="3168">
                  <c:v>53</c:v>
                </c:pt>
                <c:pt idx="3169">
                  <c:v>51.4</c:v>
                </c:pt>
                <c:pt idx="3170">
                  <c:v>48.3</c:v>
                </c:pt>
                <c:pt idx="3171">
                  <c:v>83.7</c:v>
                </c:pt>
                <c:pt idx="3172">
                  <c:v>171.2</c:v>
                </c:pt>
                <c:pt idx="3173">
                  <c:v>188.4</c:v>
                </c:pt>
                <c:pt idx="3174">
                  <c:v>131.9</c:v>
                </c:pt>
                <c:pt idx="3175">
                  <c:v>103.1</c:v>
                </c:pt>
                <c:pt idx="3176">
                  <c:v>88.7</c:v>
                </c:pt>
                <c:pt idx="3177">
                  <c:v>81.599999999999994</c:v>
                </c:pt>
                <c:pt idx="3178">
                  <c:v>74.099999999999994</c:v>
                </c:pt>
                <c:pt idx="3179">
                  <c:v>68.900000000000006</c:v>
                </c:pt>
                <c:pt idx="3180">
                  <c:v>66.5</c:v>
                </c:pt>
                <c:pt idx="3181">
                  <c:v>66.2</c:v>
                </c:pt>
                <c:pt idx="3182">
                  <c:v>66.900000000000006</c:v>
                </c:pt>
                <c:pt idx="3183">
                  <c:v>66.400000000000006</c:v>
                </c:pt>
                <c:pt idx="3184">
                  <c:v>62.5</c:v>
                </c:pt>
                <c:pt idx="3185">
                  <c:v>57.5</c:v>
                </c:pt>
                <c:pt idx="3186">
                  <c:v>54.1</c:v>
                </c:pt>
                <c:pt idx="3187">
                  <c:v>52</c:v>
                </c:pt>
                <c:pt idx="3188">
                  <c:v>53.1</c:v>
                </c:pt>
                <c:pt idx="3189">
                  <c:v>58.6</c:v>
                </c:pt>
                <c:pt idx="3190">
                  <c:v>65.099999999999994</c:v>
                </c:pt>
                <c:pt idx="3191">
                  <c:v>67.400000000000006</c:v>
                </c:pt>
                <c:pt idx="3192">
                  <c:v>64.400000000000006</c:v>
                </c:pt>
                <c:pt idx="3193">
                  <c:v>58.3</c:v>
                </c:pt>
                <c:pt idx="3194">
                  <c:v>54.2</c:v>
                </c:pt>
                <c:pt idx="3195">
                  <c:v>49.9</c:v>
                </c:pt>
                <c:pt idx="3196">
                  <c:v>47.1</c:v>
                </c:pt>
                <c:pt idx="3197">
                  <c:v>45.8</c:v>
                </c:pt>
                <c:pt idx="3198">
                  <c:v>44.4</c:v>
                </c:pt>
                <c:pt idx="3199">
                  <c:v>43.1</c:v>
                </c:pt>
                <c:pt idx="3200">
                  <c:v>42.3</c:v>
                </c:pt>
                <c:pt idx="3201">
                  <c:v>166.5</c:v>
                </c:pt>
                <c:pt idx="3202">
                  <c:v>373.3</c:v>
                </c:pt>
                <c:pt idx="3203">
                  <c:v>297.60000000000002</c:v>
                </c:pt>
                <c:pt idx="3204">
                  <c:v>146.4</c:v>
                </c:pt>
                <c:pt idx="3205">
                  <c:v>94.8</c:v>
                </c:pt>
                <c:pt idx="3206">
                  <c:v>83.9</c:v>
                </c:pt>
                <c:pt idx="3207">
                  <c:v>81</c:v>
                </c:pt>
                <c:pt idx="3208">
                  <c:v>78.3</c:v>
                </c:pt>
                <c:pt idx="3209">
                  <c:v>73.599999999999994</c:v>
                </c:pt>
                <c:pt idx="3210">
                  <c:v>67.7</c:v>
                </c:pt>
                <c:pt idx="3211">
                  <c:v>61.7</c:v>
                </c:pt>
                <c:pt idx="3212">
                  <c:v>56.3</c:v>
                </c:pt>
                <c:pt idx="3213">
                  <c:v>53.5</c:v>
                </c:pt>
                <c:pt idx="3214">
                  <c:v>51.3</c:v>
                </c:pt>
                <c:pt idx="3215">
                  <c:v>51.3</c:v>
                </c:pt>
                <c:pt idx="3216">
                  <c:v>61.3</c:v>
                </c:pt>
                <c:pt idx="3217">
                  <c:v>77.3</c:v>
                </c:pt>
                <c:pt idx="3218">
                  <c:v>76</c:v>
                </c:pt>
                <c:pt idx="3219">
                  <c:v>67.2</c:v>
                </c:pt>
                <c:pt idx="3220">
                  <c:v>61.5</c:v>
                </c:pt>
                <c:pt idx="3221">
                  <c:v>78.5</c:v>
                </c:pt>
                <c:pt idx="3222">
                  <c:v>121.7</c:v>
                </c:pt>
                <c:pt idx="3223">
                  <c:v>144.1</c:v>
                </c:pt>
                <c:pt idx="3224">
                  <c:v>231.3</c:v>
                </c:pt>
                <c:pt idx="3225">
                  <c:v>330.9</c:v>
                </c:pt>
                <c:pt idx="3226">
                  <c:v>225.1</c:v>
                </c:pt>
                <c:pt idx="3227">
                  <c:v>177.3</c:v>
                </c:pt>
                <c:pt idx="3228">
                  <c:v>139.1</c:v>
                </c:pt>
                <c:pt idx="3229">
                  <c:v>116.4</c:v>
                </c:pt>
                <c:pt idx="3230">
                  <c:v>289.3</c:v>
                </c:pt>
                <c:pt idx="3231">
                  <c:v>656.4</c:v>
                </c:pt>
                <c:pt idx="3232">
                  <c:v>628.9</c:v>
                </c:pt>
                <c:pt idx="3233">
                  <c:v>340.4</c:v>
                </c:pt>
                <c:pt idx="3234">
                  <c:v>218.8</c:v>
                </c:pt>
                <c:pt idx="3235">
                  <c:v>163.9</c:v>
                </c:pt>
                <c:pt idx="3236">
                  <c:v>130.1</c:v>
                </c:pt>
                <c:pt idx="3237">
                  <c:v>105.2</c:v>
                </c:pt>
                <c:pt idx="3238">
                  <c:v>88.9</c:v>
                </c:pt>
                <c:pt idx="3239">
                  <c:v>79</c:v>
                </c:pt>
                <c:pt idx="3240">
                  <c:v>75.3</c:v>
                </c:pt>
                <c:pt idx="3241">
                  <c:v>72.099999999999994</c:v>
                </c:pt>
                <c:pt idx="3242">
                  <c:v>67</c:v>
                </c:pt>
                <c:pt idx="3243">
                  <c:v>61.2</c:v>
                </c:pt>
                <c:pt idx="3244">
                  <c:v>56.2</c:v>
                </c:pt>
                <c:pt idx="3245">
                  <c:v>56.1</c:v>
                </c:pt>
                <c:pt idx="3246">
                  <c:v>57.4</c:v>
                </c:pt>
                <c:pt idx="3247">
                  <c:v>54.5</c:v>
                </c:pt>
                <c:pt idx="3248">
                  <c:v>52.2</c:v>
                </c:pt>
                <c:pt idx="3249">
                  <c:v>48.7</c:v>
                </c:pt>
                <c:pt idx="3250">
                  <c:v>50.1</c:v>
                </c:pt>
                <c:pt idx="3251">
                  <c:v>67.2</c:v>
                </c:pt>
                <c:pt idx="3252">
                  <c:v>99.7</c:v>
                </c:pt>
                <c:pt idx="3253">
                  <c:v>157.9</c:v>
                </c:pt>
                <c:pt idx="3254">
                  <c:v>219.7</c:v>
                </c:pt>
                <c:pt idx="3255">
                  <c:v>197.6</c:v>
                </c:pt>
                <c:pt idx="3256">
                  <c:v>130.69999999999999</c:v>
                </c:pt>
                <c:pt idx="3257">
                  <c:v>97.8</c:v>
                </c:pt>
                <c:pt idx="3258">
                  <c:v>84.8</c:v>
                </c:pt>
                <c:pt idx="3259">
                  <c:v>77.900000000000006</c:v>
                </c:pt>
                <c:pt idx="3260">
                  <c:v>70.099999999999994</c:v>
                </c:pt>
                <c:pt idx="3261">
                  <c:v>75.3</c:v>
                </c:pt>
                <c:pt idx="3262">
                  <c:v>97.3</c:v>
                </c:pt>
                <c:pt idx="3263">
                  <c:v>105.2</c:v>
                </c:pt>
                <c:pt idx="3264">
                  <c:v>102.8</c:v>
                </c:pt>
                <c:pt idx="3265">
                  <c:v>97.9</c:v>
                </c:pt>
                <c:pt idx="3266">
                  <c:v>85.8</c:v>
                </c:pt>
                <c:pt idx="3267">
                  <c:v>75.2</c:v>
                </c:pt>
                <c:pt idx="3268">
                  <c:v>70.3</c:v>
                </c:pt>
                <c:pt idx="3269">
                  <c:v>66.900000000000006</c:v>
                </c:pt>
                <c:pt idx="3270">
                  <c:v>64.400000000000006</c:v>
                </c:pt>
                <c:pt idx="3271">
                  <c:v>63.5</c:v>
                </c:pt>
                <c:pt idx="3272">
                  <c:v>62.8</c:v>
                </c:pt>
                <c:pt idx="3273">
                  <c:v>61.2</c:v>
                </c:pt>
                <c:pt idx="3274">
                  <c:v>59.7</c:v>
                </c:pt>
                <c:pt idx="3275">
                  <c:v>56.7</c:v>
                </c:pt>
                <c:pt idx="3276">
                  <c:v>52.2</c:v>
                </c:pt>
                <c:pt idx="3277">
                  <c:v>48.6</c:v>
                </c:pt>
                <c:pt idx="3278">
                  <c:v>48.4</c:v>
                </c:pt>
                <c:pt idx="3279">
                  <c:v>47.3</c:v>
                </c:pt>
                <c:pt idx="3280">
                  <c:v>46.4</c:v>
                </c:pt>
                <c:pt idx="3281">
                  <c:v>46.5</c:v>
                </c:pt>
                <c:pt idx="3282">
                  <c:v>46.3</c:v>
                </c:pt>
                <c:pt idx="3283">
                  <c:v>45.4</c:v>
                </c:pt>
                <c:pt idx="3284">
                  <c:v>44.8</c:v>
                </c:pt>
                <c:pt idx="3285">
                  <c:v>44.3</c:v>
                </c:pt>
                <c:pt idx="3286">
                  <c:v>44.3</c:v>
                </c:pt>
                <c:pt idx="3287">
                  <c:v>44.4</c:v>
                </c:pt>
                <c:pt idx="3288">
                  <c:v>44.4</c:v>
                </c:pt>
                <c:pt idx="3289">
                  <c:v>44.4</c:v>
                </c:pt>
                <c:pt idx="3290">
                  <c:v>45.1</c:v>
                </c:pt>
                <c:pt idx="3291">
                  <c:v>46.3</c:v>
                </c:pt>
                <c:pt idx="3292">
                  <c:v>46.4</c:v>
                </c:pt>
                <c:pt idx="3293">
                  <c:v>46.4</c:v>
                </c:pt>
                <c:pt idx="3294">
                  <c:v>46.4</c:v>
                </c:pt>
                <c:pt idx="3295">
                  <c:v>46.4</c:v>
                </c:pt>
                <c:pt idx="3296">
                  <c:v>46.4</c:v>
                </c:pt>
                <c:pt idx="3297">
                  <c:v>46.5</c:v>
                </c:pt>
                <c:pt idx="3298">
                  <c:v>46.4</c:v>
                </c:pt>
                <c:pt idx="3299">
                  <c:v>46.4</c:v>
                </c:pt>
                <c:pt idx="3300">
                  <c:v>46.3</c:v>
                </c:pt>
                <c:pt idx="3301">
                  <c:v>46.2</c:v>
                </c:pt>
                <c:pt idx="3302">
                  <c:v>46.2</c:v>
                </c:pt>
                <c:pt idx="3303">
                  <c:v>47</c:v>
                </c:pt>
                <c:pt idx="3304">
                  <c:v>48.1</c:v>
                </c:pt>
                <c:pt idx="3305">
                  <c:v>48.4</c:v>
                </c:pt>
                <c:pt idx="3306">
                  <c:v>48.4</c:v>
                </c:pt>
                <c:pt idx="3307">
                  <c:v>48.4</c:v>
                </c:pt>
                <c:pt idx="3308">
                  <c:v>48.9</c:v>
                </c:pt>
                <c:pt idx="3309">
                  <c:v>49.4</c:v>
                </c:pt>
                <c:pt idx="3310">
                  <c:v>48.8</c:v>
                </c:pt>
                <c:pt idx="3311">
                  <c:v>47.9</c:v>
                </c:pt>
                <c:pt idx="3312">
                  <c:v>47.8</c:v>
                </c:pt>
                <c:pt idx="3313">
                  <c:v>47.7</c:v>
                </c:pt>
                <c:pt idx="3314">
                  <c:v>47.6</c:v>
                </c:pt>
                <c:pt idx="3315">
                  <c:v>47.5</c:v>
                </c:pt>
                <c:pt idx="3316">
                  <c:v>47.4</c:v>
                </c:pt>
                <c:pt idx="3317">
                  <c:v>47</c:v>
                </c:pt>
                <c:pt idx="3318">
                  <c:v>45.7</c:v>
                </c:pt>
                <c:pt idx="3319">
                  <c:v>45.2</c:v>
                </c:pt>
                <c:pt idx="3320">
                  <c:v>45.6</c:v>
                </c:pt>
                <c:pt idx="3321">
                  <c:v>45.1</c:v>
                </c:pt>
                <c:pt idx="3322">
                  <c:v>46</c:v>
                </c:pt>
                <c:pt idx="3323">
                  <c:v>47.9</c:v>
                </c:pt>
                <c:pt idx="3324">
                  <c:v>47.7</c:v>
                </c:pt>
                <c:pt idx="3325">
                  <c:v>46</c:v>
                </c:pt>
                <c:pt idx="3326">
                  <c:v>45</c:v>
                </c:pt>
                <c:pt idx="3327">
                  <c:v>45.2</c:v>
                </c:pt>
                <c:pt idx="3328">
                  <c:v>45.6</c:v>
                </c:pt>
                <c:pt idx="3329">
                  <c:v>45</c:v>
                </c:pt>
                <c:pt idx="3330">
                  <c:v>44.3</c:v>
                </c:pt>
                <c:pt idx="3331">
                  <c:v>44.2</c:v>
                </c:pt>
                <c:pt idx="3332">
                  <c:v>44.1</c:v>
                </c:pt>
                <c:pt idx="3333">
                  <c:v>44.7</c:v>
                </c:pt>
                <c:pt idx="3334">
                  <c:v>47</c:v>
                </c:pt>
                <c:pt idx="3335">
                  <c:v>50.6</c:v>
                </c:pt>
                <c:pt idx="3336">
                  <c:v>54.3</c:v>
                </c:pt>
                <c:pt idx="3337">
                  <c:v>57.6</c:v>
                </c:pt>
                <c:pt idx="3338">
                  <c:v>59.7</c:v>
                </c:pt>
                <c:pt idx="3339">
                  <c:v>60.7</c:v>
                </c:pt>
                <c:pt idx="3340">
                  <c:v>61.2</c:v>
                </c:pt>
                <c:pt idx="3341">
                  <c:v>60.1</c:v>
                </c:pt>
                <c:pt idx="3342">
                  <c:v>59.2</c:v>
                </c:pt>
                <c:pt idx="3343">
                  <c:v>58.8</c:v>
                </c:pt>
                <c:pt idx="3344">
                  <c:v>58.9</c:v>
                </c:pt>
                <c:pt idx="3345">
                  <c:v>58.9</c:v>
                </c:pt>
                <c:pt idx="3346">
                  <c:v>59.2</c:v>
                </c:pt>
                <c:pt idx="3347">
                  <c:v>64.400000000000006</c:v>
                </c:pt>
                <c:pt idx="3348">
                  <c:v>73.5</c:v>
                </c:pt>
                <c:pt idx="3349">
                  <c:v>79.5</c:v>
                </c:pt>
                <c:pt idx="3350">
                  <c:v>78.3</c:v>
                </c:pt>
                <c:pt idx="3351">
                  <c:v>67.099999999999994</c:v>
                </c:pt>
                <c:pt idx="3352">
                  <c:v>60.9</c:v>
                </c:pt>
                <c:pt idx="3353">
                  <c:v>56.6</c:v>
                </c:pt>
                <c:pt idx="3354">
                  <c:v>53.7</c:v>
                </c:pt>
                <c:pt idx="3355">
                  <c:v>52</c:v>
                </c:pt>
                <c:pt idx="3356">
                  <c:v>50.6</c:v>
                </c:pt>
                <c:pt idx="3357">
                  <c:v>48.3</c:v>
                </c:pt>
                <c:pt idx="3358">
                  <c:v>47.5</c:v>
                </c:pt>
                <c:pt idx="3359">
                  <c:v>47.8</c:v>
                </c:pt>
                <c:pt idx="3360">
                  <c:v>47.8</c:v>
                </c:pt>
                <c:pt idx="3361">
                  <c:v>47.8</c:v>
                </c:pt>
                <c:pt idx="3362">
                  <c:v>48.8</c:v>
                </c:pt>
                <c:pt idx="3363">
                  <c:v>50.8</c:v>
                </c:pt>
                <c:pt idx="3364">
                  <c:v>51.9</c:v>
                </c:pt>
                <c:pt idx="3365">
                  <c:v>50.7</c:v>
                </c:pt>
                <c:pt idx="3366">
                  <c:v>47.8</c:v>
                </c:pt>
                <c:pt idx="3367">
                  <c:v>46.2</c:v>
                </c:pt>
                <c:pt idx="3368">
                  <c:v>45.6</c:v>
                </c:pt>
                <c:pt idx="3369">
                  <c:v>45.4</c:v>
                </c:pt>
                <c:pt idx="3370">
                  <c:v>45.1</c:v>
                </c:pt>
                <c:pt idx="3371">
                  <c:v>44.3</c:v>
                </c:pt>
                <c:pt idx="3372">
                  <c:v>44.3</c:v>
                </c:pt>
                <c:pt idx="3373">
                  <c:v>43.8</c:v>
                </c:pt>
                <c:pt idx="3374">
                  <c:v>43.6</c:v>
                </c:pt>
                <c:pt idx="3375">
                  <c:v>44</c:v>
                </c:pt>
                <c:pt idx="3376">
                  <c:v>43.8</c:v>
                </c:pt>
                <c:pt idx="3377">
                  <c:v>44.8</c:v>
                </c:pt>
                <c:pt idx="3378">
                  <c:v>45.7</c:v>
                </c:pt>
                <c:pt idx="3379">
                  <c:v>46.3</c:v>
                </c:pt>
                <c:pt idx="3380">
                  <c:v>47.1</c:v>
                </c:pt>
                <c:pt idx="3381">
                  <c:v>48</c:v>
                </c:pt>
                <c:pt idx="3382">
                  <c:v>49.3</c:v>
                </c:pt>
                <c:pt idx="3383">
                  <c:v>50.4</c:v>
                </c:pt>
                <c:pt idx="3384">
                  <c:v>50.7</c:v>
                </c:pt>
                <c:pt idx="3385">
                  <c:v>50.7</c:v>
                </c:pt>
                <c:pt idx="3386">
                  <c:v>50.7</c:v>
                </c:pt>
                <c:pt idx="3387">
                  <c:v>50.4</c:v>
                </c:pt>
                <c:pt idx="3388">
                  <c:v>50.4</c:v>
                </c:pt>
                <c:pt idx="3389">
                  <c:v>51.2</c:v>
                </c:pt>
                <c:pt idx="3390">
                  <c:v>51.7</c:v>
                </c:pt>
                <c:pt idx="3391">
                  <c:v>50.3</c:v>
                </c:pt>
                <c:pt idx="3392">
                  <c:v>48.1</c:v>
                </c:pt>
                <c:pt idx="3393">
                  <c:v>46</c:v>
                </c:pt>
                <c:pt idx="3394">
                  <c:v>44.8</c:v>
                </c:pt>
                <c:pt idx="3395">
                  <c:v>44.3</c:v>
                </c:pt>
                <c:pt idx="3396">
                  <c:v>43.9</c:v>
                </c:pt>
                <c:pt idx="3397">
                  <c:v>43.2</c:v>
                </c:pt>
                <c:pt idx="3398">
                  <c:v>41.7</c:v>
                </c:pt>
                <c:pt idx="3399">
                  <c:v>40.299999999999997</c:v>
                </c:pt>
                <c:pt idx="3400">
                  <c:v>38.299999999999997</c:v>
                </c:pt>
                <c:pt idx="3401">
                  <c:v>37.200000000000003</c:v>
                </c:pt>
                <c:pt idx="3402">
                  <c:v>41.8</c:v>
                </c:pt>
                <c:pt idx="3403">
                  <c:v>50.3</c:v>
                </c:pt>
                <c:pt idx="3404">
                  <c:v>56.8</c:v>
                </c:pt>
                <c:pt idx="3405">
                  <c:v>57.8</c:v>
                </c:pt>
                <c:pt idx="3406">
                  <c:v>53.1</c:v>
                </c:pt>
                <c:pt idx="3407">
                  <c:v>48.9</c:v>
                </c:pt>
                <c:pt idx="3408">
                  <c:v>45.8</c:v>
                </c:pt>
                <c:pt idx="3409">
                  <c:v>43.2</c:v>
                </c:pt>
                <c:pt idx="3410">
                  <c:v>41.8</c:v>
                </c:pt>
                <c:pt idx="3411">
                  <c:v>42</c:v>
                </c:pt>
                <c:pt idx="3412">
                  <c:v>49.2</c:v>
                </c:pt>
                <c:pt idx="3413">
                  <c:v>69.8</c:v>
                </c:pt>
                <c:pt idx="3414">
                  <c:v>81.3</c:v>
                </c:pt>
                <c:pt idx="3415">
                  <c:v>73.5</c:v>
                </c:pt>
                <c:pt idx="3416">
                  <c:v>66</c:v>
                </c:pt>
                <c:pt idx="3417">
                  <c:v>61.6</c:v>
                </c:pt>
                <c:pt idx="3418">
                  <c:v>61.1</c:v>
                </c:pt>
                <c:pt idx="3419">
                  <c:v>61.1</c:v>
                </c:pt>
                <c:pt idx="3420">
                  <c:v>58.1</c:v>
                </c:pt>
                <c:pt idx="3421">
                  <c:v>50.3</c:v>
                </c:pt>
                <c:pt idx="3422">
                  <c:v>44.5</c:v>
                </c:pt>
                <c:pt idx="3423">
                  <c:v>42.3</c:v>
                </c:pt>
                <c:pt idx="3424">
                  <c:v>40</c:v>
                </c:pt>
                <c:pt idx="3425">
                  <c:v>39.299999999999997</c:v>
                </c:pt>
                <c:pt idx="3426">
                  <c:v>38.1</c:v>
                </c:pt>
                <c:pt idx="3427">
                  <c:v>36.6</c:v>
                </c:pt>
                <c:pt idx="3428">
                  <c:v>36.299999999999997</c:v>
                </c:pt>
                <c:pt idx="3429">
                  <c:v>35.9</c:v>
                </c:pt>
                <c:pt idx="3430">
                  <c:v>36.700000000000003</c:v>
                </c:pt>
                <c:pt idx="3431">
                  <c:v>41.5</c:v>
                </c:pt>
                <c:pt idx="3432">
                  <c:v>48.5</c:v>
                </c:pt>
                <c:pt idx="3433">
                  <c:v>53.5</c:v>
                </c:pt>
                <c:pt idx="3434">
                  <c:v>51.6</c:v>
                </c:pt>
                <c:pt idx="3435">
                  <c:v>46.2</c:v>
                </c:pt>
                <c:pt idx="3436">
                  <c:v>43.1</c:v>
                </c:pt>
                <c:pt idx="3437">
                  <c:v>41.1</c:v>
                </c:pt>
                <c:pt idx="3438">
                  <c:v>40.299999999999997</c:v>
                </c:pt>
                <c:pt idx="3439">
                  <c:v>39</c:v>
                </c:pt>
                <c:pt idx="3440">
                  <c:v>38.799999999999997</c:v>
                </c:pt>
                <c:pt idx="3441">
                  <c:v>40.4</c:v>
                </c:pt>
                <c:pt idx="3442">
                  <c:v>39.799999999999997</c:v>
                </c:pt>
                <c:pt idx="3443">
                  <c:v>40.799999999999997</c:v>
                </c:pt>
                <c:pt idx="3444">
                  <c:v>54.2</c:v>
                </c:pt>
                <c:pt idx="3445">
                  <c:v>77</c:v>
                </c:pt>
                <c:pt idx="3446">
                  <c:v>88.9</c:v>
                </c:pt>
                <c:pt idx="3447">
                  <c:v>83.7</c:v>
                </c:pt>
                <c:pt idx="3448">
                  <c:v>63.2</c:v>
                </c:pt>
                <c:pt idx="3449">
                  <c:v>49.5</c:v>
                </c:pt>
                <c:pt idx="3450">
                  <c:v>45.8</c:v>
                </c:pt>
                <c:pt idx="3451">
                  <c:v>41.6</c:v>
                </c:pt>
                <c:pt idx="3452">
                  <c:v>39.799999999999997</c:v>
                </c:pt>
                <c:pt idx="3453">
                  <c:v>47.9</c:v>
                </c:pt>
                <c:pt idx="3454">
                  <c:v>316.89999999999998</c:v>
                </c:pt>
                <c:pt idx="3455">
                  <c:v>4955.2</c:v>
                </c:pt>
                <c:pt idx="3456">
                  <c:v>10076</c:v>
                </c:pt>
                <c:pt idx="3457">
                  <c:v>6567.7</c:v>
                </c:pt>
                <c:pt idx="3458">
                  <c:v>5113.6000000000004</c:v>
                </c:pt>
                <c:pt idx="3459">
                  <c:v>2905.8</c:v>
                </c:pt>
                <c:pt idx="3460">
                  <c:v>1415.6</c:v>
                </c:pt>
                <c:pt idx="3461">
                  <c:v>861.7</c:v>
                </c:pt>
                <c:pt idx="3462">
                  <c:v>632.6</c:v>
                </c:pt>
                <c:pt idx="3463">
                  <c:v>479.2</c:v>
                </c:pt>
                <c:pt idx="3464">
                  <c:v>347.5</c:v>
                </c:pt>
                <c:pt idx="3465">
                  <c:v>324.7</c:v>
                </c:pt>
                <c:pt idx="3466">
                  <c:v>446.3</c:v>
                </c:pt>
                <c:pt idx="3467">
                  <c:v>649.20000000000005</c:v>
                </c:pt>
                <c:pt idx="3468">
                  <c:v>513.5</c:v>
                </c:pt>
                <c:pt idx="3469">
                  <c:v>312.3</c:v>
                </c:pt>
                <c:pt idx="3470">
                  <c:v>309</c:v>
                </c:pt>
                <c:pt idx="3471">
                  <c:v>393.8</c:v>
                </c:pt>
                <c:pt idx="3472">
                  <c:v>330.1</c:v>
                </c:pt>
                <c:pt idx="3473">
                  <c:v>255.8</c:v>
                </c:pt>
                <c:pt idx="3474">
                  <c:v>278.3</c:v>
                </c:pt>
                <c:pt idx="3475">
                  <c:v>302.60000000000002</c:v>
                </c:pt>
                <c:pt idx="3476">
                  <c:v>240.1</c:v>
                </c:pt>
                <c:pt idx="3477">
                  <c:v>180.3</c:v>
                </c:pt>
                <c:pt idx="3478">
                  <c:v>151.19999999999999</c:v>
                </c:pt>
                <c:pt idx="3479">
                  <c:v>126.5</c:v>
                </c:pt>
                <c:pt idx="3480">
                  <c:v>111.3</c:v>
                </c:pt>
                <c:pt idx="3481">
                  <c:v>107.3</c:v>
                </c:pt>
                <c:pt idx="3482">
                  <c:v>104.2</c:v>
                </c:pt>
                <c:pt idx="3483">
                  <c:v>95.8</c:v>
                </c:pt>
                <c:pt idx="3484">
                  <c:v>85.6</c:v>
                </c:pt>
                <c:pt idx="3485">
                  <c:v>75.599999999999994</c:v>
                </c:pt>
                <c:pt idx="3486">
                  <c:v>70.7</c:v>
                </c:pt>
                <c:pt idx="3487">
                  <c:v>70.099999999999994</c:v>
                </c:pt>
                <c:pt idx="3488">
                  <c:v>69.7</c:v>
                </c:pt>
                <c:pt idx="3489">
                  <c:v>68.7</c:v>
                </c:pt>
                <c:pt idx="3490">
                  <c:v>67.900000000000006</c:v>
                </c:pt>
                <c:pt idx="3491">
                  <c:v>66.7</c:v>
                </c:pt>
                <c:pt idx="3492">
                  <c:v>75.400000000000006</c:v>
                </c:pt>
                <c:pt idx="3493">
                  <c:v>95.6</c:v>
                </c:pt>
                <c:pt idx="3494">
                  <c:v>92.5</c:v>
                </c:pt>
                <c:pt idx="3495">
                  <c:v>76.400000000000006</c:v>
                </c:pt>
                <c:pt idx="3496">
                  <c:v>139.5</c:v>
                </c:pt>
                <c:pt idx="3497">
                  <c:v>393.4</c:v>
                </c:pt>
                <c:pt idx="3498">
                  <c:v>1431.2</c:v>
                </c:pt>
                <c:pt idx="3499">
                  <c:v>2061</c:v>
                </c:pt>
                <c:pt idx="3500">
                  <c:v>706.2</c:v>
                </c:pt>
                <c:pt idx="3501">
                  <c:v>377.4</c:v>
                </c:pt>
                <c:pt idx="3502">
                  <c:v>248.3</c:v>
                </c:pt>
                <c:pt idx="3503">
                  <c:v>178.9</c:v>
                </c:pt>
                <c:pt idx="3504">
                  <c:v>139.6</c:v>
                </c:pt>
                <c:pt idx="3505">
                  <c:v>114.1</c:v>
                </c:pt>
                <c:pt idx="3506">
                  <c:v>98.3</c:v>
                </c:pt>
                <c:pt idx="3507">
                  <c:v>85.7</c:v>
                </c:pt>
                <c:pt idx="3508">
                  <c:v>76.099999999999994</c:v>
                </c:pt>
                <c:pt idx="3509">
                  <c:v>72.599999999999994</c:v>
                </c:pt>
                <c:pt idx="3510">
                  <c:v>71</c:v>
                </c:pt>
                <c:pt idx="3511">
                  <c:v>69.7</c:v>
                </c:pt>
                <c:pt idx="3512">
                  <c:v>64.3</c:v>
                </c:pt>
                <c:pt idx="3513">
                  <c:v>54.8</c:v>
                </c:pt>
                <c:pt idx="3514">
                  <c:v>51.8</c:v>
                </c:pt>
                <c:pt idx="3515">
                  <c:v>49.6</c:v>
                </c:pt>
                <c:pt idx="3516">
                  <c:v>47</c:v>
                </c:pt>
                <c:pt idx="3517">
                  <c:v>45.4</c:v>
                </c:pt>
                <c:pt idx="3518">
                  <c:v>42.6</c:v>
                </c:pt>
                <c:pt idx="3519">
                  <c:v>42.2</c:v>
                </c:pt>
                <c:pt idx="3520">
                  <c:v>42.2</c:v>
                </c:pt>
                <c:pt idx="3521">
                  <c:v>41.6</c:v>
                </c:pt>
                <c:pt idx="3522">
                  <c:v>41.2</c:v>
                </c:pt>
                <c:pt idx="3523">
                  <c:v>42.4</c:v>
                </c:pt>
                <c:pt idx="3524">
                  <c:v>63.4</c:v>
                </c:pt>
                <c:pt idx="3525">
                  <c:v>101.4</c:v>
                </c:pt>
                <c:pt idx="3526">
                  <c:v>102</c:v>
                </c:pt>
                <c:pt idx="3527">
                  <c:v>74.2</c:v>
                </c:pt>
                <c:pt idx="3528">
                  <c:v>49.5</c:v>
                </c:pt>
                <c:pt idx="3529">
                  <c:v>38.299999999999997</c:v>
                </c:pt>
                <c:pt idx="3530">
                  <c:v>33.5</c:v>
                </c:pt>
                <c:pt idx="3531">
                  <c:v>31.4</c:v>
                </c:pt>
                <c:pt idx="3532">
                  <c:v>50.8</c:v>
                </c:pt>
                <c:pt idx="3533">
                  <c:v>78.599999999999994</c:v>
                </c:pt>
                <c:pt idx="3534">
                  <c:v>59.7</c:v>
                </c:pt>
                <c:pt idx="3535">
                  <c:v>43.8</c:v>
                </c:pt>
                <c:pt idx="3536">
                  <c:v>38.9</c:v>
                </c:pt>
                <c:pt idx="3537">
                  <c:v>36.1</c:v>
                </c:pt>
                <c:pt idx="3538">
                  <c:v>35.4</c:v>
                </c:pt>
                <c:pt idx="3539">
                  <c:v>38.9</c:v>
                </c:pt>
                <c:pt idx="3540">
                  <c:v>43.8</c:v>
                </c:pt>
                <c:pt idx="3541">
                  <c:v>43.2</c:v>
                </c:pt>
                <c:pt idx="3542">
                  <c:v>42.4</c:v>
                </c:pt>
                <c:pt idx="3543">
                  <c:v>42.5</c:v>
                </c:pt>
                <c:pt idx="3544">
                  <c:v>74</c:v>
                </c:pt>
                <c:pt idx="3545">
                  <c:v>109.2</c:v>
                </c:pt>
                <c:pt idx="3546">
                  <c:v>75.8</c:v>
                </c:pt>
                <c:pt idx="3547">
                  <c:v>68.7</c:v>
                </c:pt>
                <c:pt idx="3548">
                  <c:v>63.7</c:v>
                </c:pt>
                <c:pt idx="3549">
                  <c:v>58.9</c:v>
                </c:pt>
                <c:pt idx="3550">
                  <c:v>63.4</c:v>
                </c:pt>
                <c:pt idx="3551">
                  <c:v>66.400000000000006</c:v>
                </c:pt>
                <c:pt idx="3552">
                  <c:v>58.3</c:v>
                </c:pt>
                <c:pt idx="3553">
                  <c:v>47.6</c:v>
                </c:pt>
                <c:pt idx="3554">
                  <c:v>42.4</c:v>
                </c:pt>
                <c:pt idx="3555">
                  <c:v>40.9</c:v>
                </c:pt>
                <c:pt idx="3556">
                  <c:v>40.200000000000003</c:v>
                </c:pt>
                <c:pt idx="3557">
                  <c:v>40.299999999999997</c:v>
                </c:pt>
                <c:pt idx="3558">
                  <c:v>39.9</c:v>
                </c:pt>
                <c:pt idx="3559">
                  <c:v>39.5</c:v>
                </c:pt>
                <c:pt idx="3560">
                  <c:v>39.200000000000003</c:v>
                </c:pt>
                <c:pt idx="3561">
                  <c:v>37.9</c:v>
                </c:pt>
                <c:pt idx="3562">
                  <c:v>36.9</c:v>
                </c:pt>
                <c:pt idx="3563">
                  <c:v>36.5</c:v>
                </c:pt>
                <c:pt idx="3564">
                  <c:v>35.9</c:v>
                </c:pt>
                <c:pt idx="3565">
                  <c:v>35.799999999999997</c:v>
                </c:pt>
                <c:pt idx="3566">
                  <c:v>35.200000000000003</c:v>
                </c:pt>
                <c:pt idx="3567">
                  <c:v>35.200000000000003</c:v>
                </c:pt>
                <c:pt idx="3568">
                  <c:v>37</c:v>
                </c:pt>
                <c:pt idx="3569">
                  <c:v>40.799999999999997</c:v>
                </c:pt>
                <c:pt idx="3570">
                  <c:v>43.6</c:v>
                </c:pt>
                <c:pt idx="3571">
                  <c:v>44</c:v>
                </c:pt>
                <c:pt idx="3572">
                  <c:v>40.9</c:v>
                </c:pt>
                <c:pt idx="3573">
                  <c:v>39.6</c:v>
                </c:pt>
                <c:pt idx="3574">
                  <c:v>38.700000000000003</c:v>
                </c:pt>
                <c:pt idx="3575">
                  <c:v>36.799999999999997</c:v>
                </c:pt>
                <c:pt idx="3576">
                  <c:v>35.200000000000003</c:v>
                </c:pt>
                <c:pt idx="3577">
                  <c:v>35.299999999999997</c:v>
                </c:pt>
                <c:pt idx="3578">
                  <c:v>41.2</c:v>
                </c:pt>
                <c:pt idx="3579">
                  <c:v>45.6</c:v>
                </c:pt>
                <c:pt idx="3580">
                  <c:v>38.6</c:v>
                </c:pt>
                <c:pt idx="3581">
                  <c:v>37.299999999999997</c:v>
                </c:pt>
                <c:pt idx="3582">
                  <c:v>36.700000000000003</c:v>
                </c:pt>
                <c:pt idx="3583">
                  <c:v>35.5</c:v>
                </c:pt>
                <c:pt idx="3584">
                  <c:v>36.4</c:v>
                </c:pt>
                <c:pt idx="3585">
                  <c:v>53.2</c:v>
                </c:pt>
                <c:pt idx="3586">
                  <c:v>107.9</c:v>
                </c:pt>
                <c:pt idx="3587">
                  <c:v>162.9</c:v>
                </c:pt>
                <c:pt idx="3588">
                  <c:v>163.80000000000001</c:v>
                </c:pt>
                <c:pt idx="3589">
                  <c:v>138</c:v>
                </c:pt>
                <c:pt idx="3590">
                  <c:v>95.5</c:v>
                </c:pt>
                <c:pt idx="3591">
                  <c:v>67.7</c:v>
                </c:pt>
                <c:pt idx="3592">
                  <c:v>70.7</c:v>
                </c:pt>
                <c:pt idx="3593">
                  <c:v>72.2</c:v>
                </c:pt>
                <c:pt idx="3594">
                  <c:v>63.3</c:v>
                </c:pt>
                <c:pt idx="3595">
                  <c:v>121</c:v>
                </c:pt>
                <c:pt idx="3596">
                  <c:v>240</c:v>
                </c:pt>
                <c:pt idx="3597">
                  <c:v>227.3</c:v>
                </c:pt>
                <c:pt idx="3598">
                  <c:v>124.4</c:v>
                </c:pt>
                <c:pt idx="3599">
                  <c:v>84.6</c:v>
                </c:pt>
                <c:pt idx="3600">
                  <c:v>63</c:v>
                </c:pt>
                <c:pt idx="3601">
                  <c:v>51.1</c:v>
                </c:pt>
                <c:pt idx="3602">
                  <c:v>44.7</c:v>
                </c:pt>
                <c:pt idx="3603">
                  <c:v>40.4</c:v>
                </c:pt>
                <c:pt idx="3604">
                  <c:v>36.200000000000003</c:v>
                </c:pt>
                <c:pt idx="3605">
                  <c:v>34</c:v>
                </c:pt>
                <c:pt idx="3606">
                  <c:v>35.4</c:v>
                </c:pt>
                <c:pt idx="3607">
                  <c:v>37.200000000000003</c:v>
                </c:pt>
                <c:pt idx="3608">
                  <c:v>38.200000000000003</c:v>
                </c:pt>
                <c:pt idx="3609">
                  <c:v>38.299999999999997</c:v>
                </c:pt>
                <c:pt idx="3610">
                  <c:v>34.799999999999997</c:v>
                </c:pt>
                <c:pt idx="3611">
                  <c:v>33.299999999999997</c:v>
                </c:pt>
                <c:pt idx="3612">
                  <c:v>33.1</c:v>
                </c:pt>
                <c:pt idx="3613">
                  <c:v>32.4</c:v>
                </c:pt>
                <c:pt idx="3614">
                  <c:v>31.2</c:v>
                </c:pt>
                <c:pt idx="3615">
                  <c:v>31</c:v>
                </c:pt>
                <c:pt idx="3616">
                  <c:v>32.299999999999997</c:v>
                </c:pt>
                <c:pt idx="3617">
                  <c:v>35.200000000000003</c:v>
                </c:pt>
                <c:pt idx="3618">
                  <c:v>36.799999999999997</c:v>
                </c:pt>
                <c:pt idx="3619">
                  <c:v>37.6</c:v>
                </c:pt>
                <c:pt idx="3620">
                  <c:v>38.4</c:v>
                </c:pt>
                <c:pt idx="3621">
                  <c:v>35.799999999999997</c:v>
                </c:pt>
                <c:pt idx="3622">
                  <c:v>34.9</c:v>
                </c:pt>
                <c:pt idx="3623">
                  <c:v>34.799999999999997</c:v>
                </c:pt>
                <c:pt idx="3624">
                  <c:v>34.299999999999997</c:v>
                </c:pt>
                <c:pt idx="3625">
                  <c:v>33.6</c:v>
                </c:pt>
                <c:pt idx="3626">
                  <c:v>33.200000000000003</c:v>
                </c:pt>
                <c:pt idx="3627">
                  <c:v>31.3</c:v>
                </c:pt>
                <c:pt idx="3628">
                  <c:v>35.700000000000003</c:v>
                </c:pt>
                <c:pt idx="3629">
                  <c:v>48.6</c:v>
                </c:pt>
                <c:pt idx="3630">
                  <c:v>64.5</c:v>
                </c:pt>
                <c:pt idx="3631">
                  <c:v>76.5</c:v>
                </c:pt>
                <c:pt idx="3632">
                  <c:v>60.9</c:v>
                </c:pt>
                <c:pt idx="3633">
                  <c:v>48.1</c:v>
                </c:pt>
                <c:pt idx="3634">
                  <c:v>41.8</c:v>
                </c:pt>
                <c:pt idx="3635">
                  <c:v>38.299999999999997</c:v>
                </c:pt>
                <c:pt idx="3636">
                  <c:v>35.5</c:v>
                </c:pt>
                <c:pt idx="3637">
                  <c:v>33.9</c:v>
                </c:pt>
                <c:pt idx="3638">
                  <c:v>32.4</c:v>
                </c:pt>
                <c:pt idx="3639">
                  <c:v>32.1</c:v>
                </c:pt>
                <c:pt idx="3640">
                  <c:v>32.700000000000003</c:v>
                </c:pt>
                <c:pt idx="3641">
                  <c:v>32.6</c:v>
                </c:pt>
                <c:pt idx="3642">
                  <c:v>32.5</c:v>
                </c:pt>
                <c:pt idx="3643">
                  <c:v>33.1</c:v>
                </c:pt>
                <c:pt idx="3644">
                  <c:v>33.6</c:v>
                </c:pt>
                <c:pt idx="3645">
                  <c:v>34</c:v>
                </c:pt>
                <c:pt idx="3646">
                  <c:v>37</c:v>
                </c:pt>
                <c:pt idx="3647">
                  <c:v>41.7</c:v>
                </c:pt>
                <c:pt idx="3648">
                  <c:v>42.2</c:v>
                </c:pt>
                <c:pt idx="3649">
                  <c:v>42.2</c:v>
                </c:pt>
                <c:pt idx="3650">
                  <c:v>42.6</c:v>
                </c:pt>
                <c:pt idx="3651">
                  <c:v>43.4</c:v>
                </c:pt>
                <c:pt idx="3652">
                  <c:v>43.7</c:v>
                </c:pt>
                <c:pt idx="3653">
                  <c:v>43.3</c:v>
                </c:pt>
                <c:pt idx="3654">
                  <c:v>42.4</c:v>
                </c:pt>
                <c:pt idx="3655">
                  <c:v>43</c:v>
                </c:pt>
                <c:pt idx="3656">
                  <c:v>43.2</c:v>
                </c:pt>
                <c:pt idx="3657">
                  <c:v>43.3</c:v>
                </c:pt>
                <c:pt idx="3658">
                  <c:v>44</c:v>
                </c:pt>
                <c:pt idx="3659">
                  <c:v>44.7</c:v>
                </c:pt>
                <c:pt idx="3660">
                  <c:v>45.6</c:v>
                </c:pt>
                <c:pt idx="3661">
                  <c:v>47.9</c:v>
                </c:pt>
                <c:pt idx="3662">
                  <c:v>47</c:v>
                </c:pt>
                <c:pt idx="3663">
                  <c:v>44.4</c:v>
                </c:pt>
                <c:pt idx="3664">
                  <c:v>42.4</c:v>
                </c:pt>
                <c:pt idx="3665">
                  <c:v>41.9</c:v>
                </c:pt>
                <c:pt idx="3666">
                  <c:v>42.7</c:v>
                </c:pt>
                <c:pt idx="3667">
                  <c:v>43.7</c:v>
                </c:pt>
                <c:pt idx="3668">
                  <c:v>45.1</c:v>
                </c:pt>
                <c:pt idx="3669">
                  <c:v>48.3</c:v>
                </c:pt>
                <c:pt idx="3670">
                  <c:v>51.2</c:v>
                </c:pt>
                <c:pt idx="3671">
                  <c:v>51.8</c:v>
                </c:pt>
                <c:pt idx="3672">
                  <c:v>50.1</c:v>
                </c:pt>
                <c:pt idx="3673">
                  <c:v>44.8</c:v>
                </c:pt>
                <c:pt idx="3674">
                  <c:v>40.6</c:v>
                </c:pt>
                <c:pt idx="3675">
                  <c:v>39.4</c:v>
                </c:pt>
                <c:pt idx="3676">
                  <c:v>40.299999999999997</c:v>
                </c:pt>
                <c:pt idx="3677">
                  <c:v>40.6</c:v>
                </c:pt>
                <c:pt idx="3678">
                  <c:v>42.3</c:v>
                </c:pt>
                <c:pt idx="3679">
                  <c:v>44.3</c:v>
                </c:pt>
                <c:pt idx="3680">
                  <c:v>43.1</c:v>
                </c:pt>
                <c:pt idx="3681">
                  <c:v>42.5</c:v>
                </c:pt>
                <c:pt idx="3682">
                  <c:v>41.4</c:v>
                </c:pt>
                <c:pt idx="3683">
                  <c:v>40.1</c:v>
                </c:pt>
                <c:pt idx="3684">
                  <c:v>39.200000000000003</c:v>
                </c:pt>
                <c:pt idx="3685">
                  <c:v>38.4</c:v>
                </c:pt>
                <c:pt idx="3686">
                  <c:v>37.9</c:v>
                </c:pt>
                <c:pt idx="3687">
                  <c:v>37.299999999999997</c:v>
                </c:pt>
                <c:pt idx="3688">
                  <c:v>37</c:v>
                </c:pt>
                <c:pt idx="3689">
                  <c:v>36.9</c:v>
                </c:pt>
                <c:pt idx="3690">
                  <c:v>37.1</c:v>
                </c:pt>
                <c:pt idx="3691">
                  <c:v>38.299999999999997</c:v>
                </c:pt>
                <c:pt idx="3692">
                  <c:v>40.299999999999997</c:v>
                </c:pt>
                <c:pt idx="3693">
                  <c:v>41.8</c:v>
                </c:pt>
                <c:pt idx="3694">
                  <c:v>42.4</c:v>
                </c:pt>
                <c:pt idx="3695">
                  <c:v>42.3</c:v>
                </c:pt>
                <c:pt idx="3696">
                  <c:v>42.3</c:v>
                </c:pt>
                <c:pt idx="3697">
                  <c:v>42.2</c:v>
                </c:pt>
                <c:pt idx="3698">
                  <c:v>41.6</c:v>
                </c:pt>
                <c:pt idx="3699">
                  <c:v>40.4</c:v>
                </c:pt>
                <c:pt idx="3700">
                  <c:v>40.4</c:v>
                </c:pt>
                <c:pt idx="3701">
                  <c:v>44.2</c:v>
                </c:pt>
                <c:pt idx="3702">
                  <c:v>51.2</c:v>
                </c:pt>
                <c:pt idx="3703">
                  <c:v>54.5</c:v>
                </c:pt>
                <c:pt idx="3704">
                  <c:v>53.4</c:v>
                </c:pt>
                <c:pt idx="3705">
                  <c:v>49.3</c:v>
                </c:pt>
                <c:pt idx="3706">
                  <c:v>45.8</c:v>
                </c:pt>
                <c:pt idx="3707">
                  <c:v>43.4</c:v>
                </c:pt>
                <c:pt idx="3708">
                  <c:v>41.2</c:v>
                </c:pt>
                <c:pt idx="3709">
                  <c:v>39.799999999999997</c:v>
                </c:pt>
                <c:pt idx="3710">
                  <c:v>38.700000000000003</c:v>
                </c:pt>
                <c:pt idx="3711">
                  <c:v>37.4</c:v>
                </c:pt>
                <c:pt idx="3712">
                  <c:v>36</c:v>
                </c:pt>
                <c:pt idx="3713">
                  <c:v>35.1</c:v>
                </c:pt>
                <c:pt idx="3714">
                  <c:v>35.1</c:v>
                </c:pt>
                <c:pt idx="3715">
                  <c:v>35.5</c:v>
                </c:pt>
                <c:pt idx="3716">
                  <c:v>35</c:v>
                </c:pt>
                <c:pt idx="3717">
                  <c:v>33.9</c:v>
                </c:pt>
                <c:pt idx="3718">
                  <c:v>33.299999999999997</c:v>
                </c:pt>
                <c:pt idx="3719">
                  <c:v>33.700000000000003</c:v>
                </c:pt>
                <c:pt idx="3720">
                  <c:v>33.5</c:v>
                </c:pt>
                <c:pt idx="3721">
                  <c:v>32.700000000000003</c:v>
                </c:pt>
                <c:pt idx="3722">
                  <c:v>32.9</c:v>
                </c:pt>
                <c:pt idx="3723">
                  <c:v>33.1</c:v>
                </c:pt>
                <c:pt idx="3724">
                  <c:v>33.799999999999997</c:v>
                </c:pt>
                <c:pt idx="3725">
                  <c:v>34.700000000000003</c:v>
                </c:pt>
                <c:pt idx="3726">
                  <c:v>35</c:v>
                </c:pt>
                <c:pt idx="3727">
                  <c:v>37.5</c:v>
                </c:pt>
                <c:pt idx="3728">
                  <c:v>58.7</c:v>
                </c:pt>
                <c:pt idx="3729">
                  <c:v>87.4</c:v>
                </c:pt>
                <c:pt idx="3730">
                  <c:v>77.2</c:v>
                </c:pt>
                <c:pt idx="3731">
                  <c:v>57.5</c:v>
                </c:pt>
                <c:pt idx="3732">
                  <c:v>46.9</c:v>
                </c:pt>
                <c:pt idx="3733">
                  <c:v>41.1</c:v>
                </c:pt>
                <c:pt idx="3734">
                  <c:v>37.799999999999997</c:v>
                </c:pt>
                <c:pt idx="3735">
                  <c:v>36</c:v>
                </c:pt>
                <c:pt idx="3736">
                  <c:v>34.799999999999997</c:v>
                </c:pt>
                <c:pt idx="3737">
                  <c:v>34.200000000000003</c:v>
                </c:pt>
                <c:pt idx="3738">
                  <c:v>34.5</c:v>
                </c:pt>
                <c:pt idx="3739">
                  <c:v>36.200000000000003</c:v>
                </c:pt>
                <c:pt idx="3740">
                  <c:v>37.4</c:v>
                </c:pt>
                <c:pt idx="3741">
                  <c:v>37.799999999999997</c:v>
                </c:pt>
                <c:pt idx="3742">
                  <c:v>38</c:v>
                </c:pt>
                <c:pt idx="3743">
                  <c:v>37.200000000000003</c:v>
                </c:pt>
                <c:pt idx="3744">
                  <c:v>36.1</c:v>
                </c:pt>
                <c:pt idx="3745">
                  <c:v>35.4</c:v>
                </c:pt>
                <c:pt idx="3746">
                  <c:v>34.5</c:v>
                </c:pt>
                <c:pt idx="3747">
                  <c:v>34</c:v>
                </c:pt>
                <c:pt idx="3748">
                  <c:v>34.6</c:v>
                </c:pt>
                <c:pt idx="3749">
                  <c:v>34.6</c:v>
                </c:pt>
                <c:pt idx="3750">
                  <c:v>34.799999999999997</c:v>
                </c:pt>
                <c:pt idx="3751">
                  <c:v>35.299999999999997</c:v>
                </c:pt>
                <c:pt idx="3752">
                  <c:v>35.299999999999997</c:v>
                </c:pt>
                <c:pt idx="3753">
                  <c:v>35.1</c:v>
                </c:pt>
                <c:pt idx="3754">
                  <c:v>34.1</c:v>
                </c:pt>
                <c:pt idx="3755">
                  <c:v>33</c:v>
                </c:pt>
                <c:pt idx="3756">
                  <c:v>33.6</c:v>
                </c:pt>
                <c:pt idx="3757">
                  <c:v>37.299999999999997</c:v>
                </c:pt>
                <c:pt idx="3758">
                  <c:v>41.6</c:v>
                </c:pt>
                <c:pt idx="3759">
                  <c:v>39.5</c:v>
                </c:pt>
                <c:pt idx="3760">
                  <c:v>36.299999999999997</c:v>
                </c:pt>
                <c:pt idx="3761">
                  <c:v>34.6</c:v>
                </c:pt>
                <c:pt idx="3762">
                  <c:v>34.200000000000003</c:v>
                </c:pt>
                <c:pt idx="3763">
                  <c:v>33</c:v>
                </c:pt>
                <c:pt idx="3764">
                  <c:v>31.1</c:v>
                </c:pt>
                <c:pt idx="3765">
                  <c:v>31.2</c:v>
                </c:pt>
                <c:pt idx="3766">
                  <c:v>31.5</c:v>
                </c:pt>
                <c:pt idx="3767">
                  <c:v>31.2</c:v>
                </c:pt>
                <c:pt idx="3768">
                  <c:v>30.7</c:v>
                </c:pt>
                <c:pt idx="3769">
                  <c:v>30.4</c:v>
                </c:pt>
                <c:pt idx="3770">
                  <c:v>30</c:v>
                </c:pt>
                <c:pt idx="3771">
                  <c:v>32.1</c:v>
                </c:pt>
                <c:pt idx="3772">
                  <c:v>36.299999999999997</c:v>
                </c:pt>
                <c:pt idx="3773">
                  <c:v>38.200000000000003</c:v>
                </c:pt>
                <c:pt idx="3774">
                  <c:v>40.700000000000003</c:v>
                </c:pt>
                <c:pt idx="3775">
                  <c:v>44.3</c:v>
                </c:pt>
                <c:pt idx="3776">
                  <c:v>46.8</c:v>
                </c:pt>
                <c:pt idx="3777">
                  <c:v>54.4</c:v>
                </c:pt>
                <c:pt idx="3778">
                  <c:v>72.099999999999994</c:v>
                </c:pt>
                <c:pt idx="3779">
                  <c:v>81.400000000000006</c:v>
                </c:pt>
                <c:pt idx="3780">
                  <c:v>66.400000000000006</c:v>
                </c:pt>
                <c:pt idx="3781">
                  <c:v>55.8</c:v>
                </c:pt>
                <c:pt idx="3782">
                  <c:v>52.7</c:v>
                </c:pt>
                <c:pt idx="3783">
                  <c:v>51.6</c:v>
                </c:pt>
                <c:pt idx="3784">
                  <c:v>50.1</c:v>
                </c:pt>
                <c:pt idx="3785">
                  <c:v>51</c:v>
                </c:pt>
                <c:pt idx="3786">
                  <c:v>51.1</c:v>
                </c:pt>
                <c:pt idx="3787">
                  <c:v>58.4</c:v>
                </c:pt>
                <c:pt idx="3788">
                  <c:v>77.099999999999994</c:v>
                </c:pt>
                <c:pt idx="3789">
                  <c:v>85.9</c:v>
                </c:pt>
                <c:pt idx="3790">
                  <c:v>77.400000000000006</c:v>
                </c:pt>
                <c:pt idx="3791">
                  <c:v>63.9</c:v>
                </c:pt>
                <c:pt idx="3792">
                  <c:v>55.1</c:v>
                </c:pt>
                <c:pt idx="3793">
                  <c:v>50.7</c:v>
                </c:pt>
                <c:pt idx="3794">
                  <c:v>48</c:v>
                </c:pt>
                <c:pt idx="3795">
                  <c:v>47.6</c:v>
                </c:pt>
                <c:pt idx="3796">
                  <c:v>56.1</c:v>
                </c:pt>
                <c:pt idx="3797">
                  <c:v>61.2</c:v>
                </c:pt>
                <c:pt idx="3798">
                  <c:v>47.7</c:v>
                </c:pt>
                <c:pt idx="3799">
                  <c:v>44.1</c:v>
                </c:pt>
                <c:pt idx="3800">
                  <c:v>43.2</c:v>
                </c:pt>
                <c:pt idx="3801">
                  <c:v>42.4</c:v>
                </c:pt>
                <c:pt idx="3802">
                  <c:v>45</c:v>
                </c:pt>
                <c:pt idx="3803">
                  <c:v>49.6</c:v>
                </c:pt>
                <c:pt idx="3804">
                  <c:v>45</c:v>
                </c:pt>
                <c:pt idx="3805">
                  <c:v>41.9</c:v>
                </c:pt>
                <c:pt idx="3806">
                  <c:v>40.200000000000003</c:v>
                </c:pt>
                <c:pt idx="3807">
                  <c:v>38.9</c:v>
                </c:pt>
                <c:pt idx="3808">
                  <c:v>38.200000000000003</c:v>
                </c:pt>
                <c:pt idx="3809">
                  <c:v>36.6</c:v>
                </c:pt>
                <c:pt idx="3810">
                  <c:v>35</c:v>
                </c:pt>
                <c:pt idx="3811">
                  <c:v>34.1</c:v>
                </c:pt>
                <c:pt idx="3812">
                  <c:v>33.299999999999997</c:v>
                </c:pt>
                <c:pt idx="3813">
                  <c:v>32.9</c:v>
                </c:pt>
                <c:pt idx="3814">
                  <c:v>33.9</c:v>
                </c:pt>
                <c:pt idx="3815">
                  <c:v>34.6</c:v>
                </c:pt>
                <c:pt idx="3816">
                  <c:v>31.5</c:v>
                </c:pt>
                <c:pt idx="3817">
                  <c:v>30</c:v>
                </c:pt>
                <c:pt idx="3818">
                  <c:v>29.9</c:v>
                </c:pt>
                <c:pt idx="3819">
                  <c:v>29.2</c:v>
                </c:pt>
                <c:pt idx="3820">
                  <c:v>29.1</c:v>
                </c:pt>
                <c:pt idx="3821">
                  <c:v>29.9</c:v>
                </c:pt>
                <c:pt idx="3822">
                  <c:v>31.7</c:v>
                </c:pt>
                <c:pt idx="3823">
                  <c:v>32.799999999999997</c:v>
                </c:pt>
                <c:pt idx="3824">
                  <c:v>33.299999999999997</c:v>
                </c:pt>
                <c:pt idx="3825">
                  <c:v>33.5</c:v>
                </c:pt>
                <c:pt idx="3826">
                  <c:v>34</c:v>
                </c:pt>
                <c:pt idx="3827">
                  <c:v>34.200000000000003</c:v>
                </c:pt>
                <c:pt idx="3828">
                  <c:v>33.5</c:v>
                </c:pt>
                <c:pt idx="3829">
                  <c:v>32.799999999999997</c:v>
                </c:pt>
                <c:pt idx="3830">
                  <c:v>33</c:v>
                </c:pt>
                <c:pt idx="3831">
                  <c:v>32.6</c:v>
                </c:pt>
                <c:pt idx="3832">
                  <c:v>30.7</c:v>
                </c:pt>
                <c:pt idx="3833">
                  <c:v>29.9</c:v>
                </c:pt>
                <c:pt idx="3834">
                  <c:v>29.7</c:v>
                </c:pt>
                <c:pt idx="3835">
                  <c:v>29.6</c:v>
                </c:pt>
                <c:pt idx="3836">
                  <c:v>29.9</c:v>
                </c:pt>
                <c:pt idx="3837">
                  <c:v>30.8</c:v>
                </c:pt>
                <c:pt idx="3838">
                  <c:v>31.2</c:v>
                </c:pt>
                <c:pt idx="3839">
                  <c:v>30.1</c:v>
                </c:pt>
                <c:pt idx="3840">
                  <c:v>29</c:v>
                </c:pt>
                <c:pt idx="3841">
                  <c:v>28.5</c:v>
                </c:pt>
                <c:pt idx="3842">
                  <c:v>27.8</c:v>
                </c:pt>
                <c:pt idx="3843">
                  <c:v>27.3</c:v>
                </c:pt>
                <c:pt idx="3844">
                  <c:v>26.4</c:v>
                </c:pt>
                <c:pt idx="3845">
                  <c:v>25.3</c:v>
                </c:pt>
                <c:pt idx="3846">
                  <c:v>26.9</c:v>
                </c:pt>
                <c:pt idx="3847">
                  <c:v>30.2</c:v>
                </c:pt>
                <c:pt idx="3848">
                  <c:v>31.9</c:v>
                </c:pt>
                <c:pt idx="3849">
                  <c:v>31.3</c:v>
                </c:pt>
                <c:pt idx="3850">
                  <c:v>30.3</c:v>
                </c:pt>
                <c:pt idx="3851">
                  <c:v>31.2</c:v>
                </c:pt>
                <c:pt idx="3852">
                  <c:v>32.6</c:v>
                </c:pt>
                <c:pt idx="3853">
                  <c:v>33.1</c:v>
                </c:pt>
                <c:pt idx="3854">
                  <c:v>33.4</c:v>
                </c:pt>
                <c:pt idx="3855">
                  <c:v>33.299999999999997</c:v>
                </c:pt>
                <c:pt idx="3856">
                  <c:v>33.299999999999997</c:v>
                </c:pt>
                <c:pt idx="3857">
                  <c:v>32.9</c:v>
                </c:pt>
                <c:pt idx="3858">
                  <c:v>32.299999999999997</c:v>
                </c:pt>
                <c:pt idx="3859">
                  <c:v>30.8</c:v>
                </c:pt>
                <c:pt idx="3860">
                  <c:v>28.3</c:v>
                </c:pt>
                <c:pt idx="3861">
                  <c:v>28.7</c:v>
                </c:pt>
                <c:pt idx="3862">
                  <c:v>30.2</c:v>
                </c:pt>
                <c:pt idx="3863">
                  <c:v>30.8</c:v>
                </c:pt>
                <c:pt idx="3864">
                  <c:v>30.8</c:v>
                </c:pt>
                <c:pt idx="3865">
                  <c:v>30.9</c:v>
                </c:pt>
                <c:pt idx="3866">
                  <c:v>31.4</c:v>
                </c:pt>
                <c:pt idx="3867">
                  <c:v>31.3</c:v>
                </c:pt>
                <c:pt idx="3868">
                  <c:v>30.1</c:v>
                </c:pt>
                <c:pt idx="3869">
                  <c:v>29.3</c:v>
                </c:pt>
                <c:pt idx="3870">
                  <c:v>28.5</c:v>
                </c:pt>
                <c:pt idx="3871">
                  <c:v>28.5</c:v>
                </c:pt>
                <c:pt idx="3872">
                  <c:v>29</c:v>
                </c:pt>
                <c:pt idx="3873">
                  <c:v>29.4</c:v>
                </c:pt>
                <c:pt idx="3874">
                  <c:v>29.4</c:v>
                </c:pt>
                <c:pt idx="3875">
                  <c:v>29.8</c:v>
                </c:pt>
                <c:pt idx="3876">
                  <c:v>30.7</c:v>
                </c:pt>
                <c:pt idx="3877">
                  <c:v>31.4</c:v>
                </c:pt>
                <c:pt idx="3878">
                  <c:v>31.4</c:v>
                </c:pt>
                <c:pt idx="3879">
                  <c:v>31.5</c:v>
                </c:pt>
                <c:pt idx="3880">
                  <c:v>32.4</c:v>
                </c:pt>
                <c:pt idx="3881">
                  <c:v>33.4</c:v>
                </c:pt>
                <c:pt idx="3882">
                  <c:v>33.4</c:v>
                </c:pt>
                <c:pt idx="3883">
                  <c:v>32.799999999999997</c:v>
                </c:pt>
                <c:pt idx="3884">
                  <c:v>31.6</c:v>
                </c:pt>
                <c:pt idx="3885">
                  <c:v>31.4</c:v>
                </c:pt>
                <c:pt idx="3886">
                  <c:v>31.5</c:v>
                </c:pt>
                <c:pt idx="3887">
                  <c:v>32.1</c:v>
                </c:pt>
                <c:pt idx="3888">
                  <c:v>33.5</c:v>
                </c:pt>
                <c:pt idx="3889">
                  <c:v>35.1</c:v>
                </c:pt>
                <c:pt idx="3890">
                  <c:v>35.5</c:v>
                </c:pt>
                <c:pt idx="3891">
                  <c:v>35.700000000000003</c:v>
                </c:pt>
                <c:pt idx="3892">
                  <c:v>36.200000000000003</c:v>
                </c:pt>
                <c:pt idx="3893">
                  <c:v>37.200000000000003</c:v>
                </c:pt>
                <c:pt idx="3894">
                  <c:v>38.200000000000003</c:v>
                </c:pt>
                <c:pt idx="3895">
                  <c:v>37.799999999999997</c:v>
                </c:pt>
                <c:pt idx="3896">
                  <c:v>36.6</c:v>
                </c:pt>
                <c:pt idx="3897">
                  <c:v>35.5</c:v>
                </c:pt>
                <c:pt idx="3898">
                  <c:v>35.6</c:v>
                </c:pt>
                <c:pt idx="3899">
                  <c:v>37.6</c:v>
                </c:pt>
                <c:pt idx="3900">
                  <c:v>38.9</c:v>
                </c:pt>
                <c:pt idx="3901">
                  <c:v>38.799999999999997</c:v>
                </c:pt>
                <c:pt idx="3902">
                  <c:v>46</c:v>
                </c:pt>
                <c:pt idx="3903">
                  <c:v>61.3</c:v>
                </c:pt>
                <c:pt idx="3904">
                  <c:v>59.5</c:v>
                </c:pt>
                <c:pt idx="3905">
                  <c:v>45.9</c:v>
                </c:pt>
                <c:pt idx="3906">
                  <c:v>43.4</c:v>
                </c:pt>
                <c:pt idx="3907">
                  <c:v>42.1</c:v>
                </c:pt>
                <c:pt idx="3908">
                  <c:v>39.200000000000003</c:v>
                </c:pt>
                <c:pt idx="3909">
                  <c:v>36.4</c:v>
                </c:pt>
                <c:pt idx="3910">
                  <c:v>35.4</c:v>
                </c:pt>
                <c:pt idx="3911">
                  <c:v>34.6</c:v>
                </c:pt>
                <c:pt idx="3912">
                  <c:v>33.700000000000003</c:v>
                </c:pt>
                <c:pt idx="3913">
                  <c:v>33.700000000000003</c:v>
                </c:pt>
                <c:pt idx="3914">
                  <c:v>34.6</c:v>
                </c:pt>
                <c:pt idx="3915">
                  <c:v>36.700000000000003</c:v>
                </c:pt>
                <c:pt idx="3916">
                  <c:v>37.6</c:v>
                </c:pt>
                <c:pt idx="3917">
                  <c:v>36.299999999999997</c:v>
                </c:pt>
                <c:pt idx="3918">
                  <c:v>35.799999999999997</c:v>
                </c:pt>
                <c:pt idx="3919">
                  <c:v>39</c:v>
                </c:pt>
                <c:pt idx="3920">
                  <c:v>46.7</c:v>
                </c:pt>
                <c:pt idx="3921">
                  <c:v>52.5</c:v>
                </c:pt>
                <c:pt idx="3922">
                  <c:v>50.1</c:v>
                </c:pt>
                <c:pt idx="3923">
                  <c:v>40.200000000000003</c:v>
                </c:pt>
                <c:pt idx="3924">
                  <c:v>33.5</c:v>
                </c:pt>
                <c:pt idx="3925">
                  <c:v>33.6</c:v>
                </c:pt>
                <c:pt idx="3926">
                  <c:v>41.8</c:v>
                </c:pt>
                <c:pt idx="3927">
                  <c:v>53.7</c:v>
                </c:pt>
                <c:pt idx="3928">
                  <c:v>56</c:v>
                </c:pt>
                <c:pt idx="3929">
                  <c:v>48.2</c:v>
                </c:pt>
                <c:pt idx="3930">
                  <c:v>37.6</c:v>
                </c:pt>
                <c:pt idx="3931">
                  <c:v>33.799999999999997</c:v>
                </c:pt>
                <c:pt idx="3932">
                  <c:v>32.799999999999997</c:v>
                </c:pt>
                <c:pt idx="3933">
                  <c:v>32.4</c:v>
                </c:pt>
                <c:pt idx="3934">
                  <c:v>32.4</c:v>
                </c:pt>
                <c:pt idx="3935">
                  <c:v>31.9</c:v>
                </c:pt>
                <c:pt idx="3936">
                  <c:v>30.6</c:v>
                </c:pt>
                <c:pt idx="3937">
                  <c:v>29.4</c:v>
                </c:pt>
                <c:pt idx="3938">
                  <c:v>28.3</c:v>
                </c:pt>
                <c:pt idx="3939">
                  <c:v>27.8</c:v>
                </c:pt>
                <c:pt idx="3940">
                  <c:v>29.5</c:v>
                </c:pt>
                <c:pt idx="3941">
                  <c:v>34.299999999999997</c:v>
                </c:pt>
                <c:pt idx="3942">
                  <c:v>37.799999999999997</c:v>
                </c:pt>
                <c:pt idx="3943">
                  <c:v>78.8</c:v>
                </c:pt>
                <c:pt idx="3944">
                  <c:v>108</c:v>
                </c:pt>
                <c:pt idx="3945">
                  <c:v>41.8</c:v>
                </c:pt>
                <c:pt idx="3946">
                  <c:v>35.9</c:v>
                </c:pt>
                <c:pt idx="3947">
                  <c:v>42.5</c:v>
                </c:pt>
                <c:pt idx="3948">
                  <c:v>45.4</c:v>
                </c:pt>
                <c:pt idx="3949">
                  <c:v>30</c:v>
                </c:pt>
                <c:pt idx="3950">
                  <c:v>29.6</c:v>
                </c:pt>
                <c:pt idx="3951">
                  <c:v>30.9</c:v>
                </c:pt>
                <c:pt idx="3952">
                  <c:v>33</c:v>
                </c:pt>
                <c:pt idx="3953">
                  <c:v>34.4</c:v>
                </c:pt>
                <c:pt idx="3954">
                  <c:v>34.299999999999997</c:v>
                </c:pt>
                <c:pt idx="3955">
                  <c:v>32.9</c:v>
                </c:pt>
                <c:pt idx="3956">
                  <c:v>31.7</c:v>
                </c:pt>
                <c:pt idx="3957">
                  <c:v>31.6</c:v>
                </c:pt>
                <c:pt idx="3958">
                  <c:v>32.700000000000003</c:v>
                </c:pt>
                <c:pt idx="3959">
                  <c:v>33.9</c:v>
                </c:pt>
                <c:pt idx="3960">
                  <c:v>35.5</c:v>
                </c:pt>
                <c:pt idx="3961">
                  <c:v>35</c:v>
                </c:pt>
                <c:pt idx="3962">
                  <c:v>34.299999999999997</c:v>
                </c:pt>
                <c:pt idx="3963">
                  <c:v>35.1</c:v>
                </c:pt>
                <c:pt idx="3964">
                  <c:v>37.200000000000003</c:v>
                </c:pt>
                <c:pt idx="3965">
                  <c:v>46</c:v>
                </c:pt>
                <c:pt idx="3966">
                  <c:v>68.8</c:v>
                </c:pt>
                <c:pt idx="3967">
                  <c:v>73.2</c:v>
                </c:pt>
                <c:pt idx="3968">
                  <c:v>48.3</c:v>
                </c:pt>
                <c:pt idx="3969">
                  <c:v>47.9</c:v>
                </c:pt>
                <c:pt idx="3970">
                  <c:v>58</c:v>
                </c:pt>
                <c:pt idx="3971">
                  <c:v>61.8</c:v>
                </c:pt>
                <c:pt idx="3972">
                  <c:v>547.29999999999995</c:v>
                </c:pt>
                <c:pt idx="3973">
                  <c:v>1084.7</c:v>
                </c:pt>
                <c:pt idx="3974">
                  <c:v>445.4</c:v>
                </c:pt>
                <c:pt idx="3975">
                  <c:v>126.6</c:v>
                </c:pt>
                <c:pt idx="3976">
                  <c:v>2138.3000000000002</c:v>
                </c:pt>
                <c:pt idx="3977">
                  <c:v>4740</c:v>
                </c:pt>
                <c:pt idx="3978">
                  <c:v>4206.8999999999996</c:v>
                </c:pt>
                <c:pt idx="3979">
                  <c:v>4878.8999999999996</c:v>
                </c:pt>
                <c:pt idx="3980">
                  <c:v>2753.8</c:v>
                </c:pt>
                <c:pt idx="3981">
                  <c:v>780.3</c:v>
                </c:pt>
                <c:pt idx="3982">
                  <c:v>547.79999999999995</c:v>
                </c:pt>
                <c:pt idx="3983">
                  <c:v>494.9</c:v>
                </c:pt>
                <c:pt idx="3984">
                  <c:v>373.5</c:v>
                </c:pt>
                <c:pt idx="3985">
                  <c:v>295.10000000000002</c:v>
                </c:pt>
                <c:pt idx="3986">
                  <c:v>261.60000000000002</c:v>
                </c:pt>
                <c:pt idx="3987">
                  <c:v>235</c:v>
                </c:pt>
                <c:pt idx="3988">
                  <c:v>236.2</c:v>
                </c:pt>
                <c:pt idx="3989">
                  <c:v>547.1</c:v>
                </c:pt>
                <c:pt idx="3990">
                  <c:v>854.5</c:v>
                </c:pt>
                <c:pt idx="3991">
                  <c:v>484.9</c:v>
                </c:pt>
                <c:pt idx="3992">
                  <c:v>290.7</c:v>
                </c:pt>
                <c:pt idx="3993">
                  <c:v>214.5</c:v>
                </c:pt>
                <c:pt idx="3994">
                  <c:v>174.1</c:v>
                </c:pt>
                <c:pt idx="3995">
                  <c:v>155.5</c:v>
                </c:pt>
                <c:pt idx="3996">
                  <c:v>417.9</c:v>
                </c:pt>
                <c:pt idx="3997">
                  <c:v>865.4</c:v>
                </c:pt>
                <c:pt idx="3998">
                  <c:v>686.6</c:v>
                </c:pt>
                <c:pt idx="3999">
                  <c:v>342.4</c:v>
                </c:pt>
                <c:pt idx="4000">
                  <c:v>265.89999999999998</c:v>
                </c:pt>
                <c:pt idx="4001">
                  <c:v>230.2</c:v>
                </c:pt>
                <c:pt idx="4002">
                  <c:v>201</c:v>
                </c:pt>
                <c:pt idx="4003">
                  <c:v>178.8</c:v>
                </c:pt>
                <c:pt idx="4004">
                  <c:v>161.9</c:v>
                </c:pt>
                <c:pt idx="4005">
                  <c:v>145.69999999999999</c:v>
                </c:pt>
                <c:pt idx="4006">
                  <c:v>128.69999999999999</c:v>
                </c:pt>
                <c:pt idx="4007">
                  <c:v>115</c:v>
                </c:pt>
                <c:pt idx="4008">
                  <c:v>106.5</c:v>
                </c:pt>
                <c:pt idx="4009">
                  <c:v>103</c:v>
                </c:pt>
                <c:pt idx="4010">
                  <c:v>102.2</c:v>
                </c:pt>
                <c:pt idx="4011">
                  <c:v>101.8</c:v>
                </c:pt>
                <c:pt idx="4012">
                  <c:v>99.7</c:v>
                </c:pt>
                <c:pt idx="4013">
                  <c:v>98.1</c:v>
                </c:pt>
                <c:pt idx="4014">
                  <c:v>96.8</c:v>
                </c:pt>
                <c:pt idx="4015">
                  <c:v>95</c:v>
                </c:pt>
                <c:pt idx="4016">
                  <c:v>94.1</c:v>
                </c:pt>
                <c:pt idx="4017">
                  <c:v>92.1</c:v>
                </c:pt>
                <c:pt idx="4018">
                  <c:v>88.8</c:v>
                </c:pt>
                <c:pt idx="4019">
                  <c:v>85.8</c:v>
                </c:pt>
                <c:pt idx="4020">
                  <c:v>83.4</c:v>
                </c:pt>
                <c:pt idx="4021">
                  <c:v>80.5</c:v>
                </c:pt>
                <c:pt idx="4022">
                  <c:v>77.900000000000006</c:v>
                </c:pt>
                <c:pt idx="4023">
                  <c:v>75.2</c:v>
                </c:pt>
                <c:pt idx="4024">
                  <c:v>72.2</c:v>
                </c:pt>
                <c:pt idx="4025">
                  <c:v>70.099999999999994</c:v>
                </c:pt>
                <c:pt idx="4026">
                  <c:v>68.400000000000006</c:v>
                </c:pt>
                <c:pt idx="4027">
                  <c:v>67.5</c:v>
                </c:pt>
                <c:pt idx="4028">
                  <c:v>69.2</c:v>
                </c:pt>
                <c:pt idx="4029">
                  <c:v>72.5</c:v>
                </c:pt>
                <c:pt idx="4030">
                  <c:v>74.5</c:v>
                </c:pt>
                <c:pt idx="4031">
                  <c:v>75</c:v>
                </c:pt>
                <c:pt idx="4032">
                  <c:v>74.599999999999994</c:v>
                </c:pt>
                <c:pt idx="4033">
                  <c:v>72.599999999999994</c:v>
                </c:pt>
                <c:pt idx="4034">
                  <c:v>71.2</c:v>
                </c:pt>
                <c:pt idx="4035">
                  <c:v>338.7</c:v>
                </c:pt>
                <c:pt idx="4036">
                  <c:v>934.6</c:v>
                </c:pt>
                <c:pt idx="4037">
                  <c:v>1532.7</c:v>
                </c:pt>
                <c:pt idx="4038">
                  <c:v>1676.3</c:v>
                </c:pt>
                <c:pt idx="4039">
                  <c:v>759</c:v>
                </c:pt>
                <c:pt idx="4040">
                  <c:v>395.9</c:v>
                </c:pt>
                <c:pt idx="4041">
                  <c:v>294.89999999999998</c:v>
                </c:pt>
                <c:pt idx="4042">
                  <c:v>240.3</c:v>
                </c:pt>
                <c:pt idx="4043">
                  <c:v>203.6</c:v>
                </c:pt>
                <c:pt idx="4044">
                  <c:v>180.8</c:v>
                </c:pt>
                <c:pt idx="4045">
                  <c:v>161.6</c:v>
                </c:pt>
                <c:pt idx="4046">
                  <c:v>151.30000000000001</c:v>
                </c:pt>
                <c:pt idx="4047">
                  <c:v>228</c:v>
                </c:pt>
                <c:pt idx="4048">
                  <c:v>376.9</c:v>
                </c:pt>
                <c:pt idx="4049">
                  <c:v>1283.5999999999999</c:v>
                </c:pt>
                <c:pt idx="4050">
                  <c:v>6236.3</c:v>
                </c:pt>
                <c:pt idx="4051">
                  <c:v>10552</c:v>
                </c:pt>
                <c:pt idx="4052">
                  <c:v>5888.5</c:v>
                </c:pt>
                <c:pt idx="4053">
                  <c:v>2019.8</c:v>
                </c:pt>
                <c:pt idx="4054">
                  <c:v>1268.9000000000001</c:v>
                </c:pt>
                <c:pt idx="4055">
                  <c:v>1022.6</c:v>
                </c:pt>
                <c:pt idx="4056">
                  <c:v>622.29999999999995</c:v>
                </c:pt>
                <c:pt idx="4057">
                  <c:v>464.5</c:v>
                </c:pt>
                <c:pt idx="4058">
                  <c:v>394.3</c:v>
                </c:pt>
                <c:pt idx="4059">
                  <c:v>357.5</c:v>
                </c:pt>
                <c:pt idx="4060">
                  <c:v>335.8</c:v>
                </c:pt>
                <c:pt idx="4061">
                  <c:v>566.70000000000005</c:v>
                </c:pt>
                <c:pt idx="4062">
                  <c:v>4199.2</c:v>
                </c:pt>
                <c:pt idx="4063">
                  <c:v>7073.4</c:v>
                </c:pt>
                <c:pt idx="4064">
                  <c:v>2326</c:v>
                </c:pt>
                <c:pt idx="4065">
                  <c:v>4143.3999999999996</c:v>
                </c:pt>
                <c:pt idx="4066">
                  <c:v>9547.2999999999993</c:v>
                </c:pt>
                <c:pt idx="4067">
                  <c:v>8413.2000000000007</c:v>
                </c:pt>
                <c:pt idx="4068">
                  <c:v>3542.7</c:v>
                </c:pt>
                <c:pt idx="4069">
                  <c:v>1974.2</c:v>
                </c:pt>
                <c:pt idx="4070">
                  <c:v>1403.4</c:v>
                </c:pt>
                <c:pt idx="4071">
                  <c:v>1112.0999999999999</c:v>
                </c:pt>
                <c:pt idx="4072">
                  <c:v>1009.4</c:v>
                </c:pt>
                <c:pt idx="4073">
                  <c:v>979.7</c:v>
                </c:pt>
                <c:pt idx="4074">
                  <c:v>799.2</c:v>
                </c:pt>
                <c:pt idx="4075">
                  <c:v>729.2</c:v>
                </c:pt>
                <c:pt idx="4076">
                  <c:v>944.3</c:v>
                </c:pt>
                <c:pt idx="4077">
                  <c:v>1140.3</c:v>
                </c:pt>
                <c:pt idx="4078">
                  <c:v>931.1</c:v>
                </c:pt>
                <c:pt idx="4079">
                  <c:v>879.6</c:v>
                </c:pt>
                <c:pt idx="4080">
                  <c:v>2324.3000000000002</c:v>
                </c:pt>
                <c:pt idx="4081">
                  <c:v>3643.1</c:v>
                </c:pt>
                <c:pt idx="4082">
                  <c:v>1731.7</c:v>
                </c:pt>
                <c:pt idx="4083">
                  <c:v>2106.3000000000002</c:v>
                </c:pt>
                <c:pt idx="4084">
                  <c:v>3058.3</c:v>
                </c:pt>
                <c:pt idx="4085">
                  <c:v>1571.1</c:v>
                </c:pt>
                <c:pt idx="4086">
                  <c:v>1106</c:v>
                </c:pt>
                <c:pt idx="4087">
                  <c:v>945.7</c:v>
                </c:pt>
                <c:pt idx="4088">
                  <c:v>775.3</c:v>
                </c:pt>
                <c:pt idx="4089">
                  <c:v>668.5</c:v>
                </c:pt>
                <c:pt idx="4090">
                  <c:v>605.1</c:v>
                </c:pt>
                <c:pt idx="4091">
                  <c:v>552.6</c:v>
                </c:pt>
                <c:pt idx="4092">
                  <c:v>518.4</c:v>
                </c:pt>
                <c:pt idx="4093">
                  <c:v>484.6</c:v>
                </c:pt>
                <c:pt idx="4094">
                  <c:v>463.4</c:v>
                </c:pt>
                <c:pt idx="4095">
                  <c:v>449</c:v>
                </c:pt>
                <c:pt idx="4096">
                  <c:v>424.7</c:v>
                </c:pt>
                <c:pt idx="4097">
                  <c:v>405.6</c:v>
                </c:pt>
                <c:pt idx="4098">
                  <c:v>391.9</c:v>
                </c:pt>
                <c:pt idx="4099">
                  <c:v>398.2</c:v>
                </c:pt>
                <c:pt idx="4100">
                  <c:v>3182.5</c:v>
                </c:pt>
                <c:pt idx="4101">
                  <c:v>5614.5</c:v>
                </c:pt>
                <c:pt idx="4102">
                  <c:v>1683.3</c:v>
                </c:pt>
                <c:pt idx="4103">
                  <c:v>1010.3</c:v>
                </c:pt>
                <c:pt idx="4104">
                  <c:v>757.3</c:v>
                </c:pt>
                <c:pt idx="4105">
                  <c:v>659.7</c:v>
                </c:pt>
                <c:pt idx="4106">
                  <c:v>596.1</c:v>
                </c:pt>
                <c:pt idx="4107">
                  <c:v>521.79999999999995</c:v>
                </c:pt>
                <c:pt idx="4108">
                  <c:v>470</c:v>
                </c:pt>
                <c:pt idx="4109">
                  <c:v>435.9</c:v>
                </c:pt>
                <c:pt idx="4110">
                  <c:v>405.8</c:v>
                </c:pt>
                <c:pt idx="4111">
                  <c:v>373.5</c:v>
                </c:pt>
                <c:pt idx="4112">
                  <c:v>337.9</c:v>
                </c:pt>
                <c:pt idx="4113">
                  <c:v>307.3</c:v>
                </c:pt>
                <c:pt idx="4114">
                  <c:v>296.3</c:v>
                </c:pt>
                <c:pt idx="4115">
                  <c:v>292</c:v>
                </c:pt>
                <c:pt idx="4116">
                  <c:v>323.39999999999998</c:v>
                </c:pt>
                <c:pt idx="4117">
                  <c:v>365.4</c:v>
                </c:pt>
                <c:pt idx="4118">
                  <c:v>312.89999999999998</c:v>
                </c:pt>
                <c:pt idx="4119">
                  <c:v>257.39999999999998</c:v>
                </c:pt>
                <c:pt idx="4120">
                  <c:v>229.7</c:v>
                </c:pt>
                <c:pt idx="4121">
                  <c:v>227.2</c:v>
                </c:pt>
                <c:pt idx="4122">
                  <c:v>239.9</c:v>
                </c:pt>
                <c:pt idx="4123">
                  <c:v>241</c:v>
                </c:pt>
                <c:pt idx="4124">
                  <c:v>222.4</c:v>
                </c:pt>
                <c:pt idx="4125">
                  <c:v>206.3</c:v>
                </c:pt>
                <c:pt idx="4126">
                  <c:v>194.8</c:v>
                </c:pt>
                <c:pt idx="4127">
                  <c:v>186.7</c:v>
                </c:pt>
                <c:pt idx="4128">
                  <c:v>185.9</c:v>
                </c:pt>
                <c:pt idx="4129">
                  <c:v>182.8</c:v>
                </c:pt>
                <c:pt idx="4130">
                  <c:v>175.2</c:v>
                </c:pt>
                <c:pt idx="4131">
                  <c:v>170.9</c:v>
                </c:pt>
                <c:pt idx="4132">
                  <c:v>170.6</c:v>
                </c:pt>
                <c:pt idx="4133">
                  <c:v>167.4</c:v>
                </c:pt>
                <c:pt idx="4134">
                  <c:v>157.69999999999999</c:v>
                </c:pt>
                <c:pt idx="4135">
                  <c:v>146.30000000000001</c:v>
                </c:pt>
                <c:pt idx="4136">
                  <c:v>132.4</c:v>
                </c:pt>
                <c:pt idx="4137">
                  <c:v>121.5</c:v>
                </c:pt>
                <c:pt idx="4138">
                  <c:v>116.1</c:v>
                </c:pt>
                <c:pt idx="4139">
                  <c:v>117.1</c:v>
                </c:pt>
                <c:pt idx="4140">
                  <c:v>118.3</c:v>
                </c:pt>
                <c:pt idx="4141">
                  <c:v>119.3</c:v>
                </c:pt>
                <c:pt idx="4142">
                  <c:v>120.1</c:v>
                </c:pt>
                <c:pt idx="4143">
                  <c:v>120.1</c:v>
                </c:pt>
                <c:pt idx="4144">
                  <c:v>137.69999999999999</c:v>
                </c:pt>
                <c:pt idx="4145">
                  <c:v>168.7</c:v>
                </c:pt>
                <c:pt idx="4146">
                  <c:v>166.4</c:v>
                </c:pt>
                <c:pt idx="4147">
                  <c:v>1257.4000000000001</c:v>
                </c:pt>
                <c:pt idx="4148">
                  <c:v>2545.4</c:v>
                </c:pt>
                <c:pt idx="4149">
                  <c:v>1274.9000000000001</c:v>
                </c:pt>
                <c:pt idx="4150">
                  <c:v>628.4</c:v>
                </c:pt>
                <c:pt idx="4151">
                  <c:v>558.1</c:v>
                </c:pt>
                <c:pt idx="4152">
                  <c:v>1463.5</c:v>
                </c:pt>
                <c:pt idx="4153">
                  <c:v>2140.8000000000002</c:v>
                </c:pt>
                <c:pt idx="4154">
                  <c:v>895.6</c:v>
                </c:pt>
                <c:pt idx="4155">
                  <c:v>519.79999999999995</c:v>
                </c:pt>
                <c:pt idx="4156">
                  <c:v>361.7</c:v>
                </c:pt>
                <c:pt idx="4157">
                  <c:v>287.60000000000002</c:v>
                </c:pt>
                <c:pt idx="4158">
                  <c:v>261</c:v>
                </c:pt>
                <c:pt idx="4159">
                  <c:v>367.3</c:v>
                </c:pt>
                <c:pt idx="4160">
                  <c:v>630.9</c:v>
                </c:pt>
                <c:pt idx="4161">
                  <c:v>657.3</c:v>
                </c:pt>
                <c:pt idx="4162">
                  <c:v>543.9</c:v>
                </c:pt>
                <c:pt idx="4163">
                  <c:v>622</c:v>
                </c:pt>
                <c:pt idx="4164">
                  <c:v>421.9</c:v>
                </c:pt>
                <c:pt idx="4165">
                  <c:v>261.8</c:v>
                </c:pt>
                <c:pt idx="4166">
                  <c:v>212.8</c:v>
                </c:pt>
                <c:pt idx="4167">
                  <c:v>238.2</c:v>
                </c:pt>
                <c:pt idx="4168">
                  <c:v>296.60000000000002</c:v>
                </c:pt>
                <c:pt idx="4169">
                  <c:v>251.5</c:v>
                </c:pt>
                <c:pt idx="4170">
                  <c:v>175.9</c:v>
                </c:pt>
                <c:pt idx="4171">
                  <c:v>140.80000000000001</c:v>
                </c:pt>
                <c:pt idx="4172">
                  <c:v>121.8</c:v>
                </c:pt>
                <c:pt idx="4173">
                  <c:v>106.7</c:v>
                </c:pt>
                <c:pt idx="4174">
                  <c:v>100.5</c:v>
                </c:pt>
                <c:pt idx="4175">
                  <c:v>111.4</c:v>
                </c:pt>
                <c:pt idx="4176">
                  <c:v>132.30000000000001</c:v>
                </c:pt>
                <c:pt idx="4177">
                  <c:v>144.19999999999999</c:v>
                </c:pt>
                <c:pt idx="4178">
                  <c:v>137.5</c:v>
                </c:pt>
                <c:pt idx="4179">
                  <c:v>113.5</c:v>
                </c:pt>
                <c:pt idx="4180">
                  <c:v>94.3</c:v>
                </c:pt>
                <c:pt idx="4181">
                  <c:v>82.3</c:v>
                </c:pt>
                <c:pt idx="4182">
                  <c:v>74.900000000000006</c:v>
                </c:pt>
                <c:pt idx="4183">
                  <c:v>81</c:v>
                </c:pt>
                <c:pt idx="4184">
                  <c:v>121.3</c:v>
                </c:pt>
                <c:pt idx="4185">
                  <c:v>141.9</c:v>
                </c:pt>
                <c:pt idx="4186">
                  <c:v>100.4</c:v>
                </c:pt>
                <c:pt idx="4187">
                  <c:v>101.4</c:v>
                </c:pt>
                <c:pt idx="4188">
                  <c:v>104.5</c:v>
                </c:pt>
                <c:pt idx="4189">
                  <c:v>90.9</c:v>
                </c:pt>
                <c:pt idx="4190">
                  <c:v>77</c:v>
                </c:pt>
                <c:pt idx="4191">
                  <c:v>69.400000000000006</c:v>
                </c:pt>
                <c:pt idx="4192">
                  <c:v>64.400000000000006</c:v>
                </c:pt>
                <c:pt idx="4193">
                  <c:v>59.9</c:v>
                </c:pt>
                <c:pt idx="4194">
                  <c:v>58.3</c:v>
                </c:pt>
                <c:pt idx="4195">
                  <c:v>59.4</c:v>
                </c:pt>
                <c:pt idx="4196">
                  <c:v>59.4</c:v>
                </c:pt>
                <c:pt idx="4197">
                  <c:v>54.8</c:v>
                </c:pt>
                <c:pt idx="4198">
                  <c:v>55.8</c:v>
                </c:pt>
                <c:pt idx="4199">
                  <c:v>59.6</c:v>
                </c:pt>
                <c:pt idx="4200">
                  <c:v>73</c:v>
                </c:pt>
                <c:pt idx="4201">
                  <c:v>115.8</c:v>
                </c:pt>
                <c:pt idx="4202">
                  <c:v>174.3</c:v>
                </c:pt>
                <c:pt idx="4203">
                  <c:v>164.1</c:v>
                </c:pt>
                <c:pt idx="4204">
                  <c:v>97.6</c:v>
                </c:pt>
                <c:pt idx="4205">
                  <c:v>71.3</c:v>
                </c:pt>
                <c:pt idx="4206">
                  <c:v>63.3</c:v>
                </c:pt>
                <c:pt idx="4207">
                  <c:v>116.1</c:v>
                </c:pt>
                <c:pt idx="4208">
                  <c:v>164.1</c:v>
                </c:pt>
                <c:pt idx="4209">
                  <c:v>97.4</c:v>
                </c:pt>
                <c:pt idx="4210">
                  <c:v>81.900000000000006</c:v>
                </c:pt>
                <c:pt idx="4211">
                  <c:v>491.2</c:v>
                </c:pt>
                <c:pt idx="4212">
                  <c:v>1590.6</c:v>
                </c:pt>
                <c:pt idx="4213">
                  <c:v>1738.5</c:v>
                </c:pt>
                <c:pt idx="4214">
                  <c:v>756.4</c:v>
                </c:pt>
                <c:pt idx="4215">
                  <c:v>469.3</c:v>
                </c:pt>
                <c:pt idx="4216">
                  <c:v>255.3</c:v>
                </c:pt>
                <c:pt idx="4217">
                  <c:v>181.8</c:v>
                </c:pt>
                <c:pt idx="4218">
                  <c:v>154.80000000000001</c:v>
                </c:pt>
                <c:pt idx="4219">
                  <c:v>121.5</c:v>
                </c:pt>
                <c:pt idx="4220">
                  <c:v>101.8</c:v>
                </c:pt>
                <c:pt idx="4221">
                  <c:v>94.9</c:v>
                </c:pt>
                <c:pt idx="4222">
                  <c:v>86.8</c:v>
                </c:pt>
                <c:pt idx="4223">
                  <c:v>78.5</c:v>
                </c:pt>
                <c:pt idx="4224">
                  <c:v>72.400000000000006</c:v>
                </c:pt>
                <c:pt idx="4225">
                  <c:v>62.3</c:v>
                </c:pt>
                <c:pt idx="4226">
                  <c:v>57</c:v>
                </c:pt>
                <c:pt idx="4227">
                  <c:v>68.8</c:v>
                </c:pt>
                <c:pt idx="4228">
                  <c:v>75.5</c:v>
                </c:pt>
                <c:pt idx="4229">
                  <c:v>63.2</c:v>
                </c:pt>
                <c:pt idx="4230">
                  <c:v>57.1</c:v>
                </c:pt>
                <c:pt idx="4231">
                  <c:v>53.2</c:v>
                </c:pt>
                <c:pt idx="4232">
                  <c:v>49</c:v>
                </c:pt>
                <c:pt idx="4233">
                  <c:v>45.8</c:v>
                </c:pt>
                <c:pt idx="4234">
                  <c:v>47.8</c:v>
                </c:pt>
                <c:pt idx="4235">
                  <c:v>54.4</c:v>
                </c:pt>
                <c:pt idx="4236">
                  <c:v>57.5</c:v>
                </c:pt>
                <c:pt idx="4237">
                  <c:v>54.5</c:v>
                </c:pt>
                <c:pt idx="4238">
                  <c:v>44.6</c:v>
                </c:pt>
                <c:pt idx="4239">
                  <c:v>37.799999999999997</c:v>
                </c:pt>
                <c:pt idx="4240">
                  <c:v>33.700000000000003</c:v>
                </c:pt>
                <c:pt idx="4241">
                  <c:v>31.3</c:v>
                </c:pt>
                <c:pt idx="4242">
                  <c:v>32.6</c:v>
                </c:pt>
                <c:pt idx="4243">
                  <c:v>48.1</c:v>
                </c:pt>
                <c:pt idx="4244">
                  <c:v>139.30000000000001</c:v>
                </c:pt>
                <c:pt idx="4245">
                  <c:v>235.1</c:v>
                </c:pt>
                <c:pt idx="4246">
                  <c:v>167.4</c:v>
                </c:pt>
                <c:pt idx="4247">
                  <c:v>103.8</c:v>
                </c:pt>
                <c:pt idx="4248">
                  <c:v>79.900000000000006</c:v>
                </c:pt>
                <c:pt idx="4249">
                  <c:v>67.3</c:v>
                </c:pt>
                <c:pt idx="4250">
                  <c:v>58.3</c:v>
                </c:pt>
                <c:pt idx="4251">
                  <c:v>50.8</c:v>
                </c:pt>
                <c:pt idx="4252">
                  <c:v>44.8</c:v>
                </c:pt>
                <c:pt idx="4253">
                  <c:v>43.4</c:v>
                </c:pt>
                <c:pt idx="4254">
                  <c:v>61.5</c:v>
                </c:pt>
                <c:pt idx="4255">
                  <c:v>225.6</c:v>
                </c:pt>
                <c:pt idx="4256">
                  <c:v>349.1</c:v>
                </c:pt>
                <c:pt idx="4257">
                  <c:v>170.8</c:v>
                </c:pt>
                <c:pt idx="4258">
                  <c:v>140.9</c:v>
                </c:pt>
                <c:pt idx="4259">
                  <c:v>85.6</c:v>
                </c:pt>
                <c:pt idx="4260">
                  <c:v>53.3</c:v>
                </c:pt>
                <c:pt idx="4261">
                  <c:v>45.4</c:v>
                </c:pt>
                <c:pt idx="4262">
                  <c:v>42.9</c:v>
                </c:pt>
                <c:pt idx="4263">
                  <c:v>39.700000000000003</c:v>
                </c:pt>
                <c:pt idx="4264">
                  <c:v>38.700000000000003</c:v>
                </c:pt>
                <c:pt idx="4265">
                  <c:v>40.200000000000003</c:v>
                </c:pt>
                <c:pt idx="4266">
                  <c:v>40.6</c:v>
                </c:pt>
                <c:pt idx="4267">
                  <c:v>37.1</c:v>
                </c:pt>
                <c:pt idx="4268">
                  <c:v>32.6</c:v>
                </c:pt>
                <c:pt idx="4269">
                  <c:v>29.2</c:v>
                </c:pt>
                <c:pt idx="4270">
                  <c:v>30.8</c:v>
                </c:pt>
                <c:pt idx="4271">
                  <c:v>33.799999999999997</c:v>
                </c:pt>
                <c:pt idx="4272">
                  <c:v>31.5</c:v>
                </c:pt>
                <c:pt idx="4273">
                  <c:v>29.4</c:v>
                </c:pt>
                <c:pt idx="4274">
                  <c:v>36.5</c:v>
                </c:pt>
                <c:pt idx="4275">
                  <c:v>49.9</c:v>
                </c:pt>
                <c:pt idx="4276">
                  <c:v>44.3</c:v>
                </c:pt>
                <c:pt idx="4277">
                  <c:v>34.700000000000003</c:v>
                </c:pt>
                <c:pt idx="4278">
                  <c:v>32.299999999999997</c:v>
                </c:pt>
                <c:pt idx="4279">
                  <c:v>34.1</c:v>
                </c:pt>
                <c:pt idx="4280">
                  <c:v>36.200000000000003</c:v>
                </c:pt>
                <c:pt idx="4281">
                  <c:v>35.200000000000003</c:v>
                </c:pt>
                <c:pt idx="4282">
                  <c:v>35.4</c:v>
                </c:pt>
                <c:pt idx="4283">
                  <c:v>39.6</c:v>
                </c:pt>
                <c:pt idx="4284">
                  <c:v>43.1</c:v>
                </c:pt>
                <c:pt idx="4285">
                  <c:v>42.3</c:v>
                </c:pt>
                <c:pt idx="4286">
                  <c:v>39.1</c:v>
                </c:pt>
                <c:pt idx="4287">
                  <c:v>38.6</c:v>
                </c:pt>
                <c:pt idx="4288">
                  <c:v>39.5</c:v>
                </c:pt>
                <c:pt idx="4289">
                  <c:v>38.9</c:v>
                </c:pt>
                <c:pt idx="4290">
                  <c:v>37.9</c:v>
                </c:pt>
                <c:pt idx="4291">
                  <c:v>36.6</c:v>
                </c:pt>
                <c:pt idx="4292">
                  <c:v>37.299999999999997</c:v>
                </c:pt>
                <c:pt idx="4293">
                  <c:v>47.3</c:v>
                </c:pt>
                <c:pt idx="4294">
                  <c:v>70.099999999999994</c:v>
                </c:pt>
                <c:pt idx="4295">
                  <c:v>77.099999999999994</c:v>
                </c:pt>
                <c:pt idx="4296">
                  <c:v>56.4</c:v>
                </c:pt>
                <c:pt idx="4297">
                  <c:v>48.9</c:v>
                </c:pt>
                <c:pt idx="4298">
                  <c:v>44.6</c:v>
                </c:pt>
                <c:pt idx="4299">
                  <c:v>43.4</c:v>
                </c:pt>
                <c:pt idx="4300">
                  <c:v>49.7</c:v>
                </c:pt>
                <c:pt idx="4301">
                  <c:v>63.7</c:v>
                </c:pt>
                <c:pt idx="4302">
                  <c:v>63.4</c:v>
                </c:pt>
                <c:pt idx="4303">
                  <c:v>51.2</c:v>
                </c:pt>
                <c:pt idx="4304">
                  <c:v>43.6</c:v>
                </c:pt>
                <c:pt idx="4305">
                  <c:v>40</c:v>
                </c:pt>
                <c:pt idx="4306">
                  <c:v>38.700000000000003</c:v>
                </c:pt>
                <c:pt idx="4307">
                  <c:v>39.1</c:v>
                </c:pt>
                <c:pt idx="4308">
                  <c:v>40</c:v>
                </c:pt>
                <c:pt idx="4309">
                  <c:v>38.5</c:v>
                </c:pt>
                <c:pt idx="4310">
                  <c:v>38.4</c:v>
                </c:pt>
                <c:pt idx="4311">
                  <c:v>40.5</c:v>
                </c:pt>
                <c:pt idx="4312">
                  <c:v>41.5</c:v>
                </c:pt>
                <c:pt idx="4313">
                  <c:v>41.2</c:v>
                </c:pt>
                <c:pt idx="4314">
                  <c:v>40.700000000000003</c:v>
                </c:pt>
                <c:pt idx="4315">
                  <c:v>40.200000000000003</c:v>
                </c:pt>
                <c:pt idx="4316">
                  <c:v>39.4</c:v>
                </c:pt>
                <c:pt idx="4317">
                  <c:v>38.5</c:v>
                </c:pt>
                <c:pt idx="4318">
                  <c:v>37.799999999999997</c:v>
                </c:pt>
                <c:pt idx="4319">
                  <c:v>36.6</c:v>
                </c:pt>
                <c:pt idx="4320">
                  <c:v>35.700000000000003</c:v>
                </c:pt>
                <c:pt idx="4321">
                  <c:v>35.299999999999997</c:v>
                </c:pt>
                <c:pt idx="4322">
                  <c:v>36</c:v>
                </c:pt>
                <c:pt idx="4323">
                  <c:v>38.1</c:v>
                </c:pt>
                <c:pt idx="4324">
                  <c:v>45.2</c:v>
                </c:pt>
                <c:pt idx="4325">
                  <c:v>62.3</c:v>
                </c:pt>
                <c:pt idx="4326">
                  <c:v>75.7</c:v>
                </c:pt>
                <c:pt idx="4327">
                  <c:v>66.7</c:v>
                </c:pt>
                <c:pt idx="4328">
                  <c:v>54.5</c:v>
                </c:pt>
                <c:pt idx="4329">
                  <c:v>45.2</c:v>
                </c:pt>
                <c:pt idx="4330">
                  <c:v>38.4</c:v>
                </c:pt>
                <c:pt idx="4331">
                  <c:v>35.5</c:v>
                </c:pt>
                <c:pt idx="4332">
                  <c:v>33.5</c:v>
                </c:pt>
                <c:pt idx="4333">
                  <c:v>33.200000000000003</c:v>
                </c:pt>
                <c:pt idx="4334">
                  <c:v>598.4</c:v>
                </c:pt>
                <c:pt idx="4335">
                  <c:v>1111.5</c:v>
                </c:pt>
                <c:pt idx="4336">
                  <c:v>545.6</c:v>
                </c:pt>
                <c:pt idx="4337">
                  <c:v>790</c:v>
                </c:pt>
                <c:pt idx="4338">
                  <c:v>750.4</c:v>
                </c:pt>
                <c:pt idx="4339">
                  <c:v>519.70000000000005</c:v>
                </c:pt>
                <c:pt idx="4340">
                  <c:v>229.4</c:v>
                </c:pt>
                <c:pt idx="4341">
                  <c:v>150.80000000000001</c:v>
                </c:pt>
                <c:pt idx="4342">
                  <c:v>116.1</c:v>
                </c:pt>
                <c:pt idx="4343">
                  <c:v>91.3</c:v>
                </c:pt>
                <c:pt idx="4344">
                  <c:v>79.400000000000006</c:v>
                </c:pt>
                <c:pt idx="4345">
                  <c:v>69.3</c:v>
                </c:pt>
                <c:pt idx="4346">
                  <c:v>63.4</c:v>
                </c:pt>
                <c:pt idx="4347">
                  <c:v>58.4</c:v>
                </c:pt>
                <c:pt idx="4348">
                  <c:v>54.4</c:v>
                </c:pt>
                <c:pt idx="4349">
                  <c:v>51.5</c:v>
                </c:pt>
                <c:pt idx="4350">
                  <c:v>49.8</c:v>
                </c:pt>
                <c:pt idx="4351">
                  <c:v>49.3</c:v>
                </c:pt>
                <c:pt idx="4352">
                  <c:v>60.8</c:v>
                </c:pt>
                <c:pt idx="4353">
                  <c:v>97.4</c:v>
                </c:pt>
                <c:pt idx="4354">
                  <c:v>120.4</c:v>
                </c:pt>
                <c:pt idx="4355">
                  <c:v>100.7</c:v>
                </c:pt>
                <c:pt idx="4356">
                  <c:v>80.8</c:v>
                </c:pt>
                <c:pt idx="4357">
                  <c:v>67.2</c:v>
                </c:pt>
                <c:pt idx="4358">
                  <c:v>59.5</c:v>
                </c:pt>
                <c:pt idx="4359">
                  <c:v>52.4</c:v>
                </c:pt>
                <c:pt idx="4360">
                  <c:v>46.7</c:v>
                </c:pt>
                <c:pt idx="4361">
                  <c:v>43.5</c:v>
                </c:pt>
                <c:pt idx="4362">
                  <c:v>42.3</c:v>
                </c:pt>
                <c:pt idx="4363">
                  <c:v>40.5</c:v>
                </c:pt>
                <c:pt idx="4364">
                  <c:v>39.1</c:v>
                </c:pt>
                <c:pt idx="4365">
                  <c:v>38.5</c:v>
                </c:pt>
                <c:pt idx="4366">
                  <c:v>38.4</c:v>
                </c:pt>
                <c:pt idx="4367">
                  <c:v>37.9</c:v>
                </c:pt>
                <c:pt idx="4368">
                  <c:v>37</c:v>
                </c:pt>
                <c:pt idx="4369">
                  <c:v>41.1</c:v>
                </c:pt>
                <c:pt idx="4370">
                  <c:v>76.7</c:v>
                </c:pt>
                <c:pt idx="4371">
                  <c:v>119.1</c:v>
                </c:pt>
                <c:pt idx="4372">
                  <c:v>98.2</c:v>
                </c:pt>
                <c:pt idx="4373">
                  <c:v>70.400000000000006</c:v>
                </c:pt>
                <c:pt idx="4374">
                  <c:v>53.7</c:v>
                </c:pt>
                <c:pt idx="4375">
                  <c:v>48.3</c:v>
                </c:pt>
                <c:pt idx="4376">
                  <c:v>46</c:v>
                </c:pt>
                <c:pt idx="4377">
                  <c:v>47.7</c:v>
                </c:pt>
                <c:pt idx="4378">
                  <c:v>51.2</c:v>
                </c:pt>
                <c:pt idx="4379">
                  <c:v>49.5</c:v>
                </c:pt>
                <c:pt idx="4380">
                  <c:v>47.7</c:v>
                </c:pt>
                <c:pt idx="4381">
                  <c:v>46.9</c:v>
                </c:pt>
                <c:pt idx="4382">
                  <c:v>45.6</c:v>
                </c:pt>
                <c:pt idx="4383">
                  <c:v>44.9</c:v>
                </c:pt>
                <c:pt idx="4384">
                  <c:v>46</c:v>
                </c:pt>
                <c:pt idx="4385">
                  <c:v>47.8</c:v>
                </c:pt>
                <c:pt idx="4386">
                  <c:v>46.9</c:v>
                </c:pt>
                <c:pt idx="4387">
                  <c:v>45.6</c:v>
                </c:pt>
                <c:pt idx="4388">
                  <c:v>47.4</c:v>
                </c:pt>
                <c:pt idx="4389">
                  <c:v>51.4</c:v>
                </c:pt>
                <c:pt idx="4390">
                  <c:v>57.5</c:v>
                </c:pt>
                <c:pt idx="4391">
                  <c:v>61.6</c:v>
                </c:pt>
                <c:pt idx="4392">
                  <c:v>62.1</c:v>
                </c:pt>
                <c:pt idx="4393">
                  <c:v>66.7</c:v>
                </c:pt>
                <c:pt idx="4394">
                  <c:v>68.8</c:v>
                </c:pt>
                <c:pt idx="4395">
                  <c:v>67.099999999999994</c:v>
                </c:pt>
                <c:pt idx="4396">
                  <c:v>57.3</c:v>
                </c:pt>
                <c:pt idx="4397">
                  <c:v>50.7</c:v>
                </c:pt>
                <c:pt idx="4398">
                  <c:v>47.5</c:v>
                </c:pt>
                <c:pt idx="4399">
                  <c:v>46</c:v>
                </c:pt>
                <c:pt idx="4400">
                  <c:v>44.6</c:v>
                </c:pt>
                <c:pt idx="4401">
                  <c:v>43.5</c:v>
                </c:pt>
                <c:pt idx="4402">
                  <c:v>43.6</c:v>
                </c:pt>
                <c:pt idx="4403">
                  <c:v>43.9</c:v>
                </c:pt>
                <c:pt idx="4404">
                  <c:v>43.8</c:v>
                </c:pt>
                <c:pt idx="4405">
                  <c:v>44</c:v>
                </c:pt>
                <c:pt idx="4406">
                  <c:v>44.5</c:v>
                </c:pt>
                <c:pt idx="4407">
                  <c:v>43.7</c:v>
                </c:pt>
                <c:pt idx="4408">
                  <c:v>45.3</c:v>
                </c:pt>
                <c:pt idx="4409">
                  <c:v>47.2</c:v>
                </c:pt>
                <c:pt idx="4410">
                  <c:v>46.6</c:v>
                </c:pt>
                <c:pt idx="4411">
                  <c:v>46.7</c:v>
                </c:pt>
                <c:pt idx="4412">
                  <c:v>45.3</c:v>
                </c:pt>
                <c:pt idx="4413">
                  <c:v>42.1</c:v>
                </c:pt>
                <c:pt idx="4414">
                  <c:v>41.6</c:v>
                </c:pt>
                <c:pt idx="4415">
                  <c:v>44.6</c:v>
                </c:pt>
                <c:pt idx="4416">
                  <c:v>44.9</c:v>
                </c:pt>
                <c:pt idx="4417">
                  <c:v>44.5</c:v>
                </c:pt>
                <c:pt idx="4418">
                  <c:v>44.5</c:v>
                </c:pt>
                <c:pt idx="4419">
                  <c:v>43.7</c:v>
                </c:pt>
                <c:pt idx="4420">
                  <c:v>43.8</c:v>
                </c:pt>
                <c:pt idx="4421">
                  <c:v>43.8</c:v>
                </c:pt>
                <c:pt idx="4422">
                  <c:v>43.8</c:v>
                </c:pt>
                <c:pt idx="4423">
                  <c:v>43.4</c:v>
                </c:pt>
                <c:pt idx="4424">
                  <c:v>42.8</c:v>
                </c:pt>
                <c:pt idx="4425">
                  <c:v>43.7</c:v>
                </c:pt>
                <c:pt idx="4426">
                  <c:v>44.7</c:v>
                </c:pt>
                <c:pt idx="4427">
                  <c:v>44.7</c:v>
                </c:pt>
                <c:pt idx="4428">
                  <c:v>44.6</c:v>
                </c:pt>
                <c:pt idx="4429">
                  <c:v>46.9</c:v>
                </c:pt>
                <c:pt idx="4430">
                  <c:v>48.9</c:v>
                </c:pt>
                <c:pt idx="4431">
                  <c:v>44.6</c:v>
                </c:pt>
                <c:pt idx="4432">
                  <c:v>43.5</c:v>
                </c:pt>
                <c:pt idx="4433">
                  <c:v>44.9</c:v>
                </c:pt>
                <c:pt idx="4434">
                  <c:v>47.3</c:v>
                </c:pt>
                <c:pt idx="4435">
                  <c:v>49.9</c:v>
                </c:pt>
                <c:pt idx="4436">
                  <c:v>50.5</c:v>
                </c:pt>
                <c:pt idx="4437">
                  <c:v>46.9</c:v>
                </c:pt>
                <c:pt idx="4438">
                  <c:v>44.8</c:v>
                </c:pt>
                <c:pt idx="4439">
                  <c:v>43.4</c:v>
                </c:pt>
                <c:pt idx="4440">
                  <c:v>42.2</c:v>
                </c:pt>
                <c:pt idx="4441">
                  <c:v>42.3</c:v>
                </c:pt>
                <c:pt idx="4442">
                  <c:v>41.5</c:v>
                </c:pt>
                <c:pt idx="4443">
                  <c:v>40.299999999999997</c:v>
                </c:pt>
                <c:pt idx="4444">
                  <c:v>40</c:v>
                </c:pt>
                <c:pt idx="4445">
                  <c:v>39.700000000000003</c:v>
                </c:pt>
                <c:pt idx="4446">
                  <c:v>39.5</c:v>
                </c:pt>
                <c:pt idx="4447">
                  <c:v>39.200000000000003</c:v>
                </c:pt>
                <c:pt idx="4448">
                  <c:v>38.4</c:v>
                </c:pt>
                <c:pt idx="4449">
                  <c:v>37.9</c:v>
                </c:pt>
                <c:pt idx="4450">
                  <c:v>37.700000000000003</c:v>
                </c:pt>
                <c:pt idx="4451">
                  <c:v>37.6</c:v>
                </c:pt>
                <c:pt idx="4452">
                  <c:v>37.299999999999997</c:v>
                </c:pt>
                <c:pt idx="4453">
                  <c:v>37.4</c:v>
                </c:pt>
                <c:pt idx="4454">
                  <c:v>37.5</c:v>
                </c:pt>
                <c:pt idx="4455">
                  <c:v>37.4</c:v>
                </c:pt>
                <c:pt idx="4456">
                  <c:v>36.700000000000003</c:v>
                </c:pt>
                <c:pt idx="4457">
                  <c:v>36.1</c:v>
                </c:pt>
                <c:pt idx="4458">
                  <c:v>35.6</c:v>
                </c:pt>
                <c:pt idx="4459">
                  <c:v>35.6</c:v>
                </c:pt>
                <c:pt idx="4460">
                  <c:v>36.299999999999997</c:v>
                </c:pt>
                <c:pt idx="4461">
                  <c:v>36.299999999999997</c:v>
                </c:pt>
                <c:pt idx="4462">
                  <c:v>37.200000000000003</c:v>
                </c:pt>
                <c:pt idx="4463">
                  <c:v>38.4</c:v>
                </c:pt>
                <c:pt idx="4464">
                  <c:v>39</c:v>
                </c:pt>
                <c:pt idx="4465">
                  <c:v>40</c:v>
                </c:pt>
                <c:pt idx="4466">
                  <c:v>39.4</c:v>
                </c:pt>
                <c:pt idx="4467">
                  <c:v>39.200000000000003</c:v>
                </c:pt>
                <c:pt idx="4468">
                  <c:v>39.1</c:v>
                </c:pt>
                <c:pt idx="4469">
                  <c:v>40.1</c:v>
                </c:pt>
                <c:pt idx="4470">
                  <c:v>40.799999999999997</c:v>
                </c:pt>
                <c:pt idx="4471">
                  <c:v>39.5</c:v>
                </c:pt>
                <c:pt idx="4472">
                  <c:v>38.799999999999997</c:v>
                </c:pt>
                <c:pt idx="4473">
                  <c:v>37.9</c:v>
                </c:pt>
                <c:pt idx="4474">
                  <c:v>38</c:v>
                </c:pt>
                <c:pt idx="4475">
                  <c:v>37.799999999999997</c:v>
                </c:pt>
                <c:pt idx="4476">
                  <c:v>36.9</c:v>
                </c:pt>
                <c:pt idx="4477">
                  <c:v>36.299999999999997</c:v>
                </c:pt>
                <c:pt idx="4478">
                  <c:v>35.799999999999997</c:v>
                </c:pt>
                <c:pt idx="4479">
                  <c:v>35.5</c:v>
                </c:pt>
                <c:pt idx="4480">
                  <c:v>35.6</c:v>
                </c:pt>
                <c:pt idx="4481">
                  <c:v>35.9</c:v>
                </c:pt>
                <c:pt idx="4482">
                  <c:v>37.6</c:v>
                </c:pt>
                <c:pt idx="4483">
                  <c:v>40.200000000000003</c:v>
                </c:pt>
                <c:pt idx="4484">
                  <c:v>39.9</c:v>
                </c:pt>
                <c:pt idx="4485">
                  <c:v>39.799999999999997</c:v>
                </c:pt>
                <c:pt idx="4486">
                  <c:v>41.8</c:v>
                </c:pt>
                <c:pt idx="4487">
                  <c:v>43.6</c:v>
                </c:pt>
                <c:pt idx="4488">
                  <c:v>41.4</c:v>
                </c:pt>
                <c:pt idx="4489">
                  <c:v>40.700000000000003</c:v>
                </c:pt>
                <c:pt idx="4490">
                  <c:v>40.1</c:v>
                </c:pt>
                <c:pt idx="4491">
                  <c:v>38.799999999999997</c:v>
                </c:pt>
                <c:pt idx="4492">
                  <c:v>39.1</c:v>
                </c:pt>
                <c:pt idx="4493">
                  <c:v>40.299999999999997</c:v>
                </c:pt>
                <c:pt idx="4494">
                  <c:v>41.9</c:v>
                </c:pt>
                <c:pt idx="4495">
                  <c:v>43</c:v>
                </c:pt>
                <c:pt idx="4496">
                  <c:v>40.700000000000003</c:v>
                </c:pt>
                <c:pt idx="4497">
                  <c:v>38.700000000000003</c:v>
                </c:pt>
                <c:pt idx="4498">
                  <c:v>37.4</c:v>
                </c:pt>
                <c:pt idx="4499">
                  <c:v>36.1</c:v>
                </c:pt>
                <c:pt idx="4500">
                  <c:v>35.700000000000003</c:v>
                </c:pt>
                <c:pt idx="4501">
                  <c:v>48.4</c:v>
                </c:pt>
                <c:pt idx="4502">
                  <c:v>73.5</c:v>
                </c:pt>
                <c:pt idx="4503">
                  <c:v>78.2</c:v>
                </c:pt>
                <c:pt idx="4504">
                  <c:v>66.900000000000006</c:v>
                </c:pt>
                <c:pt idx="4505">
                  <c:v>55.8</c:v>
                </c:pt>
                <c:pt idx="4506">
                  <c:v>53</c:v>
                </c:pt>
                <c:pt idx="4507">
                  <c:v>48.3</c:v>
                </c:pt>
                <c:pt idx="4508">
                  <c:v>43.3</c:v>
                </c:pt>
                <c:pt idx="4509">
                  <c:v>40.4</c:v>
                </c:pt>
                <c:pt idx="4510">
                  <c:v>37.799999999999997</c:v>
                </c:pt>
                <c:pt idx="4511">
                  <c:v>36.6</c:v>
                </c:pt>
                <c:pt idx="4512">
                  <c:v>36.9</c:v>
                </c:pt>
                <c:pt idx="4513">
                  <c:v>38.1</c:v>
                </c:pt>
                <c:pt idx="4514">
                  <c:v>38.6</c:v>
                </c:pt>
                <c:pt idx="4515">
                  <c:v>38.1</c:v>
                </c:pt>
                <c:pt idx="4516">
                  <c:v>38.1</c:v>
                </c:pt>
                <c:pt idx="4517">
                  <c:v>38.9</c:v>
                </c:pt>
                <c:pt idx="4518">
                  <c:v>39.4</c:v>
                </c:pt>
                <c:pt idx="4519">
                  <c:v>37.700000000000003</c:v>
                </c:pt>
                <c:pt idx="4520">
                  <c:v>34.5</c:v>
                </c:pt>
                <c:pt idx="4521">
                  <c:v>34.200000000000003</c:v>
                </c:pt>
                <c:pt idx="4522">
                  <c:v>34.299999999999997</c:v>
                </c:pt>
                <c:pt idx="4523">
                  <c:v>33.4</c:v>
                </c:pt>
                <c:pt idx="4524">
                  <c:v>31.5</c:v>
                </c:pt>
                <c:pt idx="4525">
                  <c:v>30.4</c:v>
                </c:pt>
                <c:pt idx="4526">
                  <c:v>29.7</c:v>
                </c:pt>
                <c:pt idx="4527">
                  <c:v>29.1</c:v>
                </c:pt>
                <c:pt idx="4528">
                  <c:v>29.5</c:v>
                </c:pt>
                <c:pt idx="4529">
                  <c:v>31.1</c:v>
                </c:pt>
                <c:pt idx="4530">
                  <c:v>32.1</c:v>
                </c:pt>
                <c:pt idx="4531">
                  <c:v>32.700000000000003</c:v>
                </c:pt>
                <c:pt idx="4532">
                  <c:v>32.700000000000003</c:v>
                </c:pt>
                <c:pt idx="4533">
                  <c:v>32.5</c:v>
                </c:pt>
                <c:pt idx="4534">
                  <c:v>32.299999999999997</c:v>
                </c:pt>
                <c:pt idx="4535">
                  <c:v>31.1</c:v>
                </c:pt>
                <c:pt idx="4536">
                  <c:v>29.9</c:v>
                </c:pt>
                <c:pt idx="4537">
                  <c:v>29.4</c:v>
                </c:pt>
                <c:pt idx="4538">
                  <c:v>28</c:v>
                </c:pt>
                <c:pt idx="4539">
                  <c:v>27.2</c:v>
                </c:pt>
                <c:pt idx="4540">
                  <c:v>28.4</c:v>
                </c:pt>
                <c:pt idx="4541">
                  <c:v>30.8</c:v>
                </c:pt>
                <c:pt idx="4542">
                  <c:v>29.5</c:v>
                </c:pt>
                <c:pt idx="4543">
                  <c:v>26.9</c:v>
                </c:pt>
                <c:pt idx="4544">
                  <c:v>24.9</c:v>
                </c:pt>
                <c:pt idx="4545">
                  <c:v>23.8</c:v>
                </c:pt>
                <c:pt idx="4546">
                  <c:v>23.7</c:v>
                </c:pt>
                <c:pt idx="4547">
                  <c:v>23.9</c:v>
                </c:pt>
                <c:pt idx="4548">
                  <c:v>25.4</c:v>
                </c:pt>
                <c:pt idx="4549">
                  <c:v>27</c:v>
                </c:pt>
                <c:pt idx="4550">
                  <c:v>27</c:v>
                </c:pt>
                <c:pt idx="4551">
                  <c:v>26.5</c:v>
                </c:pt>
                <c:pt idx="4552">
                  <c:v>25.6</c:v>
                </c:pt>
                <c:pt idx="4553">
                  <c:v>24.2</c:v>
                </c:pt>
                <c:pt idx="4554">
                  <c:v>23.6</c:v>
                </c:pt>
                <c:pt idx="4555">
                  <c:v>24.1</c:v>
                </c:pt>
                <c:pt idx="4556">
                  <c:v>22.1</c:v>
                </c:pt>
                <c:pt idx="4557">
                  <c:v>50.7</c:v>
                </c:pt>
                <c:pt idx="4558">
                  <c:v>96.2</c:v>
                </c:pt>
                <c:pt idx="4559">
                  <c:v>76.8</c:v>
                </c:pt>
                <c:pt idx="4560">
                  <c:v>49.9</c:v>
                </c:pt>
                <c:pt idx="4561">
                  <c:v>34.4</c:v>
                </c:pt>
                <c:pt idx="4562">
                  <c:v>27.7</c:v>
                </c:pt>
                <c:pt idx="4563">
                  <c:v>25.2</c:v>
                </c:pt>
                <c:pt idx="4564">
                  <c:v>24.4</c:v>
                </c:pt>
                <c:pt idx="4565">
                  <c:v>22.9</c:v>
                </c:pt>
                <c:pt idx="4566">
                  <c:v>21.4</c:v>
                </c:pt>
                <c:pt idx="4567">
                  <c:v>20.6</c:v>
                </c:pt>
                <c:pt idx="4568">
                  <c:v>20.9</c:v>
                </c:pt>
                <c:pt idx="4569">
                  <c:v>20.9</c:v>
                </c:pt>
                <c:pt idx="4570">
                  <c:v>18.5</c:v>
                </c:pt>
                <c:pt idx="4571">
                  <c:v>17</c:v>
                </c:pt>
                <c:pt idx="4572">
                  <c:v>17.2</c:v>
                </c:pt>
                <c:pt idx="4573">
                  <c:v>17.3</c:v>
                </c:pt>
                <c:pt idx="4574">
                  <c:v>20.5</c:v>
                </c:pt>
                <c:pt idx="4575">
                  <c:v>52.3</c:v>
                </c:pt>
                <c:pt idx="4576">
                  <c:v>78.400000000000006</c:v>
                </c:pt>
                <c:pt idx="4577">
                  <c:v>49.5</c:v>
                </c:pt>
                <c:pt idx="4578">
                  <c:v>46.5</c:v>
                </c:pt>
                <c:pt idx="4579">
                  <c:v>46.5</c:v>
                </c:pt>
                <c:pt idx="4580">
                  <c:v>46.5</c:v>
                </c:pt>
                <c:pt idx="4581">
                  <c:v>43.8</c:v>
                </c:pt>
                <c:pt idx="4582">
                  <c:v>41.4</c:v>
                </c:pt>
                <c:pt idx="4583">
                  <c:v>41.3</c:v>
                </c:pt>
                <c:pt idx="4584">
                  <c:v>42.2</c:v>
                </c:pt>
                <c:pt idx="4585">
                  <c:v>40.799999999999997</c:v>
                </c:pt>
                <c:pt idx="4586">
                  <c:v>41.2</c:v>
                </c:pt>
                <c:pt idx="4587">
                  <c:v>41.7</c:v>
                </c:pt>
                <c:pt idx="4588">
                  <c:v>40.700000000000003</c:v>
                </c:pt>
                <c:pt idx="4589">
                  <c:v>82.5</c:v>
                </c:pt>
                <c:pt idx="4590">
                  <c:v>210.5</c:v>
                </c:pt>
                <c:pt idx="4591">
                  <c:v>249.9</c:v>
                </c:pt>
                <c:pt idx="4592">
                  <c:v>132.19999999999999</c:v>
                </c:pt>
                <c:pt idx="4593">
                  <c:v>89.1</c:v>
                </c:pt>
                <c:pt idx="4594">
                  <c:v>68.599999999999994</c:v>
                </c:pt>
                <c:pt idx="4595">
                  <c:v>59.3</c:v>
                </c:pt>
                <c:pt idx="4596">
                  <c:v>54.2</c:v>
                </c:pt>
                <c:pt idx="4597">
                  <c:v>50</c:v>
                </c:pt>
                <c:pt idx="4598">
                  <c:v>45.8</c:v>
                </c:pt>
                <c:pt idx="4599">
                  <c:v>44.6</c:v>
                </c:pt>
                <c:pt idx="4600">
                  <c:v>44.3</c:v>
                </c:pt>
                <c:pt idx="4601">
                  <c:v>42.4</c:v>
                </c:pt>
                <c:pt idx="4602">
                  <c:v>39.799999999999997</c:v>
                </c:pt>
                <c:pt idx="4603">
                  <c:v>39.6</c:v>
                </c:pt>
                <c:pt idx="4604">
                  <c:v>39</c:v>
                </c:pt>
                <c:pt idx="4605">
                  <c:v>38.799999999999997</c:v>
                </c:pt>
                <c:pt idx="4606">
                  <c:v>37.9</c:v>
                </c:pt>
                <c:pt idx="4607">
                  <c:v>36.6</c:v>
                </c:pt>
                <c:pt idx="4608">
                  <c:v>36.9</c:v>
                </c:pt>
                <c:pt idx="4609">
                  <c:v>36.1</c:v>
                </c:pt>
                <c:pt idx="4610">
                  <c:v>34.700000000000003</c:v>
                </c:pt>
                <c:pt idx="4611">
                  <c:v>34</c:v>
                </c:pt>
                <c:pt idx="4612">
                  <c:v>33.6</c:v>
                </c:pt>
                <c:pt idx="4613">
                  <c:v>32.799999999999997</c:v>
                </c:pt>
                <c:pt idx="4614">
                  <c:v>32.5</c:v>
                </c:pt>
                <c:pt idx="4615">
                  <c:v>33.799999999999997</c:v>
                </c:pt>
                <c:pt idx="4616">
                  <c:v>35</c:v>
                </c:pt>
                <c:pt idx="4617">
                  <c:v>36</c:v>
                </c:pt>
                <c:pt idx="4618">
                  <c:v>37.799999999999997</c:v>
                </c:pt>
                <c:pt idx="4619">
                  <c:v>37.9</c:v>
                </c:pt>
                <c:pt idx="4620">
                  <c:v>37.1</c:v>
                </c:pt>
                <c:pt idx="4621">
                  <c:v>36.700000000000003</c:v>
                </c:pt>
                <c:pt idx="4622">
                  <c:v>36</c:v>
                </c:pt>
                <c:pt idx="4623">
                  <c:v>35.200000000000003</c:v>
                </c:pt>
                <c:pt idx="4624">
                  <c:v>37.1</c:v>
                </c:pt>
                <c:pt idx="4625">
                  <c:v>41.6</c:v>
                </c:pt>
                <c:pt idx="4626">
                  <c:v>40.200000000000003</c:v>
                </c:pt>
                <c:pt idx="4627">
                  <c:v>38.6</c:v>
                </c:pt>
                <c:pt idx="4628">
                  <c:v>42.1</c:v>
                </c:pt>
                <c:pt idx="4629">
                  <c:v>69</c:v>
                </c:pt>
                <c:pt idx="4630">
                  <c:v>517.70000000000005</c:v>
                </c:pt>
                <c:pt idx="4631">
                  <c:v>796.9</c:v>
                </c:pt>
                <c:pt idx="4632">
                  <c:v>107.7</c:v>
                </c:pt>
                <c:pt idx="4633">
                  <c:v>73.7</c:v>
                </c:pt>
                <c:pt idx="4634">
                  <c:v>68.099999999999994</c:v>
                </c:pt>
                <c:pt idx="4635">
                  <c:v>51</c:v>
                </c:pt>
                <c:pt idx="4636">
                  <c:v>65.5</c:v>
                </c:pt>
                <c:pt idx="4637">
                  <c:v>93.3</c:v>
                </c:pt>
                <c:pt idx="4638">
                  <c:v>72.900000000000006</c:v>
                </c:pt>
                <c:pt idx="4639">
                  <c:v>68.5</c:v>
                </c:pt>
                <c:pt idx="4640">
                  <c:v>274.5</c:v>
                </c:pt>
                <c:pt idx="4641">
                  <c:v>463.4</c:v>
                </c:pt>
                <c:pt idx="4642">
                  <c:v>209.2</c:v>
                </c:pt>
                <c:pt idx="4643">
                  <c:v>96.3</c:v>
                </c:pt>
                <c:pt idx="4644">
                  <c:v>55.3</c:v>
                </c:pt>
                <c:pt idx="4645">
                  <c:v>38.299999999999997</c:v>
                </c:pt>
                <c:pt idx="4646">
                  <c:v>30.1</c:v>
                </c:pt>
                <c:pt idx="4647">
                  <c:v>25.4</c:v>
                </c:pt>
                <c:pt idx="4648">
                  <c:v>22.2</c:v>
                </c:pt>
                <c:pt idx="4649">
                  <c:v>21.6</c:v>
                </c:pt>
                <c:pt idx="4650">
                  <c:v>50.2</c:v>
                </c:pt>
                <c:pt idx="4651">
                  <c:v>79</c:v>
                </c:pt>
                <c:pt idx="4652">
                  <c:v>45.8</c:v>
                </c:pt>
                <c:pt idx="4653">
                  <c:v>33.700000000000003</c:v>
                </c:pt>
                <c:pt idx="4654">
                  <c:v>32.1</c:v>
                </c:pt>
                <c:pt idx="4655">
                  <c:v>32.799999999999997</c:v>
                </c:pt>
                <c:pt idx="4656">
                  <c:v>31.4</c:v>
                </c:pt>
                <c:pt idx="4657">
                  <c:v>29</c:v>
                </c:pt>
                <c:pt idx="4658">
                  <c:v>30</c:v>
                </c:pt>
                <c:pt idx="4659">
                  <c:v>36.200000000000003</c:v>
                </c:pt>
                <c:pt idx="4660">
                  <c:v>40.700000000000003</c:v>
                </c:pt>
                <c:pt idx="4661">
                  <c:v>39.1</c:v>
                </c:pt>
                <c:pt idx="4662">
                  <c:v>38.1</c:v>
                </c:pt>
                <c:pt idx="4663">
                  <c:v>37</c:v>
                </c:pt>
                <c:pt idx="4664">
                  <c:v>34.9</c:v>
                </c:pt>
                <c:pt idx="4665">
                  <c:v>33.6</c:v>
                </c:pt>
                <c:pt idx="4666">
                  <c:v>31.5</c:v>
                </c:pt>
                <c:pt idx="4667">
                  <c:v>29.4</c:v>
                </c:pt>
                <c:pt idx="4668">
                  <c:v>29.3</c:v>
                </c:pt>
                <c:pt idx="4669">
                  <c:v>30.4</c:v>
                </c:pt>
                <c:pt idx="4670">
                  <c:v>31</c:v>
                </c:pt>
                <c:pt idx="4671">
                  <c:v>30.9</c:v>
                </c:pt>
                <c:pt idx="4672">
                  <c:v>29.8</c:v>
                </c:pt>
                <c:pt idx="4673">
                  <c:v>29.1</c:v>
                </c:pt>
                <c:pt idx="4674">
                  <c:v>27.9</c:v>
                </c:pt>
                <c:pt idx="4675">
                  <c:v>26.1</c:v>
                </c:pt>
                <c:pt idx="4676">
                  <c:v>24.6</c:v>
                </c:pt>
                <c:pt idx="4677">
                  <c:v>22.9</c:v>
                </c:pt>
                <c:pt idx="4678">
                  <c:v>19.600000000000001</c:v>
                </c:pt>
                <c:pt idx="4679">
                  <c:v>19.100000000000001</c:v>
                </c:pt>
                <c:pt idx="4680">
                  <c:v>29</c:v>
                </c:pt>
                <c:pt idx="4681">
                  <c:v>40.799999999999997</c:v>
                </c:pt>
                <c:pt idx="4682">
                  <c:v>41.2</c:v>
                </c:pt>
                <c:pt idx="4683">
                  <c:v>40</c:v>
                </c:pt>
                <c:pt idx="4684">
                  <c:v>40.4</c:v>
                </c:pt>
                <c:pt idx="4685">
                  <c:v>42.2</c:v>
                </c:pt>
                <c:pt idx="4686">
                  <c:v>44.8</c:v>
                </c:pt>
                <c:pt idx="4687">
                  <c:v>45.7</c:v>
                </c:pt>
                <c:pt idx="4688">
                  <c:v>43.3</c:v>
                </c:pt>
                <c:pt idx="4689">
                  <c:v>42</c:v>
                </c:pt>
                <c:pt idx="4690">
                  <c:v>41.7</c:v>
                </c:pt>
                <c:pt idx="4691">
                  <c:v>39.4</c:v>
                </c:pt>
                <c:pt idx="4692">
                  <c:v>37.799999999999997</c:v>
                </c:pt>
                <c:pt idx="4693">
                  <c:v>38.299999999999997</c:v>
                </c:pt>
                <c:pt idx="4694">
                  <c:v>40.799999999999997</c:v>
                </c:pt>
                <c:pt idx="4695">
                  <c:v>49.2</c:v>
                </c:pt>
                <c:pt idx="4696">
                  <c:v>56.8</c:v>
                </c:pt>
                <c:pt idx="4697">
                  <c:v>54.9</c:v>
                </c:pt>
                <c:pt idx="4698">
                  <c:v>51.8</c:v>
                </c:pt>
                <c:pt idx="4699">
                  <c:v>46.9</c:v>
                </c:pt>
                <c:pt idx="4700">
                  <c:v>35.5</c:v>
                </c:pt>
                <c:pt idx="4701">
                  <c:v>34.9</c:v>
                </c:pt>
                <c:pt idx="4702">
                  <c:v>48.6</c:v>
                </c:pt>
                <c:pt idx="4703">
                  <c:v>42.3</c:v>
                </c:pt>
                <c:pt idx="4704">
                  <c:v>32.6</c:v>
                </c:pt>
                <c:pt idx="4705">
                  <c:v>30.4</c:v>
                </c:pt>
                <c:pt idx="4706">
                  <c:v>28.8</c:v>
                </c:pt>
                <c:pt idx="4707">
                  <c:v>28.8</c:v>
                </c:pt>
                <c:pt idx="4708">
                  <c:v>29.2</c:v>
                </c:pt>
                <c:pt idx="4709">
                  <c:v>29.8</c:v>
                </c:pt>
                <c:pt idx="4710">
                  <c:v>29.8</c:v>
                </c:pt>
                <c:pt idx="4711">
                  <c:v>28.8</c:v>
                </c:pt>
                <c:pt idx="4712">
                  <c:v>28.6</c:v>
                </c:pt>
                <c:pt idx="4713">
                  <c:v>29.7</c:v>
                </c:pt>
                <c:pt idx="4714">
                  <c:v>30.4</c:v>
                </c:pt>
                <c:pt idx="4715">
                  <c:v>30.3</c:v>
                </c:pt>
                <c:pt idx="4716">
                  <c:v>29.7</c:v>
                </c:pt>
                <c:pt idx="4717">
                  <c:v>28.6</c:v>
                </c:pt>
                <c:pt idx="4718">
                  <c:v>28</c:v>
                </c:pt>
                <c:pt idx="4719">
                  <c:v>28</c:v>
                </c:pt>
                <c:pt idx="4720">
                  <c:v>27.8</c:v>
                </c:pt>
                <c:pt idx="4721">
                  <c:v>26.9</c:v>
                </c:pt>
                <c:pt idx="4722">
                  <c:v>26.5</c:v>
                </c:pt>
                <c:pt idx="4723">
                  <c:v>27.5</c:v>
                </c:pt>
                <c:pt idx="4724">
                  <c:v>28.1</c:v>
                </c:pt>
                <c:pt idx="4725">
                  <c:v>27.8</c:v>
                </c:pt>
                <c:pt idx="4726">
                  <c:v>27.3</c:v>
                </c:pt>
                <c:pt idx="4727">
                  <c:v>27.3</c:v>
                </c:pt>
                <c:pt idx="4728">
                  <c:v>27.5</c:v>
                </c:pt>
                <c:pt idx="4729">
                  <c:v>28.1</c:v>
                </c:pt>
                <c:pt idx="4730">
                  <c:v>28.5</c:v>
                </c:pt>
                <c:pt idx="4731">
                  <c:v>28.4</c:v>
                </c:pt>
                <c:pt idx="4732">
                  <c:v>28.8</c:v>
                </c:pt>
                <c:pt idx="4733">
                  <c:v>29.2</c:v>
                </c:pt>
                <c:pt idx="4734">
                  <c:v>29.3</c:v>
                </c:pt>
                <c:pt idx="4735">
                  <c:v>30.6</c:v>
                </c:pt>
                <c:pt idx="4736">
                  <c:v>33</c:v>
                </c:pt>
                <c:pt idx="4737">
                  <c:v>34.299999999999997</c:v>
                </c:pt>
                <c:pt idx="4738">
                  <c:v>33.6</c:v>
                </c:pt>
                <c:pt idx="4739">
                  <c:v>33.6</c:v>
                </c:pt>
                <c:pt idx="4740">
                  <c:v>34.1</c:v>
                </c:pt>
                <c:pt idx="4741">
                  <c:v>34.200000000000003</c:v>
                </c:pt>
                <c:pt idx="4742">
                  <c:v>34.299999999999997</c:v>
                </c:pt>
                <c:pt idx="4743">
                  <c:v>34</c:v>
                </c:pt>
                <c:pt idx="4744">
                  <c:v>33.700000000000003</c:v>
                </c:pt>
                <c:pt idx="4745">
                  <c:v>33</c:v>
                </c:pt>
                <c:pt idx="4746">
                  <c:v>32.6</c:v>
                </c:pt>
                <c:pt idx="4747">
                  <c:v>32.6</c:v>
                </c:pt>
                <c:pt idx="4748">
                  <c:v>32.9</c:v>
                </c:pt>
                <c:pt idx="4749">
                  <c:v>33.799999999999997</c:v>
                </c:pt>
                <c:pt idx="4750">
                  <c:v>34.700000000000003</c:v>
                </c:pt>
                <c:pt idx="4751">
                  <c:v>35.299999999999997</c:v>
                </c:pt>
                <c:pt idx="4752">
                  <c:v>35.9</c:v>
                </c:pt>
                <c:pt idx="4753">
                  <c:v>37.299999999999997</c:v>
                </c:pt>
                <c:pt idx="4754">
                  <c:v>37.9</c:v>
                </c:pt>
                <c:pt idx="4755">
                  <c:v>37.4</c:v>
                </c:pt>
                <c:pt idx="4756">
                  <c:v>37.5</c:v>
                </c:pt>
                <c:pt idx="4757">
                  <c:v>38</c:v>
                </c:pt>
                <c:pt idx="4758">
                  <c:v>40.5</c:v>
                </c:pt>
                <c:pt idx="4759">
                  <c:v>48.4</c:v>
                </c:pt>
                <c:pt idx="4760">
                  <c:v>56.3</c:v>
                </c:pt>
                <c:pt idx="4761">
                  <c:v>51.1</c:v>
                </c:pt>
                <c:pt idx="4762">
                  <c:v>41.6</c:v>
                </c:pt>
                <c:pt idx="4763">
                  <c:v>33.200000000000003</c:v>
                </c:pt>
                <c:pt idx="4764">
                  <c:v>29.2</c:v>
                </c:pt>
                <c:pt idx="4765">
                  <c:v>27.4</c:v>
                </c:pt>
                <c:pt idx="4766">
                  <c:v>27.6</c:v>
                </c:pt>
                <c:pt idx="4767">
                  <c:v>29.2</c:v>
                </c:pt>
                <c:pt idx="4768">
                  <c:v>29.5</c:v>
                </c:pt>
                <c:pt idx="4769">
                  <c:v>28.8</c:v>
                </c:pt>
                <c:pt idx="4770">
                  <c:v>28.8</c:v>
                </c:pt>
                <c:pt idx="4771">
                  <c:v>28.9</c:v>
                </c:pt>
                <c:pt idx="4772">
                  <c:v>28.9</c:v>
                </c:pt>
                <c:pt idx="4773">
                  <c:v>29.1</c:v>
                </c:pt>
                <c:pt idx="4774">
                  <c:v>31</c:v>
                </c:pt>
                <c:pt idx="4775">
                  <c:v>43.6</c:v>
                </c:pt>
                <c:pt idx="4776">
                  <c:v>57.3</c:v>
                </c:pt>
                <c:pt idx="4777">
                  <c:v>52</c:v>
                </c:pt>
                <c:pt idx="4778">
                  <c:v>48.8</c:v>
                </c:pt>
                <c:pt idx="4779">
                  <c:v>43.4</c:v>
                </c:pt>
                <c:pt idx="4780">
                  <c:v>37.9</c:v>
                </c:pt>
                <c:pt idx="4781">
                  <c:v>36.200000000000003</c:v>
                </c:pt>
                <c:pt idx="4782">
                  <c:v>35.6</c:v>
                </c:pt>
                <c:pt idx="4783">
                  <c:v>35.200000000000003</c:v>
                </c:pt>
                <c:pt idx="4784">
                  <c:v>35.700000000000003</c:v>
                </c:pt>
                <c:pt idx="4785">
                  <c:v>35.9</c:v>
                </c:pt>
                <c:pt idx="4786">
                  <c:v>34.200000000000003</c:v>
                </c:pt>
                <c:pt idx="4787">
                  <c:v>32.9</c:v>
                </c:pt>
                <c:pt idx="4788">
                  <c:v>33.799999999999997</c:v>
                </c:pt>
                <c:pt idx="4789">
                  <c:v>36</c:v>
                </c:pt>
                <c:pt idx="4790">
                  <c:v>36.6</c:v>
                </c:pt>
                <c:pt idx="4791">
                  <c:v>36</c:v>
                </c:pt>
                <c:pt idx="4792">
                  <c:v>37.799999999999997</c:v>
                </c:pt>
                <c:pt idx="4793">
                  <c:v>39.200000000000003</c:v>
                </c:pt>
                <c:pt idx="4794">
                  <c:v>36.799999999999997</c:v>
                </c:pt>
                <c:pt idx="4795">
                  <c:v>36.700000000000003</c:v>
                </c:pt>
                <c:pt idx="4796">
                  <c:v>39.1</c:v>
                </c:pt>
                <c:pt idx="4797">
                  <c:v>40.700000000000003</c:v>
                </c:pt>
                <c:pt idx="4798">
                  <c:v>41.2</c:v>
                </c:pt>
                <c:pt idx="4799">
                  <c:v>42</c:v>
                </c:pt>
                <c:pt idx="4800">
                  <c:v>39.4</c:v>
                </c:pt>
                <c:pt idx="4801">
                  <c:v>36.4</c:v>
                </c:pt>
                <c:pt idx="4802">
                  <c:v>34.200000000000003</c:v>
                </c:pt>
                <c:pt idx="4803">
                  <c:v>32.200000000000003</c:v>
                </c:pt>
                <c:pt idx="4804">
                  <c:v>31.5</c:v>
                </c:pt>
                <c:pt idx="4805">
                  <c:v>31.7</c:v>
                </c:pt>
                <c:pt idx="4806">
                  <c:v>32.200000000000003</c:v>
                </c:pt>
                <c:pt idx="4807">
                  <c:v>33.1</c:v>
                </c:pt>
                <c:pt idx="4808">
                  <c:v>33.5</c:v>
                </c:pt>
                <c:pt idx="4809">
                  <c:v>33.1</c:v>
                </c:pt>
                <c:pt idx="4810">
                  <c:v>33.1</c:v>
                </c:pt>
                <c:pt idx="4811">
                  <c:v>33.1</c:v>
                </c:pt>
                <c:pt idx="4812">
                  <c:v>33.299999999999997</c:v>
                </c:pt>
                <c:pt idx="4813">
                  <c:v>34</c:v>
                </c:pt>
                <c:pt idx="4814">
                  <c:v>34.299999999999997</c:v>
                </c:pt>
                <c:pt idx="4815">
                  <c:v>34.299999999999997</c:v>
                </c:pt>
                <c:pt idx="4816">
                  <c:v>34</c:v>
                </c:pt>
                <c:pt idx="4817">
                  <c:v>33.299999999999997</c:v>
                </c:pt>
                <c:pt idx="4818">
                  <c:v>32.9</c:v>
                </c:pt>
                <c:pt idx="4819">
                  <c:v>32.9</c:v>
                </c:pt>
                <c:pt idx="4820">
                  <c:v>32.299999999999997</c:v>
                </c:pt>
                <c:pt idx="4821">
                  <c:v>31.8</c:v>
                </c:pt>
                <c:pt idx="4822">
                  <c:v>32.6</c:v>
                </c:pt>
                <c:pt idx="4823">
                  <c:v>33.9</c:v>
                </c:pt>
                <c:pt idx="4824">
                  <c:v>34.5</c:v>
                </c:pt>
                <c:pt idx="4825">
                  <c:v>33.6</c:v>
                </c:pt>
                <c:pt idx="4826">
                  <c:v>32.799999999999997</c:v>
                </c:pt>
                <c:pt idx="4827">
                  <c:v>32.700000000000003</c:v>
                </c:pt>
                <c:pt idx="4828">
                  <c:v>32.700000000000003</c:v>
                </c:pt>
                <c:pt idx="4829">
                  <c:v>32.700000000000003</c:v>
                </c:pt>
                <c:pt idx="4830">
                  <c:v>32.4</c:v>
                </c:pt>
                <c:pt idx="4831">
                  <c:v>31.3</c:v>
                </c:pt>
                <c:pt idx="4832">
                  <c:v>29</c:v>
                </c:pt>
                <c:pt idx="4833">
                  <c:v>25.6</c:v>
                </c:pt>
                <c:pt idx="4834">
                  <c:v>21.7</c:v>
                </c:pt>
                <c:pt idx="4835">
                  <c:v>19.399999999999999</c:v>
                </c:pt>
                <c:pt idx="4836">
                  <c:v>18.600000000000001</c:v>
                </c:pt>
                <c:pt idx="4837">
                  <c:v>20.6</c:v>
                </c:pt>
                <c:pt idx="4838">
                  <c:v>25.4</c:v>
                </c:pt>
                <c:pt idx="4839">
                  <c:v>29</c:v>
                </c:pt>
                <c:pt idx="4840">
                  <c:v>29.9</c:v>
                </c:pt>
                <c:pt idx="4841">
                  <c:v>30.5</c:v>
                </c:pt>
                <c:pt idx="4842">
                  <c:v>31.5</c:v>
                </c:pt>
                <c:pt idx="4843">
                  <c:v>31.5</c:v>
                </c:pt>
                <c:pt idx="4844">
                  <c:v>30.8</c:v>
                </c:pt>
                <c:pt idx="4845">
                  <c:v>30.4</c:v>
                </c:pt>
                <c:pt idx="4846">
                  <c:v>30.9</c:v>
                </c:pt>
                <c:pt idx="4847">
                  <c:v>31.4</c:v>
                </c:pt>
                <c:pt idx="4848">
                  <c:v>31.4</c:v>
                </c:pt>
                <c:pt idx="4849">
                  <c:v>31.9</c:v>
                </c:pt>
                <c:pt idx="4850">
                  <c:v>31.5</c:v>
                </c:pt>
                <c:pt idx="4851">
                  <c:v>31</c:v>
                </c:pt>
                <c:pt idx="4852">
                  <c:v>30.1</c:v>
                </c:pt>
                <c:pt idx="4853">
                  <c:v>29</c:v>
                </c:pt>
                <c:pt idx="4854">
                  <c:v>29.6</c:v>
                </c:pt>
                <c:pt idx="4855">
                  <c:v>30.8</c:v>
                </c:pt>
                <c:pt idx="4856">
                  <c:v>31</c:v>
                </c:pt>
                <c:pt idx="4857">
                  <c:v>34</c:v>
                </c:pt>
                <c:pt idx="4858">
                  <c:v>36</c:v>
                </c:pt>
                <c:pt idx="4859">
                  <c:v>30.8</c:v>
                </c:pt>
                <c:pt idx="4860">
                  <c:v>29.3</c:v>
                </c:pt>
                <c:pt idx="4861">
                  <c:v>29.5</c:v>
                </c:pt>
                <c:pt idx="4862">
                  <c:v>27.2</c:v>
                </c:pt>
                <c:pt idx="4863">
                  <c:v>26.1</c:v>
                </c:pt>
                <c:pt idx="4864">
                  <c:v>27</c:v>
                </c:pt>
                <c:pt idx="4865">
                  <c:v>27.6</c:v>
                </c:pt>
                <c:pt idx="4866">
                  <c:v>28.9</c:v>
                </c:pt>
                <c:pt idx="4867">
                  <c:v>31.6</c:v>
                </c:pt>
                <c:pt idx="4868">
                  <c:v>30.1</c:v>
                </c:pt>
                <c:pt idx="4869">
                  <c:v>27.3</c:v>
                </c:pt>
                <c:pt idx="4870">
                  <c:v>23.3</c:v>
                </c:pt>
                <c:pt idx="4871">
                  <c:v>19.399999999999999</c:v>
                </c:pt>
                <c:pt idx="4872">
                  <c:v>19.399999999999999</c:v>
                </c:pt>
                <c:pt idx="4873">
                  <c:v>19.3</c:v>
                </c:pt>
                <c:pt idx="4874">
                  <c:v>19.600000000000001</c:v>
                </c:pt>
                <c:pt idx="4875">
                  <c:v>19.100000000000001</c:v>
                </c:pt>
                <c:pt idx="4876">
                  <c:v>18.2</c:v>
                </c:pt>
                <c:pt idx="4877">
                  <c:v>17.8</c:v>
                </c:pt>
                <c:pt idx="4878">
                  <c:v>17.7</c:v>
                </c:pt>
                <c:pt idx="4879">
                  <c:v>17.899999999999999</c:v>
                </c:pt>
                <c:pt idx="4880">
                  <c:v>18.7</c:v>
                </c:pt>
                <c:pt idx="4881">
                  <c:v>19.3</c:v>
                </c:pt>
                <c:pt idx="4882">
                  <c:v>19.600000000000001</c:v>
                </c:pt>
                <c:pt idx="4883">
                  <c:v>20</c:v>
                </c:pt>
                <c:pt idx="4884">
                  <c:v>20.3</c:v>
                </c:pt>
                <c:pt idx="4885">
                  <c:v>20.100000000000001</c:v>
                </c:pt>
                <c:pt idx="4886">
                  <c:v>20.6</c:v>
                </c:pt>
                <c:pt idx="4887">
                  <c:v>21.1</c:v>
                </c:pt>
                <c:pt idx="4888">
                  <c:v>22.3</c:v>
                </c:pt>
                <c:pt idx="4889">
                  <c:v>24.1</c:v>
                </c:pt>
                <c:pt idx="4890">
                  <c:v>23.1</c:v>
                </c:pt>
                <c:pt idx="4891">
                  <c:v>22.4</c:v>
                </c:pt>
                <c:pt idx="4892">
                  <c:v>22.2</c:v>
                </c:pt>
                <c:pt idx="4893">
                  <c:v>20.9</c:v>
                </c:pt>
                <c:pt idx="4894">
                  <c:v>20.100000000000001</c:v>
                </c:pt>
                <c:pt idx="4895">
                  <c:v>19.600000000000001</c:v>
                </c:pt>
                <c:pt idx="4896">
                  <c:v>19.2</c:v>
                </c:pt>
                <c:pt idx="4897">
                  <c:v>18.7</c:v>
                </c:pt>
                <c:pt idx="4898">
                  <c:v>18.600000000000001</c:v>
                </c:pt>
                <c:pt idx="4899">
                  <c:v>18.5</c:v>
                </c:pt>
                <c:pt idx="4900">
                  <c:v>18.3</c:v>
                </c:pt>
                <c:pt idx="4901">
                  <c:v>18</c:v>
                </c:pt>
                <c:pt idx="4902">
                  <c:v>17.7</c:v>
                </c:pt>
                <c:pt idx="4903">
                  <c:v>17.899999999999999</c:v>
                </c:pt>
                <c:pt idx="4904">
                  <c:v>18.899999999999999</c:v>
                </c:pt>
                <c:pt idx="4905">
                  <c:v>19.899999999999999</c:v>
                </c:pt>
                <c:pt idx="4906">
                  <c:v>20.100000000000001</c:v>
                </c:pt>
                <c:pt idx="4907">
                  <c:v>19.399999999999999</c:v>
                </c:pt>
                <c:pt idx="4908">
                  <c:v>18.899999999999999</c:v>
                </c:pt>
                <c:pt idx="4909">
                  <c:v>19.100000000000001</c:v>
                </c:pt>
                <c:pt idx="4910">
                  <c:v>19.7</c:v>
                </c:pt>
                <c:pt idx="4911">
                  <c:v>20.3</c:v>
                </c:pt>
                <c:pt idx="4912">
                  <c:v>19.8</c:v>
                </c:pt>
                <c:pt idx="4913">
                  <c:v>19.100000000000001</c:v>
                </c:pt>
                <c:pt idx="4914">
                  <c:v>18.5</c:v>
                </c:pt>
                <c:pt idx="4915">
                  <c:v>18.2</c:v>
                </c:pt>
                <c:pt idx="4916">
                  <c:v>18.2</c:v>
                </c:pt>
                <c:pt idx="4917">
                  <c:v>18.100000000000001</c:v>
                </c:pt>
                <c:pt idx="4918">
                  <c:v>17.600000000000001</c:v>
                </c:pt>
                <c:pt idx="4919">
                  <c:v>17</c:v>
                </c:pt>
                <c:pt idx="4920">
                  <c:v>17.8</c:v>
                </c:pt>
                <c:pt idx="4921">
                  <c:v>20.399999999999999</c:v>
                </c:pt>
                <c:pt idx="4922">
                  <c:v>21.1</c:v>
                </c:pt>
                <c:pt idx="4923">
                  <c:v>19.600000000000001</c:v>
                </c:pt>
                <c:pt idx="4924">
                  <c:v>21.3</c:v>
                </c:pt>
                <c:pt idx="4925">
                  <c:v>25.1</c:v>
                </c:pt>
                <c:pt idx="4926">
                  <c:v>25.8</c:v>
                </c:pt>
                <c:pt idx="4927">
                  <c:v>27</c:v>
                </c:pt>
                <c:pt idx="4928">
                  <c:v>25.1</c:v>
                </c:pt>
                <c:pt idx="4929">
                  <c:v>23.4</c:v>
                </c:pt>
                <c:pt idx="4930">
                  <c:v>22.3</c:v>
                </c:pt>
                <c:pt idx="4931">
                  <c:v>22</c:v>
                </c:pt>
                <c:pt idx="4932">
                  <c:v>21.7</c:v>
                </c:pt>
                <c:pt idx="4933">
                  <c:v>21.2</c:v>
                </c:pt>
                <c:pt idx="4934">
                  <c:v>21.3</c:v>
                </c:pt>
                <c:pt idx="4935">
                  <c:v>21.8</c:v>
                </c:pt>
                <c:pt idx="4936">
                  <c:v>21.8</c:v>
                </c:pt>
                <c:pt idx="4937">
                  <c:v>21.6</c:v>
                </c:pt>
                <c:pt idx="4938">
                  <c:v>21.6</c:v>
                </c:pt>
                <c:pt idx="4939">
                  <c:v>22.9</c:v>
                </c:pt>
                <c:pt idx="4940">
                  <c:v>28.5</c:v>
                </c:pt>
                <c:pt idx="4941">
                  <c:v>35.9</c:v>
                </c:pt>
                <c:pt idx="4942">
                  <c:v>33.4</c:v>
                </c:pt>
                <c:pt idx="4943">
                  <c:v>27.7</c:v>
                </c:pt>
                <c:pt idx="4944">
                  <c:v>25</c:v>
                </c:pt>
                <c:pt idx="4945">
                  <c:v>23.2</c:v>
                </c:pt>
                <c:pt idx="4946">
                  <c:v>22.2</c:v>
                </c:pt>
                <c:pt idx="4947">
                  <c:v>21.6</c:v>
                </c:pt>
                <c:pt idx="4948">
                  <c:v>21.1</c:v>
                </c:pt>
                <c:pt idx="4949">
                  <c:v>20.399999999999999</c:v>
                </c:pt>
                <c:pt idx="4950">
                  <c:v>19.899999999999999</c:v>
                </c:pt>
                <c:pt idx="4951">
                  <c:v>19.7</c:v>
                </c:pt>
                <c:pt idx="4952">
                  <c:v>19.5</c:v>
                </c:pt>
                <c:pt idx="4953">
                  <c:v>19.399999999999999</c:v>
                </c:pt>
                <c:pt idx="4954">
                  <c:v>19.2</c:v>
                </c:pt>
                <c:pt idx="4955">
                  <c:v>19.2</c:v>
                </c:pt>
                <c:pt idx="4956">
                  <c:v>19.5</c:v>
                </c:pt>
                <c:pt idx="4957">
                  <c:v>19.7</c:v>
                </c:pt>
                <c:pt idx="4958">
                  <c:v>20</c:v>
                </c:pt>
                <c:pt idx="4959">
                  <c:v>20.3</c:v>
                </c:pt>
                <c:pt idx="4960">
                  <c:v>20.8</c:v>
                </c:pt>
                <c:pt idx="4961">
                  <c:v>20.9</c:v>
                </c:pt>
                <c:pt idx="4962">
                  <c:v>20.5</c:v>
                </c:pt>
                <c:pt idx="4963">
                  <c:v>20.9</c:v>
                </c:pt>
                <c:pt idx="4964">
                  <c:v>31.4</c:v>
                </c:pt>
                <c:pt idx="4965">
                  <c:v>47.3</c:v>
                </c:pt>
                <c:pt idx="4966">
                  <c:v>42.6</c:v>
                </c:pt>
                <c:pt idx="4967">
                  <c:v>32.6</c:v>
                </c:pt>
                <c:pt idx="4968">
                  <c:v>26.8</c:v>
                </c:pt>
                <c:pt idx="4969">
                  <c:v>24.8</c:v>
                </c:pt>
                <c:pt idx="4970">
                  <c:v>23.8</c:v>
                </c:pt>
                <c:pt idx="4971">
                  <c:v>22.1</c:v>
                </c:pt>
                <c:pt idx="4972">
                  <c:v>20.399999999999999</c:v>
                </c:pt>
                <c:pt idx="4973">
                  <c:v>19.2</c:v>
                </c:pt>
                <c:pt idx="4974">
                  <c:v>18.5</c:v>
                </c:pt>
                <c:pt idx="4975">
                  <c:v>20.2</c:v>
                </c:pt>
                <c:pt idx="4976">
                  <c:v>22.5</c:v>
                </c:pt>
                <c:pt idx="4977">
                  <c:v>22.7</c:v>
                </c:pt>
                <c:pt idx="4978">
                  <c:v>28.2</c:v>
                </c:pt>
                <c:pt idx="4979">
                  <c:v>37.799999999999997</c:v>
                </c:pt>
                <c:pt idx="4980">
                  <c:v>34.4</c:v>
                </c:pt>
                <c:pt idx="4981">
                  <c:v>25</c:v>
                </c:pt>
                <c:pt idx="4982">
                  <c:v>19.8</c:v>
                </c:pt>
                <c:pt idx="4983">
                  <c:v>16.5</c:v>
                </c:pt>
                <c:pt idx="4984">
                  <c:v>14.3</c:v>
                </c:pt>
                <c:pt idx="4985">
                  <c:v>16.5</c:v>
                </c:pt>
                <c:pt idx="4986">
                  <c:v>23.8</c:v>
                </c:pt>
                <c:pt idx="4987">
                  <c:v>26.2</c:v>
                </c:pt>
                <c:pt idx="4988">
                  <c:v>23.4</c:v>
                </c:pt>
                <c:pt idx="4989">
                  <c:v>23</c:v>
                </c:pt>
                <c:pt idx="4990">
                  <c:v>26.1</c:v>
                </c:pt>
                <c:pt idx="4991">
                  <c:v>33.5</c:v>
                </c:pt>
                <c:pt idx="4992">
                  <c:v>35.5</c:v>
                </c:pt>
                <c:pt idx="4993">
                  <c:v>30.5</c:v>
                </c:pt>
                <c:pt idx="4994">
                  <c:v>27.1</c:v>
                </c:pt>
                <c:pt idx="4995">
                  <c:v>25.5</c:v>
                </c:pt>
                <c:pt idx="4996">
                  <c:v>24.6</c:v>
                </c:pt>
                <c:pt idx="4997">
                  <c:v>23.9</c:v>
                </c:pt>
                <c:pt idx="4998">
                  <c:v>513.4</c:v>
                </c:pt>
                <c:pt idx="4999">
                  <c:v>976.1</c:v>
                </c:pt>
                <c:pt idx="5000">
                  <c:v>270.7</c:v>
                </c:pt>
                <c:pt idx="5001">
                  <c:v>69.2</c:v>
                </c:pt>
                <c:pt idx="5002">
                  <c:v>56.6</c:v>
                </c:pt>
                <c:pt idx="5003">
                  <c:v>54.5</c:v>
                </c:pt>
                <c:pt idx="5004">
                  <c:v>49.5</c:v>
                </c:pt>
                <c:pt idx="5005">
                  <c:v>48</c:v>
                </c:pt>
                <c:pt idx="5006">
                  <c:v>44.7</c:v>
                </c:pt>
                <c:pt idx="5007">
                  <c:v>42.2</c:v>
                </c:pt>
                <c:pt idx="5008">
                  <c:v>41.3</c:v>
                </c:pt>
                <c:pt idx="5009">
                  <c:v>40.4</c:v>
                </c:pt>
                <c:pt idx="5010">
                  <c:v>40</c:v>
                </c:pt>
                <c:pt idx="5011">
                  <c:v>39.799999999999997</c:v>
                </c:pt>
                <c:pt idx="5012">
                  <c:v>39.5</c:v>
                </c:pt>
                <c:pt idx="5013">
                  <c:v>39.4</c:v>
                </c:pt>
                <c:pt idx="5014">
                  <c:v>39.700000000000003</c:v>
                </c:pt>
                <c:pt idx="5015">
                  <c:v>39.9</c:v>
                </c:pt>
                <c:pt idx="5016">
                  <c:v>39.6</c:v>
                </c:pt>
                <c:pt idx="5017">
                  <c:v>42.1</c:v>
                </c:pt>
                <c:pt idx="5018">
                  <c:v>44.1</c:v>
                </c:pt>
                <c:pt idx="5019">
                  <c:v>38.700000000000003</c:v>
                </c:pt>
                <c:pt idx="5020">
                  <c:v>38.9</c:v>
                </c:pt>
                <c:pt idx="5021">
                  <c:v>42.6</c:v>
                </c:pt>
                <c:pt idx="5022">
                  <c:v>44</c:v>
                </c:pt>
                <c:pt idx="5023">
                  <c:v>42.4</c:v>
                </c:pt>
                <c:pt idx="5024">
                  <c:v>41.3</c:v>
                </c:pt>
                <c:pt idx="5025">
                  <c:v>39.9</c:v>
                </c:pt>
                <c:pt idx="5026">
                  <c:v>39</c:v>
                </c:pt>
                <c:pt idx="5027">
                  <c:v>38.799999999999997</c:v>
                </c:pt>
                <c:pt idx="5028">
                  <c:v>39.4</c:v>
                </c:pt>
                <c:pt idx="5029">
                  <c:v>46.1</c:v>
                </c:pt>
                <c:pt idx="5030">
                  <c:v>53.7</c:v>
                </c:pt>
                <c:pt idx="5031">
                  <c:v>49.6</c:v>
                </c:pt>
                <c:pt idx="5032">
                  <c:v>45</c:v>
                </c:pt>
                <c:pt idx="5033">
                  <c:v>42.9</c:v>
                </c:pt>
                <c:pt idx="5034">
                  <c:v>42.1</c:v>
                </c:pt>
                <c:pt idx="5035">
                  <c:v>48.4</c:v>
                </c:pt>
                <c:pt idx="5036">
                  <c:v>68.3</c:v>
                </c:pt>
                <c:pt idx="5037">
                  <c:v>72.400000000000006</c:v>
                </c:pt>
                <c:pt idx="5038">
                  <c:v>49.2</c:v>
                </c:pt>
                <c:pt idx="5039">
                  <c:v>42.4</c:v>
                </c:pt>
                <c:pt idx="5040">
                  <c:v>38.1</c:v>
                </c:pt>
                <c:pt idx="5041">
                  <c:v>38.4</c:v>
                </c:pt>
                <c:pt idx="5042">
                  <c:v>44.8</c:v>
                </c:pt>
                <c:pt idx="5043">
                  <c:v>46.4</c:v>
                </c:pt>
                <c:pt idx="5044">
                  <c:v>42.3</c:v>
                </c:pt>
                <c:pt idx="5045">
                  <c:v>40.200000000000003</c:v>
                </c:pt>
                <c:pt idx="5046">
                  <c:v>40.299999999999997</c:v>
                </c:pt>
                <c:pt idx="5047">
                  <c:v>39.5</c:v>
                </c:pt>
                <c:pt idx="5048">
                  <c:v>38</c:v>
                </c:pt>
                <c:pt idx="5049">
                  <c:v>35.700000000000003</c:v>
                </c:pt>
                <c:pt idx="5050">
                  <c:v>34</c:v>
                </c:pt>
                <c:pt idx="5051">
                  <c:v>33.200000000000003</c:v>
                </c:pt>
                <c:pt idx="5052">
                  <c:v>32.6</c:v>
                </c:pt>
                <c:pt idx="5053">
                  <c:v>33.5</c:v>
                </c:pt>
                <c:pt idx="5054">
                  <c:v>60</c:v>
                </c:pt>
                <c:pt idx="5055">
                  <c:v>78.400000000000006</c:v>
                </c:pt>
                <c:pt idx="5056">
                  <c:v>41.2</c:v>
                </c:pt>
                <c:pt idx="5057">
                  <c:v>36.4</c:v>
                </c:pt>
                <c:pt idx="5058">
                  <c:v>33.4</c:v>
                </c:pt>
                <c:pt idx="5059">
                  <c:v>32.299999999999997</c:v>
                </c:pt>
                <c:pt idx="5060">
                  <c:v>31.7</c:v>
                </c:pt>
                <c:pt idx="5061">
                  <c:v>31.2</c:v>
                </c:pt>
                <c:pt idx="5062">
                  <c:v>30.3</c:v>
                </c:pt>
                <c:pt idx="5063">
                  <c:v>29.9</c:v>
                </c:pt>
                <c:pt idx="5064">
                  <c:v>29.7</c:v>
                </c:pt>
                <c:pt idx="5065">
                  <c:v>29.6</c:v>
                </c:pt>
                <c:pt idx="5066">
                  <c:v>29.6</c:v>
                </c:pt>
                <c:pt idx="5067">
                  <c:v>29.9</c:v>
                </c:pt>
                <c:pt idx="5068">
                  <c:v>28.6</c:v>
                </c:pt>
                <c:pt idx="5069">
                  <c:v>26.8</c:v>
                </c:pt>
                <c:pt idx="5070">
                  <c:v>26.4</c:v>
                </c:pt>
                <c:pt idx="5071">
                  <c:v>26.4</c:v>
                </c:pt>
                <c:pt idx="5072">
                  <c:v>26.3</c:v>
                </c:pt>
                <c:pt idx="5073">
                  <c:v>26.1</c:v>
                </c:pt>
                <c:pt idx="5074">
                  <c:v>25.8</c:v>
                </c:pt>
                <c:pt idx="5075">
                  <c:v>25.5</c:v>
                </c:pt>
                <c:pt idx="5076">
                  <c:v>25.5</c:v>
                </c:pt>
                <c:pt idx="5077">
                  <c:v>25.5</c:v>
                </c:pt>
                <c:pt idx="5078">
                  <c:v>25.5</c:v>
                </c:pt>
                <c:pt idx="5079">
                  <c:v>25.4</c:v>
                </c:pt>
                <c:pt idx="5080">
                  <c:v>25.2</c:v>
                </c:pt>
                <c:pt idx="5081">
                  <c:v>25</c:v>
                </c:pt>
                <c:pt idx="5082">
                  <c:v>27.4</c:v>
                </c:pt>
                <c:pt idx="5083">
                  <c:v>31.6</c:v>
                </c:pt>
                <c:pt idx="5084">
                  <c:v>31.2</c:v>
                </c:pt>
                <c:pt idx="5085">
                  <c:v>30.5</c:v>
                </c:pt>
                <c:pt idx="5086">
                  <c:v>30</c:v>
                </c:pt>
                <c:pt idx="5087">
                  <c:v>29.5</c:v>
                </c:pt>
                <c:pt idx="5088">
                  <c:v>226.3</c:v>
                </c:pt>
                <c:pt idx="5089">
                  <c:v>561.1</c:v>
                </c:pt>
                <c:pt idx="5090">
                  <c:v>394</c:v>
                </c:pt>
                <c:pt idx="5091">
                  <c:v>76.099999999999994</c:v>
                </c:pt>
                <c:pt idx="5092">
                  <c:v>38</c:v>
                </c:pt>
                <c:pt idx="5093">
                  <c:v>32.5</c:v>
                </c:pt>
                <c:pt idx="5094">
                  <c:v>31.4</c:v>
                </c:pt>
                <c:pt idx="5095">
                  <c:v>30.6</c:v>
                </c:pt>
                <c:pt idx="5096">
                  <c:v>30.2</c:v>
                </c:pt>
                <c:pt idx="5097">
                  <c:v>29.8</c:v>
                </c:pt>
                <c:pt idx="5098">
                  <c:v>29.5</c:v>
                </c:pt>
                <c:pt idx="5099">
                  <c:v>29</c:v>
                </c:pt>
                <c:pt idx="5100">
                  <c:v>28.4</c:v>
                </c:pt>
                <c:pt idx="5101">
                  <c:v>27.8</c:v>
                </c:pt>
                <c:pt idx="5102">
                  <c:v>27.1</c:v>
                </c:pt>
                <c:pt idx="5103">
                  <c:v>26.4</c:v>
                </c:pt>
                <c:pt idx="5104">
                  <c:v>26.4</c:v>
                </c:pt>
                <c:pt idx="5105">
                  <c:v>26.4</c:v>
                </c:pt>
                <c:pt idx="5106">
                  <c:v>26.4</c:v>
                </c:pt>
                <c:pt idx="5107">
                  <c:v>26.4</c:v>
                </c:pt>
                <c:pt idx="5108">
                  <c:v>26.4</c:v>
                </c:pt>
                <c:pt idx="5109">
                  <c:v>26.2</c:v>
                </c:pt>
                <c:pt idx="5110">
                  <c:v>25.9</c:v>
                </c:pt>
                <c:pt idx="5111">
                  <c:v>25.6</c:v>
                </c:pt>
                <c:pt idx="5112">
                  <c:v>25.4</c:v>
                </c:pt>
                <c:pt idx="5113">
                  <c:v>25.3</c:v>
                </c:pt>
                <c:pt idx="5114">
                  <c:v>25.1</c:v>
                </c:pt>
                <c:pt idx="5115">
                  <c:v>24.7</c:v>
                </c:pt>
                <c:pt idx="5116">
                  <c:v>24.2</c:v>
                </c:pt>
                <c:pt idx="5117">
                  <c:v>24</c:v>
                </c:pt>
                <c:pt idx="5118">
                  <c:v>24.5</c:v>
                </c:pt>
                <c:pt idx="5119">
                  <c:v>25.3</c:v>
                </c:pt>
                <c:pt idx="5120">
                  <c:v>26.1</c:v>
                </c:pt>
                <c:pt idx="5121">
                  <c:v>27</c:v>
                </c:pt>
                <c:pt idx="5122">
                  <c:v>28.3</c:v>
                </c:pt>
                <c:pt idx="5123">
                  <c:v>29</c:v>
                </c:pt>
                <c:pt idx="5124">
                  <c:v>28.2</c:v>
                </c:pt>
                <c:pt idx="5125">
                  <c:v>27.5</c:v>
                </c:pt>
                <c:pt idx="5126">
                  <c:v>27</c:v>
                </c:pt>
                <c:pt idx="5127">
                  <c:v>27</c:v>
                </c:pt>
                <c:pt idx="5128">
                  <c:v>27.8</c:v>
                </c:pt>
                <c:pt idx="5129">
                  <c:v>29.2</c:v>
                </c:pt>
                <c:pt idx="5130">
                  <c:v>33.1</c:v>
                </c:pt>
                <c:pt idx="5131">
                  <c:v>37.799999999999997</c:v>
                </c:pt>
                <c:pt idx="5132">
                  <c:v>36.4</c:v>
                </c:pt>
                <c:pt idx="5133">
                  <c:v>33.6</c:v>
                </c:pt>
                <c:pt idx="5134">
                  <c:v>33</c:v>
                </c:pt>
                <c:pt idx="5135">
                  <c:v>36</c:v>
                </c:pt>
                <c:pt idx="5136">
                  <c:v>43.7</c:v>
                </c:pt>
                <c:pt idx="5137">
                  <c:v>77.8</c:v>
                </c:pt>
                <c:pt idx="5138">
                  <c:v>145</c:v>
                </c:pt>
                <c:pt idx="5139">
                  <c:v>146.5</c:v>
                </c:pt>
                <c:pt idx="5140">
                  <c:v>70.599999999999994</c:v>
                </c:pt>
                <c:pt idx="5141">
                  <c:v>44</c:v>
                </c:pt>
                <c:pt idx="5142">
                  <c:v>34.1</c:v>
                </c:pt>
                <c:pt idx="5143">
                  <c:v>29.1</c:v>
                </c:pt>
                <c:pt idx="5144">
                  <c:v>27.1</c:v>
                </c:pt>
                <c:pt idx="5145">
                  <c:v>26.3</c:v>
                </c:pt>
                <c:pt idx="5146">
                  <c:v>26</c:v>
                </c:pt>
                <c:pt idx="5147">
                  <c:v>24.8</c:v>
                </c:pt>
                <c:pt idx="5148">
                  <c:v>23.2</c:v>
                </c:pt>
                <c:pt idx="5149">
                  <c:v>23.9</c:v>
                </c:pt>
                <c:pt idx="5150">
                  <c:v>28.8</c:v>
                </c:pt>
                <c:pt idx="5151">
                  <c:v>32.200000000000003</c:v>
                </c:pt>
                <c:pt idx="5152">
                  <c:v>28.9</c:v>
                </c:pt>
                <c:pt idx="5153">
                  <c:v>27.5</c:v>
                </c:pt>
                <c:pt idx="5154">
                  <c:v>26.5</c:v>
                </c:pt>
                <c:pt idx="5155">
                  <c:v>24.6</c:v>
                </c:pt>
                <c:pt idx="5156">
                  <c:v>22.7</c:v>
                </c:pt>
                <c:pt idx="5157">
                  <c:v>21.5</c:v>
                </c:pt>
                <c:pt idx="5158">
                  <c:v>21</c:v>
                </c:pt>
                <c:pt idx="5159">
                  <c:v>20.2</c:v>
                </c:pt>
                <c:pt idx="5160">
                  <c:v>19.5</c:v>
                </c:pt>
                <c:pt idx="5161">
                  <c:v>18.899999999999999</c:v>
                </c:pt>
                <c:pt idx="5162">
                  <c:v>18.899999999999999</c:v>
                </c:pt>
                <c:pt idx="5163">
                  <c:v>19</c:v>
                </c:pt>
                <c:pt idx="5164">
                  <c:v>18.7</c:v>
                </c:pt>
                <c:pt idx="5165">
                  <c:v>18.7</c:v>
                </c:pt>
                <c:pt idx="5166">
                  <c:v>18.899999999999999</c:v>
                </c:pt>
                <c:pt idx="5167">
                  <c:v>18.8</c:v>
                </c:pt>
                <c:pt idx="5168">
                  <c:v>18.7</c:v>
                </c:pt>
                <c:pt idx="5169">
                  <c:v>20.399999999999999</c:v>
                </c:pt>
                <c:pt idx="5170">
                  <c:v>25.7</c:v>
                </c:pt>
                <c:pt idx="5171">
                  <c:v>45.4</c:v>
                </c:pt>
                <c:pt idx="5172">
                  <c:v>68.900000000000006</c:v>
                </c:pt>
                <c:pt idx="5173">
                  <c:v>62.4</c:v>
                </c:pt>
                <c:pt idx="5174">
                  <c:v>51.2</c:v>
                </c:pt>
                <c:pt idx="5175">
                  <c:v>45.9</c:v>
                </c:pt>
                <c:pt idx="5176">
                  <c:v>40.4</c:v>
                </c:pt>
                <c:pt idx="5177">
                  <c:v>33.799999999999997</c:v>
                </c:pt>
                <c:pt idx="5178">
                  <c:v>32.4</c:v>
                </c:pt>
                <c:pt idx="5179">
                  <c:v>33.299999999999997</c:v>
                </c:pt>
                <c:pt idx="5180">
                  <c:v>31.6</c:v>
                </c:pt>
                <c:pt idx="5181">
                  <c:v>29.4</c:v>
                </c:pt>
                <c:pt idx="5182">
                  <c:v>26.6</c:v>
                </c:pt>
                <c:pt idx="5183">
                  <c:v>24.8</c:v>
                </c:pt>
                <c:pt idx="5184">
                  <c:v>23.3</c:v>
                </c:pt>
                <c:pt idx="5185">
                  <c:v>22.5</c:v>
                </c:pt>
                <c:pt idx="5186">
                  <c:v>22.2</c:v>
                </c:pt>
                <c:pt idx="5187">
                  <c:v>21.7</c:v>
                </c:pt>
                <c:pt idx="5188">
                  <c:v>21.2</c:v>
                </c:pt>
                <c:pt idx="5189">
                  <c:v>20.7</c:v>
                </c:pt>
                <c:pt idx="5190">
                  <c:v>20.3</c:v>
                </c:pt>
                <c:pt idx="5191">
                  <c:v>20</c:v>
                </c:pt>
                <c:pt idx="5192">
                  <c:v>19.899999999999999</c:v>
                </c:pt>
                <c:pt idx="5193">
                  <c:v>19.3</c:v>
                </c:pt>
                <c:pt idx="5194">
                  <c:v>19.2</c:v>
                </c:pt>
                <c:pt idx="5195">
                  <c:v>19.600000000000001</c:v>
                </c:pt>
                <c:pt idx="5196">
                  <c:v>19.7</c:v>
                </c:pt>
                <c:pt idx="5197">
                  <c:v>20.2</c:v>
                </c:pt>
                <c:pt idx="5198">
                  <c:v>23.6</c:v>
                </c:pt>
                <c:pt idx="5199">
                  <c:v>33.700000000000003</c:v>
                </c:pt>
                <c:pt idx="5200">
                  <c:v>43.7</c:v>
                </c:pt>
                <c:pt idx="5201">
                  <c:v>39.6</c:v>
                </c:pt>
                <c:pt idx="5202">
                  <c:v>34.299999999999997</c:v>
                </c:pt>
                <c:pt idx="5203">
                  <c:v>34.700000000000003</c:v>
                </c:pt>
                <c:pt idx="5204">
                  <c:v>33.9</c:v>
                </c:pt>
                <c:pt idx="5205">
                  <c:v>34.299999999999997</c:v>
                </c:pt>
                <c:pt idx="5206">
                  <c:v>34.5</c:v>
                </c:pt>
                <c:pt idx="5207">
                  <c:v>32.799999999999997</c:v>
                </c:pt>
                <c:pt idx="5208">
                  <c:v>33.799999999999997</c:v>
                </c:pt>
                <c:pt idx="5209">
                  <c:v>35.799999999999997</c:v>
                </c:pt>
                <c:pt idx="5210">
                  <c:v>36.200000000000003</c:v>
                </c:pt>
                <c:pt idx="5211">
                  <c:v>38.299999999999997</c:v>
                </c:pt>
                <c:pt idx="5212">
                  <c:v>38.200000000000003</c:v>
                </c:pt>
                <c:pt idx="5213">
                  <c:v>34.299999999999997</c:v>
                </c:pt>
                <c:pt idx="5214">
                  <c:v>32.200000000000003</c:v>
                </c:pt>
                <c:pt idx="5215">
                  <c:v>30.9</c:v>
                </c:pt>
                <c:pt idx="5216">
                  <c:v>30</c:v>
                </c:pt>
                <c:pt idx="5217">
                  <c:v>29.7</c:v>
                </c:pt>
                <c:pt idx="5218">
                  <c:v>30</c:v>
                </c:pt>
                <c:pt idx="5219">
                  <c:v>30.3</c:v>
                </c:pt>
                <c:pt idx="5220">
                  <c:v>30.6</c:v>
                </c:pt>
                <c:pt idx="5221">
                  <c:v>32.200000000000003</c:v>
                </c:pt>
                <c:pt idx="5222">
                  <c:v>35.1</c:v>
                </c:pt>
                <c:pt idx="5223">
                  <c:v>36.299999999999997</c:v>
                </c:pt>
                <c:pt idx="5224">
                  <c:v>37.299999999999997</c:v>
                </c:pt>
                <c:pt idx="5225">
                  <c:v>38</c:v>
                </c:pt>
                <c:pt idx="5226">
                  <c:v>36.1</c:v>
                </c:pt>
                <c:pt idx="5227">
                  <c:v>36.1</c:v>
                </c:pt>
                <c:pt idx="5228">
                  <c:v>37.9</c:v>
                </c:pt>
                <c:pt idx="5229">
                  <c:v>35.700000000000003</c:v>
                </c:pt>
                <c:pt idx="5230">
                  <c:v>31.8</c:v>
                </c:pt>
                <c:pt idx="5231">
                  <c:v>30.9</c:v>
                </c:pt>
                <c:pt idx="5232">
                  <c:v>32.700000000000003</c:v>
                </c:pt>
                <c:pt idx="5233">
                  <c:v>35.6</c:v>
                </c:pt>
                <c:pt idx="5234">
                  <c:v>37.9</c:v>
                </c:pt>
                <c:pt idx="5235">
                  <c:v>37.6</c:v>
                </c:pt>
                <c:pt idx="5236">
                  <c:v>35.5</c:v>
                </c:pt>
                <c:pt idx="5237">
                  <c:v>33.700000000000003</c:v>
                </c:pt>
                <c:pt idx="5238">
                  <c:v>32.200000000000003</c:v>
                </c:pt>
                <c:pt idx="5239">
                  <c:v>31.5</c:v>
                </c:pt>
                <c:pt idx="5240">
                  <c:v>30.9</c:v>
                </c:pt>
                <c:pt idx="5241">
                  <c:v>29.5</c:v>
                </c:pt>
                <c:pt idx="5242">
                  <c:v>28.6</c:v>
                </c:pt>
                <c:pt idx="5243">
                  <c:v>28.2</c:v>
                </c:pt>
                <c:pt idx="5244">
                  <c:v>27.1</c:v>
                </c:pt>
                <c:pt idx="5245">
                  <c:v>26.2</c:v>
                </c:pt>
                <c:pt idx="5246">
                  <c:v>25.5</c:v>
                </c:pt>
                <c:pt idx="5247">
                  <c:v>24.4</c:v>
                </c:pt>
                <c:pt idx="5248">
                  <c:v>23.8</c:v>
                </c:pt>
                <c:pt idx="5249">
                  <c:v>23.6</c:v>
                </c:pt>
                <c:pt idx="5250">
                  <c:v>23.2</c:v>
                </c:pt>
                <c:pt idx="5251">
                  <c:v>22.9</c:v>
                </c:pt>
                <c:pt idx="5252">
                  <c:v>22.9</c:v>
                </c:pt>
                <c:pt idx="5253">
                  <c:v>22.2</c:v>
                </c:pt>
                <c:pt idx="5254">
                  <c:v>20.399999999999999</c:v>
                </c:pt>
                <c:pt idx="5255">
                  <c:v>19.5</c:v>
                </c:pt>
                <c:pt idx="5256">
                  <c:v>20.9</c:v>
                </c:pt>
                <c:pt idx="5257">
                  <c:v>21.3</c:v>
                </c:pt>
                <c:pt idx="5258">
                  <c:v>21.9</c:v>
                </c:pt>
                <c:pt idx="5259">
                  <c:v>24.2</c:v>
                </c:pt>
                <c:pt idx="5260">
                  <c:v>26.6</c:v>
                </c:pt>
                <c:pt idx="5261">
                  <c:v>27.6</c:v>
                </c:pt>
                <c:pt idx="5262">
                  <c:v>29.4</c:v>
                </c:pt>
                <c:pt idx="5263">
                  <c:v>29.7</c:v>
                </c:pt>
                <c:pt idx="5264">
                  <c:v>27.9</c:v>
                </c:pt>
                <c:pt idx="5265">
                  <c:v>26.8</c:v>
                </c:pt>
                <c:pt idx="5266">
                  <c:v>25.8</c:v>
                </c:pt>
                <c:pt idx="5267">
                  <c:v>24.5</c:v>
                </c:pt>
                <c:pt idx="5268">
                  <c:v>27.1</c:v>
                </c:pt>
                <c:pt idx="5269">
                  <c:v>131.30000000000001</c:v>
                </c:pt>
                <c:pt idx="5270">
                  <c:v>229</c:v>
                </c:pt>
                <c:pt idx="5271">
                  <c:v>90.5</c:v>
                </c:pt>
                <c:pt idx="5272">
                  <c:v>41.1</c:v>
                </c:pt>
                <c:pt idx="5273">
                  <c:v>33.1</c:v>
                </c:pt>
                <c:pt idx="5274">
                  <c:v>30.5</c:v>
                </c:pt>
                <c:pt idx="5275">
                  <c:v>28.2</c:v>
                </c:pt>
                <c:pt idx="5276">
                  <c:v>26.5</c:v>
                </c:pt>
                <c:pt idx="5277">
                  <c:v>26.3</c:v>
                </c:pt>
                <c:pt idx="5278">
                  <c:v>26.3</c:v>
                </c:pt>
                <c:pt idx="5279">
                  <c:v>26.1</c:v>
                </c:pt>
                <c:pt idx="5280">
                  <c:v>25.7</c:v>
                </c:pt>
                <c:pt idx="5281">
                  <c:v>26.1</c:v>
                </c:pt>
                <c:pt idx="5282">
                  <c:v>31.6</c:v>
                </c:pt>
                <c:pt idx="5283">
                  <c:v>39.700000000000003</c:v>
                </c:pt>
                <c:pt idx="5284">
                  <c:v>41.5</c:v>
                </c:pt>
                <c:pt idx="5285">
                  <c:v>43.6</c:v>
                </c:pt>
                <c:pt idx="5286">
                  <c:v>71.900000000000006</c:v>
                </c:pt>
                <c:pt idx="5287">
                  <c:v>104.6</c:v>
                </c:pt>
                <c:pt idx="5288">
                  <c:v>88</c:v>
                </c:pt>
                <c:pt idx="5289">
                  <c:v>75.099999999999994</c:v>
                </c:pt>
                <c:pt idx="5290">
                  <c:v>48.3</c:v>
                </c:pt>
                <c:pt idx="5291">
                  <c:v>31.3</c:v>
                </c:pt>
                <c:pt idx="5292">
                  <c:v>26</c:v>
                </c:pt>
                <c:pt idx="5293">
                  <c:v>25.2</c:v>
                </c:pt>
                <c:pt idx="5294">
                  <c:v>22</c:v>
                </c:pt>
                <c:pt idx="5295">
                  <c:v>19.5</c:v>
                </c:pt>
                <c:pt idx="5296">
                  <c:v>20.2</c:v>
                </c:pt>
                <c:pt idx="5297">
                  <c:v>26.9</c:v>
                </c:pt>
                <c:pt idx="5298">
                  <c:v>32.4</c:v>
                </c:pt>
                <c:pt idx="5299">
                  <c:v>33.9</c:v>
                </c:pt>
                <c:pt idx="5300">
                  <c:v>34.1</c:v>
                </c:pt>
                <c:pt idx="5301">
                  <c:v>34</c:v>
                </c:pt>
                <c:pt idx="5302">
                  <c:v>33.4</c:v>
                </c:pt>
                <c:pt idx="5303">
                  <c:v>32.799999999999997</c:v>
                </c:pt>
                <c:pt idx="5304">
                  <c:v>32.4</c:v>
                </c:pt>
                <c:pt idx="5305">
                  <c:v>31.9</c:v>
                </c:pt>
                <c:pt idx="5306">
                  <c:v>31.8</c:v>
                </c:pt>
                <c:pt idx="5307">
                  <c:v>31.7</c:v>
                </c:pt>
                <c:pt idx="5308">
                  <c:v>30.8</c:v>
                </c:pt>
                <c:pt idx="5309">
                  <c:v>30.8</c:v>
                </c:pt>
                <c:pt idx="5310">
                  <c:v>32.4</c:v>
                </c:pt>
                <c:pt idx="5311">
                  <c:v>33.700000000000003</c:v>
                </c:pt>
                <c:pt idx="5312">
                  <c:v>35.700000000000003</c:v>
                </c:pt>
                <c:pt idx="5313">
                  <c:v>37.799999999999997</c:v>
                </c:pt>
                <c:pt idx="5314">
                  <c:v>36.9</c:v>
                </c:pt>
                <c:pt idx="5315">
                  <c:v>34.200000000000003</c:v>
                </c:pt>
                <c:pt idx="5316">
                  <c:v>34.200000000000003</c:v>
                </c:pt>
                <c:pt idx="5317">
                  <c:v>36.4</c:v>
                </c:pt>
                <c:pt idx="5318">
                  <c:v>110.8</c:v>
                </c:pt>
                <c:pt idx="5319">
                  <c:v>164.1</c:v>
                </c:pt>
                <c:pt idx="5320">
                  <c:v>46.1</c:v>
                </c:pt>
                <c:pt idx="5321">
                  <c:v>37</c:v>
                </c:pt>
                <c:pt idx="5322">
                  <c:v>35.200000000000003</c:v>
                </c:pt>
                <c:pt idx="5323">
                  <c:v>34</c:v>
                </c:pt>
                <c:pt idx="5324">
                  <c:v>31.4</c:v>
                </c:pt>
                <c:pt idx="5325">
                  <c:v>356.7</c:v>
                </c:pt>
                <c:pt idx="5326">
                  <c:v>628.4</c:v>
                </c:pt>
                <c:pt idx="5327">
                  <c:v>125.3</c:v>
                </c:pt>
                <c:pt idx="5328">
                  <c:v>39.5</c:v>
                </c:pt>
                <c:pt idx="5329">
                  <c:v>32</c:v>
                </c:pt>
                <c:pt idx="5330">
                  <c:v>28.4</c:v>
                </c:pt>
                <c:pt idx="5331">
                  <c:v>25.7</c:v>
                </c:pt>
                <c:pt idx="5332">
                  <c:v>24.3</c:v>
                </c:pt>
                <c:pt idx="5333">
                  <c:v>23.6</c:v>
                </c:pt>
                <c:pt idx="5334">
                  <c:v>23.5</c:v>
                </c:pt>
                <c:pt idx="5335">
                  <c:v>23.5</c:v>
                </c:pt>
                <c:pt idx="5336">
                  <c:v>23.3</c:v>
                </c:pt>
                <c:pt idx="5337">
                  <c:v>23</c:v>
                </c:pt>
                <c:pt idx="5338">
                  <c:v>23.2</c:v>
                </c:pt>
                <c:pt idx="5339">
                  <c:v>25</c:v>
                </c:pt>
                <c:pt idx="5340">
                  <c:v>27.9</c:v>
                </c:pt>
                <c:pt idx="5341">
                  <c:v>31.4</c:v>
                </c:pt>
                <c:pt idx="5342">
                  <c:v>32.5</c:v>
                </c:pt>
                <c:pt idx="5343">
                  <c:v>30.8</c:v>
                </c:pt>
                <c:pt idx="5344">
                  <c:v>29</c:v>
                </c:pt>
                <c:pt idx="5345">
                  <c:v>27.7</c:v>
                </c:pt>
                <c:pt idx="5346">
                  <c:v>26.6</c:v>
                </c:pt>
                <c:pt idx="5347">
                  <c:v>25.6</c:v>
                </c:pt>
                <c:pt idx="5348">
                  <c:v>25</c:v>
                </c:pt>
                <c:pt idx="5349">
                  <c:v>24.7</c:v>
                </c:pt>
                <c:pt idx="5350">
                  <c:v>24.7</c:v>
                </c:pt>
                <c:pt idx="5351">
                  <c:v>27.6</c:v>
                </c:pt>
                <c:pt idx="5352">
                  <c:v>36.799999999999997</c:v>
                </c:pt>
                <c:pt idx="5353">
                  <c:v>47.9</c:v>
                </c:pt>
                <c:pt idx="5354">
                  <c:v>50.2</c:v>
                </c:pt>
                <c:pt idx="5355">
                  <c:v>52.5</c:v>
                </c:pt>
                <c:pt idx="5356">
                  <c:v>54.7</c:v>
                </c:pt>
                <c:pt idx="5357">
                  <c:v>46.9</c:v>
                </c:pt>
                <c:pt idx="5358">
                  <c:v>40.700000000000003</c:v>
                </c:pt>
                <c:pt idx="5359">
                  <c:v>34.299999999999997</c:v>
                </c:pt>
                <c:pt idx="5360">
                  <c:v>29.6</c:v>
                </c:pt>
                <c:pt idx="5361">
                  <c:v>28.2</c:v>
                </c:pt>
                <c:pt idx="5362">
                  <c:v>27.7</c:v>
                </c:pt>
                <c:pt idx="5363">
                  <c:v>27.9</c:v>
                </c:pt>
                <c:pt idx="5364">
                  <c:v>29.4</c:v>
                </c:pt>
                <c:pt idx="5365">
                  <c:v>31.7</c:v>
                </c:pt>
                <c:pt idx="5366">
                  <c:v>31.6</c:v>
                </c:pt>
                <c:pt idx="5367">
                  <c:v>31.3</c:v>
                </c:pt>
                <c:pt idx="5368">
                  <c:v>31</c:v>
                </c:pt>
                <c:pt idx="5369">
                  <c:v>31.2</c:v>
                </c:pt>
                <c:pt idx="5370">
                  <c:v>33.5</c:v>
                </c:pt>
                <c:pt idx="5371">
                  <c:v>37.4</c:v>
                </c:pt>
                <c:pt idx="5372">
                  <c:v>36.299999999999997</c:v>
                </c:pt>
                <c:pt idx="5373">
                  <c:v>34.200000000000003</c:v>
                </c:pt>
                <c:pt idx="5374">
                  <c:v>33.5</c:v>
                </c:pt>
                <c:pt idx="5375">
                  <c:v>33.799999999999997</c:v>
                </c:pt>
                <c:pt idx="5376">
                  <c:v>33.5</c:v>
                </c:pt>
                <c:pt idx="5377">
                  <c:v>33.5</c:v>
                </c:pt>
                <c:pt idx="5378">
                  <c:v>33.200000000000003</c:v>
                </c:pt>
                <c:pt idx="5379">
                  <c:v>32.9</c:v>
                </c:pt>
                <c:pt idx="5380">
                  <c:v>33.200000000000003</c:v>
                </c:pt>
                <c:pt idx="5381">
                  <c:v>33.299999999999997</c:v>
                </c:pt>
                <c:pt idx="5382">
                  <c:v>33.4</c:v>
                </c:pt>
                <c:pt idx="5383">
                  <c:v>34.700000000000003</c:v>
                </c:pt>
                <c:pt idx="5384">
                  <c:v>36.5</c:v>
                </c:pt>
                <c:pt idx="5385">
                  <c:v>36.4</c:v>
                </c:pt>
                <c:pt idx="5386">
                  <c:v>35.1</c:v>
                </c:pt>
                <c:pt idx="5387">
                  <c:v>34.9</c:v>
                </c:pt>
                <c:pt idx="5388">
                  <c:v>35</c:v>
                </c:pt>
                <c:pt idx="5389">
                  <c:v>34.799999999999997</c:v>
                </c:pt>
                <c:pt idx="5390">
                  <c:v>35</c:v>
                </c:pt>
                <c:pt idx="5391">
                  <c:v>34.799999999999997</c:v>
                </c:pt>
                <c:pt idx="5392">
                  <c:v>35.1</c:v>
                </c:pt>
                <c:pt idx="5393">
                  <c:v>35.4</c:v>
                </c:pt>
                <c:pt idx="5394">
                  <c:v>34.5</c:v>
                </c:pt>
                <c:pt idx="5395">
                  <c:v>33.9</c:v>
                </c:pt>
                <c:pt idx="5396">
                  <c:v>33.200000000000003</c:v>
                </c:pt>
                <c:pt idx="5397">
                  <c:v>32.700000000000003</c:v>
                </c:pt>
                <c:pt idx="5398">
                  <c:v>32.799999999999997</c:v>
                </c:pt>
                <c:pt idx="5399">
                  <c:v>33</c:v>
                </c:pt>
                <c:pt idx="5400">
                  <c:v>33.5</c:v>
                </c:pt>
                <c:pt idx="5401">
                  <c:v>35.200000000000003</c:v>
                </c:pt>
                <c:pt idx="5402">
                  <c:v>44.8</c:v>
                </c:pt>
                <c:pt idx="5403">
                  <c:v>51.5</c:v>
                </c:pt>
                <c:pt idx="5404">
                  <c:v>37.799999999999997</c:v>
                </c:pt>
                <c:pt idx="5405">
                  <c:v>35</c:v>
                </c:pt>
                <c:pt idx="5406">
                  <c:v>34.1</c:v>
                </c:pt>
                <c:pt idx="5407">
                  <c:v>33.5</c:v>
                </c:pt>
                <c:pt idx="5408">
                  <c:v>33.5</c:v>
                </c:pt>
                <c:pt idx="5409">
                  <c:v>34.299999999999997</c:v>
                </c:pt>
                <c:pt idx="5410">
                  <c:v>34.700000000000003</c:v>
                </c:pt>
                <c:pt idx="5411">
                  <c:v>34.799999999999997</c:v>
                </c:pt>
                <c:pt idx="5412">
                  <c:v>36.5</c:v>
                </c:pt>
                <c:pt idx="5413">
                  <c:v>37.700000000000003</c:v>
                </c:pt>
                <c:pt idx="5414">
                  <c:v>37.200000000000003</c:v>
                </c:pt>
                <c:pt idx="5415">
                  <c:v>37.200000000000003</c:v>
                </c:pt>
                <c:pt idx="5416">
                  <c:v>37.5</c:v>
                </c:pt>
                <c:pt idx="5417">
                  <c:v>37.299999999999997</c:v>
                </c:pt>
                <c:pt idx="5418">
                  <c:v>37</c:v>
                </c:pt>
                <c:pt idx="5419">
                  <c:v>36.9</c:v>
                </c:pt>
                <c:pt idx="5420">
                  <c:v>37.1</c:v>
                </c:pt>
                <c:pt idx="5421">
                  <c:v>37.9</c:v>
                </c:pt>
                <c:pt idx="5422">
                  <c:v>38.4</c:v>
                </c:pt>
                <c:pt idx="5423">
                  <c:v>38.799999999999997</c:v>
                </c:pt>
                <c:pt idx="5424">
                  <c:v>40</c:v>
                </c:pt>
                <c:pt idx="5425">
                  <c:v>40.5</c:v>
                </c:pt>
                <c:pt idx="5426">
                  <c:v>40.6</c:v>
                </c:pt>
                <c:pt idx="5427">
                  <c:v>39.700000000000003</c:v>
                </c:pt>
                <c:pt idx="5428">
                  <c:v>39.299999999999997</c:v>
                </c:pt>
                <c:pt idx="5429">
                  <c:v>38.1</c:v>
                </c:pt>
                <c:pt idx="5430">
                  <c:v>34.200000000000003</c:v>
                </c:pt>
                <c:pt idx="5431">
                  <c:v>31.7</c:v>
                </c:pt>
                <c:pt idx="5432">
                  <c:v>32.799999999999997</c:v>
                </c:pt>
                <c:pt idx="5433">
                  <c:v>34.9</c:v>
                </c:pt>
                <c:pt idx="5434">
                  <c:v>35.4</c:v>
                </c:pt>
                <c:pt idx="5435">
                  <c:v>35.299999999999997</c:v>
                </c:pt>
                <c:pt idx="5436">
                  <c:v>36.200000000000003</c:v>
                </c:pt>
                <c:pt idx="5437">
                  <c:v>35.1</c:v>
                </c:pt>
                <c:pt idx="5438">
                  <c:v>33.5</c:v>
                </c:pt>
                <c:pt idx="5439">
                  <c:v>34.5</c:v>
                </c:pt>
                <c:pt idx="5440">
                  <c:v>44.8</c:v>
                </c:pt>
                <c:pt idx="5441">
                  <c:v>54.7</c:v>
                </c:pt>
                <c:pt idx="5442">
                  <c:v>42.7</c:v>
                </c:pt>
                <c:pt idx="5443">
                  <c:v>29.7</c:v>
                </c:pt>
                <c:pt idx="5444">
                  <c:v>24.1</c:v>
                </c:pt>
                <c:pt idx="5445">
                  <c:v>20.8</c:v>
                </c:pt>
                <c:pt idx="5446">
                  <c:v>19.100000000000001</c:v>
                </c:pt>
                <c:pt idx="5447">
                  <c:v>18.5</c:v>
                </c:pt>
                <c:pt idx="5448">
                  <c:v>17.899999999999999</c:v>
                </c:pt>
                <c:pt idx="5449">
                  <c:v>17.8</c:v>
                </c:pt>
                <c:pt idx="5450">
                  <c:v>20</c:v>
                </c:pt>
                <c:pt idx="5451">
                  <c:v>24.4</c:v>
                </c:pt>
                <c:pt idx="5452">
                  <c:v>26.7</c:v>
                </c:pt>
                <c:pt idx="5453">
                  <c:v>27</c:v>
                </c:pt>
                <c:pt idx="5454">
                  <c:v>27</c:v>
                </c:pt>
                <c:pt idx="5455">
                  <c:v>27</c:v>
                </c:pt>
                <c:pt idx="5456">
                  <c:v>27</c:v>
                </c:pt>
                <c:pt idx="5457">
                  <c:v>26.9</c:v>
                </c:pt>
                <c:pt idx="5458">
                  <c:v>26.7</c:v>
                </c:pt>
                <c:pt idx="5459">
                  <c:v>26.7</c:v>
                </c:pt>
                <c:pt idx="5460">
                  <c:v>26.9</c:v>
                </c:pt>
                <c:pt idx="5461">
                  <c:v>26.9</c:v>
                </c:pt>
                <c:pt idx="5462">
                  <c:v>26.6</c:v>
                </c:pt>
                <c:pt idx="5463">
                  <c:v>26.7</c:v>
                </c:pt>
                <c:pt idx="5464">
                  <c:v>27.5</c:v>
                </c:pt>
                <c:pt idx="5465">
                  <c:v>28.1</c:v>
                </c:pt>
                <c:pt idx="5466">
                  <c:v>27.8</c:v>
                </c:pt>
                <c:pt idx="5467">
                  <c:v>27.4</c:v>
                </c:pt>
                <c:pt idx="5468">
                  <c:v>27.2</c:v>
                </c:pt>
                <c:pt idx="5469">
                  <c:v>27.1</c:v>
                </c:pt>
                <c:pt idx="5470">
                  <c:v>27.4</c:v>
                </c:pt>
                <c:pt idx="5471">
                  <c:v>27.4</c:v>
                </c:pt>
                <c:pt idx="5472">
                  <c:v>27.4</c:v>
                </c:pt>
                <c:pt idx="5473">
                  <c:v>27.5</c:v>
                </c:pt>
                <c:pt idx="5474">
                  <c:v>27</c:v>
                </c:pt>
                <c:pt idx="5475">
                  <c:v>26.7</c:v>
                </c:pt>
                <c:pt idx="5476">
                  <c:v>27.1</c:v>
                </c:pt>
                <c:pt idx="5477">
                  <c:v>27.5</c:v>
                </c:pt>
                <c:pt idx="5478">
                  <c:v>27.5</c:v>
                </c:pt>
                <c:pt idx="5479">
                  <c:v>27.5</c:v>
                </c:pt>
                <c:pt idx="5480">
                  <c:v>27.7</c:v>
                </c:pt>
                <c:pt idx="5481">
                  <c:v>27.6</c:v>
                </c:pt>
                <c:pt idx="5482">
                  <c:v>27.3</c:v>
                </c:pt>
                <c:pt idx="5483">
                  <c:v>27.1</c:v>
                </c:pt>
                <c:pt idx="5484">
                  <c:v>27.1</c:v>
                </c:pt>
                <c:pt idx="5485">
                  <c:v>27</c:v>
                </c:pt>
                <c:pt idx="5486">
                  <c:v>26.9</c:v>
                </c:pt>
                <c:pt idx="5487">
                  <c:v>26.6</c:v>
                </c:pt>
                <c:pt idx="5488">
                  <c:v>26.8</c:v>
                </c:pt>
                <c:pt idx="5489">
                  <c:v>27</c:v>
                </c:pt>
                <c:pt idx="5490">
                  <c:v>27.4</c:v>
                </c:pt>
                <c:pt idx="5491">
                  <c:v>28</c:v>
                </c:pt>
                <c:pt idx="5492">
                  <c:v>27.8</c:v>
                </c:pt>
                <c:pt idx="5493">
                  <c:v>27.2</c:v>
                </c:pt>
                <c:pt idx="5494">
                  <c:v>27</c:v>
                </c:pt>
                <c:pt idx="5495">
                  <c:v>27.2</c:v>
                </c:pt>
                <c:pt idx="5496">
                  <c:v>27.9</c:v>
                </c:pt>
                <c:pt idx="5497">
                  <c:v>28.6</c:v>
                </c:pt>
                <c:pt idx="5498">
                  <c:v>29</c:v>
                </c:pt>
                <c:pt idx="5499">
                  <c:v>29.2</c:v>
                </c:pt>
                <c:pt idx="5500">
                  <c:v>28.9</c:v>
                </c:pt>
                <c:pt idx="5501">
                  <c:v>28.9</c:v>
                </c:pt>
                <c:pt idx="5502">
                  <c:v>28.9</c:v>
                </c:pt>
                <c:pt idx="5503">
                  <c:v>28.9</c:v>
                </c:pt>
                <c:pt idx="5504">
                  <c:v>29.3</c:v>
                </c:pt>
                <c:pt idx="5505">
                  <c:v>29.8</c:v>
                </c:pt>
                <c:pt idx="5506">
                  <c:v>30.4</c:v>
                </c:pt>
                <c:pt idx="5507">
                  <c:v>30.4</c:v>
                </c:pt>
                <c:pt idx="5508">
                  <c:v>30.2</c:v>
                </c:pt>
                <c:pt idx="5509">
                  <c:v>30.2</c:v>
                </c:pt>
                <c:pt idx="5510">
                  <c:v>30.3</c:v>
                </c:pt>
                <c:pt idx="5511">
                  <c:v>30.3</c:v>
                </c:pt>
                <c:pt idx="5512">
                  <c:v>30.1</c:v>
                </c:pt>
                <c:pt idx="5513">
                  <c:v>30</c:v>
                </c:pt>
                <c:pt idx="5514">
                  <c:v>30.3</c:v>
                </c:pt>
                <c:pt idx="5515">
                  <c:v>30.2</c:v>
                </c:pt>
                <c:pt idx="5516">
                  <c:v>30.2</c:v>
                </c:pt>
                <c:pt idx="5517">
                  <c:v>30.7</c:v>
                </c:pt>
                <c:pt idx="5518">
                  <c:v>30.8</c:v>
                </c:pt>
                <c:pt idx="5519">
                  <c:v>30.9</c:v>
                </c:pt>
                <c:pt idx="5520">
                  <c:v>31.2</c:v>
                </c:pt>
                <c:pt idx="5521">
                  <c:v>33.700000000000003</c:v>
                </c:pt>
                <c:pt idx="5522">
                  <c:v>36.700000000000003</c:v>
                </c:pt>
                <c:pt idx="5523">
                  <c:v>35.299999999999997</c:v>
                </c:pt>
                <c:pt idx="5524">
                  <c:v>34</c:v>
                </c:pt>
                <c:pt idx="5525">
                  <c:v>32.5</c:v>
                </c:pt>
                <c:pt idx="5526">
                  <c:v>31.6</c:v>
                </c:pt>
                <c:pt idx="5527">
                  <c:v>31.1</c:v>
                </c:pt>
                <c:pt idx="5528">
                  <c:v>30.9</c:v>
                </c:pt>
                <c:pt idx="5529">
                  <c:v>30.6</c:v>
                </c:pt>
                <c:pt idx="5530">
                  <c:v>30.3</c:v>
                </c:pt>
                <c:pt idx="5531">
                  <c:v>30.1</c:v>
                </c:pt>
                <c:pt idx="5532">
                  <c:v>29.8</c:v>
                </c:pt>
                <c:pt idx="5533">
                  <c:v>29.6</c:v>
                </c:pt>
                <c:pt idx="5534">
                  <c:v>29.4</c:v>
                </c:pt>
                <c:pt idx="5535">
                  <c:v>29.2</c:v>
                </c:pt>
                <c:pt idx="5536">
                  <c:v>29.1</c:v>
                </c:pt>
                <c:pt idx="5537">
                  <c:v>28.8</c:v>
                </c:pt>
                <c:pt idx="5538">
                  <c:v>28.7</c:v>
                </c:pt>
                <c:pt idx="5539">
                  <c:v>28.8</c:v>
                </c:pt>
                <c:pt idx="5540">
                  <c:v>28.9</c:v>
                </c:pt>
                <c:pt idx="5541">
                  <c:v>29.2</c:v>
                </c:pt>
                <c:pt idx="5542">
                  <c:v>30.2</c:v>
                </c:pt>
                <c:pt idx="5543">
                  <c:v>30.7</c:v>
                </c:pt>
                <c:pt idx="5544">
                  <c:v>30</c:v>
                </c:pt>
                <c:pt idx="5545">
                  <c:v>29.5</c:v>
                </c:pt>
                <c:pt idx="5546">
                  <c:v>29.2</c:v>
                </c:pt>
                <c:pt idx="5547">
                  <c:v>29</c:v>
                </c:pt>
                <c:pt idx="5548">
                  <c:v>29.2</c:v>
                </c:pt>
                <c:pt idx="5549">
                  <c:v>29.2</c:v>
                </c:pt>
                <c:pt idx="5550">
                  <c:v>29.1</c:v>
                </c:pt>
                <c:pt idx="5551">
                  <c:v>28.9</c:v>
                </c:pt>
                <c:pt idx="5552">
                  <c:v>28.8</c:v>
                </c:pt>
                <c:pt idx="5553">
                  <c:v>29</c:v>
                </c:pt>
                <c:pt idx="5554">
                  <c:v>29</c:v>
                </c:pt>
                <c:pt idx="5555">
                  <c:v>28.5</c:v>
                </c:pt>
                <c:pt idx="5556">
                  <c:v>28.2</c:v>
                </c:pt>
                <c:pt idx="5557">
                  <c:v>28.3</c:v>
                </c:pt>
                <c:pt idx="5558">
                  <c:v>27.6</c:v>
                </c:pt>
                <c:pt idx="5559">
                  <c:v>25.4</c:v>
                </c:pt>
                <c:pt idx="5560">
                  <c:v>22.9</c:v>
                </c:pt>
                <c:pt idx="5561">
                  <c:v>20.9</c:v>
                </c:pt>
                <c:pt idx="5562">
                  <c:v>19.600000000000001</c:v>
                </c:pt>
                <c:pt idx="5563">
                  <c:v>18.7</c:v>
                </c:pt>
                <c:pt idx="5564">
                  <c:v>19.399999999999999</c:v>
                </c:pt>
                <c:pt idx="5565">
                  <c:v>23.9</c:v>
                </c:pt>
                <c:pt idx="5566">
                  <c:v>28.3</c:v>
                </c:pt>
                <c:pt idx="5567">
                  <c:v>28.6</c:v>
                </c:pt>
                <c:pt idx="5568">
                  <c:v>28.9</c:v>
                </c:pt>
                <c:pt idx="5569">
                  <c:v>28.9</c:v>
                </c:pt>
                <c:pt idx="5570">
                  <c:v>28.7</c:v>
                </c:pt>
                <c:pt idx="5571">
                  <c:v>28.5</c:v>
                </c:pt>
                <c:pt idx="5572">
                  <c:v>28.5</c:v>
                </c:pt>
                <c:pt idx="5573">
                  <c:v>28.4</c:v>
                </c:pt>
                <c:pt idx="5574">
                  <c:v>28.3</c:v>
                </c:pt>
                <c:pt idx="5575">
                  <c:v>28.2</c:v>
                </c:pt>
                <c:pt idx="5576">
                  <c:v>28.2</c:v>
                </c:pt>
                <c:pt idx="5577">
                  <c:v>28.2</c:v>
                </c:pt>
                <c:pt idx="5578">
                  <c:v>28.3</c:v>
                </c:pt>
                <c:pt idx="5579">
                  <c:v>28.3</c:v>
                </c:pt>
                <c:pt idx="5580">
                  <c:v>28.2</c:v>
                </c:pt>
                <c:pt idx="5581">
                  <c:v>29.5</c:v>
                </c:pt>
                <c:pt idx="5582">
                  <c:v>31.2</c:v>
                </c:pt>
                <c:pt idx="5583">
                  <c:v>30.8</c:v>
                </c:pt>
                <c:pt idx="5584">
                  <c:v>30.3</c:v>
                </c:pt>
                <c:pt idx="5585">
                  <c:v>30.4</c:v>
                </c:pt>
                <c:pt idx="5586">
                  <c:v>30.1</c:v>
                </c:pt>
                <c:pt idx="5587">
                  <c:v>29.6</c:v>
                </c:pt>
                <c:pt idx="5588">
                  <c:v>29.2</c:v>
                </c:pt>
                <c:pt idx="5589">
                  <c:v>29.1</c:v>
                </c:pt>
                <c:pt idx="5590">
                  <c:v>29.1</c:v>
                </c:pt>
                <c:pt idx="5591">
                  <c:v>29</c:v>
                </c:pt>
                <c:pt idx="5592">
                  <c:v>28.9</c:v>
                </c:pt>
                <c:pt idx="5593">
                  <c:v>28.7</c:v>
                </c:pt>
                <c:pt idx="5594">
                  <c:v>28.5</c:v>
                </c:pt>
                <c:pt idx="5595">
                  <c:v>28.3</c:v>
                </c:pt>
                <c:pt idx="5596">
                  <c:v>28.2</c:v>
                </c:pt>
                <c:pt idx="5597">
                  <c:v>28</c:v>
                </c:pt>
                <c:pt idx="5598">
                  <c:v>27.7</c:v>
                </c:pt>
                <c:pt idx="5599">
                  <c:v>27.3</c:v>
                </c:pt>
                <c:pt idx="5600">
                  <c:v>27.1</c:v>
                </c:pt>
                <c:pt idx="5601">
                  <c:v>27.3</c:v>
                </c:pt>
                <c:pt idx="5602">
                  <c:v>26.8</c:v>
                </c:pt>
                <c:pt idx="5603">
                  <c:v>24.6</c:v>
                </c:pt>
                <c:pt idx="5604">
                  <c:v>21.8</c:v>
                </c:pt>
                <c:pt idx="5605">
                  <c:v>20.100000000000001</c:v>
                </c:pt>
                <c:pt idx="5606">
                  <c:v>23.8</c:v>
                </c:pt>
                <c:pt idx="5607">
                  <c:v>30.5</c:v>
                </c:pt>
                <c:pt idx="5608">
                  <c:v>31.1</c:v>
                </c:pt>
                <c:pt idx="5609">
                  <c:v>30.6</c:v>
                </c:pt>
                <c:pt idx="5610">
                  <c:v>29.6</c:v>
                </c:pt>
                <c:pt idx="5611">
                  <c:v>29.4</c:v>
                </c:pt>
                <c:pt idx="5612">
                  <c:v>29.3</c:v>
                </c:pt>
                <c:pt idx="5613">
                  <c:v>28.9</c:v>
                </c:pt>
                <c:pt idx="5614">
                  <c:v>29</c:v>
                </c:pt>
                <c:pt idx="5615">
                  <c:v>29.1</c:v>
                </c:pt>
                <c:pt idx="5616">
                  <c:v>29.1</c:v>
                </c:pt>
                <c:pt idx="5617">
                  <c:v>29.1</c:v>
                </c:pt>
                <c:pt idx="5618">
                  <c:v>29.1</c:v>
                </c:pt>
                <c:pt idx="5619">
                  <c:v>29</c:v>
                </c:pt>
                <c:pt idx="5620">
                  <c:v>28.9</c:v>
                </c:pt>
                <c:pt idx="5621">
                  <c:v>28.9</c:v>
                </c:pt>
                <c:pt idx="5622">
                  <c:v>29.1</c:v>
                </c:pt>
                <c:pt idx="5623">
                  <c:v>29.3</c:v>
                </c:pt>
                <c:pt idx="5624">
                  <c:v>29.3</c:v>
                </c:pt>
                <c:pt idx="5625">
                  <c:v>29.2</c:v>
                </c:pt>
                <c:pt idx="5626">
                  <c:v>29.4</c:v>
                </c:pt>
                <c:pt idx="5627">
                  <c:v>30</c:v>
                </c:pt>
                <c:pt idx="5628">
                  <c:v>31.2</c:v>
                </c:pt>
                <c:pt idx="5629">
                  <c:v>32.9</c:v>
                </c:pt>
                <c:pt idx="5630">
                  <c:v>34.4</c:v>
                </c:pt>
                <c:pt idx="5631">
                  <c:v>35.1</c:v>
                </c:pt>
                <c:pt idx="5632">
                  <c:v>33.1</c:v>
                </c:pt>
                <c:pt idx="5633">
                  <c:v>29.6</c:v>
                </c:pt>
                <c:pt idx="5634">
                  <c:v>27.4</c:v>
                </c:pt>
                <c:pt idx="5635">
                  <c:v>26.5</c:v>
                </c:pt>
                <c:pt idx="5636">
                  <c:v>26</c:v>
                </c:pt>
                <c:pt idx="5637">
                  <c:v>25.4</c:v>
                </c:pt>
                <c:pt idx="5638">
                  <c:v>24.9</c:v>
                </c:pt>
                <c:pt idx="5639">
                  <c:v>24.7</c:v>
                </c:pt>
                <c:pt idx="5640">
                  <c:v>24.8</c:v>
                </c:pt>
                <c:pt idx="5641">
                  <c:v>24.6</c:v>
                </c:pt>
                <c:pt idx="5642">
                  <c:v>24.7</c:v>
                </c:pt>
                <c:pt idx="5643">
                  <c:v>24.5</c:v>
                </c:pt>
                <c:pt idx="5644">
                  <c:v>24.1</c:v>
                </c:pt>
                <c:pt idx="5645">
                  <c:v>24.1</c:v>
                </c:pt>
                <c:pt idx="5646">
                  <c:v>24.4</c:v>
                </c:pt>
                <c:pt idx="5647">
                  <c:v>26.4</c:v>
                </c:pt>
                <c:pt idx="5648">
                  <c:v>28.2</c:v>
                </c:pt>
                <c:pt idx="5649">
                  <c:v>28.2</c:v>
                </c:pt>
                <c:pt idx="5650">
                  <c:v>28.1</c:v>
                </c:pt>
                <c:pt idx="5651">
                  <c:v>27.6</c:v>
                </c:pt>
                <c:pt idx="5652">
                  <c:v>27.6</c:v>
                </c:pt>
                <c:pt idx="5653">
                  <c:v>28.2</c:v>
                </c:pt>
                <c:pt idx="5654">
                  <c:v>28.3</c:v>
                </c:pt>
                <c:pt idx="5655">
                  <c:v>28</c:v>
                </c:pt>
                <c:pt idx="5656">
                  <c:v>27.5</c:v>
                </c:pt>
                <c:pt idx="5657">
                  <c:v>26.9</c:v>
                </c:pt>
                <c:pt idx="5658">
                  <c:v>26.1</c:v>
                </c:pt>
                <c:pt idx="5659">
                  <c:v>26</c:v>
                </c:pt>
                <c:pt idx="5660">
                  <c:v>27.6</c:v>
                </c:pt>
                <c:pt idx="5661">
                  <c:v>30.9</c:v>
                </c:pt>
                <c:pt idx="5662">
                  <c:v>32.4</c:v>
                </c:pt>
                <c:pt idx="5663">
                  <c:v>32.5</c:v>
                </c:pt>
                <c:pt idx="5664">
                  <c:v>31.9</c:v>
                </c:pt>
                <c:pt idx="5665">
                  <c:v>31.6</c:v>
                </c:pt>
                <c:pt idx="5666">
                  <c:v>31</c:v>
                </c:pt>
                <c:pt idx="5667">
                  <c:v>30</c:v>
                </c:pt>
                <c:pt idx="5668">
                  <c:v>29.2</c:v>
                </c:pt>
                <c:pt idx="5669">
                  <c:v>29.4</c:v>
                </c:pt>
                <c:pt idx="5670">
                  <c:v>29.5</c:v>
                </c:pt>
                <c:pt idx="5671">
                  <c:v>26.2</c:v>
                </c:pt>
                <c:pt idx="5672">
                  <c:v>22</c:v>
                </c:pt>
                <c:pt idx="5673">
                  <c:v>24.5</c:v>
                </c:pt>
                <c:pt idx="5674">
                  <c:v>28.7</c:v>
                </c:pt>
                <c:pt idx="5675">
                  <c:v>29.6</c:v>
                </c:pt>
                <c:pt idx="5676">
                  <c:v>30.1</c:v>
                </c:pt>
                <c:pt idx="5677">
                  <c:v>30.6</c:v>
                </c:pt>
                <c:pt idx="5678">
                  <c:v>30.2</c:v>
                </c:pt>
                <c:pt idx="5679">
                  <c:v>29.6</c:v>
                </c:pt>
                <c:pt idx="5680">
                  <c:v>29.5</c:v>
                </c:pt>
                <c:pt idx="5681">
                  <c:v>29.7</c:v>
                </c:pt>
                <c:pt idx="5682">
                  <c:v>29.9</c:v>
                </c:pt>
                <c:pt idx="5683">
                  <c:v>29.9</c:v>
                </c:pt>
                <c:pt idx="5684">
                  <c:v>29.8</c:v>
                </c:pt>
                <c:pt idx="5685">
                  <c:v>29.7</c:v>
                </c:pt>
                <c:pt idx="5686">
                  <c:v>29.5</c:v>
                </c:pt>
                <c:pt idx="5687">
                  <c:v>29.4</c:v>
                </c:pt>
                <c:pt idx="5688">
                  <c:v>29.5</c:v>
                </c:pt>
                <c:pt idx="5689">
                  <c:v>29.5</c:v>
                </c:pt>
                <c:pt idx="5690">
                  <c:v>29.8</c:v>
                </c:pt>
                <c:pt idx="5691">
                  <c:v>30</c:v>
                </c:pt>
                <c:pt idx="5692">
                  <c:v>29.7</c:v>
                </c:pt>
                <c:pt idx="5693">
                  <c:v>29.2</c:v>
                </c:pt>
                <c:pt idx="5694">
                  <c:v>28.7</c:v>
                </c:pt>
                <c:pt idx="5695">
                  <c:v>26.8</c:v>
                </c:pt>
                <c:pt idx="5696">
                  <c:v>22</c:v>
                </c:pt>
                <c:pt idx="5697">
                  <c:v>21.1</c:v>
                </c:pt>
                <c:pt idx="5698">
                  <c:v>25.7</c:v>
                </c:pt>
                <c:pt idx="5699">
                  <c:v>27.3</c:v>
                </c:pt>
                <c:pt idx="5700">
                  <c:v>29.9</c:v>
                </c:pt>
                <c:pt idx="5701">
                  <c:v>32.6</c:v>
                </c:pt>
                <c:pt idx="5702">
                  <c:v>32.200000000000003</c:v>
                </c:pt>
                <c:pt idx="5703">
                  <c:v>30.2</c:v>
                </c:pt>
                <c:pt idx="5704">
                  <c:v>29.4</c:v>
                </c:pt>
                <c:pt idx="5705">
                  <c:v>28.8</c:v>
                </c:pt>
                <c:pt idx="5706">
                  <c:v>28.2</c:v>
                </c:pt>
                <c:pt idx="5707">
                  <c:v>28</c:v>
                </c:pt>
                <c:pt idx="5708">
                  <c:v>28.1</c:v>
                </c:pt>
                <c:pt idx="5709">
                  <c:v>27.2</c:v>
                </c:pt>
                <c:pt idx="5710">
                  <c:v>25.4</c:v>
                </c:pt>
                <c:pt idx="5711">
                  <c:v>25.2</c:v>
                </c:pt>
                <c:pt idx="5712">
                  <c:v>26.6</c:v>
                </c:pt>
                <c:pt idx="5713">
                  <c:v>26.5</c:v>
                </c:pt>
                <c:pt idx="5714">
                  <c:v>26.3</c:v>
                </c:pt>
                <c:pt idx="5715">
                  <c:v>26.6</c:v>
                </c:pt>
                <c:pt idx="5716">
                  <c:v>26.2</c:v>
                </c:pt>
                <c:pt idx="5717">
                  <c:v>25.2</c:v>
                </c:pt>
                <c:pt idx="5718">
                  <c:v>26.3</c:v>
                </c:pt>
                <c:pt idx="5719">
                  <c:v>27.2</c:v>
                </c:pt>
                <c:pt idx="5720">
                  <c:v>27.8</c:v>
                </c:pt>
                <c:pt idx="5721">
                  <c:v>28</c:v>
                </c:pt>
                <c:pt idx="5722">
                  <c:v>197.9</c:v>
                </c:pt>
                <c:pt idx="5723">
                  <c:v>324.39999999999998</c:v>
                </c:pt>
                <c:pt idx="5724">
                  <c:v>57.9</c:v>
                </c:pt>
                <c:pt idx="5725">
                  <c:v>47.9</c:v>
                </c:pt>
                <c:pt idx="5726">
                  <c:v>44</c:v>
                </c:pt>
                <c:pt idx="5727">
                  <c:v>37.200000000000003</c:v>
                </c:pt>
                <c:pt idx="5728">
                  <c:v>33.5</c:v>
                </c:pt>
                <c:pt idx="5729">
                  <c:v>32.700000000000003</c:v>
                </c:pt>
                <c:pt idx="5730">
                  <c:v>31</c:v>
                </c:pt>
                <c:pt idx="5731">
                  <c:v>29.8</c:v>
                </c:pt>
                <c:pt idx="5732">
                  <c:v>29.4</c:v>
                </c:pt>
                <c:pt idx="5733">
                  <c:v>29.6</c:v>
                </c:pt>
                <c:pt idx="5734">
                  <c:v>30.6</c:v>
                </c:pt>
                <c:pt idx="5735">
                  <c:v>31.7</c:v>
                </c:pt>
                <c:pt idx="5736">
                  <c:v>31.9</c:v>
                </c:pt>
                <c:pt idx="5737">
                  <c:v>31.9</c:v>
                </c:pt>
                <c:pt idx="5738">
                  <c:v>32.299999999999997</c:v>
                </c:pt>
                <c:pt idx="5739">
                  <c:v>32.1</c:v>
                </c:pt>
                <c:pt idx="5740">
                  <c:v>31.9</c:v>
                </c:pt>
                <c:pt idx="5741">
                  <c:v>31.4</c:v>
                </c:pt>
                <c:pt idx="5742">
                  <c:v>31.3</c:v>
                </c:pt>
                <c:pt idx="5743">
                  <c:v>31.1</c:v>
                </c:pt>
                <c:pt idx="5744">
                  <c:v>28.6</c:v>
                </c:pt>
                <c:pt idx="5745">
                  <c:v>25.5</c:v>
                </c:pt>
                <c:pt idx="5746">
                  <c:v>27</c:v>
                </c:pt>
                <c:pt idx="5747">
                  <c:v>29.3</c:v>
                </c:pt>
                <c:pt idx="5748">
                  <c:v>29.5</c:v>
                </c:pt>
                <c:pt idx="5749">
                  <c:v>29.9</c:v>
                </c:pt>
                <c:pt idx="5750">
                  <c:v>30.4</c:v>
                </c:pt>
                <c:pt idx="5751">
                  <c:v>30.2</c:v>
                </c:pt>
                <c:pt idx="5752">
                  <c:v>29.6</c:v>
                </c:pt>
                <c:pt idx="5753">
                  <c:v>28</c:v>
                </c:pt>
                <c:pt idx="5754">
                  <c:v>23.3</c:v>
                </c:pt>
                <c:pt idx="5755">
                  <c:v>22.1</c:v>
                </c:pt>
                <c:pt idx="5756">
                  <c:v>26.8</c:v>
                </c:pt>
                <c:pt idx="5757">
                  <c:v>27.1</c:v>
                </c:pt>
                <c:pt idx="5758">
                  <c:v>24.4</c:v>
                </c:pt>
                <c:pt idx="5759">
                  <c:v>22.8</c:v>
                </c:pt>
                <c:pt idx="5760">
                  <c:v>26.4</c:v>
                </c:pt>
                <c:pt idx="5761">
                  <c:v>27.3</c:v>
                </c:pt>
                <c:pt idx="5762">
                  <c:v>26.9</c:v>
                </c:pt>
                <c:pt idx="5763">
                  <c:v>26.9</c:v>
                </c:pt>
                <c:pt idx="5764">
                  <c:v>27.4</c:v>
                </c:pt>
                <c:pt idx="5765">
                  <c:v>29</c:v>
                </c:pt>
                <c:pt idx="5766">
                  <c:v>33</c:v>
                </c:pt>
                <c:pt idx="5767">
                  <c:v>35.5</c:v>
                </c:pt>
                <c:pt idx="5768">
                  <c:v>32.9</c:v>
                </c:pt>
                <c:pt idx="5769">
                  <c:v>27.7</c:v>
                </c:pt>
                <c:pt idx="5770">
                  <c:v>27.1</c:v>
                </c:pt>
                <c:pt idx="5771">
                  <c:v>26.8</c:v>
                </c:pt>
                <c:pt idx="5772">
                  <c:v>26.6</c:v>
                </c:pt>
                <c:pt idx="5773">
                  <c:v>26.4</c:v>
                </c:pt>
                <c:pt idx="5774">
                  <c:v>26.3</c:v>
                </c:pt>
                <c:pt idx="5775">
                  <c:v>26.8</c:v>
                </c:pt>
                <c:pt idx="5776">
                  <c:v>38</c:v>
                </c:pt>
                <c:pt idx="5777">
                  <c:v>48.6</c:v>
                </c:pt>
                <c:pt idx="5778">
                  <c:v>33.9</c:v>
                </c:pt>
                <c:pt idx="5779">
                  <c:v>27.4</c:v>
                </c:pt>
                <c:pt idx="5780">
                  <c:v>26.4</c:v>
                </c:pt>
                <c:pt idx="5781">
                  <c:v>26</c:v>
                </c:pt>
                <c:pt idx="5782">
                  <c:v>26.1</c:v>
                </c:pt>
                <c:pt idx="5783">
                  <c:v>26</c:v>
                </c:pt>
                <c:pt idx="5784">
                  <c:v>25.8</c:v>
                </c:pt>
                <c:pt idx="5785">
                  <c:v>25.6</c:v>
                </c:pt>
                <c:pt idx="5786">
                  <c:v>25.3</c:v>
                </c:pt>
                <c:pt idx="5787">
                  <c:v>25.1</c:v>
                </c:pt>
                <c:pt idx="5788">
                  <c:v>25.3</c:v>
                </c:pt>
                <c:pt idx="5789">
                  <c:v>25.6</c:v>
                </c:pt>
                <c:pt idx="5790">
                  <c:v>25.3</c:v>
                </c:pt>
                <c:pt idx="5791">
                  <c:v>25</c:v>
                </c:pt>
                <c:pt idx="5792">
                  <c:v>25.5</c:v>
                </c:pt>
                <c:pt idx="5793">
                  <c:v>26.3</c:v>
                </c:pt>
                <c:pt idx="5794">
                  <c:v>27.1</c:v>
                </c:pt>
                <c:pt idx="5795">
                  <c:v>27.8</c:v>
                </c:pt>
                <c:pt idx="5796">
                  <c:v>27.8</c:v>
                </c:pt>
                <c:pt idx="5797">
                  <c:v>28.5</c:v>
                </c:pt>
                <c:pt idx="5798">
                  <c:v>28.9</c:v>
                </c:pt>
                <c:pt idx="5799">
                  <c:v>28.9</c:v>
                </c:pt>
                <c:pt idx="5800">
                  <c:v>28.7</c:v>
                </c:pt>
                <c:pt idx="5801">
                  <c:v>28.5</c:v>
                </c:pt>
                <c:pt idx="5802">
                  <c:v>141.9</c:v>
                </c:pt>
                <c:pt idx="5803">
                  <c:v>1132.3</c:v>
                </c:pt>
                <c:pt idx="5804">
                  <c:v>1619.5</c:v>
                </c:pt>
                <c:pt idx="5805">
                  <c:v>157.69999999999999</c:v>
                </c:pt>
                <c:pt idx="5806">
                  <c:v>66.5</c:v>
                </c:pt>
                <c:pt idx="5807">
                  <c:v>40.4</c:v>
                </c:pt>
                <c:pt idx="5808">
                  <c:v>29.7</c:v>
                </c:pt>
                <c:pt idx="5809">
                  <c:v>25.3</c:v>
                </c:pt>
                <c:pt idx="5810">
                  <c:v>22.6</c:v>
                </c:pt>
                <c:pt idx="5811">
                  <c:v>20.6</c:v>
                </c:pt>
                <c:pt idx="5812">
                  <c:v>20.5</c:v>
                </c:pt>
                <c:pt idx="5813">
                  <c:v>25</c:v>
                </c:pt>
                <c:pt idx="5814">
                  <c:v>29.2</c:v>
                </c:pt>
                <c:pt idx="5815">
                  <c:v>27.7</c:v>
                </c:pt>
                <c:pt idx="5816">
                  <c:v>27.1</c:v>
                </c:pt>
                <c:pt idx="5817">
                  <c:v>27.7</c:v>
                </c:pt>
                <c:pt idx="5818">
                  <c:v>28.5</c:v>
                </c:pt>
                <c:pt idx="5819">
                  <c:v>27</c:v>
                </c:pt>
                <c:pt idx="5820">
                  <c:v>26.7</c:v>
                </c:pt>
                <c:pt idx="5821">
                  <c:v>27.2</c:v>
                </c:pt>
                <c:pt idx="5822">
                  <c:v>25.5</c:v>
                </c:pt>
                <c:pt idx="5823">
                  <c:v>24.1</c:v>
                </c:pt>
                <c:pt idx="5824">
                  <c:v>24.2</c:v>
                </c:pt>
                <c:pt idx="5825">
                  <c:v>25</c:v>
                </c:pt>
                <c:pt idx="5826">
                  <c:v>26.3</c:v>
                </c:pt>
                <c:pt idx="5827">
                  <c:v>27.2</c:v>
                </c:pt>
                <c:pt idx="5828">
                  <c:v>30.5</c:v>
                </c:pt>
                <c:pt idx="5829">
                  <c:v>35.4</c:v>
                </c:pt>
                <c:pt idx="5830">
                  <c:v>35.299999999999997</c:v>
                </c:pt>
                <c:pt idx="5831">
                  <c:v>35.9</c:v>
                </c:pt>
                <c:pt idx="5832">
                  <c:v>37.4</c:v>
                </c:pt>
                <c:pt idx="5833">
                  <c:v>38.6</c:v>
                </c:pt>
                <c:pt idx="5834">
                  <c:v>38.700000000000003</c:v>
                </c:pt>
                <c:pt idx="5835">
                  <c:v>38.200000000000003</c:v>
                </c:pt>
                <c:pt idx="5836">
                  <c:v>39.799999999999997</c:v>
                </c:pt>
                <c:pt idx="5837">
                  <c:v>42.6</c:v>
                </c:pt>
                <c:pt idx="5838">
                  <c:v>42.3</c:v>
                </c:pt>
                <c:pt idx="5839">
                  <c:v>41.9</c:v>
                </c:pt>
                <c:pt idx="5840">
                  <c:v>42</c:v>
                </c:pt>
                <c:pt idx="5841">
                  <c:v>41.6</c:v>
                </c:pt>
                <c:pt idx="5842">
                  <c:v>42.7</c:v>
                </c:pt>
                <c:pt idx="5843">
                  <c:v>48.9</c:v>
                </c:pt>
                <c:pt idx="5844">
                  <c:v>58.7</c:v>
                </c:pt>
                <c:pt idx="5845">
                  <c:v>895.7</c:v>
                </c:pt>
                <c:pt idx="5846">
                  <c:v>2259.1999999999998</c:v>
                </c:pt>
                <c:pt idx="5847">
                  <c:v>1553.2</c:v>
                </c:pt>
                <c:pt idx="5848">
                  <c:v>342.1</c:v>
                </c:pt>
                <c:pt idx="5849">
                  <c:v>150.69999999999999</c:v>
                </c:pt>
                <c:pt idx="5850">
                  <c:v>101.6</c:v>
                </c:pt>
                <c:pt idx="5851">
                  <c:v>75</c:v>
                </c:pt>
                <c:pt idx="5852">
                  <c:v>57.6</c:v>
                </c:pt>
                <c:pt idx="5853">
                  <c:v>46.4</c:v>
                </c:pt>
                <c:pt idx="5854">
                  <c:v>41.3</c:v>
                </c:pt>
                <c:pt idx="5855">
                  <c:v>37.700000000000003</c:v>
                </c:pt>
                <c:pt idx="5856">
                  <c:v>33.299999999999997</c:v>
                </c:pt>
                <c:pt idx="5857">
                  <c:v>32.799999999999997</c:v>
                </c:pt>
                <c:pt idx="5858">
                  <c:v>39.200000000000003</c:v>
                </c:pt>
                <c:pt idx="5859">
                  <c:v>40.5</c:v>
                </c:pt>
                <c:pt idx="5860">
                  <c:v>31.5</c:v>
                </c:pt>
                <c:pt idx="5861">
                  <c:v>29.4</c:v>
                </c:pt>
                <c:pt idx="5862">
                  <c:v>28</c:v>
                </c:pt>
                <c:pt idx="5863">
                  <c:v>25.9</c:v>
                </c:pt>
                <c:pt idx="5864">
                  <c:v>25.1</c:v>
                </c:pt>
                <c:pt idx="5865">
                  <c:v>25.2</c:v>
                </c:pt>
                <c:pt idx="5866">
                  <c:v>26.5</c:v>
                </c:pt>
                <c:pt idx="5867">
                  <c:v>31.3</c:v>
                </c:pt>
                <c:pt idx="5868">
                  <c:v>45.4</c:v>
                </c:pt>
                <c:pt idx="5869">
                  <c:v>59.8</c:v>
                </c:pt>
                <c:pt idx="5870">
                  <c:v>70.3</c:v>
                </c:pt>
                <c:pt idx="5871">
                  <c:v>105.3</c:v>
                </c:pt>
                <c:pt idx="5872">
                  <c:v>129.80000000000001</c:v>
                </c:pt>
                <c:pt idx="5873">
                  <c:v>134.5</c:v>
                </c:pt>
                <c:pt idx="5874">
                  <c:v>134.80000000000001</c:v>
                </c:pt>
                <c:pt idx="5875">
                  <c:v>110.8</c:v>
                </c:pt>
                <c:pt idx="5876">
                  <c:v>83.6</c:v>
                </c:pt>
                <c:pt idx="5877">
                  <c:v>69.3</c:v>
                </c:pt>
                <c:pt idx="5878">
                  <c:v>60.9</c:v>
                </c:pt>
                <c:pt idx="5879">
                  <c:v>57.2</c:v>
                </c:pt>
                <c:pt idx="5880">
                  <c:v>54.5</c:v>
                </c:pt>
                <c:pt idx="5881">
                  <c:v>51.4</c:v>
                </c:pt>
                <c:pt idx="5882">
                  <c:v>48.4</c:v>
                </c:pt>
                <c:pt idx="5883">
                  <c:v>44.9</c:v>
                </c:pt>
                <c:pt idx="5884">
                  <c:v>42.2</c:v>
                </c:pt>
                <c:pt idx="5885">
                  <c:v>39.6</c:v>
                </c:pt>
                <c:pt idx="5886">
                  <c:v>36</c:v>
                </c:pt>
                <c:pt idx="5887">
                  <c:v>33.799999999999997</c:v>
                </c:pt>
                <c:pt idx="5888">
                  <c:v>32.5</c:v>
                </c:pt>
                <c:pt idx="5889">
                  <c:v>30.8</c:v>
                </c:pt>
                <c:pt idx="5890">
                  <c:v>29.7</c:v>
                </c:pt>
                <c:pt idx="5891">
                  <c:v>29.2</c:v>
                </c:pt>
                <c:pt idx="5892">
                  <c:v>29.7</c:v>
                </c:pt>
                <c:pt idx="5893">
                  <c:v>34.1</c:v>
                </c:pt>
                <c:pt idx="5894">
                  <c:v>41.1</c:v>
                </c:pt>
                <c:pt idx="5895">
                  <c:v>43.4</c:v>
                </c:pt>
                <c:pt idx="5896">
                  <c:v>42.4</c:v>
                </c:pt>
                <c:pt idx="5897">
                  <c:v>38.299999999999997</c:v>
                </c:pt>
                <c:pt idx="5898">
                  <c:v>33.9</c:v>
                </c:pt>
                <c:pt idx="5899">
                  <c:v>32</c:v>
                </c:pt>
                <c:pt idx="5900">
                  <c:v>30.6</c:v>
                </c:pt>
                <c:pt idx="5901">
                  <c:v>29.3</c:v>
                </c:pt>
                <c:pt idx="5902">
                  <c:v>27.2</c:v>
                </c:pt>
                <c:pt idx="5903">
                  <c:v>25.6</c:v>
                </c:pt>
                <c:pt idx="5904">
                  <c:v>26.2</c:v>
                </c:pt>
                <c:pt idx="5905">
                  <c:v>27.6</c:v>
                </c:pt>
                <c:pt idx="5906">
                  <c:v>28.1</c:v>
                </c:pt>
                <c:pt idx="5907">
                  <c:v>28.4</c:v>
                </c:pt>
                <c:pt idx="5908">
                  <c:v>28.7</c:v>
                </c:pt>
                <c:pt idx="5909">
                  <c:v>29</c:v>
                </c:pt>
                <c:pt idx="5910">
                  <c:v>31.2</c:v>
                </c:pt>
                <c:pt idx="5911">
                  <c:v>40.299999999999997</c:v>
                </c:pt>
                <c:pt idx="5912">
                  <c:v>53.8</c:v>
                </c:pt>
                <c:pt idx="5913">
                  <c:v>57</c:v>
                </c:pt>
                <c:pt idx="5914">
                  <c:v>50.5</c:v>
                </c:pt>
                <c:pt idx="5915">
                  <c:v>44.8</c:v>
                </c:pt>
                <c:pt idx="5916">
                  <c:v>51.4</c:v>
                </c:pt>
                <c:pt idx="5917">
                  <c:v>75.3</c:v>
                </c:pt>
                <c:pt idx="5918">
                  <c:v>85.1</c:v>
                </c:pt>
                <c:pt idx="5919">
                  <c:v>70.7</c:v>
                </c:pt>
                <c:pt idx="5920">
                  <c:v>44.1</c:v>
                </c:pt>
                <c:pt idx="5921">
                  <c:v>32.9</c:v>
                </c:pt>
                <c:pt idx="5922">
                  <c:v>29.4</c:v>
                </c:pt>
                <c:pt idx="5923">
                  <c:v>28.2</c:v>
                </c:pt>
                <c:pt idx="5924">
                  <c:v>27.6</c:v>
                </c:pt>
                <c:pt idx="5925">
                  <c:v>27.6</c:v>
                </c:pt>
                <c:pt idx="5926">
                  <c:v>27.5</c:v>
                </c:pt>
                <c:pt idx="5927">
                  <c:v>26.9</c:v>
                </c:pt>
                <c:pt idx="5928">
                  <c:v>26.1</c:v>
                </c:pt>
                <c:pt idx="5929">
                  <c:v>25.5</c:v>
                </c:pt>
                <c:pt idx="5930">
                  <c:v>25.1</c:v>
                </c:pt>
                <c:pt idx="5931">
                  <c:v>24.9</c:v>
                </c:pt>
                <c:pt idx="5932">
                  <c:v>24.6</c:v>
                </c:pt>
                <c:pt idx="5933">
                  <c:v>24.4</c:v>
                </c:pt>
                <c:pt idx="5934">
                  <c:v>25.3</c:v>
                </c:pt>
                <c:pt idx="5935">
                  <c:v>28.7</c:v>
                </c:pt>
                <c:pt idx="5936">
                  <c:v>31.8</c:v>
                </c:pt>
                <c:pt idx="5937">
                  <c:v>30.9</c:v>
                </c:pt>
                <c:pt idx="5938">
                  <c:v>29.6</c:v>
                </c:pt>
                <c:pt idx="5939">
                  <c:v>29.6</c:v>
                </c:pt>
                <c:pt idx="5940">
                  <c:v>29.1</c:v>
                </c:pt>
                <c:pt idx="5941">
                  <c:v>28</c:v>
                </c:pt>
                <c:pt idx="5942">
                  <c:v>27.6</c:v>
                </c:pt>
                <c:pt idx="5943">
                  <c:v>27.7</c:v>
                </c:pt>
                <c:pt idx="5944">
                  <c:v>28</c:v>
                </c:pt>
                <c:pt idx="5945">
                  <c:v>27.7</c:v>
                </c:pt>
                <c:pt idx="5946">
                  <c:v>26.1</c:v>
                </c:pt>
                <c:pt idx="5947">
                  <c:v>24.5</c:v>
                </c:pt>
                <c:pt idx="5948">
                  <c:v>23</c:v>
                </c:pt>
                <c:pt idx="5949">
                  <c:v>22.3</c:v>
                </c:pt>
                <c:pt idx="5950">
                  <c:v>21.8</c:v>
                </c:pt>
                <c:pt idx="5951">
                  <c:v>24.7</c:v>
                </c:pt>
                <c:pt idx="5952">
                  <c:v>34.200000000000003</c:v>
                </c:pt>
                <c:pt idx="5953">
                  <c:v>46</c:v>
                </c:pt>
                <c:pt idx="5954">
                  <c:v>48.5</c:v>
                </c:pt>
                <c:pt idx="5955">
                  <c:v>36</c:v>
                </c:pt>
                <c:pt idx="5956">
                  <c:v>23.9</c:v>
                </c:pt>
                <c:pt idx="5957">
                  <c:v>20.7</c:v>
                </c:pt>
                <c:pt idx="5958">
                  <c:v>19.600000000000001</c:v>
                </c:pt>
                <c:pt idx="5959">
                  <c:v>19.7</c:v>
                </c:pt>
                <c:pt idx="5960">
                  <c:v>21.2</c:v>
                </c:pt>
                <c:pt idx="5961">
                  <c:v>41.6</c:v>
                </c:pt>
                <c:pt idx="5962">
                  <c:v>82.3</c:v>
                </c:pt>
                <c:pt idx="5963">
                  <c:v>88.2</c:v>
                </c:pt>
                <c:pt idx="5964">
                  <c:v>64.8</c:v>
                </c:pt>
                <c:pt idx="5965">
                  <c:v>49</c:v>
                </c:pt>
                <c:pt idx="5966">
                  <c:v>41.7</c:v>
                </c:pt>
                <c:pt idx="5967">
                  <c:v>38</c:v>
                </c:pt>
                <c:pt idx="5968">
                  <c:v>33.6</c:v>
                </c:pt>
                <c:pt idx="5969">
                  <c:v>27.8</c:v>
                </c:pt>
                <c:pt idx="5970">
                  <c:v>24.3</c:v>
                </c:pt>
                <c:pt idx="5971">
                  <c:v>25.7</c:v>
                </c:pt>
                <c:pt idx="5972">
                  <c:v>31.4</c:v>
                </c:pt>
                <c:pt idx="5973">
                  <c:v>34.5</c:v>
                </c:pt>
                <c:pt idx="5974">
                  <c:v>35.200000000000003</c:v>
                </c:pt>
                <c:pt idx="5975">
                  <c:v>35.1</c:v>
                </c:pt>
                <c:pt idx="5976">
                  <c:v>32.5</c:v>
                </c:pt>
                <c:pt idx="5977">
                  <c:v>26.9</c:v>
                </c:pt>
                <c:pt idx="5978">
                  <c:v>25.3</c:v>
                </c:pt>
                <c:pt idx="5979">
                  <c:v>27.1</c:v>
                </c:pt>
                <c:pt idx="5980">
                  <c:v>108.8</c:v>
                </c:pt>
                <c:pt idx="5981">
                  <c:v>254.8</c:v>
                </c:pt>
                <c:pt idx="5982">
                  <c:v>222.5</c:v>
                </c:pt>
                <c:pt idx="5983">
                  <c:v>103.1</c:v>
                </c:pt>
                <c:pt idx="5984">
                  <c:v>74.599999999999994</c:v>
                </c:pt>
                <c:pt idx="5985">
                  <c:v>61.5</c:v>
                </c:pt>
                <c:pt idx="5986">
                  <c:v>54.7</c:v>
                </c:pt>
                <c:pt idx="5987">
                  <c:v>46</c:v>
                </c:pt>
                <c:pt idx="5988">
                  <c:v>31.4</c:v>
                </c:pt>
                <c:pt idx="5989">
                  <c:v>20.399999999999999</c:v>
                </c:pt>
                <c:pt idx="5990">
                  <c:v>14.5</c:v>
                </c:pt>
                <c:pt idx="5991">
                  <c:v>11.1</c:v>
                </c:pt>
                <c:pt idx="5992">
                  <c:v>9.6999999999999993</c:v>
                </c:pt>
                <c:pt idx="5993">
                  <c:v>12.2</c:v>
                </c:pt>
                <c:pt idx="5994">
                  <c:v>15.6</c:v>
                </c:pt>
                <c:pt idx="5995">
                  <c:v>15.7</c:v>
                </c:pt>
                <c:pt idx="5996">
                  <c:v>15.8</c:v>
                </c:pt>
                <c:pt idx="5997">
                  <c:v>16.399999999999999</c:v>
                </c:pt>
                <c:pt idx="5998">
                  <c:v>18.8</c:v>
                </c:pt>
                <c:pt idx="5999">
                  <c:v>646.1</c:v>
                </c:pt>
                <c:pt idx="6000">
                  <c:v>2121.5</c:v>
                </c:pt>
                <c:pt idx="6001">
                  <c:v>2398.5</c:v>
                </c:pt>
                <c:pt idx="6002">
                  <c:v>1301.8</c:v>
                </c:pt>
                <c:pt idx="6003">
                  <c:v>572.29999999999995</c:v>
                </c:pt>
                <c:pt idx="6004">
                  <c:v>251.6</c:v>
                </c:pt>
                <c:pt idx="6005">
                  <c:v>156.9</c:v>
                </c:pt>
                <c:pt idx="6006">
                  <c:v>166</c:v>
                </c:pt>
                <c:pt idx="6007">
                  <c:v>225.1</c:v>
                </c:pt>
                <c:pt idx="6008">
                  <c:v>231.9</c:v>
                </c:pt>
                <c:pt idx="6009">
                  <c:v>772.7</c:v>
                </c:pt>
                <c:pt idx="6010">
                  <c:v>1653.9</c:v>
                </c:pt>
                <c:pt idx="6011">
                  <c:v>1522.3</c:v>
                </c:pt>
                <c:pt idx="6012">
                  <c:v>1037.8</c:v>
                </c:pt>
                <c:pt idx="6013">
                  <c:v>495.9</c:v>
                </c:pt>
                <c:pt idx="6014">
                  <c:v>202.2</c:v>
                </c:pt>
                <c:pt idx="6015">
                  <c:v>143.69999999999999</c:v>
                </c:pt>
                <c:pt idx="6016">
                  <c:v>126.5</c:v>
                </c:pt>
                <c:pt idx="6017">
                  <c:v>105.7</c:v>
                </c:pt>
                <c:pt idx="6018">
                  <c:v>92.8</c:v>
                </c:pt>
                <c:pt idx="6019">
                  <c:v>106.5</c:v>
                </c:pt>
                <c:pt idx="6020">
                  <c:v>123</c:v>
                </c:pt>
                <c:pt idx="6021">
                  <c:v>101.7</c:v>
                </c:pt>
                <c:pt idx="6022">
                  <c:v>92.3</c:v>
                </c:pt>
                <c:pt idx="6023">
                  <c:v>74</c:v>
                </c:pt>
                <c:pt idx="6024">
                  <c:v>64.7</c:v>
                </c:pt>
                <c:pt idx="6025">
                  <c:v>57.9</c:v>
                </c:pt>
                <c:pt idx="6026">
                  <c:v>56</c:v>
                </c:pt>
                <c:pt idx="6027">
                  <c:v>57.2</c:v>
                </c:pt>
                <c:pt idx="6028">
                  <c:v>58.4</c:v>
                </c:pt>
                <c:pt idx="6029">
                  <c:v>56.3</c:v>
                </c:pt>
                <c:pt idx="6030">
                  <c:v>52.5</c:v>
                </c:pt>
                <c:pt idx="6031">
                  <c:v>50.9</c:v>
                </c:pt>
                <c:pt idx="6032">
                  <c:v>49.9</c:v>
                </c:pt>
                <c:pt idx="6033">
                  <c:v>42.4</c:v>
                </c:pt>
                <c:pt idx="6034">
                  <c:v>38.200000000000003</c:v>
                </c:pt>
                <c:pt idx="6035">
                  <c:v>37.4</c:v>
                </c:pt>
                <c:pt idx="6036">
                  <c:v>37.299999999999997</c:v>
                </c:pt>
                <c:pt idx="6037">
                  <c:v>35.799999999999997</c:v>
                </c:pt>
                <c:pt idx="6038">
                  <c:v>34.9</c:v>
                </c:pt>
                <c:pt idx="6039">
                  <c:v>32.6</c:v>
                </c:pt>
                <c:pt idx="6040">
                  <c:v>27.5</c:v>
                </c:pt>
                <c:pt idx="6041">
                  <c:v>26.7</c:v>
                </c:pt>
                <c:pt idx="6042">
                  <c:v>28.7</c:v>
                </c:pt>
                <c:pt idx="6043">
                  <c:v>29.2</c:v>
                </c:pt>
                <c:pt idx="6044">
                  <c:v>30.9</c:v>
                </c:pt>
                <c:pt idx="6045">
                  <c:v>32.1</c:v>
                </c:pt>
                <c:pt idx="6046">
                  <c:v>28.9</c:v>
                </c:pt>
                <c:pt idx="6047">
                  <c:v>24.8</c:v>
                </c:pt>
                <c:pt idx="6048">
                  <c:v>21.7</c:v>
                </c:pt>
                <c:pt idx="6049">
                  <c:v>19.8</c:v>
                </c:pt>
                <c:pt idx="6050">
                  <c:v>19.3</c:v>
                </c:pt>
                <c:pt idx="6051">
                  <c:v>18.600000000000001</c:v>
                </c:pt>
                <c:pt idx="6052">
                  <c:v>17.399999999999999</c:v>
                </c:pt>
                <c:pt idx="6053">
                  <c:v>18.7</c:v>
                </c:pt>
                <c:pt idx="6054">
                  <c:v>22.8</c:v>
                </c:pt>
                <c:pt idx="6055">
                  <c:v>26.9</c:v>
                </c:pt>
                <c:pt idx="6056">
                  <c:v>27.4</c:v>
                </c:pt>
                <c:pt idx="6057">
                  <c:v>29.8</c:v>
                </c:pt>
                <c:pt idx="6058">
                  <c:v>34.700000000000003</c:v>
                </c:pt>
                <c:pt idx="6059">
                  <c:v>39.5</c:v>
                </c:pt>
                <c:pt idx="6060">
                  <c:v>43.3</c:v>
                </c:pt>
                <c:pt idx="6061">
                  <c:v>43.3</c:v>
                </c:pt>
                <c:pt idx="6062">
                  <c:v>35.5</c:v>
                </c:pt>
                <c:pt idx="6063">
                  <c:v>35.9</c:v>
                </c:pt>
                <c:pt idx="6064">
                  <c:v>47.9</c:v>
                </c:pt>
                <c:pt idx="6065">
                  <c:v>57.5</c:v>
                </c:pt>
                <c:pt idx="6066">
                  <c:v>61.2</c:v>
                </c:pt>
                <c:pt idx="6067">
                  <c:v>122.8</c:v>
                </c:pt>
                <c:pt idx="6068">
                  <c:v>158.6</c:v>
                </c:pt>
                <c:pt idx="6069">
                  <c:v>56</c:v>
                </c:pt>
                <c:pt idx="6070">
                  <c:v>50.5</c:v>
                </c:pt>
                <c:pt idx="6071">
                  <c:v>37.799999999999997</c:v>
                </c:pt>
                <c:pt idx="6072">
                  <c:v>29.5</c:v>
                </c:pt>
                <c:pt idx="6073">
                  <c:v>23.7</c:v>
                </c:pt>
                <c:pt idx="6074">
                  <c:v>19.5</c:v>
                </c:pt>
                <c:pt idx="6075">
                  <c:v>16.600000000000001</c:v>
                </c:pt>
                <c:pt idx="6076">
                  <c:v>14.4</c:v>
                </c:pt>
                <c:pt idx="6077">
                  <c:v>12.5</c:v>
                </c:pt>
                <c:pt idx="6078">
                  <c:v>10.9</c:v>
                </c:pt>
                <c:pt idx="6079">
                  <c:v>10.3</c:v>
                </c:pt>
                <c:pt idx="6080">
                  <c:v>17</c:v>
                </c:pt>
                <c:pt idx="6081">
                  <c:v>29.3</c:v>
                </c:pt>
                <c:pt idx="6082">
                  <c:v>31.1</c:v>
                </c:pt>
                <c:pt idx="6083">
                  <c:v>32.1</c:v>
                </c:pt>
                <c:pt idx="6084">
                  <c:v>33.200000000000003</c:v>
                </c:pt>
                <c:pt idx="6085">
                  <c:v>33.5</c:v>
                </c:pt>
                <c:pt idx="6086">
                  <c:v>33.799999999999997</c:v>
                </c:pt>
                <c:pt idx="6087">
                  <c:v>33.9</c:v>
                </c:pt>
                <c:pt idx="6088">
                  <c:v>36.700000000000003</c:v>
                </c:pt>
                <c:pt idx="6089">
                  <c:v>46</c:v>
                </c:pt>
                <c:pt idx="6090">
                  <c:v>51.4</c:v>
                </c:pt>
                <c:pt idx="6091">
                  <c:v>44.9</c:v>
                </c:pt>
                <c:pt idx="6092">
                  <c:v>39.4</c:v>
                </c:pt>
                <c:pt idx="6093">
                  <c:v>37.799999999999997</c:v>
                </c:pt>
                <c:pt idx="6094">
                  <c:v>37.700000000000003</c:v>
                </c:pt>
                <c:pt idx="6095">
                  <c:v>37.299999999999997</c:v>
                </c:pt>
                <c:pt idx="6096">
                  <c:v>36.6</c:v>
                </c:pt>
                <c:pt idx="6097">
                  <c:v>35.200000000000003</c:v>
                </c:pt>
                <c:pt idx="6098">
                  <c:v>34.4</c:v>
                </c:pt>
                <c:pt idx="6099">
                  <c:v>33.799999999999997</c:v>
                </c:pt>
                <c:pt idx="6100">
                  <c:v>33.700000000000003</c:v>
                </c:pt>
                <c:pt idx="6101">
                  <c:v>34.1</c:v>
                </c:pt>
                <c:pt idx="6102">
                  <c:v>35.4</c:v>
                </c:pt>
                <c:pt idx="6103">
                  <c:v>40.6</c:v>
                </c:pt>
                <c:pt idx="6104">
                  <c:v>46.1</c:v>
                </c:pt>
                <c:pt idx="6105">
                  <c:v>42.6</c:v>
                </c:pt>
                <c:pt idx="6106">
                  <c:v>37.4</c:v>
                </c:pt>
                <c:pt idx="6107">
                  <c:v>35</c:v>
                </c:pt>
                <c:pt idx="6108">
                  <c:v>34.1</c:v>
                </c:pt>
                <c:pt idx="6109">
                  <c:v>33.299999999999997</c:v>
                </c:pt>
                <c:pt idx="6110">
                  <c:v>32.4</c:v>
                </c:pt>
                <c:pt idx="6111">
                  <c:v>32.200000000000003</c:v>
                </c:pt>
                <c:pt idx="6112">
                  <c:v>33.299999999999997</c:v>
                </c:pt>
                <c:pt idx="6113">
                  <c:v>55</c:v>
                </c:pt>
                <c:pt idx="6114">
                  <c:v>115</c:v>
                </c:pt>
                <c:pt idx="6115">
                  <c:v>148.5</c:v>
                </c:pt>
                <c:pt idx="6116">
                  <c:v>115</c:v>
                </c:pt>
                <c:pt idx="6117">
                  <c:v>81</c:v>
                </c:pt>
                <c:pt idx="6118">
                  <c:v>62.9</c:v>
                </c:pt>
                <c:pt idx="6119">
                  <c:v>53.7</c:v>
                </c:pt>
                <c:pt idx="6120">
                  <c:v>49.3</c:v>
                </c:pt>
                <c:pt idx="6121">
                  <c:v>46.6</c:v>
                </c:pt>
                <c:pt idx="6122">
                  <c:v>44.4</c:v>
                </c:pt>
                <c:pt idx="6123">
                  <c:v>42.4</c:v>
                </c:pt>
                <c:pt idx="6124">
                  <c:v>40.799999999999997</c:v>
                </c:pt>
                <c:pt idx="6125">
                  <c:v>45.7</c:v>
                </c:pt>
                <c:pt idx="6126">
                  <c:v>60.8</c:v>
                </c:pt>
                <c:pt idx="6127">
                  <c:v>64.8</c:v>
                </c:pt>
                <c:pt idx="6128">
                  <c:v>46.9</c:v>
                </c:pt>
                <c:pt idx="6129">
                  <c:v>35.299999999999997</c:v>
                </c:pt>
                <c:pt idx="6130">
                  <c:v>23.6</c:v>
                </c:pt>
                <c:pt idx="6131">
                  <c:v>16.600000000000001</c:v>
                </c:pt>
                <c:pt idx="6132">
                  <c:v>14.2</c:v>
                </c:pt>
                <c:pt idx="6133">
                  <c:v>13.6</c:v>
                </c:pt>
                <c:pt idx="6134">
                  <c:v>12.2</c:v>
                </c:pt>
                <c:pt idx="6135">
                  <c:v>12.7</c:v>
                </c:pt>
                <c:pt idx="6136">
                  <c:v>17.8</c:v>
                </c:pt>
                <c:pt idx="6137">
                  <c:v>23</c:v>
                </c:pt>
                <c:pt idx="6138">
                  <c:v>25.4</c:v>
                </c:pt>
                <c:pt idx="6139">
                  <c:v>27.5</c:v>
                </c:pt>
                <c:pt idx="6140">
                  <c:v>31.8</c:v>
                </c:pt>
                <c:pt idx="6141">
                  <c:v>34.5</c:v>
                </c:pt>
                <c:pt idx="6142">
                  <c:v>32.1</c:v>
                </c:pt>
                <c:pt idx="6143">
                  <c:v>29.1</c:v>
                </c:pt>
                <c:pt idx="6144">
                  <c:v>27.7</c:v>
                </c:pt>
                <c:pt idx="6145">
                  <c:v>26.5</c:v>
                </c:pt>
                <c:pt idx="6146">
                  <c:v>28.2</c:v>
                </c:pt>
                <c:pt idx="6147">
                  <c:v>31.7</c:v>
                </c:pt>
                <c:pt idx="6148">
                  <c:v>31.3</c:v>
                </c:pt>
                <c:pt idx="6149">
                  <c:v>29.7</c:v>
                </c:pt>
                <c:pt idx="6150">
                  <c:v>27.7</c:v>
                </c:pt>
                <c:pt idx="6151">
                  <c:v>25.4</c:v>
                </c:pt>
                <c:pt idx="6152">
                  <c:v>24.1</c:v>
                </c:pt>
                <c:pt idx="6153">
                  <c:v>24.4</c:v>
                </c:pt>
                <c:pt idx="6154">
                  <c:v>24.2</c:v>
                </c:pt>
                <c:pt idx="6155">
                  <c:v>23.6</c:v>
                </c:pt>
                <c:pt idx="6156">
                  <c:v>22.7</c:v>
                </c:pt>
                <c:pt idx="6157">
                  <c:v>22</c:v>
                </c:pt>
                <c:pt idx="6158">
                  <c:v>22.1</c:v>
                </c:pt>
                <c:pt idx="6159">
                  <c:v>22</c:v>
                </c:pt>
                <c:pt idx="6160">
                  <c:v>22.1</c:v>
                </c:pt>
                <c:pt idx="6161">
                  <c:v>22.7</c:v>
                </c:pt>
                <c:pt idx="6162">
                  <c:v>22.5</c:v>
                </c:pt>
                <c:pt idx="6163">
                  <c:v>22</c:v>
                </c:pt>
                <c:pt idx="6164">
                  <c:v>22.3</c:v>
                </c:pt>
                <c:pt idx="6165">
                  <c:v>22.6</c:v>
                </c:pt>
                <c:pt idx="6166">
                  <c:v>22.3</c:v>
                </c:pt>
                <c:pt idx="6167">
                  <c:v>23.2</c:v>
                </c:pt>
                <c:pt idx="6168">
                  <c:v>24.6</c:v>
                </c:pt>
                <c:pt idx="6169">
                  <c:v>25.7</c:v>
                </c:pt>
                <c:pt idx="6170">
                  <c:v>27.4</c:v>
                </c:pt>
                <c:pt idx="6171">
                  <c:v>29.5</c:v>
                </c:pt>
                <c:pt idx="6172">
                  <c:v>31.3</c:v>
                </c:pt>
                <c:pt idx="6173">
                  <c:v>31.7</c:v>
                </c:pt>
                <c:pt idx="6174">
                  <c:v>31.2</c:v>
                </c:pt>
                <c:pt idx="6175">
                  <c:v>32.200000000000003</c:v>
                </c:pt>
                <c:pt idx="6176">
                  <c:v>34</c:v>
                </c:pt>
                <c:pt idx="6177">
                  <c:v>31.5</c:v>
                </c:pt>
                <c:pt idx="6178">
                  <c:v>29.2</c:v>
                </c:pt>
                <c:pt idx="6179">
                  <c:v>28.2</c:v>
                </c:pt>
                <c:pt idx="6180">
                  <c:v>28.2</c:v>
                </c:pt>
                <c:pt idx="6181">
                  <c:v>27.8</c:v>
                </c:pt>
                <c:pt idx="6182">
                  <c:v>27.3</c:v>
                </c:pt>
                <c:pt idx="6183">
                  <c:v>27.1</c:v>
                </c:pt>
                <c:pt idx="6184">
                  <c:v>27</c:v>
                </c:pt>
                <c:pt idx="6185">
                  <c:v>27.2</c:v>
                </c:pt>
                <c:pt idx="6186">
                  <c:v>27.9</c:v>
                </c:pt>
                <c:pt idx="6187">
                  <c:v>28.3</c:v>
                </c:pt>
                <c:pt idx="6188">
                  <c:v>29.1</c:v>
                </c:pt>
                <c:pt idx="6189">
                  <c:v>29.4</c:v>
                </c:pt>
                <c:pt idx="6190">
                  <c:v>29.5</c:v>
                </c:pt>
                <c:pt idx="6191">
                  <c:v>29.1</c:v>
                </c:pt>
                <c:pt idx="6192">
                  <c:v>30</c:v>
                </c:pt>
                <c:pt idx="6193">
                  <c:v>34.4</c:v>
                </c:pt>
                <c:pt idx="6194">
                  <c:v>39.299999999999997</c:v>
                </c:pt>
                <c:pt idx="6195">
                  <c:v>42.2</c:v>
                </c:pt>
                <c:pt idx="6196">
                  <c:v>46.5</c:v>
                </c:pt>
                <c:pt idx="6197">
                  <c:v>51.9</c:v>
                </c:pt>
                <c:pt idx="6198">
                  <c:v>96.3</c:v>
                </c:pt>
                <c:pt idx="6199">
                  <c:v>407.4</c:v>
                </c:pt>
                <c:pt idx="6200">
                  <c:v>735.6</c:v>
                </c:pt>
                <c:pt idx="6201">
                  <c:v>435.9</c:v>
                </c:pt>
                <c:pt idx="6202">
                  <c:v>148.4</c:v>
                </c:pt>
                <c:pt idx="6203">
                  <c:v>97.9</c:v>
                </c:pt>
                <c:pt idx="6204">
                  <c:v>81.8</c:v>
                </c:pt>
                <c:pt idx="6205">
                  <c:v>76.099999999999994</c:v>
                </c:pt>
                <c:pt idx="6206">
                  <c:v>73.099999999999994</c:v>
                </c:pt>
                <c:pt idx="6207">
                  <c:v>71.2</c:v>
                </c:pt>
                <c:pt idx="6208">
                  <c:v>69.599999999999994</c:v>
                </c:pt>
                <c:pt idx="6209">
                  <c:v>67.900000000000006</c:v>
                </c:pt>
                <c:pt idx="6210">
                  <c:v>67</c:v>
                </c:pt>
                <c:pt idx="6211">
                  <c:v>66.3</c:v>
                </c:pt>
                <c:pt idx="6212">
                  <c:v>65</c:v>
                </c:pt>
                <c:pt idx="6213">
                  <c:v>63.7</c:v>
                </c:pt>
                <c:pt idx="6214">
                  <c:v>59.4</c:v>
                </c:pt>
                <c:pt idx="6215">
                  <c:v>56.5</c:v>
                </c:pt>
                <c:pt idx="6216">
                  <c:v>57.1</c:v>
                </c:pt>
                <c:pt idx="6217">
                  <c:v>58</c:v>
                </c:pt>
                <c:pt idx="6218">
                  <c:v>58</c:v>
                </c:pt>
                <c:pt idx="6219">
                  <c:v>58.7</c:v>
                </c:pt>
                <c:pt idx="6220">
                  <c:v>59.5</c:v>
                </c:pt>
                <c:pt idx="6221">
                  <c:v>57.5</c:v>
                </c:pt>
                <c:pt idx="6222">
                  <c:v>55.5</c:v>
                </c:pt>
                <c:pt idx="6223">
                  <c:v>54.3</c:v>
                </c:pt>
                <c:pt idx="6224">
                  <c:v>54</c:v>
                </c:pt>
                <c:pt idx="6225">
                  <c:v>54.5</c:v>
                </c:pt>
                <c:pt idx="6226">
                  <c:v>54.9</c:v>
                </c:pt>
                <c:pt idx="6227">
                  <c:v>56.2</c:v>
                </c:pt>
                <c:pt idx="6228">
                  <c:v>57.4</c:v>
                </c:pt>
                <c:pt idx="6229">
                  <c:v>57.4</c:v>
                </c:pt>
                <c:pt idx="6230">
                  <c:v>57.9</c:v>
                </c:pt>
                <c:pt idx="6231">
                  <c:v>58.5</c:v>
                </c:pt>
                <c:pt idx="6232">
                  <c:v>59.4</c:v>
                </c:pt>
                <c:pt idx="6233">
                  <c:v>59.7</c:v>
                </c:pt>
                <c:pt idx="6234">
                  <c:v>59.4</c:v>
                </c:pt>
                <c:pt idx="6235">
                  <c:v>58.6</c:v>
                </c:pt>
                <c:pt idx="6236">
                  <c:v>57.9</c:v>
                </c:pt>
                <c:pt idx="6237">
                  <c:v>57.8</c:v>
                </c:pt>
                <c:pt idx="6238">
                  <c:v>57.8</c:v>
                </c:pt>
                <c:pt idx="6239">
                  <c:v>57.8</c:v>
                </c:pt>
                <c:pt idx="6240">
                  <c:v>58.2</c:v>
                </c:pt>
                <c:pt idx="6241">
                  <c:v>58.5</c:v>
                </c:pt>
                <c:pt idx="6242">
                  <c:v>57.5</c:v>
                </c:pt>
                <c:pt idx="6243">
                  <c:v>56.7</c:v>
                </c:pt>
                <c:pt idx="6244">
                  <c:v>56.1</c:v>
                </c:pt>
                <c:pt idx="6245">
                  <c:v>55.8</c:v>
                </c:pt>
                <c:pt idx="6246">
                  <c:v>55.5</c:v>
                </c:pt>
                <c:pt idx="6247">
                  <c:v>55.1</c:v>
                </c:pt>
                <c:pt idx="6248">
                  <c:v>55</c:v>
                </c:pt>
                <c:pt idx="6249">
                  <c:v>54.5</c:v>
                </c:pt>
                <c:pt idx="6250">
                  <c:v>54</c:v>
                </c:pt>
                <c:pt idx="6251">
                  <c:v>53.7</c:v>
                </c:pt>
                <c:pt idx="6252">
                  <c:v>53.7</c:v>
                </c:pt>
                <c:pt idx="6253">
                  <c:v>53.6</c:v>
                </c:pt>
                <c:pt idx="6254">
                  <c:v>53.3</c:v>
                </c:pt>
                <c:pt idx="6255">
                  <c:v>62.4</c:v>
                </c:pt>
                <c:pt idx="6256">
                  <c:v>75.099999999999994</c:v>
                </c:pt>
                <c:pt idx="6257">
                  <c:v>64.5</c:v>
                </c:pt>
                <c:pt idx="6258">
                  <c:v>55.5</c:v>
                </c:pt>
                <c:pt idx="6259">
                  <c:v>61.8</c:v>
                </c:pt>
                <c:pt idx="6260">
                  <c:v>75</c:v>
                </c:pt>
                <c:pt idx="6261">
                  <c:v>84.5</c:v>
                </c:pt>
                <c:pt idx="6262">
                  <c:v>84.7</c:v>
                </c:pt>
                <c:pt idx="6263">
                  <c:v>72.3</c:v>
                </c:pt>
                <c:pt idx="6264">
                  <c:v>61.4</c:v>
                </c:pt>
                <c:pt idx="6265">
                  <c:v>56.6</c:v>
                </c:pt>
                <c:pt idx="6266">
                  <c:v>54.4</c:v>
                </c:pt>
                <c:pt idx="6267">
                  <c:v>57.6</c:v>
                </c:pt>
                <c:pt idx="6268">
                  <c:v>65.7</c:v>
                </c:pt>
                <c:pt idx="6269">
                  <c:v>69.7</c:v>
                </c:pt>
                <c:pt idx="6270">
                  <c:v>71</c:v>
                </c:pt>
                <c:pt idx="6271">
                  <c:v>71</c:v>
                </c:pt>
                <c:pt idx="6272">
                  <c:v>64.8</c:v>
                </c:pt>
                <c:pt idx="6273">
                  <c:v>62.9</c:v>
                </c:pt>
                <c:pt idx="6274">
                  <c:v>75.7</c:v>
                </c:pt>
                <c:pt idx="6275">
                  <c:v>97.4</c:v>
                </c:pt>
                <c:pt idx="6276">
                  <c:v>98.4</c:v>
                </c:pt>
                <c:pt idx="6277">
                  <c:v>85.6</c:v>
                </c:pt>
                <c:pt idx="6278">
                  <c:v>77.599999999999994</c:v>
                </c:pt>
                <c:pt idx="6279">
                  <c:v>66.2</c:v>
                </c:pt>
                <c:pt idx="6280">
                  <c:v>59.9</c:v>
                </c:pt>
                <c:pt idx="6281">
                  <c:v>59.1</c:v>
                </c:pt>
                <c:pt idx="6282">
                  <c:v>59.3</c:v>
                </c:pt>
                <c:pt idx="6283">
                  <c:v>59.3</c:v>
                </c:pt>
                <c:pt idx="6284">
                  <c:v>58.5</c:v>
                </c:pt>
                <c:pt idx="6285">
                  <c:v>57</c:v>
                </c:pt>
                <c:pt idx="6286">
                  <c:v>59.3</c:v>
                </c:pt>
                <c:pt idx="6287">
                  <c:v>66.599999999999994</c:v>
                </c:pt>
                <c:pt idx="6288">
                  <c:v>75.5</c:v>
                </c:pt>
                <c:pt idx="6289">
                  <c:v>78.3</c:v>
                </c:pt>
                <c:pt idx="6290">
                  <c:v>70</c:v>
                </c:pt>
                <c:pt idx="6291">
                  <c:v>62.6</c:v>
                </c:pt>
                <c:pt idx="6292">
                  <c:v>61.2</c:v>
                </c:pt>
                <c:pt idx="6293">
                  <c:v>72.599999999999994</c:v>
                </c:pt>
                <c:pt idx="6294">
                  <c:v>97.7</c:v>
                </c:pt>
                <c:pt idx="6295">
                  <c:v>130.4</c:v>
                </c:pt>
                <c:pt idx="6296">
                  <c:v>156.5</c:v>
                </c:pt>
                <c:pt idx="6297">
                  <c:v>1591.3</c:v>
                </c:pt>
                <c:pt idx="6298">
                  <c:v>4401.3</c:v>
                </c:pt>
                <c:pt idx="6299">
                  <c:v>4074.4</c:v>
                </c:pt>
                <c:pt idx="6300">
                  <c:v>1667.2</c:v>
                </c:pt>
                <c:pt idx="6301">
                  <c:v>464.2</c:v>
                </c:pt>
                <c:pt idx="6302">
                  <c:v>200.2</c:v>
                </c:pt>
                <c:pt idx="6303">
                  <c:v>135.80000000000001</c:v>
                </c:pt>
                <c:pt idx="6304">
                  <c:v>102.6</c:v>
                </c:pt>
                <c:pt idx="6305">
                  <c:v>83.3</c:v>
                </c:pt>
                <c:pt idx="6306">
                  <c:v>77.599999999999994</c:v>
                </c:pt>
                <c:pt idx="6307">
                  <c:v>101.7</c:v>
                </c:pt>
                <c:pt idx="6308">
                  <c:v>127.3</c:v>
                </c:pt>
                <c:pt idx="6309">
                  <c:v>96.7</c:v>
                </c:pt>
                <c:pt idx="6310">
                  <c:v>100.7</c:v>
                </c:pt>
                <c:pt idx="6311">
                  <c:v>244.7</c:v>
                </c:pt>
                <c:pt idx="6312">
                  <c:v>322.5</c:v>
                </c:pt>
                <c:pt idx="6313">
                  <c:v>144.4</c:v>
                </c:pt>
                <c:pt idx="6314">
                  <c:v>86.5</c:v>
                </c:pt>
                <c:pt idx="6315">
                  <c:v>69.7</c:v>
                </c:pt>
                <c:pt idx="6316">
                  <c:v>60.2</c:v>
                </c:pt>
                <c:pt idx="6317">
                  <c:v>54.1</c:v>
                </c:pt>
                <c:pt idx="6318">
                  <c:v>50.9</c:v>
                </c:pt>
                <c:pt idx="6319">
                  <c:v>49.3</c:v>
                </c:pt>
                <c:pt idx="6320">
                  <c:v>56.3</c:v>
                </c:pt>
                <c:pt idx="6321">
                  <c:v>74.099999999999994</c:v>
                </c:pt>
                <c:pt idx="6322">
                  <c:v>277.7</c:v>
                </c:pt>
                <c:pt idx="6323">
                  <c:v>429.6</c:v>
                </c:pt>
                <c:pt idx="6324">
                  <c:v>117</c:v>
                </c:pt>
                <c:pt idx="6325">
                  <c:v>74.599999999999994</c:v>
                </c:pt>
                <c:pt idx="6326">
                  <c:v>184.9</c:v>
                </c:pt>
                <c:pt idx="6327">
                  <c:v>279.39999999999998</c:v>
                </c:pt>
                <c:pt idx="6328">
                  <c:v>106.9</c:v>
                </c:pt>
                <c:pt idx="6329">
                  <c:v>63.3</c:v>
                </c:pt>
                <c:pt idx="6330">
                  <c:v>54.2</c:v>
                </c:pt>
                <c:pt idx="6331">
                  <c:v>49.5</c:v>
                </c:pt>
                <c:pt idx="6332">
                  <c:v>45.3</c:v>
                </c:pt>
                <c:pt idx="6333">
                  <c:v>43</c:v>
                </c:pt>
                <c:pt idx="6334">
                  <c:v>41.9</c:v>
                </c:pt>
                <c:pt idx="6335">
                  <c:v>39.5</c:v>
                </c:pt>
                <c:pt idx="6336">
                  <c:v>255.3</c:v>
                </c:pt>
                <c:pt idx="6337">
                  <c:v>3137.8</c:v>
                </c:pt>
                <c:pt idx="6338">
                  <c:v>5864.9</c:v>
                </c:pt>
                <c:pt idx="6339">
                  <c:v>2747.4</c:v>
                </c:pt>
                <c:pt idx="6340">
                  <c:v>1370</c:v>
                </c:pt>
                <c:pt idx="6341">
                  <c:v>754.7</c:v>
                </c:pt>
                <c:pt idx="6342">
                  <c:v>949.5</c:v>
                </c:pt>
                <c:pt idx="6343">
                  <c:v>2442.8000000000002</c:v>
                </c:pt>
                <c:pt idx="6344">
                  <c:v>2775.5</c:v>
                </c:pt>
                <c:pt idx="6345">
                  <c:v>967.6</c:v>
                </c:pt>
                <c:pt idx="6346">
                  <c:v>491.7</c:v>
                </c:pt>
                <c:pt idx="6347">
                  <c:v>467.8</c:v>
                </c:pt>
                <c:pt idx="6348">
                  <c:v>337.6</c:v>
                </c:pt>
                <c:pt idx="6349">
                  <c:v>255.9</c:v>
                </c:pt>
                <c:pt idx="6350">
                  <c:v>252.1</c:v>
                </c:pt>
                <c:pt idx="6351">
                  <c:v>235.2</c:v>
                </c:pt>
                <c:pt idx="6352">
                  <c:v>540.79999999999995</c:v>
                </c:pt>
                <c:pt idx="6353">
                  <c:v>866.9</c:v>
                </c:pt>
                <c:pt idx="6354">
                  <c:v>434.9</c:v>
                </c:pt>
                <c:pt idx="6355">
                  <c:v>225.2</c:v>
                </c:pt>
                <c:pt idx="6356">
                  <c:v>161.4</c:v>
                </c:pt>
                <c:pt idx="6357">
                  <c:v>129.80000000000001</c:v>
                </c:pt>
                <c:pt idx="6358">
                  <c:v>112.9</c:v>
                </c:pt>
                <c:pt idx="6359">
                  <c:v>98.4</c:v>
                </c:pt>
                <c:pt idx="6360">
                  <c:v>87.9</c:v>
                </c:pt>
                <c:pt idx="6361">
                  <c:v>83.3</c:v>
                </c:pt>
                <c:pt idx="6362">
                  <c:v>78.2</c:v>
                </c:pt>
                <c:pt idx="6363">
                  <c:v>70.2</c:v>
                </c:pt>
                <c:pt idx="6364">
                  <c:v>64.099999999999994</c:v>
                </c:pt>
                <c:pt idx="6365">
                  <c:v>62.4</c:v>
                </c:pt>
                <c:pt idx="6366">
                  <c:v>70.099999999999994</c:v>
                </c:pt>
                <c:pt idx="6367">
                  <c:v>71.900000000000006</c:v>
                </c:pt>
                <c:pt idx="6368">
                  <c:v>56.2</c:v>
                </c:pt>
                <c:pt idx="6369">
                  <c:v>44.6</c:v>
                </c:pt>
                <c:pt idx="6370">
                  <c:v>38.5</c:v>
                </c:pt>
                <c:pt idx="6371">
                  <c:v>35.299999999999997</c:v>
                </c:pt>
                <c:pt idx="6372">
                  <c:v>32.700000000000003</c:v>
                </c:pt>
                <c:pt idx="6373">
                  <c:v>30.1</c:v>
                </c:pt>
                <c:pt idx="6374">
                  <c:v>28.1</c:v>
                </c:pt>
                <c:pt idx="6375">
                  <c:v>26.1</c:v>
                </c:pt>
                <c:pt idx="6376">
                  <c:v>23.9</c:v>
                </c:pt>
                <c:pt idx="6377">
                  <c:v>22.1</c:v>
                </c:pt>
                <c:pt idx="6378">
                  <c:v>21.2</c:v>
                </c:pt>
                <c:pt idx="6379">
                  <c:v>20.7</c:v>
                </c:pt>
                <c:pt idx="6380">
                  <c:v>21.2</c:v>
                </c:pt>
                <c:pt idx="6381">
                  <c:v>21.2</c:v>
                </c:pt>
                <c:pt idx="6382">
                  <c:v>20.6</c:v>
                </c:pt>
                <c:pt idx="6383">
                  <c:v>20</c:v>
                </c:pt>
                <c:pt idx="6384">
                  <c:v>19.399999999999999</c:v>
                </c:pt>
                <c:pt idx="6385">
                  <c:v>18.899999999999999</c:v>
                </c:pt>
                <c:pt idx="6386">
                  <c:v>17.899999999999999</c:v>
                </c:pt>
                <c:pt idx="6387">
                  <c:v>17.600000000000001</c:v>
                </c:pt>
                <c:pt idx="6388">
                  <c:v>17.8</c:v>
                </c:pt>
                <c:pt idx="6389">
                  <c:v>20.5</c:v>
                </c:pt>
                <c:pt idx="6390">
                  <c:v>27</c:v>
                </c:pt>
                <c:pt idx="6391">
                  <c:v>31.8</c:v>
                </c:pt>
                <c:pt idx="6392">
                  <c:v>32.700000000000003</c:v>
                </c:pt>
                <c:pt idx="6393">
                  <c:v>29.6</c:v>
                </c:pt>
                <c:pt idx="6394">
                  <c:v>26.1</c:v>
                </c:pt>
                <c:pt idx="6395">
                  <c:v>25.2</c:v>
                </c:pt>
                <c:pt idx="6396">
                  <c:v>116.3</c:v>
                </c:pt>
                <c:pt idx="6397">
                  <c:v>208.4</c:v>
                </c:pt>
                <c:pt idx="6398">
                  <c:v>91.7</c:v>
                </c:pt>
                <c:pt idx="6399">
                  <c:v>56.7</c:v>
                </c:pt>
                <c:pt idx="6400">
                  <c:v>51.2</c:v>
                </c:pt>
                <c:pt idx="6401">
                  <c:v>48.1</c:v>
                </c:pt>
                <c:pt idx="6402">
                  <c:v>39.6</c:v>
                </c:pt>
                <c:pt idx="6403">
                  <c:v>28.8</c:v>
                </c:pt>
                <c:pt idx="6404">
                  <c:v>24.2</c:v>
                </c:pt>
                <c:pt idx="6405">
                  <c:v>23.8</c:v>
                </c:pt>
                <c:pt idx="6406">
                  <c:v>26</c:v>
                </c:pt>
                <c:pt idx="6407">
                  <c:v>24.1</c:v>
                </c:pt>
                <c:pt idx="6408">
                  <c:v>21.1</c:v>
                </c:pt>
                <c:pt idx="6409">
                  <c:v>19.600000000000001</c:v>
                </c:pt>
                <c:pt idx="6410">
                  <c:v>20.3</c:v>
                </c:pt>
                <c:pt idx="6411">
                  <c:v>21.3</c:v>
                </c:pt>
                <c:pt idx="6412">
                  <c:v>19.100000000000001</c:v>
                </c:pt>
                <c:pt idx="6413">
                  <c:v>17.399999999999999</c:v>
                </c:pt>
                <c:pt idx="6414">
                  <c:v>15.9</c:v>
                </c:pt>
                <c:pt idx="6415">
                  <c:v>14.8</c:v>
                </c:pt>
                <c:pt idx="6416">
                  <c:v>14.4</c:v>
                </c:pt>
                <c:pt idx="6417">
                  <c:v>14</c:v>
                </c:pt>
                <c:pt idx="6418">
                  <c:v>13.3</c:v>
                </c:pt>
                <c:pt idx="6419">
                  <c:v>12.9</c:v>
                </c:pt>
                <c:pt idx="6420">
                  <c:v>13.1</c:v>
                </c:pt>
                <c:pt idx="6421">
                  <c:v>18.8</c:v>
                </c:pt>
                <c:pt idx="6422">
                  <c:v>30.5</c:v>
                </c:pt>
                <c:pt idx="6423">
                  <c:v>35.5</c:v>
                </c:pt>
                <c:pt idx="6424">
                  <c:v>43.8</c:v>
                </c:pt>
                <c:pt idx="6425">
                  <c:v>60.2</c:v>
                </c:pt>
                <c:pt idx="6426">
                  <c:v>65.099999999999994</c:v>
                </c:pt>
                <c:pt idx="6427">
                  <c:v>64.400000000000006</c:v>
                </c:pt>
                <c:pt idx="6428">
                  <c:v>65.7</c:v>
                </c:pt>
                <c:pt idx="6429">
                  <c:v>66</c:v>
                </c:pt>
                <c:pt idx="6430">
                  <c:v>65.900000000000006</c:v>
                </c:pt>
                <c:pt idx="6431">
                  <c:v>64.400000000000006</c:v>
                </c:pt>
                <c:pt idx="6432">
                  <c:v>62.1</c:v>
                </c:pt>
                <c:pt idx="6433">
                  <c:v>61</c:v>
                </c:pt>
                <c:pt idx="6434">
                  <c:v>63.1</c:v>
                </c:pt>
                <c:pt idx="6435">
                  <c:v>62.3</c:v>
                </c:pt>
                <c:pt idx="6436">
                  <c:v>57.9</c:v>
                </c:pt>
                <c:pt idx="6437">
                  <c:v>57</c:v>
                </c:pt>
                <c:pt idx="6438">
                  <c:v>54.9</c:v>
                </c:pt>
                <c:pt idx="6439">
                  <c:v>52.2</c:v>
                </c:pt>
                <c:pt idx="6440">
                  <c:v>49.3</c:v>
                </c:pt>
                <c:pt idx="6441">
                  <c:v>45.9</c:v>
                </c:pt>
                <c:pt idx="6442">
                  <c:v>43</c:v>
                </c:pt>
                <c:pt idx="6443">
                  <c:v>41.2</c:v>
                </c:pt>
                <c:pt idx="6444">
                  <c:v>40.200000000000003</c:v>
                </c:pt>
                <c:pt idx="6445">
                  <c:v>39.5</c:v>
                </c:pt>
                <c:pt idx="6446">
                  <c:v>39.200000000000003</c:v>
                </c:pt>
                <c:pt idx="6447">
                  <c:v>39.700000000000003</c:v>
                </c:pt>
                <c:pt idx="6448">
                  <c:v>40</c:v>
                </c:pt>
                <c:pt idx="6449">
                  <c:v>39.5</c:v>
                </c:pt>
                <c:pt idx="6450">
                  <c:v>40</c:v>
                </c:pt>
                <c:pt idx="6451">
                  <c:v>40.5</c:v>
                </c:pt>
                <c:pt idx="6452">
                  <c:v>42</c:v>
                </c:pt>
                <c:pt idx="6453">
                  <c:v>43.5</c:v>
                </c:pt>
                <c:pt idx="6454">
                  <c:v>44.5</c:v>
                </c:pt>
                <c:pt idx="6455">
                  <c:v>44.2</c:v>
                </c:pt>
                <c:pt idx="6456">
                  <c:v>43.1</c:v>
                </c:pt>
                <c:pt idx="6457">
                  <c:v>42.6</c:v>
                </c:pt>
                <c:pt idx="6458">
                  <c:v>41</c:v>
                </c:pt>
                <c:pt idx="6459">
                  <c:v>38.1</c:v>
                </c:pt>
                <c:pt idx="6460">
                  <c:v>35.9</c:v>
                </c:pt>
                <c:pt idx="6461">
                  <c:v>34.9</c:v>
                </c:pt>
                <c:pt idx="6462">
                  <c:v>34.5</c:v>
                </c:pt>
                <c:pt idx="6463">
                  <c:v>34.700000000000003</c:v>
                </c:pt>
                <c:pt idx="6464">
                  <c:v>33.4</c:v>
                </c:pt>
                <c:pt idx="6465">
                  <c:v>32.5</c:v>
                </c:pt>
                <c:pt idx="6466">
                  <c:v>31.9</c:v>
                </c:pt>
                <c:pt idx="6467">
                  <c:v>31.3</c:v>
                </c:pt>
                <c:pt idx="6468">
                  <c:v>30.8</c:v>
                </c:pt>
                <c:pt idx="6469">
                  <c:v>31.2</c:v>
                </c:pt>
                <c:pt idx="6470">
                  <c:v>33.200000000000003</c:v>
                </c:pt>
                <c:pt idx="6471">
                  <c:v>34.200000000000003</c:v>
                </c:pt>
                <c:pt idx="6472">
                  <c:v>33</c:v>
                </c:pt>
                <c:pt idx="6473">
                  <c:v>32.299999999999997</c:v>
                </c:pt>
                <c:pt idx="6474">
                  <c:v>32.1</c:v>
                </c:pt>
                <c:pt idx="6475">
                  <c:v>31.7</c:v>
                </c:pt>
                <c:pt idx="6476">
                  <c:v>31.8</c:v>
                </c:pt>
                <c:pt idx="6477">
                  <c:v>31.6</c:v>
                </c:pt>
                <c:pt idx="6478">
                  <c:v>31.6</c:v>
                </c:pt>
                <c:pt idx="6479">
                  <c:v>31.4</c:v>
                </c:pt>
                <c:pt idx="6480">
                  <c:v>30.4</c:v>
                </c:pt>
                <c:pt idx="6481">
                  <c:v>29.7</c:v>
                </c:pt>
                <c:pt idx="6482">
                  <c:v>29.7</c:v>
                </c:pt>
                <c:pt idx="6483">
                  <c:v>29.4</c:v>
                </c:pt>
                <c:pt idx="6484">
                  <c:v>29.4</c:v>
                </c:pt>
                <c:pt idx="6485">
                  <c:v>30.5</c:v>
                </c:pt>
                <c:pt idx="6486">
                  <c:v>32.700000000000003</c:v>
                </c:pt>
                <c:pt idx="6487">
                  <c:v>34.4</c:v>
                </c:pt>
                <c:pt idx="6488">
                  <c:v>35.200000000000003</c:v>
                </c:pt>
                <c:pt idx="6489">
                  <c:v>35.299999999999997</c:v>
                </c:pt>
                <c:pt idx="6490">
                  <c:v>35.5</c:v>
                </c:pt>
                <c:pt idx="6491">
                  <c:v>38.4</c:v>
                </c:pt>
                <c:pt idx="6492">
                  <c:v>43.2</c:v>
                </c:pt>
                <c:pt idx="6493">
                  <c:v>44.2</c:v>
                </c:pt>
                <c:pt idx="6494">
                  <c:v>41</c:v>
                </c:pt>
                <c:pt idx="6495">
                  <c:v>38</c:v>
                </c:pt>
                <c:pt idx="6496">
                  <c:v>36.799999999999997</c:v>
                </c:pt>
                <c:pt idx="6497">
                  <c:v>36</c:v>
                </c:pt>
                <c:pt idx="6498">
                  <c:v>35.5</c:v>
                </c:pt>
                <c:pt idx="6499">
                  <c:v>35.299999999999997</c:v>
                </c:pt>
                <c:pt idx="6500">
                  <c:v>34.700000000000003</c:v>
                </c:pt>
                <c:pt idx="6501">
                  <c:v>33.1</c:v>
                </c:pt>
                <c:pt idx="6502">
                  <c:v>32.1</c:v>
                </c:pt>
                <c:pt idx="6503">
                  <c:v>32.6</c:v>
                </c:pt>
                <c:pt idx="6504">
                  <c:v>33.700000000000003</c:v>
                </c:pt>
                <c:pt idx="6505">
                  <c:v>34.9</c:v>
                </c:pt>
                <c:pt idx="6506">
                  <c:v>35.9</c:v>
                </c:pt>
                <c:pt idx="6507">
                  <c:v>35</c:v>
                </c:pt>
                <c:pt idx="6508">
                  <c:v>34.799999999999997</c:v>
                </c:pt>
                <c:pt idx="6509">
                  <c:v>34.9</c:v>
                </c:pt>
                <c:pt idx="6510">
                  <c:v>33.9</c:v>
                </c:pt>
                <c:pt idx="6511">
                  <c:v>32.799999999999997</c:v>
                </c:pt>
                <c:pt idx="6512">
                  <c:v>33</c:v>
                </c:pt>
                <c:pt idx="6513">
                  <c:v>33.4</c:v>
                </c:pt>
                <c:pt idx="6514">
                  <c:v>33.200000000000003</c:v>
                </c:pt>
                <c:pt idx="6515">
                  <c:v>33.200000000000003</c:v>
                </c:pt>
                <c:pt idx="6516">
                  <c:v>33.299999999999997</c:v>
                </c:pt>
                <c:pt idx="6517">
                  <c:v>33.6</c:v>
                </c:pt>
                <c:pt idx="6518">
                  <c:v>32.700000000000003</c:v>
                </c:pt>
                <c:pt idx="6519">
                  <c:v>33.6</c:v>
                </c:pt>
                <c:pt idx="6520">
                  <c:v>35.700000000000003</c:v>
                </c:pt>
                <c:pt idx="6521">
                  <c:v>37.700000000000003</c:v>
                </c:pt>
                <c:pt idx="6522">
                  <c:v>38.200000000000003</c:v>
                </c:pt>
                <c:pt idx="6523">
                  <c:v>36.799999999999997</c:v>
                </c:pt>
                <c:pt idx="6524">
                  <c:v>36.200000000000003</c:v>
                </c:pt>
                <c:pt idx="6525">
                  <c:v>38.299999999999997</c:v>
                </c:pt>
                <c:pt idx="6526">
                  <c:v>40.5</c:v>
                </c:pt>
                <c:pt idx="6527">
                  <c:v>39.4</c:v>
                </c:pt>
                <c:pt idx="6528">
                  <c:v>38.5</c:v>
                </c:pt>
                <c:pt idx="6529">
                  <c:v>38.799999999999997</c:v>
                </c:pt>
                <c:pt idx="6530">
                  <c:v>52.5</c:v>
                </c:pt>
                <c:pt idx="6531">
                  <c:v>73.8</c:v>
                </c:pt>
                <c:pt idx="6532">
                  <c:v>70.099999999999994</c:v>
                </c:pt>
                <c:pt idx="6533">
                  <c:v>58.4</c:v>
                </c:pt>
                <c:pt idx="6534">
                  <c:v>51.5</c:v>
                </c:pt>
                <c:pt idx="6535">
                  <c:v>51.2</c:v>
                </c:pt>
                <c:pt idx="6536">
                  <c:v>62.6</c:v>
                </c:pt>
                <c:pt idx="6537">
                  <c:v>76</c:v>
                </c:pt>
                <c:pt idx="6538">
                  <c:v>66.3</c:v>
                </c:pt>
                <c:pt idx="6539">
                  <c:v>60.1</c:v>
                </c:pt>
                <c:pt idx="6540">
                  <c:v>53</c:v>
                </c:pt>
                <c:pt idx="6541">
                  <c:v>47.4</c:v>
                </c:pt>
                <c:pt idx="6542">
                  <c:v>50.3</c:v>
                </c:pt>
                <c:pt idx="6543">
                  <c:v>53.9</c:v>
                </c:pt>
                <c:pt idx="6544">
                  <c:v>40.1</c:v>
                </c:pt>
                <c:pt idx="6545">
                  <c:v>32.1</c:v>
                </c:pt>
                <c:pt idx="6546">
                  <c:v>33.5</c:v>
                </c:pt>
                <c:pt idx="6547">
                  <c:v>40.9</c:v>
                </c:pt>
                <c:pt idx="6548">
                  <c:v>42.6</c:v>
                </c:pt>
                <c:pt idx="6549">
                  <c:v>47.9</c:v>
                </c:pt>
                <c:pt idx="6550">
                  <c:v>64.599999999999994</c:v>
                </c:pt>
                <c:pt idx="6551">
                  <c:v>62.8</c:v>
                </c:pt>
                <c:pt idx="6552">
                  <c:v>56.8</c:v>
                </c:pt>
                <c:pt idx="6553">
                  <c:v>61.1</c:v>
                </c:pt>
                <c:pt idx="6554">
                  <c:v>68.099999999999994</c:v>
                </c:pt>
                <c:pt idx="6555">
                  <c:v>59.9</c:v>
                </c:pt>
                <c:pt idx="6556">
                  <c:v>45.1</c:v>
                </c:pt>
                <c:pt idx="6557">
                  <c:v>32.6</c:v>
                </c:pt>
                <c:pt idx="6558">
                  <c:v>27</c:v>
                </c:pt>
                <c:pt idx="6559">
                  <c:v>26.4</c:v>
                </c:pt>
                <c:pt idx="6560">
                  <c:v>24.6</c:v>
                </c:pt>
                <c:pt idx="6561">
                  <c:v>21.2</c:v>
                </c:pt>
                <c:pt idx="6562">
                  <c:v>19.7</c:v>
                </c:pt>
                <c:pt idx="6563">
                  <c:v>18.399999999999999</c:v>
                </c:pt>
                <c:pt idx="6564">
                  <c:v>16.7</c:v>
                </c:pt>
                <c:pt idx="6565">
                  <c:v>15.7</c:v>
                </c:pt>
                <c:pt idx="6566">
                  <c:v>15.2</c:v>
                </c:pt>
                <c:pt idx="6567">
                  <c:v>15</c:v>
                </c:pt>
                <c:pt idx="6568">
                  <c:v>15.5</c:v>
                </c:pt>
                <c:pt idx="6569">
                  <c:v>16.5</c:v>
                </c:pt>
                <c:pt idx="6570">
                  <c:v>19.8</c:v>
                </c:pt>
                <c:pt idx="6571">
                  <c:v>29.2</c:v>
                </c:pt>
                <c:pt idx="6572">
                  <c:v>37.9</c:v>
                </c:pt>
                <c:pt idx="6573">
                  <c:v>38.5</c:v>
                </c:pt>
                <c:pt idx="6574">
                  <c:v>38.6</c:v>
                </c:pt>
                <c:pt idx="6575">
                  <c:v>39.200000000000003</c:v>
                </c:pt>
                <c:pt idx="6576">
                  <c:v>40.4</c:v>
                </c:pt>
                <c:pt idx="6577">
                  <c:v>41.5</c:v>
                </c:pt>
                <c:pt idx="6578">
                  <c:v>41.7</c:v>
                </c:pt>
                <c:pt idx="6579">
                  <c:v>43</c:v>
                </c:pt>
                <c:pt idx="6580">
                  <c:v>45.6</c:v>
                </c:pt>
                <c:pt idx="6581">
                  <c:v>47.8</c:v>
                </c:pt>
                <c:pt idx="6582">
                  <c:v>48.1</c:v>
                </c:pt>
                <c:pt idx="6583">
                  <c:v>47.7</c:v>
                </c:pt>
                <c:pt idx="6584">
                  <c:v>47.5</c:v>
                </c:pt>
                <c:pt idx="6585">
                  <c:v>48.2</c:v>
                </c:pt>
                <c:pt idx="6586">
                  <c:v>49.1</c:v>
                </c:pt>
                <c:pt idx="6587">
                  <c:v>49.6</c:v>
                </c:pt>
                <c:pt idx="6588">
                  <c:v>50.1</c:v>
                </c:pt>
                <c:pt idx="6589">
                  <c:v>51.2</c:v>
                </c:pt>
                <c:pt idx="6590">
                  <c:v>51.5</c:v>
                </c:pt>
                <c:pt idx="6591">
                  <c:v>51.2</c:v>
                </c:pt>
                <c:pt idx="6592">
                  <c:v>53.9</c:v>
                </c:pt>
                <c:pt idx="6593">
                  <c:v>58.6</c:v>
                </c:pt>
                <c:pt idx="6594">
                  <c:v>59.5</c:v>
                </c:pt>
                <c:pt idx="6595">
                  <c:v>58.3</c:v>
                </c:pt>
                <c:pt idx="6596">
                  <c:v>57.3</c:v>
                </c:pt>
                <c:pt idx="6597">
                  <c:v>58.8</c:v>
                </c:pt>
                <c:pt idx="6598">
                  <c:v>60.7</c:v>
                </c:pt>
                <c:pt idx="6599">
                  <c:v>61.2</c:v>
                </c:pt>
                <c:pt idx="6600">
                  <c:v>60.8</c:v>
                </c:pt>
                <c:pt idx="6601">
                  <c:v>60.6</c:v>
                </c:pt>
                <c:pt idx="6602">
                  <c:v>61.4</c:v>
                </c:pt>
                <c:pt idx="6603">
                  <c:v>61.5</c:v>
                </c:pt>
                <c:pt idx="6604">
                  <c:v>61.2</c:v>
                </c:pt>
                <c:pt idx="6605">
                  <c:v>60.6</c:v>
                </c:pt>
                <c:pt idx="6606">
                  <c:v>60.5</c:v>
                </c:pt>
                <c:pt idx="6607">
                  <c:v>61.1</c:v>
                </c:pt>
                <c:pt idx="6608">
                  <c:v>60.8</c:v>
                </c:pt>
                <c:pt idx="6609">
                  <c:v>61.4</c:v>
                </c:pt>
                <c:pt idx="6610">
                  <c:v>70.5</c:v>
                </c:pt>
                <c:pt idx="6611">
                  <c:v>70.5</c:v>
                </c:pt>
                <c:pt idx="6612">
                  <c:v>47.5</c:v>
                </c:pt>
                <c:pt idx="6613">
                  <c:v>40.6</c:v>
                </c:pt>
                <c:pt idx="6614">
                  <c:v>35.5</c:v>
                </c:pt>
                <c:pt idx="6615">
                  <c:v>31.1</c:v>
                </c:pt>
                <c:pt idx="6616">
                  <c:v>28.7</c:v>
                </c:pt>
                <c:pt idx="6617">
                  <c:v>27</c:v>
                </c:pt>
                <c:pt idx="6618">
                  <c:v>26</c:v>
                </c:pt>
                <c:pt idx="6619">
                  <c:v>25.2</c:v>
                </c:pt>
                <c:pt idx="6620">
                  <c:v>24.5</c:v>
                </c:pt>
                <c:pt idx="6621">
                  <c:v>24</c:v>
                </c:pt>
                <c:pt idx="6622">
                  <c:v>23.5</c:v>
                </c:pt>
                <c:pt idx="6623">
                  <c:v>23</c:v>
                </c:pt>
                <c:pt idx="6624">
                  <c:v>23</c:v>
                </c:pt>
                <c:pt idx="6625">
                  <c:v>23.1</c:v>
                </c:pt>
                <c:pt idx="6626">
                  <c:v>23.3</c:v>
                </c:pt>
                <c:pt idx="6627">
                  <c:v>23.5</c:v>
                </c:pt>
                <c:pt idx="6628">
                  <c:v>23.6</c:v>
                </c:pt>
                <c:pt idx="6629">
                  <c:v>23.4</c:v>
                </c:pt>
                <c:pt idx="6630">
                  <c:v>23.3</c:v>
                </c:pt>
                <c:pt idx="6631">
                  <c:v>23</c:v>
                </c:pt>
                <c:pt idx="6632">
                  <c:v>22.6</c:v>
                </c:pt>
                <c:pt idx="6633">
                  <c:v>21.9</c:v>
                </c:pt>
                <c:pt idx="6634">
                  <c:v>22.4</c:v>
                </c:pt>
                <c:pt idx="6635">
                  <c:v>24.3</c:v>
                </c:pt>
                <c:pt idx="6636">
                  <c:v>24.2</c:v>
                </c:pt>
                <c:pt idx="6637">
                  <c:v>23.1</c:v>
                </c:pt>
                <c:pt idx="6638">
                  <c:v>22.7</c:v>
                </c:pt>
                <c:pt idx="6639">
                  <c:v>22.6</c:v>
                </c:pt>
                <c:pt idx="6640">
                  <c:v>22.5</c:v>
                </c:pt>
                <c:pt idx="6641">
                  <c:v>22.6</c:v>
                </c:pt>
                <c:pt idx="6642">
                  <c:v>22.7</c:v>
                </c:pt>
                <c:pt idx="6643">
                  <c:v>22.7</c:v>
                </c:pt>
                <c:pt idx="6644">
                  <c:v>22.7</c:v>
                </c:pt>
                <c:pt idx="6645">
                  <c:v>22.7</c:v>
                </c:pt>
                <c:pt idx="6646">
                  <c:v>22.7</c:v>
                </c:pt>
                <c:pt idx="6647">
                  <c:v>22.9</c:v>
                </c:pt>
                <c:pt idx="6648">
                  <c:v>24.2</c:v>
                </c:pt>
                <c:pt idx="6649">
                  <c:v>26.2</c:v>
                </c:pt>
                <c:pt idx="6650">
                  <c:v>26.7</c:v>
                </c:pt>
                <c:pt idx="6651">
                  <c:v>26.5</c:v>
                </c:pt>
                <c:pt idx="6652">
                  <c:v>26.3</c:v>
                </c:pt>
                <c:pt idx="6653">
                  <c:v>26.2</c:v>
                </c:pt>
                <c:pt idx="6654">
                  <c:v>26.2</c:v>
                </c:pt>
                <c:pt idx="6655">
                  <c:v>26.2</c:v>
                </c:pt>
                <c:pt idx="6656">
                  <c:v>26.1</c:v>
                </c:pt>
                <c:pt idx="6657">
                  <c:v>26</c:v>
                </c:pt>
                <c:pt idx="6658">
                  <c:v>25.9</c:v>
                </c:pt>
                <c:pt idx="6659">
                  <c:v>25.8</c:v>
                </c:pt>
                <c:pt idx="6660">
                  <c:v>25.8</c:v>
                </c:pt>
                <c:pt idx="6661">
                  <c:v>26.1</c:v>
                </c:pt>
                <c:pt idx="6662">
                  <c:v>26.2</c:v>
                </c:pt>
                <c:pt idx="6663">
                  <c:v>26.2</c:v>
                </c:pt>
                <c:pt idx="6664">
                  <c:v>26.2</c:v>
                </c:pt>
                <c:pt idx="6665">
                  <c:v>26</c:v>
                </c:pt>
                <c:pt idx="6666">
                  <c:v>26</c:v>
                </c:pt>
                <c:pt idx="6667">
                  <c:v>25.9</c:v>
                </c:pt>
                <c:pt idx="6668">
                  <c:v>25.8</c:v>
                </c:pt>
                <c:pt idx="6669">
                  <c:v>25.6</c:v>
                </c:pt>
                <c:pt idx="6670">
                  <c:v>25.6</c:v>
                </c:pt>
                <c:pt idx="6671">
                  <c:v>25.7</c:v>
                </c:pt>
                <c:pt idx="6672">
                  <c:v>27.7</c:v>
                </c:pt>
                <c:pt idx="6673">
                  <c:v>38.700000000000003</c:v>
                </c:pt>
                <c:pt idx="6674">
                  <c:v>54.3</c:v>
                </c:pt>
                <c:pt idx="6675">
                  <c:v>52.7</c:v>
                </c:pt>
                <c:pt idx="6676">
                  <c:v>40.200000000000003</c:v>
                </c:pt>
                <c:pt idx="6677">
                  <c:v>31.8</c:v>
                </c:pt>
                <c:pt idx="6678">
                  <c:v>27.6</c:v>
                </c:pt>
                <c:pt idx="6679">
                  <c:v>25.1</c:v>
                </c:pt>
                <c:pt idx="6680">
                  <c:v>23.4</c:v>
                </c:pt>
                <c:pt idx="6681">
                  <c:v>23.6</c:v>
                </c:pt>
                <c:pt idx="6682">
                  <c:v>26.4</c:v>
                </c:pt>
                <c:pt idx="6683">
                  <c:v>28.3</c:v>
                </c:pt>
                <c:pt idx="6684">
                  <c:v>27.6</c:v>
                </c:pt>
                <c:pt idx="6685">
                  <c:v>27.4</c:v>
                </c:pt>
                <c:pt idx="6686">
                  <c:v>25.7</c:v>
                </c:pt>
                <c:pt idx="6687">
                  <c:v>23.6</c:v>
                </c:pt>
                <c:pt idx="6688">
                  <c:v>22.5</c:v>
                </c:pt>
                <c:pt idx="6689">
                  <c:v>21.6</c:v>
                </c:pt>
                <c:pt idx="6690">
                  <c:v>20.8</c:v>
                </c:pt>
                <c:pt idx="6691">
                  <c:v>20.3</c:v>
                </c:pt>
                <c:pt idx="6692">
                  <c:v>19.7</c:v>
                </c:pt>
                <c:pt idx="6693">
                  <c:v>19.100000000000001</c:v>
                </c:pt>
                <c:pt idx="6694">
                  <c:v>18.8</c:v>
                </c:pt>
                <c:pt idx="6695">
                  <c:v>18.600000000000001</c:v>
                </c:pt>
                <c:pt idx="6696">
                  <c:v>18.399999999999999</c:v>
                </c:pt>
                <c:pt idx="6697">
                  <c:v>19.3</c:v>
                </c:pt>
                <c:pt idx="6698">
                  <c:v>22.8</c:v>
                </c:pt>
                <c:pt idx="6699">
                  <c:v>25.1</c:v>
                </c:pt>
                <c:pt idx="6700">
                  <c:v>25.5</c:v>
                </c:pt>
                <c:pt idx="6701">
                  <c:v>25.4</c:v>
                </c:pt>
                <c:pt idx="6702">
                  <c:v>24.7</c:v>
                </c:pt>
                <c:pt idx="6703">
                  <c:v>23.6</c:v>
                </c:pt>
                <c:pt idx="6704">
                  <c:v>21.7</c:v>
                </c:pt>
                <c:pt idx="6705">
                  <c:v>20.100000000000001</c:v>
                </c:pt>
                <c:pt idx="6706">
                  <c:v>19.5</c:v>
                </c:pt>
                <c:pt idx="6707">
                  <c:v>19.2</c:v>
                </c:pt>
                <c:pt idx="6708">
                  <c:v>19.100000000000001</c:v>
                </c:pt>
                <c:pt idx="6709">
                  <c:v>19.7</c:v>
                </c:pt>
                <c:pt idx="6710">
                  <c:v>31.5</c:v>
                </c:pt>
                <c:pt idx="6711">
                  <c:v>136.5</c:v>
                </c:pt>
                <c:pt idx="6712">
                  <c:v>273.7</c:v>
                </c:pt>
                <c:pt idx="6713">
                  <c:v>194.9</c:v>
                </c:pt>
                <c:pt idx="6714">
                  <c:v>70</c:v>
                </c:pt>
                <c:pt idx="6715">
                  <c:v>41.6</c:v>
                </c:pt>
                <c:pt idx="6716">
                  <c:v>34</c:v>
                </c:pt>
                <c:pt idx="6717">
                  <c:v>31.9</c:v>
                </c:pt>
                <c:pt idx="6718">
                  <c:v>34.1</c:v>
                </c:pt>
                <c:pt idx="6719">
                  <c:v>35.200000000000003</c:v>
                </c:pt>
                <c:pt idx="6720">
                  <c:v>31.9</c:v>
                </c:pt>
                <c:pt idx="6721">
                  <c:v>27.6</c:v>
                </c:pt>
                <c:pt idx="6722">
                  <c:v>24.8</c:v>
                </c:pt>
                <c:pt idx="6723">
                  <c:v>22.7</c:v>
                </c:pt>
                <c:pt idx="6724">
                  <c:v>21.5</c:v>
                </c:pt>
                <c:pt idx="6725">
                  <c:v>20.7</c:v>
                </c:pt>
                <c:pt idx="6726">
                  <c:v>19.8</c:v>
                </c:pt>
                <c:pt idx="6727">
                  <c:v>18.899999999999999</c:v>
                </c:pt>
                <c:pt idx="6728">
                  <c:v>18</c:v>
                </c:pt>
                <c:pt idx="6729">
                  <c:v>17.399999999999999</c:v>
                </c:pt>
                <c:pt idx="6730">
                  <c:v>17</c:v>
                </c:pt>
                <c:pt idx="6731">
                  <c:v>16.399999999999999</c:v>
                </c:pt>
                <c:pt idx="6732">
                  <c:v>15.8</c:v>
                </c:pt>
                <c:pt idx="6733">
                  <c:v>15.5</c:v>
                </c:pt>
                <c:pt idx="6734">
                  <c:v>16.3</c:v>
                </c:pt>
                <c:pt idx="6735">
                  <c:v>18.100000000000001</c:v>
                </c:pt>
                <c:pt idx="6736">
                  <c:v>19.100000000000001</c:v>
                </c:pt>
                <c:pt idx="6737">
                  <c:v>20.100000000000001</c:v>
                </c:pt>
                <c:pt idx="6738">
                  <c:v>21</c:v>
                </c:pt>
                <c:pt idx="6739">
                  <c:v>21.1</c:v>
                </c:pt>
                <c:pt idx="6740">
                  <c:v>21.1</c:v>
                </c:pt>
                <c:pt idx="6741">
                  <c:v>20.9</c:v>
                </c:pt>
                <c:pt idx="6742">
                  <c:v>24.7</c:v>
                </c:pt>
                <c:pt idx="6743">
                  <c:v>113.4</c:v>
                </c:pt>
                <c:pt idx="6744">
                  <c:v>209.9</c:v>
                </c:pt>
                <c:pt idx="6745">
                  <c:v>111.5</c:v>
                </c:pt>
                <c:pt idx="6746">
                  <c:v>51</c:v>
                </c:pt>
                <c:pt idx="6747">
                  <c:v>33.5</c:v>
                </c:pt>
                <c:pt idx="6748">
                  <c:v>28</c:v>
                </c:pt>
                <c:pt idx="6749">
                  <c:v>25.3</c:v>
                </c:pt>
                <c:pt idx="6750">
                  <c:v>26.2</c:v>
                </c:pt>
                <c:pt idx="6751">
                  <c:v>616.70000000000005</c:v>
                </c:pt>
                <c:pt idx="6752">
                  <c:v>1546.1</c:v>
                </c:pt>
                <c:pt idx="6753">
                  <c:v>1169.2</c:v>
                </c:pt>
                <c:pt idx="6754">
                  <c:v>515.1</c:v>
                </c:pt>
                <c:pt idx="6755">
                  <c:v>191.7</c:v>
                </c:pt>
                <c:pt idx="6756">
                  <c:v>91.6</c:v>
                </c:pt>
                <c:pt idx="6757">
                  <c:v>55.9</c:v>
                </c:pt>
                <c:pt idx="6758">
                  <c:v>38.700000000000003</c:v>
                </c:pt>
                <c:pt idx="6759">
                  <c:v>31.7</c:v>
                </c:pt>
                <c:pt idx="6760">
                  <c:v>28.6</c:v>
                </c:pt>
                <c:pt idx="6761">
                  <c:v>26</c:v>
                </c:pt>
                <c:pt idx="6762">
                  <c:v>23.6</c:v>
                </c:pt>
                <c:pt idx="6763">
                  <c:v>22.3</c:v>
                </c:pt>
                <c:pt idx="6764">
                  <c:v>23.6</c:v>
                </c:pt>
                <c:pt idx="6765">
                  <c:v>30.8</c:v>
                </c:pt>
                <c:pt idx="6766">
                  <c:v>56.8</c:v>
                </c:pt>
                <c:pt idx="6767">
                  <c:v>74.2</c:v>
                </c:pt>
                <c:pt idx="6768">
                  <c:v>47.3</c:v>
                </c:pt>
                <c:pt idx="6769">
                  <c:v>34.6</c:v>
                </c:pt>
                <c:pt idx="6770">
                  <c:v>27.8</c:v>
                </c:pt>
                <c:pt idx="6771">
                  <c:v>24.1</c:v>
                </c:pt>
                <c:pt idx="6772">
                  <c:v>23.4</c:v>
                </c:pt>
                <c:pt idx="6773">
                  <c:v>27.3</c:v>
                </c:pt>
                <c:pt idx="6774">
                  <c:v>30.8</c:v>
                </c:pt>
                <c:pt idx="6775">
                  <c:v>30</c:v>
                </c:pt>
                <c:pt idx="6776">
                  <c:v>28</c:v>
                </c:pt>
                <c:pt idx="6777">
                  <c:v>26.3</c:v>
                </c:pt>
                <c:pt idx="6778">
                  <c:v>24.1</c:v>
                </c:pt>
                <c:pt idx="6779">
                  <c:v>22</c:v>
                </c:pt>
                <c:pt idx="6780">
                  <c:v>20.7</c:v>
                </c:pt>
                <c:pt idx="6781">
                  <c:v>19.600000000000001</c:v>
                </c:pt>
                <c:pt idx="6782">
                  <c:v>18.8</c:v>
                </c:pt>
                <c:pt idx="6783">
                  <c:v>19</c:v>
                </c:pt>
                <c:pt idx="6784">
                  <c:v>400.9</c:v>
                </c:pt>
                <c:pt idx="6785">
                  <c:v>3261.4</c:v>
                </c:pt>
                <c:pt idx="6786">
                  <c:v>5399.8</c:v>
                </c:pt>
                <c:pt idx="6787">
                  <c:v>2210.4</c:v>
                </c:pt>
                <c:pt idx="6788">
                  <c:v>2342.5</c:v>
                </c:pt>
                <c:pt idx="6789">
                  <c:v>3470.7</c:v>
                </c:pt>
                <c:pt idx="6790">
                  <c:v>1780</c:v>
                </c:pt>
                <c:pt idx="6791">
                  <c:v>948.4</c:v>
                </c:pt>
                <c:pt idx="6792">
                  <c:v>1363.4</c:v>
                </c:pt>
                <c:pt idx="6793">
                  <c:v>1342</c:v>
                </c:pt>
                <c:pt idx="6794">
                  <c:v>515.4</c:v>
                </c:pt>
                <c:pt idx="6795">
                  <c:v>444.4</c:v>
                </c:pt>
                <c:pt idx="6796">
                  <c:v>598.1</c:v>
                </c:pt>
                <c:pt idx="6797">
                  <c:v>415.5</c:v>
                </c:pt>
                <c:pt idx="6798">
                  <c:v>253.3</c:v>
                </c:pt>
                <c:pt idx="6799">
                  <c:v>265.7</c:v>
                </c:pt>
                <c:pt idx="6800">
                  <c:v>570.70000000000005</c:v>
                </c:pt>
                <c:pt idx="6801">
                  <c:v>936.9</c:v>
                </c:pt>
                <c:pt idx="6802">
                  <c:v>756.8</c:v>
                </c:pt>
                <c:pt idx="6803">
                  <c:v>480.2</c:v>
                </c:pt>
                <c:pt idx="6804">
                  <c:v>296.5</c:v>
                </c:pt>
                <c:pt idx="6805">
                  <c:v>182</c:v>
                </c:pt>
                <c:pt idx="6806">
                  <c:v>129.4</c:v>
                </c:pt>
                <c:pt idx="6807">
                  <c:v>99.8</c:v>
                </c:pt>
                <c:pt idx="6808">
                  <c:v>81.2</c:v>
                </c:pt>
                <c:pt idx="6809">
                  <c:v>65.7</c:v>
                </c:pt>
                <c:pt idx="6810">
                  <c:v>56.8</c:v>
                </c:pt>
                <c:pt idx="6811">
                  <c:v>62</c:v>
                </c:pt>
                <c:pt idx="6812">
                  <c:v>76.5</c:v>
                </c:pt>
                <c:pt idx="6813">
                  <c:v>85.5</c:v>
                </c:pt>
                <c:pt idx="6814">
                  <c:v>75.7</c:v>
                </c:pt>
                <c:pt idx="6815">
                  <c:v>60.4</c:v>
                </c:pt>
                <c:pt idx="6816">
                  <c:v>46.6</c:v>
                </c:pt>
                <c:pt idx="6817">
                  <c:v>37</c:v>
                </c:pt>
                <c:pt idx="6818">
                  <c:v>32.5</c:v>
                </c:pt>
                <c:pt idx="6819">
                  <c:v>29.6</c:v>
                </c:pt>
                <c:pt idx="6820">
                  <c:v>26.5</c:v>
                </c:pt>
                <c:pt idx="6821">
                  <c:v>24</c:v>
                </c:pt>
                <c:pt idx="6822">
                  <c:v>21.8</c:v>
                </c:pt>
                <c:pt idx="6823">
                  <c:v>19.2</c:v>
                </c:pt>
                <c:pt idx="6824">
                  <c:v>17.8</c:v>
                </c:pt>
                <c:pt idx="6825">
                  <c:v>17.7</c:v>
                </c:pt>
                <c:pt idx="6826">
                  <c:v>17.899999999999999</c:v>
                </c:pt>
                <c:pt idx="6827">
                  <c:v>16.899999999999999</c:v>
                </c:pt>
                <c:pt idx="6828">
                  <c:v>15.2</c:v>
                </c:pt>
                <c:pt idx="6829">
                  <c:v>14.5</c:v>
                </c:pt>
                <c:pt idx="6830">
                  <c:v>13.7</c:v>
                </c:pt>
                <c:pt idx="6831">
                  <c:v>13</c:v>
                </c:pt>
                <c:pt idx="6832">
                  <c:v>12.6</c:v>
                </c:pt>
                <c:pt idx="6833">
                  <c:v>13.2</c:v>
                </c:pt>
                <c:pt idx="6834">
                  <c:v>17</c:v>
                </c:pt>
                <c:pt idx="6835">
                  <c:v>22.2</c:v>
                </c:pt>
                <c:pt idx="6836">
                  <c:v>24.1</c:v>
                </c:pt>
                <c:pt idx="6837">
                  <c:v>24.3</c:v>
                </c:pt>
                <c:pt idx="6838">
                  <c:v>23.7</c:v>
                </c:pt>
                <c:pt idx="6839">
                  <c:v>21.3</c:v>
                </c:pt>
                <c:pt idx="6840">
                  <c:v>18</c:v>
                </c:pt>
                <c:pt idx="6841">
                  <c:v>16.3</c:v>
                </c:pt>
                <c:pt idx="6842">
                  <c:v>17.8</c:v>
                </c:pt>
                <c:pt idx="6843">
                  <c:v>21.8</c:v>
                </c:pt>
                <c:pt idx="6844">
                  <c:v>23.6</c:v>
                </c:pt>
                <c:pt idx="6845">
                  <c:v>30.3</c:v>
                </c:pt>
                <c:pt idx="6846">
                  <c:v>37.700000000000003</c:v>
                </c:pt>
                <c:pt idx="6847">
                  <c:v>38.299999999999997</c:v>
                </c:pt>
                <c:pt idx="6848">
                  <c:v>38.6</c:v>
                </c:pt>
                <c:pt idx="6849">
                  <c:v>37.299999999999997</c:v>
                </c:pt>
                <c:pt idx="6850">
                  <c:v>34.6</c:v>
                </c:pt>
                <c:pt idx="6851">
                  <c:v>29.9</c:v>
                </c:pt>
                <c:pt idx="6852">
                  <c:v>26.2</c:v>
                </c:pt>
                <c:pt idx="6853">
                  <c:v>25</c:v>
                </c:pt>
                <c:pt idx="6854">
                  <c:v>24.9</c:v>
                </c:pt>
                <c:pt idx="6855">
                  <c:v>24.6</c:v>
                </c:pt>
                <c:pt idx="6856">
                  <c:v>25.3</c:v>
                </c:pt>
                <c:pt idx="6857">
                  <c:v>28.7</c:v>
                </c:pt>
                <c:pt idx="6858">
                  <c:v>31.2</c:v>
                </c:pt>
                <c:pt idx="6859">
                  <c:v>30.1</c:v>
                </c:pt>
                <c:pt idx="6860">
                  <c:v>30.9</c:v>
                </c:pt>
                <c:pt idx="6861">
                  <c:v>33.299999999999997</c:v>
                </c:pt>
                <c:pt idx="6862">
                  <c:v>34.5</c:v>
                </c:pt>
                <c:pt idx="6863">
                  <c:v>34.299999999999997</c:v>
                </c:pt>
                <c:pt idx="6864">
                  <c:v>33.5</c:v>
                </c:pt>
                <c:pt idx="6865">
                  <c:v>32.1</c:v>
                </c:pt>
                <c:pt idx="6866">
                  <c:v>31.4</c:v>
                </c:pt>
                <c:pt idx="6867">
                  <c:v>34.799999999999997</c:v>
                </c:pt>
                <c:pt idx="6868">
                  <c:v>37.700000000000003</c:v>
                </c:pt>
                <c:pt idx="6869">
                  <c:v>33.299999999999997</c:v>
                </c:pt>
                <c:pt idx="6870">
                  <c:v>31.7</c:v>
                </c:pt>
                <c:pt idx="6871">
                  <c:v>31.1</c:v>
                </c:pt>
                <c:pt idx="6872">
                  <c:v>31.1</c:v>
                </c:pt>
                <c:pt idx="6873">
                  <c:v>31.5</c:v>
                </c:pt>
                <c:pt idx="6874">
                  <c:v>32</c:v>
                </c:pt>
                <c:pt idx="6875">
                  <c:v>31.5</c:v>
                </c:pt>
                <c:pt idx="6876">
                  <c:v>30.9</c:v>
                </c:pt>
                <c:pt idx="6877">
                  <c:v>30.2</c:v>
                </c:pt>
                <c:pt idx="6878">
                  <c:v>30</c:v>
                </c:pt>
                <c:pt idx="6879">
                  <c:v>30.2</c:v>
                </c:pt>
                <c:pt idx="6880">
                  <c:v>30</c:v>
                </c:pt>
                <c:pt idx="6881">
                  <c:v>29.7</c:v>
                </c:pt>
                <c:pt idx="6882">
                  <c:v>29.2</c:v>
                </c:pt>
                <c:pt idx="6883">
                  <c:v>28.5</c:v>
                </c:pt>
                <c:pt idx="6884">
                  <c:v>29</c:v>
                </c:pt>
                <c:pt idx="6885">
                  <c:v>29</c:v>
                </c:pt>
                <c:pt idx="6886">
                  <c:v>28.1</c:v>
                </c:pt>
                <c:pt idx="6887">
                  <c:v>28.5</c:v>
                </c:pt>
                <c:pt idx="6888">
                  <c:v>30.6</c:v>
                </c:pt>
                <c:pt idx="6889">
                  <c:v>31.3</c:v>
                </c:pt>
                <c:pt idx="6890">
                  <c:v>31.8</c:v>
                </c:pt>
                <c:pt idx="6891">
                  <c:v>32.1</c:v>
                </c:pt>
                <c:pt idx="6892">
                  <c:v>30.9</c:v>
                </c:pt>
                <c:pt idx="6893">
                  <c:v>30.3</c:v>
                </c:pt>
                <c:pt idx="6894">
                  <c:v>29.7</c:v>
                </c:pt>
                <c:pt idx="6895">
                  <c:v>29.5</c:v>
                </c:pt>
                <c:pt idx="6896">
                  <c:v>29.8</c:v>
                </c:pt>
                <c:pt idx="6897">
                  <c:v>30.4</c:v>
                </c:pt>
                <c:pt idx="6898">
                  <c:v>30.6</c:v>
                </c:pt>
                <c:pt idx="6899">
                  <c:v>30.5</c:v>
                </c:pt>
                <c:pt idx="6900">
                  <c:v>31.4</c:v>
                </c:pt>
                <c:pt idx="6901">
                  <c:v>34.9</c:v>
                </c:pt>
                <c:pt idx="6902">
                  <c:v>39.5</c:v>
                </c:pt>
                <c:pt idx="6903">
                  <c:v>36.700000000000003</c:v>
                </c:pt>
                <c:pt idx="6904">
                  <c:v>32.799999999999997</c:v>
                </c:pt>
                <c:pt idx="6905">
                  <c:v>30.9</c:v>
                </c:pt>
                <c:pt idx="6906">
                  <c:v>30</c:v>
                </c:pt>
                <c:pt idx="6907">
                  <c:v>29.7</c:v>
                </c:pt>
                <c:pt idx="6908">
                  <c:v>29.4</c:v>
                </c:pt>
                <c:pt idx="6909">
                  <c:v>29.9</c:v>
                </c:pt>
                <c:pt idx="6910">
                  <c:v>30.6</c:v>
                </c:pt>
                <c:pt idx="6911">
                  <c:v>30.2</c:v>
                </c:pt>
                <c:pt idx="6912">
                  <c:v>29.1</c:v>
                </c:pt>
                <c:pt idx="6913">
                  <c:v>28</c:v>
                </c:pt>
                <c:pt idx="6914">
                  <c:v>27.8</c:v>
                </c:pt>
                <c:pt idx="6915">
                  <c:v>27.5</c:v>
                </c:pt>
                <c:pt idx="6916">
                  <c:v>28.4</c:v>
                </c:pt>
                <c:pt idx="6917">
                  <c:v>29.7</c:v>
                </c:pt>
                <c:pt idx="6918">
                  <c:v>29.4</c:v>
                </c:pt>
                <c:pt idx="6919">
                  <c:v>29.5</c:v>
                </c:pt>
                <c:pt idx="6920">
                  <c:v>30.3</c:v>
                </c:pt>
                <c:pt idx="6921">
                  <c:v>31.2</c:v>
                </c:pt>
                <c:pt idx="6922">
                  <c:v>31.3</c:v>
                </c:pt>
                <c:pt idx="6923">
                  <c:v>31</c:v>
                </c:pt>
                <c:pt idx="6924">
                  <c:v>31</c:v>
                </c:pt>
                <c:pt idx="6925">
                  <c:v>32.700000000000003</c:v>
                </c:pt>
                <c:pt idx="6926">
                  <c:v>34.9</c:v>
                </c:pt>
                <c:pt idx="6927">
                  <c:v>34.799999999999997</c:v>
                </c:pt>
                <c:pt idx="6928">
                  <c:v>33.9</c:v>
                </c:pt>
                <c:pt idx="6929">
                  <c:v>33.6</c:v>
                </c:pt>
                <c:pt idx="6930">
                  <c:v>33.700000000000003</c:v>
                </c:pt>
                <c:pt idx="6931">
                  <c:v>32.9</c:v>
                </c:pt>
                <c:pt idx="6932">
                  <c:v>32.6</c:v>
                </c:pt>
                <c:pt idx="6933">
                  <c:v>32.9</c:v>
                </c:pt>
                <c:pt idx="6934">
                  <c:v>32.9</c:v>
                </c:pt>
                <c:pt idx="6935">
                  <c:v>32.299999999999997</c:v>
                </c:pt>
                <c:pt idx="6936">
                  <c:v>32</c:v>
                </c:pt>
                <c:pt idx="6937">
                  <c:v>34.4</c:v>
                </c:pt>
                <c:pt idx="6938">
                  <c:v>40</c:v>
                </c:pt>
                <c:pt idx="6939">
                  <c:v>41.9</c:v>
                </c:pt>
                <c:pt idx="6940">
                  <c:v>38.700000000000003</c:v>
                </c:pt>
                <c:pt idx="6941">
                  <c:v>32.5</c:v>
                </c:pt>
                <c:pt idx="6942">
                  <c:v>25.7</c:v>
                </c:pt>
                <c:pt idx="6943">
                  <c:v>24.2</c:v>
                </c:pt>
                <c:pt idx="6944">
                  <c:v>25</c:v>
                </c:pt>
                <c:pt idx="6945">
                  <c:v>25.2</c:v>
                </c:pt>
                <c:pt idx="6946">
                  <c:v>25.1</c:v>
                </c:pt>
                <c:pt idx="6947">
                  <c:v>25</c:v>
                </c:pt>
                <c:pt idx="6948">
                  <c:v>25.4</c:v>
                </c:pt>
                <c:pt idx="6949">
                  <c:v>26.8</c:v>
                </c:pt>
                <c:pt idx="6950">
                  <c:v>26.7</c:v>
                </c:pt>
                <c:pt idx="6951">
                  <c:v>25.1</c:v>
                </c:pt>
                <c:pt idx="6952">
                  <c:v>24.3</c:v>
                </c:pt>
                <c:pt idx="6953">
                  <c:v>24.4</c:v>
                </c:pt>
                <c:pt idx="6954">
                  <c:v>25</c:v>
                </c:pt>
                <c:pt idx="6955">
                  <c:v>26.7</c:v>
                </c:pt>
                <c:pt idx="6956">
                  <c:v>34.799999999999997</c:v>
                </c:pt>
                <c:pt idx="6957">
                  <c:v>46</c:v>
                </c:pt>
                <c:pt idx="6958">
                  <c:v>44.6</c:v>
                </c:pt>
                <c:pt idx="6959">
                  <c:v>39.9</c:v>
                </c:pt>
                <c:pt idx="6960">
                  <c:v>38.799999999999997</c:v>
                </c:pt>
                <c:pt idx="6961">
                  <c:v>39.700000000000003</c:v>
                </c:pt>
                <c:pt idx="6962">
                  <c:v>39</c:v>
                </c:pt>
                <c:pt idx="6963">
                  <c:v>37.700000000000003</c:v>
                </c:pt>
                <c:pt idx="6964">
                  <c:v>37.200000000000003</c:v>
                </c:pt>
                <c:pt idx="6965">
                  <c:v>37.1</c:v>
                </c:pt>
                <c:pt idx="6966">
                  <c:v>36.5</c:v>
                </c:pt>
                <c:pt idx="6967">
                  <c:v>36.1</c:v>
                </c:pt>
                <c:pt idx="6968">
                  <c:v>36.799999999999997</c:v>
                </c:pt>
                <c:pt idx="6969">
                  <c:v>37.6</c:v>
                </c:pt>
                <c:pt idx="6970">
                  <c:v>37.6</c:v>
                </c:pt>
                <c:pt idx="6971">
                  <c:v>37</c:v>
                </c:pt>
                <c:pt idx="6972">
                  <c:v>35.799999999999997</c:v>
                </c:pt>
                <c:pt idx="6973">
                  <c:v>35.1</c:v>
                </c:pt>
                <c:pt idx="6974">
                  <c:v>34.799999999999997</c:v>
                </c:pt>
                <c:pt idx="6975">
                  <c:v>34.299999999999997</c:v>
                </c:pt>
                <c:pt idx="6976">
                  <c:v>34.200000000000003</c:v>
                </c:pt>
                <c:pt idx="6977">
                  <c:v>34.4</c:v>
                </c:pt>
                <c:pt idx="6978">
                  <c:v>34.4</c:v>
                </c:pt>
                <c:pt idx="6979">
                  <c:v>33.700000000000003</c:v>
                </c:pt>
                <c:pt idx="6980">
                  <c:v>33.4</c:v>
                </c:pt>
                <c:pt idx="6981">
                  <c:v>33.700000000000003</c:v>
                </c:pt>
                <c:pt idx="6982">
                  <c:v>34.200000000000003</c:v>
                </c:pt>
                <c:pt idx="6983">
                  <c:v>33.9</c:v>
                </c:pt>
                <c:pt idx="6984">
                  <c:v>33.799999999999997</c:v>
                </c:pt>
                <c:pt idx="6985">
                  <c:v>34.6</c:v>
                </c:pt>
                <c:pt idx="6986">
                  <c:v>35.6</c:v>
                </c:pt>
                <c:pt idx="6987">
                  <c:v>36</c:v>
                </c:pt>
                <c:pt idx="6988">
                  <c:v>35.9</c:v>
                </c:pt>
                <c:pt idx="6989">
                  <c:v>35.700000000000003</c:v>
                </c:pt>
                <c:pt idx="6990">
                  <c:v>36.700000000000003</c:v>
                </c:pt>
                <c:pt idx="6991">
                  <c:v>37.5</c:v>
                </c:pt>
                <c:pt idx="6992">
                  <c:v>37.1</c:v>
                </c:pt>
                <c:pt idx="6993">
                  <c:v>35.9</c:v>
                </c:pt>
                <c:pt idx="6994">
                  <c:v>35</c:v>
                </c:pt>
                <c:pt idx="6995">
                  <c:v>34.6</c:v>
                </c:pt>
                <c:pt idx="6996">
                  <c:v>33.700000000000003</c:v>
                </c:pt>
                <c:pt idx="6997">
                  <c:v>31.4</c:v>
                </c:pt>
                <c:pt idx="6998">
                  <c:v>27</c:v>
                </c:pt>
                <c:pt idx="6999">
                  <c:v>23.1</c:v>
                </c:pt>
                <c:pt idx="7000">
                  <c:v>21.7</c:v>
                </c:pt>
                <c:pt idx="7001">
                  <c:v>21.5</c:v>
                </c:pt>
                <c:pt idx="7002">
                  <c:v>23.8</c:v>
                </c:pt>
                <c:pt idx="7003">
                  <c:v>32.200000000000003</c:v>
                </c:pt>
                <c:pt idx="7004">
                  <c:v>40.1</c:v>
                </c:pt>
                <c:pt idx="7005">
                  <c:v>40.6</c:v>
                </c:pt>
                <c:pt idx="7006">
                  <c:v>42.4</c:v>
                </c:pt>
                <c:pt idx="7007">
                  <c:v>44</c:v>
                </c:pt>
                <c:pt idx="7008">
                  <c:v>43.8</c:v>
                </c:pt>
                <c:pt idx="7009">
                  <c:v>44.4</c:v>
                </c:pt>
                <c:pt idx="7010">
                  <c:v>44.9</c:v>
                </c:pt>
                <c:pt idx="7011">
                  <c:v>43.7</c:v>
                </c:pt>
                <c:pt idx="7012">
                  <c:v>41.5</c:v>
                </c:pt>
                <c:pt idx="7013">
                  <c:v>41.4</c:v>
                </c:pt>
                <c:pt idx="7014">
                  <c:v>43</c:v>
                </c:pt>
                <c:pt idx="7015">
                  <c:v>44.1</c:v>
                </c:pt>
                <c:pt idx="7016">
                  <c:v>49.5</c:v>
                </c:pt>
                <c:pt idx="7017">
                  <c:v>56.8</c:v>
                </c:pt>
                <c:pt idx="7018">
                  <c:v>56.1</c:v>
                </c:pt>
                <c:pt idx="7019">
                  <c:v>53.4</c:v>
                </c:pt>
                <c:pt idx="7020">
                  <c:v>51.7</c:v>
                </c:pt>
                <c:pt idx="7021">
                  <c:v>46.3</c:v>
                </c:pt>
                <c:pt idx="7022">
                  <c:v>43.9</c:v>
                </c:pt>
                <c:pt idx="7023">
                  <c:v>42.9</c:v>
                </c:pt>
                <c:pt idx="7024">
                  <c:v>43.8</c:v>
                </c:pt>
                <c:pt idx="7025">
                  <c:v>46.9</c:v>
                </c:pt>
                <c:pt idx="7026">
                  <c:v>54.3</c:v>
                </c:pt>
                <c:pt idx="7027">
                  <c:v>61.4</c:v>
                </c:pt>
                <c:pt idx="7028">
                  <c:v>55.3</c:v>
                </c:pt>
                <c:pt idx="7029">
                  <c:v>50</c:v>
                </c:pt>
                <c:pt idx="7030">
                  <c:v>46.6</c:v>
                </c:pt>
                <c:pt idx="7031">
                  <c:v>44.4</c:v>
                </c:pt>
                <c:pt idx="7032">
                  <c:v>42.8</c:v>
                </c:pt>
                <c:pt idx="7033">
                  <c:v>41.9</c:v>
                </c:pt>
                <c:pt idx="7034">
                  <c:v>41.5</c:v>
                </c:pt>
                <c:pt idx="7035">
                  <c:v>41.1</c:v>
                </c:pt>
                <c:pt idx="7036">
                  <c:v>42.4</c:v>
                </c:pt>
                <c:pt idx="7037">
                  <c:v>47.6</c:v>
                </c:pt>
                <c:pt idx="7038">
                  <c:v>55.3</c:v>
                </c:pt>
                <c:pt idx="7039">
                  <c:v>70.099999999999994</c:v>
                </c:pt>
                <c:pt idx="7040">
                  <c:v>84.7</c:v>
                </c:pt>
                <c:pt idx="7041">
                  <c:v>77</c:v>
                </c:pt>
                <c:pt idx="7042">
                  <c:v>62.6</c:v>
                </c:pt>
                <c:pt idx="7043">
                  <c:v>55.6</c:v>
                </c:pt>
                <c:pt idx="7044">
                  <c:v>51.4</c:v>
                </c:pt>
                <c:pt idx="7045">
                  <c:v>50.2</c:v>
                </c:pt>
                <c:pt idx="7046">
                  <c:v>54</c:v>
                </c:pt>
                <c:pt idx="7047">
                  <c:v>58.8</c:v>
                </c:pt>
                <c:pt idx="7048">
                  <c:v>63</c:v>
                </c:pt>
                <c:pt idx="7049">
                  <c:v>63.7</c:v>
                </c:pt>
                <c:pt idx="7050">
                  <c:v>57.7</c:v>
                </c:pt>
                <c:pt idx="7051">
                  <c:v>52.4</c:v>
                </c:pt>
                <c:pt idx="7052">
                  <c:v>48.2</c:v>
                </c:pt>
                <c:pt idx="7053">
                  <c:v>45.4</c:v>
                </c:pt>
                <c:pt idx="7054">
                  <c:v>44.3</c:v>
                </c:pt>
                <c:pt idx="7055">
                  <c:v>44.8</c:v>
                </c:pt>
                <c:pt idx="7056">
                  <c:v>45.8</c:v>
                </c:pt>
                <c:pt idx="7057">
                  <c:v>45.6</c:v>
                </c:pt>
                <c:pt idx="7058">
                  <c:v>43.8</c:v>
                </c:pt>
                <c:pt idx="7059">
                  <c:v>42.2</c:v>
                </c:pt>
                <c:pt idx="7060">
                  <c:v>41.8</c:v>
                </c:pt>
                <c:pt idx="7061">
                  <c:v>41.6</c:v>
                </c:pt>
                <c:pt idx="7062">
                  <c:v>40.799999999999997</c:v>
                </c:pt>
                <c:pt idx="7063">
                  <c:v>39.6</c:v>
                </c:pt>
                <c:pt idx="7064">
                  <c:v>38.4</c:v>
                </c:pt>
                <c:pt idx="7065">
                  <c:v>37.6</c:v>
                </c:pt>
                <c:pt idx="7066">
                  <c:v>37.4</c:v>
                </c:pt>
                <c:pt idx="7067">
                  <c:v>36.6</c:v>
                </c:pt>
                <c:pt idx="7068">
                  <c:v>34.700000000000003</c:v>
                </c:pt>
                <c:pt idx="7069">
                  <c:v>34.4</c:v>
                </c:pt>
                <c:pt idx="7070">
                  <c:v>34.299999999999997</c:v>
                </c:pt>
                <c:pt idx="7071">
                  <c:v>34</c:v>
                </c:pt>
                <c:pt idx="7072">
                  <c:v>33.4</c:v>
                </c:pt>
                <c:pt idx="7073">
                  <c:v>32.9</c:v>
                </c:pt>
                <c:pt idx="7074">
                  <c:v>33.799999999999997</c:v>
                </c:pt>
                <c:pt idx="7075">
                  <c:v>37.700000000000003</c:v>
                </c:pt>
                <c:pt idx="7076">
                  <c:v>43</c:v>
                </c:pt>
                <c:pt idx="7077">
                  <c:v>45.5</c:v>
                </c:pt>
                <c:pt idx="7078">
                  <c:v>45.7</c:v>
                </c:pt>
                <c:pt idx="7079">
                  <c:v>44.1</c:v>
                </c:pt>
                <c:pt idx="7080">
                  <c:v>40.200000000000003</c:v>
                </c:pt>
                <c:pt idx="7081">
                  <c:v>42.7</c:v>
                </c:pt>
                <c:pt idx="7082">
                  <c:v>46.2</c:v>
                </c:pt>
                <c:pt idx="7083">
                  <c:v>47.4</c:v>
                </c:pt>
                <c:pt idx="7084">
                  <c:v>47.6</c:v>
                </c:pt>
                <c:pt idx="7085">
                  <c:v>43.4</c:v>
                </c:pt>
                <c:pt idx="7086">
                  <c:v>39.5</c:v>
                </c:pt>
                <c:pt idx="7087">
                  <c:v>36.299999999999997</c:v>
                </c:pt>
                <c:pt idx="7088">
                  <c:v>33.6</c:v>
                </c:pt>
                <c:pt idx="7089">
                  <c:v>33.1</c:v>
                </c:pt>
                <c:pt idx="7090">
                  <c:v>34.299999999999997</c:v>
                </c:pt>
                <c:pt idx="7091">
                  <c:v>35.1</c:v>
                </c:pt>
                <c:pt idx="7092">
                  <c:v>34.200000000000003</c:v>
                </c:pt>
                <c:pt idx="7093">
                  <c:v>32.799999999999997</c:v>
                </c:pt>
                <c:pt idx="7094">
                  <c:v>33.200000000000003</c:v>
                </c:pt>
                <c:pt idx="7095">
                  <c:v>36.4</c:v>
                </c:pt>
                <c:pt idx="7096">
                  <c:v>38.5</c:v>
                </c:pt>
                <c:pt idx="7097">
                  <c:v>36.799999999999997</c:v>
                </c:pt>
                <c:pt idx="7098">
                  <c:v>34.1</c:v>
                </c:pt>
                <c:pt idx="7099">
                  <c:v>32.700000000000003</c:v>
                </c:pt>
                <c:pt idx="7100">
                  <c:v>32.6</c:v>
                </c:pt>
                <c:pt idx="7101">
                  <c:v>34.5</c:v>
                </c:pt>
                <c:pt idx="7102">
                  <c:v>40.799999999999997</c:v>
                </c:pt>
                <c:pt idx="7103">
                  <c:v>44.7</c:v>
                </c:pt>
                <c:pt idx="7104">
                  <c:v>41.3</c:v>
                </c:pt>
                <c:pt idx="7105">
                  <c:v>39.4</c:v>
                </c:pt>
                <c:pt idx="7106">
                  <c:v>39.4</c:v>
                </c:pt>
                <c:pt idx="7107">
                  <c:v>37.5</c:v>
                </c:pt>
                <c:pt idx="7108">
                  <c:v>36</c:v>
                </c:pt>
                <c:pt idx="7109">
                  <c:v>34.700000000000003</c:v>
                </c:pt>
                <c:pt idx="7110">
                  <c:v>35.6</c:v>
                </c:pt>
                <c:pt idx="7111">
                  <c:v>37</c:v>
                </c:pt>
                <c:pt idx="7112">
                  <c:v>36.5</c:v>
                </c:pt>
                <c:pt idx="7113">
                  <c:v>35.4</c:v>
                </c:pt>
                <c:pt idx="7114">
                  <c:v>34.6</c:v>
                </c:pt>
                <c:pt idx="7115">
                  <c:v>63.5</c:v>
                </c:pt>
                <c:pt idx="7116">
                  <c:v>101.2</c:v>
                </c:pt>
                <c:pt idx="7117">
                  <c:v>72.2</c:v>
                </c:pt>
                <c:pt idx="7118">
                  <c:v>46.4</c:v>
                </c:pt>
                <c:pt idx="7119">
                  <c:v>39.6</c:v>
                </c:pt>
                <c:pt idx="7120">
                  <c:v>38.700000000000003</c:v>
                </c:pt>
                <c:pt idx="7121">
                  <c:v>38.5</c:v>
                </c:pt>
                <c:pt idx="7122">
                  <c:v>37.1</c:v>
                </c:pt>
                <c:pt idx="7123">
                  <c:v>34.6</c:v>
                </c:pt>
                <c:pt idx="7124">
                  <c:v>32.700000000000003</c:v>
                </c:pt>
                <c:pt idx="7125">
                  <c:v>31</c:v>
                </c:pt>
                <c:pt idx="7126">
                  <c:v>30</c:v>
                </c:pt>
                <c:pt idx="7127">
                  <c:v>29.4</c:v>
                </c:pt>
                <c:pt idx="7128">
                  <c:v>28.6</c:v>
                </c:pt>
                <c:pt idx="7129">
                  <c:v>29.5</c:v>
                </c:pt>
                <c:pt idx="7130">
                  <c:v>33.299999999999997</c:v>
                </c:pt>
                <c:pt idx="7131">
                  <c:v>33.299999999999997</c:v>
                </c:pt>
                <c:pt idx="7132">
                  <c:v>30.5</c:v>
                </c:pt>
                <c:pt idx="7133">
                  <c:v>28.5</c:v>
                </c:pt>
                <c:pt idx="7134">
                  <c:v>28.5</c:v>
                </c:pt>
                <c:pt idx="7135">
                  <c:v>29.3</c:v>
                </c:pt>
                <c:pt idx="7136">
                  <c:v>29.3</c:v>
                </c:pt>
                <c:pt idx="7137">
                  <c:v>29</c:v>
                </c:pt>
                <c:pt idx="7138">
                  <c:v>29.7</c:v>
                </c:pt>
                <c:pt idx="7139">
                  <c:v>30.4</c:v>
                </c:pt>
                <c:pt idx="7140">
                  <c:v>40.799999999999997</c:v>
                </c:pt>
                <c:pt idx="7141">
                  <c:v>102.7</c:v>
                </c:pt>
                <c:pt idx="7142">
                  <c:v>418.7</c:v>
                </c:pt>
                <c:pt idx="7143">
                  <c:v>683.7</c:v>
                </c:pt>
                <c:pt idx="7144">
                  <c:v>344.6</c:v>
                </c:pt>
                <c:pt idx="7145">
                  <c:v>131.1</c:v>
                </c:pt>
                <c:pt idx="7146">
                  <c:v>77.400000000000006</c:v>
                </c:pt>
                <c:pt idx="7147">
                  <c:v>55.2</c:v>
                </c:pt>
                <c:pt idx="7148">
                  <c:v>42.6</c:v>
                </c:pt>
                <c:pt idx="7149">
                  <c:v>34.6</c:v>
                </c:pt>
                <c:pt idx="7150">
                  <c:v>31.1</c:v>
                </c:pt>
                <c:pt idx="7151">
                  <c:v>28.8</c:v>
                </c:pt>
                <c:pt idx="7152">
                  <c:v>26.1</c:v>
                </c:pt>
                <c:pt idx="7153">
                  <c:v>24.8</c:v>
                </c:pt>
                <c:pt idx="7154">
                  <c:v>24.3</c:v>
                </c:pt>
                <c:pt idx="7155">
                  <c:v>24</c:v>
                </c:pt>
                <c:pt idx="7156">
                  <c:v>23.9</c:v>
                </c:pt>
                <c:pt idx="7157">
                  <c:v>24</c:v>
                </c:pt>
                <c:pt idx="7158">
                  <c:v>24</c:v>
                </c:pt>
                <c:pt idx="7159">
                  <c:v>24</c:v>
                </c:pt>
                <c:pt idx="7160">
                  <c:v>24.2</c:v>
                </c:pt>
                <c:pt idx="7161">
                  <c:v>24.3</c:v>
                </c:pt>
                <c:pt idx="7162">
                  <c:v>24.5</c:v>
                </c:pt>
                <c:pt idx="7163">
                  <c:v>24.6</c:v>
                </c:pt>
                <c:pt idx="7164">
                  <c:v>24.6</c:v>
                </c:pt>
                <c:pt idx="7165">
                  <c:v>24.7</c:v>
                </c:pt>
                <c:pt idx="7166">
                  <c:v>24.8</c:v>
                </c:pt>
                <c:pt idx="7167">
                  <c:v>25</c:v>
                </c:pt>
                <c:pt idx="7168">
                  <c:v>25.1</c:v>
                </c:pt>
                <c:pt idx="7169">
                  <c:v>25</c:v>
                </c:pt>
                <c:pt idx="7170">
                  <c:v>24.8</c:v>
                </c:pt>
                <c:pt idx="7171">
                  <c:v>24.6</c:v>
                </c:pt>
                <c:pt idx="7172">
                  <c:v>24.7</c:v>
                </c:pt>
                <c:pt idx="7173">
                  <c:v>24.6</c:v>
                </c:pt>
                <c:pt idx="7174">
                  <c:v>24.6</c:v>
                </c:pt>
                <c:pt idx="7175">
                  <c:v>24.5</c:v>
                </c:pt>
                <c:pt idx="7176">
                  <c:v>24.9</c:v>
                </c:pt>
                <c:pt idx="7177">
                  <c:v>25.7</c:v>
                </c:pt>
                <c:pt idx="7178">
                  <c:v>26</c:v>
                </c:pt>
                <c:pt idx="7179">
                  <c:v>26.3</c:v>
                </c:pt>
                <c:pt idx="7180">
                  <c:v>25.6</c:v>
                </c:pt>
                <c:pt idx="7181">
                  <c:v>24.6</c:v>
                </c:pt>
                <c:pt idx="7182">
                  <c:v>24</c:v>
                </c:pt>
                <c:pt idx="7183">
                  <c:v>24</c:v>
                </c:pt>
                <c:pt idx="7184">
                  <c:v>26.3</c:v>
                </c:pt>
                <c:pt idx="7185">
                  <c:v>28.7</c:v>
                </c:pt>
                <c:pt idx="7186">
                  <c:v>30.9</c:v>
                </c:pt>
                <c:pt idx="7187">
                  <c:v>125.3</c:v>
                </c:pt>
                <c:pt idx="7188">
                  <c:v>198.6</c:v>
                </c:pt>
                <c:pt idx="7189">
                  <c:v>58</c:v>
                </c:pt>
                <c:pt idx="7190">
                  <c:v>37.5</c:v>
                </c:pt>
                <c:pt idx="7191">
                  <c:v>31.7</c:v>
                </c:pt>
                <c:pt idx="7192">
                  <c:v>29.6</c:v>
                </c:pt>
                <c:pt idx="7193">
                  <c:v>27.8</c:v>
                </c:pt>
                <c:pt idx="7194">
                  <c:v>26.3</c:v>
                </c:pt>
                <c:pt idx="7195">
                  <c:v>25.8</c:v>
                </c:pt>
                <c:pt idx="7196">
                  <c:v>24.8</c:v>
                </c:pt>
                <c:pt idx="7197">
                  <c:v>23.8</c:v>
                </c:pt>
                <c:pt idx="7198">
                  <c:v>23.1</c:v>
                </c:pt>
                <c:pt idx="7199">
                  <c:v>23</c:v>
                </c:pt>
                <c:pt idx="7200">
                  <c:v>25.2</c:v>
                </c:pt>
                <c:pt idx="7201">
                  <c:v>30.2</c:v>
                </c:pt>
                <c:pt idx="7202">
                  <c:v>34</c:v>
                </c:pt>
                <c:pt idx="7203">
                  <c:v>34.4</c:v>
                </c:pt>
                <c:pt idx="7204">
                  <c:v>35.1</c:v>
                </c:pt>
                <c:pt idx="7205">
                  <c:v>34.4</c:v>
                </c:pt>
                <c:pt idx="7206">
                  <c:v>32.299999999999997</c:v>
                </c:pt>
                <c:pt idx="7207">
                  <c:v>30</c:v>
                </c:pt>
                <c:pt idx="7208">
                  <c:v>30.3</c:v>
                </c:pt>
                <c:pt idx="7209">
                  <c:v>31.6</c:v>
                </c:pt>
                <c:pt idx="7210">
                  <c:v>32</c:v>
                </c:pt>
                <c:pt idx="7211">
                  <c:v>30.4</c:v>
                </c:pt>
                <c:pt idx="7212">
                  <c:v>29.1</c:v>
                </c:pt>
                <c:pt idx="7213">
                  <c:v>29.2</c:v>
                </c:pt>
                <c:pt idx="7214">
                  <c:v>28.8</c:v>
                </c:pt>
                <c:pt idx="7215">
                  <c:v>28.2</c:v>
                </c:pt>
                <c:pt idx="7216">
                  <c:v>28.1</c:v>
                </c:pt>
                <c:pt idx="7217">
                  <c:v>27.8</c:v>
                </c:pt>
                <c:pt idx="7218">
                  <c:v>26.7</c:v>
                </c:pt>
                <c:pt idx="7219">
                  <c:v>26</c:v>
                </c:pt>
                <c:pt idx="7220">
                  <c:v>27.2</c:v>
                </c:pt>
                <c:pt idx="7221">
                  <c:v>28</c:v>
                </c:pt>
                <c:pt idx="7222">
                  <c:v>29.6</c:v>
                </c:pt>
                <c:pt idx="7223">
                  <c:v>32.5</c:v>
                </c:pt>
                <c:pt idx="7224">
                  <c:v>32.799999999999997</c:v>
                </c:pt>
                <c:pt idx="7225">
                  <c:v>31.3</c:v>
                </c:pt>
                <c:pt idx="7226">
                  <c:v>31.7</c:v>
                </c:pt>
                <c:pt idx="7227">
                  <c:v>31.2</c:v>
                </c:pt>
                <c:pt idx="7228">
                  <c:v>30.3</c:v>
                </c:pt>
                <c:pt idx="7229">
                  <c:v>31.4</c:v>
                </c:pt>
                <c:pt idx="7230">
                  <c:v>33.700000000000003</c:v>
                </c:pt>
                <c:pt idx="7231">
                  <c:v>35.200000000000003</c:v>
                </c:pt>
                <c:pt idx="7232">
                  <c:v>33.5</c:v>
                </c:pt>
                <c:pt idx="7233">
                  <c:v>31.6</c:v>
                </c:pt>
                <c:pt idx="7234">
                  <c:v>31.3</c:v>
                </c:pt>
                <c:pt idx="7235">
                  <c:v>37.4</c:v>
                </c:pt>
                <c:pt idx="7236">
                  <c:v>45.8</c:v>
                </c:pt>
                <c:pt idx="7237">
                  <c:v>43.1</c:v>
                </c:pt>
                <c:pt idx="7238">
                  <c:v>36.6</c:v>
                </c:pt>
                <c:pt idx="7239">
                  <c:v>32.9</c:v>
                </c:pt>
                <c:pt idx="7240">
                  <c:v>31.8</c:v>
                </c:pt>
                <c:pt idx="7241">
                  <c:v>32.1</c:v>
                </c:pt>
                <c:pt idx="7242">
                  <c:v>33.5</c:v>
                </c:pt>
                <c:pt idx="7243">
                  <c:v>38</c:v>
                </c:pt>
                <c:pt idx="7244">
                  <c:v>42.8</c:v>
                </c:pt>
                <c:pt idx="7245">
                  <c:v>41.4</c:v>
                </c:pt>
                <c:pt idx="7246">
                  <c:v>39.700000000000003</c:v>
                </c:pt>
                <c:pt idx="7247">
                  <c:v>39.1</c:v>
                </c:pt>
                <c:pt idx="7248">
                  <c:v>39.200000000000003</c:v>
                </c:pt>
                <c:pt idx="7249">
                  <c:v>41.4</c:v>
                </c:pt>
                <c:pt idx="7250">
                  <c:v>43.6</c:v>
                </c:pt>
                <c:pt idx="7251">
                  <c:v>40.200000000000003</c:v>
                </c:pt>
                <c:pt idx="7252">
                  <c:v>35.9</c:v>
                </c:pt>
                <c:pt idx="7253">
                  <c:v>34.4</c:v>
                </c:pt>
                <c:pt idx="7254">
                  <c:v>33.700000000000003</c:v>
                </c:pt>
                <c:pt idx="7255">
                  <c:v>32.6</c:v>
                </c:pt>
                <c:pt idx="7256">
                  <c:v>32.1</c:v>
                </c:pt>
                <c:pt idx="7257">
                  <c:v>32.700000000000003</c:v>
                </c:pt>
                <c:pt idx="7258">
                  <c:v>33.200000000000003</c:v>
                </c:pt>
                <c:pt idx="7259">
                  <c:v>32.799999999999997</c:v>
                </c:pt>
                <c:pt idx="7260">
                  <c:v>32.5</c:v>
                </c:pt>
                <c:pt idx="7261">
                  <c:v>32.6</c:v>
                </c:pt>
                <c:pt idx="7262">
                  <c:v>35.299999999999997</c:v>
                </c:pt>
                <c:pt idx="7263">
                  <c:v>37.299999999999997</c:v>
                </c:pt>
                <c:pt idx="7264">
                  <c:v>36.200000000000003</c:v>
                </c:pt>
                <c:pt idx="7265">
                  <c:v>34.5</c:v>
                </c:pt>
                <c:pt idx="7266">
                  <c:v>34.5</c:v>
                </c:pt>
                <c:pt idx="7267">
                  <c:v>37.6</c:v>
                </c:pt>
                <c:pt idx="7268">
                  <c:v>40.1</c:v>
                </c:pt>
                <c:pt idx="7269">
                  <c:v>37.799999999999997</c:v>
                </c:pt>
                <c:pt idx="7270">
                  <c:v>34.1</c:v>
                </c:pt>
                <c:pt idx="7271">
                  <c:v>33.9</c:v>
                </c:pt>
                <c:pt idx="7272">
                  <c:v>35.4</c:v>
                </c:pt>
                <c:pt idx="7273">
                  <c:v>35.1</c:v>
                </c:pt>
                <c:pt idx="7274">
                  <c:v>36.200000000000003</c:v>
                </c:pt>
                <c:pt idx="7275">
                  <c:v>37</c:v>
                </c:pt>
                <c:pt idx="7276">
                  <c:v>36.700000000000003</c:v>
                </c:pt>
                <c:pt idx="7277">
                  <c:v>36.1</c:v>
                </c:pt>
                <c:pt idx="7278">
                  <c:v>36.5</c:v>
                </c:pt>
                <c:pt idx="7279">
                  <c:v>36.200000000000003</c:v>
                </c:pt>
                <c:pt idx="7280">
                  <c:v>37</c:v>
                </c:pt>
                <c:pt idx="7281">
                  <c:v>37.700000000000003</c:v>
                </c:pt>
                <c:pt idx="7282">
                  <c:v>38.299999999999997</c:v>
                </c:pt>
                <c:pt idx="7283">
                  <c:v>40.6</c:v>
                </c:pt>
                <c:pt idx="7284">
                  <c:v>40.299999999999997</c:v>
                </c:pt>
                <c:pt idx="7285">
                  <c:v>38.9</c:v>
                </c:pt>
                <c:pt idx="7286">
                  <c:v>37.9</c:v>
                </c:pt>
                <c:pt idx="7287">
                  <c:v>37.700000000000003</c:v>
                </c:pt>
                <c:pt idx="7288">
                  <c:v>37.799999999999997</c:v>
                </c:pt>
                <c:pt idx="7289">
                  <c:v>38.9</c:v>
                </c:pt>
                <c:pt idx="7290">
                  <c:v>39.200000000000003</c:v>
                </c:pt>
                <c:pt idx="7291">
                  <c:v>37.700000000000003</c:v>
                </c:pt>
                <c:pt idx="7292">
                  <c:v>35.9</c:v>
                </c:pt>
                <c:pt idx="7293">
                  <c:v>34.6</c:v>
                </c:pt>
                <c:pt idx="7294">
                  <c:v>34.200000000000003</c:v>
                </c:pt>
                <c:pt idx="7295">
                  <c:v>34.9</c:v>
                </c:pt>
                <c:pt idx="7296">
                  <c:v>35.9</c:v>
                </c:pt>
                <c:pt idx="7297">
                  <c:v>35.799999999999997</c:v>
                </c:pt>
                <c:pt idx="7298">
                  <c:v>34.700000000000003</c:v>
                </c:pt>
                <c:pt idx="7299">
                  <c:v>34.1</c:v>
                </c:pt>
                <c:pt idx="7300">
                  <c:v>33.9</c:v>
                </c:pt>
                <c:pt idx="7301">
                  <c:v>34.5</c:v>
                </c:pt>
                <c:pt idx="7302">
                  <c:v>36.4</c:v>
                </c:pt>
                <c:pt idx="7303">
                  <c:v>39.1</c:v>
                </c:pt>
                <c:pt idx="7304">
                  <c:v>34.5</c:v>
                </c:pt>
                <c:pt idx="7305">
                  <c:v>26.2</c:v>
                </c:pt>
                <c:pt idx="7306">
                  <c:v>26.8</c:v>
                </c:pt>
                <c:pt idx="7307">
                  <c:v>26.1</c:v>
                </c:pt>
                <c:pt idx="7308">
                  <c:v>25.3</c:v>
                </c:pt>
                <c:pt idx="7309">
                  <c:v>25.7</c:v>
                </c:pt>
                <c:pt idx="7310">
                  <c:v>27.1</c:v>
                </c:pt>
                <c:pt idx="7311">
                  <c:v>27.9</c:v>
                </c:pt>
                <c:pt idx="7312">
                  <c:v>27.6</c:v>
                </c:pt>
                <c:pt idx="7313">
                  <c:v>27.1</c:v>
                </c:pt>
                <c:pt idx="7314">
                  <c:v>27.1</c:v>
                </c:pt>
                <c:pt idx="7315">
                  <c:v>27.3</c:v>
                </c:pt>
                <c:pt idx="7316">
                  <c:v>28.1</c:v>
                </c:pt>
                <c:pt idx="7317">
                  <c:v>31.1</c:v>
                </c:pt>
                <c:pt idx="7318">
                  <c:v>35.200000000000003</c:v>
                </c:pt>
                <c:pt idx="7319">
                  <c:v>35.6</c:v>
                </c:pt>
                <c:pt idx="7320">
                  <c:v>33.700000000000003</c:v>
                </c:pt>
                <c:pt idx="7321">
                  <c:v>33.700000000000003</c:v>
                </c:pt>
                <c:pt idx="7322">
                  <c:v>34.200000000000003</c:v>
                </c:pt>
                <c:pt idx="7323">
                  <c:v>33.200000000000003</c:v>
                </c:pt>
                <c:pt idx="7324">
                  <c:v>32.1</c:v>
                </c:pt>
                <c:pt idx="7325">
                  <c:v>31.8</c:v>
                </c:pt>
                <c:pt idx="7326">
                  <c:v>32.1</c:v>
                </c:pt>
                <c:pt idx="7327">
                  <c:v>32.799999999999997</c:v>
                </c:pt>
                <c:pt idx="7328">
                  <c:v>33.9</c:v>
                </c:pt>
                <c:pt idx="7329">
                  <c:v>34.9</c:v>
                </c:pt>
                <c:pt idx="7330">
                  <c:v>36.700000000000003</c:v>
                </c:pt>
                <c:pt idx="7331">
                  <c:v>40</c:v>
                </c:pt>
                <c:pt idx="7332">
                  <c:v>44.5</c:v>
                </c:pt>
                <c:pt idx="7333">
                  <c:v>46.7</c:v>
                </c:pt>
                <c:pt idx="7334">
                  <c:v>39.6</c:v>
                </c:pt>
                <c:pt idx="7335">
                  <c:v>37.799999999999997</c:v>
                </c:pt>
                <c:pt idx="7336">
                  <c:v>38</c:v>
                </c:pt>
                <c:pt idx="7337">
                  <c:v>37.799999999999997</c:v>
                </c:pt>
                <c:pt idx="7338">
                  <c:v>38.299999999999997</c:v>
                </c:pt>
                <c:pt idx="7339">
                  <c:v>38.700000000000003</c:v>
                </c:pt>
                <c:pt idx="7340">
                  <c:v>38.799999999999997</c:v>
                </c:pt>
                <c:pt idx="7341">
                  <c:v>39.200000000000003</c:v>
                </c:pt>
                <c:pt idx="7342">
                  <c:v>39.5</c:v>
                </c:pt>
                <c:pt idx="7343">
                  <c:v>39.9</c:v>
                </c:pt>
                <c:pt idx="7344">
                  <c:v>40</c:v>
                </c:pt>
                <c:pt idx="7345">
                  <c:v>40</c:v>
                </c:pt>
                <c:pt idx="7346">
                  <c:v>42.2</c:v>
                </c:pt>
                <c:pt idx="7347">
                  <c:v>47.6</c:v>
                </c:pt>
                <c:pt idx="7348">
                  <c:v>48.7</c:v>
                </c:pt>
                <c:pt idx="7349">
                  <c:v>44.6</c:v>
                </c:pt>
                <c:pt idx="7350">
                  <c:v>39.9</c:v>
                </c:pt>
                <c:pt idx="7351">
                  <c:v>35.6</c:v>
                </c:pt>
                <c:pt idx="7352">
                  <c:v>29.7</c:v>
                </c:pt>
                <c:pt idx="7353">
                  <c:v>24.7</c:v>
                </c:pt>
                <c:pt idx="7354">
                  <c:v>19.899999999999999</c:v>
                </c:pt>
                <c:pt idx="7355">
                  <c:v>18</c:v>
                </c:pt>
                <c:pt idx="7356">
                  <c:v>25.5</c:v>
                </c:pt>
                <c:pt idx="7357">
                  <c:v>35.1</c:v>
                </c:pt>
                <c:pt idx="7358">
                  <c:v>35.4</c:v>
                </c:pt>
                <c:pt idx="7359">
                  <c:v>35</c:v>
                </c:pt>
                <c:pt idx="7360">
                  <c:v>34.799999999999997</c:v>
                </c:pt>
                <c:pt idx="7361">
                  <c:v>34.9</c:v>
                </c:pt>
                <c:pt idx="7362">
                  <c:v>34.799999999999997</c:v>
                </c:pt>
                <c:pt idx="7363">
                  <c:v>34.6</c:v>
                </c:pt>
                <c:pt idx="7364">
                  <c:v>34.5</c:v>
                </c:pt>
                <c:pt idx="7365">
                  <c:v>34.200000000000003</c:v>
                </c:pt>
                <c:pt idx="7366">
                  <c:v>34.1</c:v>
                </c:pt>
                <c:pt idx="7367">
                  <c:v>34.5</c:v>
                </c:pt>
                <c:pt idx="7368">
                  <c:v>34.4</c:v>
                </c:pt>
                <c:pt idx="7369">
                  <c:v>34.299999999999997</c:v>
                </c:pt>
                <c:pt idx="7370">
                  <c:v>34.1</c:v>
                </c:pt>
                <c:pt idx="7371">
                  <c:v>33.700000000000003</c:v>
                </c:pt>
                <c:pt idx="7372">
                  <c:v>33.5</c:v>
                </c:pt>
                <c:pt idx="7373">
                  <c:v>33.5</c:v>
                </c:pt>
                <c:pt idx="7374">
                  <c:v>33.6</c:v>
                </c:pt>
                <c:pt idx="7375">
                  <c:v>34.299999999999997</c:v>
                </c:pt>
                <c:pt idx="7376">
                  <c:v>34.5</c:v>
                </c:pt>
                <c:pt idx="7377">
                  <c:v>34</c:v>
                </c:pt>
                <c:pt idx="7378">
                  <c:v>34</c:v>
                </c:pt>
                <c:pt idx="7379">
                  <c:v>35</c:v>
                </c:pt>
                <c:pt idx="7380">
                  <c:v>36.1</c:v>
                </c:pt>
                <c:pt idx="7381">
                  <c:v>35.9</c:v>
                </c:pt>
                <c:pt idx="7382">
                  <c:v>36.200000000000003</c:v>
                </c:pt>
                <c:pt idx="7383">
                  <c:v>37</c:v>
                </c:pt>
                <c:pt idx="7384">
                  <c:v>40.700000000000003</c:v>
                </c:pt>
                <c:pt idx="7385">
                  <c:v>52</c:v>
                </c:pt>
                <c:pt idx="7386">
                  <c:v>66.2</c:v>
                </c:pt>
                <c:pt idx="7387">
                  <c:v>74.3</c:v>
                </c:pt>
                <c:pt idx="7388">
                  <c:v>76.400000000000006</c:v>
                </c:pt>
                <c:pt idx="7389">
                  <c:v>77.7</c:v>
                </c:pt>
                <c:pt idx="7390">
                  <c:v>71.099999999999994</c:v>
                </c:pt>
                <c:pt idx="7391">
                  <c:v>62</c:v>
                </c:pt>
                <c:pt idx="7392">
                  <c:v>56.4</c:v>
                </c:pt>
                <c:pt idx="7393">
                  <c:v>62</c:v>
                </c:pt>
                <c:pt idx="7394">
                  <c:v>70.5</c:v>
                </c:pt>
                <c:pt idx="7395">
                  <c:v>63.6</c:v>
                </c:pt>
                <c:pt idx="7396">
                  <c:v>54.7</c:v>
                </c:pt>
                <c:pt idx="7397">
                  <c:v>51.2</c:v>
                </c:pt>
                <c:pt idx="7398">
                  <c:v>136.6</c:v>
                </c:pt>
                <c:pt idx="7399">
                  <c:v>244.5</c:v>
                </c:pt>
                <c:pt idx="7400">
                  <c:v>164</c:v>
                </c:pt>
                <c:pt idx="7401">
                  <c:v>119.1</c:v>
                </c:pt>
                <c:pt idx="7402">
                  <c:v>99.5</c:v>
                </c:pt>
                <c:pt idx="7403">
                  <c:v>80.2</c:v>
                </c:pt>
                <c:pt idx="7404">
                  <c:v>62.5</c:v>
                </c:pt>
                <c:pt idx="7405">
                  <c:v>45.3</c:v>
                </c:pt>
                <c:pt idx="7406">
                  <c:v>35.299999999999997</c:v>
                </c:pt>
                <c:pt idx="7407">
                  <c:v>29.5</c:v>
                </c:pt>
                <c:pt idx="7408">
                  <c:v>25.1</c:v>
                </c:pt>
                <c:pt idx="7409">
                  <c:v>21.4</c:v>
                </c:pt>
                <c:pt idx="7410">
                  <c:v>19.899999999999999</c:v>
                </c:pt>
                <c:pt idx="7411">
                  <c:v>18.5</c:v>
                </c:pt>
                <c:pt idx="7412">
                  <c:v>16.7</c:v>
                </c:pt>
                <c:pt idx="7413">
                  <c:v>15.5</c:v>
                </c:pt>
                <c:pt idx="7414">
                  <c:v>15</c:v>
                </c:pt>
                <c:pt idx="7415">
                  <c:v>14.9</c:v>
                </c:pt>
                <c:pt idx="7416">
                  <c:v>14.3</c:v>
                </c:pt>
                <c:pt idx="7417">
                  <c:v>13.6</c:v>
                </c:pt>
                <c:pt idx="7418">
                  <c:v>13.2</c:v>
                </c:pt>
                <c:pt idx="7419">
                  <c:v>17.899999999999999</c:v>
                </c:pt>
                <c:pt idx="7420">
                  <c:v>27.3</c:v>
                </c:pt>
                <c:pt idx="7421">
                  <c:v>29.5</c:v>
                </c:pt>
                <c:pt idx="7422">
                  <c:v>29.3</c:v>
                </c:pt>
                <c:pt idx="7423">
                  <c:v>29.2</c:v>
                </c:pt>
                <c:pt idx="7424">
                  <c:v>29.9</c:v>
                </c:pt>
                <c:pt idx="7425">
                  <c:v>30.6</c:v>
                </c:pt>
                <c:pt idx="7426">
                  <c:v>30.8</c:v>
                </c:pt>
                <c:pt idx="7427">
                  <c:v>30.4</c:v>
                </c:pt>
                <c:pt idx="7428">
                  <c:v>29.4</c:v>
                </c:pt>
                <c:pt idx="7429">
                  <c:v>28</c:v>
                </c:pt>
                <c:pt idx="7430">
                  <c:v>27.4</c:v>
                </c:pt>
                <c:pt idx="7431">
                  <c:v>27</c:v>
                </c:pt>
                <c:pt idx="7432">
                  <c:v>26.7</c:v>
                </c:pt>
                <c:pt idx="7433">
                  <c:v>27.2</c:v>
                </c:pt>
                <c:pt idx="7434">
                  <c:v>28.5</c:v>
                </c:pt>
                <c:pt idx="7435">
                  <c:v>28.7</c:v>
                </c:pt>
                <c:pt idx="7436">
                  <c:v>27.5</c:v>
                </c:pt>
                <c:pt idx="7437">
                  <c:v>26</c:v>
                </c:pt>
                <c:pt idx="7438">
                  <c:v>24.9</c:v>
                </c:pt>
                <c:pt idx="7439">
                  <c:v>24.8</c:v>
                </c:pt>
                <c:pt idx="7440">
                  <c:v>25.3</c:v>
                </c:pt>
                <c:pt idx="7441">
                  <c:v>25.6</c:v>
                </c:pt>
                <c:pt idx="7442">
                  <c:v>25.4</c:v>
                </c:pt>
                <c:pt idx="7443">
                  <c:v>25.1</c:v>
                </c:pt>
                <c:pt idx="7444">
                  <c:v>25.1</c:v>
                </c:pt>
                <c:pt idx="7445">
                  <c:v>25.4</c:v>
                </c:pt>
                <c:pt idx="7446">
                  <c:v>25.4</c:v>
                </c:pt>
                <c:pt idx="7447">
                  <c:v>24.2</c:v>
                </c:pt>
                <c:pt idx="7448">
                  <c:v>23.2</c:v>
                </c:pt>
                <c:pt idx="7449">
                  <c:v>23.2</c:v>
                </c:pt>
                <c:pt idx="7450">
                  <c:v>23</c:v>
                </c:pt>
                <c:pt idx="7451">
                  <c:v>22.9</c:v>
                </c:pt>
                <c:pt idx="7452">
                  <c:v>25.1</c:v>
                </c:pt>
                <c:pt idx="7453">
                  <c:v>29.1</c:v>
                </c:pt>
                <c:pt idx="7454">
                  <c:v>30.7</c:v>
                </c:pt>
                <c:pt idx="7455">
                  <c:v>31</c:v>
                </c:pt>
                <c:pt idx="7456">
                  <c:v>31.8</c:v>
                </c:pt>
                <c:pt idx="7457">
                  <c:v>31.9</c:v>
                </c:pt>
                <c:pt idx="7458">
                  <c:v>33.1</c:v>
                </c:pt>
                <c:pt idx="7459">
                  <c:v>33.6</c:v>
                </c:pt>
                <c:pt idx="7460">
                  <c:v>33.700000000000003</c:v>
                </c:pt>
                <c:pt idx="7461">
                  <c:v>33.799999999999997</c:v>
                </c:pt>
                <c:pt idx="7462">
                  <c:v>34.5</c:v>
                </c:pt>
                <c:pt idx="7463">
                  <c:v>33.9</c:v>
                </c:pt>
                <c:pt idx="7464">
                  <c:v>32.299999999999997</c:v>
                </c:pt>
                <c:pt idx="7465">
                  <c:v>32.299999999999997</c:v>
                </c:pt>
                <c:pt idx="7466">
                  <c:v>32.6</c:v>
                </c:pt>
                <c:pt idx="7467">
                  <c:v>31.9</c:v>
                </c:pt>
                <c:pt idx="7468">
                  <c:v>32.4</c:v>
                </c:pt>
                <c:pt idx="7469">
                  <c:v>34</c:v>
                </c:pt>
                <c:pt idx="7470">
                  <c:v>34.799999999999997</c:v>
                </c:pt>
                <c:pt idx="7471">
                  <c:v>34.6</c:v>
                </c:pt>
                <c:pt idx="7472">
                  <c:v>34</c:v>
                </c:pt>
                <c:pt idx="7473">
                  <c:v>33.700000000000003</c:v>
                </c:pt>
                <c:pt idx="7474">
                  <c:v>33.700000000000003</c:v>
                </c:pt>
                <c:pt idx="7475">
                  <c:v>34.200000000000003</c:v>
                </c:pt>
                <c:pt idx="7476">
                  <c:v>33.9</c:v>
                </c:pt>
                <c:pt idx="7477">
                  <c:v>36.6</c:v>
                </c:pt>
                <c:pt idx="7478">
                  <c:v>40.299999999999997</c:v>
                </c:pt>
                <c:pt idx="7479">
                  <c:v>38.4</c:v>
                </c:pt>
                <c:pt idx="7480">
                  <c:v>37.799999999999997</c:v>
                </c:pt>
                <c:pt idx="7481">
                  <c:v>54</c:v>
                </c:pt>
                <c:pt idx="7482">
                  <c:v>68.5</c:v>
                </c:pt>
                <c:pt idx="7483">
                  <c:v>53.1</c:v>
                </c:pt>
                <c:pt idx="7484">
                  <c:v>45.2</c:v>
                </c:pt>
                <c:pt idx="7485">
                  <c:v>40.6</c:v>
                </c:pt>
                <c:pt idx="7486">
                  <c:v>38.1</c:v>
                </c:pt>
                <c:pt idx="7487">
                  <c:v>37.299999999999997</c:v>
                </c:pt>
                <c:pt idx="7488">
                  <c:v>36.700000000000003</c:v>
                </c:pt>
                <c:pt idx="7489">
                  <c:v>34</c:v>
                </c:pt>
                <c:pt idx="7490">
                  <c:v>31.9</c:v>
                </c:pt>
                <c:pt idx="7491">
                  <c:v>31.3</c:v>
                </c:pt>
                <c:pt idx="7492">
                  <c:v>30.7</c:v>
                </c:pt>
                <c:pt idx="7493">
                  <c:v>34.5</c:v>
                </c:pt>
                <c:pt idx="7494">
                  <c:v>41.8</c:v>
                </c:pt>
                <c:pt idx="7495">
                  <c:v>45.5</c:v>
                </c:pt>
                <c:pt idx="7496">
                  <c:v>47.8</c:v>
                </c:pt>
                <c:pt idx="7497">
                  <c:v>42.6</c:v>
                </c:pt>
                <c:pt idx="7498">
                  <c:v>43.4</c:v>
                </c:pt>
                <c:pt idx="7499">
                  <c:v>45.7</c:v>
                </c:pt>
                <c:pt idx="7500">
                  <c:v>46.5</c:v>
                </c:pt>
                <c:pt idx="7501">
                  <c:v>42.7</c:v>
                </c:pt>
                <c:pt idx="7502">
                  <c:v>39</c:v>
                </c:pt>
                <c:pt idx="7503">
                  <c:v>222.4</c:v>
                </c:pt>
                <c:pt idx="7504">
                  <c:v>451.4</c:v>
                </c:pt>
                <c:pt idx="7505">
                  <c:v>234.8</c:v>
                </c:pt>
                <c:pt idx="7506">
                  <c:v>94.4</c:v>
                </c:pt>
                <c:pt idx="7507">
                  <c:v>108.5</c:v>
                </c:pt>
                <c:pt idx="7508">
                  <c:v>131.30000000000001</c:v>
                </c:pt>
                <c:pt idx="7509">
                  <c:v>114.4</c:v>
                </c:pt>
                <c:pt idx="7510">
                  <c:v>72.8</c:v>
                </c:pt>
                <c:pt idx="7511">
                  <c:v>53.2</c:v>
                </c:pt>
                <c:pt idx="7512">
                  <c:v>45.5</c:v>
                </c:pt>
                <c:pt idx="7513">
                  <c:v>40.799999999999997</c:v>
                </c:pt>
                <c:pt idx="7514">
                  <c:v>39.1</c:v>
                </c:pt>
                <c:pt idx="7515">
                  <c:v>38.299999999999997</c:v>
                </c:pt>
                <c:pt idx="7516">
                  <c:v>37.299999999999997</c:v>
                </c:pt>
                <c:pt idx="7517">
                  <c:v>35.799999999999997</c:v>
                </c:pt>
                <c:pt idx="7518">
                  <c:v>35.200000000000003</c:v>
                </c:pt>
                <c:pt idx="7519">
                  <c:v>38.5</c:v>
                </c:pt>
                <c:pt idx="7520">
                  <c:v>42.5</c:v>
                </c:pt>
                <c:pt idx="7521">
                  <c:v>43.6</c:v>
                </c:pt>
                <c:pt idx="7522">
                  <c:v>42.2</c:v>
                </c:pt>
                <c:pt idx="7523">
                  <c:v>38.9</c:v>
                </c:pt>
                <c:pt idx="7524">
                  <c:v>36.299999999999997</c:v>
                </c:pt>
                <c:pt idx="7525">
                  <c:v>34.299999999999997</c:v>
                </c:pt>
                <c:pt idx="7526">
                  <c:v>33.299999999999997</c:v>
                </c:pt>
                <c:pt idx="7527">
                  <c:v>33.700000000000003</c:v>
                </c:pt>
                <c:pt idx="7528">
                  <c:v>34.6</c:v>
                </c:pt>
                <c:pt idx="7529">
                  <c:v>483.3</c:v>
                </c:pt>
                <c:pt idx="7530">
                  <c:v>826.2</c:v>
                </c:pt>
                <c:pt idx="7531">
                  <c:v>123.4</c:v>
                </c:pt>
                <c:pt idx="7532">
                  <c:v>65.5</c:v>
                </c:pt>
                <c:pt idx="7533">
                  <c:v>47.5</c:v>
                </c:pt>
                <c:pt idx="7534">
                  <c:v>54.2</c:v>
                </c:pt>
                <c:pt idx="7535">
                  <c:v>67.5</c:v>
                </c:pt>
                <c:pt idx="7536">
                  <c:v>56.6</c:v>
                </c:pt>
                <c:pt idx="7537">
                  <c:v>44.6</c:v>
                </c:pt>
                <c:pt idx="7538">
                  <c:v>37.5</c:v>
                </c:pt>
                <c:pt idx="7539">
                  <c:v>35.9</c:v>
                </c:pt>
                <c:pt idx="7540">
                  <c:v>36.700000000000003</c:v>
                </c:pt>
                <c:pt idx="7541">
                  <c:v>37.200000000000003</c:v>
                </c:pt>
                <c:pt idx="7542">
                  <c:v>36.799999999999997</c:v>
                </c:pt>
                <c:pt idx="7543">
                  <c:v>34.5</c:v>
                </c:pt>
                <c:pt idx="7544">
                  <c:v>31.9</c:v>
                </c:pt>
                <c:pt idx="7545">
                  <c:v>31.4</c:v>
                </c:pt>
                <c:pt idx="7546">
                  <c:v>34.6</c:v>
                </c:pt>
                <c:pt idx="7547">
                  <c:v>37.9</c:v>
                </c:pt>
                <c:pt idx="7548">
                  <c:v>36.799999999999997</c:v>
                </c:pt>
                <c:pt idx="7549">
                  <c:v>33.200000000000003</c:v>
                </c:pt>
                <c:pt idx="7550">
                  <c:v>31.9</c:v>
                </c:pt>
                <c:pt idx="7551">
                  <c:v>32</c:v>
                </c:pt>
                <c:pt idx="7552">
                  <c:v>31.2</c:v>
                </c:pt>
                <c:pt idx="7553">
                  <c:v>29.6</c:v>
                </c:pt>
                <c:pt idx="7554">
                  <c:v>27.7</c:v>
                </c:pt>
                <c:pt idx="7555">
                  <c:v>27</c:v>
                </c:pt>
                <c:pt idx="7556">
                  <c:v>26.5</c:v>
                </c:pt>
                <c:pt idx="7557">
                  <c:v>25.7</c:v>
                </c:pt>
                <c:pt idx="7558">
                  <c:v>25.3</c:v>
                </c:pt>
                <c:pt idx="7559">
                  <c:v>25.2</c:v>
                </c:pt>
                <c:pt idx="7560">
                  <c:v>25</c:v>
                </c:pt>
                <c:pt idx="7561">
                  <c:v>24.5</c:v>
                </c:pt>
                <c:pt idx="7562">
                  <c:v>24.4</c:v>
                </c:pt>
                <c:pt idx="7563">
                  <c:v>23.9</c:v>
                </c:pt>
                <c:pt idx="7564">
                  <c:v>23.5</c:v>
                </c:pt>
                <c:pt idx="7565">
                  <c:v>24.2</c:v>
                </c:pt>
                <c:pt idx="7566">
                  <c:v>27.1</c:v>
                </c:pt>
                <c:pt idx="7567">
                  <c:v>29.5</c:v>
                </c:pt>
                <c:pt idx="7568">
                  <c:v>29.1</c:v>
                </c:pt>
                <c:pt idx="7569">
                  <c:v>28.5</c:v>
                </c:pt>
                <c:pt idx="7570">
                  <c:v>27.2</c:v>
                </c:pt>
                <c:pt idx="7571">
                  <c:v>25.1</c:v>
                </c:pt>
                <c:pt idx="7572">
                  <c:v>24.9</c:v>
                </c:pt>
                <c:pt idx="7573">
                  <c:v>26.5</c:v>
                </c:pt>
                <c:pt idx="7574">
                  <c:v>27.5</c:v>
                </c:pt>
                <c:pt idx="7575">
                  <c:v>27.5</c:v>
                </c:pt>
                <c:pt idx="7576">
                  <c:v>26.8</c:v>
                </c:pt>
                <c:pt idx="7577">
                  <c:v>26.1</c:v>
                </c:pt>
                <c:pt idx="7578">
                  <c:v>25.4</c:v>
                </c:pt>
                <c:pt idx="7579">
                  <c:v>123.4</c:v>
                </c:pt>
                <c:pt idx="7580">
                  <c:v>196.6</c:v>
                </c:pt>
                <c:pt idx="7581">
                  <c:v>39.700000000000003</c:v>
                </c:pt>
                <c:pt idx="7582">
                  <c:v>28.8</c:v>
                </c:pt>
                <c:pt idx="7583">
                  <c:v>25.5</c:v>
                </c:pt>
                <c:pt idx="7584">
                  <c:v>23</c:v>
                </c:pt>
                <c:pt idx="7585">
                  <c:v>22</c:v>
                </c:pt>
                <c:pt idx="7586">
                  <c:v>21.8</c:v>
                </c:pt>
                <c:pt idx="7587">
                  <c:v>23.7</c:v>
                </c:pt>
                <c:pt idx="7588">
                  <c:v>25.7</c:v>
                </c:pt>
                <c:pt idx="7589">
                  <c:v>25.8</c:v>
                </c:pt>
                <c:pt idx="7590">
                  <c:v>24.8</c:v>
                </c:pt>
                <c:pt idx="7591">
                  <c:v>23.5</c:v>
                </c:pt>
                <c:pt idx="7592">
                  <c:v>22.1</c:v>
                </c:pt>
                <c:pt idx="7593">
                  <c:v>22.4</c:v>
                </c:pt>
                <c:pt idx="7594">
                  <c:v>23.4</c:v>
                </c:pt>
                <c:pt idx="7595">
                  <c:v>23.3</c:v>
                </c:pt>
                <c:pt idx="7596">
                  <c:v>22.9</c:v>
                </c:pt>
                <c:pt idx="7597">
                  <c:v>22.7</c:v>
                </c:pt>
                <c:pt idx="7598">
                  <c:v>22.6</c:v>
                </c:pt>
                <c:pt idx="7599">
                  <c:v>21.8</c:v>
                </c:pt>
                <c:pt idx="7600">
                  <c:v>21.3</c:v>
                </c:pt>
                <c:pt idx="7601">
                  <c:v>21.8</c:v>
                </c:pt>
                <c:pt idx="7602">
                  <c:v>21.4</c:v>
                </c:pt>
                <c:pt idx="7603">
                  <c:v>18.100000000000001</c:v>
                </c:pt>
                <c:pt idx="7604">
                  <c:v>13.1</c:v>
                </c:pt>
                <c:pt idx="7605">
                  <c:v>12.7</c:v>
                </c:pt>
                <c:pt idx="7606">
                  <c:v>23.2</c:v>
                </c:pt>
                <c:pt idx="7607">
                  <c:v>30.4</c:v>
                </c:pt>
                <c:pt idx="7608">
                  <c:v>25</c:v>
                </c:pt>
                <c:pt idx="7609">
                  <c:v>26</c:v>
                </c:pt>
                <c:pt idx="7610">
                  <c:v>27.6</c:v>
                </c:pt>
                <c:pt idx="7611">
                  <c:v>28.1</c:v>
                </c:pt>
                <c:pt idx="7612">
                  <c:v>29</c:v>
                </c:pt>
                <c:pt idx="7613">
                  <c:v>34.6</c:v>
                </c:pt>
                <c:pt idx="7614">
                  <c:v>44.9</c:v>
                </c:pt>
                <c:pt idx="7615">
                  <c:v>42.7</c:v>
                </c:pt>
                <c:pt idx="7616">
                  <c:v>30</c:v>
                </c:pt>
                <c:pt idx="7617">
                  <c:v>27.9</c:v>
                </c:pt>
                <c:pt idx="7618">
                  <c:v>27.6</c:v>
                </c:pt>
                <c:pt idx="7619">
                  <c:v>27.7</c:v>
                </c:pt>
                <c:pt idx="7620">
                  <c:v>28.7</c:v>
                </c:pt>
                <c:pt idx="7621">
                  <c:v>29.7</c:v>
                </c:pt>
                <c:pt idx="7622">
                  <c:v>29</c:v>
                </c:pt>
                <c:pt idx="7623">
                  <c:v>26.7</c:v>
                </c:pt>
                <c:pt idx="7624">
                  <c:v>25.9</c:v>
                </c:pt>
                <c:pt idx="7625">
                  <c:v>26.1</c:v>
                </c:pt>
                <c:pt idx="7626">
                  <c:v>26.3</c:v>
                </c:pt>
                <c:pt idx="7627">
                  <c:v>27.2</c:v>
                </c:pt>
                <c:pt idx="7628">
                  <c:v>28.2</c:v>
                </c:pt>
                <c:pt idx="7629">
                  <c:v>29.7</c:v>
                </c:pt>
                <c:pt idx="7630">
                  <c:v>30.4</c:v>
                </c:pt>
                <c:pt idx="7631">
                  <c:v>30.5</c:v>
                </c:pt>
                <c:pt idx="7632">
                  <c:v>30.8</c:v>
                </c:pt>
                <c:pt idx="7633">
                  <c:v>31</c:v>
                </c:pt>
                <c:pt idx="7634">
                  <c:v>30.5</c:v>
                </c:pt>
                <c:pt idx="7635">
                  <c:v>30</c:v>
                </c:pt>
                <c:pt idx="7636">
                  <c:v>30.8</c:v>
                </c:pt>
                <c:pt idx="7637">
                  <c:v>32.299999999999997</c:v>
                </c:pt>
                <c:pt idx="7638">
                  <c:v>33.6</c:v>
                </c:pt>
                <c:pt idx="7639">
                  <c:v>33.6</c:v>
                </c:pt>
                <c:pt idx="7640">
                  <c:v>31.7</c:v>
                </c:pt>
                <c:pt idx="7641">
                  <c:v>30.7</c:v>
                </c:pt>
                <c:pt idx="7642">
                  <c:v>33.4</c:v>
                </c:pt>
                <c:pt idx="7643">
                  <c:v>33.6</c:v>
                </c:pt>
                <c:pt idx="7644">
                  <c:v>34.200000000000003</c:v>
                </c:pt>
                <c:pt idx="7645">
                  <c:v>36.5</c:v>
                </c:pt>
                <c:pt idx="7646">
                  <c:v>34.1</c:v>
                </c:pt>
                <c:pt idx="7647">
                  <c:v>31.1</c:v>
                </c:pt>
                <c:pt idx="7648">
                  <c:v>40.799999999999997</c:v>
                </c:pt>
                <c:pt idx="7649">
                  <c:v>50</c:v>
                </c:pt>
                <c:pt idx="7650">
                  <c:v>45.8</c:v>
                </c:pt>
                <c:pt idx="7651">
                  <c:v>40.200000000000003</c:v>
                </c:pt>
                <c:pt idx="7652">
                  <c:v>38.1</c:v>
                </c:pt>
                <c:pt idx="7653">
                  <c:v>38</c:v>
                </c:pt>
                <c:pt idx="7654">
                  <c:v>36.6</c:v>
                </c:pt>
                <c:pt idx="7655">
                  <c:v>34.799999999999997</c:v>
                </c:pt>
                <c:pt idx="7656">
                  <c:v>32.9</c:v>
                </c:pt>
                <c:pt idx="7657">
                  <c:v>29.7</c:v>
                </c:pt>
                <c:pt idx="7658">
                  <c:v>28.3</c:v>
                </c:pt>
                <c:pt idx="7659">
                  <c:v>28.7</c:v>
                </c:pt>
                <c:pt idx="7660">
                  <c:v>29.3</c:v>
                </c:pt>
                <c:pt idx="7661">
                  <c:v>29.7</c:v>
                </c:pt>
                <c:pt idx="7662">
                  <c:v>29.9</c:v>
                </c:pt>
                <c:pt idx="7663">
                  <c:v>29.8</c:v>
                </c:pt>
                <c:pt idx="7664">
                  <c:v>29.7</c:v>
                </c:pt>
                <c:pt idx="7665">
                  <c:v>29.1</c:v>
                </c:pt>
                <c:pt idx="7666">
                  <c:v>30.5</c:v>
                </c:pt>
                <c:pt idx="7667">
                  <c:v>33.700000000000003</c:v>
                </c:pt>
                <c:pt idx="7668">
                  <c:v>58.1</c:v>
                </c:pt>
                <c:pt idx="7669">
                  <c:v>157.6</c:v>
                </c:pt>
                <c:pt idx="7670">
                  <c:v>285.3</c:v>
                </c:pt>
                <c:pt idx="7671">
                  <c:v>283.3</c:v>
                </c:pt>
                <c:pt idx="7672">
                  <c:v>189.3</c:v>
                </c:pt>
                <c:pt idx="7673">
                  <c:v>123.2</c:v>
                </c:pt>
                <c:pt idx="7674">
                  <c:v>81.8</c:v>
                </c:pt>
                <c:pt idx="7675">
                  <c:v>63.2</c:v>
                </c:pt>
                <c:pt idx="7676">
                  <c:v>54.9</c:v>
                </c:pt>
                <c:pt idx="7677">
                  <c:v>48</c:v>
                </c:pt>
                <c:pt idx="7678">
                  <c:v>39.700000000000003</c:v>
                </c:pt>
                <c:pt idx="7679">
                  <c:v>33.9</c:v>
                </c:pt>
                <c:pt idx="7680">
                  <c:v>30.4</c:v>
                </c:pt>
                <c:pt idx="7681">
                  <c:v>28.5</c:v>
                </c:pt>
                <c:pt idx="7682">
                  <c:v>27</c:v>
                </c:pt>
                <c:pt idx="7683">
                  <c:v>24.8</c:v>
                </c:pt>
                <c:pt idx="7684">
                  <c:v>24.6</c:v>
                </c:pt>
                <c:pt idx="7685">
                  <c:v>29.2</c:v>
                </c:pt>
                <c:pt idx="7686">
                  <c:v>35.200000000000003</c:v>
                </c:pt>
                <c:pt idx="7687">
                  <c:v>51.4</c:v>
                </c:pt>
                <c:pt idx="7688">
                  <c:v>82</c:v>
                </c:pt>
                <c:pt idx="7689">
                  <c:v>93.7</c:v>
                </c:pt>
                <c:pt idx="7690">
                  <c:v>84</c:v>
                </c:pt>
                <c:pt idx="7691">
                  <c:v>71.3</c:v>
                </c:pt>
                <c:pt idx="7692">
                  <c:v>58.1</c:v>
                </c:pt>
                <c:pt idx="7693">
                  <c:v>55.7</c:v>
                </c:pt>
                <c:pt idx="7694">
                  <c:v>63</c:v>
                </c:pt>
                <c:pt idx="7695">
                  <c:v>106.6</c:v>
                </c:pt>
                <c:pt idx="7696">
                  <c:v>148.1</c:v>
                </c:pt>
                <c:pt idx="7697">
                  <c:v>105.8</c:v>
                </c:pt>
                <c:pt idx="7698">
                  <c:v>73.900000000000006</c:v>
                </c:pt>
                <c:pt idx="7699">
                  <c:v>55.3</c:v>
                </c:pt>
                <c:pt idx="7700">
                  <c:v>44.3</c:v>
                </c:pt>
                <c:pt idx="7701">
                  <c:v>37.6</c:v>
                </c:pt>
                <c:pt idx="7702">
                  <c:v>32.9</c:v>
                </c:pt>
                <c:pt idx="7703">
                  <c:v>30.1</c:v>
                </c:pt>
                <c:pt idx="7704">
                  <c:v>28.7</c:v>
                </c:pt>
                <c:pt idx="7705">
                  <c:v>29.7</c:v>
                </c:pt>
                <c:pt idx="7706">
                  <c:v>32.700000000000003</c:v>
                </c:pt>
                <c:pt idx="7707">
                  <c:v>33.299999999999997</c:v>
                </c:pt>
                <c:pt idx="7708">
                  <c:v>33.4</c:v>
                </c:pt>
                <c:pt idx="7709">
                  <c:v>41.7</c:v>
                </c:pt>
                <c:pt idx="7710">
                  <c:v>51.9</c:v>
                </c:pt>
                <c:pt idx="7711">
                  <c:v>49.8</c:v>
                </c:pt>
                <c:pt idx="7712">
                  <c:v>43.6</c:v>
                </c:pt>
                <c:pt idx="7713">
                  <c:v>38.5</c:v>
                </c:pt>
                <c:pt idx="7714">
                  <c:v>36.200000000000003</c:v>
                </c:pt>
                <c:pt idx="7715">
                  <c:v>39</c:v>
                </c:pt>
                <c:pt idx="7716">
                  <c:v>227.8</c:v>
                </c:pt>
                <c:pt idx="7717">
                  <c:v>543.70000000000005</c:v>
                </c:pt>
                <c:pt idx="7718">
                  <c:v>432.7</c:v>
                </c:pt>
                <c:pt idx="7719">
                  <c:v>199.3</c:v>
                </c:pt>
                <c:pt idx="7720">
                  <c:v>139.19999999999999</c:v>
                </c:pt>
                <c:pt idx="7721">
                  <c:v>106.1</c:v>
                </c:pt>
                <c:pt idx="7722">
                  <c:v>86</c:v>
                </c:pt>
                <c:pt idx="7723">
                  <c:v>79.5</c:v>
                </c:pt>
                <c:pt idx="7724">
                  <c:v>80.5</c:v>
                </c:pt>
                <c:pt idx="7725">
                  <c:v>70.2</c:v>
                </c:pt>
                <c:pt idx="7726">
                  <c:v>61.5</c:v>
                </c:pt>
                <c:pt idx="7727">
                  <c:v>56.6</c:v>
                </c:pt>
                <c:pt idx="7728">
                  <c:v>52.7</c:v>
                </c:pt>
                <c:pt idx="7729">
                  <c:v>48.9</c:v>
                </c:pt>
                <c:pt idx="7730">
                  <c:v>45.3</c:v>
                </c:pt>
                <c:pt idx="7731">
                  <c:v>41.8</c:v>
                </c:pt>
                <c:pt idx="7732">
                  <c:v>39.1</c:v>
                </c:pt>
                <c:pt idx="7733">
                  <c:v>37</c:v>
                </c:pt>
                <c:pt idx="7734">
                  <c:v>36</c:v>
                </c:pt>
                <c:pt idx="7735">
                  <c:v>35.6</c:v>
                </c:pt>
                <c:pt idx="7736">
                  <c:v>323.89999999999998</c:v>
                </c:pt>
                <c:pt idx="7737">
                  <c:v>2358.5</c:v>
                </c:pt>
                <c:pt idx="7738">
                  <c:v>3785.3</c:v>
                </c:pt>
                <c:pt idx="7739">
                  <c:v>1420</c:v>
                </c:pt>
                <c:pt idx="7740">
                  <c:v>587.70000000000005</c:v>
                </c:pt>
                <c:pt idx="7741">
                  <c:v>335.6</c:v>
                </c:pt>
                <c:pt idx="7742">
                  <c:v>233.4</c:v>
                </c:pt>
                <c:pt idx="7743">
                  <c:v>187.6</c:v>
                </c:pt>
                <c:pt idx="7744">
                  <c:v>163.6</c:v>
                </c:pt>
                <c:pt idx="7745">
                  <c:v>144.4</c:v>
                </c:pt>
                <c:pt idx="7746">
                  <c:v>151.69999999999999</c:v>
                </c:pt>
                <c:pt idx="7747">
                  <c:v>160.6</c:v>
                </c:pt>
                <c:pt idx="7748">
                  <c:v>122.2</c:v>
                </c:pt>
                <c:pt idx="7749">
                  <c:v>98.6</c:v>
                </c:pt>
                <c:pt idx="7750">
                  <c:v>85.8</c:v>
                </c:pt>
                <c:pt idx="7751">
                  <c:v>79.8</c:v>
                </c:pt>
                <c:pt idx="7752">
                  <c:v>88.3</c:v>
                </c:pt>
                <c:pt idx="7753">
                  <c:v>96.4</c:v>
                </c:pt>
                <c:pt idx="7754">
                  <c:v>81</c:v>
                </c:pt>
                <c:pt idx="7755">
                  <c:v>68.8</c:v>
                </c:pt>
                <c:pt idx="7756">
                  <c:v>425.7</c:v>
                </c:pt>
                <c:pt idx="7757">
                  <c:v>988.5</c:v>
                </c:pt>
                <c:pt idx="7758">
                  <c:v>655</c:v>
                </c:pt>
                <c:pt idx="7759">
                  <c:v>175.8</c:v>
                </c:pt>
                <c:pt idx="7760">
                  <c:v>114.1</c:v>
                </c:pt>
                <c:pt idx="7761">
                  <c:v>89</c:v>
                </c:pt>
                <c:pt idx="7762">
                  <c:v>75.400000000000006</c:v>
                </c:pt>
                <c:pt idx="7763">
                  <c:v>67.5</c:v>
                </c:pt>
                <c:pt idx="7764">
                  <c:v>62.1</c:v>
                </c:pt>
                <c:pt idx="7765">
                  <c:v>59.9</c:v>
                </c:pt>
                <c:pt idx="7766">
                  <c:v>60.2</c:v>
                </c:pt>
                <c:pt idx="7767">
                  <c:v>58.4</c:v>
                </c:pt>
                <c:pt idx="7768">
                  <c:v>54.7</c:v>
                </c:pt>
                <c:pt idx="7769">
                  <c:v>52.2</c:v>
                </c:pt>
                <c:pt idx="7770">
                  <c:v>50.2</c:v>
                </c:pt>
                <c:pt idx="7771">
                  <c:v>47.8</c:v>
                </c:pt>
                <c:pt idx="7772">
                  <c:v>46.3</c:v>
                </c:pt>
                <c:pt idx="7773">
                  <c:v>44.2</c:v>
                </c:pt>
                <c:pt idx="7774">
                  <c:v>42</c:v>
                </c:pt>
                <c:pt idx="7775">
                  <c:v>39.6</c:v>
                </c:pt>
                <c:pt idx="7776">
                  <c:v>37.700000000000003</c:v>
                </c:pt>
                <c:pt idx="7777">
                  <c:v>36.299999999999997</c:v>
                </c:pt>
                <c:pt idx="7778">
                  <c:v>35.6</c:v>
                </c:pt>
                <c:pt idx="7779">
                  <c:v>35.200000000000003</c:v>
                </c:pt>
                <c:pt idx="7780">
                  <c:v>34.5</c:v>
                </c:pt>
                <c:pt idx="7781">
                  <c:v>34.299999999999997</c:v>
                </c:pt>
                <c:pt idx="7782">
                  <c:v>32.799999999999997</c:v>
                </c:pt>
                <c:pt idx="7783">
                  <c:v>30.5</c:v>
                </c:pt>
                <c:pt idx="7784">
                  <c:v>30.5</c:v>
                </c:pt>
                <c:pt idx="7785">
                  <c:v>42.1</c:v>
                </c:pt>
                <c:pt idx="7786">
                  <c:v>92.4</c:v>
                </c:pt>
                <c:pt idx="7787">
                  <c:v>123.6</c:v>
                </c:pt>
                <c:pt idx="7788">
                  <c:v>68.8</c:v>
                </c:pt>
                <c:pt idx="7789">
                  <c:v>49.6</c:v>
                </c:pt>
                <c:pt idx="7790">
                  <c:v>43.6</c:v>
                </c:pt>
                <c:pt idx="7791">
                  <c:v>41.5</c:v>
                </c:pt>
                <c:pt idx="7792">
                  <c:v>38.9</c:v>
                </c:pt>
                <c:pt idx="7793">
                  <c:v>34.299999999999997</c:v>
                </c:pt>
                <c:pt idx="7794">
                  <c:v>31.6</c:v>
                </c:pt>
                <c:pt idx="7795">
                  <c:v>30.2</c:v>
                </c:pt>
                <c:pt idx="7796">
                  <c:v>29.3</c:v>
                </c:pt>
                <c:pt idx="7797">
                  <c:v>30.3</c:v>
                </c:pt>
                <c:pt idx="7798">
                  <c:v>32</c:v>
                </c:pt>
                <c:pt idx="7799">
                  <c:v>28.9</c:v>
                </c:pt>
                <c:pt idx="7800">
                  <c:v>26.3</c:v>
                </c:pt>
                <c:pt idx="7801">
                  <c:v>24.5</c:v>
                </c:pt>
                <c:pt idx="7802">
                  <c:v>23.4</c:v>
                </c:pt>
                <c:pt idx="7803">
                  <c:v>22.7</c:v>
                </c:pt>
                <c:pt idx="7804">
                  <c:v>21.9</c:v>
                </c:pt>
                <c:pt idx="7805">
                  <c:v>21</c:v>
                </c:pt>
                <c:pt idx="7806">
                  <c:v>20.6</c:v>
                </c:pt>
                <c:pt idx="7807">
                  <c:v>20.6</c:v>
                </c:pt>
                <c:pt idx="7808">
                  <c:v>20.8</c:v>
                </c:pt>
                <c:pt idx="7809">
                  <c:v>26.7</c:v>
                </c:pt>
                <c:pt idx="7810">
                  <c:v>670.8</c:v>
                </c:pt>
                <c:pt idx="7811">
                  <c:v>1690.4</c:v>
                </c:pt>
                <c:pt idx="7812">
                  <c:v>1559.2</c:v>
                </c:pt>
                <c:pt idx="7813">
                  <c:v>1156.4000000000001</c:v>
                </c:pt>
                <c:pt idx="7814">
                  <c:v>534.5</c:v>
                </c:pt>
                <c:pt idx="7815">
                  <c:v>269.39999999999998</c:v>
                </c:pt>
                <c:pt idx="7816">
                  <c:v>187.2</c:v>
                </c:pt>
                <c:pt idx="7817">
                  <c:v>141.69999999999999</c:v>
                </c:pt>
                <c:pt idx="7818">
                  <c:v>108.2</c:v>
                </c:pt>
                <c:pt idx="7819">
                  <c:v>96</c:v>
                </c:pt>
                <c:pt idx="7820">
                  <c:v>256.60000000000002</c:v>
                </c:pt>
                <c:pt idx="7821">
                  <c:v>400.6</c:v>
                </c:pt>
                <c:pt idx="7822">
                  <c:v>173.2</c:v>
                </c:pt>
                <c:pt idx="7823">
                  <c:v>104.7</c:v>
                </c:pt>
                <c:pt idx="7824">
                  <c:v>75.3</c:v>
                </c:pt>
                <c:pt idx="7825">
                  <c:v>60.5</c:v>
                </c:pt>
                <c:pt idx="7826">
                  <c:v>51.9</c:v>
                </c:pt>
                <c:pt idx="7827">
                  <c:v>45.6</c:v>
                </c:pt>
                <c:pt idx="7828">
                  <c:v>39.299999999999997</c:v>
                </c:pt>
                <c:pt idx="7829">
                  <c:v>33.4</c:v>
                </c:pt>
                <c:pt idx="7830">
                  <c:v>29.5</c:v>
                </c:pt>
                <c:pt idx="7831">
                  <c:v>28.1</c:v>
                </c:pt>
                <c:pt idx="7832">
                  <c:v>28.6</c:v>
                </c:pt>
                <c:pt idx="7833">
                  <c:v>31.5</c:v>
                </c:pt>
                <c:pt idx="7834">
                  <c:v>32.9</c:v>
                </c:pt>
                <c:pt idx="7835">
                  <c:v>28.2</c:v>
                </c:pt>
                <c:pt idx="7836">
                  <c:v>24.3</c:v>
                </c:pt>
                <c:pt idx="7837">
                  <c:v>22</c:v>
                </c:pt>
                <c:pt idx="7838">
                  <c:v>20.7</c:v>
                </c:pt>
                <c:pt idx="7839">
                  <c:v>20</c:v>
                </c:pt>
                <c:pt idx="7840">
                  <c:v>19.3</c:v>
                </c:pt>
                <c:pt idx="7841">
                  <c:v>18.7</c:v>
                </c:pt>
                <c:pt idx="7842">
                  <c:v>17.8</c:v>
                </c:pt>
                <c:pt idx="7843">
                  <c:v>16.8</c:v>
                </c:pt>
                <c:pt idx="7844">
                  <c:v>16</c:v>
                </c:pt>
                <c:pt idx="7845">
                  <c:v>15.3</c:v>
                </c:pt>
                <c:pt idx="7846">
                  <c:v>15.2</c:v>
                </c:pt>
                <c:pt idx="7847">
                  <c:v>16.399999999999999</c:v>
                </c:pt>
                <c:pt idx="7848">
                  <c:v>16.8</c:v>
                </c:pt>
                <c:pt idx="7849">
                  <c:v>16.399999999999999</c:v>
                </c:pt>
                <c:pt idx="7850">
                  <c:v>15.7</c:v>
                </c:pt>
                <c:pt idx="7851">
                  <c:v>14.5</c:v>
                </c:pt>
                <c:pt idx="7852">
                  <c:v>13.3</c:v>
                </c:pt>
                <c:pt idx="7853">
                  <c:v>14.6</c:v>
                </c:pt>
                <c:pt idx="7854">
                  <c:v>15.9</c:v>
                </c:pt>
                <c:pt idx="7855">
                  <c:v>13.6</c:v>
                </c:pt>
                <c:pt idx="7856">
                  <c:v>11.1</c:v>
                </c:pt>
                <c:pt idx="7857">
                  <c:v>11.5</c:v>
                </c:pt>
                <c:pt idx="7858">
                  <c:v>20.9</c:v>
                </c:pt>
                <c:pt idx="7859">
                  <c:v>30.5</c:v>
                </c:pt>
                <c:pt idx="7860">
                  <c:v>27.9</c:v>
                </c:pt>
                <c:pt idx="7861">
                  <c:v>26.2</c:v>
                </c:pt>
                <c:pt idx="7862">
                  <c:v>24.7</c:v>
                </c:pt>
                <c:pt idx="7863">
                  <c:v>24.5</c:v>
                </c:pt>
                <c:pt idx="7864">
                  <c:v>24.2</c:v>
                </c:pt>
                <c:pt idx="7865">
                  <c:v>23.7</c:v>
                </c:pt>
                <c:pt idx="7866">
                  <c:v>23.6</c:v>
                </c:pt>
                <c:pt idx="7867">
                  <c:v>23.2</c:v>
                </c:pt>
                <c:pt idx="7868">
                  <c:v>23.7</c:v>
                </c:pt>
                <c:pt idx="7869">
                  <c:v>26.8</c:v>
                </c:pt>
                <c:pt idx="7870">
                  <c:v>1039.4000000000001</c:v>
                </c:pt>
                <c:pt idx="7871">
                  <c:v>3711.5</c:v>
                </c:pt>
                <c:pt idx="7872">
                  <c:v>3570.9</c:v>
                </c:pt>
                <c:pt idx="7873">
                  <c:v>463.2</c:v>
                </c:pt>
                <c:pt idx="7874">
                  <c:v>220.5</c:v>
                </c:pt>
                <c:pt idx="7875">
                  <c:v>154.1</c:v>
                </c:pt>
                <c:pt idx="7876">
                  <c:v>162</c:v>
                </c:pt>
                <c:pt idx="7877">
                  <c:v>164.8</c:v>
                </c:pt>
                <c:pt idx="7878">
                  <c:v>106.8</c:v>
                </c:pt>
                <c:pt idx="7879">
                  <c:v>82.1</c:v>
                </c:pt>
                <c:pt idx="7880">
                  <c:v>121</c:v>
                </c:pt>
                <c:pt idx="7881">
                  <c:v>233.1</c:v>
                </c:pt>
                <c:pt idx="7882">
                  <c:v>300.10000000000002</c:v>
                </c:pt>
                <c:pt idx="7883">
                  <c:v>284.8</c:v>
                </c:pt>
                <c:pt idx="7884">
                  <c:v>172.7</c:v>
                </c:pt>
                <c:pt idx="7885">
                  <c:v>110.9</c:v>
                </c:pt>
                <c:pt idx="7886">
                  <c:v>78.3</c:v>
                </c:pt>
                <c:pt idx="7887">
                  <c:v>62.2</c:v>
                </c:pt>
                <c:pt idx="7888">
                  <c:v>54.4</c:v>
                </c:pt>
                <c:pt idx="7889">
                  <c:v>51.9</c:v>
                </c:pt>
                <c:pt idx="7890">
                  <c:v>51.1</c:v>
                </c:pt>
                <c:pt idx="7891">
                  <c:v>49.4</c:v>
                </c:pt>
                <c:pt idx="7892">
                  <c:v>50.6</c:v>
                </c:pt>
                <c:pt idx="7893">
                  <c:v>67.3</c:v>
                </c:pt>
                <c:pt idx="7894">
                  <c:v>91.9</c:v>
                </c:pt>
                <c:pt idx="7895">
                  <c:v>98.6</c:v>
                </c:pt>
                <c:pt idx="7896">
                  <c:v>92.2</c:v>
                </c:pt>
                <c:pt idx="7897">
                  <c:v>79.8</c:v>
                </c:pt>
                <c:pt idx="7898">
                  <c:v>70.2</c:v>
                </c:pt>
                <c:pt idx="7899">
                  <c:v>59.4</c:v>
                </c:pt>
                <c:pt idx="7900">
                  <c:v>50.1</c:v>
                </c:pt>
                <c:pt idx="7901">
                  <c:v>40.799999999999997</c:v>
                </c:pt>
                <c:pt idx="7902">
                  <c:v>35.9</c:v>
                </c:pt>
                <c:pt idx="7903">
                  <c:v>36.9</c:v>
                </c:pt>
                <c:pt idx="7904">
                  <c:v>44.8</c:v>
                </c:pt>
                <c:pt idx="7905">
                  <c:v>45.2</c:v>
                </c:pt>
                <c:pt idx="7906">
                  <c:v>37.5</c:v>
                </c:pt>
                <c:pt idx="7907">
                  <c:v>34.799999999999997</c:v>
                </c:pt>
                <c:pt idx="7908">
                  <c:v>31.6</c:v>
                </c:pt>
                <c:pt idx="7909">
                  <c:v>31.3</c:v>
                </c:pt>
                <c:pt idx="7910">
                  <c:v>35.4</c:v>
                </c:pt>
                <c:pt idx="7911">
                  <c:v>37.4</c:v>
                </c:pt>
                <c:pt idx="7912">
                  <c:v>41.1</c:v>
                </c:pt>
                <c:pt idx="7913">
                  <c:v>44.5</c:v>
                </c:pt>
                <c:pt idx="7914">
                  <c:v>61.3</c:v>
                </c:pt>
                <c:pt idx="7915">
                  <c:v>185.7</c:v>
                </c:pt>
                <c:pt idx="7916">
                  <c:v>264.8</c:v>
                </c:pt>
                <c:pt idx="7917">
                  <c:v>116</c:v>
                </c:pt>
                <c:pt idx="7918">
                  <c:v>79</c:v>
                </c:pt>
                <c:pt idx="7919">
                  <c:v>65.5</c:v>
                </c:pt>
                <c:pt idx="7920">
                  <c:v>59</c:v>
                </c:pt>
                <c:pt idx="7921">
                  <c:v>54.4</c:v>
                </c:pt>
                <c:pt idx="7922">
                  <c:v>47.2</c:v>
                </c:pt>
                <c:pt idx="7923">
                  <c:v>38.5</c:v>
                </c:pt>
                <c:pt idx="7924">
                  <c:v>32.799999999999997</c:v>
                </c:pt>
                <c:pt idx="7925">
                  <c:v>29.4</c:v>
                </c:pt>
                <c:pt idx="7926">
                  <c:v>27.2</c:v>
                </c:pt>
                <c:pt idx="7927">
                  <c:v>25.9</c:v>
                </c:pt>
                <c:pt idx="7928">
                  <c:v>27.1</c:v>
                </c:pt>
                <c:pt idx="7929">
                  <c:v>32.200000000000003</c:v>
                </c:pt>
                <c:pt idx="7930">
                  <c:v>35.200000000000003</c:v>
                </c:pt>
                <c:pt idx="7931">
                  <c:v>56.9</c:v>
                </c:pt>
                <c:pt idx="7932">
                  <c:v>112.9</c:v>
                </c:pt>
                <c:pt idx="7933">
                  <c:v>111.8</c:v>
                </c:pt>
                <c:pt idx="7934">
                  <c:v>57.4</c:v>
                </c:pt>
                <c:pt idx="7935">
                  <c:v>53</c:v>
                </c:pt>
                <c:pt idx="7936">
                  <c:v>39.799999999999997</c:v>
                </c:pt>
                <c:pt idx="7937">
                  <c:v>32.1</c:v>
                </c:pt>
                <c:pt idx="7938">
                  <c:v>28.5</c:v>
                </c:pt>
                <c:pt idx="7939">
                  <c:v>26.6</c:v>
                </c:pt>
                <c:pt idx="7940">
                  <c:v>26.1</c:v>
                </c:pt>
                <c:pt idx="7941">
                  <c:v>25.6</c:v>
                </c:pt>
                <c:pt idx="7942">
                  <c:v>28.7</c:v>
                </c:pt>
                <c:pt idx="7943">
                  <c:v>37.1</c:v>
                </c:pt>
                <c:pt idx="7944">
                  <c:v>40.4</c:v>
                </c:pt>
                <c:pt idx="7945">
                  <c:v>40.6</c:v>
                </c:pt>
                <c:pt idx="7946">
                  <c:v>41</c:v>
                </c:pt>
                <c:pt idx="7947">
                  <c:v>41.1</c:v>
                </c:pt>
                <c:pt idx="7948">
                  <c:v>41.3</c:v>
                </c:pt>
                <c:pt idx="7949">
                  <c:v>41</c:v>
                </c:pt>
                <c:pt idx="7950">
                  <c:v>41.2</c:v>
                </c:pt>
                <c:pt idx="7951">
                  <c:v>41.8</c:v>
                </c:pt>
                <c:pt idx="7952">
                  <c:v>42.5</c:v>
                </c:pt>
                <c:pt idx="7953">
                  <c:v>43.8</c:v>
                </c:pt>
                <c:pt idx="7954">
                  <c:v>44.8</c:v>
                </c:pt>
                <c:pt idx="7955">
                  <c:v>42.8</c:v>
                </c:pt>
                <c:pt idx="7956">
                  <c:v>40.299999999999997</c:v>
                </c:pt>
                <c:pt idx="7957">
                  <c:v>40</c:v>
                </c:pt>
                <c:pt idx="7958">
                  <c:v>40.700000000000003</c:v>
                </c:pt>
                <c:pt idx="7959">
                  <c:v>41</c:v>
                </c:pt>
                <c:pt idx="7960">
                  <c:v>41.9</c:v>
                </c:pt>
                <c:pt idx="7961">
                  <c:v>42.8</c:v>
                </c:pt>
                <c:pt idx="7962">
                  <c:v>42.3</c:v>
                </c:pt>
                <c:pt idx="7963">
                  <c:v>41.1</c:v>
                </c:pt>
                <c:pt idx="7964">
                  <c:v>40.700000000000003</c:v>
                </c:pt>
                <c:pt idx="7965">
                  <c:v>41.2</c:v>
                </c:pt>
                <c:pt idx="7966">
                  <c:v>42.3</c:v>
                </c:pt>
                <c:pt idx="7967">
                  <c:v>43</c:v>
                </c:pt>
                <c:pt idx="7968">
                  <c:v>42.3</c:v>
                </c:pt>
                <c:pt idx="7969">
                  <c:v>41.4</c:v>
                </c:pt>
                <c:pt idx="7970">
                  <c:v>40.799999999999997</c:v>
                </c:pt>
                <c:pt idx="7971">
                  <c:v>40.5</c:v>
                </c:pt>
                <c:pt idx="7972">
                  <c:v>40.4</c:v>
                </c:pt>
                <c:pt idx="7973">
                  <c:v>40.299999999999997</c:v>
                </c:pt>
                <c:pt idx="7974">
                  <c:v>40</c:v>
                </c:pt>
                <c:pt idx="7975">
                  <c:v>39.200000000000003</c:v>
                </c:pt>
                <c:pt idx="7976">
                  <c:v>38.5</c:v>
                </c:pt>
                <c:pt idx="7977">
                  <c:v>38.299999999999997</c:v>
                </c:pt>
                <c:pt idx="7978">
                  <c:v>38.4</c:v>
                </c:pt>
                <c:pt idx="7979">
                  <c:v>39.1</c:v>
                </c:pt>
                <c:pt idx="7980">
                  <c:v>42.7</c:v>
                </c:pt>
                <c:pt idx="7981">
                  <c:v>47.3</c:v>
                </c:pt>
                <c:pt idx="7982">
                  <c:v>45.8</c:v>
                </c:pt>
                <c:pt idx="7983">
                  <c:v>43.6</c:v>
                </c:pt>
                <c:pt idx="7984">
                  <c:v>48.6</c:v>
                </c:pt>
                <c:pt idx="7985">
                  <c:v>53.6</c:v>
                </c:pt>
                <c:pt idx="7986">
                  <c:v>54.3</c:v>
                </c:pt>
                <c:pt idx="7987">
                  <c:v>63</c:v>
                </c:pt>
                <c:pt idx="7988">
                  <c:v>140.6</c:v>
                </c:pt>
                <c:pt idx="7989">
                  <c:v>287.10000000000002</c:v>
                </c:pt>
                <c:pt idx="7990">
                  <c:v>280.10000000000002</c:v>
                </c:pt>
                <c:pt idx="7991">
                  <c:v>133.6</c:v>
                </c:pt>
                <c:pt idx="7992">
                  <c:v>75.900000000000006</c:v>
                </c:pt>
                <c:pt idx="7993">
                  <c:v>55.3</c:v>
                </c:pt>
                <c:pt idx="7994">
                  <c:v>48.5</c:v>
                </c:pt>
                <c:pt idx="7995">
                  <c:v>50.6</c:v>
                </c:pt>
                <c:pt idx="7996">
                  <c:v>52.9</c:v>
                </c:pt>
                <c:pt idx="7997">
                  <c:v>52.1</c:v>
                </c:pt>
                <c:pt idx="7998">
                  <c:v>50.1</c:v>
                </c:pt>
                <c:pt idx="7999">
                  <c:v>46.9</c:v>
                </c:pt>
                <c:pt idx="8000">
                  <c:v>41.8</c:v>
                </c:pt>
                <c:pt idx="8001">
                  <c:v>39.200000000000003</c:v>
                </c:pt>
                <c:pt idx="8002">
                  <c:v>38.200000000000003</c:v>
                </c:pt>
                <c:pt idx="8003">
                  <c:v>48.7</c:v>
                </c:pt>
                <c:pt idx="8004">
                  <c:v>62.9</c:v>
                </c:pt>
                <c:pt idx="8005">
                  <c:v>54.1</c:v>
                </c:pt>
                <c:pt idx="8006">
                  <c:v>49.1</c:v>
                </c:pt>
                <c:pt idx="8007">
                  <c:v>53.4</c:v>
                </c:pt>
                <c:pt idx="8008">
                  <c:v>112.6</c:v>
                </c:pt>
                <c:pt idx="8009">
                  <c:v>167.7</c:v>
                </c:pt>
                <c:pt idx="8010">
                  <c:v>93</c:v>
                </c:pt>
                <c:pt idx="8011">
                  <c:v>72.400000000000006</c:v>
                </c:pt>
                <c:pt idx="8012">
                  <c:v>75.599999999999994</c:v>
                </c:pt>
                <c:pt idx="8013">
                  <c:v>104.8</c:v>
                </c:pt>
                <c:pt idx="8014">
                  <c:v>220.5</c:v>
                </c:pt>
                <c:pt idx="8015">
                  <c:v>831.6</c:v>
                </c:pt>
                <c:pt idx="8016">
                  <c:v>1334.2</c:v>
                </c:pt>
                <c:pt idx="8017">
                  <c:v>781.7</c:v>
                </c:pt>
                <c:pt idx="8018">
                  <c:v>1055.9000000000001</c:v>
                </c:pt>
                <c:pt idx="8019">
                  <c:v>1322.4</c:v>
                </c:pt>
                <c:pt idx="8020">
                  <c:v>642.6</c:v>
                </c:pt>
                <c:pt idx="8021">
                  <c:v>391.7</c:v>
                </c:pt>
                <c:pt idx="8022">
                  <c:v>299.2</c:v>
                </c:pt>
                <c:pt idx="8023">
                  <c:v>240.4</c:v>
                </c:pt>
                <c:pt idx="8024">
                  <c:v>190.6</c:v>
                </c:pt>
                <c:pt idx="8025">
                  <c:v>154.19999999999999</c:v>
                </c:pt>
                <c:pt idx="8026">
                  <c:v>133</c:v>
                </c:pt>
                <c:pt idx="8027">
                  <c:v>118.2</c:v>
                </c:pt>
                <c:pt idx="8028">
                  <c:v>107.6</c:v>
                </c:pt>
                <c:pt idx="8029">
                  <c:v>108.5</c:v>
                </c:pt>
                <c:pt idx="8030">
                  <c:v>128.80000000000001</c:v>
                </c:pt>
                <c:pt idx="8031">
                  <c:v>138.6</c:v>
                </c:pt>
                <c:pt idx="8032">
                  <c:v>115.9</c:v>
                </c:pt>
                <c:pt idx="8033">
                  <c:v>101.1</c:v>
                </c:pt>
                <c:pt idx="8034">
                  <c:v>91.9</c:v>
                </c:pt>
                <c:pt idx="8035">
                  <c:v>87.6</c:v>
                </c:pt>
                <c:pt idx="8036">
                  <c:v>94.2</c:v>
                </c:pt>
                <c:pt idx="8037">
                  <c:v>103.4</c:v>
                </c:pt>
                <c:pt idx="8038">
                  <c:v>96.7</c:v>
                </c:pt>
                <c:pt idx="8039">
                  <c:v>89.6</c:v>
                </c:pt>
                <c:pt idx="8040">
                  <c:v>85</c:v>
                </c:pt>
                <c:pt idx="8041">
                  <c:v>84.2</c:v>
                </c:pt>
                <c:pt idx="8042">
                  <c:v>93.7</c:v>
                </c:pt>
                <c:pt idx="8043">
                  <c:v>104.5</c:v>
                </c:pt>
                <c:pt idx="8044">
                  <c:v>94.6</c:v>
                </c:pt>
                <c:pt idx="8045">
                  <c:v>86</c:v>
                </c:pt>
                <c:pt idx="8046">
                  <c:v>82</c:v>
                </c:pt>
                <c:pt idx="8047">
                  <c:v>81.5</c:v>
                </c:pt>
                <c:pt idx="8048">
                  <c:v>79.099999999999994</c:v>
                </c:pt>
                <c:pt idx="8049">
                  <c:v>71.099999999999994</c:v>
                </c:pt>
                <c:pt idx="8050">
                  <c:v>66.2</c:v>
                </c:pt>
                <c:pt idx="8051">
                  <c:v>64</c:v>
                </c:pt>
                <c:pt idx="8052">
                  <c:v>65.8</c:v>
                </c:pt>
                <c:pt idx="8053">
                  <c:v>69.599999999999994</c:v>
                </c:pt>
                <c:pt idx="8054">
                  <c:v>75</c:v>
                </c:pt>
                <c:pt idx="8055">
                  <c:v>78.2</c:v>
                </c:pt>
                <c:pt idx="8056">
                  <c:v>71</c:v>
                </c:pt>
                <c:pt idx="8057">
                  <c:v>66.099999999999994</c:v>
                </c:pt>
                <c:pt idx="8058">
                  <c:v>63.3</c:v>
                </c:pt>
                <c:pt idx="8059">
                  <c:v>60.7</c:v>
                </c:pt>
                <c:pt idx="8060">
                  <c:v>59.8</c:v>
                </c:pt>
                <c:pt idx="8061">
                  <c:v>60.2</c:v>
                </c:pt>
                <c:pt idx="8062">
                  <c:v>59</c:v>
                </c:pt>
                <c:pt idx="8063">
                  <c:v>58.5</c:v>
                </c:pt>
                <c:pt idx="8064">
                  <c:v>59.5</c:v>
                </c:pt>
                <c:pt idx="8065">
                  <c:v>61.1</c:v>
                </c:pt>
                <c:pt idx="8066">
                  <c:v>61</c:v>
                </c:pt>
                <c:pt idx="8067">
                  <c:v>60.2</c:v>
                </c:pt>
                <c:pt idx="8068">
                  <c:v>59.9</c:v>
                </c:pt>
                <c:pt idx="8069">
                  <c:v>65.099999999999994</c:v>
                </c:pt>
                <c:pt idx="8070">
                  <c:v>282.7</c:v>
                </c:pt>
                <c:pt idx="8071">
                  <c:v>672.5</c:v>
                </c:pt>
                <c:pt idx="8072">
                  <c:v>579.70000000000005</c:v>
                </c:pt>
                <c:pt idx="8073">
                  <c:v>272.8</c:v>
                </c:pt>
                <c:pt idx="8074">
                  <c:v>171.9</c:v>
                </c:pt>
                <c:pt idx="8075">
                  <c:v>138.19999999999999</c:v>
                </c:pt>
                <c:pt idx="8076">
                  <c:v>782.9</c:v>
                </c:pt>
                <c:pt idx="8077">
                  <c:v>2075.3000000000002</c:v>
                </c:pt>
                <c:pt idx="8078">
                  <c:v>1814.8</c:v>
                </c:pt>
                <c:pt idx="8079">
                  <c:v>690.4</c:v>
                </c:pt>
                <c:pt idx="8080">
                  <c:v>433.6</c:v>
                </c:pt>
                <c:pt idx="8081">
                  <c:v>342.3</c:v>
                </c:pt>
                <c:pt idx="8082">
                  <c:v>307.5</c:v>
                </c:pt>
                <c:pt idx="8083">
                  <c:v>289.7</c:v>
                </c:pt>
                <c:pt idx="8084">
                  <c:v>269</c:v>
                </c:pt>
                <c:pt idx="8085">
                  <c:v>321.5</c:v>
                </c:pt>
                <c:pt idx="8086">
                  <c:v>464.3</c:v>
                </c:pt>
                <c:pt idx="8087">
                  <c:v>517.4</c:v>
                </c:pt>
                <c:pt idx="8088">
                  <c:v>502.2</c:v>
                </c:pt>
                <c:pt idx="8089">
                  <c:v>453.3</c:v>
                </c:pt>
                <c:pt idx="8090">
                  <c:v>344.2</c:v>
                </c:pt>
                <c:pt idx="8091">
                  <c:v>284.89999999999998</c:v>
                </c:pt>
                <c:pt idx="8092">
                  <c:v>245.9</c:v>
                </c:pt>
                <c:pt idx="8093">
                  <c:v>217.6</c:v>
                </c:pt>
                <c:pt idx="8094">
                  <c:v>197.5</c:v>
                </c:pt>
                <c:pt idx="8095">
                  <c:v>188.2</c:v>
                </c:pt>
                <c:pt idx="8096">
                  <c:v>182.1</c:v>
                </c:pt>
                <c:pt idx="8097">
                  <c:v>174.2</c:v>
                </c:pt>
                <c:pt idx="8098">
                  <c:v>167.4</c:v>
                </c:pt>
                <c:pt idx="8099">
                  <c:v>160.80000000000001</c:v>
                </c:pt>
                <c:pt idx="8100">
                  <c:v>149.4</c:v>
                </c:pt>
                <c:pt idx="8101">
                  <c:v>135.69999999999999</c:v>
                </c:pt>
                <c:pt idx="8102">
                  <c:v>126.6</c:v>
                </c:pt>
                <c:pt idx="8103">
                  <c:v>121.1</c:v>
                </c:pt>
                <c:pt idx="8104">
                  <c:v>117.3</c:v>
                </c:pt>
                <c:pt idx="8105">
                  <c:v>112.7</c:v>
                </c:pt>
                <c:pt idx="8106">
                  <c:v>118.4</c:v>
                </c:pt>
                <c:pt idx="8107">
                  <c:v>138.80000000000001</c:v>
                </c:pt>
                <c:pt idx="8108">
                  <c:v>146.4</c:v>
                </c:pt>
                <c:pt idx="8109">
                  <c:v>125.2</c:v>
                </c:pt>
                <c:pt idx="8110">
                  <c:v>109.8</c:v>
                </c:pt>
                <c:pt idx="8111">
                  <c:v>101.7</c:v>
                </c:pt>
                <c:pt idx="8112">
                  <c:v>99.2</c:v>
                </c:pt>
                <c:pt idx="8113">
                  <c:v>110.1</c:v>
                </c:pt>
                <c:pt idx="8114">
                  <c:v>161.80000000000001</c:v>
                </c:pt>
                <c:pt idx="8115">
                  <c:v>219.1</c:v>
                </c:pt>
                <c:pt idx="8116">
                  <c:v>203.7</c:v>
                </c:pt>
                <c:pt idx="8117">
                  <c:v>198.7</c:v>
                </c:pt>
                <c:pt idx="8118">
                  <c:v>197.7</c:v>
                </c:pt>
                <c:pt idx="8119">
                  <c:v>206</c:v>
                </c:pt>
                <c:pt idx="8120">
                  <c:v>963.9</c:v>
                </c:pt>
                <c:pt idx="8121">
                  <c:v>1601</c:v>
                </c:pt>
                <c:pt idx="8122">
                  <c:v>701.8</c:v>
                </c:pt>
                <c:pt idx="8123">
                  <c:v>418.4</c:v>
                </c:pt>
                <c:pt idx="8124">
                  <c:v>334.9</c:v>
                </c:pt>
                <c:pt idx="8125">
                  <c:v>344.8</c:v>
                </c:pt>
                <c:pt idx="8126">
                  <c:v>392.3</c:v>
                </c:pt>
                <c:pt idx="8127">
                  <c:v>333.8</c:v>
                </c:pt>
                <c:pt idx="8128">
                  <c:v>256.5</c:v>
                </c:pt>
                <c:pt idx="8129">
                  <c:v>222.5</c:v>
                </c:pt>
                <c:pt idx="8130">
                  <c:v>198.1</c:v>
                </c:pt>
                <c:pt idx="8131">
                  <c:v>187.7</c:v>
                </c:pt>
                <c:pt idx="8132">
                  <c:v>180.6</c:v>
                </c:pt>
                <c:pt idx="8133">
                  <c:v>172.1</c:v>
                </c:pt>
                <c:pt idx="8134">
                  <c:v>158</c:v>
                </c:pt>
                <c:pt idx="8135">
                  <c:v>144.19999999999999</c:v>
                </c:pt>
                <c:pt idx="8136">
                  <c:v>136.30000000000001</c:v>
                </c:pt>
                <c:pt idx="8137">
                  <c:v>135.1</c:v>
                </c:pt>
                <c:pt idx="8138">
                  <c:v>137.6</c:v>
                </c:pt>
                <c:pt idx="8139">
                  <c:v>136.69999999999999</c:v>
                </c:pt>
                <c:pt idx="8140">
                  <c:v>131.6</c:v>
                </c:pt>
                <c:pt idx="8141">
                  <c:v>123.7</c:v>
                </c:pt>
                <c:pt idx="8142">
                  <c:v>117.9</c:v>
                </c:pt>
                <c:pt idx="8143">
                  <c:v>113.9</c:v>
                </c:pt>
                <c:pt idx="8144">
                  <c:v>109.9</c:v>
                </c:pt>
                <c:pt idx="8145">
                  <c:v>106.5</c:v>
                </c:pt>
                <c:pt idx="8146">
                  <c:v>104.9</c:v>
                </c:pt>
                <c:pt idx="8147">
                  <c:v>110.6</c:v>
                </c:pt>
                <c:pt idx="8148">
                  <c:v>121.6</c:v>
                </c:pt>
                <c:pt idx="8149">
                  <c:v>123.3</c:v>
                </c:pt>
                <c:pt idx="8150">
                  <c:v>117.8</c:v>
                </c:pt>
                <c:pt idx="8151">
                  <c:v>112</c:v>
                </c:pt>
                <c:pt idx="8152">
                  <c:v>107.7</c:v>
                </c:pt>
                <c:pt idx="8153">
                  <c:v>103.3</c:v>
                </c:pt>
                <c:pt idx="8154">
                  <c:v>103</c:v>
                </c:pt>
                <c:pt idx="8155">
                  <c:v>105.7</c:v>
                </c:pt>
                <c:pt idx="8156">
                  <c:v>106.9</c:v>
                </c:pt>
                <c:pt idx="8157">
                  <c:v>109.2</c:v>
                </c:pt>
                <c:pt idx="8158">
                  <c:v>107.6</c:v>
                </c:pt>
                <c:pt idx="8159">
                  <c:v>95.1</c:v>
                </c:pt>
                <c:pt idx="8160">
                  <c:v>87.6</c:v>
                </c:pt>
                <c:pt idx="8161">
                  <c:v>88.6</c:v>
                </c:pt>
                <c:pt idx="8162">
                  <c:v>119.8</c:v>
                </c:pt>
                <c:pt idx="8163">
                  <c:v>151.80000000000001</c:v>
                </c:pt>
                <c:pt idx="8164">
                  <c:v>119.2</c:v>
                </c:pt>
                <c:pt idx="8165">
                  <c:v>92.7</c:v>
                </c:pt>
                <c:pt idx="8166">
                  <c:v>79.900000000000006</c:v>
                </c:pt>
                <c:pt idx="8167">
                  <c:v>73.599999999999994</c:v>
                </c:pt>
                <c:pt idx="8168">
                  <c:v>69.400000000000006</c:v>
                </c:pt>
                <c:pt idx="8169">
                  <c:v>70.2</c:v>
                </c:pt>
                <c:pt idx="8170">
                  <c:v>78.7</c:v>
                </c:pt>
                <c:pt idx="8171">
                  <c:v>85.6</c:v>
                </c:pt>
                <c:pt idx="8172">
                  <c:v>79.2</c:v>
                </c:pt>
                <c:pt idx="8173">
                  <c:v>73.599999999999994</c:v>
                </c:pt>
                <c:pt idx="8174">
                  <c:v>67</c:v>
                </c:pt>
                <c:pt idx="8175">
                  <c:v>61.8</c:v>
                </c:pt>
                <c:pt idx="8176">
                  <c:v>59.9</c:v>
                </c:pt>
                <c:pt idx="8177">
                  <c:v>60.7</c:v>
                </c:pt>
                <c:pt idx="8178">
                  <c:v>64.099999999999994</c:v>
                </c:pt>
                <c:pt idx="8179">
                  <c:v>65</c:v>
                </c:pt>
                <c:pt idx="8180">
                  <c:v>60.5</c:v>
                </c:pt>
                <c:pt idx="8181">
                  <c:v>57.8</c:v>
                </c:pt>
                <c:pt idx="8182">
                  <c:v>54.6</c:v>
                </c:pt>
                <c:pt idx="8183">
                  <c:v>51.7</c:v>
                </c:pt>
                <c:pt idx="8184">
                  <c:v>48.9</c:v>
                </c:pt>
                <c:pt idx="8185">
                  <c:v>46.1</c:v>
                </c:pt>
                <c:pt idx="8186">
                  <c:v>44.3</c:v>
                </c:pt>
                <c:pt idx="8187">
                  <c:v>42.8</c:v>
                </c:pt>
                <c:pt idx="8188">
                  <c:v>41</c:v>
                </c:pt>
                <c:pt idx="8189">
                  <c:v>39.299999999999997</c:v>
                </c:pt>
                <c:pt idx="8190">
                  <c:v>37.6</c:v>
                </c:pt>
                <c:pt idx="8191">
                  <c:v>36</c:v>
                </c:pt>
                <c:pt idx="8192">
                  <c:v>35.1</c:v>
                </c:pt>
                <c:pt idx="8193">
                  <c:v>34.6</c:v>
                </c:pt>
                <c:pt idx="8194">
                  <c:v>34</c:v>
                </c:pt>
                <c:pt idx="8195">
                  <c:v>33.4</c:v>
                </c:pt>
                <c:pt idx="8196">
                  <c:v>32.5</c:v>
                </c:pt>
                <c:pt idx="8197">
                  <c:v>31.7</c:v>
                </c:pt>
                <c:pt idx="8198">
                  <c:v>31.1</c:v>
                </c:pt>
                <c:pt idx="8199">
                  <c:v>30.6</c:v>
                </c:pt>
                <c:pt idx="8200">
                  <c:v>30.5</c:v>
                </c:pt>
                <c:pt idx="8201">
                  <c:v>30.5</c:v>
                </c:pt>
                <c:pt idx="8202">
                  <c:v>29.8</c:v>
                </c:pt>
                <c:pt idx="8203">
                  <c:v>29.4</c:v>
                </c:pt>
                <c:pt idx="8204">
                  <c:v>29.4</c:v>
                </c:pt>
                <c:pt idx="8205">
                  <c:v>29.1</c:v>
                </c:pt>
                <c:pt idx="8206">
                  <c:v>28.8</c:v>
                </c:pt>
                <c:pt idx="8207">
                  <c:v>28.8</c:v>
                </c:pt>
                <c:pt idx="8208">
                  <c:v>29.7</c:v>
                </c:pt>
                <c:pt idx="8209">
                  <c:v>31.3</c:v>
                </c:pt>
                <c:pt idx="8210">
                  <c:v>32.299999999999997</c:v>
                </c:pt>
                <c:pt idx="8211">
                  <c:v>32.5</c:v>
                </c:pt>
                <c:pt idx="8212">
                  <c:v>31.4</c:v>
                </c:pt>
                <c:pt idx="8213">
                  <c:v>30</c:v>
                </c:pt>
                <c:pt idx="8214">
                  <c:v>29.7</c:v>
                </c:pt>
                <c:pt idx="8215">
                  <c:v>29.7</c:v>
                </c:pt>
                <c:pt idx="8216">
                  <c:v>28.8</c:v>
                </c:pt>
                <c:pt idx="8217">
                  <c:v>28.3</c:v>
                </c:pt>
                <c:pt idx="8218">
                  <c:v>29.1</c:v>
                </c:pt>
                <c:pt idx="8219">
                  <c:v>30.2</c:v>
                </c:pt>
                <c:pt idx="8220">
                  <c:v>31.1</c:v>
                </c:pt>
                <c:pt idx="8221">
                  <c:v>36.299999999999997</c:v>
                </c:pt>
                <c:pt idx="8222">
                  <c:v>42.8</c:v>
                </c:pt>
                <c:pt idx="8223">
                  <c:v>42.1</c:v>
                </c:pt>
                <c:pt idx="8224">
                  <c:v>48.2</c:v>
                </c:pt>
                <c:pt idx="8225">
                  <c:v>187</c:v>
                </c:pt>
                <c:pt idx="8226">
                  <c:v>380.2</c:v>
                </c:pt>
                <c:pt idx="8227">
                  <c:v>286.2</c:v>
                </c:pt>
                <c:pt idx="8228">
                  <c:v>136.5</c:v>
                </c:pt>
                <c:pt idx="8229">
                  <c:v>98.9</c:v>
                </c:pt>
                <c:pt idx="8230">
                  <c:v>97.1</c:v>
                </c:pt>
                <c:pt idx="8231">
                  <c:v>92.2</c:v>
                </c:pt>
                <c:pt idx="8232">
                  <c:v>97.6</c:v>
                </c:pt>
                <c:pt idx="8233">
                  <c:v>75.7</c:v>
                </c:pt>
                <c:pt idx="8234">
                  <c:v>60.4</c:v>
                </c:pt>
                <c:pt idx="8235">
                  <c:v>52.7</c:v>
                </c:pt>
                <c:pt idx="8236">
                  <c:v>52.2</c:v>
                </c:pt>
                <c:pt idx="8237">
                  <c:v>56.7</c:v>
                </c:pt>
                <c:pt idx="8238">
                  <c:v>57.4</c:v>
                </c:pt>
                <c:pt idx="8239">
                  <c:v>51.7</c:v>
                </c:pt>
                <c:pt idx="8240">
                  <c:v>46.5</c:v>
                </c:pt>
                <c:pt idx="8241">
                  <c:v>40.4</c:v>
                </c:pt>
                <c:pt idx="8242">
                  <c:v>35.5</c:v>
                </c:pt>
                <c:pt idx="8243">
                  <c:v>32</c:v>
                </c:pt>
                <c:pt idx="8244">
                  <c:v>30.4</c:v>
                </c:pt>
                <c:pt idx="8245">
                  <c:v>30.3</c:v>
                </c:pt>
                <c:pt idx="8246">
                  <c:v>30</c:v>
                </c:pt>
                <c:pt idx="8247">
                  <c:v>28.8</c:v>
                </c:pt>
                <c:pt idx="8248">
                  <c:v>27.2</c:v>
                </c:pt>
                <c:pt idx="8249">
                  <c:v>25.6</c:v>
                </c:pt>
                <c:pt idx="8250">
                  <c:v>24.2</c:v>
                </c:pt>
                <c:pt idx="8251">
                  <c:v>30.3</c:v>
                </c:pt>
                <c:pt idx="8252">
                  <c:v>45.2</c:v>
                </c:pt>
                <c:pt idx="8253">
                  <c:v>52.1</c:v>
                </c:pt>
                <c:pt idx="8254">
                  <c:v>57.3</c:v>
                </c:pt>
                <c:pt idx="8255">
                  <c:v>63.5</c:v>
                </c:pt>
                <c:pt idx="8256">
                  <c:v>62.4</c:v>
                </c:pt>
                <c:pt idx="8257">
                  <c:v>66.099999999999994</c:v>
                </c:pt>
                <c:pt idx="8258">
                  <c:v>80</c:v>
                </c:pt>
                <c:pt idx="8259">
                  <c:v>90.7</c:v>
                </c:pt>
                <c:pt idx="8260">
                  <c:v>87.2</c:v>
                </c:pt>
                <c:pt idx="8261">
                  <c:v>82.7</c:v>
                </c:pt>
                <c:pt idx="8262">
                  <c:v>76.900000000000006</c:v>
                </c:pt>
                <c:pt idx="8263">
                  <c:v>74.599999999999994</c:v>
                </c:pt>
                <c:pt idx="8264">
                  <c:v>68.400000000000006</c:v>
                </c:pt>
                <c:pt idx="8265">
                  <c:v>56.7</c:v>
                </c:pt>
                <c:pt idx="8266">
                  <c:v>49.5</c:v>
                </c:pt>
                <c:pt idx="8267">
                  <c:v>46.8</c:v>
                </c:pt>
                <c:pt idx="8268">
                  <c:v>45.4</c:v>
                </c:pt>
                <c:pt idx="8269">
                  <c:v>44.5</c:v>
                </c:pt>
                <c:pt idx="8270">
                  <c:v>43.7</c:v>
                </c:pt>
                <c:pt idx="8271">
                  <c:v>42.8</c:v>
                </c:pt>
                <c:pt idx="8272">
                  <c:v>41.4</c:v>
                </c:pt>
                <c:pt idx="8273">
                  <c:v>40.200000000000003</c:v>
                </c:pt>
                <c:pt idx="8274">
                  <c:v>39.1</c:v>
                </c:pt>
                <c:pt idx="8275">
                  <c:v>37.6</c:v>
                </c:pt>
                <c:pt idx="8276">
                  <c:v>36.799999999999997</c:v>
                </c:pt>
                <c:pt idx="8277">
                  <c:v>37.1</c:v>
                </c:pt>
                <c:pt idx="8278">
                  <c:v>38</c:v>
                </c:pt>
                <c:pt idx="8279">
                  <c:v>39.6</c:v>
                </c:pt>
                <c:pt idx="8280">
                  <c:v>41.4</c:v>
                </c:pt>
                <c:pt idx="8281">
                  <c:v>41.5</c:v>
                </c:pt>
                <c:pt idx="8282">
                  <c:v>41.3</c:v>
                </c:pt>
                <c:pt idx="8283">
                  <c:v>40.700000000000003</c:v>
                </c:pt>
                <c:pt idx="8284">
                  <c:v>39.200000000000003</c:v>
                </c:pt>
                <c:pt idx="8285">
                  <c:v>40.4</c:v>
                </c:pt>
                <c:pt idx="8286">
                  <c:v>42.5</c:v>
                </c:pt>
                <c:pt idx="8287">
                  <c:v>45.4</c:v>
                </c:pt>
                <c:pt idx="8288">
                  <c:v>55.2</c:v>
                </c:pt>
                <c:pt idx="8289">
                  <c:v>64.7</c:v>
                </c:pt>
                <c:pt idx="8290">
                  <c:v>59.7</c:v>
                </c:pt>
                <c:pt idx="8291">
                  <c:v>46</c:v>
                </c:pt>
                <c:pt idx="8292">
                  <c:v>62.7</c:v>
                </c:pt>
                <c:pt idx="8293">
                  <c:v>95.5</c:v>
                </c:pt>
                <c:pt idx="8294">
                  <c:v>85.2</c:v>
                </c:pt>
                <c:pt idx="8295">
                  <c:v>78.2</c:v>
                </c:pt>
                <c:pt idx="8296">
                  <c:v>52.2</c:v>
                </c:pt>
                <c:pt idx="8297">
                  <c:v>37.1</c:v>
                </c:pt>
                <c:pt idx="8298">
                  <c:v>31.4</c:v>
                </c:pt>
                <c:pt idx="8299">
                  <c:v>28.8</c:v>
                </c:pt>
                <c:pt idx="8300">
                  <c:v>27.3</c:v>
                </c:pt>
                <c:pt idx="8301">
                  <c:v>25.9</c:v>
                </c:pt>
                <c:pt idx="8302">
                  <c:v>24.5</c:v>
                </c:pt>
                <c:pt idx="8303">
                  <c:v>23.2</c:v>
                </c:pt>
                <c:pt idx="8304">
                  <c:v>28.8</c:v>
                </c:pt>
                <c:pt idx="8305">
                  <c:v>40.5</c:v>
                </c:pt>
                <c:pt idx="8306">
                  <c:v>40.700000000000003</c:v>
                </c:pt>
                <c:pt idx="8307">
                  <c:v>36.6</c:v>
                </c:pt>
                <c:pt idx="8308">
                  <c:v>35</c:v>
                </c:pt>
                <c:pt idx="8309">
                  <c:v>34.799999999999997</c:v>
                </c:pt>
                <c:pt idx="8310">
                  <c:v>35</c:v>
                </c:pt>
                <c:pt idx="8311">
                  <c:v>34.799999999999997</c:v>
                </c:pt>
                <c:pt idx="8312">
                  <c:v>34.6</c:v>
                </c:pt>
                <c:pt idx="8313">
                  <c:v>36.4</c:v>
                </c:pt>
                <c:pt idx="8314">
                  <c:v>46.4</c:v>
                </c:pt>
                <c:pt idx="8315">
                  <c:v>61.5</c:v>
                </c:pt>
                <c:pt idx="8316">
                  <c:v>63.6</c:v>
                </c:pt>
                <c:pt idx="8317">
                  <c:v>58.2</c:v>
                </c:pt>
                <c:pt idx="8318">
                  <c:v>57.2</c:v>
                </c:pt>
                <c:pt idx="8319">
                  <c:v>63.1</c:v>
                </c:pt>
                <c:pt idx="8320">
                  <c:v>65.2</c:v>
                </c:pt>
                <c:pt idx="8321">
                  <c:v>57.1</c:v>
                </c:pt>
                <c:pt idx="8322">
                  <c:v>49.7</c:v>
                </c:pt>
                <c:pt idx="8323">
                  <c:v>48.2</c:v>
                </c:pt>
                <c:pt idx="8324">
                  <c:v>47.4</c:v>
                </c:pt>
                <c:pt idx="8325">
                  <c:v>45.5</c:v>
                </c:pt>
                <c:pt idx="8326">
                  <c:v>43.2</c:v>
                </c:pt>
                <c:pt idx="8327">
                  <c:v>41.9</c:v>
                </c:pt>
                <c:pt idx="8328">
                  <c:v>42.2</c:v>
                </c:pt>
                <c:pt idx="8329">
                  <c:v>42.2</c:v>
                </c:pt>
                <c:pt idx="8330">
                  <c:v>40.1</c:v>
                </c:pt>
                <c:pt idx="8331">
                  <c:v>37.700000000000003</c:v>
                </c:pt>
                <c:pt idx="8332">
                  <c:v>36.6</c:v>
                </c:pt>
                <c:pt idx="8333">
                  <c:v>36.700000000000003</c:v>
                </c:pt>
                <c:pt idx="8334">
                  <c:v>36.5</c:v>
                </c:pt>
                <c:pt idx="8335">
                  <c:v>36.299999999999997</c:v>
                </c:pt>
                <c:pt idx="8336">
                  <c:v>36.6</c:v>
                </c:pt>
                <c:pt idx="8337">
                  <c:v>36.799999999999997</c:v>
                </c:pt>
                <c:pt idx="8338">
                  <c:v>36.5</c:v>
                </c:pt>
                <c:pt idx="8339">
                  <c:v>38.700000000000003</c:v>
                </c:pt>
                <c:pt idx="8340">
                  <c:v>43.9</c:v>
                </c:pt>
                <c:pt idx="8341">
                  <c:v>47.5</c:v>
                </c:pt>
                <c:pt idx="8342">
                  <c:v>48.3</c:v>
                </c:pt>
                <c:pt idx="8343">
                  <c:v>48.8</c:v>
                </c:pt>
                <c:pt idx="8344">
                  <c:v>45.7</c:v>
                </c:pt>
                <c:pt idx="8345">
                  <c:v>42.8</c:v>
                </c:pt>
                <c:pt idx="8346">
                  <c:v>40.1</c:v>
                </c:pt>
                <c:pt idx="8347">
                  <c:v>37.6</c:v>
                </c:pt>
                <c:pt idx="8348">
                  <c:v>35.200000000000003</c:v>
                </c:pt>
                <c:pt idx="8349">
                  <c:v>33</c:v>
                </c:pt>
                <c:pt idx="8350">
                  <c:v>30.7</c:v>
                </c:pt>
                <c:pt idx="8351">
                  <c:v>29.3</c:v>
                </c:pt>
                <c:pt idx="8352">
                  <c:v>28.7</c:v>
                </c:pt>
                <c:pt idx="8353">
                  <c:v>27.8</c:v>
                </c:pt>
                <c:pt idx="8354">
                  <c:v>27.7</c:v>
                </c:pt>
                <c:pt idx="8355">
                  <c:v>29.8</c:v>
                </c:pt>
                <c:pt idx="8356">
                  <c:v>33.799999999999997</c:v>
                </c:pt>
                <c:pt idx="8357">
                  <c:v>34.6</c:v>
                </c:pt>
                <c:pt idx="8358">
                  <c:v>34.299999999999997</c:v>
                </c:pt>
                <c:pt idx="8359">
                  <c:v>33.799999999999997</c:v>
                </c:pt>
                <c:pt idx="8360">
                  <c:v>33.6</c:v>
                </c:pt>
                <c:pt idx="8361">
                  <c:v>33.4</c:v>
                </c:pt>
                <c:pt idx="8362">
                  <c:v>33.1</c:v>
                </c:pt>
                <c:pt idx="8363">
                  <c:v>32.700000000000003</c:v>
                </c:pt>
                <c:pt idx="8364">
                  <c:v>33.1</c:v>
                </c:pt>
                <c:pt idx="8365">
                  <c:v>33.200000000000003</c:v>
                </c:pt>
                <c:pt idx="8366">
                  <c:v>33.299999999999997</c:v>
                </c:pt>
                <c:pt idx="8367">
                  <c:v>33.5</c:v>
                </c:pt>
                <c:pt idx="8368">
                  <c:v>33.200000000000003</c:v>
                </c:pt>
                <c:pt idx="8369">
                  <c:v>33</c:v>
                </c:pt>
                <c:pt idx="8370">
                  <c:v>33.200000000000003</c:v>
                </c:pt>
                <c:pt idx="8371">
                  <c:v>33.299999999999997</c:v>
                </c:pt>
                <c:pt idx="8372">
                  <c:v>33.200000000000003</c:v>
                </c:pt>
                <c:pt idx="8373">
                  <c:v>33.4</c:v>
                </c:pt>
                <c:pt idx="8374">
                  <c:v>34</c:v>
                </c:pt>
                <c:pt idx="8375">
                  <c:v>35.9</c:v>
                </c:pt>
                <c:pt idx="8376">
                  <c:v>37.9</c:v>
                </c:pt>
                <c:pt idx="8377">
                  <c:v>38.200000000000003</c:v>
                </c:pt>
                <c:pt idx="8378">
                  <c:v>37.700000000000003</c:v>
                </c:pt>
                <c:pt idx="8379">
                  <c:v>37.5</c:v>
                </c:pt>
                <c:pt idx="8380">
                  <c:v>39.4</c:v>
                </c:pt>
                <c:pt idx="8381">
                  <c:v>45</c:v>
                </c:pt>
                <c:pt idx="8382">
                  <c:v>48.8</c:v>
                </c:pt>
                <c:pt idx="8383">
                  <c:v>46.9</c:v>
                </c:pt>
                <c:pt idx="8384">
                  <c:v>42.2</c:v>
                </c:pt>
                <c:pt idx="8385">
                  <c:v>33.700000000000003</c:v>
                </c:pt>
                <c:pt idx="8386">
                  <c:v>28.5</c:v>
                </c:pt>
                <c:pt idx="8387">
                  <c:v>26.4</c:v>
                </c:pt>
                <c:pt idx="8388">
                  <c:v>25</c:v>
                </c:pt>
                <c:pt idx="8389">
                  <c:v>26.4</c:v>
                </c:pt>
                <c:pt idx="8390">
                  <c:v>399.1</c:v>
                </c:pt>
                <c:pt idx="8391">
                  <c:v>1295.3</c:v>
                </c:pt>
                <c:pt idx="8392">
                  <c:v>1304.5999999999999</c:v>
                </c:pt>
                <c:pt idx="8393">
                  <c:v>426.4</c:v>
                </c:pt>
                <c:pt idx="8394">
                  <c:v>180.1</c:v>
                </c:pt>
                <c:pt idx="8395">
                  <c:v>76.900000000000006</c:v>
                </c:pt>
                <c:pt idx="8396">
                  <c:v>51.1</c:v>
                </c:pt>
                <c:pt idx="8397">
                  <c:v>41.8</c:v>
                </c:pt>
                <c:pt idx="8398">
                  <c:v>37.799999999999997</c:v>
                </c:pt>
                <c:pt idx="8399">
                  <c:v>35.1</c:v>
                </c:pt>
                <c:pt idx="8400">
                  <c:v>32.799999999999997</c:v>
                </c:pt>
                <c:pt idx="8401">
                  <c:v>31.4</c:v>
                </c:pt>
                <c:pt idx="8402">
                  <c:v>30</c:v>
                </c:pt>
                <c:pt idx="8403">
                  <c:v>29.2</c:v>
                </c:pt>
                <c:pt idx="8404">
                  <c:v>28.4</c:v>
                </c:pt>
                <c:pt idx="8405">
                  <c:v>27.7</c:v>
                </c:pt>
                <c:pt idx="8406">
                  <c:v>27.6</c:v>
                </c:pt>
                <c:pt idx="8407">
                  <c:v>27.3</c:v>
                </c:pt>
                <c:pt idx="8408">
                  <c:v>27.1</c:v>
                </c:pt>
                <c:pt idx="8409">
                  <c:v>27</c:v>
                </c:pt>
                <c:pt idx="8410">
                  <c:v>27</c:v>
                </c:pt>
                <c:pt idx="8411">
                  <c:v>27.5</c:v>
                </c:pt>
                <c:pt idx="8412">
                  <c:v>27.6</c:v>
                </c:pt>
                <c:pt idx="8413">
                  <c:v>26.8</c:v>
                </c:pt>
                <c:pt idx="8414">
                  <c:v>26.3</c:v>
                </c:pt>
                <c:pt idx="8415">
                  <c:v>25.9</c:v>
                </c:pt>
                <c:pt idx="8416">
                  <c:v>25.6</c:v>
                </c:pt>
                <c:pt idx="8417">
                  <c:v>26</c:v>
                </c:pt>
                <c:pt idx="8418">
                  <c:v>26.6</c:v>
                </c:pt>
                <c:pt idx="8419">
                  <c:v>27</c:v>
                </c:pt>
                <c:pt idx="8420">
                  <c:v>27.1</c:v>
                </c:pt>
                <c:pt idx="8421">
                  <c:v>27</c:v>
                </c:pt>
                <c:pt idx="8422">
                  <c:v>28.5</c:v>
                </c:pt>
                <c:pt idx="8423">
                  <c:v>40.9</c:v>
                </c:pt>
                <c:pt idx="8424">
                  <c:v>126.3</c:v>
                </c:pt>
                <c:pt idx="8425">
                  <c:v>240.6</c:v>
                </c:pt>
                <c:pt idx="8426">
                  <c:v>191.8</c:v>
                </c:pt>
                <c:pt idx="8427">
                  <c:v>93.5</c:v>
                </c:pt>
                <c:pt idx="8428">
                  <c:v>62.1</c:v>
                </c:pt>
                <c:pt idx="8429">
                  <c:v>50.6</c:v>
                </c:pt>
                <c:pt idx="8430">
                  <c:v>54</c:v>
                </c:pt>
                <c:pt idx="8431">
                  <c:v>97.2</c:v>
                </c:pt>
                <c:pt idx="8432">
                  <c:v>163.1</c:v>
                </c:pt>
                <c:pt idx="8433">
                  <c:v>165.1</c:v>
                </c:pt>
                <c:pt idx="8434">
                  <c:v>112.7</c:v>
                </c:pt>
                <c:pt idx="8435">
                  <c:v>82.6</c:v>
                </c:pt>
                <c:pt idx="8436">
                  <c:v>67.7</c:v>
                </c:pt>
                <c:pt idx="8437">
                  <c:v>59.9</c:v>
                </c:pt>
                <c:pt idx="8438">
                  <c:v>55.1</c:v>
                </c:pt>
                <c:pt idx="8439">
                  <c:v>50.9</c:v>
                </c:pt>
                <c:pt idx="8440">
                  <c:v>46.9</c:v>
                </c:pt>
                <c:pt idx="8441">
                  <c:v>44.6</c:v>
                </c:pt>
                <c:pt idx="8442">
                  <c:v>43.2</c:v>
                </c:pt>
                <c:pt idx="8443">
                  <c:v>42.6</c:v>
                </c:pt>
                <c:pt idx="8444">
                  <c:v>42.2</c:v>
                </c:pt>
                <c:pt idx="8445">
                  <c:v>41.8</c:v>
                </c:pt>
                <c:pt idx="8446">
                  <c:v>40.6</c:v>
                </c:pt>
                <c:pt idx="8447">
                  <c:v>39.799999999999997</c:v>
                </c:pt>
                <c:pt idx="8448">
                  <c:v>40.5</c:v>
                </c:pt>
                <c:pt idx="8449">
                  <c:v>41.9</c:v>
                </c:pt>
                <c:pt idx="8450">
                  <c:v>41.9</c:v>
                </c:pt>
                <c:pt idx="8451">
                  <c:v>40.200000000000003</c:v>
                </c:pt>
                <c:pt idx="8452">
                  <c:v>39.1</c:v>
                </c:pt>
                <c:pt idx="8453">
                  <c:v>38</c:v>
                </c:pt>
                <c:pt idx="8454">
                  <c:v>36.6</c:v>
                </c:pt>
                <c:pt idx="8455">
                  <c:v>36.299999999999997</c:v>
                </c:pt>
                <c:pt idx="8456">
                  <c:v>36.5</c:v>
                </c:pt>
                <c:pt idx="8457">
                  <c:v>36.5</c:v>
                </c:pt>
                <c:pt idx="8458">
                  <c:v>36.5</c:v>
                </c:pt>
                <c:pt idx="8459">
                  <c:v>37</c:v>
                </c:pt>
                <c:pt idx="8460">
                  <c:v>37.4</c:v>
                </c:pt>
                <c:pt idx="8461">
                  <c:v>37.799999999999997</c:v>
                </c:pt>
                <c:pt idx="8462">
                  <c:v>37.9</c:v>
                </c:pt>
                <c:pt idx="8463">
                  <c:v>37.5</c:v>
                </c:pt>
                <c:pt idx="8464">
                  <c:v>38</c:v>
                </c:pt>
                <c:pt idx="8465">
                  <c:v>37.799999999999997</c:v>
                </c:pt>
                <c:pt idx="8466">
                  <c:v>37.799999999999997</c:v>
                </c:pt>
                <c:pt idx="8467">
                  <c:v>45.4</c:v>
                </c:pt>
                <c:pt idx="8468">
                  <c:v>60.8</c:v>
                </c:pt>
                <c:pt idx="8469">
                  <c:v>61.8</c:v>
                </c:pt>
                <c:pt idx="8470">
                  <c:v>51.5</c:v>
                </c:pt>
                <c:pt idx="8471">
                  <c:v>47.2</c:v>
                </c:pt>
                <c:pt idx="8472">
                  <c:v>45.6</c:v>
                </c:pt>
                <c:pt idx="8473">
                  <c:v>43.6</c:v>
                </c:pt>
                <c:pt idx="8474">
                  <c:v>43.6</c:v>
                </c:pt>
                <c:pt idx="8475">
                  <c:v>43.3</c:v>
                </c:pt>
                <c:pt idx="8476">
                  <c:v>42.5</c:v>
                </c:pt>
                <c:pt idx="8477">
                  <c:v>41.9</c:v>
                </c:pt>
                <c:pt idx="8478">
                  <c:v>41.8</c:v>
                </c:pt>
                <c:pt idx="8479">
                  <c:v>44.5</c:v>
                </c:pt>
                <c:pt idx="8480">
                  <c:v>57.3</c:v>
                </c:pt>
                <c:pt idx="8481">
                  <c:v>79.5</c:v>
                </c:pt>
                <c:pt idx="8482">
                  <c:v>86.1</c:v>
                </c:pt>
                <c:pt idx="8483">
                  <c:v>68</c:v>
                </c:pt>
                <c:pt idx="8484">
                  <c:v>57.5</c:v>
                </c:pt>
                <c:pt idx="8485">
                  <c:v>53.3</c:v>
                </c:pt>
                <c:pt idx="8486">
                  <c:v>85.2</c:v>
                </c:pt>
                <c:pt idx="8487">
                  <c:v>141</c:v>
                </c:pt>
                <c:pt idx="8488">
                  <c:v>124.7</c:v>
                </c:pt>
                <c:pt idx="8489">
                  <c:v>79.599999999999994</c:v>
                </c:pt>
                <c:pt idx="8490">
                  <c:v>61</c:v>
                </c:pt>
                <c:pt idx="8491">
                  <c:v>54.1</c:v>
                </c:pt>
                <c:pt idx="8492">
                  <c:v>51.2</c:v>
                </c:pt>
                <c:pt idx="8493">
                  <c:v>53.2</c:v>
                </c:pt>
                <c:pt idx="8494">
                  <c:v>572.29999999999995</c:v>
                </c:pt>
                <c:pt idx="8495">
                  <c:v>1256.5999999999999</c:v>
                </c:pt>
                <c:pt idx="8496">
                  <c:v>760.7</c:v>
                </c:pt>
                <c:pt idx="8497">
                  <c:v>578</c:v>
                </c:pt>
                <c:pt idx="8498">
                  <c:v>763.7</c:v>
                </c:pt>
                <c:pt idx="8499">
                  <c:v>493.8</c:v>
                </c:pt>
                <c:pt idx="8500">
                  <c:v>254.2</c:v>
                </c:pt>
                <c:pt idx="8501">
                  <c:v>187.8</c:v>
                </c:pt>
                <c:pt idx="8502">
                  <c:v>158.9</c:v>
                </c:pt>
                <c:pt idx="8503">
                  <c:v>137.69999999999999</c:v>
                </c:pt>
                <c:pt idx="8504">
                  <c:v>121.2</c:v>
                </c:pt>
                <c:pt idx="8505">
                  <c:v>112.5</c:v>
                </c:pt>
                <c:pt idx="8506">
                  <c:v>121.1</c:v>
                </c:pt>
                <c:pt idx="8507">
                  <c:v>253.5</c:v>
                </c:pt>
                <c:pt idx="8508">
                  <c:v>407.6</c:v>
                </c:pt>
                <c:pt idx="8509">
                  <c:v>297.8</c:v>
                </c:pt>
                <c:pt idx="8510">
                  <c:v>182.7</c:v>
                </c:pt>
                <c:pt idx="8511">
                  <c:v>141.1</c:v>
                </c:pt>
                <c:pt idx="8512">
                  <c:v>123.6</c:v>
                </c:pt>
                <c:pt idx="8513">
                  <c:v>117.2</c:v>
                </c:pt>
                <c:pt idx="8514">
                  <c:v>114.2</c:v>
                </c:pt>
                <c:pt idx="8515">
                  <c:v>108.3</c:v>
                </c:pt>
                <c:pt idx="8516">
                  <c:v>101.6</c:v>
                </c:pt>
                <c:pt idx="8517">
                  <c:v>93.1</c:v>
                </c:pt>
                <c:pt idx="8518">
                  <c:v>91.8</c:v>
                </c:pt>
                <c:pt idx="8519">
                  <c:v>96.8</c:v>
                </c:pt>
                <c:pt idx="8520">
                  <c:v>96.7</c:v>
                </c:pt>
                <c:pt idx="8521">
                  <c:v>91.4</c:v>
                </c:pt>
                <c:pt idx="8522">
                  <c:v>82.4</c:v>
                </c:pt>
                <c:pt idx="8523">
                  <c:v>74.8</c:v>
                </c:pt>
                <c:pt idx="8524">
                  <c:v>70.7</c:v>
                </c:pt>
                <c:pt idx="8525">
                  <c:v>70.5</c:v>
                </c:pt>
                <c:pt idx="8526">
                  <c:v>76.7</c:v>
                </c:pt>
                <c:pt idx="8527">
                  <c:v>109</c:v>
                </c:pt>
                <c:pt idx="8528">
                  <c:v>140.9</c:v>
                </c:pt>
                <c:pt idx="8529">
                  <c:v>116.6</c:v>
                </c:pt>
                <c:pt idx="8530">
                  <c:v>95.9</c:v>
                </c:pt>
                <c:pt idx="8531">
                  <c:v>81.3</c:v>
                </c:pt>
                <c:pt idx="8532">
                  <c:v>71.7</c:v>
                </c:pt>
                <c:pt idx="8533">
                  <c:v>64.7</c:v>
                </c:pt>
                <c:pt idx="8534">
                  <c:v>59.8</c:v>
                </c:pt>
                <c:pt idx="8535">
                  <c:v>67.7</c:v>
                </c:pt>
                <c:pt idx="8536">
                  <c:v>214.3</c:v>
                </c:pt>
                <c:pt idx="8537">
                  <c:v>553.20000000000005</c:v>
                </c:pt>
                <c:pt idx="8538">
                  <c:v>630.70000000000005</c:v>
                </c:pt>
                <c:pt idx="8539">
                  <c:v>352.4</c:v>
                </c:pt>
                <c:pt idx="8540">
                  <c:v>222.8</c:v>
                </c:pt>
                <c:pt idx="8541">
                  <c:v>172</c:v>
                </c:pt>
                <c:pt idx="8542">
                  <c:v>141.5</c:v>
                </c:pt>
                <c:pt idx="8543">
                  <c:v>123.1</c:v>
                </c:pt>
                <c:pt idx="8544">
                  <c:v>130</c:v>
                </c:pt>
                <c:pt idx="8545">
                  <c:v>172.9</c:v>
                </c:pt>
                <c:pt idx="8546">
                  <c:v>180.8</c:v>
                </c:pt>
                <c:pt idx="8547">
                  <c:v>117.8</c:v>
                </c:pt>
                <c:pt idx="8548">
                  <c:v>94.5</c:v>
                </c:pt>
                <c:pt idx="8549">
                  <c:v>83.1</c:v>
                </c:pt>
                <c:pt idx="8550">
                  <c:v>73.400000000000006</c:v>
                </c:pt>
                <c:pt idx="8551">
                  <c:v>66.2</c:v>
                </c:pt>
                <c:pt idx="8552">
                  <c:v>63.5</c:v>
                </c:pt>
                <c:pt idx="8553">
                  <c:v>63.7</c:v>
                </c:pt>
                <c:pt idx="8554">
                  <c:v>63.5</c:v>
                </c:pt>
                <c:pt idx="8555">
                  <c:v>62.8</c:v>
                </c:pt>
                <c:pt idx="8556">
                  <c:v>59.1</c:v>
                </c:pt>
                <c:pt idx="8557">
                  <c:v>53.1</c:v>
                </c:pt>
                <c:pt idx="8558">
                  <c:v>49.2</c:v>
                </c:pt>
                <c:pt idx="8559">
                  <c:v>47.2</c:v>
                </c:pt>
                <c:pt idx="8560">
                  <c:v>46.8</c:v>
                </c:pt>
                <c:pt idx="8561">
                  <c:v>46.7</c:v>
                </c:pt>
                <c:pt idx="8562">
                  <c:v>47.9</c:v>
                </c:pt>
                <c:pt idx="8563">
                  <c:v>50.7</c:v>
                </c:pt>
                <c:pt idx="8564">
                  <c:v>57.5</c:v>
                </c:pt>
                <c:pt idx="8565">
                  <c:v>65.5</c:v>
                </c:pt>
                <c:pt idx="8566">
                  <c:v>66.099999999999994</c:v>
                </c:pt>
                <c:pt idx="8567">
                  <c:v>63</c:v>
                </c:pt>
                <c:pt idx="8568">
                  <c:v>54.3</c:v>
                </c:pt>
                <c:pt idx="8569">
                  <c:v>48.3</c:v>
                </c:pt>
                <c:pt idx="8570">
                  <c:v>43.9</c:v>
                </c:pt>
                <c:pt idx="8571">
                  <c:v>40.299999999999997</c:v>
                </c:pt>
                <c:pt idx="8572">
                  <c:v>38.299999999999997</c:v>
                </c:pt>
                <c:pt idx="8573">
                  <c:v>69.7</c:v>
                </c:pt>
                <c:pt idx="8574">
                  <c:v>121.9</c:v>
                </c:pt>
                <c:pt idx="8575">
                  <c:v>135.5</c:v>
                </c:pt>
                <c:pt idx="8576">
                  <c:v>143.4</c:v>
                </c:pt>
                <c:pt idx="8577">
                  <c:v>95.7</c:v>
                </c:pt>
                <c:pt idx="8578">
                  <c:v>59.9</c:v>
                </c:pt>
                <c:pt idx="8579">
                  <c:v>47.1</c:v>
                </c:pt>
                <c:pt idx="8580">
                  <c:v>40.9</c:v>
                </c:pt>
                <c:pt idx="8581">
                  <c:v>36.200000000000003</c:v>
                </c:pt>
                <c:pt idx="8582">
                  <c:v>32.6</c:v>
                </c:pt>
                <c:pt idx="8583">
                  <c:v>29.1</c:v>
                </c:pt>
                <c:pt idx="8584">
                  <c:v>26.5</c:v>
                </c:pt>
                <c:pt idx="8585">
                  <c:v>25.2</c:v>
                </c:pt>
                <c:pt idx="8586">
                  <c:v>24.3</c:v>
                </c:pt>
                <c:pt idx="8587">
                  <c:v>23.5</c:v>
                </c:pt>
                <c:pt idx="8588">
                  <c:v>71.5</c:v>
                </c:pt>
                <c:pt idx="8589">
                  <c:v>169.4</c:v>
                </c:pt>
                <c:pt idx="8590">
                  <c:v>153.30000000000001</c:v>
                </c:pt>
                <c:pt idx="8591">
                  <c:v>67.900000000000006</c:v>
                </c:pt>
                <c:pt idx="8592">
                  <c:v>44.4</c:v>
                </c:pt>
                <c:pt idx="8593">
                  <c:v>34.200000000000003</c:v>
                </c:pt>
                <c:pt idx="8594">
                  <c:v>31.3</c:v>
                </c:pt>
                <c:pt idx="8595">
                  <c:v>30.5</c:v>
                </c:pt>
                <c:pt idx="8596">
                  <c:v>29.7</c:v>
                </c:pt>
                <c:pt idx="8597">
                  <c:v>28.9</c:v>
                </c:pt>
                <c:pt idx="8598">
                  <c:v>28.3</c:v>
                </c:pt>
                <c:pt idx="8599">
                  <c:v>27.8</c:v>
                </c:pt>
                <c:pt idx="8600">
                  <c:v>27.4</c:v>
                </c:pt>
                <c:pt idx="8601">
                  <c:v>27</c:v>
                </c:pt>
                <c:pt idx="8602">
                  <c:v>26.4</c:v>
                </c:pt>
                <c:pt idx="8603">
                  <c:v>25.8</c:v>
                </c:pt>
                <c:pt idx="8604">
                  <c:v>25.3</c:v>
                </c:pt>
                <c:pt idx="8605">
                  <c:v>25.1</c:v>
                </c:pt>
                <c:pt idx="8606">
                  <c:v>25.2</c:v>
                </c:pt>
                <c:pt idx="8607">
                  <c:v>25.2</c:v>
                </c:pt>
                <c:pt idx="8608">
                  <c:v>25.3</c:v>
                </c:pt>
                <c:pt idx="8609">
                  <c:v>25.3</c:v>
                </c:pt>
                <c:pt idx="8610">
                  <c:v>25.4</c:v>
                </c:pt>
                <c:pt idx="8611">
                  <c:v>25.4</c:v>
                </c:pt>
                <c:pt idx="8612">
                  <c:v>25.5</c:v>
                </c:pt>
                <c:pt idx="8613">
                  <c:v>25.4</c:v>
                </c:pt>
                <c:pt idx="8614">
                  <c:v>25.3</c:v>
                </c:pt>
                <c:pt idx="8615">
                  <c:v>25.2</c:v>
                </c:pt>
                <c:pt idx="8616">
                  <c:v>24.9</c:v>
                </c:pt>
                <c:pt idx="8617">
                  <c:v>24.5</c:v>
                </c:pt>
                <c:pt idx="8618">
                  <c:v>24.3</c:v>
                </c:pt>
                <c:pt idx="8619">
                  <c:v>27.5</c:v>
                </c:pt>
                <c:pt idx="8620">
                  <c:v>35.799999999999997</c:v>
                </c:pt>
                <c:pt idx="8621">
                  <c:v>37.9</c:v>
                </c:pt>
                <c:pt idx="8622">
                  <c:v>33.1</c:v>
                </c:pt>
                <c:pt idx="8623">
                  <c:v>32.799999999999997</c:v>
                </c:pt>
                <c:pt idx="8624">
                  <c:v>32.299999999999997</c:v>
                </c:pt>
                <c:pt idx="8625">
                  <c:v>31.9</c:v>
                </c:pt>
                <c:pt idx="8626">
                  <c:v>31.4</c:v>
                </c:pt>
                <c:pt idx="8627">
                  <c:v>30.9</c:v>
                </c:pt>
                <c:pt idx="8628">
                  <c:v>30.5</c:v>
                </c:pt>
                <c:pt idx="8629">
                  <c:v>30</c:v>
                </c:pt>
                <c:pt idx="8630">
                  <c:v>29.5</c:v>
                </c:pt>
                <c:pt idx="8631">
                  <c:v>28.9</c:v>
                </c:pt>
                <c:pt idx="8632">
                  <c:v>28.2</c:v>
                </c:pt>
                <c:pt idx="8633">
                  <c:v>28.1</c:v>
                </c:pt>
                <c:pt idx="8634">
                  <c:v>28.5</c:v>
                </c:pt>
                <c:pt idx="8635">
                  <c:v>29</c:v>
                </c:pt>
                <c:pt idx="8636">
                  <c:v>29.6</c:v>
                </c:pt>
                <c:pt idx="8637">
                  <c:v>30.6</c:v>
                </c:pt>
                <c:pt idx="8638">
                  <c:v>31.9</c:v>
                </c:pt>
                <c:pt idx="8639">
                  <c:v>32.799999999999997</c:v>
                </c:pt>
                <c:pt idx="8640">
                  <c:v>33.5</c:v>
                </c:pt>
                <c:pt idx="8641">
                  <c:v>34.200000000000003</c:v>
                </c:pt>
                <c:pt idx="8642">
                  <c:v>34.9</c:v>
                </c:pt>
                <c:pt idx="8643">
                  <c:v>35.6</c:v>
                </c:pt>
                <c:pt idx="8644">
                  <c:v>36.299999999999997</c:v>
                </c:pt>
                <c:pt idx="8645">
                  <c:v>37</c:v>
                </c:pt>
                <c:pt idx="8646">
                  <c:v>37.6</c:v>
                </c:pt>
                <c:pt idx="8647">
                  <c:v>38.1</c:v>
                </c:pt>
                <c:pt idx="8648">
                  <c:v>38.6</c:v>
                </c:pt>
                <c:pt idx="8649">
                  <c:v>38.9</c:v>
                </c:pt>
                <c:pt idx="8650">
                  <c:v>41.8</c:v>
                </c:pt>
                <c:pt idx="8651">
                  <c:v>44.2</c:v>
                </c:pt>
                <c:pt idx="8652">
                  <c:v>42.7</c:v>
                </c:pt>
                <c:pt idx="8653">
                  <c:v>52.7</c:v>
                </c:pt>
                <c:pt idx="8654">
                  <c:v>57.1</c:v>
                </c:pt>
                <c:pt idx="8655">
                  <c:v>44.9</c:v>
                </c:pt>
                <c:pt idx="8656">
                  <c:v>42.6</c:v>
                </c:pt>
                <c:pt idx="8657">
                  <c:v>41.4</c:v>
                </c:pt>
                <c:pt idx="8658">
                  <c:v>40.5</c:v>
                </c:pt>
                <c:pt idx="8659">
                  <c:v>39.6</c:v>
                </c:pt>
                <c:pt idx="8660">
                  <c:v>38.9</c:v>
                </c:pt>
                <c:pt idx="8661">
                  <c:v>41.4</c:v>
                </c:pt>
                <c:pt idx="8662">
                  <c:v>124.1</c:v>
                </c:pt>
                <c:pt idx="8663">
                  <c:v>186</c:v>
                </c:pt>
                <c:pt idx="8664">
                  <c:v>64</c:v>
                </c:pt>
                <c:pt idx="8665">
                  <c:v>46.5</c:v>
                </c:pt>
                <c:pt idx="8666">
                  <c:v>43</c:v>
                </c:pt>
                <c:pt idx="8667">
                  <c:v>50.8</c:v>
                </c:pt>
                <c:pt idx="8668">
                  <c:v>73.400000000000006</c:v>
                </c:pt>
                <c:pt idx="8669">
                  <c:v>95.3</c:v>
                </c:pt>
                <c:pt idx="8670">
                  <c:v>85.8</c:v>
                </c:pt>
                <c:pt idx="8671">
                  <c:v>58.5</c:v>
                </c:pt>
                <c:pt idx="8672">
                  <c:v>45</c:v>
                </c:pt>
                <c:pt idx="8673">
                  <c:v>39.4</c:v>
                </c:pt>
                <c:pt idx="8674">
                  <c:v>34.799999999999997</c:v>
                </c:pt>
                <c:pt idx="8675">
                  <c:v>31.9</c:v>
                </c:pt>
                <c:pt idx="8676">
                  <c:v>30.1</c:v>
                </c:pt>
                <c:pt idx="8677">
                  <c:v>28.8</c:v>
                </c:pt>
                <c:pt idx="8678">
                  <c:v>28.2</c:v>
                </c:pt>
                <c:pt idx="8679">
                  <c:v>27.7</c:v>
                </c:pt>
                <c:pt idx="8680">
                  <c:v>26.9</c:v>
                </c:pt>
                <c:pt idx="8681">
                  <c:v>26.3</c:v>
                </c:pt>
                <c:pt idx="8682">
                  <c:v>26.4</c:v>
                </c:pt>
                <c:pt idx="8683">
                  <c:v>26.7</c:v>
                </c:pt>
                <c:pt idx="8684">
                  <c:v>26.1</c:v>
                </c:pt>
                <c:pt idx="8685">
                  <c:v>25.7</c:v>
                </c:pt>
                <c:pt idx="8686">
                  <c:v>25.5</c:v>
                </c:pt>
                <c:pt idx="8687">
                  <c:v>25.4</c:v>
                </c:pt>
                <c:pt idx="8688">
                  <c:v>24.8</c:v>
                </c:pt>
                <c:pt idx="8689">
                  <c:v>23.7</c:v>
                </c:pt>
                <c:pt idx="8690">
                  <c:v>23.6</c:v>
                </c:pt>
                <c:pt idx="8691">
                  <c:v>28.9</c:v>
                </c:pt>
                <c:pt idx="8692">
                  <c:v>37.6</c:v>
                </c:pt>
                <c:pt idx="8693">
                  <c:v>37.6</c:v>
                </c:pt>
                <c:pt idx="8694">
                  <c:v>33.700000000000003</c:v>
                </c:pt>
                <c:pt idx="8695">
                  <c:v>32.5</c:v>
                </c:pt>
                <c:pt idx="8696">
                  <c:v>32.1</c:v>
                </c:pt>
                <c:pt idx="8697">
                  <c:v>32.700000000000003</c:v>
                </c:pt>
                <c:pt idx="8698">
                  <c:v>33.700000000000003</c:v>
                </c:pt>
                <c:pt idx="8699">
                  <c:v>35.200000000000003</c:v>
                </c:pt>
                <c:pt idx="8700">
                  <c:v>36.6</c:v>
                </c:pt>
                <c:pt idx="8701">
                  <c:v>35</c:v>
                </c:pt>
                <c:pt idx="8702">
                  <c:v>33.4</c:v>
                </c:pt>
                <c:pt idx="8703">
                  <c:v>33.200000000000003</c:v>
                </c:pt>
                <c:pt idx="8704">
                  <c:v>34.4</c:v>
                </c:pt>
                <c:pt idx="8705">
                  <c:v>34.6</c:v>
                </c:pt>
                <c:pt idx="8706">
                  <c:v>33.6</c:v>
                </c:pt>
                <c:pt idx="8707">
                  <c:v>32.9</c:v>
                </c:pt>
                <c:pt idx="8708">
                  <c:v>32.700000000000003</c:v>
                </c:pt>
                <c:pt idx="8709">
                  <c:v>32.6</c:v>
                </c:pt>
                <c:pt idx="8710">
                  <c:v>31.8</c:v>
                </c:pt>
                <c:pt idx="8711">
                  <c:v>31.5</c:v>
                </c:pt>
                <c:pt idx="8712">
                  <c:v>31.6</c:v>
                </c:pt>
                <c:pt idx="8713">
                  <c:v>32.200000000000003</c:v>
                </c:pt>
                <c:pt idx="8714">
                  <c:v>32.4</c:v>
                </c:pt>
                <c:pt idx="8715">
                  <c:v>32</c:v>
                </c:pt>
                <c:pt idx="8716">
                  <c:v>32.4</c:v>
                </c:pt>
                <c:pt idx="8717">
                  <c:v>35.1</c:v>
                </c:pt>
                <c:pt idx="8718">
                  <c:v>39.6</c:v>
                </c:pt>
                <c:pt idx="8719">
                  <c:v>42.1</c:v>
                </c:pt>
                <c:pt idx="8720">
                  <c:v>42.3</c:v>
                </c:pt>
                <c:pt idx="8721">
                  <c:v>41.2</c:v>
                </c:pt>
                <c:pt idx="8722">
                  <c:v>40.1</c:v>
                </c:pt>
                <c:pt idx="8723">
                  <c:v>40.6</c:v>
                </c:pt>
                <c:pt idx="8724">
                  <c:v>41.4</c:v>
                </c:pt>
                <c:pt idx="8725">
                  <c:v>41.3</c:v>
                </c:pt>
                <c:pt idx="8726">
                  <c:v>41.3</c:v>
                </c:pt>
                <c:pt idx="8727">
                  <c:v>38.6</c:v>
                </c:pt>
                <c:pt idx="8728">
                  <c:v>30.3</c:v>
                </c:pt>
                <c:pt idx="8729">
                  <c:v>22.5</c:v>
                </c:pt>
                <c:pt idx="8730">
                  <c:v>18.399999999999999</c:v>
                </c:pt>
                <c:pt idx="8731">
                  <c:v>17</c:v>
                </c:pt>
                <c:pt idx="8732">
                  <c:v>24.1</c:v>
                </c:pt>
                <c:pt idx="8733">
                  <c:v>37</c:v>
                </c:pt>
                <c:pt idx="8734">
                  <c:v>41.5</c:v>
                </c:pt>
                <c:pt idx="8735">
                  <c:v>43</c:v>
                </c:pt>
                <c:pt idx="8736">
                  <c:v>41.6</c:v>
                </c:pt>
                <c:pt idx="8737">
                  <c:v>40.4</c:v>
                </c:pt>
                <c:pt idx="8738">
                  <c:v>39.9</c:v>
                </c:pt>
                <c:pt idx="8739">
                  <c:v>39.700000000000003</c:v>
                </c:pt>
                <c:pt idx="8740">
                  <c:v>39.5</c:v>
                </c:pt>
                <c:pt idx="8741">
                  <c:v>39.5</c:v>
                </c:pt>
                <c:pt idx="8742">
                  <c:v>39.200000000000003</c:v>
                </c:pt>
                <c:pt idx="8743">
                  <c:v>39.1</c:v>
                </c:pt>
                <c:pt idx="8744">
                  <c:v>39</c:v>
                </c:pt>
                <c:pt idx="8745">
                  <c:v>39.4</c:v>
                </c:pt>
                <c:pt idx="8746">
                  <c:v>41</c:v>
                </c:pt>
                <c:pt idx="8747">
                  <c:v>41.5</c:v>
                </c:pt>
                <c:pt idx="8748">
                  <c:v>41</c:v>
                </c:pt>
                <c:pt idx="8749">
                  <c:v>41.5</c:v>
                </c:pt>
                <c:pt idx="8750">
                  <c:v>41.6</c:v>
                </c:pt>
                <c:pt idx="8751">
                  <c:v>40.299999999999997</c:v>
                </c:pt>
                <c:pt idx="8752">
                  <c:v>39.299999999999997</c:v>
                </c:pt>
                <c:pt idx="8753">
                  <c:v>37.700000000000003</c:v>
                </c:pt>
                <c:pt idx="8754">
                  <c:v>32.5</c:v>
                </c:pt>
                <c:pt idx="8755">
                  <c:v>26.8</c:v>
                </c:pt>
                <c:pt idx="8756">
                  <c:v>30.4</c:v>
                </c:pt>
                <c:pt idx="8757">
                  <c:v>38.299999999999997</c:v>
                </c:pt>
                <c:pt idx="8758">
                  <c:v>39.200000000000003</c:v>
                </c:pt>
                <c:pt idx="8759">
                  <c:v>39.9</c:v>
                </c:pt>
                <c:pt idx="8760">
                  <c:v>42.2</c:v>
                </c:pt>
                <c:pt idx="8761">
                  <c:v>46.2</c:v>
                </c:pt>
                <c:pt idx="8762">
                  <c:v>48.7</c:v>
                </c:pt>
                <c:pt idx="8763">
                  <c:v>48</c:v>
                </c:pt>
                <c:pt idx="8764">
                  <c:v>45.8</c:v>
                </c:pt>
                <c:pt idx="8765">
                  <c:v>43.6</c:v>
                </c:pt>
                <c:pt idx="8766">
                  <c:v>42.6</c:v>
                </c:pt>
                <c:pt idx="8767">
                  <c:v>41.9</c:v>
                </c:pt>
                <c:pt idx="8768">
                  <c:v>39.4</c:v>
                </c:pt>
                <c:pt idx="8769">
                  <c:v>35.700000000000003</c:v>
                </c:pt>
                <c:pt idx="8770">
                  <c:v>33.799999999999997</c:v>
                </c:pt>
                <c:pt idx="8771">
                  <c:v>33.799999999999997</c:v>
                </c:pt>
                <c:pt idx="8772">
                  <c:v>34.1</c:v>
                </c:pt>
                <c:pt idx="8773">
                  <c:v>35.4</c:v>
                </c:pt>
                <c:pt idx="8774">
                  <c:v>37.200000000000003</c:v>
                </c:pt>
                <c:pt idx="8775">
                  <c:v>37.4</c:v>
                </c:pt>
                <c:pt idx="8776">
                  <c:v>36.700000000000003</c:v>
                </c:pt>
                <c:pt idx="8777">
                  <c:v>36</c:v>
                </c:pt>
                <c:pt idx="8778">
                  <c:v>35.700000000000003</c:v>
                </c:pt>
                <c:pt idx="8779">
                  <c:v>35.5</c:v>
                </c:pt>
                <c:pt idx="8780">
                  <c:v>35.700000000000003</c:v>
                </c:pt>
                <c:pt idx="8781">
                  <c:v>36.1</c:v>
                </c:pt>
                <c:pt idx="8782">
                  <c:v>36.299999999999997</c:v>
                </c:pt>
                <c:pt idx="8783">
                  <c:v>36.5</c:v>
                </c:pt>
                <c:pt idx="8784">
                  <c:v>36.9</c:v>
                </c:pt>
                <c:pt idx="8785">
                  <c:v>37.700000000000003</c:v>
                </c:pt>
                <c:pt idx="8786">
                  <c:v>40.299999999999997</c:v>
                </c:pt>
                <c:pt idx="8787">
                  <c:v>44.1</c:v>
                </c:pt>
                <c:pt idx="8788">
                  <c:v>46</c:v>
                </c:pt>
                <c:pt idx="8789">
                  <c:v>44.8</c:v>
                </c:pt>
                <c:pt idx="8790">
                  <c:v>42</c:v>
                </c:pt>
                <c:pt idx="8791">
                  <c:v>41.9</c:v>
                </c:pt>
                <c:pt idx="8792">
                  <c:v>42.2</c:v>
                </c:pt>
                <c:pt idx="8793">
                  <c:v>41.8</c:v>
                </c:pt>
                <c:pt idx="8794">
                  <c:v>41.5</c:v>
                </c:pt>
                <c:pt idx="8795">
                  <c:v>41.2</c:v>
                </c:pt>
                <c:pt idx="8796">
                  <c:v>40.799999999999997</c:v>
                </c:pt>
                <c:pt idx="8797">
                  <c:v>38.9</c:v>
                </c:pt>
                <c:pt idx="8798">
                  <c:v>35.200000000000003</c:v>
                </c:pt>
                <c:pt idx="8799">
                  <c:v>32.299999999999997</c:v>
                </c:pt>
                <c:pt idx="8800">
                  <c:v>31.3</c:v>
                </c:pt>
                <c:pt idx="8801">
                  <c:v>30.9</c:v>
                </c:pt>
                <c:pt idx="8802">
                  <c:v>31.3</c:v>
                </c:pt>
                <c:pt idx="8803">
                  <c:v>42.9</c:v>
                </c:pt>
                <c:pt idx="8804">
                  <c:v>427.8</c:v>
                </c:pt>
                <c:pt idx="8805">
                  <c:v>1066.3</c:v>
                </c:pt>
                <c:pt idx="8806">
                  <c:v>888.6</c:v>
                </c:pt>
                <c:pt idx="8807">
                  <c:v>1555.8</c:v>
                </c:pt>
                <c:pt idx="8808">
                  <c:v>9851</c:v>
                </c:pt>
                <c:pt idx="8809">
                  <c:v>15406</c:v>
                </c:pt>
                <c:pt idx="8810">
                  <c:v>4638.8</c:v>
                </c:pt>
                <c:pt idx="8811">
                  <c:v>1318.7</c:v>
                </c:pt>
                <c:pt idx="8812">
                  <c:v>671.1</c:v>
                </c:pt>
                <c:pt idx="8813">
                  <c:v>485.4</c:v>
                </c:pt>
                <c:pt idx="8814">
                  <c:v>378.5</c:v>
                </c:pt>
                <c:pt idx="8815">
                  <c:v>316.89999999999998</c:v>
                </c:pt>
                <c:pt idx="8816">
                  <c:v>275.89999999999998</c:v>
                </c:pt>
                <c:pt idx="8817">
                  <c:v>249</c:v>
                </c:pt>
                <c:pt idx="8818">
                  <c:v>226.2</c:v>
                </c:pt>
                <c:pt idx="8819">
                  <c:v>201.3</c:v>
                </c:pt>
                <c:pt idx="8820">
                  <c:v>184.5</c:v>
                </c:pt>
                <c:pt idx="8821">
                  <c:v>173.9</c:v>
                </c:pt>
                <c:pt idx="8822">
                  <c:v>157.9</c:v>
                </c:pt>
                <c:pt idx="8823">
                  <c:v>139.6</c:v>
                </c:pt>
                <c:pt idx="8824">
                  <c:v>130.6</c:v>
                </c:pt>
                <c:pt idx="8825">
                  <c:v>129.6</c:v>
                </c:pt>
                <c:pt idx="8826">
                  <c:v>173.3</c:v>
                </c:pt>
                <c:pt idx="8827">
                  <c:v>210.2</c:v>
                </c:pt>
                <c:pt idx="8828">
                  <c:v>146.69999999999999</c:v>
                </c:pt>
                <c:pt idx="8829">
                  <c:v>116</c:v>
                </c:pt>
                <c:pt idx="8830">
                  <c:v>105.1</c:v>
                </c:pt>
                <c:pt idx="8831">
                  <c:v>99.9</c:v>
                </c:pt>
                <c:pt idx="8832">
                  <c:v>95.4</c:v>
                </c:pt>
                <c:pt idx="8833">
                  <c:v>90.2</c:v>
                </c:pt>
                <c:pt idx="8834">
                  <c:v>86.8</c:v>
                </c:pt>
                <c:pt idx="8835">
                  <c:v>125.8</c:v>
                </c:pt>
                <c:pt idx="8836">
                  <c:v>10423</c:v>
                </c:pt>
                <c:pt idx="8837">
                  <c:v>25354</c:v>
                </c:pt>
                <c:pt idx="8838">
                  <c:v>16553</c:v>
                </c:pt>
                <c:pt idx="8839">
                  <c:v>6872.3</c:v>
                </c:pt>
                <c:pt idx="8840">
                  <c:v>4798.6000000000004</c:v>
                </c:pt>
                <c:pt idx="8841">
                  <c:v>3055.7</c:v>
                </c:pt>
                <c:pt idx="8842">
                  <c:v>1475.5</c:v>
                </c:pt>
                <c:pt idx="8843">
                  <c:v>994.9</c:v>
                </c:pt>
                <c:pt idx="8844">
                  <c:v>812</c:v>
                </c:pt>
                <c:pt idx="8845">
                  <c:v>706.6</c:v>
                </c:pt>
                <c:pt idx="8846">
                  <c:v>610.70000000000005</c:v>
                </c:pt>
                <c:pt idx="8847">
                  <c:v>549.1</c:v>
                </c:pt>
                <c:pt idx="8848">
                  <c:v>516.70000000000005</c:v>
                </c:pt>
                <c:pt idx="8849">
                  <c:v>481.4</c:v>
                </c:pt>
                <c:pt idx="8850">
                  <c:v>436.7</c:v>
                </c:pt>
                <c:pt idx="8851">
                  <c:v>401.4</c:v>
                </c:pt>
                <c:pt idx="8852">
                  <c:v>379.6</c:v>
                </c:pt>
                <c:pt idx="8853">
                  <c:v>367.8</c:v>
                </c:pt>
                <c:pt idx="8854">
                  <c:v>363.4</c:v>
                </c:pt>
                <c:pt idx="8855">
                  <c:v>352.3</c:v>
                </c:pt>
                <c:pt idx="8856">
                  <c:v>335.8</c:v>
                </c:pt>
                <c:pt idx="8857">
                  <c:v>327</c:v>
                </c:pt>
                <c:pt idx="8858">
                  <c:v>324.7</c:v>
                </c:pt>
                <c:pt idx="8859">
                  <c:v>313.8</c:v>
                </c:pt>
                <c:pt idx="8860">
                  <c:v>295.89999999999998</c:v>
                </c:pt>
                <c:pt idx="8861">
                  <c:v>284.89999999999998</c:v>
                </c:pt>
                <c:pt idx="8862">
                  <c:v>360.2</c:v>
                </c:pt>
                <c:pt idx="8863">
                  <c:v>509.2</c:v>
                </c:pt>
                <c:pt idx="8864">
                  <c:v>565.6</c:v>
                </c:pt>
                <c:pt idx="8865">
                  <c:v>637.4</c:v>
                </c:pt>
                <c:pt idx="8866">
                  <c:v>592</c:v>
                </c:pt>
                <c:pt idx="8867">
                  <c:v>391.1</c:v>
                </c:pt>
                <c:pt idx="8868">
                  <c:v>341.4</c:v>
                </c:pt>
                <c:pt idx="8869">
                  <c:v>320.8</c:v>
                </c:pt>
                <c:pt idx="8870">
                  <c:v>307.5</c:v>
                </c:pt>
                <c:pt idx="8871">
                  <c:v>291.89999999999998</c:v>
                </c:pt>
                <c:pt idx="8872">
                  <c:v>288.89999999999998</c:v>
                </c:pt>
                <c:pt idx="8873">
                  <c:v>309.39999999999998</c:v>
                </c:pt>
                <c:pt idx="8874">
                  <c:v>319.7</c:v>
                </c:pt>
                <c:pt idx="8875">
                  <c:v>292.5</c:v>
                </c:pt>
                <c:pt idx="8876">
                  <c:v>273.89999999999998</c:v>
                </c:pt>
                <c:pt idx="8877">
                  <c:v>290.39999999999998</c:v>
                </c:pt>
                <c:pt idx="8878">
                  <c:v>359.5</c:v>
                </c:pt>
                <c:pt idx="8879">
                  <c:v>385.1</c:v>
                </c:pt>
                <c:pt idx="8880">
                  <c:v>391.8</c:v>
                </c:pt>
                <c:pt idx="8881">
                  <c:v>492</c:v>
                </c:pt>
                <c:pt idx="8882">
                  <c:v>460.8</c:v>
                </c:pt>
                <c:pt idx="8883">
                  <c:v>346.5</c:v>
                </c:pt>
                <c:pt idx="8884">
                  <c:v>310</c:v>
                </c:pt>
                <c:pt idx="8885">
                  <c:v>296.89999999999998</c:v>
                </c:pt>
                <c:pt idx="8886">
                  <c:v>287</c:v>
                </c:pt>
                <c:pt idx="8887">
                  <c:v>287.5</c:v>
                </c:pt>
                <c:pt idx="8888">
                  <c:v>318.89999999999998</c:v>
                </c:pt>
                <c:pt idx="8889">
                  <c:v>337.5</c:v>
                </c:pt>
                <c:pt idx="8890">
                  <c:v>301</c:v>
                </c:pt>
                <c:pt idx="8891">
                  <c:v>266.5</c:v>
                </c:pt>
                <c:pt idx="8892">
                  <c:v>249.5</c:v>
                </c:pt>
                <c:pt idx="8893">
                  <c:v>236.7</c:v>
                </c:pt>
                <c:pt idx="8894">
                  <c:v>228.9</c:v>
                </c:pt>
                <c:pt idx="8895">
                  <c:v>223.6</c:v>
                </c:pt>
                <c:pt idx="8896">
                  <c:v>219.1</c:v>
                </c:pt>
                <c:pt idx="8897">
                  <c:v>215.9</c:v>
                </c:pt>
                <c:pt idx="8898">
                  <c:v>240.8</c:v>
                </c:pt>
                <c:pt idx="8899">
                  <c:v>307.39999999999998</c:v>
                </c:pt>
                <c:pt idx="8900">
                  <c:v>333.1</c:v>
                </c:pt>
                <c:pt idx="8901">
                  <c:v>289.39999999999998</c:v>
                </c:pt>
                <c:pt idx="8902">
                  <c:v>251.3</c:v>
                </c:pt>
                <c:pt idx="8903">
                  <c:v>231</c:v>
                </c:pt>
                <c:pt idx="8904">
                  <c:v>219.6</c:v>
                </c:pt>
                <c:pt idx="8905">
                  <c:v>220</c:v>
                </c:pt>
                <c:pt idx="8906">
                  <c:v>240.5</c:v>
                </c:pt>
                <c:pt idx="8907">
                  <c:v>246.3</c:v>
                </c:pt>
                <c:pt idx="8908">
                  <c:v>214.9</c:v>
                </c:pt>
                <c:pt idx="8909">
                  <c:v>194.2</c:v>
                </c:pt>
                <c:pt idx="8910">
                  <c:v>186.3</c:v>
                </c:pt>
                <c:pt idx="8911">
                  <c:v>185.1</c:v>
                </c:pt>
                <c:pt idx="8912">
                  <c:v>174.7</c:v>
                </c:pt>
                <c:pt idx="8913">
                  <c:v>170.4</c:v>
                </c:pt>
                <c:pt idx="8914">
                  <c:v>318.10000000000002</c:v>
                </c:pt>
                <c:pt idx="8915">
                  <c:v>527.79999999999995</c:v>
                </c:pt>
                <c:pt idx="8916">
                  <c:v>401</c:v>
                </c:pt>
                <c:pt idx="8917">
                  <c:v>250.8</c:v>
                </c:pt>
                <c:pt idx="8918">
                  <c:v>199.9</c:v>
                </c:pt>
                <c:pt idx="8919">
                  <c:v>176</c:v>
                </c:pt>
                <c:pt idx="8920">
                  <c:v>160.19999999999999</c:v>
                </c:pt>
                <c:pt idx="8921">
                  <c:v>148.30000000000001</c:v>
                </c:pt>
                <c:pt idx="8922">
                  <c:v>137.6</c:v>
                </c:pt>
                <c:pt idx="8923">
                  <c:v>127.9</c:v>
                </c:pt>
                <c:pt idx="8924">
                  <c:v>123</c:v>
                </c:pt>
                <c:pt idx="8925">
                  <c:v>122.5</c:v>
                </c:pt>
                <c:pt idx="8926">
                  <c:v>117.3</c:v>
                </c:pt>
                <c:pt idx="8927">
                  <c:v>111.2</c:v>
                </c:pt>
                <c:pt idx="8928">
                  <c:v>99.3</c:v>
                </c:pt>
                <c:pt idx="8929">
                  <c:v>90</c:v>
                </c:pt>
                <c:pt idx="8930">
                  <c:v>82.4</c:v>
                </c:pt>
                <c:pt idx="8931">
                  <c:v>71.099999999999994</c:v>
                </c:pt>
                <c:pt idx="8932">
                  <c:v>63.5</c:v>
                </c:pt>
                <c:pt idx="8933">
                  <c:v>59.2</c:v>
                </c:pt>
                <c:pt idx="8934">
                  <c:v>55</c:v>
                </c:pt>
                <c:pt idx="8935">
                  <c:v>51.4</c:v>
                </c:pt>
                <c:pt idx="8936">
                  <c:v>48.1</c:v>
                </c:pt>
                <c:pt idx="8937">
                  <c:v>45.8</c:v>
                </c:pt>
                <c:pt idx="8938">
                  <c:v>42.2</c:v>
                </c:pt>
                <c:pt idx="8939">
                  <c:v>38.700000000000003</c:v>
                </c:pt>
                <c:pt idx="8940">
                  <c:v>36.5</c:v>
                </c:pt>
                <c:pt idx="8941">
                  <c:v>34.799999999999997</c:v>
                </c:pt>
                <c:pt idx="8942">
                  <c:v>33.6</c:v>
                </c:pt>
                <c:pt idx="8943">
                  <c:v>31.5</c:v>
                </c:pt>
                <c:pt idx="8944">
                  <c:v>30.4</c:v>
                </c:pt>
                <c:pt idx="8945">
                  <c:v>30.2</c:v>
                </c:pt>
                <c:pt idx="8946">
                  <c:v>30.2</c:v>
                </c:pt>
                <c:pt idx="8947">
                  <c:v>29.7</c:v>
                </c:pt>
                <c:pt idx="8948">
                  <c:v>29.4</c:v>
                </c:pt>
                <c:pt idx="8949">
                  <c:v>29.9</c:v>
                </c:pt>
                <c:pt idx="8950">
                  <c:v>30.4</c:v>
                </c:pt>
                <c:pt idx="8951">
                  <c:v>31.2</c:v>
                </c:pt>
                <c:pt idx="8952">
                  <c:v>34.299999999999997</c:v>
                </c:pt>
                <c:pt idx="8953">
                  <c:v>37.200000000000003</c:v>
                </c:pt>
                <c:pt idx="8954">
                  <c:v>35.9</c:v>
                </c:pt>
                <c:pt idx="8955">
                  <c:v>34.200000000000003</c:v>
                </c:pt>
                <c:pt idx="8956">
                  <c:v>32.1</c:v>
                </c:pt>
                <c:pt idx="8957">
                  <c:v>30.3</c:v>
                </c:pt>
                <c:pt idx="8958">
                  <c:v>29</c:v>
                </c:pt>
                <c:pt idx="8959">
                  <c:v>27.6</c:v>
                </c:pt>
                <c:pt idx="8960">
                  <c:v>27.3</c:v>
                </c:pt>
                <c:pt idx="8961">
                  <c:v>26.4</c:v>
                </c:pt>
                <c:pt idx="8962">
                  <c:v>25.6</c:v>
                </c:pt>
                <c:pt idx="8963">
                  <c:v>24.8</c:v>
                </c:pt>
                <c:pt idx="8964">
                  <c:v>27.3</c:v>
                </c:pt>
                <c:pt idx="8965">
                  <c:v>36.9</c:v>
                </c:pt>
                <c:pt idx="8966">
                  <c:v>44.7</c:v>
                </c:pt>
                <c:pt idx="8967">
                  <c:v>44.1</c:v>
                </c:pt>
                <c:pt idx="8968">
                  <c:v>43.3</c:v>
                </c:pt>
                <c:pt idx="8969">
                  <c:v>42.5</c:v>
                </c:pt>
                <c:pt idx="8970">
                  <c:v>41.7</c:v>
                </c:pt>
                <c:pt idx="8971">
                  <c:v>39.9</c:v>
                </c:pt>
                <c:pt idx="8972">
                  <c:v>38.4</c:v>
                </c:pt>
                <c:pt idx="8973">
                  <c:v>36.1</c:v>
                </c:pt>
                <c:pt idx="8974">
                  <c:v>34</c:v>
                </c:pt>
                <c:pt idx="8975">
                  <c:v>33.9</c:v>
                </c:pt>
                <c:pt idx="8976">
                  <c:v>35.299999999999997</c:v>
                </c:pt>
                <c:pt idx="8977">
                  <c:v>36.9</c:v>
                </c:pt>
                <c:pt idx="8978">
                  <c:v>37.5</c:v>
                </c:pt>
                <c:pt idx="8979">
                  <c:v>37.4</c:v>
                </c:pt>
                <c:pt idx="8980">
                  <c:v>38.700000000000003</c:v>
                </c:pt>
                <c:pt idx="8981">
                  <c:v>39</c:v>
                </c:pt>
                <c:pt idx="8982">
                  <c:v>37.9</c:v>
                </c:pt>
                <c:pt idx="8983">
                  <c:v>39.1</c:v>
                </c:pt>
                <c:pt idx="8984">
                  <c:v>40.9</c:v>
                </c:pt>
                <c:pt idx="8985">
                  <c:v>42.2</c:v>
                </c:pt>
                <c:pt idx="8986">
                  <c:v>43.9</c:v>
                </c:pt>
                <c:pt idx="8987">
                  <c:v>44.1</c:v>
                </c:pt>
                <c:pt idx="8988">
                  <c:v>44.4</c:v>
                </c:pt>
                <c:pt idx="8989">
                  <c:v>50.9</c:v>
                </c:pt>
                <c:pt idx="8990">
                  <c:v>60.8</c:v>
                </c:pt>
                <c:pt idx="8991">
                  <c:v>63</c:v>
                </c:pt>
                <c:pt idx="8992">
                  <c:v>75.099999999999994</c:v>
                </c:pt>
                <c:pt idx="8993">
                  <c:v>102.2</c:v>
                </c:pt>
                <c:pt idx="8994">
                  <c:v>114.5</c:v>
                </c:pt>
                <c:pt idx="8995">
                  <c:v>93</c:v>
                </c:pt>
                <c:pt idx="8996">
                  <c:v>68.400000000000006</c:v>
                </c:pt>
                <c:pt idx="8997">
                  <c:v>55.5</c:v>
                </c:pt>
                <c:pt idx="8998">
                  <c:v>47.4</c:v>
                </c:pt>
                <c:pt idx="8999">
                  <c:v>41.6</c:v>
                </c:pt>
                <c:pt idx="9000">
                  <c:v>41.8</c:v>
                </c:pt>
                <c:pt idx="9001">
                  <c:v>43.4</c:v>
                </c:pt>
                <c:pt idx="9002">
                  <c:v>40.1</c:v>
                </c:pt>
                <c:pt idx="9003">
                  <c:v>36.299999999999997</c:v>
                </c:pt>
                <c:pt idx="9004">
                  <c:v>33.9</c:v>
                </c:pt>
                <c:pt idx="9005">
                  <c:v>34.299999999999997</c:v>
                </c:pt>
                <c:pt idx="9006">
                  <c:v>33.799999999999997</c:v>
                </c:pt>
                <c:pt idx="9007">
                  <c:v>31.2</c:v>
                </c:pt>
                <c:pt idx="9008">
                  <c:v>30.2</c:v>
                </c:pt>
                <c:pt idx="9009">
                  <c:v>32.1</c:v>
                </c:pt>
                <c:pt idx="9010">
                  <c:v>53.5</c:v>
                </c:pt>
                <c:pt idx="9011">
                  <c:v>92.3</c:v>
                </c:pt>
                <c:pt idx="9012">
                  <c:v>95</c:v>
                </c:pt>
                <c:pt idx="9013">
                  <c:v>92.8</c:v>
                </c:pt>
                <c:pt idx="9014">
                  <c:v>281.60000000000002</c:v>
                </c:pt>
                <c:pt idx="9015">
                  <c:v>473.6</c:v>
                </c:pt>
                <c:pt idx="9016">
                  <c:v>279.8</c:v>
                </c:pt>
                <c:pt idx="9017">
                  <c:v>126.7</c:v>
                </c:pt>
                <c:pt idx="9018">
                  <c:v>1276.4000000000001</c:v>
                </c:pt>
                <c:pt idx="9019">
                  <c:v>3963.8</c:v>
                </c:pt>
                <c:pt idx="9020">
                  <c:v>3950.2</c:v>
                </c:pt>
                <c:pt idx="9021">
                  <c:v>1456.1</c:v>
                </c:pt>
                <c:pt idx="9022">
                  <c:v>679.5</c:v>
                </c:pt>
                <c:pt idx="9023">
                  <c:v>366</c:v>
                </c:pt>
                <c:pt idx="9024">
                  <c:v>223.8</c:v>
                </c:pt>
                <c:pt idx="9025">
                  <c:v>156.9</c:v>
                </c:pt>
                <c:pt idx="9026">
                  <c:v>118.9</c:v>
                </c:pt>
                <c:pt idx="9027">
                  <c:v>96.5</c:v>
                </c:pt>
                <c:pt idx="9028">
                  <c:v>81.8</c:v>
                </c:pt>
                <c:pt idx="9029">
                  <c:v>70.7</c:v>
                </c:pt>
                <c:pt idx="9030">
                  <c:v>62.2</c:v>
                </c:pt>
                <c:pt idx="9031">
                  <c:v>55.6</c:v>
                </c:pt>
                <c:pt idx="9032">
                  <c:v>51.3</c:v>
                </c:pt>
                <c:pt idx="9033">
                  <c:v>56.3</c:v>
                </c:pt>
                <c:pt idx="9034">
                  <c:v>82.1</c:v>
                </c:pt>
                <c:pt idx="9035">
                  <c:v>106.9</c:v>
                </c:pt>
                <c:pt idx="9036">
                  <c:v>96.1</c:v>
                </c:pt>
                <c:pt idx="9037">
                  <c:v>74.7</c:v>
                </c:pt>
                <c:pt idx="9038">
                  <c:v>59.3</c:v>
                </c:pt>
                <c:pt idx="9039">
                  <c:v>49.7</c:v>
                </c:pt>
                <c:pt idx="9040">
                  <c:v>43.2</c:v>
                </c:pt>
                <c:pt idx="9041">
                  <c:v>39.4</c:v>
                </c:pt>
                <c:pt idx="9042">
                  <c:v>36.799999999999997</c:v>
                </c:pt>
                <c:pt idx="9043">
                  <c:v>33.6</c:v>
                </c:pt>
                <c:pt idx="9044">
                  <c:v>32.1</c:v>
                </c:pt>
                <c:pt idx="9045">
                  <c:v>32.5</c:v>
                </c:pt>
                <c:pt idx="9046">
                  <c:v>38.299999999999997</c:v>
                </c:pt>
                <c:pt idx="9047">
                  <c:v>70.3</c:v>
                </c:pt>
                <c:pt idx="9048">
                  <c:v>116.8</c:v>
                </c:pt>
                <c:pt idx="9049">
                  <c:v>116.2</c:v>
                </c:pt>
                <c:pt idx="9050">
                  <c:v>102.9</c:v>
                </c:pt>
                <c:pt idx="9051">
                  <c:v>2139.1</c:v>
                </c:pt>
                <c:pt idx="9052">
                  <c:v>4409.8</c:v>
                </c:pt>
                <c:pt idx="9053">
                  <c:v>2033.2</c:v>
                </c:pt>
                <c:pt idx="9054">
                  <c:v>1008.5</c:v>
                </c:pt>
                <c:pt idx="9055">
                  <c:v>657.2</c:v>
                </c:pt>
                <c:pt idx="9056">
                  <c:v>444.3</c:v>
                </c:pt>
                <c:pt idx="9057">
                  <c:v>308.3</c:v>
                </c:pt>
                <c:pt idx="9058">
                  <c:v>220.9</c:v>
                </c:pt>
                <c:pt idx="9059">
                  <c:v>170.7</c:v>
                </c:pt>
                <c:pt idx="9060">
                  <c:v>144.80000000000001</c:v>
                </c:pt>
                <c:pt idx="9061">
                  <c:v>129.69999999999999</c:v>
                </c:pt>
                <c:pt idx="9062">
                  <c:v>115.1</c:v>
                </c:pt>
                <c:pt idx="9063">
                  <c:v>103.3</c:v>
                </c:pt>
                <c:pt idx="9064">
                  <c:v>94.9</c:v>
                </c:pt>
                <c:pt idx="9065">
                  <c:v>91.3</c:v>
                </c:pt>
                <c:pt idx="9066">
                  <c:v>90.5</c:v>
                </c:pt>
                <c:pt idx="9067">
                  <c:v>89.4</c:v>
                </c:pt>
                <c:pt idx="9068">
                  <c:v>84.8</c:v>
                </c:pt>
                <c:pt idx="9069">
                  <c:v>77.8</c:v>
                </c:pt>
                <c:pt idx="9070">
                  <c:v>70.099999999999994</c:v>
                </c:pt>
                <c:pt idx="9071">
                  <c:v>62.8</c:v>
                </c:pt>
                <c:pt idx="9072">
                  <c:v>59</c:v>
                </c:pt>
                <c:pt idx="9073">
                  <c:v>65.099999999999994</c:v>
                </c:pt>
                <c:pt idx="9074">
                  <c:v>103.1</c:v>
                </c:pt>
                <c:pt idx="9075">
                  <c:v>128.80000000000001</c:v>
                </c:pt>
                <c:pt idx="9076">
                  <c:v>92.6</c:v>
                </c:pt>
                <c:pt idx="9077">
                  <c:v>78.400000000000006</c:v>
                </c:pt>
                <c:pt idx="9078">
                  <c:v>65.099999999999994</c:v>
                </c:pt>
                <c:pt idx="9079">
                  <c:v>55.6</c:v>
                </c:pt>
                <c:pt idx="9080">
                  <c:v>49.4</c:v>
                </c:pt>
                <c:pt idx="9081">
                  <c:v>45.6</c:v>
                </c:pt>
                <c:pt idx="9082">
                  <c:v>44.9</c:v>
                </c:pt>
                <c:pt idx="9083">
                  <c:v>45.1</c:v>
                </c:pt>
                <c:pt idx="9084">
                  <c:v>43.8</c:v>
                </c:pt>
                <c:pt idx="9085">
                  <c:v>43.2</c:v>
                </c:pt>
                <c:pt idx="9086">
                  <c:v>42.8</c:v>
                </c:pt>
                <c:pt idx="9087">
                  <c:v>41.6</c:v>
                </c:pt>
                <c:pt idx="9088">
                  <c:v>40.700000000000003</c:v>
                </c:pt>
                <c:pt idx="9089">
                  <c:v>39.9</c:v>
                </c:pt>
                <c:pt idx="9090">
                  <c:v>38.200000000000003</c:v>
                </c:pt>
                <c:pt idx="9091">
                  <c:v>37.1</c:v>
                </c:pt>
                <c:pt idx="9092">
                  <c:v>36.4</c:v>
                </c:pt>
                <c:pt idx="9093">
                  <c:v>36.799999999999997</c:v>
                </c:pt>
                <c:pt idx="9094">
                  <c:v>38.4</c:v>
                </c:pt>
                <c:pt idx="9095">
                  <c:v>43.5</c:v>
                </c:pt>
                <c:pt idx="9096">
                  <c:v>47.7</c:v>
                </c:pt>
                <c:pt idx="9097">
                  <c:v>46.6</c:v>
                </c:pt>
                <c:pt idx="9098">
                  <c:v>45.4</c:v>
                </c:pt>
                <c:pt idx="9099">
                  <c:v>43.2</c:v>
                </c:pt>
                <c:pt idx="9100">
                  <c:v>41.6</c:v>
                </c:pt>
                <c:pt idx="9101">
                  <c:v>39.799999999999997</c:v>
                </c:pt>
                <c:pt idx="9102">
                  <c:v>38.299999999999997</c:v>
                </c:pt>
                <c:pt idx="9103">
                  <c:v>38.9</c:v>
                </c:pt>
                <c:pt idx="9104">
                  <c:v>40.200000000000003</c:v>
                </c:pt>
                <c:pt idx="9105">
                  <c:v>40</c:v>
                </c:pt>
                <c:pt idx="9106">
                  <c:v>39.299999999999997</c:v>
                </c:pt>
                <c:pt idx="9107">
                  <c:v>38.6</c:v>
                </c:pt>
                <c:pt idx="9108">
                  <c:v>38.299999999999997</c:v>
                </c:pt>
                <c:pt idx="9109">
                  <c:v>38.799999999999997</c:v>
                </c:pt>
                <c:pt idx="9110">
                  <c:v>38.9</c:v>
                </c:pt>
                <c:pt idx="9111">
                  <c:v>37.9</c:v>
                </c:pt>
                <c:pt idx="9112">
                  <c:v>37.4</c:v>
                </c:pt>
                <c:pt idx="9113">
                  <c:v>37.1</c:v>
                </c:pt>
                <c:pt idx="9114">
                  <c:v>36.799999999999997</c:v>
                </c:pt>
                <c:pt idx="9115">
                  <c:v>37.200000000000003</c:v>
                </c:pt>
                <c:pt idx="9116">
                  <c:v>38.1</c:v>
                </c:pt>
                <c:pt idx="9117">
                  <c:v>39.1</c:v>
                </c:pt>
                <c:pt idx="9118">
                  <c:v>39.200000000000003</c:v>
                </c:pt>
                <c:pt idx="9119">
                  <c:v>38.5</c:v>
                </c:pt>
                <c:pt idx="9120">
                  <c:v>37.700000000000003</c:v>
                </c:pt>
                <c:pt idx="9121">
                  <c:v>37.6</c:v>
                </c:pt>
                <c:pt idx="9122">
                  <c:v>37.1</c:v>
                </c:pt>
                <c:pt idx="9123">
                  <c:v>36.1</c:v>
                </c:pt>
                <c:pt idx="9124">
                  <c:v>36.799999999999997</c:v>
                </c:pt>
                <c:pt idx="9125">
                  <c:v>37.799999999999997</c:v>
                </c:pt>
                <c:pt idx="9126">
                  <c:v>36.6</c:v>
                </c:pt>
                <c:pt idx="9127">
                  <c:v>36.5</c:v>
                </c:pt>
                <c:pt idx="9128">
                  <c:v>39.4</c:v>
                </c:pt>
                <c:pt idx="9129">
                  <c:v>46.5</c:v>
                </c:pt>
                <c:pt idx="9130">
                  <c:v>53.2</c:v>
                </c:pt>
                <c:pt idx="9131">
                  <c:v>55.7</c:v>
                </c:pt>
                <c:pt idx="9132">
                  <c:v>55.1</c:v>
                </c:pt>
                <c:pt idx="9133">
                  <c:v>50</c:v>
                </c:pt>
                <c:pt idx="9134">
                  <c:v>45.4</c:v>
                </c:pt>
                <c:pt idx="9135">
                  <c:v>41.6</c:v>
                </c:pt>
                <c:pt idx="9136">
                  <c:v>39.799999999999997</c:v>
                </c:pt>
                <c:pt idx="9137">
                  <c:v>38.799999999999997</c:v>
                </c:pt>
                <c:pt idx="9138">
                  <c:v>38.1</c:v>
                </c:pt>
                <c:pt idx="9139">
                  <c:v>38.200000000000003</c:v>
                </c:pt>
                <c:pt idx="9140">
                  <c:v>38.4</c:v>
                </c:pt>
                <c:pt idx="9141">
                  <c:v>38.5</c:v>
                </c:pt>
                <c:pt idx="9142">
                  <c:v>39.200000000000003</c:v>
                </c:pt>
                <c:pt idx="9143">
                  <c:v>39.700000000000003</c:v>
                </c:pt>
                <c:pt idx="9144">
                  <c:v>37.9</c:v>
                </c:pt>
                <c:pt idx="9145">
                  <c:v>36</c:v>
                </c:pt>
                <c:pt idx="9146">
                  <c:v>35.5</c:v>
                </c:pt>
                <c:pt idx="9147">
                  <c:v>35.799999999999997</c:v>
                </c:pt>
                <c:pt idx="9148">
                  <c:v>36.200000000000003</c:v>
                </c:pt>
                <c:pt idx="9149">
                  <c:v>36.799999999999997</c:v>
                </c:pt>
                <c:pt idx="9150">
                  <c:v>37.9</c:v>
                </c:pt>
                <c:pt idx="9151">
                  <c:v>39.5</c:v>
                </c:pt>
                <c:pt idx="9152">
                  <c:v>42.7</c:v>
                </c:pt>
                <c:pt idx="9153">
                  <c:v>48.1</c:v>
                </c:pt>
                <c:pt idx="9154">
                  <c:v>51.2</c:v>
                </c:pt>
                <c:pt idx="9155">
                  <c:v>54.1</c:v>
                </c:pt>
                <c:pt idx="9156">
                  <c:v>57.5</c:v>
                </c:pt>
                <c:pt idx="9157">
                  <c:v>52.9</c:v>
                </c:pt>
                <c:pt idx="9158">
                  <c:v>47.9</c:v>
                </c:pt>
                <c:pt idx="9159">
                  <c:v>44.3</c:v>
                </c:pt>
                <c:pt idx="9160">
                  <c:v>42.2</c:v>
                </c:pt>
                <c:pt idx="9161">
                  <c:v>41.3</c:v>
                </c:pt>
                <c:pt idx="9162">
                  <c:v>40.700000000000003</c:v>
                </c:pt>
                <c:pt idx="9163">
                  <c:v>40.4</c:v>
                </c:pt>
                <c:pt idx="9164">
                  <c:v>40.6</c:v>
                </c:pt>
                <c:pt idx="9165">
                  <c:v>40.299999999999997</c:v>
                </c:pt>
                <c:pt idx="9166">
                  <c:v>39.6</c:v>
                </c:pt>
                <c:pt idx="9167">
                  <c:v>39.9</c:v>
                </c:pt>
                <c:pt idx="9168">
                  <c:v>40.799999999999997</c:v>
                </c:pt>
                <c:pt idx="9169">
                  <c:v>41.1</c:v>
                </c:pt>
                <c:pt idx="9170">
                  <c:v>40.1</c:v>
                </c:pt>
                <c:pt idx="9171">
                  <c:v>39.5</c:v>
                </c:pt>
                <c:pt idx="9172">
                  <c:v>39.200000000000003</c:v>
                </c:pt>
                <c:pt idx="9173">
                  <c:v>38.700000000000003</c:v>
                </c:pt>
                <c:pt idx="9174">
                  <c:v>38.5</c:v>
                </c:pt>
                <c:pt idx="9175">
                  <c:v>38.5</c:v>
                </c:pt>
                <c:pt idx="9176">
                  <c:v>38.6</c:v>
                </c:pt>
                <c:pt idx="9177">
                  <c:v>38.1</c:v>
                </c:pt>
                <c:pt idx="9178">
                  <c:v>37.6</c:v>
                </c:pt>
                <c:pt idx="9179">
                  <c:v>37.799999999999997</c:v>
                </c:pt>
                <c:pt idx="9180">
                  <c:v>38.9</c:v>
                </c:pt>
                <c:pt idx="9181">
                  <c:v>39.6</c:v>
                </c:pt>
                <c:pt idx="9182">
                  <c:v>40</c:v>
                </c:pt>
                <c:pt idx="9183">
                  <c:v>40.200000000000003</c:v>
                </c:pt>
                <c:pt idx="9184">
                  <c:v>39.799999999999997</c:v>
                </c:pt>
                <c:pt idx="9185">
                  <c:v>39.799999999999997</c:v>
                </c:pt>
                <c:pt idx="9186">
                  <c:v>40.700000000000003</c:v>
                </c:pt>
                <c:pt idx="9187">
                  <c:v>43.7</c:v>
                </c:pt>
                <c:pt idx="9188">
                  <c:v>56.7</c:v>
                </c:pt>
                <c:pt idx="9189">
                  <c:v>88.2</c:v>
                </c:pt>
                <c:pt idx="9190">
                  <c:v>114.5</c:v>
                </c:pt>
                <c:pt idx="9191">
                  <c:v>106.3</c:v>
                </c:pt>
                <c:pt idx="9192">
                  <c:v>81.3</c:v>
                </c:pt>
                <c:pt idx="9193">
                  <c:v>63.7</c:v>
                </c:pt>
                <c:pt idx="9194">
                  <c:v>53.8</c:v>
                </c:pt>
                <c:pt idx="9195">
                  <c:v>47.6</c:v>
                </c:pt>
                <c:pt idx="9196">
                  <c:v>43.6</c:v>
                </c:pt>
                <c:pt idx="9197">
                  <c:v>41.1</c:v>
                </c:pt>
                <c:pt idx="9198">
                  <c:v>40.1</c:v>
                </c:pt>
                <c:pt idx="9199">
                  <c:v>40.5</c:v>
                </c:pt>
                <c:pt idx="9200">
                  <c:v>41.3</c:v>
                </c:pt>
                <c:pt idx="9201">
                  <c:v>41.5</c:v>
                </c:pt>
                <c:pt idx="9202">
                  <c:v>41.3</c:v>
                </c:pt>
                <c:pt idx="9203">
                  <c:v>40.799999999999997</c:v>
                </c:pt>
                <c:pt idx="9204">
                  <c:v>40.5</c:v>
                </c:pt>
                <c:pt idx="9205">
                  <c:v>39.9</c:v>
                </c:pt>
                <c:pt idx="9206">
                  <c:v>39.299999999999997</c:v>
                </c:pt>
                <c:pt idx="9207">
                  <c:v>39.1</c:v>
                </c:pt>
                <c:pt idx="9208">
                  <c:v>38.6</c:v>
                </c:pt>
                <c:pt idx="9209">
                  <c:v>39</c:v>
                </c:pt>
                <c:pt idx="9210">
                  <c:v>43.2</c:v>
                </c:pt>
                <c:pt idx="9211">
                  <c:v>49.4</c:v>
                </c:pt>
                <c:pt idx="9212">
                  <c:v>52.6</c:v>
                </c:pt>
                <c:pt idx="9213">
                  <c:v>52</c:v>
                </c:pt>
                <c:pt idx="9214">
                  <c:v>48.1</c:v>
                </c:pt>
                <c:pt idx="9215">
                  <c:v>43.8</c:v>
                </c:pt>
                <c:pt idx="9216">
                  <c:v>42.1</c:v>
                </c:pt>
                <c:pt idx="9217">
                  <c:v>40.799999999999997</c:v>
                </c:pt>
                <c:pt idx="9218">
                  <c:v>39.4</c:v>
                </c:pt>
                <c:pt idx="9219">
                  <c:v>38.299999999999997</c:v>
                </c:pt>
                <c:pt idx="9220">
                  <c:v>37.799999999999997</c:v>
                </c:pt>
                <c:pt idx="9221">
                  <c:v>37.1</c:v>
                </c:pt>
                <c:pt idx="9222">
                  <c:v>36.6</c:v>
                </c:pt>
                <c:pt idx="9223">
                  <c:v>36.200000000000003</c:v>
                </c:pt>
                <c:pt idx="9224">
                  <c:v>36</c:v>
                </c:pt>
                <c:pt idx="9225">
                  <c:v>35.9</c:v>
                </c:pt>
                <c:pt idx="9226">
                  <c:v>35.9</c:v>
                </c:pt>
                <c:pt idx="9227">
                  <c:v>39.6</c:v>
                </c:pt>
                <c:pt idx="9228">
                  <c:v>57.7</c:v>
                </c:pt>
                <c:pt idx="9229">
                  <c:v>80.7</c:v>
                </c:pt>
                <c:pt idx="9230">
                  <c:v>112.5</c:v>
                </c:pt>
                <c:pt idx="9231">
                  <c:v>147.69999999999999</c:v>
                </c:pt>
                <c:pt idx="9232">
                  <c:v>121.4</c:v>
                </c:pt>
                <c:pt idx="9233">
                  <c:v>103</c:v>
                </c:pt>
                <c:pt idx="9234">
                  <c:v>95.8</c:v>
                </c:pt>
                <c:pt idx="9235">
                  <c:v>102.3</c:v>
                </c:pt>
                <c:pt idx="9236">
                  <c:v>118.7</c:v>
                </c:pt>
                <c:pt idx="9237">
                  <c:v>125.2</c:v>
                </c:pt>
                <c:pt idx="9238">
                  <c:v>112.8</c:v>
                </c:pt>
                <c:pt idx="9239">
                  <c:v>82.2</c:v>
                </c:pt>
                <c:pt idx="9240">
                  <c:v>57.3</c:v>
                </c:pt>
                <c:pt idx="9241">
                  <c:v>49.9</c:v>
                </c:pt>
                <c:pt idx="9242">
                  <c:v>48.5</c:v>
                </c:pt>
                <c:pt idx="9243">
                  <c:v>50.5</c:v>
                </c:pt>
                <c:pt idx="9244">
                  <c:v>48.7</c:v>
                </c:pt>
                <c:pt idx="9245">
                  <c:v>45.6</c:v>
                </c:pt>
                <c:pt idx="9246">
                  <c:v>45.9</c:v>
                </c:pt>
                <c:pt idx="9247">
                  <c:v>47</c:v>
                </c:pt>
                <c:pt idx="9248">
                  <c:v>49</c:v>
                </c:pt>
                <c:pt idx="9249">
                  <c:v>51</c:v>
                </c:pt>
                <c:pt idx="9250">
                  <c:v>52.3</c:v>
                </c:pt>
                <c:pt idx="9251">
                  <c:v>51.6</c:v>
                </c:pt>
                <c:pt idx="9252">
                  <c:v>49.3</c:v>
                </c:pt>
                <c:pt idx="9253">
                  <c:v>47.7</c:v>
                </c:pt>
                <c:pt idx="9254">
                  <c:v>46.3</c:v>
                </c:pt>
                <c:pt idx="9255">
                  <c:v>45.5</c:v>
                </c:pt>
                <c:pt idx="9256">
                  <c:v>46.6</c:v>
                </c:pt>
                <c:pt idx="9257">
                  <c:v>47.5</c:v>
                </c:pt>
                <c:pt idx="9258">
                  <c:v>43.4</c:v>
                </c:pt>
                <c:pt idx="9259">
                  <c:v>39.799999999999997</c:v>
                </c:pt>
                <c:pt idx="9260">
                  <c:v>37.700000000000003</c:v>
                </c:pt>
                <c:pt idx="9261">
                  <c:v>36.299999999999997</c:v>
                </c:pt>
                <c:pt idx="9262">
                  <c:v>35.9</c:v>
                </c:pt>
                <c:pt idx="9263">
                  <c:v>35.9</c:v>
                </c:pt>
                <c:pt idx="9264">
                  <c:v>36.200000000000003</c:v>
                </c:pt>
                <c:pt idx="9265">
                  <c:v>39.200000000000003</c:v>
                </c:pt>
                <c:pt idx="9266">
                  <c:v>44</c:v>
                </c:pt>
                <c:pt idx="9267">
                  <c:v>45.7</c:v>
                </c:pt>
                <c:pt idx="9268">
                  <c:v>46.9</c:v>
                </c:pt>
                <c:pt idx="9269">
                  <c:v>46.6</c:v>
                </c:pt>
                <c:pt idx="9270">
                  <c:v>44</c:v>
                </c:pt>
                <c:pt idx="9271">
                  <c:v>43.8</c:v>
                </c:pt>
                <c:pt idx="9272">
                  <c:v>45.9</c:v>
                </c:pt>
                <c:pt idx="9273">
                  <c:v>49.2</c:v>
                </c:pt>
                <c:pt idx="9274">
                  <c:v>51.1</c:v>
                </c:pt>
                <c:pt idx="9275">
                  <c:v>51.6</c:v>
                </c:pt>
                <c:pt idx="9276">
                  <c:v>47.1</c:v>
                </c:pt>
                <c:pt idx="9277">
                  <c:v>41.2</c:v>
                </c:pt>
                <c:pt idx="9278">
                  <c:v>136.5</c:v>
                </c:pt>
                <c:pt idx="9279">
                  <c:v>1296.9000000000001</c:v>
                </c:pt>
                <c:pt idx="9280">
                  <c:v>2126</c:v>
                </c:pt>
                <c:pt idx="9281">
                  <c:v>550.4</c:v>
                </c:pt>
                <c:pt idx="9282">
                  <c:v>205.2</c:v>
                </c:pt>
                <c:pt idx="9283">
                  <c:v>154.19999999999999</c:v>
                </c:pt>
                <c:pt idx="9284">
                  <c:v>185.3</c:v>
                </c:pt>
                <c:pt idx="9285">
                  <c:v>171.3</c:v>
                </c:pt>
                <c:pt idx="9286">
                  <c:v>107.2</c:v>
                </c:pt>
                <c:pt idx="9287">
                  <c:v>80.8</c:v>
                </c:pt>
                <c:pt idx="9288">
                  <c:v>70.400000000000006</c:v>
                </c:pt>
                <c:pt idx="9289">
                  <c:v>69.8</c:v>
                </c:pt>
                <c:pt idx="9290">
                  <c:v>72.599999999999994</c:v>
                </c:pt>
                <c:pt idx="9291">
                  <c:v>67.8</c:v>
                </c:pt>
                <c:pt idx="9292">
                  <c:v>60.7</c:v>
                </c:pt>
                <c:pt idx="9293">
                  <c:v>305.2</c:v>
                </c:pt>
                <c:pt idx="9294">
                  <c:v>557.29999999999995</c:v>
                </c:pt>
                <c:pt idx="9295">
                  <c:v>225.2</c:v>
                </c:pt>
                <c:pt idx="9296">
                  <c:v>99.6</c:v>
                </c:pt>
                <c:pt idx="9297">
                  <c:v>62</c:v>
                </c:pt>
                <c:pt idx="9298">
                  <c:v>50.6</c:v>
                </c:pt>
                <c:pt idx="9299">
                  <c:v>47.7</c:v>
                </c:pt>
                <c:pt idx="9300">
                  <c:v>47.3</c:v>
                </c:pt>
                <c:pt idx="9301">
                  <c:v>67.7</c:v>
                </c:pt>
                <c:pt idx="9302">
                  <c:v>423.8</c:v>
                </c:pt>
                <c:pt idx="9303">
                  <c:v>812.8</c:v>
                </c:pt>
                <c:pt idx="9304">
                  <c:v>437.1</c:v>
                </c:pt>
                <c:pt idx="9305">
                  <c:v>207.6</c:v>
                </c:pt>
                <c:pt idx="9306">
                  <c:v>136.69999999999999</c:v>
                </c:pt>
                <c:pt idx="9307">
                  <c:v>95.8</c:v>
                </c:pt>
                <c:pt idx="9308">
                  <c:v>77.400000000000006</c:v>
                </c:pt>
                <c:pt idx="9309">
                  <c:v>68.599999999999994</c:v>
                </c:pt>
                <c:pt idx="9310">
                  <c:v>64.900000000000006</c:v>
                </c:pt>
                <c:pt idx="9311">
                  <c:v>61.1</c:v>
                </c:pt>
                <c:pt idx="9312">
                  <c:v>58.9</c:v>
                </c:pt>
                <c:pt idx="9313">
                  <c:v>59.8</c:v>
                </c:pt>
                <c:pt idx="9314">
                  <c:v>54.1</c:v>
                </c:pt>
                <c:pt idx="9315">
                  <c:v>53</c:v>
                </c:pt>
                <c:pt idx="9316">
                  <c:v>62.2</c:v>
                </c:pt>
                <c:pt idx="9317">
                  <c:v>71.8</c:v>
                </c:pt>
                <c:pt idx="9318">
                  <c:v>71.7</c:v>
                </c:pt>
                <c:pt idx="9319">
                  <c:v>132.80000000000001</c:v>
                </c:pt>
                <c:pt idx="9320">
                  <c:v>340.8</c:v>
                </c:pt>
                <c:pt idx="9321">
                  <c:v>553.79999999999995</c:v>
                </c:pt>
                <c:pt idx="9322">
                  <c:v>596.29999999999995</c:v>
                </c:pt>
                <c:pt idx="9323">
                  <c:v>452.5</c:v>
                </c:pt>
                <c:pt idx="9324">
                  <c:v>207.1</c:v>
                </c:pt>
                <c:pt idx="9325">
                  <c:v>116.8</c:v>
                </c:pt>
                <c:pt idx="9326">
                  <c:v>87</c:v>
                </c:pt>
                <c:pt idx="9327">
                  <c:v>74.2</c:v>
                </c:pt>
                <c:pt idx="9328">
                  <c:v>70.2</c:v>
                </c:pt>
                <c:pt idx="9329">
                  <c:v>69.400000000000006</c:v>
                </c:pt>
                <c:pt idx="9330">
                  <c:v>64.5</c:v>
                </c:pt>
                <c:pt idx="9331">
                  <c:v>58.8</c:v>
                </c:pt>
                <c:pt idx="9332">
                  <c:v>54.7</c:v>
                </c:pt>
                <c:pt idx="9333">
                  <c:v>54.5</c:v>
                </c:pt>
                <c:pt idx="9334">
                  <c:v>375.6</c:v>
                </c:pt>
                <c:pt idx="9335">
                  <c:v>1524.3</c:v>
                </c:pt>
                <c:pt idx="9336">
                  <c:v>1911.3</c:v>
                </c:pt>
                <c:pt idx="9337">
                  <c:v>728.5</c:v>
                </c:pt>
                <c:pt idx="9338">
                  <c:v>393.6</c:v>
                </c:pt>
                <c:pt idx="9339">
                  <c:v>163.5</c:v>
                </c:pt>
                <c:pt idx="9340">
                  <c:v>110</c:v>
                </c:pt>
                <c:pt idx="9341">
                  <c:v>90</c:v>
                </c:pt>
                <c:pt idx="9342">
                  <c:v>79.099999999999994</c:v>
                </c:pt>
                <c:pt idx="9343">
                  <c:v>73.400000000000006</c:v>
                </c:pt>
                <c:pt idx="9344">
                  <c:v>75</c:v>
                </c:pt>
                <c:pt idx="9345">
                  <c:v>76.3</c:v>
                </c:pt>
                <c:pt idx="9346">
                  <c:v>75.3</c:v>
                </c:pt>
                <c:pt idx="9347">
                  <c:v>62.5</c:v>
                </c:pt>
                <c:pt idx="9348">
                  <c:v>54.5</c:v>
                </c:pt>
                <c:pt idx="9349">
                  <c:v>6269.4</c:v>
                </c:pt>
                <c:pt idx="9350">
                  <c:v>16895</c:v>
                </c:pt>
                <c:pt idx="9351">
                  <c:v>14494</c:v>
                </c:pt>
                <c:pt idx="9352">
                  <c:v>8152</c:v>
                </c:pt>
                <c:pt idx="9353">
                  <c:v>4429.5</c:v>
                </c:pt>
                <c:pt idx="9354">
                  <c:v>2199.3000000000002</c:v>
                </c:pt>
                <c:pt idx="9355">
                  <c:v>1246.8</c:v>
                </c:pt>
                <c:pt idx="9356">
                  <c:v>767.9</c:v>
                </c:pt>
                <c:pt idx="9357">
                  <c:v>482.1</c:v>
                </c:pt>
                <c:pt idx="9358">
                  <c:v>324.60000000000002</c:v>
                </c:pt>
                <c:pt idx="9359">
                  <c:v>328</c:v>
                </c:pt>
                <c:pt idx="9360">
                  <c:v>356.3</c:v>
                </c:pt>
                <c:pt idx="9361">
                  <c:v>210.7</c:v>
                </c:pt>
                <c:pt idx="9362">
                  <c:v>186.9</c:v>
                </c:pt>
                <c:pt idx="9363">
                  <c:v>183.9</c:v>
                </c:pt>
                <c:pt idx="9364">
                  <c:v>173.9</c:v>
                </c:pt>
                <c:pt idx="9365">
                  <c:v>153.80000000000001</c:v>
                </c:pt>
                <c:pt idx="9366">
                  <c:v>287.60000000000002</c:v>
                </c:pt>
                <c:pt idx="9367">
                  <c:v>761</c:v>
                </c:pt>
                <c:pt idx="9368">
                  <c:v>1211</c:v>
                </c:pt>
                <c:pt idx="9369">
                  <c:v>1171.9000000000001</c:v>
                </c:pt>
                <c:pt idx="9370">
                  <c:v>790.2</c:v>
                </c:pt>
                <c:pt idx="9371">
                  <c:v>570.4</c:v>
                </c:pt>
                <c:pt idx="9372">
                  <c:v>380.8</c:v>
                </c:pt>
                <c:pt idx="9373">
                  <c:v>233.8</c:v>
                </c:pt>
                <c:pt idx="9374">
                  <c:v>154.69999999999999</c:v>
                </c:pt>
                <c:pt idx="9375">
                  <c:v>119.9</c:v>
                </c:pt>
                <c:pt idx="9376">
                  <c:v>101.8</c:v>
                </c:pt>
                <c:pt idx="9377">
                  <c:v>92.6</c:v>
                </c:pt>
                <c:pt idx="9378">
                  <c:v>85.6</c:v>
                </c:pt>
                <c:pt idx="9379">
                  <c:v>85.7</c:v>
                </c:pt>
                <c:pt idx="9380">
                  <c:v>89.2</c:v>
                </c:pt>
                <c:pt idx="9381">
                  <c:v>85.4</c:v>
                </c:pt>
                <c:pt idx="9382">
                  <c:v>78.3</c:v>
                </c:pt>
                <c:pt idx="9383">
                  <c:v>73.599999999999994</c:v>
                </c:pt>
                <c:pt idx="9384">
                  <c:v>70.3</c:v>
                </c:pt>
                <c:pt idx="9385">
                  <c:v>65.2</c:v>
                </c:pt>
                <c:pt idx="9386">
                  <c:v>59.7</c:v>
                </c:pt>
                <c:pt idx="9387">
                  <c:v>54.3</c:v>
                </c:pt>
                <c:pt idx="9388">
                  <c:v>49.7</c:v>
                </c:pt>
                <c:pt idx="9389">
                  <c:v>47</c:v>
                </c:pt>
                <c:pt idx="9390">
                  <c:v>44.1</c:v>
                </c:pt>
                <c:pt idx="9391">
                  <c:v>40.1</c:v>
                </c:pt>
                <c:pt idx="9392">
                  <c:v>38.799999999999997</c:v>
                </c:pt>
                <c:pt idx="9393">
                  <c:v>43.1</c:v>
                </c:pt>
                <c:pt idx="9394">
                  <c:v>50</c:v>
                </c:pt>
                <c:pt idx="9395">
                  <c:v>50.8</c:v>
                </c:pt>
                <c:pt idx="9396">
                  <c:v>47.7</c:v>
                </c:pt>
                <c:pt idx="9397">
                  <c:v>45.1</c:v>
                </c:pt>
                <c:pt idx="9398">
                  <c:v>45.4</c:v>
                </c:pt>
                <c:pt idx="9399">
                  <c:v>45.6</c:v>
                </c:pt>
                <c:pt idx="9400">
                  <c:v>46</c:v>
                </c:pt>
                <c:pt idx="9401">
                  <c:v>45.4</c:v>
                </c:pt>
                <c:pt idx="9402">
                  <c:v>44.1</c:v>
                </c:pt>
                <c:pt idx="9403">
                  <c:v>44.6</c:v>
                </c:pt>
                <c:pt idx="9404">
                  <c:v>43.5</c:v>
                </c:pt>
                <c:pt idx="9405">
                  <c:v>39.6</c:v>
                </c:pt>
                <c:pt idx="9406">
                  <c:v>36</c:v>
                </c:pt>
                <c:pt idx="9407">
                  <c:v>33.299999999999997</c:v>
                </c:pt>
                <c:pt idx="9408">
                  <c:v>34.200000000000003</c:v>
                </c:pt>
                <c:pt idx="9409">
                  <c:v>38.5</c:v>
                </c:pt>
                <c:pt idx="9410">
                  <c:v>39.1</c:v>
                </c:pt>
                <c:pt idx="9411">
                  <c:v>35.200000000000003</c:v>
                </c:pt>
                <c:pt idx="9412">
                  <c:v>30.8</c:v>
                </c:pt>
                <c:pt idx="9413">
                  <c:v>27.6</c:v>
                </c:pt>
                <c:pt idx="9414">
                  <c:v>27.3</c:v>
                </c:pt>
                <c:pt idx="9415">
                  <c:v>41.4</c:v>
                </c:pt>
                <c:pt idx="9416">
                  <c:v>87.2</c:v>
                </c:pt>
                <c:pt idx="9417">
                  <c:v>107.8</c:v>
                </c:pt>
                <c:pt idx="9418">
                  <c:v>67.2</c:v>
                </c:pt>
                <c:pt idx="9419">
                  <c:v>48.5</c:v>
                </c:pt>
                <c:pt idx="9420">
                  <c:v>40.700000000000003</c:v>
                </c:pt>
                <c:pt idx="9421">
                  <c:v>37.5</c:v>
                </c:pt>
                <c:pt idx="9422">
                  <c:v>39.200000000000003</c:v>
                </c:pt>
                <c:pt idx="9423">
                  <c:v>42.2</c:v>
                </c:pt>
                <c:pt idx="9424">
                  <c:v>41.7</c:v>
                </c:pt>
                <c:pt idx="9425">
                  <c:v>40.1</c:v>
                </c:pt>
                <c:pt idx="9426">
                  <c:v>39.1</c:v>
                </c:pt>
                <c:pt idx="9427">
                  <c:v>39.299999999999997</c:v>
                </c:pt>
                <c:pt idx="9428">
                  <c:v>40.700000000000003</c:v>
                </c:pt>
                <c:pt idx="9429">
                  <c:v>43.1</c:v>
                </c:pt>
                <c:pt idx="9430">
                  <c:v>40.9</c:v>
                </c:pt>
                <c:pt idx="9431">
                  <c:v>37.700000000000003</c:v>
                </c:pt>
                <c:pt idx="9432">
                  <c:v>34.200000000000003</c:v>
                </c:pt>
                <c:pt idx="9433">
                  <c:v>31.7</c:v>
                </c:pt>
                <c:pt idx="9434">
                  <c:v>29.4</c:v>
                </c:pt>
                <c:pt idx="9435">
                  <c:v>27.9</c:v>
                </c:pt>
                <c:pt idx="9436">
                  <c:v>26.4</c:v>
                </c:pt>
                <c:pt idx="9437">
                  <c:v>25.1</c:v>
                </c:pt>
                <c:pt idx="9438">
                  <c:v>24.2</c:v>
                </c:pt>
                <c:pt idx="9439">
                  <c:v>23.9</c:v>
                </c:pt>
                <c:pt idx="9440">
                  <c:v>23.9</c:v>
                </c:pt>
                <c:pt idx="9441">
                  <c:v>30.9</c:v>
                </c:pt>
                <c:pt idx="9442">
                  <c:v>77</c:v>
                </c:pt>
                <c:pt idx="9443">
                  <c:v>216.2</c:v>
                </c:pt>
                <c:pt idx="9444">
                  <c:v>487.6</c:v>
                </c:pt>
                <c:pt idx="9445">
                  <c:v>613.70000000000005</c:v>
                </c:pt>
                <c:pt idx="9446">
                  <c:v>396.1</c:v>
                </c:pt>
                <c:pt idx="9447">
                  <c:v>257.8</c:v>
                </c:pt>
                <c:pt idx="9448">
                  <c:v>143.69999999999999</c:v>
                </c:pt>
                <c:pt idx="9449">
                  <c:v>97.3</c:v>
                </c:pt>
                <c:pt idx="9450">
                  <c:v>76.099999999999994</c:v>
                </c:pt>
                <c:pt idx="9451">
                  <c:v>64.7</c:v>
                </c:pt>
                <c:pt idx="9452">
                  <c:v>58.5</c:v>
                </c:pt>
                <c:pt idx="9453">
                  <c:v>54.6</c:v>
                </c:pt>
                <c:pt idx="9454">
                  <c:v>51.8</c:v>
                </c:pt>
                <c:pt idx="9455">
                  <c:v>51.8</c:v>
                </c:pt>
                <c:pt idx="9456">
                  <c:v>52.5</c:v>
                </c:pt>
                <c:pt idx="9457">
                  <c:v>50.2</c:v>
                </c:pt>
                <c:pt idx="9458">
                  <c:v>48.9</c:v>
                </c:pt>
                <c:pt idx="9459">
                  <c:v>48.7</c:v>
                </c:pt>
                <c:pt idx="9460">
                  <c:v>50.9</c:v>
                </c:pt>
                <c:pt idx="9461">
                  <c:v>55.8</c:v>
                </c:pt>
                <c:pt idx="9462">
                  <c:v>62.4</c:v>
                </c:pt>
                <c:pt idx="9463">
                  <c:v>66.7</c:v>
                </c:pt>
                <c:pt idx="9464">
                  <c:v>58.8</c:v>
                </c:pt>
                <c:pt idx="9465">
                  <c:v>51.9</c:v>
                </c:pt>
                <c:pt idx="9466">
                  <c:v>48.2</c:v>
                </c:pt>
                <c:pt idx="9467">
                  <c:v>45.9</c:v>
                </c:pt>
                <c:pt idx="9468">
                  <c:v>43.1</c:v>
                </c:pt>
                <c:pt idx="9469">
                  <c:v>40.9</c:v>
                </c:pt>
                <c:pt idx="9470">
                  <c:v>39.6</c:v>
                </c:pt>
                <c:pt idx="9471">
                  <c:v>39.4</c:v>
                </c:pt>
                <c:pt idx="9472">
                  <c:v>39.799999999999997</c:v>
                </c:pt>
                <c:pt idx="9473">
                  <c:v>39.299999999999997</c:v>
                </c:pt>
                <c:pt idx="9474">
                  <c:v>38.700000000000003</c:v>
                </c:pt>
                <c:pt idx="9475">
                  <c:v>37.200000000000003</c:v>
                </c:pt>
                <c:pt idx="9476">
                  <c:v>36.1</c:v>
                </c:pt>
                <c:pt idx="9477">
                  <c:v>35.200000000000003</c:v>
                </c:pt>
                <c:pt idx="9478">
                  <c:v>34.799999999999997</c:v>
                </c:pt>
                <c:pt idx="9479">
                  <c:v>36.4</c:v>
                </c:pt>
                <c:pt idx="9480">
                  <c:v>38.799999999999997</c:v>
                </c:pt>
                <c:pt idx="9481">
                  <c:v>38.9</c:v>
                </c:pt>
                <c:pt idx="9482">
                  <c:v>37.799999999999997</c:v>
                </c:pt>
                <c:pt idx="9483">
                  <c:v>35.4</c:v>
                </c:pt>
                <c:pt idx="9484">
                  <c:v>33.6</c:v>
                </c:pt>
                <c:pt idx="9485">
                  <c:v>32.9</c:v>
                </c:pt>
                <c:pt idx="9486">
                  <c:v>32.200000000000003</c:v>
                </c:pt>
                <c:pt idx="9487">
                  <c:v>32.299999999999997</c:v>
                </c:pt>
                <c:pt idx="9488">
                  <c:v>33</c:v>
                </c:pt>
                <c:pt idx="9489">
                  <c:v>32.9</c:v>
                </c:pt>
                <c:pt idx="9490">
                  <c:v>33.5</c:v>
                </c:pt>
                <c:pt idx="9491">
                  <c:v>34.700000000000003</c:v>
                </c:pt>
                <c:pt idx="9492">
                  <c:v>34.9</c:v>
                </c:pt>
                <c:pt idx="9493">
                  <c:v>34.200000000000003</c:v>
                </c:pt>
                <c:pt idx="9494">
                  <c:v>34.1</c:v>
                </c:pt>
                <c:pt idx="9495">
                  <c:v>34.4</c:v>
                </c:pt>
                <c:pt idx="9496">
                  <c:v>34.9</c:v>
                </c:pt>
                <c:pt idx="9497">
                  <c:v>34.5</c:v>
                </c:pt>
                <c:pt idx="9498">
                  <c:v>34.799999999999997</c:v>
                </c:pt>
                <c:pt idx="9499">
                  <c:v>35.4</c:v>
                </c:pt>
                <c:pt idx="9500">
                  <c:v>35</c:v>
                </c:pt>
                <c:pt idx="9501">
                  <c:v>40.200000000000003</c:v>
                </c:pt>
                <c:pt idx="9502">
                  <c:v>52.3</c:v>
                </c:pt>
                <c:pt idx="9503">
                  <c:v>50.7</c:v>
                </c:pt>
                <c:pt idx="9504">
                  <c:v>39.5</c:v>
                </c:pt>
                <c:pt idx="9505">
                  <c:v>36.1</c:v>
                </c:pt>
                <c:pt idx="9506">
                  <c:v>36.4</c:v>
                </c:pt>
                <c:pt idx="9507">
                  <c:v>37.799999999999997</c:v>
                </c:pt>
                <c:pt idx="9508">
                  <c:v>37.4</c:v>
                </c:pt>
                <c:pt idx="9509">
                  <c:v>36.700000000000003</c:v>
                </c:pt>
                <c:pt idx="9510">
                  <c:v>37</c:v>
                </c:pt>
                <c:pt idx="9511">
                  <c:v>38.299999999999997</c:v>
                </c:pt>
                <c:pt idx="9512">
                  <c:v>39.200000000000003</c:v>
                </c:pt>
                <c:pt idx="9513">
                  <c:v>39.1</c:v>
                </c:pt>
                <c:pt idx="9514">
                  <c:v>38.5</c:v>
                </c:pt>
                <c:pt idx="9515">
                  <c:v>38.299999999999997</c:v>
                </c:pt>
                <c:pt idx="9516">
                  <c:v>38.9</c:v>
                </c:pt>
                <c:pt idx="9517">
                  <c:v>39.1</c:v>
                </c:pt>
                <c:pt idx="9518">
                  <c:v>39.4</c:v>
                </c:pt>
                <c:pt idx="9519">
                  <c:v>39.9</c:v>
                </c:pt>
                <c:pt idx="9520">
                  <c:v>40.200000000000003</c:v>
                </c:pt>
                <c:pt idx="9521">
                  <c:v>42.5</c:v>
                </c:pt>
                <c:pt idx="9522">
                  <c:v>53.1</c:v>
                </c:pt>
                <c:pt idx="9523">
                  <c:v>59.8</c:v>
                </c:pt>
                <c:pt idx="9524">
                  <c:v>50.4</c:v>
                </c:pt>
                <c:pt idx="9525">
                  <c:v>46.5</c:v>
                </c:pt>
                <c:pt idx="9526">
                  <c:v>41.8</c:v>
                </c:pt>
                <c:pt idx="9527">
                  <c:v>38.1</c:v>
                </c:pt>
                <c:pt idx="9528">
                  <c:v>39.4</c:v>
                </c:pt>
                <c:pt idx="9529">
                  <c:v>45.9</c:v>
                </c:pt>
                <c:pt idx="9530">
                  <c:v>49.6</c:v>
                </c:pt>
                <c:pt idx="9531">
                  <c:v>48.9</c:v>
                </c:pt>
                <c:pt idx="9532">
                  <c:v>48</c:v>
                </c:pt>
                <c:pt idx="9533">
                  <c:v>44.4</c:v>
                </c:pt>
                <c:pt idx="9534">
                  <c:v>41.2</c:v>
                </c:pt>
                <c:pt idx="9535">
                  <c:v>39.5</c:v>
                </c:pt>
                <c:pt idx="9536">
                  <c:v>38.5</c:v>
                </c:pt>
                <c:pt idx="9537">
                  <c:v>38</c:v>
                </c:pt>
                <c:pt idx="9538">
                  <c:v>38.9</c:v>
                </c:pt>
                <c:pt idx="9539">
                  <c:v>40.6</c:v>
                </c:pt>
                <c:pt idx="9540">
                  <c:v>40.700000000000003</c:v>
                </c:pt>
                <c:pt idx="9541">
                  <c:v>39.299999999999997</c:v>
                </c:pt>
                <c:pt idx="9542">
                  <c:v>38.200000000000003</c:v>
                </c:pt>
                <c:pt idx="9543">
                  <c:v>37.200000000000003</c:v>
                </c:pt>
                <c:pt idx="9544">
                  <c:v>36.6</c:v>
                </c:pt>
                <c:pt idx="9545">
                  <c:v>35.9</c:v>
                </c:pt>
                <c:pt idx="9546">
                  <c:v>34.6</c:v>
                </c:pt>
                <c:pt idx="9547">
                  <c:v>33.6</c:v>
                </c:pt>
                <c:pt idx="9548">
                  <c:v>32.9</c:v>
                </c:pt>
                <c:pt idx="9549">
                  <c:v>32.5</c:v>
                </c:pt>
                <c:pt idx="9550">
                  <c:v>32.4</c:v>
                </c:pt>
                <c:pt idx="9551">
                  <c:v>32.700000000000003</c:v>
                </c:pt>
                <c:pt idx="9552">
                  <c:v>32.5</c:v>
                </c:pt>
                <c:pt idx="9553">
                  <c:v>31.7</c:v>
                </c:pt>
                <c:pt idx="9554">
                  <c:v>31.3</c:v>
                </c:pt>
                <c:pt idx="9555">
                  <c:v>31.2</c:v>
                </c:pt>
                <c:pt idx="9556">
                  <c:v>31.4</c:v>
                </c:pt>
                <c:pt idx="9557">
                  <c:v>31.6</c:v>
                </c:pt>
                <c:pt idx="9558">
                  <c:v>31.8</c:v>
                </c:pt>
                <c:pt idx="9559">
                  <c:v>32.700000000000003</c:v>
                </c:pt>
                <c:pt idx="9560">
                  <c:v>33</c:v>
                </c:pt>
                <c:pt idx="9561">
                  <c:v>33.299999999999997</c:v>
                </c:pt>
                <c:pt idx="9562">
                  <c:v>40.200000000000003</c:v>
                </c:pt>
                <c:pt idx="9563">
                  <c:v>58</c:v>
                </c:pt>
                <c:pt idx="9564">
                  <c:v>77.8</c:v>
                </c:pt>
                <c:pt idx="9565">
                  <c:v>93.7</c:v>
                </c:pt>
                <c:pt idx="9566">
                  <c:v>95.6</c:v>
                </c:pt>
                <c:pt idx="9567">
                  <c:v>83.3</c:v>
                </c:pt>
                <c:pt idx="9568">
                  <c:v>65.2</c:v>
                </c:pt>
                <c:pt idx="9569">
                  <c:v>54</c:v>
                </c:pt>
                <c:pt idx="9570">
                  <c:v>49</c:v>
                </c:pt>
                <c:pt idx="9571">
                  <c:v>46.9</c:v>
                </c:pt>
                <c:pt idx="9572">
                  <c:v>45.8</c:v>
                </c:pt>
                <c:pt idx="9573">
                  <c:v>44.7</c:v>
                </c:pt>
                <c:pt idx="9574">
                  <c:v>43.5</c:v>
                </c:pt>
                <c:pt idx="9575">
                  <c:v>42.9</c:v>
                </c:pt>
                <c:pt idx="9576">
                  <c:v>42.8</c:v>
                </c:pt>
                <c:pt idx="9577">
                  <c:v>42.8</c:v>
                </c:pt>
                <c:pt idx="9578">
                  <c:v>42.2</c:v>
                </c:pt>
                <c:pt idx="9579">
                  <c:v>41.6</c:v>
                </c:pt>
                <c:pt idx="9580">
                  <c:v>41.7</c:v>
                </c:pt>
                <c:pt idx="9581">
                  <c:v>42.4</c:v>
                </c:pt>
                <c:pt idx="9582">
                  <c:v>45</c:v>
                </c:pt>
                <c:pt idx="9583">
                  <c:v>47.6</c:v>
                </c:pt>
                <c:pt idx="9584">
                  <c:v>48.3</c:v>
                </c:pt>
                <c:pt idx="9585">
                  <c:v>48.8</c:v>
                </c:pt>
                <c:pt idx="9586">
                  <c:v>47.8</c:v>
                </c:pt>
                <c:pt idx="9587">
                  <c:v>45.5</c:v>
                </c:pt>
                <c:pt idx="9588">
                  <c:v>44.7</c:v>
                </c:pt>
                <c:pt idx="9589">
                  <c:v>44.4</c:v>
                </c:pt>
                <c:pt idx="9590">
                  <c:v>44.8</c:v>
                </c:pt>
                <c:pt idx="9591">
                  <c:v>69.2</c:v>
                </c:pt>
                <c:pt idx="9592">
                  <c:v>112</c:v>
                </c:pt>
                <c:pt idx="9593">
                  <c:v>115.2</c:v>
                </c:pt>
                <c:pt idx="9594">
                  <c:v>96.3</c:v>
                </c:pt>
                <c:pt idx="9595">
                  <c:v>66.7</c:v>
                </c:pt>
                <c:pt idx="9596">
                  <c:v>50.8</c:v>
                </c:pt>
                <c:pt idx="9597">
                  <c:v>43.8</c:v>
                </c:pt>
                <c:pt idx="9598">
                  <c:v>40.799999999999997</c:v>
                </c:pt>
                <c:pt idx="9599">
                  <c:v>39.6</c:v>
                </c:pt>
                <c:pt idx="9600">
                  <c:v>38.799999999999997</c:v>
                </c:pt>
                <c:pt idx="9601">
                  <c:v>38.200000000000003</c:v>
                </c:pt>
                <c:pt idx="9602">
                  <c:v>38.1</c:v>
                </c:pt>
                <c:pt idx="9603">
                  <c:v>39.9</c:v>
                </c:pt>
                <c:pt idx="9604">
                  <c:v>42.9</c:v>
                </c:pt>
                <c:pt idx="9605">
                  <c:v>45</c:v>
                </c:pt>
                <c:pt idx="9606">
                  <c:v>47.7</c:v>
                </c:pt>
                <c:pt idx="9607">
                  <c:v>47.3</c:v>
                </c:pt>
                <c:pt idx="9608">
                  <c:v>42.2</c:v>
                </c:pt>
                <c:pt idx="9609">
                  <c:v>39.1</c:v>
                </c:pt>
                <c:pt idx="9610">
                  <c:v>37.200000000000003</c:v>
                </c:pt>
                <c:pt idx="9611">
                  <c:v>35.299999999999997</c:v>
                </c:pt>
                <c:pt idx="9612">
                  <c:v>33.299999999999997</c:v>
                </c:pt>
                <c:pt idx="9613">
                  <c:v>31.7</c:v>
                </c:pt>
                <c:pt idx="9614">
                  <c:v>30.6</c:v>
                </c:pt>
                <c:pt idx="9615">
                  <c:v>30.1</c:v>
                </c:pt>
                <c:pt idx="9616">
                  <c:v>30.1</c:v>
                </c:pt>
                <c:pt idx="9617">
                  <c:v>30.7</c:v>
                </c:pt>
                <c:pt idx="9618">
                  <c:v>30.8</c:v>
                </c:pt>
                <c:pt idx="9619">
                  <c:v>31</c:v>
                </c:pt>
                <c:pt idx="9620">
                  <c:v>34.700000000000003</c:v>
                </c:pt>
                <c:pt idx="9621">
                  <c:v>41.1</c:v>
                </c:pt>
                <c:pt idx="9622">
                  <c:v>48.1</c:v>
                </c:pt>
                <c:pt idx="9623">
                  <c:v>55</c:v>
                </c:pt>
                <c:pt idx="9624">
                  <c:v>48.1</c:v>
                </c:pt>
                <c:pt idx="9625">
                  <c:v>41.1</c:v>
                </c:pt>
                <c:pt idx="9626">
                  <c:v>37.6</c:v>
                </c:pt>
                <c:pt idx="9627">
                  <c:v>37.5</c:v>
                </c:pt>
                <c:pt idx="9628">
                  <c:v>40.6</c:v>
                </c:pt>
                <c:pt idx="9629">
                  <c:v>41.7</c:v>
                </c:pt>
                <c:pt idx="9630">
                  <c:v>42.3</c:v>
                </c:pt>
                <c:pt idx="9631">
                  <c:v>44.1</c:v>
                </c:pt>
                <c:pt idx="9632">
                  <c:v>46.1</c:v>
                </c:pt>
                <c:pt idx="9633">
                  <c:v>67.8</c:v>
                </c:pt>
                <c:pt idx="9634">
                  <c:v>186.1</c:v>
                </c:pt>
                <c:pt idx="9635">
                  <c:v>252.9</c:v>
                </c:pt>
                <c:pt idx="9636">
                  <c:v>107.2</c:v>
                </c:pt>
                <c:pt idx="9637">
                  <c:v>76.900000000000006</c:v>
                </c:pt>
                <c:pt idx="9638">
                  <c:v>62.8</c:v>
                </c:pt>
                <c:pt idx="9639">
                  <c:v>56.8</c:v>
                </c:pt>
                <c:pt idx="9640">
                  <c:v>53.2</c:v>
                </c:pt>
                <c:pt idx="9641">
                  <c:v>51.1</c:v>
                </c:pt>
                <c:pt idx="9642">
                  <c:v>48.2</c:v>
                </c:pt>
                <c:pt idx="9643">
                  <c:v>42.9</c:v>
                </c:pt>
                <c:pt idx="9644">
                  <c:v>39</c:v>
                </c:pt>
                <c:pt idx="9645">
                  <c:v>36.700000000000003</c:v>
                </c:pt>
                <c:pt idx="9646">
                  <c:v>34.9</c:v>
                </c:pt>
                <c:pt idx="9647">
                  <c:v>33.4</c:v>
                </c:pt>
                <c:pt idx="9648">
                  <c:v>32.200000000000003</c:v>
                </c:pt>
                <c:pt idx="9649">
                  <c:v>30.9</c:v>
                </c:pt>
                <c:pt idx="9650">
                  <c:v>30.1</c:v>
                </c:pt>
                <c:pt idx="9651">
                  <c:v>30.6</c:v>
                </c:pt>
                <c:pt idx="9652">
                  <c:v>38.299999999999997</c:v>
                </c:pt>
                <c:pt idx="9653">
                  <c:v>1111.5999999999999</c:v>
                </c:pt>
                <c:pt idx="9654">
                  <c:v>2080.6999999999998</c:v>
                </c:pt>
                <c:pt idx="9655">
                  <c:v>545.9</c:v>
                </c:pt>
                <c:pt idx="9656">
                  <c:v>173.7</c:v>
                </c:pt>
                <c:pt idx="9657">
                  <c:v>100.4</c:v>
                </c:pt>
                <c:pt idx="9658">
                  <c:v>74.2</c:v>
                </c:pt>
                <c:pt idx="9659">
                  <c:v>58.7</c:v>
                </c:pt>
                <c:pt idx="9660">
                  <c:v>52.5</c:v>
                </c:pt>
                <c:pt idx="9661">
                  <c:v>48.8</c:v>
                </c:pt>
                <c:pt idx="9662">
                  <c:v>46.5</c:v>
                </c:pt>
                <c:pt idx="9663">
                  <c:v>45</c:v>
                </c:pt>
                <c:pt idx="9664">
                  <c:v>43.1</c:v>
                </c:pt>
                <c:pt idx="9665">
                  <c:v>41.5</c:v>
                </c:pt>
                <c:pt idx="9666">
                  <c:v>42.3</c:v>
                </c:pt>
                <c:pt idx="9667">
                  <c:v>44</c:v>
                </c:pt>
                <c:pt idx="9668">
                  <c:v>43</c:v>
                </c:pt>
                <c:pt idx="9669">
                  <c:v>41.6</c:v>
                </c:pt>
                <c:pt idx="9670">
                  <c:v>42.1</c:v>
                </c:pt>
                <c:pt idx="9671">
                  <c:v>41.7</c:v>
                </c:pt>
                <c:pt idx="9672">
                  <c:v>38.5</c:v>
                </c:pt>
                <c:pt idx="9673">
                  <c:v>35</c:v>
                </c:pt>
                <c:pt idx="9674">
                  <c:v>33.5</c:v>
                </c:pt>
                <c:pt idx="9675">
                  <c:v>33</c:v>
                </c:pt>
                <c:pt idx="9676">
                  <c:v>32.1</c:v>
                </c:pt>
                <c:pt idx="9677">
                  <c:v>31.5</c:v>
                </c:pt>
                <c:pt idx="9678">
                  <c:v>31.5</c:v>
                </c:pt>
                <c:pt idx="9679">
                  <c:v>30.5</c:v>
                </c:pt>
                <c:pt idx="9680">
                  <c:v>29.1</c:v>
                </c:pt>
                <c:pt idx="9681">
                  <c:v>28.2</c:v>
                </c:pt>
                <c:pt idx="9682">
                  <c:v>30</c:v>
                </c:pt>
                <c:pt idx="9683">
                  <c:v>34</c:v>
                </c:pt>
                <c:pt idx="9684">
                  <c:v>36.1</c:v>
                </c:pt>
                <c:pt idx="9685">
                  <c:v>38.299999999999997</c:v>
                </c:pt>
                <c:pt idx="9686">
                  <c:v>36.799999999999997</c:v>
                </c:pt>
                <c:pt idx="9687">
                  <c:v>30.9</c:v>
                </c:pt>
                <c:pt idx="9688">
                  <c:v>27.2</c:v>
                </c:pt>
                <c:pt idx="9689">
                  <c:v>25.7</c:v>
                </c:pt>
                <c:pt idx="9690">
                  <c:v>24.1</c:v>
                </c:pt>
                <c:pt idx="9691">
                  <c:v>23.7</c:v>
                </c:pt>
                <c:pt idx="9692">
                  <c:v>26.2</c:v>
                </c:pt>
                <c:pt idx="9693">
                  <c:v>36.799999999999997</c:v>
                </c:pt>
                <c:pt idx="9694">
                  <c:v>49.1</c:v>
                </c:pt>
                <c:pt idx="9695">
                  <c:v>49.4</c:v>
                </c:pt>
                <c:pt idx="9696">
                  <c:v>46.3</c:v>
                </c:pt>
                <c:pt idx="9697">
                  <c:v>43.2</c:v>
                </c:pt>
                <c:pt idx="9698">
                  <c:v>38.700000000000003</c:v>
                </c:pt>
                <c:pt idx="9699">
                  <c:v>37.9</c:v>
                </c:pt>
                <c:pt idx="9700">
                  <c:v>40.6</c:v>
                </c:pt>
                <c:pt idx="9701">
                  <c:v>39.299999999999997</c:v>
                </c:pt>
                <c:pt idx="9702">
                  <c:v>34.9</c:v>
                </c:pt>
                <c:pt idx="9703">
                  <c:v>31.3</c:v>
                </c:pt>
                <c:pt idx="9704">
                  <c:v>27.9</c:v>
                </c:pt>
                <c:pt idx="9705">
                  <c:v>25.2</c:v>
                </c:pt>
                <c:pt idx="9706">
                  <c:v>22</c:v>
                </c:pt>
                <c:pt idx="9707">
                  <c:v>20.100000000000001</c:v>
                </c:pt>
                <c:pt idx="9708">
                  <c:v>18.3</c:v>
                </c:pt>
                <c:pt idx="9709">
                  <c:v>16.600000000000001</c:v>
                </c:pt>
                <c:pt idx="9710">
                  <c:v>14.8</c:v>
                </c:pt>
                <c:pt idx="9711">
                  <c:v>12.8</c:v>
                </c:pt>
                <c:pt idx="9712">
                  <c:v>10.8</c:v>
                </c:pt>
                <c:pt idx="9713">
                  <c:v>12.4</c:v>
                </c:pt>
                <c:pt idx="9714">
                  <c:v>24</c:v>
                </c:pt>
                <c:pt idx="9715">
                  <c:v>37.5</c:v>
                </c:pt>
                <c:pt idx="9716">
                  <c:v>39.5</c:v>
                </c:pt>
                <c:pt idx="9717">
                  <c:v>37.700000000000003</c:v>
                </c:pt>
                <c:pt idx="9718">
                  <c:v>32.6</c:v>
                </c:pt>
                <c:pt idx="9719">
                  <c:v>30.2</c:v>
                </c:pt>
                <c:pt idx="9720">
                  <c:v>31</c:v>
                </c:pt>
                <c:pt idx="9721">
                  <c:v>31.7</c:v>
                </c:pt>
                <c:pt idx="9722">
                  <c:v>33.4</c:v>
                </c:pt>
                <c:pt idx="9723">
                  <c:v>37.799999999999997</c:v>
                </c:pt>
                <c:pt idx="9724">
                  <c:v>42.9</c:v>
                </c:pt>
                <c:pt idx="9725">
                  <c:v>42.8</c:v>
                </c:pt>
                <c:pt idx="9726">
                  <c:v>38.799999999999997</c:v>
                </c:pt>
                <c:pt idx="9727">
                  <c:v>36</c:v>
                </c:pt>
                <c:pt idx="9728">
                  <c:v>35.6</c:v>
                </c:pt>
                <c:pt idx="9729">
                  <c:v>34.700000000000003</c:v>
                </c:pt>
                <c:pt idx="9730">
                  <c:v>34.1</c:v>
                </c:pt>
                <c:pt idx="9731">
                  <c:v>34.799999999999997</c:v>
                </c:pt>
                <c:pt idx="9732">
                  <c:v>36.5</c:v>
                </c:pt>
                <c:pt idx="9733">
                  <c:v>37</c:v>
                </c:pt>
                <c:pt idx="9734">
                  <c:v>36.1</c:v>
                </c:pt>
                <c:pt idx="9735">
                  <c:v>35.799999999999997</c:v>
                </c:pt>
                <c:pt idx="9736">
                  <c:v>37.299999999999997</c:v>
                </c:pt>
                <c:pt idx="9737">
                  <c:v>38.5</c:v>
                </c:pt>
                <c:pt idx="9738">
                  <c:v>37.4</c:v>
                </c:pt>
                <c:pt idx="9739">
                  <c:v>37</c:v>
                </c:pt>
                <c:pt idx="9740">
                  <c:v>37.1</c:v>
                </c:pt>
                <c:pt idx="9741">
                  <c:v>36.1</c:v>
                </c:pt>
                <c:pt idx="9742">
                  <c:v>34.9</c:v>
                </c:pt>
                <c:pt idx="9743">
                  <c:v>33.5</c:v>
                </c:pt>
                <c:pt idx="9744">
                  <c:v>32.299999999999997</c:v>
                </c:pt>
                <c:pt idx="9745">
                  <c:v>33.299999999999997</c:v>
                </c:pt>
                <c:pt idx="9746">
                  <c:v>33.4</c:v>
                </c:pt>
                <c:pt idx="9747">
                  <c:v>33.9</c:v>
                </c:pt>
                <c:pt idx="9748">
                  <c:v>36.1</c:v>
                </c:pt>
                <c:pt idx="9749">
                  <c:v>38</c:v>
                </c:pt>
                <c:pt idx="9750">
                  <c:v>38.700000000000003</c:v>
                </c:pt>
                <c:pt idx="9751">
                  <c:v>39.1</c:v>
                </c:pt>
                <c:pt idx="9752">
                  <c:v>39.5</c:v>
                </c:pt>
                <c:pt idx="9753">
                  <c:v>39.700000000000003</c:v>
                </c:pt>
                <c:pt idx="9754">
                  <c:v>39.799999999999997</c:v>
                </c:pt>
                <c:pt idx="9755">
                  <c:v>40.1</c:v>
                </c:pt>
                <c:pt idx="9756">
                  <c:v>41</c:v>
                </c:pt>
                <c:pt idx="9757">
                  <c:v>41.8</c:v>
                </c:pt>
                <c:pt idx="9758">
                  <c:v>42.3</c:v>
                </c:pt>
                <c:pt idx="9759">
                  <c:v>40.5</c:v>
                </c:pt>
                <c:pt idx="9760">
                  <c:v>38.799999999999997</c:v>
                </c:pt>
                <c:pt idx="9761">
                  <c:v>38.5</c:v>
                </c:pt>
                <c:pt idx="9762">
                  <c:v>38.9</c:v>
                </c:pt>
                <c:pt idx="9763">
                  <c:v>39.4</c:v>
                </c:pt>
                <c:pt idx="9764">
                  <c:v>39.1</c:v>
                </c:pt>
                <c:pt idx="9765">
                  <c:v>38.9</c:v>
                </c:pt>
                <c:pt idx="9766">
                  <c:v>38.799999999999997</c:v>
                </c:pt>
                <c:pt idx="9767">
                  <c:v>38.1</c:v>
                </c:pt>
                <c:pt idx="9768">
                  <c:v>37.5</c:v>
                </c:pt>
                <c:pt idx="9769">
                  <c:v>38.6</c:v>
                </c:pt>
                <c:pt idx="9770">
                  <c:v>43.3</c:v>
                </c:pt>
                <c:pt idx="9771">
                  <c:v>64.599999999999994</c:v>
                </c:pt>
                <c:pt idx="9772">
                  <c:v>87.5</c:v>
                </c:pt>
                <c:pt idx="9773">
                  <c:v>70.400000000000006</c:v>
                </c:pt>
                <c:pt idx="9774">
                  <c:v>53.1</c:v>
                </c:pt>
                <c:pt idx="9775">
                  <c:v>47.2</c:v>
                </c:pt>
                <c:pt idx="9776">
                  <c:v>45.5</c:v>
                </c:pt>
                <c:pt idx="9777">
                  <c:v>45.7</c:v>
                </c:pt>
                <c:pt idx="9778">
                  <c:v>45.7</c:v>
                </c:pt>
                <c:pt idx="9779">
                  <c:v>44.4</c:v>
                </c:pt>
                <c:pt idx="9780">
                  <c:v>44.2</c:v>
                </c:pt>
                <c:pt idx="9781">
                  <c:v>43.6</c:v>
                </c:pt>
                <c:pt idx="9782">
                  <c:v>44.2</c:v>
                </c:pt>
                <c:pt idx="9783">
                  <c:v>50.8</c:v>
                </c:pt>
                <c:pt idx="9784">
                  <c:v>56.2</c:v>
                </c:pt>
                <c:pt idx="9785">
                  <c:v>54.3</c:v>
                </c:pt>
                <c:pt idx="9786">
                  <c:v>49.7</c:v>
                </c:pt>
                <c:pt idx="9787">
                  <c:v>46.6</c:v>
                </c:pt>
                <c:pt idx="9788">
                  <c:v>45.5</c:v>
                </c:pt>
                <c:pt idx="9789">
                  <c:v>45.3</c:v>
                </c:pt>
                <c:pt idx="9790">
                  <c:v>44.6</c:v>
                </c:pt>
                <c:pt idx="9791">
                  <c:v>43.8</c:v>
                </c:pt>
                <c:pt idx="9792">
                  <c:v>43.2</c:v>
                </c:pt>
                <c:pt idx="9793">
                  <c:v>42.2</c:v>
                </c:pt>
                <c:pt idx="9794">
                  <c:v>41.5</c:v>
                </c:pt>
                <c:pt idx="9795">
                  <c:v>40.9</c:v>
                </c:pt>
                <c:pt idx="9796">
                  <c:v>45.7</c:v>
                </c:pt>
                <c:pt idx="9797">
                  <c:v>123.5</c:v>
                </c:pt>
                <c:pt idx="9798">
                  <c:v>218.1</c:v>
                </c:pt>
                <c:pt idx="9799">
                  <c:v>143.6</c:v>
                </c:pt>
                <c:pt idx="9800">
                  <c:v>70.3</c:v>
                </c:pt>
                <c:pt idx="9801">
                  <c:v>57.5</c:v>
                </c:pt>
                <c:pt idx="9802">
                  <c:v>49.8</c:v>
                </c:pt>
                <c:pt idx="9803">
                  <c:v>47.3</c:v>
                </c:pt>
                <c:pt idx="9804">
                  <c:v>47.1</c:v>
                </c:pt>
                <c:pt idx="9805">
                  <c:v>47.1</c:v>
                </c:pt>
                <c:pt idx="9806">
                  <c:v>45.9</c:v>
                </c:pt>
                <c:pt idx="9807">
                  <c:v>44.7</c:v>
                </c:pt>
                <c:pt idx="9808">
                  <c:v>62.2</c:v>
                </c:pt>
                <c:pt idx="9809">
                  <c:v>107.4</c:v>
                </c:pt>
                <c:pt idx="9810">
                  <c:v>116.5</c:v>
                </c:pt>
                <c:pt idx="9811">
                  <c:v>79.400000000000006</c:v>
                </c:pt>
                <c:pt idx="9812">
                  <c:v>63.5</c:v>
                </c:pt>
                <c:pt idx="9813">
                  <c:v>62.7</c:v>
                </c:pt>
                <c:pt idx="9814">
                  <c:v>57.4</c:v>
                </c:pt>
                <c:pt idx="9815">
                  <c:v>51.5</c:v>
                </c:pt>
                <c:pt idx="9816">
                  <c:v>47.6</c:v>
                </c:pt>
                <c:pt idx="9817">
                  <c:v>45.5</c:v>
                </c:pt>
                <c:pt idx="9818">
                  <c:v>43.5</c:v>
                </c:pt>
                <c:pt idx="9819">
                  <c:v>41.2</c:v>
                </c:pt>
                <c:pt idx="9820">
                  <c:v>36.200000000000003</c:v>
                </c:pt>
                <c:pt idx="9821">
                  <c:v>31</c:v>
                </c:pt>
                <c:pt idx="9822">
                  <c:v>30</c:v>
                </c:pt>
                <c:pt idx="9823">
                  <c:v>29.3</c:v>
                </c:pt>
                <c:pt idx="9824">
                  <c:v>28.5</c:v>
                </c:pt>
                <c:pt idx="9825">
                  <c:v>27.4</c:v>
                </c:pt>
                <c:pt idx="9826">
                  <c:v>27</c:v>
                </c:pt>
                <c:pt idx="9827">
                  <c:v>26.8</c:v>
                </c:pt>
                <c:pt idx="9828">
                  <c:v>26</c:v>
                </c:pt>
                <c:pt idx="9829">
                  <c:v>25.5</c:v>
                </c:pt>
                <c:pt idx="9830">
                  <c:v>25.7</c:v>
                </c:pt>
                <c:pt idx="9831">
                  <c:v>26.2</c:v>
                </c:pt>
                <c:pt idx="9832">
                  <c:v>28.8</c:v>
                </c:pt>
                <c:pt idx="9833">
                  <c:v>35.9</c:v>
                </c:pt>
                <c:pt idx="9834">
                  <c:v>39.1</c:v>
                </c:pt>
                <c:pt idx="9835">
                  <c:v>37.1</c:v>
                </c:pt>
                <c:pt idx="9836">
                  <c:v>36.299999999999997</c:v>
                </c:pt>
                <c:pt idx="9837">
                  <c:v>36.299999999999997</c:v>
                </c:pt>
                <c:pt idx="9838">
                  <c:v>35.700000000000003</c:v>
                </c:pt>
                <c:pt idx="9839">
                  <c:v>39.200000000000003</c:v>
                </c:pt>
                <c:pt idx="9840">
                  <c:v>43.8</c:v>
                </c:pt>
                <c:pt idx="9841">
                  <c:v>38.6</c:v>
                </c:pt>
                <c:pt idx="9842">
                  <c:v>53.4</c:v>
                </c:pt>
                <c:pt idx="9843">
                  <c:v>154.69999999999999</c:v>
                </c:pt>
                <c:pt idx="9844">
                  <c:v>229.9</c:v>
                </c:pt>
                <c:pt idx="9845">
                  <c:v>125.9</c:v>
                </c:pt>
                <c:pt idx="9846">
                  <c:v>87.1</c:v>
                </c:pt>
                <c:pt idx="9847">
                  <c:v>74.400000000000006</c:v>
                </c:pt>
                <c:pt idx="9848">
                  <c:v>58.3</c:v>
                </c:pt>
                <c:pt idx="9849">
                  <c:v>50.8</c:v>
                </c:pt>
                <c:pt idx="9850">
                  <c:v>47.3</c:v>
                </c:pt>
                <c:pt idx="9851">
                  <c:v>46.1</c:v>
                </c:pt>
                <c:pt idx="9852">
                  <c:v>44.2</c:v>
                </c:pt>
                <c:pt idx="9853">
                  <c:v>42.3</c:v>
                </c:pt>
                <c:pt idx="9854">
                  <c:v>41.1</c:v>
                </c:pt>
                <c:pt idx="9855">
                  <c:v>40.200000000000003</c:v>
                </c:pt>
                <c:pt idx="9856">
                  <c:v>39.299999999999997</c:v>
                </c:pt>
                <c:pt idx="9857">
                  <c:v>38.5</c:v>
                </c:pt>
                <c:pt idx="9858">
                  <c:v>38.5</c:v>
                </c:pt>
                <c:pt idx="9859">
                  <c:v>39</c:v>
                </c:pt>
                <c:pt idx="9860">
                  <c:v>37.799999999999997</c:v>
                </c:pt>
                <c:pt idx="9861">
                  <c:v>37.1</c:v>
                </c:pt>
                <c:pt idx="9862">
                  <c:v>36.9</c:v>
                </c:pt>
                <c:pt idx="9863">
                  <c:v>36.799999999999997</c:v>
                </c:pt>
                <c:pt idx="9864">
                  <c:v>36.6</c:v>
                </c:pt>
                <c:pt idx="9865">
                  <c:v>36.700000000000003</c:v>
                </c:pt>
                <c:pt idx="9866">
                  <c:v>36.799999999999997</c:v>
                </c:pt>
                <c:pt idx="9867">
                  <c:v>36.700000000000003</c:v>
                </c:pt>
                <c:pt idx="9868">
                  <c:v>37.1</c:v>
                </c:pt>
                <c:pt idx="9869">
                  <c:v>39</c:v>
                </c:pt>
                <c:pt idx="9870">
                  <c:v>40.700000000000003</c:v>
                </c:pt>
                <c:pt idx="9871">
                  <c:v>43.1</c:v>
                </c:pt>
                <c:pt idx="9872">
                  <c:v>46.7</c:v>
                </c:pt>
                <c:pt idx="9873">
                  <c:v>47.1</c:v>
                </c:pt>
                <c:pt idx="9874">
                  <c:v>45.6</c:v>
                </c:pt>
                <c:pt idx="9875">
                  <c:v>44.9</c:v>
                </c:pt>
                <c:pt idx="9876">
                  <c:v>44.1</c:v>
                </c:pt>
                <c:pt idx="9877">
                  <c:v>42.2</c:v>
                </c:pt>
                <c:pt idx="9878">
                  <c:v>42</c:v>
                </c:pt>
                <c:pt idx="9879">
                  <c:v>44.3</c:v>
                </c:pt>
                <c:pt idx="9880">
                  <c:v>46</c:v>
                </c:pt>
                <c:pt idx="9881">
                  <c:v>45.7</c:v>
                </c:pt>
                <c:pt idx="9882">
                  <c:v>45.4</c:v>
                </c:pt>
                <c:pt idx="9883">
                  <c:v>45.2</c:v>
                </c:pt>
                <c:pt idx="9884">
                  <c:v>45.5</c:v>
                </c:pt>
                <c:pt idx="9885">
                  <c:v>44.9</c:v>
                </c:pt>
                <c:pt idx="9886">
                  <c:v>43.4</c:v>
                </c:pt>
                <c:pt idx="9887">
                  <c:v>44.9</c:v>
                </c:pt>
                <c:pt idx="9888">
                  <c:v>51.8</c:v>
                </c:pt>
                <c:pt idx="9889">
                  <c:v>51.2</c:v>
                </c:pt>
                <c:pt idx="9890">
                  <c:v>43.1</c:v>
                </c:pt>
                <c:pt idx="9891">
                  <c:v>42.4</c:v>
                </c:pt>
                <c:pt idx="9892">
                  <c:v>42.4</c:v>
                </c:pt>
                <c:pt idx="9893">
                  <c:v>43</c:v>
                </c:pt>
                <c:pt idx="9894">
                  <c:v>43.4</c:v>
                </c:pt>
                <c:pt idx="9895">
                  <c:v>43.1</c:v>
                </c:pt>
                <c:pt idx="9896">
                  <c:v>41.5</c:v>
                </c:pt>
                <c:pt idx="9897">
                  <c:v>39.799999999999997</c:v>
                </c:pt>
                <c:pt idx="9898">
                  <c:v>42.2</c:v>
                </c:pt>
                <c:pt idx="9899">
                  <c:v>45.1</c:v>
                </c:pt>
                <c:pt idx="9900">
                  <c:v>48.6</c:v>
                </c:pt>
                <c:pt idx="9901">
                  <c:v>51.8</c:v>
                </c:pt>
                <c:pt idx="9902">
                  <c:v>55.7</c:v>
                </c:pt>
                <c:pt idx="9903">
                  <c:v>58.1</c:v>
                </c:pt>
                <c:pt idx="9904">
                  <c:v>51.7</c:v>
                </c:pt>
                <c:pt idx="9905">
                  <c:v>46.9</c:v>
                </c:pt>
                <c:pt idx="9906">
                  <c:v>44.9</c:v>
                </c:pt>
                <c:pt idx="9907">
                  <c:v>43.5</c:v>
                </c:pt>
                <c:pt idx="9908">
                  <c:v>42.5</c:v>
                </c:pt>
                <c:pt idx="9909">
                  <c:v>41.6</c:v>
                </c:pt>
                <c:pt idx="9910">
                  <c:v>41.3</c:v>
                </c:pt>
                <c:pt idx="9911">
                  <c:v>41.6</c:v>
                </c:pt>
                <c:pt idx="9912">
                  <c:v>42</c:v>
                </c:pt>
                <c:pt idx="9913">
                  <c:v>42</c:v>
                </c:pt>
                <c:pt idx="9914">
                  <c:v>41.7</c:v>
                </c:pt>
                <c:pt idx="9915">
                  <c:v>41.8</c:v>
                </c:pt>
                <c:pt idx="9916">
                  <c:v>43.2</c:v>
                </c:pt>
                <c:pt idx="9917">
                  <c:v>44.9</c:v>
                </c:pt>
                <c:pt idx="9918">
                  <c:v>44.6</c:v>
                </c:pt>
                <c:pt idx="9919">
                  <c:v>47.1</c:v>
                </c:pt>
                <c:pt idx="9920">
                  <c:v>50</c:v>
                </c:pt>
                <c:pt idx="9921">
                  <c:v>49.9</c:v>
                </c:pt>
                <c:pt idx="9922">
                  <c:v>48.4</c:v>
                </c:pt>
                <c:pt idx="9923">
                  <c:v>47.2</c:v>
                </c:pt>
                <c:pt idx="9924">
                  <c:v>42.3</c:v>
                </c:pt>
                <c:pt idx="9925">
                  <c:v>38.4</c:v>
                </c:pt>
                <c:pt idx="9926">
                  <c:v>36.5</c:v>
                </c:pt>
                <c:pt idx="9927">
                  <c:v>35.4</c:v>
                </c:pt>
                <c:pt idx="9928">
                  <c:v>34.700000000000003</c:v>
                </c:pt>
                <c:pt idx="9929">
                  <c:v>34.1</c:v>
                </c:pt>
                <c:pt idx="9930">
                  <c:v>33.9</c:v>
                </c:pt>
                <c:pt idx="9931">
                  <c:v>34</c:v>
                </c:pt>
                <c:pt idx="9932">
                  <c:v>34.299999999999997</c:v>
                </c:pt>
                <c:pt idx="9933">
                  <c:v>34.700000000000003</c:v>
                </c:pt>
                <c:pt idx="9934">
                  <c:v>34.700000000000003</c:v>
                </c:pt>
                <c:pt idx="9935">
                  <c:v>34.4</c:v>
                </c:pt>
                <c:pt idx="9936">
                  <c:v>34.299999999999997</c:v>
                </c:pt>
                <c:pt idx="9937">
                  <c:v>34.299999999999997</c:v>
                </c:pt>
                <c:pt idx="9938">
                  <c:v>34.200000000000003</c:v>
                </c:pt>
                <c:pt idx="9939">
                  <c:v>34.1</c:v>
                </c:pt>
                <c:pt idx="9940">
                  <c:v>33.700000000000003</c:v>
                </c:pt>
                <c:pt idx="9941">
                  <c:v>33.4</c:v>
                </c:pt>
                <c:pt idx="9942">
                  <c:v>32.799999999999997</c:v>
                </c:pt>
                <c:pt idx="9943">
                  <c:v>32.6</c:v>
                </c:pt>
                <c:pt idx="9944">
                  <c:v>32.799999999999997</c:v>
                </c:pt>
                <c:pt idx="9945">
                  <c:v>32.9</c:v>
                </c:pt>
                <c:pt idx="9946">
                  <c:v>32.299999999999997</c:v>
                </c:pt>
                <c:pt idx="9947">
                  <c:v>31.9</c:v>
                </c:pt>
                <c:pt idx="9948">
                  <c:v>31.7</c:v>
                </c:pt>
                <c:pt idx="9949">
                  <c:v>31.5</c:v>
                </c:pt>
                <c:pt idx="9950">
                  <c:v>31.4</c:v>
                </c:pt>
                <c:pt idx="9951">
                  <c:v>31.4</c:v>
                </c:pt>
                <c:pt idx="9952">
                  <c:v>31.4</c:v>
                </c:pt>
                <c:pt idx="9953">
                  <c:v>31.7</c:v>
                </c:pt>
                <c:pt idx="9954">
                  <c:v>32.700000000000003</c:v>
                </c:pt>
                <c:pt idx="9955">
                  <c:v>33.4</c:v>
                </c:pt>
                <c:pt idx="9956">
                  <c:v>33.299999999999997</c:v>
                </c:pt>
                <c:pt idx="9957">
                  <c:v>33.200000000000003</c:v>
                </c:pt>
                <c:pt idx="9958">
                  <c:v>33.200000000000003</c:v>
                </c:pt>
                <c:pt idx="9959">
                  <c:v>33.4</c:v>
                </c:pt>
                <c:pt idx="9960">
                  <c:v>32.799999999999997</c:v>
                </c:pt>
                <c:pt idx="9961">
                  <c:v>32.4</c:v>
                </c:pt>
                <c:pt idx="9962">
                  <c:v>37.799999999999997</c:v>
                </c:pt>
                <c:pt idx="9963">
                  <c:v>47.5</c:v>
                </c:pt>
                <c:pt idx="9964">
                  <c:v>51</c:v>
                </c:pt>
                <c:pt idx="9965">
                  <c:v>55.6</c:v>
                </c:pt>
                <c:pt idx="9966">
                  <c:v>57.3</c:v>
                </c:pt>
                <c:pt idx="9967">
                  <c:v>46.9</c:v>
                </c:pt>
                <c:pt idx="9968">
                  <c:v>37.6</c:v>
                </c:pt>
                <c:pt idx="9969">
                  <c:v>36.799999999999997</c:v>
                </c:pt>
                <c:pt idx="9970">
                  <c:v>38</c:v>
                </c:pt>
                <c:pt idx="9971">
                  <c:v>41.1</c:v>
                </c:pt>
                <c:pt idx="9972">
                  <c:v>44</c:v>
                </c:pt>
                <c:pt idx="9973">
                  <c:v>44.1</c:v>
                </c:pt>
                <c:pt idx="9974">
                  <c:v>44.3</c:v>
                </c:pt>
                <c:pt idx="9975">
                  <c:v>44.6</c:v>
                </c:pt>
                <c:pt idx="9976">
                  <c:v>45.9</c:v>
                </c:pt>
                <c:pt idx="9977">
                  <c:v>44.7</c:v>
                </c:pt>
                <c:pt idx="9978">
                  <c:v>38.299999999999997</c:v>
                </c:pt>
                <c:pt idx="9979">
                  <c:v>35.1</c:v>
                </c:pt>
                <c:pt idx="9980">
                  <c:v>34.4</c:v>
                </c:pt>
                <c:pt idx="9981">
                  <c:v>34.1</c:v>
                </c:pt>
                <c:pt idx="9982">
                  <c:v>33.799999999999997</c:v>
                </c:pt>
                <c:pt idx="9983">
                  <c:v>33.6</c:v>
                </c:pt>
                <c:pt idx="9984">
                  <c:v>33.1</c:v>
                </c:pt>
                <c:pt idx="9985">
                  <c:v>33.9</c:v>
                </c:pt>
                <c:pt idx="9986">
                  <c:v>37.5</c:v>
                </c:pt>
                <c:pt idx="9987">
                  <c:v>40</c:v>
                </c:pt>
                <c:pt idx="9988">
                  <c:v>40.5</c:v>
                </c:pt>
                <c:pt idx="9989">
                  <c:v>41.5</c:v>
                </c:pt>
                <c:pt idx="9990">
                  <c:v>41.6</c:v>
                </c:pt>
                <c:pt idx="9991">
                  <c:v>41.2</c:v>
                </c:pt>
                <c:pt idx="9992">
                  <c:v>41.1</c:v>
                </c:pt>
                <c:pt idx="9993">
                  <c:v>40.5</c:v>
                </c:pt>
                <c:pt idx="9994">
                  <c:v>40.299999999999997</c:v>
                </c:pt>
                <c:pt idx="9995">
                  <c:v>40.299999999999997</c:v>
                </c:pt>
                <c:pt idx="9996">
                  <c:v>40</c:v>
                </c:pt>
                <c:pt idx="9997">
                  <c:v>40</c:v>
                </c:pt>
                <c:pt idx="9998">
                  <c:v>40</c:v>
                </c:pt>
                <c:pt idx="9999">
                  <c:v>39.5</c:v>
                </c:pt>
                <c:pt idx="10000">
                  <c:v>39.6</c:v>
                </c:pt>
                <c:pt idx="10001">
                  <c:v>39.200000000000003</c:v>
                </c:pt>
                <c:pt idx="10002">
                  <c:v>39</c:v>
                </c:pt>
                <c:pt idx="10003">
                  <c:v>38.9</c:v>
                </c:pt>
                <c:pt idx="10004">
                  <c:v>39.5</c:v>
                </c:pt>
                <c:pt idx="10005">
                  <c:v>40.6</c:v>
                </c:pt>
                <c:pt idx="10006">
                  <c:v>40.200000000000003</c:v>
                </c:pt>
                <c:pt idx="10007">
                  <c:v>36.1</c:v>
                </c:pt>
                <c:pt idx="10008">
                  <c:v>33</c:v>
                </c:pt>
                <c:pt idx="10009">
                  <c:v>32.299999999999997</c:v>
                </c:pt>
                <c:pt idx="10010">
                  <c:v>33.200000000000003</c:v>
                </c:pt>
                <c:pt idx="10011">
                  <c:v>34.9</c:v>
                </c:pt>
                <c:pt idx="10012">
                  <c:v>35</c:v>
                </c:pt>
                <c:pt idx="10013">
                  <c:v>34.6</c:v>
                </c:pt>
                <c:pt idx="10014">
                  <c:v>34.200000000000003</c:v>
                </c:pt>
                <c:pt idx="10015">
                  <c:v>35.200000000000003</c:v>
                </c:pt>
                <c:pt idx="10016">
                  <c:v>38.299999999999997</c:v>
                </c:pt>
                <c:pt idx="10017">
                  <c:v>39.200000000000003</c:v>
                </c:pt>
                <c:pt idx="10018">
                  <c:v>37.4</c:v>
                </c:pt>
                <c:pt idx="10019">
                  <c:v>36.299999999999997</c:v>
                </c:pt>
                <c:pt idx="10020">
                  <c:v>37</c:v>
                </c:pt>
                <c:pt idx="10021">
                  <c:v>36.700000000000003</c:v>
                </c:pt>
                <c:pt idx="10022">
                  <c:v>36</c:v>
                </c:pt>
                <c:pt idx="10023">
                  <c:v>36.1</c:v>
                </c:pt>
                <c:pt idx="10024">
                  <c:v>34.6</c:v>
                </c:pt>
                <c:pt idx="10025">
                  <c:v>32.700000000000003</c:v>
                </c:pt>
                <c:pt idx="10026">
                  <c:v>31.3</c:v>
                </c:pt>
                <c:pt idx="10027">
                  <c:v>30.8</c:v>
                </c:pt>
                <c:pt idx="10028">
                  <c:v>30.4</c:v>
                </c:pt>
                <c:pt idx="10029">
                  <c:v>29.7</c:v>
                </c:pt>
                <c:pt idx="10030">
                  <c:v>29</c:v>
                </c:pt>
                <c:pt idx="10031">
                  <c:v>29</c:v>
                </c:pt>
                <c:pt idx="10032">
                  <c:v>29.7</c:v>
                </c:pt>
                <c:pt idx="10033">
                  <c:v>42.4</c:v>
                </c:pt>
                <c:pt idx="10034">
                  <c:v>125.3</c:v>
                </c:pt>
                <c:pt idx="10035">
                  <c:v>283.8</c:v>
                </c:pt>
                <c:pt idx="10036">
                  <c:v>277.3</c:v>
                </c:pt>
                <c:pt idx="10037">
                  <c:v>94.8</c:v>
                </c:pt>
                <c:pt idx="10038">
                  <c:v>54</c:v>
                </c:pt>
                <c:pt idx="10039">
                  <c:v>45.1</c:v>
                </c:pt>
                <c:pt idx="10040">
                  <c:v>42.3</c:v>
                </c:pt>
                <c:pt idx="10041">
                  <c:v>41</c:v>
                </c:pt>
                <c:pt idx="10042">
                  <c:v>39.299999999999997</c:v>
                </c:pt>
                <c:pt idx="10043">
                  <c:v>38.1</c:v>
                </c:pt>
                <c:pt idx="10044">
                  <c:v>36.6</c:v>
                </c:pt>
                <c:pt idx="10045">
                  <c:v>36.4</c:v>
                </c:pt>
                <c:pt idx="10046">
                  <c:v>38.799999999999997</c:v>
                </c:pt>
                <c:pt idx="10047">
                  <c:v>43.6</c:v>
                </c:pt>
                <c:pt idx="10048">
                  <c:v>45</c:v>
                </c:pt>
                <c:pt idx="10049">
                  <c:v>42.9</c:v>
                </c:pt>
                <c:pt idx="10050">
                  <c:v>40.5</c:v>
                </c:pt>
                <c:pt idx="10051">
                  <c:v>39.799999999999997</c:v>
                </c:pt>
                <c:pt idx="10052">
                  <c:v>40.200000000000003</c:v>
                </c:pt>
                <c:pt idx="10053">
                  <c:v>39.5</c:v>
                </c:pt>
                <c:pt idx="10054">
                  <c:v>38.4</c:v>
                </c:pt>
                <c:pt idx="10055">
                  <c:v>37.5</c:v>
                </c:pt>
                <c:pt idx="10056">
                  <c:v>36.9</c:v>
                </c:pt>
                <c:pt idx="10057">
                  <c:v>36.700000000000003</c:v>
                </c:pt>
                <c:pt idx="10058">
                  <c:v>36.6</c:v>
                </c:pt>
                <c:pt idx="10059">
                  <c:v>36.200000000000003</c:v>
                </c:pt>
                <c:pt idx="10060">
                  <c:v>35.700000000000003</c:v>
                </c:pt>
                <c:pt idx="10061">
                  <c:v>34.799999999999997</c:v>
                </c:pt>
                <c:pt idx="10062">
                  <c:v>33.9</c:v>
                </c:pt>
                <c:pt idx="10063">
                  <c:v>33.700000000000003</c:v>
                </c:pt>
                <c:pt idx="10064">
                  <c:v>34.9</c:v>
                </c:pt>
                <c:pt idx="10065">
                  <c:v>37.799999999999997</c:v>
                </c:pt>
                <c:pt idx="10066">
                  <c:v>38.9</c:v>
                </c:pt>
                <c:pt idx="10067">
                  <c:v>37.799999999999997</c:v>
                </c:pt>
                <c:pt idx="10068">
                  <c:v>36</c:v>
                </c:pt>
                <c:pt idx="10069">
                  <c:v>34.9</c:v>
                </c:pt>
                <c:pt idx="10070">
                  <c:v>34.6</c:v>
                </c:pt>
                <c:pt idx="10071">
                  <c:v>35.200000000000003</c:v>
                </c:pt>
                <c:pt idx="10072">
                  <c:v>38.4</c:v>
                </c:pt>
                <c:pt idx="10073">
                  <c:v>45.8</c:v>
                </c:pt>
                <c:pt idx="10074">
                  <c:v>53.3</c:v>
                </c:pt>
                <c:pt idx="10075">
                  <c:v>52.9</c:v>
                </c:pt>
                <c:pt idx="10076">
                  <c:v>46</c:v>
                </c:pt>
                <c:pt idx="10077">
                  <c:v>41.8</c:v>
                </c:pt>
                <c:pt idx="10078">
                  <c:v>39.700000000000003</c:v>
                </c:pt>
                <c:pt idx="10079">
                  <c:v>39.4</c:v>
                </c:pt>
                <c:pt idx="10080">
                  <c:v>39.200000000000003</c:v>
                </c:pt>
                <c:pt idx="10081">
                  <c:v>38.700000000000003</c:v>
                </c:pt>
                <c:pt idx="10082">
                  <c:v>38.799999999999997</c:v>
                </c:pt>
                <c:pt idx="10083">
                  <c:v>41.6</c:v>
                </c:pt>
                <c:pt idx="10084">
                  <c:v>43.5</c:v>
                </c:pt>
                <c:pt idx="10085">
                  <c:v>42.2</c:v>
                </c:pt>
                <c:pt idx="10086">
                  <c:v>40.5</c:v>
                </c:pt>
                <c:pt idx="10087">
                  <c:v>39.6</c:v>
                </c:pt>
                <c:pt idx="10088">
                  <c:v>37.700000000000003</c:v>
                </c:pt>
                <c:pt idx="10089">
                  <c:v>34.799999999999997</c:v>
                </c:pt>
                <c:pt idx="10090">
                  <c:v>32.799999999999997</c:v>
                </c:pt>
                <c:pt idx="10091">
                  <c:v>34.299999999999997</c:v>
                </c:pt>
                <c:pt idx="10092">
                  <c:v>34.299999999999997</c:v>
                </c:pt>
                <c:pt idx="10093">
                  <c:v>35.700000000000003</c:v>
                </c:pt>
                <c:pt idx="10094">
                  <c:v>37.200000000000003</c:v>
                </c:pt>
                <c:pt idx="10095">
                  <c:v>37.799999999999997</c:v>
                </c:pt>
                <c:pt idx="10096">
                  <c:v>40.4</c:v>
                </c:pt>
                <c:pt idx="10097">
                  <c:v>46.2</c:v>
                </c:pt>
                <c:pt idx="10098">
                  <c:v>51.8</c:v>
                </c:pt>
                <c:pt idx="10099">
                  <c:v>52.1</c:v>
                </c:pt>
                <c:pt idx="10100">
                  <c:v>47.2</c:v>
                </c:pt>
                <c:pt idx="10101">
                  <c:v>43.1</c:v>
                </c:pt>
                <c:pt idx="10102">
                  <c:v>41.1</c:v>
                </c:pt>
                <c:pt idx="10103">
                  <c:v>39.6</c:v>
                </c:pt>
                <c:pt idx="10104">
                  <c:v>38.799999999999997</c:v>
                </c:pt>
                <c:pt idx="10105">
                  <c:v>38.4</c:v>
                </c:pt>
                <c:pt idx="10106">
                  <c:v>37.6</c:v>
                </c:pt>
                <c:pt idx="10107">
                  <c:v>36.9</c:v>
                </c:pt>
                <c:pt idx="10108">
                  <c:v>36.6</c:v>
                </c:pt>
                <c:pt idx="10109">
                  <c:v>37.9</c:v>
                </c:pt>
                <c:pt idx="10110">
                  <c:v>42.6</c:v>
                </c:pt>
                <c:pt idx="10111">
                  <c:v>47</c:v>
                </c:pt>
                <c:pt idx="10112">
                  <c:v>46.3</c:v>
                </c:pt>
                <c:pt idx="10113">
                  <c:v>45</c:v>
                </c:pt>
                <c:pt idx="10114">
                  <c:v>43.5</c:v>
                </c:pt>
                <c:pt idx="10115">
                  <c:v>41.6</c:v>
                </c:pt>
                <c:pt idx="10116">
                  <c:v>40.299999999999997</c:v>
                </c:pt>
                <c:pt idx="10117">
                  <c:v>40.1</c:v>
                </c:pt>
                <c:pt idx="10118">
                  <c:v>39.799999999999997</c:v>
                </c:pt>
                <c:pt idx="10119">
                  <c:v>39.4</c:v>
                </c:pt>
                <c:pt idx="10120">
                  <c:v>39</c:v>
                </c:pt>
                <c:pt idx="10121">
                  <c:v>38.6</c:v>
                </c:pt>
                <c:pt idx="10122">
                  <c:v>41.3</c:v>
                </c:pt>
                <c:pt idx="10123">
                  <c:v>170.8</c:v>
                </c:pt>
                <c:pt idx="10124">
                  <c:v>277.2</c:v>
                </c:pt>
                <c:pt idx="10125">
                  <c:v>97.3</c:v>
                </c:pt>
                <c:pt idx="10126">
                  <c:v>171.5</c:v>
                </c:pt>
                <c:pt idx="10127">
                  <c:v>337.5</c:v>
                </c:pt>
                <c:pt idx="10128">
                  <c:v>310.5</c:v>
                </c:pt>
                <c:pt idx="10129">
                  <c:v>184.2</c:v>
                </c:pt>
                <c:pt idx="10130">
                  <c:v>84.9</c:v>
                </c:pt>
                <c:pt idx="10131">
                  <c:v>67.2</c:v>
                </c:pt>
                <c:pt idx="10132">
                  <c:v>61.6</c:v>
                </c:pt>
                <c:pt idx="10133">
                  <c:v>313.10000000000002</c:v>
                </c:pt>
                <c:pt idx="10134">
                  <c:v>948.3</c:v>
                </c:pt>
                <c:pt idx="10135">
                  <c:v>1082.8</c:v>
                </c:pt>
                <c:pt idx="10136">
                  <c:v>530.5</c:v>
                </c:pt>
                <c:pt idx="10137">
                  <c:v>163.6</c:v>
                </c:pt>
                <c:pt idx="10138">
                  <c:v>85.5</c:v>
                </c:pt>
                <c:pt idx="10139">
                  <c:v>66</c:v>
                </c:pt>
                <c:pt idx="10140">
                  <c:v>59.5</c:v>
                </c:pt>
                <c:pt idx="10141">
                  <c:v>55.9</c:v>
                </c:pt>
                <c:pt idx="10142">
                  <c:v>53.4</c:v>
                </c:pt>
                <c:pt idx="10143">
                  <c:v>51.5</c:v>
                </c:pt>
                <c:pt idx="10144">
                  <c:v>49.5</c:v>
                </c:pt>
                <c:pt idx="10145">
                  <c:v>48.1</c:v>
                </c:pt>
                <c:pt idx="10146">
                  <c:v>47.3</c:v>
                </c:pt>
                <c:pt idx="10147">
                  <c:v>46.5</c:v>
                </c:pt>
                <c:pt idx="10148">
                  <c:v>45.2</c:v>
                </c:pt>
                <c:pt idx="10149">
                  <c:v>73.400000000000006</c:v>
                </c:pt>
                <c:pt idx="10150">
                  <c:v>120.8</c:v>
                </c:pt>
                <c:pt idx="10151">
                  <c:v>93.5</c:v>
                </c:pt>
                <c:pt idx="10152">
                  <c:v>49.3</c:v>
                </c:pt>
                <c:pt idx="10153">
                  <c:v>43.2</c:v>
                </c:pt>
                <c:pt idx="10154">
                  <c:v>41.1</c:v>
                </c:pt>
                <c:pt idx="10155">
                  <c:v>38.700000000000003</c:v>
                </c:pt>
                <c:pt idx="10156">
                  <c:v>35.1</c:v>
                </c:pt>
                <c:pt idx="10157">
                  <c:v>32.700000000000003</c:v>
                </c:pt>
                <c:pt idx="10158">
                  <c:v>32.5</c:v>
                </c:pt>
                <c:pt idx="10159">
                  <c:v>32.5</c:v>
                </c:pt>
                <c:pt idx="10160">
                  <c:v>30.7</c:v>
                </c:pt>
                <c:pt idx="10161">
                  <c:v>29.2</c:v>
                </c:pt>
                <c:pt idx="10162">
                  <c:v>28.3</c:v>
                </c:pt>
                <c:pt idx="10163">
                  <c:v>27.7</c:v>
                </c:pt>
                <c:pt idx="10164">
                  <c:v>28.6</c:v>
                </c:pt>
                <c:pt idx="10165">
                  <c:v>31.7</c:v>
                </c:pt>
                <c:pt idx="10166">
                  <c:v>33.4</c:v>
                </c:pt>
                <c:pt idx="10167">
                  <c:v>32.1</c:v>
                </c:pt>
                <c:pt idx="10168">
                  <c:v>30.8</c:v>
                </c:pt>
                <c:pt idx="10169">
                  <c:v>29.9</c:v>
                </c:pt>
                <c:pt idx="10170">
                  <c:v>29.6</c:v>
                </c:pt>
                <c:pt idx="10171">
                  <c:v>29.9</c:v>
                </c:pt>
                <c:pt idx="10172">
                  <c:v>29.9</c:v>
                </c:pt>
                <c:pt idx="10173">
                  <c:v>30.1</c:v>
                </c:pt>
                <c:pt idx="10174">
                  <c:v>30.4</c:v>
                </c:pt>
                <c:pt idx="10175">
                  <c:v>28.6</c:v>
                </c:pt>
                <c:pt idx="10176">
                  <c:v>26.7</c:v>
                </c:pt>
                <c:pt idx="10177">
                  <c:v>26.4</c:v>
                </c:pt>
                <c:pt idx="10178">
                  <c:v>26.5</c:v>
                </c:pt>
                <c:pt idx="10179">
                  <c:v>25.6</c:v>
                </c:pt>
                <c:pt idx="10180">
                  <c:v>24.6</c:v>
                </c:pt>
                <c:pt idx="10181">
                  <c:v>24.9</c:v>
                </c:pt>
                <c:pt idx="10182">
                  <c:v>25.3</c:v>
                </c:pt>
                <c:pt idx="10183">
                  <c:v>25</c:v>
                </c:pt>
                <c:pt idx="10184">
                  <c:v>25.1</c:v>
                </c:pt>
                <c:pt idx="10185">
                  <c:v>25.1</c:v>
                </c:pt>
                <c:pt idx="10186">
                  <c:v>25.2</c:v>
                </c:pt>
                <c:pt idx="10187">
                  <c:v>25.2</c:v>
                </c:pt>
                <c:pt idx="10188">
                  <c:v>25.2</c:v>
                </c:pt>
                <c:pt idx="10189">
                  <c:v>27.4</c:v>
                </c:pt>
                <c:pt idx="10190">
                  <c:v>31</c:v>
                </c:pt>
                <c:pt idx="10191">
                  <c:v>32.4</c:v>
                </c:pt>
                <c:pt idx="10192">
                  <c:v>32.799999999999997</c:v>
                </c:pt>
                <c:pt idx="10193">
                  <c:v>33.4</c:v>
                </c:pt>
                <c:pt idx="10194">
                  <c:v>33.6</c:v>
                </c:pt>
                <c:pt idx="10195">
                  <c:v>33.9</c:v>
                </c:pt>
                <c:pt idx="10196">
                  <c:v>33.5</c:v>
                </c:pt>
                <c:pt idx="10197">
                  <c:v>33</c:v>
                </c:pt>
                <c:pt idx="10198">
                  <c:v>32.799999999999997</c:v>
                </c:pt>
                <c:pt idx="10199">
                  <c:v>32.4</c:v>
                </c:pt>
                <c:pt idx="10200">
                  <c:v>32.5</c:v>
                </c:pt>
                <c:pt idx="10201">
                  <c:v>33.4</c:v>
                </c:pt>
                <c:pt idx="10202">
                  <c:v>34.1</c:v>
                </c:pt>
                <c:pt idx="10203">
                  <c:v>34.200000000000003</c:v>
                </c:pt>
                <c:pt idx="10204">
                  <c:v>33.9</c:v>
                </c:pt>
                <c:pt idx="10205">
                  <c:v>33.1</c:v>
                </c:pt>
                <c:pt idx="10206">
                  <c:v>32.9</c:v>
                </c:pt>
                <c:pt idx="10207">
                  <c:v>32.5</c:v>
                </c:pt>
                <c:pt idx="10208">
                  <c:v>32.200000000000003</c:v>
                </c:pt>
                <c:pt idx="10209">
                  <c:v>32.200000000000003</c:v>
                </c:pt>
                <c:pt idx="10210">
                  <c:v>32.1</c:v>
                </c:pt>
                <c:pt idx="10211">
                  <c:v>31.5</c:v>
                </c:pt>
                <c:pt idx="10212">
                  <c:v>34</c:v>
                </c:pt>
                <c:pt idx="10213">
                  <c:v>38</c:v>
                </c:pt>
                <c:pt idx="10214">
                  <c:v>34.700000000000003</c:v>
                </c:pt>
                <c:pt idx="10215">
                  <c:v>33.200000000000003</c:v>
                </c:pt>
                <c:pt idx="10216">
                  <c:v>32.799999999999997</c:v>
                </c:pt>
                <c:pt idx="10217">
                  <c:v>32.5</c:v>
                </c:pt>
                <c:pt idx="10218">
                  <c:v>32.5</c:v>
                </c:pt>
                <c:pt idx="10219">
                  <c:v>33.799999999999997</c:v>
                </c:pt>
                <c:pt idx="10220">
                  <c:v>35.299999999999997</c:v>
                </c:pt>
                <c:pt idx="10221">
                  <c:v>34.799999999999997</c:v>
                </c:pt>
                <c:pt idx="10222">
                  <c:v>35.1</c:v>
                </c:pt>
                <c:pt idx="10223">
                  <c:v>36</c:v>
                </c:pt>
                <c:pt idx="10224">
                  <c:v>35.9</c:v>
                </c:pt>
                <c:pt idx="10225">
                  <c:v>35.700000000000003</c:v>
                </c:pt>
                <c:pt idx="10226">
                  <c:v>35.9</c:v>
                </c:pt>
                <c:pt idx="10227">
                  <c:v>36.9</c:v>
                </c:pt>
                <c:pt idx="10228">
                  <c:v>41.5</c:v>
                </c:pt>
                <c:pt idx="10229">
                  <c:v>50.7</c:v>
                </c:pt>
                <c:pt idx="10230">
                  <c:v>53.6</c:v>
                </c:pt>
                <c:pt idx="10231">
                  <c:v>44.7</c:v>
                </c:pt>
                <c:pt idx="10232">
                  <c:v>37</c:v>
                </c:pt>
                <c:pt idx="10233">
                  <c:v>36.1</c:v>
                </c:pt>
                <c:pt idx="10234">
                  <c:v>37.799999999999997</c:v>
                </c:pt>
                <c:pt idx="10235">
                  <c:v>37.700000000000003</c:v>
                </c:pt>
                <c:pt idx="10236">
                  <c:v>37.4</c:v>
                </c:pt>
                <c:pt idx="10237">
                  <c:v>37.1</c:v>
                </c:pt>
                <c:pt idx="10238">
                  <c:v>40.9</c:v>
                </c:pt>
                <c:pt idx="10239">
                  <c:v>53.6</c:v>
                </c:pt>
                <c:pt idx="10240">
                  <c:v>94.9</c:v>
                </c:pt>
                <c:pt idx="10241">
                  <c:v>128.6</c:v>
                </c:pt>
                <c:pt idx="10242">
                  <c:v>85.8</c:v>
                </c:pt>
                <c:pt idx="10243">
                  <c:v>59.7</c:v>
                </c:pt>
                <c:pt idx="10244">
                  <c:v>55.1</c:v>
                </c:pt>
                <c:pt idx="10245">
                  <c:v>52</c:v>
                </c:pt>
                <c:pt idx="10246">
                  <c:v>47.6</c:v>
                </c:pt>
                <c:pt idx="10247">
                  <c:v>45.4</c:v>
                </c:pt>
                <c:pt idx="10248">
                  <c:v>45.9</c:v>
                </c:pt>
                <c:pt idx="10249">
                  <c:v>45.2</c:v>
                </c:pt>
                <c:pt idx="10250">
                  <c:v>44.6</c:v>
                </c:pt>
                <c:pt idx="10251">
                  <c:v>47.5</c:v>
                </c:pt>
                <c:pt idx="10252">
                  <c:v>49.4</c:v>
                </c:pt>
                <c:pt idx="10253">
                  <c:v>46.8</c:v>
                </c:pt>
                <c:pt idx="10254">
                  <c:v>45.7</c:v>
                </c:pt>
                <c:pt idx="10255">
                  <c:v>46.4</c:v>
                </c:pt>
                <c:pt idx="10256">
                  <c:v>46.8</c:v>
                </c:pt>
                <c:pt idx="10257">
                  <c:v>45.7</c:v>
                </c:pt>
                <c:pt idx="10258">
                  <c:v>44.6</c:v>
                </c:pt>
                <c:pt idx="10259">
                  <c:v>42.8</c:v>
                </c:pt>
                <c:pt idx="10260">
                  <c:v>39.4</c:v>
                </c:pt>
                <c:pt idx="10261">
                  <c:v>33</c:v>
                </c:pt>
                <c:pt idx="10262">
                  <c:v>27.7</c:v>
                </c:pt>
                <c:pt idx="10263">
                  <c:v>25.5</c:v>
                </c:pt>
                <c:pt idx="10264">
                  <c:v>25</c:v>
                </c:pt>
                <c:pt idx="10265">
                  <c:v>25.1</c:v>
                </c:pt>
                <c:pt idx="10266">
                  <c:v>26.4</c:v>
                </c:pt>
                <c:pt idx="10267">
                  <c:v>32</c:v>
                </c:pt>
                <c:pt idx="10268">
                  <c:v>38.1</c:v>
                </c:pt>
                <c:pt idx="10269">
                  <c:v>38.5</c:v>
                </c:pt>
                <c:pt idx="10270">
                  <c:v>38.299999999999997</c:v>
                </c:pt>
                <c:pt idx="10271">
                  <c:v>38.4</c:v>
                </c:pt>
                <c:pt idx="10272">
                  <c:v>39.299999999999997</c:v>
                </c:pt>
                <c:pt idx="10273">
                  <c:v>41</c:v>
                </c:pt>
                <c:pt idx="10274">
                  <c:v>41.3</c:v>
                </c:pt>
                <c:pt idx="10275">
                  <c:v>41.1</c:v>
                </c:pt>
                <c:pt idx="10276">
                  <c:v>40.700000000000003</c:v>
                </c:pt>
                <c:pt idx="10277">
                  <c:v>40</c:v>
                </c:pt>
                <c:pt idx="10278">
                  <c:v>39.700000000000003</c:v>
                </c:pt>
                <c:pt idx="10279">
                  <c:v>39.700000000000003</c:v>
                </c:pt>
                <c:pt idx="10280">
                  <c:v>39.299999999999997</c:v>
                </c:pt>
                <c:pt idx="10281">
                  <c:v>38.9</c:v>
                </c:pt>
                <c:pt idx="10282">
                  <c:v>38.700000000000003</c:v>
                </c:pt>
                <c:pt idx="10283">
                  <c:v>38.799999999999997</c:v>
                </c:pt>
                <c:pt idx="10284">
                  <c:v>39.799999999999997</c:v>
                </c:pt>
                <c:pt idx="10285">
                  <c:v>40.6</c:v>
                </c:pt>
                <c:pt idx="10286">
                  <c:v>40.6</c:v>
                </c:pt>
                <c:pt idx="10287">
                  <c:v>42.5</c:v>
                </c:pt>
                <c:pt idx="10288">
                  <c:v>46.4</c:v>
                </c:pt>
                <c:pt idx="10289">
                  <c:v>48.1</c:v>
                </c:pt>
                <c:pt idx="10290">
                  <c:v>47.3</c:v>
                </c:pt>
                <c:pt idx="10291">
                  <c:v>45.6</c:v>
                </c:pt>
                <c:pt idx="10292">
                  <c:v>45.2</c:v>
                </c:pt>
                <c:pt idx="10293">
                  <c:v>43.8</c:v>
                </c:pt>
                <c:pt idx="10294">
                  <c:v>42.1</c:v>
                </c:pt>
                <c:pt idx="10295">
                  <c:v>41.1</c:v>
                </c:pt>
                <c:pt idx="10296">
                  <c:v>40.4</c:v>
                </c:pt>
                <c:pt idx="10297">
                  <c:v>39.700000000000003</c:v>
                </c:pt>
                <c:pt idx="10298">
                  <c:v>39.4</c:v>
                </c:pt>
                <c:pt idx="10299">
                  <c:v>39.200000000000003</c:v>
                </c:pt>
                <c:pt idx="10300">
                  <c:v>39.6</c:v>
                </c:pt>
                <c:pt idx="10301">
                  <c:v>39.799999999999997</c:v>
                </c:pt>
                <c:pt idx="10302">
                  <c:v>38.700000000000003</c:v>
                </c:pt>
                <c:pt idx="10303">
                  <c:v>38.4</c:v>
                </c:pt>
                <c:pt idx="10304">
                  <c:v>39.700000000000003</c:v>
                </c:pt>
                <c:pt idx="10305">
                  <c:v>41.6</c:v>
                </c:pt>
                <c:pt idx="10306">
                  <c:v>42</c:v>
                </c:pt>
                <c:pt idx="10307">
                  <c:v>41.1</c:v>
                </c:pt>
                <c:pt idx="10308">
                  <c:v>41</c:v>
                </c:pt>
                <c:pt idx="10309">
                  <c:v>42.1</c:v>
                </c:pt>
                <c:pt idx="10310">
                  <c:v>42.8</c:v>
                </c:pt>
                <c:pt idx="10311">
                  <c:v>42.8</c:v>
                </c:pt>
                <c:pt idx="10312">
                  <c:v>41.7</c:v>
                </c:pt>
                <c:pt idx="10313">
                  <c:v>40.4</c:v>
                </c:pt>
                <c:pt idx="10314">
                  <c:v>41.3</c:v>
                </c:pt>
                <c:pt idx="10315">
                  <c:v>43.3</c:v>
                </c:pt>
                <c:pt idx="10316">
                  <c:v>43.4</c:v>
                </c:pt>
                <c:pt idx="10317">
                  <c:v>42.1</c:v>
                </c:pt>
                <c:pt idx="10318">
                  <c:v>40.4</c:v>
                </c:pt>
                <c:pt idx="10319">
                  <c:v>39.1</c:v>
                </c:pt>
                <c:pt idx="10320">
                  <c:v>38.299999999999997</c:v>
                </c:pt>
                <c:pt idx="10321">
                  <c:v>37.700000000000003</c:v>
                </c:pt>
                <c:pt idx="10322">
                  <c:v>36.700000000000003</c:v>
                </c:pt>
                <c:pt idx="10323">
                  <c:v>35.700000000000003</c:v>
                </c:pt>
                <c:pt idx="10324">
                  <c:v>35.299999999999997</c:v>
                </c:pt>
                <c:pt idx="10325">
                  <c:v>34.6</c:v>
                </c:pt>
                <c:pt idx="10326">
                  <c:v>33.9</c:v>
                </c:pt>
                <c:pt idx="10327">
                  <c:v>33.1</c:v>
                </c:pt>
                <c:pt idx="10328">
                  <c:v>32.5</c:v>
                </c:pt>
                <c:pt idx="10329">
                  <c:v>31.9</c:v>
                </c:pt>
                <c:pt idx="10330">
                  <c:v>31.4</c:v>
                </c:pt>
                <c:pt idx="10331">
                  <c:v>31</c:v>
                </c:pt>
                <c:pt idx="10332">
                  <c:v>30.8</c:v>
                </c:pt>
                <c:pt idx="10333">
                  <c:v>30.7</c:v>
                </c:pt>
                <c:pt idx="10334">
                  <c:v>30.3</c:v>
                </c:pt>
                <c:pt idx="10335">
                  <c:v>29.8</c:v>
                </c:pt>
                <c:pt idx="10336">
                  <c:v>29.1</c:v>
                </c:pt>
                <c:pt idx="10337">
                  <c:v>28.4</c:v>
                </c:pt>
                <c:pt idx="10338">
                  <c:v>28.7</c:v>
                </c:pt>
                <c:pt idx="10339">
                  <c:v>30.5</c:v>
                </c:pt>
                <c:pt idx="10340">
                  <c:v>31.5</c:v>
                </c:pt>
                <c:pt idx="10341">
                  <c:v>30.2</c:v>
                </c:pt>
                <c:pt idx="10342">
                  <c:v>28.8</c:v>
                </c:pt>
                <c:pt idx="10343">
                  <c:v>27.8</c:v>
                </c:pt>
                <c:pt idx="10344">
                  <c:v>27.2</c:v>
                </c:pt>
                <c:pt idx="10345">
                  <c:v>27</c:v>
                </c:pt>
                <c:pt idx="10346">
                  <c:v>26.9</c:v>
                </c:pt>
                <c:pt idx="10347">
                  <c:v>27</c:v>
                </c:pt>
                <c:pt idx="10348">
                  <c:v>26.9</c:v>
                </c:pt>
                <c:pt idx="10349">
                  <c:v>700.4</c:v>
                </c:pt>
                <c:pt idx="10350">
                  <c:v>1656.4</c:v>
                </c:pt>
                <c:pt idx="10351">
                  <c:v>943.9</c:v>
                </c:pt>
                <c:pt idx="10352">
                  <c:v>161</c:v>
                </c:pt>
                <c:pt idx="10353">
                  <c:v>57.1</c:v>
                </c:pt>
                <c:pt idx="10354">
                  <c:v>44.4</c:v>
                </c:pt>
                <c:pt idx="10355">
                  <c:v>42.5</c:v>
                </c:pt>
                <c:pt idx="10356">
                  <c:v>40.799999999999997</c:v>
                </c:pt>
                <c:pt idx="10357">
                  <c:v>39.799999999999997</c:v>
                </c:pt>
                <c:pt idx="10358">
                  <c:v>39.9</c:v>
                </c:pt>
                <c:pt idx="10359">
                  <c:v>39.6</c:v>
                </c:pt>
                <c:pt idx="10360">
                  <c:v>37.799999999999997</c:v>
                </c:pt>
                <c:pt idx="10361">
                  <c:v>35.6</c:v>
                </c:pt>
                <c:pt idx="10362">
                  <c:v>34.200000000000003</c:v>
                </c:pt>
                <c:pt idx="10363">
                  <c:v>33.6</c:v>
                </c:pt>
                <c:pt idx="10364">
                  <c:v>33.700000000000003</c:v>
                </c:pt>
                <c:pt idx="10365">
                  <c:v>33.5</c:v>
                </c:pt>
                <c:pt idx="10366">
                  <c:v>33</c:v>
                </c:pt>
                <c:pt idx="10367">
                  <c:v>33.1</c:v>
                </c:pt>
                <c:pt idx="10368">
                  <c:v>36.299999999999997</c:v>
                </c:pt>
                <c:pt idx="10369">
                  <c:v>38.5</c:v>
                </c:pt>
                <c:pt idx="10370">
                  <c:v>37.1</c:v>
                </c:pt>
                <c:pt idx="10371">
                  <c:v>35.200000000000003</c:v>
                </c:pt>
                <c:pt idx="10372">
                  <c:v>37.5</c:v>
                </c:pt>
                <c:pt idx="10373">
                  <c:v>96.3</c:v>
                </c:pt>
                <c:pt idx="10374">
                  <c:v>565.6</c:v>
                </c:pt>
                <c:pt idx="10375">
                  <c:v>939.4</c:v>
                </c:pt>
                <c:pt idx="10376">
                  <c:v>389.9</c:v>
                </c:pt>
                <c:pt idx="10377">
                  <c:v>151.9</c:v>
                </c:pt>
                <c:pt idx="10378">
                  <c:v>73</c:v>
                </c:pt>
                <c:pt idx="10379">
                  <c:v>51.2</c:v>
                </c:pt>
                <c:pt idx="10380">
                  <c:v>43.1</c:v>
                </c:pt>
                <c:pt idx="10381">
                  <c:v>41.4</c:v>
                </c:pt>
                <c:pt idx="10382">
                  <c:v>43.6</c:v>
                </c:pt>
                <c:pt idx="10383">
                  <c:v>43.4</c:v>
                </c:pt>
                <c:pt idx="10384">
                  <c:v>41.5</c:v>
                </c:pt>
                <c:pt idx="10385">
                  <c:v>40.700000000000003</c:v>
                </c:pt>
                <c:pt idx="10386">
                  <c:v>36.9</c:v>
                </c:pt>
                <c:pt idx="10387">
                  <c:v>31.9</c:v>
                </c:pt>
                <c:pt idx="10388">
                  <c:v>28.8</c:v>
                </c:pt>
                <c:pt idx="10389">
                  <c:v>26.4</c:v>
                </c:pt>
                <c:pt idx="10390">
                  <c:v>24.5</c:v>
                </c:pt>
                <c:pt idx="10391">
                  <c:v>25</c:v>
                </c:pt>
                <c:pt idx="10392">
                  <c:v>27.8</c:v>
                </c:pt>
                <c:pt idx="10393">
                  <c:v>35.799999999999997</c:v>
                </c:pt>
                <c:pt idx="10394">
                  <c:v>46.5</c:v>
                </c:pt>
                <c:pt idx="10395">
                  <c:v>46.5</c:v>
                </c:pt>
                <c:pt idx="10396">
                  <c:v>44</c:v>
                </c:pt>
                <c:pt idx="10397">
                  <c:v>39</c:v>
                </c:pt>
                <c:pt idx="10398">
                  <c:v>33.5</c:v>
                </c:pt>
                <c:pt idx="10399">
                  <c:v>47.6</c:v>
                </c:pt>
                <c:pt idx="10400">
                  <c:v>769.4</c:v>
                </c:pt>
                <c:pt idx="10401">
                  <c:v>5856.7</c:v>
                </c:pt>
                <c:pt idx="10402">
                  <c:v>10821</c:v>
                </c:pt>
                <c:pt idx="10403">
                  <c:v>5904.6</c:v>
                </c:pt>
                <c:pt idx="10404">
                  <c:v>1671.8</c:v>
                </c:pt>
                <c:pt idx="10405">
                  <c:v>806.5</c:v>
                </c:pt>
                <c:pt idx="10406">
                  <c:v>467.7</c:v>
                </c:pt>
                <c:pt idx="10407">
                  <c:v>303.8</c:v>
                </c:pt>
                <c:pt idx="10408">
                  <c:v>229.4</c:v>
                </c:pt>
                <c:pt idx="10409">
                  <c:v>178.2</c:v>
                </c:pt>
                <c:pt idx="10410">
                  <c:v>125.4</c:v>
                </c:pt>
                <c:pt idx="10411">
                  <c:v>88.6</c:v>
                </c:pt>
                <c:pt idx="10412">
                  <c:v>74.400000000000006</c:v>
                </c:pt>
                <c:pt idx="10413">
                  <c:v>64.2</c:v>
                </c:pt>
                <c:pt idx="10414">
                  <c:v>54.2</c:v>
                </c:pt>
                <c:pt idx="10415">
                  <c:v>49.9</c:v>
                </c:pt>
                <c:pt idx="10416">
                  <c:v>51.8</c:v>
                </c:pt>
                <c:pt idx="10417">
                  <c:v>54.5</c:v>
                </c:pt>
                <c:pt idx="10418">
                  <c:v>55.1</c:v>
                </c:pt>
                <c:pt idx="10419">
                  <c:v>54.4</c:v>
                </c:pt>
                <c:pt idx="10420">
                  <c:v>49.9</c:v>
                </c:pt>
                <c:pt idx="10421">
                  <c:v>45.2</c:v>
                </c:pt>
                <c:pt idx="10422">
                  <c:v>41.2</c:v>
                </c:pt>
                <c:pt idx="10423">
                  <c:v>37.9</c:v>
                </c:pt>
                <c:pt idx="10424">
                  <c:v>36.799999999999997</c:v>
                </c:pt>
                <c:pt idx="10425">
                  <c:v>37</c:v>
                </c:pt>
                <c:pt idx="10426">
                  <c:v>35.5</c:v>
                </c:pt>
                <c:pt idx="10427">
                  <c:v>32.799999999999997</c:v>
                </c:pt>
                <c:pt idx="10428">
                  <c:v>31.3</c:v>
                </c:pt>
                <c:pt idx="10429">
                  <c:v>32.6</c:v>
                </c:pt>
                <c:pt idx="10430">
                  <c:v>38</c:v>
                </c:pt>
                <c:pt idx="10431">
                  <c:v>45.4</c:v>
                </c:pt>
                <c:pt idx="10432">
                  <c:v>119.6</c:v>
                </c:pt>
                <c:pt idx="10433">
                  <c:v>190.8</c:v>
                </c:pt>
                <c:pt idx="10434">
                  <c:v>97.5</c:v>
                </c:pt>
                <c:pt idx="10435">
                  <c:v>63.7</c:v>
                </c:pt>
                <c:pt idx="10436">
                  <c:v>49.7</c:v>
                </c:pt>
                <c:pt idx="10437">
                  <c:v>42.4</c:v>
                </c:pt>
                <c:pt idx="10438">
                  <c:v>38.5</c:v>
                </c:pt>
                <c:pt idx="10439">
                  <c:v>38.1</c:v>
                </c:pt>
                <c:pt idx="10440">
                  <c:v>38.6</c:v>
                </c:pt>
                <c:pt idx="10441">
                  <c:v>37.6</c:v>
                </c:pt>
                <c:pt idx="10442">
                  <c:v>37</c:v>
                </c:pt>
                <c:pt idx="10443">
                  <c:v>36.799999999999997</c:v>
                </c:pt>
                <c:pt idx="10444">
                  <c:v>37.200000000000003</c:v>
                </c:pt>
                <c:pt idx="10445">
                  <c:v>642.70000000000005</c:v>
                </c:pt>
                <c:pt idx="10446">
                  <c:v>3124.2</c:v>
                </c:pt>
                <c:pt idx="10447">
                  <c:v>3985.6</c:v>
                </c:pt>
                <c:pt idx="10448">
                  <c:v>1015.5</c:v>
                </c:pt>
                <c:pt idx="10449">
                  <c:v>414.3</c:v>
                </c:pt>
                <c:pt idx="10450">
                  <c:v>220.4</c:v>
                </c:pt>
                <c:pt idx="10451">
                  <c:v>134.9</c:v>
                </c:pt>
                <c:pt idx="10452">
                  <c:v>96.5</c:v>
                </c:pt>
                <c:pt idx="10453">
                  <c:v>79.7</c:v>
                </c:pt>
                <c:pt idx="10454">
                  <c:v>68.8</c:v>
                </c:pt>
                <c:pt idx="10455">
                  <c:v>60.2</c:v>
                </c:pt>
                <c:pt idx="10456">
                  <c:v>54.5</c:v>
                </c:pt>
                <c:pt idx="10457">
                  <c:v>50</c:v>
                </c:pt>
                <c:pt idx="10458">
                  <c:v>44.9</c:v>
                </c:pt>
                <c:pt idx="10459">
                  <c:v>40.799999999999997</c:v>
                </c:pt>
                <c:pt idx="10460">
                  <c:v>38.700000000000003</c:v>
                </c:pt>
                <c:pt idx="10461">
                  <c:v>37</c:v>
                </c:pt>
                <c:pt idx="10462">
                  <c:v>34.200000000000003</c:v>
                </c:pt>
                <c:pt idx="10463">
                  <c:v>32.4</c:v>
                </c:pt>
                <c:pt idx="10464">
                  <c:v>30.5</c:v>
                </c:pt>
                <c:pt idx="10465">
                  <c:v>28.9</c:v>
                </c:pt>
                <c:pt idx="10466">
                  <c:v>27.5</c:v>
                </c:pt>
                <c:pt idx="10467">
                  <c:v>24.9</c:v>
                </c:pt>
                <c:pt idx="10468">
                  <c:v>23.7</c:v>
                </c:pt>
                <c:pt idx="10469">
                  <c:v>32.799999999999997</c:v>
                </c:pt>
                <c:pt idx="10470">
                  <c:v>45</c:v>
                </c:pt>
                <c:pt idx="10471">
                  <c:v>42</c:v>
                </c:pt>
                <c:pt idx="10472">
                  <c:v>42.3</c:v>
                </c:pt>
                <c:pt idx="10473">
                  <c:v>46.3</c:v>
                </c:pt>
                <c:pt idx="10474">
                  <c:v>51.4</c:v>
                </c:pt>
                <c:pt idx="10475">
                  <c:v>55</c:v>
                </c:pt>
                <c:pt idx="10476">
                  <c:v>54.2</c:v>
                </c:pt>
                <c:pt idx="10477">
                  <c:v>56.1</c:v>
                </c:pt>
                <c:pt idx="10478">
                  <c:v>64.5</c:v>
                </c:pt>
                <c:pt idx="10479">
                  <c:v>1128.4000000000001</c:v>
                </c:pt>
                <c:pt idx="10480">
                  <c:v>2240.9</c:v>
                </c:pt>
                <c:pt idx="10481">
                  <c:v>952</c:v>
                </c:pt>
                <c:pt idx="10482">
                  <c:v>737.2</c:v>
                </c:pt>
                <c:pt idx="10483">
                  <c:v>713.1</c:v>
                </c:pt>
                <c:pt idx="10484">
                  <c:v>279.2</c:v>
                </c:pt>
                <c:pt idx="10485">
                  <c:v>138.1</c:v>
                </c:pt>
                <c:pt idx="10486">
                  <c:v>91.8</c:v>
                </c:pt>
                <c:pt idx="10487">
                  <c:v>73.8</c:v>
                </c:pt>
                <c:pt idx="10488">
                  <c:v>62.7</c:v>
                </c:pt>
                <c:pt idx="10489">
                  <c:v>56.8</c:v>
                </c:pt>
                <c:pt idx="10490">
                  <c:v>57.4</c:v>
                </c:pt>
                <c:pt idx="10491">
                  <c:v>60.9</c:v>
                </c:pt>
                <c:pt idx="10492">
                  <c:v>57.7</c:v>
                </c:pt>
                <c:pt idx="10493">
                  <c:v>50.6</c:v>
                </c:pt>
                <c:pt idx="10494">
                  <c:v>46.5</c:v>
                </c:pt>
                <c:pt idx="10495">
                  <c:v>43.8</c:v>
                </c:pt>
                <c:pt idx="10496">
                  <c:v>41.6</c:v>
                </c:pt>
                <c:pt idx="10497">
                  <c:v>40</c:v>
                </c:pt>
                <c:pt idx="10498">
                  <c:v>38.1</c:v>
                </c:pt>
                <c:pt idx="10499">
                  <c:v>36.299999999999997</c:v>
                </c:pt>
                <c:pt idx="10500">
                  <c:v>34.6</c:v>
                </c:pt>
                <c:pt idx="10501">
                  <c:v>34</c:v>
                </c:pt>
                <c:pt idx="10502">
                  <c:v>35.700000000000003</c:v>
                </c:pt>
                <c:pt idx="10503">
                  <c:v>40.700000000000003</c:v>
                </c:pt>
                <c:pt idx="10504">
                  <c:v>45.6</c:v>
                </c:pt>
                <c:pt idx="10505">
                  <c:v>46</c:v>
                </c:pt>
                <c:pt idx="10506">
                  <c:v>45.7</c:v>
                </c:pt>
                <c:pt idx="10507">
                  <c:v>46.4</c:v>
                </c:pt>
                <c:pt idx="10508">
                  <c:v>48.6</c:v>
                </c:pt>
                <c:pt idx="10509">
                  <c:v>52.2</c:v>
                </c:pt>
                <c:pt idx="10510">
                  <c:v>51.4</c:v>
                </c:pt>
                <c:pt idx="10511">
                  <c:v>48.2</c:v>
                </c:pt>
                <c:pt idx="10512">
                  <c:v>48.3</c:v>
                </c:pt>
                <c:pt idx="10513">
                  <c:v>50</c:v>
                </c:pt>
                <c:pt idx="10514">
                  <c:v>49.3</c:v>
                </c:pt>
                <c:pt idx="10515">
                  <c:v>47</c:v>
                </c:pt>
                <c:pt idx="10516">
                  <c:v>45.2</c:v>
                </c:pt>
                <c:pt idx="10517">
                  <c:v>43.4</c:v>
                </c:pt>
                <c:pt idx="10518">
                  <c:v>42.2</c:v>
                </c:pt>
                <c:pt idx="10519">
                  <c:v>41.6</c:v>
                </c:pt>
                <c:pt idx="10520">
                  <c:v>41</c:v>
                </c:pt>
                <c:pt idx="10521">
                  <c:v>40.5</c:v>
                </c:pt>
                <c:pt idx="10522">
                  <c:v>41.1</c:v>
                </c:pt>
                <c:pt idx="10523">
                  <c:v>41.4</c:v>
                </c:pt>
                <c:pt idx="10524">
                  <c:v>41</c:v>
                </c:pt>
                <c:pt idx="10525">
                  <c:v>40.299999999999997</c:v>
                </c:pt>
                <c:pt idx="10526">
                  <c:v>40</c:v>
                </c:pt>
                <c:pt idx="10527">
                  <c:v>39.299999999999997</c:v>
                </c:pt>
                <c:pt idx="10528">
                  <c:v>36.700000000000003</c:v>
                </c:pt>
                <c:pt idx="10529">
                  <c:v>36</c:v>
                </c:pt>
                <c:pt idx="10530">
                  <c:v>38.5</c:v>
                </c:pt>
                <c:pt idx="10531">
                  <c:v>42.4</c:v>
                </c:pt>
                <c:pt idx="10532">
                  <c:v>43.8</c:v>
                </c:pt>
                <c:pt idx="10533">
                  <c:v>42.2</c:v>
                </c:pt>
                <c:pt idx="10534">
                  <c:v>40.299999999999997</c:v>
                </c:pt>
                <c:pt idx="10535">
                  <c:v>41.5</c:v>
                </c:pt>
                <c:pt idx="10536">
                  <c:v>64.400000000000006</c:v>
                </c:pt>
                <c:pt idx="10537">
                  <c:v>85.6</c:v>
                </c:pt>
                <c:pt idx="10538">
                  <c:v>57.7</c:v>
                </c:pt>
                <c:pt idx="10539">
                  <c:v>40.799999999999997</c:v>
                </c:pt>
                <c:pt idx="10540">
                  <c:v>34.5</c:v>
                </c:pt>
                <c:pt idx="10541">
                  <c:v>27.4</c:v>
                </c:pt>
                <c:pt idx="10542">
                  <c:v>22.5</c:v>
                </c:pt>
                <c:pt idx="10543">
                  <c:v>20.399999999999999</c:v>
                </c:pt>
                <c:pt idx="10544">
                  <c:v>19.399999999999999</c:v>
                </c:pt>
                <c:pt idx="10545">
                  <c:v>20.5</c:v>
                </c:pt>
                <c:pt idx="10546">
                  <c:v>26.5</c:v>
                </c:pt>
                <c:pt idx="10547">
                  <c:v>35.799999999999997</c:v>
                </c:pt>
                <c:pt idx="10548">
                  <c:v>38.9</c:v>
                </c:pt>
                <c:pt idx="10549">
                  <c:v>35.5</c:v>
                </c:pt>
                <c:pt idx="10550">
                  <c:v>32.5</c:v>
                </c:pt>
                <c:pt idx="10551">
                  <c:v>30.4</c:v>
                </c:pt>
                <c:pt idx="10552">
                  <c:v>29.5</c:v>
                </c:pt>
                <c:pt idx="10553">
                  <c:v>29.1</c:v>
                </c:pt>
                <c:pt idx="10554">
                  <c:v>29.2</c:v>
                </c:pt>
                <c:pt idx="10555">
                  <c:v>29.3</c:v>
                </c:pt>
                <c:pt idx="10556">
                  <c:v>29.4</c:v>
                </c:pt>
                <c:pt idx="10557">
                  <c:v>29.6</c:v>
                </c:pt>
                <c:pt idx="10558">
                  <c:v>29.9</c:v>
                </c:pt>
                <c:pt idx="10559">
                  <c:v>30.4</c:v>
                </c:pt>
                <c:pt idx="10560">
                  <c:v>30.2</c:v>
                </c:pt>
                <c:pt idx="10561">
                  <c:v>29.5</c:v>
                </c:pt>
                <c:pt idx="10562">
                  <c:v>29.8</c:v>
                </c:pt>
                <c:pt idx="10563">
                  <c:v>29.1</c:v>
                </c:pt>
                <c:pt idx="10564">
                  <c:v>27.8</c:v>
                </c:pt>
                <c:pt idx="10565">
                  <c:v>26.5</c:v>
                </c:pt>
                <c:pt idx="10566">
                  <c:v>25.7</c:v>
                </c:pt>
                <c:pt idx="10567">
                  <c:v>26.3</c:v>
                </c:pt>
                <c:pt idx="10568">
                  <c:v>31.2</c:v>
                </c:pt>
                <c:pt idx="10569">
                  <c:v>38.299999999999997</c:v>
                </c:pt>
                <c:pt idx="10570">
                  <c:v>41.2</c:v>
                </c:pt>
                <c:pt idx="10571">
                  <c:v>41.2</c:v>
                </c:pt>
                <c:pt idx="10572">
                  <c:v>41.3</c:v>
                </c:pt>
                <c:pt idx="10573">
                  <c:v>43.1</c:v>
                </c:pt>
                <c:pt idx="10574">
                  <c:v>43</c:v>
                </c:pt>
                <c:pt idx="10575">
                  <c:v>41</c:v>
                </c:pt>
                <c:pt idx="10576">
                  <c:v>36.700000000000003</c:v>
                </c:pt>
                <c:pt idx="10577">
                  <c:v>32.5</c:v>
                </c:pt>
                <c:pt idx="10578">
                  <c:v>32.200000000000003</c:v>
                </c:pt>
                <c:pt idx="10579">
                  <c:v>33.700000000000003</c:v>
                </c:pt>
                <c:pt idx="10580">
                  <c:v>35.5</c:v>
                </c:pt>
                <c:pt idx="10581">
                  <c:v>34.700000000000003</c:v>
                </c:pt>
                <c:pt idx="10582">
                  <c:v>33.1</c:v>
                </c:pt>
                <c:pt idx="10583">
                  <c:v>32.6</c:v>
                </c:pt>
                <c:pt idx="10584">
                  <c:v>32.799999999999997</c:v>
                </c:pt>
                <c:pt idx="10585">
                  <c:v>33.299999999999997</c:v>
                </c:pt>
                <c:pt idx="10586">
                  <c:v>34.4</c:v>
                </c:pt>
                <c:pt idx="10587">
                  <c:v>34</c:v>
                </c:pt>
                <c:pt idx="10588">
                  <c:v>32.799999999999997</c:v>
                </c:pt>
                <c:pt idx="10589">
                  <c:v>32.799999999999997</c:v>
                </c:pt>
                <c:pt idx="10590">
                  <c:v>33.1</c:v>
                </c:pt>
                <c:pt idx="10591">
                  <c:v>33.200000000000003</c:v>
                </c:pt>
                <c:pt idx="10592">
                  <c:v>33.5</c:v>
                </c:pt>
                <c:pt idx="10593">
                  <c:v>33.4</c:v>
                </c:pt>
                <c:pt idx="10594">
                  <c:v>32.9</c:v>
                </c:pt>
                <c:pt idx="10595">
                  <c:v>33</c:v>
                </c:pt>
                <c:pt idx="10596">
                  <c:v>34.799999999999997</c:v>
                </c:pt>
                <c:pt idx="10597">
                  <c:v>46.4</c:v>
                </c:pt>
                <c:pt idx="10598">
                  <c:v>64.400000000000006</c:v>
                </c:pt>
                <c:pt idx="10599">
                  <c:v>66.8</c:v>
                </c:pt>
                <c:pt idx="10600">
                  <c:v>61.2</c:v>
                </c:pt>
                <c:pt idx="10601">
                  <c:v>58.5</c:v>
                </c:pt>
                <c:pt idx="10602">
                  <c:v>52.4</c:v>
                </c:pt>
                <c:pt idx="10603">
                  <c:v>51.3</c:v>
                </c:pt>
                <c:pt idx="10604">
                  <c:v>96.9</c:v>
                </c:pt>
                <c:pt idx="10605">
                  <c:v>164.3</c:v>
                </c:pt>
                <c:pt idx="10606">
                  <c:v>154</c:v>
                </c:pt>
                <c:pt idx="10607">
                  <c:v>115.6</c:v>
                </c:pt>
                <c:pt idx="10608">
                  <c:v>73.599999999999994</c:v>
                </c:pt>
                <c:pt idx="10609">
                  <c:v>60.7</c:v>
                </c:pt>
                <c:pt idx="10610">
                  <c:v>52.2</c:v>
                </c:pt>
                <c:pt idx="10611">
                  <c:v>44</c:v>
                </c:pt>
                <c:pt idx="10612">
                  <c:v>39.5</c:v>
                </c:pt>
                <c:pt idx="10613">
                  <c:v>37.299999999999997</c:v>
                </c:pt>
                <c:pt idx="10614">
                  <c:v>36.200000000000003</c:v>
                </c:pt>
                <c:pt idx="10615">
                  <c:v>38.4</c:v>
                </c:pt>
                <c:pt idx="10616">
                  <c:v>44</c:v>
                </c:pt>
                <c:pt idx="10617">
                  <c:v>46.2</c:v>
                </c:pt>
                <c:pt idx="10618">
                  <c:v>46.1</c:v>
                </c:pt>
                <c:pt idx="10619">
                  <c:v>46</c:v>
                </c:pt>
                <c:pt idx="10620">
                  <c:v>46.2</c:v>
                </c:pt>
                <c:pt idx="10621">
                  <c:v>57.1</c:v>
                </c:pt>
                <c:pt idx="10622">
                  <c:v>78.2</c:v>
                </c:pt>
                <c:pt idx="10623">
                  <c:v>85.2</c:v>
                </c:pt>
                <c:pt idx="10624">
                  <c:v>83.8</c:v>
                </c:pt>
                <c:pt idx="10625">
                  <c:v>78.3</c:v>
                </c:pt>
                <c:pt idx="10626">
                  <c:v>76.7</c:v>
                </c:pt>
                <c:pt idx="10627">
                  <c:v>74.8</c:v>
                </c:pt>
                <c:pt idx="10628">
                  <c:v>64</c:v>
                </c:pt>
                <c:pt idx="10629">
                  <c:v>50.2</c:v>
                </c:pt>
                <c:pt idx="10630">
                  <c:v>46</c:v>
                </c:pt>
                <c:pt idx="10631">
                  <c:v>44.9</c:v>
                </c:pt>
                <c:pt idx="10632">
                  <c:v>44.3</c:v>
                </c:pt>
                <c:pt idx="10633">
                  <c:v>43.8</c:v>
                </c:pt>
                <c:pt idx="10634">
                  <c:v>43.4</c:v>
                </c:pt>
                <c:pt idx="10635">
                  <c:v>43.2</c:v>
                </c:pt>
                <c:pt idx="10636">
                  <c:v>42.6</c:v>
                </c:pt>
                <c:pt idx="10637">
                  <c:v>42.5</c:v>
                </c:pt>
                <c:pt idx="10638">
                  <c:v>42.9</c:v>
                </c:pt>
                <c:pt idx="10639">
                  <c:v>43.4</c:v>
                </c:pt>
                <c:pt idx="10640">
                  <c:v>43.7</c:v>
                </c:pt>
                <c:pt idx="10641">
                  <c:v>43.8</c:v>
                </c:pt>
                <c:pt idx="10642">
                  <c:v>43.8</c:v>
                </c:pt>
                <c:pt idx="10643">
                  <c:v>44</c:v>
                </c:pt>
                <c:pt idx="10644">
                  <c:v>43.9</c:v>
                </c:pt>
                <c:pt idx="10645">
                  <c:v>43.6</c:v>
                </c:pt>
                <c:pt idx="10646">
                  <c:v>44</c:v>
                </c:pt>
                <c:pt idx="10647">
                  <c:v>44.8</c:v>
                </c:pt>
                <c:pt idx="10648">
                  <c:v>45.1</c:v>
                </c:pt>
                <c:pt idx="10649">
                  <c:v>44.8</c:v>
                </c:pt>
                <c:pt idx="10650">
                  <c:v>44.2</c:v>
                </c:pt>
                <c:pt idx="10651">
                  <c:v>44.1</c:v>
                </c:pt>
                <c:pt idx="10652">
                  <c:v>44.4</c:v>
                </c:pt>
                <c:pt idx="10653">
                  <c:v>44.3</c:v>
                </c:pt>
                <c:pt idx="10654">
                  <c:v>44.1</c:v>
                </c:pt>
                <c:pt idx="10655">
                  <c:v>44.1</c:v>
                </c:pt>
                <c:pt idx="10656">
                  <c:v>44.1</c:v>
                </c:pt>
                <c:pt idx="10657">
                  <c:v>43.9</c:v>
                </c:pt>
                <c:pt idx="10658">
                  <c:v>44.2</c:v>
                </c:pt>
                <c:pt idx="10659">
                  <c:v>44.6</c:v>
                </c:pt>
                <c:pt idx="10660">
                  <c:v>43.8</c:v>
                </c:pt>
                <c:pt idx="10661">
                  <c:v>43.1</c:v>
                </c:pt>
                <c:pt idx="10662">
                  <c:v>42.8</c:v>
                </c:pt>
                <c:pt idx="10663">
                  <c:v>42.7</c:v>
                </c:pt>
                <c:pt idx="10664">
                  <c:v>42.8</c:v>
                </c:pt>
                <c:pt idx="10665">
                  <c:v>43.2</c:v>
                </c:pt>
                <c:pt idx="10666">
                  <c:v>43.3</c:v>
                </c:pt>
                <c:pt idx="10667">
                  <c:v>43.4</c:v>
                </c:pt>
                <c:pt idx="10668">
                  <c:v>43.2</c:v>
                </c:pt>
                <c:pt idx="10669">
                  <c:v>43</c:v>
                </c:pt>
                <c:pt idx="10670">
                  <c:v>43</c:v>
                </c:pt>
                <c:pt idx="10671">
                  <c:v>43.2</c:v>
                </c:pt>
                <c:pt idx="10672">
                  <c:v>43.6</c:v>
                </c:pt>
                <c:pt idx="10673">
                  <c:v>43.8</c:v>
                </c:pt>
                <c:pt idx="10674">
                  <c:v>43.2</c:v>
                </c:pt>
                <c:pt idx="10675">
                  <c:v>41.7</c:v>
                </c:pt>
                <c:pt idx="10676">
                  <c:v>40.1</c:v>
                </c:pt>
                <c:pt idx="10677">
                  <c:v>38.700000000000003</c:v>
                </c:pt>
                <c:pt idx="10678">
                  <c:v>38.5</c:v>
                </c:pt>
                <c:pt idx="10679">
                  <c:v>40.200000000000003</c:v>
                </c:pt>
                <c:pt idx="10680">
                  <c:v>43.6</c:v>
                </c:pt>
                <c:pt idx="10681">
                  <c:v>46.7</c:v>
                </c:pt>
                <c:pt idx="10682">
                  <c:v>48.6</c:v>
                </c:pt>
                <c:pt idx="10683">
                  <c:v>50.6</c:v>
                </c:pt>
                <c:pt idx="10684">
                  <c:v>51.8</c:v>
                </c:pt>
                <c:pt idx="10685">
                  <c:v>49</c:v>
                </c:pt>
                <c:pt idx="10686">
                  <c:v>45.6</c:v>
                </c:pt>
                <c:pt idx="10687">
                  <c:v>43.7</c:v>
                </c:pt>
                <c:pt idx="10688">
                  <c:v>43.7</c:v>
                </c:pt>
                <c:pt idx="10689">
                  <c:v>57.7</c:v>
                </c:pt>
                <c:pt idx="10690">
                  <c:v>74.2</c:v>
                </c:pt>
                <c:pt idx="10691">
                  <c:v>61.9</c:v>
                </c:pt>
                <c:pt idx="10692">
                  <c:v>56</c:v>
                </c:pt>
                <c:pt idx="10693">
                  <c:v>52.5</c:v>
                </c:pt>
                <c:pt idx="10694">
                  <c:v>49</c:v>
                </c:pt>
                <c:pt idx="10695">
                  <c:v>44.9</c:v>
                </c:pt>
                <c:pt idx="10696">
                  <c:v>40.5</c:v>
                </c:pt>
                <c:pt idx="10697">
                  <c:v>37.799999999999997</c:v>
                </c:pt>
                <c:pt idx="10698">
                  <c:v>36.1</c:v>
                </c:pt>
                <c:pt idx="10699">
                  <c:v>34.9</c:v>
                </c:pt>
                <c:pt idx="10700">
                  <c:v>34.700000000000003</c:v>
                </c:pt>
                <c:pt idx="10701">
                  <c:v>36.9</c:v>
                </c:pt>
                <c:pt idx="10702">
                  <c:v>42.4</c:v>
                </c:pt>
                <c:pt idx="10703">
                  <c:v>47</c:v>
                </c:pt>
                <c:pt idx="10704">
                  <c:v>48.2</c:v>
                </c:pt>
                <c:pt idx="10705">
                  <c:v>47.9</c:v>
                </c:pt>
                <c:pt idx="10706">
                  <c:v>46.9</c:v>
                </c:pt>
                <c:pt idx="10707">
                  <c:v>46.4</c:v>
                </c:pt>
                <c:pt idx="10708">
                  <c:v>46.2</c:v>
                </c:pt>
                <c:pt idx="10709">
                  <c:v>45.9</c:v>
                </c:pt>
                <c:pt idx="10710">
                  <c:v>45.2</c:v>
                </c:pt>
                <c:pt idx="10711">
                  <c:v>44.8</c:v>
                </c:pt>
                <c:pt idx="10712">
                  <c:v>44.4</c:v>
                </c:pt>
                <c:pt idx="10713">
                  <c:v>44.2</c:v>
                </c:pt>
                <c:pt idx="10714">
                  <c:v>45</c:v>
                </c:pt>
                <c:pt idx="10715">
                  <c:v>46.2</c:v>
                </c:pt>
                <c:pt idx="10716">
                  <c:v>48.2</c:v>
                </c:pt>
                <c:pt idx="10717">
                  <c:v>53</c:v>
                </c:pt>
                <c:pt idx="10718">
                  <c:v>59.4</c:v>
                </c:pt>
                <c:pt idx="10719">
                  <c:v>60.3</c:v>
                </c:pt>
                <c:pt idx="10720">
                  <c:v>54.1</c:v>
                </c:pt>
                <c:pt idx="10721">
                  <c:v>49.6</c:v>
                </c:pt>
                <c:pt idx="10722">
                  <c:v>45.6</c:v>
                </c:pt>
                <c:pt idx="10723">
                  <c:v>43.5</c:v>
                </c:pt>
                <c:pt idx="10724">
                  <c:v>42.7</c:v>
                </c:pt>
                <c:pt idx="10725">
                  <c:v>43.6</c:v>
                </c:pt>
                <c:pt idx="10726">
                  <c:v>44.6</c:v>
                </c:pt>
                <c:pt idx="10727">
                  <c:v>47.2</c:v>
                </c:pt>
                <c:pt idx="10728">
                  <c:v>97.7</c:v>
                </c:pt>
                <c:pt idx="10729">
                  <c:v>139</c:v>
                </c:pt>
                <c:pt idx="10730">
                  <c:v>71.5</c:v>
                </c:pt>
                <c:pt idx="10731">
                  <c:v>59.6</c:v>
                </c:pt>
                <c:pt idx="10732">
                  <c:v>53.7</c:v>
                </c:pt>
                <c:pt idx="10733">
                  <c:v>49.3</c:v>
                </c:pt>
                <c:pt idx="10734">
                  <c:v>46.7</c:v>
                </c:pt>
                <c:pt idx="10735">
                  <c:v>47.5</c:v>
                </c:pt>
                <c:pt idx="10736">
                  <c:v>50.2</c:v>
                </c:pt>
                <c:pt idx="10737">
                  <c:v>51.8</c:v>
                </c:pt>
                <c:pt idx="10738">
                  <c:v>52.3</c:v>
                </c:pt>
                <c:pt idx="10739">
                  <c:v>50.9</c:v>
                </c:pt>
                <c:pt idx="10740">
                  <c:v>48.4</c:v>
                </c:pt>
                <c:pt idx="10741">
                  <c:v>46.6</c:v>
                </c:pt>
                <c:pt idx="10742">
                  <c:v>46.8</c:v>
                </c:pt>
                <c:pt idx="10743">
                  <c:v>48.2</c:v>
                </c:pt>
                <c:pt idx="10744">
                  <c:v>50.3</c:v>
                </c:pt>
                <c:pt idx="10745">
                  <c:v>139.9</c:v>
                </c:pt>
                <c:pt idx="10746">
                  <c:v>276.2</c:v>
                </c:pt>
                <c:pt idx="10747">
                  <c:v>201.9</c:v>
                </c:pt>
                <c:pt idx="10748">
                  <c:v>89.3</c:v>
                </c:pt>
                <c:pt idx="10749">
                  <c:v>58.4</c:v>
                </c:pt>
                <c:pt idx="10750">
                  <c:v>59.1</c:v>
                </c:pt>
                <c:pt idx="10751">
                  <c:v>70.900000000000006</c:v>
                </c:pt>
                <c:pt idx="10752">
                  <c:v>83.4</c:v>
                </c:pt>
                <c:pt idx="10753">
                  <c:v>93.5</c:v>
                </c:pt>
                <c:pt idx="10754">
                  <c:v>79.900000000000006</c:v>
                </c:pt>
                <c:pt idx="10755">
                  <c:v>64.7</c:v>
                </c:pt>
                <c:pt idx="10756">
                  <c:v>56.1</c:v>
                </c:pt>
                <c:pt idx="10757">
                  <c:v>52.5</c:v>
                </c:pt>
                <c:pt idx="10758">
                  <c:v>47.3</c:v>
                </c:pt>
                <c:pt idx="10759">
                  <c:v>42.2</c:v>
                </c:pt>
                <c:pt idx="10760">
                  <c:v>40.4</c:v>
                </c:pt>
                <c:pt idx="10761">
                  <c:v>37.6</c:v>
                </c:pt>
                <c:pt idx="10762">
                  <c:v>35</c:v>
                </c:pt>
                <c:pt idx="10763">
                  <c:v>32.9</c:v>
                </c:pt>
                <c:pt idx="10764">
                  <c:v>31.3</c:v>
                </c:pt>
                <c:pt idx="10765">
                  <c:v>30.5</c:v>
                </c:pt>
                <c:pt idx="10766">
                  <c:v>30.2</c:v>
                </c:pt>
                <c:pt idx="10767">
                  <c:v>30.4</c:v>
                </c:pt>
                <c:pt idx="10768">
                  <c:v>36.1</c:v>
                </c:pt>
                <c:pt idx="10769">
                  <c:v>52.7</c:v>
                </c:pt>
                <c:pt idx="10770">
                  <c:v>57.4</c:v>
                </c:pt>
                <c:pt idx="10771">
                  <c:v>42.1</c:v>
                </c:pt>
                <c:pt idx="10772">
                  <c:v>40.6</c:v>
                </c:pt>
                <c:pt idx="10773">
                  <c:v>40</c:v>
                </c:pt>
                <c:pt idx="10774">
                  <c:v>38.9</c:v>
                </c:pt>
                <c:pt idx="10775">
                  <c:v>37.700000000000003</c:v>
                </c:pt>
                <c:pt idx="10776">
                  <c:v>39.5</c:v>
                </c:pt>
                <c:pt idx="10777">
                  <c:v>45.8</c:v>
                </c:pt>
                <c:pt idx="10778">
                  <c:v>50.4</c:v>
                </c:pt>
                <c:pt idx="10779">
                  <c:v>61.3</c:v>
                </c:pt>
                <c:pt idx="10780">
                  <c:v>88</c:v>
                </c:pt>
                <c:pt idx="10781">
                  <c:v>95.6</c:v>
                </c:pt>
                <c:pt idx="10782">
                  <c:v>79.7</c:v>
                </c:pt>
                <c:pt idx="10783">
                  <c:v>91.5</c:v>
                </c:pt>
                <c:pt idx="10784">
                  <c:v>135.19999999999999</c:v>
                </c:pt>
                <c:pt idx="10785">
                  <c:v>155.19999999999999</c:v>
                </c:pt>
                <c:pt idx="10786">
                  <c:v>119.2</c:v>
                </c:pt>
                <c:pt idx="10787">
                  <c:v>78.8</c:v>
                </c:pt>
                <c:pt idx="10788">
                  <c:v>62.5</c:v>
                </c:pt>
                <c:pt idx="10789">
                  <c:v>51.9</c:v>
                </c:pt>
                <c:pt idx="10790">
                  <c:v>45.8</c:v>
                </c:pt>
                <c:pt idx="10791">
                  <c:v>43.3</c:v>
                </c:pt>
                <c:pt idx="10792">
                  <c:v>42.5</c:v>
                </c:pt>
                <c:pt idx="10793">
                  <c:v>43.8</c:v>
                </c:pt>
                <c:pt idx="10794">
                  <c:v>46.7</c:v>
                </c:pt>
                <c:pt idx="10795">
                  <c:v>46.6</c:v>
                </c:pt>
                <c:pt idx="10796">
                  <c:v>44.9</c:v>
                </c:pt>
                <c:pt idx="10797">
                  <c:v>43.1</c:v>
                </c:pt>
                <c:pt idx="10798">
                  <c:v>42.5</c:v>
                </c:pt>
                <c:pt idx="10799">
                  <c:v>43.1</c:v>
                </c:pt>
                <c:pt idx="10800">
                  <c:v>42.3</c:v>
                </c:pt>
                <c:pt idx="10801">
                  <c:v>40.200000000000003</c:v>
                </c:pt>
                <c:pt idx="10802">
                  <c:v>37.9</c:v>
                </c:pt>
                <c:pt idx="10803">
                  <c:v>36</c:v>
                </c:pt>
                <c:pt idx="10804">
                  <c:v>36.5</c:v>
                </c:pt>
                <c:pt idx="10805">
                  <c:v>39.299999999999997</c:v>
                </c:pt>
                <c:pt idx="10806">
                  <c:v>40.200000000000003</c:v>
                </c:pt>
                <c:pt idx="10807">
                  <c:v>40.6</c:v>
                </c:pt>
                <c:pt idx="10808">
                  <c:v>41.2</c:v>
                </c:pt>
                <c:pt idx="10809">
                  <c:v>42</c:v>
                </c:pt>
                <c:pt idx="10810">
                  <c:v>41.4</c:v>
                </c:pt>
                <c:pt idx="10811">
                  <c:v>41.3</c:v>
                </c:pt>
                <c:pt idx="10812">
                  <c:v>44.2</c:v>
                </c:pt>
                <c:pt idx="10813">
                  <c:v>47.6</c:v>
                </c:pt>
                <c:pt idx="10814">
                  <c:v>46.4</c:v>
                </c:pt>
                <c:pt idx="10815">
                  <c:v>43.9</c:v>
                </c:pt>
                <c:pt idx="10816">
                  <c:v>41.6</c:v>
                </c:pt>
                <c:pt idx="10817">
                  <c:v>40.799999999999997</c:v>
                </c:pt>
                <c:pt idx="10818">
                  <c:v>40.299999999999997</c:v>
                </c:pt>
                <c:pt idx="10819">
                  <c:v>40.4</c:v>
                </c:pt>
                <c:pt idx="10820">
                  <c:v>40.799999999999997</c:v>
                </c:pt>
                <c:pt idx="10821">
                  <c:v>40.799999999999997</c:v>
                </c:pt>
                <c:pt idx="10822">
                  <c:v>41.1</c:v>
                </c:pt>
                <c:pt idx="10823">
                  <c:v>40.5</c:v>
                </c:pt>
                <c:pt idx="10824">
                  <c:v>39.799999999999997</c:v>
                </c:pt>
                <c:pt idx="10825">
                  <c:v>38.799999999999997</c:v>
                </c:pt>
                <c:pt idx="10826">
                  <c:v>37.4</c:v>
                </c:pt>
                <c:pt idx="10827">
                  <c:v>36.1</c:v>
                </c:pt>
                <c:pt idx="10828">
                  <c:v>35</c:v>
                </c:pt>
                <c:pt idx="10829">
                  <c:v>34.5</c:v>
                </c:pt>
                <c:pt idx="10830">
                  <c:v>35.700000000000003</c:v>
                </c:pt>
                <c:pt idx="10831">
                  <c:v>41</c:v>
                </c:pt>
                <c:pt idx="10832">
                  <c:v>47.2</c:v>
                </c:pt>
                <c:pt idx="10833">
                  <c:v>46.8</c:v>
                </c:pt>
                <c:pt idx="10834">
                  <c:v>45.1</c:v>
                </c:pt>
                <c:pt idx="10835">
                  <c:v>44.7</c:v>
                </c:pt>
                <c:pt idx="10836">
                  <c:v>45.4</c:v>
                </c:pt>
                <c:pt idx="10837">
                  <c:v>45.8</c:v>
                </c:pt>
                <c:pt idx="10838">
                  <c:v>43.1</c:v>
                </c:pt>
                <c:pt idx="10839">
                  <c:v>38.5</c:v>
                </c:pt>
                <c:pt idx="10840">
                  <c:v>37.5</c:v>
                </c:pt>
                <c:pt idx="10841">
                  <c:v>37.799999999999997</c:v>
                </c:pt>
                <c:pt idx="10842">
                  <c:v>35.799999999999997</c:v>
                </c:pt>
                <c:pt idx="10843">
                  <c:v>36.200000000000003</c:v>
                </c:pt>
                <c:pt idx="10844">
                  <c:v>39.799999999999997</c:v>
                </c:pt>
                <c:pt idx="10845">
                  <c:v>40</c:v>
                </c:pt>
                <c:pt idx="10846">
                  <c:v>38.799999999999997</c:v>
                </c:pt>
                <c:pt idx="10847">
                  <c:v>37.5</c:v>
                </c:pt>
                <c:pt idx="10848">
                  <c:v>37.4</c:v>
                </c:pt>
                <c:pt idx="10849">
                  <c:v>36.5</c:v>
                </c:pt>
                <c:pt idx="10850">
                  <c:v>34.799999999999997</c:v>
                </c:pt>
                <c:pt idx="10851">
                  <c:v>34.4</c:v>
                </c:pt>
                <c:pt idx="10852">
                  <c:v>35.200000000000003</c:v>
                </c:pt>
                <c:pt idx="10853">
                  <c:v>35.9</c:v>
                </c:pt>
                <c:pt idx="10854">
                  <c:v>35.700000000000003</c:v>
                </c:pt>
                <c:pt idx="10855">
                  <c:v>34.6</c:v>
                </c:pt>
                <c:pt idx="10856">
                  <c:v>33.200000000000003</c:v>
                </c:pt>
                <c:pt idx="10857">
                  <c:v>31.6</c:v>
                </c:pt>
                <c:pt idx="10858">
                  <c:v>30.4</c:v>
                </c:pt>
                <c:pt idx="10859">
                  <c:v>29.8</c:v>
                </c:pt>
                <c:pt idx="10860">
                  <c:v>30.1</c:v>
                </c:pt>
                <c:pt idx="10861">
                  <c:v>30.4</c:v>
                </c:pt>
                <c:pt idx="10862">
                  <c:v>31.7</c:v>
                </c:pt>
                <c:pt idx="10863">
                  <c:v>33.299999999999997</c:v>
                </c:pt>
                <c:pt idx="10864">
                  <c:v>34.4</c:v>
                </c:pt>
                <c:pt idx="10865">
                  <c:v>35.9</c:v>
                </c:pt>
                <c:pt idx="10866">
                  <c:v>36.799999999999997</c:v>
                </c:pt>
                <c:pt idx="10867">
                  <c:v>35.700000000000003</c:v>
                </c:pt>
                <c:pt idx="10868">
                  <c:v>33.9</c:v>
                </c:pt>
                <c:pt idx="10869">
                  <c:v>33.299999999999997</c:v>
                </c:pt>
                <c:pt idx="10870">
                  <c:v>32.9</c:v>
                </c:pt>
                <c:pt idx="10871">
                  <c:v>32.200000000000003</c:v>
                </c:pt>
                <c:pt idx="10872">
                  <c:v>31.4</c:v>
                </c:pt>
                <c:pt idx="10873">
                  <c:v>30.3</c:v>
                </c:pt>
                <c:pt idx="10874">
                  <c:v>29.5</c:v>
                </c:pt>
                <c:pt idx="10875">
                  <c:v>29.7</c:v>
                </c:pt>
                <c:pt idx="10876">
                  <c:v>30.3</c:v>
                </c:pt>
                <c:pt idx="10877">
                  <c:v>30.6</c:v>
                </c:pt>
                <c:pt idx="10878">
                  <c:v>30.8</c:v>
                </c:pt>
                <c:pt idx="10879">
                  <c:v>30.5</c:v>
                </c:pt>
                <c:pt idx="10880">
                  <c:v>31.2</c:v>
                </c:pt>
                <c:pt idx="10881">
                  <c:v>32.200000000000003</c:v>
                </c:pt>
                <c:pt idx="10882">
                  <c:v>32</c:v>
                </c:pt>
                <c:pt idx="10883">
                  <c:v>31</c:v>
                </c:pt>
                <c:pt idx="10884">
                  <c:v>30.4</c:v>
                </c:pt>
                <c:pt idx="10885">
                  <c:v>30.4</c:v>
                </c:pt>
                <c:pt idx="10886">
                  <c:v>29.6</c:v>
                </c:pt>
                <c:pt idx="10887">
                  <c:v>28.5</c:v>
                </c:pt>
                <c:pt idx="10888">
                  <c:v>28</c:v>
                </c:pt>
                <c:pt idx="10889">
                  <c:v>28.6</c:v>
                </c:pt>
                <c:pt idx="10890">
                  <c:v>29.2</c:v>
                </c:pt>
                <c:pt idx="10891">
                  <c:v>29.7</c:v>
                </c:pt>
                <c:pt idx="10892">
                  <c:v>30.4</c:v>
                </c:pt>
                <c:pt idx="10893">
                  <c:v>30.1</c:v>
                </c:pt>
                <c:pt idx="10894">
                  <c:v>29.7</c:v>
                </c:pt>
                <c:pt idx="10895">
                  <c:v>29.4</c:v>
                </c:pt>
                <c:pt idx="10896">
                  <c:v>29.6</c:v>
                </c:pt>
                <c:pt idx="10897">
                  <c:v>65.3</c:v>
                </c:pt>
                <c:pt idx="10898">
                  <c:v>182.6</c:v>
                </c:pt>
                <c:pt idx="10899">
                  <c:v>247.9</c:v>
                </c:pt>
                <c:pt idx="10900">
                  <c:v>148.69999999999999</c:v>
                </c:pt>
                <c:pt idx="10901">
                  <c:v>58.1</c:v>
                </c:pt>
                <c:pt idx="10902">
                  <c:v>34.1</c:v>
                </c:pt>
                <c:pt idx="10903">
                  <c:v>24.8</c:v>
                </c:pt>
                <c:pt idx="10904">
                  <c:v>24.9</c:v>
                </c:pt>
                <c:pt idx="10905">
                  <c:v>33.6</c:v>
                </c:pt>
                <c:pt idx="10906">
                  <c:v>40.700000000000003</c:v>
                </c:pt>
                <c:pt idx="10907">
                  <c:v>39.799999999999997</c:v>
                </c:pt>
                <c:pt idx="10908">
                  <c:v>35.1</c:v>
                </c:pt>
                <c:pt idx="10909">
                  <c:v>31.4</c:v>
                </c:pt>
                <c:pt idx="10910">
                  <c:v>30.7</c:v>
                </c:pt>
                <c:pt idx="10911">
                  <c:v>30.9</c:v>
                </c:pt>
                <c:pt idx="10912">
                  <c:v>30.7</c:v>
                </c:pt>
                <c:pt idx="10913">
                  <c:v>30.6</c:v>
                </c:pt>
                <c:pt idx="10914">
                  <c:v>30.7</c:v>
                </c:pt>
                <c:pt idx="10915">
                  <c:v>30.8</c:v>
                </c:pt>
                <c:pt idx="10916">
                  <c:v>30.8</c:v>
                </c:pt>
                <c:pt idx="10917">
                  <c:v>30.8</c:v>
                </c:pt>
                <c:pt idx="10918">
                  <c:v>30.9</c:v>
                </c:pt>
                <c:pt idx="10919">
                  <c:v>31.3</c:v>
                </c:pt>
                <c:pt idx="10920">
                  <c:v>32</c:v>
                </c:pt>
                <c:pt idx="10921">
                  <c:v>32</c:v>
                </c:pt>
                <c:pt idx="10922">
                  <c:v>31.7</c:v>
                </c:pt>
                <c:pt idx="10923">
                  <c:v>31.6</c:v>
                </c:pt>
                <c:pt idx="10924">
                  <c:v>31.7</c:v>
                </c:pt>
                <c:pt idx="10925">
                  <c:v>31.9</c:v>
                </c:pt>
                <c:pt idx="10926">
                  <c:v>32</c:v>
                </c:pt>
                <c:pt idx="10927">
                  <c:v>32.4</c:v>
                </c:pt>
                <c:pt idx="10928">
                  <c:v>32.299999999999997</c:v>
                </c:pt>
                <c:pt idx="10929">
                  <c:v>31.4</c:v>
                </c:pt>
                <c:pt idx="10930">
                  <c:v>30.9</c:v>
                </c:pt>
                <c:pt idx="10931">
                  <c:v>30.5</c:v>
                </c:pt>
                <c:pt idx="10932">
                  <c:v>30.2</c:v>
                </c:pt>
                <c:pt idx="10933">
                  <c:v>30</c:v>
                </c:pt>
                <c:pt idx="10934">
                  <c:v>29.8</c:v>
                </c:pt>
                <c:pt idx="10935">
                  <c:v>29.7</c:v>
                </c:pt>
                <c:pt idx="10936">
                  <c:v>29.8</c:v>
                </c:pt>
                <c:pt idx="10937">
                  <c:v>31</c:v>
                </c:pt>
                <c:pt idx="10938">
                  <c:v>31</c:v>
                </c:pt>
                <c:pt idx="10939">
                  <c:v>29</c:v>
                </c:pt>
                <c:pt idx="10940">
                  <c:v>28.4</c:v>
                </c:pt>
                <c:pt idx="10941">
                  <c:v>28.4</c:v>
                </c:pt>
                <c:pt idx="10942">
                  <c:v>28.3</c:v>
                </c:pt>
                <c:pt idx="10943">
                  <c:v>28.5</c:v>
                </c:pt>
                <c:pt idx="10944">
                  <c:v>28.9</c:v>
                </c:pt>
                <c:pt idx="10945">
                  <c:v>29.4</c:v>
                </c:pt>
                <c:pt idx="10946">
                  <c:v>30.1</c:v>
                </c:pt>
                <c:pt idx="10947">
                  <c:v>30.9</c:v>
                </c:pt>
                <c:pt idx="10948">
                  <c:v>31.4</c:v>
                </c:pt>
                <c:pt idx="10949">
                  <c:v>32.799999999999997</c:v>
                </c:pt>
                <c:pt idx="10950">
                  <c:v>33.5</c:v>
                </c:pt>
                <c:pt idx="10951">
                  <c:v>33.5</c:v>
                </c:pt>
                <c:pt idx="10952">
                  <c:v>33.4</c:v>
                </c:pt>
                <c:pt idx="10953">
                  <c:v>33.5</c:v>
                </c:pt>
                <c:pt idx="10954">
                  <c:v>33.200000000000003</c:v>
                </c:pt>
                <c:pt idx="10955">
                  <c:v>32.9</c:v>
                </c:pt>
                <c:pt idx="10956">
                  <c:v>32.9</c:v>
                </c:pt>
                <c:pt idx="10957">
                  <c:v>33.299999999999997</c:v>
                </c:pt>
                <c:pt idx="10958">
                  <c:v>33.799999999999997</c:v>
                </c:pt>
                <c:pt idx="10959">
                  <c:v>34</c:v>
                </c:pt>
                <c:pt idx="10960">
                  <c:v>33.9</c:v>
                </c:pt>
                <c:pt idx="10961">
                  <c:v>33.700000000000003</c:v>
                </c:pt>
                <c:pt idx="10962">
                  <c:v>33.9</c:v>
                </c:pt>
                <c:pt idx="10963">
                  <c:v>34.6</c:v>
                </c:pt>
                <c:pt idx="10964">
                  <c:v>35.1</c:v>
                </c:pt>
                <c:pt idx="10965">
                  <c:v>35.200000000000003</c:v>
                </c:pt>
                <c:pt idx="10966">
                  <c:v>36.1</c:v>
                </c:pt>
                <c:pt idx="10967">
                  <c:v>37.700000000000003</c:v>
                </c:pt>
                <c:pt idx="10968">
                  <c:v>39.200000000000003</c:v>
                </c:pt>
                <c:pt idx="10969">
                  <c:v>39.6</c:v>
                </c:pt>
                <c:pt idx="10970">
                  <c:v>39.299999999999997</c:v>
                </c:pt>
                <c:pt idx="10971">
                  <c:v>38.700000000000003</c:v>
                </c:pt>
                <c:pt idx="10972">
                  <c:v>38.299999999999997</c:v>
                </c:pt>
                <c:pt idx="10973">
                  <c:v>38.799999999999997</c:v>
                </c:pt>
                <c:pt idx="10974">
                  <c:v>42.8</c:v>
                </c:pt>
                <c:pt idx="10975">
                  <c:v>50.2</c:v>
                </c:pt>
                <c:pt idx="10976">
                  <c:v>54.3</c:v>
                </c:pt>
                <c:pt idx="10977">
                  <c:v>51.4</c:v>
                </c:pt>
                <c:pt idx="10978">
                  <c:v>46.3</c:v>
                </c:pt>
                <c:pt idx="10979">
                  <c:v>44</c:v>
                </c:pt>
                <c:pt idx="10980">
                  <c:v>44.9</c:v>
                </c:pt>
                <c:pt idx="10981">
                  <c:v>45.3</c:v>
                </c:pt>
                <c:pt idx="10982">
                  <c:v>44.6</c:v>
                </c:pt>
                <c:pt idx="10983">
                  <c:v>44.1</c:v>
                </c:pt>
                <c:pt idx="10984">
                  <c:v>43.5</c:v>
                </c:pt>
                <c:pt idx="10985">
                  <c:v>42.8</c:v>
                </c:pt>
                <c:pt idx="10986">
                  <c:v>42.4</c:v>
                </c:pt>
                <c:pt idx="10987">
                  <c:v>42</c:v>
                </c:pt>
                <c:pt idx="10988">
                  <c:v>41.7</c:v>
                </c:pt>
                <c:pt idx="10989">
                  <c:v>41.4</c:v>
                </c:pt>
                <c:pt idx="10990">
                  <c:v>41.1</c:v>
                </c:pt>
                <c:pt idx="10991">
                  <c:v>39</c:v>
                </c:pt>
                <c:pt idx="10992">
                  <c:v>38</c:v>
                </c:pt>
                <c:pt idx="10993">
                  <c:v>36.299999999999997</c:v>
                </c:pt>
                <c:pt idx="10994">
                  <c:v>36.200000000000003</c:v>
                </c:pt>
                <c:pt idx="10995">
                  <c:v>36.299999999999997</c:v>
                </c:pt>
                <c:pt idx="10996">
                  <c:v>35.9</c:v>
                </c:pt>
                <c:pt idx="10997">
                  <c:v>35.4</c:v>
                </c:pt>
                <c:pt idx="10998">
                  <c:v>36</c:v>
                </c:pt>
                <c:pt idx="10999">
                  <c:v>36.4</c:v>
                </c:pt>
                <c:pt idx="11000">
                  <c:v>35.799999999999997</c:v>
                </c:pt>
                <c:pt idx="11001">
                  <c:v>35.4</c:v>
                </c:pt>
                <c:pt idx="11002">
                  <c:v>35.200000000000003</c:v>
                </c:pt>
                <c:pt idx="11003">
                  <c:v>35.6</c:v>
                </c:pt>
                <c:pt idx="11004">
                  <c:v>35.9</c:v>
                </c:pt>
                <c:pt idx="11005">
                  <c:v>35.799999999999997</c:v>
                </c:pt>
                <c:pt idx="11006">
                  <c:v>35.700000000000003</c:v>
                </c:pt>
                <c:pt idx="11007">
                  <c:v>39.299999999999997</c:v>
                </c:pt>
                <c:pt idx="11008">
                  <c:v>50.3</c:v>
                </c:pt>
                <c:pt idx="11009">
                  <c:v>58.2</c:v>
                </c:pt>
                <c:pt idx="11010">
                  <c:v>52.3</c:v>
                </c:pt>
                <c:pt idx="11011">
                  <c:v>44.2</c:v>
                </c:pt>
                <c:pt idx="11012">
                  <c:v>40.9</c:v>
                </c:pt>
                <c:pt idx="11013">
                  <c:v>40.1</c:v>
                </c:pt>
                <c:pt idx="11014">
                  <c:v>41</c:v>
                </c:pt>
                <c:pt idx="11015">
                  <c:v>52.7</c:v>
                </c:pt>
                <c:pt idx="11016">
                  <c:v>536.6</c:v>
                </c:pt>
                <c:pt idx="11017">
                  <c:v>1153.8</c:v>
                </c:pt>
                <c:pt idx="11018">
                  <c:v>696.3</c:v>
                </c:pt>
                <c:pt idx="11019">
                  <c:v>315.10000000000002</c:v>
                </c:pt>
                <c:pt idx="11020">
                  <c:v>183.5</c:v>
                </c:pt>
                <c:pt idx="11021">
                  <c:v>130.1</c:v>
                </c:pt>
                <c:pt idx="11022">
                  <c:v>104.4</c:v>
                </c:pt>
                <c:pt idx="11023">
                  <c:v>92.7</c:v>
                </c:pt>
                <c:pt idx="11024">
                  <c:v>88.2</c:v>
                </c:pt>
                <c:pt idx="11025">
                  <c:v>86.2</c:v>
                </c:pt>
                <c:pt idx="11026">
                  <c:v>82.5</c:v>
                </c:pt>
                <c:pt idx="11027">
                  <c:v>78.3</c:v>
                </c:pt>
                <c:pt idx="11028">
                  <c:v>77.099999999999994</c:v>
                </c:pt>
                <c:pt idx="11029">
                  <c:v>78.3</c:v>
                </c:pt>
                <c:pt idx="11030">
                  <c:v>78.2</c:v>
                </c:pt>
                <c:pt idx="11031">
                  <c:v>73.5</c:v>
                </c:pt>
                <c:pt idx="11032">
                  <c:v>68.900000000000006</c:v>
                </c:pt>
                <c:pt idx="11033">
                  <c:v>66.7</c:v>
                </c:pt>
                <c:pt idx="11034">
                  <c:v>66.099999999999994</c:v>
                </c:pt>
                <c:pt idx="11035">
                  <c:v>64.7</c:v>
                </c:pt>
                <c:pt idx="11036">
                  <c:v>62.9</c:v>
                </c:pt>
                <c:pt idx="11037">
                  <c:v>61.7</c:v>
                </c:pt>
                <c:pt idx="11038">
                  <c:v>60.6</c:v>
                </c:pt>
                <c:pt idx="11039">
                  <c:v>59.1</c:v>
                </c:pt>
                <c:pt idx="11040">
                  <c:v>57.9</c:v>
                </c:pt>
                <c:pt idx="11041">
                  <c:v>57</c:v>
                </c:pt>
                <c:pt idx="11042">
                  <c:v>55.4</c:v>
                </c:pt>
                <c:pt idx="11043">
                  <c:v>53.3</c:v>
                </c:pt>
                <c:pt idx="11044">
                  <c:v>52.6</c:v>
                </c:pt>
                <c:pt idx="11045">
                  <c:v>52.6</c:v>
                </c:pt>
                <c:pt idx="11046">
                  <c:v>52.6</c:v>
                </c:pt>
                <c:pt idx="11047">
                  <c:v>52.6</c:v>
                </c:pt>
                <c:pt idx="11048">
                  <c:v>52.6</c:v>
                </c:pt>
                <c:pt idx="11049">
                  <c:v>52.6</c:v>
                </c:pt>
                <c:pt idx="11050">
                  <c:v>52.5</c:v>
                </c:pt>
                <c:pt idx="11051">
                  <c:v>52.3</c:v>
                </c:pt>
                <c:pt idx="11052">
                  <c:v>52</c:v>
                </c:pt>
                <c:pt idx="11053">
                  <c:v>52</c:v>
                </c:pt>
                <c:pt idx="11054">
                  <c:v>51.8</c:v>
                </c:pt>
                <c:pt idx="11055">
                  <c:v>50.9</c:v>
                </c:pt>
                <c:pt idx="11056">
                  <c:v>49.5</c:v>
                </c:pt>
                <c:pt idx="11057">
                  <c:v>48.1</c:v>
                </c:pt>
                <c:pt idx="11058">
                  <c:v>48.1</c:v>
                </c:pt>
                <c:pt idx="11059">
                  <c:v>48.1</c:v>
                </c:pt>
                <c:pt idx="11060">
                  <c:v>48.1</c:v>
                </c:pt>
                <c:pt idx="11061">
                  <c:v>48.1</c:v>
                </c:pt>
                <c:pt idx="11062">
                  <c:v>48.1</c:v>
                </c:pt>
                <c:pt idx="11063">
                  <c:v>48.1</c:v>
                </c:pt>
                <c:pt idx="11064">
                  <c:v>48.1</c:v>
                </c:pt>
                <c:pt idx="11065">
                  <c:v>48</c:v>
                </c:pt>
                <c:pt idx="11066">
                  <c:v>47.5</c:v>
                </c:pt>
                <c:pt idx="11067">
                  <c:v>47.1</c:v>
                </c:pt>
                <c:pt idx="11068">
                  <c:v>47.1</c:v>
                </c:pt>
                <c:pt idx="11069">
                  <c:v>47</c:v>
                </c:pt>
                <c:pt idx="11070">
                  <c:v>46.7</c:v>
                </c:pt>
                <c:pt idx="11071">
                  <c:v>46.2</c:v>
                </c:pt>
                <c:pt idx="11072">
                  <c:v>45.3</c:v>
                </c:pt>
                <c:pt idx="11073">
                  <c:v>45.1</c:v>
                </c:pt>
                <c:pt idx="11074">
                  <c:v>45.2</c:v>
                </c:pt>
                <c:pt idx="11075">
                  <c:v>44.6</c:v>
                </c:pt>
                <c:pt idx="11076">
                  <c:v>44</c:v>
                </c:pt>
                <c:pt idx="11077">
                  <c:v>43.7</c:v>
                </c:pt>
                <c:pt idx="11078">
                  <c:v>43.5</c:v>
                </c:pt>
                <c:pt idx="11079">
                  <c:v>43.1</c:v>
                </c:pt>
                <c:pt idx="11080">
                  <c:v>42.3</c:v>
                </c:pt>
                <c:pt idx="11081">
                  <c:v>41.5</c:v>
                </c:pt>
                <c:pt idx="11082">
                  <c:v>42.7</c:v>
                </c:pt>
                <c:pt idx="11083">
                  <c:v>46</c:v>
                </c:pt>
                <c:pt idx="11084">
                  <c:v>51</c:v>
                </c:pt>
                <c:pt idx="11085">
                  <c:v>56.2</c:v>
                </c:pt>
                <c:pt idx="11086">
                  <c:v>51.7</c:v>
                </c:pt>
                <c:pt idx="11087">
                  <c:v>47.4</c:v>
                </c:pt>
                <c:pt idx="11088">
                  <c:v>47.1</c:v>
                </c:pt>
                <c:pt idx="11089">
                  <c:v>47.1</c:v>
                </c:pt>
                <c:pt idx="11090">
                  <c:v>45.5</c:v>
                </c:pt>
                <c:pt idx="11091">
                  <c:v>44.3</c:v>
                </c:pt>
                <c:pt idx="11092">
                  <c:v>44.3</c:v>
                </c:pt>
                <c:pt idx="11093">
                  <c:v>44</c:v>
                </c:pt>
                <c:pt idx="11094">
                  <c:v>42.6</c:v>
                </c:pt>
                <c:pt idx="11095">
                  <c:v>42</c:v>
                </c:pt>
                <c:pt idx="11096">
                  <c:v>42.1</c:v>
                </c:pt>
                <c:pt idx="11097">
                  <c:v>41.9</c:v>
                </c:pt>
                <c:pt idx="11098">
                  <c:v>41.3</c:v>
                </c:pt>
                <c:pt idx="11099">
                  <c:v>41.8</c:v>
                </c:pt>
                <c:pt idx="11100">
                  <c:v>44.4</c:v>
                </c:pt>
                <c:pt idx="11101">
                  <c:v>45.8</c:v>
                </c:pt>
                <c:pt idx="11102">
                  <c:v>47.8</c:v>
                </c:pt>
                <c:pt idx="11103">
                  <c:v>52.4</c:v>
                </c:pt>
                <c:pt idx="11104">
                  <c:v>53.8</c:v>
                </c:pt>
                <c:pt idx="11105">
                  <c:v>52.5</c:v>
                </c:pt>
                <c:pt idx="11106">
                  <c:v>53.6</c:v>
                </c:pt>
                <c:pt idx="11107">
                  <c:v>56.8</c:v>
                </c:pt>
                <c:pt idx="11108">
                  <c:v>55.8</c:v>
                </c:pt>
                <c:pt idx="11109">
                  <c:v>50.6</c:v>
                </c:pt>
                <c:pt idx="11110">
                  <c:v>46.6</c:v>
                </c:pt>
                <c:pt idx="11111">
                  <c:v>43.7</c:v>
                </c:pt>
                <c:pt idx="11112">
                  <c:v>40.6</c:v>
                </c:pt>
                <c:pt idx="11113">
                  <c:v>37.9</c:v>
                </c:pt>
                <c:pt idx="11114">
                  <c:v>37.4</c:v>
                </c:pt>
                <c:pt idx="11115">
                  <c:v>37.200000000000003</c:v>
                </c:pt>
                <c:pt idx="11116">
                  <c:v>36.6</c:v>
                </c:pt>
                <c:pt idx="11117">
                  <c:v>39</c:v>
                </c:pt>
                <c:pt idx="11118">
                  <c:v>49.5</c:v>
                </c:pt>
                <c:pt idx="11119">
                  <c:v>67.400000000000006</c:v>
                </c:pt>
                <c:pt idx="11120">
                  <c:v>73.400000000000006</c:v>
                </c:pt>
                <c:pt idx="11121">
                  <c:v>56.1</c:v>
                </c:pt>
                <c:pt idx="11122">
                  <c:v>47.3</c:v>
                </c:pt>
                <c:pt idx="11123">
                  <c:v>42.7</c:v>
                </c:pt>
                <c:pt idx="11124">
                  <c:v>39.799999999999997</c:v>
                </c:pt>
                <c:pt idx="11125">
                  <c:v>38</c:v>
                </c:pt>
                <c:pt idx="11126">
                  <c:v>37.200000000000003</c:v>
                </c:pt>
                <c:pt idx="11127">
                  <c:v>36.4</c:v>
                </c:pt>
                <c:pt idx="11128">
                  <c:v>36</c:v>
                </c:pt>
                <c:pt idx="11129">
                  <c:v>35.799999999999997</c:v>
                </c:pt>
                <c:pt idx="11130">
                  <c:v>35.700000000000003</c:v>
                </c:pt>
                <c:pt idx="11131">
                  <c:v>35.700000000000003</c:v>
                </c:pt>
                <c:pt idx="11132">
                  <c:v>35.6</c:v>
                </c:pt>
                <c:pt idx="11133">
                  <c:v>34.1</c:v>
                </c:pt>
                <c:pt idx="11134">
                  <c:v>31</c:v>
                </c:pt>
                <c:pt idx="11135">
                  <c:v>28.8</c:v>
                </c:pt>
                <c:pt idx="11136">
                  <c:v>27.4</c:v>
                </c:pt>
                <c:pt idx="11137">
                  <c:v>26.8</c:v>
                </c:pt>
                <c:pt idx="11138">
                  <c:v>26.9</c:v>
                </c:pt>
                <c:pt idx="11139">
                  <c:v>29</c:v>
                </c:pt>
                <c:pt idx="11140">
                  <c:v>33.6</c:v>
                </c:pt>
                <c:pt idx="11141">
                  <c:v>36</c:v>
                </c:pt>
                <c:pt idx="11142">
                  <c:v>36.5</c:v>
                </c:pt>
                <c:pt idx="11143">
                  <c:v>36.5</c:v>
                </c:pt>
                <c:pt idx="11144">
                  <c:v>36.5</c:v>
                </c:pt>
                <c:pt idx="11145">
                  <c:v>36.5</c:v>
                </c:pt>
                <c:pt idx="11146">
                  <c:v>36.5</c:v>
                </c:pt>
                <c:pt idx="11147">
                  <c:v>36.4</c:v>
                </c:pt>
                <c:pt idx="11148">
                  <c:v>36</c:v>
                </c:pt>
                <c:pt idx="11149">
                  <c:v>35.200000000000003</c:v>
                </c:pt>
                <c:pt idx="11150">
                  <c:v>34.4</c:v>
                </c:pt>
                <c:pt idx="11151">
                  <c:v>33.9</c:v>
                </c:pt>
                <c:pt idx="11152">
                  <c:v>33.799999999999997</c:v>
                </c:pt>
                <c:pt idx="11153">
                  <c:v>33.700000000000003</c:v>
                </c:pt>
                <c:pt idx="11154">
                  <c:v>33.299999999999997</c:v>
                </c:pt>
                <c:pt idx="11155">
                  <c:v>32.9</c:v>
                </c:pt>
                <c:pt idx="11156">
                  <c:v>33.799999999999997</c:v>
                </c:pt>
                <c:pt idx="11157">
                  <c:v>35.4</c:v>
                </c:pt>
                <c:pt idx="11158">
                  <c:v>35.299999999999997</c:v>
                </c:pt>
                <c:pt idx="11159">
                  <c:v>34</c:v>
                </c:pt>
                <c:pt idx="11160">
                  <c:v>32.799999999999997</c:v>
                </c:pt>
                <c:pt idx="11161">
                  <c:v>32.4</c:v>
                </c:pt>
                <c:pt idx="11162">
                  <c:v>31.8</c:v>
                </c:pt>
                <c:pt idx="11163">
                  <c:v>31.5</c:v>
                </c:pt>
                <c:pt idx="11164">
                  <c:v>31.4</c:v>
                </c:pt>
                <c:pt idx="11165">
                  <c:v>31.3</c:v>
                </c:pt>
                <c:pt idx="11166">
                  <c:v>32.1</c:v>
                </c:pt>
                <c:pt idx="11167">
                  <c:v>32.700000000000003</c:v>
                </c:pt>
                <c:pt idx="11168">
                  <c:v>33.200000000000003</c:v>
                </c:pt>
                <c:pt idx="11169">
                  <c:v>36</c:v>
                </c:pt>
                <c:pt idx="11170">
                  <c:v>40.299999999999997</c:v>
                </c:pt>
                <c:pt idx="11171">
                  <c:v>41.3</c:v>
                </c:pt>
                <c:pt idx="11172">
                  <c:v>41.7</c:v>
                </c:pt>
                <c:pt idx="11173">
                  <c:v>41.1</c:v>
                </c:pt>
                <c:pt idx="11174">
                  <c:v>40.6</c:v>
                </c:pt>
                <c:pt idx="11175">
                  <c:v>40.799999999999997</c:v>
                </c:pt>
                <c:pt idx="11176">
                  <c:v>41.6</c:v>
                </c:pt>
                <c:pt idx="11177">
                  <c:v>42.4</c:v>
                </c:pt>
                <c:pt idx="11178">
                  <c:v>42.3</c:v>
                </c:pt>
                <c:pt idx="11179">
                  <c:v>44.6</c:v>
                </c:pt>
                <c:pt idx="11180">
                  <c:v>49.9</c:v>
                </c:pt>
                <c:pt idx="11181">
                  <c:v>49.8</c:v>
                </c:pt>
                <c:pt idx="11182">
                  <c:v>44.1</c:v>
                </c:pt>
                <c:pt idx="11183">
                  <c:v>39.5</c:v>
                </c:pt>
                <c:pt idx="11184">
                  <c:v>40.299999999999997</c:v>
                </c:pt>
                <c:pt idx="11185">
                  <c:v>41.2</c:v>
                </c:pt>
                <c:pt idx="11186">
                  <c:v>40</c:v>
                </c:pt>
                <c:pt idx="11187">
                  <c:v>38</c:v>
                </c:pt>
                <c:pt idx="11188">
                  <c:v>36.4</c:v>
                </c:pt>
                <c:pt idx="11189">
                  <c:v>36.299999999999997</c:v>
                </c:pt>
                <c:pt idx="11190">
                  <c:v>36.799999999999997</c:v>
                </c:pt>
                <c:pt idx="11191">
                  <c:v>36.799999999999997</c:v>
                </c:pt>
                <c:pt idx="11192">
                  <c:v>35.200000000000003</c:v>
                </c:pt>
                <c:pt idx="11193">
                  <c:v>33.5</c:v>
                </c:pt>
                <c:pt idx="11194">
                  <c:v>33.5</c:v>
                </c:pt>
                <c:pt idx="11195">
                  <c:v>33.700000000000003</c:v>
                </c:pt>
                <c:pt idx="11196">
                  <c:v>33.9</c:v>
                </c:pt>
                <c:pt idx="11197">
                  <c:v>34.5</c:v>
                </c:pt>
                <c:pt idx="11198">
                  <c:v>34.799999999999997</c:v>
                </c:pt>
                <c:pt idx="11199">
                  <c:v>34.9</c:v>
                </c:pt>
                <c:pt idx="11200">
                  <c:v>35.1</c:v>
                </c:pt>
                <c:pt idx="11201">
                  <c:v>35.5</c:v>
                </c:pt>
                <c:pt idx="11202">
                  <c:v>35.700000000000003</c:v>
                </c:pt>
                <c:pt idx="11203">
                  <c:v>35.700000000000003</c:v>
                </c:pt>
                <c:pt idx="11204">
                  <c:v>35.6</c:v>
                </c:pt>
                <c:pt idx="11205">
                  <c:v>35.6</c:v>
                </c:pt>
                <c:pt idx="11206">
                  <c:v>36.700000000000003</c:v>
                </c:pt>
                <c:pt idx="11207">
                  <c:v>37.299999999999997</c:v>
                </c:pt>
                <c:pt idx="11208">
                  <c:v>37.1</c:v>
                </c:pt>
                <c:pt idx="11209">
                  <c:v>37.1</c:v>
                </c:pt>
                <c:pt idx="11210">
                  <c:v>37.799999999999997</c:v>
                </c:pt>
                <c:pt idx="11211">
                  <c:v>38.9</c:v>
                </c:pt>
                <c:pt idx="11212">
                  <c:v>39.200000000000003</c:v>
                </c:pt>
                <c:pt idx="11213">
                  <c:v>39</c:v>
                </c:pt>
                <c:pt idx="11214">
                  <c:v>38.6</c:v>
                </c:pt>
                <c:pt idx="11215">
                  <c:v>40.9</c:v>
                </c:pt>
                <c:pt idx="11216">
                  <c:v>50.4</c:v>
                </c:pt>
                <c:pt idx="11217">
                  <c:v>55.2</c:v>
                </c:pt>
                <c:pt idx="11218">
                  <c:v>45.1</c:v>
                </c:pt>
                <c:pt idx="11219">
                  <c:v>39.299999999999997</c:v>
                </c:pt>
                <c:pt idx="11220">
                  <c:v>37</c:v>
                </c:pt>
                <c:pt idx="11221">
                  <c:v>36.200000000000003</c:v>
                </c:pt>
                <c:pt idx="11222">
                  <c:v>36.4</c:v>
                </c:pt>
                <c:pt idx="11223">
                  <c:v>36.1</c:v>
                </c:pt>
                <c:pt idx="11224">
                  <c:v>35.299999999999997</c:v>
                </c:pt>
                <c:pt idx="11225">
                  <c:v>34.9</c:v>
                </c:pt>
                <c:pt idx="11226">
                  <c:v>35.5</c:v>
                </c:pt>
                <c:pt idx="11227">
                  <c:v>36.799999999999997</c:v>
                </c:pt>
                <c:pt idx="11228">
                  <c:v>37.5</c:v>
                </c:pt>
                <c:pt idx="11229">
                  <c:v>37</c:v>
                </c:pt>
                <c:pt idx="11230">
                  <c:v>36</c:v>
                </c:pt>
                <c:pt idx="11231">
                  <c:v>36</c:v>
                </c:pt>
                <c:pt idx="11232">
                  <c:v>35.6</c:v>
                </c:pt>
                <c:pt idx="11233">
                  <c:v>35.299999999999997</c:v>
                </c:pt>
                <c:pt idx="11234">
                  <c:v>34.9</c:v>
                </c:pt>
                <c:pt idx="11235">
                  <c:v>34.200000000000003</c:v>
                </c:pt>
                <c:pt idx="11236">
                  <c:v>33</c:v>
                </c:pt>
                <c:pt idx="11237">
                  <c:v>31.3</c:v>
                </c:pt>
                <c:pt idx="11238">
                  <c:v>30.1</c:v>
                </c:pt>
                <c:pt idx="11239">
                  <c:v>30.2</c:v>
                </c:pt>
                <c:pt idx="11240">
                  <c:v>31.1</c:v>
                </c:pt>
                <c:pt idx="11241">
                  <c:v>31.3</c:v>
                </c:pt>
                <c:pt idx="11242">
                  <c:v>31.2</c:v>
                </c:pt>
                <c:pt idx="11243">
                  <c:v>31.1</c:v>
                </c:pt>
                <c:pt idx="11244">
                  <c:v>31.1</c:v>
                </c:pt>
                <c:pt idx="11245">
                  <c:v>30.8</c:v>
                </c:pt>
                <c:pt idx="11246">
                  <c:v>30.5</c:v>
                </c:pt>
                <c:pt idx="11247">
                  <c:v>31.2</c:v>
                </c:pt>
                <c:pt idx="11248">
                  <c:v>32.6</c:v>
                </c:pt>
                <c:pt idx="11249">
                  <c:v>33.200000000000003</c:v>
                </c:pt>
                <c:pt idx="11250">
                  <c:v>33.700000000000003</c:v>
                </c:pt>
                <c:pt idx="11251">
                  <c:v>33.9</c:v>
                </c:pt>
                <c:pt idx="11252">
                  <c:v>34.200000000000003</c:v>
                </c:pt>
                <c:pt idx="11253">
                  <c:v>35.4</c:v>
                </c:pt>
                <c:pt idx="11254">
                  <c:v>35.5</c:v>
                </c:pt>
                <c:pt idx="11255">
                  <c:v>34.200000000000003</c:v>
                </c:pt>
                <c:pt idx="11256">
                  <c:v>33.5</c:v>
                </c:pt>
                <c:pt idx="11257">
                  <c:v>33.200000000000003</c:v>
                </c:pt>
                <c:pt idx="11258">
                  <c:v>32.9</c:v>
                </c:pt>
                <c:pt idx="11259">
                  <c:v>32.299999999999997</c:v>
                </c:pt>
                <c:pt idx="11260">
                  <c:v>31.2</c:v>
                </c:pt>
                <c:pt idx="11261">
                  <c:v>30.8</c:v>
                </c:pt>
                <c:pt idx="11262">
                  <c:v>30.5</c:v>
                </c:pt>
                <c:pt idx="11263">
                  <c:v>30.2</c:v>
                </c:pt>
                <c:pt idx="11264">
                  <c:v>29.9</c:v>
                </c:pt>
                <c:pt idx="11265">
                  <c:v>29.3</c:v>
                </c:pt>
                <c:pt idx="11266">
                  <c:v>29.4</c:v>
                </c:pt>
                <c:pt idx="11267">
                  <c:v>29.9</c:v>
                </c:pt>
                <c:pt idx="11268">
                  <c:v>30.3</c:v>
                </c:pt>
                <c:pt idx="11269">
                  <c:v>30.7</c:v>
                </c:pt>
                <c:pt idx="11270">
                  <c:v>31</c:v>
                </c:pt>
                <c:pt idx="11271">
                  <c:v>31.3</c:v>
                </c:pt>
                <c:pt idx="11272">
                  <c:v>31.1</c:v>
                </c:pt>
                <c:pt idx="11273">
                  <c:v>30.6</c:v>
                </c:pt>
                <c:pt idx="11274">
                  <c:v>30.1</c:v>
                </c:pt>
                <c:pt idx="11275">
                  <c:v>30.2</c:v>
                </c:pt>
                <c:pt idx="11276">
                  <c:v>30.7</c:v>
                </c:pt>
                <c:pt idx="11277">
                  <c:v>31.1</c:v>
                </c:pt>
                <c:pt idx="11278">
                  <c:v>31.3</c:v>
                </c:pt>
                <c:pt idx="11279">
                  <c:v>31.3</c:v>
                </c:pt>
                <c:pt idx="11280">
                  <c:v>31.3</c:v>
                </c:pt>
                <c:pt idx="11281">
                  <c:v>31</c:v>
                </c:pt>
                <c:pt idx="11282">
                  <c:v>30.5</c:v>
                </c:pt>
                <c:pt idx="11283">
                  <c:v>29.8</c:v>
                </c:pt>
                <c:pt idx="11284">
                  <c:v>29.5</c:v>
                </c:pt>
                <c:pt idx="11285">
                  <c:v>30</c:v>
                </c:pt>
                <c:pt idx="11286">
                  <c:v>30.2</c:v>
                </c:pt>
                <c:pt idx="11287">
                  <c:v>30.5</c:v>
                </c:pt>
                <c:pt idx="11288">
                  <c:v>30.9</c:v>
                </c:pt>
                <c:pt idx="11289">
                  <c:v>30.4</c:v>
                </c:pt>
                <c:pt idx="11290">
                  <c:v>29.9</c:v>
                </c:pt>
                <c:pt idx="11291">
                  <c:v>30.5</c:v>
                </c:pt>
                <c:pt idx="11292">
                  <c:v>31</c:v>
                </c:pt>
                <c:pt idx="11293">
                  <c:v>30.9</c:v>
                </c:pt>
                <c:pt idx="11294">
                  <c:v>31</c:v>
                </c:pt>
                <c:pt idx="11295">
                  <c:v>31.2</c:v>
                </c:pt>
                <c:pt idx="11296">
                  <c:v>31.3</c:v>
                </c:pt>
                <c:pt idx="11297">
                  <c:v>31.3</c:v>
                </c:pt>
                <c:pt idx="11298">
                  <c:v>31.3</c:v>
                </c:pt>
                <c:pt idx="11299">
                  <c:v>31.3</c:v>
                </c:pt>
                <c:pt idx="11300">
                  <c:v>31.3</c:v>
                </c:pt>
                <c:pt idx="11301">
                  <c:v>31.4</c:v>
                </c:pt>
                <c:pt idx="11302">
                  <c:v>32</c:v>
                </c:pt>
                <c:pt idx="11303">
                  <c:v>32.799999999999997</c:v>
                </c:pt>
                <c:pt idx="11304">
                  <c:v>33.6</c:v>
                </c:pt>
                <c:pt idx="11305">
                  <c:v>34.6</c:v>
                </c:pt>
                <c:pt idx="11306">
                  <c:v>34.799999999999997</c:v>
                </c:pt>
                <c:pt idx="11307">
                  <c:v>34.5</c:v>
                </c:pt>
                <c:pt idx="11308">
                  <c:v>34</c:v>
                </c:pt>
                <c:pt idx="11309">
                  <c:v>34</c:v>
                </c:pt>
                <c:pt idx="11310">
                  <c:v>34</c:v>
                </c:pt>
                <c:pt idx="11311">
                  <c:v>33.799999999999997</c:v>
                </c:pt>
                <c:pt idx="11312">
                  <c:v>33.5</c:v>
                </c:pt>
                <c:pt idx="11313">
                  <c:v>34</c:v>
                </c:pt>
                <c:pt idx="11314">
                  <c:v>34.9</c:v>
                </c:pt>
                <c:pt idx="11315">
                  <c:v>35.299999999999997</c:v>
                </c:pt>
                <c:pt idx="11316">
                  <c:v>35.1</c:v>
                </c:pt>
                <c:pt idx="11317">
                  <c:v>34.5</c:v>
                </c:pt>
                <c:pt idx="11318">
                  <c:v>34</c:v>
                </c:pt>
                <c:pt idx="11319">
                  <c:v>34</c:v>
                </c:pt>
                <c:pt idx="11320">
                  <c:v>34.1</c:v>
                </c:pt>
                <c:pt idx="11321">
                  <c:v>34.4</c:v>
                </c:pt>
                <c:pt idx="11322">
                  <c:v>34.9</c:v>
                </c:pt>
                <c:pt idx="11323">
                  <c:v>34.9</c:v>
                </c:pt>
                <c:pt idx="11324">
                  <c:v>35.1</c:v>
                </c:pt>
                <c:pt idx="11325">
                  <c:v>36</c:v>
                </c:pt>
                <c:pt idx="11326">
                  <c:v>37.200000000000003</c:v>
                </c:pt>
                <c:pt idx="11327">
                  <c:v>38.4</c:v>
                </c:pt>
                <c:pt idx="11328">
                  <c:v>39.9</c:v>
                </c:pt>
                <c:pt idx="11329">
                  <c:v>39.299999999999997</c:v>
                </c:pt>
                <c:pt idx="11330">
                  <c:v>37.200000000000003</c:v>
                </c:pt>
                <c:pt idx="11331">
                  <c:v>35.9</c:v>
                </c:pt>
                <c:pt idx="11332">
                  <c:v>35.299999999999997</c:v>
                </c:pt>
                <c:pt idx="11333">
                  <c:v>35.200000000000003</c:v>
                </c:pt>
                <c:pt idx="11334">
                  <c:v>35</c:v>
                </c:pt>
                <c:pt idx="11335">
                  <c:v>34.9</c:v>
                </c:pt>
                <c:pt idx="11336">
                  <c:v>35</c:v>
                </c:pt>
                <c:pt idx="11337">
                  <c:v>35.200000000000003</c:v>
                </c:pt>
                <c:pt idx="11338">
                  <c:v>35.4</c:v>
                </c:pt>
                <c:pt idx="11339">
                  <c:v>35.6</c:v>
                </c:pt>
                <c:pt idx="11340">
                  <c:v>35.799999999999997</c:v>
                </c:pt>
                <c:pt idx="11341">
                  <c:v>36.4</c:v>
                </c:pt>
                <c:pt idx="11342">
                  <c:v>37.4</c:v>
                </c:pt>
                <c:pt idx="11343">
                  <c:v>37.299999999999997</c:v>
                </c:pt>
                <c:pt idx="11344">
                  <c:v>36.299999999999997</c:v>
                </c:pt>
                <c:pt idx="11345">
                  <c:v>34.799999999999997</c:v>
                </c:pt>
                <c:pt idx="11346">
                  <c:v>34.5</c:v>
                </c:pt>
                <c:pt idx="11347">
                  <c:v>34.5</c:v>
                </c:pt>
                <c:pt idx="11348">
                  <c:v>34.5</c:v>
                </c:pt>
                <c:pt idx="11349">
                  <c:v>34.700000000000003</c:v>
                </c:pt>
                <c:pt idx="11350">
                  <c:v>35.200000000000003</c:v>
                </c:pt>
                <c:pt idx="11351">
                  <c:v>35.299999999999997</c:v>
                </c:pt>
                <c:pt idx="11352">
                  <c:v>35.299999999999997</c:v>
                </c:pt>
                <c:pt idx="11353">
                  <c:v>36.4</c:v>
                </c:pt>
                <c:pt idx="11354">
                  <c:v>39.6</c:v>
                </c:pt>
                <c:pt idx="11355">
                  <c:v>42.2</c:v>
                </c:pt>
                <c:pt idx="11356">
                  <c:v>42.8</c:v>
                </c:pt>
                <c:pt idx="11357">
                  <c:v>43</c:v>
                </c:pt>
                <c:pt idx="11358">
                  <c:v>43</c:v>
                </c:pt>
                <c:pt idx="11359">
                  <c:v>43.5</c:v>
                </c:pt>
                <c:pt idx="11360">
                  <c:v>46.8</c:v>
                </c:pt>
                <c:pt idx="11361">
                  <c:v>51.6</c:v>
                </c:pt>
                <c:pt idx="11362">
                  <c:v>52.4</c:v>
                </c:pt>
                <c:pt idx="11363">
                  <c:v>49.7</c:v>
                </c:pt>
                <c:pt idx="11364">
                  <c:v>45.8</c:v>
                </c:pt>
                <c:pt idx="11365">
                  <c:v>43.6</c:v>
                </c:pt>
                <c:pt idx="11366">
                  <c:v>43</c:v>
                </c:pt>
                <c:pt idx="11367">
                  <c:v>42.9</c:v>
                </c:pt>
                <c:pt idx="11368">
                  <c:v>42.4</c:v>
                </c:pt>
                <c:pt idx="11369">
                  <c:v>41.9</c:v>
                </c:pt>
                <c:pt idx="11370">
                  <c:v>41.7</c:v>
                </c:pt>
                <c:pt idx="11371">
                  <c:v>41.5</c:v>
                </c:pt>
                <c:pt idx="11372">
                  <c:v>41.5</c:v>
                </c:pt>
                <c:pt idx="11373">
                  <c:v>41.7</c:v>
                </c:pt>
                <c:pt idx="11374">
                  <c:v>42.3</c:v>
                </c:pt>
                <c:pt idx="11375">
                  <c:v>74.900000000000006</c:v>
                </c:pt>
                <c:pt idx="11376">
                  <c:v>232.7</c:v>
                </c:pt>
                <c:pt idx="11377">
                  <c:v>336.9</c:v>
                </c:pt>
                <c:pt idx="11378">
                  <c:v>176</c:v>
                </c:pt>
                <c:pt idx="11379">
                  <c:v>89.2</c:v>
                </c:pt>
                <c:pt idx="11380">
                  <c:v>64</c:v>
                </c:pt>
                <c:pt idx="11381">
                  <c:v>53.1</c:v>
                </c:pt>
                <c:pt idx="11382">
                  <c:v>48.6</c:v>
                </c:pt>
                <c:pt idx="11383">
                  <c:v>46.2</c:v>
                </c:pt>
                <c:pt idx="11384">
                  <c:v>44.5</c:v>
                </c:pt>
                <c:pt idx="11385">
                  <c:v>43.3</c:v>
                </c:pt>
                <c:pt idx="11386">
                  <c:v>42.3</c:v>
                </c:pt>
                <c:pt idx="11387">
                  <c:v>40.700000000000003</c:v>
                </c:pt>
                <c:pt idx="11388">
                  <c:v>40</c:v>
                </c:pt>
                <c:pt idx="11389">
                  <c:v>42.1</c:v>
                </c:pt>
                <c:pt idx="11390">
                  <c:v>54.4</c:v>
                </c:pt>
                <c:pt idx="11391">
                  <c:v>66</c:v>
                </c:pt>
                <c:pt idx="11392">
                  <c:v>52.9</c:v>
                </c:pt>
                <c:pt idx="11393">
                  <c:v>45.4</c:v>
                </c:pt>
                <c:pt idx="11394">
                  <c:v>42.9</c:v>
                </c:pt>
                <c:pt idx="11395">
                  <c:v>42.7</c:v>
                </c:pt>
                <c:pt idx="11396">
                  <c:v>43</c:v>
                </c:pt>
                <c:pt idx="11397">
                  <c:v>43</c:v>
                </c:pt>
                <c:pt idx="11398">
                  <c:v>42.8</c:v>
                </c:pt>
                <c:pt idx="11399">
                  <c:v>42.2</c:v>
                </c:pt>
                <c:pt idx="11400">
                  <c:v>42</c:v>
                </c:pt>
                <c:pt idx="11401">
                  <c:v>42.1</c:v>
                </c:pt>
                <c:pt idx="11402">
                  <c:v>42.3</c:v>
                </c:pt>
                <c:pt idx="11403">
                  <c:v>42.8</c:v>
                </c:pt>
                <c:pt idx="11404">
                  <c:v>44</c:v>
                </c:pt>
                <c:pt idx="11405">
                  <c:v>45.8</c:v>
                </c:pt>
                <c:pt idx="11406">
                  <c:v>46.9</c:v>
                </c:pt>
                <c:pt idx="11407">
                  <c:v>46.6</c:v>
                </c:pt>
                <c:pt idx="11408">
                  <c:v>45.7</c:v>
                </c:pt>
                <c:pt idx="11409">
                  <c:v>45.3</c:v>
                </c:pt>
                <c:pt idx="11410">
                  <c:v>46.2</c:v>
                </c:pt>
                <c:pt idx="11411">
                  <c:v>48.8</c:v>
                </c:pt>
                <c:pt idx="11412">
                  <c:v>53</c:v>
                </c:pt>
                <c:pt idx="11413">
                  <c:v>55.2</c:v>
                </c:pt>
                <c:pt idx="11414">
                  <c:v>54.7</c:v>
                </c:pt>
                <c:pt idx="11415">
                  <c:v>53.7</c:v>
                </c:pt>
                <c:pt idx="11416">
                  <c:v>52.9</c:v>
                </c:pt>
                <c:pt idx="11417">
                  <c:v>51.9</c:v>
                </c:pt>
                <c:pt idx="11418">
                  <c:v>50.4</c:v>
                </c:pt>
                <c:pt idx="11419">
                  <c:v>49.7</c:v>
                </c:pt>
                <c:pt idx="11420">
                  <c:v>50.2</c:v>
                </c:pt>
                <c:pt idx="11421">
                  <c:v>64.599999999999994</c:v>
                </c:pt>
                <c:pt idx="11422">
                  <c:v>112.3</c:v>
                </c:pt>
                <c:pt idx="11423">
                  <c:v>167.2</c:v>
                </c:pt>
                <c:pt idx="11424">
                  <c:v>163.6</c:v>
                </c:pt>
                <c:pt idx="11425">
                  <c:v>108.1</c:v>
                </c:pt>
                <c:pt idx="11426">
                  <c:v>84.5</c:v>
                </c:pt>
                <c:pt idx="11427">
                  <c:v>81.2</c:v>
                </c:pt>
                <c:pt idx="11428">
                  <c:v>88</c:v>
                </c:pt>
                <c:pt idx="11429">
                  <c:v>93.7</c:v>
                </c:pt>
                <c:pt idx="11430">
                  <c:v>103</c:v>
                </c:pt>
                <c:pt idx="11431">
                  <c:v>838.2</c:v>
                </c:pt>
                <c:pt idx="11432">
                  <c:v>2571.6999999999998</c:v>
                </c:pt>
                <c:pt idx="11433">
                  <c:v>2538.4</c:v>
                </c:pt>
                <c:pt idx="11434">
                  <c:v>859.4</c:v>
                </c:pt>
                <c:pt idx="11435">
                  <c:v>497.3</c:v>
                </c:pt>
                <c:pt idx="11436">
                  <c:v>700.3</c:v>
                </c:pt>
                <c:pt idx="11437">
                  <c:v>932</c:v>
                </c:pt>
                <c:pt idx="11438">
                  <c:v>438.9</c:v>
                </c:pt>
                <c:pt idx="11439">
                  <c:v>267.3</c:v>
                </c:pt>
                <c:pt idx="11440">
                  <c:v>219.9</c:v>
                </c:pt>
                <c:pt idx="11441">
                  <c:v>189</c:v>
                </c:pt>
                <c:pt idx="11442">
                  <c:v>167.7</c:v>
                </c:pt>
                <c:pt idx="11443">
                  <c:v>146.5</c:v>
                </c:pt>
                <c:pt idx="11444">
                  <c:v>131.69999999999999</c:v>
                </c:pt>
                <c:pt idx="11445">
                  <c:v>121.4</c:v>
                </c:pt>
                <c:pt idx="11446">
                  <c:v>112.1</c:v>
                </c:pt>
                <c:pt idx="11447">
                  <c:v>102.9</c:v>
                </c:pt>
                <c:pt idx="11448">
                  <c:v>93.5</c:v>
                </c:pt>
                <c:pt idx="11449">
                  <c:v>85.7</c:v>
                </c:pt>
                <c:pt idx="11450">
                  <c:v>81.900000000000006</c:v>
                </c:pt>
                <c:pt idx="11451">
                  <c:v>82.5</c:v>
                </c:pt>
                <c:pt idx="11452">
                  <c:v>89.9</c:v>
                </c:pt>
                <c:pt idx="11453">
                  <c:v>91.6</c:v>
                </c:pt>
                <c:pt idx="11454">
                  <c:v>79.8</c:v>
                </c:pt>
                <c:pt idx="11455">
                  <c:v>73.5</c:v>
                </c:pt>
                <c:pt idx="11456">
                  <c:v>70.400000000000006</c:v>
                </c:pt>
                <c:pt idx="11457">
                  <c:v>69.599999999999994</c:v>
                </c:pt>
                <c:pt idx="11458">
                  <c:v>69.400000000000006</c:v>
                </c:pt>
                <c:pt idx="11459">
                  <c:v>68.599999999999994</c:v>
                </c:pt>
                <c:pt idx="11460">
                  <c:v>68.2</c:v>
                </c:pt>
                <c:pt idx="11461">
                  <c:v>68.2</c:v>
                </c:pt>
                <c:pt idx="11462">
                  <c:v>67.7</c:v>
                </c:pt>
                <c:pt idx="11463">
                  <c:v>66.3</c:v>
                </c:pt>
                <c:pt idx="11464">
                  <c:v>65.2</c:v>
                </c:pt>
                <c:pt idx="11465">
                  <c:v>64.2</c:v>
                </c:pt>
                <c:pt idx="11466">
                  <c:v>62.6</c:v>
                </c:pt>
                <c:pt idx="11467">
                  <c:v>61.8</c:v>
                </c:pt>
                <c:pt idx="11468">
                  <c:v>60.9</c:v>
                </c:pt>
                <c:pt idx="11469">
                  <c:v>88.6</c:v>
                </c:pt>
                <c:pt idx="11470">
                  <c:v>125.7</c:v>
                </c:pt>
                <c:pt idx="11471">
                  <c:v>99.2</c:v>
                </c:pt>
                <c:pt idx="11472">
                  <c:v>79.3</c:v>
                </c:pt>
                <c:pt idx="11473">
                  <c:v>67.900000000000006</c:v>
                </c:pt>
                <c:pt idx="11474">
                  <c:v>60</c:v>
                </c:pt>
                <c:pt idx="11475">
                  <c:v>56.2</c:v>
                </c:pt>
                <c:pt idx="11476">
                  <c:v>52.7</c:v>
                </c:pt>
                <c:pt idx="11477">
                  <c:v>50.4</c:v>
                </c:pt>
                <c:pt idx="11478">
                  <c:v>50.1</c:v>
                </c:pt>
                <c:pt idx="11479">
                  <c:v>49.4</c:v>
                </c:pt>
                <c:pt idx="11480">
                  <c:v>48.9</c:v>
                </c:pt>
                <c:pt idx="11481">
                  <c:v>49.4</c:v>
                </c:pt>
                <c:pt idx="11482">
                  <c:v>50.6</c:v>
                </c:pt>
                <c:pt idx="11483">
                  <c:v>56.1</c:v>
                </c:pt>
                <c:pt idx="11484">
                  <c:v>63.4</c:v>
                </c:pt>
                <c:pt idx="11485">
                  <c:v>62.7</c:v>
                </c:pt>
                <c:pt idx="11486">
                  <c:v>59.2</c:v>
                </c:pt>
                <c:pt idx="11487">
                  <c:v>55.7</c:v>
                </c:pt>
                <c:pt idx="11488">
                  <c:v>52.6</c:v>
                </c:pt>
                <c:pt idx="11489">
                  <c:v>50.9</c:v>
                </c:pt>
                <c:pt idx="11490">
                  <c:v>50.4</c:v>
                </c:pt>
                <c:pt idx="11491">
                  <c:v>49.5</c:v>
                </c:pt>
                <c:pt idx="11492">
                  <c:v>48.4</c:v>
                </c:pt>
                <c:pt idx="11493">
                  <c:v>64.900000000000006</c:v>
                </c:pt>
                <c:pt idx="11494">
                  <c:v>179</c:v>
                </c:pt>
                <c:pt idx="11495">
                  <c:v>247.1</c:v>
                </c:pt>
                <c:pt idx="11496">
                  <c:v>108.8</c:v>
                </c:pt>
                <c:pt idx="11497">
                  <c:v>74.599999999999994</c:v>
                </c:pt>
                <c:pt idx="11498">
                  <c:v>60.8</c:v>
                </c:pt>
                <c:pt idx="11499">
                  <c:v>54.6</c:v>
                </c:pt>
                <c:pt idx="11500">
                  <c:v>51.4</c:v>
                </c:pt>
                <c:pt idx="11501">
                  <c:v>49</c:v>
                </c:pt>
                <c:pt idx="11502">
                  <c:v>48.1</c:v>
                </c:pt>
                <c:pt idx="11503">
                  <c:v>48.1</c:v>
                </c:pt>
                <c:pt idx="11504">
                  <c:v>48.1</c:v>
                </c:pt>
                <c:pt idx="11505">
                  <c:v>48.1</c:v>
                </c:pt>
                <c:pt idx="11506">
                  <c:v>48.1</c:v>
                </c:pt>
                <c:pt idx="11507">
                  <c:v>48</c:v>
                </c:pt>
                <c:pt idx="11508">
                  <c:v>47.3</c:v>
                </c:pt>
                <c:pt idx="11509">
                  <c:v>46.1</c:v>
                </c:pt>
                <c:pt idx="11510">
                  <c:v>45.3</c:v>
                </c:pt>
                <c:pt idx="11511">
                  <c:v>45.9</c:v>
                </c:pt>
                <c:pt idx="11512">
                  <c:v>49.3</c:v>
                </c:pt>
                <c:pt idx="11513">
                  <c:v>52.7</c:v>
                </c:pt>
                <c:pt idx="11514">
                  <c:v>52.7</c:v>
                </c:pt>
                <c:pt idx="11515">
                  <c:v>50.8</c:v>
                </c:pt>
                <c:pt idx="11516">
                  <c:v>48.1</c:v>
                </c:pt>
                <c:pt idx="11517">
                  <c:v>55.2</c:v>
                </c:pt>
                <c:pt idx="11518">
                  <c:v>332.7</c:v>
                </c:pt>
                <c:pt idx="11519">
                  <c:v>701</c:v>
                </c:pt>
                <c:pt idx="11520">
                  <c:v>456.5</c:v>
                </c:pt>
                <c:pt idx="11521">
                  <c:v>208.2</c:v>
                </c:pt>
                <c:pt idx="11522">
                  <c:v>125.8</c:v>
                </c:pt>
                <c:pt idx="11523">
                  <c:v>99.1</c:v>
                </c:pt>
                <c:pt idx="11524">
                  <c:v>86.8</c:v>
                </c:pt>
                <c:pt idx="11525">
                  <c:v>80.400000000000006</c:v>
                </c:pt>
                <c:pt idx="11526">
                  <c:v>75.3</c:v>
                </c:pt>
                <c:pt idx="11527">
                  <c:v>70</c:v>
                </c:pt>
                <c:pt idx="11528">
                  <c:v>67.3</c:v>
                </c:pt>
                <c:pt idx="11529">
                  <c:v>66.3</c:v>
                </c:pt>
                <c:pt idx="11530">
                  <c:v>67.599999999999994</c:v>
                </c:pt>
                <c:pt idx="11531">
                  <c:v>72.400000000000006</c:v>
                </c:pt>
                <c:pt idx="11532">
                  <c:v>73.8</c:v>
                </c:pt>
                <c:pt idx="11533">
                  <c:v>69</c:v>
                </c:pt>
                <c:pt idx="11534">
                  <c:v>67.400000000000006</c:v>
                </c:pt>
                <c:pt idx="11535">
                  <c:v>63.1</c:v>
                </c:pt>
                <c:pt idx="11536">
                  <c:v>58.4</c:v>
                </c:pt>
                <c:pt idx="11537">
                  <c:v>54.3</c:v>
                </c:pt>
                <c:pt idx="11538">
                  <c:v>51.4</c:v>
                </c:pt>
                <c:pt idx="11539">
                  <c:v>49.8</c:v>
                </c:pt>
                <c:pt idx="11540">
                  <c:v>48.7</c:v>
                </c:pt>
                <c:pt idx="11541">
                  <c:v>47.9</c:v>
                </c:pt>
                <c:pt idx="11542">
                  <c:v>46.9</c:v>
                </c:pt>
                <c:pt idx="11543">
                  <c:v>45</c:v>
                </c:pt>
                <c:pt idx="11544">
                  <c:v>43.6</c:v>
                </c:pt>
                <c:pt idx="11545">
                  <c:v>43.2</c:v>
                </c:pt>
                <c:pt idx="11546">
                  <c:v>42.6</c:v>
                </c:pt>
                <c:pt idx="11547">
                  <c:v>40.9</c:v>
                </c:pt>
                <c:pt idx="11548">
                  <c:v>41.1</c:v>
                </c:pt>
                <c:pt idx="11549">
                  <c:v>57.6</c:v>
                </c:pt>
                <c:pt idx="11550">
                  <c:v>99.6</c:v>
                </c:pt>
                <c:pt idx="11551">
                  <c:v>130.69999999999999</c:v>
                </c:pt>
                <c:pt idx="11552">
                  <c:v>124.2</c:v>
                </c:pt>
                <c:pt idx="11553">
                  <c:v>112</c:v>
                </c:pt>
                <c:pt idx="11554">
                  <c:v>96.9</c:v>
                </c:pt>
                <c:pt idx="11555">
                  <c:v>81</c:v>
                </c:pt>
                <c:pt idx="11556">
                  <c:v>69.2</c:v>
                </c:pt>
                <c:pt idx="11557">
                  <c:v>62.7</c:v>
                </c:pt>
                <c:pt idx="11558">
                  <c:v>58.5</c:v>
                </c:pt>
                <c:pt idx="11559">
                  <c:v>58</c:v>
                </c:pt>
                <c:pt idx="11560">
                  <c:v>57.8</c:v>
                </c:pt>
                <c:pt idx="11561">
                  <c:v>53.7</c:v>
                </c:pt>
                <c:pt idx="11562">
                  <c:v>51.8</c:v>
                </c:pt>
                <c:pt idx="11563">
                  <c:v>50.2</c:v>
                </c:pt>
                <c:pt idx="11564">
                  <c:v>47.6</c:v>
                </c:pt>
                <c:pt idx="11565">
                  <c:v>45.8</c:v>
                </c:pt>
                <c:pt idx="11566">
                  <c:v>44.8</c:v>
                </c:pt>
                <c:pt idx="11567">
                  <c:v>43.4</c:v>
                </c:pt>
                <c:pt idx="11568">
                  <c:v>41.6</c:v>
                </c:pt>
                <c:pt idx="11569">
                  <c:v>40.299999999999997</c:v>
                </c:pt>
                <c:pt idx="11570">
                  <c:v>39.200000000000003</c:v>
                </c:pt>
                <c:pt idx="11571">
                  <c:v>38.1</c:v>
                </c:pt>
                <c:pt idx="11572">
                  <c:v>36.5</c:v>
                </c:pt>
                <c:pt idx="11573">
                  <c:v>35.6</c:v>
                </c:pt>
                <c:pt idx="11574">
                  <c:v>35.9</c:v>
                </c:pt>
                <c:pt idx="11575">
                  <c:v>39</c:v>
                </c:pt>
                <c:pt idx="11576">
                  <c:v>43.3</c:v>
                </c:pt>
                <c:pt idx="11577">
                  <c:v>45.2</c:v>
                </c:pt>
                <c:pt idx="11578">
                  <c:v>44.4</c:v>
                </c:pt>
                <c:pt idx="11579">
                  <c:v>42.1</c:v>
                </c:pt>
                <c:pt idx="11580">
                  <c:v>40.4</c:v>
                </c:pt>
                <c:pt idx="11581">
                  <c:v>38.799999999999997</c:v>
                </c:pt>
                <c:pt idx="11582">
                  <c:v>37.5</c:v>
                </c:pt>
                <c:pt idx="11583">
                  <c:v>36.6</c:v>
                </c:pt>
                <c:pt idx="11584">
                  <c:v>36</c:v>
                </c:pt>
                <c:pt idx="11585">
                  <c:v>36</c:v>
                </c:pt>
                <c:pt idx="11586">
                  <c:v>35.299999999999997</c:v>
                </c:pt>
                <c:pt idx="11587">
                  <c:v>34.9</c:v>
                </c:pt>
                <c:pt idx="11588">
                  <c:v>35.299999999999997</c:v>
                </c:pt>
                <c:pt idx="11589">
                  <c:v>38.6</c:v>
                </c:pt>
                <c:pt idx="11590">
                  <c:v>45.5</c:v>
                </c:pt>
                <c:pt idx="11591">
                  <c:v>50.2</c:v>
                </c:pt>
                <c:pt idx="11592">
                  <c:v>49.8</c:v>
                </c:pt>
                <c:pt idx="11593">
                  <c:v>45.6</c:v>
                </c:pt>
                <c:pt idx="11594">
                  <c:v>42.7</c:v>
                </c:pt>
                <c:pt idx="11595">
                  <c:v>43.5</c:v>
                </c:pt>
                <c:pt idx="11596">
                  <c:v>50</c:v>
                </c:pt>
                <c:pt idx="11597">
                  <c:v>57.2</c:v>
                </c:pt>
                <c:pt idx="11598">
                  <c:v>54.3</c:v>
                </c:pt>
                <c:pt idx="11599">
                  <c:v>49.1</c:v>
                </c:pt>
                <c:pt idx="11600">
                  <c:v>46.9</c:v>
                </c:pt>
                <c:pt idx="11601">
                  <c:v>46</c:v>
                </c:pt>
                <c:pt idx="11602">
                  <c:v>43.8</c:v>
                </c:pt>
                <c:pt idx="11603">
                  <c:v>40.9</c:v>
                </c:pt>
                <c:pt idx="11604">
                  <c:v>38.799999999999997</c:v>
                </c:pt>
                <c:pt idx="11605">
                  <c:v>38</c:v>
                </c:pt>
                <c:pt idx="11606">
                  <c:v>37.4</c:v>
                </c:pt>
                <c:pt idx="11607">
                  <c:v>36.9</c:v>
                </c:pt>
                <c:pt idx="11608">
                  <c:v>37</c:v>
                </c:pt>
                <c:pt idx="11609">
                  <c:v>37.200000000000003</c:v>
                </c:pt>
                <c:pt idx="11610">
                  <c:v>36.799999999999997</c:v>
                </c:pt>
                <c:pt idx="11611">
                  <c:v>36.299999999999997</c:v>
                </c:pt>
                <c:pt idx="11612">
                  <c:v>37.299999999999997</c:v>
                </c:pt>
                <c:pt idx="11613">
                  <c:v>39.4</c:v>
                </c:pt>
                <c:pt idx="11614">
                  <c:v>40.5</c:v>
                </c:pt>
                <c:pt idx="11615">
                  <c:v>40</c:v>
                </c:pt>
                <c:pt idx="11616">
                  <c:v>38</c:v>
                </c:pt>
                <c:pt idx="11617">
                  <c:v>35.799999999999997</c:v>
                </c:pt>
                <c:pt idx="11618">
                  <c:v>34.6</c:v>
                </c:pt>
                <c:pt idx="11619">
                  <c:v>33.799999999999997</c:v>
                </c:pt>
                <c:pt idx="11620">
                  <c:v>33</c:v>
                </c:pt>
                <c:pt idx="11621">
                  <c:v>32.9</c:v>
                </c:pt>
                <c:pt idx="11622">
                  <c:v>33.5</c:v>
                </c:pt>
                <c:pt idx="11623">
                  <c:v>34.799999999999997</c:v>
                </c:pt>
                <c:pt idx="11624">
                  <c:v>35.700000000000003</c:v>
                </c:pt>
                <c:pt idx="11625">
                  <c:v>35.6</c:v>
                </c:pt>
                <c:pt idx="11626">
                  <c:v>35.4</c:v>
                </c:pt>
                <c:pt idx="11627">
                  <c:v>35.299999999999997</c:v>
                </c:pt>
                <c:pt idx="11628">
                  <c:v>36.299999999999997</c:v>
                </c:pt>
                <c:pt idx="11629">
                  <c:v>40</c:v>
                </c:pt>
                <c:pt idx="11630">
                  <c:v>43.4</c:v>
                </c:pt>
                <c:pt idx="11631">
                  <c:v>41.6</c:v>
                </c:pt>
                <c:pt idx="11632">
                  <c:v>38.200000000000003</c:v>
                </c:pt>
                <c:pt idx="11633">
                  <c:v>36.5</c:v>
                </c:pt>
                <c:pt idx="11634">
                  <c:v>36</c:v>
                </c:pt>
                <c:pt idx="11635">
                  <c:v>35.5</c:v>
                </c:pt>
                <c:pt idx="11636">
                  <c:v>35.1</c:v>
                </c:pt>
                <c:pt idx="11637">
                  <c:v>34.700000000000003</c:v>
                </c:pt>
                <c:pt idx="11638">
                  <c:v>34.799999999999997</c:v>
                </c:pt>
                <c:pt idx="11639">
                  <c:v>36.1</c:v>
                </c:pt>
                <c:pt idx="11640">
                  <c:v>37.1</c:v>
                </c:pt>
                <c:pt idx="11641">
                  <c:v>35.799999999999997</c:v>
                </c:pt>
                <c:pt idx="11642">
                  <c:v>34.1</c:v>
                </c:pt>
                <c:pt idx="11643">
                  <c:v>33.5</c:v>
                </c:pt>
                <c:pt idx="11644">
                  <c:v>33.299999999999997</c:v>
                </c:pt>
                <c:pt idx="11645">
                  <c:v>33.5</c:v>
                </c:pt>
                <c:pt idx="11646">
                  <c:v>34.5</c:v>
                </c:pt>
                <c:pt idx="11647">
                  <c:v>36.1</c:v>
                </c:pt>
                <c:pt idx="11648">
                  <c:v>37.200000000000003</c:v>
                </c:pt>
                <c:pt idx="11649">
                  <c:v>37.4</c:v>
                </c:pt>
                <c:pt idx="11650">
                  <c:v>36.9</c:v>
                </c:pt>
                <c:pt idx="11651">
                  <c:v>35.4</c:v>
                </c:pt>
                <c:pt idx="11652">
                  <c:v>34.200000000000003</c:v>
                </c:pt>
                <c:pt idx="11653">
                  <c:v>34.4</c:v>
                </c:pt>
                <c:pt idx="11654">
                  <c:v>35</c:v>
                </c:pt>
                <c:pt idx="11655">
                  <c:v>35.200000000000003</c:v>
                </c:pt>
                <c:pt idx="11656">
                  <c:v>35.1</c:v>
                </c:pt>
                <c:pt idx="11657">
                  <c:v>35</c:v>
                </c:pt>
                <c:pt idx="11658">
                  <c:v>34.9</c:v>
                </c:pt>
                <c:pt idx="11659">
                  <c:v>34.6</c:v>
                </c:pt>
                <c:pt idx="11660">
                  <c:v>34.1</c:v>
                </c:pt>
                <c:pt idx="11661">
                  <c:v>34.200000000000003</c:v>
                </c:pt>
                <c:pt idx="11662">
                  <c:v>35.200000000000003</c:v>
                </c:pt>
                <c:pt idx="11663">
                  <c:v>36.700000000000003</c:v>
                </c:pt>
                <c:pt idx="11664">
                  <c:v>37</c:v>
                </c:pt>
                <c:pt idx="11665">
                  <c:v>36.299999999999997</c:v>
                </c:pt>
                <c:pt idx="11666">
                  <c:v>35.4</c:v>
                </c:pt>
                <c:pt idx="11667">
                  <c:v>35.1</c:v>
                </c:pt>
                <c:pt idx="11668">
                  <c:v>35</c:v>
                </c:pt>
                <c:pt idx="11669">
                  <c:v>34.5</c:v>
                </c:pt>
                <c:pt idx="11670">
                  <c:v>33.9</c:v>
                </c:pt>
                <c:pt idx="11671">
                  <c:v>33.6</c:v>
                </c:pt>
                <c:pt idx="11672">
                  <c:v>33.5</c:v>
                </c:pt>
                <c:pt idx="11673">
                  <c:v>33.4</c:v>
                </c:pt>
                <c:pt idx="11674">
                  <c:v>33.4</c:v>
                </c:pt>
                <c:pt idx="11675">
                  <c:v>33.299999999999997</c:v>
                </c:pt>
                <c:pt idx="11676">
                  <c:v>32.9</c:v>
                </c:pt>
                <c:pt idx="11677">
                  <c:v>32.799999999999997</c:v>
                </c:pt>
                <c:pt idx="11678">
                  <c:v>34.200000000000003</c:v>
                </c:pt>
                <c:pt idx="11679">
                  <c:v>35.4</c:v>
                </c:pt>
                <c:pt idx="11680">
                  <c:v>36.1</c:v>
                </c:pt>
                <c:pt idx="11681">
                  <c:v>36.799999999999997</c:v>
                </c:pt>
                <c:pt idx="11682">
                  <c:v>37.4</c:v>
                </c:pt>
                <c:pt idx="11683">
                  <c:v>38.1</c:v>
                </c:pt>
                <c:pt idx="11684">
                  <c:v>38.799999999999997</c:v>
                </c:pt>
                <c:pt idx="11685">
                  <c:v>39.5</c:v>
                </c:pt>
                <c:pt idx="11686">
                  <c:v>40</c:v>
                </c:pt>
                <c:pt idx="11687">
                  <c:v>40.1</c:v>
                </c:pt>
                <c:pt idx="11688">
                  <c:v>40.1</c:v>
                </c:pt>
                <c:pt idx="11689">
                  <c:v>39.6</c:v>
                </c:pt>
                <c:pt idx="11690">
                  <c:v>38.4</c:v>
                </c:pt>
                <c:pt idx="11691">
                  <c:v>37.299999999999997</c:v>
                </c:pt>
                <c:pt idx="11692">
                  <c:v>37.1</c:v>
                </c:pt>
                <c:pt idx="11693">
                  <c:v>37.200000000000003</c:v>
                </c:pt>
                <c:pt idx="11694">
                  <c:v>37.299999999999997</c:v>
                </c:pt>
                <c:pt idx="11695">
                  <c:v>37.299999999999997</c:v>
                </c:pt>
                <c:pt idx="11696">
                  <c:v>37.299999999999997</c:v>
                </c:pt>
                <c:pt idx="11697">
                  <c:v>37.1</c:v>
                </c:pt>
                <c:pt idx="11698">
                  <c:v>36</c:v>
                </c:pt>
                <c:pt idx="11699">
                  <c:v>35</c:v>
                </c:pt>
                <c:pt idx="11700">
                  <c:v>35</c:v>
                </c:pt>
                <c:pt idx="11701">
                  <c:v>35</c:v>
                </c:pt>
                <c:pt idx="11702">
                  <c:v>35.1</c:v>
                </c:pt>
                <c:pt idx="11703">
                  <c:v>35.200000000000003</c:v>
                </c:pt>
                <c:pt idx="11704">
                  <c:v>35.200000000000003</c:v>
                </c:pt>
                <c:pt idx="11705">
                  <c:v>35.200000000000003</c:v>
                </c:pt>
                <c:pt idx="11706">
                  <c:v>35.200000000000003</c:v>
                </c:pt>
                <c:pt idx="11707">
                  <c:v>35.1</c:v>
                </c:pt>
                <c:pt idx="11708">
                  <c:v>35.1</c:v>
                </c:pt>
                <c:pt idx="11709">
                  <c:v>35.1</c:v>
                </c:pt>
                <c:pt idx="11710">
                  <c:v>35</c:v>
                </c:pt>
                <c:pt idx="11711">
                  <c:v>35</c:v>
                </c:pt>
                <c:pt idx="11712">
                  <c:v>35</c:v>
                </c:pt>
                <c:pt idx="11713">
                  <c:v>34.9</c:v>
                </c:pt>
                <c:pt idx="11714">
                  <c:v>34.9</c:v>
                </c:pt>
                <c:pt idx="11715">
                  <c:v>34.799999999999997</c:v>
                </c:pt>
                <c:pt idx="11716">
                  <c:v>34.799999999999997</c:v>
                </c:pt>
                <c:pt idx="11717">
                  <c:v>34.799999999999997</c:v>
                </c:pt>
                <c:pt idx="11718">
                  <c:v>34.799999999999997</c:v>
                </c:pt>
                <c:pt idx="11719">
                  <c:v>34.9</c:v>
                </c:pt>
                <c:pt idx="11720">
                  <c:v>35.5</c:v>
                </c:pt>
                <c:pt idx="11721">
                  <c:v>36.700000000000003</c:v>
                </c:pt>
                <c:pt idx="11722">
                  <c:v>37.1</c:v>
                </c:pt>
                <c:pt idx="11723">
                  <c:v>37.299999999999997</c:v>
                </c:pt>
                <c:pt idx="11724">
                  <c:v>37.4</c:v>
                </c:pt>
                <c:pt idx="11725">
                  <c:v>37.6</c:v>
                </c:pt>
                <c:pt idx="11726">
                  <c:v>37.799999999999997</c:v>
                </c:pt>
                <c:pt idx="11727">
                  <c:v>38.1</c:v>
                </c:pt>
                <c:pt idx="11728">
                  <c:v>39.299999999999997</c:v>
                </c:pt>
                <c:pt idx="11729">
                  <c:v>41</c:v>
                </c:pt>
                <c:pt idx="11730">
                  <c:v>41.5</c:v>
                </c:pt>
                <c:pt idx="11731">
                  <c:v>41</c:v>
                </c:pt>
                <c:pt idx="11732">
                  <c:v>39.799999999999997</c:v>
                </c:pt>
                <c:pt idx="11733">
                  <c:v>39</c:v>
                </c:pt>
                <c:pt idx="11734">
                  <c:v>38.799999999999997</c:v>
                </c:pt>
                <c:pt idx="11735">
                  <c:v>38.6</c:v>
                </c:pt>
                <c:pt idx="11736">
                  <c:v>38.5</c:v>
                </c:pt>
                <c:pt idx="11737">
                  <c:v>38.299999999999997</c:v>
                </c:pt>
                <c:pt idx="11738">
                  <c:v>38.1</c:v>
                </c:pt>
                <c:pt idx="11739">
                  <c:v>38</c:v>
                </c:pt>
                <c:pt idx="11740">
                  <c:v>37.799999999999997</c:v>
                </c:pt>
                <c:pt idx="11741">
                  <c:v>37.799999999999997</c:v>
                </c:pt>
                <c:pt idx="11742">
                  <c:v>37.799999999999997</c:v>
                </c:pt>
                <c:pt idx="11743">
                  <c:v>37.799999999999997</c:v>
                </c:pt>
                <c:pt idx="11744">
                  <c:v>37.799999999999997</c:v>
                </c:pt>
                <c:pt idx="11745">
                  <c:v>37.799999999999997</c:v>
                </c:pt>
                <c:pt idx="11746">
                  <c:v>37.799999999999997</c:v>
                </c:pt>
                <c:pt idx="11747">
                  <c:v>37.799999999999997</c:v>
                </c:pt>
                <c:pt idx="11748">
                  <c:v>37.799999999999997</c:v>
                </c:pt>
                <c:pt idx="11749">
                  <c:v>37.799999999999997</c:v>
                </c:pt>
                <c:pt idx="11750">
                  <c:v>37.799999999999997</c:v>
                </c:pt>
                <c:pt idx="11751">
                  <c:v>37.799999999999997</c:v>
                </c:pt>
                <c:pt idx="11752">
                  <c:v>37.799999999999997</c:v>
                </c:pt>
                <c:pt idx="11753">
                  <c:v>37.799999999999997</c:v>
                </c:pt>
                <c:pt idx="11754">
                  <c:v>37.799999999999997</c:v>
                </c:pt>
                <c:pt idx="11755">
                  <c:v>37.799999999999997</c:v>
                </c:pt>
                <c:pt idx="11756">
                  <c:v>37.799999999999997</c:v>
                </c:pt>
                <c:pt idx="11757">
                  <c:v>37.799999999999997</c:v>
                </c:pt>
                <c:pt idx="11758">
                  <c:v>37.799999999999997</c:v>
                </c:pt>
                <c:pt idx="11759">
                  <c:v>37.799999999999997</c:v>
                </c:pt>
                <c:pt idx="11760">
                  <c:v>37.799999999999997</c:v>
                </c:pt>
                <c:pt idx="11761">
                  <c:v>38.200000000000003</c:v>
                </c:pt>
                <c:pt idx="11762">
                  <c:v>41.4</c:v>
                </c:pt>
                <c:pt idx="11763">
                  <c:v>46.2</c:v>
                </c:pt>
                <c:pt idx="11764">
                  <c:v>50.2</c:v>
                </c:pt>
                <c:pt idx="11765">
                  <c:v>55.6</c:v>
                </c:pt>
                <c:pt idx="11766">
                  <c:v>54.8</c:v>
                </c:pt>
                <c:pt idx="11767">
                  <c:v>52.2</c:v>
                </c:pt>
                <c:pt idx="11768">
                  <c:v>50</c:v>
                </c:pt>
                <c:pt idx="11769">
                  <c:v>47.8</c:v>
                </c:pt>
                <c:pt idx="11770">
                  <c:v>45.8</c:v>
                </c:pt>
                <c:pt idx="11771">
                  <c:v>44.6</c:v>
                </c:pt>
                <c:pt idx="11772">
                  <c:v>43.8</c:v>
                </c:pt>
                <c:pt idx="11773">
                  <c:v>42.6</c:v>
                </c:pt>
                <c:pt idx="11774">
                  <c:v>41.9</c:v>
                </c:pt>
                <c:pt idx="11775">
                  <c:v>41.3</c:v>
                </c:pt>
                <c:pt idx="11776">
                  <c:v>41.1</c:v>
                </c:pt>
                <c:pt idx="11777">
                  <c:v>41.1</c:v>
                </c:pt>
                <c:pt idx="11778">
                  <c:v>41.1</c:v>
                </c:pt>
                <c:pt idx="11779">
                  <c:v>41.1</c:v>
                </c:pt>
                <c:pt idx="11780">
                  <c:v>41.1</c:v>
                </c:pt>
                <c:pt idx="11781">
                  <c:v>41.1</c:v>
                </c:pt>
                <c:pt idx="11782">
                  <c:v>41.1</c:v>
                </c:pt>
                <c:pt idx="11783">
                  <c:v>41.1</c:v>
                </c:pt>
                <c:pt idx="11784">
                  <c:v>41.1</c:v>
                </c:pt>
                <c:pt idx="11785">
                  <c:v>41.1</c:v>
                </c:pt>
                <c:pt idx="11786">
                  <c:v>41.1</c:v>
                </c:pt>
                <c:pt idx="11787">
                  <c:v>41.2</c:v>
                </c:pt>
                <c:pt idx="11788">
                  <c:v>41.9</c:v>
                </c:pt>
                <c:pt idx="11789">
                  <c:v>43</c:v>
                </c:pt>
                <c:pt idx="11790">
                  <c:v>43.2</c:v>
                </c:pt>
                <c:pt idx="11791">
                  <c:v>42.4</c:v>
                </c:pt>
                <c:pt idx="11792">
                  <c:v>42.5</c:v>
                </c:pt>
                <c:pt idx="11793">
                  <c:v>44</c:v>
                </c:pt>
                <c:pt idx="11794">
                  <c:v>44.5</c:v>
                </c:pt>
                <c:pt idx="11795">
                  <c:v>44.5</c:v>
                </c:pt>
                <c:pt idx="11796">
                  <c:v>44.4</c:v>
                </c:pt>
                <c:pt idx="11797">
                  <c:v>43.7</c:v>
                </c:pt>
                <c:pt idx="11798">
                  <c:v>42.5</c:v>
                </c:pt>
                <c:pt idx="11799">
                  <c:v>42.1</c:v>
                </c:pt>
                <c:pt idx="11800">
                  <c:v>42</c:v>
                </c:pt>
                <c:pt idx="11801">
                  <c:v>42</c:v>
                </c:pt>
                <c:pt idx="11802">
                  <c:v>41.8</c:v>
                </c:pt>
                <c:pt idx="11803">
                  <c:v>41.4</c:v>
                </c:pt>
                <c:pt idx="11804">
                  <c:v>41.2</c:v>
                </c:pt>
                <c:pt idx="11805">
                  <c:v>41.1</c:v>
                </c:pt>
                <c:pt idx="11806">
                  <c:v>41.4</c:v>
                </c:pt>
                <c:pt idx="11807">
                  <c:v>42.9</c:v>
                </c:pt>
                <c:pt idx="11808">
                  <c:v>44.8</c:v>
                </c:pt>
                <c:pt idx="11809">
                  <c:v>45.5</c:v>
                </c:pt>
                <c:pt idx="11810">
                  <c:v>45.5</c:v>
                </c:pt>
                <c:pt idx="11811">
                  <c:v>45.5</c:v>
                </c:pt>
                <c:pt idx="11812">
                  <c:v>45.3</c:v>
                </c:pt>
                <c:pt idx="11813">
                  <c:v>43.8</c:v>
                </c:pt>
                <c:pt idx="11814">
                  <c:v>42.1</c:v>
                </c:pt>
                <c:pt idx="11815">
                  <c:v>43.2</c:v>
                </c:pt>
                <c:pt idx="11816">
                  <c:v>44.8</c:v>
                </c:pt>
                <c:pt idx="11817">
                  <c:v>45.3</c:v>
                </c:pt>
                <c:pt idx="11818">
                  <c:v>47.6</c:v>
                </c:pt>
                <c:pt idx="11819">
                  <c:v>49.9</c:v>
                </c:pt>
                <c:pt idx="11820">
                  <c:v>48.2</c:v>
                </c:pt>
                <c:pt idx="11821">
                  <c:v>46</c:v>
                </c:pt>
                <c:pt idx="11822">
                  <c:v>44.7</c:v>
                </c:pt>
                <c:pt idx="11823">
                  <c:v>43.5</c:v>
                </c:pt>
                <c:pt idx="11824">
                  <c:v>42.8</c:v>
                </c:pt>
                <c:pt idx="11825">
                  <c:v>41.1</c:v>
                </c:pt>
                <c:pt idx="11826">
                  <c:v>39.799999999999997</c:v>
                </c:pt>
                <c:pt idx="11827">
                  <c:v>41.5</c:v>
                </c:pt>
                <c:pt idx="11828">
                  <c:v>41.9</c:v>
                </c:pt>
                <c:pt idx="11829">
                  <c:v>42.1</c:v>
                </c:pt>
                <c:pt idx="11830">
                  <c:v>42.1</c:v>
                </c:pt>
                <c:pt idx="11831">
                  <c:v>41</c:v>
                </c:pt>
                <c:pt idx="11832">
                  <c:v>39.6</c:v>
                </c:pt>
                <c:pt idx="11833">
                  <c:v>38.799999999999997</c:v>
                </c:pt>
                <c:pt idx="11834">
                  <c:v>38.299999999999997</c:v>
                </c:pt>
                <c:pt idx="11835">
                  <c:v>38.700000000000003</c:v>
                </c:pt>
                <c:pt idx="11836">
                  <c:v>40.299999999999997</c:v>
                </c:pt>
                <c:pt idx="11837">
                  <c:v>41.3</c:v>
                </c:pt>
                <c:pt idx="11838">
                  <c:v>40.200000000000003</c:v>
                </c:pt>
                <c:pt idx="11839">
                  <c:v>39</c:v>
                </c:pt>
                <c:pt idx="11840">
                  <c:v>39.6</c:v>
                </c:pt>
                <c:pt idx="11841">
                  <c:v>42.2</c:v>
                </c:pt>
                <c:pt idx="11842">
                  <c:v>44.4</c:v>
                </c:pt>
                <c:pt idx="11843">
                  <c:v>45.4</c:v>
                </c:pt>
                <c:pt idx="11844">
                  <c:v>46</c:v>
                </c:pt>
                <c:pt idx="11845">
                  <c:v>46</c:v>
                </c:pt>
                <c:pt idx="11846">
                  <c:v>46.3</c:v>
                </c:pt>
                <c:pt idx="11847">
                  <c:v>47.6</c:v>
                </c:pt>
                <c:pt idx="11848">
                  <c:v>49.1</c:v>
                </c:pt>
                <c:pt idx="11849">
                  <c:v>48</c:v>
                </c:pt>
                <c:pt idx="11850">
                  <c:v>45.6</c:v>
                </c:pt>
                <c:pt idx="11851">
                  <c:v>44.8</c:v>
                </c:pt>
                <c:pt idx="11852">
                  <c:v>44.7</c:v>
                </c:pt>
                <c:pt idx="11853">
                  <c:v>43.9</c:v>
                </c:pt>
                <c:pt idx="11854">
                  <c:v>43.4</c:v>
                </c:pt>
                <c:pt idx="11855">
                  <c:v>42.8</c:v>
                </c:pt>
                <c:pt idx="11856">
                  <c:v>41.2</c:v>
                </c:pt>
                <c:pt idx="11857">
                  <c:v>39.200000000000003</c:v>
                </c:pt>
                <c:pt idx="11858">
                  <c:v>38</c:v>
                </c:pt>
                <c:pt idx="11859">
                  <c:v>38.200000000000003</c:v>
                </c:pt>
                <c:pt idx="11860">
                  <c:v>38.6</c:v>
                </c:pt>
                <c:pt idx="11861">
                  <c:v>38.6</c:v>
                </c:pt>
                <c:pt idx="11862">
                  <c:v>38.200000000000003</c:v>
                </c:pt>
                <c:pt idx="11863">
                  <c:v>37.799999999999997</c:v>
                </c:pt>
                <c:pt idx="11864">
                  <c:v>38.9</c:v>
                </c:pt>
                <c:pt idx="11865">
                  <c:v>42.9</c:v>
                </c:pt>
                <c:pt idx="11866">
                  <c:v>46.9</c:v>
                </c:pt>
                <c:pt idx="11867">
                  <c:v>46.9</c:v>
                </c:pt>
                <c:pt idx="11868">
                  <c:v>47.4</c:v>
                </c:pt>
                <c:pt idx="11869">
                  <c:v>49.4</c:v>
                </c:pt>
                <c:pt idx="11870">
                  <c:v>47.1</c:v>
                </c:pt>
                <c:pt idx="11871">
                  <c:v>44.3</c:v>
                </c:pt>
                <c:pt idx="11872">
                  <c:v>42.4</c:v>
                </c:pt>
                <c:pt idx="11873">
                  <c:v>40.6</c:v>
                </c:pt>
                <c:pt idx="11874">
                  <c:v>38.700000000000003</c:v>
                </c:pt>
                <c:pt idx="11875">
                  <c:v>37.5</c:v>
                </c:pt>
                <c:pt idx="11876">
                  <c:v>36.9</c:v>
                </c:pt>
                <c:pt idx="11877">
                  <c:v>36.799999999999997</c:v>
                </c:pt>
                <c:pt idx="11878">
                  <c:v>36.5</c:v>
                </c:pt>
                <c:pt idx="11879">
                  <c:v>36.1</c:v>
                </c:pt>
                <c:pt idx="11880">
                  <c:v>35.700000000000003</c:v>
                </c:pt>
                <c:pt idx="11881">
                  <c:v>35.700000000000003</c:v>
                </c:pt>
                <c:pt idx="11882">
                  <c:v>35.700000000000003</c:v>
                </c:pt>
                <c:pt idx="11883">
                  <c:v>35.6</c:v>
                </c:pt>
                <c:pt idx="11884">
                  <c:v>35.1</c:v>
                </c:pt>
                <c:pt idx="11885">
                  <c:v>33.6</c:v>
                </c:pt>
                <c:pt idx="11886">
                  <c:v>31.8</c:v>
                </c:pt>
                <c:pt idx="11887">
                  <c:v>31.3</c:v>
                </c:pt>
                <c:pt idx="11888">
                  <c:v>31.3</c:v>
                </c:pt>
                <c:pt idx="11889">
                  <c:v>31.3</c:v>
                </c:pt>
                <c:pt idx="11890">
                  <c:v>31.3</c:v>
                </c:pt>
                <c:pt idx="11891">
                  <c:v>31.3</c:v>
                </c:pt>
                <c:pt idx="11892">
                  <c:v>32.299999999999997</c:v>
                </c:pt>
                <c:pt idx="11893">
                  <c:v>34.4</c:v>
                </c:pt>
                <c:pt idx="11894">
                  <c:v>36</c:v>
                </c:pt>
                <c:pt idx="11895">
                  <c:v>35.9</c:v>
                </c:pt>
                <c:pt idx="11896">
                  <c:v>34.1</c:v>
                </c:pt>
                <c:pt idx="11897">
                  <c:v>32.5</c:v>
                </c:pt>
                <c:pt idx="11898">
                  <c:v>31.6</c:v>
                </c:pt>
                <c:pt idx="11899">
                  <c:v>31.3</c:v>
                </c:pt>
                <c:pt idx="11900">
                  <c:v>31.3</c:v>
                </c:pt>
                <c:pt idx="11901">
                  <c:v>31.3</c:v>
                </c:pt>
                <c:pt idx="11902">
                  <c:v>31.3</c:v>
                </c:pt>
                <c:pt idx="11903">
                  <c:v>31.5</c:v>
                </c:pt>
                <c:pt idx="11904">
                  <c:v>33.799999999999997</c:v>
                </c:pt>
                <c:pt idx="11905">
                  <c:v>37.9</c:v>
                </c:pt>
                <c:pt idx="11906">
                  <c:v>39.799999999999997</c:v>
                </c:pt>
                <c:pt idx="11907">
                  <c:v>40.1</c:v>
                </c:pt>
                <c:pt idx="11908">
                  <c:v>40.200000000000003</c:v>
                </c:pt>
                <c:pt idx="11909">
                  <c:v>40.799999999999997</c:v>
                </c:pt>
                <c:pt idx="11910">
                  <c:v>41.4</c:v>
                </c:pt>
                <c:pt idx="11911">
                  <c:v>41.2</c:v>
                </c:pt>
                <c:pt idx="11912">
                  <c:v>41.2</c:v>
                </c:pt>
                <c:pt idx="11913">
                  <c:v>41.1</c:v>
                </c:pt>
                <c:pt idx="11914">
                  <c:v>41.2</c:v>
                </c:pt>
                <c:pt idx="11915">
                  <c:v>41.7</c:v>
                </c:pt>
                <c:pt idx="11916">
                  <c:v>42.3</c:v>
                </c:pt>
                <c:pt idx="11917">
                  <c:v>43.3</c:v>
                </c:pt>
                <c:pt idx="11918">
                  <c:v>45</c:v>
                </c:pt>
                <c:pt idx="11919">
                  <c:v>44.6</c:v>
                </c:pt>
                <c:pt idx="11920">
                  <c:v>43.7</c:v>
                </c:pt>
                <c:pt idx="11921">
                  <c:v>42.7</c:v>
                </c:pt>
                <c:pt idx="11922">
                  <c:v>41.7</c:v>
                </c:pt>
                <c:pt idx="11923">
                  <c:v>42.3</c:v>
                </c:pt>
                <c:pt idx="11924">
                  <c:v>43.6</c:v>
                </c:pt>
                <c:pt idx="11925">
                  <c:v>43.2</c:v>
                </c:pt>
                <c:pt idx="11926">
                  <c:v>46.1</c:v>
                </c:pt>
                <c:pt idx="11927">
                  <c:v>52</c:v>
                </c:pt>
                <c:pt idx="11928">
                  <c:v>54.2</c:v>
                </c:pt>
                <c:pt idx="11929">
                  <c:v>55.5</c:v>
                </c:pt>
                <c:pt idx="11930">
                  <c:v>55.4</c:v>
                </c:pt>
                <c:pt idx="11931">
                  <c:v>53.7</c:v>
                </c:pt>
                <c:pt idx="11932">
                  <c:v>50.4</c:v>
                </c:pt>
                <c:pt idx="11933">
                  <c:v>47.9</c:v>
                </c:pt>
                <c:pt idx="11934">
                  <c:v>46.5</c:v>
                </c:pt>
                <c:pt idx="11935">
                  <c:v>45.9</c:v>
                </c:pt>
                <c:pt idx="11936">
                  <c:v>45.3</c:v>
                </c:pt>
                <c:pt idx="11937">
                  <c:v>44.6</c:v>
                </c:pt>
                <c:pt idx="11938">
                  <c:v>44</c:v>
                </c:pt>
                <c:pt idx="11939">
                  <c:v>43.2</c:v>
                </c:pt>
                <c:pt idx="11940">
                  <c:v>44.7</c:v>
                </c:pt>
                <c:pt idx="11941">
                  <c:v>48.1</c:v>
                </c:pt>
                <c:pt idx="11942">
                  <c:v>47.2</c:v>
                </c:pt>
                <c:pt idx="11943">
                  <c:v>43.7</c:v>
                </c:pt>
                <c:pt idx="11944">
                  <c:v>42.3</c:v>
                </c:pt>
                <c:pt idx="11945">
                  <c:v>41.4</c:v>
                </c:pt>
                <c:pt idx="11946">
                  <c:v>40.5</c:v>
                </c:pt>
                <c:pt idx="11947">
                  <c:v>40.299999999999997</c:v>
                </c:pt>
                <c:pt idx="11948">
                  <c:v>40.700000000000003</c:v>
                </c:pt>
                <c:pt idx="11949">
                  <c:v>41</c:v>
                </c:pt>
                <c:pt idx="11950">
                  <c:v>40.799999999999997</c:v>
                </c:pt>
                <c:pt idx="11951">
                  <c:v>40</c:v>
                </c:pt>
                <c:pt idx="11952">
                  <c:v>39</c:v>
                </c:pt>
                <c:pt idx="11953">
                  <c:v>38.4</c:v>
                </c:pt>
                <c:pt idx="11954">
                  <c:v>38.5</c:v>
                </c:pt>
                <c:pt idx="11955">
                  <c:v>39.1</c:v>
                </c:pt>
                <c:pt idx="11956">
                  <c:v>39.5</c:v>
                </c:pt>
                <c:pt idx="11957">
                  <c:v>39.799999999999997</c:v>
                </c:pt>
                <c:pt idx="11958">
                  <c:v>41</c:v>
                </c:pt>
                <c:pt idx="11959">
                  <c:v>42.8</c:v>
                </c:pt>
                <c:pt idx="11960">
                  <c:v>44</c:v>
                </c:pt>
                <c:pt idx="11961">
                  <c:v>44.3</c:v>
                </c:pt>
                <c:pt idx="11962">
                  <c:v>43.7</c:v>
                </c:pt>
                <c:pt idx="11963">
                  <c:v>43</c:v>
                </c:pt>
                <c:pt idx="11964">
                  <c:v>43</c:v>
                </c:pt>
                <c:pt idx="11965">
                  <c:v>42.7</c:v>
                </c:pt>
                <c:pt idx="11966">
                  <c:v>41.1</c:v>
                </c:pt>
                <c:pt idx="11967">
                  <c:v>39.6</c:v>
                </c:pt>
                <c:pt idx="11968">
                  <c:v>38.200000000000003</c:v>
                </c:pt>
                <c:pt idx="11969">
                  <c:v>38.700000000000003</c:v>
                </c:pt>
                <c:pt idx="11970">
                  <c:v>40</c:v>
                </c:pt>
                <c:pt idx="11971">
                  <c:v>40.5</c:v>
                </c:pt>
                <c:pt idx="11972">
                  <c:v>40.299999999999997</c:v>
                </c:pt>
                <c:pt idx="11973">
                  <c:v>40</c:v>
                </c:pt>
                <c:pt idx="11974">
                  <c:v>41.1</c:v>
                </c:pt>
                <c:pt idx="11975">
                  <c:v>42.9</c:v>
                </c:pt>
                <c:pt idx="11976">
                  <c:v>43.3</c:v>
                </c:pt>
                <c:pt idx="11977">
                  <c:v>42.9</c:v>
                </c:pt>
                <c:pt idx="11978">
                  <c:v>42.2</c:v>
                </c:pt>
                <c:pt idx="11979">
                  <c:v>41.7</c:v>
                </c:pt>
                <c:pt idx="11980">
                  <c:v>47.6</c:v>
                </c:pt>
                <c:pt idx="11981">
                  <c:v>60.8</c:v>
                </c:pt>
                <c:pt idx="11982">
                  <c:v>58.8</c:v>
                </c:pt>
                <c:pt idx="11983">
                  <c:v>45.9</c:v>
                </c:pt>
                <c:pt idx="11984">
                  <c:v>42.8</c:v>
                </c:pt>
                <c:pt idx="11985">
                  <c:v>41.8</c:v>
                </c:pt>
                <c:pt idx="11986">
                  <c:v>41.7</c:v>
                </c:pt>
                <c:pt idx="11987">
                  <c:v>42.2</c:v>
                </c:pt>
                <c:pt idx="11988">
                  <c:v>43.2</c:v>
                </c:pt>
                <c:pt idx="11989">
                  <c:v>43.8</c:v>
                </c:pt>
                <c:pt idx="11990">
                  <c:v>43.6</c:v>
                </c:pt>
                <c:pt idx="11991">
                  <c:v>43</c:v>
                </c:pt>
                <c:pt idx="11992">
                  <c:v>42.1</c:v>
                </c:pt>
                <c:pt idx="11993">
                  <c:v>41.5</c:v>
                </c:pt>
                <c:pt idx="11994">
                  <c:v>41.1</c:v>
                </c:pt>
                <c:pt idx="11995">
                  <c:v>41.1</c:v>
                </c:pt>
                <c:pt idx="11996">
                  <c:v>41.1</c:v>
                </c:pt>
                <c:pt idx="11997">
                  <c:v>41.1</c:v>
                </c:pt>
                <c:pt idx="11998">
                  <c:v>41.1</c:v>
                </c:pt>
                <c:pt idx="11999">
                  <c:v>41.1</c:v>
                </c:pt>
                <c:pt idx="12000">
                  <c:v>44.2</c:v>
                </c:pt>
                <c:pt idx="12001">
                  <c:v>53.3</c:v>
                </c:pt>
                <c:pt idx="12002">
                  <c:v>62.6</c:v>
                </c:pt>
                <c:pt idx="12003">
                  <c:v>62.5</c:v>
                </c:pt>
                <c:pt idx="12004">
                  <c:v>53</c:v>
                </c:pt>
                <c:pt idx="12005">
                  <c:v>48.1</c:v>
                </c:pt>
                <c:pt idx="12006">
                  <c:v>47.1</c:v>
                </c:pt>
                <c:pt idx="12007">
                  <c:v>45.6</c:v>
                </c:pt>
                <c:pt idx="12008">
                  <c:v>41.4</c:v>
                </c:pt>
                <c:pt idx="12009">
                  <c:v>37.299999999999997</c:v>
                </c:pt>
                <c:pt idx="12010">
                  <c:v>35.5</c:v>
                </c:pt>
                <c:pt idx="12011">
                  <c:v>35.5</c:v>
                </c:pt>
                <c:pt idx="12012">
                  <c:v>36.4</c:v>
                </c:pt>
                <c:pt idx="12013">
                  <c:v>37.5</c:v>
                </c:pt>
                <c:pt idx="12014">
                  <c:v>37.799999999999997</c:v>
                </c:pt>
                <c:pt idx="12015">
                  <c:v>37.799999999999997</c:v>
                </c:pt>
                <c:pt idx="12016">
                  <c:v>37.5</c:v>
                </c:pt>
                <c:pt idx="12017">
                  <c:v>36.700000000000003</c:v>
                </c:pt>
                <c:pt idx="12018">
                  <c:v>35.799999999999997</c:v>
                </c:pt>
                <c:pt idx="12019">
                  <c:v>35.4</c:v>
                </c:pt>
                <c:pt idx="12020">
                  <c:v>35.299999999999997</c:v>
                </c:pt>
                <c:pt idx="12021">
                  <c:v>35.299999999999997</c:v>
                </c:pt>
                <c:pt idx="12022">
                  <c:v>35.200000000000003</c:v>
                </c:pt>
                <c:pt idx="12023">
                  <c:v>34.700000000000003</c:v>
                </c:pt>
                <c:pt idx="12024">
                  <c:v>33.6</c:v>
                </c:pt>
                <c:pt idx="12025">
                  <c:v>32.700000000000003</c:v>
                </c:pt>
                <c:pt idx="12026">
                  <c:v>32.5</c:v>
                </c:pt>
                <c:pt idx="12027">
                  <c:v>33.799999999999997</c:v>
                </c:pt>
                <c:pt idx="12028">
                  <c:v>38.1</c:v>
                </c:pt>
                <c:pt idx="12029">
                  <c:v>42.3</c:v>
                </c:pt>
                <c:pt idx="12030">
                  <c:v>43</c:v>
                </c:pt>
                <c:pt idx="12031">
                  <c:v>40.9</c:v>
                </c:pt>
                <c:pt idx="12032">
                  <c:v>37.6</c:v>
                </c:pt>
                <c:pt idx="12033">
                  <c:v>34.799999999999997</c:v>
                </c:pt>
                <c:pt idx="12034">
                  <c:v>33.299999999999997</c:v>
                </c:pt>
                <c:pt idx="12035">
                  <c:v>33.299999999999997</c:v>
                </c:pt>
                <c:pt idx="12036">
                  <c:v>33.299999999999997</c:v>
                </c:pt>
                <c:pt idx="12037">
                  <c:v>33.299999999999997</c:v>
                </c:pt>
                <c:pt idx="12038">
                  <c:v>33.299999999999997</c:v>
                </c:pt>
                <c:pt idx="12039">
                  <c:v>33.299999999999997</c:v>
                </c:pt>
                <c:pt idx="12040">
                  <c:v>33.299999999999997</c:v>
                </c:pt>
                <c:pt idx="12041">
                  <c:v>33.299999999999997</c:v>
                </c:pt>
                <c:pt idx="12042">
                  <c:v>33.299999999999997</c:v>
                </c:pt>
                <c:pt idx="12043">
                  <c:v>33.4</c:v>
                </c:pt>
                <c:pt idx="12044">
                  <c:v>34</c:v>
                </c:pt>
                <c:pt idx="12045">
                  <c:v>34.700000000000003</c:v>
                </c:pt>
                <c:pt idx="12046">
                  <c:v>34.9</c:v>
                </c:pt>
                <c:pt idx="12047">
                  <c:v>34.9</c:v>
                </c:pt>
                <c:pt idx="12048">
                  <c:v>34.9</c:v>
                </c:pt>
                <c:pt idx="12049">
                  <c:v>34.9</c:v>
                </c:pt>
                <c:pt idx="12050">
                  <c:v>34.9</c:v>
                </c:pt>
                <c:pt idx="12051">
                  <c:v>34.9</c:v>
                </c:pt>
                <c:pt idx="12052">
                  <c:v>34.799999999999997</c:v>
                </c:pt>
                <c:pt idx="12053">
                  <c:v>34.6</c:v>
                </c:pt>
                <c:pt idx="12054">
                  <c:v>34.5</c:v>
                </c:pt>
                <c:pt idx="12055">
                  <c:v>34.5</c:v>
                </c:pt>
                <c:pt idx="12056">
                  <c:v>35.299999999999997</c:v>
                </c:pt>
                <c:pt idx="12057">
                  <c:v>38.1</c:v>
                </c:pt>
                <c:pt idx="12058">
                  <c:v>40.4</c:v>
                </c:pt>
                <c:pt idx="12059">
                  <c:v>40.6</c:v>
                </c:pt>
                <c:pt idx="12060">
                  <c:v>40.6</c:v>
                </c:pt>
                <c:pt idx="12061">
                  <c:v>40.200000000000003</c:v>
                </c:pt>
                <c:pt idx="12062">
                  <c:v>38.799999999999997</c:v>
                </c:pt>
                <c:pt idx="12063">
                  <c:v>37.5</c:v>
                </c:pt>
                <c:pt idx="12064">
                  <c:v>36.9</c:v>
                </c:pt>
                <c:pt idx="12065">
                  <c:v>36.5</c:v>
                </c:pt>
                <c:pt idx="12066">
                  <c:v>36.200000000000003</c:v>
                </c:pt>
                <c:pt idx="12067">
                  <c:v>36.1</c:v>
                </c:pt>
                <c:pt idx="12068">
                  <c:v>36.1</c:v>
                </c:pt>
                <c:pt idx="12069">
                  <c:v>36.200000000000003</c:v>
                </c:pt>
                <c:pt idx="12070">
                  <c:v>37.4</c:v>
                </c:pt>
                <c:pt idx="12071">
                  <c:v>39.299999999999997</c:v>
                </c:pt>
                <c:pt idx="12072">
                  <c:v>39.1</c:v>
                </c:pt>
                <c:pt idx="12073">
                  <c:v>38.299999999999997</c:v>
                </c:pt>
                <c:pt idx="12074">
                  <c:v>38.299999999999997</c:v>
                </c:pt>
                <c:pt idx="12075">
                  <c:v>38.299999999999997</c:v>
                </c:pt>
                <c:pt idx="12076">
                  <c:v>38.299999999999997</c:v>
                </c:pt>
                <c:pt idx="12077">
                  <c:v>38.299999999999997</c:v>
                </c:pt>
                <c:pt idx="12078">
                  <c:v>38.299999999999997</c:v>
                </c:pt>
                <c:pt idx="12079">
                  <c:v>38</c:v>
                </c:pt>
                <c:pt idx="12080">
                  <c:v>37.5</c:v>
                </c:pt>
                <c:pt idx="12081">
                  <c:v>37.700000000000003</c:v>
                </c:pt>
                <c:pt idx="12082">
                  <c:v>37.799999999999997</c:v>
                </c:pt>
                <c:pt idx="12083">
                  <c:v>37.9</c:v>
                </c:pt>
                <c:pt idx="12084">
                  <c:v>37.9</c:v>
                </c:pt>
                <c:pt idx="12085">
                  <c:v>37.9</c:v>
                </c:pt>
                <c:pt idx="12086">
                  <c:v>37.9</c:v>
                </c:pt>
                <c:pt idx="12087">
                  <c:v>37.9</c:v>
                </c:pt>
                <c:pt idx="12088">
                  <c:v>38</c:v>
                </c:pt>
                <c:pt idx="12089">
                  <c:v>38</c:v>
                </c:pt>
                <c:pt idx="12090">
                  <c:v>38</c:v>
                </c:pt>
                <c:pt idx="12091">
                  <c:v>38</c:v>
                </c:pt>
                <c:pt idx="12092">
                  <c:v>38</c:v>
                </c:pt>
                <c:pt idx="12093">
                  <c:v>38.1</c:v>
                </c:pt>
                <c:pt idx="12094">
                  <c:v>38.1</c:v>
                </c:pt>
                <c:pt idx="12095">
                  <c:v>38.1</c:v>
                </c:pt>
                <c:pt idx="12096">
                  <c:v>38.200000000000003</c:v>
                </c:pt>
                <c:pt idx="12097">
                  <c:v>38.200000000000003</c:v>
                </c:pt>
                <c:pt idx="12098">
                  <c:v>37.799999999999997</c:v>
                </c:pt>
                <c:pt idx="12099">
                  <c:v>36.9</c:v>
                </c:pt>
                <c:pt idx="12100">
                  <c:v>36.5</c:v>
                </c:pt>
                <c:pt idx="12101">
                  <c:v>36.5</c:v>
                </c:pt>
                <c:pt idx="12102">
                  <c:v>36.5</c:v>
                </c:pt>
                <c:pt idx="12103">
                  <c:v>36.5</c:v>
                </c:pt>
                <c:pt idx="12104">
                  <c:v>36.5</c:v>
                </c:pt>
                <c:pt idx="12105">
                  <c:v>36.5</c:v>
                </c:pt>
                <c:pt idx="12106">
                  <c:v>36.5</c:v>
                </c:pt>
                <c:pt idx="12107">
                  <c:v>36.5</c:v>
                </c:pt>
                <c:pt idx="12108">
                  <c:v>36.5</c:v>
                </c:pt>
                <c:pt idx="12109">
                  <c:v>36.5</c:v>
                </c:pt>
                <c:pt idx="12110">
                  <c:v>36.5</c:v>
                </c:pt>
                <c:pt idx="12111">
                  <c:v>36.5</c:v>
                </c:pt>
                <c:pt idx="12112">
                  <c:v>36.6</c:v>
                </c:pt>
                <c:pt idx="12113">
                  <c:v>37.700000000000003</c:v>
                </c:pt>
                <c:pt idx="12114">
                  <c:v>40.1</c:v>
                </c:pt>
                <c:pt idx="12115">
                  <c:v>41.4</c:v>
                </c:pt>
                <c:pt idx="12116">
                  <c:v>41.5</c:v>
                </c:pt>
                <c:pt idx="12117">
                  <c:v>41.5</c:v>
                </c:pt>
                <c:pt idx="12118">
                  <c:v>41.5</c:v>
                </c:pt>
                <c:pt idx="12119">
                  <c:v>41.4</c:v>
                </c:pt>
                <c:pt idx="12120">
                  <c:v>40.9</c:v>
                </c:pt>
                <c:pt idx="12121">
                  <c:v>40.5</c:v>
                </c:pt>
                <c:pt idx="12122">
                  <c:v>40.5</c:v>
                </c:pt>
                <c:pt idx="12123">
                  <c:v>40.4</c:v>
                </c:pt>
                <c:pt idx="12124">
                  <c:v>40.4</c:v>
                </c:pt>
                <c:pt idx="12125">
                  <c:v>40.299999999999997</c:v>
                </c:pt>
                <c:pt idx="12126">
                  <c:v>40.299999999999997</c:v>
                </c:pt>
                <c:pt idx="12127">
                  <c:v>40.200000000000003</c:v>
                </c:pt>
                <c:pt idx="12128">
                  <c:v>40.200000000000003</c:v>
                </c:pt>
                <c:pt idx="12129">
                  <c:v>40.1</c:v>
                </c:pt>
                <c:pt idx="12130">
                  <c:v>40.1</c:v>
                </c:pt>
                <c:pt idx="12131">
                  <c:v>40</c:v>
                </c:pt>
                <c:pt idx="12132">
                  <c:v>39.1</c:v>
                </c:pt>
                <c:pt idx="12133">
                  <c:v>37.4</c:v>
                </c:pt>
                <c:pt idx="12134">
                  <c:v>36.5</c:v>
                </c:pt>
                <c:pt idx="12135">
                  <c:v>36.200000000000003</c:v>
                </c:pt>
                <c:pt idx="12136">
                  <c:v>36.1</c:v>
                </c:pt>
                <c:pt idx="12137">
                  <c:v>36.700000000000003</c:v>
                </c:pt>
                <c:pt idx="12138">
                  <c:v>37.799999999999997</c:v>
                </c:pt>
                <c:pt idx="12139">
                  <c:v>38.200000000000003</c:v>
                </c:pt>
                <c:pt idx="12140">
                  <c:v>38.299999999999997</c:v>
                </c:pt>
                <c:pt idx="12141">
                  <c:v>38.299999999999997</c:v>
                </c:pt>
                <c:pt idx="12142">
                  <c:v>38.299999999999997</c:v>
                </c:pt>
                <c:pt idx="12143">
                  <c:v>38.299999999999997</c:v>
                </c:pt>
                <c:pt idx="12144">
                  <c:v>38.299999999999997</c:v>
                </c:pt>
                <c:pt idx="12145">
                  <c:v>38.299999999999997</c:v>
                </c:pt>
                <c:pt idx="12146">
                  <c:v>38.299999999999997</c:v>
                </c:pt>
                <c:pt idx="12147">
                  <c:v>38.299999999999997</c:v>
                </c:pt>
                <c:pt idx="12148">
                  <c:v>38.299999999999997</c:v>
                </c:pt>
                <c:pt idx="12149">
                  <c:v>38.299999999999997</c:v>
                </c:pt>
                <c:pt idx="12150">
                  <c:v>38.299999999999997</c:v>
                </c:pt>
                <c:pt idx="12151">
                  <c:v>38.299999999999997</c:v>
                </c:pt>
                <c:pt idx="12152">
                  <c:v>38.299999999999997</c:v>
                </c:pt>
                <c:pt idx="12153">
                  <c:v>38.299999999999997</c:v>
                </c:pt>
                <c:pt idx="12154">
                  <c:v>38.299999999999997</c:v>
                </c:pt>
                <c:pt idx="12155">
                  <c:v>38.299999999999997</c:v>
                </c:pt>
                <c:pt idx="12156">
                  <c:v>38.299999999999997</c:v>
                </c:pt>
                <c:pt idx="12157">
                  <c:v>38.299999999999997</c:v>
                </c:pt>
                <c:pt idx="12158">
                  <c:v>38.4</c:v>
                </c:pt>
                <c:pt idx="12159">
                  <c:v>39.700000000000003</c:v>
                </c:pt>
                <c:pt idx="12160">
                  <c:v>41.9</c:v>
                </c:pt>
                <c:pt idx="12161">
                  <c:v>42</c:v>
                </c:pt>
                <c:pt idx="12162">
                  <c:v>42</c:v>
                </c:pt>
                <c:pt idx="12163">
                  <c:v>41.8</c:v>
                </c:pt>
                <c:pt idx="12164">
                  <c:v>41.2</c:v>
                </c:pt>
                <c:pt idx="12165">
                  <c:v>40.4</c:v>
                </c:pt>
                <c:pt idx="12166">
                  <c:v>39.6</c:v>
                </c:pt>
                <c:pt idx="12167">
                  <c:v>38.700000000000003</c:v>
                </c:pt>
                <c:pt idx="12168">
                  <c:v>38.299999999999997</c:v>
                </c:pt>
                <c:pt idx="12169">
                  <c:v>38.299999999999997</c:v>
                </c:pt>
                <c:pt idx="12170">
                  <c:v>38.1</c:v>
                </c:pt>
                <c:pt idx="12171">
                  <c:v>37.5</c:v>
                </c:pt>
                <c:pt idx="12172">
                  <c:v>36.9</c:v>
                </c:pt>
                <c:pt idx="12173">
                  <c:v>36.9</c:v>
                </c:pt>
                <c:pt idx="12174">
                  <c:v>36.700000000000003</c:v>
                </c:pt>
                <c:pt idx="12175">
                  <c:v>35.799999999999997</c:v>
                </c:pt>
                <c:pt idx="12176">
                  <c:v>35</c:v>
                </c:pt>
                <c:pt idx="12177">
                  <c:v>34.9</c:v>
                </c:pt>
                <c:pt idx="12178">
                  <c:v>35.299999999999997</c:v>
                </c:pt>
                <c:pt idx="12179">
                  <c:v>36.299999999999997</c:v>
                </c:pt>
                <c:pt idx="12180">
                  <c:v>36.299999999999997</c:v>
                </c:pt>
                <c:pt idx="12181">
                  <c:v>36</c:v>
                </c:pt>
                <c:pt idx="12182">
                  <c:v>35.9</c:v>
                </c:pt>
                <c:pt idx="12183">
                  <c:v>35.4</c:v>
                </c:pt>
                <c:pt idx="12184">
                  <c:v>35.700000000000003</c:v>
                </c:pt>
                <c:pt idx="12185">
                  <c:v>36.799999999999997</c:v>
                </c:pt>
                <c:pt idx="12186">
                  <c:v>37.299999999999997</c:v>
                </c:pt>
                <c:pt idx="12187">
                  <c:v>37.299999999999997</c:v>
                </c:pt>
                <c:pt idx="12188">
                  <c:v>37.4</c:v>
                </c:pt>
                <c:pt idx="12189">
                  <c:v>37.299999999999997</c:v>
                </c:pt>
                <c:pt idx="12190">
                  <c:v>36.799999999999997</c:v>
                </c:pt>
                <c:pt idx="12191">
                  <c:v>35.799999999999997</c:v>
                </c:pt>
                <c:pt idx="12192">
                  <c:v>35.1</c:v>
                </c:pt>
                <c:pt idx="12193">
                  <c:v>34.700000000000003</c:v>
                </c:pt>
                <c:pt idx="12194">
                  <c:v>34.5</c:v>
                </c:pt>
                <c:pt idx="12195">
                  <c:v>34.5</c:v>
                </c:pt>
                <c:pt idx="12196">
                  <c:v>34.200000000000003</c:v>
                </c:pt>
                <c:pt idx="12197">
                  <c:v>33.6</c:v>
                </c:pt>
                <c:pt idx="12198">
                  <c:v>33.299999999999997</c:v>
                </c:pt>
                <c:pt idx="12199">
                  <c:v>33.299999999999997</c:v>
                </c:pt>
                <c:pt idx="12200">
                  <c:v>33.700000000000003</c:v>
                </c:pt>
                <c:pt idx="12201">
                  <c:v>38</c:v>
                </c:pt>
                <c:pt idx="12202">
                  <c:v>49.5</c:v>
                </c:pt>
                <c:pt idx="12203">
                  <c:v>63.6</c:v>
                </c:pt>
                <c:pt idx="12204">
                  <c:v>99</c:v>
                </c:pt>
                <c:pt idx="12205">
                  <c:v>126.2</c:v>
                </c:pt>
                <c:pt idx="12206">
                  <c:v>84.3</c:v>
                </c:pt>
                <c:pt idx="12207">
                  <c:v>60.4</c:v>
                </c:pt>
                <c:pt idx="12208">
                  <c:v>53.7</c:v>
                </c:pt>
                <c:pt idx="12209">
                  <c:v>49.7</c:v>
                </c:pt>
                <c:pt idx="12210">
                  <c:v>47.5</c:v>
                </c:pt>
                <c:pt idx="12211">
                  <c:v>46.5</c:v>
                </c:pt>
                <c:pt idx="12212">
                  <c:v>44.9</c:v>
                </c:pt>
                <c:pt idx="12213">
                  <c:v>43.2</c:v>
                </c:pt>
                <c:pt idx="12214">
                  <c:v>41.6</c:v>
                </c:pt>
                <c:pt idx="12215">
                  <c:v>40.5</c:v>
                </c:pt>
                <c:pt idx="12216">
                  <c:v>39.5</c:v>
                </c:pt>
                <c:pt idx="12217">
                  <c:v>39.200000000000003</c:v>
                </c:pt>
                <c:pt idx="12218">
                  <c:v>39.200000000000003</c:v>
                </c:pt>
                <c:pt idx="12219">
                  <c:v>39.200000000000003</c:v>
                </c:pt>
                <c:pt idx="12220">
                  <c:v>39.200000000000003</c:v>
                </c:pt>
                <c:pt idx="12221">
                  <c:v>39.200000000000003</c:v>
                </c:pt>
                <c:pt idx="12222">
                  <c:v>39.200000000000003</c:v>
                </c:pt>
                <c:pt idx="12223">
                  <c:v>39.200000000000003</c:v>
                </c:pt>
                <c:pt idx="12224">
                  <c:v>40.299999999999997</c:v>
                </c:pt>
                <c:pt idx="12225">
                  <c:v>44.1</c:v>
                </c:pt>
                <c:pt idx="12226">
                  <c:v>48.6</c:v>
                </c:pt>
                <c:pt idx="12227">
                  <c:v>50</c:v>
                </c:pt>
                <c:pt idx="12228">
                  <c:v>48.6</c:v>
                </c:pt>
                <c:pt idx="12229">
                  <c:v>47</c:v>
                </c:pt>
                <c:pt idx="12230">
                  <c:v>46.1</c:v>
                </c:pt>
                <c:pt idx="12231">
                  <c:v>46</c:v>
                </c:pt>
                <c:pt idx="12232">
                  <c:v>45.9</c:v>
                </c:pt>
                <c:pt idx="12233">
                  <c:v>45.7</c:v>
                </c:pt>
                <c:pt idx="12234">
                  <c:v>45.5</c:v>
                </c:pt>
                <c:pt idx="12235">
                  <c:v>45.5</c:v>
                </c:pt>
                <c:pt idx="12236">
                  <c:v>45.5</c:v>
                </c:pt>
                <c:pt idx="12237">
                  <c:v>45.5</c:v>
                </c:pt>
                <c:pt idx="12238">
                  <c:v>45.5</c:v>
                </c:pt>
                <c:pt idx="12239">
                  <c:v>45.5</c:v>
                </c:pt>
                <c:pt idx="12240">
                  <c:v>45.8</c:v>
                </c:pt>
                <c:pt idx="12241">
                  <c:v>51</c:v>
                </c:pt>
                <c:pt idx="12242">
                  <c:v>65.599999999999994</c:v>
                </c:pt>
                <c:pt idx="12243">
                  <c:v>75.8</c:v>
                </c:pt>
                <c:pt idx="12244">
                  <c:v>70.8</c:v>
                </c:pt>
                <c:pt idx="12245">
                  <c:v>63.3</c:v>
                </c:pt>
                <c:pt idx="12246">
                  <c:v>58.4</c:v>
                </c:pt>
                <c:pt idx="12247">
                  <c:v>60.2</c:v>
                </c:pt>
                <c:pt idx="12248">
                  <c:v>75.599999999999994</c:v>
                </c:pt>
                <c:pt idx="12249">
                  <c:v>115.2</c:v>
                </c:pt>
                <c:pt idx="12250">
                  <c:v>297.7</c:v>
                </c:pt>
                <c:pt idx="12251">
                  <c:v>509.8</c:v>
                </c:pt>
                <c:pt idx="12252">
                  <c:v>419.2</c:v>
                </c:pt>
                <c:pt idx="12253">
                  <c:v>408.3</c:v>
                </c:pt>
                <c:pt idx="12254">
                  <c:v>580.1</c:v>
                </c:pt>
                <c:pt idx="12255">
                  <c:v>722.9</c:v>
                </c:pt>
                <c:pt idx="12256">
                  <c:v>666.8</c:v>
                </c:pt>
                <c:pt idx="12257">
                  <c:v>750.8</c:v>
                </c:pt>
                <c:pt idx="12258">
                  <c:v>1151.3</c:v>
                </c:pt>
                <c:pt idx="12259">
                  <c:v>681.8</c:v>
                </c:pt>
                <c:pt idx="12260">
                  <c:v>336.1</c:v>
                </c:pt>
                <c:pt idx="12261">
                  <c:v>240.3</c:v>
                </c:pt>
                <c:pt idx="12262">
                  <c:v>179.3</c:v>
                </c:pt>
                <c:pt idx="12263">
                  <c:v>130.4</c:v>
                </c:pt>
                <c:pt idx="12264">
                  <c:v>99.9</c:v>
                </c:pt>
                <c:pt idx="12265">
                  <c:v>86.1</c:v>
                </c:pt>
                <c:pt idx="12266">
                  <c:v>75.5</c:v>
                </c:pt>
                <c:pt idx="12267">
                  <c:v>67.8</c:v>
                </c:pt>
                <c:pt idx="12268">
                  <c:v>64.2</c:v>
                </c:pt>
                <c:pt idx="12269">
                  <c:v>63.6</c:v>
                </c:pt>
                <c:pt idx="12270">
                  <c:v>112.7</c:v>
                </c:pt>
                <c:pt idx="12271">
                  <c:v>160.1</c:v>
                </c:pt>
                <c:pt idx="12272">
                  <c:v>99</c:v>
                </c:pt>
                <c:pt idx="12273">
                  <c:v>111</c:v>
                </c:pt>
                <c:pt idx="12274">
                  <c:v>117.8</c:v>
                </c:pt>
                <c:pt idx="12275">
                  <c:v>81.400000000000006</c:v>
                </c:pt>
                <c:pt idx="12276">
                  <c:v>65.900000000000006</c:v>
                </c:pt>
                <c:pt idx="12277">
                  <c:v>56.3</c:v>
                </c:pt>
                <c:pt idx="12278">
                  <c:v>48.7</c:v>
                </c:pt>
                <c:pt idx="12279">
                  <c:v>43.5</c:v>
                </c:pt>
                <c:pt idx="12280">
                  <c:v>39</c:v>
                </c:pt>
                <c:pt idx="12281">
                  <c:v>35.1</c:v>
                </c:pt>
                <c:pt idx="12282">
                  <c:v>32</c:v>
                </c:pt>
                <c:pt idx="12283">
                  <c:v>30.9</c:v>
                </c:pt>
                <c:pt idx="12284">
                  <c:v>32.200000000000003</c:v>
                </c:pt>
                <c:pt idx="12285">
                  <c:v>33.9</c:v>
                </c:pt>
                <c:pt idx="12286">
                  <c:v>34.4</c:v>
                </c:pt>
                <c:pt idx="12287">
                  <c:v>34.299999999999997</c:v>
                </c:pt>
                <c:pt idx="12288">
                  <c:v>34</c:v>
                </c:pt>
                <c:pt idx="12289">
                  <c:v>33</c:v>
                </c:pt>
                <c:pt idx="12290">
                  <c:v>32.4</c:v>
                </c:pt>
                <c:pt idx="12291">
                  <c:v>35.1</c:v>
                </c:pt>
                <c:pt idx="12292">
                  <c:v>39</c:v>
                </c:pt>
                <c:pt idx="12293">
                  <c:v>40.1</c:v>
                </c:pt>
                <c:pt idx="12294">
                  <c:v>40.1</c:v>
                </c:pt>
                <c:pt idx="12295">
                  <c:v>40.200000000000003</c:v>
                </c:pt>
                <c:pt idx="12296">
                  <c:v>40.4</c:v>
                </c:pt>
                <c:pt idx="12297">
                  <c:v>41</c:v>
                </c:pt>
                <c:pt idx="12298">
                  <c:v>41.6</c:v>
                </c:pt>
                <c:pt idx="12299">
                  <c:v>42</c:v>
                </c:pt>
                <c:pt idx="12300">
                  <c:v>42</c:v>
                </c:pt>
                <c:pt idx="12301">
                  <c:v>42</c:v>
                </c:pt>
                <c:pt idx="12302">
                  <c:v>42.8</c:v>
                </c:pt>
                <c:pt idx="12303">
                  <c:v>45.4</c:v>
                </c:pt>
                <c:pt idx="12304">
                  <c:v>47.9</c:v>
                </c:pt>
                <c:pt idx="12305">
                  <c:v>50.7</c:v>
                </c:pt>
                <c:pt idx="12306">
                  <c:v>55.9</c:v>
                </c:pt>
                <c:pt idx="12307">
                  <c:v>55.1</c:v>
                </c:pt>
                <c:pt idx="12308">
                  <c:v>49.8</c:v>
                </c:pt>
                <c:pt idx="12309">
                  <c:v>47.1</c:v>
                </c:pt>
                <c:pt idx="12310">
                  <c:v>45.6</c:v>
                </c:pt>
                <c:pt idx="12311">
                  <c:v>44.3</c:v>
                </c:pt>
                <c:pt idx="12312">
                  <c:v>43.5</c:v>
                </c:pt>
                <c:pt idx="12313">
                  <c:v>43.5</c:v>
                </c:pt>
                <c:pt idx="12314">
                  <c:v>43.5</c:v>
                </c:pt>
                <c:pt idx="12315">
                  <c:v>43.5</c:v>
                </c:pt>
                <c:pt idx="12316">
                  <c:v>43.5</c:v>
                </c:pt>
                <c:pt idx="12317">
                  <c:v>43.5</c:v>
                </c:pt>
                <c:pt idx="12318">
                  <c:v>43.5</c:v>
                </c:pt>
                <c:pt idx="12319">
                  <c:v>43.5</c:v>
                </c:pt>
                <c:pt idx="12320">
                  <c:v>43.5</c:v>
                </c:pt>
                <c:pt idx="12321">
                  <c:v>43.5</c:v>
                </c:pt>
                <c:pt idx="12322">
                  <c:v>43.6</c:v>
                </c:pt>
                <c:pt idx="12323">
                  <c:v>45.6</c:v>
                </c:pt>
                <c:pt idx="12324">
                  <c:v>50.8</c:v>
                </c:pt>
                <c:pt idx="12325">
                  <c:v>54.6</c:v>
                </c:pt>
                <c:pt idx="12326">
                  <c:v>53.4</c:v>
                </c:pt>
                <c:pt idx="12327">
                  <c:v>49.4</c:v>
                </c:pt>
                <c:pt idx="12328">
                  <c:v>47.3</c:v>
                </c:pt>
                <c:pt idx="12329">
                  <c:v>46.9</c:v>
                </c:pt>
                <c:pt idx="12330">
                  <c:v>45.9</c:v>
                </c:pt>
                <c:pt idx="12331">
                  <c:v>44.3</c:v>
                </c:pt>
                <c:pt idx="12332">
                  <c:v>44.5</c:v>
                </c:pt>
                <c:pt idx="12333">
                  <c:v>52.1</c:v>
                </c:pt>
                <c:pt idx="12334">
                  <c:v>70.400000000000006</c:v>
                </c:pt>
                <c:pt idx="12335">
                  <c:v>82.6</c:v>
                </c:pt>
                <c:pt idx="12336">
                  <c:v>72.5</c:v>
                </c:pt>
                <c:pt idx="12337">
                  <c:v>59.8</c:v>
                </c:pt>
                <c:pt idx="12338">
                  <c:v>54.9</c:v>
                </c:pt>
                <c:pt idx="12339">
                  <c:v>53.4</c:v>
                </c:pt>
                <c:pt idx="12340">
                  <c:v>51.8</c:v>
                </c:pt>
                <c:pt idx="12341">
                  <c:v>50</c:v>
                </c:pt>
                <c:pt idx="12342">
                  <c:v>49.3</c:v>
                </c:pt>
                <c:pt idx="12343">
                  <c:v>49.6</c:v>
                </c:pt>
                <c:pt idx="12344">
                  <c:v>49.5</c:v>
                </c:pt>
                <c:pt idx="12345">
                  <c:v>48.6</c:v>
                </c:pt>
                <c:pt idx="12346">
                  <c:v>47.2</c:v>
                </c:pt>
                <c:pt idx="12347">
                  <c:v>46</c:v>
                </c:pt>
                <c:pt idx="12348">
                  <c:v>45.7</c:v>
                </c:pt>
                <c:pt idx="12349">
                  <c:v>44.7</c:v>
                </c:pt>
                <c:pt idx="12350">
                  <c:v>61.3</c:v>
                </c:pt>
                <c:pt idx="12351">
                  <c:v>83.9</c:v>
                </c:pt>
                <c:pt idx="12352">
                  <c:v>65.400000000000006</c:v>
                </c:pt>
                <c:pt idx="12353">
                  <c:v>51.1</c:v>
                </c:pt>
                <c:pt idx="12354">
                  <c:v>48</c:v>
                </c:pt>
                <c:pt idx="12355">
                  <c:v>47.4</c:v>
                </c:pt>
                <c:pt idx="12356">
                  <c:v>46.9</c:v>
                </c:pt>
                <c:pt idx="12357">
                  <c:v>46.5</c:v>
                </c:pt>
                <c:pt idx="12358">
                  <c:v>46</c:v>
                </c:pt>
                <c:pt idx="12359">
                  <c:v>44.9</c:v>
                </c:pt>
                <c:pt idx="12360">
                  <c:v>43.8</c:v>
                </c:pt>
                <c:pt idx="12361">
                  <c:v>43.2</c:v>
                </c:pt>
                <c:pt idx="12362">
                  <c:v>43</c:v>
                </c:pt>
                <c:pt idx="12363">
                  <c:v>43</c:v>
                </c:pt>
                <c:pt idx="12364">
                  <c:v>43</c:v>
                </c:pt>
                <c:pt idx="12365">
                  <c:v>43</c:v>
                </c:pt>
                <c:pt idx="12366">
                  <c:v>43</c:v>
                </c:pt>
                <c:pt idx="12367">
                  <c:v>42.9</c:v>
                </c:pt>
                <c:pt idx="12368">
                  <c:v>42.7</c:v>
                </c:pt>
                <c:pt idx="12369">
                  <c:v>42.5</c:v>
                </c:pt>
                <c:pt idx="12370">
                  <c:v>42.5</c:v>
                </c:pt>
                <c:pt idx="12371">
                  <c:v>42.4</c:v>
                </c:pt>
                <c:pt idx="12372">
                  <c:v>42.1</c:v>
                </c:pt>
                <c:pt idx="12373">
                  <c:v>41.9</c:v>
                </c:pt>
                <c:pt idx="12374">
                  <c:v>42.4</c:v>
                </c:pt>
                <c:pt idx="12375">
                  <c:v>43</c:v>
                </c:pt>
                <c:pt idx="12376">
                  <c:v>43</c:v>
                </c:pt>
                <c:pt idx="12377">
                  <c:v>42.8</c:v>
                </c:pt>
                <c:pt idx="12378">
                  <c:v>42.1</c:v>
                </c:pt>
                <c:pt idx="12379">
                  <c:v>41.6</c:v>
                </c:pt>
                <c:pt idx="12380">
                  <c:v>42</c:v>
                </c:pt>
                <c:pt idx="12381">
                  <c:v>42.5</c:v>
                </c:pt>
                <c:pt idx="12382">
                  <c:v>42.5</c:v>
                </c:pt>
                <c:pt idx="12383">
                  <c:v>42.4</c:v>
                </c:pt>
                <c:pt idx="12384">
                  <c:v>41.9</c:v>
                </c:pt>
                <c:pt idx="12385">
                  <c:v>41.5</c:v>
                </c:pt>
                <c:pt idx="12386">
                  <c:v>41.5</c:v>
                </c:pt>
                <c:pt idx="12387">
                  <c:v>41.5</c:v>
                </c:pt>
                <c:pt idx="12388">
                  <c:v>41.5</c:v>
                </c:pt>
                <c:pt idx="12389">
                  <c:v>41.5</c:v>
                </c:pt>
                <c:pt idx="12390">
                  <c:v>41.5</c:v>
                </c:pt>
                <c:pt idx="12391">
                  <c:v>41.5</c:v>
                </c:pt>
                <c:pt idx="12392">
                  <c:v>41.5</c:v>
                </c:pt>
                <c:pt idx="12393">
                  <c:v>41.5</c:v>
                </c:pt>
                <c:pt idx="12394">
                  <c:v>41.5</c:v>
                </c:pt>
                <c:pt idx="12395">
                  <c:v>41.5</c:v>
                </c:pt>
                <c:pt idx="12396">
                  <c:v>41.5</c:v>
                </c:pt>
                <c:pt idx="12397">
                  <c:v>41.7</c:v>
                </c:pt>
                <c:pt idx="12398">
                  <c:v>42.4</c:v>
                </c:pt>
                <c:pt idx="12399">
                  <c:v>43.1</c:v>
                </c:pt>
                <c:pt idx="12400">
                  <c:v>43.5</c:v>
                </c:pt>
                <c:pt idx="12401">
                  <c:v>43.5</c:v>
                </c:pt>
                <c:pt idx="12402">
                  <c:v>43.4</c:v>
                </c:pt>
                <c:pt idx="12403">
                  <c:v>42.9</c:v>
                </c:pt>
                <c:pt idx="12404">
                  <c:v>42.5</c:v>
                </c:pt>
                <c:pt idx="12405">
                  <c:v>42.5</c:v>
                </c:pt>
                <c:pt idx="12406">
                  <c:v>42.5</c:v>
                </c:pt>
                <c:pt idx="12407">
                  <c:v>42.5</c:v>
                </c:pt>
                <c:pt idx="12408">
                  <c:v>42.9</c:v>
                </c:pt>
                <c:pt idx="12409">
                  <c:v>44.5</c:v>
                </c:pt>
                <c:pt idx="12410">
                  <c:v>45.7</c:v>
                </c:pt>
                <c:pt idx="12411">
                  <c:v>44.1</c:v>
                </c:pt>
                <c:pt idx="12412">
                  <c:v>42.5</c:v>
                </c:pt>
                <c:pt idx="12413">
                  <c:v>41</c:v>
                </c:pt>
                <c:pt idx="12414">
                  <c:v>39.5</c:v>
                </c:pt>
                <c:pt idx="12415">
                  <c:v>38.1</c:v>
                </c:pt>
                <c:pt idx="12416">
                  <c:v>36.799999999999997</c:v>
                </c:pt>
                <c:pt idx="12417">
                  <c:v>36.1</c:v>
                </c:pt>
                <c:pt idx="12418">
                  <c:v>35.9</c:v>
                </c:pt>
                <c:pt idx="12419">
                  <c:v>35.799999999999997</c:v>
                </c:pt>
                <c:pt idx="12420">
                  <c:v>35.6</c:v>
                </c:pt>
                <c:pt idx="12421">
                  <c:v>35.5</c:v>
                </c:pt>
                <c:pt idx="12422">
                  <c:v>35.5</c:v>
                </c:pt>
                <c:pt idx="12423">
                  <c:v>35.299999999999997</c:v>
                </c:pt>
                <c:pt idx="12424">
                  <c:v>32.799999999999997</c:v>
                </c:pt>
                <c:pt idx="12425">
                  <c:v>28.5</c:v>
                </c:pt>
                <c:pt idx="12426">
                  <c:v>25.8</c:v>
                </c:pt>
                <c:pt idx="12427">
                  <c:v>24.5</c:v>
                </c:pt>
                <c:pt idx="12428">
                  <c:v>23.5</c:v>
                </c:pt>
                <c:pt idx="12429">
                  <c:v>23.1</c:v>
                </c:pt>
                <c:pt idx="12430">
                  <c:v>23.6</c:v>
                </c:pt>
                <c:pt idx="12431">
                  <c:v>25.9</c:v>
                </c:pt>
                <c:pt idx="12432">
                  <c:v>28.9</c:v>
                </c:pt>
                <c:pt idx="12433">
                  <c:v>30.3</c:v>
                </c:pt>
                <c:pt idx="12434">
                  <c:v>31.9</c:v>
                </c:pt>
                <c:pt idx="12435">
                  <c:v>33.700000000000003</c:v>
                </c:pt>
                <c:pt idx="12436">
                  <c:v>35.9</c:v>
                </c:pt>
                <c:pt idx="12437">
                  <c:v>37.799999999999997</c:v>
                </c:pt>
                <c:pt idx="12438">
                  <c:v>38.6</c:v>
                </c:pt>
                <c:pt idx="12439">
                  <c:v>38.799999999999997</c:v>
                </c:pt>
                <c:pt idx="12440">
                  <c:v>38.9</c:v>
                </c:pt>
                <c:pt idx="12441">
                  <c:v>39</c:v>
                </c:pt>
                <c:pt idx="12442">
                  <c:v>39.1</c:v>
                </c:pt>
                <c:pt idx="12443">
                  <c:v>39.1</c:v>
                </c:pt>
                <c:pt idx="12444">
                  <c:v>39.1</c:v>
                </c:pt>
                <c:pt idx="12445">
                  <c:v>39.1</c:v>
                </c:pt>
                <c:pt idx="12446">
                  <c:v>39</c:v>
                </c:pt>
                <c:pt idx="12447">
                  <c:v>39</c:v>
                </c:pt>
                <c:pt idx="12448">
                  <c:v>39</c:v>
                </c:pt>
                <c:pt idx="12449">
                  <c:v>38.9</c:v>
                </c:pt>
                <c:pt idx="12450">
                  <c:v>38.9</c:v>
                </c:pt>
                <c:pt idx="12451">
                  <c:v>38.9</c:v>
                </c:pt>
                <c:pt idx="12452">
                  <c:v>38.799999999999997</c:v>
                </c:pt>
                <c:pt idx="12453">
                  <c:v>38.799999999999997</c:v>
                </c:pt>
                <c:pt idx="12454">
                  <c:v>38.799999999999997</c:v>
                </c:pt>
                <c:pt idx="12455">
                  <c:v>38.700000000000003</c:v>
                </c:pt>
                <c:pt idx="12456">
                  <c:v>38.700000000000003</c:v>
                </c:pt>
                <c:pt idx="12457">
                  <c:v>38.700000000000003</c:v>
                </c:pt>
                <c:pt idx="12458">
                  <c:v>38.6</c:v>
                </c:pt>
                <c:pt idx="12459">
                  <c:v>38.6</c:v>
                </c:pt>
                <c:pt idx="12460">
                  <c:v>38.6</c:v>
                </c:pt>
                <c:pt idx="12461">
                  <c:v>38.6</c:v>
                </c:pt>
                <c:pt idx="12462">
                  <c:v>38.5</c:v>
                </c:pt>
                <c:pt idx="12463">
                  <c:v>38.5</c:v>
                </c:pt>
                <c:pt idx="12464">
                  <c:v>38.5</c:v>
                </c:pt>
                <c:pt idx="12465">
                  <c:v>38.4</c:v>
                </c:pt>
                <c:pt idx="12466">
                  <c:v>38.4</c:v>
                </c:pt>
                <c:pt idx="12467">
                  <c:v>38.4</c:v>
                </c:pt>
                <c:pt idx="12468">
                  <c:v>38.299999999999997</c:v>
                </c:pt>
                <c:pt idx="12469">
                  <c:v>38.299999999999997</c:v>
                </c:pt>
                <c:pt idx="12470">
                  <c:v>38.299999999999997</c:v>
                </c:pt>
                <c:pt idx="12471">
                  <c:v>38.299999999999997</c:v>
                </c:pt>
                <c:pt idx="12472">
                  <c:v>38.299999999999997</c:v>
                </c:pt>
                <c:pt idx="12473">
                  <c:v>38.299999999999997</c:v>
                </c:pt>
                <c:pt idx="12474">
                  <c:v>38.299999999999997</c:v>
                </c:pt>
                <c:pt idx="12475">
                  <c:v>38.299999999999997</c:v>
                </c:pt>
                <c:pt idx="12476">
                  <c:v>38.299999999999997</c:v>
                </c:pt>
                <c:pt idx="12477">
                  <c:v>38.299999999999997</c:v>
                </c:pt>
                <c:pt idx="12478">
                  <c:v>38.299999999999997</c:v>
                </c:pt>
                <c:pt idx="12479">
                  <c:v>38.299999999999997</c:v>
                </c:pt>
                <c:pt idx="12480">
                  <c:v>38.299999999999997</c:v>
                </c:pt>
                <c:pt idx="12481">
                  <c:v>38.299999999999997</c:v>
                </c:pt>
                <c:pt idx="12482">
                  <c:v>38.299999999999997</c:v>
                </c:pt>
                <c:pt idx="12483">
                  <c:v>38.299999999999997</c:v>
                </c:pt>
                <c:pt idx="12484">
                  <c:v>38.700000000000003</c:v>
                </c:pt>
                <c:pt idx="12485">
                  <c:v>41.2</c:v>
                </c:pt>
                <c:pt idx="12486">
                  <c:v>50.1</c:v>
                </c:pt>
                <c:pt idx="12487">
                  <c:v>74.3</c:v>
                </c:pt>
                <c:pt idx="12488">
                  <c:v>163.4</c:v>
                </c:pt>
                <c:pt idx="12489">
                  <c:v>222.5</c:v>
                </c:pt>
                <c:pt idx="12490">
                  <c:v>129</c:v>
                </c:pt>
                <c:pt idx="12491">
                  <c:v>99.1</c:v>
                </c:pt>
                <c:pt idx="12492">
                  <c:v>86.2</c:v>
                </c:pt>
                <c:pt idx="12493">
                  <c:v>80.8</c:v>
                </c:pt>
                <c:pt idx="12494">
                  <c:v>72.7</c:v>
                </c:pt>
                <c:pt idx="12495">
                  <c:v>66.7</c:v>
                </c:pt>
                <c:pt idx="12496">
                  <c:v>64.3</c:v>
                </c:pt>
                <c:pt idx="12497">
                  <c:v>60.8</c:v>
                </c:pt>
                <c:pt idx="12498">
                  <c:v>57.4</c:v>
                </c:pt>
                <c:pt idx="12499">
                  <c:v>55.2</c:v>
                </c:pt>
                <c:pt idx="12500">
                  <c:v>53.8</c:v>
                </c:pt>
                <c:pt idx="12501">
                  <c:v>52.5</c:v>
                </c:pt>
                <c:pt idx="12502">
                  <c:v>52</c:v>
                </c:pt>
                <c:pt idx="12503">
                  <c:v>52</c:v>
                </c:pt>
                <c:pt idx="12504">
                  <c:v>52.3</c:v>
                </c:pt>
                <c:pt idx="12505">
                  <c:v>53.5</c:v>
                </c:pt>
                <c:pt idx="12506">
                  <c:v>54.8</c:v>
                </c:pt>
                <c:pt idx="12507">
                  <c:v>55</c:v>
                </c:pt>
                <c:pt idx="12508">
                  <c:v>55</c:v>
                </c:pt>
                <c:pt idx="12509">
                  <c:v>55</c:v>
                </c:pt>
                <c:pt idx="12510">
                  <c:v>55</c:v>
                </c:pt>
                <c:pt idx="12511">
                  <c:v>55</c:v>
                </c:pt>
                <c:pt idx="12512">
                  <c:v>55</c:v>
                </c:pt>
                <c:pt idx="12513">
                  <c:v>55</c:v>
                </c:pt>
                <c:pt idx="12514">
                  <c:v>54.7</c:v>
                </c:pt>
                <c:pt idx="12515">
                  <c:v>53.8</c:v>
                </c:pt>
                <c:pt idx="12516">
                  <c:v>53.2</c:v>
                </c:pt>
                <c:pt idx="12517">
                  <c:v>52.6</c:v>
                </c:pt>
                <c:pt idx="12518">
                  <c:v>51.3</c:v>
                </c:pt>
                <c:pt idx="12519">
                  <c:v>50.6</c:v>
                </c:pt>
                <c:pt idx="12520">
                  <c:v>50.1</c:v>
                </c:pt>
                <c:pt idx="12521">
                  <c:v>49.5</c:v>
                </c:pt>
                <c:pt idx="12522">
                  <c:v>49.2</c:v>
                </c:pt>
                <c:pt idx="12523">
                  <c:v>49.2</c:v>
                </c:pt>
                <c:pt idx="12524">
                  <c:v>49.2</c:v>
                </c:pt>
                <c:pt idx="12525">
                  <c:v>48.8</c:v>
                </c:pt>
                <c:pt idx="12526">
                  <c:v>48</c:v>
                </c:pt>
                <c:pt idx="12527">
                  <c:v>48.1</c:v>
                </c:pt>
                <c:pt idx="12528">
                  <c:v>48.7</c:v>
                </c:pt>
                <c:pt idx="12529">
                  <c:v>48.5</c:v>
                </c:pt>
                <c:pt idx="12530">
                  <c:v>47.9</c:v>
                </c:pt>
                <c:pt idx="12531">
                  <c:v>47</c:v>
                </c:pt>
                <c:pt idx="12532">
                  <c:v>46.5</c:v>
                </c:pt>
                <c:pt idx="12533">
                  <c:v>46.5</c:v>
                </c:pt>
                <c:pt idx="12534">
                  <c:v>46.5</c:v>
                </c:pt>
                <c:pt idx="12535">
                  <c:v>46.5</c:v>
                </c:pt>
                <c:pt idx="12536">
                  <c:v>48.1</c:v>
                </c:pt>
                <c:pt idx="12537">
                  <c:v>56.1</c:v>
                </c:pt>
                <c:pt idx="12538">
                  <c:v>87.2</c:v>
                </c:pt>
                <c:pt idx="12539">
                  <c:v>145.69999999999999</c:v>
                </c:pt>
                <c:pt idx="12540">
                  <c:v>156.80000000000001</c:v>
                </c:pt>
                <c:pt idx="12541">
                  <c:v>106.4</c:v>
                </c:pt>
                <c:pt idx="12542">
                  <c:v>86.8</c:v>
                </c:pt>
                <c:pt idx="12543">
                  <c:v>78.400000000000006</c:v>
                </c:pt>
                <c:pt idx="12544">
                  <c:v>73.099999999999994</c:v>
                </c:pt>
                <c:pt idx="12545">
                  <c:v>70.599999999999994</c:v>
                </c:pt>
                <c:pt idx="12546">
                  <c:v>69.400000000000006</c:v>
                </c:pt>
                <c:pt idx="12547">
                  <c:v>67.900000000000006</c:v>
                </c:pt>
                <c:pt idx="12548">
                  <c:v>64.900000000000006</c:v>
                </c:pt>
                <c:pt idx="12549">
                  <c:v>64.400000000000006</c:v>
                </c:pt>
                <c:pt idx="12550">
                  <c:v>68</c:v>
                </c:pt>
                <c:pt idx="12551">
                  <c:v>67.7</c:v>
                </c:pt>
                <c:pt idx="12552">
                  <c:v>64.400000000000006</c:v>
                </c:pt>
                <c:pt idx="12553">
                  <c:v>63.5</c:v>
                </c:pt>
                <c:pt idx="12554">
                  <c:v>66.400000000000006</c:v>
                </c:pt>
                <c:pt idx="12555">
                  <c:v>70.099999999999994</c:v>
                </c:pt>
                <c:pt idx="12556">
                  <c:v>66.7</c:v>
                </c:pt>
                <c:pt idx="12557">
                  <c:v>64.099999999999994</c:v>
                </c:pt>
                <c:pt idx="12558">
                  <c:v>63.4</c:v>
                </c:pt>
                <c:pt idx="12559">
                  <c:v>61.5</c:v>
                </c:pt>
                <c:pt idx="12560">
                  <c:v>59.1</c:v>
                </c:pt>
                <c:pt idx="12561">
                  <c:v>57.6</c:v>
                </c:pt>
                <c:pt idx="12562">
                  <c:v>57.5</c:v>
                </c:pt>
                <c:pt idx="12563">
                  <c:v>57.5</c:v>
                </c:pt>
                <c:pt idx="12564">
                  <c:v>57</c:v>
                </c:pt>
                <c:pt idx="12565">
                  <c:v>55.3</c:v>
                </c:pt>
                <c:pt idx="12566">
                  <c:v>53.7</c:v>
                </c:pt>
                <c:pt idx="12567">
                  <c:v>52.9</c:v>
                </c:pt>
                <c:pt idx="12568">
                  <c:v>52.3</c:v>
                </c:pt>
                <c:pt idx="12569">
                  <c:v>51.6</c:v>
                </c:pt>
                <c:pt idx="12570">
                  <c:v>50.5</c:v>
                </c:pt>
                <c:pt idx="12571">
                  <c:v>49.3</c:v>
                </c:pt>
                <c:pt idx="12572">
                  <c:v>48.1</c:v>
                </c:pt>
                <c:pt idx="12573">
                  <c:v>47.7</c:v>
                </c:pt>
                <c:pt idx="12574">
                  <c:v>48</c:v>
                </c:pt>
                <c:pt idx="12575">
                  <c:v>48.1</c:v>
                </c:pt>
                <c:pt idx="12576">
                  <c:v>47.9</c:v>
                </c:pt>
                <c:pt idx="12577">
                  <c:v>47</c:v>
                </c:pt>
                <c:pt idx="12578">
                  <c:v>46.2</c:v>
                </c:pt>
                <c:pt idx="12579">
                  <c:v>46</c:v>
                </c:pt>
                <c:pt idx="12580">
                  <c:v>46.8</c:v>
                </c:pt>
                <c:pt idx="12581">
                  <c:v>48.5</c:v>
                </c:pt>
                <c:pt idx="12582">
                  <c:v>49</c:v>
                </c:pt>
                <c:pt idx="12583">
                  <c:v>48.3</c:v>
                </c:pt>
                <c:pt idx="12584">
                  <c:v>47.6</c:v>
                </c:pt>
                <c:pt idx="12585">
                  <c:v>47.6</c:v>
                </c:pt>
                <c:pt idx="12586">
                  <c:v>47.6</c:v>
                </c:pt>
                <c:pt idx="12587">
                  <c:v>47.2</c:v>
                </c:pt>
                <c:pt idx="12588">
                  <c:v>46.3</c:v>
                </c:pt>
                <c:pt idx="12589">
                  <c:v>45.7</c:v>
                </c:pt>
                <c:pt idx="12590">
                  <c:v>45.3</c:v>
                </c:pt>
                <c:pt idx="12591">
                  <c:v>44.7</c:v>
                </c:pt>
                <c:pt idx="12592">
                  <c:v>43.9</c:v>
                </c:pt>
                <c:pt idx="12593">
                  <c:v>43.5</c:v>
                </c:pt>
                <c:pt idx="12594">
                  <c:v>43.3</c:v>
                </c:pt>
                <c:pt idx="12595">
                  <c:v>42.7</c:v>
                </c:pt>
                <c:pt idx="12596">
                  <c:v>42.2</c:v>
                </c:pt>
                <c:pt idx="12597">
                  <c:v>42</c:v>
                </c:pt>
                <c:pt idx="12598">
                  <c:v>42</c:v>
                </c:pt>
                <c:pt idx="12599">
                  <c:v>41.7</c:v>
                </c:pt>
                <c:pt idx="12600">
                  <c:v>41</c:v>
                </c:pt>
                <c:pt idx="12601">
                  <c:v>40.200000000000003</c:v>
                </c:pt>
                <c:pt idx="12602">
                  <c:v>39.9</c:v>
                </c:pt>
                <c:pt idx="12603">
                  <c:v>39.6</c:v>
                </c:pt>
                <c:pt idx="12604">
                  <c:v>39.6</c:v>
                </c:pt>
                <c:pt idx="12605">
                  <c:v>39.6</c:v>
                </c:pt>
                <c:pt idx="12606">
                  <c:v>39.6</c:v>
                </c:pt>
                <c:pt idx="12607">
                  <c:v>40.700000000000003</c:v>
                </c:pt>
                <c:pt idx="12608">
                  <c:v>46.6</c:v>
                </c:pt>
                <c:pt idx="12609">
                  <c:v>55.3</c:v>
                </c:pt>
                <c:pt idx="12610">
                  <c:v>57.9</c:v>
                </c:pt>
                <c:pt idx="12611">
                  <c:v>56</c:v>
                </c:pt>
                <c:pt idx="12612">
                  <c:v>52.1</c:v>
                </c:pt>
                <c:pt idx="12613">
                  <c:v>48.4</c:v>
                </c:pt>
                <c:pt idx="12614">
                  <c:v>46.6</c:v>
                </c:pt>
                <c:pt idx="12615">
                  <c:v>45</c:v>
                </c:pt>
                <c:pt idx="12616">
                  <c:v>43.6</c:v>
                </c:pt>
                <c:pt idx="12617">
                  <c:v>42.9</c:v>
                </c:pt>
                <c:pt idx="12618">
                  <c:v>42.4</c:v>
                </c:pt>
                <c:pt idx="12619">
                  <c:v>42</c:v>
                </c:pt>
                <c:pt idx="12620">
                  <c:v>42.1</c:v>
                </c:pt>
                <c:pt idx="12621">
                  <c:v>43.8</c:v>
                </c:pt>
                <c:pt idx="12622">
                  <c:v>46.3</c:v>
                </c:pt>
                <c:pt idx="12623">
                  <c:v>47.4</c:v>
                </c:pt>
                <c:pt idx="12624">
                  <c:v>47.2</c:v>
                </c:pt>
                <c:pt idx="12625">
                  <c:v>45.7</c:v>
                </c:pt>
                <c:pt idx="12626">
                  <c:v>43.6</c:v>
                </c:pt>
                <c:pt idx="12627">
                  <c:v>41.8</c:v>
                </c:pt>
                <c:pt idx="12628">
                  <c:v>40.1</c:v>
                </c:pt>
                <c:pt idx="12629">
                  <c:v>39.200000000000003</c:v>
                </c:pt>
                <c:pt idx="12630">
                  <c:v>39.200000000000003</c:v>
                </c:pt>
                <c:pt idx="12631">
                  <c:v>39.200000000000003</c:v>
                </c:pt>
                <c:pt idx="12632">
                  <c:v>39.200000000000003</c:v>
                </c:pt>
                <c:pt idx="12633">
                  <c:v>39.200000000000003</c:v>
                </c:pt>
                <c:pt idx="12634">
                  <c:v>39.200000000000003</c:v>
                </c:pt>
                <c:pt idx="12635">
                  <c:v>39.200000000000003</c:v>
                </c:pt>
                <c:pt idx="12636">
                  <c:v>39.6</c:v>
                </c:pt>
                <c:pt idx="12637">
                  <c:v>41.1</c:v>
                </c:pt>
                <c:pt idx="12638">
                  <c:v>42.9</c:v>
                </c:pt>
                <c:pt idx="12639">
                  <c:v>43.8</c:v>
                </c:pt>
                <c:pt idx="12640">
                  <c:v>44.1</c:v>
                </c:pt>
                <c:pt idx="12641">
                  <c:v>44</c:v>
                </c:pt>
                <c:pt idx="12642">
                  <c:v>42.7</c:v>
                </c:pt>
                <c:pt idx="12643">
                  <c:v>41.3</c:v>
                </c:pt>
                <c:pt idx="12644">
                  <c:v>40.5</c:v>
                </c:pt>
                <c:pt idx="12645">
                  <c:v>40</c:v>
                </c:pt>
                <c:pt idx="12646">
                  <c:v>39.6</c:v>
                </c:pt>
                <c:pt idx="12647">
                  <c:v>39.200000000000003</c:v>
                </c:pt>
                <c:pt idx="12648">
                  <c:v>39.1</c:v>
                </c:pt>
                <c:pt idx="12649">
                  <c:v>38.700000000000003</c:v>
                </c:pt>
                <c:pt idx="12650">
                  <c:v>37.700000000000003</c:v>
                </c:pt>
                <c:pt idx="12651">
                  <c:v>38.4</c:v>
                </c:pt>
                <c:pt idx="12652">
                  <c:v>40.299999999999997</c:v>
                </c:pt>
                <c:pt idx="12653">
                  <c:v>38.9</c:v>
                </c:pt>
                <c:pt idx="12654">
                  <c:v>38.200000000000003</c:v>
                </c:pt>
                <c:pt idx="12655">
                  <c:v>40.6</c:v>
                </c:pt>
                <c:pt idx="12656">
                  <c:v>42</c:v>
                </c:pt>
                <c:pt idx="12657">
                  <c:v>37.799999999999997</c:v>
                </c:pt>
                <c:pt idx="12658">
                  <c:v>36.4</c:v>
                </c:pt>
                <c:pt idx="12659">
                  <c:v>36.1</c:v>
                </c:pt>
                <c:pt idx="12660">
                  <c:v>36.200000000000003</c:v>
                </c:pt>
                <c:pt idx="12661">
                  <c:v>36.299999999999997</c:v>
                </c:pt>
                <c:pt idx="12662">
                  <c:v>35.9</c:v>
                </c:pt>
                <c:pt idx="12663">
                  <c:v>34.5</c:v>
                </c:pt>
                <c:pt idx="12664">
                  <c:v>33.4</c:v>
                </c:pt>
                <c:pt idx="12665">
                  <c:v>32.9</c:v>
                </c:pt>
                <c:pt idx="12666">
                  <c:v>32.700000000000003</c:v>
                </c:pt>
                <c:pt idx="12667">
                  <c:v>32.9</c:v>
                </c:pt>
                <c:pt idx="12668">
                  <c:v>33.200000000000003</c:v>
                </c:pt>
                <c:pt idx="12669">
                  <c:v>35.200000000000003</c:v>
                </c:pt>
                <c:pt idx="12670">
                  <c:v>38.4</c:v>
                </c:pt>
                <c:pt idx="12671">
                  <c:v>40.200000000000003</c:v>
                </c:pt>
                <c:pt idx="12672">
                  <c:v>40.700000000000003</c:v>
                </c:pt>
                <c:pt idx="12673">
                  <c:v>41.3</c:v>
                </c:pt>
                <c:pt idx="12674">
                  <c:v>42.6</c:v>
                </c:pt>
                <c:pt idx="12675">
                  <c:v>43.5</c:v>
                </c:pt>
                <c:pt idx="12676">
                  <c:v>43.5</c:v>
                </c:pt>
                <c:pt idx="12677">
                  <c:v>43.6</c:v>
                </c:pt>
                <c:pt idx="12678">
                  <c:v>44.1</c:v>
                </c:pt>
                <c:pt idx="12679">
                  <c:v>45.5</c:v>
                </c:pt>
                <c:pt idx="12680">
                  <c:v>46.5</c:v>
                </c:pt>
                <c:pt idx="12681">
                  <c:v>46.5</c:v>
                </c:pt>
                <c:pt idx="12682">
                  <c:v>46.5</c:v>
                </c:pt>
                <c:pt idx="12683">
                  <c:v>46.3</c:v>
                </c:pt>
                <c:pt idx="12684">
                  <c:v>46.6</c:v>
                </c:pt>
                <c:pt idx="12685">
                  <c:v>47.9</c:v>
                </c:pt>
                <c:pt idx="12686">
                  <c:v>48.7</c:v>
                </c:pt>
                <c:pt idx="12687">
                  <c:v>48.7</c:v>
                </c:pt>
                <c:pt idx="12688">
                  <c:v>48.7</c:v>
                </c:pt>
                <c:pt idx="12689">
                  <c:v>48.5</c:v>
                </c:pt>
                <c:pt idx="12690">
                  <c:v>47.7</c:v>
                </c:pt>
                <c:pt idx="12691">
                  <c:v>46.8</c:v>
                </c:pt>
                <c:pt idx="12692">
                  <c:v>46.5</c:v>
                </c:pt>
                <c:pt idx="12693">
                  <c:v>46.5</c:v>
                </c:pt>
                <c:pt idx="12694">
                  <c:v>46.5</c:v>
                </c:pt>
                <c:pt idx="12695">
                  <c:v>46.8</c:v>
                </c:pt>
                <c:pt idx="12696">
                  <c:v>47.8</c:v>
                </c:pt>
                <c:pt idx="12697">
                  <c:v>51.9</c:v>
                </c:pt>
                <c:pt idx="12698">
                  <c:v>63.8</c:v>
                </c:pt>
                <c:pt idx="12699">
                  <c:v>86.8</c:v>
                </c:pt>
                <c:pt idx="12700">
                  <c:v>109.8</c:v>
                </c:pt>
                <c:pt idx="12701">
                  <c:v>149.4</c:v>
                </c:pt>
                <c:pt idx="12702">
                  <c:v>212.8</c:v>
                </c:pt>
                <c:pt idx="12703">
                  <c:v>215.9</c:v>
                </c:pt>
                <c:pt idx="12704">
                  <c:v>190.8</c:v>
                </c:pt>
                <c:pt idx="12705">
                  <c:v>151.1</c:v>
                </c:pt>
                <c:pt idx="12706">
                  <c:v>117.2</c:v>
                </c:pt>
                <c:pt idx="12707">
                  <c:v>96.3</c:v>
                </c:pt>
                <c:pt idx="12708">
                  <c:v>82</c:v>
                </c:pt>
                <c:pt idx="12709">
                  <c:v>71.400000000000006</c:v>
                </c:pt>
                <c:pt idx="12710">
                  <c:v>64.900000000000006</c:v>
                </c:pt>
                <c:pt idx="12711">
                  <c:v>60.2</c:v>
                </c:pt>
                <c:pt idx="12712">
                  <c:v>56.3</c:v>
                </c:pt>
                <c:pt idx="12713">
                  <c:v>52.8</c:v>
                </c:pt>
                <c:pt idx="12714">
                  <c:v>50.9</c:v>
                </c:pt>
                <c:pt idx="12715">
                  <c:v>49.8</c:v>
                </c:pt>
                <c:pt idx="12716">
                  <c:v>48</c:v>
                </c:pt>
                <c:pt idx="12717">
                  <c:v>45.6</c:v>
                </c:pt>
                <c:pt idx="12718">
                  <c:v>43.4</c:v>
                </c:pt>
                <c:pt idx="12719">
                  <c:v>42</c:v>
                </c:pt>
                <c:pt idx="12720">
                  <c:v>41.5</c:v>
                </c:pt>
                <c:pt idx="12721">
                  <c:v>41.5</c:v>
                </c:pt>
                <c:pt idx="12722">
                  <c:v>41.3</c:v>
                </c:pt>
                <c:pt idx="12723">
                  <c:v>40.4</c:v>
                </c:pt>
                <c:pt idx="12724">
                  <c:v>39.1</c:v>
                </c:pt>
                <c:pt idx="12725">
                  <c:v>37.9</c:v>
                </c:pt>
                <c:pt idx="12726">
                  <c:v>37.200000000000003</c:v>
                </c:pt>
                <c:pt idx="12727">
                  <c:v>37.299999999999997</c:v>
                </c:pt>
                <c:pt idx="12728">
                  <c:v>37.700000000000003</c:v>
                </c:pt>
                <c:pt idx="12729">
                  <c:v>37.299999999999997</c:v>
                </c:pt>
                <c:pt idx="12730">
                  <c:v>36.6</c:v>
                </c:pt>
                <c:pt idx="12731">
                  <c:v>36</c:v>
                </c:pt>
                <c:pt idx="12732">
                  <c:v>35.5</c:v>
                </c:pt>
                <c:pt idx="12733">
                  <c:v>35</c:v>
                </c:pt>
                <c:pt idx="12734">
                  <c:v>34.799999999999997</c:v>
                </c:pt>
                <c:pt idx="12735">
                  <c:v>34.6</c:v>
                </c:pt>
                <c:pt idx="12736">
                  <c:v>34.5</c:v>
                </c:pt>
                <c:pt idx="12737">
                  <c:v>34</c:v>
                </c:pt>
                <c:pt idx="12738">
                  <c:v>32.9</c:v>
                </c:pt>
                <c:pt idx="12739">
                  <c:v>32</c:v>
                </c:pt>
                <c:pt idx="12740">
                  <c:v>31.8</c:v>
                </c:pt>
                <c:pt idx="12741">
                  <c:v>31.7</c:v>
                </c:pt>
                <c:pt idx="12742">
                  <c:v>31.7</c:v>
                </c:pt>
                <c:pt idx="12743">
                  <c:v>31.7</c:v>
                </c:pt>
                <c:pt idx="12744">
                  <c:v>31.7</c:v>
                </c:pt>
                <c:pt idx="12745">
                  <c:v>31.8</c:v>
                </c:pt>
                <c:pt idx="12746">
                  <c:v>32</c:v>
                </c:pt>
                <c:pt idx="12747">
                  <c:v>32.299999999999997</c:v>
                </c:pt>
                <c:pt idx="12748">
                  <c:v>33.5</c:v>
                </c:pt>
                <c:pt idx="12749">
                  <c:v>36</c:v>
                </c:pt>
                <c:pt idx="12750">
                  <c:v>38.5</c:v>
                </c:pt>
                <c:pt idx="12751">
                  <c:v>38.6</c:v>
                </c:pt>
                <c:pt idx="12752">
                  <c:v>36.700000000000003</c:v>
                </c:pt>
                <c:pt idx="12753">
                  <c:v>34.700000000000003</c:v>
                </c:pt>
                <c:pt idx="12754">
                  <c:v>34.1</c:v>
                </c:pt>
                <c:pt idx="12755">
                  <c:v>33.799999999999997</c:v>
                </c:pt>
                <c:pt idx="12756">
                  <c:v>33.700000000000003</c:v>
                </c:pt>
                <c:pt idx="12757">
                  <c:v>33.700000000000003</c:v>
                </c:pt>
                <c:pt idx="12758">
                  <c:v>33.700000000000003</c:v>
                </c:pt>
                <c:pt idx="12759">
                  <c:v>33.700000000000003</c:v>
                </c:pt>
                <c:pt idx="12760">
                  <c:v>33.700000000000003</c:v>
                </c:pt>
                <c:pt idx="12761">
                  <c:v>33.700000000000003</c:v>
                </c:pt>
                <c:pt idx="12762">
                  <c:v>33.700000000000003</c:v>
                </c:pt>
                <c:pt idx="12763">
                  <c:v>33.700000000000003</c:v>
                </c:pt>
                <c:pt idx="12764">
                  <c:v>33.700000000000003</c:v>
                </c:pt>
                <c:pt idx="12765">
                  <c:v>33.799999999999997</c:v>
                </c:pt>
                <c:pt idx="12766">
                  <c:v>34.700000000000003</c:v>
                </c:pt>
                <c:pt idx="12767">
                  <c:v>37.4</c:v>
                </c:pt>
                <c:pt idx="12768">
                  <c:v>41.8</c:v>
                </c:pt>
                <c:pt idx="12769">
                  <c:v>55.8</c:v>
                </c:pt>
                <c:pt idx="12770">
                  <c:v>82.1</c:v>
                </c:pt>
                <c:pt idx="12771">
                  <c:v>83.4</c:v>
                </c:pt>
                <c:pt idx="12772">
                  <c:v>61.8</c:v>
                </c:pt>
                <c:pt idx="12773">
                  <c:v>54.2</c:v>
                </c:pt>
                <c:pt idx="12774">
                  <c:v>51.6</c:v>
                </c:pt>
                <c:pt idx="12775">
                  <c:v>50.8</c:v>
                </c:pt>
                <c:pt idx="12776">
                  <c:v>50.4</c:v>
                </c:pt>
                <c:pt idx="12777">
                  <c:v>50.3</c:v>
                </c:pt>
                <c:pt idx="12778">
                  <c:v>49.4</c:v>
                </c:pt>
                <c:pt idx="12779">
                  <c:v>47.5</c:v>
                </c:pt>
                <c:pt idx="12780">
                  <c:v>45.8</c:v>
                </c:pt>
                <c:pt idx="12781">
                  <c:v>44.6</c:v>
                </c:pt>
                <c:pt idx="12782">
                  <c:v>44.1</c:v>
                </c:pt>
                <c:pt idx="12783">
                  <c:v>44</c:v>
                </c:pt>
                <c:pt idx="12784">
                  <c:v>44</c:v>
                </c:pt>
                <c:pt idx="12785">
                  <c:v>44</c:v>
                </c:pt>
                <c:pt idx="12786">
                  <c:v>44</c:v>
                </c:pt>
                <c:pt idx="12787">
                  <c:v>44</c:v>
                </c:pt>
                <c:pt idx="12788">
                  <c:v>43.9</c:v>
                </c:pt>
                <c:pt idx="12789">
                  <c:v>43.5</c:v>
                </c:pt>
                <c:pt idx="12790">
                  <c:v>43</c:v>
                </c:pt>
                <c:pt idx="12791">
                  <c:v>43</c:v>
                </c:pt>
                <c:pt idx="12792">
                  <c:v>43</c:v>
                </c:pt>
                <c:pt idx="12793">
                  <c:v>43</c:v>
                </c:pt>
                <c:pt idx="12794">
                  <c:v>42.9</c:v>
                </c:pt>
                <c:pt idx="12795">
                  <c:v>42.7</c:v>
                </c:pt>
                <c:pt idx="12796">
                  <c:v>42.5</c:v>
                </c:pt>
                <c:pt idx="12797">
                  <c:v>42.5</c:v>
                </c:pt>
                <c:pt idx="12798">
                  <c:v>42.5</c:v>
                </c:pt>
                <c:pt idx="12799">
                  <c:v>42.5</c:v>
                </c:pt>
                <c:pt idx="12800">
                  <c:v>42.5</c:v>
                </c:pt>
                <c:pt idx="12801">
                  <c:v>43.3</c:v>
                </c:pt>
                <c:pt idx="12802">
                  <c:v>46.2</c:v>
                </c:pt>
                <c:pt idx="12803">
                  <c:v>48.5</c:v>
                </c:pt>
                <c:pt idx="12804">
                  <c:v>46.9</c:v>
                </c:pt>
                <c:pt idx="12805">
                  <c:v>44.9</c:v>
                </c:pt>
                <c:pt idx="12806">
                  <c:v>44.3</c:v>
                </c:pt>
                <c:pt idx="12807">
                  <c:v>43.9</c:v>
                </c:pt>
                <c:pt idx="12808">
                  <c:v>43.5</c:v>
                </c:pt>
                <c:pt idx="12809">
                  <c:v>43.5</c:v>
                </c:pt>
                <c:pt idx="12810">
                  <c:v>43.5</c:v>
                </c:pt>
                <c:pt idx="12811">
                  <c:v>43.5</c:v>
                </c:pt>
                <c:pt idx="12812">
                  <c:v>43.4</c:v>
                </c:pt>
                <c:pt idx="12813">
                  <c:v>43.2</c:v>
                </c:pt>
                <c:pt idx="12814">
                  <c:v>43</c:v>
                </c:pt>
                <c:pt idx="12815">
                  <c:v>43</c:v>
                </c:pt>
                <c:pt idx="12816">
                  <c:v>42.9</c:v>
                </c:pt>
                <c:pt idx="12817">
                  <c:v>42.7</c:v>
                </c:pt>
                <c:pt idx="12818">
                  <c:v>42.5</c:v>
                </c:pt>
                <c:pt idx="12819">
                  <c:v>42.5</c:v>
                </c:pt>
                <c:pt idx="12820">
                  <c:v>42.5</c:v>
                </c:pt>
                <c:pt idx="12821">
                  <c:v>42.5</c:v>
                </c:pt>
                <c:pt idx="12822">
                  <c:v>42.5</c:v>
                </c:pt>
                <c:pt idx="12823">
                  <c:v>43.2</c:v>
                </c:pt>
                <c:pt idx="12824">
                  <c:v>45.7</c:v>
                </c:pt>
                <c:pt idx="12825">
                  <c:v>47.9</c:v>
                </c:pt>
                <c:pt idx="12826">
                  <c:v>47.1</c:v>
                </c:pt>
                <c:pt idx="12827">
                  <c:v>46</c:v>
                </c:pt>
                <c:pt idx="12828">
                  <c:v>46</c:v>
                </c:pt>
                <c:pt idx="12829">
                  <c:v>46</c:v>
                </c:pt>
                <c:pt idx="12830">
                  <c:v>46</c:v>
                </c:pt>
                <c:pt idx="12831">
                  <c:v>45.9</c:v>
                </c:pt>
                <c:pt idx="12832">
                  <c:v>45.7</c:v>
                </c:pt>
                <c:pt idx="12833">
                  <c:v>45.5</c:v>
                </c:pt>
                <c:pt idx="12834">
                  <c:v>45.5</c:v>
                </c:pt>
                <c:pt idx="12835">
                  <c:v>45.5</c:v>
                </c:pt>
                <c:pt idx="12836">
                  <c:v>45.5</c:v>
                </c:pt>
                <c:pt idx="12837">
                  <c:v>45.7</c:v>
                </c:pt>
                <c:pt idx="12838">
                  <c:v>46.1</c:v>
                </c:pt>
                <c:pt idx="12839">
                  <c:v>46.4</c:v>
                </c:pt>
                <c:pt idx="12840">
                  <c:v>46.5</c:v>
                </c:pt>
                <c:pt idx="12841">
                  <c:v>46.7</c:v>
                </c:pt>
                <c:pt idx="12842">
                  <c:v>48.5</c:v>
                </c:pt>
                <c:pt idx="12843">
                  <c:v>50.9</c:v>
                </c:pt>
                <c:pt idx="12844">
                  <c:v>50.7</c:v>
                </c:pt>
                <c:pt idx="12845">
                  <c:v>49.6</c:v>
                </c:pt>
                <c:pt idx="12846">
                  <c:v>48.3</c:v>
                </c:pt>
                <c:pt idx="12847">
                  <c:v>47.1</c:v>
                </c:pt>
                <c:pt idx="12848">
                  <c:v>46</c:v>
                </c:pt>
                <c:pt idx="12849">
                  <c:v>45.4</c:v>
                </c:pt>
                <c:pt idx="12850">
                  <c:v>45.1</c:v>
                </c:pt>
                <c:pt idx="12851">
                  <c:v>45</c:v>
                </c:pt>
                <c:pt idx="12852">
                  <c:v>45</c:v>
                </c:pt>
                <c:pt idx="12853">
                  <c:v>45.8</c:v>
                </c:pt>
                <c:pt idx="12854">
                  <c:v>64.8</c:v>
                </c:pt>
                <c:pt idx="12855">
                  <c:v>84.3</c:v>
                </c:pt>
                <c:pt idx="12856">
                  <c:v>61.4</c:v>
                </c:pt>
                <c:pt idx="12857">
                  <c:v>50.7</c:v>
                </c:pt>
                <c:pt idx="12858">
                  <c:v>48.3</c:v>
                </c:pt>
                <c:pt idx="12859">
                  <c:v>47.2</c:v>
                </c:pt>
                <c:pt idx="12860">
                  <c:v>47.1</c:v>
                </c:pt>
                <c:pt idx="12861">
                  <c:v>47.1</c:v>
                </c:pt>
                <c:pt idx="12862">
                  <c:v>47.1</c:v>
                </c:pt>
                <c:pt idx="12863">
                  <c:v>47.1</c:v>
                </c:pt>
                <c:pt idx="12864">
                  <c:v>47.1</c:v>
                </c:pt>
                <c:pt idx="12865">
                  <c:v>47.1</c:v>
                </c:pt>
                <c:pt idx="12866">
                  <c:v>47.2</c:v>
                </c:pt>
                <c:pt idx="12867">
                  <c:v>47.6</c:v>
                </c:pt>
                <c:pt idx="12868">
                  <c:v>48.3</c:v>
                </c:pt>
                <c:pt idx="12869">
                  <c:v>48.9</c:v>
                </c:pt>
                <c:pt idx="12870">
                  <c:v>49.7</c:v>
                </c:pt>
                <c:pt idx="12871">
                  <c:v>50.6</c:v>
                </c:pt>
                <c:pt idx="12872">
                  <c:v>51.5</c:v>
                </c:pt>
                <c:pt idx="12873">
                  <c:v>52.8</c:v>
                </c:pt>
                <c:pt idx="12874">
                  <c:v>54.5</c:v>
                </c:pt>
                <c:pt idx="12875">
                  <c:v>56.3</c:v>
                </c:pt>
                <c:pt idx="12876">
                  <c:v>57.8</c:v>
                </c:pt>
                <c:pt idx="12877">
                  <c:v>60.4</c:v>
                </c:pt>
                <c:pt idx="12878">
                  <c:v>63.2</c:v>
                </c:pt>
                <c:pt idx="12879">
                  <c:v>61.5</c:v>
                </c:pt>
                <c:pt idx="12880">
                  <c:v>58.9</c:v>
                </c:pt>
                <c:pt idx="12881">
                  <c:v>57.7</c:v>
                </c:pt>
                <c:pt idx="12882">
                  <c:v>56.7</c:v>
                </c:pt>
                <c:pt idx="12883">
                  <c:v>56.3</c:v>
                </c:pt>
                <c:pt idx="12884">
                  <c:v>56.3</c:v>
                </c:pt>
                <c:pt idx="12885">
                  <c:v>55.8</c:v>
                </c:pt>
                <c:pt idx="12886">
                  <c:v>54.7</c:v>
                </c:pt>
                <c:pt idx="12887">
                  <c:v>55.3</c:v>
                </c:pt>
                <c:pt idx="12888">
                  <c:v>57.8</c:v>
                </c:pt>
                <c:pt idx="12889">
                  <c:v>56.2</c:v>
                </c:pt>
                <c:pt idx="12890">
                  <c:v>49.9</c:v>
                </c:pt>
                <c:pt idx="12891">
                  <c:v>45.6</c:v>
                </c:pt>
                <c:pt idx="12892">
                  <c:v>44.3</c:v>
                </c:pt>
                <c:pt idx="12893">
                  <c:v>44.3</c:v>
                </c:pt>
                <c:pt idx="12894">
                  <c:v>45.9</c:v>
                </c:pt>
                <c:pt idx="12895">
                  <c:v>48.2</c:v>
                </c:pt>
                <c:pt idx="12896">
                  <c:v>48.7</c:v>
                </c:pt>
                <c:pt idx="12897">
                  <c:v>48.7</c:v>
                </c:pt>
                <c:pt idx="12898">
                  <c:v>47.3</c:v>
                </c:pt>
                <c:pt idx="12899">
                  <c:v>43.1</c:v>
                </c:pt>
                <c:pt idx="12900">
                  <c:v>40.200000000000003</c:v>
                </c:pt>
                <c:pt idx="12901">
                  <c:v>40.700000000000003</c:v>
                </c:pt>
                <c:pt idx="12902">
                  <c:v>41.5</c:v>
                </c:pt>
                <c:pt idx="12903">
                  <c:v>42.2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8E-4218-8F72-19D3AF9C6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376320"/>
        <c:axId val="149889024"/>
      </c:scatterChart>
      <c:valAx>
        <c:axId val="140376320"/>
        <c:scaling>
          <c:orientation val="minMax"/>
          <c:max val="37742"/>
          <c:min val="24593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9889024"/>
        <c:crosses val="autoZero"/>
        <c:crossBetween val="midCat"/>
        <c:majorUnit val="1830"/>
      </c:valAx>
      <c:valAx>
        <c:axId val="149889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40376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531867891513565"/>
          <c:y val="5.5171697287839022E-2"/>
          <c:w val="0.27301465441819778"/>
          <c:h val="0.1674343832020997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72462817147858"/>
          <c:y val="5.1400554097404488E-2"/>
          <c:w val="0.69524715660542435"/>
          <c:h val="0.76780475357247013"/>
        </c:manualLayout>
      </c:layout>
      <c:scatterChart>
        <c:scatterStyle val="lineMarker"/>
        <c:varyColors val="0"/>
        <c:ser>
          <c:idx val="0"/>
          <c:order val="0"/>
          <c:tx>
            <c:v>Natural</c:v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'1967-2002'!$AB$4:$AB$12907</c:f>
              <c:numCache>
                <c:formatCode>General</c:formatCode>
                <c:ptCount val="12904"/>
                <c:pt idx="0">
                  <c:v>0</c:v>
                </c:pt>
                <c:pt idx="1">
                  <c:v>7.7501356273734804E-3</c:v>
                </c:pt>
                <c:pt idx="2">
                  <c:v>1.5500271254746961E-2</c:v>
                </c:pt>
                <c:pt idx="3">
                  <c:v>2.325040688212044E-2</c:v>
                </c:pt>
                <c:pt idx="4">
                  <c:v>3.1000542509493922E-2</c:v>
                </c:pt>
                <c:pt idx="5">
                  <c:v>3.8750678136867403E-2</c:v>
                </c:pt>
                <c:pt idx="6">
                  <c:v>4.6500813764240881E-2</c:v>
                </c:pt>
                <c:pt idx="7">
                  <c:v>5.4250949391614366E-2</c:v>
                </c:pt>
                <c:pt idx="8">
                  <c:v>6.2001085018987843E-2</c:v>
                </c:pt>
                <c:pt idx="9">
                  <c:v>6.9751220646361328E-2</c:v>
                </c:pt>
                <c:pt idx="10">
                  <c:v>7.7501356273734806E-2</c:v>
                </c:pt>
                <c:pt idx="11">
                  <c:v>8.5251491901108284E-2</c:v>
                </c:pt>
                <c:pt idx="12">
                  <c:v>9.3001627528481762E-2</c:v>
                </c:pt>
                <c:pt idx="13">
                  <c:v>0.10075176315585524</c:v>
                </c:pt>
                <c:pt idx="14">
                  <c:v>0.10850189878322873</c:v>
                </c:pt>
                <c:pt idx="15">
                  <c:v>0.11625203441060221</c:v>
                </c:pt>
                <c:pt idx="16">
                  <c:v>0.12400217003797569</c:v>
                </c:pt>
                <c:pt idx="17">
                  <c:v>0.13175230566534918</c:v>
                </c:pt>
                <c:pt idx="18">
                  <c:v>0.13950244129272266</c:v>
                </c:pt>
                <c:pt idx="19">
                  <c:v>0.14725257692009613</c:v>
                </c:pt>
                <c:pt idx="20">
                  <c:v>0.15500271254746961</c:v>
                </c:pt>
                <c:pt idx="21">
                  <c:v>0.16275284817484309</c:v>
                </c:pt>
                <c:pt idx="22">
                  <c:v>0.17050298380221657</c:v>
                </c:pt>
                <c:pt idx="23">
                  <c:v>0.17825311942959005</c:v>
                </c:pt>
                <c:pt idx="24">
                  <c:v>0.18600325505696352</c:v>
                </c:pt>
                <c:pt idx="25">
                  <c:v>0.193753390684337</c:v>
                </c:pt>
                <c:pt idx="26">
                  <c:v>0.20150352631171048</c:v>
                </c:pt>
                <c:pt idx="27">
                  <c:v>0.20925366193908398</c:v>
                </c:pt>
                <c:pt idx="28">
                  <c:v>0.21700379756645746</c:v>
                </c:pt>
                <c:pt idx="29">
                  <c:v>0.22475393319383094</c:v>
                </c:pt>
                <c:pt idx="30">
                  <c:v>0.23250406882120442</c:v>
                </c:pt>
                <c:pt idx="31">
                  <c:v>0.2402542044485779</c:v>
                </c:pt>
                <c:pt idx="32">
                  <c:v>0.24800434007595137</c:v>
                </c:pt>
                <c:pt idx="33">
                  <c:v>0.25575447570332488</c:v>
                </c:pt>
                <c:pt idx="34">
                  <c:v>0.26350461133069836</c:v>
                </c:pt>
                <c:pt idx="35">
                  <c:v>0.27125474695807184</c:v>
                </c:pt>
                <c:pt idx="36">
                  <c:v>0.27900488258544531</c:v>
                </c:pt>
                <c:pt idx="37">
                  <c:v>0.28675501821281879</c:v>
                </c:pt>
                <c:pt idx="38">
                  <c:v>0.29450515384019227</c:v>
                </c:pt>
                <c:pt idx="39">
                  <c:v>0.30225528946756575</c:v>
                </c:pt>
                <c:pt idx="40">
                  <c:v>0.31000542509493922</c:v>
                </c:pt>
                <c:pt idx="41">
                  <c:v>0.3177555607223127</c:v>
                </c:pt>
                <c:pt idx="42">
                  <c:v>0.32550569634968618</c:v>
                </c:pt>
                <c:pt idx="43">
                  <c:v>0.33325583197705966</c:v>
                </c:pt>
                <c:pt idx="44">
                  <c:v>0.34100596760443314</c:v>
                </c:pt>
                <c:pt idx="45">
                  <c:v>0.34875610323180661</c:v>
                </c:pt>
                <c:pt idx="46">
                  <c:v>0.35650623885918009</c:v>
                </c:pt>
                <c:pt idx="47">
                  <c:v>0.36425637448655357</c:v>
                </c:pt>
                <c:pt idx="48">
                  <c:v>0.37200651011392705</c:v>
                </c:pt>
                <c:pt idx="49">
                  <c:v>0.37975664574130052</c:v>
                </c:pt>
                <c:pt idx="50">
                  <c:v>0.387506781368674</c:v>
                </c:pt>
                <c:pt idx="51">
                  <c:v>0.39525691699604748</c:v>
                </c:pt>
                <c:pt idx="52">
                  <c:v>0.40300705262342096</c:v>
                </c:pt>
                <c:pt idx="53">
                  <c:v>0.41075718825079444</c:v>
                </c:pt>
                <c:pt idx="54">
                  <c:v>0.41850732387816797</c:v>
                </c:pt>
                <c:pt idx="55">
                  <c:v>0.42625745950554145</c:v>
                </c:pt>
                <c:pt idx="56">
                  <c:v>0.43400759513291493</c:v>
                </c:pt>
                <c:pt idx="57">
                  <c:v>0.4417577307602884</c:v>
                </c:pt>
                <c:pt idx="58">
                  <c:v>0.44950786638766188</c:v>
                </c:pt>
                <c:pt idx="59">
                  <c:v>0.45725800201503536</c:v>
                </c:pt>
                <c:pt idx="60">
                  <c:v>0.46500813764240884</c:v>
                </c:pt>
                <c:pt idx="61">
                  <c:v>0.47275827326978231</c:v>
                </c:pt>
                <c:pt idx="62">
                  <c:v>0.48050840889715579</c:v>
                </c:pt>
                <c:pt idx="63">
                  <c:v>0.48825854452452927</c:v>
                </c:pt>
                <c:pt idx="64">
                  <c:v>0.49600868015190275</c:v>
                </c:pt>
                <c:pt idx="65">
                  <c:v>0.50375881577927628</c:v>
                </c:pt>
                <c:pt idx="66">
                  <c:v>0.51150895140664976</c:v>
                </c:pt>
                <c:pt idx="67">
                  <c:v>0.51925908703402324</c:v>
                </c:pt>
                <c:pt idx="68">
                  <c:v>0.52700922266139671</c:v>
                </c:pt>
                <c:pt idx="69">
                  <c:v>0.53475935828877019</c:v>
                </c:pt>
                <c:pt idx="70">
                  <c:v>0.54250949391614367</c:v>
                </c:pt>
                <c:pt idx="71">
                  <c:v>0.55025962954351715</c:v>
                </c:pt>
                <c:pt idx="72">
                  <c:v>0.55800976517089063</c:v>
                </c:pt>
                <c:pt idx="73">
                  <c:v>0.5657599007982641</c:v>
                </c:pt>
                <c:pt idx="74">
                  <c:v>0.57351003642563758</c:v>
                </c:pt>
                <c:pt idx="75">
                  <c:v>0.58126017205301106</c:v>
                </c:pt>
                <c:pt idx="76">
                  <c:v>0.58901030768038454</c:v>
                </c:pt>
                <c:pt idx="77">
                  <c:v>0.59676044330775802</c:v>
                </c:pt>
                <c:pt idx="78">
                  <c:v>0.60451057893513149</c:v>
                </c:pt>
                <c:pt idx="79">
                  <c:v>0.61226071456250497</c:v>
                </c:pt>
                <c:pt idx="80">
                  <c:v>0.62001085018987845</c:v>
                </c:pt>
                <c:pt idx="81">
                  <c:v>0.62776098581725193</c:v>
                </c:pt>
                <c:pt idx="82">
                  <c:v>0.6355111214446254</c:v>
                </c:pt>
                <c:pt idx="83">
                  <c:v>0.64326125707199888</c:v>
                </c:pt>
                <c:pt idx="84">
                  <c:v>0.65101139269937236</c:v>
                </c:pt>
                <c:pt idx="85">
                  <c:v>0.65876152832674584</c:v>
                </c:pt>
                <c:pt idx="86">
                  <c:v>0.66651166395411932</c:v>
                </c:pt>
                <c:pt idx="87">
                  <c:v>0.67426179958149279</c:v>
                </c:pt>
                <c:pt idx="88">
                  <c:v>0.68201193520886627</c:v>
                </c:pt>
                <c:pt idx="89">
                  <c:v>0.68976207083623975</c:v>
                </c:pt>
                <c:pt idx="90">
                  <c:v>0.69751220646361323</c:v>
                </c:pt>
                <c:pt idx="91">
                  <c:v>0.7052623420909867</c:v>
                </c:pt>
                <c:pt idx="92">
                  <c:v>0.71301247771836018</c:v>
                </c:pt>
                <c:pt idx="93">
                  <c:v>0.72076261334573366</c:v>
                </c:pt>
                <c:pt idx="94">
                  <c:v>0.72851274897310714</c:v>
                </c:pt>
                <c:pt idx="95">
                  <c:v>0.73626288460048062</c:v>
                </c:pt>
                <c:pt idx="96">
                  <c:v>0.74401302022785409</c:v>
                </c:pt>
                <c:pt idx="97">
                  <c:v>0.75176315585522757</c:v>
                </c:pt>
                <c:pt idx="98">
                  <c:v>0.75951329148260105</c:v>
                </c:pt>
                <c:pt idx="99">
                  <c:v>0.76726342710997453</c:v>
                </c:pt>
                <c:pt idx="100">
                  <c:v>0.77501356273734801</c:v>
                </c:pt>
                <c:pt idx="101">
                  <c:v>0.78276369836472148</c:v>
                </c:pt>
                <c:pt idx="102">
                  <c:v>0.79051383399209496</c:v>
                </c:pt>
                <c:pt idx="103">
                  <c:v>0.79826396961946844</c:v>
                </c:pt>
                <c:pt idx="104">
                  <c:v>0.80601410524684192</c:v>
                </c:pt>
                <c:pt idx="105">
                  <c:v>0.81376424087421539</c:v>
                </c:pt>
                <c:pt idx="106">
                  <c:v>0.82151437650158887</c:v>
                </c:pt>
                <c:pt idx="107">
                  <c:v>0.82926451212896246</c:v>
                </c:pt>
                <c:pt idx="108">
                  <c:v>0.83701464775633594</c:v>
                </c:pt>
                <c:pt idx="109">
                  <c:v>0.84476478338370942</c:v>
                </c:pt>
                <c:pt idx="110">
                  <c:v>0.85251491901108289</c:v>
                </c:pt>
                <c:pt idx="111">
                  <c:v>0.86026505463845637</c:v>
                </c:pt>
                <c:pt idx="112">
                  <c:v>0.86801519026582985</c:v>
                </c:pt>
                <c:pt idx="113">
                  <c:v>0.87576532589320333</c:v>
                </c:pt>
                <c:pt idx="114">
                  <c:v>0.88351546152057681</c:v>
                </c:pt>
                <c:pt idx="115">
                  <c:v>0.89126559714795028</c:v>
                </c:pt>
                <c:pt idx="116">
                  <c:v>0.89901573277532376</c:v>
                </c:pt>
                <c:pt idx="117">
                  <c:v>0.90676586840269724</c:v>
                </c:pt>
                <c:pt idx="118">
                  <c:v>0.91451600403007072</c:v>
                </c:pt>
                <c:pt idx="119">
                  <c:v>0.92226613965744419</c:v>
                </c:pt>
                <c:pt idx="120">
                  <c:v>0.93001627528481767</c:v>
                </c:pt>
                <c:pt idx="121">
                  <c:v>0.93776641091219115</c:v>
                </c:pt>
                <c:pt idx="122">
                  <c:v>0.94551654653956463</c:v>
                </c:pt>
                <c:pt idx="123">
                  <c:v>0.95326668216693811</c:v>
                </c:pt>
                <c:pt idx="124">
                  <c:v>0.96101681779431158</c:v>
                </c:pt>
                <c:pt idx="125">
                  <c:v>0.96876695342168506</c:v>
                </c:pt>
                <c:pt idx="126">
                  <c:v>0.97651708904905854</c:v>
                </c:pt>
                <c:pt idx="127">
                  <c:v>0.98426722467643202</c:v>
                </c:pt>
                <c:pt idx="128">
                  <c:v>0.9920173603038055</c:v>
                </c:pt>
                <c:pt idx="129">
                  <c:v>0.99976749593117897</c:v>
                </c:pt>
                <c:pt idx="130">
                  <c:v>1.0075176315585526</c:v>
                </c:pt>
                <c:pt idx="131">
                  <c:v>1.015267767185926</c:v>
                </c:pt>
                <c:pt idx="132">
                  <c:v>1.0230179028132995</c:v>
                </c:pt>
                <c:pt idx="133">
                  <c:v>1.030768038440673</c:v>
                </c:pt>
                <c:pt idx="134">
                  <c:v>1.0385181740680465</c:v>
                </c:pt>
                <c:pt idx="135">
                  <c:v>1.04626830969542</c:v>
                </c:pt>
                <c:pt idx="136">
                  <c:v>1.0540184453227934</c:v>
                </c:pt>
                <c:pt idx="137">
                  <c:v>1.0617685809501669</c:v>
                </c:pt>
                <c:pt idx="138">
                  <c:v>1.0695187165775404</c:v>
                </c:pt>
                <c:pt idx="139">
                  <c:v>1.0772688522049139</c:v>
                </c:pt>
                <c:pt idx="140">
                  <c:v>1.0850189878322873</c:v>
                </c:pt>
                <c:pt idx="141">
                  <c:v>1.0927691234596608</c:v>
                </c:pt>
                <c:pt idx="142">
                  <c:v>1.1005192590870343</c:v>
                </c:pt>
                <c:pt idx="143">
                  <c:v>1.1082693947144078</c:v>
                </c:pt>
                <c:pt idx="144">
                  <c:v>1.1160195303417813</c:v>
                </c:pt>
                <c:pt idx="145">
                  <c:v>1.1237696659691547</c:v>
                </c:pt>
                <c:pt idx="146">
                  <c:v>1.1315198015965282</c:v>
                </c:pt>
                <c:pt idx="147">
                  <c:v>1.1392699372239017</c:v>
                </c:pt>
                <c:pt idx="148">
                  <c:v>1.1470200728512752</c:v>
                </c:pt>
                <c:pt idx="149">
                  <c:v>1.1547702084786486</c:v>
                </c:pt>
                <c:pt idx="150">
                  <c:v>1.1625203441060221</c:v>
                </c:pt>
                <c:pt idx="151">
                  <c:v>1.1702704797333956</c:v>
                </c:pt>
                <c:pt idx="152">
                  <c:v>1.1780206153607691</c:v>
                </c:pt>
                <c:pt idx="153">
                  <c:v>1.1857707509881426</c:v>
                </c:pt>
                <c:pt idx="154">
                  <c:v>1.193520886615516</c:v>
                </c:pt>
                <c:pt idx="155">
                  <c:v>1.2012710222428895</c:v>
                </c:pt>
                <c:pt idx="156">
                  <c:v>1.209021157870263</c:v>
                </c:pt>
                <c:pt idx="157">
                  <c:v>1.2167712934976365</c:v>
                </c:pt>
                <c:pt idx="158">
                  <c:v>1.2245214291250099</c:v>
                </c:pt>
                <c:pt idx="159">
                  <c:v>1.2322715647523834</c:v>
                </c:pt>
                <c:pt idx="160">
                  <c:v>1.2400217003797569</c:v>
                </c:pt>
                <c:pt idx="161">
                  <c:v>1.2477718360071304</c:v>
                </c:pt>
                <c:pt idx="162">
                  <c:v>1.2555219716345039</c:v>
                </c:pt>
                <c:pt idx="163">
                  <c:v>1.2632721072618773</c:v>
                </c:pt>
                <c:pt idx="164">
                  <c:v>1.2710222428892508</c:v>
                </c:pt>
                <c:pt idx="165">
                  <c:v>1.2787723785166243</c:v>
                </c:pt>
                <c:pt idx="166">
                  <c:v>1.2865225141439978</c:v>
                </c:pt>
                <c:pt idx="167">
                  <c:v>1.2942726497713712</c:v>
                </c:pt>
                <c:pt idx="168">
                  <c:v>1.3020227853987447</c:v>
                </c:pt>
                <c:pt idx="169">
                  <c:v>1.3097729210261182</c:v>
                </c:pt>
                <c:pt idx="170">
                  <c:v>1.3175230566534917</c:v>
                </c:pt>
                <c:pt idx="171">
                  <c:v>1.3252731922808652</c:v>
                </c:pt>
                <c:pt idx="172">
                  <c:v>1.3330233279082386</c:v>
                </c:pt>
                <c:pt idx="173">
                  <c:v>1.3407734635356121</c:v>
                </c:pt>
                <c:pt idx="174">
                  <c:v>1.3485235991629856</c:v>
                </c:pt>
                <c:pt idx="175">
                  <c:v>1.3562737347903591</c:v>
                </c:pt>
                <c:pt idx="176">
                  <c:v>1.3640238704177325</c:v>
                </c:pt>
                <c:pt idx="177">
                  <c:v>1.371774006045106</c:v>
                </c:pt>
                <c:pt idx="178">
                  <c:v>1.3795241416724795</c:v>
                </c:pt>
                <c:pt idx="179">
                  <c:v>1.387274277299853</c:v>
                </c:pt>
                <c:pt idx="180">
                  <c:v>1.3950244129272265</c:v>
                </c:pt>
                <c:pt idx="181">
                  <c:v>1.4027745485545999</c:v>
                </c:pt>
                <c:pt idx="182">
                  <c:v>1.4105246841819734</c:v>
                </c:pt>
                <c:pt idx="183">
                  <c:v>1.4182748198093469</c:v>
                </c:pt>
                <c:pt idx="184">
                  <c:v>1.4260249554367204</c:v>
                </c:pt>
                <c:pt idx="185">
                  <c:v>1.4337750910640938</c:v>
                </c:pt>
                <c:pt idx="186">
                  <c:v>1.4415252266914673</c:v>
                </c:pt>
                <c:pt idx="187">
                  <c:v>1.4492753623188408</c:v>
                </c:pt>
                <c:pt idx="188">
                  <c:v>1.4570254979462143</c:v>
                </c:pt>
                <c:pt idx="189">
                  <c:v>1.4647756335735878</c:v>
                </c:pt>
                <c:pt idx="190">
                  <c:v>1.4725257692009612</c:v>
                </c:pt>
                <c:pt idx="191">
                  <c:v>1.4802759048283347</c:v>
                </c:pt>
                <c:pt idx="192">
                  <c:v>1.4880260404557082</c:v>
                </c:pt>
                <c:pt idx="193">
                  <c:v>1.4957761760830817</c:v>
                </c:pt>
                <c:pt idx="194">
                  <c:v>1.5035263117104551</c:v>
                </c:pt>
                <c:pt idx="195">
                  <c:v>1.5112764473378286</c:v>
                </c:pt>
                <c:pt idx="196">
                  <c:v>1.5190265829652021</c:v>
                </c:pt>
                <c:pt idx="197">
                  <c:v>1.5267767185925756</c:v>
                </c:pt>
                <c:pt idx="198">
                  <c:v>1.5345268542199491</c:v>
                </c:pt>
                <c:pt idx="199">
                  <c:v>1.5422769898473225</c:v>
                </c:pt>
                <c:pt idx="200">
                  <c:v>1.550027125474696</c:v>
                </c:pt>
                <c:pt idx="201">
                  <c:v>1.5577772611020695</c:v>
                </c:pt>
                <c:pt idx="202">
                  <c:v>1.565527396729443</c:v>
                </c:pt>
                <c:pt idx="203">
                  <c:v>1.5732775323568164</c:v>
                </c:pt>
                <c:pt idx="204">
                  <c:v>1.5810276679841899</c:v>
                </c:pt>
                <c:pt idx="205">
                  <c:v>1.5887778036115634</c:v>
                </c:pt>
                <c:pt idx="206">
                  <c:v>1.5965279392389369</c:v>
                </c:pt>
                <c:pt idx="207">
                  <c:v>1.6042780748663104</c:v>
                </c:pt>
                <c:pt idx="208">
                  <c:v>1.6120282104936838</c:v>
                </c:pt>
                <c:pt idx="209">
                  <c:v>1.6197783461210573</c:v>
                </c:pt>
                <c:pt idx="210">
                  <c:v>1.6275284817484308</c:v>
                </c:pt>
                <c:pt idx="211">
                  <c:v>1.6352786173758043</c:v>
                </c:pt>
                <c:pt idx="212">
                  <c:v>1.6430287530031777</c:v>
                </c:pt>
                <c:pt idx="213">
                  <c:v>1.6507788886305512</c:v>
                </c:pt>
                <c:pt idx="214">
                  <c:v>1.6585290242579249</c:v>
                </c:pt>
                <c:pt idx="215">
                  <c:v>1.6662791598852984</c:v>
                </c:pt>
                <c:pt idx="216">
                  <c:v>1.6740292955126719</c:v>
                </c:pt>
                <c:pt idx="217">
                  <c:v>1.6817794311400454</c:v>
                </c:pt>
                <c:pt idx="218">
                  <c:v>1.6895295667674188</c:v>
                </c:pt>
                <c:pt idx="219">
                  <c:v>1.6972797023947923</c:v>
                </c:pt>
                <c:pt idx="220">
                  <c:v>1.7050298380221658</c:v>
                </c:pt>
                <c:pt idx="221">
                  <c:v>1.7127799736495393</c:v>
                </c:pt>
                <c:pt idx="222">
                  <c:v>1.7205301092769127</c:v>
                </c:pt>
                <c:pt idx="223">
                  <c:v>1.7282802449042862</c:v>
                </c:pt>
                <c:pt idx="224">
                  <c:v>1.7360303805316597</c:v>
                </c:pt>
                <c:pt idx="225">
                  <c:v>1.7437805161590332</c:v>
                </c:pt>
                <c:pt idx="226">
                  <c:v>1.7515306517864067</c:v>
                </c:pt>
                <c:pt idx="227">
                  <c:v>1.7592807874137801</c:v>
                </c:pt>
                <c:pt idx="228">
                  <c:v>1.7670309230411536</c:v>
                </c:pt>
                <c:pt idx="229">
                  <c:v>1.7747810586685271</c:v>
                </c:pt>
                <c:pt idx="230">
                  <c:v>1.7825311942959006</c:v>
                </c:pt>
                <c:pt idx="231">
                  <c:v>1.790281329923274</c:v>
                </c:pt>
                <c:pt idx="232">
                  <c:v>1.7980314655506475</c:v>
                </c:pt>
                <c:pt idx="233">
                  <c:v>1.805781601178021</c:v>
                </c:pt>
                <c:pt idx="234">
                  <c:v>1.8135317368053945</c:v>
                </c:pt>
                <c:pt idx="235">
                  <c:v>1.821281872432768</c:v>
                </c:pt>
                <c:pt idx="236">
                  <c:v>1.8290320080601414</c:v>
                </c:pt>
                <c:pt idx="237">
                  <c:v>1.8367821436875149</c:v>
                </c:pt>
                <c:pt idx="238">
                  <c:v>1.8445322793148884</c:v>
                </c:pt>
                <c:pt idx="239">
                  <c:v>1.8522824149422619</c:v>
                </c:pt>
                <c:pt idx="240">
                  <c:v>1.8600325505696353</c:v>
                </c:pt>
                <c:pt idx="241">
                  <c:v>1.8677826861970088</c:v>
                </c:pt>
                <c:pt idx="242">
                  <c:v>1.8755328218243823</c:v>
                </c:pt>
                <c:pt idx="243">
                  <c:v>1.8832829574517558</c:v>
                </c:pt>
                <c:pt idx="244">
                  <c:v>1.8910330930791293</c:v>
                </c:pt>
                <c:pt idx="245">
                  <c:v>1.8987832287065027</c:v>
                </c:pt>
                <c:pt idx="246">
                  <c:v>1.9065333643338762</c:v>
                </c:pt>
                <c:pt idx="247">
                  <c:v>1.9142834999612497</c:v>
                </c:pt>
                <c:pt idx="248">
                  <c:v>1.9220336355886232</c:v>
                </c:pt>
                <c:pt idx="249">
                  <c:v>1.9297837712159966</c:v>
                </c:pt>
                <c:pt idx="250">
                  <c:v>1.9375339068433701</c:v>
                </c:pt>
                <c:pt idx="251">
                  <c:v>1.9452840424707436</c:v>
                </c:pt>
                <c:pt idx="252">
                  <c:v>1.9530341780981171</c:v>
                </c:pt>
                <c:pt idx="253">
                  <c:v>1.9607843137254906</c:v>
                </c:pt>
                <c:pt idx="254">
                  <c:v>1.968534449352864</c:v>
                </c:pt>
                <c:pt idx="255">
                  <c:v>1.9762845849802375</c:v>
                </c:pt>
                <c:pt idx="256">
                  <c:v>1.984034720607611</c:v>
                </c:pt>
                <c:pt idx="257">
                  <c:v>1.9917848562349845</c:v>
                </c:pt>
                <c:pt idx="258">
                  <c:v>1.9995349918623579</c:v>
                </c:pt>
                <c:pt idx="259">
                  <c:v>2.0072851274897316</c:v>
                </c:pt>
                <c:pt idx="260">
                  <c:v>2.0150352631171051</c:v>
                </c:pt>
                <c:pt idx="261">
                  <c:v>2.0227853987444786</c:v>
                </c:pt>
                <c:pt idx="262">
                  <c:v>2.0305355343718521</c:v>
                </c:pt>
                <c:pt idx="263">
                  <c:v>2.0382856699992256</c:v>
                </c:pt>
                <c:pt idx="264">
                  <c:v>2.046035805626599</c:v>
                </c:pt>
                <c:pt idx="265">
                  <c:v>2.0537859412539725</c:v>
                </c:pt>
                <c:pt idx="266">
                  <c:v>2.061536076881346</c:v>
                </c:pt>
                <c:pt idx="267">
                  <c:v>2.0692862125087195</c:v>
                </c:pt>
                <c:pt idx="268">
                  <c:v>2.0770363481360929</c:v>
                </c:pt>
                <c:pt idx="269">
                  <c:v>2.0847864837634664</c:v>
                </c:pt>
                <c:pt idx="270">
                  <c:v>2.0925366193908399</c:v>
                </c:pt>
                <c:pt idx="271">
                  <c:v>2.1002867550182134</c:v>
                </c:pt>
                <c:pt idx="272">
                  <c:v>2.1080368906455869</c:v>
                </c:pt>
                <c:pt idx="273">
                  <c:v>2.1157870262729603</c:v>
                </c:pt>
                <c:pt idx="274">
                  <c:v>2.1235371619003338</c:v>
                </c:pt>
                <c:pt idx="275">
                  <c:v>2.1312872975277073</c:v>
                </c:pt>
                <c:pt idx="276">
                  <c:v>2.1390374331550808</c:v>
                </c:pt>
                <c:pt idx="277">
                  <c:v>2.1467875687824542</c:v>
                </c:pt>
                <c:pt idx="278">
                  <c:v>2.1545377044098277</c:v>
                </c:pt>
                <c:pt idx="279">
                  <c:v>2.1622878400372012</c:v>
                </c:pt>
                <c:pt idx="280">
                  <c:v>2.1700379756645747</c:v>
                </c:pt>
                <c:pt idx="281">
                  <c:v>2.1777881112919482</c:v>
                </c:pt>
                <c:pt idx="282">
                  <c:v>2.1855382469193216</c:v>
                </c:pt>
                <c:pt idx="283">
                  <c:v>2.1932883825466951</c:v>
                </c:pt>
                <c:pt idx="284">
                  <c:v>2.2010385181740686</c:v>
                </c:pt>
                <c:pt idx="285">
                  <c:v>2.2087886538014421</c:v>
                </c:pt>
                <c:pt idx="286">
                  <c:v>2.2165387894288155</c:v>
                </c:pt>
                <c:pt idx="287">
                  <c:v>2.224288925056189</c:v>
                </c:pt>
                <c:pt idx="288">
                  <c:v>2.2320390606835625</c:v>
                </c:pt>
                <c:pt idx="289">
                  <c:v>2.239789196310936</c:v>
                </c:pt>
                <c:pt idx="290">
                  <c:v>2.2475393319383095</c:v>
                </c:pt>
                <c:pt idx="291">
                  <c:v>2.2552894675656829</c:v>
                </c:pt>
                <c:pt idx="292">
                  <c:v>2.2630396031930564</c:v>
                </c:pt>
                <c:pt idx="293">
                  <c:v>2.2707897388204299</c:v>
                </c:pt>
                <c:pt idx="294">
                  <c:v>2.2785398744478034</c:v>
                </c:pt>
                <c:pt idx="295">
                  <c:v>2.2862900100751768</c:v>
                </c:pt>
                <c:pt idx="296">
                  <c:v>2.2940401457025503</c:v>
                </c:pt>
                <c:pt idx="297">
                  <c:v>2.3017902813299238</c:v>
                </c:pt>
                <c:pt idx="298">
                  <c:v>2.3095404169572973</c:v>
                </c:pt>
                <c:pt idx="299">
                  <c:v>2.3172905525846708</c:v>
                </c:pt>
                <c:pt idx="300">
                  <c:v>2.3250406882120442</c:v>
                </c:pt>
                <c:pt idx="301">
                  <c:v>2.3327908238394177</c:v>
                </c:pt>
                <c:pt idx="302">
                  <c:v>2.3405409594667912</c:v>
                </c:pt>
                <c:pt idx="303">
                  <c:v>2.3482910950941647</c:v>
                </c:pt>
                <c:pt idx="304">
                  <c:v>2.3560412307215381</c:v>
                </c:pt>
                <c:pt idx="305">
                  <c:v>2.3637913663489116</c:v>
                </c:pt>
                <c:pt idx="306">
                  <c:v>2.3715415019762851</c:v>
                </c:pt>
                <c:pt idx="307">
                  <c:v>2.3792916376036586</c:v>
                </c:pt>
                <c:pt idx="308">
                  <c:v>2.3870417732310321</c:v>
                </c:pt>
                <c:pt idx="309">
                  <c:v>2.3947919088584055</c:v>
                </c:pt>
                <c:pt idx="310">
                  <c:v>2.402542044485779</c:v>
                </c:pt>
                <c:pt idx="311">
                  <c:v>2.4102921801131525</c:v>
                </c:pt>
                <c:pt idx="312">
                  <c:v>2.418042315740526</c:v>
                </c:pt>
                <c:pt idx="313">
                  <c:v>2.4257924513678994</c:v>
                </c:pt>
                <c:pt idx="314">
                  <c:v>2.4335425869952729</c:v>
                </c:pt>
                <c:pt idx="315">
                  <c:v>2.4412927226226464</c:v>
                </c:pt>
                <c:pt idx="316">
                  <c:v>2.4490428582500199</c:v>
                </c:pt>
                <c:pt idx="317">
                  <c:v>2.4567929938773934</c:v>
                </c:pt>
                <c:pt idx="318">
                  <c:v>2.4645431295047668</c:v>
                </c:pt>
                <c:pt idx="319">
                  <c:v>2.4722932651321403</c:v>
                </c:pt>
                <c:pt idx="320">
                  <c:v>2.4800434007595138</c:v>
                </c:pt>
                <c:pt idx="321">
                  <c:v>2.4877935363868873</c:v>
                </c:pt>
                <c:pt idx="322">
                  <c:v>2.4955436720142607</c:v>
                </c:pt>
                <c:pt idx="323">
                  <c:v>2.5032938076416342</c:v>
                </c:pt>
                <c:pt idx="324">
                  <c:v>2.5110439432690077</c:v>
                </c:pt>
                <c:pt idx="325">
                  <c:v>2.5187940788963812</c:v>
                </c:pt>
                <c:pt idx="326">
                  <c:v>2.5265442145237547</c:v>
                </c:pt>
                <c:pt idx="327">
                  <c:v>2.5342943501511281</c:v>
                </c:pt>
                <c:pt idx="328">
                  <c:v>2.5420444857785016</c:v>
                </c:pt>
                <c:pt idx="329">
                  <c:v>2.5497946214058751</c:v>
                </c:pt>
                <c:pt idx="330">
                  <c:v>2.5575447570332486</c:v>
                </c:pt>
                <c:pt idx="331">
                  <c:v>2.5652948926606221</c:v>
                </c:pt>
                <c:pt idx="332">
                  <c:v>2.5730450282879955</c:v>
                </c:pt>
                <c:pt idx="333">
                  <c:v>2.580795163915369</c:v>
                </c:pt>
                <c:pt idx="334">
                  <c:v>2.5885452995427425</c:v>
                </c:pt>
                <c:pt idx="335">
                  <c:v>2.596295435170116</c:v>
                </c:pt>
                <c:pt idx="336">
                  <c:v>2.6040455707974894</c:v>
                </c:pt>
                <c:pt idx="337">
                  <c:v>2.6117957064248629</c:v>
                </c:pt>
                <c:pt idx="338">
                  <c:v>2.6195458420522364</c:v>
                </c:pt>
                <c:pt idx="339">
                  <c:v>2.6272959776796099</c:v>
                </c:pt>
                <c:pt idx="340">
                  <c:v>2.6350461133069834</c:v>
                </c:pt>
                <c:pt idx="341">
                  <c:v>2.6427962489343568</c:v>
                </c:pt>
                <c:pt idx="342">
                  <c:v>2.6505463845617303</c:v>
                </c:pt>
                <c:pt idx="343">
                  <c:v>2.6582965201891038</c:v>
                </c:pt>
                <c:pt idx="344">
                  <c:v>2.6660466558164773</c:v>
                </c:pt>
                <c:pt idx="345">
                  <c:v>2.6737967914438507</c:v>
                </c:pt>
                <c:pt idx="346">
                  <c:v>2.6815469270712242</c:v>
                </c:pt>
                <c:pt idx="347">
                  <c:v>2.6892970626985977</c:v>
                </c:pt>
                <c:pt idx="348">
                  <c:v>2.6970471983259712</c:v>
                </c:pt>
                <c:pt idx="349">
                  <c:v>2.7047973339533447</c:v>
                </c:pt>
                <c:pt idx="350">
                  <c:v>2.7125474695807181</c:v>
                </c:pt>
                <c:pt idx="351">
                  <c:v>2.7202976052080916</c:v>
                </c:pt>
                <c:pt idx="352">
                  <c:v>2.7280477408354651</c:v>
                </c:pt>
                <c:pt idx="353">
                  <c:v>2.7357978764628386</c:v>
                </c:pt>
                <c:pt idx="354">
                  <c:v>2.743548012090212</c:v>
                </c:pt>
                <c:pt idx="355">
                  <c:v>2.7512981477175855</c:v>
                </c:pt>
                <c:pt idx="356">
                  <c:v>2.759048283344959</c:v>
                </c:pt>
                <c:pt idx="357">
                  <c:v>2.7667984189723325</c:v>
                </c:pt>
                <c:pt idx="358">
                  <c:v>2.774548554599706</c:v>
                </c:pt>
                <c:pt idx="359">
                  <c:v>2.7822986902270794</c:v>
                </c:pt>
                <c:pt idx="360">
                  <c:v>2.7900488258544529</c:v>
                </c:pt>
                <c:pt idx="361">
                  <c:v>2.7977989614818264</c:v>
                </c:pt>
                <c:pt idx="362">
                  <c:v>2.8055490971091999</c:v>
                </c:pt>
                <c:pt idx="363">
                  <c:v>2.8132992327365733</c:v>
                </c:pt>
                <c:pt idx="364">
                  <c:v>2.8210493683639468</c:v>
                </c:pt>
                <c:pt idx="365">
                  <c:v>2.8287995039913203</c:v>
                </c:pt>
                <c:pt idx="366">
                  <c:v>2.8365496396186938</c:v>
                </c:pt>
                <c:pt idx="367">
                  <c:v>2.8442997752460673</c:v>
                </c:pt>
                <c:pt idx="368">
                  <c:v>2.8520499108734407</c:v>
                </c:pt>
                <c:pt idx="369">
                  <c:v>2.8598000465008142</c:v>
                </c:pt>
                <c:pt idx="370">
                  <c:v>2.8675501821281877</c:v>
                </c:pt>
                <c:pt idx="371">
                  <c:v>2.8753003177555612</c:v>
                </c:pt>
                <c:pt idx="372">
                  <c:v>2.8830504533829346</c:v>
                </c:pt>
                <c:pt idx="373">
                  <c:v>2.8908005890103081</c:v>
                </c:pt>
                <c:pt idx="374">
                  <c:v>2.8985507246376816</c:v>
                </c:pt>
                <c:pt idx="375">
                  <c:v>2.9063008602650551</c:v>
                </c:pt>
                <c:pt idx="376">
                  <c:v>2.9140509958924286</c:v>
                </c:pt>
                <c:pt idx="377">
                  <c:v>2.921801131519802</c:v>
                </c:pt>
                <c:pt idx="378">
                  <c:v>2.9295512671471755</c:v>
                </c:pt>
                <c:pt idx="379">
                  <c:v>2.937301402774549</c:v>
                </c:pt>
                <c:pt idx="380">
                  <c:v>2.9450515384019225</c:v>
                </c:pt>
                <c:pt idx="381">
                  <c:v>2.9528016740292959</c:v>
                </c:pt>
                <c:pt idx="382">
                  <c:v>2.9605518096566694</c:v>
                </c:pt>
                <c:pt idx="383">
                  <c:v>2.9683019452840429</c:v>
                </c:pt>
                <c:pt idx="384">
                  <c:v>2.9760520809114164</c:v>
                </c:pt>
                <c:pt idx="385">
                  <c:v>2.9838022165387899</c:v>
                </c:pt>
                <c:pt idx="386">
                  <c:v>2.9915523521661633</c:v>
                </c:pt>
                <c:pt idx="387">
                  <c:v>2.9993024877935368</c:v>
                </c:pt>
                <c:pt idx="388">
                  <c:v>3.0070526234209103</c:v>
                </c:pt>
                <c:pt idx="389">
                  <c:v>3.0148027590482838</c:v>
                </c:pt>
                <c:pt idx="390">
                  <c:v>3.0225528946756572</c:v>
                </c:pt>
                <c:pt idx="391">
                  <c:v>3.0303030303030307</c:v>
                </c:pt>
                <c:pt idx="392">
                  <c:v>3.0380531659304042</c:v>
                </c:pt>
                <c:pt idx="393">
                  <c:v>3.0458033015577777</c:v>
                </c:pt>
                <c:pt idx="394">
                  <c:v>3.0535534371851512</c:v>
                </c:pt>
                <c:pt idx="395">
                  <c:v>3.0613035728125246</c:v>
                </c:pt>
                <c:pt idx="396">
                  <c:v>3.0690537084398981</c:v>
                </c:pt>
                <c:pt idx="397">
                  <c:v>3.0768038440672716</c:v>
                </c:pt>
                <c:pt idx="398">
                  <c:v>3.0845539796946451</c:v>
                </c:pt>
                <c:pt idx="399">
                  <c:v>3.0923041153220185</c:v>
                </c:pt>
                <c:pt idx="400">
                  <c:v>3.100054250949392</c:v>
                </c:pt>
                <c:pt idx="401">
                  <c:v>3.1078043865767655</c:v>
                </c:pt>
                <c:pt idx="402">
                  <c:v>3.115554522204139</c:v>
                </c:pt>
                <c:pt idx="403">
                  <c:v>3.1233046578315125</c:v>
                </c:pt>
                <c:pt idx="404">
                  <c:v>3.1310547934588859</c:v>
                </c:pt>
                <c:pt idx="405">
                  <c:v>3.1388049290862594</c:v>
                </c:pt>
                <c:pt idx="406">
                  <c:v>3.1465550647136329</c:v>
                </c:pt>
                <c:pt idx="407">
                  <c:v>3.1543052003410064</c:v>
                </c:pt>
                <c:pt idx="408">
                  <c:v>3.1620553359683798</c:v>
                </c:pt>
                <c:pt idx="409">
                  <c:v>3.1698054715957533</c:v>
                </c:pt>
                <c:pt idx="410">
                  <c:v>3.1775556072231268</c:v>
                </c:pt>
                <c:pt idx="411">
                  <c:v>3.1853057428505003</c:v>
                </c:pt>
                <c:pt idx="412">
                  <c:v>3.1930558784778738</c:v>
                </c:pt>
                <c:pt idx="413">
                  <c:v>3.2008060141052472</c:v>
                </c:pt>
                <c:pt idx="414">
                  <c:v>3.2085561497326207</c:v>
                </c:pt>
                <c:pt idx="415">
                  <c:v>3.2163062853599942</c:v>
                </c:pt>
                <c:pt idx="416">
                  <c:v>3.2240564209873677</c:v>
                </c:pt>
                <c:pt idx="417">
                  <c:v>3.2318065566147411</c:v>
                </c:pt>
                <c:pt idx="418">
                  <c:v>3.2395566922421146</c:v>
                </c:pt>
                <c:pt idx="419">
                  <c:v>3.2473068278694881</c:v>
                </c:pt>
                <c:pt idx="420">
                  <c:v>3.2550569634968616</c:v>
                </c:pt>
                <c:pt idx="421">
                  <c:v>3.2628070991242351</c:v>
                </c:pt>
                <c:pt idx="422">
                  <c:v>3.2705572347516085</c:v>
                </c:pt>
                <c:pt idx="423">
                  <c:v>3.278307370378982</c:v>
                </c:pt>
                <c:pt idx="424">
                  <c:v>3.2860575060063555</c:v>
                </c:pt>
                <c:pt idx="425">
                  <c:v>3.293807641633729</c:v>
                </c:pt>
                <c:pt idx="426">
                  <c:v>3.3015577772611024</c:v>
                </c:pt>
                <c:pt idx="427">
                  <c:v>3.3093079128884764</c:v>
                </c:pt>
                <c:pt idx="428">
                  <c:v>3.3170580485158498</c:v>
                </c:pt>
                <c:pt idx="429">
                  <c:v>3.3248081841432233</c:v>
                </c:pt>
                <c:pt idx="430">
                  <c:v>3.3325583197705968</c:v>
                </c:pt>
                <c:pt idx="431">
                  <c:v>3.3403084553979703</c:v>
                </c:pt>
                <c:pt idx="432">
                  <c:v>3.3480585910253438</c:v>
                </c:pt>
                <c:pt idx="433">
                  <c:v>3.3558087266527172</c:v>
                </c:pt>
                <c:pt idx="434">
                  <c:v>3.3635588622800907</c:v>
                </c:pt>
                <c:pt idx="435">
                  <c:v>3.3713089979074642</c:v>
                </c:pt>
                <c:pt idx="436">
                  <c:v>3.3790591335348377</c:v>
                </c:pt>
                <c:pt idx="437">
                  <c:v>3.3868092691622111</c:v>
                </c:pt>
                <c:pt idx="438">
                  <c:v>3.3945594047895846</c:v>
                </c:pt>
                <c:pt idx="439">
                  <c:v>3.4023095404169581</c:v>
                </c:pt>
                <c:pt idx="440">
                  <c:v>3.4100596760443316</c:v>
                </c:pt>
                <c:pt idx="441">
                  <c:v>3.4178098116717051</c:v>
                </c:pt>
                <c:pt idx="442">
                  <c:v>3.4255599472990785</c:v>
                </c:pt>
                <c:pt idx="443">
                  <c:v>3.433310082926452</c:v>
                </c:pt>
                <c:pt idx="444">
                  <c:v>3.4410602185538255</c:v>
                </c:pt>
                <c:pt idx="445">
                  <c:v>3.448810354181199</c:v>
                </c:pt>
                <c:pt idx="446">
                  <c:v>3.4565604898085724</c:v>
                </c:pt>
                <c:pt idx="447">
                  <c:v>3.4643106254359459</c:v>
                </c:pt>
                <c:pt idx="448">
                  <c:v>3.4720607610633194</c:v>
                </c:pt>
                <c:pt idx="449">
                  <c:v>3.4798108966906929</c:v>
                </c:pt>
                <c:pt idx="450">
                  <c:v>3.4875610323180664</c:v>
                </c:pt>
                <c:pt idx="451">
                  <c:v>3.4953111679454398</c:v>
                </c:pt>
                <c:pt idx="452">
                  <c:v>3.5030613035728133</c:v>
                </c:pt>
                <c:pt idx="453">
                  <c:v>3.5108114392001868</c:v>
                </c:pt>
                <c:pt idx="454">
                  <c:v>3.5185615748275603</c:v>
                </c:pt>
                <c:pt idx="455">
                  <c:v>3.5263117104549337</c:v>
                </c:pt>
                <c:pt idx="456">
                  <c:v>3.5340618460823072</c:v>
                </c:pt>
                <c:pt idx="457">
                  <c:v>3.5418119817096807</c:v>
                </c:pt>
                <c:pt idx="458">
                  <c:v>3.5495621173370542</c:v>
                </c:pt>
                <c:pt idx="459">
                  <c:v>3.5573122529644277</c:v>
                </c:pt>
                <c:pt idx="460">
                  <c:v>3.5650623885918011</c:v>
                </c:pt>
                <c:pt idx="461">
                  <c:v>3.5728125242191746</c:v>
                </c:pt>
                <c:pt idx="462">
                  <c:v>3.5805626598465481</c:v>
                </c:pt>
                <c:pt idx="463">
                  <c:v>3.5883127954739216</c:v>
                </c:pt>
                <c:pt idx="464">
                  <c:v>3.596062931101295</c:v>
                </c:pt>
                <c:pt idx="465">
                  <c:v>3.6038130667286685</c:v>
                </c:pt>
                <c:pt idx="466">
                  <c:v>3.611563202356042</c:v>
                </c:pt>
                <c:pt idx="467">
                  <c:v>3.6193133379834155</c:v>
                </c:pt>
                <c:pt idx="468">
                  <c:v>3.627063473610789</c:v>
                </c:pt>
                <c:pt idx="469">
                  <c:v>3.6348136092381624</c:v>
                </c:pt>
                <c:pt idx="470">
                  <c:v>3.6425637448655359</c:v>
                </c:pt>
                <c:pt idx="471">
                  <c:v>3.6503138804929094</c:v>
                </c:pt>
                <c:pt idx="472">
                  <c:v>3.6580640161202829</c:v>
                </c:pt>
                <c:pt idx="473">
                  <c:v>3.6658141517476563</c:v>
                </c:pt>
                <c:pt idx="474">
                  <c:v>3.6735642873750298</c:v>
                </c:pt>
                <c:pt idx="475">
                  <c:v>3.6813144230024033</c:v>
                </c:pt>
                <c:pt idx="476">
                  <c:v>3.6890645586297768</c:v>
                </c:pt>
                <c:pt idx="477">
                  <c:v>3.6968146942571503</c:v>
                </c:pt>
                <c:pt idx="478">
                  <c:v>3.7045648298845237</c:v>
                </c:pt>
                <c:pt idx="479">
                  <c:v>3.7123149655118972</c:v>
                </c:pt>
                <c:pt idx="480">
                  <c:v>3.7200651011392707</c:v>
                </c:pt>
                <c:pt idx="481">
                  <c:v>3.7278152367666442</c:v>
                </c:pt>
                <c:pt idx="482">
                  <c:v>3.7355653723940176</c:v>
                </c:pt>
                <c:pt idx="483">
                  <c:v>3.7433155080213911</c:v>
                </c:pt>
                <c:pt idx="484">
                  <c:v>3.7510656436487646</c:v>
                </c:pt>
                <c:pt idx="485">
                  <c:v>3.7588157792761381</c:v>
                </c:pt>
                <c:pt idx="486">
                  <c:v>3.7665659149035116</c:v>
                </c:pt>
                <c:pt idx="487">
                  <c:v>3.774316050530885</c:v>
                </c:pt>
                <c:pt idx="488">
                  <c:v>3.7820661861582585</c:v>
                </c:pt>
                <c:pt idx="489">
                  <c:v>3.789816321785632</c:v>
                </c:pt>
                <c:pt idx="490">
                  <c:v>3.7975664574130055</c:v>
                </c:pt>
                <c:pt idx="491">
                  <c:v>3.8053165930403789</c:v>
                </c:pt>
                <c:pt idx="492">
                  <c:v>3.8130667286677524</c:v>
                </c:pt>
                <c:pt idx="493">
                  <c:v>3.8208168642951259</c:v>
                </c:pt>
                <c:pt idx="494">
                  <c:v>3.8285669999224994</c:v>
                </c:pt>
                <c:pt idx="495">
                  <c:v>3.8363171355498729</c:v>
                </c:pt>
                <c:pt idx="496">
                  <c:v>3.8440672711772463</c:v>
                </c:pt>
                <c:pt idx="497">
                  <c:v>3.8518174068046198</c:v>
                </c:pt>
                <c:pt idx="498">
                  <c:v>3.8595675424319933</c:v>
                </c:pt>
                <c:pt idx="499">
                  <c:v>3.8673176780593668</c:v>
                </c:pt>
                <c:pt idx="500">
                  <c:v>3.8750678136867402</c:v>
                </c:pt>
                <c:pt idx="501">
                  <c:v>3.8828179493141137</c:v>
                </c:pt>
                <c:pt idx="502">
                  <c:v>3.8905680849414872</c:v>
                </c:pt>
                <c:pt idx="503">
                  <c:v>3.8983182205688607</c:v>
                </c:pt>
                <c:pt idx="504">
                  <c:v>3.9060683561962342</c:v>
                </c:pt>
                <c:pt idx="505">
                  <c:v>3.9138184918236076</c:v>
                </c:pt>
                <c:pt idx="506">
                  <c:v>3.9215686274509811</c:v>
                </c:pt>
                <c:pt idx="507">
                  <c:v>3.9293187630783546</c:v>
                </c:pt>
                <c:pt idx="508">
                  <c:v>3.9370688987057281</c:v>
                </c:pt>
                <c:pt idx="509">
                  <c:v>3.9448190343331015</c:v>
                </c:pt>
                <c:pt idx="510">
                  <c:v>3.952569169960475</c:v>
                </c:pt>
                <c:pt idx="511">
                  <c:v>3.9603193055878485</c:v>
                </c:pt>
                <c:pt idx="512">
                  <c:v>3.968069441215222</c:v>
                </c:pt>
                <c:pt idx="513">
                  <c:v>3.9758195768425955</c:v>
                </c:pt>
                <c:pt idx="514">
                  <c:v>3.9835697124699689</c:v>
                </c:pt>
                <c:pt idx="515">
                  <c:v>3.9913198480973424</c:v>
                </c:pt>
                <c:pt idx="516">
                  <c:v>3.9990699837247159</c:v>
                </c:pt>
                <c:pt idx="517">
                  <c:v>4.0068201193520894</c:v>
                </c:pt>
                <c:pt idx="518">
                  <c:v>4.0145702549794633</c:v>
                </c:pt>
                <c:pt idx="519">
                  <c:v>4.0223203906068363</c:v>
                </c:pt>
                <c:pt idx="520">
                  <c:v>4.0300705262342102</c:v>
                </c:pt>
                <c:pt idx="521">
                  <c:v>4.0378206618615833</c:v>
                </c:pt>
                <c:pt idx="522">
                  <c:v>4.0455707974889572</c:v>
                </c:pt>
                <c:pt idx="523">
                  <c:v>4.0533209331163302</c:v>
                </c:pt>
                <c:pt idx="524">
                  <c:v>4.0610710687437042</c:v>
                </c:pt>
                <c:pt idx="525">
                  <c:v>4.0688212043710772</c:v>
                </c:pt>
                <c:pt idx="526">
                  <c:v>4.0765713399984511</c:v>
                </c:pt>
                <c:pt idx="527">
                  <c:v>4.0843214756258241</c:v>
                </c:pt>
                <c:pt idx="528">
                  <c:v>4.0920716112531981</c:v>
                </c:pt>
                <c:pt idx="529">
                  <c:v>4.0998217468805711</c:v>
                </c:pt>
                <c:pt idx="530">
                  <c:v>4.107571882507945</c:v>
                </c:pt>
                <c:pt idx="531">
                  <c:v>4.1153220181353181</c:v>
                </c:pt>
                <c:pt idx="532">
                  <c:v>4.123072153762692</c:v>
                </c:pt>
                <c:pt idx="533">
                  <c:v>4.130822289390065</c:v>
                </c:pt>
                <c:pt idx="534">
                  <c:v>4.1385724250174389</c:v>
                </c:pt>
                <c:pt idx="535">
                  <c:v>4.146322560644812</c:v>
                </c:pt>
                <c:pt idx="536">
                  <c:v>4.1540726962721859</c:v>
                </c:pt>
                <c:pt idx="537">
                  <c:v>4.1618228318995589</c:v>
                </c:pt>
                <c:pt idx="538">
                  <c:v>4.1695729675269328</c:v>
                </c:pt>
                <c:pt idx="539">
                  <c:v>4.1773231031543059</c:v>
                </c:pt>
                <c:pt idx="540">
                  <c:v>4.1850732387816798</c:v>
                </c:pt>
                <c:pt idx="541">
                  <c:v>4.1928233744090528</c:v>
                </c:pt>
                <c:pt idx="542">
                  <c:v>4.2005735100364268</c:v>
                </c:pt>
                <c:pt idx="543">
                  <c:v>4.2083236456637998</c:v>
                </c:pt>
                <c:pt idx="544">
                  <c:v>4.2160737812911737</c:v>
                </c:pt>
                <c:pt idx="545">
                  <c:v>4.2238239169185468</c:v>
                </c:pt>
                <c:pt idx="546">
                  <c:v>4.2315740525459207</c:v>
                </c:pt>
                <c:pt idx="547">
                  <c:v>4.2393241881732937</c:v>
                </c:pt>
                <c:pt idx="548">
                  <c:v>4.2470743238006676</c:v>
                </c:pt>
                <c:pt idx="549">
                  <c:v>4.2548244594280407</c:v>
                </c:pt>
                <c:pt idx="550">
                  <c:v>4.2625745950554146</c:v>
                </c:pt>
                <c:pt idx="551">
                  <c:v>4.2703247306827876</c:v>
                </c:pt>
                <c:pt idx="552">
                  <c:v>4.2780748663101615</c:v>
                </c:pt>
                <c:pt idx="553">
                  <c:v>4.2858250019375346</c:v>
                </c:pt>
                <c:pt idx="554">
                  <c:v>4.2935751375649085</c:v>
                </c:pt>
                <c:pt idx="555">
                  <c:v>4.3013252731922815</c:v>
                </c:pt>
                <c:pt idx="556">
                  <c:v>4.3090754088196555</c:v>
                </c:pt>
                <c:pt idx="557">
                  <c:v>4.3168255444470285</c:v>
                </c:pt>
                <c:pt idx="558">
                  <c:v>4.3245756800744024</c:v>
                </c:pt>
                <c:pt idx="559">
                  <c:v>4.3323258157017754</c:v>
                </c:pt>
                <c:pt idx="560">
                  <c:v>4.3400759513291494</c:v>
                </c:pt>
                <c:pt idx="561">
                  <c:v>4.3478260869565224</c:v>
                </c:pt>
                <c:pt idx="562">
                  <c:v>4.3555762225838963</c:v>
                </c:pt>
                <c:pt idx="563">
                  <c:v>4.3633263582112694</c:v>
                </c:pt>
                <c:pt idx="564">
                  <c:v>4.3710764938386433</c:v>
                </c:pt>
                <c:pt idx="565">
                  <c:v>4.3788266294660163</c:v>
                </c:pt>
                <c:pt idx="566">
                  <c:v>4.3865767650933902</c:v>
                </c:pt>
                <c:pt idx="567">
                  <c:v>4.3943269007207633</c:v>
                </c:pt>
                <c:pt idx="568">
                  <c:v>4.4020770363481372</c:v>
                </c:pt>
                <c:pt idx="569">
                  <c:v>4.4098271719755102</c:v>
                </c:pt>
                <c:pt idx="570">
                  <c:v>4.4175773076028841</c:v>
                </c:pt>
                <c:pt idx="571">
                  <c:v>4.4253274432302572</c:v>
                </c:pt>
                <c:pt idx="572">
                  <c:v>4.4330775788576311</c:v>
                </c:pt>
                <c:pt idx="573">
                  <c:v>4.4408277144850041</c:v>
                </c:pt>
                <c:pt idx="574">
                  <c:v>4.4485778501123781</c:v>
                </c:pt>
                <c:pt idx="575">
                  <c:v>4.4563279857397511</c:v>
                </c:pt>
                <c:pt idx="576">
                  <c:v>4.464078121367125</c:v>
                </c:pt>
                <c:pt idx="577">
                  <c:v>4.471828256994498</c:v>
                </c:pt>
                <c:pt idx="578">
                  <c:v>4.479578392621872</c:v>
                </c:pt>
                <c:pt idx="579">
                  <c:v>4.487328528249245</c:v>
                </c:pt>
                <c:pt idx="580">
                  <c:v>4.4950786638766189</c:v>
                </c:pt>
                <c:pt idx="581">
                  <c:v>4.502828799503992</c:v>
                </c:pt>
                <c:pt idx="582">
                  <c:v>4.5105789351313659</c:v>
                </c:pt>
                <c:pt idx="583">
                  <c:v>4.5183290707587389</c:v>
                </c:pt>
                <c:pt idx="584">
                  <c:v>4.5260792063861128</c:v>
                </c:pt>
                <c:pt idx="585">
                  <c:v>4.5338293420134859</c:v>
                </c:pt>
                <c:pt idx="586">
                  <c:v>4.5415794776408598</c:v>
                </c:pt>
                <c:pt idx="587">
                  <c:v>4.5493296132682328</c:v>
                </c:pt>
                <c:pt idx="588">
                  <c:v>4.5570797488956067</c:v>
                </c:pt>
                <c:pt idx="589">
                  <c:v>4.5648298845229798</c:v>
                </c:pt>
                <c:pt idx="590">
                  <c:v>4.5725800201503537</c:v>
                </c:pt>
                <c:pt idx="591">
                  <c:v>4.5803301557777267</c:v>
                </c:pt>
                <c:pt idx="592">
                  <c:v>4.5880802914051007</c:v>
                </c:pt>
                <c:pt idx="593">
                  <c:v>4.5958304270324737</c:v>
                </c:pt>
                <c:pt idx="594">
                  <c:v>4.6035805626598476</c:v>
                </c:pt>
                <c:pt idx="595">
                  <c:v>4.6113306982872206</c:v>
                </c:pt>
                <c:pt idx="596">
                  <c:v>4.6190808339145946</c:v>
                </c:pt>
                <c:pt idx="597">
                  <c:v>4.6268309695419676</c:v>
                </c:pt>
                <c:pt idx="598">
                  <c:v>4.6345811051693415</c:v>
                </c:pt>
                <c:pt idx="599">
                  <c:v>4.6423312407967146</c:v>
                </c:pt>
                <c:pt idx="600">
                  <c:v>4.6500813764240885</c:v>
                </c:pt>
                <c:pt idx="601">
                  <c:v>4.6578315120514615</c:v>
                </c:pt>
                <c:pt idx="602">
                  <c:v>4.6655816476788354</c:v>
                </c:pt>
                <c:pt idx="603">
                  <c:v>4.6733317833062085</c:v>
                </c:pt>
                <c:pt idx="604">
                  <c:v>4.6810819189335824</c:v>
                </c:pt>
                <c:pt idx="605">
                  <c:v>4.6888320545609554</c:v>
                </c:pt>
                <c:pt idx="606">
                  <c:v>4.6965821901883293</c:v>
                </c:pt>
                <c:pt idx="607">
                  <c:v>4.7043323258157024</c:v>
                </c:pt>
                <c:pt idx="608">
                  <c:v>4.7120824614430763</c:v>
                </c:pt>
                <c:pt idx="609">
                  <c:v>4.7198325970704493</c:v>
                </c:pt>
                <c:pt idx="610">
                  <c:v>4.7275827326978233</c:v>
                </c:pt>
                <c:pt idx="611">
                  <c:v>4.7353328683251963</c:v>
                </c:pt>
                <c:pt idx="612">
                  <c:v>4.7430830039525702</c:v>
                </c:pt>
                <c:pt idx="613">
                  <c:v>4.7508331395799432</c:v>
                </c:pt>
                <c:pt idx="614">
                  <c:v>4.7585832752073172</c:v>
                </c:pt>
                <c:pt idx="615">
                  <c:v>4.7663334108346902</c:v>
                </c:pt>
                <c:pt idx="616">
                  <c:v>4.7740835464620641</c:v>
                </c:pt>
                <c:pt idx="617">
                  <c:v>4.7818336820894372</c:v>
                </c:pt>
                <c:pt idx="618">
                  <c:v>4.7895838177168111</c:v>
                </c:pt>
                <c:pt idx="619">
                  <c:v>4.7973339533441841</c:v>
                </c:pt>
                <c:pt idx="620">
                  <c:v>4.805084088971558</c:v>
                </c:pt>
                <c:pt idx="621">
                  <c:v>4.8128342245989311</c:v>
                </c:pt>
                <c:pt idx="622">
                  <c:v>4.820584360226305</c:v>
                </c:pt>
                <c:pt idx="623">
                  <c:v>4.828334495853678</c:v>
                </c:pt>
                <c:pt idx="624">
                  <c:v>4.8360846314810519</c:v>
                </c:pt>
                <c:pt idx="625">
                  <c:v>4.843834767108425</c:v>
                </c:pt>
                <c:pt idx="626">
                  <c:v>4.8515849027357989</c:v>
                </c:pt>
                <c:pt idx="627">
                  <c:v>4.8593350383631719</c:v>
                </c:pt>
                <c:pt idx="628">
                  <c:v>4.8670851739905459</c:v>
                </c:pt>
                <c:pt idx="629">
                  <c:v>4.8748353096179189</c:v>
                </c:pt>
                <c:pt idx="630">
                  <c:v>4.8825854452452928</c:v>
                </c:pt>
                <c:pt idx="631">
                  <c:v>4.8903355808726658</c:v>
                </c:pt>
                <c:pt idx="632">
                  <c:v>4.8980857165000398</c:v>
                </c:pt>
                <c:pt idx="633">
                  <c:v>4.9058358521274128</c:v>
                </c:pt>
                <c:pt idx="634">
                  <c:v>4.9135859877547867</c:v>
                </c:pt>
                <c:pt idx="635">
                  <c:v>4.9213361233821598</c:v>
                </c:pt>
                <c:pt idx="636">
                  <c:v>4.9290862590095337</c:v>
                </c:pt>
                <c:pt idx="637">
                  <c:v>4.9368363946369067</c:v>
                </c:pt>
                <c:pt idx="638">
                  <c:v>4.9445865302642806</c:v>
                </c:pt>
                <c:pt idx="639">
                  <c:v>4.9523366658916537</c:v>
                </c:pt>
                <c:pt idx="640">
                  <c:v>4.9600868015190276</c:v>
                </c:pt>
                <c:pt idx="641">
                  <c:v>4.9678369371464006</c:v>
                </c:pt>
                <c:pt idx="642">
                  <c:v>4.9755870727737745</c:v>
                </c:pt>
                <c:pt idx="643">
                  <c:v>4.9833372084011476</c:v>
                </c:pt>
                <c:pt idx="644">
                  <c:v>4.9910873440285215</c:v>
                </c:pt>
                <c:pt idx="645">
                  <c:v>4.9988374796558945</c:v>
                </c:pt>
                <c:pt idx="646">
                  <c:v>5.0065876152832685</c:v>
                </c:pt>
                <c:pt idx="647">
                  <c:v>5.0143377509106415</c:v>
                </c:pt>
                <c:pt idx="648">
                  <c:v>5.0220878865380154</c:v>
                </c:pt>
                <c:pt idx="649">
                  <c:v>5.0298380221653884</c:v>
                </c:pt>
                <c:pt idx="650">
                  <c:v>5.0375881577927624</c:v>
                </c:pt>
                <c:pt idx="651">
                  <c:v>5.0453382934201354</c:v>
                </c:pt>
                <c:pt idx="652">
                  <c:v>5.0530884290475093</c:v>
                </c:pt>
                <c:pt idx="653">
                  <c:v>5.0608385646748824</c:v>
                </c:pt>
                <c:pt idx="654">
                  <c:v>5.0685887003022563</c:v>
                </c:pt>
                <c:pt idx="655">
                  <c:v>5.0763388359296293</c:v>
                </c:pt>
                <c:pt idx="656">
                  <c:v>5.0840889715570032</c:v>
                </c:pt>
                <c:pt idx="657">
                  <c:v>5.0918391071843763</c:v>
                </c:pt>
                <c:pt idx="658">
                  <c:v>5.0995892428117502</c:v>
                </c:pt>
                <c:pt idx="659">
                  <c:v>5.1073393784391232</c:v>
                </c:pt>
                <c:pt idx="660">
                  <c:v>5.1150895140664971</c:v>
                </c:pt>
                <c:pt idx="661">
                  <c:v>5.1228396496938702</c:v>
                </c:pt>
                <c:pt idx="662">
                  <c:v>5.1305897853212441</c:v>
                </c:pt>
                <c:pt idx="663">
                  <c:v>5.1383399209486171</c:v>
                </c:pt>
                <c:pt idx="664">
                  <c:v>5.1460900565759911</c:v>
                </c:pt>
                <c:pt idx="665">
                  <c:v>5.1538401922033641</c:v>
                </c:pt>
                <c:pt idx="666">
                  <c:v>5.161590327830738</c:v>
                </c:pt>
                <c:pt idx="667">
                  <c:v>5.169340463458111</c:v>
                </c:pt>
                <c:pt idx="668">
                  <c:v>5.177090599085485</c:v>
                </c:pt>
                <c:pt idx="669">
                  <c:v>5.184840734712858</c:v>
                </c:pt>
                <c:pt idx="670">
                  <c:v>5.1925908703402319</c:v>
                </c:pt>
                <c:pt idx="671">
                  <c:v>5.200341005967605</c:v>
                </c:pt>
                <c:pt idx="672">
                  <c:v>5.2080911415949789</c:v>
                </c:pt>
                <c:pt idx="673">
                  <c:v>5.2158412772223519</c:v>
                </c:pt>
                <c:pt idx="674">
                  <c:v>5.2235914128497258</c:v>
                </c:pt>
                <c:pt idx="675">
                  <c:v>5.2313415484770989</c:v>
                </c:pt>
                <c:pt idx="676">
                  <c:v>5.2390916841044728</c:v>
                </c:pt>
                <c:pt idx="677">
                  <c:v>5.2468418197318458</c:v>
                </c:pt>
                <c:pt idx="678">
                  <c:v>5.2545919553592197</c:v>
                </c:pt>
                <c:pt idx="679">
                  <c:v>5.2623420909865928</c:v>
                </c:pt>
                <c:pt idx="680">
                  <c:v>5.2700922266139667</c:v>
                </c:pt>
                <c:pt idx="681">
                  <c:v>5.2778423622413397</c:v>
                </c:pt>
                <c:pt idx="682">
                  <c:v>5.2855924978687137</c:v>
                </c:pt>
                <c:pt idx="683">
                  <c:v>5.2933426334960876</c:v>
                </c:pt>
                <c:pt idx="684">
                  <c:v>5.3010927691234606</c:v>
                </c:pt>
                <c:pt idx="685">
                  <c:v>5.3088429047508345</c:v>
                </c:pt>
                <c:pt idx="686">
                  <c:v>5.3165930403782076</c:v>
                </c:pt>
                <c:pt idx="687">
                  <c:v>5.3243431760055815</c:v>
                </c:pt>
                <c:pt idx="688">
                  <c:v>5.3320933116329545</c:v>
                </c:pt>
                <c:pt idx="689">
                  <c:v>5.3398434472603284</c:v>
                </c:pt>
                <c:pt idx="690">
                  <c:v>5.3475935828877015</c:v>
                </c:pt>
                <c:pt idx="691">
                  <c:v>5.3553437185150754</c:v>
                </c:pt>
                <c:pt idx="692">
                  <c:v>5.3630938541424484</c:v>
                </c:pt>
                <c:pt idx="693">
                  <c:v>5.3708439897698224</c:v>
                </c:pt>
                <c:pt idx="694">
                  <c:v>5.3785941253971954</c:v>
                </c:pt>
                <c:pt idx="695">
                  <c:v>5.3863442610245693</c:v>
                </c:pt>
                <c:pt idx="696">
                  <c:v>5.3940943966519423</c:v>
                </c:pt>
                <c:pt idx="697">
                  <c:v>5.4018445322793163</c:v>
                </c:pt>
                <c:pt idx="698">
                  <c:v>5.4095946679066893</c:v>
                </c:pt>
                <c:pt idx="699">
                  <c:v>5.4173448035340632</c:v>
                </c:pt>
                <c:pt idx="700">
                  <c:v>5.4250949391614363</c:v>
                </c:pt>
                <c:pt idx="701">
                  <c:v>5.4328450747888102</c:v>
                </c:pt>
                <c:pt idx="702">
                  <c:v>5.4405952104161832</c:v>
                </c:pt>
                <c:pt idx="703">
                  <c:v>5.4483453460435571</c:v>
                </c:pt>
                <c:pt idx="704">
                  <c:v>5.4560954816709302</c:v>
                </c:pt>
                <c:pt idx="705">
                  <c:v>5.4638456172983041</c:v>
                </c:pt>
                <c:pt idx="706">
                  <c:v>5.4715957529256771</c:v>
                </c:pt>
                <c:pt idx="707">
                  <c:v>5.479345888553051</c:v>
                </c:pt>
                <c:pt idx="708">
                  <c:v>5.4870960241804241</c:v>
                </c:pt>
                <c:pt idx="709">
                  <c:v>5.494846159807798</c:v>
                </c:pt>
                <c:pt idx="710">
                  <c:v>5.502596295435171</c:v>
                </c:pt>
                <c:pt idx="711">
                  <c:v>5.510346431062545</c:v>
                </c:pt>
                <c:pt idx="712">
                  <c:v>5.518096566689918</c:v>
                </c:pt>
                <c:pt idx="713">
                  <c:v>5.5258467023172919</c:v>
                </c:pt>
                <c:pt idx="714">
                  <c:v>5.5335968379446649</c:v>
                </c:pt>
                <c:pt idx="715">
                  <c:v>5.5413469735720389</c:v>
                </c:pt>
                <c:pt idx="716">
                  <c:v>5.5490971091994119</c:v>
                </c:pt>
                <c:pt idx="717">
                  <c:v>5.5568472448267858</c:v>
                </c:pt>
                <c:pt idx="718">
                  <c:v>5.5645973804541589</c:v>
                </c:pt>
                <c:pt idx="719">
                  <c:v>5.5723475160815328</c:v>
                </c:pt>
                <c:pt idx="720">
                  <c:v>5.5800976517089058</c:v>
                </c:pt>
                <c:pt idx="721">
                  <c:v>5.5878477873362797</c:v>
                </c:pt>
                <c:pt idx="722">
                  <c:v>5.5955979229636528</c:v>
                </c:pt>
                <c:pt idx="723">
                  <c:v>5.6033480585910267</c:v>
                </c:pt>
                <c:pt idx="724">
                  <c:v>5.6110981942183997</c:v>
                </c:pt>
                <c:pt idx="725">
                  <c:v>5.6188483298457736</c:v>
                </c:pt>
                <c:pt idx="726">
                  <c:v>5.6265984654731467</c:v>
                </c:pt>
                <c:pt idx="727">
                  <c:v>5.6343486011005206</c:v>
                </c:pt>
                <c:pt idx="728">
                  <c:v>5.6420987367278936</c:v>
                </c:pt>
                <c:pt idx="729">
                  <c:v>5.6498488723552676</c:v>
                </c:pt>
                <c:pt idx="730">
                  <c:v>5.6575990079826406</c:v>
                </c:pt>
                <c:pt idx="731">
                  <c:v>5.6653491436100145</c:v>
                </c:pt>
                <c:pt idx="732">
                  <c:v>5.6730992792373875</c:v>
                </c:pt>
                <c:pt idx="733">
                  <c:v>5.6808494148647615</c:v>
                </c:pt>
                <c:pt idx="734">
                  <c:v>5.6885995504921345</c:v>
                </c:pt>
                <c:pt idx="735">
                  <c:v>5.6963496861195084</c:v>
                </c:pt>
                <c:pt idx="736">
                  <c:v>5.7040998217468815</c:v>
                </c:pt>
                <c:pt idx="737">
                  <c:v>5.7118499573742554</c:v>
                </c:pt>
                <c:pt idx="738">
                  <c:v>5.7196000930016284</c:v>
                </c:pt>
                <c:pt idx="739">
                  <c:v>5.7273502286290023</c:v>
                </c:pt>
                <c:pt idx="740">
                  <c:v>5.7351003642563754</c:v>
                </c:pt>
                <c:pt idx="741">
                  <c:v>5.7428504998837493</c:v>
                </c:pt>
                <c:pt idx="742">
                  <c:v>5.7506006355111223</c:v>
                </c:pt>
                <c:pt idx="743">
                  <c:v>5.7583507711384962</c:v>
                </c:pt>
                <c:pt idx="744">
                  <c:v>5.7661009067658693</c:v>
                </c:pt>
                <c:pt idx="745">
                  <c:v>5.7738510423932432</c:v>
                </c:pt>
                <c:pt idx="746">
                  <c:v>5.7816011780206162</c:v>
                </c:pt>
                <c:pt idx="747">
                  <c:v>5.7893513136479902</c:v>
                </c:pt>
                <c:pt idx="748">
                  <c:v>5.7971014492753632</c:v>
                </c:pt>
                <c:pt idx="749">
                  <c:v>5.8048515849027371</c:v>
                </c:pt>
                <c:pt idx="750">
                  <c:v>5.8126017205301101</c:v>
                </c:pt>
                <c:pt idx="751">
                  <c:v>5.8203518561574841</c:v>
                </c:pt>
                <c:pt idx="752">
                  <c:v>5.8281019917848571</c:v>
                </c:pt>
                <c:pt idx="753">
                  <c:v>5.835852127412231</c:v>
                </c:pt>
                <c:pt idx="754">
                  <c:v>5.8436022630396041</c:v>
                </c:pt>
                <c:pt idx="755">
                  <c:v>5.851352398666978</c:v>
                </c:pt>
                <c:pt idx="756">
                  <c:v>5.859102534294351</c:v>
                </c:pt>
                <c:pt idx="757">
                  <c:v>5.8668526699217249</c:v>
                </c:pt>
                <c:pt idx="758">
                  <c:v>5.874602805549098</c:v>
                </c:pt>
                <c:pt idx="759">
                  <c:v>5.8823529411764719</c:v>
                </c:pt>
                <c:pt idx="760">
                  <c:v>5.8901030768038449</c:v>
                </c:pt>
                <c:pt idx="761">
                  <c:v>5.8978532124312189</c:v>
                </c:pt>
                <c:pt idx="762">
                  <c:v>5.9056033480585919</c:v>
                </c:pt>
                <c:pt idx="763">
                  <c:v>5.9133534836859658</c:v>
                </c:pt>
                <c:pt idx="764">
                  <c:v>5.9211036193133388</c:v>
                </c:pt>
                <c:pt idx="765">
                  <c:v>5.9288537549407128</c:v>
                </c:pt>
                <c:pt idx="766">
                  <c:v>5.9366038905680858</c:v>
                </c:pt>
                <c:pt idx="767">
                  <c:v>5.9443540261954597</c:v>
                </c:pt>
                <c:pt idx="768">
                  <c:v>5.9521041618228328</c:v>
                </c:pt>
                <c:pt idx="769">
                  <c:v>5.9598542974502067</c:v>
                </c:pt>
                <c:pt idx="770">
                  <c:v>5.9676044330775797</c:v>
                </c:pt>
                <c:pt idx="771">
                  <c:v>5.9753545687049536</c:v>
                </c:pt>
                <c:pt idx="772">
                  <c:v>5.9831047043323267</c:v>
                </c:pt>
                <c:pt idx="773">
                  <c:v>5.9908548399597006</c:v>
                </c:pt>
                <c:pt idx="774">
                  <c:v>5.9986049755870736</c:v>
                </c:pt>
                <c:pt idx="775">
                  <c:v>6.0063551112144475</c:v>
                </c:pt>
                <c:pt idx="776">
                  <c:v>6.0141052468418206</c:v>
                </c:pt>
                <c:pt idx="777">
                  <c:v>6.0218553824691945</c:v>
                </c:pt>
                <c:pt idx="778">
                  <c:v>6.0296055180965675</c:v>
                </c:pt>
                <c:pt idx="779">
                  <c:v>6.0373556537239415</c:v>
                </c:pt>
                <c:pt idx="780">
                  <c:v>6.0451057893513145</c:v>
                </c:pt>
                <c:pt idx="781">
                  <c:v>6.0528559249786884</c:v>
                </c:pt>
                <c:pt idx="782">
                  <c:v>6.0606060606060614</c:v>
                </c:pt>
                <c:pt idx="783">
                  <c:v>6.0683561962334354</c:v>
                </c:pt>
                <c:pt idx="784">
                  <c:v>6.0761063318608084</c:v>
                </c:pt>
                <c:pt idx="785">
                  <c:v>6.0838564674881823</c:v>
                </c:pt>
                <c:pt idx="786">
                  <c:v>6.0916066031155554</c:v>
                </c:pt>
                <c:pt idx="787">
                  <c:v>6.0993567387429293</c:v>
                </c:pt>
                <c:pt idx="788">
                  <c:v>6.1071068743703023</c:v>
                </c:pt>
                <c:pt idx="789">
                  <c:v>6.1148570099976762</c:v>
                </c:pt>
                <c:pt idx="790">
                  <c:v>6.1226071456250493</c:v>
                </c:pt>
                <c:pt idx="791">
                  <c:v>6.1303572812524232</c:v>
                </c:pt>
                <c:pt idx="792">
                  <c:v>6.1381074168797962</c:v>
                </c:pt>
                <c:pt idx="793">
                  <c:v>6.1458575525071701</c:v>
                </c:pt>
                <c:pt idx="794">
                  <c:v>6.1536076881345432</c:v>
                </c:pt>
                <c:pt idx="795">
                  <c:v>6.1613578237619171</c:v>
                </c:pt>
                <c:pt idx="796">
                  <c:v>6.1691079593892901</c:v>
                </c:pt>
                <c:pt idx="797">
                  <c:v>6.1768580950166641</c:v>
                </c:pt>
                <c:pt idx="798">
                  <c:v>6.1846082306440371</c:v>
                </c:pt>
                <c:pt idx="799">
                  <c:v>6.192358366271411</c:v>
                </c:pt>
                <c:pt idx="800">
                  <c:v>6.200108501898784</c:v>
                </c:pt>
                <c:pt idx="801">
                  <c:v>6.207858637526158</c:v>
                </c:pt>
                <c:pt idx="802">
                  <c:v>6.215608773153531</c:v>
                </c:pt>
                <c:pt idx="803">
                  <c:v>6.2233589087809049</c:v>
                </c:pt>
                <c:pt idx="804">
                  <c:v>6.231109044408278</c:v>
                </c:pt>
                <c:pt idx="805">
                  <c:v>6.2388591800356519</c:v>
                </c:pt>
                <c:pt idx="806">
                  <c:v>6.2466093156630249</c:v>
                </c:pt>
                <c:pt idx="807">
                  <c:v>6.2543594512903988</c:v>
                </c:pt>
                <c:pt idx="808">
                  <c:v>6.2621095869177719</c:v>
                </c:pt>
                <c:pt idx="809">
                  <c:v>6.2698597225451458</c:v>
                </c:pt>
                <c:pt idx="810">
                  <c:v>6.2776098581725188</c:v>
                </c:pt>
                <c:pt idx="811">
                  <c:v>6.2853599937998927</c:v>
                </c:pt>
                <c:pt idx="812">
                  <c:v>6.2931101294272658</c:v>
                </c:pt>
                <c:pt idx="813">
                  <c:v>6.3008602650546397</c:v>
                </c:pt>
                <c:pt idx="814">
                  <c:v>6.3086104006820127</c:v>
                </c:pt>
                <c:pt idx="815">
                  <c:v>6.3163605363093867</c:v>
                </c:pt>
                <c:pt idx="816">
                  <c:v>6.3241106719367597</c:v>
                </c:pt>
                <c:pt idx="817">
                  <c:v>6.3318608075641336</c:v>
                </c:pt>
                <c:pt idx="818">
                  <c:v>6.3396109431915066</c:v>
                </c:pt>
                <c:pt idx="819">
                  <c:v>6.3473610788188806</c:v>
                </c:pt>
                <c:pt idx="820">
                  <c:v>6.3551112144462536</c:v>
                </c:pt>
                <c:pt idx="821">
                  <c:v>6.3628613500736275</c:v>
                </c:pt>
                <c:pt idx="822">
                  <c:v>6.3706114857010006</c:v>
                </c:pt>
                <c:pt idx="823">
                  <c:v>6.3783616213283745</c:v>
                </c:pt>
                <c:pt idx="824">
                  <c:v>6.3861117569557475</c:v>
                </c:pt>
                <c:pt idx="825">
                  <c:v>6.3938618925831214</c:v>
                </c:pt>
                <c:pt idx="826">
                  <c:v>6.4016120282104945</c:v>
                </c:pt>
                <c:pt idx="827">
                  <c:v>6.4093621638378684</c:v>
                </c:pt>
                <c:pt idx="828">
                  <c:v>6.4171122994652414</c:v>
                </c:pt>
                <c:pt idx="829">
                  <c:v>6.4248624350926153</c:v>
                </c:pt>
                <c:pt idx="830">
                  <c:v>6.4326125707199884</c:v>
                </c:pt>
                <c:pt idx="831">
                  <c:v>6.4403627063473623</c:v>
                </c:pt>
                <c:pt idx="832">
                  <c:v>6.4481128419747353</c:v>
                </c:pt>
                <c:pt idx="833">
                  <c:v>6.4558629776021093</c:v>
                </c:pt>
                <c:pt idx="834">
                  <c:v>6.4636131132294823</c:v>
                </c:pt>
                <c:pt idx="835">
                  <c:v>6.4713632488568562</c:v>
                </c:pt>
                <c:pt idx="836">
                  <c:v>6.4791133844842292</c:v>
                </c:pt>
                <c:pt idx="837">
                  <c:v>6.4868635201116032</c:v>
                </c:pt>
                <c:pt idx="838">
                  <c:v>6.4946136557389762</c:v>
                </c:pt>
                <c:pt idx="839">
                  <c:v>6.5023637913663501</c:v>
                </c:pt>
                <c:pt idx="840">
                  <c:v>6.5101139269937232</c:v>
                </c:pt>
                <c:pt idx="841">
                  <c:v>6.5178640626210971</c:v>
                </c:pt>
                <c:pt idx="842">
                  <c:v>6.5256141982484701</c:v>
                </c:pt>
                <c:pt idx="843">
                  <c:v>6.533364333875844</c:v>
                </c:pt>
                <c:pt idx="844">
                  <c:v>6.5411144695032171</c:v>
                </c:pt>
                <c:pt idx="845">
                  <c:v>6.548864605130591</c:v>
                </c:pt>
                <c:pt idx="846">
                  <c:v>6.556614740757964</c:v>
                </c:pt>
                <c:pt idx="847">
                  <c:v>6.5643648763853379</c:v>
                </c:pt>
                <c:pt idx="848">
                  <c:v>6.572115012012711</c:v>
                </c:pt>
                <c:pt idx="849">
                  <c:v>6.5798651476400849</c:v>
                </c:pt>
                <c:pt idx="850">
                  <c:v>6.5876152832674579</c:v>
                </c:pt>
                <c:pt idx="851">
                  <c:v>6.5953654188948319</c:v>
                </c:pt>
                <c:pt idx="852">
                  <c:v>6.6031155545222049</c:v>
                </c:pt>
                <c:pt idx="853">
                  <c:v>6.6108656901495788</c:v>
                </c:pt>
                <c:pt idx="854">
                  <c:v>6.6186158257769527</c:v>
                </c:pt>
                <c:pt idx="855">
                  <c:v>6.6263659614043258</c:v>
                </c:pt>
                <c:pt idx="856">
                  <c:v>6.6341160970316997</c:v>
                </c:pt>
                <c:pt idx="857">
                  <c:v>6.6418662326590727</c:v>
                </c:pt>
                <c:pt idx="858">
                  <c:v>6.6496163682864466</c:v>
                </c:pt>
                <c:pt idx="859">
                  <c:v>6.6573665039138197</c:v>
                </c:pt>
                <c:pt idx="860">
                  <c:v>6.6651166395411936</c:v>
                </c:pt>
                <c:pt idx="861">
                  <c:v>6.6728667751685666</c:v>
                </c:pt>
                <c:pt idx="862">
                  <c:v>6.6806169107959406</c:v>
                </c:pt>
                <c:pt idx="863">
                  <c:v>6.6883670464233136</c:v>
                </c:pt>
                <c:pt idx="864">
                  <c:v>6.6961171820506875</c:v>
                </c:pt>
                <c:pt idx="865">
                  <c:v>6.7038673176780605</c:v>
                </c:pt>
                <c:pt idx="866">
                  <c:v>6.7116174533054345</c:v>
                </c:pt>
                <c:pt idx="867">
                  <c:v>6.7193675889328075</c:v>
                </c:pt>
                <c:pt idx="868">
                  <c:v>6.7271177245601814</c:v>
                </c:pt>
                <c:pt idx="869">
                  <c:v>6.7348678601875545</c:v>
                </c:pt>
                <c:pt idx="870">
                  <c:v>6.7426179958149284</c:v>
                </c:pt>
                <c:pt idx="871">
                  <c:v>6.7503681314423014</c:v>
                </c:pt>
                <c:pt idx="872">
                  <c:v>6.7581182670696753</c:v>
                </c:pt>
                <c:pt idx="873">
                  <c:v>6.7658684026970484</c:v>
                </c:pt>
                <c:pt idx="874">
                  <c:v>6.7736185383244223</c:v>
                </c:pt>
                <c:pt idx="875">
                  <c:v>6.7813686739517953</c:v>
                </c:pt>
                <c:pt idx="876">
                  <c:v>6.7891188095791692</c:v>
                </c:pt>
                <c:pt idx="877">
                  <c:v>6.7968689452065423</c:v>
                </c:pt>
                <c:pt idx="878">
                  <c:v>6.8046190808339162</c:v>
                </c:pt>
                <c:pt idx="879">
                  <c:v>6.8123692164612892</c:v>
                </c:pt>
                <c:pt idx="880">
                  <c:v>6.8201193520886632</c:v>
                </c:pt>
                <c:pt idx="881">
                  <c:v>6.8278694877160362</c:v>
                </c:pt>
                <c:pt idx="882">
                  <c:v>6.8356196233434101</c:v>
                </c:pt>
                <c:pt idx="883">
                  <c:v>6.8433697589707831</c:v>
                </c:pt>
                <c:pt idx="884">
                  <c:v>6.8511198945981571</c:v>
                </c:pt>
                <c:pt idx="885">
                  <c:v>6.8588700302255301</c:v>
                </c:pt>
                <c:pt idx="886">
                  <c:v>6.866620165852904</c:v>
                </c:pt>
                <c:pt idx="887">
                  <c:v>6.8743703014802771</c:v>
                </c:pt>
                <c:pt idx="888">
                  <c:v>6.882120437107651</c:v>
                </c:pt>
                <c:pt idx="889">
                  <c:v>6.889870572735024</c:v>
                </c:pt>
                <c:pt idx="890">
                  <c:v>6.8976207083623979</c:v>
                </c:pt>
                <c:pt idx="891">
                  <c:v>6.905370843989771</c:v>
                </c:pt>
                <c:pt idx="892">
                  <c:v>6.9131209796171449</c:v>
                </c:pt>
                <c:pt idx="893">
                  <c:v>6.9208711152445179</c:v>
                </c:pt>
                <c:pt idx="894">
                  <c:v>6.9286212508718918</c:v>
                </c:pt>
                <c:pt idx="895">
                  <c:v>6.9363713864992649</c:v>
                </c:pt>
                <c:pt idx="896">
                  <c:v>6.9441215221266388</c:v>
                </c:pt>
                <c:pt idx="897">
                  <c:v>6.9518716577540118</c:v>
                </c:pt>
                <c:pt idx="898">
                  <c:v>6.9596217933813858</c:v>
                </c:pt>
                <c:pt idx="899">
                  <c:v>6.9673719290087588</c:v>
                </c:pt>
                <c:pt idx="900">
                  <c:v>6.9751220646361327</c:v>
                </c:pt>
                <c:pt idx="901">
                  <c:v>6.9828722002635057</c:v>
                </c:pt>
                <c:pt idx="902">
                  <c:v>6.9906223358908797</c:v>
                </c:pt>
                <c:pt idx="903">
                  <c:v>6.9983724715182527</c:v>
                </c:pt>
                <c:pt idx="904">
                  <c:v>7.0061226071456266</c:v>
                </c:pt>
                <c:pt idx="905">
                  <c:v>7.0138727427729997</c:v>
                </c:pt>
                <c:pt idx="906">
                  <c:v>7.0216228784003736</c:v>
                </c:pt>
                <c:pt idx="907">
                  <c:v>7.0293730140277466</c:v>
                </c:pt>
                <c:pt idx="908">
                  <c:v>7.0371231496551205</c:v>
                </c:pt>
                <c:pt idx="909">
                  <c:v>7.0448732852824936</c:v>
                </c:pt>
                <c:pt idx="910">
                  <c:v>7.0526234209098675</c:v>
                </c:pt>
                <c:pt idx="911">
                  <c:v>7.0603735565372405</c:v>
                </c:pt>
                <c:pt idx="912">
                  <c:v>7.0681236921646144</c:v>
                </c:pt>
                <c:pt idx="913">
                  <c:v>7.0758738277919875</c:v>
                </c:pt>
                <c:pt idx="914">
                  <c:v>7.0836239634193614</c:v>
                </c:pt>
                <c:pt idx="915">
                  <c:v>7.0913740990467344</c:v>
                </c:pt>
                <c:pt idx="916">
                  <c:v>7.0991242346741084</c:v>
                </c:pt>
                <c:pt idx="917">
                  <c:v>7.1068743703014814</c:v>
                </c:pt>
                <c:pt idx="918">
                  <c:v>7.1146245059288553</c:v>
                </c:pt>
                <c:pt idx="919">
                  <c:v>7.1223746415562283</c:v>
                </c:pt>
                <c:pt idx="920">
                  <c:v>7.1301247771836023</c:v>
                </c:pt>
                <c:pt idx="921">
                  <c:v>7.1378749128109753</c:v>
                </c:pt>
                <c:pt idx="922">
                  <c:v>7.1456250484383492</c:v>
                </c:pt>
                <c:pt idx="923">
                  <c:v>7.1533751840657223</c:v>
                </c:pt>
                <c:pt idx="924">
                  <c:v>7.1611253196930962</c:v>
                </c:pt>
                <c:pt idx="925">
                  <c:v>7.1688754553204692</c:v>
                </c:pt>
                <c:pt idx="926">
                  <c:v>7.1766255909478431</c:v>
                </c:pt>
                <c:pt idx="927">
                  <c:v>7.1843757265752162</c:v>
                </c:pt>
                <c:pt idx="928">
                  <c:v>7.1921258622025901</c:v>
                </c:pt>
                <c:pt idx="929">
                  <c:v>7.1998759978299631</c:v>
                </c:pt>
                <c:pt idx="930">
                  <c:v>7.207626133457337</c:v>
                </c:pt>
                <c:pt idx="931">
                  <c:v>7.2153762690847101</c:v>
                </c:pt>
                <c:pt idx="932">
                  <c:v>7.223126404712084</c:v>
                </c:pt>
                <c:pt idx="933">
                  <c:v>7.230876540339457</c:v>
                </c:pt>
                <c:pt idx="934">
                  <c:v>7.238626675966831</c:v>
                </c:pt>
                <c:pt idx="935">
                  <c:v>7.246376811594204</c:v>
                </c:pt>
                <c:pt idx="936">
                  <c:v>7.2541269472215779</c:v>
                </c:pt>
                <c:pt idx="937">
                  <c:v>7.2618770828489509</c:v>
                </c:pt>
                <c:pt idx="938">
                  <c:v>7.2696272184763249</c:v>
                </c:pt>
                <c:pt idx="939">
                  <c:v>7.2773773541036979</c:v>
                </c:pt>
                <c:pt idx="940">
                  <c:v>7.2851274897310718</c:v>
                </c:pt>
                <c:pt idx="941">
                  <c:v>7.2928776253584449</c:v>
                </c:pt>
                <c:pt idx="942">
                  <c:v>7.3006277609858188</c:v>
                </c:pt>
                <c:pt idx="943">
                  <c:v>7.3083778966131918</c:v>
                </c:pt>
                <c:pt idx="944">
                  <c:v>7.3161280322405657</c:v>
                </c:pt>
                <c:pt idx="945">
                  <c:v>7.3238781678679388</c:v>
                </c:pt>
                <c:pt idx="946">
                  <c:v>7.3316283034953127</c:v>
                </c:pt>
                <c:pt idx="947">
                  <c:v>7.3393784391226857</c:v>
                </c:pt>
                <c:pt idx="948">
                  <c:v>7.3471285747500596</c:v>
                </c:pt>
                <c:pt idx="949">
                  <c:v>7.3548787103774327</c:v>
                </c:pt>
                <c:pt idx="950">
                  <c:v>7.3626288460048066</c:v>
                </c:pt>
                <c:pt idx="951">
                  <c:v>7.3703789816321796</c:v>
                </c:pt>
                <c:pt idx="952">
                  <c:v>7.3781291172595536</c:v>
                </c:pt>
                <c:pt idx="953">
                  <c:v>7.3858792528869266</c:v>
                </c:pt>
                <c:pt idx="954">
                  <c:v>7.3936293885143005</c:v>
                </c:pt>
                <c:pt idx="955">
                  <c:v>7.4013795241416735</c:v>
                </c:pt>
                <c:pt idx="956">
                  <c:v>7.4091296597690475</c:v>
                </c:pt>
                <c:pt idx="957">
                  <c:v>7.4168797953964205</c:v>
                </c:pt>
                <c:pt idx="958">
                  <c:v>7.4246299310237944</c:v>
                </c:pt>
                <c:pt idx="959">
                  <c:v>7.4323800666511675</c:v>
                </c:pt>
                <c:pt idx="960">
                  <c:v>7.4401302022785414</c:v>
                </c:pt>
                <c:pt idx="961">
                  <c:v>7.4478803379059144</c:v>
                </c:pt>
                <c:pt idx="962">
                  <c:v>7.4556304735332883</c:v>
                </c:pt>
                <c:pt idx="963">
                  <c:v>7.4633806091606614</c:v>
                </c:pt>
                <c:pt idx="964">
                  <c:v>7.4711307447880353</c:v>
                </c:pt>
                <c:pt idx="965">
                  <c:v>7.4788808804154083</c:v>
                </c:pt>
                <c:pt idx="966">
                  <c:v>7.4866310160427822</c:v>
                </c:pt>
                <c:pt idx="967">
                  <c:v>7.4943811516701553</c:v>
                </c:pt>
                <c:pt idx="968">
                  <c:v>7.5021312872975292</c:v>
                </c:pt>
                <c:pt idx="969">
                  <c:v>7.5098814229249022</c:v>
                </c:pt>
                <c:pt idx="970">
                  <c:v>7.5176315585522762</c:v>
                </c:pt>
                <c:pt idx="971">
                  <c:v>7.5253816941796492</c:v>
                </c:pt>
                <c:pt idx="972">
                  <c:v>7.5331318298070231</c:v>
                </c:pt>
                <c:pt idx="973">
                  <c:v>7.5408819654343962</c:v>
                </c:pt>
                <c:pt idx="974">
                  <c:v>7.5486321010617701</c:v>
                </c:pt>
                <c:pt idx="975">
                  <c:v>7.5563822366891431</c:v>
                </c:pt>
                <c:pt idx="976">
                  <c:v>7.564132372316517</c:v>
                </c:pt>
                <c:pt idx="977">
                  <c:v>7.5718825079438901</c:v>
                </c:pt>
                <c:pt idx="978">
                  <c:v>7.579632643571264</c:v>
                </c:pt>
                <c:pt idx="979">
                  <c:v>7.587382779198637</c:v>
                </c:pt>
                <c:pt idx="980">
                  <c:v>7.5951329148260109</c:v>
                </c:pt>
                <c:pt idx="981">
                  <c:v>7.602883050453384</c:v>
                </c:pt>
                <c:pt idx="982">
                  <c:v>7.6106331860807579</c:v>
                </c:pt>
                <c:pt idx="983">
                  <c:v>7.6183833217081309</c:v>
                </c:pt>
                <c:pt idx="984">
                  <c:v>7.6261334573355049</c:v>
                </c:pt>
                <c:pt idx="985">
                  <c:v>7.6338835929628779</c:v>
                </c:pt>
                <c:pt idx="986">
                  <c:v>7.6416337285902518</c:v>
                </c:pt>
                <c:pt idx="987">
                  <c:v>7.6493838642176248</c:v>
                </c:pt>
                <c:pt idx="988">
                  <c:v>7.6571339998449988</c:v>
                </c:pt>
                <c:pt idx="989">
                  <c:v>7.6648841354723718</c:v>
                </c:pt>
                <c:pt idx="990">
                  <c:v>7.6726342710997457</c:v>
                </c:pt>
                <c:pt idx="991">
                  <c:v>7.6803844067271188</c:v>
                </c:pt>
                <c:pt idx="992">
                  <c:v>7.6881345423544927</c:v>
                </c:pt>
                <c:pt idx="993">
                  <c:v>7.6958846779818657</c:v>
                </c:pt>
                <c:pt idx="994">
                  <c:v>7.7036348136092396</c:v>
                </c:pt>
                <c:pt idx="995">
                  <c:v>7.7113849492366127</c:v>
                </c:pt>
                <c:pt idx="996">
                  <c:v>7.7191350848639866</c:v>
                </c:pt>
                <c:pt idx="997">
                  <c:v>7.7268852204913596</c:v>
                </c:pt>
                <c:pt idx="998">
                  <c:v>7.7346353561187335</c:v>
                </c:pt>
                <c:pt idx="999">
                  <c:v>7.7423854917461066</c:v>
                </c:pt>
                <c:pt idx="1000">
                  <c:v>7.7501356273734805</c:v>
                </c:pt>
                <c:pt idx="1001">
                  <c:v>7.7578857630008535</c:v>
                </c:pt>
                <c:pt idx="1002">
                  <c:v>7.7656358986282275</c:v>
                </c:pt>
                <c:pt idx="1003">
                  <c:v>7.7733860342556005</c:v>
                </c:pt>
                <c:pt idx="1004">
                  <c:v>7.7811361698829744</c:v>
                </c:pt>
                <c:pt idx="1005">
                  <c:v>7.7888863055103474</c:v>
                </c:pt>
                <c:pt idx="1006">
                  <c:v>7.7966364411377214</c:v>
                </c:pt>
                <c:pt idx="1007">
                  <c:v>7.8043865767650944</c:v>
                </c:pt>
                <c:pt idx="1008">
                  <c:v>7.8121367123924683</c:v>
                </c:pt>
                <c:pt idx="1009">
                  <c:v>7.8198868480198414</c:v>
                </c:pt>
                <c:pt idx="1010">
                  <c:v>7.8276369836472153</c:v>
                </c:pt>
                <c:pt idx="1011">
                  <c:v>7.8353871192745883</c:v>
                </c:pt>
                <c:pt idx="1012">
                  <c:v>7.8431372549019622</c:v>
                </c:pt>
                <c:pt idx="1013">
                  <c:v>7.8508873905293353</c:v>
                </c:pt>
                <c:pt idx="1014">
                  <c:v>7.8586375261567092</c:v>
                </c:pt>
                <c:pt idx="1015">
                  <c:v>7.8663876617840822</c:v>
                </c:pt>
                <c:pt idx="1016">
                  <c:v>7.8741377974114561</c:v>
                </c:pt>
                <c:pt idx="1017">
                  <c:v>7.8818879330388292</c:v>
                </c:pt>
                <c:pt idx="1018">
                  <c:v>7.8896380686662031</c:v>
                </c:pt>
                <c:pt idx="1019">
                  <c:v>7.8973882042935761</c:v>
                </c:pt>
                <c:pt idx="1020">
                  <c:v>7.9051383399209501</c:v>
                </c:pt>
                <c:pt idx="1021">
                  <c:v>7.9128884755483231</c:v>
                </c:pt>
                <c:pt idx="1022">
                  <c:v>7.920638611175697</c:v>
                </c:pt>
                <c:pt idx="1023">
                  <c:v>7.92838874680307</c:v>
                </c:pt>
                <c:pt idx="1024">
                  <c:v>7.936138882430444</c:v>
                </c:pt>
                <c:pt idx="1025">
                  <c:v>7.9438890180578179</c:v>
                </c:pt>
                <c:pt idx="1026">
                  <c:v>7.9516391536851909</c:v>
                </c:pt>
                <c:pt idx="1027">
                  <c:v>7.9593892893125648</c:v>
                </c:pt>
                <c:pt idx="1028">
                  <c:v>7.9671394249399379</c:v>
                </c:pt>
                <c:pt idx="1029">
                  <c:v>7.9748895605673118</c:v>
                </c:pt>
                <c:pt idx="1030">
                  <c:v>7.9826396961946848</c:v>
                </c:pt>
                <c:pt idx="1031">
                  <c:v>7.9903898318220588</c:v>
                </c:pt>
                <c:pt idx="1032">
                  <c:v>7.9981399674494318</c:v>
                </c:pt>
                <c:pt idx="1033">
                  <c:v>8.0058901030768048</c:v>
                </c:pt>
                <c:pt idx="1034">
                  <c:v>8.0136402387041787</c:v>
                </c:pt>
                <c:pt idx="1035">
                  <c:v>8.0213903743315527</c:v>
                </c:pt>
                <c:pt idx="1036">
                  <c:v>8.0291405099589266</c:v>
                </c:pt>
                <c:pt idx="1037">
                  <c:v>8.0368906455862987</c:v>
                </c:pt>
                <c:pt idx="1038">
                  <c:v>8.0446407812136727</c:v>
                </c:pt>
                <c:pt idx="1039">
                  <c:v>8.0523909168410466</c:v>
                </c:pt>
                <c:pt idx="1040">
                  <c:v>8.0601410524684205</c:v>
                </c:pt>
                <c:pt idx="1041">
                  <c:v>8.0678911880957926</c:v>
                </c:pt>
                <c:pt idx="1042">
                  <c:v>8.0756413237231666</c:v>
                </c:pt>
                <c:pt idx="1043">
                  <c:v>8.0833914593505405</c:v>
                </c:pt>
                <c:pt idx="1044">
                  <c:v>8.0911415949779144</c:v>
                </c:pt>
                <c:pt idx="1045">
                  <c:v>8.0988917306052866</c:v>
                </c:pt>
                <c:pt idx="1046">
                  <c:v>8.1066418662326605</c:v>
                </c:pt>
                <c:pt idx="1047">
                  <c:v>8.1143920018600344</c:v>
                </c:pt>
                <c:pt idx="1048">
                  <c:v>8.1221421374874083</c:v>
                </c:pt>
                <c:pt idx="1049">
                  <c:v>8.1298922731147805</c:v>
                </c:pt>
                <c:pt idx="1050">
                  <c:v>8.1376424087421544</c:v>
                </c:pt>
                <c:pt idx="1051">
                  <c:v>8.1453925443695283</c:v>
                </c:pt>
                <c:pt idx="1052">
                  <c:v>8.1531426799969022</c:v>
                </c:pt>
                <c:pt idx="1053">
                  <c:v>8.1608928156242744</c:v>
                </c:pt>
                <c:pt idx="1054">
                  <c:v>8.1686429512516483</c:v>
                </c:pt>
                <c:pt idx="1055">
                  <c:v>8.1763930868790222</c:v>
                </c:pt>
                <c:pt idx="1056">
                  <c:v>8.1841432225063961</c:v>
                </c:pt>
                <c:pt idx="1057">
                  <c:v>8.1918933581337683</c:v>
                </c:pt>
                <c:pt idx="1058">
                  <c:v>8.1996434937611422</c:v>
                </c:pt>
                <c:pt idx="1059">
                  <c:v>8.2073936293885161</c:v>
                </c:pt>
                <c:pt idx="1060">
                  <c:v>8.2151437650158901</c:v>
                </c:pt>
                <c:pt idx="1061">
                  <c:v>8.2228939006432622</c:v>
                </c:pt>
                <c:pt idx="1062">
                  <c:v>8.2306440362706361</c:v>
                </c:pt>
                <c:pt idx="1063">
                  <c:v>8.23839417189801</c:v>
                </c:pt>
                <c:pt idx="1064">
                  <c:v>8.246144307525384</c:v>
                </c:pt>
                <c:pt idx="1065">
                  <c:v>8.2538944431527561</c:v>
                </c:pt>
                <c:pt idx="1066">
                  <c:v>8.26164457878013</c:v>
                </c:pt>
                <c:pt idx="1067">
                  <c:v>8.269394714407504</c:v>
                </c:pt>
                <c:pt idx="1068">
                  <c:v>8.2771448500348779</c:v>
                </c:pt>
                <c:pt idx="1069">
                  <c:v>8.28489498566225</c:v>
                </c:pt>
                <c:pt idx="1070">
                  <c:v>8.2926451212896239</c:v>
                </c:pt>
                <c:pt idx="1071">
                  <c:v>8.3003952569169979</c:v>
                </c:pt>
                <c:pt idx="1072">
                  <c:v>8.3081453925443718</c:v>
                </c:pt>
                <c:pt idx="1073">
                  <c:v>8.3158955281717439</c:v>
                </c:pt>
                <c:pt idx="1074">
                  <c:v>8.3236456637991179</c:v>
                </c:pt>
                <c:pt idx="1075">
                  <c:v>8.3313957994264918</c:v>
                </c:pt>
                <c:pt idx="1076">
                  <c:v>8.3391459350538657</c:v>
                </c:pt>
                <c:pt idx="1077">
                  <c:v>8.3468960706812378</c:v>
                </c:pt>
                <c:pt idx="1078">
                  <c:v>8.3546462063086118</c:v>
                </c:pt>
                <c:pt idx="1079">
                  <c:v>8.3623963419359857</c:v>
                </c:pt>
                <c:pt idx="1080">
                  <c:v>8.3701464775633596</c:v>
                </c:pt>
                <c:pt idx="1081">
                  <c:v>8.3778966131907318</c:v>
                </c:pt>
                <c:pt idx="1082">
                  <c:v>8.3856467488181057</c:v>
                </c:pt>
                <c:pt idx="1083">
                  <c:v>8.3933968844454796</c:v>
                </c:pt>
                <c:pt idx="1084">
                  <c:v>8.4011470200728535</c:v>
                </c:pt>
                <c:pt idx="1085">
                  <c:v>8.4088971557002257</c:v>
                </c:pt>
                <c:pt idx="1086">
                  <c:v>8.4166472913275996</c:v>
                </c:pt>
                <c:pt idx="1087">
                  <c:v>8.4243974269549735</c:v>
                </c:pt>
                <c:pt idx="1088">
                  <c:v>8.4321475625823474</c:v>
                </c:pt>
                <c:pt idx="1089">
                  <c:v>8.4398976982097196</c:v>
                </c:pt>
                <c:pt idx="1090">
                  <c:v>8.4476478338370935</c:v>
                </c:pt>
                <c:pt idx="1091">
                  <c:v>8.4553979694644674</c:v>
                </c:pt>
                <c:pt idx="1092">
                  <c:v>8.4631481050918413</c:v>
                </c:pt>
                <c:pt idx="1093">
                  <c:v>8.4708982407192135</c:v>
                </c:pt>
                <c:pt idx="1094">
                  <c:v>8.4786483763465874</c:v>
                </c:pt>
                <c:pt idx="1095">
                  <c:v>8.4863985119739613</c:v>
                </c:pt>
                <c:pt idx="1096">
                  <c:v>8.4941486476013353</c:v>
                </c:pt>
                <c:pt idx="1097">
                  <c:v>8.5018987832287074</c:v>
                </c:pt>
                <c:pt idx="1098">
                  <c:v>8.5096489188560813</c:v>
                </c:pt>
                <c:pt idx="1099">
                  <c:v>8.5173990544834552</c:v>
                </c:pt>
                <c:pt idx="1100">
                  <c:v>8.5251491901108292</c:v>
                </c:pt>
                <c:pt idx="1101">
                  <c:v>8.5328993257382013</c:v>
                </c:pt>
                <c:pt idx="1102">
                  <c:v>8.5406494613655752</c:v>
                </c:pt>
                <c:pt idx="1103">
                  <c:v>8.5483995969929492</c:v>
                </c:pt>
                <c:pt idx="1104">
                  <c:v>8.5561497326203231</c:v>
                </c:pt>
                <c:pt idx="1105">
                  <c:v>8.5638998682476952</c:v>
                </c:pt>
                <c:pt idx="1106">
                  <c:v>8.5716500038750691</c:v>
                </c:pt>
                <c:pt idx="1107">
                  <c:v>8.5794001395024431</c:v>
                </c:pt>
                <c:pt idx="1108">
                  <c:v>8.587150275129817</c:v>
                </c:pt>
                <c:pt idx="1109">
                  <c:v>8.5949004107571891</c:v>
                </c:pt>
                <c:pt idx="1110">
                  <c:v>8.6026505463845631</c:v>
                </c:pt>
                <c:pt idx="1111">
                  <c:v>8.610400682011937</c:v>
                </c:pt>
                <c:pt idx="1112">
                  <c:v>8.6181508176393109</c:v>
                </c:pt>
                <c:pt idx="1113">
                  <c:v>8.625900953266683</c:v>
                </c:pt>
                <c:pt idx="1114">
                  <c:v>8.633651088894057</c:v>
                </c:pt>
                <c:pt idx="1115">
                  <c:v>8.6414012245214309</c:v>
                </c:pt>
                <c:pt idx="1116">
                  <c:v>8.6491513601488048</c:v>
                </c:pt>
                <c:pt idx="1117">
                  <c:v>8.656901495776177</c:v>
                </c:pt>
                <c:pt idx="1118">
                  <c:v>8.6646516314035509</c:v>
                </c:pt>
                <c:pt idx="1119">
                  <c:v>8.6724017670309248</c:v>
                </c:pt>
                <c:pt idx="1120">
                  <c:v>8.6801519026582987</c:v>
                </c:pt>
                <c:pt idx="1121">
                  <c:v>8.6879020382856709</c:v>
                </c:pt>
                <c:pt idx="1122">
                  <c:v>8.6956521739130448</c:v>
                </c:pt>
                <c:pt idx="1123">
                  <c:v>8.7034023095404187</c:v>
                </c:pt>
                <c:pt idx="1124">
                  <c:v>8.7111524451677926</c:v>
                </c:pt>
                <c:pt idx="1125">
                  <c:v>8.7189025807951648</c:v>
                </c:pt>
                <c:pt idx="1126">
                  <c:v>8.7266527164225387</c:v>
                </c:pt>
                <c:pt idx="1127">
                  <c:v>8.7344028520499126</c:v>
                </c:pt>
                <c:pt idx="1128">
                  <c:v>8.7421529876772865</c:v>
                </c:pt>
                <c:pt idx="1129">
                  <c:v>8.7499031233046587</c:v>
                </c:pt>
                <c:pt idx="1130">
                  <c:v>8.7576532589320326</c:v>
                </c:pt>
                <c:pt idx="1131">
                  <c:v>8.7654033945594065</c:v>
                </c:pt>
                <c:pt idx="1132">
                  <c:v>8.7731535301867805</c:v>
                </c:pt>
                <c:pt idx="1133">
                  <c:v>8.7809036658141526</c:v>
                </c:pt>
                <c:pt idx="1134">
                  <c:v>8.7886538014415265</c:v>
                </c:pt>
                <c:pt idx="1135">
                  <c:v>8.7964039370689004</c:v>
                </c:pt>
                <c:pt idx="1136">
                  <c:v>8.8041540726962744</c:v>
                </c:pt>
                <c:pt idx="1137">
                  <c:v>8.8119042083236465</c:v>
                </c:pt>
                <c:pt idx="1138">
                  <c:v>8.8196543439510204</c:v>
                </c:pt>
                <c:pt idx="1139">
                  <c:v>8.8274044795783944</c:v>
                </c:pt>
                <c:pt idx="1140">
                  <c:v>8.8351546152057683</c:v>
                </c:pt>
                <c:pt idx="1141">
                  <c:v>8.8429047508331404</c:v>
                </c:pt>
                <c:pt idx="1142">
                  <c:v>8.8506548864605143</c:v>
                </c:pt>
                <c:pt idx="1143">
                  <c:v>8.8584050220878883</c:v>
                </c:pt>
                <c:pt idx="1144">
                  <c:v>8.8661551577152622</c:v>
                </c:pt>
                <c:pt idx="1145">
                  <c:v>8.8739052933426343</c:v>
                </c:pt>
                <c:pt idx="1146">
                  <c:v>8.8816554289700083</c:v>
                </c:pt>
                <c:pt idx="1147">
                  <c:v>8.8894055645973822</c:v>
                </c:pt>
                <c:pt idx="1148">
                  <c:v>8.8971557002247561</c:v>
                </c:pt>
                <c:pt idx="1149">
                  <c:v>8.9049058358521282</c:v>
                </c:pt>
                <c:pt idx="1150">
                  <c:v>8.9126559714795022</c:v>
                </c:pt>
                <c:pt idx="1151">
                  <c:v>8.9204061071068761</c:v>
                </c:pt>
                <c:pt idx="1152">
                  <c:v>8.92815624273425</c:v>
                </c:pt>
                <c:pt idx="1153">
                  <c:v>8.9359063783616222</c:v>
                </c:pt>
                <c:pt idx="1154">
                  <c:v>8.9436565139889961</c:v>
                </c:pt>
                <c:pt idx="1155">
                  <c:v>8.95140664961637</c:v>
                </c:pt>
                <c:pt idx="1156">
                  <c:v>8.9591567852437439</c:v>
                </c:pt>
                <c:pt idx="1157">
                  <c:v>8.9669069208711161</c:v>
                </c:pt>
                <c:pt idx="1158">
                  <c:v>8.97465705649849</c:v>
                </c:pt>
                <c:pt idx="1159">
                  <c:v>8.9824071921258639</c:v>
                </c:pt>
                <c:pt idx="1160">
                  <c:v>8.9901573277532378</c:v>
                </c:pt>
                <c:pt idx="1161">
                  <c:v>8.99790746338061</c:v>
                </c:pt>
                <c:pt idx="1162">
                  <c:v>9.0056575990079839</c:v>
                </c:pt>
                <c:pt idx="1163">
                  <c:v>9.0134077346353578</c:v>
                </c:pt>
                <c:pt idx="1164">
                  <c:v>9.0211578702627317</c:v>
                </c:pt>
                <c:pt idx="1165">
                  <c:v>9.0289080058901039</c:v>
                </c:pt>
                <c:pt idx="1166">
                  <c:v>9.0366581415174778</c:v>
                </c:pt>
                <c:pt idx="1167">
                  <c:v>9.0444082771448517</c:v>
                </c:pt>
                <c:pt idx="1168">
                  <c:v>9.0521584127722257</c:v>
                </c:pt>
                <c:pt idx="1169">
                  <c:v>9.0599085483995978</c:v>
                </c:pt>
                <c:pt idx="1170">
                  <c:v>9.0676586840269717</c:v>
                </c:pt>
                <c:pt idx="1171">
                  <c:v>9.0754088196543456</c:v>
                </c:pt>
                <c:pt idx="1172">
                  <c:v>9.0831589552817196</c:v>
                </c:pt>
                <c:pt idx="1173">
                  <c:v>9.0909090909090917</c:v>
                </c:pt>
                <c:pt idx="1174">
                  <c:v>9.0986592265364656</c:v>
                </c:pt>
                <c:pt idx="1175">
                  <c:v>9.1064093621638396</c:v>
                </c:pt>
                <c:pt idx="1176">
                  <c:v>9.1141594977912135</c:v>
                </c:pt>
                <c:pt idx="1177">
                  <c:v>9.1219096334185856</c:v>
                </c:pt>
                <c:pt idx="1178">
                  <c:v>9.1296597690459595</c:v>
                </c:pt>
                <c:pt idx="1179">
                  <c:v>9.1374099046733335</c:v>
                </c:pt>
                <c:pt idx="1180">
                  <c:v>9.1451600403007074</c:v>
                </c:pt>
                <c:pt idx="1181">
                  <c:v>9.1529101759280795</c:v>
                </c:pt>
                <c:pt idx="1182">
                  <c:v>9.1606603115554535</c:v>
                </c:pt>
                <c:pt idx="1183">
                  <c:v>9.1684104471828274</c:v>
                </c:pt>
                <c:pt idx="1184">
                  <c:v>9.1761605828102013</c:v>
                </c:pt>
                <c:pt idx="1185">
                  <c:v>9.1839107184375735</c:v>
                </c:pt>
                <c:pt idx="1186">
                  <c:v>9.1916608540649474</c:v>
                </c:pt>
                <c:pt idx="1187">
                  <c:v>9.1994109896923213</c:v>
                </c:pt>
                <c:pt idx="1188">
                  <c:v>9.2071611253196952</c:v>
                </c:pt>
                <c:pt idx="1189">
                  <c:v>9.2149112609470674</c:v>
                </c:pt>
                <c:pt idx="1190">
                  <c:v>9.2226613965744413</c:v>
                </c:pt>
                <c:pt idx="1191">
                  <c:v>9.2304115322018152</c:v>
                </c:pt>
                <c:pt idx="1192">
                  <c:v>9.2381616678291891</c:v>
                </c:pt>
                <c:pt idx="1193">
                  <c:v>9.2459118034565613</c:v>
                </c:pt>
                <c:pt idx="1194">
                  <c:v>9.2536619390839352</c:v>
                </c:pt>
                <c:pt idx="1195">
                  <c:v>9.2614120747113091</c:v>
                </c:pt>
                <c:pt idx="1196">
                  <c:v>9.269162210338683</c:v>
                </c:pt>
                <c:pt idx="1197">
                  <c:v>9.276912345966057</c:v>
                </c:pt>
                <c:pt idx="1198">
                  <c:v>9.2846624815934291</c:v>
                </c:pt>
                <c:pt idx="1199">
                  <c:v>9.292412617220803</c:v>
                </c:pt>
                <c:pt idx="1200">
                  <c:v>9.300162752848177</c:v>
                </c:pt>
                <c:pt idx="1201">
                  <c:v>9.3079128884755509</c:v>
                </c:pt>
                <c:pt idx="1202">
                  <c:v>9.315663024102923</c:v>
                </c:pt>
                <c:pt idx="1203">
                  <c:v>9.3234131597302969</c:v>
                </c:pt>
                <c:pt idx="1204">
                  <c:v>9.3311632953576709</c:v>
                </c:pt>
                <c:pt idx="1205">
                  <c:v>9.3389134309850448</c:v>
                </c:pt>
                <c:pt idx="1206">
                  <c:v>9.3466635666124169</c:v>
                </c:pt>
                <c:pt idx="1207">
                  <c:v>9.3544137022397909</c:v>
                </c:pt>
                <c:pt idx="1208">
                  <c:v>9.3621638378671648</c:v>
                </c:pt>
                <c:pt idx="1209">
                  <c:v>9.3699139734945387</c:v>
                </c:pt>
                <c:pt idx="1210">
                  <c:v>9.3776641091219108</c:v>
                </c:pt>
                <c:pt idx="1211">
                  <c:v>9.3854142447492848</c:v>
                </c:pt>
                <c:pt idx="1212">
                  <c:v>9.3931643803766587</c:v>
                </c:pt>
                <c:pt idx="1213">
                  <c:v>9.4009145160040326</c:v>
                </c:pt>
                <c:pt idx="1214">
                  <c:v>9.4086646516314048</c:v>
                </c:pt>
                <c:pt idx="1215">
                  <c:v>9.4164147872587787</c:v>
                </c:pt>
                <c:pt idx="1216">
                  <c:v>9.4241649228861526</c:v>
                </c:pt>
                <c:pt idx="1217">
                  <c:v>9.4319150585135265</c:v>
                </c:pt>
                <c:pt idx="1218">
                  <c:v>9.4396651941408987</c:v>
                </c:pt>
                <c:pt idx="1219">
                  <c:v>9.4474153297682726</c:v>
                </c:pt>
                <c:pt idx="1220">
                  <c:v>9.4551654653956465</c:v>
                </c:pt>
                <c:pt idx="1221">
                  <c:v>9.4629156010230204</c:v>
                </c:pt>
                <c:pt idx="1222">
                  <c:v>9.4706657366503926</c:v>
                </c:pt>
                <c:pt idx="1223">
                  <c:v>9.4784158722777665</c:v>
                </c:pt>
                <c:pt idx="1224">
                  <c:v>9.4861660079051404</c:v>
                </c:pt>
                <c:pt idx="1225">
                  <c:v>9.4939161435325143</c:v>
                </c:pt>
                <c:pt idx="1226">
                  <c:v>9.5016662791598865</c:v>
                </c:pt>
                <c:pt idx="1227">
                  <c:v>9.5094164147872604</c:v>
                </c:pt>
                <c:pt idx="1228">
                  <c:v>9.5171665504146343</c:v>
                </c:pt>
                <c:pt idx="1229">
                  <c:v>9.5249166860420083</c:v>
                </c:pt>
                <c:pt idx="1230">
                  <c:v>9.5326668216693804</c:v>
                </c:pt>
                <c:pt idx="1231">
                  <c:v>9.5404169572967543</c:v>
                </c:pt>
                <c:pt idx="1232">
                  <c:v>9.5481670929241282</c:v>
                </c:pt>
                <c:pt idx="1233">
                  <c:v>9.5559172285515022</c:v>
                </c:pt>
                <c:pt idx="1234">
                  <c:v>9.5636673641788743</c:v>
                </c:pt>
                <c:pt idx="1235">
                  <c:v>9.5714174998062482</c:v>
                </c:pt>
                <c:pt idx="1236">
                  <c:v>9.5791676354336222</c:v>
                </c:pt>
                <c:pt idx="1237">
                  <c:v>9.5869177710609961</c:v>
                </c:pt>
                <c:pt idx="1238">
                  <c:v>9.5946679066883682</c:v>
                </c:pt>
                <c:pt idx="1239">
                  <c:v>9.6024180423157421</c:v>
                </c:pt>
                <c:pt idx="1240">
                  <c:v>9.6101681779431161</c:v>
                </c:pt>
                <c:pt idx="1241">
                  <c:v>9.61791831357049</c:v>
                </c:pt>
                <c:pt idx="1242">
                  <c:v>9.6256684491978621</c:v>
                </c:pt>
                <c:pt idx="1243">
                  <c:v>9.6334185848252361</c:v>
                </c:pt>
                <c:pt idx="1244">
                  <c:v>9.64116872045261</c:v>
                </c:pt>
                <c:pt idx="1245">
                  <c:v>9.6489188560799839</c:v>
                </c:pt>
                <c:pt idx="1246">
                  <c:v>9.656668991707356</c:v>
                </c:pt>
                <c:pt idx="1247">
                  <c:v>9.66441912733473</c:v>
                </c:pt>
                <c:pt idx="1248">
                  <c:v>9.6721692629621039</c:v>
                </c:pt>
                <c:pt idx="1249">
                  <c:v>9.6799193985894778</c:v>
                </c:pt>
                <c:pt idx="1250">
                  <c:v>9.68766953421685</c:v>
                </c:pt>
                <c:pt idx="1251">
                  <c:v>9.6954196698442239</c:v>
                </c:pt>
                <c:pt idx="1252">
                  <c:v>9.7031698054715978</c:v>
                </c:pt>
                <c:pt idx="1253">
                  <c:v>9.7109199410989717</c:v>
                </c:pt>
                <c:pt idx="1254">
                  <c:v>9.7186700767263439</c:v>
                </c:pt>
                <c:pt idx="1255">
                  <c:v>9.7264202123537178</c:v>
                </c:pt>
                <c:pt idx="1256">
                  <c:v>9.7341703479810917</c:v>
                </c:pt>
                <c:pt idx="1257">
                  <c:v>9.7419204836084656</c:v>
                </c:pt>
                <c:pt idx="1258">
                  <c:v>9.7496706192358378</c:v>
                </c:pt>
                <c:pt idx="1259">
                  <c:v>9.7574207548632117</c:v>
                </c:pt>
                <c:pt idx="1260">
                  <c:v>9.7651708904905856</c:v>
                </c:pt>
                <c:pt idx="1261">
                  <c:v>9.7729210261179595</c:v>
                </c:pt>
                <c:pt idx="1262">
                  <c:v>9.7806711617453317</c:v>
                </c:pt>
                <c:pt idx="1263">
                  <c:v>9.7884212973727056</c:v>
                </c:pt>
                <c:pt idx="1264">
                  <c:v>9.7961714330000795</c:v>
                </c:pt>
                <c:pt idx="1265">
                  <c:v>9.8039215686274535</c:v>
                </c:pt>
                <c:pt idx="1266">
                  <c:v>9.8116717042548256</c:v>
                </c:pt>
                <c:pt idx="1267">
                  <c:v>9.8194218398821995</c:v>
                </c:pt>
                <c:pt idx="1268">
                  <c:v>9.8271719755095734</c:v>
                </c:pt>
                <c:pt idx="1269">
                  <c:v>9.8349221111369474</c:v>
                </c:pt>
                <c:pt idx="1270">
                  <c:v>9.8426722467643195</c:v>
                </c:pt>
                <c:pt idx="1271">
                  <c:v>9.8504223823916934</c:v>
                </c:pt>
                <c:pt idx="1272">
                  <c:v>9.8581725180190674</c:v>
                </c:pt>
                <c:pt idx="1273">
                  <c:v>9.8659226536464413</c:v>
                </c:pt>
                <c:pt idx="1274">
                  <c:v>9.8736727892738134</c:v>
                </c:pt>
                <c:pt idx="1275">
                  <c:v>9.8814229249011873</c:v>
                </c:pt>
                <c:pt idx="1276">
                  <c:v>9.8891730605285613</c:v>
                </c:pt>
                <c:pt idx="1277">
                  <c:v>9.8969231961559352</c:v>
                </c:pt>
                <c:pt idx="1278">
                  <c:v>9.9046733317833073</c:v>
                </c:pt>
                <c:pt idx="1279">
                  <c:v>9.9124234674106813</c:v>
                </c:pt>
                <c:pt idx="1280">
                  <c:v>9.9201736030380552</c:v>
                </c:pt>
                <c:pt idx="1281">
                  <c:v>9.9279237386654291</c:v>
                </c:pt>
                <c:pt idx="1282">
                  <c:v>9.9356738742928012</c:v>
                </c:pt>
                <c:pt idx="1283">
                  <c:v>9.9434240099201752</c:v>
                </c:pt>
                <c:pt idx="1284">
                  <c:v>9.9511741455475491</c:v>
                </c:pt>
                <c:pt idx="1285">
                  <c:v>9.958924281174923</c:v>
                </c:pt>
                <c:pt idx="1286">
                  <c:v>9.9666744168022952</c:v>
                </c:pt>
                <c:pt idx="1287">
                  <c:v>9.9744245524296691</c:v>
                </c:pt>
                <c:pt idx="1288">
                  <c:v>9.982174688057043</c:v>
                </c:pt>
                <c:pt idx="1289">
                  <c:v>9.9899248236844169</c:v>
                </c:pt>
                <c:pt idx="1290">
                  <c:v>9.9976749593117891</c:v>
                </c:pt>
                <c:pt idx="1291">
                  <c:v>10.005425094939163</c:v>
                </c:pt>
                <c:pt idx="1292">
                  <c:v>10.013175230566537</c:v>
                </c:pt>
                <c:pt idx="1293">
                  <c:v>10.020925366193911</c:v>
                </c:pt>
                <c:pt idx="1294">
                  <c:v>10.028675501821283</c:v>
                </c:pt>
                <c:pt idx="1295">
                  <c:v>10.036425637448657</c:v>
                </c:pt>
                <c:pt idx="1296">
                  <c:v>10.044175773076031</c:v>
                </c:pt>
                <c:pt idx="1297">
                  <c:v>10.051925908703405</c:v>
                </c:pt>
                <c:pt idx="1298">
                  <c:v>10.059676044330777</c:v>
                </c:pt>
                <c:pt idx="1299">
                  <c:v>10.067426179958151</c:v>
                </c:pt>
                <c:pt idx="1300">
                  <c:v>10.075176315585525</c:v>
                </c:pt>
                <c:pt idx="1301">
                  <c:v>10.082926451212899</c:v>
                </c:pt>
                <c:pt idx="1302">
                  <c:v>10.090676586840271</c:v>
                </c:pt>
                <c:pt idx="1303">
                  <c:v>10.098426722467645</c:v>
                </c:pt>
                <c:pt idx="1304">
                  <c:v>10.106176858095019</c:v>
                </c:pt>
                <c:pt idx="1305">
                  <c:v>10.113926993722393</c:v>
                </c:pt>
                <c:pt idx="1306">
                  <c:v>10.121677129349765</c:v>
                </c:pt>
                <c:pt idx="1307">
                  <c:v>10.129427264977139</c:v>
                </c:pt>
                <c:pt idx="1308">
                  <c:v>10.137177400604513</c:v>
                </c:pt>
                <c:pt idx="1309">
                  <c:v>10.144927536231886</c:v>
                </c:pt>
                <c:pt idx="1310">
                  <c:v>10.152677671859259</c:v>
                </c:pt>
                <c:pt idx="1311">
                  <c:v>10.160427807486633</c:v>
                </c:pt>
                <c:pt idx="1312">
                  <c:v>10.168177943114006</c:v>
                </c:pt>
                <c:pt idx="1313">
                  <c:v>10.17592807874138</c:v>
                </c:pt>
                <c:pt idx="1314">
                  <c:v>10.183678214368753</c:v>
                </c:pt>
                <c:pt idx="1315">
                  <c:v>10.191428349996126</c:v>
                </c:pt>
                <c:pt idx="1316">
                  <c:v>10.1991784856235</c:v>
                </c:pt>
                <c:pt idx="1317">
                  <c:v>10.206928621250874</c:v>
                </c:pt>
                <c:pt idx="1318">
                  <c:v>10.214678756878246</c:v>
                </c:pt>
                <c:pt idx="1319">
                  <c:v>10.22242889250562</c:v>
                </c:pt>
                <c:pt idx="1320">
                  <c:v>10.230179028132994</c:v>
                </c:pt>
                <c:pt idx="1321">
                  <c:v>10.237929163760368</c:v>
                </c:pt>
                <c:pt idx="1322">
                  <c:v>10.24567929938774</c:v>
                </c:pt>
                <c:pt idx="1323">
                  <c:v>10.253429435015114</c:v>
                </c:pt>
                <c:pt idx="1324">
                  <c:v>10.261179570642488</c:v>
                </c:pt>
                <c:pt idx="1325">
                  <c:v>10.268929706269862</c:v>
                </c:pt>
                <c:pt idx="1326">
                  <c:v>10.276679841897234</c:v>
                </c:pt>
                <c:pt idx="1327">
                  <c:v>10.284429977524608</c:v>
                </c:pt>
                <c:pt idx="1328">
                  <c:v>10.292180113151982</c:v>
                </c:pt>
                <c:pt idx="1329">
                  <c:v>10.299930248779356</c:v>
                </c:pt>
                <c:pt idx="1330">
                  <c:v>10.307680384406728</c:v>
                </c:pt>
                <c:pt idx="1331">
                  <c:v>10.315430520034102</c:v>
                </c:pt>
                <c:pt idx="1332">
                  <c:v>10.323180655661476</c:v>
                </c:pt>
                <c:pt idx="1333">
                  <c:v>10.33093079128885</c:v>
                </c:pt>
                <c:pt idx="1334">
                  <c:v>10.338680926916222</c:v>
                </c:pt>
                <c:pt idx="1335">
                  <c:v>10.346431062543596</c:v>
                </c:pt>
                <c:pt idx="1336">
                  <c:v>10.35418119817097</c:v>
                </c:pt>
                <c:pt idx="1337">
                  <c:v>10.361931333798344</c:v>
                </c:pt>
                <c:pt idx="1338">
                  <c:v>10.369681469425716</c:v>
                </c:pt>
                <c:pt idx="1339">
                  <c:v>10.37743160505309</c:v>
                </c:pt>
                <c:pt idx="1340">
                  <c:v>10.385181740680464</c:v>
                </c:pt>
                <c:pt idx="1341">
                  <c:v>10.392931876307838</c:v>
                </c:pt>
                <c:pt idx="1342">
                  <c:v>10.40068201193521</c:v>
                </c:pt>
                <c:pt idx="1343">
                  <c:v>10.408432147562584</c:v>
                </c:pt>
                <c:pt idx="1344">
                  <c:v>10.416182283189958</c:v>
                </c:pt>
                <c:pt idx="1345">
                  <c:v>10.423932418817332</c:v>
                </c:pt>
                <c:pt idx="1346">
                  <c:v>10.431682554444704</c:v>
                </c:pt>
                <c:pt idx="1347">
                  <c:v>10.439432690072078</c:v>
                </c:pt>
                <c:pt idx="1348">
                  <c:v>10.447182825699452</c:v>
                </c:pt>
                <c:pt idx="1349">
                  <c:v>10.454932961326826</c:v>
                </c:pt>
                <c:pt idx="1350">
                  <c:v>10.462683096954198</c:v>
                </c:pt>
                <c:pt idx="1351">
                  <c:v>10.470433232581572</c:v>
                </c:pt>
                <c:pt idx="1352">
                  <c:v>10.478183368208946</c:v>
                </c:pt>
                <c:pt idx="1353">
                  <c:v>10.48593350383632</c:v>
                </c:pt>
                <c:pt idx="1354">
                  <c:v>10.493683639463692</c:v>
                </c:pt>
                <c:pt idx="1355">
                  <c:v>10.501433775091066</c:v>
                </c:pt>
                <c:pt idx="1356">
                  <c:v>10.509183910718439</c:v>
                </c:pt>
                <c:pt idx="1357">
                  <c:v>10.516934046345813</c:v>
                </c:pt>
                <c:pt idx="1358">
                  <c:v>10.524684181973186</c:v>
                </c:pt>
                <c:pt idx="1359">
                  <c:v>10.532434317600559</c:v>
                </c:pt>
                <c:pt idx="1360">
                  <c:v>10.540184453227933</c:v>
                </c:pt>
                <c:pt idx="1361">
                  <c:v>10.547934588855307</c:v>
                </c:pt>
                <c:pt idx="1362">
                  <c:v>10.555684724482679</c:v>
                </c:pt>
                <c:pt idx="1363">
                  <c:v>10.563434860110053</c:v>
                </c:pt>
                <c:pt idx="1364">
                  <c:v>10.571184995737427</c:v>
                </c:pt>
                <c:pt idx="1365">
                  <c:v>10.578935131364801</c:v>
                </c:pt>
                <c:pt idx="1366">
                  <c:v>10.586685266992175</c:v>
                </c:pt>
                <c:pt idx="1367">
                  <c:v>10.594435402619547</c:v>
                </c:pt>
                <c:pt idx="1368">
                  <c:v>10.602185538246921</c:v>
                </c:pt>
                <c:pt idx="1369">
                  <c:v>10.609935673874295</c:v>
                </c:pt>
                <c:pt idx="1370">
                  <c:v>10.617685809501669</c:v>
                </c:pt>
                <c:pt idx="1371">
                  <c:v>10.625435945129041</c:v>
                </c:pt>
                <c:pt idx="1372">
                  <c:v>10.633186080756415</c:v>
                </c:pt>
                <c:pt idx="1373">
                  <c:v>10.640936216383789</c:v>
                </c:pt>
                <c:pt idx="1374">
                  <c:v>10.648686352011163</c:v>
                </c:pt>
                <c:pt idx="1375">
                  <c:v>10.656436487638535</c:v>
                </c:pt>
                <c:pt idx="1376">
                  <c:v>10.664186623265909</c:v>
                </c:pt>
                <c:pt idx="1377">
                  <c:v>10.671936758893283</c:v>
                </c:pt>
                <c:pt idx="1378">
                  <c:v>10.679686894520657</c:v>
                </c:pt>
                <c:pt idx="1379">
                  <c:v>10.687437030148029</c:v>
                </c:pt>
                <c:pt idx="1380">
                  <c:v>10.695187165775403</c:v>
                </c:pt>
                <c:pt idx="1381">
                  <c:v>10.702937301402777</c:v>
                </c:pt>
                <c:pt idx="1382">
                  <c:v>10.710687437030151</c:v>
                </c:pt>
                <c:pt idx="1383">
                  <c:v>10.718437572657523</c:v>
                </c:pt>
                <c:pt idx="1384">
                  <c:v>10.726187708284897</c:v>
                </c:pt>
                <c:pt idx="1385">
                  <c:v>10.733937843912271</c:v>
                </c:pt>
                <c:pt idx="1386">
                  <c:v>10.741687979539645</c:v>
                </c:pt>
                <c:pt idx="1387">
                  <c:v>10.749438115167017</c:v>
                </c:pt>
                <c:pt idx="1388">
                  <c:v>10.757188250794391</c:v>
                </c:pt>
                <c:pt idx="1389">
                  <c:v>10.764938386421765</c:v>
                </c:pt>
                <c:pt idx="1390">
                  <c:v>10.772688522049139</c:v>
                </c:pt>
                <c:pt idx="1391">
                  <c:v>10.780438657676511</c:v>
                </c:pt>
                <c:pt idx="1392">
                  <c:v>10.788188793303885</c:v>
                </c:pt>
                <c:pt idx="1393">
                  <c:v>10.795938928931259</c:v>
                </c:pt>
                <c:pt idx="1394">
                  <c:v>10.803689064558633</c:v>
                </c:pt>
                <c:pt idx="1395">
                  <c:v>10.811439200186005</c:v>
                </c:pt>
                <c:pt idx="1396">
                  <c:v>10.819189335813379</c:v>
                </c:pt>
                <c:pt idx="1397">
                  <c:v>10.826939471440753</c:v>
                </c:pt>
                <c:pt idx="1398">
                  <c:v>10.834689607068126</c:v>
                </c:pt>
                <c:pt idx="1399">
                  <c:v>10.842439742695499</c:v>
                </c:pt>
                <c:pt idx="1400">
                  <c:v>10.850189878322873</c:v>
                </c:pt>
                <c:pt idx="1401">
                  <c:v>10.857940013950246</c:v>
                </c:pt>
                <c:pt idx="1402">
                  <c:v>10.86569014957762</c:v>
                </c:pt>
                <c:pt idx="1403">
                  <c:v>10.873440285204993</c:v>
                </c:pt>
                <c:pt idx="1404">
                  <c:v>10.881190420832366</c:v>
                </c:pt>
                <c:pt idx="1405">
                  <c:v>10.88894055645974</c:v>
                </c:pt>
                <c:pt idx="1406">
                  <c:v>10.896690692087114</c:v>
                </c:pt>
                <c:pt idx="1407">
                  <c:v>10.904440827714486</c:v>
                </c:pt>
                <c:pt idx="1408">
                  <c:v>10.91219096334186</c:v>
                </c:pt>
                <c:pt idx="1409">
                  <c:v>10.919941098969234</c:v>
                </c:pt>
                <c:pt idx="1410">
                  <c:v>10.927691234596608</c:v>
                </c:pt>
                <c:pt idx="1411">
                  <c:v>10.93544137022398</c:v>
                </c:pt>
                <c:pt idx="1412">
                  <c:v>10.943191505851354</c:v>
                </c:pt>
                <c:pt idx="1413">
                  <c:v>10.950941641478728</c:v>
                </c:pt>
                <c:pt idx="1414">
                  <c:v>10.958691777106102</c:v>
                </c:pt>
                <c:pt idx="1415">
                  <c:v>10.966441912733474</c:v>
                </c:pt>
                <c:pt idx="1416">
                  <c:v>10.974192048360848</c:v>
                </c:pt>
                <c:pt idx="1417">
                  <c:v>10.981942183988222</c:v>
                </c:pt>
                <c:pt idx="1418">
                  <c:v>10.989692319615596</c:v>
                </c:pt>
                <c:pt idx="1419">
                  <c:v>10.997442455242968</c:v>
                </c:pt>
                <c:pt idx="1420">
                  <c:v>11.005192590870342</c:v>
                </c:pt>
                <c:pt idx="1421">
                  <c:v>11.012942726497716</c:v>
                </c:pt>
                <c:pt idx="1422">
                  <c:v>11.02069286212509</c:v>
                </c:pt>
                <c:pt idx="1423">
                  <c:v>11.028442997752462</c:v>
                </c:pt>
                <c:pt idx="1424">
                  <c:v>11.036193133379836</c:v>
                </c:pt>
                <c:pt idx="1425">
                  <c:v>11.04394326900721</c:v>
                </c:pt>
                <c:pt idx="1426">
                  <c:v>11.051693404634584</c:v>
                </c:pt>
                <c:pt idx="1427">
                  <c:v>11.059443540261956</c:v>
                </c:pt>
                <c:pt idx="1428">
                  <c:v>11.06719367588933</c:v>
                </c:pt>
                <c:pt idx="1429">
                  <c:v>11.074943811516704</c:v>
                </c:pt>
                <c:pt idx="1430">
                  <c:v>11.082693947144078</c:v>
                </c:pt>
                <c:pt idx="1431">
                  <c:v>11.09044408277145</c:v>
                </c:pt>
                <c:pt idx="1432">
                  <c:v>11.098194218398824</c:v>
                </c:pt>
                <c:pt idx="1433">
                  <c:v>11.105944354026198</c:v>
                </c:pt>
                <c:pt idx="1434">
                  <c:v>11.113694489653572</c:v>
                </c:pt>
                <c:pt idx="1435">
                  <c:v>11.121444625280944</c:v>
                </c:pt>
                <c:pt idx="1436">
                  <c:v>11.129194760908318</c:v>
                </c:pt>
                <c:pt idx="1437">
                  <c:v>11.136944896535692</c:v>
                </c:pt>
                <c:pt idx="1438">
                  <c:v>11.144695032163066</c:v>
                </c:pt>
                <c:pt idx="1439">
                  <c:v>11.152445167790438</c:v>
                </c:pt>
                <c:pt idx="1440">
                  <c:v>11.160195303417812</c:v>
                </c:pt>
                <c:pt idx="1441">
                  <c:v>11.167945439045186</c:v>
                </c:pt>
                <c:pt idx="1442">
                  <c:v>11.175695574672559</c:v>
                </c:pt>
                <c:pt idx="1443">
                  <c:v>11.183445710299932</c:v>
                </c:pt>
                <c:pt idx="1444">
                  <c:v>11.191195845927306</c:v>
                </c:pt>
                <c:pt idx="1445">
                  <c:v>11.198945981554679</c:v>
                </c:pt>
                <c:pt idx="1446">
                  <c:v>11.206696117182053</c:v>
                </c:pt>
                <c:pt idx="1447">
                  <c:v>11.214446252809426</c:v>
                </c:pt>
                <c:pt idx="1448">
                  <c:v>11.222196388436799</c:v>
                </c:pt>
                <c:pt idx="1449">
                  <c:v>11.229946524064173</c:v>
                </c:pt>
                <c:pt idx="1450">
                  <c:v>11.237696659691547</c:v>
                </c:pt>
                <c:pt idx="1451">
                  <c:v>11.245446795318919</c:v>
                </c:pt>
                <c:pt idx="1452">
                  <c:v>11.253196930946293</c:v>
                </c:pt>
                <c:pt idx="1453">
                  <c:v>11.260947066573667</c:v>
                </c:pt>
                <c:pt idx="1454">
                  <c:v>11.268697202201041</c:v>
                </c:pt>
                <c:pt idx="1455">
                  <c:v>11.276447337828413</c:v>
                </c:pt>
                <c:pt idx="1456">
                  <c:v>11.284197473455787</c:v>
                </c:pt>
                <c:pt idx="1457">
                  <c:v>11.291947609083161</c:v>
                </c:pt>
                <c:pt idx="1458">
                  <c:v>11.299697744710535</c:v>
                </c:pt>
                <c:pt idx="1459">
                  <c:v>11.307447880337907</c:v>
                </c:pt>
                <c:pt idx="1460">
                  <c:v>11.315198015965281</c:v>
                </c:pt>
                <c:pt idx="1461">
                  <c:v>11.322948151592655</c:v>
                </c:pt>
                <c:pt idx="1462">
                  <c:v>11.330698287220029</c:v>
                </c:pt>
                <c:pt idx="1463">
                  <c:v>11.338448422847401</c:v>
                </c:pt>
                <c:pt idx="1464">
                  <c:v>11.346198558474775</c:v>
                </c:pt>
                <c:pt idx="1465">
                  <c:v>11.353948694102149</c:v>
                </c:pt>
                <c:pt idx="1466">
                  <c:v>11.361698829729523</c:v>
                </c:pt>
                <c:pt idx="1467">
                  <c:v>11.369448965356895</c:v>
                </c:pt>
                <c:pt idx="1468">
                  <c:v>11.377199100984269</c:v>
                </c:pt>
                <c:pt idx="1469">
                  <c:v>11.384949236611643</c:v>
                </c:pt>
                <c:pt idx="1470">
                  <c:v>11.392699372239017</c:v>
                </c:pt>
                <c:pt idx="1471">
                  <c:v>11.400449507866389</c:v>
                </c:pt>
                <c:pt idx="1472">
                  <c:v>11.408199643493763</c:v>
                </c:pt>
                <c:pt idx="1473">
                  <c:v>11.415949779121137</c:v>
                </c:pt>
                <c:pt idx="1474">
                  <c:v>11.423699914748511</c:v>
                </c:pt>
                <c:pt idx="1475">
                  <c:v>11.431450050375883</c:v>
                </c:pt>
                <c:pt idx="1476">
                  <c:v>11.439200186003257</c:v>
                </c:pt>
                <c:pt idx="1477">
                  <c:v>11.446950321630631</c:v>
                </c:pt>
                <c:pt idx="1478">
                  <c:v>11.454700457258005</c:v>
                </c:pt>
                <c:pt idx="1479">
                  <c:v>11.462450592885377</c:v>
                </c:pt>
                <c:pt idx="1480">
                  <c:v>11.470200728512751</c:v>
                </c:pt>
                <c:pt idx="1481">
                  <c:v>11.477950864140125</c:v>
                </c:pt>
                <c:pt idx="1482">
                  <c:v>11.485700999767499</c:v>
                </c:pt>
                <c:pt idx="1483">
                  <c:v>11.493451135394871</c:v>
                </c:pt>
                <c:pt idx="1484">
                  <c:v>11.501201271022245</c:v>
                </c:pt>
                <c:pt idx="1485">
                  <c:v>11.508951406649619</c:v>
                </c:pt>
                <c:pt idx="1486">
                  <c:v>11.516701542276992</c:v>
                </c:pt>
                <c:pt idx="1487">
                  <c:v>11.524451677904365</c:v>
                </c:pt>
                <c:pt idx="1488">
                  <c:v>11.532201813531739</c:v>
                </c:pt>
                <c:pt idx="1489">
                  <c:v>11.539951949159112</c:v>
                </c:pt>
                <c:pt idx="1490">
                  <c:v>11.547702084786486</c:v>
                </c:pt>
                <c:pt idx="1491">
                  <c:v>11.555452220413859</c:v>
                </c:pt>
                <c:pt idx="1492">
                  <c:v>11.563202356041232</c:v>
                </c:pt>
                <c:pt idx="1493">
                  <c:v>11.570952491668606</c:v>
                </c:pt>
                <c:pt idx="1494">
                  <c:v>11.57870262729598</c:v>
                </c:pt>
                <c:pt idx="1495">
                  <c:v>11.586452762923352</c:v>
                </c:pt>
                <c:pt idx="1496">
                  <c:v>11.594202898550726</c:v>
                </c:pt>
                <c:pt idx="1497">
                  <c:v>11.6019530341781</c:v>
                </c:pt>
                <c:pt idx="1498">
                  <c:v>11.609703169805474</c:v>
                </c:pt>
                <c:pt idx="1499">
                  <c:v>11.617453305432846</c:v>
                </c:pt>
                <c:pt idx="1500">
                  <c:v>11.62520344106022</c:v>
                </c:pt>
                <c:pt idx="1501">
                  <c:v>11.632953576687594</c:v>
                </c:pt>
                <c:pt idx="1502">
                  <c:v>11.640703712314968</c:v>
                </c:pt>
                <c:pt idx="1503">
                  <c:v>11.64845384794234</c:v>
                </c:pt>
                <c:pt idx="1504">
                  <c:v>11.656203983569714</c:v>
                </c:pt>
                <c:pt idx="1505">
                  <c:v>11.663954119197088</c:v>
                </c:pt>
                <c:pt idx="1506">
                  <c:v>11.671704254824462</c:v>
                </c:pt>
                <c:pt idx="1507">
                  <c:v>11.679454390451834</c:v>
                </c:pt>
                <c:pt idx="1508">
                  <c:v>11.687204526079208</c:v>
                </c:pt>
                <c:pt idx="1509">
                  <c:v>11.694954661706582</c:v>
                </c:pt>
                <c:pt idx="1510">
                  <c:v>11.702704797333956</c:v>
                </c:pt>
                <c:pt idx="1511">
                  <c:v>11.710454932961328</c:v>
                </c:pt>
                <c:pt idx="1512">
                  <c:v>11.718205068588702</c:v>
                </c:pt>
                <c:pt idx="1513">
                  <c:v>11.725955204216076</c:v>
                </c:pt>
                <c:pt idx="1514">
                  <c:v>11.73370533984345</c:v>
                </c:pt>
                <c:pt idx="1515">
                  <c:v>11.741455475470822</c:v>
                </c:pt>
                <c:pt idx="1516">
                  <c:v>11.749205611098196</c:v>
                </c:pt>
                <c:pt idx="1517">
                  <c:v>11.75695574672557</c:v>
                </c:pt>
                <c:pt idx="1518">
                  <c:v>11.764705882352944</c:v>
                </c:pt>
                <c:pt idx="1519">
                  <c:v>11.772456017980316</c:v>
                </c:pt>
                <c:pt idx="1520">
                  <c:v>11.78020615360769</c:v>
                </c:pt>
                <c:pt idx="1521">
                  <c:v>11.787956289235064</c:v>
                </c:pt>
                <c:pt idx="1522">
                  <c:v>11.795706424862438</c:v>
                </c:pt>
                <c:pt idx="1523">
                  <c:v>11.80345656048981</c:v>
                </c:pt>
                <c:pt idx="1524">
                  <c:v>11.811206696117184</c:v>
                </c:pt>
                <c:pt idx="1525">
                  <c:v>11.818956831744558</c:v>
                </c:pt>
                <c:pt idx="1526">
                  <c:v>11.826706967371932</c:v>
                </c:pt>
                <c:pt idx="1527">
                  <c:v>11.834457102999304</c:v>
                </c:pt>
                <c:pt idx="1528">
                  <c:v>11.842207238626678</c:v>
                </c:pt>
                <c:pt idx="1529">
                  <c:v>11.849957374254052</c:v>
                </c:pt>
                <c:pt idx="1530">
                  <c:v>11.857707509881426</c:v>
                </c:pt>
                <c:pt idx="1531">
                  <c:v>11.865457645508798</c:v>
                </c:pt>
                <c:pt idx="1532">
                  <c:v>11.873207781136172</c:v>
                </c:pt>
                <c:pt idx="1533">
                  <c:v>11.880957916763546</c:v>
                </c:pt>
                <c:pt idx="1534">
                  <c:v>11.888708052390919</c:v>
                </c:pt>
                <c:pt idx="1535">
                  <c:v>11.896458188018292</c:v>
                </c:pt>
                <c:pt idx="1536">
                  <c:v>11.904208323645666</c:v>
                </c:pt>
                <c:pt idx="1537">
                  <c:v>11.911958459273039</c:v>
                </c:pt>
                <c:pt idx="1538">
                  <c:v>11.919708594900413</c:v>
                </c:pt>
                <c:pt idx="1539">
                  <c:v>11.927458730527787</c:v>
                </c:pt>
                <c:pt idx="1540">
                  <c:v>11.935208866155159</c:v>
                </c:pt>
                <c:pt idx="1541">
                  <c:v>11.942959001782533</c:v>
                </c:pt>
                <c:pt idx="1542">
                  <c:v>11.950709137409907</c:v>
                </c:pt>
                <c:pt idx="1543">
                  <c:v>11.958459273037281</c:v>
                </c:pt>
                <c:pt idx="1544">
                  <c:v>11.966209408664653</c:v>
                </c:pt>
                <c:pt idx="1545">
                  <c:v>11.973959544292027</c:v>
                </c:pt>
                <c:pt idx="1546">
                  <c:v>11.981709679919401</c:v>
                </c:pt>
                <c:pt idx="1547">
                  <c:v>11.989459815546775</c:v>
                </c:pt>
                <c:pt idx="1548">
                  <c:v>11.997209951174147</c:v>
                </c:pt>
                <c:pt idx="1549">
                  <c:v>12.004960086801521</c:v>
                </c:pt>
                <c:pt idx="1550">
                  <c:v>12.012710222428895</c:v>
                </c:pt>
                <c:pt idx="1551">
                  <c:v>12.020460358056269</c:v>
                </c:pt>
                <c:pt idx="1552">
                  <c:v>12.028210493683641</c:v>
                </c:pt>
                <c:pt idx="1553">
                  <c:v>12.035960629311015</c:v>
                </c:pt>
                <c:pt idx="1554">
                  <c:v>12.043710764938389</c:v>
                </c:pt>
                <c:pt idx="1555">
                  <c:v>12.051460900565763</c:v>
                </c:pt>
                <c:pt idx="1556">
                  <c:v>12.059211036193135</c:v>
                </c:pt>
                <c:pt idx="1557">
                  <c:v>12.066961171820509</c:v>
                </c:pt>
                <c:pt idx="1558">
                  <c:v>12.074711307447883</c:v>
                </c:pt>
                <c:pt idx="1559">
                  <c:v>12.082461443075257</c:v>
                </c:pt>
                <c:pt idx="1560">
                  <c:v>12.090211578702629</c:v>
                </c:pt>
                <c:pt idx="1561">
                  <c:v>12.097961714330003</c:v>
                </c:pt>
                <c:pt idx="1562">
                  <c:v>12.105711849957377</c:v>
                </c:pt>
                <c:pt idx="1563">
                  <c:v>12.113461985584751</c:v>
                </c:pt>
                <c:pt idx="1564">
                  <c:v>12.121212121212123</c:v>
                </c:pt>
                <c:pt idx="1565">
                  <c:v>12.128962256839497</c:v>
                </c:pt>
                <c:pt idx="1566">
                  <c:v>12.136712392466871</c:v>
                </c:pt>
                <c:pt idx="1567">
                  <c:v>12.144462528094245</c:v>
                </c:pt>
                <c:pt idx="1568">
                  <c:v>12.152212663721617</c:v>
                </c:pt>
                <c:pt idx="1569">
                  <c:v>12.159962799348991</c:v>
                </c:pt>
                <c:pt idx="1570">
                  <c:v>12.167712934976365</c:v>
                </c:pt>
                <c:pt idx="1571">
                  <c:v>12.175463070603739</c:v>
                </c:pt>
                <c:pt idx="1572">
                  <c:v>12.183213206231111</c:v>
                </c:pt>
                <c:pt idx="1573">
                  <c:v>12.190963341858485</c:v>
                </c:pt>
                <c:pt idx="1574">
                  <c:v>12.198713477485859</c:v>
                </c:pt>
                <c:pt idx="1575">
                  <c:v>12.206463613113232</c:v>
                </c:pt>
                <c:pt idx="1576">
                  <c:v>12.214213748740605</c:v>
                </c:pt>
                <c:pt idx="1577">
                  <c:v>12.221963884367979</c:v>
                </c:pt>
                <c:pt idx="1578">
                  <c:v>12.229714019995352</c:v>
                </c:pt>
                <c:pt idx="1579">
                  <c:v>12.237464155622726</c:v>
                </c:pt>
                <c:pt idx="1580">
                  <c:v>12.245214291250099</c:v>
                </c:pt>
                <c:pt idx="1581">
                  <c:v>12.252964426877472</c:v>
                </c:pt>
                <c:pt idx="1582">
                  <c:v>12.260714562504846</c:v>
                </c:pt>
                <c:pt idx="1583">
                  <c:v>12.26846469813222</c:v>
                </c:pt>
                <c:pt idx="1584">
                  <c:v>12.276214833759592</c:v>
                </c:pt>
                <c:pt idx="1585">
                  <c:v>12.283964969386966</c:v>
                </c:pt>
                <c:pt idx="1586">
                  <c:v>12.29171510501434</c:v>
                </c:pt>
                <c:pt idx="1587">
                  <c:v>12.299465240641714</c:v>
                </c:pt>
                <c:pt idx="1588">
                  <c:v>12.307215376269086</c:v>
                </c:pt>
                <c:pt idx="1589">
                  <c:v>12.31496551189646</c:v>
                </c:pt>
                <c:pt idx="1590">
                  <c:v>12.322715647523834</c:v>
                </c:pt>
                <c:pt idx="1591">
                  <c:v>12.330465783151208</c:v>
                </c:pt>
                <c:pt idx="1592">
                  <c:v>12.33821591877858</c:v>
                </c:pt>
                <c:pt idx="1593">
                  <c:v>12.345966054405954</c:v>
                </c:pt>
                <c:pt idx="1594">
                  <c:v>12.353716190033328</c:v>
                </c:pt>
                <c:pt idx="1595">
                  <c:v>12.361466325660702</c:v>
                </c:pt>
                <c:pt idx="1596">
                  <c:v>12.369216461288074</c:v>
                </c:pt>
                <c:pt idx="1597">
                  <c:v>12.376966596915448</c:v>
                </c:pt>
                <c:pt idx="1598">
                  <c:v>12.384716732542822</c:v>
                </c:pt>
                <c:pt idx="1599">
                  <c:v>12.392466868170196</c:v>
                </c:pt>
                <c:pt idx="1600">
                  <c:v>12.400217003797568</c:v>
                </c:pt>
                <c:pt idx="1601">
                  <c:v>12.407967139424942</c:v>
                </c:pt>
                <c:pt idx="1602">
                  <c:v>12.415717275052316</c:v>
                </c:pt>
                <c:pt idx="1603">
                  <c:v>12.42346741067969</c:v>
                </c:pt>
                <c:pt idx="1604">
                  <c:v>12.431217546307062</c:v>
                </c:pt>
                <c:pt idx="1605">
                  <c:v>12.438967681934436</c:v>
                </c:pt>
                <c:pt idx="1606">
                  <c:v>12.44671781756181</c:v>
                </c:pt>
                <c:pt idx="1607">
                  <c:v>12.454467953189184</c:v>
                </c:pt>
                <c:pt idx="1608">
                  <c:v>12.462218088816556</c:v>
                </c:pt>
                <c:pt idx="1609">
                  <c:v>12.46996822444393</c:v>
                </c:pt>
                <c:pt idx="1610">
                  <c:v>12.477718360071304</c:v>
                </c:pt>
                <c:pt idx="1611">
                  <c:v>12.485468495698678</c:v>
                </c:pt>
                <c:pt idx="1612">
                  <c:v>12.49321863132605</c:v>
                </c:pt>
                <c:pt idx="1613">
                  <c:v>12.500968766953424</c:v>
                </c:pt>
                <c:pt idx="1614">
                  <c:v>12.508718902580798</c:v>
                </c:pt>
                <c:pt idx="1615">
                  <c:v>12.516469038208172</c:v>
                </c:pt>
                <c:pt idx="1616">
                  <c:v>12.524219173835544</c:v>
                </c:pt>
                <c:pt idx="1617">
                  <c:v>12.531969309462918</c:v>
                </c:pt>
                <c:pt idx="1618">
                  <c:v>12.539719445090292</c:v>
                </c:pt>
                <c:pt idx="1619">
                  <c:v>12.547469580717665</c:v>
                </c:pt>
                <c:pt idx="1620">
                  <c:v>12.555219716345038</c:v>
                </c:pt>
                <c:pt idx="1621">
                  <c:v>12.562969851972412</c:v>
                </c:pt>
                <c:pt idx="1622">
                  <c:v>12.570719987599785</c:v>
                </c:pt>
                <c:pt idx="1623">
                  <c:v>12.578470123227159</c:v>
                </c:pt>
                <c:pt idx="1624">
                  <c:v>12.586220258854532</c:v>
                </c:pt>
                <c:pt idx="1625">
                  <c:v>12.593970394481905</c:v>
                </c:pt>
                <c:pt idx="1626">
                  <c:v>12.601720530109279</c:v>
                </c:pt>
                <c:pt idx="1627">
                  <c:v>12.609470665736653</c:v>
                </c:pt>
                <c:pt idx="1628">
                  <c:v>12.617220801364025</c:v>
                </c:pt>
                <c:pt idx="1629">
                  <c:v>12.624970936991399</c:v>
                </c:pt>
                <c:pt idx="1630">
                  <c:v>12.632721072618773</c:v>
                </c:pt>
                <c:pt idx="1631">
                  <c:v>12.640471208246147</c:v>
                </c:pt>
                <c:pt idx="1632">
                  <c:v>12.648221343873519</c:v>
                </c:pt>
                <c:pt idx="1633">
                  <c:v>12.655971479500893</c:v>
                </c:pt>
                <c:pt idx="1634">
                  <c:v>12.663721615128267</c:v>
                </c:pt>
                <c:pt idx="1635">
                  <c:v>12.671471750755641</c:v>
                </c:pt>
                <c:pt idx="1636">
                  <c:v>12.679221886383013</c:v>
                </c:pt>
                <c:pt idx="1637">
                  <c:v>12.686972022010387</c:v>
                </c:pt>
                <c:pt idx="1638">
                  <c:v>12.694722157637761</c:v>
                </c:pt>
                <c:pt idx="1639">
                  <c:v>12.702472293265135</c:v>
                </c:pt>
                <c:pt idx="1640">
                  <c:v>12.710222428892507</c:v>
                </c:pt>
                <c:pt idx="1641">
                  <c:v>12.717972564519881</c:v>
                </c:pt>
                <c:pt idx="1642">
                  <c:v>12.725722700147255</c:v>
                </c:pt>
                <c:pt idx="1643">
                  <c:v>12.733472835774629</c:v>
                </c:pt>
                <c:pt idx="1644">
                  <c:v>12.741222971402001</c:v>
                </c:pt>
                <c:pt idx="1645">
                  <c:v>12.748973107029375</c:v>
                </c:pt>
                <c:pt idx="1646">
                  <c:v>12.756723242656749</c:v>
                </c:pt>
                <c:pt idx="1647">
                  <c:v>12.764473378284123</c:v>
                </c:pt>
                <c:pt idx="1648">
                  <c:v>12.772223513911495</c:v>
                </c:pt>
                <c:pt idx="1649">
                  <c:v>12.779973649538869</c:v>
                </c:pt>
                <c:pt idx="1650">
                  <c:v>12.787723785166243</c:v>
                </c:pt>
                <c:pt idx="1651">
                  <c:v>12.795473920793617</c:v>
                </c:pt>
                <c:pt idx="1652">
                  <c:v>12.803224056420989</c:v>
                </c:pt>
                <c:pt idx="1653">
                  <c:v>12.810974192048363</c:v>
                </c:pt>
                <c:pt idx="1654">
                  <c:v>12.818724327675737</c:v>
                </c:pt>
                <c:pt idx="1655">
                  <c:v>12.826474463303111</c:v>
                </c:pt>
                <c:pt idx="1656">
                  <c:v>12.834224598930483</c:v>
                </c:pt>
                <c:pt idx="1657">
                  <c:v>12.841974734557857</c:v>
                </c:pt>
                <c:pt idx="1658">
                  <c:v>12.849724870185231</c:v>
                </c:pt>
                <c:pt idx="1659">
                  <c:v>12.857475005812605</c:v>
                </c:pt>
                <c:pt idx="1660">
                  <c:v>12.865225141439977</c:v>
                </c:pt>
                <c:pt idx="1661">
                  <c:v>12.872975277067351</c:v>
                </c:pt>
                <c:pt idx="1662">
                  <c:v>12.880725412694725</c:v>
                </c:pt>
                <c:pt idx="1663">
                  <c:v>12.888475548322099</c:v>
                </c:pt>
                <c:pt idx="1664">
                  <c:v>12.896225683949471</c:v>
                </c:pt>
                <c:pt idx="1665">
                  <c:v>12.903975819576845</c:v>
                </c:pt>
                <c:pt idx="1666">
                  <c:v>12.911725955204219</c:v>
                </c:pt>
                <c:pt idx="1667">
                  <c:v>12.919476090831592</c:v>
                </c:pt>
                <c:pt idx="1668">
                  <c:v>12.927226226458965</c:v>
                </c:pt>
                <c:pt idx="1669">
                  <c:v>12.934976362086338</c:v>
                </c:pt>
                <c:pt idx="1670">
                  <c:v>12.942726497713712</c:v>
                </c:pt>
                <c:pt idx="1671">
                  <c:v>12.950476633341086</c:v>
                </c:pt>
                <c:pt idx="1672">
                  <c:v>12.958226768968458</c:v>
                </c:pt>
                <c:pt idx="1673">
                  <c:v>12.965976904595832</c:v>
                </c:pt>
                <c:pt idx="1674">
                  <c:v>12.973727040223206</c:v>
                </c:pt>
                <c:pt idx="1675">
                  <c:v>12.98147717585058</c:v>
                </c:pt>
                <c:pt idx="1676">
                  <c:v>12.989227311477952</c:v>
                </c:pt>
                <c:pt idx="1677">
                  <c:v>12.996977447105326</c:v>
                </c:pt>
                <c:pt idx="1678">
                  <c:v>13.0047275827327</c:v>
                </c:pt>
                <c:pt idx="1679">
                  <c:v>13.012477718360074</c:v>
                </c:pt>
                <c:pt idx="1680">
                  <c:v>13.020227853987446</c:v>
                </c:pt>
                <c:pt idx="1681">
                  <c:v>13.02797798961482</c:v>
                </c:pt>
                <c:pt idx="1682">
                  <c:v>13.035728125242194</c:v>
                </c:pt>
                <c:pt idx="1683">
                  <c:v>13.043478260869568</c:v>
                </c:pt>
                <c:pt idx="1684">
                  <c:v>13.05122839649694</c:v>
                </c:pt>
                <c:pt idx="1685">
                  <c:v>13.058978532124314</c:v>
                </c:pt>
                <c:pt idx="1686">
                  <c:v>13.066728667751688</c:v>
                </c:pt>
                <c:pt idx="1687">
                  <c:v>13.074478803379062</c:v>
                </c:pt>
                <c:pt idx="1688">
                  <c:v>13.082228939006434</c:v>
                </c:pt>
                <c:pt idx="1689">
                  <c:v>13.089979074633808</c:v>
                </c:pt>
                <c:pt idx="1690">
                  <c:v>13.097729210261182</c:v>
                </c:pt>
                <c:pt idx="1691">
                  <c:v>13.105479345888556</c:v>
                </c:pt>
                <c:pt idx="1692">
                  <c:v>13.113229481515928</c:v>
                </c:pt>
                <c:pt idx="1693">
                  <c:v>13.120979617143302</c:v>
                </c:pt>
                <c:pt idx="1694">
                  <c:v>13.128729752770676</c:v>
                </c:pt>
                <c:pt idx="1695">
                  <c:v>13.13647988839805</c:v>
                </c:pt>
                <c:pt idx="1696">
                  <c:v>13.144230024025422</c:v>
                </c:pt>
                <c:pt idx="1697">
                  <c:v>13.151980159652796</c:v>
                </c:pt>
                <c:pt idx="1698">
                  <c:v>13.15973029528017</c:v>
                </c:pt>
                <c:pt idx="1699">
                  <c:v>13.167480430907544</c:v>
                </c:pt>
                <c:pt idx="1700">
                  <c:v>13.175230566534916</c:v>
                </c:pt>
                <c:pt idx="1701">
                  <c:v>13.18298070216229</c:v>
                </c:pt>
                <c:pt idx="1702">
                  <c:v>13.190730837789664</c:v>
                </c:pt>
                <c:pt idx="1703">
                  <c:v>13.198480973417038</c:v>
                </c:pt>
                <c:pt idx="1704">
                  <c:v>13.20623110904441</c:v>
                </c:pt>
                <c:pt idx="1705">
                  <c:v>13.213981244671784</c:v>
                </c:pt>
                <c:pt idx="1706">
                  <c:v>13.221731380299158</c:v>
                </c:pt>
                <c:pt idx="1707">
                  <c:v>13.229481515926532</c:v>
                </c:pt>
                <c:pt idx="1708">
                  <c:v>13.237231651553905</c:v>
                </c:pt>
                <c:pt idx="1709">
                  <c:v>13.244981787181278</c:v>
                </c:pt>
                <c:pt idx="1710">
                  <c:v>13.252731922808652</c:v>
                </c:pt>
                <c:pt idx="1711">
                  <c:v>13.260482058436025</c:v>
                </c:pt>
                <c:pt idx="1712">
                  <c:v>13.268232194063399</c:v>
                </c:pt>
                <c:pt idx="1713">
                  <c:v>13.275982329690772</c:v>
                </c:pt>
                <c:pt idx="1714">
                  <c:v>13.283732465318145</c:v>
                </c:pt>
                <c:pt idx="1715">
                  <c:v>13.291482600945519</c:v>
                </c:pt>
                <c:pt idx="1716">
                  <c:v>13.299232736572893</c:v>
                </c:pt>
                <c:pt idx="1717">
                  <c:v>13.306982872200265</c:v>
                </c:pt>
                <c:pt idx="1718">
                  <c:v>13.314733007827639</c:v>
                </c:pt>
                <c:pt idx="1719">
                  <c:v>13.322483143455013</c:v>
                </c:pt>
                <c:pt idx="1720">
                  <c:v>13.330233279082387</c:v>
                </c:pt>
                <c:pt idx="1721">
                  <c:v>13.337983414709759</c:v>
                </c:pt>
                <c:pt idx="1722">
                  <c:v>13.345733550337133</c:v>
                </c:pt>
                <c:pt idx="1723">
                  <c:v>13.353483685964507</c:v>
                </c:pt>
                <c:pt idx="1724">
                  <c:v>13.361233821591881</c:v>
                </c:pt>
                <c:pt idx="1725">
                  <c:v>13.368983957219253</c:v>
                </c:pt>
                <c:pt idx="1726">
                  <c:v>13.376734092846627</c:v>
                </c:pt>
                <c:pt idx="1727">
                  <c:v>13.384484228474001</c:v>
                </c:pt>
                <c:pt idx="1728">
                  <c:v>13.392234364101375</c:v>
                </c:pt>
                <c:pt idx="1729">
                  <c:v>13.399984499728747</c:v>
                </c:pt>
                <c:pt idx="1730">
                  <c:v>13.407734635356121</c:v>
                </c:pt>
                <c:pt idx="1731">
                  <c:v>13.415484770983495</c:v>
                </c:pt>
                <c:pt idx="1732">
                  <c:v>13.423234906610869</c:v>
                </c:pt>
                <c:pt idx="1733">
                  <c:v>13.430985042238241</c:v>
                </c:pt>
                <c:pt idx="1734">
                  <c:v>13.438735177865615</c:v>
                </c:pt>
                <c:pt idx="1735">
                  <c:v>13.446485313492989</c:v>
                </c:pt>
                <c:pt idx="1736">
                  <c:v>13.454235449120363</c:v>
                </c:pt>
                <c:pt idx="1737">
                  <c:v>13.461985584747735</c:v>
                </c:pt>
                <c:pt idx="1738">
                  <c:v>13.469735720375109</c:v>
                </c:pt>
                <c:pt idx="1739">
                  <c:v>13.477485856002483</c:v>
                </c:pt>
                <c:pt idx="1740">
                  <c:v>13.485235991629857</c:v>
                </c:pt>
                <c:pt idx="1741">
                  <c:v>13.492986127257229</c:v>
                </c:pt>
                <c:pt idx="1742">
                  <c:v>13.500736262884603</c:v>
                </c:pt>
                <c:pt idx="1743">
                  <c:v>13.508486398511977</c:v>
                </c:pt>
                <c:pt idx="1744">
                  <c:v>13.516236534139351</c:v>
                </c:pt>
                <c:pt idx="1745">
                  <c:v>13.523986669766723</c:v>
                </c:pt>
                <c:pt idx="1746">
                  <c:v>13.531736805394097</c:v>
                </c:pt>
                <c:pt idx="1747">
                  <c:v>13.539486941021471</c:v>
                </c:pt>
                <c:pt idx="1748">
                  <c:v>13.547237076648845</c:v>
                </c:pt>
                <c:pt idx="1749">
                  <c:v>13.554987212276217</c:v>
                </c:pt>
                <c:pt idx="1750">
                  <c:v>13.562737347903591</c:v>
                </c:pt>
                <c:pt idx="1751">
                  <c:v>13.570487483530965</c:v>
                </c:pt>
                <c:pt idx="1752">
                  <c:v>13.578237619158338</c:v>
                </c:pt>
                <c:pt idx="1753">
                  <c:v>13.585987754785711</c:v>
                </c:pt>
                <c:pt idx="1754">
                  <c:v>13.593737890413085</c:v>
                </c:pt>
                <c:pt idx="1755">
                  <c:v>13.601488026040458</c:v>
                </c:pt>
                <c:pt idx="1756">
                  <c:v>13.609238161667832</c:v>
                </c:pt>
                <c:pt idx="1757">
                  <c:v>13.616988297295205</c:v>
                </c:pt>
                <c:pt idx="1758">
                  <c:v>13.624738432922578</c:v>
                </c:pt>
                <c:pt idx="1759">
                  <c:v>13.632488568549952</c:v>
                </c:pt>
                <c:pt idx="1760">
                  <c:v>13.640238704177326</c:v>
                </c:pt>
                <c:pt idx="1761">
                  <c:v>13.647988839804698</c:v>
                </c:pt>
                <c:pt idx="1762">
                  <c:v>13.655738975432072</c:v>
                </c:pt>
                <c:pt idx="1763">
                  <c:v>13.663489111059446</c:v>
                </c:pt>
                <c:pt idx="1764">
                  <c:v>13.67123924668682</c:v>
                </c:pt>
                <c:pt idx="1765">
                  <c:v>13.678989382314192</c:v>
                </c:pt>
                <c:pt idx="1766">
                  <c:v>13.686739517941566</c:v>
                </c:pt>
                <c:pt idx="1767">
                  <c:v>13.69448965356894</c:v>
                </c:pt>
                <c:pt idx="1768">
                  <c:v>13.702239789196314</c:v>
                </c:pt>
                <c:pt idx="1769">
                  <c:v>13.709989924823686</c:v>
                </c:pt>
                <c:pt idx="1770">
                  <c:v>13.71774006045106</c:v>
                </c:pt>
                <c:pt idx="1771">
                  <c:v>13.725490196078434</c:v>
                </c:pt>
                <c:pt idx="1772">
                  <c:v>13.733240331705808</c:v>
                </c:pt>
                <c:pt idx="1773">
                  <c:v>13.74099046733318</c:v>
                </c:pt>
                <c:pt idx="1774">
                  <c:v>13.748740602960554</c:v>
                </c:pt>
                <c:pt idx="1775">
                  <c:v>13.756490738587928</c:v>
                </c:pt>
                <c:pt idx="1776">
                  <c:v>13.764240874215302</c:v>
                </c:pt>
                <c:pt idx="1777">
                  <c:v>13.771991009842674</c:v>
                </c:pt>
                <c:pt idx="1778">
                  <c:v>13.779741145470048</c:v>
                </c:pt>
                <c:pt idx="1779">
                  <c:v>13.787491281097422</c:v>
                </c:pt>
                <c:pt idx="1780">
                  <c:v>13.795241416724796</c:v>
                </c:pt>
                <c:pt idx="1781">
                  <c:v>13.802991552352168</c:v>
                </c:pt>
                <c:pt idx="1782">
                  <c:v>13.810741687979542</c:v>
                </c:pt>
                <c:pt idx="1783">
                  <c:v>13.818491823606916</c:v>
                </c:pt>
                <c:pt idx="1784">
                  <c:v>13.82624195923429</c:v>
                </c:pt>
                <c:pt idx="1785">
                  <c:v>13.833992094861662</c:v>
                </c:pt>
                <c:pt idx="1786">
                  <c:v>13.841742230489036</c:v>
                </c:pt>
                <c:pt idx="1787">
                  <c:v>13.84949236611641</c:v>
                </c:pt>
                <c:pt idx="1788">
                  <c:v>13.857242501743784</c:v>
                </c:pt>
                <c:pt idx="1789">
                  <c:v>13.864992637371156</c:v>
                </c:pt>
                <c:pt idx="1790">
                  <c:v>13.87274277299853</c:v>
                </c:pt>
                <c:pt idx="1791">
                  <c:v>13.880492908625904</c:v>
                </c:pt>
                <c:pt idx="1792">
                  <c:v>13.888243044253278</c:v>
                </c:pt>
                <c:pt idx="1793">
                  <c:v>13.89599317988065</c:v>
                </c:pt>
                <c:pt idx="1794">
                  <c:v>13.903743315508024</c:v>
                </c:pt>
                <c:pt idx="1795">
                  <c:v>13.911493451135398</c:v>
                </c:pt>
                <c:pt idx="1796">
                  <c:v>13.919243586762772</c:v>
                </c:pt>
                <c:pt idx="1797">
                  <c:v>13.926993722390144</c:v>
                </c:pt>
                <c:pt idx="1798">
                  <c:v>13.934743858017518</c:v>
                </c:pt>
                <c:pt idx="1799">
                  <c:v>13.942493993644892</c:v>
                </c:pt>
                <c:pt idx="1800">
                  <c:v>13.950244129272265</c:v>
                </c:pt>
                <c:pt idx="1801">
                  <c:v>13.957994264899638</c:v>
                </c:pt>
                <c:pt idx="1802">
                  <c:v>13.965744400527011</c:v>
                </c:pt>
                <c:pt idx="1803">
                  <c:v>13.973494536154385</c:v>
                </c:pt>
                <c:pt idx="1804">
                  <c:v>13.981244671781759</c:v>
                </c:pt>
                <c:pt idx="1805">
                  <c:v>13.988994807409131</c:v>
                </c:pt>
                <c:pt idx="1806">
                  <c:v>13.996744943036505</c:v>
                </c:pt>
                <c:pt idx="1807">
                  <c:v>14.004495078663879</c:v>
                </c:pt>
                <c:pt idx="1808">
                  <c:v>14.012245214291253</c:v>
                </c:pt>
                <c:pt idx="1809">
                  <c:v>14.019995349918625</c:v>
                </c:pt>
                <c:pt idx="1810">
                  <c:v>14.027745485545999</c:v>
                </c:pt>
                <c:pt idx="1811">
                  <c:v>14.035495621173373</c:v>
                </c:pt>
                <c:pt idx="1812">
                  <c:v>14.043245756800747</c:v>
                </c:pt>
                <c:pt idx="1813">
                  <c:v>14.050995892428119</c:v>
                </c:pt>
                <c:pt idx="1814">
                  <c:v>14.058746028055493</c:v>
                </c:pt>
                <c:pt idx="1815">
                  <c:v>14.066496163682867</c:v>
                </c:pt>
                <c:pt idx="1816">
                  <c:v>14.074246299310241</c:v>
                </c:pt>
                <c:pt idx="1817">
                  <c:v>14.081996434937613</c:v>
                </c:pt>
                <c:pt idx="1818">
                  <c:v>14.089746570564987</c:v>
                </c:pt>
                <c:pt idx="1819">
                  <c:v>14.097496706192361</c:v>
                </c:pt>
                <c:pt idx="1820">
                  <c:v>14.105246841819735</c:v>
                </c:pt>
                <c:pt idx="1821">
                  <c:v>14.112996977447107</c:v>
                </c:pt>
                <c:pt idx="1822">
                  <c:v>14.120747113074481</c:v>
                </c:pt>
                <c:pt idx="1823">
                  <c:v>14.128497248701855</c:v>
                </c:pt>
                <c:pt idx="1824">
                  <c:v>14.136247384329229</c:v>
                </c:pt>
                <c:pt idx="1825">
                  <c:v>14.143997519956601</c:v>
                </c:pt>
                <c:pt idx="1826">
                  <c:v>14.151747655583975</c:v>
                </c:pt>
                <c:pt idx="1827">
                  <c:v>14.159497791211349</c:v>
                </c:pt>
                <c:pt idx="1828">
                  <c:v>14.167247926838723</c:v>
                </c:pt>
                <c:pt idx="1829">
                  <c:v>14.174998062466095</c:v>
                </c:pt>
                <c:pt idx="1830">
                  <c:v>14.182748198093469</c:v>
                </c:pt>
                <c:pt idx="1831">
                  <c:v>14.190498333720843</c:v>
                </c:pt>
                <c:pt idx="1832">
                  <c:v>14.198248469348217</c:v>
                </c:pt>
                <c:pt idx="1833">
                  <c:v>14.205998604975589</c:v>
                </c:pt>
                <c:pt idx="1834">
                  <c:v>14.213748740602963</c:v>
                </c:pt>
                <c:pt idx="1835">
                  <c:v>14.221498876230337</c:v>
                </c:pt>
                <c:pt idx="1836">
                  <c:v>14.229249011857711</c:v>
                </c:pt>
                <c:pt idx="1837">
                  <c:v>14.236999147485083</c:v>
                </c:pt>
                <c:pt idx="1838">
                  <c:v>14.244749283112457</c:v>
                </c:pt>
                <c:pt idx="1839">
                  <c:v>14.252499418739831</c:v>
                </c:pt>
                <c:pt idx="1840">
                  <c:v>14.260249554367205</c:v>
                </c:pt>
                <c:pt idx="1841">
                  <c:v>14.267999689994577</c:v>
                </c:pt>
                <c:pt idx="1842">
                  <c:v>14.275749825621951</c:v>
                </c:pt>
                <c:pt idx="1843">
                  <c:v>14.283499961249325</c:v>
                </c:pt>
                <c:pt idx="1844">
                  <c:v>14.291250096876698</c:v>
                </c:pt>
                <c:pt idx="1845">
                  <c:v>14.299000232504071</c:v>
                </c:pt>
                <c:pt idx="1846">
                  <c:v>14.306750368131445</c:v>
                </c:pt>
                <c:pt idx="1847">
                  <c:v>14.314500503758818</c:v>
                </c:pt>
                <c:pt idx="1848">
                  <c:v>14.322250639386192</c:v>
                </c:pt>
                <c:pt idx="1849">
                  <c:v>14.330000775013565</c:v>
                </c:pt>
                <c:pt idx="1850">
                  <c:v>14.337750910640938</c:v>
                </c:pt>
                <c:pt idx="1851">
                  <c:v>14.345501046268312</c:v>
                </c:pt>
                <c:pt idx="1852">
                  <c:v>14.353251181895686</c:v>
                </c:pt>
                <c:pt idx="1853">
                  <c:v>14.361001317523058</c:v>
                </c:pt>
                <c:pt idx="1854">
                  <c:v>14.368751453150432</c:v>
                </c:pt>
                <c:pt idx="1855">
                  <c:v>14.376501588777806</c:v>
                </c:pt>
                <c:pt idx="1856">
                  <c:v>14.38425172440518</c:v>
                </c:pt>
                <c:pt idx="1857">
                  <c:v>14.392001860032552</c:v>
                </c:pt>
                <c:pt idx="1858">
                  <c:v>14.399751995659926</c:v>
                </c:pt>
                <c:pt idx="1859">
                  <c:v>14.4075021312873</c:v>
                </c:pt>
                <c:pt idx="1860">
                  <c:v>14.415252266914674</c:v>
                </c:pt>
                <c:pt idx="1861">
                  <c:v>14.423002402542046</c:v>
                </c:pt>
                <c:pt idx="1862">
                  <c:v>14.43075253816942</c:v>
                </c:pt>
                <c:pt idx="1863">
                  <c:v>14.438502673796794</c:v>
                </c:pt>
                <c:pt idx="1864">
                  <c:v>14.446252809424168</c:v>
                </c:pt>
                <c:pt idx="1865">
                  <c:v>14.45400294505154</c:v>
                </c:pt>
                <c:pt idx="1866">
                  <c:v>14.461753080678914</c:v>
                </c:pt>
                <c:pt idx="1867">
                  <c:v>14.469503216306288</c:v>
                </c:pt>
                <c:pt idx="1868">
                  <c:v>14.477253351933662</c:v>
                </c:pt>
                <c:pt idx="1869">
                  <c:v>14.485003487561034</c:v>
                </c:pt>
                <c:pt idx="1870">
                  <c:v>14.492753623188408</c:v>
                </c:pt>
                <c:pt idx="1871">
                  <c:v>14.500503758815782</c:v>
                </c:pt>
                <c:pt idx="1872">
                  <c:v>14.508253894443156</c:v>
                </c:pt>
                <c:pt idx="1873">
                  <c:v>14.516004030070528</c:v>
                </c:pt>
                <c:pt idx="1874">
                  <c:v>14.523754165697902</c:v>
                </c:pt>
                <c:pt idx="1875">
                  <c:v>14.531504301325276</c:v>
                </c:pt>
                <c:pt idx="1876">
                  <c:v>14.53925443695265</c:v>
                </c:pt>
                <c:pt idx="1877">
                  <c:v>14.547004572580022</c:v>
                </c:pt>
                <c:pt idx="1878">
                  <c:v>14.554754708207396</c:v>
                </c:pt>
                <c:pt idx="1879">
                  <c:v>14.56250484383477</c:v>
                </c:pt>
                <c:pt idx="1880">
                  <c:v>14.570254979462144</c:v>
                </c:pt>
                <c:pt idx="1881">
                  <c:v>14.578005115089518</c:v>
                </c:pt>
                <c:pt idx="1882">
                  <c:v>14.58575525071689</c:v>
                </c:pt>
                <c:pt idx="1883">
                  <c:v>14.593505386344264</c:v>
                </c:pt>
                <c:pt idx="1884">
                  <c:v>14.601255521971638</c:v>
                </c:pt>
                <c:pt idx="1885">
                  <c:v>14.609005657599011</c:v>
                </c:pt>
                <c:pt idx="1886">
                  <c:v>14.616755793226384</c:v>
                </c:pt>
                <c:pt idx="1887">
                  <c:v>14.624505928853758</c:v>
                </c:pt>
                <c:pt idx="1888">
                  <c:v>14.632256064481131</c:v>
                </c:pt>
                <c:pt idx="1889">
                  <c:v>14.640006200108505</c:v>
                </c:pt>
                <c:pt idx="1890">
                  <c:v>14.647756335735878</c:v>
                </c:pt>
                <c:pt idx="1891">
                  <c:v>14.655506471363251</c:v>
                </c:pt>
                <c:pt idx="1892">
                  <c:v>14.663256606990625</c:v>
                </c:pt>
                <c:pt idx="1893">
                  <c:v>14.671006742617999</c:v>
                </c:pt>
                <c:pt idx="1894">
                  <c:v>14.678756878245371</c:v>
                </c:pt>
                <c:pt idx="1895">
                  <c:v>14.686507013872745</c:v>
                </c:pt>
                <c:pt idx="1896">
                  <c:v>14.694257149500119</c:v>
                </c:pt>
                <c:pt idx="1897">
                  <c:v>14.702007285127493</c:v>
                </c:pt>
                <c:pt idx="1898">
                  <c:v>14.709757420754865</c:v>
                </c:pt>
                <c:pt idx="1899">
                  <c:v>14.717507556382239</c:v>
                </c:pt>
                <c:pt idx="1900">
                  <c:v>14.725257692009613</c:v>
                </c:pt>
                <c:pt idx="1901">
                  <c:v>14.733007827636987</c:v>
                </c:pt>
                <c:pt idx="1902">
                  <c:v>14.740757963264359</c:v>
                </c:pt>
                <c:pt idx="1903">
                  <c:v>14.748508098891733</c:v>
                </c:pt>
                <c:pt idx="1904">
                  <c:v>14.756258234519107</c:v>
                </c:pt>
                <c:pt idx="1905">
                  <c:v>14.764008370146481</c:v>
                </c:pt>
                <c:pt idx="1906">
                  <c:v>14.771758505773853</c:v>
                </c:pt>
                <c:pt idx="1907">
                  <c:v>14.779508641401227</c:v>
                </c:pt>
                <c:pt idx="1908">
                  <c:v>14.787258777028601</c:v>
                </c:pt>
                <c:pt idx="1909">
                  <c:v>14.795008912655975</c:v>
                </c:pt>
                <c:pt idx="1910">
                  <c:v>14.802759048283347</c:v>
                </c:pt>
                <c:pt idx="1911">
                  <c:v>14.810509183910721</c:v>
                </c:pt>
                <c:pt idx="1912">
                  <c:v>14.818259319538095</c:v>
                </c:pt>
                <c:pt idx="1913">
                  <c:v>14.826009455165469</c:v>
                </c:pt>
                <c:pt idx="1914">
                  <c:v>14.833759590792841</c:v>
                </c:pt>
                <c:pt idx="1915">
                  <c:v>14.841509726420215</c:v>
                </c:pt>
                <c:pt idx="1916">
                  <c:v>14.849259862047589</c:v>
                </c:pt>
                <c:pt idx="1917">
                  <c:v>14.857009997674963</c:v>
                </c:pt>
                <c:pt idx="1918">
                  <c:v>14.864760133302335</c:v>
                </c:pt>
                <c:pt idx="1919">
                  <c:v>14.872510268929709</c:v>
                </c:pt>
                <c:pt idx="1920">
                  <c:v>14.880260404557083</c:v>
                </c:pt>
                <c:pt idx="1921">
                  <c:v>14.888010540184457</c:v>
                </c:pt>
                <c:pt idx="1922">
                  <c:v>14.895760675811829</c:v>
                </c:pt>
                <c:pt idx="1923">
                  <c:v>14.903510811439203</c:v>
                </c:pt>
                <c:pt idx="1924">
                  <c:v>14.911260947066577</c:v>
                </c:pt>
                <c:pt idx="1925">
                  <c:v>14.919011082693951</c:v>
                </c:pt>
                <c:pt idx="1926">
                  <c:v>14.926761218321323</c:v>
                </c:pt>
                <c:pt idx="1927">
                  <c:v>14.934511353948697</c:v>
                </c:pt>
                <c:pt idx="1928">
                  <c:v>14.942261489576071</c:v>
                </c:pt>
                <c:pt idx="1929">
                  <c:v>14.950011625203445</c:v>
                </c:pt>
                <c:pt idx="1930">
                  <c:v>14.957761760830817</c:v>
                </c:pt>
                <c:pt idx="1931">
                  <c:v>14.965511896458191</c:v>
                </c:pt>
                <c:pt idx="1932">
                  <c:v>14.973262032085564</c:v>
                </c:pt>
                <c:pt idx="1933">
                  <c:v>14.981012167712938</c:v>
                </c:pt>
                <c:pt idx="1934">
                  <c:v>14.988762303340311</c:v>
                </c:pt>
                <c:pt idx="1935">
                  <c:v>14.996512438967684</c:v>
                </c:pt>
                <c:pt idx="1936">
                  <c:v>15.004262574595058</c:v>
                </c:pt>
                <c:pt idx="1937">
                  <c:v>15.012012710222432</c:v>
                </c:pt>
                <c:pt idx="1938">
                  <c:v>15.019762845849804</c:v>
                </c:pt>
                <c:pt idx="1939">
                  <c:v>15.027512981477178</c:v>
                </c:pt>
                <c:pt idx="1940">
                  <c:v>15.035263117104552</c:v>
                </c:pt>
                <c:pt idx="1941">
                  <c:v>15.043013252731926</c:v>
                </c:pt>
                <c:pt idx="1942">
                  <c:v>15.050763388359298</c:v>
                </c:pt>
                <c:pt idx="1943">
                  <c:v>15.058513523986672</c:v>
                </c:pt>
                <c:pt idx="1944">
                  <c:v>15.066263659614046</c:v>
                </c:pt>
                <c:pt idx="1945">
                  <c:v>15.07401379524142</c:v>
                </c:pt>
                <c:pt idx="1946">
                  <c:v>15.081763930868792</c:v>
                </c:pt>
                <c:pt idx="1947">
                  <c:v>15.089514066496166</c:v>
                </c:pt>
                <c:pt idx="1948">
                  <c:v>15.09726420212354</c:v>
                </c:pt>
                <c:pt idx="1949">
                  <c:v>15.105014337750914</c:v>
                </c:pt>
                <c:pt idx="1950">
                  <c:v>15.112764473378286</c:v>
                </c:pt>
                <c:pt idx="1951">
                  <c:v>15.12051460900566</c:v>
                </c:pt>
                <c:pt idx="1952">
                  <c:v>15.128264744633034</c:v>
                </c:pt>
                <c:pt idx="1953">
                  <c:v>15.136014880260408</c:v>
                </c:pt>
                <c:pt idx="1954">
                  <c:v>15.14376501588778</c:v>
                </c:pt>
                <c:pt idx="1955">
                  <c:v>15.151515151515154</c:v>
                </c:pt>
                <c:pt idx="1956">
                  <c:v>15.159265287142528</c:v>
                </c:pt>
                <c:pt idx="1957">
                  <c:v>15.167015422769902</c:v>
                </c:pt>
                <c:pt idx="1958">
                  <c:v>15.174765558397274</c:v>
                </c:pt>
                <c:pt idx="1959">
                  <c:v>15.182515694024648</c:v>
                </c:pt>
                <c:pt idx="1960">
                  <c:v>15.190265829652022</c:v>
                </c:pt>
                <c:pt idx="1961">
                  <c:v>15.198015965279396</c:v>
                </c:pt>
                <c:pt idx="1962">
                  <c:v>15.205766100906768</c:v>
                </c:pt>
                <c:pt idx="1963">
                  <c:v>15.213516236534142</c:v>
                </c:pt>
                <c:pt idx="1964">
                  <c:v>15.221266372161516</c:v>
                </c:pt>
                <c:pt idx="1965">
                  <c:v>15.22901650778889</c:v>
                </c:pt>
                <c:pt idx="1966">
                  <c:v>15.236766643416262</c:v>
                </c:pt>
                <c:pt idx="1967">
                  <c:v>15.244516779043636</c:v>
                </c:pt>
                <c:pt idx="1968">
                  <c:v>15.25226691467101</c:v>
                </c:pt>
                <c:pt idx="1969">
                  <c:v>15.260017050298384</c:v>
                </c:pt>
                <c:pt idx="1970">
                  <c:v>15.267767185925756</c:v>
                </c:pt>
                <c:pt idx="1971">
                  <c:v>15.27551732155313</c:v>
                </c:pt>
                <c:pt idx="1972">
                  <c:v>15.283267457180504</c:v>
                </c:pt>
                <c:pt idx="1973">
                  <c:v>15.291017592807878</c:v>
                </c:pt>
                <c:pt idx="1974">
                  <c:v>15.29876772843525</c:v>
                </c:pt>
                <c:pt idx="1975">
                  <c:v>15.306517864062624</c:v>
                </c:pt>
                <c:pt idx="1976">
                  <c:v>15.314267999689998</c:v>
                </c:pt>
                <c:pt idx="1977">
                  <c:v>15.322018135317371</c:v>
                </c:pt>
                <c:pt idx="1978">
                  <c:v>15.329768270944744</c:v>
                </c:pt>
                <c:pt idx="1979">
                  <c:v>15.337518406572118</c:v>
                </c:pt>
                <c:pt idx="1980">
                  <c:v>15.345268542199491</c:v>
                </c:pt>
                <c:pt idx="1981">
                  <c:v>15.353018677826865</c:v>
                </c:pt>
                <c:pt idx="1982">
                  <c:v>15.360768813454238</c:v>
                </c:pt>
                <c:pt idx="1983">
                  <c:v>15.368518949081611</c:v>
                </c:pt>
                <c:pt idx="1984">
                  <c:v>15.376269084708985</c:v>
                </c:pt>
                <c:pt idx="1985">
                  <c:v>15.384019220336359</c:v>
                </c:pt>
                <c:pt idx="1986">
                  <c:v>15.391769355963731</c:v>
                </c:pt>
                <c:pt idx="1987">
                  <c:v>15.399519491591105</c:v>
                </c:pt>
                <c:pt idx="1988">
                  <c:v>15.407269627218479</c:v>
                </c:pt>
                <c:pt idx="1989">
                  <c:v>15.415019762845853</c:v>
                </c:pt>
                <c:pt idx="1990">
                  <c:v>15.422769898473225</c:v>
                </c:pt>
                <c:pt idx="1991">
                  <c:v>15.430520034100599</c:v>
                </c:pt>
                <c:pt idx="1992">
                  <c:v>15.438270169727973</c:v>
                </c:pt>
                <c:pt idx="1993">
                  <c:v>15.446020305355347</c:v>
                </c:pt>
                <c:pt idx="1994">
                  <c:v>15.453770440982719</c:v>
                </c:pt>
                <c:pt idx="1995">
                  <c:v>15.461520576610093</c:v>
                </c:pt>
                <c:pt idx="1996">
                  <c:v>15.469270712237467</c:v>
                </c:pt>
                <c:pt idx="1997">
                  <c:v>15.477020847864841</c:v>
                </c:pt>
                <c:pt idx="1998">
                  <c:v>15.484770983492213</c:v>
                </c:pt>
                <c:pt idx="1999">
                  <c:v>15.492521119119587</c:v>
                </c:pt>
                <c:pt idx="2000">
                  <c:v>15.500271254746961</c:v>
                </c:pt>
                <c:pt idx="2001">
                  <c:v>15.508021390374335</c:v>
                </c:pt>
                <c:pt idx="2002">
                  <c:v>15.515771526001707</c:v>
                </c:pt>
                <c:pt idx="2003">
                  <c:v>15.523521661629081</c:v>
                </c:pt>
                <c:pt idx="2004">
                  <c:v>15.531271797256455</c:v>
                </c:pt>
                <c:pt idx="2005">
                  <c:v>15.539021932883829</c:v>
                </c:pt>
                <c:pt idx="2006">
                  <c:v>15.546772068511201</c:v>
                </c:pt>
                <c:pt idx="2007">
                  <c:v>15.554522204138575</c:v>
                </c:pt>
                <c:pt idx="2008">
                  <c:v>15.562272339765949</c:v>
                </c:pt>
                <c:pt idx="2009">
                  <c:v>15.570022475393323</c:v>
                </c:pt>
                <c:pt idx="2010">
                  <c:v>15.577772611020695</c:v>
                </c:pt>
                <c:pt idx="2011">
                  <c:v>15.585522746648069</c:v>
                </c:pt>
                <c:pt idx="2012">
                  <c:v>15.593272882275443</c:v>
                </c:pt>
                <c:pt idx="2013">
                  <c:v>15.601023017902817</c:v>
                </c:pt>
                <c:pt idx="2014">
                  <c:v>15.608773153530189</c:v>
                </c:pt>
                <c:pt idx="2015">
                  <c:v>15.616523289157563</c:v>
                </c:pt>
                <c:pt idx="2016">
                  <c:v>15.624273424784937</c:v>
                </c:pt>
                <c:pt idx="2017">
                  <c:v>15.632023560412311</c:v>
                </c:pt>
                <c:pt idx="2018">
                  <c:v>15.639773696039683</c:v>
                </c:pt>
                <c:pt idx="2019">
                  <c:v>15.647523831667057</c:v>
                </c:pt>
                <c:pt idx="2020">
                  <c:v>15.655273967294431</c:v>
                </c:pt>
                <c:pt idx="2021">
                  <c:v>15.663024102921804</c:v>
                </c:pt>
                <c:pt idx="2022">
                  <c:v>15.670774238549177</c:v>
                </c:pt>
                <c:pt idx="2023">
                  <c:v>15.678524374176551</c:v>
                </c:pt>
                <c:pt idx="2024">
                  <c:v>15.686274509803924</c:v>
                </c:pt>
                <c:pt idx="2025">
                  <c:v>15.694024645431298</c:v>
                </c:pt>
                <c:pt idx="2026">
                  <c:v>15.701774781058671</c:v>
                </c:pt>
                <c:pt idx="2027">
                  <c:v>15.709524916686044</c:v>
                </c:pt>
                <c:pt idx="2028">
                  <c:v>15.717275052313418</c:v>
                </c:pt>
                <c:pt idx="2029">
                  <c:v>15.725025187940792</c:v>
                </c:pt>
                <c:pt idx="2030">
                  <c:v>15.732775323568164</c:v>
                </c:pt>
                <c:pt idx="2031">
                  <c:v>15.740525459195538</c:v>
                </c:pt>
                <c:pt idx="2032">
                  <c:v>15.748275594822912</c:v>
                </c:pt>
                <c:pt idx="2033">
                  <c:v>15.756025730450286</c:v>
                </c:pt>
                <c:pt idx="2034">
                  <c:v>15.763775866077658</c:v>
                </c:pt>
                <c:pt idx="2035">
                  <c:v>15.771526001705032</c:v>
                </c:pt>
                <c:pt idx="2036">
                  <c:v>15.779276137332406</c:v>
                </c:pt>
                <c:pt idx="2037">
                  <c:v>15.78702627295978</c:v>
                </c:pt>
                <c:pt idx="2038">
                  <c:v>15.794776408587152</c:v>
                </c:pt>
                <c:pt idx="2039">
                  <c:v>15.802526544214526</c:v>
                </c:pt>
                <c:pt idx="2040">
                  <c:v>15.8102766798419</c:v>
                </c:pt>
                <c:pt idx="2041">
                  <c:v>15.818026815469274</c:v>
                </c:pt>
                <c:pt idx="2042">
                  <c:v>15.825776951096646</c:v>
                </c:pt>
                <c:pt idx="2043">
                  <c:v>15.83352708672402</c:v>
                </c:pt>
                <c:pt idx="2044">
                  <c:v>15.841277222351394</c:v>
                </c:pt>
                <c:pt idx="2045">
                  <c:v>15.849027357978768</c:v>
                </c:pt>
                <c:pt idx="2046">
                  <c:v>15.85677749360614</c:v>
                </c:pt>
                <c:pt idx="2047">
                  <c:v>15.864527629233514</c:v>
                </c:pt>
                <c:pt idx="2048">
                  <c:v>15.872277764860888</c:v>
                </c:pt>
                <c:pt idx="2049">
                  <c:v>15.880027900488262</c:v>
                </c:pt>
                <c:pt idx="2050">
                  <c:v>15.887778036115636</c:v>
                </c:pt>
                <c:pt idx="2051">
                  <c:v>15.895528171743008</c:v>
                </c:pt>
                <c:pt idx="2052">
                  <c:v>15.903278307370382</c:v>
                </c:pt>
                <c:pt idx="2053">
                  <c:v>15.911028442997756</c:v>
                </c:pt>
                <c:pt idx="2054">
                  <c:v>15.91877857862513</c:v>
                </c:pt>
                <c:pt idx="2055">
                  <c:v>15.926528714252502</c:v>
                </c:pt>
                <c:pt idx="2056">
                  <c:v>15.934278849879876</c:v>
                </c:pt>
                <c:pt idx="2057">
                  <c:v>15.94202898550725</c:v>
                </c:pt>
                <c:pt idx="2058">
                  <c:v>15.949779121134624</c:v>
                </c:pt>
                <c:pt idx="2059">
                  <c:v>15.957529256761996</c:v>
                </c:pt>
                <c:pt idx="2060">
                  <c:v>15.96527939238937</c:v>
                </c:pt>
                <c:pt idx="2061">
                  <c:v>15.973029528016744</c:v>
                </c:pt>
                <c:pt idx="2062">
                  <c:v>15.980779663644118</c:v>
                </c:pt>
                <c:pt idx="2063">
                  <c:v>15.98852979927149</c:v>
                </c:pt>
                <c:pt idx="2064">
                  <c:v>15.996279934898864</c:v>
                </c:pt>
                <c:pt idx="2065">
                  <c:v>16.004030070526237</c:v>
                </c:pt>
                <c:pt idx="2066">
                  <c:v>16.01178020615361</c:v>
                </c:pt>
                <c:pt idx="2067">
                  <c:v>16.019530341780985</c:v>
                </c:pt>
                <c:pt idx="2068">
                  <c:v>16.027280477408357</c:v>
                </c:pt>
                <c:pt idx="2069">
                  <c:v>16.03503061303573</c:v>
                </c:pt>
                <c:pt idx="2070">
                  <c:v>16.042780748663105</c:v>
                </c:pt>
                <c:pt idx="2071">
                  <c:v>16.050530884290477</c:v>
                </c:pt>
                <c:pt idx="2072">
                  <c:v>16.058281019917853</c:v>
                </c:pt>
                <c:pt idx="2073">
                  <c:v>16.066031155545225</c:v>
                </c:pt>
                <c:pt idx="2074">
                  <c:v>16.073781291172597</c:v>
                </c:pt>
                <c:pt idx="2075">
                  <c:v>16.081531426799973</c:v>
                </c:pt>
                <c:pt idx="2076">
                  <c:v>16.089281562427345</c:v>
                </c:pt>
                <c:pt idx="2077">
                  <c:v>16.097031698054717</c:v>
                </c:pt>
                <c:pt idx="2078">
                  <c:v>16.104781833682093</c:v>
                </c:pt>
                <c:pt idx="2079">
                  <c:v>16.112531969309465</c:v>
                </c:pt>
                <c:pt idx="2080">
                  <c:v>16.120282104936841</c:v>
                </c:pt>
                <c:pt idx="2081">
                  <c:v>16.128032240564213</c:v>
                </c:pt>
                <c:pt idx="2082">
                  <c:v>16.135782376191585</c:v>
                </c:pt>
                <c:pt idx="2083">
                  <c:v>16.143532511818961</c:v>
                </c:pt>
                <c:pt idx="2084">
                  <c:v>16.151282647446333</c:v>
                </c:pt>
                <c:pt idx="2085">
                  <c:v>16.159032783073705</c:v>
                </c:pt>
                <c:pt idx="2086">
                  <c:v>16.166782918701081</c:v>
                </c:pt>
                <c:pt idx="2087">
                  <c:v>16.174533054328453</c:v>
                </c:pt>
                <c:pt idx="2088">
                  <c:v>16.182283189955829</c:v>
                </c:pt>
                <c:pt idx="2089">
                  <c:v>16.190033325583201</c:v>
                </c:pt>
                <c:pt idx="2090">
                  <c:v>16.197783461210573</c:v>
                </c:pt>
                <c:pt idx="2091">
                  <c:v>16.205533596837949</c:v>
                </c:pt>
                <c:pt idx="2092">
                  <c:v>16.213283732465321</c:v>
                </c:pt>
                <c:pt idx="2093">
                  <c:v>16.221033868092693</c:v>
                </c:pt>
                <c:pt idx="2094">
                  <c:v>16.228784003720069</c:v>
                </c:pt>
                <c:pt idx="2095">
                  <c:v>16.236534139347441</c:v>
                </c:pt>
                <c:pt idx="2096">
                  <c:v>16.244284274974817</c:v>
                </c:pt>
                <c:pt idx="2097">
                  <c:v>16.252034410602189</c:v>
                </c:pt>
                <c:pt idx="2098">
                  <c:v>16.259784546229561</c:v>
                </c:pt>
                <c:pt idx="2099">
                  <c:v>16.267534681856937</c:v>
                </c:pt>
                <c:pt idx="2100">
                  <c:v>16.275284817484309</c:v>
                </c:pt>
                <c:pt idx="2101">
                  <c:v>16.283034953111681</c:v>
                </c:pt>
                <c:pt idx="2102">
                  <c:v>16.290785088739057</c:v>
                </c:pt>
                <c:pt idx="2103">
                  <c:v>16.298535224366429</c:v>
                </c:pt>
                <c:pt idx="2104">
                  <c:v>16.306285359993804</c:v>
                </c:pt>
                <c:pt idx="2105">
                  <c:v>16.314035495621177</c:v>
                </c:pt>
                <c:pt idx="2106">
                  <c:v>16.321785631248549</c:v>
                </c:pt>
                <c:pt idx="2107">
                  <c:v>16.329535766875924</c:v>
                </c:pt>
                <c:pt idx="2108">
                  <c:v>16.337285902503297</c:v>
                </c:pt>
                <c:pt idx="2109">
                  <c:v>16.345036038130669</c:v>
                </c:pt>
                <c:pt idx="2110">
                  <c:v>16.352786173758044</c:v>
                </c:pt>
                <c:pt idx="2111">
                  <c:v>16.360536309385417</c:v>
                </c:pt>
                <c:pt idx="2112">
                  <c:v>16.368286445012792</c:v>
                </c:pt>
                <c:pt idx="2113">
                  <c:v>16.376036580640164</c:v>
                </c:pt>
                <c:pt idx="2114">
                  <c:v>16.383786716267537</c:v>
                </c:pt>
                <c:pt idx="2115">
                  <c:v>16.391536851894912</c:v>
                </c:pt>
                <c:pt idx="2116">
                  <c:v>16.399286987522284</c:v>
                </c:pt>
                <c:pt idx="2117">
                  <c:v>16.407037123149657</c:v>
                </c:pt>
                <c:pt idx="2118">
                  <c:v>16.414787258777032</c:v>
                </c:pt>
                <c:pt idx="2119">
                  <c:v>16.422537394404404</c:v>
                </c:pt>
                <c:pt idx="2120">
                  <c:v>16.43028753003178</c:v>
                </c:pt>
                <c:pt idx="2121">
                  <c:v>16.438037665659152</c:v>
                </c:pt>
                <c:pt idx="2122">
                  <c:v>16.445787801286524</c:v>
                </c:pt>
                <c:pt idx="2123">
                  <c:v>16.4535379369139</c:v>
                </c:pt>
                <c:pt idx="2124">
                  <c:v>16.461288072541272</c:v>
                </c:pt>
                <c:pt idx="2125">
                  <c:v>16.469038208168644</c:v>
                </c:pt>
                <c:pt idx="2126">
                  <c:v>16.47678834379602</c:v>
                </c:pt>
                <c:pt idx="2127">
                  <c:v>16.484538479423392</c:v>
                </c:pt>
                <c:pt idx="2128">
                  <c:v>16.492288615050768</c:v>
                </c:pt>
                <c:pt idx="2129">
                  <c:v>16.50003875067814</c:v>
                </c:pt>
                <c:pt idx="2130">
                  <c:v>16.507788886305512</c:v>
                </c:pt>
                <c:pt idx="2131">
                  <c:v>16.515539021932888</c:v>
                </c:pt>
                <c:pt idx="2132">
                  <c:v>16.52328915756026</c:v>
                </c:pt>
                <c:pt idx="2133">
                  <c:v>16.531039293187632</c:v>
                </c:pt>
                <c:pt idx="2134">
                  <c:v>16.538789428815008</c:v>
                </c:pt>
                <c:pt idx="2135">
                  <c:v>16.54653956444238</c:v>
                </c:pt>
                <c:pt idx="2136">
                  <c:v>16.554289700069756</c:v>
                </c:pt>
                <c:pt idx="2137">
                  <c:v>16.562039835697128</c:v>
                </c:pt>
                <c:pt idx="2138">
                  <c:v>16.5697899713245</c:v>
                </c:pt>
                <c:pt idx="2139">
                  <c:v>16.577540106951876</c:v>
                </c:pt>
                <c:pt idx="2140">
                  <c:v>16.585290242579248</c:v>
                </c:pt>
                <c:pt idx="2141">
                  <c:v>16.59304037820662</c:v>
                </c:pt>
                <c:pt idx="2142">
                  <c:v>16.600790513833996</c:v>
                </c:pt>
                <c:pt idx="2143">
                  <c:v>16.608540649461368</c:v>
                </c:pt>
                <c:pt idx="2144">
                  <c:v>16.616290785088744</c:v>
                </c:pt>
                <c:pt idx="2145">
                  <c:v>16.624040920716116</c:v>
                </c:pt>
                <c:pt idx="2146">
                  <c:v>16.631791056343488</c:v>
                </c:pt>
                <c:pt idx="2147">
                  <c:v>16.639541191970864</c:v>
                </c:pt>
                <c:pt idx="2148">
                  <c:v>16.647291327598236</c:v>
                </c:pt>
                <c:pt idx="2149">
                  <c:v>16.655041463225608</c:v>
                </c:pt>
                <c:pt idx="2150">
                  <c:v>16.662791598852984</c:v>
                </c:pt>
                <c:pt idx="2151">
                  <c:v>16.670541734480356</c:v>
                </c:pt>
                <c:pt idx="2152">
                  <c:v>16.678291870107731</c:v>
                </c:pt>
                <c:pt idx="2153">
                  <c:v>16.686042005735104</c:v>
                </c:pt>
                <c:pt idx="2154">
                  <c:v>16.693792141362476</c:v>
                </c:pt>
                <c:pt idx="2155">
                  <c:v>16.701542276989851</c:v>
                </c:pt>
                <c:pt idx="2156">
                  <c:v>16.709292412617224</c:v>
                </c:pt>
                <c:pt idx="2157">
                  <c:v>16.717042548244596</c:v>
                </c:pt>
                <c:pt idx="2158">
                  <c:v>16.724792683871971</c:v>
                </c:pt>
                <c:pt idx="2159">
                  <c:v>16.732542819499344</c:v>
                </c:pt>
                <c:pt idx="2160">
                  <c:v>16.740292955126719</c:v>
                </c:pt>
                <c:pt idx="2161">
                  <c:v>16.748043090754091</c:v>
                </c:pt>
                <c:pt idx="2162">
                  <c:v>16.755793226381464</c:v>
                </c:pt>
                <c:pt idx="2163">
                  <c:v>16.763543362008839</c:v>
                </c:pt>
                <c:pt idx="2164">
                  <c:v>16.771293497636211</c:v>
                </c:pt>
                <c:pt idx="2165">
                  <c:v>16.779043633263584</c:v>
                </c:pt>
                <c:pt idx="2166">
                  <c:v>16.786793768890959</c:v>
                </c:pt>
                <c:pt idx="2167">
                  <c:v>16.794543904518331</c:v>
                </c:pt>
                <c:pt idx="2168">
                  <c:v>16.802294040145707</c:v>
                </c:pt>
                <c:pt idx="2169">
                  <c:v>16.810044175773079</c:v>
                </c:pt>
                <c:pt idx="2170">
                  <c:v>16.817794311400451</c:v>
                </c:pt>
                <c:pt idx="2171">
                  <c:v>16.825544447027827</c:v>
                </c:pt>
                <c:pt idx="2172">
                  <c:v>16.833294582655199</c:v>
                </c:pt>
                <c:pt idx="2173">
                  <c:v>16.841044718282571</c:v>
                </c:pt>
                <c:pt idx="2174">
                  <c:v>16.848794853909947</c:v>
                </c:pt>
                <c:pt idx="2175">
                  <c:v>16.856544989537319</c:v>
                </c:pt>
                <c:pt idx="2176">
                  <c:v>16.864295125164695</c:v>
                </c:pt>
                <c:pt idx="2177">
                  <c:v>16.872045260792067</c:v>
                </c:pt>
                <c:pt idx="2178">
                  <c:v>16.879795396419439</c:v>
                </c:pt>
                <c:pt idx="2179">
                  <c:v>16.887545532046815</c:v>
                </c:pt>
                <c:pt idx="2180">
                  <c:v>16.895295667674187</c:v>
                </c:pt>
                <c:pt idx="2181">
                  <c:v>16.903045803301559</c:v>
                </c:pt>
                <c:pt idx="2182">
                  <c:v>16.910795938928935</c:v>
                </c:pt>
                <c:pt idx="2183">
                  <c:v>16.918546074556307</c:v>
                </c:pt>
                <c:pt idx="2184">
                  <c:v>16.926296210183683</c:v>
                </c:pt>
                <c:pt idx="2185">
                  <c:v>16.934046345811055</c:v>
                </c:pt>
                <c:pt idx="2186">
                  <c:v>16.941796481438427</c:v>
                </c:pt>
                <c:pt idx="2187">
                  <c:v>16.949546617065803</c:v>
                </c:pt>
                <c:pt idx="2188">
                  <c:v>16.957296752693175</c:v>
                </c:pt>
                <c:pt idx="2189">
                  <c:v>16.965046888320547</c:v>
                </c:pt>
                <c:pt idx="2190">
                  <c:v>16.972797023947923</c:v>
                </c:pt>
                <c:pt idx="2191">
                  <c:v>16.980547159575295</c:v>
                </c:pt>
                <c:pt idx="2192">
                  <c:v>16.988297295202671</c:v>
                </c:pt>
                <c:pt idx="2193">
                  <c:v>16.996047430830043</c:v>
                </c:pt>
                <c:pt idx="2194">
                  <c:v>17.003797566457415</c:v>
                </c:pt>
                <c:pt idx="2195">
                  <c:v>17.011547702084791</c:v>
                </c:pt>
                <c:pt idx="2196">
                  <c:v>17.019297837712163</c:v>
                </c:pt>
                <c:pt idx="2197">
                  <c:v>17.027047973339535</c:v>
                </c:pt>
                <c:pt idx="2198">
                  <c:v>17.03479810896691</c:v>
                </c:pt>
                <c:pt idx="2199">
                  <c:v>17.042548244594283</c:v>
                </c:pt>
                <c:pt idx="2200">
                  <c:v>17.050298380221658</c:v>
                </c:pt>
                <c:pt idx="2201">
                  <c:v>17.05804851584903</c:v>
                </c:pt>
                <c:pt idx="2202">
                  <c:v>17.065798651476403</c:v>
                </c:pt>
                <c:pt idx="2203">
                  <c:v>17.073548787103778</c:v>
                </c:pt>
                <c:pt idx="2204">
                  <c:v>17.08129892273115</c:v>
                </c:pt>
                <c:pt idx="2205">
                  <c:v>17.089049058358523</c:v>
                </c:pt>
                <c:pt idx="2206">
                  <c:v>17.096799193985898</c:v>
                </c:pt>
                <c:pt idx="2207">
                  <c:v>17.10454932961327</c:v>
                </c:pt>
                <c:pt idx="2208">
                  <c:v>17.112299465240646</c:v>
                </c:pt>
                <c:pt idx="2209">
                  <c:v>17.120049600868018</c:v>
                </c:pt>
                <c:pt idx="2210">
                  <c:v>17.12779973649539</c:v>
                </c:pt>
                <c:pt idx="2211">
                  <c:v>17.135549872122766</c:v>
                </c:pt>
                <c:pt idx="2212">
                  <c:v>17.143300007750138</c:v>
                </c:pt>
                <c:pt idx="2213">
                  <c:v>17.15105014337751</c:v>
                </c:pt>
                <c:pt idx="2214">
                  <c:v>17.158800279004886</c:v>
                </c:pt>
                <c:pt idx="2215">
                  <c:v>17.166550414632258</c:v>
                </c:pt>
                <c:pt idx="2216">
                  <c:v>17.174300550259634</c:v>
                </c:pt>
                <c:pt idx="2217">
                  <c:v>17.182050685887006</c:v>
                </c:pt>
                <c:pt idx="2218">
                  <c:v>17.189800821514378</c:v>
                </c:pt>
                <c:pt idx="2219">
                  <c:v>17.197550957141754</c:v>
                </c:pt>
                <c:pt idx="2220">
                  <c:v>17.205301092769126</c:v>
                </c:pt>
                <c:pt idx="2221">
                  <c:v>17.213051228396502</c:v>
                </c:pt>
                <c:pt idx="2222">
                  <c:v>17.220801364023874</c:v>
                </c:pt>
                <c:pt idx="2223">
                  <c:v>17.228551499651246</c:v>
                </c:pt>
                <c:pt idx="2224">
                  <c:v>17.236301635278622</c:v>
                </c:pt>
                <c:pt idx="2225">
                  <c:v>17.244051770905994</c:v>
                </c:pt>
                <c:pt idx="2226">
                  <c:v>17.251801906533366</c:v>
                </c:pt>
                <c:pt idx="2227">
                  <c:v>17.259552042160742</c:v>
                </c:pt>
                <c:pt idx="2228">
                  <c:v>17.267302177788114</c:v>
                </c:pt>
                <c:pt idx="2229">
                  <c:v>17.27505231341549</c:v>
                </c:pt>
                <c:pt idx="2230">
                  <c:v>17.282802449042862</c:v>
                </c:pt>
                <c:pt idx="2231">
                  <c:v>17.290552584670234</c:v>
                </c:pt>
                <c:pt idx="2232">
                  <c:v>17.29830272029761</c:v>
                </c:pt>
                <c:pt idx="2233">
                  <c:v>17.306052855924982</c:v>
                </c:pt>
                <c:pt idx="2234">
                  <c:v>17.313802991552354</c:v>
                </c:pt>
                <c:pt idx="2235">
                  <c:v>17.32155312717973</c:v>
                </c:pt>
                <c:pt idx="2236">
                  <c:v>17.329303262807102</c:v>
                </c:pt>
                <c:pt idx="2237">
                  <c:v>17.337053398434477</c:v>
                </c:pt>
                <c:pt idx="2238">
                  <c:v>17.34480353406185</c:v>
                </c:pt>
                <c:pt idx="2239">
                  <c:v>17.352553669689222</c:v>
                </c:pt>
                <c:pt idx="2240">
                  <c:v>17.360303805316597</c:v>
                </c:pt>
                <c:pt idx="2241">
                  <c:v>17.36805394094397</c:v>
                </c:pt>
                <c:pt idx="2242">
                  <c:v>17.375804076571342</c:v>
                </c:pt>
                <c:pt idx="2243">
                  <c:v>17.383554212198717</c:v>
                </c:pt>
                <c:pt idx="2244">
                  <c:v>17.39130434782609</c:v>
                </c:pt>
                <c:pt idx="2245">
                  <c:v>17.399054483453465</c:v>
                </c:pt>
                <c:pt idx="2246">
                  <c:v>17.406804619080837</c:v>
                </c:pt>
                <c:pt idx="2247">
                  <c:v>17.41455475470821</c:v>
                </c:pt>
                <c:pt idx="2248">
                  <c:v>17.422304890335585</c:v>
                </c:pt>
                <c:pt idx="2249">
                  <c:v>17.430055025962957</c:v>
                </c:pt>
                <c:pt idx="2250">
                  <c:v>17.43780516159033</c:v>
                </c:pt>
                <c:pt idx="2251">
                  <c:v>17.445555297217705</c:v>
                </c:pt>
                <c:pt idx="2252">
                  <c:v>17.453305432845077</c:v>
                </c:pt>
                <c:pt idx="2253">
                  <c:v>17.461055568472453</c:v>
                </c:pt>
                <c:pt idx="2254">
                  <c:v>17.468805704099825</c:v>
                </c:pt>
                <c:pt idx="2255">
                  <c:v>17.476555839727197</c:v>
                </c:pt>
                <c:pt idx="2256">
                  <c:v>17.484305975354573</c:v>
                </c:pt>
                <c:pt idx="2257">
                  <c:v>17.492056110981945</c:v>
                </c:pt>
                <c:pt idx="2258">
                  <c:v>17.499806246609317</c:v>
                </c:pt>
                <c:pt idx="2259">
                  <c:v>17.507556382236693</c:v>
                </c:pt>
                <c:pt idx="2260">
                  <c:v>17.515306517864065</c:v>
                </c:pt>
                <c:pt idx="2261">
                  <c:v>17.523056653491441</c:v>
                </c:pt>
                <c:pt idx="2262">
                  <c:v>17.530806789118813</c:v>
                </c:pt>
                <c:pt idx="2263">
                  <c:v>17.538556924746185</c:v>
                </c:pt>
                <c:pt idx="2264">
                  <c:v>17.546307060373561</c:v>
                </c:pt>
                <c:pt idx="2265">
                  <c:v>17.554057196000933</c:v>
                </c:pt>
                <c:pt idx="2266">
                  <c:v>17.561807331628305</c:v>
                </c:pt>
                <c:pt idx="2267">
                  <c:v>17.569557467255681</c:v>
                </c:pt>
                <c:pt idx="2268">
                  <c:v>17.577307602883053</c:v>
                </c:pt>
                <c:pt idx="2269">
                  <c:v>17.585057738510429</c:v>
                </c:pt>
                <c:pt idx="2270">
                  <c:v>17.592807874137801</c:v>
                </c:pt>
                <c:pt idx="2271">
                  <c:v>17.600558009765173</c:v>
                </c:pt>
                <c:pt idx="2272">
                  <c:v>17.608308145392549</c:v>
                </c:pt>
                <c:pt idx="2273">
                  <c:v>17.616058281019921</c:v>
                </c:pt>
                <c:pt idx="2274">
                  <c:v>17.623808416647293</c:v>
                </c:pt>
                <c:pt idx="2275">
                  <c:v>17.631558552274669</c:v>
                </c:pt>
                <c:pt idx="2276">
                  <c:v>17.639308687902041</c:v>
                </c:pt>
                <c:pt idx="2277">
                  <c:v>17.647058823529417</c:v>
                </c:pt>
                <c:pt idx="2278">
                  <c:v>17.654808959156789</c:v>
                </c:pt>
                <c:pt idx="2279">
                  <c:v>17.662559094784161</c:v>
                </c:pt>
                <c:pt idx="2280">
                  <c:v>17.670309230411537</c:v>
                </c:pt>
                <c:pt idx="2281">
                  <c:v>17.678059366038909</c:v>
                </c:pt>
                <c:pt idx="2282">
                  <c:v>17.685809501666281</c:v>
                </c:pt>
                <c:pt idx="2283">
                  <c:v>17.693559637293657</c:v>
                </c:pt>
                <c:pt idx="2284">
                  <c:v>17.701309772921029</c:v>
                </c:pt>
                <c:pt idx="2285">
                  <c:v>17.709059908548404</c:v>
                </c:pt>
                <c:pt idx="2286">
                  <c:v>17.716810044175777</c:v>
                </c:pt>
                <c:pt idx="2287">
                  <c:v>17.724560179803149</c:v>
                </c:pt>
                <c:pt idx="2288">
                  <c:v>17.732310315430524</c:v>
                </c:pt>
                <c:pt idx="2289">
                  <c:v>17.740060451057897</c:v>
                </c:pt>
                <c:pt idx="2290">
                  <c:v>17.747810586685269</c:v>
                </c:pt>
                <c:pt idx="2291">
                  <c:v>17.755560722312644</c:v>
                </c:pt>
                <c:pt idx="2292">
                  <c:v>17.763310857940017</c:v>
                </c:pt>
                <c:pt idx="2293">
                  <c:v>17.771060993567392</c:v>
                </c:pt>
                <c:pt idx="2294">
                  <c:v>17.778811129194764</c:v>
                </c:pt>
                <c:pt idx="2295">
                  <c:v>17.786561264822137</c:v>
                </c:pt>
                <c:pt idx="2296">
                  <c:v>17.794311400449512</c:v>
                </c:pt>
                <c:pt idx="2297">
                  <c:v>17.802061536076884</c:v>
                </c:pt>
                <c:pt idx="2298">
                  <c:v>17.809811671704256</c:v>
                </c:pt>
                <c:pt idx="2299">
                  <c:v>17.817561807331632</c:v>
                </c:pt>
                <c:pt idx="2300">
                  <c:v>17.825311942959004</c:v>
                </c:pt>
                <c:pt idx="2301">
                  <c:v>17.83306207858638</c:v>
                </c:pt>
                <c:pt idx="2302">
                  <c:v>17.840812214213752</c:v>
                </c:pt>
                <c:pt idx="2303">
                  <c:v>17.848562349841124</c:v>
                </c:pt>
                <c:pt idx="2304">
                  <c:v>17.8563124854685</c:v>
                </c:pt>
                <c:pt idx="2305">
                  <c:v>17.864062621095872</c:v>
                </c:pt>
                <c:pt idx="2306">
                  <c:v>17.871812756723244</c:v>
                </c:pt>
                <c:pt idx="2307">
                  <c:v>17.87956289235062</c:v>
                </c:pt>
                <c:pt idx="2308">
                  <c:v>17.887313027977992</c:v>
                </c:pt>
                <c:pt idx="2309">
                  <c:v>17.895063163605368</c:v>
                </c:pt>
                <c:pt idx="2310">
                  <c:v>17.90281329923274</c:v>
                </c:pt>
                <c:pt idx="2311">
                  <c:v>17.910563434860112</c:v>
                </c:pt>
                <c:pt idx="2312">
                  <c:v>17.918313570487488</c:v>
                </c:pt>
                <c:pt idx="2313">
                  <c:v>17.92606370611486</c:v>
                </c:pt>
                <c:pt idx="2314">
                  <c:v>17.933813841742232</c:v>
                </c:pt>
                <c:pt idx="2315">
                  <c:v>17.941563977369608</c:v>
                </c:pt>
                <c:pt idx="2316">
                  <c:v>17.94931411299698</c:v>
                </c:pt>
                <c:pt idx="2317">
                  <c:v>17.957064248624356</c:v>
                </c:pt>
                <c:pt idx="2318">
                  <c:v>17.964814384251728</c:v>
                </c:pt>
                <c:pt idx="2319">
                  <c:v>17.9725645198791</c:v>
                </c:pt>
                <c:pt idx="2320">
                  <c:v>17.980314655506476</c:v>
                </c:pt>
                <c:pt idx="2321">
                  <c:v>17.988064791133848</c:v>
                </c:pt>
                <c:pt idx="2322">
                  <c:v>17.99581492676122</c:v>
                </c:pt>
                <c:pt idx="2323">
                  <c:v>18.003565062388596</c:v>
                </c:pt>
                <c:pt idx="2324">
                  <c:v>18.011315198015968</c:v>
                </c:pt>
                <c:pt idx="2325">
                  <c:v>18.019065333643344</c:v>
                </c:pt>
                <c:pt idx="2326">
                  <c:v>18.026815469270716</c:v>
                </c:pt>
                <c:pt idx="2327">
                  <c:v>18.034565604898088</c:v>
                </c:pt>
                <c:pt idx="2328">
                  <c:v>18.042315740525463</c:v>
                </c:pt>
                <c:pt idx="2329">
                  <c:v>18.050065876152836</c:v>
                </c:pt>
                <c:pt idx="2330">
                  <c:v>18.057816011780208</c:v>
                </c:pt>
                <c:pt idx="2331">
                  <c:v>18.065566147407583</c:v>
                </c:pt>
                <c:pt idx="2332">
                  <c:v>18.073316283034956</c:v>
                </c:pt>
                <c:pt idx="2333">
                  <c:v>18.081066418662331</c:v>
                </c:pt>
                <c:pt idx="2334">
                  <c:v>18.088816554289703</c:v>
                </c:pt>
                <c:pt idx="2335">
                  <c:v>18.096566689917076</c:v>
                </c:pt>
                <c:pt idx="2336">
                  <c:v>18.104316825544451</c:v>
                </c:pt>
                <c:pt idx="2337">
                  <c:v>18.112066961171823</c:v>
                </c:pt>
                <c:pt idx="2338">
                  <c:v>18.119817096799196</c:v>
                </c:pt>
                <c:pt idx="2339">
                  <c:v>18.127567232426571</c:v>
                </c:pt>
                <c:pt idx="2340">
                  <c:v>18.135317368053943</c:v>
                </c:pt>
                <c:pt idx="2341">
                  <c:v>18.143067503681319</c:v>
                </c:pt>
                <c:pt idx="2342">
                  <c:v>18.150817639308691</c:v>
                </c:pt>
                <c:pt idx="2343">
                  <c:v>18.158567774936063</c:v>
                </c:pt>
                <c:pt idx="2344">
                  <c:v>18.166317910563439</c:v>
                </c:pt>
                <c:pt idx="2345">
                  <c:v>18.174068046190811</c:v>
                </c:pt>
                <c:pt idx="2346">
                  <c:v>18.181818181818183</c:v>
                </c:pt>
                <c:pt idx="2347">
                  <c:v>18.189568317445559</c:v>
                </c:pt>
                <c:pt idx="2348">
                  <c:v>18.197318453072931</c:v>
                </c:pt>
                <c:pt idx="2349">
                  <c:v>18.205068588700307</c:v>
                </c:pt>
                <c:pt idx="2350">
                  <c:v>18.212818724327679</c:v>
                </c:pt>
                <c:pt idx="2351">
                  <c:v>18.220568859955051</c:v>
                </c:pt>
                <c:pt idx="2352">
                  <c:v>18.228318995582427</c:v>
                </c:pt>
                <c:pt idx="2353">
                  <c:v>18.236069131209799</c:v>
                </c:pt>
                <c:pt idx="2354">
                  <c:v>18.243819266837171</c:v>
                </c:pt>
                <c:pt idx="2355">
                  <c:v>18.251569402464547</c:v>
                </c:pt>
                <c:pt idx="2356">
                  <c:v>18.259319538091919</c:v>
                </c:pt>
                <c:pt idx="2357">
                  <c:v>18.267069673719295</c:v>
                </c:pt>
                <c:pt idx="2358">
                  <c:v>18.274819809346667</c:v>
                </c:pt>
                <c:pt idx="2359">
                  <c:v>18.282569944974039</c:v>
                </c:pt>
                <c:pt idx="2360">
                  <c:v>18.290320080601415</c:v>
                </c:pt>
                <c:pt idx="2361">
                  <c:v>18.298070216228787</c:v>
                </c:pt>
                <c:pt idx="2362">
                  <c:v>18.305820351856159</c:v>
                </c:pt>
                <c:pt idx="2363">
                  <c:v>18.313570487483535</c:v>
                </c:pt>
                <c:pt idx="2364">
                  <c:v>18.321320623110907</c:v>
                </c:pt>
                <c:pt idx="2365">
                  <c:v>18.329070758738283</c:v>
                </c:pt>
                <c:pt idx="2366">
                  <c:v>18.336820894365655</c:v>
                </c:pt>
                <c:pt idx="2367">
                  <c:v>18.344571029993027</c:v>
                </c:pt>
                <c:pt idx="2368">
                  <c:v>18.352321165620403</c:v>
                </c:pt>
                <c:pt idx="2369">
                  <c:v>18.360071301247775</c:v>
                </c:pt>
                <c:pt idx="2370">
                  <c:v>18.367821436875147</c:v>
                </c:pt>
                <c:pt idx="2371">
                  <c:v>18.375571572502523</c:v>
                </c:pt>
                <c:pt idx="2372">
                  <c:v>18.383321708129895</c:v>
                </c:pt>
                <c:pt idx="2373">
                  <c:v>18.39107184375727</c:v>
                </c:pt>
                <c:pt idx="2374">
                  <c:v>18.398821979384643</c:v>
                </c:pt>
                <c:pt idx="2375">
                  <c:v>18.406572115012015</c:v>
                </c:pt>
                <c:pt idx="2376">
                  <c:v>18.41432225063939</c:v>
                </c:pt>
                <c:pt idx="2377">
                  <c:v>18.422072386266763</c:v>
                </c:pt>
                <c:pt idx="2378">
                  <c:v>18.429822521894135</c:v>
                </c:pt>
                <c:pt idx="2379">
                  <c:v>18.43757265752151</c:v>
                </c:pt>
                <c:pt idx="2380">
                  <c:v>18.445322793148883</c:v>
                </c:pt>
                <c:pt idx="2381">
                  <c:v>18.453072928776258</c:v>
                </c:pt>
                <c:pt idx="2382">
                  <c:v>18.46082306440363</c:v>
                </c:pt>
                <c:pt idx="2383">
                  <c:v>18.468573200031003</c:v>
                </c:pt>
                <c:pt idx="2384">
                  <c:v>18.476323335658378</c:v>
                </c:pt>
                <c:pt idx="2385">
                  <c:v>18.48407347128575</c:v>
                </c:pt>
                <c:pt idx="2386">
                  <c:v>18.491823606913123</c:v>
                </c:pt>
                <c:pt idx="2387">
                  <c:v>18.499573742540498</c:v>
                </c:pt>
                <c:pt idx="2388">
                  <c:v>18.50732387816787</c:v>
                </c:pt>
                <c:pt idx="2389">
                  <c:v>18.515074013795246</c:v>
                </c:pt>
                <c:pt idx="2390">
                  <c:v>18.522824149422618</c:v>
                </c:pt>
                <c:pt idx="2391">
                  <c:v>18.53057428504999</c:v>
                </c:pt>
                <c:pt idx="2392">
                  <c:v>18.538324420677366</c:v>
                </c:pt>
                <c:pt idx="2393">
                  <c:v>18.546074556304738</c:v>
                </c:pt>
                <c:pt idx="2394">
                  <c:v>18.553824691932114</c:v>
                </c:pt>
                <c:pt idx="2395">
                  <c:v>18.561574827559486</c:v>
                </c:pt>
                <c:pt idx="2396">
                  <c:v>18.569324963186858</c:v>
                </c:pt>
                <c:pt idx="2397">
                  <c:v>18.577075098814234</c:v>
                </c:pt>
                <c:pt idx="2398">
                  <c:v>18.584825234441606</c:v>
                </c:pt>
                <c:pt idx="2399">
                  <c:v>18.592575370068978</c:v>
                </c:pt>
                <c:pt idx="2400">
                  <c:v>18.600325505696354</c:v>
                </c:pt>
                <c:pt idx="2401">
                  <c:v>18.608075641323726</c:v>
                </c:pt>
                <c:pt idx="2402">
                  <c:v>18.615825776951102</c:v>
                </c:pt>
                <c:pt idx="2403">
                  <c:v>18.623575912578474</c:v>
                </c:pt>
                <c:pt idx="2404">
                  <c:v>18.631326048205846</c:v>
                </c:pt>
                <c:pt idx="2405">
                  <c:v>18.639076183833222</c:v>
                </c:pt>
                <c:pt idx="2406">
                  <c:v>18.646826319460594</c:v>
                </c:pt>
                <c:pt idx="2407">
                  <c:v>18.654576455087966</c:v>
                </c:pt>
                <c:pt idx="2408">
                  <c:v>18.662326590715342</c:v>
                </c:pt>
                <c:pt idx="2409">
                  <c:v>18.670076726342714</c:v>
                </c:pt>
                <c:pt idx="2410">
                  <c:v>18.67782686197009</c:v>
                </c:pt>
                <c:pt idx="2411">
                  <c:v>18.685576997597462</c:v>
                </c:pt>
                <c:pt idx="2412">
                  <c:v>18.693327133224834</c:v>
                </c:pt>
                <c:pt idx="2413">
                  <c:v>18.70107726885221</c:v>
                </c:pt>
                <c:pt idx="2414">
                  <c:v>18.708827404479582</c:v>
                </c:pt>
                <c:pt idx="2415">
                  <c:v>18.716577540106954</c:v>
                </c:pt>
                <c:pt idx="2416">
                  <c:v>18.72432767573433</c:v>
                </c:pt>
                <c:pt idx="2417">
                  <c:v>18.732077811361702</c:v>
                </c:pt>
                <c:pt idx="2418">
                  <c:v>18.739827946989077</c:v>
                </c:pt>
                <c:pt idx="2419">
                  <c:v>18.74757808261645</c:v>
                </c:pt>
                <c:pt idx="2420">
                  <c:v>18.755328218243822</c:v>
                </c:pt>
                <c:pt idx="2421">
                  <c:v>18.763078353871197</c:v>
                </c:pt>
                <c:pt idx="2422">
                  <c:v>18.77082848949857</c:v>
                </c:pt>
                <c:pt idx="2423">
                  <c:v>18.778578625125942</c:v>
                </c:pt>
                <c:pt idx="2424">
                  <c:v>18.786328760753317</c:v>
                </c:pt>
                <c:pt idx="2425">
                  <c:v>18.79407889638069</c:v>
                </c:pt>
                <c:pt idx="2426">
                  <c:v>18.801829032008065</c:v>
                </c:pt>
                <c:pt idx="2427">
                  <c:v>18.809579167635437</c:v>
                </c:pt>
                <c:pt idx="2428">
                  <c:v>18.81732930326281</c:v>
                </c:pt>
                <c:pt idx="2429">
                  <c:v>18.825079438890185</c:v>
                </c:pt>
                <c:pt idx="2430">
                  <c:v>18.832829574517557</c:v>
                </c:pt>
                <c:pt idx="2431">
                  <c:v>18.840579710144929</c:v>
                </c:pt>
                <c:pt idx="2432">
                  <c:v>18.848329845772305</c:v>
                </c:pt>
                <c:pt idx="2433">
                  <c:v>18.856079981399677</c:v>
                </c:pt>
                <c:pt idx="2434">
                  <c:v>18.863830117027053</c:v>
                </c:pt>
                <c:pt idx="2435">
                  <c:v>18.871580252654425</c:v>
                </c:pt>
                <c:pt idx="2436">
                  <c:v>18.879330388281797</c:v>
                </c:pt>
                <c:pt idx="2437">
                  <c:v>18.887080523909173</c:v>
                </c:pt>
                <c:pt idx="2438">
                  <c:v>18.894830659536545</c:v>
                </c:pt>
                <c:pt idx="2439">
                  <c:v>18.902580795163917</c:v>
                </c:pt>
                <c:pt idx="2440">
                  <c:v>18.910330930791293</c:v>
                </c:pt>
                <c:pt idx="2441">
                  <c:v>18.918081066418665</c:v>
                </c:pt>
                <c:pt idx="2442">
                  <c:v>18.925831202046041</c:v>
                </c:pt>
                <c:pt idx="2443">
                  <c:v>18.933581337673413</c:v>
                </c:pt>
                <c:pt idx="2444">
                  <c:v>18.941331473300785</c:v>
                </c:pt>
                <c:pt idx="2445">
                  <c:v>18.949081608928161</c:v>
                </c:pt>
                <c:pt idx="2446">
                  <c:v>18.956831744555533</c:v>
                </c:pt>
                <c:pt idx="2447">
                  <c:v>18.964581880182905</c:v>
                </c:pt>
                <c:pt idx="2448">
                  <c:v>18.972332015810281</c:v>
                </c:pt>
                <c:pt idx="2449">
                  <c:v>18.980082151437653</c:v>
                </c:pt>
                <c:pt idx="2450">
                  <c:v>18.987832287065029</c:v>
                </c:pt>
                <c:pt idx="2451">
                  <c:v>18.995582422692401</c:v>
                </c:pt>
                <c:pt idx="2452">
                  <c:v>19.003332558319773</c:v>
                </c:pt>
                <c:pt idx="2453">
                  <c:v>19.011082693947149</c:v>
                </c:pt>
                <c:pt idx="2454">
                  <c:v>19.018832829574521</c:v>
                </c:pt>
                <c:pt idx="2455">
                  <c:v>19.026582965201893</c:v>
                </c:pt>
                <c:pt idx="2456">
                  <c:v>19.034333100829269</c:v>
                </c:pt>
                <c:pt idx="2457">
                  <c:v>19.042083236456641</c:v>
                </c:pt>
                <c:pt idx="2458">
                  <c:v>19.049833372084017</c:v>
                </c:pt>
                <c:pt idx="2459">
                  <c:v>19.057583507711389</c:v>
                </c:pt>
                <c:pt idx="2460">
                  <c:v>19.065333643338761</c:v>
                </c:pt>
                <c:pt idx="2461">
                  <c:v>19.073083778966136</c:v>
                </c:pt>
                <c:pt idx="2462">
                  <c:v>19.080833914593509</c:v>
                </c:pt>
                <c:pt idx="2463">
                  <c:v>19.088584050220881</c:v>
                </c:pt>
                <c:pt idx="2464">
                  <c:v>19.096334185848256</c:v>
                </c:pt>
                <c:pt idx="2465">
                  <c:v>19.104084321475629</c:v>
                </c:pt>
                <c:pt idx="2466">
                  <c:v>19.111834457103004</c:v>
                </c:pt>
                <c:pt idx="2467">
                  <c:v>19.119584592730376</c:v>
                </c:pt>
                <c:pt idx="2468">
                  <c:v>19.127334728357749</c:v>
                </c:pt>
                <c:pt idx="2469">
                  <c:v>19.135084863985124</c:v>
                </c:pt>
                <c:pt idx="2470">
                  <c:v>19.142834999612496</c:v>
                </c:pt>
                <c:pt idx="2471">
                  <c:v>19.150585135239869</c:v>
                </c:pt>
                <c:pt idx="2472">
                  <c:v>19.158335270867244</c:v>
                </c:pt>
                <c:pt idx="2473">
                  <c:v>19.166085406494616</c:v>
                </c:pt>
                <c:pt idx="2474">
                  <c:v>19.173835542121992</c:v>
                </c:pt>
                <c:pt idx="2475">
                  <c:v>19.181585677749364</c:v>
                </c:pt>
                <c:pt idx="2476">
                  <c:v>19.189335813376736</c:v>
                </c:pt>
                <c:pt idx="2477">
                  <c:v>19.197085949004112</c:v>
                </c:pt>
                <c:pt idx="2478">
                  <c:v>19.204836084631484</c:v>
                </c:pt>
                <c:pt idx="2479">
                  <c:v>19.212586220258856</c:v>
                </c:pt>
                <c:pt idx="2480">
                  <c:v>19.220336355886232</c:v>
                </c:pt>
                <c:pt idx="2481">
                  <c:v>19.228086491513604</c:v>
                </c:pt>
                <c:pt idx="2482">
                  <c:v>19.23583662714098</c:v>
                </c:pt>
                <c:pt idx="2483">
                  <c:v>19.243586762768352</c:v>
                </c:pt>
                <c:pt idx="2484">
                  <c:v>19.251336898395724</c:v>
                </c:pt>
                <c:pt idx="2485">
                  <c:v>19.2590870340231</c:v>
                </c:pt>
                <c:pt idx="2486">
                  <c:v>19.266837169650472</c:v>
                </c:pt>
                <c:pt idx="2487">
                  <c:v>19.274587305277844</c:v>
                </c:pt>
                <c:pt idx="2488">
                  <c:v>19.28233744090522</c:v>
                </c:pt>
                <c:pt idx="2489">
                  <c:v>19.290087576532592</c:v>
                </c:pt>
                <c:pt idx="2490">
                  <c:v>19.297837712159968</c:v>
                </c:pt>
                <c:pt idx="2491">
                  <c:v>19.30558784778734</c:v>
                </c:pt>
                <c:pt idx="2492">
                  <c:v>19.313337983414712</c:v>
                </c:pt>
                <c:pt idx="2493">
                  <c:v>19.321088119042088</c:v>
                </c:pt>
                <c:pt idx="2494">
                  <c:v>19.32883825466946</c:v>
                </c:pt>
                <c:pt idx="2495">
                  <c:v>19.336588390296832</c:v>
                </c:pt>
                <c:pt idx="2496">
                  <c:v>19.344338525924208</c:v>
                </c:pt>
                <c:pt idx="2497">
                  <c:v>19.35208866155158</c:v>
                </c:pt>
                <c:pt idx="2498">
                  <c:v>19.359838797178956</c:v>
                </c:pt>
                <c:pt idx="2499">
                  <c:v>19.367588932806328</c:v>
                </c:pt>
                <c:pt idx="2500">
                  <c:v>19.3753390684337</c:v>
                </c:pt>
                <c:pt idx="2501">
                  <c:v>19.383089204061076</c:v>
                </c:pt>
                <c:pt idx="2502">
                  <c:v>19.390839339688448</c:v>
                </c:pt>
                <c:pt idx="2503">
                  <c:v>19.39858947531582</c:v>
                </c:pt>
                <c:pt idx="2504">
                  <c:v>19.406339610943196</c:v>
                </c:pt>
                <c:pt idx="2505">
                  <c:v>19.414089746570568</c:v>
                </c:pt>
                <c:pt idx="2506">
                  <c:v>19.421839882197943</c:v>
                </c:pt>
                <c:pt idx="2507">
                  <c:v>19.429590017825316</c:v>
                </c:pt>
                <c:pt idx="2508">
                  <c:v>19.437340153452688</c:v>
                </c:pt>
                <c:pt idx="2509">
                  <c:v>19.445090289080063</c:v>
                </c:pt>
                <c:pt idx="2510">
                  <c:v>19.452840424707436</c:v>
                </c:pt>
                <c:pt idx="2511">
                  <c:v>19.460590560334808</c:v>
                </c:pt>
                <c:pt idx="2512">
                  <c:v>19.468340695962183</c:v>
                </c:pt>
                <c:pt idx="2513">
                  <c:v>19.476090831589556</c:v>
                </c:pt>
                <c:pt idx="2514">
                  <c:v>19.483840967216931</c:v>
                </c:pt>
                <c:pt idx="2515">
                  <c:v>19.491591102844303</c:v>
                </c:pt>
                <c:pt idx="2516">
                  <c:v>19.499341238471676</c:v>
                </c:pt>
                <c:pt idx="2517">
                  <c:v>19.507091374099051</c:v>
                </c:pt>
                <c:pt idx="2518">
                  <c:v>19.514841509726423</c:v>
                </c:pt>
                <c:pt idx="2519">
                  <c:v>19.522591645353796</c:v>
                </c:pt>
                <c:pt idx="2520">
                  <c:v>19.530341780981171</c:v>
                </c:pt>
                <c:pt idx="2521">
                  <c:v>19.538091916608543</c:v>
                </c:pt>
                <c:pt idx="2522">
                  <c:v>19.545842052235919</c:v>
                </c:pt>
                <c:pt idx="2523">
                  <c:v>19.553592187863291</c:v>
                </c:pt>
                <c:pt idx="2524">
                  <c:v>19.561342323490663</c:v>
                </c:pt>
                <c:pt idx="2525">
                  <c:v>19.569092459118039</c:v>
                </c:pt>
                <c:pt idx="2526">
                  <c:v>19.576842594745411</c:v>
                </c:pt>
                <c:pt idx="2527">
                  <c:v>19.584592730372783</c:v>
                </c:pt>
                <c:pt idx="2528">
                  <c:v>19.592342866000159</c:v>
                </c:pt>
                <c:pt idx="2529">
                  <c:v>19.600093001627531</c:v>
                </c:pt>
                <c:pt idx="2530">
                  <c:v>19.607843137254907</c:v>
                </c:pt>
                <c:pt idx="2531">
                  <c:v>19.615593272882279</c:v>
                </c:pt>
                <c:pt idx="2532">
                  <c:v>19.623343408509651</c:v>
                </c:pt>
                <c:pt idx="2533">
                  <c:v>19.631093544137027</c:v>
                </c:pt>
                <c:pt idx="2534">
                  <c:v>19.638843679764399</c:v>
                </c:pt>
                <c:pt idx="2535">
                  <c:v>19.646593815391771</c:v>
                </c:pt>
                <c:pt idx="2536">
                  <c:v>19.654343951019147</c:v>
                </c:pt>
                <c:pt idx="2537">
                  <c:v>19.662094086646519</c:v>
                </c:pt>
                <c:pt idx="2538">
                  <c:v>19.669844222273895</c:v>
                </c:pt>
                <c:pt idx="2539">
                  <c:v>19.677594357901267</c:v>
                </c:pt>
                <c:pt idx="2540">
                  <c:v>19.685344493528639</c:v>
                </c:pt>
                <c:pt idx="2541">
                  <c:v>19.693094629156015</c:v>
                </c:pt>
                <c:pt idx="2542">
                  <c:v>19.700844764783387</c:v>
                </c:pt>
                <c:pt idx="2543">
                  <c:v>19.708594900410759</c:v>
                </c:pt>
                <c:pt idx="2544">
                  <c:v>19.716345036038135</c:v>
                </c:pt>
                <c:pt idx="2545">
                  <c:v>19.724095171665507</c:v>
                </c:pt>
                <c:pt idx="2546">
                  <c:v>19.731845307292883</c:v>
                </c:pt>
                <c:pt idx="2547">
                  <c:v>19.739595442920255</c:v>
                </c:pt>
                <c:pt idx="2548">
                  <c:v>19.747345578547627</c:v>
                </c:pt>
                <c:pt idx="2549">
                  <c:v>19.755095714175003</c:v>
                </c:pt>
                <c:pt idx="2550">
                  <c:v>19.762845849802375</c:v>
                </c:pt>
                <c:pt idx="2551">
                  <c:v>19.770595985429747</c:v>
                </c:pt>
                <c:pt idx="2552">
                  <c:v>19.778346121057123</c:v>
                </c:pt>
                <c:pt idx="2553">
                  <c:v>19.786096256684495</c:v>
                </c:pt>
                <c:pt idx="2554">
                  <c:v>19.79384639231187</c:v>
                </c:pt>
                <c:pt idx="2555">
                  <c:v>19.801596527939243</c:v>
                </c:pt>
                <c:pt idx="2556">
                  <c:v>19.809346663566615</c:v>
                </c:pt>
                <c:pt idx="2557">
                  <c:v>19.81709679919399</c:v>
                </c:pt>
                <c:pt idx="2558">
                  <c:v>19.824846934821363</c:v>
                </c:pt>
                <c:pt idx="2559">
                  <c:v>19.832597070448735</c:v>
                </c:pt>
                <c:pt idx="2560">
                  <c:v>19.84034720607611</c:v>
                </c:pt>
                <c:pt idx="2561">
                  <c:v>19.848097341703482</c:v>
                </c:pt>
                <c:pt idx="2562">
                  <c:v>19.855847477330858</c:v>
                </c:pt>
                <c:pt idx="2563">
                  <c:v>19.86359761295823</c:v>
                </c:pt>
                <c:pt idx="2564">
                  <c:v>19.871347748585602</c:v>
                </c:pt>
                <c:pt idx="2565">
                  <c:v>19.879097884212978</c:v>
                </c:pt>
                <c:pt idx="2566">
                  <c:v>19.88684801984035</c:v>
                </c:pt>
                <c:pt idx="2567">
                  <c:v>19.894598155467726</c:v>
                </c:pt>
                <c:pt idx="2568">
                  <c:v>19.902348291095098</c:v>
                </c:pt>
                <c:pt idx="2569">
                  <c:v>19.91009842672247</c:v>
                </c:pt>
                <c:pt idx="2570">
                  <c:v>19.917848562349846</c:v>
                </c:pt>
                <c:pt idx="2571">
                  <c:v>19.925598697977218</c:v>
                </c:pt>
                <c:pt idx="2572">
                  <c:v>19.93334883360459</c:v>
                </c:pt>
                <c:pt idx="2573">
                  <c:v>19.941098969231966</c:v>
                </c:pt>
                <c:pt idx="2574">
                  <c:v>19.948849104859338</c:v>
                </c:pt>
                <c:pt idx="2575">
                  <c:v>19.956599240486714</c:v>
                </c:pt>
                <c:pt idx="2576">
                  <c:v>19.964349376114086</c:v>
                </c:pt>
                <c:pt idx="2577">
                  <c:v>19.972099511741458</c:v>
                </c:pt>
                <c:pt idx="2578">
                  <c:v>19.979849647368834</c:v>
                </c:pt>
                <c:pt idx="2579">
                  <c:v>19.987599782996206</c:v>
                </c:pt>
                <c:pt idx="2580">
                  <c:v>19.995349918623578</c:v>
                </c:pt>
                <c:pt idx="2581">
                  <c:v>20.003100054250954</c:v>
                </c:pt>
                <c:pt idx="2582">
                  <c:v>20.010850189878326</c:v>
                </c:pt>
                <c:pt idx="2583">
                  <c:v>20.018600325505702</c:v>
                </c:pt>
                <c:pt idx="2584">
                  <c:v>20.026350461133074</c:v>
                </c:pt>
                <c:pt idx="2585">
                  <c:v>20.034100596760446</c:v>
                </c:pt>
                <c:pt idx="2586">
                  <c:v>20.041850732387822</c:v>
                </c:pt>
                <c:pt idx="2587">
                  <c:v>20.049600868015194</c:v>
                </c:pt>
                <c:pt idx="2588">
                  <c:v>20.057351003642566</c:v>
                </c:pt>
                <c:pt idx="2589">
                  <c:v>20.065101139269942</c:v>
                </c:pt>
                <c:pt idx="2590">
                  <c:v>20.072851274897314</c:v>
                </c:pt>
                <c:pt idx="2591">
                  <c:v>20.080601410524689</c:v>
                </c:pt>
                <c:pt idx="2592">
                  <c:v>20.088351546152062</c:v>
                </c:pt>
                <c:pt idx="2593">
                  <c:v>20.096101681779434</c:v>
                </c:pt>
                <c:pt idx="2594">
                  <c:v>20.103851817406809</c:v>
                </c:pt>
                <c:pt idx="2595">
                  <c:v>20.111601953034182</c:v>
                </c:pt>
                <c:pt idx="2596">
                  <c:v>20.119352088661554</c:v>
                </c:pt>
                <c:pt idx="2597">
                  <c:v>20.127102224288929</c:v>
                </c:pt>
                <c:pt idx="2598">
                  <c:v>20.134852359916302</c:v>
                </c:pt>
                <c:pt idx="2599">
                  <c:v>20.142602495543677</c:v>
                </c:pt>
                <c:pt idx="2600">
                  <c:v>20.150352631171049</c:v>
                </c:pt>
                <c:pt idx="2601">
                  <c:v>20.158102766798422</c:v>
                </c:pt>
                <c:pt idx="2602">
                  <c:v>20.165852902425797</c:v>
                </c:pt>
                <c:pt idx="2603">
                  <c:v>20.173603038053169</c:v>
                </c:pt>
                <c:pt idx="2604">
                  <c:v>20.181353173680542</c:v>
                </c:pt>
                <c:pt idx="2605">
                  <c:v>20.189103309307917</c:v>
                </c:pt>
                <c:pt idx="2606">
                  <c:v>20.196853444935289</c:v>
                </c:pt>
                <c:pt idx="2607">
                  <c:v>20.204603580562665</c:v>
                </c:pt>
                <c:pt idx="2608">
                  <c:v>20.212353716190037</c:v>
                </c:pt>
                <c:pt idx="2609">
                  <c:v>20.220103851817409</c:v>
                </c:pt>
                <c:pt idx="2610">
                  <c:v>20.227853987444785</c:v>
                </c:pt>
                <c:pt idx="2611">
                  <c:v>20.235604123072157</c:v>
                </c:pt>
                <c:pt idx="2612">
                  <c:v>20.243354258699529</c:v>
                </c:pt>
                <c:pt idx="2613">
                  <c:v>20.251104394326905</c:v>
                </c:pt>
                <c:pt idx="2614">
                  <c:v>20.258854529954277</c:v>
                </c:pt>
                <c:pt idx="2615">
                  <c:v>20.266604665581653</c:v>
                </c:pt>
                <c:pt idx="2616">
                  <c:v>20.274354801209025</c:v>
                </c:pt>
                <c:pt idx="2617">
                  <c:v>20.282104936836397</c:v>
                </c:pt>
                <c:pt idx="2618">
                  <c:v>20.289855072463773</c:v>
                </c:pt>
                <c:pt idx="2619">
                  <c:v>20.297605208091145</c:v>
                </c:pt>
                <c:pt idx="2620">
                  <c:v>20.305355343718517</c:v>
                </c:pt>
                <c:pt idx="2621">
                  <c:v>20.313105479345893</c:v>
                </c:pt>
                <c:pt idx="2622">
                  <c:v>20.320855614973265</c:v>
                </c:pt>
                <c:pt idx="2623">
                  <c:v>20.328605750600641</c:v>
                </c:pt>
                <c:pt idx="2624">
                  <c:v>20.336355886228013</c:v>
                </c:pt>
                <c:pt idx="2625">
                  <c:v>20.344106021855385</c:v>
                </c:pt>
                <c:pt idx="2626">
                  <c:v>20.351856157482761</c:v>
                </c:pt>
                <c:pt idx="2627">
                  <c:v>20.359606293110133</c:v>
                </c:pt>
                <c:pt idx="2628">
                  <c:v>20.367356428737505</c:v>
                </c:pt>
                <c:pt idx="2629">
                  <c:v>20.375106564364881</c:v>
                </c:pt>
                <c:pt idx="2630">
                  <c:v>20.382856699992253</c:v>
                </c:pt>
                <c:pt idx="2631">
                  <c:v>20.390606835619629</c:v>
                </c:pt>
                <c:pt idx="2632">
                  <c:v>20.398356971247001</c:v>
                </c:pt>
                <c:pt idx="2633">
                  <c:v>20.406107106874373</c:v>
                </c:pt>
                <c:pt idx="2634">
                  <c:v>20.413857242501749</c:v>
                </c:pt>
                <c:pt idx="2635">
                  <c:v>20.421607378129121</c:v>
                </c:pt>
                <c:pt idx="2636">
                  <c:v>20.429357513756493</c:v>
                </c:pt>
                <c:pt idx="2637">
                  <c:v>20.437107649383869</c:v>
                </c:pt>
                <c:pt idx="2638">
                  <c:v>20.444857785011241</c:v>
                </c:pt>
                <c:pt idx="2639">
                  <c:v>20.452607920638616</c:v>
                </c:pt>
                <c:pt idx="2640">
                  <c:v>20.460358056265989</c:v>
                </c:pt>
                <c:pt idx="2641">
                  <c:v>20.468108191893361</c:v>
                </c:pt>
                <c:pt idx="2642">
                  <c:v>20.475858327520736</c:v>
                </c:pt>
                <c:pt idx="2643">
                  <c:v>20.483608463148109</c:v>
                </c:pt>
                <c:pt idx="2644">
                  <c:v>20.491358598775481</c:v>
                </c:pt>
                <c:pt idx="2645">
                  <c:v>20.499108734402856</c:v>
                </c:pt>
                <c:pt idx="2646">
                  <c:v>20.506858870030229</c:v>
                </c:pt>
                <c:pt idx="2647">
                  <c:v>20.514609005657604</c:v>
                </c:pt>
                <c:pt idx="2648">
                  <c:v>20.522359141284976</c:v>
                </c:pt>
                <c:pt idx="2649">
                  <c:v>20.530109276912349</c:v>
                </c:pt>
                <c:pt idx="2650">
                  <c:v>20.537859412539724</c:v>
                </c:pt>
                <c:pt idx="2651">
                  <c:v>20.545609548167096</c:v>
                </c:pt>
                <c:pt idx="2652">
                  <c:v>20.553359683794469</c:v>
                </c:pt>
                <c:pt idx="2653">
                  <c:v>20.561109819421844</c:v>
                </c:pt>
                <c:pt idx="2654">
                  <c:v>20.568859955049216</c:v>
                </c:pt>
                <c:pt idx="2655">
                  <c:v>20.576610090676592</c:v>
                </c:pt>
                <c:pt idx="2656">
                  <c:v>20.584360226303964</c:v>
                </c:pt>
                <c:pt idx="2657">
                  <c:v>20.592110361931336</c:v>
                </c:pt>
                <c:pt idx="2658">
                  <c:v>20.599860497558712</c:v>
                </c:pt>
                <c:pt idx="2659">
                  <c:v>20.607610633186084</c:v>
                </c:pt>
                <c:pt idx="2660">
                  <c:v>20.615360768813456</c:v>
                </c:pt>
                <c:pt idx="2661">
                  <c:v>20.623110904440832</c:v>
                </c:pt>
                <c:pt idx="2662">
                  <c:v>20.630861040068204</c:v>
                </c:pt>
                <c:pt idx="2663">
                  <c:v>20.63861117569558</c:v>
                </c:pt>
                <c:pt idx="2664">
                  <c:v>20.646361311322952</c:v>
                </c:pt>
                <c:pt idx="2665">
                  <c:v>20.654111446950324</c:v>
                </c:pt>
                <c:pt idx="2666">
                  <c:v>20.6618615825777</c:v>
                </c:pt>
                <c:pt idx="2667">
                  <c:v>20.669611718205072</c:v>
                </c:pt>
                <c:pt idx="2668">
                  <c:v>20.677361853832444</c:v>
                </c:pt>
                <c:pt idx="2669">
                  <c:v>20.68511198945982</c:v>
                </c:pt>
                <c:pt idx="2670">
                  <c:v>20.692862125087192</c:v>
                </c:pt>
                <c:pt idx="2671">
                  <c:v>20.700612260714568</c:v>
                </c:pt>
                <c:pt idx="2672">
                  <c:v>20.70836239634194</c:v>
                </c:pt>
                <c:pt idx="2673">
                  <c:v>20.716112531969312</c:v>
                </c:pt>
                <c:pt idx="2674">
                  <c:v>20.723862667596688</c:v>
                </c:pt>
                <c:pt idx="2675">
                  <c:v>20.73161280322406</c:v>
                </c:pt>
                <c:pt idx="2676">
                  <c:v>20.739362938851432</c:v>
                </c:pt>
                <c:pt idx="2677">
                  <c:v>20.747113074478808</c:v>
                </c:pt>
                <c:pt idx="2678">
                  <c:v>20.75486321010618</c:v>
                </c:pt>
                <c:pt idx="2679">
                  <c:v>20.762613345733556</c:v>
                </c:pt>
                <c:pt idx="2680">
                  <c:v>20.770363481360928</c:v>
                </c:pt>
                <c:pt idx="2681">
                  <c:v>20.7781136169883</c:v>
                </c:pt>
                <c:pt idx="2682">
                  <c:v>20.785863752615676</c:v>
                </c:pt>
                <c:pt idx="2683">
                  <c:v>20.793613888243048</c:v>
                </c:pt>
                <c:pt idx="2684">
                  <c:v>20.80136402387042</c:v>
                </c:pt>
                <c:pt idx="2685">
                  <c:v>20.809114159497796</c:v>
                </c:pt>
                <c:pt idx="2686">
                  <c:v>20.816864295125168</c:v>
                </c:pt>
                <c:pt idx="2687">
                  <c:v>20.824614430752543</c:v>
                </c:pt>
                <c:pt idx="2688">
                  <c:v>20.832364566379916</c:v>
                </c:pt>
                <c:pt idx="2689">
                  <c:v>20.840114702007288</c:v>
                </c:pt>
                <c:pt idx="2690">
                  <c:v>20.847864837634663</c:v>
                </c:pt>
                <c:pt idx="2691">
                  <c:v>20.855614973262036</c:v>
                </c:pt>
                <c:pt idx="2692">
                  <c:v>20.863365108889408</c:v>
                </c:pt>
                <c:pt idx="2693">
                  <c:v>20.871115244516783</c:v>
                </c:pt>
                <c:pt idx="2694">
                  <c:v>20.878865380144155</c:v>
                </c:pt>
                <c:pt idx="2695">
                  <c:v>20.886615515771531</c:v>
                </c:pt>
                <c:pt idx="2696">
                  <c:v>20.894365651398903</c:v>
                </c:pt>
                <c:pt idx="2697">
                  <c:v>20.902115787026275</c:v>
                </c:pt>
                <c:pt idx="2698">
                  <c:v>20.909865922653651</c:v>
                </c:pt>
                <c:pt idx="2699">
                  <c:v>20.917616058281023</c:v>
                </c:pt>
                <c:pt idx="2700">
                  <c:v>20.925366193908395</c:v>
                </c:pt>
                <c:pt idx="2701">
                  <c:v>20.933116329535771</c:v>
                </c:pt>
                <c:pt idx="2702">
                  <c:v>20.940866465163143</c:v>
                </c:pt>
                <c:pt idx="2703">
                  <c:v>20.948616600790519</c:v>
                </c:pt>
                <c:pt idx="2704">
                  <c:v>20.956366736417891</c:v>
                </c:pt>
                <c:pt idx="2705">
                  <c:v>20.964116872045263</c:v>
                </c:pt>
                <c:pt idx="2706">
                  <c:v>20.971867007672639</c:v>
                </c:pt>
                <c:pt idx="2707">
                  <c:v>20.979617143300011</c:v>
                </c:pt>
                <c:pt idx="2708">
                  <c:v>20.987367278927383</c:v>
                </c:pt>
                <c:pt idx="2709">
                  <c:v>20.995117414554759</c:v>
                </c:pt>
                <c:pt idx="2710">
                  <c:v>21.002867550182131</c:v>
                </c:pt>
                <c:pt idx="2711">
                  <c:v>21.010617685809507</c:v>
                </c:pt>
                <c:pt idx="2712">
                  <c:v>21.018367821436879</c:v>
                </c:pt>
                <c:pt idx="2713">
                  <c:v>21.026117957064251</c:v>
                </c:pt>
                <c:pt idx="2714">
                  <c:v>21.033868092691627</c:v>
                </c:pt>
                <c:pt idx="2715">
                  <c:v>21.041618228318999</c:v>
                </c:pt>
                <c:pt idx="2716">
                  <c:v>21.049368363946371</c:v>
                </c:pt>
                <c:pt idx="2717">
                  <c:v>21.057118499573747</c:v>
                </c:pt>
                <c:pt idx="2718">
                  <c:v>21.064868635201119</c:v>
                </c:pt>
                <c:pt idx="2719">
                  <c:v>21.072618770828495</c:v>
                </c:pt>
                <c:pt idx="2720">
                  <c:v>21.080368906455867</c:v>
                </c:pt>
                <c:pt idx="2721">
                  <c:v>21.088119042083239</c:v>
                </c:pt>
                <c:pt idx="2722">
                  <c:v>21.095869177710615</c:v>
                </c:pt>
                <c:pt idx="2723">
                  <c:v>21.103619313337987</c:v>
                </c:pt>
                <c:pt idx="2724">
                  <c:v>21.111369448965359</c:v>
                </c:pt>
                <c:pt idx="2725">
                  <c:v>21.119119584592735</c:v>
                </c:pt>
                <c:pt idx="2726">
                  <c:v>21.126869720220107</c:v>
                </c:pt>
                <c:pt idx="2727">
                  <c:v>21.134619855847482</c:v>
                </c:pt>
                <c:pt idx="2728">
                  <c:v>21.142369991474855</c:v>
                </c:pt>
                <c:pt idx="2729">
                  <c:v>21.150120127102227</c:v>
                </c:pt>
                <c:pt idx="2730">
                  <c:v>21.157870262729602</c:v>
                </c:pt>
                <c:pt idx="2731">
                  <c:v>21.165620398356975</c:v>
                </c:pt>
                <c:pt idx="2732">
                  <c:v>21.17337053398435</c:v>
                </c:pt>
                <c:pt idx="2733">
                  <c:v>21.181120669611722</c:v>
                </c:pt>
                <c:pt idx="2734">
                  <c:v>21.188870805239095</c:v>
                </c:pt>
                <c:pt idx="2735">
                  <c:v>21.19662094086647</c:v>
                </c:pt>
                <c:pt idx="2736">
                  <c:v>21.204371076493842</c:v>
                </c:pt>
                <c:pt idx="2737">
                  <c:v>21.212121212121215</c:v>
                </c:pt>
                <c:pt idx="2738">
                  <c:v>21.21987134774859</c:v>
                </c:pt>
                <c:pt idx="2739">
                  <c:v>21.227621483375962</c:v>
                </c:pt>
                <c:pt idx="2740">
                  <c:v>21.235371619003338</c:v>
                </c:pt>
                <c:pt idx="2741">
                  <c:v>21.24312175463071</c:v>
                </c:pt>
                <c:pt idx="2742">
                  <c:v>21.250871890258082</c:v>
                </c:pt>
                <c:pt idx="2743">
                  <c:v>21.258622025885458</c:v>
                </c:pt>
                <c:pt idx="2744">
                  <c:v>21.26637216151283</c:v>
                </c:pt>
                <c:pt idx="2745">
                  <c:v>21.274122297140202</c:v>
                </c:pt>
                <c:pt idx="2746">
                  <c:v>21.281872432767578</c:v>
                </c:pt>
                <c:pt idx="2747">
                  <c:v>21.28962256839495</c:v>
                </c:pt>
                <c:pt idx="2748">
                  <c:v>21.297372704022326</c:v>
                </c:pt>
                <c:pt idx="2749">
                  <c:v>21.305122839649698</c:v>
                </c:pt>
                <c:pt idx="2750">
                  <c:v>21.31287297527707</c:v>
                </c:pt>
                <c:pt idx="2751">
                  <c:v>21.320623110904446</c:v>
                </c:pt>
                <c:pt idx="2752">
                  <c:v>21.328373246531818</c:v>
                </c:pt>
                <c:pt idx="2753">
                  <c:v>21.33612338215919</c:v>
                </c:pt>
                <c:pt idx="2754">
                  <c:v>21.343873517786566</c:v>
                </c:pt>
                <c:pt idx="2755">
                  <c:v>21.351623653413938</c:v>
                </c:pt>
                <c:pt idx="2756">
                  <c:v>21.359373789041314</c:v>
                </c:pt>
                <c:pt idx="2757">
                  <c:v>21.367123924668686</c:v>
                </c:pt>
                <c:pt idx="2758">
                  <c:v>21.374874060296058</c:v>
                </c:pt>
                <c:pt idx="2759">
                  <c:v>21.382624195923434</c:v>
                </c:pt>
                <c:pt idx="2760">
                  <c:v>21.390374331550806</c:v>
                </c:pt>
                <c:pt idx="2761">
                  <c:v>21.398124467178178</c:v>
                </c:pt>
                <c:pt idx="2762">
                  <c:v>21.405874602805554</c:v>
                </c:pt>
                <c:pt idx="2763">
                  <c:v>21.413624738432926</c:v>
                </c:pt>
                <c:pt idx="2764">
                  <c:v>21.421374874060302</c:v>
                </c:pt>
                <c:pt idx="2765">
                  <c:v>21.429125009687674</c:v>
                </c:pt>
                <c:pt idx="2766">
                  <c:v>21.436875145315046</c:v>
                </c:pt>
                <c:pt idx="2767">
                  <c:v>21.444625280942422</c:v>
                </c:pt>
                <c:pt idx="2768">
                  <c:v>21.452375416569794</c:v>
                </c:pt>
                <c:pt idx="2769">
                  <c:v>21.460125552197166</c:v>
                </c:pt>
                <c:pt idx="2770">
                  <c:v>21.467875687824542</c:v>
                </c:pt>
                <c:pt idx="2771">
                  <c:v>21.475625823451914</c:v>
                </c:pt>
                <c:pt idx="2772">
                  <c:v>21.483375959079289</c:v>
                </c:pt>
                <c:pt idx="2773">
                  <c:v>21.491126094706662</c:v>
                </c:pt>
                <c:pt idx="2774">
                  <c:v>21.498876230334034</c:v>
                </c:pt>
                <c:pt idx="2775">
                  <c:v>21.506626365961409</c:v>
                </c:pt>
                <c:pt idx="2776">
                  <c:v>21.514376501588782</c:v>
                </c:pt>
                <c:pt idx="2777">
                  <c:v>21.522126637216154</c:v>
                </c:pt>
                <c:pt idx="2778">
                  <c:v>21.529876772843529</c:v>
                </c:pt>
                <c:pt idx="2779">
                  <c:v>21.537626908470902</c:v>
                </c:pt>
                <c:pt idx="2780">
                  <c:v>21.545377044098277</c:v>
                </c:pt>
                <c:pt idx="2781">
                  <c:v>21.553127179725649</c:v>
                </c:pt>
                <c:pt idx="2782">
                  <c:v>21.560877315353022</c:v>
                </c:pt>
                <c:pt idx="2783">
                  <c:v>21.568627450980397</c:v>
                </c:pt>
                <c:pt idx="2784">
                  <c:v>21.576377586607769</c:v>
                </c:pt>
                <c:pt idx="2785">
                  <c:v>21.584127722235142</c:v>
                </c:pt>
                <c:pt idx="2786">
                  <c:v>21.591877857862517</c:v>
                </c:pt>
                <c:pt idx="2787">
                  <c:v>21.599627993489889</c:v>
                </c:pt>
                <c:pt idx="2788">
                  <c:v>21.607378129117265</c:v>
                </c:pt>
                <c:pt idx="2789">
                  <c:v>21.615128264744637</c:v>
                </c:pt>
                <c:pt idx="2790">
                  <c:v>21.622878400372009</c:v>
                </c:pt>
                <c:pt idx="2791">
                  <c:v>21.630628535999385</c:v>
                </c:pt>
                <c:pt idx="2792">
                  <c:v>21.638378671626757</c:v>
                </c:pt>
                <c:pt idx="2793">
                  <c:v>21.646128807254129</c:v>
                </c:pt>
                <c:pt idx="2794">
                  <c:v>21.653878942881505</c:v>
                </c:pt>
                <c:pt idx="2795">
                  <c:v>21.661629078508877</c:v>
                </c:pt>
                <c:pt idx="2796">
                  <c:v>21.669379214136253</c:v>
                </c:pt>
                <c:pt idx="2797">
                  <c:v>21.677129349763625</c:v>
                </c:pt>
                <c:pt idx="2798">
                  <c:v>21.684879485390997</c:v>
                </c:pt>
                <c:pt idx="2799">
                  <c:v>21.692629621018373</c:v>
                </c:pt>
                <c:pt idx="2800">
                  <c:v>21.700379756645745</c:v>
                </c:pt>
                <c:pt idx="2801">
                  <c:v>21.708129892273117</c:v>
                </c:pt>
                <c:pt idx="2802">
                  <c:v>21.715880027900493</c:v>
                </c:pt>
                <c:pt idx="2803">
                  <c:v>21.723630163527865</c:v>
                </c:pt>
                <c:pt idx="2804">
                  <c:v>21.731380299155241</c:v>
                </c:pt>
                <c:pt idx="2805">
                  <c:v>21.739130434782613</c:v>
                </c:pt>
                <c:pt idx="2806">
                  <c:v>21.746880570409985</c:v>
                </c:pt>
                <c:pt idx="2807">
                  <c:v>21.754630706037361</c:v>
                </c:pt>
                <c:pt idx="2808">
                  <c:v>21.762380841664733</c:v>
                </c:pt>
                <c:pt idx="2809">
                  <c:v>21.770130977292105</c:v>
                </c:pt>
                <c:pt idx="2810">
                  <c:v>21.777881112919481</c:v>
                </c:pt>
                <c:pt idx="2811">
                  <c:v>21.785631248546853</c:v>
                </c:pt>
                <c:pt idx="2812">
                  <c:v>21.793381384174229</c:v>
                </c:pt>
                <c:pt idx="2813">
                  <c:v>21.801131519801601</c:v>
                </c:pt>
                <c:pt idx="2814">
                  <c:v>21.808881655428973</c:v>
                </c:pt>
                <c:pt idx="2815">
                  <c:v>21.816631791056349</c:v>
                </c:pt>
                <c:pt idx="2816">
                  <c:v>21.824381926683721</c:v>
                </c:pt>
                <c:pt idx="2817">
                  <c:v>21.832132062311093</c:v>
                </c:pt>
                <c:pt idx="2818">
                  <c:v>21.839882197938469</c:v>
                </c:pt>
                <c:pt idx="2819">
                  <c:v>21.847632333565841</c:v>
                </c:pt>
                <c:pt idx="2820">
                  <c:v>21.855382469193216</c:v>
                </c:pt>
                <c:pt idx="2821">
                  <c:v>21.863132604820589</c:v>
                </c:pt>
                <c:pt idx="2822">
                  <c:v>21.870882740447961</c:v>
                </c:pt>
                <c:pt idx="2823">
                  <c:v>21.878632876075336</c:v>
                </c:pt>
                <c:pt idx="2824">
                  <c:v>21.886383011702709</c:v>
                </c:pt>
                <c:pt idx="2825">
                  <c:v>21.894133147330081</c:v>
                </c:pt>
                <c:pt idx="2826">
                  <c:v>21.901883282957456</c:v>
                </c:pt>
                <c:pt idx="2827">
                  <c:v>21.909633418584828</c:v>
                </c:pt>
                <c:pt idx="2828">
                  <c:v>21.917383554212204</c:v>
                </c:pt>
                <c:pt idx="2829">
                  <c:v>21.925133689839576</c:v>
                </c:pt>
                <c:pt idx="2830">
                  <c:v>21.932883825466948</c:v>
                </c:pt>
                <c:pt idx="2831">
                  <c:v>21.940633961094324</c:v>
                </c:pt>
                <c:pt idx="2832">
                  <c:v>21.948384096721696</c:v>
                </c:pt>
                <c:pt idx="2833">
                  <c:v>21.956134232349068</c:v>
                </c:pt>
                <c:pt idx="2834">
                  <c:v>21.963884367976444</c:v>
                </c:pt>
                <c:pt idx="2835">
                  <c:v>21.971634503603816</c:v>
                </c:pt>
                <c:pt idx="2836">
                  <c:v>21.979384639231192</c:v>
                </c:pt>
                <c:pt idx="2837">
                  <c:v>21.987134774858564</c:v>
                </c:pt>
                <c:pt idx="2838">
                  <c:v>21.994884910485936</c:v>
                </c:pt>
                <c:pt idx="2839">
                  <c:v>22.002635046113312</c:v>
                </c:pt>
                <c:pt idx="2840">
                  <c:v>22.010385181740684</c:v>
                </c:pt>
                <c:pt idx="2841">
                  <c:v>22.018135317368056</c:v>
                </c:pt>
                <c:pt idx="2842">
                  <c:v>22.025885452995432</c:v>
                </c:pt>
                <c:pt idx="2843">
                  <c:v>22.033635588622804</c:v>
                </c:pt>
                <c:pt idx="2844">
                  <c:v>22.04138572425018</c:v>
                </c:pt>
                <c:pt idx="2845">
                  <c:v>22.049135859877552</c:v>
                </c:pt>
                <c:pt idx="2846">
                  <c:v>22.056885995504924</c:v>
                </c:pt>
                <c:pt idx="2847">
                  <c:v>22.0646361311323</c:v>
                </c:pt>
                <c:pt idx="2848">
                  <c:v>22.072386266759672</c:v>
                </c:pt>
                <c:pt idx="2849">
                  <c:v>22.080136402387044</c:v>
                </c:pt>
                <c:pt idx="2850">
                  <c:v>22.08788653801442</c:v>
                </c:pt>
                <c:pt idx="2851">
                  <c:v>22.095636673641792</c:v>
                </c:pt>
                <c:pt idx="2852">
                  <c:v>22.103386809269168</c:v>
                </c:pt>
                <c:pt idx="2853">
                  <c:v>22.11113694489654</c:v>
                </c:pt>
                <c:pt idx="2854">
                  <c:v>22.118887080523912</c:v>
                </c:pt>
                <c:pt idx="2855">
                  <c:v>22.126637216151288</c:v>
                </c:pt>
                <c:pt idx="2856">
                  <c:v>22.13438735177866</c:v>
                </c:pt>
                <c:pt idx="2857">
                  <c:v>22.142137487406032</c:v>
                </c:pt>
                <c:pt idx="2858">
                  <c:v>22.149887623033408</c:v>
                </c:pt>
                <c:pt idx="2859">
                  <c:v>22.15763775866078</c:v>
                </c:pt>
                <c:pt idx="2860">
                  <c:v>22.165387894288155</c:v>
                </c:pt>
                <c:pt idx="2861">
                  <c:v>22.173138029915528</c:v>
                </c:pt>
                <c:pt idx="2862">
                  <c:v>22.1808881655429</c:v>
                </c:pt>
                <c:pt idx="2863">
                  <c:v>22.188638301170275</c:v>
                </c:pt>
                <c:pt idx="2864">
                  <c:v>22.196388436797648</c:v>
                </c:pt>
                <c:pt idx="2865">
                  <c:v>22.20413857242502</c:v>
                </c:pt>
                <c:pt idx="2866">
                  <c:v>22.211888708052395</c:v>
                </c:pt>
                <c:pt idx="2867">
                  <c:v>22.219638843679768</c:v>
                </c:pt>
                <c:pt idx="2868">
                  <c:v>22.227388979307143</c:v>
                </c:pt>
                <c:pt idx="2869">
                  <c:v>22.235139114934515</c:v>
                </c:pt>
                <c:pt idx="2870">
                  <c:v>22.242889250561888</c:v>
                </c:pt>
                <c:pt idx="2871">
                  <c:v>22.250639386189263</c:v>
                </c:pt>
                <c:pt idx="2872">
                  <c:v>22.258389521816635</c:v>
                </c:pt>
                <c:pt idx="2873">
                  <c:v>22.266139657444008</c:v>
                </c:pt>
                <c:pt idx="2874">
                  <c:v>22.273889793071383</c:v>
                </c:pt>
                <c:pt idx="2875">
                  <c:v>22.281639928698755</c:v>
                </c:pt>
                <c:pt idx="2876">
                  <c:v>22.289390064326131</c:v>
                </c:pt>
                <c:pt idx="2877">
                  <c:v>22.297140199953503</c:v>
                </c:pt>
                <c:pt idx="2878">
                  <c:v>22.304890335580875</c:v>
                </c:pt>
                <c:pt idx="2879">
                  <c:v>22.312640471208251</c:v>
                </c:pt>
                <c:pt idx="2880">
                  <c:v>22.320390606835623</c:v>
                </c:pt>
                <c:pt idx="2881">
                  <c:v>22.328140742462995</c:v>
                </c:pt>
                <c:pt idx="2882">
                  <c:v>22.335890878090371</c:v>
                </c:pt>
                <c:pt idx="2883">
                  <c:v>22.343641013717743</c:v>
                </c:pt>
                <c:pt idx="2884">
                  <c:v>22.351391149345119</c:v>
                </c:pt>
                <c:pt idx="2885">
                  <c:v>22.359141284972491</c:v>
                </c:pt>
                <c:pt idx="2886">
                  <c:v>22.366891420599863</c:v>
                </c:pt>
                <c:pt idx="2887">
                  <c:v>22.374641556227239</c:v>
                </c:pt>
                <c:pt idx="2888">
                  <c:v>22.382391691854611</c:v>
                </c:pt>
                <c:pt idx="2889">
                  <c:v>22.390141827481983</c:v>
                </c:pt>
                <c:pt idx="2890">
                  <c:v>22.397891963109359</c:v>
                </c:pt>
                <c:pt idx="2891">
                  <c:v>22.405642098736731</c:v>
                </c:pt>
                <c:pt idx="2892">
                  <c:v>22.413392234364107</c:v>
                </c:pt>
                <c:pt idx="2893">
                  <c:v>22.421142369991479</c:v>
                </c:pt>
                <c:pt idx="2894">
                  <c:v>22.428892505618851</c:v>
                </c:pt>
                <c:pt idx="2895">
                  <c:v>22.436642641246227</c:v>
                </c:pt>
                <c:pt idx="2896">
                  <c:v>22.444392776873599</c:v>
                </c:pt>
                <c:pt idx="2897">
                  <c:v>22.452142912500971</c:v>
                </c:pt>
                <c:pt idx="2898">
                  <c:v>22.459893048128347</c:v>
                </c:pt>
                <c:pt idx="2899">
                  <c:v>22.467643183755719</c:v>
                </c:pt>
                <c:pt idx="2900">
                  <c:v>22.475393319383095</c:v>
                </c:pt>
                <c:pt idx="2901">
                  <c:v>22.483143455010467</c:v>
                </c:pt>
                <c:pt idx="2902">
                  <c:v>22.490893590637839</c:v>
                </c:pt>
                <c:pt idx="2903">
                  <c:v>22.498643726265215</c:v>
                </c:pt>
                <c:pt idx="2904">
                  <c:v>22.506393861892587</c:v>
                </c:pt>
                <c:pt idx="2905">
                  <c:v>22.514143997519962</c:v>
                </c:pt>
                <c:pt idx="2906">
                  <c:v>22.521894133147335</c:v>
                </c:pt>
                <c:pt idx="2907">
                  <c:v>22.529644268774707</c:v>
                </c:pt>
                <c:pt idx="2908">
                  <c:v>22.537394404402082</c:v>
                </c:pt>
                <c:pt idx="2909">
                  <c:v>22.545144540029455</c:v>
                </c:pt>
                <c:pt idx="2910">
                  <c:v>22.552894675656827</c:v>
                </c:pt>
                <c:pt idx="2911">
                  <c:v>22.560644811284202</c:v>
                </c:pt>
                <c:pt idx="2912">
                  <c:v>22.568394946911575</c:v>
                </c:pt>
                <c:pt idx="2913">
                  <c:v>22.57614508253895</c:v>
                </c:pt>
                <c:pt idx="2914">
                  <c:v>22.583895218166322</c:v>
                </c:pt>
                <c:pt idx="2915">
                  <c:v>22.591645353793695</c:v>
                </c:pt>
                <c:pt idx="2916">
                  <c:v>22.59939548942107</c:v>
                </c:pt>
                <c:pt idx="2917">
                  <c:v>22.607145625048442</c:v>
                </c:pt>
                <c:pt idx="2918">
                  <c:v>22.614895760675815</c:v>
                </c:pt>
                <c:pt idx="2919">
                  <c:v>22.62264589630319</c:v>
                </c:pt>
                <c:pt idx="2920">
                  <c:v>22.630396031930562</c:v>
                </c:pt>
                <c:pt idx="2921">
                  <c:v>22.638146167557938</c:v>
                </c:pt>
                <c:pt idx="2922">
                  <c:v>22.64589630318531</c:v>
                </c:pt>
                <c:pt idx="2923">
                  <c:v>22.653646438812682</c:v>
                </c:pt>
                <c:pt idx="2924">
                  <c:v>22.661396574440058</c:v>
                </c:pt>
                <c:pt idx="2925">
                  <c:v>22.66914671006743</c:v>
                </c:pt>
                <c:pt idx="2926">
                  <c:v>22.676896845694802</c:v>
                </c:pt>
                <c:pt idx="2927">
                  <c:v>22.684646981322178</c:v>
                </c:pt>
                <c:pt idx="2928">
                  <c:v>22.69239711694955</c:v>
                </c:pt>
                <c:pt idx="2929">
                  <c:v>22.700147252576926</c:v>
                </c:pt>
                <c:pt idx="2930">
                  <c:v>22.707897388204298</c:v>
                </c:pt>
                <c:pt idx="2931">
                  <c:v>22.71564752383167</c:v>
                </c:pt>
                <c:pt idx="2932">
                  <c:v>22.723397659459046</c:v>
                </c:pt>
                <c:pt idx="2933">
                  <c:v>22.731147795086418</c:v>
                </c:pt>
                <c:pt idx="2934">
                  <c:v>22.73889793071379</c:v>
                </c:pt>
                <c:pt idx="2935">
                  <c:v>22.746648066341166</c:v>
                </c:pt>
                <c:pt idx="2936">
                  <c:v>22.754398201968538</c:v>
                </c:pt>
                <c:pt idx="2937">
                  <c:v>22.762148337595914</c:v>
                </c:pt>
                <c:pt idx="2938">
                  <c:v>22.769898473223286</c:v>
                </c:pt>
                <c:pt idx="2939">
                  <c:v>22.777648608850658</c:v>
                </c:pt>
                <c:pt idx="2940">
                  <c:v>22.785398744478034</c:v>
                </c:pt>
                <c:pt idx="2941">
                  <c:v>22.793148880105406</c:v>
                </c:pt>
                <c:pt idx="2942">
                  <c:v>22.800899015732778</c:v>
                </c:pt>
                <c:pt idx="2943">
                  <c:v>22.808649151360154</c:v>
                </c:pt>
                <c:pt idx="2944">
                  <c:v>22.816399286987526</c:v>
                </c:pt>
                <c:pt idx="2945">
                  <c:v>22.824149422614902</c:v>
                </c:pt>
                <c:pt idx="2946">
                  <c:v>22.831899558242274</c:v>
                </c:pt>
                <c:pt idx="2947">
                  <c:v>22.839649693869646</c:v>
                </c:pt>
                <c:pt idx="2948">
                  <c:v>22.847399829497022</c:v>
                </c:pt>
                <c:pt idx="2949">
                  <c:v>22.855149965124394</c:v>
                </c:pt>
                <c:pt idx="2950">
                  <c:v>22.862900100751766</c:v>
                </c:pt>
                <c:pt idx="2951">
                  <c:v>22.870650236379142</c:v>
                </c:pt>
                <c:pt idx="2952">
                  <c:v>22.878400372006514</c:v>
                </c:pt>
                <c:pt idx="2953">
                  <c:v>22.886150507633889</c:v>
                </c:pt>
                <c:pt idx="2954">
                  <c:v>22.893900643261262</c:v>
                </c:pt>
                <c:pt idx="2955">
                  <c:v>22.901650778888634</c:v>
                </c:pt>
                <c:pt idx="2956">
                  <c:v>22.909400914516009</c:v>
                </c:pt>
                <c:pt idx="2957">
                  <c:v>22.917151050143381</c:v>
                </c:pt>
                <c:pt idx="2958">
                  <c:v>22.924901185770754</c:v>
                </c:pt>
                <c:pt idx="2959">
                  <c:v>22.932651321398129</c:v>
                </c:pt>
                <c:pt idx="2960">
                  <c:v>22.940401457025501</c:v>
                </c:pt>
                <c:pt idx="2961">
                  <c:v>22.948151592652877</c:v>
                </c:pt>
                <c:pt idx="2962">
                  <c:v>22.955901728280249</c:v>
                </c:pt>
                <c:pt idx="2963">
                  <c:v>22.963651863907621</c:v>
                </c:pt>
                <c:pt idx="2964">
                  <c:v>22.971401999534997</c:v>
                </c:pt>
                <c:pt idx="2965">
                  <c:v>22.979152135162369</c:v>
                </c:pt>
                <c:pt idx="2966">
                  <c:v>22.986902270789741</c:v>
                </c:pt>
                <c:pt idx="2967">
                  <c:v>22.994652406417117</c:v>
                </c:pt>
                <c:pt idx="2968">
                  <c:v>23.002402542044489</c:v>
                </c:pt>
                <c:pt idx="2969">
                  <c:v>23.010152677671865</c:v>
                </c:pt>
                <c:pt idx="2970">
                  <c:v>23.017902813299237</c:v>
                </c:pt>
                <c:pt idx="2971">
                  <c:v>23.025652948926609</c:v>
                </c:pt>
                <c:pt idx="2972">
                  <c:v>23.033403084553985</c:v>
                </c:pt>
                <c:pt idx="2973">
                  <c:v>23.041153220181357</c:v>
                </c:pt>
                <c:pt idx="2974">
                  <c:v>23.048903355808729</c:v>
                </c:pt>
                <c:pt idx="2975">
                  <c:v>23.056653491436105</c:v>
                </c:pt>
                <c:pt idx="2976">
                  <c:v>23.064403627063477</c:v>
                </c:pt>
                <c:pt idx="2977">
                  <c:v>23.072153762690853</c:v>
                </c:pt>
                <c:pt idx="2978">
                  <c:v>23.079903898318225</c:v>
                </c:pt>
                <c:pt idx="2979">
                  <c:v>23.087654033945597</c:v>
                </c:pt>
                <c:pt idx="2980">
                  <c:v>23.095404169572973</c:v>
                </c:pt>
                <c:pt idx="2981">
                  <c:v>23.103154305200345</c:v>
                </c:pt>
                <c:pt idx="2982">
                  <c:v>23.110904440827717</c:v>
                </c:pt>
                <c:pt idx="2983">
                  <c:v>23.118654576455093</c:v>
                </c:pt>
                <c:pt idx="2984">
                  <c:v>23.126404712082465</c:v>
                </c:pt>
                <c:pt idx="2985">
                  <c:v>23.134154847709841</c:v>
                </c:pt>
                <c:pt idx="2986">
                  <c:v>23.141904983337213</c:v>
                </c:pt>
                <c:pt idx="2987">
                  <c:v>23.149655118964585</c:v>
                </c:pt>
                <c:pt idx="2988">
                  <c:v>23.157405254591961</c:v>
                </c:pt>
                <c:pt idx="2989">
                  <c:v>23.165155390219333</c:v>
                </c:pt>
                <c:pt idx="2990">
                  <c:v>23.172905525846705</c:v>
                </c:pt>
                <c:pt idx="2991">
                  <c:v>23.180655661474081</c:v>
                </c:pt>
                <c:pt idx="2992">
                  <c:v>23.188405797101453</c:v>
                </c:pt>
                <c:pt idx="2993">
                  <c:v>23.196155932728828</c:v>
                </c:pt>
                <c:pt idx="2994">
                  <c:v>23.203906068356201</c:v>
                </c:pt>
                <c:pt idx="2995">
                  <c:v>23.211656203983573</c:v>
                </c:pt>
                <c:pt idx="2996">
                  <c:v>23.219406339610948</c:v>
                </c:pt>
                <c:pt idx="2997">
                  <c:v>23.227156475238321</c:v>
                </c:pt>
                <c:pt idx="2998">
                  <c:v>23.234906610865693</c:v>
                </c:pt>
                <c:pt idx="2999">
                  <c:v>23.242656746493068</c:v>
                </c:pt>
                <c:pt idx="3000">
                  <c:v>23.250406882120441</c:v>
                </c:pt>
                <c:pt idx="3001">
                  <c:v>23.258157017747816</c:v>
                </c:pt>
                <c:pt idx="3002">
                  <c:v>23.265907153375188</c:v>
                </c:pt>
                <c:pt idx="3003">
                  <c:v>23.273657289002561</c:v>
                </c:pt>
                <c:pt idx="3004">
                  <c:v>23.281407424629936</c:v>
                </c:pt>
                <c:pt idx="3005">
                  <c:v>23.289157560257308</c:v>
                </c:pt>
                <c:pt idx="3006">
                  <c:v>23.296907695884681</c:v>
                </c:pt>
                <c:pt idx="3007">
                  <c:v>23.304657831512056</c:v>
                </c:pt>
                <c:pt idx="3008">
                  <c:v>23.312407967139428</c:v>
                </c:pt>
                <c:pt idx="3009">
                  <c:v>23.320158102766804</c:v>
                </c:pt>
                <c:pt idx="3010">
                  <c:v>23.327908238394176</c:v>
                </c:pt>
                <c:pt idx="3011">
                  <c:v>23.335658374021548</c:v>
                </c:pt>
                <c:pt idx="3012">
                  <c:v>23.343408509648924</c:v>
                </c:pt>
                <c:pt idx="3013">
                  <c:v>23.351158645276296</c:v>
                </c:pt>
                <c:pt idx="3014">
                  <c:v>23.358908780903668</c:v>
                </c:pt>
                <c:pt idx="3015">
                  <c:v>23.366658916531044</c:v>
                </c:pt>
                <c:pt idx="3016">
                  <c:v>23.374409052158416</c:v>
                </c:pt>
                <c:pt idx="3017">
                  <c:v>23.382159187785792</c:v>
                </c:pt>
                <c:pt idx="3018">
                  <c:v>23.389909323413164</c:v>
                </c:pt>
                <c:pt idx="3019">
                  <c:v>23.397659459040536</c:v>
                </c:pt>
                <c:pt idx="3020">
                  <c:v>23.405409594667912</c:v>
                </c:pt>
                <c:pt idx="3021">
                  <c:v>23.413159730295284</c:v>
                </c:pt>
                <c:pt idx="3022">
                  <c:v>23.420909865922656</c:v>
                </c:pt>
                <c:pt idx="3023">
                  <c:v>23.428660001550032</c:v>
                </c:pt>
                <c:pt idx="3024">
                  <c:v>23.436410137177404</c:v>
                </c:pt>
                <c:pt idx="3025">
                  <c:v>23.44416027280478</c:v>
                </c:pt>
                <c:pt idx="3026">
                  <c:v>23.451910408432152</c:v>
                </c:pt>
                <c:pt idx="3027">
                  <c:v>23.459660544059524</c:v>
                </c:pt>
                <c:pt idx="3028">
                  <c:v>23.4674106796869</c:v>
                </c:pt>
                <c:pt idx="3029">
                  <c:v>23.475160815314272</c:v>
                </c:pt>
                <c:pt idx="3030">
                  <c:v>23.482910950941644</c:v>
                </c:pt>
                <c:pt idx="3031">
                  <c:v>23.49066108656902</c:v>
                </c:pt>
                <c:pt idx="3032">
                  <c:v>23.498411222196392</c:v>
                </c:pt>
                <c:pt idx="3033">
                  <c:v>23.506161357823768</c:v>
                </c:pt>
                <c:pt idx="3034">
                  <c:v>23.51391149345114</c:v>
                </c:pt>
                <c:pt idx="3035">
                  <c:v>23.521661629078512</c:v>
                </c:pt>
                <c:pt idx="3036">
                  <c:v>23.529411764705888</c:v>
                </c:pt>
                <c:pt idx="3037">
                  <c:v>23.53716190033326</c:v>
                </c:pt>
                <c:pt idx="3038">
                  <c:v>23.544912035960632</c:v>
                </c:pt>
                <c:pt idx="3039">
                  <c:v>23.552662171588008</c:v>
                </c:pt>
                <c:pt idx="3040">
                  <c:v>23.56041230721538</c:v>
                </c:pt>
                <c:pt idx="3041">
                  <c:v>23.568162442842755</c:v>
                </c:pt>
                <c:pt idx="3042">
                  <c:v>23.575912578470128</c:v>
                </c:pt>
                <c:pt idx="3043">
                  <c:v>23.5836627140975</c:v>
                </c:pt>
                <c:pt idx="3044">
                  <c:v>23.591412849724875</c:v>
                </c:pt>
                <c:pt idx="3045">
                  <c:v>23.599162985352248</c:v>
                </c:pt>
                <c:pt idx="3046">
                  <c:v>23.60691312097962</c:v>
                </c:pt>
                <c:pt idx="3047">
                  <c:v>23.614663256606995</c:v>
                </c:pt>
                <c:pt idx="3048">
                  <c:v>23.622413392234368</c:v>
                </c:pt>
                <c:pt idx="3049">
                  <c:v>23.630163527861743</c:v>
                </c:pt>
                <c:pt idx="3050">
                  <c:v>23.637913663489115</c:v>
                </c:pt>
                <c:pt idx="3051">
                  <c:v>23.645663799116488</c:v>
                </c:pt>
                <c:pt idx="3052">
                  <c:v>23.653413934743863</c:v>
                </c:pt>
                <c:pt idx="3053">
                  <c:v>23.661164070371235</c:v>
                </c:pt>
                <c:pt idx="3054">
                  <c:v>23.668914205998608</c:v>
                </c:pt>
                <c:pt idx="3055">
                  <c:v>23.676664341625983</c:v>
                </c:pt>
                <c:pt idx="3056">
                  <c:v>23.684414477253355</c:v>
                </c:pt>
                <c:pt idx="3057">
                  <c:v>23.692164612880731</c:v>
                </c:pt>
                <c:pt idx="3058">
                  <c:v>23.699914748508103</c:v>
                </c:pt>
                <c:pt idx="3059">
                  <c:v>23.707664884135475</c:v>
                </c:pt>
                <c:pt idx="3060">
                  <c:v>23.715415019762851</c:v>
                </c:pt>
                <c:pt idx="3061">
                  <c:v>23.723165155390223</c:v>
                </c:pt>
                <c:pt idx="3062">
                  <c:v>23.730915291017595</c:v>
                </c:pt>
                <c:pt idx="3063">
                  <c:v>23.738665426644971</c:v>
                </c:pt>
                <c:pt idx="3064">
                  <c:v>23.746415562272343</c:v>
                </c:pt>
                <c:pt idx="3065">
                  <c:v>23.754165697899719</c:v>
                </c:pt>
                <c:pt idx="3066">
                  <c:v>23.761915833527091</c:v>
                </c:pt>
                <c:pt idx="3067">
                  <c:v>23.769665969154463</c:v>
                </c:pt>
                <c:pt idx="3068">
                  <c:v>23.777416104781839</c:v>
                </c:pt>
                <c:pt idx="3069">
                  <c:v>23.785166240409211</c:v>
                </c:pt>
                <c:pt idx="3070">
                  <c:v>23.792916376036583</c:v>
                </c:pt>
                <c:pt idx="3071">
                  <c:v>23.800666511663959</c:v>
                </c:pt>
                <c:pt idx="3072">
                  <c:v>23.808416647291331</c:v>
                </c:pt>
                <c:pt idx="3073">
                  <c:v>23.816166782918707</c:v>
                </c:pt>
                <c:pt idx="3074">
                  <c:v>23.823916918546079</c:v>
                </c:pt>
                <c:pt idx="3075">
                  <c:v>23.831667054173451</c:v>
                </c:pt>
                <c:pt idx="3076">
                  <c:v>23.839417189800827</c:v>
                </c:pt>
                <c:pt idx="3077">
                  <c:v>23.847167325428199</c:v>
                </c:pt>
                <c:pt idx="3078">
                  <c:v>23.854917461055575</c:v>
                </c:pt>
                <c:pt idx="3079">
                  <c:v>23.862667596682947</c:v>
                </c:pt>
                <c:pt idx="3080">
                  <c:v>23.870417732310319</c:v>
                </c:pt>
                <c:pt idx="3081">
                  <c:v>23.878167867937695</c:v>
                </c:pt>
                <c:pt idx="3082">
                  <c:v>23.885918003565067</c:v>
                </c:pt>
                <c:pt idx="3083">
                  <c:v>23.893668139192439</c:v>
                </c:pt>
                <c:pt idx="3084">
                  <c:v>23.901418274819815</c:v>
                </c:pt>
                <c:pt idx="3085">
                  <c:v>23.909168410447187</c:v>
                </c:pt>
                <c:pt idx="3086">
                  <c:v>23.916918546074562</c:v>
                </c:pt>
                <c:pt idx="3087">
                  <c:v>23.924668681701935</c:v>
                </c:pt>
                <c:pt idx="3088">
                  <c:v>23.932418817329307</c:v>
                </c:pt>
                <c:pt idx="3089">
                  <c:v>23.940168952956682</c:v>
                </c:pt>
                <c:pt idx="3090">
                  <c:v>23.947919088584054</c:v>
                </c:pt>
                <c:pt idx="3091">
                  <c:v>23.955669224211427</c:v>
                </c:pt>
                <c:pt idx="3092">
                  <c:v>23.963419359838802</c:v>
                </c:pt>
                <c:pt idx="3093">
                  <c:v>23.971169495466174</c:v>
                </c:pt>
                <c:pt idx="3094">
                  <c:v>23.97891963109355</c:v>
                </c:pt>
                <c:pt idx="3095">
                  <c:v>23.986669766720922</c:v>
                </c:pt>
                <c:pt idx="3096">
                  <c:v>23.994419902348294</c:v>
                </c:pt>
                <c:pt idx="3097">
                  <c:v>24.00217003797567</c:v>
                </c:pt>
                <c:pt idx="3098">
                  <c:v>24.009920173603042</c:v>
                </c:pt>
                <c:pt idx="3099">
                  <c:v>24.017670309230414</c:v>
                </c:pt>
                <c:pt idx="3100">
                  <c:v>24.02542044485779</c:v>
                </c:pt>
                <c:pt idx="3101">
                  <c:v>24.033170580485162</c:v>
                </c:pt>
                <c:pt idx="3102">
                  <c:v>24.040920716112538</c:v>
                </c:pt>
                <c:pt idx="3103">
                  <c:v>24.04867085173991</c:v>
                </c:pt>
                <c:pt idx="3104">
                  <c:v>24.056420987367282</c:v>
                </c:pt>
                <c:pt idx="3105">
                  <c:v>24.064171122994658</c:v>
                </c:pt>
                <c:pt idx="3106">
                  <c:v>24.07192125862203</c:v>
                </c:pt>
                <c:pt idx="3107">
                  <c:v>24.079671394249402</c:v>
                </c:pt>
                <c:pt idx="3108">
                  <c:v>24.087421529876778</c:v>
                </c:pt>
                <c:pt idx="3109">
                  <c:v>24.09517166550415</c:v>
                </c:pt>
                <c:pt idx="3110">
                  <c:v>24.102921801131526</c:v>
                </c:pt>
                <c:pt idx="3111">
                  <c:v>24.110671936758898</c:v>
                </c:pt>
                <c:pt idx="3112">
                  <c:v>24.11842207238627</c:v>
                </c:pt>
                <c:pt idx="3113">
                  <c:v>24.126172208013646</c:v>
                </c:pt>
                <c:pt idx="3114">
                  <c:v>24.133922343641018</c:v>
                </c:pt>
                <c:pt idx="3115">
                  <c:v>24.14167247926839</c:v>
                </c:pt>
                <c:pt idx="3116">
                  <c:v>24.149422614895766</c:v>
                </c:pt>
                <c:pt idx="3117">
                  <c:v>24.157172750523138</c:v>
                </c:pt>
                <c:pt idx="3118">
                  <c:v>24.164922886150514</c:v>
                </c:pt>
                <c:pt idx="3119">
                  <c:v>24.172673021777886</c:v>
                </c:pt>
                <c:pt idx="3120">
                  <c:v>24.180423157405258</c:v>
                </c:pt>
                <c:pt idx="3121">
                  <c:v>24.188173293032634</c:v>
                </c:pt>
                <c:pt idx="3122">
                  <c:v>24.195923428660006</c:v>
                </c:pt>
                <c:pt idx="3123">
                  <c:v>24.203673564287378</c:v>
                </c:pt>
                <c:pt idx="3124">
                  <c:v>24.211423699914754</c:v>
                </c:pt>
                <c:pt idx="3125">
                  <c:v>24.219173835542126</c:v>
                </c:pt>
                <c:pt idx="3126">
                  <c:v>24.226923971169501</c:v>
                </c:pt>
                <c:pt idx="3127">
                  <c:v>24.234674106796874</c:v>
                </c:pt>
                <c:pt idx="3128">
                  <c:v>24.242424242424246</c:v>
                </c:pt>
                <c:pt idx="3129">
                  <c:v>24.250174378051621</c:v>
                </c:pt>
                <c:pt idx="3130">
                  <c:v>24.257924513678994</c:v>
                </c:pt>
                <c:pt idx="3131">
                  <c:v>24.265674649306366</c:v>
                </c:pt>
                <c:pt idx="3132">
                  <c:v>24.273424784933741</c:v>
                </c:pt>
                <c:pt idx="3133">
                  <c:v>24.281174920561114</c:v>
                </c:pt>
                <c:pt idx="3134">
                  <c:v>24.288925056188489</c:v>
                </c:pt>
                <c:pt idx="3135">
                  <c:v>24.296675191815861</c:v>
                </c:pt>
                <c:pt idx="3136">
                  <c:v>24.304425327443234</c:v>
                </c:pt>
                <c:pt idx="3137">
                  <c:v>24.312175463070609</c:v>
                </c:pt>
                <c:pt idx="3138">
                  <c:v>24.319925598697981</c:v>
                </c:pt>
                <c:pt idx="3139">
                  <c:v>24.327675734325354</c:v>
                </c:pt>
                <c:pt idx="3140">
                  <c:v>24.335425869952729</c:v>
                </c:pt>
                <c:pt idx="3141">
                  <c:v>24.343176005580101</c:v>
                </c:pt>
                <c:pt idx="3142">
                  <c:v>24.350926141207477</c:v>
                </c:pt>
                <c:pt idx="3143">
                  <c:v>24.358676276834849</c:v>
                </c:pt>
                <c:pt idx="3144">
                  <c:v>24.366426412462221</c:v>
                </c:pt>
                <c:pt idx="3145">
                  <c:v>24.374176548089597</c:v>
                </c:pt>
                <c:pt idx="3146">
                  <c:v>24.381926683716969</c:v>
                </c:pt>
                <c:pt idx="3147">
                  <c:v>24.389676819344341</c:v>
                </c:pt>
                <c:pt idx="3148">
                  <c:v>24.397426954971717</c:v>
                </c:pt>
                <c:pt idx="3149">
                  <c:v>24.405177090599089</c:v>
                </c:pt>
                <c:pt idx="3150">
                  <c:v>24.412927226226465</c:v>
                </c:pt>
                <c:pt idx="3151">
                  <c:v>24.420677361853837</c:v>
                </c:pt>
                <c:pt idx="3152">
                  <c:v>24.428427497481209</c:v>
                </c:pt>
                <c:pt idx="3153">
                  <c:v>24.436177633108585</c:v>
                </c:pt>
                <c:pt idx="3154">
                  <c:v>24.443927768735957</c:v>
                </c:pt>
                <c:pt idx="3155">
                  <c:v>24.451677904363329</c:v>
                </c:pt>
                <c:pt idx="3156">
                  <c:v>24.459428039990705</c:v>
                </c:pt>
                <c:pt idx="3157">
                  <c:v>24.467178175618077</c:v>
                </c:pt>
                <c:pt idx="3158">
                  <c:v>24.474928311245453</c:v>
                </c:pt>
                <c:pt idx="3159">
                  <c:v>24.482678446872825</c:v>
                </c:pt>
                <c:pt idx="3160">
                  <c:v>24.490428582500197</c:v>
                </c:pt>
                <c:pt idx="3161">
                  <c:v>24.498178718127573</c:v>
                </c:pt>
                <c:pt idx="3162">
                  <c:v>24.505928853754945</c:v>
                </c:pt>
                <c:pt idx="3163">
                  <c:v>24.513678989382317</c:v>
                </c:pt>
                <c:pt idx="3164">
                  <c:v>24.521429125009693</c:v>
                </c:pt>
                <c:pt idx="3165">
                  <c:v>24.529179260637065</c:v>
                </c:pt>
                <c:pt idx="3166">
                  <c:v>24.536929396264441</c:v>
                </c:pt>
                <c:pt idx="3167">
                  <c:v>24.544679531891813</c:v>
                </c:pt>
                <c:pt idx="3168">
                  <c:v>24.552429667519185</c:v>
                </c:pt>
                <c:pt idx="3169">
                  <c:v>24.560179803146561</c:v>
                </c:pt>
                <c:pt idx="3170">
                  <c:v>24.567929938773933</c:v>
                </c:pt>
                <c:pt idx="3171">
                  <c:v>24.575680074401305</c:v>
                </c:pt>
                <c:pt idx="3172">
                  <c:v>24.583430210028681</c:v>
                </c:pt>
                <c:pt idx="3173">
                  <c:v>24.591180345656053</c:v>
                </c:pt>
                <c:pt idx="3174">
                  <c:v>24.598930481283428</c:v>
                </c:pt>
                <c:pt idx="3175">
                  <c:v>24.606680616910801</c:v>
                </c:pt>
                <c:pt idx="3176">
                  <c:v>24.614430752538173</c:v>
                </c:pt>
                <c:pt idx="3177">
                  <c:v>24.622180888165548</c:v>
                </c:pt>
                <c:pt idx="3178">
                  <c:v>24.629931023792921</c:v>
                </c:pt>
                <c:pt idx="3179">
                  <c:v>24.637681159420293</c:v>
                </c:pt>
                <c:pt idx="3180">
                  <c:v>24.645431295047668</c:v>
                </c:pt>
                <c:pt idx="3181">
                  <c:v>24.653181430675041</c:v>
                </c:pt>
                <c:pt idx="3182">
                  <c:v>24.660931566302416</c:v>
                </c:pt>
                <c:pt idx="3183">
                  <c:v>24.668681701929788</c:v>
                </c:pt>
                <c:pt idx="3184">
                  <c:v>24.676431837557161</c:v>
                </c:pt>
                <c:pt idx="3185">
                  <c:v>24.684181973184536</c:v>
                </c:pt>
                <c:pt idx="3186">
                  <c:v>24.691932108811908</c:v>
                </c:pt>
                <c:pt idx="3187">
                  <c:v>24.699682244439281</c:v>
                </c:pt>
                <c:pt idx="3188">
                  <c:v>24.707432380066656</c:v>
                </c:pt>
                <c:pt idx="3189">
                  <c:v>24.715182515694028</c:v>
                </c:pt>
                <c:pt idx="3190">
                  <c:v>24.722932651321404</c:v>
                </c:pt>
                <c:pt idx="3191">
                  <c:v>24.730682786948776</c:v>
                </c:pt>
                <c:pt idx="3192">
                  <c:v>24.738432922576148</c:v>
                </c:pt>
                <c:pt idx="3193">
                  <c:v>24.746183058203524</c:v>
                </c:pt>
                <c:pt idx="3194">
                  <c:v>24.753933193830896</c:v>
                </c:pt>
                <c:pt idx="3195">
                  <c:v>24.761683329458268</c:v>
                </c:pt>
                <c:pt idx="3196">
                  <c:v>24.769433465085644</c:v>
                </c:pt>
                <c:pt idx="3197">
                  <c:v>24.777183600713016</c:v>
                </c:pt>
                <c:pt idx="3198">
                  <c:v>24.784933736340392</c:v>
                </c:pt>
                <c:pt idx="3199">
                  <c:v>24.792683871967764</c:v>
                </c:pt>
                <c:pt idx="3200">
                  <c:v>24.800434007595136</c:v>
                </c:pt>
                <c:pt idx="3201">
                  <c:v>24.808184143222512</c:v>
                </c:pt>
                <c:pt idx="3202">
                  <c:v>24.815934278849884</c:v>
                </c:pt>
                <c:pt idx="3203">
                  <c:v>24.823684414477256</c:v>
                </c:pt>
                <c:pt idx="3204">
                  <c:v>24.831434550104632</c:v>
                </c:pt>
                <c:pt idx="3205">
                  <c:v>24.839184685732004</c:v>
                </c:pt>
                <c:pt idx="3206">
                  <c:v>24.84693482135938</c:v>
                </c:pt>
                <c:pt idx="3207">
                  <c:v>24.854684956986752</c:v>
                </c:pt>
                <c:pt idx="3208">
                  <c:v>24.862435092614124</c:v>
                </c:pt>
                <c:pt idx="3209">
                  <c:v>24.8701852282415</c:v>
                </c:pt>
                <c:pt idx="3210">
                  <c:v>24.877935363868872</c:v>
                </c:pt>
                <c:pt idx="3211">
                  <c:v>24.885685499496244</c:v>
                </c:pt>
                <c:pt idx="3212">
                  <c:v>24.89343563512362</c:v>
                </c:pt>
                <c:pt idx="3213">
                  <c:v>24.901185770750992</c:v>
                </c:pt>
                <c:pt idx="3214">
                  <c:v>24.908935906378368</c:v>
                </c:pt>
                <c:pt idx="3215">
                  <c:v>24.91668604200574</c:v>
                </c:pt>
                <c:pt idx="3216">
                  <c:v>24.924436177633112</c:v>
                </c:pt>
                <c:pt idx="3217">
                  <c:v>24.932186313260488</c:v>
                </c:pt>
                <c:pt idx="3218">
                  <c:v>24.93993644888786</c:v>
                </c:pt>
                <c:pt idx="3219">
                  <c:v>24.947686584515232</c:v>
                </c:pt>
                <c:pt idx="3220">
                  <c:v>24.955436720142607</c:v>
                </c:pt>
                <c:pt idx="3221">
                  <c:v>24.96318685576998</c:v>
                </c:pt>
                <c:pt idx="3222">
                  <c:v>24.970936991397355</c:v>
                </c:pt>
                <c:pt idx="3223">
                  <c:v>24.978687127024727</c:v>
                </c:pt>
                <c:pt idx="3224">
                  <c:v>24.9864372626521</c:v>
                </c:pt>
                <c:pt idx="3225">
                  <c:v>24.994187398279475</c:v>
                </c:pt>
                <c:pt idx="3226">
                  <c:v>25.001937533906847</c:v>
                </c:pt>
                <c:pt idx="3227">
                  <c:v>25.00968766953422</c:v>
                </c:pt>
                <c:pt idx="3228">
                  <c:v>25.017437805161595</c:v>
                </c:pt>
                <c:pt idx="3229">
                  <c:v>25.025187940788967</c:v>
                </c:pt>
                <c:pt idx="3230">
                  <c:v>25.032938076416343</c:v>
                </c:pt>
                <c:pt idx="3231">
                  <c:v>25.040688212043715</c:v>
                </c:pt>
                <c:pt idx="3232">
                  <c:v>25.048438347671087</c:v>
                </c:pt>
                <c:pt idx="3233">
                  <c:v>25.056188483298463</c:v>
                </c:pt>
                <c:pt idx="3234">
                  <c:v>25.063938618925835</c:v>
                </c:pt>
                <c:pt idx="3235">
                  <c:v>25.071688754553207</c:v>
                </c:pt>
                <c:pt idx="3236">
                  <c:v>25.079438890180583</c:v>
                </c:pt>
                <c:pt idx="3237">
                  <c:v>25.087189025807955</c:v>
                </c:pt>
                <c:pt idx="3238">
                  <c:v>25.094939161435331</c:v>
                </c:pt>
                <c:pt idx="3239">
                  <c:v>25.102689297062703</c:v>
                </c:pt>
                <c:pt idx="3240">
                  <c:v>25.110439432690075</c:v>
                </c:pt>
                <c:pt idx="3241">
                  <c:v>25.118189568317451</c:v>
                </c:pt>
                <c:pt idx="3242">
                  <c:v>25.125939703944823</c:v>
                </c:pt>
                <c:pt idx="3243">
                  <c:v>25.133689839572199</c:v>
                </c:pt>
                <c:pt idx="3244">
                  <c:v>25.141439975199571</c:v>
                </c:pt>
                <c:pt idx="3245">
                  <c:v>25.149190110826943</c:v>
                </c:pt>
                <c:pt idx="3246">
                  <c:v>25.156940246454319</c:v>
                </c:pt>
                <c:pt idx="3247">
                  <c:v>25.164690382081691</c:v>
                </c:pt>
                <c:pt idx="3248">
                  <c:v>25.172440517709063</c:v>
                </c:pt>
                <c:pt idx="3249">
                  <c:v>25.180190653336439</c:v>
                </c:pt>
                <c:pt idx="3250">
                  <c:v>25.187940788963811</c:v>
                </c:pt>
                <c:pt idx="3251">
                  <c:v>25.195690924591187</c:v>
                </c:pt>
                <c:pt idx="3252">
                  <c:v>25.203441060218559</c:v>
                </c:pt>
                <c:pt idx="3253">
                  <c:v>25.211191195845931</c:v>
                </c:pt>
                <c:pt idx="3254">
                  <c:v>25.218941331473307</c:v>
                </c:pt>
                <c:pt idx="3255">
                  <c:v>25.226691467100679</c:v>
                </c:pt>
                <c:pt idx="3256">
                  <c:v>25.234441602728051</c:v>
                </c:pt>
                <c:pt idx="3257">
                  <c:v>25.242191738355427</c:v>
                </c:pt>
                <c:pt idx="3258">
                  <c:v>25.249941873982799</c:v>
                </c:pt>
                <c:pt idx="3259">
                  <c:v>25.257692009610174</c:v>
                </c:pt>
                <c:pt idx="3260">
                  <c:v>25.265442145237547</c:v>
                </c:pt>
                <c:pt idx="3261">
                  <c:v>25.273192280864919</c:v>
                </c:pt>
                <c:pt idx="3262">
                  <c:v>25.280942416492294</c:v>
                </c:pt>
                <c:pt idx="3263">
                  <c:v>25.288692552119667</c:v>
                </c:pt>
                <c:pt idx="3264">
                  <c:v>25.296442687747039</c:v>
                </c:pt>
                <c:pt idx="3265">
                  <c:v>25.304192823374414</c:v>
                </c:pt>
                <c:pt idx="3266">
                  <c:v>25.311942959001787</c:v>
                </c:pt>
                <c:pt idx="3267">
                  <c:v>25.319693094629162</c:v>
                </c:pt>
                <c:pt idx="3268">
                  <c:v>25.327443230256534</c:v>
                </c:pt>
                <c:pt idx="3269">
                  <c:v>25.335193365883907</c:v>
                </c:pt>
                <c:pt idx="3270">
                  <c:v>25.342943501511282</c:v>
                </c:pt>
                <c:pt idx="3271">
                  <c:v>25.350693637138654</c:v>
                </c:pt>
                <c:pt idx="3272">
                  <c:v>25.358443772766027</c:v>
                </c:pt>
                <c:pt idx="3273">
                  <c:v>25.366193908393402</c:v>
                </c:pt>
                <c:pt idx="3274">
                  <c:v>25.373944044020774</c:v>
                </c:pt>
                <c:pt idx="3275">
                  <c:v>25.38169417964815</c:v>
                </c:pt>
                <c:pt idx="3276">
                  <c:v>25.389444315275522</c:v>
                </c:pt>
                <c:pt idx="3277">
                  <c:v>25.397194450902894</c:v>
                </c:pt>
                <c:pt idx="3278">
                  <c:v>25.40494458653027</c:v>
                </c:pt>
                <c:pt idx="3279">
                  <c:v>25.412694722157642</c:v>
                </c:pt>
                <c:pt idx="3280">
                  <c:v>25.420444857785014</c:v>
                </c:pt>
                <c:pt idx="3281">
                  <c:v>25.42819499341239</c:v>
                </c:pt>
                <c:pt idx="3282">
                  <c:v>25.435945129039762</c:v>
                </c:pt>
                <c:pt idx="3283">
                  <c:v>25.443695264667138</c:v>
                </c:pt>
                <c:pt idx="3284">
                  <c:v>25.45144540029451</c:v>
                </c:pt>
                <c:pt idx="3285">
                  <c:v>25.459195535921882</c:v>
                </c:pt>
                <c:pt idx="3286">
                  <c:v>25.466945671549258</c:v>
                </c:pt>
                <c:pt idx="3287">
                  <c:v>25.47469580717663</c:v>
                </c:pt>
                <c:pt idx="3288">
                  <c:v>25.482445942804002</c:v>
                </c:pt>
                <c:pt idx="3289">
                  <c:v>25.490196078431378</c:v>
                </c:pt>
                <c:pt idx="3290">
                  <c:v>25.49794621405875</c:v>
                </c:pt>
                <c:pt idx="3291">
                  <c:v>25.505696349686126</c:v>
                </c:pt>
                <c:pt idx="3292">
                  <c:v>25.513446485313498</c:v>
                </c:pt>
                <c:pt idx="3293">
                  <c:v>25.52119662094087</c:v>
                </c:pt>
                <c:pt idx="3294">
                  <c:v>25.528946756568246</c:v>
                </c:pt>
                <c:pt idx="3295">
                  <c:v>25.536696892195618</c:v>
                </c:pt>
                <c:pt idx="3296">
                  <c:v>25.54444702782299</c:v>
                </c:pt>
                <c:pt idx="3297">
                  <c:v>25.552197163450366</c:v>
                </c:pt>
                <c:pt idx="3298">
                  <c:v>25.559947299077738</c:v>
                </c:pt>
                <c:pt idx="3299">
                  <c:v>25.567697434705114</c:v>
                </c:pt>
                <c:pt idx="3300">
                  <c:v>25.575447570332486</c:v>
                </c:pt>
                <c:pt idx="3301">
                  <c:v>25.583197705959858</c:v>
                </c:pt>
                <c:pt idx="3302">
                  <c:v>25.590947841587234</c:v>
                </c:pt>
                <c:pt idx="3303">
                  <c:v>25.598697977214606</c:v>
                </c:pt>
                <c:pt idx="3304">
                  <c:v>25.606448112841978</c:v>
                </c:pt>
                <c:pt idx="3305">
                  <c:v>25.614198248469354</c:v>
                </c:pt>
                <c:pt idx="3306">
                  <c:v>25.621948384096726</c:v>
                </c:pt>
                <c:pt idx="3307">
                  <c:v>25.629698519724101</c:v>
                </c:pt>
                <c:pt idx="3308">
                  <c:v>25.637448655351474</c:v>
                </c:pt>
                <c:pt idx="3309">
                  <c:v>25.645198790978846</c:v>
                </c:pt>
                <c:pt idx="3310">
                  <c:v>25.652948926606221</c:v>
                </c:pt>
                <c:pt idx="3311">
                  <c:v>25.660699062233594</c:v>
                </c:pt>
                <c:pt idx="3312">
                  <c:v>25.668449197860966</c:v>
                </c:pt>
                <c:pt idx="3313">
                  <c:v>25.676199333488341</c:v>
                </c:pt>
                <c:pt idx="3314">
                  <c:v>25.683949469115714</c:v>
                </c:pt>
                <c:pt idx="3315">
                  <c:v>25.691699604743089</c:v>
                </c:pt>
                <c:pt idx="3316">
                  <c:v>25.699449740370461</c:v>
                </c:pt>
                <c:pt idx="3317">
                  <c:v>25.707199875997834</c:v>
                </c:pt>
                <c:pt idx="3318">
                  <c:v>25.714950011625209</c:v>
                </c:pt>
                <c:pt idx="3319">
                  <c:v>25.722700147252581</c:v>
                </c:pt>
                <c:pt idx="3320">
                  <c:v>25.730450282879954</c:v>
                </c:pt>
                <c:pt idx="3321">
                  <c:v>25.738200418507329</c:v>
                </c:pt>
                <c:pt idx="3322">
                  <c:v>25.745950554134701</c:v>
                </c:pt>
                <c:pt idx="3323">
                  <c:v>25.753700689762077</c:v>
                </c:pt>
                <c:pt idx="3324">
                  <c:v>25.761450825389449</c:v>
                </c:pt>
                <c:pt idx="3325">
                  <c:v>25.769200961016821</c:v>
                </c:pt>
                <c:pt idx="3326">
                  <c:v>25.776951096644197</c:v>
                </c:pt>
                <c:pt idx="3327">
                  <c:v>25.784701232271569</c:v>
                </c:pt>
                <c:pt idx="3328">
                  <c:v>25.792451367898941</c:v>
                </c:pt>
                <c:pt idx="3329">
                  <c:v>25.800201503526317</c:v>
                </c:pt>
                <c:pt idx="3330">
                  <c:v>25.807951639153689</c:v>
                </c:pt>
                <c:pt idx="3331">
                  <c:v>25.815701774781065</c:v>
                </c:pt>
                <c:pt idx="3332">
                  <c:v>25.823451910408437</c:v>
                </c:pt>
                <c:pt idx="3333">
                  <c:v>25.831202046035809</c:v>
                </c:pt>
                <c:pt idx="3334">
                  <c:v>25.838952181663185</c:v>
                </c:pt>
                <c:pt idx="3335">
                  <c:v>25.846702317290557</c:v>
                </c:pt>
                <c:pt idx="3336">
                  <c:v>25.854452452917929</c:v>
                </c:pt>
                <c:pt idx="3337">
                  <c:v>25.862202588545305</c:v>
                </c:pt>
                <c:pt idx="3338">
                  <c:v>25.869952724172677</c:v>
                </c:pt>
                <c:pt idx="3339">
                  <c:v>25.877702859800053</c:v>
                </c:pt>
                <c:pt idx="3340">
                  <c:v>25.885452995427425</c:v>
                </c:pt>
                <c:pt idx="3341">
                  <c:v>25.893203131054797</c:v>
                </c:pt>
                <c:pt idx="3342">
                  <c:v>25.900953266682173</c:v>
                </c:pt>
                <c:pt idx="3343">
                  <c:v>25.908703402309545</c:v>
                </c:pt>
                <c:pt idx="3344">
                  <c:v>25.916453537936917</c:v>
                </c:pt>
                <c:pt idx="3345">
                  <c:v>25.924203673564293</c:v>
                </c:pt>
                <c:pt idx="3346">
                  <c:v>25.931953809191665</c:v>
                </c:pt>
                <c:pt idx="3347">
                  <c:v>25.939703944819041</c:v>
                </c:pt>
                <c:pt idx="3348">
                  <c:v>25.947454080446413</c:v>
                </c:pt>
                <c:pt idx="3349">
                  <c:v>25.955204216073785</c:v>
                </c:pt>
                <c:pt idx="3350">
                  <c:v>25.962954351701161</c:v>
                </c:pt>
                <c:pt idx="3351">
                  <c:v>25.970704487328533</c:v>
                </c:pt>
                <c:pt idx="3352">
                  <c:v>25.978454622955905</c:v>
                </c:pt>
                <c:pt idx="3353">
                  <c:v>25.98620475858328</c:v>
                </c:pt>
                <c:pt idx="3354">
                  <c:v>25.993954894210653</c:v>
                </c:pt>
                <c:pt idx="3355">
                  <c:v>26.001705029838028</c:v>
                </c:pt>
                <c:pt idx="3356">
                  <c:v>26.0094551654654</c:v>
                </c:pt>
                <c:pt idx="3357">
                  <c:v>26.017205301092773</c:v>
                </c:pt>
                <c:pt idx="3358">
                  <c:v>26.024955436720148</c:v>
                </c:pt>
                <c:pt idx="3359">
                  <c:v>26.03270557234752</c:v>
                </c:pt>
                <c:pt idx="3360">
                  <c:v>26.040455707974893</c:v>
                </c:pt>
                <c:pt idx="3361">
                  <c:v>26.048205843602268</c:v>
                </c:pt>
                <c:pt idx="3362">
                  <c:v>26.05595597922964</c:v>
                </c:pt>
                <c:pt idx="3363">
                  <c:v>26.063706114857016</c:v>
                </c:pt>
                <c:pt idx="3364">
                  <c:v>26.071456250484388</c:v>
                </c:pt>
                <c:pt idx="3365">
                  <c:v>26.07920638611176</c:v>
                </c:pt>
                <c:pt idx="3366">
                  <c:v>26.086956521739136</c:v>
                </c:pt>
                <c:pt idx="3367">
                  <c:v>26.094706657366508</c:v>
                </c:pt>
                <c:pt idx="3368">
                  <c:v>26.10245679299388</c:v>
                </c:pt>
                <c:pt idx="3369">
                  <c:v>26.110206928621256</c:v>
                </c:pt>
                <c:pt idx="3370">
                  <c:v>26.117957064248628</c:v>
                </c:pt>
                <c:pt idx="3371">
                  <c:v>26.125707199876004</c:v>
                </c:pt>
                <c:pt idx="3372">
                  <c:v>26.133457335503376</c:v>
                </c:pt>
                <c:pt idx="3373">
                  <c:v>26.141207471130748</c:v>
                </c:pt>
                <c:pt idx="3374">
                  <c:v>26.148957606758124</c:v>
                </c:pt>
                <c:pt idx="3375">
                  <c:v>26.156707742385496</c:v>
                </c:pt>
                <c:pt idx="3376">
                  <c:v>26.164457878012868</c:v>
                </c:pt>
                <c:pt idx="3377">
                  <c:v>26.172208013640244</c:v>
                </c:pt>
                <c:pt idx="3378">
                  <c:v>26.179958149267616</c:v>
                </c:pt>
                <c:pt idx="3379">
                  <c:v>26.187708284894992</c:v>
                </c:pt>
                <c:pt idx="3380">
                  <c:v>26.195458420522364</c:v>
                </c:pt>
                <c:pt idx="3381">
                  <c:v>26.203208556149736</c:v>
                </c:pt>
                <c:pt idx="3382">
                  <c:v>26.210958691777112</c:v>
                </c:pt>
                <c:pt idx="3383">
                  <c:v>26.218708827404484</c:v>
                </c:pt>
                <c:pt idx="3384">
                  <c:v>26.226458963031856</c:v>
                </c:pt>
                <c:pt idx="3385">
                  <c:v>26.234209098659232</c:v>
                </c:pt>
                <c:pt idx="3386">
                  <c:v>26.241959234286604</c:v>
                </c:pt>
                <c:pt idx="3387">
                  <c:v>26.24970936991398</c:v>
                </c:pt>
                <c:pt idx="3388">
                  <c:v>26.257459505541352</c:v>
                </c:pt>
                <c:pt idx="3389">
                  <c:v>26.265209641168724</c:v>
                </c:pt>
                <c:pt idx="3390">
                  <c:v>26.2729597767961</c:v>
                </c:pt>
                <c:pt idx="3391">
                  <c:v>26.280709912423472</c:v>
                </c:pt>
                <c:pt idx="3392">
                  <c:v>26.288460048050844</c:v>
                </c:pt>
                <c:pt idx="3393">
                  <c:v>26.29621018367822</c:v>
                </c:pt>
                <c:pt idx="3394">
                  <c:v>26.303960319305592</c:v>
                </c:pt>
                <c:pt idx="3395">
                  <c:v>26.311710454932967</c:v>
                </c:pt>
                <c:pt idx="3396">
                  <c:v>26.31946059056034</c:v>
                </c:pt>
                <c:pt idx="3397">
                  <c:v>26.327210726187712</c:v>
                </c:pt>
                <c:pt idx="3398">
                  <c:v>26.334960861815087</c:v>
                </c:pt>
                <c:pt idx="3399">
                  <c:v>26.34271099744246</c:v>
                </c:pt>
                <c:pt idx="3400">
                  <c:v>26.350461133069832</c:v>
                </c:pt>
                <c:pt idx="3401">
                  <c:v>26.358211268697207</c:v>
                </c:pt>
                <c:pt idx="3402">
                  <c:v>26.36596140432458</c:v>
                </c:pt>
                <c:pt idx="3403">
                  <c:v>26.373711539951955</c:v>
                </c:pt>
                <c:pt idx="3404">
                  <c:v>26.381461675579327</c:v>
                </c:pt>
                <c:pt idx="3405">
                  <c:v>26.3892118112067</c:v>
                </c:pt>
                <c:pt idx="3406">
                  <c:v>26.396961946834075</c:v>
                </c:pt>
                <c:pt idx="3407">
                  <c:v>26.404712082461447</c:v>
                </c:pt>
                <c:pt idx="3408">
                  <c:v>26.41246221808882</c:v>
                </c:pt>
                <c:pt idx="3409">
                  <c:v>26.420212353716195</c:v>
                </c:pt>
                <c:pt idx="3410">
                  <c:v>26.427962489343567</c:v>
                </c:pt>
                <c:pt idx="3411">
                  <c:v>26.435712624970943</c:v>
                </c:pt>
                <c:pt idx="3412">
                  <c:v>26.443462760598315</c:v>
                </c:pt>
                <c:pt idx="3413">
                  <c:v>26.451212896225687</c:v>
                </c:pt>
                <c:pt idx="3414">
                  <c:v>26.458963031853063</c:v>
                </c:pt>
                <c:pt idx="3415">
                  <c:v>26.466713167480435</c:v>
                </c:pt>
                <c:pt idx="3416">
                  <c:v>26.474463303107811</c:v>
                </c:pt>
                <c:pt idx="3417">
                  <c:v>26.482213438735183</c:v>
                </c:pt>
                <c:pt idx="3418">
                  <c:v>26.489963574362555</c:v>
                </c:pt>
                <c:pt idx="3419">
                  <c:v>26.497713709989931</c:v>
                </c:pt>
                <c:pt idx="3420">
                  <c:v>26.505463845617303</c:v>
                </c:pt>
                <c:pt idx="3421">
                  <c:v>26.513213981244675</c:v>
                </c:pt>
                <c:pt idx="3422">
                  <c:v>26.520964116872051</c:v>
                </c:pt>
                <c:pt idx="3423">
                  <c:v>26.528714252499423</c:v>
                </c:pt>
                <c:pt idx="3424">
                  <c:v>26.536464388126799</c:v>
                </c:pt>
                <c:pt idx="3425">
                  <c:v>26.544214523754171</c:v>
                </c:pt>
                <c:pt idx="3426">
                  <c:v>26.551964659381543</c:v>
                </c:pt>
                <c:pt idx="3427">
                  <c:v>26.559714795008919</c:v>
                </c:pt>
                <c:pt idx="3428">
                  <c:v>26.567464930636291</c:v>
                </c:pt>
                <c:pt idx="3429">
                  <c:v>26.575215066263663</c:v>
                </c:pt>
                <c:pt idx="3430">
                  <c:v>26.582965201891039</c:v>
                </c:pt>
                <c:pt idx="3431">
                  <c:v>26.590715337518411</c:v>
                </c:pt>
                <c:pt idx="3432">
                  <c:v>26.598465473145787</c:v>
                </c:pt>
                <c:pt idx="3433">
                  <c:v>26.606215608773159</c:v>
                </c:pt>
                <c:pt idx="3434">
                  <c:v>26.613965744400531</c:v>
                </c:pt>
                <c:pt idx="3435">
                  <c:v>26.621715880027907</c:v>
                </c:pt>
                <c:pt idx="3436">
                  <c:v>26.629466015655279</c:v>
                </c:pt>
                <c:pt idx="3437">
                  <c:v>26.637216151282651</c:v>
                </c:pt>
                <c:pt idx="3438">
                  <c:v>26.644966286910027</c:v>
                </c:pt>
                <c:pt idx="3439">
                  <c:v>26.652716422537399</c:v>
                </c:pt>
                <c:pt idx="3440">
                  <c:v>26.660466558164774</c:v>
                </c:pt>
                <c:pt idx="3441">
                  <c:v>26.668216693792147</c:v>
                </c:pt>
                <c:pt idx="3442">
                  <c:v>26.675966829419519</c:v>
                </c:pt>
                <c:pt idx="3443">
                  <c:v>26.683716965046894</c:v>
                </c:pt>
                <c:pt idx="3444">
                  <c:v>26.691467100674267</c:v>
                </c:pt>
                <c:pt idx="3445">
                  <c:v>26.699217236301639</c:v>
                </c:pt>
                <c:pt idx="3446">
                  <c:v>26.706967371929014</c:v>
                </c:pt>
                <c:pt idx="3447">
                  <c:v>26.714717507556387</c:v>
                </c:pt>
                <c:pt idx="3448">
                  <c:v>26.722467643183762</c:v>
                </c:pt>
                <c:pt idx="3449">
                  <c:v>26.730217778811134</c:v>
                </c:pt>
                <c:pt idx="3450">
                  <c:v>26.737967914438507</c:v>
                </c:pt>
                <c:pt idx="3451">
                  <c:v>26.745718050065882</c:v>
                </c:pt>
                <c:pt idx="3452">
                  <c:v>26.753468185693254</c:v>
                </c:pt>
                <c:pt idx="3453">
                  <c:v>26.761218321320627</c:v>
                </c:pt>
                <c:pt idx="3454">
                  <c:v>26.768968456948002</c:v>
                </c:pt>
                <c:pt idx="3455">
                  <c:v>26.776718592575374</c:v>
                </c:pt>
                <c:pt idx="3456">
                  <c:v>26.78446872820275</c:v>
                </c:pt>
                <c:pt idx="3457">
                  <c:v>26.792218863830122</c:v>
                </c:pt>
                <c:pt idx="3458">
                  <c:v>26.799968999457494</c:v>
                </c:pt>
                <c:pt idx="3459">
                  <c:v>26.80771913508487</c:v>
                </c:pt>
                <c:pt idx="3460">
                  <c:v>26.815469270712242</c:v>
                </c:pt>
                <c:pt idx="3461">
                  <c:v>26.823219406339614</c:v>
                </c:pt>
                <c:pt idx="3462">
                  <c:v>26.83096954196699</c:v>
                </c:pt>
                <c:pt idx="3463">
                  <c:v>26.838719677594362</c:v>
                </c:pt>
                <c:pt idx="3464">
                  <c:v>26.846469813221738</c:v>
                </c:pt>
                <c:pt idx="3465">
                  <c:v>26.85421994884911</c:v>
                </c:pt>
                <c:pt idx="3466">
                  <c:v>26.861970084476482</c:v>
                </c:pt>
                <c:pt idx="3467">
                  <c:v>26.869720220103858</c:v>
                </c:pt>
                <c:pt idx="3468">
                  <c:v>26.87747035573123</c:v>
                </c:pt>
                <c:pt idx="3469">
                  <c:v>26.885220491358602</c:v>
                </c:pt>
                <c:pt idx="3470">
                  <c:v>26.892970626985978</c:v>
                </c:pt>
                <c:pt idx="3471">
                  <c:v>26.90072076261335</c:v>
                </c:pt>
                <c:pt idx="3472">
                  <c:v>26.908470898240726</c:v>
                </c:pt>
                <c:pt idx="3473">
                  <c:v>26.916221033868098</c:v>
                </c:pt>
                <c:pt idx="3474">
                  <c:v>26.92397116949547</c:v>
                </c:pt>
                <c:pt idx="3475">
                  <c:v>26.931721305122846</c:v>
                </c:pt>
                <c:pt idx="3476">
                  <c:v>26.939471440750218</c:v>
                </c:pt>
                <c:pt idx="3477">
                  <c:v>26.94722157637759</c:v>
                </c:pt>
                <c:pt idx="3478">
                  <c:v>26.954971712004966</c:v>
                </c:pt>
                <c:pt idx="3479">
                  <c:v>26.962721847632338</c:v>
                </c:pt>
                <c:pt idx="3480">
                  <c:v>26.970471983259714</c:v>
                </c:pt>
                <c:pt idx="3481">
                  <c:v>26.978222118887086</c:v>
                </c:pt>
                <c:pt idx="3482">
                  <c:v>26.985972254514458</c:v>
                </c:pt>
                <c:pt idx="3483">
                  <c:v>26.993722390141834</c:v>
                </c:pt>
                <c:pt idx="3484">
                  <c:v>27.001472525769206</c:v>
                </c:pt>
                <c:pt idx="3485">
                  <c:v>27.009222661396578</c:v>
                </c:pt>
                <c:pt idx="3486">
                  <c:v>27.016972797023953</c:v>
                </c:pt>
                <c:pt idx="3487">
                  <c:v>27.024722932651326</c:v>
                </c:pt>
                <c:pt idx="3488">
                  <c:v>27.032473068278701</c:v>
                </c:pt>
                <c:pt idx="3489">
                  <c:v>27.040223203906073</c:v>
                </c:pt>
                <c:pt idx="3490">
                  <c:v>27.047973339533446</c:v>
                </c:pt>
                <c:pt idx="3491">
                  <c:v>27.055723475160821</c:v>
                </c:pt>
                <c:pt idx="3492">
                  <c:v>27.063473610788193</c:v>
                </c:pt>
                <c:pt idx="3493">
                  <c:v>27.071223746415566</c:v>
                </c:pt>
                <c:pt idx="3494">
                  <c:v>27.078973882042941</c:v>
                </c:pt>
                <c:pt idx="3495">
                  <c:v>27.086724017670313</c:v>
                </c:pt>
                <c:pt idx="3496">
                  <c:v>27.094474153297689</c:v>
                </c:pt>
                <c:pt idx="3497">
                  <c:v>27.102224288925061</c:v>
                </c:pt>
                <c:pt idx="3498">
                  <c:v>27.109974424552433</c:v>
                </c:pt>
                <c:pt idx="3499">
                  <c:v>27.117724560179809</c:v>
                </c:pt>
                <c:pt idx="3500">
                  <c:v>27.125474695807181</c:v>
                </c:pt>
                <c:pt idx="3501">
                  <c:v>27.133224831434553</c:v>
                </c:pt>
                <c:pt idx="3502">
                  <c:v>27.140974967061929</c:v>
                </c:pt>
                <c:pt idx="3503">
                  <c:v>27.148725102689301</c:v>
                </c:pt>
                <c:pt idx="3504">
                  <c:v>27.156475238316677</c:v>
                </c:pt>
                <c:pt idx="3505">
                  <c:v>27.164225373944049</c:v>
                </c:pt>
                <c:pt idx="3506">
                  <c:v>27.171975509571421</c:v>
                </c:pt>
                <c:pt idx="3507">
                  <c:v>27.179725645198797</c:v>
                </c:pt>
                <c:pt idx="3508">
                  <c:v>27.187475780826169</c:v>
                </c:pt>
                <c:pt idx="3509">
                  <c:v>27.195225916453541</c:v>
                </c:pt>
                <c:pt idx="3510">
                  <c:v>27.202976052080917</c:v>
                </c:pt>
                <c:pt idx="3511">
                  <c:v>27.210726187708289</c:v>
                </c:pt>
                <c:pt idx="3512">
                  <c:v>27.218476323335665</c:v>
                </c:pt>
                <c:pt idx="3513">
                  <c:v>27.226226458963037</c:v>
                </c:pt>
                <c:pt idx="3514">
                  <c:v>27.233976594590409</c:v>
                </c:pt>
                <c:pt idx="3515">
                  <c:v>27.241726730217785</c:v>
                </c:pt>
                <c:pt idx="3516">
                  <c:v>27.249476865845157</c:v>
                </c:pt>
                <c:pt idx="3517">
                  <c:v>27.257227001472529</c:v>
                </c:pt>
                <c:pt idx="3518">
                  <c:v>27.264977137099905</c:v>
                </c:pt>
                <c:pt idx="3519">
                  <c:v>27.272727272727277</c:v>
                </c:pt>
                <c:pt idx="3520">
                  <c:v>27.280477408354653</c:v>
                </c:pt>
                <c:pt idx="3521">
                  <c:v>27.288227543982025</c:v>
                </c:pt>
                <c:pt idx="3522">
                  <c:v>27.295977679609397</c:v>
                </c:pt>
                <c:pt idx="3523">
                  <c:v>27.303727815236773</c:v>
                </c:pt>
                <c:pt idx="3524">
                  <c:v>27.311477950864145</c:v>
                </c:pt>
                <c:pt idx="3525">
                  <c:v>27.319228086491517</c:v>
                </c:pt>
                <c:pt idx="3526">
                  <c:v>27.326978222118893</c:v>
                </c:pt>
                <c:pt idx="3527">
                  <c:v>27.334728357746265</c:v>
                </c:pt>
                <c:pt idx="3528">
                  <c:v>27.34247849337364</c:v>
                </c:pt>
                <c:pt idx="3529">
                  <c:v>27.350228629001013</c:v>
                </c:pt>
                <c:pt idx="3530">
                  <c:v>27.357978764628385</c:v>
                </c:pt>
                <c:pt idx="3531">
                  <c:v>27.36572890025576</c:v>
                </c:pt>
                <c:pt idx="3532">
                  <c:v>27.373479035883133</c:v>
                </c:pt>
                <c:pt idx="3533">
                  <c:v>27.381229171510505</c:v>
                </c:pt>
                <c:pt idx="3534">
                  <c:v>27.38897930713788</c:v>
                </c:pt>
                <c:pt idx="3535">
                  <c:v>27.396729442765253</c:v>
                </c:pt>
                <c:pt idx="3536">
                  <c:v>27.404479578392628</c:v>
                </c:pt>
                <c:pt idx="3537">
                  <c:v>27.41222971402</c:v>
                </c:pt>
                <c:pt idx="3538">
                  <c:v>27.419979849647373</c:v>
                </c:pt>
                <c:pt idx="3539">
                  <c:v>27.427729985274748</c:v>
                </c:pt>
                <c:pt idx="3540">
                  <c:v>27.43548012090212</c:v>
                </c:pt>
                <c:pt idx="3541">
                  <c:v>27.443230256529493</c:v>
                </c:pt>
                <c:pt idx="3542">
                  <c:v>27.450980392156868</c:v>
                </c:pt>
                <c:pt idx="3543">
                  <c:v>27.45873052778424</c:v>
                </c:pt>
                <c:pt idx="3544">
                  <c:v>27.466480663411616</c:v>
                </c:pt>
                <c:pt idx="3545">
                  <c:v>27.474230799038988</c:v>
                </c:pt>
                <c:pt idx="3546">
                  <c:v>27.48198093466636</c:v>
                </c:pt>
                <c:pt idx="3547">
                  <c:v>27.489731070293736</c:v>
                </c:pt>
                <c:pt idx="3548">
                  <c:v>27.497481205921108</c:v>
                </c:pt>
                <c:pt idx="3549">
                  <c:v>27.50523134154848</c:v>
                </c:pt>
                <c:pt idx="3550">
                  <c:v>27.512981477175856</c:v>
                </c:pt>
                <c:pt idx="3551">
                  <c:v>27.520731612803228</c:v>
                </c:pt>
                <c:pt idx="3552">
                  <c:v>27.528481748430604</c:v>
                </c:pt>
                <c:pt idx="3553">
                  <c:v>27.536231884057976</c:v>
                </c:pt>
                <c:pt idx="3554">
                  <c:v>27.543982019685348</c:v>
                </c:pt>
                <c:pt idx="3555">
                  <c:v>27.551732155312724</c:v>
                </c:pt>
                <c:pt idx="3556">
                  <c:v>27.559482290940096</c:v>
                </c:pt>
                <c:pt idx="3557">
                  <c:v>27.567232426567468</c:v>
                </c:pt>
                <c:pt idx="3558">
                  <c:v>27.574982562194844</c:v>
                </c:pt>
                <c:pt idx="3559">
                  <c:v>27.582732697822216</c:v>
                </c:pt>
                <c:pt idx="3560">
                  <c:v>27.590482833449592</c:v>
                </c:pt>
                <c:pt idx="3561">
                  <c:v>27.598232969076964</c:v>
                </c:pt>
                <c:pt idx="3562">
                  <c:v>27.605983104704336</c:v>
                </c:pt>
                <c:pt idx="3563">
                  <c:v>27.613733240331712</c:v>
                </c:pt>
                <c:pt idx="3564">
                  <c:v>27.621483375959084</c:v>
                </c:pt>
                <c:pt idx="3565">
                  <c:v>27.629233511586456</c:v>
                </c:pt>
                <c:pt idx="3566">
                  <c:v>27.636983647213832</c:v>
                </c:pt>
                <c:pt idx="3567">
                  <c:v>27.644733782841204</c:v>
                </c:pt>
                <c:pt idx="3568">
                  <c:v>27.65248391846858</c:v>
                </c:pt>
                <c:pt idx="3569">
                  <c:v>27.660234054095952</c:v>
                </c:pt>
                <c:pt idx="3570">
                  <c:v>27.667984189723324</c:v>
                </c:pt>
                <c:pt idx="3571">
                  <c:v>27.6757343253507</c:v>
                </c:pt>
                <c:pt idx="3572">
                  <c:v>27.683484460978072</c:v>
                </c:pt>
                <c:pt idx="3573">
                  <c:v>27.691234596605444</c:v>
                </c:pt>
                <c:pt idx="3574">
                  <c:v>27.69898473223282</c:v>
                </c:pt>
                <c:pt idx="3575">
                  <c:v>27.706734867860192</c:v>
                </c:pt>
                <c:pt idx="3576">
                  <c:v>27.714485003487567</c:v>
                </c:pt>
                <c:pt idx="3577">
                  <c:v>27.72223513911494</c:v>
                </c:pt>
                <c:pt idx="3578">
                  <c:v>27.729985274742312</c:v>
                </c:pt>
                <c:pt idx="3579">
                  <c:v>27.737735410369687</c:v>
                </c:pt>
                <c:pt idx="3580">
                  <c:v>27.74548554599706</c:v>
                </c:pt>
                <c:pt idx="3581">
                  <c:v>27.753235681624432</c:v>
                </c:pt>
                <c:pt idx="3582">
                  <c:v>27.760985817251807</c:v>
                </c:pt>
                <c:pt idx="3583">
                  <c:v>27.76873595287918</c:v>
                </c:pt>
                <c:pt idx="3584">
                  <c:v>27.776486088506555</c:v>
                </c:pt>
                <c:pt idx="3585">
                  <c:v>27.784236224133927</c:v>
                </c:pt>
                <c:pt idx="3586">
                  <c:v>27.791986359761299</c:v>
                </c:pt>
                <c:pt idx="3587">
                  <c:v>27.799736495388675</c:v>
                </c:pt>
                <c:pt idx="3588">
                  <c:v>27.807486631016047</c:v>
                </c:pt>
                <c:pt idx="3589">
                  <c:v>27.815236766643423</c:v>
                </c:pt>
                <c:pt idx="3590">
                  <c:v>27.822986902270795</c:v>
                </c:pt>
                <c:pt idx="3591">
                  <c:v>27.830737037898167</c:v>
                </c:pt>
                <c:pt idx="3592">
                  <c:v>27.838487173525543</c:v>
                </c:pt>
                <c:pt idx="3593">
                  <c:v>27.846237309152915</c:v>
                </c:pt>
                <c:pt idx="3594">
                  <c:v>27.853987444780287</c:v>
                </c:pt>
                <c:pt idx="3595">
                  <c:v>27.861737580407663</c:v>
                </c:pt>
                <c:pt idx="3596">
                  <c:v>27.869487716035035</c:v>
                </c:pt>
                <c:pt idx="3597">
                  <c:v>27.877237851662411</c:v>
                </c:pt>
                <c:pt idx="3598">
                  <c:v>27.884987987289783</c:v>
                </c:pt>
                <c:pt idx="3599">
                  <c:v>27.892738122917155</c:v>
                </c:pt>
                <c:pt idx="3600">
                  <c:v>27.900488258544531</c:v>
                </c:pt>
                <c:pt idx="3601">
                  <c:v>27.908238394171903</c:v>
                </c:pt>
                <c:pt idx="3602">
                  <c:v>27.915988529799275</c:v>
                </c:pt>
                <c:pt idx="3603">
                  <c:v>27.923738665426651</c:v>
                </c:pt>
                <c:pt idx="3604">
                  <c:v>27.931488801054023</c:v>
                </c:pt>
                <c:pt idx="3605">
                  <c:v>27.939238936681399</c:v>
                </c:pt>
                <c:pt idx="3606">
                  <c:v>27.946989072308771</c:v>
                </c:pt>
                <c:pt idx="3607">
                  <c:v>27.954739207936143</c:v>
                </c:pt>
                <c:pt idx="3608">
                  <c:v>27.962489343563519</c:v>
                </c:pt>
                <c:pt idx="3609">
                  <c:v>27.970239479190891</c:v>
                </c:pt>
                <c:pt idx="3610">
                  <c:v>27.977989614818263</c:v>
                </c:pt>
                <c:pt idx="3611">
                  <c:v>27.985739750445639</c:v>
                </c:pt>
                <c:pt idx="3612">
                  <c:v>27.993489886073011</c:v>
                </c:pt>
                <c:pt idx="3613">
                  <c:v>28.001240021700387</c:v>
                </c:pt>
                <c:pt idx="3614">
                  <c:v>28.008990157327759</c:v>
                </c:pt>
                <c:pt idx="3615">
                  <c:v>28.016740292955131</c:v>
                </c:pt>
                <c:pt idx="3616">
                  <c:v>28.024490428582506</c:v>
                </c:pt>
                <c:pt idx="3617">
                  <c:v>28.032240564209879</c:v>
                </c:pt>
                <c:pt idx="3618">
                  <c:v>28.039990699837251</c:v>
                </c:pt>
                <c:pt idx="3619">
                  <c:v>28.047740835464626</c:v>
                </c:pt>
                <c:pt idx="3620">
                  <c:v>28.055490971091999</c:v>
                </c:pt>
                <c:pt idx="3621">
                  <c:v>28.063241106719374</c:v>
                </c:pt>
                <c:pt idx="3622">
                  <c:v>28.070991242346746</c:v>
                </c:pt>
                <c:pt idx="3623">
                  <c:v>28.078741377974119</c:v>
                </c:pt>
                <c:pt idx="3624">
                  <c:v>28.086491513601494</c:v>
                </c:pt>
                <c:pt idx="3625">
                  <c:v>28.094241649228866</c:v>
                </c:pt>
                <c:pt idx="3626">
                  <c:v>28.101991784856239</c:v>
                </c:pt>
                <c:pt idx="3627">
                  <c:v>28.109741920483614</c:v>
                </c:pt>
                <c:pt idx="3628">
                  <c:v>28.117492056110986</c:v>
                </c:pt>
                <c:pt idx="3629">
                  <c:v>28.125242191738362</c:v>
                </c:pt>
                <c:pt idx="3630">
                  <c:v>28.132992327365734</c:v>
                </c:pt>
                <c:pt idx="3631">
                  <c:v>28.140742462993106</c:v>
                </c:pt>
                <c:pt idx="3632">
                  <c:v>28.148492598620482</c:v>
                </c:pt>
                <c:pt idx="3633">
                  <c:v>28.156242734247854</c:v>
                </c:pt>
                <c:pt idx="3634">
                  <c:v>28.163992869875226</c:v>
                </c:pt>
                <c:pt idx="3635">
                  <c:v>28.171743005502602</c:v>
                </c:pt>
                <c:pt idx="3636">
                  <c:v>28.179493141129974</c:v>
                </c:pt>
                <c:pt idx="3637">
                  <c:v>28.18724327675735</c:v>
                </c:pt>
                <c:pt idx="3638">
                  <c:v>28.194993412384722</c:v>
                </c:pt>
                <c:pt idx="3639">
                  <c:v>28.202743548012094</c:v>
                </c:pt>
                <c:pt idx="3640">
                  <c:v>28.21049368363947</c:v>
                </c:pt>
                <c:pt idx="3641">
                  <c:v>28.218243819266842</c:v>
                </c:pt>
                <c:pt idx="3642">
                  <c:v>28.225993954894214</c:v>
                </c:pt>
                <c:pt idx="3643">
                  <c:v>28.23374409052159</c:v>
                </c:pt>
                <c:pt idx="3644">
                  <c:v>28.241494226148962</c:v>
                </c:pt>
                <c:pt idx="3645">
                  <c:v>28.249244361776338</c:v>
                </c:pt>
                <c:pt idx="3646">
                  <c:v>28.25699449740371</c:v>
                </c:pt>
                <c:pt idx="3647">
                  <c:v>28.264744633031082</c:v>
                </c:pt>
                <c:pt idx="3648">
                  <c:v>28.272494768658458</c:v>
                </c:pt>
                <c:pt idx="3649">
                  <c:v>28.28024490428583</c:v>
                </c:pt>
                <c:pt idx="3650">
                  <c:v>28.287995039913202</c:v>
                </c:pt>
                <c:pt idx="3651">
                  <c:v>28.295745175540578</c:v>
                </c:pt>
                <c:pt idx="3652">
                  <c:v>28.30349531116795</c:v>
                </c:pt>
                <c:pt idx="3653">
                  <c:v>28.311245446795326</c:v>
                </c:pt>
                <c:pt idx="3654">
                  <c:v>28.318995582422698</c:v>
                </c:pt>
                <c:pt idx="3655">
                  <c:v>28.32674571805007</c:v>
                </c:pt>
                <c:pt idx="3656">
                  <c:v>28.334495853677446</c:v>
                </c:pt>
                <c:pt idx="3657">
                  <c:v>28.342245989304818</c:v>
                </c:pt>
                <c:pt idx="3658">
                  <c:v>28.34999612493219</c:v>
                </c:pt>
                <c:pt idx="3659">
                  <c:v>28.357746260559566</c:v>
                </c:pt>
                <c:pt idx="3660">
                  <c:v>28.365496396186938</c:v>
                </c:pt>
                <c:pt idx="3661">
                  <c:v>28.373246531814313</c:v>
                </c:pt>
                <c:pt idx="3662">
                  <c:v>28.380996667441686</c:v>
                </c:pt>
                <c:pt idx="3663">
                  <c:v>28.388746803069058</c:v>
                </c:pt>
                <c:pt idx="3664">
                  <c:v>28.396496938696433</c:v>
                </c:pt>
                <c:pt idx="3665">
                  <c:v>28.404247074323806</c:v>
                </c:pt>
                <c:pt idx="3666">
                  <c:v>28.411997209951178</c:v>
                </c:pt>
                <c:pt idx="3667">
                  <c:v>28.419747345578553</c:v>
                </c:pt>
                <c:pt idx="3668">
                  <c:v>28.427497481205926</c:v>
                </c:pt>
                <c:pt idx="3669">
                  <c:v>28.435247616833301</c:v>
                </c:pt>
                <c:pt idx="3670">
                  <c:v>28.442997752460673</c:v>
                </c:pt>
                <c:pt idx="3671">
                  <c:v>28.450747888088046</c:v>
                </c:pt>
                <c:pt idx="3672">
                  <c:v>28.458498023715421</c:v>
                </c:pt>
                <c:pt idx="3673">
                  <c:v>28.466248159342793</c:v>
                </c:pt>
                <c:pt idx="3674">
                  <c:v>28.473998294970166</c:v>
                </c:pt>
                <c:pt idx="3675">
                  <c:v>28.481748430597541</c:v>
                </c:pt>
                <c:pt idx="3676">
                  <c:v>28.489498566224913</c:v>
                </c:pt>
                <c:pt idx="3677">
                  <c:v>28.497248701852289</c:v>
                </c:pt>
                <c:pt idx="3678">
                  <c:v>28.504998837479661</c:v>
                </c:pt>
                <c:pt idx="3679">
                  <c:v>28.512748973107033</c:v>
                </c:pt>
                <c:pt idx="3680">
                  <c:v>28.520499108734409</c:v>
                </c:pt>
                <c:pt idx="3681">
                  <c:v>28.528249244361781</c:v>
                </c:pt>
                <c:pt idx="3682">
                  <c:v>28.535999379989153</c:v>
                </c:pt>
                <c:pt idx="3683">
                  <c:v>28.543749515616529</c:v>
                </c:pt>
                <c:pt idx="3684">
                  <c:v>28.551499651243901</c:v>
                </c:pt>
                <c:pt idx="3685">
                  <c:v>28.559249786871277</c:v>
                </c:pt>
                <c:pt idx="3686">
                  <c:v>28.566999922498649</c:v>
                </c:pt>
                <c:pt idx="3687">
                  <c:v>28.574750058126021</c:v>
                </c:pt>
                <c:pt idx="3688">
                  <c:v>28.582500193753397</c:v>
                </c:pt>
                <c:pt idx="3689">
                  <c:v>28.590250329380769</c:v>
                </c:pt>
                <c:pt idx="3690">
                  <c:v>28.598000465008141</c:v>
                </c:pt>
                <c:pt idx="3691">
                  <c:v>28.605750600635517</c:v>
                </c:pt>
                <c:pt idx="3692">
                  <c:v>28.613500736262889</c:v>
                </c:pt>
                <c:pt idx="3693">
                  <c:v>28.621250871890265</c:v>
                </c:pt>
                <c:pt idx="3694">
                  <c:v>28.629001007517637</c:v>
                </c:pt>
                <c:pt idx="3695">
                  <c:v>28.636751143145009</c:v>
                </c:pt>
                <c:pt idx="3696">
                  <c:v>28.644501278772385</c:v>
                </c:pt>
                <c:pt idx="3697">
                  <c:v>28.652251414399757</c:v>
                </c:pt>
                <c:pt idx="3698">
                  <c:v>28.660001550027129</c:v>
                </c:pt>
                <c:pt idx="3699">
                  <c:v>28.667751685654505</c:v>
                </c:pt>
                <c:pt idx="3700">
                  <c:v>28.675501821281877</c:v>
                </c:pt>
                <c:pt idx="3701">
                  <c:v>28.683251956909253</c:v>
                </c:pt>
                <c:pt idx="3702">
                  <c:v>28.691002092536625</c:v>
                </c:pt>
                <c:pt idx="3703">
                  <c:v>28.698752228163997</c:v>
                </c:pt>
                <c:pt idx="3704">
                  <c:v>28.706502363791373</c:v>
                </c:pt>
                <c:pt idx="3705">
                  <c:v>28.714252499418745</c:v>
                </c:pt>
                <c:pt idx="3706">
                  <c:v>28.722002635046117</c:v>
                </c:pt>
                <c:pt idx="3707">
                  <c:v>28.729752770673493</c:v>
                </c:pt>
                <c:pt idx="3708">
                  <c:v>28.737502906300865</c:v>
                </c:pt>
                <c:pt idx="3709">
                  <c:v>28.74525304192824</c:v>
                </c:pt>
                <c:pt idx="3710">
                  <c:v>28.753003177555613</c:v>
                </c:pt>
                <c:pt idx="3711">
                  <c:v>28.760753313182985</c:v>
                </c:pt>
                <c:pt idx="3712">
                  <c:v>28.76850344881036</c:v>
                </c:pt>
                <c:pt idx="3713">
                  <c:v>28.776253584437733</c:v>
                </c:pt>
                <c:pt idx="3714">
                  <c:v>28.784003720065105</c:v>
                </c:pt>
                <c:pt idx="3715">
                  <c:v>28.79175385569248</c:v>
                </c:pt>
                <c:pt idx="3716">
                  <c:v>28.799503991319853</c:v>
                </c:pt>
                <c:pt idx="3717">
                  <c:v>28.807254126947228</c:v>
                </c:pt>
                <c:pt idx="3718">
                  <c:v>28.8150042625746</c:v>
                </c:pt>
                <c:pt idx="3719">
                  <c:v>28.822754398201972</c:v>
                </c:pt>
                <c:pt idx="3720">
                  <c:v>28.830504533829348</c:v>
                </c:pt>
                <c:pt idx="3721">
                  <c:v>28.83825466945672</c:v>
                </c:pt>
                <c:pt idx="3722">
                  <c:v>28.846004805084092</c:v>
                </c:pt>
                <c:pt idx="3723">
                  <c:v>28.853754940711468</c:v>
                </c:pt>
                <c:pt idx="3724">
                  <c:v>28.86150507633884</c:v>
                </c:pt>
                <c:pt idx="3725">
                  <c:v>28.869255211966216</c:v>
                </c:pt>
                <c:pt idx="3726">
                  <c:v>28.877005347593588</c:v>
                </c:pt>
                <c:pt idx="3727">
                  <c:v>28.88475548322096</c:v>
                </c:pt>
                <c:pt idx="3728">
                  <c:v>28.892505618848336</c:v>
                </c:pt>
                <c:pt idx="3729">
                  <c:v>28.900255754475708</c:v>
                </c:pt>
                <c:pt idx="3730">
                  <c:v>28.90800589010308</c:v>
                </c:pt>
                <c:pt idx="3731">
                  <c:v>28.915756025730456</c:v>
                </c:pt>
                <c:pt idx="3732">
                  <c:v>28.923506161357828</c:v>
                </c:pt>
                <c:pt idx="3733">
                  <c:v>28.931256296985204</c:v>
                </c:pt>
                <c:pt idx="3734">
                  <c:v>28.939006432612576</c:v>
                </c:pt>
                <c:pt idx="3735">
                  <c:v>28.946756568239948</c:v>
                </c:pt>
                <c:pt idx="3736">
                  <c:v>28.954506703867324</c:v>
                </c:pt>
                <c:pt idx="3737">
                  <c:v>28.962256839494696</c:v>
                </c:pt>
                <c:pt idx="3738">
                  <c:v>28.970006975122068</c:v>
                </c:pt>
                <c:pt idx="3739">
                  <c:v>28.977757110749444</c:v>
                </c:pt>
                <c:pt idx="3740">
                  <c:v>28.985507246376816</c:v>
                </c:pt>
                <c:pt idx="3741">
                  <c:v>28.993257382004192</c:v>
                </c:pt>
                <c:pt idx="3742">
                  <c:v>29.001007517631564</c:v>
                </c:pt>
                <c:pt idx="3743">
                  <c:v>29.008757653258936</c:v>
                </c:pt>
                <c:pt idx="3744">
                  <c:v>29.016507788886312</c:v>
                </c:pt>
                <c:pt idx="3745">
                  <c:v>29.024257924513684</c:v>
                </c:pt>
                <c:pt idx="3746">
                  <c:v>29.032008060141056</c:v>
                </c:pt>
                <c:pt idx="3747">
                  <c:v>29.039758195768432</c:v>
                </c:pt>
                <c:pt idx="3748">
                  <c:v>29.047508331395804</c:v>
                </c:pt>
                <c:pt idx="3749">
                  <c:v>29.055258467023179</c:v>
                </c:pt>
                <c:pt idx="3750">
                  <c:v>29.063008602650552</c:v>
                </c:pt>
                <c:pt idx="3751">
                  <c:v>29.070758738277924</c:v>
                </c:pt>
                <c:pt idx="3752">
                  <c:v>29.078508873905299</c:v>
                </c:pt>
                <c:pt idx="3753">
                  <c:v>29.086259009532672</c:v>
                </c:pt>
                <c:pt idx="3754">
                  <c:v>29.094009145160044</c:v>
                </c:pt>
                <c:pt idx="3755">
                  <c:v>29.101759280787419</c:v>
                </c:pt>
                <c:pt idx="3756">
                  <c:v>29.109509416414792</c:v>
                </c:pt>
                <c:pt idx="3757">
                  <c:v>29.117259552042167</c:v>
                </c:pt>
                <c:pt idx="3758">
                  <c:v>29.125009687669539</c:v>
                </c:pt>
                <c:pt idx="3759">
                  <c:v>29.132759823296912</c:v>
                </c:pt>
                <c:pt idx="3760">
                  <c:v>29.140509958924287</c:v>
                </c:pt>
                <c:pt idx="3761">
                  <c:v>29.148260094551659</c:v>
                </c:pt>
                <c:pt idx="3762">
                  <c:v>29.156010230179035</c:v>
                </c:pt>
                <c:pt idx="3763">
                  <c:v>29.163760365806407</c:v>
                </c:pt>
                <c:pt idx="3764">
                  <c:v>29.171510501433779</c:v>
                </c:pt>
                <c:pt idx="3765">
                  <c:v>29.179260637061155</c:v>
                </c:pt>
                <c:pt idx="3766">
                  <c:v>29.187010772688527</c:v>
                </c:pt>
                <c:pt idx="3767">
                  <c:v>29.194760908315899</c:v>
                </c:pt>
                <c:pt idx="3768">
                  <c:v>29.202511043943275</c:v>
                </c:pt>
                <c:pt idx="3769">
                  <c:v>29.210261179570647</c:v>
                </c:pt>
                <c:pt idx="3770">
                  <c:v>29.218011315198023</c:v>
                </c:pt>
                <c:pt idx="3771">
                  <c:v>29.225761450825395</c:v>
                </c:pt>
                <c:pt idx="3772">
                  <c:v>29.233511586452767</c:v>
                </c:pt>
                <c:pt idx="3773">
                  <c:v>29.241261722080143</c:v>
                </c:pt>
                <c:pt idx="3774">
                  <c:v>29.249011857707515</c:v>
                </c:pt>
                <c:pt idx="3775">
                  <c:v>29.256761993334887</c:v>
                </c:pt>
                <c:pt idx="3776">
                  <c:v>29.264512128962263</c:v>
                </c:pt>
                <c:pt idx="3777">
                  <c:v>29.272262264589635</c:v>
                </c:pt>
                <c:pt idx="3778">
                  <c:v>29.280012400217011</c:v>
                </c:pt>
                <c:pt idx="3779">
                  <c:v>29.287762535844383</c:v>
                </c:pt>
                <c:pt idx="3780">
                  <c:v>29.295512671471755</c:v>
                </c:pt>
                <c:pt idx="3781">
                  <c:v>29.303262807099131</c:v>
                </c:pt>
                <c:pt idx="3782">
                  <c:v>29.311012942726503</c:v>
                </c:pt>
                <c:pt idx="3783">
                  <c:v>29.318763078353875</c:v>
                </c:pt>
                <c:pt idx="3784">
                  <c:v>29.326513213981251</c:v>
                </c:pt>
                <c:pt idx="3785">
                  <c:v>29.334263349608623</c:v>
                </c:pt>
                <c:pt idx="3786">
                  <c:v>29.342013485235999</c:v>
                </c:pt>
                <c:pt idx="3787">
                  <c:v>29.349763620863371</c:v>
                </c:pt>
                <c:pt idx="3788">
                  <c:v>29.357513756490743</c:v>
                </c:pt>
                <c:pt idx="3789">
                  <c:v>29.365263892118119</c:v>
                </c:pt>
                <c:pt idx="3790">
                  <c:v>29.373014027745491</c:v>
                </c:pt>
                <c:pt idx="3791">
                  <c:v>29.380764163372863</c:v>
                </c:pt>
                <c:pt idx="3792">
                  <c:v>29.388514299000239</c:v>
                </c:pt>
                <c:pt idx="3793">
                  <c:v>29.396264434627611</c:v>
                </c:pt>
                <c:pt idx="3794">
                  <c:v>29.404014570254986</c:v>
                </c:pt>
                <c:pt idx="3795">
                  <c:v>29.411764705882359</c:v>
                </c:pt>
                <c:pt idx="3796">
                  <c:v>29.419514841509731</c:v>
                </c:pt>
                <c:pt idx="3797">
                  <c:v>29.427264977137106</c:v>
                </c:pt>
                <c:pt idx="3798">
                  <c:v>29.435015112764479</c:v>
                </c:pt>
                <c:pt idx="3799">
                  <c:v>29.442765248391851</c:v>
                </c:pt>
                <c:pt idx="3800">
                  <c:v>29.450515384019226</c:v>
                </c:pt>
                <c:pt idx="3801">
                  <c:v>29.458265519646599</c:v>
                </c:pt>
                <c:pt idx="3802">
                  <c:v>29.466015655273974</c:v>
                </c:pt>
                <c:pt idx="3803">
                  <c:v>29.473765790901346</c:v>
                </c:pt>
                <c:pt idx="3804">
                  <c:v>29.481515926528719</c:v>
                </c:pt>
                <c:pt idx="3805">
                  <c:v>29.489266062156094</c:v>
                </c:pt>
                <c:pt idx="3806">
                  <c:v>29.497016197783466</c:v>
                </c:pt>
                <c:pt idx="3807">
                  <c:v>29.504766333410839</c:v>
                </c:pt>
                <c:pt idx="3808">
                  <c:v>29.512516469038214</c:v>
                </c:pt>
                <c:pt idx="3809">
                  <c:v>29.520266604665586</c:v>
                </c:pt>
                <c:pt idx="3810">
                  <c:v>29.528016740292962</c:v>
                </c:pt>
                <c:pt idx="3811">
                  <c:v>29.535766875920334</c:v>
                </c:pt>
                <c:pt idx="3812">
                  <c:v>29.543517011547706</c:v>
                </c:pt>
                <c:pt idx="3813">
                  <c:v>29.551267147175082</c:v>
                </c:pt>
                <c:pt idx="3814">
                  <c:v>29.559017282802454</c:v>
                </c:pt>
                <c:pt idx="3815">
                  <c:v>29.566767418429826</c:v>
                </c:pt>
                <c:pt idx="3816">
                  <c:v>29.574517554057202</c:v>
                </c:pt>
                <c:pt idx="3817">
                  <c:v>29.582267689684574</c:v>
                </c:pt>
                <c:pt idx="3818">
                  <c:v>29.59001782531195</c:v>
                </c:pt>
                <c:pt idx="3819">
                  <c:v>29.597767960939322</c:v>
                </c:pt>
                <c:pt idx="3820">
                  <c:v>29.605518096566694</c:v>
                </c:pt>
                <c:pt idx="3821">
                  <c:v>29.61326823219407</c:v>
                </c:pt>
                <c:pt idx="3822">
                  <c:v>29.621018367821442</c:v>
                </c:pt>
                <c:pt idx="3823">
                  <c:v>29.628768503448814</c:v>
                </c:pt>
                <c:pt idx="3824">
                  <c:v>29.63651863907619</c:v>
                </c:pt>
                <c:pt idx="3825">
                  <c:v>29.644268774703562</c:v>
                </c:pt>
                <c:pt idx="3826">
                  <c:v>29.652018910330938</c:v>
                </c:pt>
                <c:pt idx="3827">
                  <c:v>29.65976904595831</c:v>
                </c:pt>
                <c:pt idx="3828">
                  <c:v>29.667519181585682</c:v>
                </c:pt>
                <c:pt idx="3829">
                  <c:v>29.675269317213058</c:v>
                </c:pt>
                <c:pt idx="3830">
                  <c:v>29.68301945284043</c:v>
                </c:pt>
                <c:pt idx="3831">
                  <c:v>29.690769588467802</c:v>
                </c:pt>
                <c:pt idx="3832">
                  <c:v>29.698519724095178</c:v>
                </c:pt>
                <c:pt idx="3833">
                  <c:v>29.70626985972255</c:v>
                </c:pt>
                <c:pt idx="3834">
                  <c:v>29.714019995349926</c:v>
                </c:pt>
                <c:pt idx="3835">
                  <c:v>29.721770130977298</c:v>
                </c:pt>
                <c:pt idx="3836">
                  <c:v>29.72952026660467</c:v>
                </c:pt>
                <c:pt idx="3837">
                  <c:v>29.737270402232046</c:v>
                </c:pt>
                <c:pt idx="3838">
                  <c:v>29.745020537859418</c:v>
                </c:pt>
                <c:pt idx="3839">
                  <c:v>29.75277067348679</c:v>
                </c:pt>
                <c:pt idx="3840">
                  <c:v>29.760520809114166</c:v>
                </c:pt>
                <c:pt idx="3841">
                  <c:v>29.768270944741538</c:v>
                </c:pt>
                <c:pt idx="3842">
                  <c:v>29.776021080368913</c:v>
                </c:pt>
                <c:pt idx="3843">
                  <c:v>29.783771215996286</c:v>
                </c:pt>
                <c:pt idx="3844">
                  <c:v>29.791521351623658</c:v>
                </c:pt>
                <c:pt idx="3845">
                  <c:v>29.799271487251033</c:v>
                </c:pt>
                <c:pt idx="3846">
                  <c:v>29.807021622878406</c:v>
                </c:pt>
                <c:pt idx="3847">
                  <c:v>29.814771758505778</c:v>
                </c:pt>
                <c:pt idx="3848">
                  <c:v>29.822521894133153</c:v>
                </c:pt>
                <c:pt idx="3849">
                  <c:v>29.830272029760525</c:v>
                </c:pt>
                <c:pt idx="3850">
                  <c:v>29.838022165387901</c:v>
                </c:pt>
                <c:pt idx="3851">
                  <c:v>29.845772301015273</c:v>
                </c:pt>
                <c:pt idx="3852">
                  <c:v>29.853522436642645</c:v>
                </c:pt>
                <c:pt idx="3853">
                  <c:v>29.861272572270021</c:v>
                </c:pt>
                <c:pt idx="3854">
                  <c:v>29.869022707897393</c:v>
                </c:pt>
                <c:pt idx="3855">
                  <c:v>29.876772843524765</c:v>
                </c:pt>
                <c:pt idx="3856">
                  <c:v>29.884522979152141</c:v>
                </c:pt>
                <c:pt idx="3857">
                  <c:v>29.892273114779513</c:v>
                </c:pt>
                <c:pt idx="3858">
                  <c:v>29.900023250406889</c:v>
                </c:pt>
                <c:pt idx="3859">
                  <c:v>29.907773386034261</c:v>
                </c:pt>
                <c:pt idx="3860">
                  <c:v>29.915523521661633</c:v>
                </c:pt>
                <c:pt idx="3861">
                  <c:v>29.923273657289009</c:v>
                </c:pt>
                <c:pt idx="3862">
                  <c:v>29.931023792916381</c:v>
                </c:pt>
                <c:pt idx="3863">
                  <c:v>29.938773928543753</c:v>
                </c:pt>
                <c:pt idx="3864">
                  <c:v>29.946524064171129</c:v>
                </c:pt>
                <c:pt idx="3865">
                  <c:v>29.954274199798501</c:v>
                </c:pt>
                <c:pt idx="3866">
                  <c:v>29.962024335425877</c:v>
                </c:pt>
                <c:pt idx="3867">
                  <c:v>29.969774471053249</c:v>
                </c:pt>
                <c:pt idx="3868">
                  <c:v>29.977524606680621</c:v>
                </c:pt>
                <c:pt idx="3869">
                  <c:v>29.985274742307997</c:v>
                </c:pt>
                <c:pt idx="3870">
                  <c:v>29.993024877935369</c:v>
                </c:pt>
                <c:pt idx="3871">
                  <c:v>30.000775013562741</c:v>
                </c:pt>
                <c:pt idx="3872">
                  <c:v>30.008525149190117</c:v>
                </c:pt>
                <c:pt idx="3873">
                  <c:v>30.016275284817489</c:v>
                </c:pt>
                <c:pt idx="3874">
                  <c:v>30.024025420444865</c:v>
                </c:pt>
                <c:pt idx="3875">
                  <c:v>30.031775556072237</c:v>
                </c:pt>
                <c:pt idx="3876">
                  <c:v>30.039525691699609</c:v>
                </c:pt>
                <c:pt idx="3877">
                  <c:v>30.047275827326985</c:v>
                </c:pt>
                <c:pt idx="3878">
                  <c:v>30.055025962954357</c:v>
                </c:pt>
                <c:pt idx="3879">
                  <c:v>30.062776098581729</c:v>
                </c:pt>
                <c:pt idx="3880">
                  <c:v>30.070526234209105</c:v>
                </c:pt>
                <c:pt idx="3881">
                  <c:v>30.078276369836477</c:v>
                </c:pt>
                <c:pt idx="3882">
                  <c:v>30.086026505463852</c:v>
                </c:pt>
                <c:pt idx="3883">
                  <c:v>30.093776641091225</c:v>
                </c:pt>
                <c:pt idx="3884">
                  <c:v>30.101526776718597</c:v>
                </c:pt>
                <c:pt idx="3885">
                  <c:v>30.109276912345972</c:v>
                </c:pt>
                <c:pt idx="3886">
                  <c:v>30.117027047973345</c:v>
                </c:pt>
                <c:pt idx="3887">
                  <c:v>30.124777183600717</c:v>
                </c:pt>
                <c:pt idx="3888">
                  <c:v>30.132527319228092</c:v>
                </c:pt>
                <c:pt idx="3889">
                  <c:v>30.140277454855465</c:v>
                </c:pt>
                <c:pt idx="3890">
                  <c:v>30.14802759048284</c:v>
                </c:pt>
                <c:pt idx="3891">
                  <c:v>30.155777726110212</c:v>
                </c:pt>
                <c:pt idx="3892">
                  <c:v>30.163527861737585</c:v>
                </c:pt>
                <c:pt idx="3893">
                  <c:v>30.17127799736496</c:v>
                </c:pt>
                <c:pt idx="3894">
                  <c:v>30.179028132992332</c:v>
                </c:pt>
                <c:pt idx="3895">
                  <c:v>30.186778268619705</c:v>
                </c:pt>
                <c:pt idx="3896">
                  <c:v>30.19452840424708</c:v>
                </c:pt>
                <c:pt idx="3897">
                  <c:v>30.202278539874452</c:v>
                </c:pt>
                <c:pt idx="3898">
                  <c:v>30.210028675501828</c:v>
                </c:pt>
                <c:pt idx="3899">
                  <c:v>30.2177788111292</c:v>
                </c:pt>
                <c:pt idx="3900">
                  <c:v>30.225528946756572</c:v>
                </c:pt>
                <c:pt idx="3901">
                  <c:v>30.233279082383948</c:v>
                </c:pt>
                <c:pt idx="3902">
                  <c:v>30.24102921801132</c:v>
                </c:pt>
                <c:pt idx="3903">
                  <c:v>30.248779353638692</c:v>
                </c:pt>
                <c:pt idx="3904">
                  <c:v>30.256529489266068</c:v>
                </c:pt>
                <c:pt idx="3905">
                  <c:v>30.26427962489344</c:v>
                </c:pt>
                <c:pt idx="3906">
                  <c:v>30.272029760520816</c:v>
                </c:pt>
                <c:pt idx="3907">
                  <c:v>30.279779896148188</c:v>
                </c:pt>
                <c:pt idx="3908">
                  <c:v>30.28753003177556</c:v>
                </c:pt>
                <c:pt idx="3909">
                  <c:v>30.295280167402936</c:v>
                </c:pt>
                <c:pt idx="3910">
                  <c:v>30.303030303030308</c:v>
                </c:pt>
                <c:pt idx="3911">
                  <c:v>30.31078043865768</c:v>
                </c:pt>
                <c:pt idx="3912">
                  <c:v>30.318530574285056</c:v>
                </c:pt>
                <c:pt idx="3913">
                  <c:v>30.326280709912428</c:v>
                </c:pt>
                <c:pt idx="3914">
                  <c:v>30.334030845539804</c:v>
                </c:pt>
                <c:pt idx="3915">
                  <c:v>30.341780981167176</c:v>
                </c:pt>
                <c:pt idx="3916">
                  <c:v>30.349531116794548</c:v>
                </c:pt>
                <c:pt idx="3917">
                  <c:v>30.357281252421924</c:v>
                </c:pt>
                <c:pt idx="3918">
                  <c:v>30.365031388049296</c:v>
                </c:pt>
                <c:pt idx="3919">
                  <c:v>30.372781523676668</c:v>
                </c:pt>
                <c:pt idx="3920">
                  <c:v>30.380531659304044</c:v>
                </c:pt>
                <c:pt idx="3921">
                  <c:v>30.388281794931416</c:v>
                </c:pt>
                <c:pt idx="3922">
                  <c:v>30.396031930558792</c:v>
                </c:pt>
                <c:pt idx="3923">
                  <c:v>30.403782066186164</c:v>
                </c:pt>
                <c:pt idx="3924">
                  <c:v>30.411532201813536</c:v>
                </c:pt>
                <c:pt idx="3925">
                  <c:v>30.419282337440912</c:v>
                </c:pt>
                <c:pt idx="3926">
                  <c:v>30.427032473068284</c:v>
                </c:pt>
                <c:pt idx="3927">
                  <c:v>30.434782608695659</c:v>
                </c:pt>
                <c:pt idx="3928">
                  <c:v>30.442532744323032</c:v>
                </c:pt>
                <c:pt idx="3929">
                  <c:v>30.450282879950404</c:v>
                </c:pt>
                <c:pt idx="3930">
                  <c:v>30.458033015577779</c:v>
                </c:pt>
                <c:pt idx="3931">
                  <c:v>30.465783151205152</c:v>
                </c:pt>
                <c:pt idx="3932">
                  <c:v>30.473533286832524</c:v>
                </c:pt>
                <c:pt idx="3933">
                  <c:v>30.481283422459899</c:v>
                </c:pt>
                <c:pt idx="3934">
                  <c:v>30.489033558087272</c:v>
                </c:pt>
                <c:pt idx="3935">
                  <c:v>30.496783693714647</c:v>
                </c:pt>
                <c:pt idx="3936">
                  <c:v>30.504533829342019</c:v>
                </c:pt>
                <c:pt idx="3937">
                  <c:v>30.512283964969392</c:v>
                </c:pt>
                <c:pt idx="3938">
                  <c:v>30.520034100596767</c:v>
                </c:pt>
                <c:pt idx="3939">
                  <c:v>30.527784236224139</c:v>
                </c:pt>
                <c:pt idx="3940">
                  <c:v>30.535534371851512</c:v>
                </c:pt>
                <c:pt idx="3941">
                  <c:v>30.543284507478887</c:v>
                </c:pt>
                <c:pt idx="3942">
                  <c:v>30.551034643106259</c:v>
                </c:pt>
                <c:pt idx="3943">
                  <c:v>30.558784778733635</c:v>
                </c:pt>
                <c:pt idx="3944">
                  <c:v>30.566534914361007</c:v>
                </c:pt>
                <c:pt idx="3945">
                  <c:v>30.574285049988379</c:v>
                </c:pt>
                <c:pt idx="3946">
                  <c:v>30.582035185615755</c:v>
                </c:pt>
                <c:pt idx="3947">
                  <c:v>30.589785321243127</c:v>
                </c:pt>
                <c:pt idx="3948">
                  <c:v>30.597535456870499</c:v>
                </c:pt>
                <c:pt idx="3949">
                  <c:v>30.605285592497875</c:v>
                </c:pt>
                <c:pt idx="3950">
                  <c:v>30.613035728125247</c:v>
                </c:pt>
                <c:pt idx="3951">
                  <c:v>30.620785863752623</c:v>
                </c:pt>
                <c:pt idx="3952">
                  <c:v>30.628535999379995</c:v>
                </c:pt>
                <c:pt idx="3953">
                  <c:v>30.636286135007367</c:v>
                </c:pt>
                <c:pt idx="3954">
                  <c:v>30.644036270634743</c:v>
                </c:pt>
                <c:pt idx="3955">
                  <c:v>30.651786406262115</c:v>
                </c:pt>
                <c:pt idx="3956">
                  <c:v>30.659536541889487</c:v>
                </c:pt>
                <c:pt idx="3957">
                  <c:v>30.667286677516863</c:v>
                </c:pt>
                <c:pt idx="3958">
                  <c:v>30.675036813144235</c:v>
                </c:pt>
                <c:pt idx="3959">
                  <c:v>30.682786948771611</c:v>
                </c:pt>
                <c:pt idx="3960">
                  <c:v>30.690537084398983</c:v>
                </c:pt>
                <c:pt idx="3961">
                  <c:v>30.698287220026355</c:v>
                </c:pt>
                <c:pt idx="3962">
                  <c:v>30.706037355653731</c:v>
                </c:pt>
                <c:pt idx="3963">
                  <c:v>30.713787491281103</c:v>
                </c:pt>
                <c:pt idx="3964">
                  <c:v>30.721537626908475</c:v>
                </c:pt>
                <c:pt idx="3965">
                  <c:v>30.729287762535851</c:v>
                </c:pt>
                <c:pt idx="3966">
                  <c:v>30.737037898163223</c:v>
                </c:pt>
                <c:pt idx="3967">
                  <c:v>30.744788033790599</c:v>
                </c:pt>
                <c:pt idx="3968">
                  <c:v>30.752538169417971</c:v>
                </c:pt>
                <c:pt idx="3969">
                  <c:v>30.760288305045343</c:v>
                </c:pt>
                <c:pt idx="3970">
                  <c:v>30.768038440672719</c:v>
                </c:pt>
                <c:pt idx="3971">
                  <c:v>30.775788576300091</c:v>
                </c:pt>
                <c:pt idx="3972">
                  <c:v>30.783538711927463</c:v>
                </c:pt>
                <c:pt idx="3973">
                  <c:v>30.791288847554839</c:v>
                </c:pt>
                <c:pt idx="3974">
                  <c:v>30.799038983182211</c:v>
                </c:pt>
                <c:pt idx="3975">
                  <c:v>30.806789118809586</c:v>
                </c:pt>
                <c:pt idx="3976">
                  <c:v>30.814539254436959</c:v>
                </c:pt>
                <c:pt idx="3977">
                  <c:v>30.822289390064331</c:v>
                </c:pt>
                <c:pt idx="3978">
                  <c:v>30.830039525691706</c:v>
                </c:pt>
                <c:pt idx="3979">
                  <c:v>30.837789661319079</c:v>
                </c:pt>
                <c:pt idx="3980">
                  <c:v>30.845539796946451</c:v>
                </c:pt>
                <c:pt idx="3981">
                  <c:v>30.853289932573826</c:v>
                </c:pt>
                <c:pt idx="3982">
                  <c:v>30.861040068201198</c:v>
                </c:pt>
                <c:pt idx="3983">
                  <c:v>30.868790203828574</c:v>
                </c:pt>
                <c:pt idx="3984">
                  <c:v>30.876540339455946</c:v>
                </c:pt>
                <c:pt idx="3985">
                  <c:v>30.884290475083318</c:v>
                </c:pt>
                <c:pt idx="3986">
                  <c:v>30.892040610710694</c:v>
                </c:pt>
                <c:pt idx="3987">
                  <c:v>30.899790746338066</c:v>
                </c:pt>
                <c:pt idx="3988">
                  <c:v>30.907540881965438</c:v>
                </c:pt>
                <c:pt idx="3989">
                  <c:v>30.915291017592814</c:v>
                </c:pt>
                <c:pt idx="3990">
                  <c:v>30.923041153220186</c:v>
                </c:pt>
                <c:pt idx="3991">
                  <c:v>30.930791288847562</c:v>
                </c:pt>
                <c:pt idx="3992">
                  <c:v>30.938541424474934</c:v>
                </c:pt>
                <c:pt idx="3993">
                  <c:v>30.946291560102306</c:v>
                </c:pt>
                <c:pt idx="3994">
                  <c:v>30.954041695729682</c:v>
                </c:pt>
                <c:pt idx="3995">
                  <c:v>30.961791831357054</c:v>
                </c:pt>
                <c:pt idx="3996">
                  <c:v>30.969541966984426</c:v>
                </c:pt>
                <c:pt idx="3997">
                  <c:v>30.977292102611802</c:v>
                </c:pt>
                <c:pt idx="3998">
                  <c:v>30.985042238239174</c:v>
                </c:pt>
                <c:pt idx="3999">
                  <c:v>30.99279237386655</c:v>
                </c:pt>
                <c:pt idx="4000">
                  <c:v>31.000542509493922</c:v>
                </c:pt>
                <c:pt idx="4001">
                  <c:v>31.008292645121294</c:v>
                </c:pt>
                <c:pt idx="4002">
                  <c:v>31.01604278074867</c:v>
                </c:pt>
                <c:pt idx="4003">
                  <c:v>31.023792916376042</c:v>
                </c:pt>
                <c:pt idx="4004">
                  <c:v>31.031543052003414</c:v>
                </c:pt>
                <c:pt idx="4005">
                  <c:v>31.03929318763079</c:v>
                </c:pt>
                <c:pt idx="4006">
                  <c:v>31.047043323258162</c:v>
                </c:pt>
                <c:pt idx="4007">
                  <c:v>31.054793458885538</c:v>
                </c:pt>
                <c:pt idx="4008">
                  <c:v>31.06254359451291</c:v>
                </c:pt>
                <c:pt idx="4009">
                  <c:v>31.070293730140282</c:v>
                </c:pt>
                <c:pt idx="4010">
                  <c:v>31.078043865767658</c:v>
                </c:pt>
                <c:pt idx="4011">
                  <c:v>31.08579400139503</c:v>
                </c:pt>
                <c:pt idx="4012">
                  <c:v>31.093544137022402</c:v>
                </c:pt>
                <c:pt idx="4013">
                  <c:v>31.101294272649778</c:v>
                </c:pt>
                <c:pt idx="4014">
                  <c:v>31.10904440827715</c:v>
                </c:pt>
                <c:pt idx="4015">
                  <c:v>31.116794543904525</c:v>
                </c:pt>
                <c:pt idx="4016">
                  <c:v>31.124544679531898</c:v>
                </c:pt>
                <c:pt idx="4017">
                  <c:v>31.13229481515927</c:v>
                </c:pt>
                <c:pt idx="4018">
                  <c:v>31.140044950786645</c:v>
                </c:pt>
                <c:pt idx="4019">
                  <c:v>31.147795086414018</c:v>
                </c:pt>
                <c:pt idx="4020">
                  <c:v>31.15554522204139</c:v>
                </c:pt>
                <c:pt idx="4021">
                  <c:v>31.163295357668765</c:v>
                </c:pt>
                <c:pt idx="4022">
                  <c:v>31.171045493296138</c:v>
                </c:pt>
                <c:pt idx="4023">
                  <c:v>31.178795628923513</c:v>
                </c:pt>
                <c:pt idx="4024">
                  <c:v>31.186545764550885</c:v>
                </c:pt>
                <c:pt idx="4025">
                  <c:v>31.194295900178258</c:v>
                </c:pt>
                <c:pt idx="4026">
                  <c:v>31.202046035805633</c:v>
                </c:pt>
                <c:pt idx="4027">
                  <c:v>31.209796171433005</c:v>
                </c:pt>
                <c:pt idx="4028">
                  <c:v>31.217546307060378</c:v>
                </c:pt>
                <c:pt idx="4029">
                  <c:v>31.225296442687753</c:v>
                </c:pt>
                <c:pt idx="4030">
                  <c:v>31.233046578315125</c:v>
                </c:pt>
                <c:pt idx="4031">
                  <c:v>31.240796713942501</c:v>
                </c:pt>
                <c:pt idx="4032">
                  <c:v>31.248546849569873</c:v>
                </c:pt>
                <c:pt idx="4033">
                  <c:v>31.256296985197245</c:v>
                </c:pt>
                <c:pt idx="4034">
                  <c:v>31.264047120824621</c:v>
                </c:pt>
                <c:pt idx="4035">
                  <c:v>31.271797256451993</c:v>
                </c:pt>
                <c:pt idx="4036">
                  <c:v>31.279547392079365</c:v>
                </c:pt>
                <c:pt idx="4037">
                  <c:v>31.287297527706741</c:v>
                </c:pt>
                <c:pt idx="4038">
                  <c:v>31.295047663334113</c:v>
                </c:pt>
                <c:pt idx="4039">
                  <c:v>31.302797798961489</c:v>
                </c:pt>
                <c:pt idx="4040">
                  <c:v>31.310547934588861</c:v>
                </c:pt>
                <c:pt idx="4041">
                  <c:v>31.318298070216233</c:v>
                </c:pt>
                <c:pt idx="4042">
                  <c:v>31.326048205843609</c:v>
                </c:pt>
                <c:pt idx="4043">
                  <c:v>31.333798341470981</c:v>
                </c:pt>
                <c:pt idx="4044">
                  <c:v>31.341548477098353</c:v>
                </c:pt>
                <c:pt idx="4045">
                  <c:v>31.349298612725729</c:v>
                </c:pt>
                <c:pt idx="4046">
                  <c:v>31.357048748353101</c:v>
                </c:pt>
                <c:pt idx="4047">
                  <c:v>31.364798883980477</c:v>
                </c:pt>
                <c:pt idx="4048">
                  <c:v>31.372549019607849</c:v>
                </c:pt>
                <c:pt idx="4049">
                  <c:v>31.380299155235221</c:v>
                </c:pt>
                <c:pt idx="4050">
                  <c:v>31.388049290862597</c:v>
                </c:pt>
                <c:pt idx="4051">
                  <c:v>31.395799426489969</c:v>
                </c:pt>
                <c:pt idx="4052">
                  <c:v>31.403549562117341</c:v>
                </c:pt>
                <c:pt idx="4053">
                  <c:v>31.411299697744717</c:v>
                </c:pt>
                <c:pt idx="4054">
                  <c:v>31.419049833372089</c:v>
                </c:pt>
                <c:pt idx="4055">
                  <c:v>31.426799968999465</c:v>
                </c:pt>
                <c:pt idx="4056">
                  <c:v>31.434550104626837</c:v>
                </c:pt>
                <c:pt idx="4057">
                  <c:v>31.442300240254209</c:v>
                </c:pt>
                <c:pt idx="4058">
                  <c:v>31.450050375881585</c:v>
                </c:pt>
                <c:pt idx="4059">
                  <c:v>31.457800511508957</c:v>
                </c:pt>
                <c:pt idx="4060">
                  <c:v>31.465550647136329</c:v>
                </c:pt>
                <c:pt idx="4061">
                  <c:v>31.473300782763705</c:v>
                </c:pt>
                <c:pt idx="4062">
                  <c:v>31.481050918391077</c:v>
                </c:pt>
                <c:pt idx="4063">
                  <c:v>31.488801054018452</c:v>
                </c:pt>
                <c:pt idx="4064">
                  <c:v>31.496551189645825</c:v>
                </c:pt>
                <c:pt idx="4065">
                  <c:v>31.504301325273197</c:v>
                </c:pt>
                <c:pt idx="4066">
                  <c:v>31.512051460900572</c:v>
                </c:pt>
                <c:pt idx="4067">
                  <c:v>31.519801596527945</c:v>
                </c:pt>
                <c:pt idx="4068">
                  <c:v>31.527551732155317</c:v>
                </c:pt>
                <c:pt idx="4069">
                  <c:v>31.535301867782692</c:v>
                </c:pt>
                <c:pt idx="4070">
                  <c:v>31.543052003410065</c:v>
                </c:pt>
                <c:pt idx="4071">
                  <c:v>31.55080213903744</c:v>
                </c:pt>
                <c:pt idx="4072">
                  <c:v>31.558552274664812</c:v>
                </c:pt>
                <c:pt idx="4073">
                  <c:v>31.566302410292185</c:v>
                </c:pt>
                <c:pt idx="4074">
                  <c:v>31.57405254591956</c:v>
                </c:pt>
                <c:pt idx="4075">
                  <c:v>31.581802681546932</c:v>
                </c:pt>
                <c:pt idx="4076">
                  <c:v>31.589552817174305</c:v>
                </c:pt>
                <c:pt idx="4077">
                  <c:v>31.59730295280168</c:v>
                </c:pt>
                <c:pt idx="4078">
                  <c:v>31.605053088429052</c:v>
                </c:pt>
                <c:pt idx="4079">
                  <c:v>31.612803224056428</c:v>
                </c:pt>
                <c:pt idx="4080">
                  <c:v>31.6205533596838</c:v>
                </c:pt>
                <c:pt idx="4081">
                  <c:v>31.628303495311172</c:v>
                </c:pt>
                <c:pt idx="4082">
                  <c:v>31.636053630938548</c:v>
                </c:pt>
                <c:pt idx="4083">
                  <c:v>31.64380376656592</c:v>
                </c:pt>
                <c:pt idx="4084">
                  <c:v>31.651553902193292</c:v>
                </c:pt>
                <c:pt idx="4085">
                  <c:v>31.659304037820668</c:v>
                </c:pt>
                <c:pt idx="4086">
                  <c:v>31.66705417344804</c:v>
                </c:pt>
                <c:pt idx="4087">
                  <c:v>31.674804309075416</c:v>
                </c:pt>
                <c:pt idx="4088">
                  <c:v>31.682554444702788</c:v>
                </c:pt>
                <c:pt idx="4089">
                  <c:v>31.69030458033016</c:v>
                </c:pt>
                <c:pt idx="4090">
                  <c:v>31.698054715957536</c:v>
                </c:pt>
                <c:pt idx="4091">
                  <c:v>31.705804851584908</c:v>
                </c:pt>
                <c:pt idx="4092">
                  <c:v>31.71355498721228</c:v>
                </c:pt>
                <c:pt idx="4093">
                  <c:v>31.721305122839656</c:v>
                </c:pt>
                <c:pt idx="4094">
                  <c:v>31.729055258467028</c:v>
                </c:pt>
                <c:pt idx="4095">
                  <c:v>31.736805394094404</c:v>
                </c:pt>
                <c:pt idx="4096">
                  <c:v>31.744555529721776</c:v>
                </c:pt>
                <c:pt idx="4097">
                  <c:v>31.752305665349148</c:v>
                </c:pt>
                <c:pt idx="4098">
                  <c:v>31.760055800976524</c:v>
                </c:pt>
                <c:pt idx="4099">
                  <c:v>31.767805936603896</c:v>
                </c:pt>
                <c:pt idx="4100">
                  <c:v>31.775556072231272</c:v>
                </c:pt>
                <c:pt idx="4101">
                  <c:v>31.783306207858644</c:v>
                </c:pt>
                <c:pt idx="4102">
                  <c:v>31.791056343486016</c:v>
                </c:pt>
                <c:pt idx="4103">
                  <c:v>31.798806479113392</c:v>
                </c:pt>
                <c:pt idx="4104">
                  <c:v>31.806556614740764</c:v>
                </c:pt>
                <c:pt idx="4105">
                  <c:v>31.814306750368136</c:v>
                </c:pt>
                <c:pt idx="4106">
                  <c:v>31.822056885995512</c:v>
                </c:pt>
                <c:pt idx="4107">
                  <c:v>31.829807021622884</c:v>
                </c:pt>
                <c:pt idx="4108">
                  <c:v>31.837557157250259</c:v>
                </c:pt>
                <c:pt idx="4109">
                  <c:v>31.845307292877632</c:v>
                </c:pt>
                <c:pt idx="4110">
                  <c:v>31.853057428505004</c:v>
                </c:pt>
                <c:pt idx="4111">
                  <c:v>31.860807564132379</c:v>
                </c:pt>
                <c:pt idx="4112">
                  <c:v>31.868557699759752</c:v>
                </c:pt>
                <c:pt idx="4113">
                  <c:v>31.876307835387124</c:v>
                </c:pt>
                <c:pt idx="4114">
                  <c:v>31.884057971014499</c:v>
                </c:pt>
                <c:pt idx="4115">
                  <c:v>31.891808106641871</c:v>
                </c:pt>
                <c:pt idx="4116">
                  <c:v>31.899558242269247</c:v>
                </c:pt>
                <c:pt idx="4117">
                  <c:v>31.907308377896619</c:v>
                </c:pt>
                <c:pt idx="4118">
                  <c:v>31.915058513523991</c:v>
                </c:pt>
                <c:pt idx="4119">
                  <c:v>31.922808649151367</c:v>
                </c:pt>
                <c:pt idx="4120">
                  <c:v>31.930558784778739</c:v>
                </c:pt>
                <c:pt idx="4121">
                  <c:v>31.938308920406111</c:v>
                </c:pt>
                <c:pt idx="4122">
                  <c:v>31.946059056033487</c:v>
                </c:pt>
                <c:pt idx="4123">
                  <c:v>31.953809191660859</c:v>
                </c:pt>
                <c:pt idx="4124">
                  <c:v>31.961559327288235</c:v>
                </c:pt>
                <c:pt idx="4125">
                  <c:v>31.969309462915607</c:v>
                </c:pt>
                <c:pt idx="4126">
                  <c:v>31.977059598542979</c:v>
                </c:pt>
                <c:pt idx="4127">
                  <c:v>31.984809734170355</c:v>
                </c:pt>
                <c:pt idx="4128">
                  <c:v>31.992559869797727</c:v>
                </c:pt>
                <c:pt idx="4129">
                  <c:v>32.000310005425099</c:v>
                </c:pt>
                <c:pt idx="4130">
                  <c:v>32.008060141052475</c:v>
                </c:pt>
                <c:pt idx="4131">
                  <c:v>32.015810276679851</c:v>
                </c:pt>
                <c:pt idx="4132">
                  <c:v>32.023560412307219</c:v>
                </c:pt>
                <c:pt idx="4133">
                  <c:v>32.031310547934595</c:v>
                </c:pt>
                <c:pt idx="4134">
                  <c:v>32.039060683561971</c:v>
                </c:pt>
                <c:pt idx="4135">
                  <c:v>32.046810819189339</c:v>
                </c:pt>
                <c:pt idx="4136">
                  <c:v>32.054560954816715</c:v>
                </c:pt>
                <c:pt idx="4137">
                  <c:v>32.062311090444091</c:v>
                </c:pt>
                <c:pt idx="4138">
                  <c:v>32.070061226071459</c:v>
                </c:pt>
                <c:pt idx="4139">
                  <c:v>32.077811361698835</c:v>
                </c:pt>
                <c:pt idx="4140">
                  <c:v>32.085561497326211</c:v>
                </c:pt>
                <c:pt idx="4141">
                  <c:v>32.093311632953579</c:v>
                </c:pt>
                <c:pt idx="4142">
                  <c:v>32.101061768580955</c:v>
                </c:pt>
                <c:pt idx="4143">
                  <c:v>32.108811904208331</c:v>
                </c:pt>
                <c:pt idx="4144">
                  <c:v>32.116562039835706</c:v>
                </c:pt>
                <c:pt idx="4145">
                  <c:v>32.124312175463075</c:v>
                </c:pt>
                <c:pt idx="4146">
                  <c:v>32.132062311090451</c:v>
                </c:pt>
                <c:pt idx="4147">
                  <c:v>32.139812446717826</c:v>
                </c:pt>
                <c:pt idx="4148">
                  <c:v>32.147562582345195</c:v>
                </c:pt>
                <c:pt idx="4149">
                  <c:v>32.155312717972571</c:v>
                </c:pt>
                <c:pt idx="4150">
                  <c:v>32.163062853599946</c:v>
                </c:pt>
                <c:pt idx="4151">
                  <c:v>32.170812989227315</c:v>
                </c:pt>
                <c:pt idx="4152">
                  <c:v>32.178563124854691</c:v>
                </c:pt>
                <c:pt idx="4153">
                  <c:v>32.186313260482066</c:v>
                </c:pt>
                <c:pt idx="4154">
                  <c:v>32.194063396109435</c:v>
                </c:pt>
                <c:pt idx="4155">
                  <c:v>32.201813531736811</c:v>
                </c:pt>
                <c:pt idx="4156">
                  <c:v>32.209563667364186</c:v>
                </c:pt>
                <c:pt idx="4157">
                  <c:v>32.217313802991555</c:v>
                </c:pt>
                <c:pt idx="4158">
                  <c:v>32.225063938618931</c:v>
                </c:pt>
                <c:pt idx="4159">
                  <c:v>32.232814074246306</c:v>
                </c:pt>
                <c:pt idx="4160">
                  <c:v>32.240564209873682</c:v>
                </c:pt>
                <c:pt idx="4161">
                  <c:v>32.248314345501051</c:v>
                </c:pt>
                <c:pt idx="4162">
                  <c:v>32.256064481128426</c:v>
                </c:pt>
                <c:pt idx="4163">
                  <c:v>32.263814616755802</c:v>
                </c:pt>
                <c:pt idx="4164">
                  <c:v>32.271564752383171</c:v>
                </c:pt>
                <c:pt idx="4165">
                  <c:v>32.279314888010546</c:v>
                </c:pt>
                <c:pt idx="4166">
                  <c:v>32.287065023637922</c:v>
                </c:pt>
                <c:pt idx="4167">
                  <c:v>32.294815159265291</c:v>
                </c:pt>
                <c:pt idx="4168">
                  <c:v>32.302565294892666</c:v>
                </c:pt>
                <c:pt idx="4169">
                  <c:v>32.310315430520042</c:v>
                </c:pt>
                <c:pt idx="4170">
                  <c:v>32.318065566147411</c:v>
                </c:pt>
                <c:pt idx="4171">
                  <c:v>32.325815701774786</c:v>
                </c:pt>
                <c:pt idx="4172">
                  <c:v>32.333565837402162</c:v>
                </c:pt>
                <c:pt idx="4173">
                  <c:v>32.341315973029531</c:v>
                </c:pt>
                <c:pt idx="4174">
                  <c:v>32.349066108656906</c:v>
                </c:pt>
                <c:pt idx="4175">
                  <c:v>32.356816244284282</c:v>
                </c:pt>
                <c:pt idx="4176">
                  <c:v>32.364566379911658</c:v>
                </c:pt>
                <c:pt idx="4177">
                  <c:v>32.372316515539026</c:v>
                </c:pt>
                <c:pt idx="4178">
                  <c:v>32.380066651166402</c:v>
                </c:pt>
                <c:pt idx="4179">
                  <c:v>32.387816786793778</c:v>
                </c:pt>
                <c:pt idx="4180">
                  <c:v>32.395566922421146</c:v>
                </c:pt>
                <c:pt idx="4181">
                  <c:v>32.403317058048522</c:v>
                </c:pt>
                <c:pt idx="4182">
                  <c:v>32.411067193675898</c:v>
                </c:pt>
                <c:pt idx="4183">
                  <c:v>32.418817329303266</c:v>
                </c:pt>
                <c:pt idx="4184">
                  <c:v>32.426567464930642</c:v>
                </c:pt>
                <c:pt idx="4185">
                  <c:v>32.434317600558018</c:v>
                </c:pt>
                <c:pt idx="4186">
                  <c:v>32.442067736185386</c:v>
                </c:pt>
                <c:pt idx="4187">
                  <c:v>32.449817871812762</c:v>
                </c:pt>
                <c:pt idx="4188">
                  <c:v>32.457568007440138</c:v>
                </c:pt>
                <c:pt idx="4189">
                  <c:v>32.465318143067506</c:v>
                </c:pt>
                <c:pt idx="4190">
                  <c:v>32.473068278694882</c:v>
                </c:pt>
                <c:pt idx="4191">
                  <c:v>32.480818414322258</c:v>
                </c:pt>
                <c:pt idx="4192">
                  <c:v>32.488568549949633</c:v>
                </c:pt>
                <c:pt idx="4193">
                  <c:v>32.496318685577002</c:v>
                </c:pt>
                <c:pt idx="4194">
                  <c:v>32.504068821204378</c:v>
                </c:pt>
                <c:pt idx="4195">
                  <c:v>32.511818956831753</c:v>
                </c:pt>
                <c:pt idx="4196">
                  <c:v>32.519569092459122</c:v>
                </c:pt>
                <c:pt idx="4197">
                  <c:v>32.527319228086498</c:v>
                </c:pt>
                <c:pt idx="4198">
                  <c:v>32.535069363713873</c:v>
                </c:pt>
                <c:pt idx="4199">
                  <c:v>32.542819499341242</c:v>
                </c:pt>
                <c:pt idx="4200">
                  <c:v>32.550569634968618</c:v>
                </c:pt>
                <c:pt idx="4201">
                  <c:v>32.558319770595993</c:v>
                </c:pt>
                <c:pt idx="4202">
                  <c:v>32.566069906223362</c:v>
                </c:pt>
                <c:pt idx="4203">
                  <c:v>32.573820041850738</c:v>
                </c:pt>
                <c:pt idx="4204">
                  <c:v>32.581570177478113</c:v>
                </c:pt>
                <c:pt idx="4205">
                  <c:v>32.589320313105482</c:v>
                </c:pt>
                <c:pt idx="4206">
                  <c:v>32.597070448732858</c:v>
                </c:pt>
                <c:pt idx="4207">
                  <c:v>32.604820584360233</c:v>
                </c:pt>
                <c:pt idx="4208">
                  <c:v>32.612570719987609</c:v>
                </c:pt>
                <c:pt idx="4209">
                  <c:v>32.620320855614978</c:v>
                </c:pt>
                <c:pt idx="4210">
                  <c:v>32.628070991242353</c:v>
                </c:pt>
                <c:pt idx="4211">
                  <c:v>32.635821126869729</c:v>
                </c:pt>
                <c:pt idx="4212">
                  <c:v>32.643571262497098</c:v>
                </c:pt>
                <c:pt idx="4213">
                  <c:v>32.651321398124473</c:v>
                </c:pt>
                <c:pt idx="4214">
                  <c:v>32.659071533751849</c:v>
                </c:pt>
                <c:pt idx="4215">
                  <c:v>32.666821669379217</c:v>
                </c:pt>
                <c:pt idx="4216">
                  <c:v>32.674571805006593</c:v>
                </c:pt>
                <c:pt idx="4217">
                  <c:v>32.682321940633969</c:v>
                </c:pt>
                <c:pt idx="4218">
                  <c:v>32.690072076261337</c:v>
                </c:pt>
                <c:pt idx="4219">
                  <c:v>32.697822211888713</c:v>
                </c:pt>
                <c:pt idx="4220">
                  <c:v>32.705572347516089</c:v>
                </c:pt>
                <c:pt idx="4221">
                  <c:v>32.713322483143457</c:v>
                </c:pt>
                <c:pt idx="4222">
                  <c:v>32.721072618770833</c:v>
                </c:pt>
                <c:pt idx="4223">
                  <c:v>32.728822754398209</c:v>
                </c:pt>
                <c:pt idx="4224">
                  <c:v>32.736572890025585</c:v>
                </c:pt>
                <c:pt idx="4225">
                  <c:v>32.744323025652953</c:v>
                </c:pt>
                <c:pt idx="4226">
                  <c:v>32.752073161280329</c:v>
                </c:pt>
                <c:pt idx="4227">
                  <c:v>32.759823296907705</c:v>
                </c:pt>
                <c:pt idx="4228">
                  <c:v>32.767573432535073</c:v>
                </c:pt>
                <c:pt idx="4229">
                  <c:v>32.775323568162449</c:v>
                </c:pt>
                <c:pt idx="4230">
                  <c:v>32.783073703789825</c:v>
                </c:pt>
                <c:pt idx="4231">
                  <c:v>32.790823839417193</c:v>
                </c:pt>
                <c:pt idx="4232">
                  <c:v>32.798573975044569</c:v>
                </c:pt>
                <c:pt idx="4233">
                  <c:v>32.806324110671945</c:v>
                </c:pt>
                <c:pt idx="4234">
                  <c:v>32.814074246299313</c:v>
                </c:pt>
                <c:pt idx="4235">
                  <c:v>32.821824381926689</c:v>
                </c:pt>
                <c:pt idx="4236">
                  <c:v>32.829574517554065</c:v>
                </c:pt>
                <c:pt idx="4237">
                  <c:v>32.837324653181433</c:v>
                </c:pt>
                <c:pt idx="4238">
                  <c:v>32.845074788808809</c:v>
                </c:pt>
                <c:pt idx="4239">
                  <c:v>32.852824924436185</c:v>
                </c:pt>
                <c:pt idx="4240">
                  <c:v>32.86057506006356</c:v>
                </c:pt>
                <c:pt idx="4241">
                  <c:v>32.868325195690929</c:v>
                </c:pt>
                <c:pt idx="4242">
                  <c:v>32.876075331318305</c:v>
                </c:pt>
                <c:pt idx="4243">
                  <c:v>32.88382546694568</c:v>
                </c:pt>
                <c:pt idx="4244">
                  <c:v>32.891575602573049</c:v>
                </c:pt>
                <c:pt idx="4245">
                  <c:v>32.899325738200424</c:v>
                </c:pt>
                <c:pt idx="4246">
                  <c:v>32.9070758738278</c:v>
                </c:pt>
                <c:pt idx="4247">
                  <c:v>32.914826009455169</c:v>
                </c:pt>
                <c:pt idx="4248">
                  <c:v>32.922576145082544</c:v>
                </c:pt>
                <c:pt idx="4249">
                  <c:v>32.93032628070992</c:v>
                </c:pt>
                <c:pt idx="4250">
                  <c:v>32.938076416337289</c:v>
                </c:pt>
                <c:pt idx="4251">
                  <c:v>32.945826551964664</c:v>
                </c:pt>
                <c:pt idx="4252">
                  <c:v>32.95357668759204</c:v>
                </c:pt>
                <c:pt idx="4253">
                  <c:v>32.961326823219409</c:v>
                </c:pt>
                <c:pt idx="4254">
                  <c:v>32.969076958846784</c:v>
                </c:pt>
                <c:pt idx="4255">
                  <c:v>32.97682709447416</c:v>
                </c:pt>
                <c:pt idx="4256">
                  <c:v>32.984577230101536</c:v>
                </c:pt>
                <c:pt idx="4257">
                  <c:v>32.992327365728904</c:v>
                </c:pt>
                <c:pt idx="4258">
                  <c:v>33.00007750135628</c:v>
                </c:pt>
                <c:pt idx="4259">
                  <c:v>33.007827636983656</c:v>
                </c:pt>
                <c:pt idx="4260">
                  <c:v>33.015577772611024</c:v>
                </c:pt>
                <c:pt idx="4261">
                  <c:v>33.0233279082384</c:v>
                </c:pt>
                <c:pt idx="4262">
                  <c:v>33.031078043865776</c:v>
                </c:pt>
                <c:pt idx="4263">
                  <c:v>33.038828179493144</c:v>
                </c:pt>
                <c:pt idx="4264">
                  <c:v>33.04657831512052</c:v>
                </c:pt>
                <c:pt idx="4265">
                  <c:v>33.054328450747896</c:v>
                </c:pt>
                <c:pt idx="4266">
                  <c:v>33.062078586375264</c:v>
                </c:pt>
                <c:pt idx="4267">
                  <c:v>33.06982872200264</c:v>
                </c:pt>
                <c:pt idx="4268">
                  <c:v>33.077578857630016</c:v>
                </c:pt>
                <c:pt idx="4269">
                  <c:v>33.085328993257392</c:v>
                </c:pt>
                <c:pt idx="4270">
                  <c:v>33.09307912888476</c:v>
                </c:pt>
                <c:pt idx="4271">
                  <c:v>33.100829264512136</c:v>
                </c:pt>
                <c:pt idx="4272">
                  <c:v>33.108579400139512</c:v>
                </c:pt>
                <c:pt idx="4273">
                  <c:v>33.11632953576688</c:v>
                </c:pt>
                <c:pt idx="4274">
                  <c:v>33.124079671394256</c:v>
                </c:pt>
                <c:pt idx="4275">
                  <c:v>33.131829807021631</c:v>
                </c:pt>
                <c:pt idx="4276">
                  <c:v>33.139579942649</c:v>
                </c:pt>
                <c:pt idx="4277">
                  <c:v>33.147330078276376</c:v>
                </c:pt>
                <c:pt idx="4278">
                  <c:v>33.155080213903751</c:v>
                </c:pt>
                <c:pt idx="4279">
                  <c:v>33.16283034953112</c:v>
                </c:pt>
                <c:pt idx="4280">
                  <c:v>33.170580485158496</c:v>
                </c:pt>
                <c:pt idx="4281">
                  <c:v>33.178330620785871</c:v>
                </c:pt>
                <c:pt idx="4282">
                  <c:v>33.18608075641324</c:v>
                </c:pt>
                <c:pt idx="4283">
                  <c:v>33.193830892040616</c:v>
                </c:pt>
                <c:pt idx="4284">
                  <c:v>33.201581027667991</c:v>
                </c:pt>
                <c:pt idx="4285">
                  <c:v>33.209331163295367</c:v>
                </c:pt>
                <c:pt idx="4286">
                  <c:v>33.217081298922736</c:v>
                </c:pt>
                <c:pt idx="4287">
                  <c:v>33.224831434550111</c:v>
                </c:pt>
                <c:pt idx="4288">
                  <c:v>33.232581570177487</c:v>
                </c:pt>
                <c:pt idx="4289">
                  <c:v>33.240331705804856</c:v>
                </c:pt>
                <c:pt idx="4290">
                  <c:v>33.248081841432231</c:v>
                </c:pt>
                <c:pt idx="4291">
                  <c:v>33.255831977059607</c:v>
                </c:pt>
                <c:pt idx="4292">
                  <c:v>33.263582112686976</c:v>
                </c:pt>
                <c:pt idx="4293">
                  <c:v>33.271332248314351</c:v>
                </c:pt>
                <c:pt idx="4294">
                  <c:v>33.279082383941727</c:v>
                </c:pt>
                <c:pt idx="4295">
                  <c:v>33.286832519569096</c:v>
                </c:pt>
                <c:pt idx="4296">
                  <c:v>33.294582655196471</c:v>
                </c:pt>
                <c:pt idx="4297">
                  <c:v>33.302332790823847</c:v>
                </c:pt>
                <c:pt idx="4298">
                  <c:v>33.310082926451216</c:v>
                </c:pt>
                <c:pt idx="4299">
                  <c:v>33.317833062078591</c:v>
                </c:pt>
                <c:pt idx="4300">
                  <c:v>33.325583197705967</c:v>
                </c:pt>
                <c:pt idx="4301">
                  <c:v>33.333333333333343</c:v>
                </c:pt>
                <c:pt idx="4302">
                  <c:v>33.341083468960711</c:v>
                </c:pt>
                <c:pt idx="4303">
                  <c:v>33.348833604588087</c:v>
                </c:pt>
                <c:pt idx="4304">
                  <c:v>33.356583740215463</c:v>
                </c:pt>
                <c:pt idx="4305">
                  <c:v>33.364333875842831</c:v>
                </c:pt>
                <c:pt idx="4306">
                  <c:v>33.372084011470207</c:v>
                </c:pt>
                <c:pt idx="4307">
                  <c:v>33.379834147097583</c:v>
                </c:pt>
                <c:pt idx="4308">
                  <c:v>33.387584282724951</c:v>
                </c:pt>
                <c:pt idx="4309">
                  <c:v>33.395334418352327</c:v>
                </c:pt>
                <c:pt idx="4310">
                  <c:v>33.403084553979703</c:v>
                </c:pt>
                <c:pt idx="4311">
                  <c:v>33.410834689607071</c:v>
                </c:pt>
                <c:pt idx="4312">
                  <c:v>33.418584825234447</c:v>
                </c:pt>
                <c:pt idx="4313">
                  <c:v>33.426334960861823</c:v>
                </c:pt>
                <c:pt idx="4314">
                  <c:v>33.434085096489191</c:v>
                </c:pt>
                <c:pt idx="4315">
                  <c:v>33.441835232116567</c:v>
                </c:pt>
                <c:pt idx="4316">
                  <c:v>33.449585367743943</c:v>
                </c:pt>
                <c:pt idx="4317">
                  <c:v>33.457335503371318</c:v>
                </c:pt>
                <c:pt idx="4318">
                  <c:v>33.465085638998687</c:v>
                </c:pt>
                <c:pt idx="4319">
                  <c:v>33.472835774626063</c:v>
                </c:pt>
                <c:pt idx="4320">
                  <c:v>33.480585910253438</c:v>
                </c:pt>
                <c:pt idx="4321">
                  <c:v>33.488336045880807</c:v>
                </c:pt>
                <c:pt idx="4322">
                  <c:v>33.496086181508183</c:v>
                </c:pt>
                <c:pt idx="4323">
                  <c:v>33.503836317135558</c:v>
                </c:pt>
                <c:pt idx="4324">
                  <c:v>33.511586452762927</c:v>
                </c:pt>
                <c:pt idx="4325">
                  <c:v>33.519336588390303</c:v>
                </c:pt>
                <c:pt idx="4326">
                  <c:v>33.527086724017678</c:v>
                </c:pt>
                <c:pt idx="4327">
                  <c:v>33.534836859645047</c:v>
                </c:pt>
                <c:pt idx="4328">
                  <c:v>33.542586995272423</c:v>
                </c:pt>
                <c:pt idx="4329">
                  <c:v>33.550337130899798</c:v>
                </c:pt>
                <c:pt idx="4330">
                  <c:v>33.558087266527167</c:v>
                </c:pt>
                <c:pt idx="4331">
                  <c:v>33.565837402154543</c:v>
                </c:pt>
                <c:pt idx="4332">
                  <c:v>33.573587537781918</c:v>
                </c:pt>
                <c:pt idx="4333">
                  <c:v>33.581337673409294</c:v>
                </c:pt>
                <c:pt idx="4334">
                  <c:v>33.589087809036663</c:v>
                </c:pt>
                <c:pt idx="4335">
                  <c:v>33.596837944664038</c:v>
                </c:pt>
                <c:pt idx="4336">
                  <c:v>33.604588080291414</c:v>
                </c:pt>
                <c:pt idx="4337">
                  <c:v>33.612338215918783</c:v>
                </c:pt>
                <c:pt idx="4338">
                  <c:v>33.620088351546158</c:v>
                </c:pt>
                <c:pt idx="4339">
                  <c:v>33.627838487173534</c:v>
                </c:pt>
                <c:pt idx="4340">
                  <c:v>33.635588622800903</c:v>
                </c:pt>
                <c:pt idx="4341">
                  <c:v>33.643338758428278</c:v>
                </c:pt>
                <c:pt idx="4342">
                  <c:v>33.651088894055654</c:v>
                </c:pt>
                <c:pt idx="4343">
                  <c:v>33.658839029683023</c:v>
                </c:pt>
                <c:pt idx="4344">
                  <c:v>33.666589165310398</c:v>
                </c:pt>
                <c:pt idx="4345">
                  <c:v>33.674339300937774</c:v>
                </c:pt>
                <c:pt idx="4346">
                  <c:v>33.682089436565143</c:v>
                </c:pt>
                <c:pt idx="4347">
                  <c:v>33.689839572192518</c:v>
                </c:pt>
                <c:pt idx="4348">
                  <c:v>33.697589707819894</c:v>
                </c:pt>
                <c:pt idx="4349">
                  <c:v>33.70533984344727</c:v>
                </c:pt>
                <c:pt idx="4350">
                  <c:v>33.713089979074638</c:v>
                </c:pt>
                <c:pt idx="4351">
                  <c:v>33.720840114702014</c:v>
                </c:pt>
                <c:pt idx="4352">
                  <c:v>33.72859025032939</c:v>
                </c:pt>
                <c:pt idx="4353">
                  <c:v>33.736340385956758</c:v>
                </c:pt>
                <c:pt idx="4354">
                  <c:v>33.744090521584134</c:v>
                </c:pt>
                <c:pt idx="4355">
                  <c:v>33.75184065721151</c:v>
                </c:pt>
                <c:pt idx="4356">
                  <c:v>33.759590792838878</c:v>
                </c:pt>
                <c:pt idx="4357">
                  <c:v>33.767340928466254</c:v>
                </c:pt>
                <c:pt idx="4358">
                  <c:v>33.77509106409363</c:v>
                </c:pt>
                <c:pt idx="4359">
                  <c:v>33.782841199720998</c:v>
                </c:pt>
                <c:pt idx="4360">
                  <c:v>33.790591335348374</c:v>
                </c:pt>
                <c:pt idx="4361">
                  <c:v>33.79834147097575</c:v>
                </c:pt>
                <c:pt idx="4362">
                  <c:v>33.806091606603118</c:v>
                </c:pt>
                <c:pt idx="4363">
                  <c:v>33.813841742230494</c:v>
                </c:pt>
                <c:pt idx="4364">
                  <c:v>33.82159187785787</c:v>
                </c:pt>
                <c:pt idx="4365">
                  <c:v>33.829342013485245</c:v>
                </c:pt>
                <c:pt idx="4366">
                  <c:v>33.837092149112614</c:v>
                </c:pt>
                <c:pt idx="4367">
                  <c:v>33.84484228473999</c:v>
                </c:pt>
                <c:pt idx="4368">
                  <c:v>33.852592420367365</c:v>
                </c:pt>
                <c:pt idx="4369">
                  <c:v>33.860342555994734</c:v>
                </c:pt>
                <c:pt idx="4370">
                  <c:v>33.86809269162211</c:v>
                </c:pt>
                <c:pt idx="4371">
                  <c:v>33.875842827249485</c:v>
                </c:pt>
                <c:pt idx="4372">
                  <c:v>33.883592962876854</c:v>
                </c:pt>
                <c:pt idx="4373">
                  <c:v>33.89134309850423</c:v>
                </c:pt>
                <c:pt idx="4374">
                  <c:v>33.899093234131605</c:v>
                </c:pt>
                <c:pt idx="4375">
                  <c:v>33.906843369758974</c:v>
                </c:pt>
                <c:pt idx="4376">
                  <c:v>33.91459350538635</c:v>
                </c:pt>
                <c:pt idx="4377">
                  <c:v>33.922343641013725</c:v>
                </c:pt>
                <c:pt idx="4378">
                  <c:v>33.930093776641094</c:v>
                </c:pt>
                <c:pt idx="4379">
                  <c:v>33.93784391226847</c:v>
                </c:pt>
                <c:pt idx="4380">
                  <c:v>33.945594047895845</c:v>
                </c:pt>
                <c:pt idx="4381">
                  <c:v>33.953344183523221</c:v>
                </c:pt>
                <c:pt idx="4382">
                  <c:v>33.96109431915059</c:v>
                </c:pt>
                <c:pt idx="4383">
                  <c:v>33.968844454777965</c:v>
                </c:pt>
                <c:pt idx="4384">
                  <c:v>33.976594590405341</c:v>
                </c:pt>
                <c:pt idx="4385">
                  <c:v>33.98434472603271</c:v>
                </c:pt>
                <c:pt idx="4386">
                  <c:v>33.992094861660085</c:v>
                </c:pt>
                <c:pt idx="4387">
                  <c:v>33.999844997287461</c:v>
                </c:pt>
                <c:pt idx="4388">
                  <c:v>34.00759513291483</c:v>
                </c:pt>
                <c:pt idx="4389">
                  <c:v>34.015345268542205</c:v>
                </c:pt>
                <c:pt idx="4390">
                  <c:v>34.023095404169581</c:v>
                </c:pt>
                <c:pt idx="4391">
                  <c:v>34.03084553979695</c:v>
                </c:pt>
                <c:pt idx="4392">
                  <c:v>34.038595675424325</c:v>
                </c:pt>
                <c:pt idx="4393">
                  <c:v>34.046345811051701</c:v>
                </c:pt>
                <c:pt idx="4394">
                  <c:v>34.05409594667907</c:v>
                </c:pt>
                <c:pt idx="4395">
                  <c:v>34.061846082306445</c:v>
                </c:pt>
                <c:pt idx="4396">
                  <c:v>34.069596217933821</c:v>
                </c:pt>
                <c:pt idx="4397">
                  <c:v>34.077346353561197</c:v>
                </c:pt>
                <c:pt idx="4398">
                  <c:v>34.085096489188565</c:v>
                </c:pt>
                <c:pt idx="4399">
                  <c:v>34.092846624815941</c:v>
                </c:pt>
                <c:pt idx="4400">
                  <c:v>34.100596760443317</c:v>
                </c:pt>
                <c:pt idx="4401">
                  <c:v>34.108346896070685</c:v>
                </c:pt>
                <c:pt idx="4402">
                  <c:v>34.116097031698061</c:v>
                </c:pt>
                <c:pt idx="4403">
                  <c:v>34.123847167325437</c:v>
                </c:pt>
                <c:pt idx="4404">
                  <c:v>34.131597302952805</c:v>
                </c:pt>
                <c:pt idx="4405">
                  <c:v>34.139347438580181</c:v>
                </c:pt>
                <c:pt idx="4406">
                  <c:v>34.147097574207557</c:v>
                </c:pt>
                <c:pt idx="4407">
                  <c:v>34.154847709834925</c:v>
                </c:pt>
                <c:pt idx="4408">
                  <c:v>34.162597845462301</c:v>
                </c:pt>
                <c:pt idx="4409">
                  <c:v>34.170347981089677</c:v>
                </c:pt>
                <c:pt idx="4410">
                  <c:v>34.178098116717045</c:v>
                </c:pt>
                <c:pt idx="4411">
                  <c:v>34.185848252344421</c:v>
                </c:pt>
                <c:pt idx="4412">
                  <c:v>34.193598387971797</c:v>
                </c:pt>
                <c:pt idx="4413">
                  <c:v>34.201348523599172</c:v>
                </c:pt>
                <c:pt idx="4414">
                  <c:v>34.209098659226541</c:v>
                </c:pt>
                <c:pt idx="4415">
                  <c:v>34.216848794853917</c:v>
                </c:pt>
                <c:pt idx="4416">
                  <c:v>34.224598930481292</c:v>
                </c:pt>
                <c:pt idx="4417">
                  <c:v>34.232349066108661</c:v>
                </c:pt>
                <c:pt idx="4418">
                  <c:v>34.240099201736037</c:v>
                </c:pt>
                <c:pt idx="4419">
                  <c:v>34.247849337363412</c:v>
                </c:pt>
                <c:pt idx="4420">
                  <c:v>34.255599472990781</c:v>
                </c:pt>
                <c:pt idx="4421">
                  <c:v>34.263349608618157</c:v>
                </c:pt>
                <c:pt idx="4422">
                  <c:v>34.271099744245532</c:v>
                </c:pt>
                <c:pt idx="4423">
                  <c:v>34.278849879872901</c:v>
                </c:pt>
                <c:pt idx="4424">
                  <c:v>34.286600015500277</c:v>
                </c:pt>
                <c:pt idx="4425">
                  <c:v>34.294350151127652</c:v>
                </c:pt>
                <c:pt idx="4426">
                  <c:v>34.302100286755021</c:v>
                </c:pt>
                <c:pt idx="4427">
                  <c:v>34.309850422382397</c:v>
                </c:pt>
                <c:pt idx="4428">
                  <c:v>34.317600558009772</c:v>
                </c:pt>
                <c:pt idx="4429">
                  <c:v>34.325350693637148</c:v>
                </c:pt>
                <c:pt idx="4430">
                  <c:v>34.333100829264517</c:v>
                </c:pt>
                <c:pt idx="4431">
                  <c:v>34.340850964891892</c:v>
                </c:pt>
                <c:pt idx="4432">
                  <c:v>34.348601100519268</c:v>
                </c:pt>
                <c:pt idx="4433">
                  <c:v>34.356351236146637</c:v>
                </c:pt>
                <c:pt idx="4434">
                  <c:v>34.364101371774012</c:v>
                </c:pt>
                <c:pt idx="4435">
                  <c:v>34.371851507401388</c:v>
                </c:pt>
                <c:pt idx="4436">
                  <c:v>34.379601643028757</c:v>
                </c:pt>
                <c:pt idx="4437">
                  <c:v>34.387351778656132</c:v>
                </c:pt>
                <c:pt idx="4438">
                  <c:v>34.395101914283508</c:v>
                </c:pt>
                <c:pt idx="4439">
                  <c:v>34.402852049910877</c:v>
                </c:pt>
                <c:pt idx="4440">
                  <c:v>34.410602185538252</c:v>
                </c:pt>
                <c:pt idx="4441">
                  <c:v>34.418352321165628</c:v>
                </c:pt>
                <c:pt idx="4442">
                  <c:v>34.426102456793004</c:v>
                </c:pt>
                <c:pt idx="4443">
                  <c:v>34.433852592420372</c:v>
                </c:pt>
                <c:pt idx="4444">
                  <c:v>34.441602728047748</c:v>
                </c:pt>
                <c:pt idx="4445">
                  <c:v>34.449352863675124</c:v>
                </c:pt>
                <c:pt idx="4446">
                  <c:v>34.457102999302492</c:v>
                </c:pt>
                <c:pt idx="4447">
                  <c:v>34.464853134929868</c:v>
                </c:pt>
                <c:pt idx="4448">
                  <c:v>34.472603270557244</c:v>
                </c:pt>
                <c:pt idx="4449">
                  <c:v>34.480353406184612</c:v>
                </c:pt>
                <c:pt idx="4450">
                  <c:v>34.488103541811988</c:v>
                </c:pt>
                <c:pt idx="4451">
                  <c:v>34.495853677439364</c:v>
                </c:pt>
                <c:pt idx="4452">
                  <c:v>34.503603813066732</c:v>
                </c:pt>
                <c:pt idx="4453">
                  <c:v>34.511353948694108</c:v>
                </c:pt>
                <c:pt idx="4454">
                  <c:v>34.519104084321484</c:v>
                </c:pt>
                <c:pt idx="4455">
                  <c:v>34.526854219948852</c:v>
                </c:pt>
                <c:pt idx="4456">
                  <c:v>34.534604355576228</c:v>
                </c:pt>
                <c:pt idx="4457">
                  <c:v>34.542354491203604</c:v>
                </c:pt>
                <c:pt idx="4458">
                  <c:v>34.550104626830979</c:v>
                </c:pt>
                <c:pt idx="4459">
                  <c:v>34.557854762458348</c:v>
                </c:pt>
                <c:pt idx="4460">
                  <c:v>34.565604898085724</c:v>
                </c:pt>
                <c:pt idx="4461">
                  <c:v>34.573355033713099</c:v>
                </c:pt>
                <c:pt idx="4462">
                  <c:v>34.581105169340468</c:v>
                </c:pt>
                <c:pt idx="4463">
                  <c:v>34.588855304967844</c:v>
                </c:pt>
                <c:pt idx="4464">
                  <c:v>34.596605440595219</c:v>
                </c:pt>
                <c:pt idx="4465">
                  <c:v>34.604355576222588</c:v>
                </c:pt>
                <c:pt idx="4466">
                  <c:v>34.612105711849964</c:v>
                </c:pt>
                <c:pt idx="4467">
                  <c:v>34.619855847477339</c:v>
                </c:pt>
                <c:pt idx="4468">
                  <c:v>34.627605983104708</c:v>
                </c:pt>
                <c:pt idx="4469">
                  <c:v>34.635356118732084</c:v>
                </c:pt>
                <c:pt idx="4470">
                  <c:v>34.643106254359459</c:v>
                </c:pt>
                <c:pt idx="4471">
                  <c:v>34.650856389986828</c:v>
                </c:pt>
                <c:pt idx="4472">
                  <c:v>34.658606525614204</c:v>
                </c:pt>
                <c:pt idx="4473">
                  <c:v>34.666356661241579</c:v>
                </c:pt>
                <c:pt idx="4474">
                  <c:v>34.674106796868955</c:v>
                </c:pt>
                <c:pt idx="4475">
                  <c:v>34.681856932496324</c:v>
                </c:pt>
                <c:pt idx="4476">
                  <c:v>34.689607068123699</c:v>
                </c:pt>
                <c:pt idx="4477">
                  <c:v>34.697357203751075</c:v>
                </c:pt>
                <c:pt idx="4478">
                  <c:v>34.705107339378443</c:v>
                </c:pt>
                <c:pt idx="4479">
                  <c:v>34.712857475005819</c:v>
                </c:pt>
                <c:pt idx="4480">
                  <c:v>34.720607610633195</c:v>
                </c:pt>
                <c:pt idx="4481">
                  <c:v>34.728357746260563</c:v>
                </c:pt>
                <c:pt idx="4482">
                  <c:v>34.736107881887939</c:v>
                </c:pt>
                <c:pt idx="4483">
                  <c:v>34.743858017515315</c:v>
                </c:pt>
                <c:pt idx="4484">
                  <c:v>34.751608153142683</c:v>
                </c:pt>
                <c:pt idx="4485">
                  <c:v>34.759358288770059</c:v>
                </c:pt>
                <c:pt idx="4486">
                  <c:v>34.767108424397435</c:v>
                </c:pt>
                <c:pt idx="4487">
                  <c:v>34.774858560024803</c:v>
                </c:pt>
                <c:pt idx="4488">
                  <c:v>34.782608695652179</c:v>
                </c:pt>
                <c:pt idx="4489">
                  <c:v>34.790358831279555</c:v>
                </c:pt>
                <c:pt idx="4490">
                  <c:v>34.798108966906931</c:v>
                </c:pt>
                <c:pt idx="4491">
                  <c:v>34.805859102534299</c:v>
                </c:pt>
                <c:pt idx="4492">
                  <c:v>34.813609238161675</c:v>
                </c:pt>
                <c:pt idx="4493">
                  <c:v>34.821359373789051</c:v>
                </c:pt>
                <c:pt idx="4494">
                  <c:v>34.829109509416419</c:v>
                </c:pt>
                <c:pt idx="4495">
                  <c:v>34.836859645043795</c:v>
                </c:pt>
                <c:pt idx="4496">
                  <c:v>34.844609780671171</c:v>
                </c:pt>
                <c:pt idx="4497">
                  <c:v>34.852359916298539</c:v>
                </c:pt>
                <c:pt idx="4498">
                  <c:v>34.860110051925915</c:v>
                </c:pt>
                <c:pt idx="4499">
                  <c:v>34.867860187553291</c:v>
                </c:pt>
                <c:pt idx="4500">
                  <c:v>34.875610323180659</c:v>
                </c:pt>
                <c:pt idx="4501">
                  <c:v>34.883360458808035</c:v>
                </c:pt>
                <c:pt idx="4502">
                  <c:v>34.891110594435411</c:v>
                </c:pt>
                <c:pt idx="4503">
                  <c:v>34.898860730062779</c:v>
                </c:pt>
                <c:pt idx="4504">
                  <c:v>34.906610865690155</c:v>
                </c:pt>
                <c:pt idx="4505">
                  <c:v>34.914361001317531</c:v>
                </c:pt>
                <c:pt idx="4506">
                  <c:v>34.922111136944906</c:v>
                </c:pt>
                <c:pt idx="4507">
                  <c:v>34.929861272572275</c:v>
                </c:pt>
                <c:pt idx="4508">
                  <c:v>34.93761140819965</c:v>
                </c:pt>
                <c:pt idx="4509">
                  <c:v>34.945361543827026</c:v>
                </c:pt>
                <c:pt idx="4510">
                  <c:v>34.953111679454395</c:v>
                </c:pt>
                <c:pt idx="4511">
                  <c:v>34.96086181508177</c:v>
                </c:pt>
                <c:pt idx="4512">
                  <c:v>34.968611950709146</c:v>
                </c:pt>
                <c:pt idx="4513">
                  <c:v>34.976362086336515</c:v>
                </c:pt>
                <c:pt idx="4514">
                  <c:v>34.98411222196389</c:v>
                </c:pt>
                <c:pt idx="4515">
                  <c:v>34.991862357591266</c:v>
                </c:pt>
                <c:pt idx="4516">
                  <c:v>34.999612493218635</c:v>
                </c:pt>
                <c:pt idx="4517">
                  <c:v>35.00736262884601</c:v>
                </c:pt>
                <c:pt idx="4518">
                  <c:v>35.015112764473386</c:v>
                </c:pt>
                <c:pt idx="4519">
                  <c:v>35.022862900100755</c:v>
                </c:pt>
                <c:pt idx="4520">
                  <c:v>35.03061303572813</c:v>
                </c:pt>
                <c:pt idx="4521">
                  <c:v>35.038363171355506</c:v>
                </c:pt>
                <c:pt idx="4522">
                  <c:v>35.046113306982882</c:v>
                </c:pt>
                <c:pt idx="4523">
                  <c:v>35.05386344261025</c:v>
                </c:pt>
                <c:pt idx="4524">
                  <c:v>35.061613578237626</c:v>
                </c:pt>
                <c:pt idx="4525">
                  <c:v>35.069363713865002</c:v>
                </c:pt>
                <c:pt idx="4526">
                  <c:v>35.07711384949237</c:v>
                </c:pt>
                <c:pt idx="4527">
                  <c:v>35.084863985119746</c:v>
                </c:pt>
                <c:pt idx="4528">
                  <c:v>35.092614120747122</c:v>
                </c:pt>
                <c:pt idx="4529">
                  <c:v>35.10036425637449</c:v>
                </c:pt>
                <c:pt idx="4530">
                  <c:v>35.108114392001866</c:v>
                </c:pt>
                <c:pt idx="4531">
                  <c:v>35.115864527629242</c:v>
                </c:pt>
                <c:pt idx="4532">
                  <c:v>35.12361466325661</c:v>
                </c:pt>
                <c:pt idx="4533">
                  <c:v>35.131364798883986</c:v>
                </c:pt>
                <c:pt idx="4534">
                  <c:v>35.139114934511362</c:v>
                </c:pt>
                <c:pt idx="4535">
                  <c:v>35.14686507013873</c:v>
                </c:pt>
                <c:pt idx="4536">
                  <c:v>35.154615205766106</c:v>
                </c:pt>
                <c:pt idx="4537">
                  <c:v>35.162365341393482</c:v>
                </c:pt>
                <c:pt idx="4538">
                  <c:v>35.170115477020857</c:v>
                </c:pt>
                <c:pt idx="4539">
                  <c:v>35.177865612648226</c:v>
                </c:pt>
                <c:pt idx="4540">
                  <c:v>35.185615748275602</c:v>
                </c:pt>
                <c:pt idx="4541">
                  <c:v>35.193365883902977</c:v>
                </c:pt>
                <c:pt idx="4542">
                  <c:v>35.201116019530346</c:v>
                </c:pt>
                <c:pt idx="4543">
                  <c:v>35.208866155157722</c:v>
                </c:pt>
                <c:pt idx="4544">
                  <c:v>35.216616290785097</c:v>
                </c:pt>
                <c:pt idx="4545">
                  <c:v>35.224366426412466</c:v>
                </c:pt>
                <c:pt idx="4546">
                  <c:v>35.232116562039842</c:v>
                </c:pt>
                <c:pt idx="4547">
                  <c:v>35.239866697667217</c:v>
                </c:pt>
                <c:pt idx="4548">
                  <c:v>35.247616833294586</c:v>
                </c:pt>
                <c:pt idx="4549">
                  <c:v>35.255366968921962</c:v>
                </c:pt>
                <c:pt idx="4550">
                  <c:v>35.263117104549337</c:v>
                </c:pt>
                <c:pt idx="4551">
                  <c:v>35.270867240176706</c:v>
                </c:pt>
                <c:pt idx="4552">
                  <c:v>35.278617375804082</c:v>
                </c:pt>
                <c:pt idx="4553">
                  <c:v>35.286367511431457</c:v>
                </c:pt>
                <c:pt idx="4554">
                  <c:v>35.294117647058833</c:v>
                </c:pt>
                <c:pt idx="4555">
                  <c:v>35.301867782686202</c:v>
                </c:pt>
                <c:pt idx="4556">
                  <c:v>35.309617918313577</c:v>
                </c:pt>
                <c:pt idx="4557">
                  <c:v>35.317368053940953</c:v>
                </c:pt>
                <c:pt idx="4558">
                  <c:v>35.325118189568322</c:v>
                </c:pt>
                <c:pt idx="4559">
                  <c:v>35.332868325195697</c:v>
                </c:pt>
                <c:pt idx="4560">
                  <c:v>35.340618460823073</c:v>
                </c:pt>
                <c:pt idx="4561">
                  <c:v>35.348368596450442</c:v>
                </c:pt>
                <c:pt idx="4562">
                  <c:v>35.356118732077817</c:v>
                </c:pt>
                <c:pt idx="4563">
                  <c:v>35.363868867705193</c:v>
                </c:pt>
                <c:pt idx="4564">
                  <c:v>35.371619003332562</c:v>
                </c:pt>
                <c:pt idx="4565">
                  <c:v>35.379369138959937</c:v>
                </c:pt>
                <c:pt idx="4566">
                  <c:v>35.387119274587313</c:v>
                </c:pt>
                <c:pt idx="4567">
                  <c:v>35.394869410214682</c:v>
                </c:pt>
                <c:pt idx="4568">
                  <c:v>35.402619545842057</c:v>
                </c:pt>
                <c:pt idx="4569">
                  <c:v>35.410369681469433</c:v>
                </c:pt>
                <c:pt idx="4570">
                  <c:v>35.418119817096809</c:v>
                </c:pt>
                <c:pt idx="4571">
                  <c:v>35.425869952724177</c:v>
                </c:pt>
                <c:pt idx="4572">
                  <c:v>35.433620088351553</c:v>
                </c:pt>
                <c:pt idx="4573">
                  <c:v>35.441370223978929</c:v>
                </c:pt>
                <c:pt idx="4574">
                  <c:v>35.449120359606297</c:v>
                </c:pt>
                <c:pt idx="4575">
                  <c:v>35.456870495233673</c:v>
                </c:pt>
                <c:pt idx="4576">
                  <c:v>35.464620630861049</c:v>
                </c:pt>
                <c:pt idx="4577">
                  <c:v>35.472370766488417</c:v>
                </c:pt>
                <c:pt idx="4578">
                  <c:v>35.480120902115793</c:v>
                </c:pt>
                <c:pt idx="4579">
                  <c:v>35.487871037743169</c:v>
                </c:pt>
                <c:pt idx="4580">
                  <c:v>35.495621173370537</c:v>
                </c:pt>
                <c:pt idx="4581">
                  <c:v>35.503371308997913</c:v>
                </c:pt>
                <c:pt idx="4582">
                  <c:v>35.511121444625289</c:v>
                </c:pt>
                <c:pt idx="4583">
                  <c:v>35.518871580252657</c:v>
                </c:pt>
                <c:pt idx="4584">
                  <c:v>35.526621715880033</c:v>
                </c:pt>
                <c:pt idx="4585">
                  <c:v>35.534371851507409</c:v>
                </c:pt>
                <c:pt idx="4586">
                  <c:v>35.542121987134784</c:v>
                </c:pt>
                <c:pt idx="4587">
                  <c:v>35.549872122762153</c:v>
                </c:pt>
                <c:pt idx="4588">
                  <c:v>35.557622258389529</c:v>
                </c:pt>
                <c:pt idx="4589">
                  <c:v>35.565372394016904</c:v>
                </c:pt>
                <c:pt idx="4590">
                  <c:v>35.573122529644273</c:v>
                </c:pt>
                <c:pt idx="4591">
                  <c:v>35.580872665271649</c:v>
                </c:pt>
                <c:pt idx="4592">
                  <c:v>35.588622800899024</c:v>
                </c:pt>
                <c:pt idx="4593">
                  <c:v>35.596372936526393</c:v>
                </c:pt>
                <c:pt idx="4594">
                  <c:v>35.604123072153769</c:v>
                </c:pt>
                <c:pt idx="4595">
                  <c:v>35.611873207781144</c:v>
                </c:pt>
                <c:pt idx="4596">
                  <c:v>35.619623343408513</c:v>
                </c:pt>
                <c:pt idx="4597">
                  <c:v>35.627373479035889</c:v>
                </c:pt>
                <c:pt idx="4598">
                  <c:v>35.635123614663264</c:v>
                </c:pt>
                <c:pt idx="4599">
                  <c:v>35.642873750290633</c:v>
                </c:pt>
                <c:pt idx="4600">
                  <c:v>35.650623885918009</c:v>
                </c:pt>
                <c:pt idx="4601">
                  <c:v>35.658374021545384</c:v>
                </c:pt>
                <c:pt idx="4602">
                  <c:v>35.66612415717276</c:v>
                </c:pt>
                <c:pt idx="4603">
                  <c:v>35.673874292800129</c:v>
                </c:pt>
                <c:pt idx="4604">
                  <c:v>35.681624428427504</c:v>
                </c:pt>
                <c:pt idx="4605">
                  <c:v>35.68937456405488</c:v>
                </c:pt>
                <c:pt idx="4606">
                  <c:v>35.697124699682249</c:v>
                </c:pt>
                <c:pt idx="4607">
                  <c:v>35.704874835309624</c:v>
                </c:pt>
                <c:pt idx="4608">
                  <c:v>35.712624970937</c:v>
                </c:pt>
                <c:pt idx="4609">
                  <c:v>35.720375106564369</c:v>
                </c:pt>
                <c:pt idx="4610">
                  <c:v>35.728125242191744</c:v>
                </c:pt>
                <c:pt idx="4611">
                  <c:v>35.73587537781912</c:v>
                </c:pt>
                <c:pt idx="4612">
                  <c:v>35.743625513446489</c:v>
                </c:pt>
                <c:pt idx="4613">
                  <c:v>35.751375649073864</c:v>
                </c:pt>
                <c:pt idx="4614">
                  <c:v>35.75912578470124</c:v>
                </c:pt>
                <c:pt idx="4615">
                  <c:v>35.766875920328616</c:v>
                </c:pt>
                <c:pt idx="4616">
                  <c:v>35.774626055955984</c:v>
                </c:pt>
                <c:pt idx="4617">
                  <c:v>35.78237619158336</c:v>
                </c:pt>
                <c:pt idx="4618">
                  <c:v>35.790126327210736</c:v>
                </c:pt>
                <c:pt idx="4619">
                  <c:v>35.797876462838104</c:v>
                </c:pt>
                <c:pt idx="4620">
                  <c:v>35.80562659846548</c:v>
                </c:pt>
                <c:pt idx="4621">
                  <c:v>35.813376734092856</c:v>
                </c:pt>
                <c:pt idx="4622">
                  <c:v>35.821126869720224</c:v>
                </c:pt>
                <c:pt idx="4623">
                  <c:v>35.8288770053476</c:v>
                </c:pt>
                <c:pt idx="4624">
                  <c:v>35.836627140974976</c:v>
                </c:pt>
                <c:pt idx="4625">
                  <c:v>35.844377276602344</c:v>
                </c:pt>
                <c:pt idx="4626">
                  <c:v>35.85212741222972</c:v>
                </c:pt>
                <c:pt idx="4627">
                  <c:v>35.859877547857096</c:v>
                </c:pt>
                <c:pt idx="4628">
                  <c:v>35.867627683484464</c:v>
                </c:pt>
                <c:pt idx="4629">
                  <c:v>35.87537781911184</c:v>
                </c:pt>
                <c:pt idx="4630">
                  <c:v>35.883127954739216</c:v>
                </c:pt>
                <c:pt idx="4631">
                  <c:v>35.890878090366591</c:v>
                </c:pt>
                <c:pt idx="4632">
                  <c:v>35.89862822599396</c:v>
                </c:pt>
                <c:pt idx="4633">
                  <c:v>35.906378361621336</c:v>
                </c:pt>
                <c:pt idx="4634">
                  <c:v>35.914128497248711</c:v>
                </c:pt>
                <c:pt idx="4635">
                  <c:v>35.92187863287608</c:v>
                </c:pt>
                <c:pt idx="4636">
                  <c:v>35.929628768503456</c:v>
                </c:pt>
                <c:pt idx="4637">
                  <c:v>35.937378904130831</c:v>
                </c:pt>
                <c:pt idx="4638">
                  <c:v>35.9451290397582</c:v>
                </c:pt>
                <c:pt idx="4639">
                  <c:v>35.952879175385576</c:v>
                </c:pt>
                <c:pt idx="4640">
                  <c:v>35.960629311012951</c:v>
                </c:pt>
                <c:pt idx="4641">
                  <c:v>35.96837944664032</c:v>
                </c:pt>
                <c:pt idx="4642">
                  <c:v>35.976129582267696</c:v>
                </c:pt>
                <c:pt idx="4643">
                  <c:v>35.983879717895071</c:v>
                </c:pt>
                <c:pt idx="4644">
                  <c:v>35.99162985352244</c:v>
                </c:pt>
                <c:pt idx="4645">
                  <c:v>35.999379989149816</c:v>
                </c:pt>
                <c:pt idx="4646">
                  <c:v>36.007130124777191</c:v>
                </c:pt>
                <c:pt idx="4647">
                  <c:v>36.014880260404567</c:v>
                </c:pt>
                <c:pt idx="4648">
                  <c:v>36.022630396031936</c:v>
                </c:pt>
                <c:pt idx="4649">
                  <c:v>36.030380531659311</c:v>
                </c:pt>
                <c:pt idx="4650">
                  <c:v>36.038130667286687</c:v>
                </c:pt>
                <c:pt idx="4651">
                  <c:v>36.045880802914056</c:v>
                </c:pt>
                <c:pt idx="4652">
                  <c:v>36.053630938541431</c:v>
                </c:pt>
                <c:pt idx="4653">
                  <c:v>36.061381074168807</c:v>
                </c:pt>
                <c:pt idx="4654">
                  <c:v>36.069131209796176</c:v>
                </c:pt>
                <c:pt idx="4655">
                  <c:v>36.076881345423551</c:v>
                </c:pt>
                <c:pt idx="4656">
                  <c:v>36.084631481050927</c:v>
                </c:pt>
                <c:pt idx="4657">
                  <c:v>36.092381616678296</c:v>
                </c:pt>
                <c:pt idx="4658">
                  <c:v>36.100131752305671</c:v>
                </c:pt>
                <c:pt idx="4659">
                  <c:v>36.107881887933047</c:v>
                </c:pt>
                <c:pt idx="4660">
                  <c:v>36.115632023560416</c:v>
                </c:pt>
                <c:pt idx="4661">
                  <c:v>36.123382159187791</c:v>
                </c:pt>
                <c:pt idx="4662">
                  <c:v>36.131132294815167</c:v>
                </c:pt>
                <c:pt idx="4663">
                  <c:v>36.138882430442543</c:v>
                </c:pt>
                <c:pt idx="4664">
                  <c:v>36.146632566069911</c:v>
                </c:pt>
                <c:pt idx="4665">
                  <c:v>36.154382701697287</c:v>
                </c:pt>
                <c:pt idx="4666">
                  <c:v>36.162132837324663</c:v>
                </c:pt>
                <c:pt idx="4667">
                  <c:v>36.169882972952031</c:v>
                </c:pt>
                <c:pt idx="4668">
                  <c:v>36.177633108579407</c:v>
                </c:pt>
                <c:pt idx="4669">
                  <c:v>36.185383244206783</c:v>
                </c:pt>
                <c:pt idx="4670">
                  <c:v>36.193133379834151</c:v>
                </c:pt>
                <c:pt idx="4671">
                  <c:v>36.200883515461527</c:v>
                </c:pt>
                <c:pt idx="4672">
                  <c:v>36.208633651088903</c:v>
                </c:pt>
                <c:pt idx="4673">
                  <c:v>36.216383786716271</c:v>
                </c:pt>
                <c:pt idx="4674">
                  <c:v>36.224133922343647</c:v>
                </c:pt>
                <c:pt idx="4675">
                  <c:v>36.231884057971023</c:v>
                </c:pt>
                <c:pt idx="4676">
                  <c:v>36.239634193598391</c:v>
                </c:pt>
                <c:pt idx="4677">
                  <c:v>36.247384329225767</c:v>
                </c:pt>
                <c:pt idx="4678">
                  <c:v>36.255134464853143</c:v>
                </c:pt>
                <c:pt idx="4679">
                  <c:v>36.262884600480518</c:v>
                </c:pt>
                <c:pt idx="4680">
                  <c:v>36.270634736107887</c:v>
                </c:pt>
                <c:pt idx="4681">
                  <c:v>36.278384871735263</c:v>
                </c:pt>
                <c:pt idx="4682">
                  <c:v>36.286135007362638</c:v>
                </c:pt>
                <c:pt idx="4683">
                  <c:v>36.293885142990007</c:v>
                </c:pt>
                <c:pt idx="4684">
                  <c:v>36.301635278617383</c:v>
                </c:pt>
                <c:pt idx="4685">
                  <c:v>36.309385414244758</c:v>
                </c:pt>
                <c:pt idx="4686">
                  <c:v>36.317135549872127</c:v>
                </c:pt>
                <c:pt idx="4687">
                  <c:v>36.324885685499503</c:v>
                </c:pt>
                <c:pt idx="4688">
                  <c:v>36.332635821126878</c:v>
                </c:pt>
                <c:pt idx="4689">
                  <c:v>36.340385956754247</c:v>
                </c:pt>
                <c:pt idx="4690">
                  <c:v>36.348136092381623</c:v>
                </c:pt>
                <c:pt idx="4691">
                  <c:v>36.355886228008998</c:v>
                </c:pt>
                <c:pt idx="4692">
                  <c:v>36.363636363636367</c:v>
                </c:pt>
                <c:pt idx="4693">
                  <c:v>36.371386499263743</c:v>
                </c:pt>
                <c:pt idx="4694">
                  <c:v>36.379136634891118</c:v>
                </c:pt>
                <c:pt idx="4695">
                  <c:v>36.386886770518494</c:v>
                </c:pt>
                <c:pt idx="4696">
                  <c:v>36.394636906145863</c:v>
                </c:pt>
                <c:pt idx="4697">
                  <c:v>36.402387041773238</c:v>
                </c:pt>
                <c:pt idx="4698">
                  <c:v>36.410137177400614</c:v>
                </c:pt>
                <c:pt idx="4699">
                  <c:v>36.417887313027983</c:v>
                </c:pt>
                <c:pt idx="4700">
                  <c:v>36.425637448655358</c:v>
                </c:pt>
                <c:pt idx="4701">
                  <c:v>36.433387584282734</c:v>
                </c:pt>
                <c:pt idx="4702">
                  <c:v>36.441137719910103</c:v>
                </c:pt>
                <c:pt idx="4703">
                  <c:v>36.448887855537478</c:v>
                </c:pt>
                <c:pt idx="4704">
                  <c:v>36.456637991164854</c:v>
                </c:pt>
                <c:pt idx="4705">
                  <c:v>36.464388126792223</c:v>
                </c:pt>
                <c:pt idx="4706">
                  <c:v>36.472138262419598</c:v>
                </c:pt>
                <c:pt idx="4707">
                  <c:v>36.479888398046974</c:v>
                </c:pt>
                <c:pt idx="4708">
                  <c:v>36.487638533674343</c:v>
                </c:pt>
                <c:pt idx="4709">
                  <c:v>36.495388669301718</c:v>
                </c:pt>
                <c:pt idx="4710">
                  <c:v>36.503138804929094</c:v>
                </c:pt>
                <c:pt idx="4711">
                  <c:v>36.51088894055647</c:v>
                </c:pt>
                <c:pt idx="4712">
                  <c:v>36.518639076183838</c:v>
                </c:pt>
                <c:pt idx="4713">
                  <c:v>36.526389211811214</c:v>
                </c:pt>
                <c:pt idx="4714">
                  <c:v>36.53413934743859</c:v>
                </c:pt>
                <c:pt idx="4715">
                  <c:v>36.541889483065958</c:v>
                </c:pt>
                <c:pt idx="4716">
                  <c:v>36.549639618693334</c:v>
                </c:pt>
                <c:pt idx="4717">
                  <c:v>36.55738975432071</c:v>
                </c:pt>
                <c:pt idx="4718">
                  <c:v>36.565139889948078</c:v>
                </c:pt>
                <c:pt idx="4719">
                  <c:v>36.572890025575454</c:v>
                </c:pt>
                <c:pt idx="4720">
                  <c:v>36.58064016120283</c:v>
                </c:pt>
                <c:pt idx="4721">
                  <c:v>36.588390296830198</c:v>
                </c:pt>
                <c:pt idx="4722">
                  <c:v>36.596140432457574</c:v>
                </c:pt>
                <c:pt idx="4723">
                  <c:v>36.60389056808495</c:v>
                </c:pt>
                <c:pt idx="4724">
                  <c:v>36.611640703712318</c:v>
                </c:pt>
                <c:pt idx="4725">
                  <c:v>36.619390839339694</c:v>
                </c:pt>
                <c:pt idx="4726">
                  <c:v>36.62714097496707</c:v>
                </c:pt>
                <c:pt idx="4727">
                  <c:v>36.634891110594445</c:v>
                </c:pt>
                <c:pt idx="4728">
                  <c:v>36.642641246221814</c:v>
                </c:pt>
                <c:pt idx="4729">
                  <c:v>36.65039138184919</c:v>
                </c:pt>
                <c:pt idx="4730">
                  <c:v>36.658141517476565</c:v>
                </c:pt>
                <c:pt idx="4731">
                  <c:v>36.665891653103934</c:v>
                </c:pt>
                <c:pt idx="4732">
                  <c:v>36.67364178873131</c:v>
                </c:pt>
                <c:pt idx="4733">
                  <c:v>36.681391924358685</c:v>
                </c:pt>
                <c:pt idx="4734">
                  <c:v>36.689142059986054</c:v>
                </c:pt>
                <c:pt idx="4735">
                  <c:v>36.69689219561343</c:v>
                </c:pt>
                <c:pt idx="4736">
                  <c:v>36.704642331240805</c:v>
                </c:pt>
                <c:pt idx="4737">
                  <c:v>36.712392466868174</c:v>
                </c:pt>
                <c:pt idx="4738">
                  <c:v>36.72014260249555</c:v>
                </c:pt>
                <c:pt idx="4739">
                  <c:v>36.727892738122925</c:v>
                </c:pt>
                <c:pt idx="4740">
                  <c:v>36.735642873750294</c:v>
                </c:pt>
                <c:pt idx="4741">
                  <c:v>36.74339300937767</c:v>
                </c:pt>
                <c:pt idx="4742">
                  <c:v>36.751143145005045</c:v>
                </c:pt>
                <c:pt idx="4743">
                  <c:v>36.758893280632421</c:v>
                </c:pt>
                <c:pt idx="4744">
                  <c:v>36.766643416259789</c:v>
                </c:pt>
                <c:pt idx="4745">
                  <c:v>36.774393551887165</c:v>
                </c:pt>
                <c:pt idx="4746">
                  <c:v>36.782143687514541</c:v>
                </c:pt>
                <c:pt idx="4747">
                  <c:v>36.789893823141909</c:v>
                </c:pt>
                <c:pt idx="4748">
                  <c:v>36.797643958769285</c:v>
                </c:pt>
                <c:pt idx="4749">
                  <c:v>36.805394094396661</c:v>
                </c:pt>
                <c:pt idx="4750">
                  <c:v>36.813144230024029</c:v>
                </c:pt>
                <c:pt idx="4751">
                  <c:v>36.820894365651405</c:v>
                </c:pt>
                <c:pt idx="4752">
                  <c:v>36.828644501278781</c:v>
                </c:pt>
                <c:pt idx="4753">
                  <c:v>36.836394636906149</c:v>
                </c:pt>
                <c:pt idx="4754">
                  <c:v>36.844144772533525</c:v>
                </c:pt>
                <c:pt idx="4755">
                  <c:v>36.851894908160901</c:v>
                </c:pt>
                <c:pt idx="4756">
                  <c:v>36.859645043788269</c:v>
                </c:pt>
                <c:pt idx="4757">
                  <c:v>36.867395179415645</c:v>
                </c:pt>
                <c:pt idx="4758">
                  <c:v>36.875145315043021</c:v>
                </c:pt>
                <c:pt idx="4759">
                  <c:v>36.882895450670397</c:v>
                </c:pt>
                <c:pt idx="4760">
                  <c:v>36.890645586297765</c:v>
                </c:pt>
                <c:pt idx="4761">
                  <c:v>36.898395721925141</c:v>
                </c:pt>
                <c:pt idx="4762">
                  <c:v>36.906145857552517</c:v>
                </c:pt>
                <c:pt idx="4763">
                  <c:v>36.913895993179885</c:v>
                </c:pt>
                <c:pt idx="4764">
                  <c:v>36.921646128807261</c:v>
                </c:pt>
                <c:pt idx="4765">
                  <c:v>36.929396264434637</c:v>
                </c:pt>
                <c:pt idx="4766">
                  <c:v>36.937146400062005</c:v>
                </c:pt>
                <c:pt idx="4767">
                  <c:v>36.944896535689381</c:v>
                </c:pt>
                <c:pt idx="4768">
                  <c:v>36.952646671316757</c:v>
                </c:pt>
                <c:pt idx="4769">
                  <c:v>36.960396806944125</c:v>
                </c:pt>
                <c:pt idx="4770">
                  <c:v>36.968146942571501</c:v>
                </c:pt>
                <c:pt idx="4771">
                  <c:v>36.975897078198876</c:v>
                </c:pt>
                <c:pt idx="4772">
                  <c:v>36.983647213826245</c:v>
                </c:pt>
                <c:pt idx="4773">
                  <c:v>36.991397349453621</c:v>
                </c:pt>
                <c:pt idx="4774">
                  <c:v>36.999147485080996</c:v>
                </c:pt>
                <c:pt idx="4775">
                  <c:v>37.006897620708372</c:v>
                </c:pt>
                <c:pt idx="4776">
                  <c:v>37.014647756335741</c:v>
                </c:pt>
                <c:pt idx="4777">
                  <c:v>37.022397891963116</c:v>
                </c:pt>
                <c:pt idx="4778">
                  <c:v>37.030148027590492</c:v>
                </c:pt>
                <c:pt idx="4779">
                  <c:v>37.037898163217861</c:v>
                </c:pt>
                <c:pt idx="4780">
                  <c:v>37.045648298845236</c:v>
                </c:pt>
                <c:pt idx="4781">
                  <c:v>37.053398434472612</c:v>
                </c:pt>
                <c:pt idx="4782">
                  <c:v>37.061148570099981</c:v>
                </c:pt>
                <c:pt idx="4783">
                  <c:v>37.068898705727356</c:v>
                </c:pt>
                <c:pt idx="4784">
                  <c:v>37.076648841354732</c:v>
                </c:pt>
                <c:pt idx="4785">
                  <c:v>37.084398976982101</c:v>
                </c:pt>
                <c:pt idx="4786">
                  <c:v>37.092149112609476</c:v>
                </c:pt>
                <c:pt idx="4787">
                  <c:v>37.099899248236852</c:v>
                </c:pt>
                <c:pt idx="4788">
                  <c:v>37.107649383864228</c:v>
                </c:pt>
                <c:pt idx="4789">
                  <c:v>37.115399519491596</c:v>
                </c:pt>
                <c:pt idx="4790">
                  <c:v>37.123149655118972</c:v>
                </c:pt>
                <c:pt idx="4791">
                  <c:v>37.130899790746348</c:v>
                </c:pt>
                <c:pt idx="4792">
                  <c:v>37.138649926373716</c:v>
                </c:pt>
                <c:pt idx="4793">
                  <c:v>37.146400062001092</c:v>
                </c:pt>
                <c:pt idx="4794">
                  <c:v>37.154150197628468</c:v>
                </c:pt>
                <c:pt idx="4795">
                  <c:v>37.161900333255836</c:v>
                </c:pt>
                <c:pt idx="4796">
                  <c:v>37.169650468883212</c:v>
                </c:pt>
                <c:pt idx="4797">
                  <c:v>37.177400604510588</c:v>
                </c:pt>
                <c:pt idx="4798">
                  <c:v>37.185150740137956</c:v>
                </c:pt>
                <c:pt idx="4799">
                  <c:v>37.192900875765332</c:v>
                </c:pt>
                <c:pt idx="4800">
                  <c:v>37.200651011392708</c:v>
                </c:pt>
                <c:pt idx="4801">
                  <c:v>37.208401147020076</c:v>
                </c:pt>
                <c:pt idx="4802">
                  <c:v>37.216151282647452</c:v>
                </c:pt>
                <c:pt idx="4803">
                  <c:v>37.223901418274828</c:v>
                </c:pt>
                <c:pt idx="4804">
                  <c:v>37.231651553902203</c:v>
                </c:pt>
                <c:pt idx="4805">
                  <c:v>37.239401689529572</c:v>
                </c:pt>
                <c:pt idx="4806">
                  <c:v>37.247151825156948</c:v>
                </c:pt>
                <c:pt idx="4807">
                  <c:v>37.254901960784323</c:v>
                </c:pt>
                <c:pt idx="4808">
                  <c:v>37.262652096411692</c:v>
                </c:pt>
                <c:pt idx="4809">
                  <c:v>37.270402232039068</c:v>
                </c:pt>
                <c:pt idx="4810">
                  <c:v>37.278152367666443</c:v>
                </c:pt>
                <c:pt idx="4811">
                  <c:v>37.285902503293812</c:v>
                </c:pt>
                <c:pt idx="4812">
                  <c:v>37.293652638921188</c:v>
                </c:pt>
                <c:pt idx="4813">
                  <c:v>37.301402774548563</c:v>
                </c:pt>
                <c:pt idx="4814">
                  <c:v>37.309152910175932</c:v>
                </c:pt>
                <c:pt idx="4815">
                  <c:v>37.316903045803308</c:v>
                </c:pt>
                <c:pt idx="4816">
                  <c:v>37.324653181430683</c:v>
                </c:pt>
                <c:pt idx="4817">
                  <c:v>37.332403317058052</c:v>
                </c:pt>
                <c:pt idx="4818">
                  <c:v>37.340153452685428</c:v>
                </c:pt>
                <c:pt idx="4819">
                  <c:v>37.347903588312803</c:v>
                </c:pt>
                <c:pt idx="4820">
                  <c:v>37.355653723940179</c:v>
                </c:pt>
                <c:pt idx="4821">
                  <c:v>37.363403859567548</c:v>
                </c:pt>
                <c:pt idx="4822">
                  <c:v>37.371153995194923</c:v>
                </c:pt>
                <c:pt idx="4823">
                  <c:v>37.378904130822299</c:v>
                </c:pt>
                <c:pt idx="4824">
                  <c:v>37.386654266449668</c:v>
                </c:pt>
                <c:pt idx="4825">
                  <c:v>37.394404402077043</c:v>
                </c:pt>
                <c:pt idx="4826">
                  <c:v>37.402154537704419</c:v>
                </c:pt>
                <c:pt idx="4827">
                  <c:v>37.409904673331788</c:v>
                </c:pt>
                <c:pt idx="4828">
                  <c:v>37.417654808959163</c:v>
                </c:pt>
                <c:pt idx="4829">
                  <c:v>37.425404944586539</c:v>
                </c:pt>
                <c:pt idx="4830">
                  <c:v>37.433155080213908</c:v>
                </c:pt>
                <c:pt idx="4831">
                  <c:v>37.440905215841283</c:v>
                </c:pt>
                <c:pt idx="4832">
                  <c:v>37.448655351468659</c:v>
                </c:pt>
                <c:pt idx="4833">
                  <c:v>37.456405487096028</c:v>
                </c:pt>
                <c:pt idx="4834">
                  <c:v>37.464155622723403</c:v>
                </c:pt>
                <c:pt idx="4835">
                  <c:v>37.471905758350779</c:v>
                </c:pt>
                <c:pt idx="4836">
                  <c:v>37.479655893978155</c:v>
                </c:pt>
                <c:pt idx="4837">
                  <c:v>37.487406029605523</c:v>
                </c:pt>
                <c:pt idx="4838">
                  <c:v>37.495156165232899</c:v>
                </c:pt>
                <c:pt idx="4839">
                  <c:v>37.502906300860275</c:v>
                </c:pt>
                <c:pt idx="4840">
                  <c:v>37.510656436487643</c:v>
                </c:pt>
                <c:pt idx="4841">
                  <c:v>37.518406572115019</c:v>
                </c:pt>
                <c:pt idx="4842">
                  <c:v>37.526156707742395</c:v>
                </c:pt>
                <c:pt idx="4843">
                  <c:v>37.533906843369763</c:v>
                </c:pt>
                <c:pt idx="4844">
                  <c:v>37.541656978997139</c:v>
                </c:pt>
                <c:pt idx="4845">
                  <c:v>37.549407114624515</c:v>
                </c:pt>
                <c:pt idx="4846">
                  <c:v>37.557157250251883</c:v>
                </c:pt>
                <c:pt idx="4847">
                  <c:v>37.564907385879259</c:v>
                </c:pt>
                <c:pt idx="4848">
                  <c:v>37.572657521506635</c:v>
                </c:pt>
                <c:pt idx="4849">
                  <c:v>37.580407657134003</c:v>
                </c:pt>
                <c:pt idx="4850">
                  <c:v>37.588157792761379</c:v>
                </c:pt>
                <c:pt idx="4851">
                  <c:v>37.595907928388755</c:v>
                </c:pt>
                <c:pt idx="4852">
                  <c:v>37.60365806401613</c:v>
                </c:pt>
                <c:pt idx="4853">
                  <c:v>37.611408199643499</c:v>
                </c:pt>
                <c:pt idx="4854">
                  <c:v>37.619158335270875</c:v>
                </c:pt>
                <c:pt idx="4855">
                  <c:v>37.62690847089825</c:v>
                </c:pt>
                <c:pt idx="4856">
                  <c:v>37.634658606525619</c:v>
                </c:pt>
                <c:pt idx="4857">
                  <c:v>37.642408742152995</c:v>
                </c:pt>
                <c:pt idx="4858">
                  <c:v>37.65015887778037</c:v>
                </c:pt>
                <c:pt idx="4859">
                  <c:v>37.657909013407739</c:v>
                </c:pt>
                <c:pt idx="4860">
                  <c:v>37.665659149035115</c:v>
                </c:pt>
                <c:pt idx="4861">
                  <c:v>37.67340928466249</c:v>
                </c:pt>
                <c:pt idx="4862">
                  <c:v>37.681159420289859</c:v>
                </c:pt>
                <c:pt idx="4863">
                  <c:v>37.688909555917235</c:v>
                </c:pt>
                <c:pt idx="4864">
                  <c:v>37.69665969154461</c:v>
                </c:pt>
                <c:pt idx="4865">
                  <c:v>37.704409827171979</c:v>
                </c:pt>
                <c:pt idx="4866">
                  <c:v>37.712159962799355</c:v>
                </c:pt>
                <c:pt idx="4867">
                  <c:v>37.71991009842673</c:v>
                </c:pt>
                <c:pt idx="4868">
                  <c:v>37.727660234054106</c:v>
                </c:pt>
                <c:pt idx="4869">
                  <c:v>37.735410369681475</c:v>
                </c:pt>
                <c:pt idx="4870">
                  <c:v>37.74316050530885</c:v>
                </c:pt>
                <c:pt idx="4871">
                  <c:v>37.750910640936226</c:v>
                </c:pt>
                <c:pt idx="4872">
                  <c:v>37.758660776563595</c:v>
                </c:pt>
                <c:pt idx="4873">
                  <c:v>37.76641091219097</c:v>
                </c:pt>
                <c:pt idx="4874">
                  <c:v>37.774161047818346</c:v>
                </c:pt>
                <c:pt idx="4875">
                  <c:v>37.781911183445715</c:v>
                </c:pt>
                <c:pt idx="4876">
                  <c:v>37.78966131907309</c:v>
                </c:pt>
                <c:pt idx="4877">
                  <c:v>37.797411454700466</c:v>
                </c:pt>
                <c:pt idx="4878">
                  <c:v>37.805161590327835</c:v>
                </c:pt>
                <c:pt idx="4879">
                  <c:v>37.81291172595521</c:v>
                </c:pt>
                <c:pt idx="4880">
                  <c:v>37.820661861582586</c:v>
                </c:pt>
                <c:pt idx="4881">
                  <c:v>37.828411997209955</c:v>
                </c:pt>
                <c:pt idx="4882">
                  <c:v>37.83616213283733</c:v>
                </c:pt>
                <c:pt idx="4883">
                  <c:v>37.843912268464706</c:v>
                </c:pt>
                <c:pt idx="4884">
                  <c:v>37.851662404092082</c:v>
                </c:pt>
                <c:pt idx="4885">
                  <c:v>37.85941253971945</c:v>
                </c:pt>
                <c:pt idx="4886">
                  <c:v>37.867162675346826</c:v>
                </c:pt>
                <c:pt idx="4887">
                  <c:v>37.874912810974202</c:v>
                </c:pt>
                <c:pt idx="4888">
                  <c:v>37.88266294660157</c:v>
                </c:pt>
                <c:pt idx="4889">
                  <c:v>37.890413082228946</c:v>
                </c:pt>
                <c:pt idx="4890">
                  <c:v>37.898163217856322</c:v>
                </c:pt>
                <c:pt idx="4891">
                  <c:v>37.90591335348369</c:v>
                </c:pt>
                <c:pt idx="4892">
                  <c:v>37.913663489111066</c:v>
                </c:pt>
                <c:pt idx="4893">
                  <c:v>37.921413624738442</c:v>
                </c:pt>
                <c:pt idx="4894">
                  <c:v>37.92916376036581</c:v>
                </c:pt>
                <c:pt idx="4895">
                  <c:v>37.936913895993186</c:v>
                </c:pt>
                <c:pt idx="4896">
                  <c:v>37.944664031620562</c:v>
                </c:pt>
                <c:pt idx="4897">
                  <c:v>37.95241416724793</c:v>
                </c:pt>
                <c:pt idx="4898">
                  <c:v>37.960164302875306</c:v>
                </c:pt>
                <c:pt idx="4899">
                  <c:v>37.967914438502682</c:v>
                </c:pt>
                <c:pt idx="4900">
                  <c:v>37.975664574130057</c:v>
                </c:pt>
                <c:pt idx="4901">
                  <c:v>37.983414709757426</c:v>
                </c:pt>
                <c:pt idx="4902">
                  <c:v>37.991164845384802</c:v>
                </c:pt>
                <c:pt idx="4903">
                  <c:v>37.998914981012177</c:v>
                </c:pt>
                <c:pt idx="4904">
                  <c:v>38.006665116639546</c:v>
                </c:pt>
                <c:pt idx="4905">
                  <c:v>38.014415252266922</c:v>
                </c:pt>
                <c:pt idx="4906">
                  <c:v>38.022165387894297</c:v>
                </c:pt>
                <c:pt idx="4907">
                  <c:v>38.029915523521666</c:v>
                </c:pt>
                <c:pt idx="4908">
                  <c:v>38.037665659149042</c:v>
                </c:pt>
                <c:pt idx="4909">
                  <c:v>38.045415794776417</c:v>
                </c:pt>
                <c:pt idx="4910">
                  <c:v>38.053165930403786</c:v>
                </c:pt>
                <c:pt idx="4911">
                  <c:v>38.060916066031162</c:v>
                </c:pt>
                <c:pt idx="4912">
                  <c:v>38.068666201658537</c:v>
                </c:pt>
                <c:pt idx="4913">
                  <c:v>38.076416337285906</c:v>
                </c:pt>
                <c:pt idx="4914">
                  <c:v>38.084166472913282</c:v>
                </c:pt>
                <c:pt idx="4915">
                  <c:v>38.091916608540657</c:v>
                </c:pt>
                <c:pt idx="4916">
                  <c:v>38.099666744168033</c:v>
                </c:pt>
                <c:pt idx="4917">
                  <c:v>38.107416879795402</c:v>
                </c:pt>
                <c:pt idx="4918">
                  <c:v>38.115167015422777</c:v>
                </c:pt>
                <c:pt idx="4919">
                  <c:v>38.122917151050153</c:v>
                </c:pt>
                <c:pt idx="4920">
                  <c:v>38.130667286677522</c:v>
                </c:pt>
                <c:pt idx="4921">
                  <c:v>38.138417422304897</c:v>
                </c:pt>
                <c:pt idx="4922">
                  <c:v>38.146167557932273</c:v>
                </c:pt>
                <c:pt idx="4923">
                  <c:v>38.153917693559642</c:v>
                </c:pt>
                <c:pt idx="4924">
                  <c:v>38.161667829187017</c:v>
                </c:pt>
                <c:pt idx="4925">
                  <c:v>38.169417964814393</c:v>
                </c:pt>
                <c:pt idx="4926">
                  <c:v>38.177168100441762</c:v>
                </c:pt>
                <c:pt idx="4927">
                  <c:v>38.184918236069137</c:v>
                </c:pt>
                <c:pt idx="4928">
                  <c:v>38.192668371696513</c:v>
                </c:pt>
                <c:pt idx="4929">
                  <c:v>38.200418507323882</c:v>
                </c:pt>
                <c:pt idx="4930">
                  <c:v>38.208168642951257</c:v>
                </c:pt>
                <c:pt idx="4931">
                  <c:v>38.215918778578633</c:v>
                </c:pt>
                <c:pt idx="4932">
                  <c:v>38.223668914206009</c:v>
                </c:pt>
                <c:pt idx="4933">
                  <c:v>38.231419049833377</c:v>
                </c:pt>
                <c:pt idx="4934">
                  <c:v>38.239169185460753</c:v>
                </c:pt>
                <c:pt idx="4935">
                  <c:v>38.246919321088129</c:v>
                </c:pt>
                <c:pt idx="4936">
                  <c:v>38.254669456715497</c:v>
                </c:pt>
                <c:pt idx="4937">
                  <c:v>38.262419592342873</c:v>
                </c:pt>
                <c:pt idx="4938">
                  <c:v>38.270169727970249</c:v>
                </c:pt>
                <c:pt idx="4939">
                  <c:v>38.277919863597617</c:v>
                </c:pt>
                <c:pt idx="4940">
                  <c:v>38.285669999224993</c:v>
                </c:pt>
                <c:pt idx="4941">
                  <c:v>38.293420134852369</c:v>
                </c:pt>
                <c:pt idx="4942">
                  <c:v>38.301170270479737</c:v>
                </c:pt>
                <c:pt idx="4943">
                  <c:v>38.308920406107113</c:v>
                </c:pt>
                <c:pt idx="4944">
                  <c:v>38.316670541734489</c:v>
                </c:pt>
                <c:pt idx="4945">
                  <c:v>38.324420677361857</c:v>
                </c:pt>
                <c:pt idx="4946">
                  <c:v>38.332170812989233</c:v>
                </c:pt>
                <c:pt idx="4947">
                  <c:v>38.339920948616609</c:v>
                </c:pt>
                <c:pt idx="4948">
                  <c:v>38.347671084243984</c:v>
                </c:pt>
                <c:pt idx="4949">
                  <c:v>38.355421219871353</c:v>
                </c:pt>
                <c:pt idx="4950">
                  <c:v>38.363171355498729</c:v>
                </c:pt>
                <c:pt idx="4951">
                  <c:v>38.370921491126104</c:v>
                </c:pt>
                <c:pt idx="4952">
                  <c:v>38.378671626753473</c:v>
                </c:pt>
                <c:pt idx="4953">
                  <c:v>38.386421762380849</c:v>
                </c:pt>
                <c:pt idx="4954">
                  <c:v>38.394171898008224</c:v>
                </c:pt>
                <c:pt idx="4955">
                  <c:v>38.401922033635593</c:v>
                </c:pt>
                <c:pt idx="4956">
                  <c:v>38.409672169262969</c:v>
                </c:pt>
                <c:pt idx="4957">
                  <c:v>38.417422304890344</c:v>
                </c:pt>
                <c:pt idx="4958">
                  <c:v>38.425172440517713</c:v>
                </c:pt>
                <c:pt idx="4959">
                  <c:v>38.432922576145089</c:v>
                </c:pt>
                <c:pt idx="4960">
                  <c:v>38.440672711772464</c:v>
                </c:pt>
                <c:pt idx="4961">
                  <c:v>38.44842284739984</c:v>
                </c:pt>
                <c:pt idx="4962">
                  <c:v>38.456172983027209</c:v>
                </c:pt>
                <c:pt idx="4963">
                  <c:v>38.463923118654584</c:v>
                </c:pt>
                <c:pt idx="4964">
                  <c:v>38.47167325428196</c:v>
                </c:pt>
                <c:pt idx="4965">
                  <c:v>38.479423389909329</c:v>
                </c:pt>
                <c:pt idx="4966">
                  <c:v>38.487173525536704</c:v>
                </c:pt>
                <c:pt idx="4967">
                  <c:v>38.49492366116408</c:v>
                </c:pt>
                <c:pt idx="4968">
                  <c:v>38.502673796791449</c:v>
                </c:pt>
                <c:pt idx="4969">
                  <c:v>38.510423932418824</c:v>
                </c:pt>
                <c:pt idx="4970">
                  <c:v>38.5181740680462</c:v>
                </c:pt>
                <c:pt idx="4971">
                  <c:v>38.525924203673569</c:v>
                </c:pt>
                <c:pt idx="4972">
                  <c:v>38.533674339300944</c:v>
                </c:pt>
                <c:pt idx="4973">
                  <c:v>38.54142447492832</c:v>
                </c:pt>
                <c:pt idx="4974">
                  <c:v>38.549174610555689</c:v>
                </c:pt>
                <c:pt idx="4975">
                  <c:v>38.556924746183064</c:v>
                </c:pt>
                <c:pt idx="4976">
                  <c:v>38.56467488181044</c:v>
                </c:pt>
                <c:pt idx="4977">
                  <c:v>38.572425017437816</c:v>
                </c:pt>
                <c:pt idx="4978">
                  <c:v>38.580175153065184</c:v>
                </c:pt>
                <c:pt idx="4979">
                  <c:v>38.58792528869256</c:v>
                </c:pt>
                <c:pt idx="4980">
                  <c:v>38.595675424319936</c:v>
                </c:pt>
                <c:pt idx="4981">
                  <c:v>38.603425559947304</c:v>
                </c:pt>
                <c:pt idx="4982">
                  <c:v>38.61117569557468</c:v>
                </c:pt>
                <c:pt idx="4983">
                  <c:v>38.618925831202056</c:v>
                </c:pt>
                <c:pt idx="4984">
                  <c:v>38.626675966829424</c:v>
                </c:pt>
                <c:pt idx="4985">
                  <c:v>38.6344261024568</c:v>
                </c:pt>
                <c:pt idx="4986">
                  <c:v>38.642176238084176</c:v>
                </c:pt>
                <c:pt idx="4987">
                  <c:v>38.649926373711544</c:v>
                </c:pt>
                <c:pt idx="4988">
                  <c:v>38.65767650933892</c:v>
                </c:pt>
                <c:pt idx="4989">
                  <c:v>38.665426644966296</c:v>
                </c:pt>
                <c:pt idx="4990">
                  <c:v>38.673176780593664</c:v>
                </c:pt>
                <c:pt idx="4991">
                  <c:v>38.68092691622104</c:v>
                </c:pt>
                <c:pt idx="4992">
                  <c:v>38.688677051848416</c:v>
                </c:pt>
                <c:pt idx="4993">
                  <c:v>38.696427187475791</c:v>
                </c:pt>
                <c:pt idx="4994">
                  <c:v>38.70417732310316</c:v>
                </c:pt>
                <c:pt idx="4995">
                  <c:v>38.711927458730536</c:v>
                </c:pt>
                <c:pt idx="4996">
                  <c:v>38.719677594357911</c:v>
                </c:pt>
                <c:pt idx="4997">
                  <c:v>38.72742772998528</c:v>
                </c:pt>
                <c:pt idx="4998">
                  <c:v>38.735177865612656</c:v>
                </c:pt>
                <c:pt idx="4999">
                  <c:v>38.742928001240031</c:v>
                </c:pt>
                <c:pt idx="5000">
                  <c:v>38.7506781368674</c:v>
                </c:pt>
                <c:pt idx="5001">
                  <c:v>38.758428272494776</c:v>
                </c:pt>
                <c:pt idx="5002">
                  <c:v>38.766178408122151</c:v>
                </c:pt>
                <c:pt idx="5003">
                  <c:v>38.77392854374952</c:v>
                </c:pt>
                <c:pt idx="5004">
                  <c:v>38.781678679376896</c:v>
                </c:pt>
                <c:pt idx="5005">
                  <c:v>38.789428815004271</c:v>
                </c:pt>
                <c:pt idx="5006">
                  <c:v>38.79717895063164</c:v>
                </c:pt>
                <c:pt idx="5007">
                  <c:v>38.804929086259015</c:v>
                </c:pt>
                <c:pt idx="5008">
                  <c:v>38.812679221886391</c:v>
                </c:pt>
                <c:pt idx="5009">
                  <c:v>38.820429357513767</c:v>
                </c:pt>
                <c:pt idx="5010">
                  <c:v>38.828179493141135</c:v>
                </c:pt>
                <c:pt idx="5011">
                  <c:v>38.835929628768511</c:v>
                </c:pt>
                <c:pt idx="5012">
                  <c:v>38.843679764395887</c:v>
                </c:pt>
                <c:pt idx="5013">
                  <c:v>38.851429900023255</c:v>
                </c:pt>
                <c:pt idx="5014">
                  <c:v>38.859180035650631</c:v>
                </c:pt>
                <c:pt idx="5015">
                  <c:v>38.866930171278007</c:v>
                </c:pt>
                <c:pt idx="5016">
                  <c:v>38.874680306905375</c:v>
                </c:pt>
                <c:pt idx="5017">
                  <c:v>38.882430442532751</c:v>
                </c:pt>
                <c:pt idx="5018">
                  <c:v>38.890180578160127</c:v>
                </c:pt>
                <c:pt idx="5019">
                  <c:v>38.897930713787495</c:v>
                </c:pt>
                <c:pt idx="5020">
                  <c:v>38.905680849414871</c:v>
                </c:pt>
                <c:pt idx="5021">
                  <c:v>38.913430985042247</c:v>
                </c:pt>
                <c:pt idx="5022">
                  <c:v>38.921181120669615</c:v>
                </c:pt>
                <c:pt idx="5023">
                  <c:v>38.928931256296991</c:v>
                </c:pt>
                <c:pt idx="5024">
                  <c:v>38.936681391924367</c:v>
                </c:pt>
                <c:pt idx="5025">
                  <c:v>38.944431527551743</c:v>
                </c:pt>
                <c:pt idx="5026">
                  <c:v>38.952181663179111</c:v>
                </c:pt>
                <c:pt idx="5027">
                  <c:v>38.959931798806487</c:v>
                </c:pt>
                <c:pt idx="5028">
                  <c:v>38.967681934433863</c:v>
                </c:pt>
                <c:pt idx="5029">
                  <c:v>38.975432070061231</c:v>
                </c:pt>
                <c:pt idx="5030">
                  <c:v>38.983182205688607</c:v>
                </c:pt>
                <c:pt idx="5031">
                  <c:v>38.990932341315983</c:v>
                </c:pt>
                <c:pt idx="5032">
                  <c:v>38.998682476943351</c:v>
                </c:pt>
                <c:pt idx="5033">
                  <c:v>39.006432612570727</c:v>
                </c:pt>
                <c:pt idx="5034">
                  <c:v>39.014182748198103</c:v>
                </c:pt>
                <c:pt idx="5035">
                  <c:v>39.021932883825471</c:v>
                </c:pt>
                <c:pt idx="5036">
                  <c:v>39.029683019452847</c:v>
                </c:pt>
                <c:pt idx="5037">
                  <c:v>39.037433155080222</c:v>
                </c:pt>
                <c:pt idx="5038">
                  <c:v>39.045183290707591</c:v>
                </c:pt>
                <c:pt idx="5039">
                  <c:v>39.052933426334967</c:v>
                </c:pt>
                <c:pt idx="5040">
                  <c:v>39.060683561962342</c:v>
                </c:pt>
                <c:pt idx="5041">
                  <c:v>39.068433697589718</c:v>
                </c:pt>
                <c:pt idx="5042">
                  <c:v>39.076183833217087</c:v>
                </c:pt>
                <c:pt idx="5043">
                  <c:v>39.083933968844462</c:v>
                </c:pt>
                <c:pt idx="5044">
                  <c:v>39.091684104471838</c:v>
                </c:pt>
                <c:pt idx="5045">
                  <c:v>39.099434240099207</c:v>
                </c:pt>
                <c:pt idx="5046">
                  <c:v>39.107184375726582</c:v>
                </c:pt>
                <c:pt idx="5047">
                  <c:v>39.114934511353958</c:v>
                </c:pt>
                <c:pt idx="5048">
                  <c:v>39.122684646981327</c:v>
                </c:pt>
                <c:pt idx="5049">
                  <c:v>39.130434782608702</c:v>
                </c:pt>
                <c:pt idx="5050">
                  <c:v>39.138184918236078</c:v>
                </c:pt>
                <c:pt idx="5051">
                  <c:v>39.145935053863447</c:v>
                </c:pt>
                <c:pt idx="5052">
                  <c:v>39.153685189490822</c:v>
                </c:pt>
                <c:pt idx="5053">
                  <c:v>39.161435325118198</c:v>
                </c:pt>
                <c:pt idx="5054">
                  <c:v>39.169185460745567</c:v>
                </c:pt>
                <c:pt idx="5055">
                  <c:v>39.176935596372942</c:v>
                </c:pt>
                <c:pt idx="5056">
                  <c:v>39.184685732000318</c:v>
                </c:pt>
                <c:pt idx="5057">
                  <c:v>39.192435867627694</c:v>
                </c:pt>
                <c:pt idx="5058">
                  <c:v>39.200186003255062</c:v>
                </c:pt>
                <c:pt idx="5059">
                  <c:v>39.207936138882438</c:v>
                </c:pt>
                <c:pt idx="5060">
                  <c:v>39.215686274509814</c:v>
                </c:pt>
                <c:pt idx="5061">
                  <c:v>39.223436410137182</c:v>
                </c:pt>
                <c:pt idx="5062">
                  <c:v>39.231186545764558</c:v>
                </c:pt>
                <c:pt idx="5063">
                  <c:v>39.238936681391934</c:v>
                </c:pt>
                <c:pt idx="5064">
                  <c:v>39.246686817019302</c:v>
                </c:pt>
                <c:pt idx="5065">
                  <c:v>39.254436952646678</c:v>
                </c:pt>
                <c:pt idx="5066">
                  <c:v>39.262187088274054</c:v>
                </c:pt>
                <c:pt idx="5067">
                  <c:v>39.269937223901422</c:v>
                </c:pt>
                <c:pt idx="5068">
                  <c:v>39.277687359528798</c:v>
                </c:pt>
                <c:pt idx="5069">
                  <c:v>39.285437495156174</c:v>
                </c:pt>
                <c:pt idx="5070">
                  <c:v>39.293187630783542</c:v>
                </c:pt>
                <c:pt idx="5071">
                  <c:v>39.300937766410918</c:v>
                </c:pt>
                <c:pt idx="5072">
                  <c:v>39.308687902038294</c:v>
                </c:pt>
                <c:pt idx="5073">
                  <c:v>39.316438037665669</c:v>
                </c:pt>
                <c:pt idx="5074">
                  <c:v>39.324188173293038</c:v>
                </c:pt>
                <c:pt idx="5075">
                  <c:v>39.331938308920414</c:v>
                </c:pt>
                <c:pt idx="5076">
                  <c:v>39.339688444547789</c:v>
                </c:pt>
                <c:pt idx="5077">
                  <c:v>39.347438580175158</c:v>
                </c:pt>
                <c:pt idx="5078">
                  <c:v>39.355188715802534</c:v>
                </c:pt>
                <c:pt idx="5079">
                  <c:v>39.362938851429909</c:v>
                </c:pt>
                <c:pt idx="5080">
                  <c:v>39.370688987057278</c:v>
                </c:pt>
                <c:pt idx="5081">
                  <c:v>39.378439122684654</c:v>
                </c:pt>
                <c:pt idx="5082">
                  <c:v>39.386189258312029</c:v>
                </c:pt>
                <c:pt idx="5083">
                  <c:v>39.393939393939398</c:v>
                </c:pt>
                <c:pt idx="5084">
                  <c:v>39.401689529566774</c:v>
                </c:pt>
                <c:pt idx="5085">
                  <c:v>39.409439665194149</c:v>
                </c:pt>
                <c:pt idx="5086">
                  <c:v>39.417189800821518</c:v>
                </c:pt>
                <c:pt idx="5087">
                  <c:v>39.424939936448894</c:v>
                </c:pt>
                <c:pt idx="5088">
                  <c:v>39.432690072076269</c:v>
                </c:pt>
                <c:pt idx="5089">
                  <c:v>39.440440207703645</c:v>
                </c:pt>
                <c:pt idx="5090">
                  <c:v>39.448190343331014</c:v>
                </c:pt>
                <c:pt idx="5091">
                  <c:v>39.455940478958389</c:v>
                </c:pt>
                <c:pt idx="5092">
                  <c:v>39.463690614585765</c:v>
                </c:pt>
                <c:pt idx="5093">
                  <c:v>39.471440750213134</c:v>
                </c:pt>
                <c:pt idx="5094">
                  <c:v>39.479190885840509</c:v>
                </c:pt>
                <c:pt idx="5095">
                  <c:v>39.486941021467885</c:v>
                </c:pt>
                <c:pt idx="5096">
                  <c:v>39.494691157095254</c:v>
                </c:pt>
                <c:pt idx="5097">
                  <c:v>39.502441292722629</c:v>
                </c:pt>
                <c:pt idx="5098">
                  <c:v>39.510191428350005</c:v>
                </c:pt>
                <c:pt idx="5099">
                  <c:v>39.517941563977374</c:v>
                </c:pt>
                <c:pt idx="5100">
                  <c:v>39.525691699604749</c:v>
                </c:pt>
                <c:pt idx="5101">
                  <c:v>39.533441835232125</c:v>
                </c:pt>
                <c:pt idx="5102">
                  <c:v>39.541191970859494</c:v>
                </c:pt>
                <c:pt idx="5103">
                  <c:v>39.548942106486869</c:v>
                </c:pt>
                <c:pt idx="5104">
                  <c:v>39.556692242114245</c:v>
                </c:pt>
                <c:pt idx="5105">
                  <c:v>39.564442377741621</c:v>
                </c:pt>
                <c:pt idx="5106">
                  <c:v>39.572192513368989</c:v>
                </c:pt>
                <c:pt idx="5107">
                  <c:v>39.579942648996365</c:v>
                </c:pt>
                <c:pt idx="5108">
                  <c:v>39.587692784623741</c:v>
                </c:pt>
                <c:pt idx="5109">
                  <c:v>39.595442920251109</c:v>
                </c:pt>
                <c:pt idx="5110">
                  <c:v>39.603193055878485</c:v>
                </c:pt>
                <c:pt idx="5111">
                  <c:v>39.610943191505861</c:v>
                </c:pt>
                <c:pt idx="5112">
                  <c:v>39.618693327133229</c:v>
                </c:pt>
                <c:pt idx="5113">
                  <c:v>39.626443462760605</c:v>
                </c:pt>
                <c:pt idx="5114">
                  <c:v>39.634193598387981</c:v>
                </c:pt>
                <c:pt idx="5115">
                  <c:v>39.641943734015349</c:v>
                </c:pt>
                <c:pt idx="5116">
                  <c:v>39.649693869642725</c:v>
                </c:pt>
                <c:pt idx="5117">
                  <c:v>39.657444005270101</c:v>
                </c:pt>
                <c:pt idx="5118">
                  <c:v>39.665194140897469</c:v>
                </c:pt>
                <c:pt idx="5119">
                  <c:v>39.672944276524845</c:v>
                </c:pt>
                <c:pt idx="5120">
                  <c:v>39.680694412152221</c:v>
                </c:pt>
                <c:pt idx="5121">
                  <c:v>39.688444547779596</c:v>
                </c:pt>
                <c:pt idx="5122">
                  <c:v>39.696194683406965</c:v>
                </c:pt>
                <c:pt idx="5123">
                  <c:v>39.703944819034341</c:v>
                </c:pt>
                <c:pt idx="5124">
                  <c:v>39.711694954661716</c:v>
                </c:pt>
                <c:pt idx="5125">
                  <c:v>39.719445090289085</c:v>
                </c:pt>
                <c:pt idx="5126">
                  <c:v>39.727195225916461</c:v>
                </c:pt>
                <c:pt idx="5127">
                  <c:v>39.734945361543836</c:v>
                </c:pt>
                <c:pt idx="5128">
                  <c:v>39.742695497171205</c:v>
                </c:pt>
                <c:pt idx="5129">
                  <c:v>39.750445632798581</c:v>
                </c:pt>
                <c:pt idx="5130">
                  <c:v>39.758195768425956</c:v>
                </c:pt>
                <c:pt idx="5131">
                  <c:v>39.765945904053325</c:v>
                </c:pt>
                <c:pt idx="5132">
                  <c:v>39.773696039680701</c:v>
                </c:pt>
                <c:pt idx="5133">
                  <c:v>39.781446175308076</c:v>
                </c:pt>
                <c:pt idx="5134">
                  <c:v>39.789196310935452</c:v>
                </c:pt>
                <c:pt idx="5135">
                  <c:v>39.796946446562821</c:v>
                </c:pt>
                <c:pt idx="5136">
                  <c:v>39.804696582190196</c:v>
                </c:pt>
                <c:pt idx="5137">
                  <c:v>39.812446717817572</c:v>
                </c:pt>
                <c:pt idx="5138">
                  <c:v>39.820196853444941</c:v>
                </c:pt>
                <c:pt idx="5139">
                  <c:v>39.827946989072316</c:v>
                </c:pt>
                <c:pt idx="5140">
                  <c:v>39.835697124699692</c:v>
                </c:pt>
                <c:pt idx="5141">
                  <c:v>39.843447260327061</c:v>
                </c:pt>
                <c:pt idx="5142">
                  <c:v>39.851197395954436</c:v>
                </c:pt>
                <c:pt idx="5143">
                  <c:v>39.858947531581812</c:v>
                </c:pt>
                <c:pt idx="5144">
                  <c:v>39.866697667209181</c:v>
                </c:pt>
                <c:pt idx="5145">
                  <c:v>39.874447802836556</c:v>
                </c:pt>
                <c:pt idx="5146">
                  <c:v>39.882197938463932</c:v>
                </c:pt>
                <c:pt idx="5147">
                  <c:v>39.889948074091301</c:v>
                </c:pt>
                <c:pt idx="5148">
                  <c:v>39.897698209718676</c:v>
                </c:pt>
                <c:pt idx="5149">
                  <c:v>39.905448345346052</c:v>
                </c:pt>
                <c:pt idx="5150">
                  <c:v>39.913198480973428</c:v>
                </c:pt>
                <c:pt idx="5151">
                  <c:v>39.920948616600796</c:v>
                </c:pt>
                <c:pt idx="5152">
                  <c:v>39.928698752228172</c:v>
                </c:pt>
                <c:pt idx="5153">
                  <c:v>39.936448887855548</c:v>
                </c:pt>
                <c:pt idx="5154">
                  <c:v>39.944199023482916</c:v>
                </c:pt>
                <c:pt idx="5155">
                  <c:v>39.951949159110292</c:v>
                </c:pt>
                <c:pt idx="5156">
                  <c:v>39.959699294737668</c:v>
                </c:pt>
                <c:pt idx="5157">
                  <c:v>39.967449430365036</c:v>
                </c:pt>
                <c:pt idx="5158">
                  <c:v>39.975199565992412</c:v>
                </c:pt>
                <c:pt idx="5159">
                  <c:v>39.982949701619788</c:v>
                </c:pt>
                <c:pt idx="5160">
                  <c:v>39.990699837247156</c:v>
                </c:pt>
                <c:pt idx="5161">
                  <c:v>39.998449972874532</c:v>
                </c:pt>
                <c:pt idx="5162">
                  <c:v>40.006200108501908</c:v>
                </c:pt>
                <c:pt idx="5163">
                  <c:v>40.013950244129276</c:v>
                </c:pt>
                <c:pt idx="5164">
                  <c:v>40.021700379756652</c:v>
                </c:pt>
                <c:pt idx="5165">
                  <c:v>40.029450515384028</c:v>
                </c:pt>
                <c:pt idx="5166">
                  <c:v>40.037200651011403</c:v>
                </c:pt>
                <c:pt idx="5167">
                  <c:v>40.044950786638772</c:v>
                </c:pt>
                <c:pt idx="5168">
                  <c:v>40.052700922266148</c:v>
                </c:pt>
                <c:pt idx="5169">
                  <c:v>40.060451057893523</c:v>
                </c:pt>
                <c:pt idx="5170">
                  <c:v>40.068201193520892</c:v>
                </c:pt>
                <c:pt idx="5171">
                  <c:v>40.075951329148268</c:v>
                </c:pt>
                <c:pt idx="5172">
                  <c:v>40.083701464775643</c:v>
                </c:pt>
                <c:pt idx="5173">
                  <c:v>40.091451600403012</c:v>
                </c:pt>
                <c:pt idx="5174">
                  <c:v>40.099201736030388</c:v>
                </c:pt>
                <c:pt idx="5175">
                  <c:v>40.106951871657763</c:v>
                </c:pt>
                <c:pt idx="5176">
                  <c:v>40.114702007285132</c:v>
                </c:pt>
                <c:pt idx="5177">
                  <c:v>40.122452142912508</c:v>
                </c:pt>
                <c:pt idx="5178">
                  <c:v>40.130202278539883</c:v>
                </c:pt>
                <c:pt idx="5179">
                  <c:v>40.137952414167252</c:v>
                </c:pt>
                <c:pt idx="5180">
                  <c:v>40.145702549794628</c:v>
                </c:pt>
                <c:pt idx="5181">
                  <c:v>40.153452685422003</c:v>
                </c:pt>
                <c:pt idx="5182">
                  <c:v>40.161202821049379</c:v>
                </c:pt>
                <c:pt idx="5183">
                  <c:v>40.168952956676748</c:v>
                </c:pt>
                <c:pt idx="5184">
                  <c:v>40.176703092304123</c:v>
                </c:pt>
                <c:pt idx="5185">
                  <c:v>40.184453227931499</c:v>
                </c:pt>
                <c:pt idx="5186">
                  <c:v>40.192203363558868</c:v>
                </c:pt>
                <c:pt idx="5187">
                  <c:v>40.199953499186243</c:v>
                </c:pt>
                <c:pt idx="5188">
                  <c:v>40.207703634813619</c:v>
                </c:pt>
                <c:pt idx="5189">
                  <c:v>40.215453770440988</c:v>
                </c:pt>
                <c:pt idx="5190">
                  <c:v>40.223203906068363</c:v>
                </c:pt>
                <c:pt idx="5191">
                  <c:v>40.230954041695739</c:v>
                </c:pt>
                <c:pt idx="5192">
                  <c:v>40.238704177323108</c:v>
                </c:pt>
                <c:pt idx="5193">
                  <c:v>40.246454312950483</c:v>
                </c:pt>
                <c:pt idx="5194">
                  <c:v>40.254204448577859</c:v>
                </c:pt>
                <c:pt idx="5195">
                  <c:v>40.261954584205228</c:v>
                </c:pt>
                <c:pt idx="5196">
                  <c:v>40.269704719832603</c:v>
                </c:pt>
                <c:pt idx="5197">
                  <c:v>40.277454855459979</c:v>
                </c:pt>
                <c:pt idx="5198">
                  <c:v>40.285204991087355</c:v>
                </c:pt>
                <c:pt idx="5199">
                  <c:v>40.292955126714723</c:v>
                </c:pt>
                <c:pt idx="5200">
                  <c:v>40.300705262342099</c:v>
                </c:pt>
                <c:pt idx="5201">
                  <c:v>40.308455397969475</c:v>
                </c:pt>
                <c:pt idx="5202">
                  <c:v>40.316205533596843</c:v>
                </c:pt>
                <c:pt idx="5203">
                  <c:v>40.323955669224219</c:v>
                </c:pt>
                <c:pt idx="5204">
                  <c:v>40.331705804851595</c:v>
                </c:pt>
                <c:pt idx="5205">
                  <c:v>40.339455940478963</c:v>
                </c:pt>
                <c:pt idx="5206">
                  <c:v>40.347206076106339</c:v>
                </c:pt>
                <c:pt idx="5207">
                  <c:v>40.354956211733715</c:v>
                </c:pt>
                <c:pt idx="5208">
                  <c:v>40.362706347361083</c:v>
                </c:pt>
                <c:pt idx="5209">
                  <c:v>40.370456482988459</c:v>
                </c:pt>
                <c:pt idx="5210">
                  <c:v>40.378206618615835</c:v>
                </c:pt>
                <c:pt idx="5211">
                  <c:v>40.385956754243203</c:v>
                </c:pt>
                <c:pt idx="5212">
                  <c:v>40.393706889870579</c:v>
                </c:pt>
                <c:pt idx="5213">
                  <c:v>40.401457025497955</c:v>
                </c:pt>
                <c:pt idx="5214">
                  <c:v>40.40920716112533</c:v>
                </c:pt>
                <c:pt idx="5215">
                  <c:v>40.416957296752699</c:v>
                </c:pt>
                <c:pt idx="5216">
                  <c:v>40.424707432380075</c:v>
                </c:pt>
                <c:pt idx="5217">
                  <c:v>40.43245756800745</c:v>
                </c:pt>
                <c:pt idx="5218">
                  <c:v>40.440207703634819</c:v>
                </c:pt>
                <c:pt idx="5219">
                  <c:v>40.447957839262195</c:v>
                </c:pt>
                <c:pt idx="5220">
                  <c:v>40.45570797488957</c:v>
                </c:pt>
                <c:pt idx="5221">
                  <c:v>40.463458110516939</c:v>
                </c:pt>
                <c:pt idx="5222">
                  <c:v>40.471208246144315</c:v>
                </c:pt>
                <c:pt idx="5223">
                  <c:v>40.47895838177169</c:v>
                </c:pt>
                <c:pt idx="5224">
                  <c:v>40.486708517399059</c:v>
                </c:pt>
                <c:pt idx="5225">
                  <c:v>40.494458653026435</c:v>
                </c:pt>
                <c:pt idx="5226">
                  <c:v>40.50220878865381</c:v>
                </c:pt>
                <c:pt idx="5227">
                  <c:v>40.509958924281179</c:v>
                </c:pt>
                <c:pt idx="5228">
                  <c:v>40.517709059908555</c:v>
                </c:pt>
                <c:pt idx="5229">
                  <c:v>40.52545919553593</c:v>
                </c:pt>
                <c:pt idx="5230">
                  <c:v>40.533209331163306</c:v>
                </c:pt>
                <c:pt idx="5231">
                  <c:v>40.540959466790675</c:v>
                </c:pt>
                <c:pt idx="5232">
                  <c:v>40.54870960241805</c:v>
                </c:pt>
                <c:pt idx="5233">
                  <c:v>40.556459738045426</c:v>
                </c:pt>
                <c:pt idx="5234">
                  <c:v>40.564209873672795</c:v>
                </c:pt>
                <c:pt idx="5235">
                  <c:v>40.57196000930017</c:v>
                </c:pt>
                <c:pt idx="5236">
                  <c:v>40.579710144927546</c:v>
                </c:pt>
                <c:pt idx="5237">
                  <c:v>40.587460280554915</c:v>
                </c:pt>
                <c:pt idx="5238">
                  <c:v>40.59521041618229</c:v>
                </c:pt>
                <c:pt idx="5239">
                  <c:v>40.602960551809666</c:v>
                </c:pt>
                <c:pt idx="5240">
                  <c:v>40.610710687437034</c:v>
                </c:pt>
                <c:pt idx="5241">
                  <c:v>40.61846082306441</c:v>
                </c:pt>
                <c:pt idx="5242">
                  <c:v>40.626210958691786</c:v>
                </c:pt>
                <c:pt idx="5243">
                  <c:v>40.633961094319154</c:v>
                </c:pt>
                <c:pt idx="5244">
                  <c:v>40.64171122994653</c:v>
                </c:pt>
                <c:pt idx="5245">
                  <c:v>40.649461365573906</c:v>
                </c:pt>
                <c:pt idx="5246">
                  <c:v>40.657211501201282</c:v>
                </c:pt>
                <c:pt idx="5247">
                  <c:v>40.66496163682865</c:v>
                </c:pt>
                <c:pt idx="5248">
                  <c:v>40.672711772456026</c:v>
                </c:pt>
                <c:pt idx="5249">
                  <c:v>40.680461908083402</c:v>
                </c:pt>
                <c:pt idx="5250">
                  <c:v>40.68821204371077</c:v>
                </c:pt>
                <c:pt idx="5251">
                  <c:v>40.695962179338146</c:v>
                </c:pt>
                <c:pt idx="5252">
                  <c:v>40.703712314965522</c:v>
                </c:pt>
                <c:pt idx="5253">
                  <c:v>40.71146245059289</c:v>
                </c:pt>
                <c:pt idx="5254">
                  <c:v>40.719212586220266</c:v>
                </c:pt>
                <c:pt idx="5255">
                  <c:v>40.726962721847642</c:v>
                </c:pt>
                <c:pt idx="5256">
                  <c:v>40.73471285747501</c:v>
                </c:pt>
                <c:pt idx="5257">
                  <c:v>40.742462993102386</c:v>
                </c:pt>
                <c:pt idx="5258">
                  <c:v>40.750213128729762</c:v>
                </c:pt>
                <c:pt idx="5259">
                  <c:v>40.75796326435713</c:v>
                </c:pt>
                <c:pt idx="5260">
                  <c:v>40.765713399984506</c:v>
                </c:pt>
                <c:pt idx="5261">
                  <c:v>40.773463535611882</c:v>
                </c:pt>
                <c:pt idx="5262">
                  <c:v>40.781213671239257</c:v>
                </c:pt>
                <c:pt idx="5263">
                  <c:v>40.788963806866626</c:v>
                </c:pt>
                <c:pt idx="5264">
                  <c:v>40.796713942494002</c:v>
                </c:pt>
                <c:pt idx="5265">
                  <c:v>40.804464078121377</c:v>
                </c:pt>
                <c:pt idx="5266">
                  <c:v>40.812214213748746</c:v>
                </c:pt>
                <c:pt idx="5267">
                  <c:v>40.819964349376122</c:v>
                </c:pt>
                <c:pt idx="5268">
                  <c:v>40.827714485003497</c:v>
                </c:pt>
                <c:pt idx="5269">
                  <c:v>40.835464620630866</c:v>
                </c:pt>
                <c:pt idx="5270">
                  <c:v>40.843214756258241</c:v>
                </c:pt>
                <c:pt idx="5271">
                  <c:v>40.850964891885617</c:v>
                </c:pt>
                <c:pt idx="5272">
                  <c:v>40.858715027512986</c:v>
                </c:pt>
                <c:pt idx="5273">
                  <c:v>40.866465163140361</c:v>
                </c:pt>
                <c:pt idx="5274">
                  <c:v>40.874215298767737</c:v>
                </c:pt>
                <c:pt idx="5275">
                  <c:v>40.881965434395106</c:v>
                </c:pt>
                <c:pt idx="5276">
                  <c:v>40.889715570022481</c:v>
                </c:pt>
                <c:pt idx="5277">
                  <c:v>40.897465705649857</c:v>
                </c:pt>
                <c:pt idx="5278">
                  <c:v>40.905215841277233</c:v>
                </c:pt>
                <c:pt idx="5279">
                  <c:v>40.912965976904601</c:v>
                </c:pt>
                <c:pt idx="5280">
                  <c:v>40.920716112531977</c:v>
                </c:pt>
                <c:pt idx="5281">
                  <c:v>40.928466248159353</c:v>
                </c:pt>
                <c:pt idx="5282">
                  <c:v>40.936216383786721</c:v>
                </c:pt>
                <c:pt idx="5283">
                  <c:v>40.943966519414097</c:v>
                </c:pt>
                <c:pt idx="5284">
                  <c:v>40.951716655041473</c:v>
                </c:pt>
                <c:pt idx="5285">
                  <c:v>40.959466790668841</c:v>
                </c:pt>
                <c:pt idx="5286">
                  <c:v>40.967216926296217</c:v>
                </c:pt>
                <c:pt idx="5287">
                  <c:v>40.974967061923593</c:v>
                </c:pt>
                <c:pt idx="5288">
                  <c:v>40.982717197550961</c:v>
                </c:pt>
                <c:pt idx="5289">
                  <c:v>40.990467333178337</c:v>
                </c:pt>
                <c:pt idx="5290">
                  <c:v>40.998217468805713</c:v>
                </c:pt>
                <c:pt idx="5291">
                  <c:v>41.005967604433081</c:v>
                </c:pt>
                <c:pt idx="5292">
                  <c:v>41.013717740060457</c:v>
                </c:pt>
                <c:pt idx="5293">
                  <c:v>41.021467875687833</c:v>
                </c:pt>
                <c:pt idx="5294">
                  <c:v>41.029218011315209</c:v>
                </c:pt>
                <c:pt idx="5295">
                  <c:v>41.036968146942577</c:v>
                </c:pt>
                <c:pt idx="5296">
                  <c:v>41.044718282569953</c:v>
                </c:pt>
                <c:pt idx="5297">
                  <c:v>41.052468418197329</c:v>
                </c:pt>
                <c:pt idx="5298">
                  <c:v>41.060218553824697</c:v>
                </c:pt>
                <c:pt idx="5299">
                  <c:v>41.067968689452073</c:v>
                </c:pt>
                <c:pt idx="5300">
                  <c:v>41.075718825079448</c:v>
                </c:pt>
                <c:pt idx="5301">
                  <c:v>41.083468960706817</c:v>
                </c:pt>
                <c:pt idx="5302">
                  <c:v>41.091219096334193</c:v>
                </c:pt>
                <c:pt idx="5303">
                  <c:v>41.098969231961568</c:v>
                </c:pt>
                <c:pt idx="5304">
                  <c:v>41.106719367588937</c:v>
                </c:pt>
                <c:pt idx="5305">
                  <c:v>41.114469503216313</c:v>
                </c:pt>
                <c:pt idx="5306">
                  <c:v>41.122219638843688</c:v>
                </c:pt>
                <c:pt idx="5307">
                  <c:v>41.129969774471064</c:v>
                </c:pt>
                <c:pt idx="5308">
                  <c:v>41.137719910098433</c:v>
                </c:pt>
                <c:pt idx="5309">
                  <c:v>41.145470045725808</c:v>
                </c:pt>
                <c:pt idx="5310">
                  <c:v>41.153220181353184</c:v>
                </c:pt>
                <c:pt idx="5311">
                  <c:v>41.160970316980553</c:v>
                </c:pt>
                <c:pt idx="5312">
                  <c:v>41.168720452607928</c:v>
                </c:pt>
                <c:pt idx="5313">
                  <c:v>41.176470588235304</c:v>
                </c:pt>
                <c:pt idx="5314">
                  <c:v>41.184220723862673</c:v>
                </c:pt>
                <c:pt idx="5315">
                  <c:v>41.191970859490048</c:v>
                </c:pt>
                <c:pt idx="5316">
                  <c:v>41.199720995117424</c:v>
                </c:pt>
                <c:pt idx="5317">
                  <c:v>41.207471130744793</c:v>
                </c:pt>
                <c:pt idx="5318">
                  <c:v>41.215221266372168</c:v>
                </c:pt>
                <c:pt idx="5319">
                  <c:v>41.222971401999544</c:v>
                </c:pt>
                <c:pt idx="5320">
                  <c:v>41.230721537626913</c:v>
                </c:pt>
                <c:pt idx="5321">
                  <c:v>41.238471673254288</c:v>
                </c:pt>
                <c:pt idx="5322">
                  <c:v>41.246221808881664</c:v>
                </c:pt>
                <c:pt idx="5323">
                  <c:v>41.25397194450904</c:v>
                </c:pt>
                <c:pt idx="5324">
                  <c:v>41.261722080136408</c:v>
                </c:pt>
                <c:pt idx="5325">
                  <c:v>41.269472215763784</c:v>
                </c:pt>
                <c:pt idx="5326">
                  <c:v>41.27722235139116</c:v>
                </c:pt>
                <c:pt idx="5327">
                  <c:v>41.284972487018528</c:v>
                </c:pt>
                <c:pt idx="5328">
                  <c:v>41.292722622645904</c:v>
                </c:pt>
                <c:pt idx="5329">
                  <c:v>41.30047275827328</c:v>
                </c:pt>
                <c:pt idx="5330">
                  <c:v>41.308222893900648</c:v>
                </c:pt>
                <c:pt idx="5331">
                  <c:v>41.315973029528024</c:v>
                </c:pt>
                <c:pt idx="5332">
                  <c:v>41.3237231651554</c:v>
                </c:pt>
                <c:pt idx="5333">
                  <c:v>41.331473300782768</c:v>
                </c:pt>
                <c:pt idx="5334">
                  <c:v>41.339223436410144</c:v>
                </c:pt>
                <c:pt idx="5335">
                  <c:v>41.34697357203752</c:v>
                </c:pt>
                <c:pt idx="5336">
                  <c:v>41.354723707664888</c:v>
                </c:pt>
                <c:pt idx="5337">
                  <c:v>41.362473843292264</c:v>
                </c:pt>
                <c:pt idx="5338">
                  <c:v>41.37022397891964</c:v>
                </c:pt>
                <c:pt idx="5339">
                  <c:v>41.377974114547015</c:v>
                </c:pt>
                <c:pt idx="5340">
                  <c:v>41.385724250174384</c:v>
                </c:pt>
                <c:pt idx="5341">
                  <c:v>41.39347438580176</c:v>
                </c:pt>
                <c:pt idx="5342">
                  <c:v>41.401224521429135</c:v>
                </c:pt>
                <c:pt idx="5343">
                  <c:v>41.408974657056504</c:v>
                </c:pt>
                <c:pt idx="5344">
                  <c:v>41.41672479268388</c:v>
                </c:pt>
                <c:pt idx="5345">
                  <c:v>41.424474928311255</c:v>
                </c:pt>
                <c:pt idx="5346">
                  <c:v>41.432225063938624</c:v>
                </c:pt>
                <c:pt idx="5347">
                  <c:v>41.439975199566</c:v>
                </c:pt>
                <c:pt idx="5348">
                  <c:v>41.447725335193375</c:v>
                </c:pt>
                <c:pt idx="5349">
                  <c:v>41.455475470820744</c:v>
                </c:pt>
                <c:pt idx="5350">
                  <c:v>41.46322560644812</c:v>
                </c:pt>
                <c:pt idx="5351">
                  <c:v>41.470975742075495</c:v>
                </c:pt>
                <c:pt idx="5352">
                  <c:v>41.478725877702864</c:v>
                </c:pt>
                <c:pt idx="5353">
                  <c:v>41.48647601333024</c:v>
                </c:pt>
                <c:pt idx="5354">
                  <c:v>41.494226148957615</c:v>
                </c:pt>
                <c:pt idx="5355">
                  <c:v>41.501976284584991</c:v>
                </c:pt>
                <c:pt idx="5356">
                  <c:v>41.50972642021236</c:v>
                </c:pt>
                <c:pt idx="5357">
                  <c:v>41.517476555839735</c:v>
                </c:pt>
                <c:pt idx="5358">
                  <c:v>41.525226691467111</c:v>
                </c:pt>
                <c:pt idx="5359">
                  <c:v>41.53297682709448</c:v>
                </c:pt>
                <c:pt idx="5360">
                  <c:v>41.540726962721855</c:v>
                </c:pt>
                <c:pt idx="5361">
                  <c:v>41.548477098349231</c:v>
                </c:pt>
                <c:pt idx="5362">
                  <c:v>41.5562272339766</c:v>
                </c:pt>
                <c:pt idx="5363">
                  <c:v>41.563977369603975</c:v>
                </c:pt>
                <c:pt idx="5364">
                  <c:v>41.571727505231351</c:v>
                </c:pt>
                <c:pt idx="5365">
                  <c:v>41.57947764085872</c:v>
                </c:pt>
                <c:pt idx="5366">
                  <c:v>41.587227776486095</c:v>
                </c:pt>
                <c:pt idx="5367">
                  <c:v>41.594977912113471</c:v>
                </c:pt>
                <c:pt idx="5368">
                  <c:v>41.60272804774084</c:v>
                </c:pt>
                <c:pt idx="5369">
                  <c:v>41.610478183368215</c:v>
                </c:pt>
                <c:pt idx="5370">
                  <c:v>41.618228318995591</c:v>
                </c:pt>
                <c:pt idx="5371">
                  <c:v>41.625978454622967</c:v>
                </c:pt>
                <c:pt idx="5372">
                  <c:v>41.633728590250335</c:v>
                </c:pt>
                <c:pt idx="5373">
                  <c:v>41.641478725877711</c:v>
                </c:pt>
                <c:pt idx="5374">
                  <c:v>41.649228861505087</c:v>
                </c:pt>
                <c:pt idx="5375">
                  <c:v>41.656978997132455</c:v>
                </c:pt>
                <c:pt idx="5376">
                  <c:v>41.664729132759831</c:v>
                </c:pt>
                <c:pt idx="5377">
                  <c:v>41.672479268387207</c:v>
                </c:pt>
                <c:pt idx="5378">
                  <c:v>41.680229404014575</c:v>
                </c:pt>
                <c:pt idx="5379">
                  <c:v>41.687979539641951</c:v>
                </c:pt>
                <c:pt idx="5380">
                  <c:v>41.695729675269327</c:v>
                </c:pt>
                <c:pt idx="5381">
                  <c:v>41.703479810896695</c:v>
                </c:pt>
                <c:pt idx="5382">
                  <c:v>41.711229946524071</c:v>
                </c:pt>
                <c:pt idx="5383">
                  <c:v>41.718980082151447</c:v>
                </c:pt>
                <c:pt idx="5384">
                  <c:v>41.726730217778815</c:v>
                </c:pt>
                <c:pt idx="5385">
                  <c:v>41.734480353406191</c:v>
                </c:pt>
                <c:pt idx="5386">
                  <c:v>41.742230489033567</c:v>
                </c:pt>
                <c:pt idx="5387">
                  <c:v>41.749980624660942</c:v>
                </c:pt>
                <c:pt idx="5388">
                  <c:v>41.757730760288311</c:v>
                </c:pt>
                <c:pt idx="5389">
                  <c:v>41.765480895915687</c:v>
                </c:pt>
                <c:pt idx="5390">
                  <c:v>41.773231031543062</c:v>
                </c:pt>
                <c:pt idx="5391">
                  <c:v>41.780981167170431</c:v>
                </c:pt>
                <c:pt idx="5392">
                  <c:v>41.788731302797807</c:v>
                </c:pt>
                <c:pt idx="5393">
                  <c:v>41.796481438425182</c:v>
                </c:pt>
                <c:pt idx="5394">
                  <c:v>41.804231574052551</c:v>
                </c:pt>
                <c:pt idx="5395">
                  <c:v>41.811981709679927</c:v>
                </c:pt>
                <c:pt idx="5396">
                  <c:v>41.819731845307302</c:v>
                </c:pt>
                <c:pt idx="5397">
                  <c:v>41.827481980934671</c:v>
                </c:pt>
                <c:pt idx="5398">
                  <c:v>41.835232116562047</c:v>
                </c:pt>
                <c:pt idx="5399">
                  <c:v>41.842982252189422</c:v>
                </c:pt>
                <c:pt idx="5400">
                  <c:v>41.850732387816791</c:v>
                </c:pt>
                <c:pt idx="5401">
                  <c:v>41.858482523444167</c:v>
                </c:pt>
                <c:pt idx="5402">
                  <c:v>41.866232659071542</c:v>
                </c:pt>
                <c:pt idx="5403">
                  <c:v>41.873982794698918</c:v>
                </c:pt>
                <c:pt idx="5404">
                  <c:v>41.881732930326287</c:v>
                </c:pt>
                <c:pt idx="5405">
                  <c:v>41.889483065953662</c:v>
                </c:pt>
                <c:pt idx="5406">
                  <c:v>41.897233201581038</c:v>
                </c:pt>
                <c:pt idx="5407">
                  <c:v>41.904983337208407</c:v>
                </c:pt>
                <c:pt idx="5408">
                  <c:v>41.912733472835782</c:v>
                </c:pt>
                <c:pt idx="5409">
                  <c:v>41.920483608463158</c:v>
                </c:pt>
                <c:pt idx="5410">
                  <c:v>41.928233744090527</c:v>
                </c:pt>
                <c:pt idx="5411">
                  <c:v>41.935983879717902</c:v>
                </c:pt>
                <c:pt idx="5412">
                  <c:v>41.943734015345278</c:v>
                </c:pt>
                <c:pt idx="5413">
                  <c:v>41.951484150972647</c:v>
                </c:pt>
                <c:pt idx="5414">
                  <c:v>41.959234286600022</c:v>
                </c:pt>
                <c:pt idx="5415">
                  <c:v>41.966984422227398</c:v>
                </c:pt>
                <c:pt idx="5416">
                  <c:v>41.974734557854767</c:v>
                </c:pt>
                <c:pt idx="5417">
                  <c:v>41.982484693482142</c:v>
                </c:pt>
                <c:pt idx="5418">
                  <c:v>41.990234829109518</c:v>
                </c:pt>
                <c:pt idx="5419">
                  <c:v>41.997984964736894</c:v>
                </c:pt>
                <c:pt idx="5420">
                  <c:v>42.005735100364262</c:v>
                </c:pt>
                <c:pt idx="5421">
                  <c:v>42.013485235991638</c:v>
                </c:pt>
                <c:pt idx="5422">
                  <c:v>42.021235371619014</c:v>
                </c:pt>
                <c:pt idx="5423">
                  <c:v>42.028985507246382</c:v>
                </c:pt>
                <c:pt idx="5424">
                  <c:v>42.036735642873758</c:v>
                </c:pt>
                <c:pt idx="5425">
                  <c:v>42.044485778501134</c:v>
                </c:pt>
                <c:pt idx="5426">
                  <c:v>42.052235914128502</c:v>
                </c:pt>
                <c:pt idx="5427">
                  <c:v>42.059986049755878</c:v>
                </c:pt>
                <c:pt idx="5428">
                  <c:v>42.067736185383254</c:v>
                </c:pt>
                <c:pt idx="5429">
                  <c:v>42.075486321010622</c:v>
                </c:pt>
                <c:pt idx="5430">
                  <c:v>42.083236456637998</c:v>
                </c:pt>
                <c:pt idx="5431">
                  <c:v>42.090986592265374</c:v>
                </c:pt>
                <c:pt idx="5432">
                  <c:v>42.098736727892742</c:v>
                </c:pt>
                <c:pt idx="5433">
                  <c:v>42.106486863520118</c:v>
                </c:pt>
                <c:pt idx="5434">
                  <c:v>42.114236999147494</c:v>
                </c:pt>
                <c:pt idx="5435">
                  <c:v>42.121987134774869</c:v>
                </c:pt>
                <c:pt idx="5436">
                  <c:v>42.129737270402238</c:v>
                </c:pt>
                <c:pt idx="5437">
                  <c:v>42.137487406029614</c:v>
                </c:pt>
                <c:pt idx="5438">
                  <c:v>42.145237541656989</c:v>
                </c:pt>
                <c:pt idx="5439">
                  <c:v>42.152987677284358</c:v>
                </c:pt>
                <c:pt idx="5440">
                  <c:v>42.160737812911734</c:v>
                </c:pt>
                <c:pt idx="5441">
                  <c:v>42.168487948539109</c:v>
                </c:pt>
                <c:pt idx="5442">
                  <c:v>42.176238084166478</c:v>
                </c:pt>
                <c:pt idx="5443">
                  <c:v>42.183988219793854</c:v>
                </c:pt>
                <c:pt idx="5444">
                  <c:v>42.191738355421229</c:v>
                </c:pt>
                <c:pt idx="5445">
                  <c:v>42.199488491048598</c:v>
                </c:pt>
                <c:pt idx="5446">
                  <c:v>42.207238626675974</c:v>
                </c:pt>
                <c:pt idx="5447">
                  <c:v>42.214988762303349</c:v>
                </c:pt>
                <c:pt idx="5448">
                  <c:v>42.222738897930718</c:v>
                </c:pt>
                <c:pt idx="5449">
                  <c:v>42.230489033558094</c:v>
                </c:pt>
                <c:pt idx="5450">
                  <c:v>42.238239169185469</c:v>
                </c:pt>
                <c:pt idx="5451">
                  <c:v>42.245989304812845</c:v>
                </c:pt>
                <c:pt idx="5452">
                  <c:v>42.253739440440214</c:v>
                </c:pt>
                <c:pt idx="5453">
                  <c:v>42.261489576067589</c:v>
                </c:pt>
                <c:pt idx="5454">
                  <c:v>42.269239711694965</c:v>
                </c:pt>
                <c:pt idx="5455">
                  <c:v>42.276989847322334</c:v>
                </c:pt>
                <c:pt idx="5456">
                  <c:v>42.284739982949709</c:v>
                </c:pt>
                <c:pt idx="5457">
                  <c:v>42.292490118577085</c:v>
                </c:pt>
                <c:pt idx="5458">
                  <c:v>42.300240254204454</c:v>
                </c:pt>
                <c:pt idx="5459">
                  <c:v>42.307990389831829</c:v>
                </c:pt>
                <c:pt idx="5460">
                  <c:v>42.315740525459205</c:v>
                </c:pt>
                <c:pt idx="5461">
                  <c:v>42.323490661086574</c:v>
                </c:pt>
                <c:pt idx="5462">
                  <c:v>42.331240796713949</c:v>
                </c:pt>
                <c:pt idx="5463">
                  <c:v>42.338990932341325</c:v>
                </c:pt>
                <c:pt idx="5464">
                  <c:v>42.346741067968701</c:v>
                </c:pt>
                <c:pt idx="5465">
                  <c:v>42.354491203596069</c:v>
                </c:pt>
                <c:pt idx="5466">
                  <c:v>42.362241339223445</c:v>
                </c:pt>
                <c:pt idx="5467">
                  <c:v>42.369991474850821</c:v>
                </c:pt>
                <c:pt idx="5468">
                  <c:v>42.377741610478189</c:v>
                </c:pt>
                <c:pt idx="5469">
                  <c:v>42.385491746105565</c:v>
                </c:pt>
                <c:pt idx="5470">
                  <c:v>42.393241881732941</c:v>
                </c:pt>
                <c:pt idx="5471">
                  <c:v>42.400992017360309</c:v>
                </c:pt>
                <c:pt idx="5472">
                  <c:v>42.408742152987685</c:v>
                </c:pt>
                <c:pt idx="5473">
                  <c:v>42.416492288615061</c:v>
                </c:pt>
                <c:pt idx="5474">
                  <c:v>42.424242424242429</c:v>
                </c:pt>
                <c:pt idx="5475">
                  <c:v>42.431992559869805</c:v>
                </c:pt>
                <c:pt idx="5476">
                  <c:v>42.439742695497181</c:v>
                </c:pt>
                <c:pt idx="5477">
                  <c:v>42.447492831124549</c:v>
                </c:pt>
                <c:pt idx="5478">
                  <c:v>42.455242966751925</c:v>
                </c:pt>
                <c:pt idx="5479">
                  <c:v>42.462993102379301</c:v>
                </c:pt>
                <c:pt idx="5480">
                  <c:v>42.470743238006676</c:v>
                </c:pt>
                <c:pt idx="5481">
                  <c:v>42.478493373634045</c:v>
                </c:pt>
                <c:pt idx="5482">
                  <c:v>42.486243509261421</c:v>
                </c:pt>
                <c:pt idx="5483">
                  <c:v>42.493993644888796</c:v>
                </c:pt>
                <c:pt idx="5484">
                  <c:v>42.501743780516165</c:v>
                </c:pt>
                <c:pt idx="5485">
                  <c:v>42.509493916143541</c:v>
                </c:pt>
                <c:pt idx="5486">
                  <c:v>42.517244051770916</c:v>
                </c:pt>
                <c:pt idx="5487">
                  <c:v>42.524994187398285</c:v>
                </c:pt>
                <c:pt idx="5488">
                  <c:v>42.532744323025661</c:v>
                </c:pt>
                <c:pt idx="5489">
                  <c:v>42.540494458653036</c:v>
                </c:pt>
                <c:pt idx="5490">
                  <c:v>42.548244594280405</c:v>
                </c:pt>
                <c:pt idx="5491">
                  <c:v>42.555994729907781</c:v>
                </c:pt>
                <c:pt idx="5492">
                  <c:v>42.563744865535156</c:v>
                </c:pt>
                <c:pt idx="5493">
                  <c:v>42.571495001162525</c:v>
                </c:pt>
                <c:pt idx="5494">
                  <c:v>42.579245136789901</c:v>
                </c:pt>
                <c:pt idx="5495">
                  <c:v>42.586995272417276</c:v>
                </c:pt>
                <c:pt idx="5496">
                  <c:v>42.594745408044652</c:v>
                </c:pt>
                <c:pt idx="5497">
                  <c:v>42.602495543672021</c:v>
                </c:pt>
                <c:pt idx="5498">
                  <c:v>42.610245679299396</c:v>
                </c:pt>
                <c:pt idx="5499">
                  <c:v>42.617995814926772</c:v>
                </c:pt>
                <c:pt idx="5500">
                  <c:v>42.625745950554141</c:v>
                </c:pt>
                <c:pt idx="5501">
                  <c:v>42.633496086181516</c:v>
                </c:pt>
                <c:pt idx="5502">
                  <c:v>42.641246221808892</c:v>
                </c:pt>
                <c:pt idx="5503">
                  <c:v>42.64899635743626</c:v>
                </c:pt>
                <c:pt idx="5504">
                  <c:v>42.656746493063636</c:v>
                </c:pt>
                <c:pt idx="5505">
                  <c:v>42.664496628691012</c:v>
                </c:pt>
                <c:pt idx="5506">
                  <c:v>42.67224676431838</c:v>
                </c:pt>
                <c:pt idx="5507">
                  <c:v>42.679996899945756</c:v>
                </c:pt>
                <c:pt idx="5508">
                  <c:v>42.687747035573132</c:v>
                </c:pt>
                <c:pt idx="5509">
                  <c:v>42.6954971712005</c:v>
                </c:pt>
                <c:pt idx="5510">
                  <c:v>42.703247306827876</c:v>
                </c:pt>
                <c:pt idx="5511">
                  <c:v>42.710997442455252</c:v>
                </c:pt>
                <c:pt idx="5512">
                  <c:v>42.718747578082628</c:v>
                </c:pt>
                <c:pt idx="5513">
                  <c:v>42.726497713709996</c:v>
                </c:pt>
                <c:pt idx="5514">
                  <c:v>42.734247849337372</c:v>
                </c:pt>
                <c:pt idx="5515">
                  <c:v>42.741997984964748</c:v>
                </c:pt>
                <c:pt idx="5516">
                  <c:v>42.749748120592116</c:v>
                </c:pt>
                <c:pt idx="5517">
                  <c:v>42.757498256219492</c:v>
                </c:pt>
                <c:pt idx="5518">
                  <c:v>42.765248391846868</c:v>
                </c:pt>
                <c:pt idx="5519">
                  <c:v>42.772998527474236</c:v>
                </c:pt>
                <c:pt idx="5520">
                  <c:v>42.780748663101612</c:v>
                </c:pt>
                <c:pt idx="5521">
                  <c:v>42.788498798728988</c:v>
                </c:pt>
                <c:pt idx="5522">
                  <c:v>42.796248934356356</c:v>
                </c:pt>
                <c:pt idx="5523">
                  <c:v>42.803999069983732</c:v>
                </c:pt>
                <c:pt idx="5524">
                  <c:v>42.811749205611108</c:v>
                </c:pt>
                <c:pt idx="5525">
                  <c:v>42.819499341238476</c:v>
                </c:pt>
                <c:pt idx="5526">
                  <c:v>42.827249476865852</c:v>
                </c:pt>
                <c:pt idx="5527">
                  <c:v>42.834999612493228</c:v>
                </c:pt>
                <c:pt idx="5528">
                  <c:v>42.842749748120603</c:v>
                </c:pt>
                <c:pt idx="5529">
                  <c:v>42.850499883747972</c:v>
                </c:pt>
                <c:pt idx="5530">
                  <c:v>42.858250019375348</c:v>
                </c:pt>
                <c:pt idx="5531">
                  <c:v>42.866000155002723</c:v>
                </c:pt>
                <c:pt idx="5532">
                  <c:v>42.873750290630092</c:v>
                </c:pt>
                <c:pt idx="5533">
                  <c:v>42.881500426257467</c:v>
                </c:pt>
                <c:pt idx="5534">
                  <c:v>42.889250561884843</c:v>
                </c:pt>
                <c:pt idx="5535">
                  <c:v>42.897000697512212</c:v>
                </c:pt>
                <c:pt idx="5536">
                  <c:v>42.904750833139587</c:v>
                </c:pt>
                <c:pt idx="5537">
                  <c:v>42.912500968766963</c:v>
                </c:pt>
                <c:pt idx="5538">
                  <c:v>42.920251104394332</c:v>
                </c:pt>
                <c:pt idx="5539">
                  <c:v>42.928001240021707</c:v>
                </c:pt>
                <c:pt idx="5540">
                  <c:v>42.935751375649083</c:v>
                </c:pt>
                <c:pt idx="5541">
                  <c:v>42.943501511276452</c:v>
                </c:pt>
                <c:pt idx="5542">
                  <c:v>42.951251646903827</c:v>
                </c:pt>
                <c:pt idx="5543">
                  <c:v>42.959001782531203</c:v>
                </c:pt>
                <c:pt idx="5544">
                  <c:v>42.966751918158579</c:v>
                </c:pt>
                <c:pt idx="5545">
                  <c:v>42.974502053785947</c:v>
                </c:pt>
                <c:pt idx="5546">
                  <c:v>42.982252189413323</c:v>
                </c:pt>
                <c:pt idx="5547">
                  <c:v>42.990002325040699</c:v>
                </c:pt>
                <c:pt idx="5548">
                  <c:v>42.997752460668067</c:v>
                </c:pt>
                <c:pt idx="5549">
                  <c:v>43.005502596295443</c:v>
                </c:pt>
                <c:pt idx="5550">
                  <c:v>43.013252731922819</c:v>
                </c:pt>
                <c:pt idx="5551">
                  <c:v>43.021002867550187</c:v>
                </c:pt>
                <c:pt idx="5552">
                  <c:v>43.028753003177563</c:v>
                </c:pt>
                <c:pt idx="5553">
                  <c:v>43.036503138804939</c:v>
                </c:pt>
                <c:pt idx="5554">
                  <c:v>43.044253274432307</c:v>
                </c:pt>
                <c:pt idx="5555">
                  <c:v>43.052003410059683</c:v>
                </c:pt>
                <c:pt idx="5556">
                  <c:v>43.059753545687059</c:v>
                </c:pt>
                <c:pt idx="5557">
                  <c:v>43.067503681314427</c:v>
                </c:pt>
                <c:pt idx="5558">
                  <c:v>43.075253816941803</c:v>
                </c:pt>
                <c:pt idx="5559">
                  <c:v>43.083003952569179</c:v>
                </c:pt>
                <c:pt idx="5560">
                  <c:v>43.090754088196555</c:v>
                </c:pt>
                <c:pt idx="5561">
                  <c:v>43.098504223823923</c:v>
                </c:pt>
                <c:pt idx="5562">
                  <c:v>43.106254359451299</c:v>
                </c:pt>
                <c:pt idx="5563">
                  <c:v>43.114004495078674</c:v>
                </c:pt>
                <c:pt idx="5564">
                  <c:v>43.121754630706043</c:v>
                </c:pt>
                <c:pt idx="5565">
                  <c:v>43.129504766333419</c:v>
                </c:pt>
                <c:pt idx="5566">
                  <c:v>43.137254901960794</c:v>
                </c:pt>
                <c:pt idx="5567">
                  <c:v>43.145005037588163</c:v>
                </c:pt>
                <c:pt idx="5568">
                  <c:v>43.152755173215539</c:v>
                </c:pt>
                <c:pt idx="5569">
                  <c:v>43.160505308842914</c:v>
                </c:pt>
                <c:pt idx="5570">
                  <c:v>43.168255444470283</c:v>
                </c:pt>
                <c:pt idx="5571">
                  <c:v>43.176005580097659</c:v>
                </c:pt>
                <c:pt idx="5572">
                  <c:v>43.183755715725034</c:v>
                </c:pt>
                <c:pt idx="5573">
                  <c:v>43.191505851352403</c:v>
                </c:pt>
                <c:pt idx="5574">
                  <c:v>43.199255986979779</c:v>
                </c:pt>
                <c:pt idx="5575">
                  <c:v>43.207006122607154</c:v>
                </c:pt>
                <c:pt idx="5576">
                  <c:v>43.21475625823453</c:v>
                </c:pt>
                <c:pt idx="5577">
                  <c:v>43.222506393861899</c:v>
                </c:pt>
                <c:pt idx="5578">
                  <c:v>43.230256529489274</c:v>
                </c:pt>
                <c:pt idx="5579">
                  <c:v>43.23800666511665</c:v>
                </c:pt>
                <c:pt idx="5580">
                  <c:v>43.245756800744019</c:v>
                </c:pt>
                <c:pt idx="5581">
                  <c:v>43.253506936371394</c:v>
                </c:pt>
                <c:pt idx="5582">
                  <c:v>43.26125707199877</c:v>
                </c:pt>
                <c:pt idx="5583">
                  <c:v>43.269007207626139</c:v>
                </c:pt>
                <c:pt idx="5584">
                  <c:v>43.276757343253514</c:v>
                </c:pt>
                <c:pt idx="5585">
                  <c:v>43.28450747888089</c:v>
                </c:pt>
                <c:pt idx="5586">
                  <c:v>43.292257614508259</c:v>
                </c:pt>
                <c:pt idx="5587">
                  <c:v>43.300007750135634</c:v>
                </c:pt>
                <c:pt idx="5588">
                  <c:v>43.30775788576301</c:v>
                </c:pt>
                <c:pt idx="5589">
                  <c:v>43.315508021390379</c:v>
                </c:pt>
                <c:pt idx="5590">
                  <c:v>43.323258157017754</c:v>
                </c:pt>
                <c:pt idx="5591">
                  <c:v>43.33100829264513</c:v>
                </c:pt>
                <c:pt idx="5592">
                  <c:v>43.338758428272506</c:v>
                </c:pt>
                <c:pt idx="5593">
                  <c:v>43.346508563899874</c:v>
                </c:pt>
                <c:pt idx="5594">
                  <c:v>43.35425869952725</c:v>
                </c:pt>
                <c:pt idx="5595">
                  <c:v>43.362008835154626</c:v>
                </c:pt>
                <c:pt idx="5596">
                  <c:v>43.369758970781994</c:v>
                </c:pt>
                <c:pt idx="5597">
                  <c:v>43.37750910640937</c:v>
                </c:pt>
                <c:pt idx="5598">
                  <c:v>43.385259242036746</c:v>
                </c:pt>
                <c:pt idx="5599">
                  <c:v>43.393009377664114</c:v>
                </c:pt>
                <c:pt idx="5600">
                  <c:v>43.40075951329149</c:v>
                </c:pt>
                <c:pt idx="5601">
                  <c:v>43.408509648918866</c:v>
                </c:pt>
                <c:pt idx="5602">
                  <c:v>43.416259784546234</c:v>
                </c:pt>
                <c:pt idx="5603">
                  <c:v>43.42400992017361</c:v>
                </c:pt>
                <c:pt idx="5604">
                  <c:v>43.431760055800986</c:v>
                </c:pt>
                <c:pt idx="5605">
                  <c:v>43.439510191428354</c:v>
                </c:pt>
                <c:pt idx="5606">
                  <c:v>43.44726032705573</c:v>
                </c:pt>
                <c:pt idx="5607">
                  <c:v>43.455010462683106</c:v>
                </c:pt>
                <c:pt idx="5608">
                  <c:v>43.462760598310481</c:v>
                </c:pt>
                <c:pt idx="5609">
                  <c:v>43.47051073393785</c:v>
                </c:pt>
                <c:pt idx="5610">
                  <c:v>43.478260869565226</c:v>
                </c:pt>
                <c:pt idx="5611">
                  <c:v>43.486011005192601</c:v>
                </c:pt>
                <c:pt idx="5612">
                  <c:v>43.49376114081997</c:v>
                </c:pt>
                <c:pt idx="5613">
                  <c:v>43.501511276447346</c:v>
                </c:pt>
                <c:pt idx="5614">
                  <c:v>43.509261412074721</c:v>
                </c:pt>
                <c:pt idx="5615">
                  <c:v>43.51701154770209</c:v>
                </c:pt>
                <c:pt idx="5616">
                  <c:v>43.524761683329466</c:v>
                </c:pt>
                <c:pt idx="5617">
                  <c:v>43.532511818956841</c:v>
                </c:pt>
                <c:pt idx="5618">
                  <c:v>43.54026195458421</c:v>
                </c:pt>
                <c:pt idx="5619">
                  <c:v>43.548012090211586</c:v>
                </c:pt>
                <c:pt idx="5620">
                  <c:v>43.555762225838961</c:v>
                </c:pt>
                <c:pt idx="5621">
                  <c:v>43.56351236146633</c:v>
                </c:pt>
                <c:pt idx="5622">
                  <c:v>43.571262497093706</c:v>
                </c:pt>
                <c:pt idx="5623">
                  <c:v>43.579012632721081</c:v>
                </c:pt>
                <c:pt idx="5624">
                  <c:v>43.586762768348457</c:v>
                </c:pt>
                <c:pt idx="5625">
                  <c:v>43.594512903975826</c:v>
                </c:pt>
                <c:pt idx="5626">
                  <c:v>43.602263039603201</c:v>
                </c:pt>
                <c:pt idx="5627">
                  <c:v>43.610013175230577</c:v>
                </c:pt>
                <c:pt idx="5628">
                  <c:v>43.617763310857946</c:v>
                </c:pt>
                <c:pt idx="5629">
                  <c:v>43.625513446485321</c:v>
                </c:pt>
                <c:pt idx="5630">
                  <c:v>43.633263582112697</c:v>
                </c:pt>
                <c:pt idx="5631">
                  <c:v>43.641013717740066</c:v>
                </c:pt>
                <c:pt idx="5632">
                  <c:v>43.648763853367441</c:v>
                </c:pt>
                <c:pt idx="5633">
                  <c:v>43.656513988994817</c:v>
                </c:pt>
                <c:pt idx="5634">
                  <c:v>43.664264124622186</c:v>
                </c:pt>
                <c:pt idx="5635">
                  <c:v>43.672014260249561</c:v>
                </c:pt>
                <c:pt idx="5636">
                  <c:v>43.679764395876937</c:v>
                </c:pt>
                <c:pt idx="5637">
                  <c:v>43.687514531504313</c:v>
                </c:pt>
                <c:pt idx="5638">
                  <c:v>43.695264667131681</c:v>
                </c:pt>
                <c:pt idx="5639">
                  <c:v>43.703014802759057</c:v>
                </c:pt>
                <c:pt idx="5640">
                  <c:v>43.710764938386433</c:v>
                </c:pt>
                <c:pt idx="5641">
                  <c:v>43.718515074013801</c:v>
                </c:pt>
                <c:pt idx="5642">
                  <c:v>43.726265209641177</c:v>
                </c:pt>
                <c:pt idx="5643">
                  <c:v>43.734015345268553</c:v>
                </c:pt>
                <c:pt idx="5644">
                  <c:v>43.741765480895921</c:v>
                </c:pt>
                <c:pt idx="5645">
                  <c:v>43.749515616523297</c:v>
                </c:pt>
                <c:pt idx="5646">
                  <c:v>43.757265752150673</c:v>
                </c:pt>
                <c:pt idx="5647">
                  <c:v>43.765015887778041</c:v>
                </c:pt>
                <c:pt idx="5648">
                  <c:v>43.772766023405417</c:v>
                </c:pt>
                <c:pt idx="5649">
                  <c:v>43.780516159032793</c:v>
                </c:pt>
                <c:pt idx="5650">
                  <c:v>43.788266294660161</c:v>
                </c:pt>
                <c:pt idx="5651">
                  <c:v>43.796016430287537</c:v>
                </c:pt>
                <c:pt idx="5652">
                  <c:v>43.803766565914913</c:v>
                </c:pt>
                <c:pt idx="5653">
                  <c:v>43.811516701542288</c:v>
                </c:pt>
                <c:pt idx="5654">
                  <c:v>43.819266837169657</c:v>
                </c:pt>
                <c:pt idx="5655">
                  <c:v>43.827016972797033</c:v>
                </c:pt>
                <c:pt idx="5656">
                  <c:v>43.834767108424408</c:v>
                </c:pt>
                <c:pt idx="5657">
                  <c:v>43.842517244051777</c:v>
                </c:pt>
                <c:pt idx="5658">
                  <c:v>43.850267379679153</c:v>
                </c:pt>
                <c:pt idx="5659">
                  <c:v>43.858017515306528</c:v>
                </c:pt>
                <c:pt idx="5660">
                  <c:v>43.865767650933897</c:v>
                </c:pt>
                <c:pt idx="5661">
                  <c:v>43.873517786561273</c:v>
                </c:pt>
                <c:pt idx="5662">
                  <c:v>43.881267922188648</c:v>
                </c:pt>
                <c:pt idx="5663">
                  <c:v>43.889018057816017</c:v>
                </c:pt>
                <c:pt idx="5664">
                  <c:v>43.896768193443393</c:v>
                </c:pt>
                <c:pt idx="5665">
                  <c:v>43.904518329070768</c:v>
                </c:pt>
                <c:pt idx="5666">
                  <c:v>43.912268464698137</c:v>
                </c:pt>
                <c:pt idx="5667">
                  <c:v>43.920018600325513</c:v>
                </c:pt>
                <c:pt idx="5668">
                  <c:v>43.927768735952888</c:v>
                </c:pt>
                <c:pt idx="5669">
                  <c:v>43.935518871580264</c:v>
                </c:pt>
                <c:pt idx="5670">
                  <c:v>43.943269007207633</c:v>
                </c:pt>
                <c:pt idx="5671">
                  <c:v>43.951019142835008</c:v>
                </c:pt>
                <c:pt idx="5672">
                  <c:v>43.958769278462384</c:v>
                </c:pt>
                <c:pt idx="5673">
                  <c:v>43.966519414089753</c:v>
                </c:pt>
                <c:pt idx="5674">
                  <c:v>43.974269549717128</c:v>
                </c:pt>
                <c:pt idx="5675">
                  <c:v>43.982019685344504</c:v>
                </c:pt>
                <c:pt idx="5676">
                  <c:v>43.989769820971873</c:v>
                </c:pt>
                <c:pt idx="5677">
                  <c:v>43.997519956599248</c:v>
                </c:pt>
                <c:pt idx="5678">
                  <c:v>44.005270092226624</c:v>
                </c:pt>
                <c:pt idx="5679">
                  <c:v>44.013020227853993</c:v>
                </c:pt>
                <c:pt idx="5680">
                  <c:v>44.020770363481368</c:v>
                </c:pt>
                <c:pt idx="5681">
                  <c:v>44.028520499108744</c:v>
                </c:pt>
                <c:pt idx="5682">
                  <c:v>44.036270634736113</c:v>
                </c:pt>
                <c:pt idx="5683">
                  <c:v>44.044020770363488</c:v>
                </c:pt>
                <c:pt idx="5684">
                  <c:v>44.051770905990864</c:v>
                </c:pt>
                <c:pt idx="5685">
                  <c:v>44.05952104161824</c:v>
                </c:pt>
                <c:pt idx="5686">
                  <c:v>44.067271177245608</c:v>
                </c:pt>
                <c:pt idx="5687">
                  <c:v>44.075021312872984</c:v>
                </c:pt>
                <c:pt idx="5688">
                  <c:v>44.08277144850036</c:v>
                </c:pt>
                <c:pt idx="5689">
                  <c:v>44.090521584127728</c:v>
                </c:pt>
                <c:pt idx="5690">
                  <c:v>44.098271719755104</c:v>
                </c:pt>
                <c:pt idx="5691">
                  <c:v>44.10602185538248</c:v>
                </c:pt>
                <c:pt idx="5692">
                  <c:v>44.113771991009848</c:v>
                </c:pt>
                <c:pt idx="5693">
                  <c:v>44.121522126637224</c:v>
                </c:pt>
                <c:pt idx="5694">
                  <c:v>44.1292722622646</c:v>
                </c:pt>
                <c:pt idx="5695">
                  <c:v>44.137022397891968</c:v>
                </c:pt>
                <c:pt idx="5696">
                  <c:v>44.144772533519344</c:v>
                </c:pt>
                <c:pt idx="5697">
                  <c:v>44.15252266914672</c:v>
                </c:pt>
                <c:pt idx="5698">
                  <c:v>44.160272804774088</c:v>
                </c:pt>
                <c:pt idx="5699">
                  <c:v>44.168022940401464</c:v>
                </c:pt>
                <c:pt idx="5700">
                  <c:v>44.17577307602884</c:v>
                </c:pt>
                <c:pt idx="5701">
                  <c:v>44.183523211656215</c:v>
                </c:pt>
                <c:pt idx="5702">
                  <c:v>44.191273347283584</c:v>
                </c:pt>
                <c:pt idx="5703">
                  <c:v>44.19902348291096</c:v>
                </c:pt>
                <c:pt idx="5704">
                  <c:v>44.206773618538335</c:v>
                </c:pt>
                <c:pt idx="5705">
                  <c:v>44.214523754165704</c:v>
                </c:pt>
                <c:pt idx="5706">
                  <c:v>44.22227388979308</c:v>
                </c:pt>
                <c:pt idx="5707">
                  <c:v>44.230024025420455</c:v>
                </c:pt>
                <c:pt idx="5708">
                  <c:v>44.237774161047824</c:v>
                </c:pt>
                <c:pt idx="5709">
                  <c:v>44.2455242966752</c:v>
                </c:pt>
                <c:pt idx="5710">
                  <c:v>44.253274432302575</c:v>
                </c:pt>
                <c:pt idx="5711">
                  <c:v>44.261024567929944</c:v>
                </c:pt>
                <c:pt idx="5712">
                  <c:v>44.26877470355732</c:v>
                </c:pt>
                <c:pt idx="5713">
                  <c:v>44.276524839184695</c:v>
                </c:pt>
                <c:pt idx="5714">
                  <c:v>44.284274974812064</c:v>
                </c:pt>
                <c:pt idx="5715">
                  <c:v>44.29202511043944</c:v>
                </c:pt>
                <c:pt idx="5716">
                  <c:v>44.299775246066815</c:v>
                </c:pt>
                <c:pt idx="5717">
                  <c:v>44.307525381694191</c:v>
                </c:pt>
                <c:pt idx="5718">
                  <c:v>44.31527551732156</c:v>
                </c:pt>
                <c:pt idx="5719">
                  <c:v>44.323025652948935</c:v>
                </c:pt>
                <c:pt idx="5720">
                  <c:v>44.330775788576311</c:v>
                </c:pt>
                <c:pt idx="5721">
                  <c:v>44.33852592420368</c:v>
                </c:pt>
                <c:pt idx="5722">
                  <c:v>44.346276059831055</c:v>
                </c:pt>
                <c:pt idx="5723">
                  <c:v>44.354026195458431</c:v>
                </c:pt>
                <c:pt idx="5724">
                  <c:v>44.3617763310858</c:v>
                </c:pt>
                <c:pt idx="5725">
                  <c:v>44.369526466713175</c:v>
                </c:pt>
                <c:pt idx="5726">
                  <c:v>44.377276602340551</c:v>
                </c:pt>
                <c:pt idx="5727">
                  <c:v>44.38502673796792</c:v>
                </c:pt>
                <c:pt idx="5728">
                  <c:v>44.392776873595295</c:v>
                </c:pt>
                <c:pt idx="5729">
                  <c:v>44.400527009222671</c:v>
                </c:pt>
                <c:pt idx="5730">
                  <c:v>44.40827714485004</c:v>
                </c:pt>
                <c:pt idx="5731">
                  <c:v>44.416027280477415</c:v>
                </c:pt>
                <c:pt idx="5732">
                  <c:v>44.423777416104791</c:v>
                </c:pt>
                <c:pt idx="5733">
                  <c:v>44.431527551732167</c:v>
                </c:pt>
                <c:pt idx="5734">
                  <c:v>44.439277687359535</c:v>
                </c:pt>
                <c:pt idx="5735">
                  <c:v>44.447027822986911</c:v>
                </c:pt>
                <c:pt idx="5736">
                  <c:v>44.454777958614287</c:v>
                </c:pt>
                <c:pt idx="5737">
                  <c:v>44.462528094241655</c:v>
                </c:pt>
                <c:pt idx="5738">
                  <c:v>44.470278229869031</c:v>
                </c:pt>
                <c:pt idx="5739">
                  <c:v>44.478028365496407</c:v>
                </c:pt>
                <c:pt idx="5740">
                  <c:v>44.485778501123775</c:v>
                </c:pt>
                <c:pt idx="5741">
                  <c:v>44.493528636751151</c:v>
                </c:pt>
                <c:pt idx="5742">
                  <c:v>44.501278772378527</c:v>
                </c:pt>
                <c:pt idx="5743">
                  <c:v>44.509028908005895</c:v>
                </c:pt>
                <c:pt idx="5744">
                  <c:v>44.516779043633271</c:v>
                </c:pt>
                <c:pt idx="5745">
                  <c:v>44.524529179260647</c:v>
                </c:pt>
                <c:pt idx="5746">
                  <c:v>44.532279314888015</c:v>
                </c:pt>
                <c:pt idx="5747">
                  <c:v>44.540029450515391</c:v>
                </c:pt>
                <c:pt idx="5748">
                  <c:v>44.547779586142767</c:v>
                </c:pt>
                <c:pt idx="5749">
                  <c:v>44.555529721770142</c:v>
                </c:pt>
                <c:pt idx="5750">
                  <c:v>44.563279857397511</c:v>
                </c:pt>
                <c:pt idx="5751">
                  <c:v>44.571029993024887</c:v>
                </c:pt>
                <c:pt idx="5752">
                  <c:v>44.578780128652262</c:v>
                </c:pt>
                <c:pt idx="5753">
                  <c:v>44.586530264279631</c:v>
                </c:pt>
                <c:pt idx="5754">
                  <c:v>44.594280399907007</c:v>
                </c:pt>
                <c:pt idx="5755">
                  <c:v>44.602030535534382</c:v>
                </c:pt>
                <c:pt idx="5756">
                  <c:v>44.609780671161751</c:v>
                </c:pt>
                <c:pt idx="5757">
                  <c:v>44.617530806789127</c:v>
                </c:pt>
                <c:pt idx="5758">
                  <c:v>44.625280942416502</c:v>
                </c:pt>
                <c:pt idx="5759">
                  <c:v>44.633031078043871</c:v>
                </c:pt>
                <c:pt idx="5760">
                  <c:v>44.640781213671247</c:v>
                </c:pt>
                <c:pt idx="5761">
                  <c:v>44.648531349298622</c:v>
                </c:pt>
                <c:pt idx="5762">
                  <c:v>44.656281484925991</c:v>
                </c:pt>
                <c:pt idx="5763">
                  <c:v>44.664031620553367</c:v>
                </c:pt>
                <c:pt idx="5764">
                  <c:v>44.671781756180742</c:v>
                </c:pt>
                <c:pt idx="5765">
                  <c:v>44.679531891808118</c:v>
                </c:pt>
                <c:pt idx="5766">
                  <c:v>44.687282027435486</c:v>
                </c:pt>
                <c:pt idx="5767">
                  <c:v>44.695032163062862</c:v>
                </c:pt>
                <c:pt idx="5768">
                  <c:v>44.702782298690238</c:v>
                </c:pt>
                <c:pt idx="5769">
                  <c:v>44.710532434317606</c:v>
                </c:pt>
                <c:pt idx="5770">
                  <c:v>44.718282569944982</c:v>
                </c:pt>
                <c:pt idx="5771">
                  <c:v>44.726032705572358</c:v>
                </c:pt>
                <c:pt idx="5772">
                  <c:v>44.733782841199726</c:v>
                </c:pt>
                <c:pt idx="5773">
                  <c:v>44.741532976827102</c:v>
                </c:pt>
                <c:pt idx="5774">
                  <c:v>44.749283112454478</c:v>
                </c:pt>
                <c:pt idx="5775">
                  <c:v>44.757033248081846</c:v>
                </c:pt>
                <c:pt idx="5776">
                  <c:v>44.764783383709222</c:v>
                </c:pt>
                <c:pt idx="5777">
                  <c:v>44.772533519336598</c:v>
                </c:pt>
                <c:pt idx="5778">
                  <c:v>44.780283654963966</c:v>
                </c:pt>
                <c:pt idx="5779">
                  <c:v>44.788033790591342</c:v>
                </c:pt>
                <c:pt idx="5780">
                  <c:v>44.795783926218718</c:v>
                </c:pt>
                <c:pt idx="5781">
                  <c:v>44.803534061846094</c:v>
                </c:pt>
                <c:pt idx="5782">
                  <c:v>44.811284197473462</c:v>
                </c:pt>
                <c:pt idx="5783">
                  <c:v>44.819034333100838</c:v>
                </c:pt>
                <c:pt idx="5784">
                  <c:v>44.826784468728214</c:v>
                </c:pt>
                <c:pt idx="5785">
                  <c:v>44.834534604355582</c:v>
                </c:pt>
                <c:pt idx="5786">
                  <c:v>44.842284739982958</c:v>
                </c:pt>
                <c:pt idx="5787">
                  <c:v>44.850034875610334</c:v>
                </c:pt>
                <c:pt idx="5788">
                  <c:v>44.857785011237702</c:v>
                </c:pt>
                <c:pt idx="5789">
                  <c:v>44.865535146865078</c:v>
                </c:pt>
                <c:pt idx="5790">
                  <c:v>44.873285282492454</c:v>
                </c:pt>
                <c:pt idx="5791">
                  <c:v>44.881035418119822</c:v>
                </c:pt>
                <c:pt idx="5792">
                  <c:v>44.888785553747198</c:v>
                </c:pt>
                <c:pt idx="5793">
                  <c:v>44.896535689374574</c:v>
                </c:pt>
                <c:pt idx="5794">
                  <c:v>44.904285825001942</c:v>
                </c:pt>
                <c:pt idx="5795">
                  <c:v>44.912035960629318</c:v>
                </c:pt>
                <c:pt idx="5796">
                  <c:v>44.919786096256693</c:v>
                </c:pt>
                <c:pt idx="5797">
                  <c:v>44.927536231884069</c:v>
                </c:pt>
                <c:pt idx="5798">
                  <c:v>44.935286367511438</c:v>
                </c:pt>
                <c:pt idx="5799">
                  <c:v>44.943036503138813</c:v>
                </c:pt>
                <c:pt idx="5800">
                  <c:v>44.950786638766189</c:v>
                </c:pt>
                <c:pt idx="5801">
                  <c:v>44.958536774393558</c:v>
                </c:pt>
                <c:pt idx="5802">
                  <c:v>44.966286910020933</c:v>
                </c:pt>
                <c:pt idx="5803">
                  <c:v>44.974037045648309</c:v>
                </c:pt>
                <c:pt idx="5804">
                  <c:v>44.981787181275678</c:v>
                </c:pt>
                <c:pt idx="5805">
                  <c:v>44.989537316903053</c:v>
                </c:pt>
                <c:pt idx="5806">
                  <c:v>44.997287452530429</c:v>
                </c:pt>
                <c:pt idx="5807">
                  <c:v>45.005037588157798</c:v>
                </c:pt>
                <c:pt idx="5808">
                  <c:v>45.012787723785173</c:v>
                </c:pt>
                <c:pt idx="5809">
                  <c:v>45.020537859412549</c:v>
                </c:pt>
                <c:pt idx="5810">
                  <c:v>45.028287995039925</c:v>
                </c:pt>
                <c:pt idx="5811">
                  <c:v>45.036038130667293</c:v>
                </c:pt>
                <c:pt idx="5812">
                  <c:v>45.043788266294669</c:v>
                </c:pt>
                <c:pt idx="5813">
                  <c:v>45.051538401922045</c:v>
                </c:pt>
                <c:pt idx="5814">
                  <c:v>45.059288537549413</c:v>
                </c:pt>
                <c:pt idx="5815">
                  <c:v>45.067038673176789</c:v>
                </c:pt>
                <c:pt idx="5816">
                  <c:v>45.074788808804165</c:v>
                </c:pt>
                <c:pt idx="5817">
                  <c:v>45.082538944431533</c:v>
                </c:pt>
                <c:pt idx="5818">
                  <c:v>45.090289080058909</c:v>
                </c:pt>
                <c:pt idx="5819">
                  <c:v>45.098039215686285</c:v>
                </c:pt>
                <c:pt idx="5820">
                  <c:v>45.105789351313653</c:v>
                </c:pt>
                <c:pt idx="5821">
                  <c:v>45.113539486941029</c:v>
                </c:pt>
                <c:pt idx="5822">
                  <c:v>45.121289622568405</c:v>
                </c:pt>
                <c:pt idx="5823">
                  <c:v>45.129039758195773</c:v>
                </c:pt>
                <c:pt idx="5824">
                  <c:v>45.136789893823149</c:v>
                </c:pt>
                <c:pt idx="5825">
                  <c:v>45.144540029450525</c:v>
                </c:pt>
                <c:pt idx="5826">
                  <c:v>45.1522901650779</c:v>
                </c:pt>
                <c:pt idx="5827">
                  <c:v>45.160040300705269</c:v>
                </c:pt>
                <c:pt idx="5828">
                  <c:v>45.167790436332645</c:v>
                </c:pt>
                <c:pt idx="5829">
                  <c:v>45.17554057196002</c:v>
                </c:pt>
                <c:pt idx="5830">
                  <c:v>45.183290707587389</c:v>
                </c:pt>
                <c:pt idx="5831">
                  <c:v>45.191040843214765</c:v>
                </c:pt>
                <c:pt idx="5832">
                  <c:v>45.19879097884214</c:v>
                </c:pt>
                <c:pt idx="5833">
                  <c:v>45.206541114469509</c:v>
                </c:pt>
                <c:pt idx="5834">
                  <c:v>45.214291250096885</c:v>
                </c:pt>
                <c:pt idx="5835">
                  <c:v>45.22204138572426</c:v>
                </c:pt>
                <c:pt idx="5836">
                  <c:v>45.229791521351629</c:v>
                </c:pt>
                <c:pt idx="5837">
                  <c:v>45.237541656979005</c:v>
                </c:pt>
                <c:pt idx="5838">
                  <c:v>45.24529179260638</c:v>
                </c:pt>
                <c:pt idx="5839">
                  <c:v>45.253041928233749</c:v>
                </c:pt>
                <c:pt idx="5840">
                  <c:v>45.260792063861125</c:v>
                </c:pt>
                <c:pt idx="5841">
                  <c:v>45.2685421994885</c:v>
                </c:pt>
                <c:pt idx="5842">
                  <c:v>45.276292335115876</c:v>
                </c:pt>
                <c:pt idx="5843">
                  <c:v>45.284042470743245</c:v>
                </c:pt>
                <c:pt idx="5844">
                  <c:v>45.29179260637062</c:v>
                </c:pt>
                <c:pt idx="5845">
                  <c:v>45.299542741997996</c:v>
                </c:pt>
                <c:pt idx="5846">
                  <c:v>45.307292877625365</c:v>
                </c:pt>
                <c:pt idx="5847">
                  <c:v>45.31504301325274</c:v>
                </c:pt>
                <c:pt idx="5848">
                  <c:v>45.322793148880116</c:v>
                </c:pt>
                <c:pt idx="5849">
                  <c:v>45.330543284507485</c:v>
                </c:pt>
                <c:pt idx="5850">
                  <c:v>45.33829342013486</c:v>
                </c:pt>
                <c:pt idx="5851">
                  <c:v>45.346043555762236</c:v>
                </c:pt>
                <c:pt idx="5852">
                  <c:v>45.353793691389605</c:v>
                </c:pt>
                <c:pt idx="5853">
                  <c:v>45.36154382701698</c:v>
                </c:pt>
                <c:pt idx="5854">
                  <c:v>45.369293962644356</c:v>
                </c:pt>
                <c:pt idx="5855">
                  <c:v>45.377044098271725</c:v>
                </c:pt>
                <c:pt idx="5856">
                  <c:v>45.3847942338991</c:v>
                </c:pt>
                <c:pt idx="5857">
                  <c:v>45.392544369526476</c:v>
                </c:pt>
                <c:pt idx="5858">
                  <c:v>45.400294505153852</c:v>
                </c:pt>
                <c:pt idx="5859">
                  <c:v>45.40804464078122</c:v>
                </c:pt>
                <c:pt idx="5860">
                  <c:v>45.415794776408596</c:v>
                </c:pt>
                <c:pt idx="5861">
                  <c:v>45.423544912035972</c:v>
                </c:pt>
                <c:pt idx="5862">
                  <c:v>45.43129504766334</c:v>
                </c:pt>
                <c:pt idx="5863">
                  <c:v>45.439045183290716</c:v>
                </c:pt>
                <c:pt idx="5864">
                  <c:v>45.446795318918092</c:v>
                </c:pt>
                <c:pt idx="5865">
                  <c:v>45.45454545454546</c:v>
                </c:pt>
                <c:pt idx="5866">
                  <c:v>45.462295590172836</c:v>
                </c:pt>
                <c:pt idx="5867">
                  <c:v>45.470045725800212</c:v>
                </c:pt>
                <c:pt idx="5868">
                  <c:v>45.47779586142758</c:v>
                </c:pt>
                <c:pt idx="5869">
                  <c:v>45.485545997054956</c:v>
                </c:pt>
                <c:pt idx="5870">
                  <c:v>45.493296132682332</c:v>
                </c:pt>
                <c:pt idx="5871">
                  <c:v>45.5010462683097</c:v>
                </c:pt>
                <c:pt idx="5872">
                  <c:v>45.508796403937076</c:v>
                </c:pt>
                <c:pt idx="5873">
                  <c:v>45.516546539564452</c:v>
                </c:pt>
                <c:pt idx="5874">
                  <c:v>45.524296675191827</c:v>
                </c:pt>
                <c:pt idx="5875">
                  <c:v>45.532046810819196</c:v>
                </c:pt>
                <c:pt idx="5876">
                  <c:v>45.539796946446572</c:v>
                </c:pt>
                <c:pt idx="5877">
                  <c:v>45.547547082073947</c:v>
                </c:pt>
                <c:pt idx="5878">
                  <c:v>45.555297217701316</c:v>
                </c:pt>
                <c:pt idx="5879">
                  <c:v>45.563047353328692</c:v>
                </c:pt>
                <c:pt idx="5880">
                  <c:v>45.570797488956067</c:v>
                </c:pt>
                <c:pt idx="5881">
                  <c:v>45.578547624583436</c:v>
                </c:pt>
                <c:pt idx="5882">
                  <c:v>45.586297760210812</c:v>
                </c:pt>
                <c:pt idx="5883">
                  <c:v>45.594047895838187</c:v>
                </c:pt>
                <c:pt idx="5884">
                  <c:v>45.601798031465556</c:v>
                </c:pt>
                <c:pt idx="5885">
                  <c:v>45.609548167092932</c:v>
                </c:pt>
                <c:pt idx="5886">
                  <c:v>45.617298302720307</c:v>
                </c:pt>
                <c:pt idx="5887">
                  <c:v>45.625048438347676</c:v>
                </c:pt>
                <c:pt idx="5888">
                  <c:v>45.632798573975052</c:v>
                </c:pt>
                <c:pt idx="5889">
                  <c:v>45.640548709602427</c:v>
                </c:pt>
                <c:pt idx="5890">
                  <c:v>45.648298845229803</c:v>
                </c:pt>
                <c:pt idx="5891">
                  <c:v>45.656048980857172</c:v>
                </c:pt>
                <c:pt idx="5892">
                  <c:v>45.663799116484547</c:v>
                </c:pt>
                <c:pt idx="5893">
                  <c:v>45.671549252111923</c:v>
                </c:pt>
                <c:pt idx="5894">
                  <c:v>45.679299387739292</c:v>
                </c:pt>
                <c:pt idx="5895">
                  <c:v>45.687049523366667</c:v>
                </c:pt>
                <c:pt idx="5896">
                  <c:v>45.694799658994043</c:v>
                </c:pt>
                <c:pt idx="5897">
                  <c:v>45.702549794621412</c:v>
                </c:pt>
                <c:pt idx="5898">
                  <c:v>45.710299930248787</c:v>
                </c:pt>
                <c:pt idx="5899">
                  <c:v>45.718050065876163</c:v>
                </c:pt>
                <c:pt idx="5900">
                  <c:v>45.725800201503532</c:v>
                </c:pt>
                <c:pt idx="5901">
                  <c:v>45.733550337130907</c:v>
                </c:pt>
                <c:pt idx="5902">
                  <c:v>45.741300472758283</c:v>
                </c:pt>
                <c:pt idx="5903">
                  <c:v>45.749050608385652</c:v>
                </c:pt>
                <c:pt idx="5904">
                  <c:v>45.756800744013027</c:v>
                </c:pt>
                <c:pt idx="5905">
                  <c:v>45.764550879640403</c:v>
                </c:pt>
                <c:pt idx="5906">
                  <c:v>45.772301015267779</c:v>
                </c:pt>
                <c:pt idx="5907">
                  <c:v>45.780051150895147</c:v>
                </c:pt>
                <c:pt idx="5908">
                  <c:v>45.787801286522523</c:v>
                </c:pt>
                <c:pt idx="5909">
                  <c:v>45.795551422149899</c:v>
                </c:pt>
                <c:pt idx="5910">
                  <c:v>45.803301557777267</c:v>
                </c:pt>
                <c:pt idx="5911">
                  <c:v>45.811051693404643</c:v>
                </c:pt>
                <c:pt idx="5912">
                  <c:v>45.818801829032019</c:v>
                </c:pt>
                <c:pt idx="5913">
                  <c:v>45.826551964659387</c:v>
                </c:pt>
                <c:pt idx="5914">
                  <c:v>45.834302100286763</c:v>
                </c:pt>
                <c:pt idx="5915">
                  <c:v>45.842052235914139</c:v>
                </c:pt>
                <c:pt idx="5916">
                  <c:v>45.849802371541507</c:v>
                </c:pt>
                <c:pt idx="5917">
                  <c:v>45.857552507168883</c:v>
                </c:pt>
                <c:pt idx="5918">
                  <c:v>45.865302642796259</c:v>
                </c:pt>
                <c:pt idx="5919">
                  <c:v>45.873052778423627</c:v>
                </c:pt>
                <c:pt idx="5920">
                  <c:v>45.880802914051003</c:v>
                </c:pt>
                <c:pt idx="5921">
                  <c:v>45.888553049678379</c:v>
                </c:pt>
                <c:pt idx="5922">
                  <c:v>45.896303185305754</c:v>
                </c:pt>
                <c:pt idx="5923">
                  <c:v>45.904053320933123</c:v>
                </c:pt>
                <c:pt idx="5924">
                  <c:v>45.911803456560499</c:v>
                </c:pt>
                <c:pt idx="5925">
                  <c:v>45.919553592187874</c:v>
                </c:pt>
                <c:pt idx="5926">
                  <c:v>45.927303727815243</c:v>
                </c:pt>
                <c:pt idx="5927">
                  <c:v>45.935053863442619</c:v>
                </c:pt>
                <c:pt idx="5928">
                  <c:v>45.942803999069994</c:v>
                </c:pt>
                <c:pt idx="5929">
                  <c:v>45.950554134697363</c:v>
                </c:pt>
                <c:pt idx="5930">
                  <c:v>45.958304270324739</c:v>
                </c:pt>
                <c:pt idx="5931">
                  <c:v>45.966054405952114</c:v>
                </c:pt>
                <c:pt idx="5932">
                  <c:v>45.973804541579483</c:v>
                </c:pt>
                <c:pt idx="5933">
                  <c:v>45.981554677206859</c:v>
                </c:pt>
                <c:pt idx="5934">
                  <c:v>45.989304812834234</c:v>
                </c:pt>
                <c:pt idx="5935">
                  <c:v>45.997054948461603</c:v>
                </c:pt>
                <c:pt idx="5936">
                  <c:v>46.004805084088979</c:v>
                </c:pt>
                <c:pt idx="5937">
                  <c:v>46.012555219716354</c:v>
                </c:pt>
                <c:pt idx="5938">
                  <c:v>46.02030535534373</c:v>
                </c:pt>
                <c:pt idx="5939">
                  <c:v>46.028055490971099</c:v>
                </c:pt>
                <c:pt idx="5940">
                  <c:v>46.035805626598474</c:v>
                </c:pt>
                <c:pt idx="5941">
                  <c:v>46.04355576222585</c:v>
                </c:pt>
                <c:pt idx="5942">
                  <c:v>46.051305897853219</c:v>
                </c:pt>
                <c:pt idx="5943">
                  <c:v>46.059056033480594</c:v>
                </c:pt>
                <c:pt idx="5944">
                  <c:v>46.06680616910797</c:v>
                </c:pt>
                <c:pt idx="5945">
                  <c:v>46.074556304735339</c:v>
                </c:pt>
                <c:pt idx="5946">
                  <c:v>46.082306440362714</c:v>
                </c:pt>
                <c:pt idx="5947">
                  <c:v>46.09005657599009</c:v>
                </c:pt>
                <c:pt idx="5948">
                  <c:v>46.097806711617459</c:v>
                </c:pt>
                <c:pt idx="5949">
                  <c:v>46.105556847244834</c:v>
                </c:pt>
                <c:pt idx="5950">
                  <c:v>46.11330698287221</c:v>
                </c:pt>
                <c:pt idx="5951">
                  <c:v>46.121057118499579</c:v>
                </c:pt>
                <c:pt idx="5952">
                  <c:v>46.128807254126954</c:v>
                </c:pt>
                <c:pt idx="5953">
                  <c:v>46.13655738975433</c:v>
                </c:pt>
                <c:pt idx="5954">
                  <c:v>46.144307525381706</c:v>
                </c:pt>
                <c:pt idx="5955">
                  <c:v>46.152057661009074</c:v>
                </c:pt>
                <c:pt idx="5956">
                  <c:v>46.15980779663645</c:v>
                </c:pt>
                <c:pt idx="5957">
                  <c:v>46.167557932263826</c:v>
                </c:pt>
                <c:pt idx="5958">
                  <c:v>46.175308067891194</c:v>
                </c:pt>
                <c:pt idx="5959">
                  <c:v>46.18305820351857</c:v>
                </c:pt>
                <c:pt idx="5960">
                  <c:v>46.190808339145946</c:v>
                </c:pt>
                <c:pt idx="5961">
                  <c:v>46.198558474773314</c:v>
                </c:pt>
                <c:pt idx="5962">
                  <c:v>46.20630861040069</c:v>
                </c:pt>
                <c:pt idx="5963">
                  <c:v>46.214058746028066</c:v>
                </c:pt>
                <c:pt idx="5964">
                  <c:v>46.221808881655434</c:v>
                </c:pt>
                <c:pt idx="5965">
                  <c:v>46.22955901728281</c:v>
                </c:pt>
                <c:pt idx="5966">
                  <c:v>46.237309152910186</c:v>
                </c:pt>
                <c:pt idx="5967">
                  <c:v>46.245059288537554</c:v>
                </c:pt>
                <c:pt idx="5968">
                  <c:v>46.25280942416493</c:v>
                </c:pt>
                <c:pt idx="5969">
                  <c:v>46.260559559792306</c:v>
                </c:pt>
                <c:pt idx="5970">
                  <c:v>46.268309695419681</c:v>
                </c:pt>
                <c:pt idx="5971">
                  <c:v>46.27605983104705</c:v>
                </c:pt>
                <c:pt idx="5972">
                  <c:v>46.283809966674426</c:v>
                </c:pt>
                <c:pt idx="5973">
                  <c:v>46.291560102301801</c:v>
                </c:pt>
                <c:pt idx="5974">
                  <c:v>46.29931023792917</c:v>
                </c:pt>
                <c:pt idx="5975">
                  <c:v>46.307060373556546</c:v>
                </c:pt>
                <c:pt idx="5976">
                  <c:v>46.314810509183921</c:v>
                </c:pt>
                <c:pt idx="5977">
                  <c:v>46.32256064481129</c:v>
                </c:pt>
                <c:pt idx="5978">
                  <c:v>46.330310780438666</c:v>
                </c:pt>
                <c:pt idx="5979">
                  <c:v>46.338060916066041</c:v>
                </c:pt>
                <c:pt idx="5980">
                  <c:v>46.34581105169341</c:v>
                </c:pt>
                <c:pt idx="5981">
                  <c:v>46.353561187320786</c:v>
                </c:pt>
                <c:pt idx="5982">
                  <c:v>46.361311322948161</c:v>
                </c:pt>
                <c:pt idx="5983">
                  <c:v>46.369061458575537</c:v>
                </c:pt>
                <c:pt idx="5984">
                  <c:v>46.376811594202906</c:v>
                </c:pt>
                <c:pt idx="5985">
                  <c:v>46.384561729830281</c:v>
                </c:pt>
                <c:pt idx="5986">
                  <c:v>46.392311865457657</c:v>
                </c:pt>
                <c:pt idx="5987">
                  <c:v>46.400062001085026</c:v>
                </c:pt>
                <c:pt idx="5988">
                  <c:v>46.407812136712401</c:v>
                </c:pt>
                <c:pt idx="5989">
                  <c:v>46.415562272339777</c:v>
                </c:pt>
                <c:pt idx="5990">
                  <c:v>46.423312407967146</c:v>
                </c:pt>
                <c:pt idx="5991">
                  <c:v>46.431062543594521</c:v>
                </c:pt>
                <c:pt idx="5992">
                  <c:v>46.438812679221897</c:v>
                </c:pt>
                <c:pt idx="5993">
                  <c:v>46.446562814849266</c:v>
                </c:pt>
                <c:pt idx="5994">
                  <c:v>46.454312950476641</c:v>
                </c:pt>
                <c:pt idx="5995">
                  <c:v>46.462063086104017</c:v>
                </c:pt>
                <c:pt idx="5996">
                  <c:v>46.469813221731386</c:v>
                </c:pt>
                <c:pt idx="5997">
                  <c:v>46.477563357358761</c:v>
                </c:pt>
                <c:pt idx="5998">
                  <c:v>46.485313492986137</c:v>
                </c:pt>
                <c:pt idx="5999">
                  <c:v>46.493063628613513</c:v>
                </c:pt>
                <c:pt idx="6000">
                  <c:v>46.500813764240881</c:v>
                </c:pt>
                <c:pt idx="6001">
                  <c:v>46.508563899868257</c:v>
                </c:pt>
                <c:pt idx="6002">
                  <c:v>46.516314035495633</c:v>
                </c:pt>
                <c:pt idx="6003">
                  <c:v>46.524064171123001</c:v>
                </c:pt>
                <c:pt idx="6004">
                  <c:v>46.531814306750377</c:v>
                </c:pt>
                <c:pt idx="6005">
                  <c:v>46.539564442377753</c:v>
                </c:pt>
                <c:pt idx="6006">
                  <c:v>46.547314578005121</c:v>
                </c:pt>
                <c:pt idx="6007">
                  <c:v>46.555064713632497</c:v>
                </c:pt>
                <c:pt idx="6008">
                  <c:v>46.562814849259873</c:v>
                </c:pt>
                <c:pt idx="6009">
                  <c:v>46.570564984887241</c:v>
                </c:pt>
                <c:pt idx="6010">
                  <c:v>46.578315120514617</c:v>
                </c:pt>
                <c:pt idx="6011">
                  <c:v>46.586065256141993</c:v>
                </c:pt>
                <c:pt idx="6012">
                  <c:v>46.593815391769361</c:v>
                </c:pt>
                <c:pt idx="6013">
                  <c:v>46.601565527396737</c:v>
                </c:pt>
                <c:pt idx="6014">
                  <c:v>46.609315663024113</c:v>
                </c:pt>
                <c:pt idx="6015">
                  <c:v>46.617065798651488</c:v>
                </c:pt>
                <c:pt idx="6016">
                  <c:v>46.624815934278857</c:v>
                </c:pt>
                <c:pt idx="6017">
                  <c:v>46.632566069906233</c:v>
                </c:pt>
                <c:pt idx="6018">
                  <c:v>46.640316205533608</c:v>
                </c:pt>
                <c:pt idx="6019">
                  <c:v>46.648066341160977</c:v>
                </c:pt>
                <c:pt idx="6020">
                  <c:v>46.655816476788353</c:v>
                </c:pt>
                <c:pt idx="6021">
                  <c:v>46.663566612415728</c:v>
                </c:pt>
                <c:pt idx="6022">
                  <c:v>46.671316748043097</c:v>
                </c:pt>
                <c:pt idx="6023">
                  <c:v>46.679066883670473</c:v>
                </c:pt>
                <c:pt idx="6024">
                  <c:v>46.686817019297848</c:v>
                </c:pt>
                <c:pt idx="6025">
                  <c:v>46.694567154925217</c:v>
                </c:pt>
                <c:pt idx="6026">
                  <c:v>46.702317290552593</c:v>
                </c:pt>
                <c:pt idx="6027">
                  <c:v>46.710067426179968</c:v>
                </c:pt>
                <c:pt idx="6028">
                  <c:v>46.717817561807337</c:v>
                </c:pt>
                <c:pt idx="6029">
                  <c:v>46.725567697434712</c:v>
                </c:pt>
                <c:pt idx="6030">
                  <c:v>46.733317833062088</c:v>
                </c:pt>
                <c:pt idx="6031">
                  <c:v>46.741067968689464</c:v>
                </c:pt>
                <c:pt idx="6032">
                  <c:v>46.748818104316832</c:v>
                </c:pt>
                <c:pt idx="6033">
                  <c:v>46.756568239944208</c:v>
                </c:pt>
                <c:pt idx="6034">
                  <c:v>46.764318375571584</c:v>
                </c:pt>
                <c:pt idx="6035">
                  <c:v>46.772068511198952</c:v>
                </c:pt>
                <c:pt idx="6036">
                  <c:v>46.779818646826328</c:v>
                </c:pt>
                <c:pt idx="6037">
                  <c:v>46.787568782453704</c:v>
                </c:pt>
                <c:pt idx="6038">
                  <c:v>46.795318918081072</c:v>
                </c:pt>
                <c:pt idx="6039">
                  <c:v>46.803069053708448</c:v>
                </c:pt>
                <c:pt idx="6040">
                  <c:v>46.810819189335824</c:v>
                </c:pt>
                <c:pt idx="6041">
                  <c:v>46.818569324963192</c:v>
                </c:pt>
                <c:pt idx="6042">
                  <c:v>46.826319460590568</c:v>
                </c:pt>
                <c:pt idx="6043">
                  <c:v>46.834069596217944</c:v>
                </c:pt>
                <c:pt idx="6044">
                  <c:v>46.841819731845312</c:v>
                </c:pt>
                <c:pt idx="6045">
                  <c:v>46.849569867472688</c:v>
                </c:pt>
                <c:pt idx="6046">
                  <c:v>46.857320003100064</c:v>
                </c:pt>
                <c:pt idx="6047">
                  <c:v>46.86507013872744</c:v>
                </c:pt>
                <c:pt idx="6048">
                  <c:v>46.872820274354808</c:v>
                </c:pt>
                <c:pt idx="6049">
                  <c:v>46.880570409982184</c:v>
                </c:pt>
                <c:pt idx="6050">
                  <c:v>46.88832054560956</c:v>
                </c:pt>
                <c:pt idx="6051">
                  <c:v>46.896070681236928</c:v>
                </c:pt>
                <c:pt idx="6052">
                  <c:v>46.903820816864304</c:v>
                </c:pt>
                <c:pt idx="6053">
                  <c:v>46.91157095249168</c:v>
                </c:pt>
                <c:pt idx="6054">
                  <c:v>46.919321088119048</c:v>
                </c:pt>
                <c:pt idx="6055">
                  <c:v>46.927071223746424</c:v>
                </c:pt>
                <c:pt idx="6056">
                  <c:v>46.9348213593738</c:v>
                </c:pt>
                <c:pt idx="6057">
                  <c:v>46.942571495001168</c:v>
                </c:pt>
                <c:pt idx="6058">
                  <c:v>46.950321630628544</c:v>
                </c:pt>
                <c:pt idx="6059">
                  <c:v>46.958071766255919</c:v>
                </c:pt>
                <c:pt idx="6060">
                  <c:v>46.965821901883288</c:v>
                </c:pt>
                <c:pt idx="6061">
                  <c:v>46.973572037510664</c:v>
                </c:pt>
                <c:pt idx="6062">
                  <c:v>46.981322173138039</c:v>
                </c:pt>
                <c:pt idx="6063">
                  <c:v>46.989072308765415</c:v>
                </c:pt>
                <c:pt idx="6064">
                  <c:v>46.996822444392784</c:v>
                </c:pt>
                <c:pt idx="6065">
                  <c:v>47.004572580020159</c:v>
                </c:pt>
                <c:pt idx="6066">
                  <c:v>47.012322715647535</c:v>
                </c:pt>
                <c:pt idx="6067">
                  <c:v>47.020072851274904</c:v>
                </c:pt>
                <c:pt idx="6068">
                  <c:v>47.027822986902279</c:v>
                </c:pt>
                <c:pt idx="6069">
                  <c:v>47.035573122529655</c:v>
                </c:pt>
                <c:pt idx="6070">
                  <c:v>47.043323258157024</c:v>
                </c:pt>
                <c:pt idx="6071">
                  <c:v>47.051073393784399</c:v>
                </c:pt>
                <c:pt idx="6072">
                  <c:v>47.058823529411775</c:v>
                </c:pt>
                <c:pt idx="6073">
                  <c:v>47.066573665039144</c:v>
                </c:pt>
                <c:pt idx="6074">
                  <c:v>47.074323800666519</c:v>
                </c:pt>
                <c:pt idx="6075">
                  <c:v>47.082073936293895</c:v>
                </c:pt>
                <c:pt idx="6076">
                  <c:v>47.089824071921264</c:v>
                </c:pt>
                <c:pt idx="6077">
                  <c:v>47.097574207548639</c:v>
                </c:pt>
                <c:pt idx="6078">
                  <c:v>47.105324343176015</c:v>
                </c:pt>
                <c:pt idx="6079">
                  <c:v>47.113074478803391</c:v>
                </c:pt>
                <c:pt idx="6080">
                  <c:v>47.120824614430759</c:v>
                </c:pt>
                <c:pt idx="6081">
                  <c:v>47.128574750058135</c:v>
                </c:pt>
                <c:pt idx="6082">
                  <c:v>47.136324885685511</c:v>
                </c:pt>
                <c:pt idx="6083">
                  <c:v>47.144075021312879</c:v>
                </c:pt>
                <c:pt idx="6084">
                  <c:v>47.151825156940255</c:v>
                </c:pt>
                <c:pt idx="6085">
                  <c:v>47.159575292567631</c:v>
                </c:pt>
                <c:pt idx="6086">
                  <c:v>47.167325428194999</c:v>
                </c:pt>
                <c:pt idx="6087">
                  <c:v>47.175075563822375</c:v>
                </c:pt>
                <c:pt idx="6088">
                  <c:v>47.182825699449751</c:v>
                </c:pt>
                <c:pt idx="6089">
                  <c:v>47.190575835077119</c:v>
                </c:pt>
                <c:pt idx="6090">
                  <c:v>47.198325970704495</c:v>
                </c:pt>
                <c:pt idx="6091">
                  <c:v>47.206076106331871</c:v>
                </c:pt>
                <c:pt idx="6092">
                  <c:v>47.213826241959239</c:v>
                </c:pt>
                <c:pt idx="6093">
                  <c:v>47.221576377586615</c:v>
                </c:pt>
                <c:pt idx="6094">
                  <c:v>47.229326513213991</c:v>
                </c:pt>
                <c:pt idx="6095">
                  <c:v>47.237076648841366</c:v>
                </c:pt>
                <c:pt idx="6096">
                  <c:v>47.244826784468735</c:v>
                </c:pt>
                <c:pt idx="6097">
                  <c:v>47.252576920096111</c:v>
                </c:pt>
                <c:pt idx="6098">
                  <c:v>47.260327055723486</c:v>
                </c:pt>
                <c:pt idx="6099">
                  <c:v>47.268077191350855</c:v>
                </c:pt>
                <c:pt idx="6100">
                  <c:v>47.275827326978231</c:v>
                </c:pt>
                <c:pt idx="6101">
                  <c:v>47.283577462605606</c:v>
                </c:pt>
                <c:pt idx="6102">
                  <c:v>47.291327598232975</c:v>
                </c:pt>
                <c:pt idx="6103">
                  <c:v>47.299077733860351</c:v>
                </c:pt>
                <c:pt idx="6104">
                  <c:v>47.306827869487726</c:v>
                </c:pt>
                <c:pt idx="6105">
                  <c:v>47.314578005115095</c:v>
                </c:pt>
                <c:pt idx="6106">
                  <c:v>47.322328140742471</c:v>
                </c:pt>
                <c:pt idx="6107">
                  <c:v>47.330078276369846</c:v>
                </c:pt>
                <c:pt idx="6108">
                  <c:v>47.337828411997215</c:v>
                </c:pt>
                <c:pt idx="6109">
                  <c:v>47.345578547624591</c:v>
                </c:pt>
                <c:pt idx="6110">
                  <c:v>47.353328683251966</c:v>
                </c:pt>
                <c:pt idx="6111">
                  <c:v>47.361078818879342</c:v>
                </c:pt>
                <c:pt idx="6112">
                  <c:v>47.368828954506711</c:v>
                </c:pt>
                <c:pt idx="6113">
                  <c:v>47.376579090134086</c:v>
                </c:pt>
                <c:pt idx="6114">
                  <c:v>47.384329225761462</c:v>
                </c:pt>
                <c:pt idx="6115">
                  <c:v>47.392079361388831</c:v>
                </c:pt>
                <c:pt idx="6116">
                  <c:v>47.399829497016206</c:v>
                </c:pt>
                <c:pt idx="6117">
                  <c:v>47.407579632643582</c:v>
                </c:pt>
                <c:pt idx="6118">
                  <c:v>47.415329768270951</c:v>
                </c:pt>
                <c:pt idx="6119">
                  <c:v>47.423079903898326</c:v>
                </c:pt>
                <c:pt idx="6120">
                  <c:v>47.430830039525702</c:v>
                </c:pt>
                <c:pt idx="6121">
                  <c:v>47.438580175153071</c:v>
                </c:pt>
                <c:pt idx="6122">
                  <c:v>47.446330310780446</c:v>
                </c:pt>
                <c:pt idx="6123">
                  <c:v>47.454080446407822</c:v>
                </c:pt>
                <c:pt idx="6124">
                  <c:v>47.461830582035191</c:v>
                </c:pt>
                <c:pt idx="6125">
                  <c:v>47.469580717662566</c:v>
                </c:pt>
                <c:pt idx="6126">
                  <c:v>47.477330853289942</c:v>
                </c:pt>
                <c:pt idx="6127">
                  <c:v>47.485080988917318</c:v>
                </c:pt>
                <c:pt idx="6128">
                  <c:v>47.492831124544686</c:v>
                </c:pt>
                <c:pt idx="6129">
                  <c:v>47.500581260172062</c:v>
                </c:pt>
                <c:pt idx="6130">
                  <c:v>47.508331395799438</c:v>
                </c:pt>
                <c:pt idx="6131">
                  <c:v>47.516081531426806</c:v>
                </c:pt>
                <c:pt idx="6132">
                  <c:v>47.523831667054182</c:v>
                </c:pt>
                <c:pt idx="6133">
                  <c:v>47.531581802681558</c:v>
                </c:pt>
                <c:pt idx="6134">
                  <c:v>47.539331938308926</c:v>
                </c:pt>
                <c:pt idx="6135">
                  <c:v>47.547082073936302</c:v>
                </c:pt>
                <c:pt idx="6136">
                  <c:v>47.554832209563678</c:v>
                </c:pt>
                <c:pt idx="6137">
                  <c:v>47.562582345191046</c:v>
                </c:pt>
                <c:pt idx="6138">
                  <c:v>47.570332480818422</c:v>
                </c:pt>
                <c:pt idx="6139">
                  <c:v>47.578082616445798</c:v>
                </c:pt>
                <c:pt idx="6140">
                  <c:v>47.585832752073166</c:v>
                </c:pt>
                <c:pt idx="6141">
                  <c:v>47.593582887700542</c:v>
                </c:pt>
                <c:pt idx="6142">
                  <c:v>47.601333023327918</c:v>
                </c:pt>
                <c:pt idx="6143">
                  <c:v>47.609083158955293</c:v>
                </c:pt>
                <c:pt idx="6144">
                  <c:v>47.616833294582662</c:v>
                </c:pt>
                <c:pt idx="6145">
                  <c:v>47.624583430210038</c:v>
                </c:pt>
                <c:pt idx="6146">
                  <c:v>47.632333565837413</c:v>
                </c:pt>
                <c:pt idx="6147">
                  <c:v>47.640083701464782</c:v>
                </c:pt>
                <c:pt idx="6148">
                  <c:v>47.647833837092158</c:v>
                </c:pt>
                <c:pt idx="6149">
                  <c:v>47.655583972719533</c:v>
                </c:pt>
                <c:pt idx="6150">
                  <c:v>47.663334108346902</c:v>
                </c:pt>
                <c:pt idx="6151">
                  <c:v>47.671084243974278</c:v>
                </c:pt>
                <c:pt idx="6152">
                  <c:v>47.678834379601653</c:v>
                </c:pt>
                <c:pt idx="6153">
                  <c:v>47.686584515229022</c:v>
                </c:pt>
                <c:pt idx="6154">
                  <c:v>47.694334650856398</c:v>
                </c:pt>
                <c:pt idx="6155">
                  <c:v>47.702084786483773</c:v>
                </c:pt>
                <c:pt idx="6156">
                  <c:v>47.709834922111149</c:v>
                </c:pt>
                <c:pt idx="6157">
                  <c:v>47.717585057738518</c:v>
                </c:pt>
                <c:pt idx="6158">
                  <c:v>47.725335193365893</c:v>
                </c:pt>
                <c:pt idx="6159">
                  <c:v>47.733085328993269</c:v>
                </c:pt>
                <c:pt idx="6160">
                  <c:v>47.740835464620638</c:v>
                </c:pt>
                <c:pt idx="6161">
                  <c:v>47.748585600248013</c:v>
                </c:pt>
                <c:pt idx="6162">
                  <c:v>47.756335735875389</c:v>
                </c:pt>
                <c:pt idx="6163">
                  <c:v>47.764085871502758</c:v>
                </c:pt>
                <c:pt idx="6164">
                  <c:v>47.771836007130133</c:v>
                </c:pt>
                <c:pt idx="6165">
                  <c:v>47.779586142757509</c:v>
                </c:pt>
                <c:pt idx="6166">
                  <c:v>47.787336278384878</c:v>
                </c:pt>
                <c:pt idx="6167">
                  <c:v>47.795086414012253</c:v>
                </c:pt>
                <c:pt idx="6168">
                  <c:v>47.802836549639629</c:v>
                </c:pt>
                <c:pt idx="6169">
                  <c:v>47.810586685266998</c:v>
                </c:pt>
                <c:pt idx="6170">
                  <c:v>47.818336820894373</c:v>
                </c:pt>
                <c:pt idx="6171">
                  <c:v>47.826086956521749</c:v>
                </c:pt>
                <c:pt idx="6172">
                  <c:v>47.833837092149125</c:v>
                </c:pt>
                <c:pt idx="6173">
                  <c:v>47.841587227776493</c:v>
                </c:pt>
                <c:pt idx="6174">
                  <c:v>47.849337363403869</c:v>
                </c:pt>
                <c:pt idx="6175">
                  <c:v>47.857087499031245</c:v>
                </c:pt>
                <c:pt idx="6176">
                  <c:v>47.864837634658613</c:v>
                </c:pt>
                <c:pt idx="6177">
                  <c:v>47.872587770285989</c:v>
                </c:pt>
                <c:pt idx="6178">
                  <c:v>47.880337905913365</c:v>
                </c:pt>
                <c:pt idx="6179">
                  <c:v>47.888088041540733</c:v>
                </c:pt>
                <c:pt idx="6180">
                  <c:v>47.895838177168109</c:v>
                </c:pt>
                <c:pt idx="6181">
                  <c:v>47.903588312795485</c:v>
                </c:pt>
                <c:pt idx="6182">
                  <c:v>47.911338448422853</c:v>
                </c:pt>
                <c:pt idx="6183">
                  <c:v>47.919088584050229</c:v>
                </c:pt>
                <c:pt idx="6184">
                  <c:v>47.926838719677605</c:v>
                </c:pt>
                <c:pt idx="6185">
                  <c:v>47.934588855304973</c:v>
                </c:pt>
                <c:pt idx="6186">
                  <c:v>47.942338990932349</c:v>
                </c:pt>
                <c:pt idx="6187">
                  <c:v>47.950089126559725</c:v>
                </c:pt>
                <c:pt idx="6188">
                  <c:v>47.9578392621871</c:v>
                </c:pt>
                <c:pt idx="6189">
                  <c:v>47.965589397814469</c:v>
                </c:pt>
                <c:pt idx="6190">
                  <c:v>47.973339533441845</c:v>
                </c:pt>
                <c:pt idx="6191">
                  <c:v>47.98108966906922</c:v>
                </c:pt>
                <c:pt idx="6192">
                  <c:v>47.988839804696589</c:v>
                </c:pt>
                <c:pt idx="6193">
                  <c:v>47.996589940323965</c:v>
                </c:pt>
                <c:pt idx="6194">
                  <c:v>48.00434007595134</c:v>
                </c:pt>
                <c:pt idx="6195">
                  <c:v>48.012090211578709</c:v>
                </c:pt>
                <c:pt idx="6196">
                  <c:v>48.019840347206085</c:v>
                </c:pt>
                <c:pt idx="6197">
                  <c:v>48.02759048283346</c:v>
                </c:pt>
                <c:pt idx="6198">
                  <c:v>48.035340618460829</c:v>
                </c:pt>
                <c:pt idx="6199">
                  <c:v>48.043090754088205</c:v>
                </c:pt>
                <c:pt idx="6200">
                  <c:v>48.05084088971558</c:v>
                </c:pt>
                <c:pt idx="6201">
                  <c:v>48.058591025342949</c:v>
                </c:pt>
                <c:pt idx="6202">
                  <c:v>48.066341160970325</c:v>
                </c:pt>
                <c:pt idx="6203">
                  <c:v>48.0740912965977</c:v>
                </c:pt>
                <c:pt idx="6204">
                  <c:v>48.081841432225076</c:v>
                </c:pt>
                <c:pt idx="6205">
                  <c:v>48.089591567852445</c:v>
                </c:pt>
                <c:pt idx="6206">
                  <c:v>48.09734170347982</c:v>
                </c:pt>
                <c:pt idx="6207">
                  <c:v>48.105091839107196</c:v>
                </c:pt>
                <c:pt idx="6208">
                  <c:v>48.112841974734565</c:v>
                </c:pt>
                <c:pt idx="6209">
                  <c:v>48.12059211036194</c:v>
                </c:pt>
                <c:pt idx="6210">
                  <c:v>48.128342245989316</c:v>
                </c:pt>
                <c:pt idx="6211">
                  <c:v>48.136092381616685</c:v>
                </c:pt>
                <c:pt idx="6212">
                  <c:v>48.14384251724406</c:v>
                </c:pt>
                <c:pt idx="6213">
                  <c:v>48.151592652871436</c:v>
                </c:pt>
                <c:pt idx="6214">
                  <c:v>48.159342788498805</c:v>
                </c:pt>
                <c:pt idx="6215">
                  <c:v>48.16709292412618</c:v>
                </c:pt>
                <c:pt idx="6216">
                  <c:v>48.174843059753556</c:v>
                </c:pt>
                <c:pt idx="6217">
                  <c:v>48.182593195380925</c:v>
                </c:pt>
                <c:pt idx="6218">
                  <c:v>48.1903433310083</c:v>
                </c:pt>
                <c:pt idx="6219">
                  <c:v>48.198093466635676</c:v>
                </c:pt>
                <c:pt idx="6220">
                  <c:v>48.205843602263052</c:v>
                </c:pt>
                <c:pt idx="6221">
                  <c:v>48.21359373789042</c:v>
                </c:pt>
                <c:pt idx="6222">
                  <c:v>48.221343873517796</c:v>
                </c:pt>
                <c:pt idx="6223">
                  <c:v>48.229094009145172</c:v>
                </c:pt>
                <c:pt idx="6224">
                  <c:v>48.23684414477254</c:v>
                </c:pt>
                <c:pt idx="6225">
                  <c:v>48.244594280399916</c:v>
                </c:pt>
                <c:pt idx="6226">
                  <c:v>48.252344416027292</c:v>
                </c:pt>
                <c:pt idx="6227">
                  <c:v>48.26009455165466</c:v>
                </c:pt>
                <c:pt idx="6228">
                  <c:v>48.267844687282036</c:v>
                </c:pt>
                <c:pt idx="6229">
                  <c:v>48.275594822909412</c:v>
                </c:pt>
                <c:pt idx="6230">
                  <c:v>48.28334495853678</c:v>
                </c:pt>
                <c:pt idx="6231">
                  <c:v>48.291095094164156</c:v>
                </c:pt>
                <c:pt idx="6232">
                  <c:v>48.298845229791532</c:v>
                </c:pt>
                <c:pt idx="6233">
                  <c:v>48.3065953654189</c:v>
                </c:pt>
                <c:pt idx="6234">
                  <c:v>48.314345501046276</c:v>
                </c:pt>
                <c:pt idx="6235">
                  <c:v>48.322095636673652</c:v>
                </c:pt>
                <c:pt idx="6236">
                  <c:v>48.329845772301027</c:v>
                </c:pt>
                <c:pt idx="6237">
                  <c:v>48.337595907928396</c:v>
                </c:pt>
                <c:pt idx="6238">
                  <c:v>48.345346043555772</c:v>
                </c:pt>
                <c:pt idx="6239">
                  <c:v>48.353096179183147</c:v>
                </c:pt>
                <c:pt idx="6240">
                  <c:v>48.360846314810516</c:v>
                </c:pt>
                <c:pt idx="6241">
                  <c:v>48.368596450437892</c:v>
                </c:pt>
                <c:pt idx="6242">
                  <c:v>48.376346586065267</c:v>
                </c:pt>
                <c:pt idx="6243">
                  <c:v>48.384096721692636</c:v>
                </c:pt>
                <c:pt idx="6244">
                  <c:v>48.391846857320012</c:v>
                </c:pt>
                <c:pt idx="6245">
                  <c:v>48.399596992947387</c:v>
                </c:pt>
                <c:pt idx="6246">
                  <c:v>48.407347128574756</c:v>
                </c:pt>
                <c:pt idx="6247">
                  <c:v>48.415097264202132</c:v>
                </c:pt>
                <c:pt idx="6248">
                  <c:v>48.422847399829507</c:v>
                </c:pt>
                <c:pt idx="6249">
                  <c:v>48.430597535456876</c:v>
                </c:pt>
                <c:pt idx="6250">
                  <c:v>48.438347671084252</c:v>
                </c:pt>
                <c:pt idx="6251">
                  <c:v>48.446097806711627</c:v>
                </c:pt>
                <c:pt idx="6252">
                  <c:v>48.453847942339003</c:v>
                </c:pt>
                <c:pt idx="6253">
                  <c:v>48.461598077966372</c:v>
                </c:pt>
                <c:pt idx="6254">
                  <c:v>48.469348213593747</c:v>
                </c:pt>
                <c:pt idx="6255">
                  <c:v>48.477098349221123</c:v>
                </c:pt>
                <c:pt idx="6256">
                  <c:v>48.484848484848492</c:v>
                </c:pt>
                <c:pt idx="6257">
                  <c:v>48.492598620475867</c:v>
                </c:pt>
                <c:pt idx="6258">
                  <c:v>48.500348756103243</c:v>
                </c:pt>
                <c:pt idx="6259">
                  <c:v>48.508098891730612</c:v>
                </c:pt>
                <c:pt idx="6260">
                  <c:v>48.515849027357987</c:v>
                </c:pt>
                <c:pt idx="6261">
                  <c:v>48.523599162985363</c:v>
                </c:pt>
                <c:pt idx="6262">
                  <c:v>48.531349298612732</c:v>
                </c:pt>
                <c:pt idx="6263">
                  <c:v>48.539099434240107</c:v>
                </c:pt>
                <c:pt idx="6264">
                  <c:v>48.546849569867483</c:v>
                </c:pt>
                <c:pt idx="6265">
                  <c:v>48.554599705494851</c:v>
                </c:pt>
                <c:pt idx="6266">
                  <c:v>48.562349841122227</c:v>
                </c:pt>
                <c:pt idx="6267">
                  <c:v>48.570099976749603</c:v>
                </c:pt>
                <c:pt idx="6268">
                  <c:v>48.577850112376979</c:v>
                </c:pt>
                <c:pt idx="6269">
                  <c:v>48.585600248004347</c:v>
                </c:pt>
                <c:pt idx="6270">
                  <c:v>48.593350383631723</c:v>
                </c:pt>
                <c:pt idx="6271">
                  <c:v>48.601100519259099</c:v>
                </c:pt>
                <c:pt idx="6272">
                  <c:v>48.608850654886467</c:v>
                </c:pt>
                <c:pt idx="6273">
                  <c:v>48.616600790513843</c:v>
                </c:pt>
                <c:pt idx="6274">
                  <c:v>48.624350926141219</c:v>
                </c:pt>
                <c:pt idx="6275">
                  <c:v>48.632101061768587</c:v>
                </c:pt>
                <c:pt idx="6276">
                  <c:v>48.639851197395963</c:v>
                </c:pt>
                <c:pt idx="6277">
                  <c:v>48.647601333023339</c:v>
                </c:pt>
                <c:pt idx="6278">
                  <c:v>48.655351468650707</c:v>
                </c:pt>
                <c:pt idx="6279">
                  <c:v>48.663101604278083</c:v>
                </c:pt>
                <c:pt idx="6280">
                  <c:v>48.670851739905459</c:v>
                </c:pt>
                <c:pt idx="6281">
                  <c:v>48.678601875532827</c:v>
                </c:pt>
                <c:pt idx="6282">
                  <c:v>48.686352011160203</c:v>
                </c:pt>
                <c:pt idx="6283">
                  <c:v>48.694102146787579</c:v>
                </c:pt>
                <c:pt idx="6284">
                  <c:v>48.701852282414954</c:v>
                </c:pt>
                <c:pt idx="6285">
                  <c:v>48.709602418042323</c:v>
                </c:pt>
                <c:pt idx="6286">
                  <c:v>48.717352553669699</c:v>
                </c:pt>
                <c:pt idx="6287">
                  <c:v>48.725102689297074</c:v>
                </c:pt>
                <c:pt idx="6288">
                  <c:v>48.732852824924443</c:v>
                </c:pt>
                <c:pt idx="6289">
                  <c:v>48.740602960551819</c:v>
                </c:pt>
                <c:pt idx="6290">
                  <c:v>48.748353096179194</c:v>
                </c:pt>
                <c:pt idx="6291">
                  <c:v>48.756103231806563</c:v>
                </c:pt>
                <c:pt idx="6292">
                  <c:v>48.763853367433939</c:v>
                </c:pt>
                <c:pt idx="6293">
                  <c:v>48.771603503061314</c:v>
                </c:pt>
                <c:pt idx="6294">
                  <c:v>48.779353638688683</c:v>
                </c:pt>
                <c:pt idx="6295">
                  <c:v>48.787103774316058</c:v>
                </c:pt>
                <c:pt idx="6296">
                  <c:v>48.794853909943434</c:v>
                </c:pt>
                <c:pt idx="6297">
                  <c:v>48.802604045570803</c:v>
                </c:pt>
                <c:pt idx="6298">
                  <c:v>48.810354181198178</c:v>
                </c:pt>
                <c:pt idx="6299">
                  <c:v>48.818104316825554</c:v>
                </c:pt>
                <c:pt idx="6300">
                  <c:v>48.82585445245293</c:v>
                </c:pt>
                <c:pt idx="6301">
                  <c:v>48.833604588080298</c:v>
                </c:pt>
                <c:pt idx="6302">
                  <c:v>48.841354723707674</c:v>
                </c:pt>
                <c:pt idx="6303">
                  <c:v>48.84910485933505</c:v>
                </c:pt>
                <c:pt idx="6304">
                  <c:v>48.856854994962418</c:v>
                </c:pt>
                <c:pt idx="6305">
                  <c:v>48.864605130589794</c:v>
                </c:pt>
                <c:pt idx="6306">
                  <c:v>48.87235526621717</c:v>
                </c:pt>
                <c:pt idx="6307">
                  <c:v>48.880105401844538</c:v>
                </c:pt>
                <c:pt idx="6308">
                  <c:v>48.887855537471914</c:v>
                </c:pt>
                <c:pt idx="6309">
                  <c:v>48.89560567309929</c:v>
                </c:pt>
                <c:pt idx="6310">
                  <c:v>48.903355808726658</c:v>
                </c:pt>
                <c:pt idx="6311">
                  <c:v>48.911105944354034</c:v>
                </c:pt>
                <c:pt idx="6312">
                  <c:v>48.91885607998141</c:v>
                </c:pt>
                <c:pt idx="6313">
                  <c:v>48.926606215608778</c:v>
                </c:pt>
                <c:pt idx="6314">
                  <c:v>48.934356351236154</c:v>
                </c:pt>
                <c:pt idx="6315">
                  <c:v>48.94210648686353</c:v>
                </c:pt>
                <c:pt idx="6316">
                  <c:v>48.949856622490906</c:v>
                </c:pt>
                <c:pt idx="6317">
                  <c:v>48.957606758118274</c:v>
                </c:pt>
                <c:pt idx="6318">
                  <c:v>48.96535689374565</c:v>
                </c:pt>
                <c:pt idx="6319">
                  <c:v>48.973107029373026</c:v>
                </c:pt>
                <c:pt idx="6320">
                  <c:v>48.980857165000394</c:v>
                </c:pt>
                <c:pt idx="6321">
                  <c:v>48.98860730062777</c:v>
                </c:pt>
                <c:pt idx="6322">
                  <c:v>48.996357436255146</c:v>
                </c:pt>
                <c:pt idx="6323">
                  <c:v>49.004107571882514</c:v>
                </c:pt>
                <c:pt idx="6324">
                  <c:v>49.01185770750989</c:v>
                </c:pt>
                <c:pt idx="6325">
                  <c:v>49.019607843137265</c:v>
                </c:pt>
                <c:pt idx="6326">
                  <c:v>49.027357978764634</c:v>
                </c:pt>
                <c:pt idx="6327">
                  <c:v>49.03510811439201</c:v>
                </c:pt>
                <c:pt idx="6328">
                  <c:v>49.042858250019385</c:v>
                </c:pt>
                <c:pt idx="6329">
                  <c:v>49.050608385646761</c:v>
                </c:pt>
                <c:pt idx="6330">
                  <c:v>49.05835852127413</c:v>
                </c:pt>
                <c:pt idx="6331">
                  <c:v>49.066108656901505</c:v>
                </c:pt>
                <c:pt idx="6332">
                  <c:v>49.073858792528881</c:v>
                </c:pt>
                <c:pt idx="6333">
                  <c:v>49.08160892815625</c:v>
                </c:pt>
                <c:pt idx="6334">
                  <c:v>49.089359063783625</c:v>
                </c:pt>
                <c:pt idx="6335">
                  <c:v>49.097109199411001</c:v>
                </c:pt>
                <c:pt idx="6336">
                  <c:v>49.10485933503837</c:v>
                </c:pt>
                <c:pt idx="6337">
                  <c:v>49.112609470665745</c:v>
                </c:pt>
                <c:pt idx="6338">
                  <c:v>49.120359606293121</c:v>
                </c:pt>
                <c:pt idx="6339">
                  <c:v>49.12810974192049</c:v>
                </c:pt>
                <c:pt idx="6340">
                  <c:v>49.135859877547865</c:v>
                </c:pt>
                <c:pt idx="6341">
                  <c:v>49.143610013175241</c:v>
                </c:pt>
                <c:pt idx="6342">
                  <c:v>49.15136014880261</c:v>
                </c:pt>
                <c:pt idx="6343">
                  <c:v>49.159110284429985</c:v>
                </c:pt>
                <c:pt idx="6344">
                  <c:v>49.166860420057361</c:v>
                </c:pt>
                <c:pt idx="6345">
                  <c:v>49.174610555684737</c:v>
                </c:pt>
                <c:pt idx="6346">
                  <c:v>49.182360691312105</c:v>
                </c:pt>
                <c:pt idx="6347">
                  <c:v>49.190110826939481</c:v>
                </c:pt>
                <c:pt idx="6348">
                  <c:v>49.197860962566857</c:v>
                </c:pt>
                <c:pt idx="6349">
                  <c:v>49.205611098194225</c:v>
                </c:pt>
                <c:pt idx="6350">
                  <c:v>49.213361233821601</c:v>
                </c:pt>
                <c:pt idx="6351">
                  <c:v>49.221111369448977</c:v>
                </c:pt>
                <c:pt idx="6352">
                  <c:v>49.228861505076345</c:v>
                </c:pt>
                <c:pt idx="6353">
                  <c:v>49.236611640703721</c:v>
                </c:pt>
                <c:pt idx="6354">
                  <c:v>49.244361776331097</c:v>
                </c:pt>
                <c:pt idx="6355">
                  <c:v>49.252111911958465</c:v>
                </c:pt>
                <c:pt idx="6356">
                  <c:v>49.259862047585841</c:v>
                </c:pt>
                <c:pt idx="6357">
                  <c:v>49.267612183213217</c:v>
                </c:pt>
                <c:pt idx="6358">
                  <c:v>49.275362318840585</c:v>
                </c:pt>
                <c:pt idx="6359">
                  <c:v>49.283112454467961</c:v>
                </c:pt>
                <c:pt idx="6360">
                  <c:v>49.290862590095337</c:v>
                </c:pt>
                <c:pt idx="6361">
                  <c:v>49.298612725722712</c:v>
                </c:pt>
                <c:pt idx="6362">
                  <c:v>49.306362861350081</c:v>
                </c:pt>
                <c:pt idx="6363">
                  <c:v>49.314112996977457</c:v>
                </c:pt>
                <c:pt idx="6364">
                  <c:v>49.321863132604832</c:v>
                </c:pt>
                <c:pt idx="6365">
                  <c:v>49.329613268232201</c:v>
                </c:pt>
                <c:pt idx="6366">
                  <c:v>49.337363403859577</c:v>
                </c:pt>
                <c:pt idx="6367">
                  <c:v>49.345113539486952</c:v>
                </c:pt>
                <c:pt idx="6368">
                  <c:v>49.352863675114321</c:v>
                </c:pt>
                <c:pt idx="6369">
                  <c:v>49.360613810741697</c:v>
                </c:pt>
                <c:pt idx="6370">
                  <c:v>49.368363946369072</c:v>
                </c:pt>
                <c:pt idx="6371">
                  <c:v>49.376114081996441</c:v>
                </c:pt>
                <c:pt idx="6372">
                  <c:v>49.383864217623817</c:v>
                </c:pt>
                <c:pt idx="6373">
                  <c:v>49.391614353251192</c:v>
                </c:pt>
                <c:pt idx="6374">
                  <c:v>49.399364488878561</c:v>
                </c:pt>
                <c:pt idx="6375">
                  <c:v>49.407114624505937</c:v>
                </c:pt>
                <c:pt idx="6376">
                  <c:v>49.414864760133312</c:v>
                </c:pt>
                <c:pt idx="6377">
                  <c:v>49.422614895760688</c:v>
                </c:pt>
                <c:pt idx="6378">
                  <c:v>49.430365031388057</c:v>
                </c:pt>
                <c:pt idx="6379">
                  <c:v>49.438115167015432</c:v>
                </c:pt>
                <c:pt idx="6380">
                  <c:v>49.445865302642808</c:v>
                </c:pt>
                <c:pt idx="6381">
                  <c:v>49.453615438270177</c:v>
                </c:pt>
                <c:pt idx="6382">
                  <c:v>49.461365573897552</c:v>
                </c:pt>
                <c:pt idx="6383">
                  <c:v>49.469115709524928</c:v>
                </c:pt>
                <c:pt idx="6384">
                  <c:v>49.476865845152297</c:v>
                </c:pt>
                <c:pt idx="6385">
                  <c:v>49.484615980779672</c:v>
                </c:pt>
                <c:pt idx="6386">
                  <c:v>49.492366116407048</c:v>
                </c:pt>
                <c:pt idx="6387">
                  <c:v>49.500116252034417</c:v>
                </c:pt>
                <c:pt idx="6388">
                  <c:v>49.507866387661792</c:v>
                </c:pt>
                <c:pt idx="6389">
                  <c:v>49.515616523289168</c:v>
                </c:pt>
                <c:pt idx="6390">
                  <c:v>49.523366658916537</c:v>
                </c:pt>
                <c:pt idx="6391">
                  <c:v>49.531116794543912</c:v>
                </c:pt>
                <c:pt idx="6392">
                  <c:v>49.538866930171288</c:v>
                </c:pt>
                <c:pt idx="6393">
                  <c:v>49.546617065798664</c:v>
                </c:pt>
                <c:pt idx="6394">
                  <c:v>49.554367201426032</c:v>
                </c:pt>
                <c:pt idx="6395">
                  <c:v>49.562117337053408</c:v>
                </c:pt>
                <c:pt idx="6396">
                  <c:v>49.569867472680784</c:v>
                </c:pt>
                <c:pt idx="6397">
                  <c:v>49.577617608308152</c:v>
                </c:pt>
                <c:pt idx="6398">
                  <c:v>49.585367743935528</c:v>
                </c:pt>
                <c:pt idx="6399">
                  <c:v>49.593117879562904</c:v>
                </c:pt>
                <c:pt idx="6400">
                  <c:v>49.600868015190272</c:v>
                </c:pt>
                <c:pt idx="6401">
                  <c:v>49.608618150817648</c:v>
                </c:pt>
                <c:pt idx="6402">
                  <c:v>49.616368286445024</c:v>
                </c:pt>
                <c:pt idx="6403">
                  <c:v>49.624118422072392</c:v>
                </c:pt>
                <c:pt idx="6404">
                  <c:v>49.631868557699768</c:v>
                </c:pt>
                <c:pt idx="6405">
                  <c:v>49.639618693327144</c:v>
                </c:pt>
                <c:pt idx="6406">
                  <c:v>49.647368828954512</c:v>
                </c:pt>
                <c:pt idx="6407">
                  <c:v>49.655118964581888</c:v>
                </c:pt>
                <c:pt idx="6408">
                  <c:v>49.662869100209264</c:v>
                </c:pt>
                <c:pt idx="6409">
                  <c:v>49.670619235836639</c:v>
                </c:pt>
                <c:pt idx="6410">
                  <c:v>49.678369371464008</c:v>
                </c:pt>
                <c:pt idx="6411">
                  <c:v>49.686119507091384</c:v>
                </c:pt>
                <c:pt idx="6412">
                  <c:v>49.693869642718759</c:v>
                </c:pt>
                <c:pt idx="6413">
                  <c:v>49.701619778346128</c:v>
                </c:pt>
                <c:pt idx="6414">
                  <c:v>49.709369913973504</c:v>
                </c:pt>
                <c:pt idx="6415">
                  <c:v>49.717120049600879</c:v>
                </c:pt>
                <c:pt idx="6416">
                  <c:v>49.724870185228248</c:v>
                </c:pt>
                <c:pt idx="6417">
                  <c:v>49.732620320855624</c:v>
                </c:pt>
                <c:pt idx="6418">
                  <c:v>49.740370456482999</c:v>
                </c:pt>
                <c:pt idx="6419">
                  <c:v>49.748120592110368</c:v>
                </c:pt>
                <c:pt idx="6420">
                  <c:v>49.755870727737744</c:v>
                </c:pt>
                <c:pt idx="6421">
                  <c:v>49.763620863365119</c:v>
                </c:pt>
                <c:pt idx="6422">
                  <c:v>49.771370998992488</c:v>
                </c:pt>
                <c:pt idx="6423">
                  <c:v>49.779121134619864</c:v>
                </c:pt>
                <c:pt idx="6424">
                  <c:v>49.786871270247239</c:v>
                </c:pt>
                <c:pt idx="6425">
                  <c:v>49.794621405874615</c:v>
                </c:pt>
                <c:pt idx="6426">
                  <c:v>49.802371541501984</c:v>
                </c:pt>
                <c:pt idx="6427">
                  <c:v>49.810121677129359</c:v>
                </c:pt>
                <c:pt idx="6428">
                  <c:v>49.817871812756735</c:v>
                </c:pt>
                <c:pt idx="6429">
                  <c:v>49.825621948384104</c:v>
                </c:pt>
                <c:pt idx="6430">
                  <c:v>49.833372084011479</c:v>
                </c:pt>
                <c:pt idx="6431">
                  <c:v>49.841122219638855</c:v>
                </c:pt>
                <c:pt idx="6432">
                  <c:v>49.848872355266224</c:v>
                </c:pt>
                <c:pt idx="6433">
                  <c:v>49.856622490893599</c:v>
                </c:pt>
                <c:pt idx="6434">
                  <c:v>49.864372626520975</c:v>
                </c:pt>
                <c:pt idx="6435">
                  <c:v>49.872122762148344</c:v>
                </c:pt>
                <c:pt idx="6436">
                  <c:v>49.879872897775719</c:v>
                </c:pt>
                <c:pt idx="6437">
                  <c:v>49.887623033403095</c:v>
                </c:pt>
                <c:pt idx="6438">
                  <c:v>49.895373169030464</c:v>
                </c:pt>
                <c:pt idx="6439">
                  <c:v>49.903123304657839</c:v>
                </c:pt>
                <c:pt idx="6440">
                  <c:v>49.910873440285215</c:v>
                </c:pt>
                <c:pt idx="6441">
                  <c:v>49.918623575912591</c:v>
                </c:pt>
                <c:pt idx="6442">
                  <c:v>49.926373711539959</c:v>
                </c:pt>
                <c:pt idx="6443">
                  <c:v>49.934123847167335</c:v>
                </c:pt>
                <c:pt idx="6444">
                  <c:v>49.941873982794711</c:v>
                </c:pt>
                <c:pt idx="6445">
                  <c:v>49.949624118422079</c:v>
                </c:pt>
                <c:pt idx="6446">
                  <c:v>49.957374254049455</c:v>
                </c:pt>
                <c:pt idx="6447">
                  <c:v>49.965124389676831</c:v>
                </c:pt>
                <c:pt idx="6448">
                  <c:v>49.972874525304199</c:v>
                </c:pt>
                <c:pt idx="6449">
                  <c:v>49.980624660931575</c:v>
                </c:pt>
                <c:pt idx="6450">
                  <c:v>49.988374796558951</c:v>
                </c:pt>
                <c:pt idx="6451">
                  <c:v>49.996124932186319</c:v>
                </c:pt>
                <c:pt idx="6452">
                  <c:v>50.003875067813695</c:v>
                </c:pt>
                <c:pt idx="6453">
                  <c:v>50.011625203441071</c:v>
                </c:pt>
                <c:pt idx="6454">
                  <c:v>50.019375339068439</c:v>
                </c:pt>
                <c:pt idx="6455">
                  <c:v>50.027125474695815</c:v>
                </c:pt>
                <c:pt idx="6456">
                  <c:v>50.034875610323191</c:v>
                </c:pt>
                <c:pt idx="6457">
                  <c:v>50.042625745950566</c:v>
                </c:pt>
                <c:pt idx="6458">
                  <c:v>50.050375881577935</c:v>
                </c:pt>
                <c:pt idx="6459">
                  <c:v>50.058126017205311</c:v>
                </c:pt>
                <c:pt idx="6460">
                  <c:v>50.065876152832686</c:v>
                </c:pt>
                <c:pt idx="6461">
                  <c:v>50.073626288460055</c:v>
                </c:pt>
                <c:pt idx="6462">
                  <c:v>50.081376424087431</c:v>
                </c:pt>
                <c:pt idx="6463">
                  <c:v>50.089126559714806</c:v>
                </c:pt>
                <c:pt idx="6464">
                  <c:v>50.096876695342175</c:v>
                </c:pt>
                <c:pt idx="6465">
                  <c:v>50.104626830969551</c:v>
                </c:pt>
                <c:pt idx="6466">
                  <c:v>50.112376966596926</c:v>
                </c:pt>
                <c:pt idx="6467">
                  <c:v>50.120127102224295</c:v>
                </c:pt>
                <c:pt idx="6468">
                  <c:v>50.127877237851671</c:v>
                </c:pt>
                <c:pt idx="6469">
                  <c:v>50.135627373479046</c:v>
                </c:pt>
                <c:pt idx="6470">
                  <c:v>50.143377509106415</c:v>
                </c:pt>
                <c:pt idx="6471">
                  <c:v>50.151127644733791</c:v>
                </c:pt>
                <c:pt idx="6472">
                  <c:v>50.158877780361166</c:v>
                </c:pt>
                <c:pt idx="6473">
                  <c:v>50.166627915988542</c:v>
                </c:pt>
                <c:pt idx="6474">
                  <c:v>50.174378051615911</c:v>
                </c:pt>
                <c:pt idx="6475">
                  <c:v>50.182128187243286</c:v>
                </c:pt>
                <c:pt idx="6476">
                  <c:v>50.189878322870662</c:v>
                </c:pt>
                <c:pt idx="6477">
                  <c:v>50.197628458498031</c:v>
                </c:pt>
                <c:pt idx="6478">
                  <c:v>50.205378594125406</c:v>
                </c:pt>
                <c:pt idx="6479">
                  <c:v>50.213128729752782</c:v>
                </c:pt>
                <c:pt idx="6480">
                  <c:v>50.220878865380151</c:v>
                </c:pt>
                <c:pt idx="6481">
                  <c:v>50.228629001007526</c:v>
                </c:pt>
                <c:pt idx="6482">
                  <c:v>50.236379136634902</c:v>
                </c:pt>
                <c:pt idx="6483">
                  <c:v>50.244129272262271</c:v>
                </c:pt>
                <c:pt idx="6484">
                  <c:v>50.251879407889646</c:v>
                </c:pt>
                <c:pt idx="6485">
                  <c:v>50.259629543517022</c:v>
                </c:pt>
                <c:pt idx="6486">
                  <c:v>50.267379679144398</c:v>
                </c:pt>
                <c:pt idx="6487">
                  <c:v>50.275129814771766</c:v>
                </c:pt>
                <c:pt idx="6488">
                  <c:v>50.282879950399142</c:v>
                </c:pt>
                <c:pt idx="6489">
                  <c:v>50.290630086026518</c:v>
                </c:pt>
                <c:pt idx="6490">
                  <c:v>50.298380221653886</c:v>
                </c:pt>
                <c:pt idx="6491">
                  <c:v>50.306130357281262</c:v>
                </c:pt>
                <c:pt idx="6492">
                  <c:v>50.313880492908638</c:v>
                </c:pt>
                <c:pt idx="6493">
                  <c:v>50.321630628536006</c:v>
                </c:pt>
                <c:pt idx="6494">
                  <c:v>50.329380764163382</c:v>
                </c:pt>
                <c:pt idx="6495">
                  <c:v>50.337130899790758</c:v>
                </c:pt>
                <c:pt idx="6496">
                  <c:v>50.344881035418126</c:v>
                </c:pt>
                <c:pt idx="6497">
                  <c:v>50.352631171045502</c:v>
                </c:pt>
                <c:pt idx="6498">
                  <c:v>50.360381306672878</c:v>
                </c:pt>
                <c:pt idx="6499">
                  <c:v>50.368131442300246</c:v>
                </c:pt>
                <c:pt idx="6500">
                  <c:v>50.375881577927622</c:v>
                </c:pt>
                <c:pt idx="6501">
                  <c:v>50.383631713554998</c:v>
                </c:pt>
                <c:pt idx="6502">
                  <c:v>50.391381849182373</c:v>
                </c:pt>
                <c:pt idx="6503">
                  <c:v>50.399131984809742</c:v>
                </c:pt>
                <c:pt idx="6504">
                  <c:v>50.406882120437118</c:v>
                </c:pt>
                <c:pt idx="6505">
                  <c:v>50.414632256064493</c:v>
                </c:pt>
                <c:pt idx="6506">
                  <c:v>50.422382391691862</c:v>
                </c:pt>
                <c:pt idx="6507">
                  <c:v>50.430132527319238</c:v>
                </c:pt>
                <c:pt idx="6508">
                  <c:v>50.437882662946613</c:v>
                </c:pt>
                <c:pt idx="6509">
                  <c:v>50.445632798573982</c:v>
                </c:pt>
                <c:pt idx="6510">
                  <c:v>50.453382934201358</c:v>
                </c:pt>
                <c:pt idx="6511">
                  <c:v>50.461133069828733</c:v>
                </c:pt>
                <c:pt idx="6512">
                  <c:v>50.468883205456102</c:v>
                </c:pt>
                <c:pt idx="6513">
                  <c:v>50.476633341083478</c:v>
                </c:pt>
                <c:pt idx="6514">
                  <c:v>50.484383476710853</c:v>
                </c:pt>
                <c:pt idx="6515">
                  <c:v>50.492133612338222</c:v>
                </c:pt>
                <c:pt idx="6516">
                  <c:v>50.499883747965598</c:v>
                </c:pt>
                <c:pt idx="6517">
                  <c:v>50.507633883592973</c:v>
                </c:pt>
                <c:pt idx="6518">
                  <c:v>50.515384019220349</c:v>
                </c:pt>
                <c:pt idx="6519">
                  <c:v>50.523134154847718</c:v>
                </c:pt>
                <c:pt idx="6520">
                  <c:v>50.530884290475093</c:v>
                </c:pt>
                <c:pt idx="6521">
                  <c:v>50.538634426102469</c:v>
                </c:pt>
                <c:pt idx="6522">
                  <c:v>50.546384561729838</c:v>
                </c:pt>
                <c:pt idx="6523">
                  <c:v>50.554134697357213</c:v>
                </c:pt>
                <c:pt idx="6524">
                  <c:v>50.561884832984589</c:v>
                </c:pt>
                <c:pt idx="6525">
                  <c:v>50.569634968611958</c:v>
                </c:pt>
                <c:pt idx="6526">
                  <c:v>50.577385104239333</c:v>
                </c:pt>
                <c:pt idx="6527">
                  <c:v>50.585135239866709</c:v>
                </c:pt>
                <c:pt idx="6528">
                  <c:v>50.592885375494077</c:v>
                </c:pt>
                <c:pt idx="6529">
                  <c:v>50.600635511121453</c:v>
                </c:pt>
                <c:pt idx="6530">
                  <c:v>50.608385646748829</c:v>
                </c:pt>
                <c:pt idx="6531">
                  <c:v>50.616135782376197</c:v>
                </c:pt>
                <c:pt idx="6532">
                  <c:v>50.623885918003573</c:v>
                </c:pt>
                <c:pt idx="6533">
                  <c:v>50.631636053630949</c:v>
                </c:pt>
                <c:pt idx="6534">
                  <c:v>50.639386189258325</c:v>
                </c:pt>
                <c:pt idx="6535">
                  <c:v>50.647136324885693</c:v>
                </c:pt>
                <c:pt idx="6536">
                  <c:v>50.654886460513069</c:v>
                </c:pt>
                <c:pt idx="6537">
                  <c:v>50.662636596140445</c:v>
                </c:pt>
                <c:pt idx="6538">
                  <c:v>50.670386731767813</c:v>
                </c:pt>
                <c:pt idx="6539">
                  <c:v>50.678136867395189</c:v>
                </c:pt>
                <c:pt idx="6540">
                  <c:v>50.685887003022565</c:v>
                </c:pt>
                <c:pt idx="6541">
                  <c:v>50.693637138649933</c:v>
                </c:pt>
                <c:pt idx="6542">
                  <c:v>50.701387274277309</c:v>
                </c:pt>
                <c:pt idx="6543">
                  <c:v>50.709137409904685</c:v>
                </c:pt>
                <c:pt idx="6544">
                  <c:v>50.716887545532053</c:v>
                </c:pt>
                <c:pt idx="6545">
                  <c:v>50.724637681159429</c:v>
                </c:pt>
                <c:pt idx="6546">
                  <c:v>50.732387816786805</c:v>
                </c:pt>
                <c:pt idx="6547">
                  <c:v>50.740137952414173</c:v>
                </c:pt>
                <c:pt idx="6548">
                  <c:v>50.747888088041549</c:v>
                </c:pt>
                <c:pt idx="6549">
                  <c:v>50.755638223668925</c:v>
                </c:pt>
                <c:pt idx="6550">
                  <c:v>50.7633883592963</c:v>
                </c:pt>
                <c:pt idx="6551">
                  <c:v>50.771138494923669</c:v>
                </c:pt>
                <c:pt idx="6552">
                  <c:v>50.778888630551045</c:v>
                </c:pt>
                <c:pt idx="6553">
                  <c:v>50.78663876617842</c:v>
                </c:pt>
                <c:pt idx="6554">
                  <c:v>50.794388901805789</c:v>
                </c:pt>
                <c:pt idx="6555">
                  <c:v>50.802139037433165</c:v>
                </c:pt>
                <c:pt idx="6556">
                  <c:v>50.80988917306054</c:v>
                </c:pt>
                <c:pt idx="6557">
                  <c:v>50.817639308687909</c:v>
                </c:pt>
                <c:pt idx="6558">
                  <c:v>50.825389444315284</c:v>
                </c:pt>
                <c:pt idx="6559">
                  <c:v>50.83313957994266</c:v>
                </c:pt>
                <c:pt idx="6560">
                  <c:v>50.840889715570029</c:v>
                </c:pt>
                <c:pt idx="6561">
                  <c:v>50.848639851197404</c:v>
                </c:pt>
                <c:pt idx="6562">
                  <c:v>50.85638998682478</c:v>
                </c:pt>
                <c:pt idx="6563">
                  <c:v>50.864140122452149</c:v>
                </c:pt>
                <c:pt idx="6564">
                  <c:v>50.871890258079524</c:v>
                </c:pt>
                <c:pt idx="6565">
                  <c:v>50.8796403937069</c:v>
                </c:pt>
                <c:pt idx="6566">
                  <c:v>50.887390529334276</c:v>
                </c:pt>
                <c:pt idx="6567">
                  <c:v>50.895140664961644</c:v>
                </c:pt>
                <c:pt idx="6568">
                  <c:v>50.90289080058902</c:v>
                </c:pt>
                <c:pt idx="6569">
                  <c:v>50.910640936216396</c:v>
                </c:pt>
                <c:pt idx="6570">
                  <c:v>50.918391071843764</c:v>
                </c:pt>
                <c:pt idx="6571">
                  <c:v>50.92614120747114</c:v>
                </c:pt>
                <c:pt idx="6572">
                  <c:v>50.933891343098516</c:v>
                </c:pt>
                <c:pt idx="6573">
                  <c:v>50.941641478725884</c:v>
                </c:pt>
                <c:pt idx="6574">
                  <c:v>50.94939161435326</c:v>
                </c:pt>
                <c:pt idx="6575">
                  <c:v>50.957141749980636</c:v>
                </c:pt>
                <c:pt idx="6576">
                  <c:v>50.964891885608004</c:v>
                </c:pt>
                <c:pt idx="6577">
                  <c:v>50.97264202123538</c:v>
                </c:pt>
                <c:pt idx="6578">
                  <c:v>50.980392156862756</c:v>
                </c:pt>
                <c:pt idx="6579">
                  <c:v>50.988142292490124</c:v>
                </c:pt>
                <c:pt idx="6580">
                  <c:v>50.9958924281175</c:v>
                </c:pt>
                <c:pt idx="6581">
                  <c:v>51.003642563744876</c:v>
                </c:pt>
                <c:pt idx="6582">
                  <c:v>51.011392699372252</c:v>
                </c:pt>
                <c:pt idx="6583">
                  <c:v>51.01914283499962</c:v>
                </c:pt>
                <c:pt idx="6584">
                  <c:v>51.026892970626996</c:v>
                </c:pt>
                <c:pt idx="6585">
                  <c:v>51.034643106254372</c:v>
                </c:pt>
                <c:pt idx="6586">
                  <c:v>51.04239324188174</c:v>
                </c:pt>
                <c:pt idx="6587">
                  <c:v>51.050143377509116</c:v>
                </c:pt>
                <c:pt idx="6588">
                  <c:v>51.057893513136491</c:v>
                </c:pt>
                <c:pt idx="6589">
                  <c:v>51.06564364876386</c:v>
                </c:pt>
                <c:pt idx="6590">
                  <c:v>51.073393784391236</c:v>
                </c:pt>
                <c:pt idx="6591">
                  <c:v>51.081143920018611</c:v>
                </c:pt>
                <c:pt idx="6592">
                  <c:v>51.08889405564598</c:v>
                </c:pt>
                <c:pt idx="6593">
                  <c:v>51.096644191273356</c:v>
                </c:pt>
                <c:pt idx="6594">
                  <c:v>51.104394326900731</c:v>
                </c:pt>
                <c:pt idx="6595">
                  <c:v>51.1121444625281</c:v>
                </c:pt>
                <c:pt idx="6596">
                  <c:v>51.119894598155476</c:v>
                </c:pt>
                <c:pt idx="6597">
                  <c:v>51.127644733782851</c:v>
                </c:pt>
                <c:pt idx="6598">
                  <c:v>51.135394869410227</c:v>
                </c:pt>
                <c:pt idx="6599">
                  <c:v>51.143145005037596</c:v>
                </c:pt>
                <c:pt idx="6600">
                  <c:v>51.150895140664971</c:v>
                </c:pt>
                <c:pt idx="6601">
                  <c:v>51.158645276292347</c:v>
                </c:pt>
                <c:pt idx="6602">
                  <c:v>51.166395411919716</c:v>
                </c:pt>
                <c:pt idx="6603">
                  <c:v>51.174145547547091</c:v>
                </c:pt>
                <c:pt idx="6604">
                  <c:v>51.181895683174467</c:v>
                </c:pt>
                <c:pt idx="6605">
                  <c:v>51.189645818801836</c:v>
                </c:pt>
                <c:pt idx="6606">
                  <c:v>51.197395954429211</c:v>
                </c:pt>
                <c:pt idx="6607">
                  <c:v>51.205146090056587</c:v>
                </c:pt>
                <c:pt idx="6608">
                  <c:v>51.212896225683956</c:v>
                </c:pt>
                <c:pt idx="6609">
                  <c:v>51.220646361311331</c:v>
                </c:pt>
                <c:pt idx="6610">
                  <c:v>51.228396496938707</c:v>
                </c:pt>
                <c:pt idx="6611">
                  <c:v>51.236146632566076</c:v>
                </c:pt>
                <c:pt idx="6612">
                  <c:v>51.243896768193451</c:v>
                </c:pt>
                <c:pt idx="6613">
                  <c:v>51.251646903820827</c:v>
                </c:pt>
                <c:pt idx="6614">
                  <c:v>51.259397039448203</c:v>
                </c:pt>
                <c:pt idx="6615">
                  <c:v>51.267147175075571</c:v>
                </c:pt>
                <c:pt idx="6616">
                  <c:v>51.274897310702947</c:v>
                </c:pt>
                <c:pt idx="6617">
                  <c:v>51.282647446330323</c:v>
                </c:pt>
                <c:pt idx="6618">
                  <c:v>51.290397581957691</c:v>
                </c:pt>
                <c:pt idx="6619">
                  <c:v>51.298147717585067</c:v>
                </c:pt>
                <c:pt idx="6620">
                  <c:v>51.305897853212443</c:v>
                </c:pt>
                <c:pt idx="6621">
                  <c:v>51.313647988839811</c:v>
                </c:pt>
                <c:pt idx="6622">
                  <c:v>51.321398124467187</c:v>
                </c:pt>
                <c:pt idx="6623">
                  <c:v>51.329148260094563</c:v>
                </c:pt>
                <c:pt idx="6624">
                  <c:v>51.336898395721931</c:v>
                </c:pt>
                <c:pt idx="6625">
                  <c:v>51.344648531349307</c:v>
                </c:pt>
                <c:pt idx="6626">
                  <c:v>51.352398666976683</c:v>
                </c:pt>
                <c:pt idx="6627">
                  <c:v>51.360148802604051</c:v>
                </c:pt>
                <c:pt idx="6628">
                  <c:v>51.367898938231427</c:v>
                </c:pt>
                <c:pt idx="6629">
                  <c:v>51.375649073858803</c:v>
                </c:pt>
                <c:pt idx="6630">
                  <c:v>51.383399209486178</c:v>
                </c:pt>
                <c:pt idx="6631">
                  <c:v>51.391149345113547</c:v>
                </c:pt>
                <c:pt idx="6632">
                  <c:v>51.398899480740923</c:v>
                </c:pt>
                <c:pt idx="6633">
                  <c:v>51.406649616368298</c:v>
                </c:pt>
                <c:pt idx="6634">
                  <c:v>51.414399751995667</c:v>
                </c:pt>
                <c:pt idx="6635">
                  <c:v>51.422149887623043</c:v>
                </c:pt>
                <c:pt idx="6636">
                  <c:v>51.429900023250418</c:v>
                </c:pt>
                <c:pt idx="6637">
                  <c:v>51.437650158877787</c:v>
                </c:pt>
                <c:pt idx="6638">
                  <c:v>51.445400294505163</c:v>
                </c:pt>
                <c:pt idx="6639">
                  <c:v>51.453150430132538</c:v>
                </c:pt>
                <c:pt idx="6640">
                  <c:v>51.460900565759907</c:v>
                </c:pt>
                <c:pt idx="6641">
                  <c:v>51.468650701387283</c:v>
                </c:pt>
                <c:pt idx="6642">
                  <c:v>51.476400837014658</c:v>
                </c:pt>
                <c:pt idx="6643">
                  <c:v>51.484150972642027</c:v>
                </c:pt>
                <c:pt idx="6644">
                  <c:v>51.491901108269403</c:v>
                </c:pt>
                <c:pt idx="6645">
                  <c:v>51.499651243896778</c:v>
                </c:pt>
                <c:pt idx="6646">
                  <c:v>51.507401379524154</c:v>
                </c:pt>
                <c:pt idx="6647">
                  <c:v>51.515151515151523</c:v>
                </c:pt>
                <c:pt idx="6648">
                  <c:v>51.522901650778898</c:v>
                </c:pt>
                <c:pt idx="6649">
                  <c:v>51.530651786406274</c:v>
                </c:pt>
                <c:pt idx="6650">
                  <c:v>51.538401922033643</c:v>
                </c:pt>
                <c:pt idx="6651">
                  <c:v>51.546152057661018</c:v>
                </c:pt>
                <c:pt idx="6652">
                  <c:v>51.553902193288394</c:v>
                </c:pt>
                <c:pt idx="6653">
                  <c:v>51.561652328915763</c:v>
                </c:pt>
                <c:pt idx="6654">
                  <c:v>51.569402464543138</c:v>
                </c:pt>
                <c:pt idx="6655">
                  <c:v>51.577152600170514</c:v>
                </c:pt>
                <c:pt idx="6656">
                  <c:v>51.584902735797883</c:v>
                </c:pt>
                <c:pt idx="6657">
                  <c:v>51.592652871425258</c:v>
                </c:pt>
                <c:pt idx="6658">
                  <c:v>51.600403007052634</c:v>
                </c:pt>
                <c:pt idx="6659">
                  <c:v>51.60815314268001</c:v>
                </c:pt>
                <c:pt idx="6660">
                  <c:v>51.615903278307378</c:v>
                </c:pt>
                <c:pt idx="6661">
                  <c:v>51.623653413934754</c:v>
                </c:pt>
                <c:pt idx="6662">
                  <c:v>51.63140354956213</c:v>
                </c:pt>
                <c:pt idx="6663">
                  <c:v>51.639153685189498</c:v>
                </c:pt>
                <c:pt idx="6664">
                  <c:v>51.646903820816874</c:v>
                </c:pt>
                <c:pt idx="6665">
                  <c:v>51.65465395644425</c:v>
                </c:pt>
                <c:pt idx="6666">
                  <c:v>51.662404092071618</c:v>
                </c:pt>
                <c:pt idx="6667">
                  <c:v>51.670154227698994</c:v>
                </c:pt>
                <c:pt idx="6668">
                  <c:v>51.67790436332637</c:v>
                </c:pt>
                <c:pt idx="6669">
                  <c:v>51.685654498953738</c:v>
                </c:pt>
                <c:pt idx="6670">
                  <c:v>51.693404634581114</c:v>
                </c:pt>
                <c:pt idx="6671">
                  <c:v>51.70115477020849</c:v>
                </c:pt>
                <c:pt idx="6672">
                  <c:v>51.708904905835858</c:v>
                </c:pt>
                <c:pt idx="6673">
                  <c:v>51.716655041463234</c:v>
                </c:pt>
                <c:pt idx="6674">
                  <c:v>51.72440517709061</c:v>
                </c:pt>
                <c:pt idx="6675">
                  <c:v>51.732155312717985</c:v>
                </c:pt>
                <c:pt idx="6676">
                  <c:v>51.739905448345354</c:v>
                </c:pt>
                <c:pt idx="6677">
                  <c:v>51.74765558397273</c:v>
                </c:pt>
                <c:pt idx="6678">
                  <c:v>51.755405719600105</c:v>
                </c:pt>
                <c:pt idx="6679">
                  <c:v>51.763155855227474</c:v>
                </c:pt>
                <c:pt idx="6680">
                  <c:v>51.77090599085485</c:v>
                </c:pt>
                <c:pt idx="6681">
                  <c:v>51.778656126482225</c:v>
                </c:pt>
                <c:pt idx="6682">
                  <c:v>51.786406262109594</c:v>
                </c:pt>
                <c:pt idx="6683">
                  <c:v>51.79415639773697</c:v>
                </c:pt>
                <c:pt idx="6684">
                  <c:v>51.801906533364345</c:v>
                </c:pt>
                <c:pt idx="6685">
                  <c:v>51.809656668991714</c:v>
                </c:pt>
                <c:pt idx="6686">
                  <c:v>51.81740680461909</c:v>
                </c:pt>
                <c:pt idx="6687">
                  <c:v>51.825156940246465</c:v>
                </c:pt>
                <c:pt idx="6688">
                  <c:v>51.832907075873834</c:v>
                </c:pt>
                <c:pt idx="6689">
                  <c:v>51.84065721150121</c:v>
                </c:pt>
                <c:pt idx="6690">
                  <c:v>51.848407347128585</c:v>
                </c:pt>
                <c:pt idx="6691">
                  <c:v>51.856157482755961</c:v>
                </c:pt>
                <c:pt idx="6692">
                  <c:v>51.86390761838333</c:v>
                </c:pt>
                <c:pt idx="6693">
                  <c:v>51.871657754010705</c:v>
                </c:pt>
                <c:pt idx="6694">
                  <c:v>51.879407889638081</c:v>
                </c:pt>
                <c:pt idx="6695">
                  <c:v>51.88715802526545</c:v>
                </c:pt>
                <c:pt idx="6696">
                  <c:v>51.894908160892825</c:v>
                </c:pt>
                <c:pt idx="6697">
                  <c:v>51.902658296520201</c:v>
                </c:pt>
                <c:pt idx="6698">
                  <c:v>51.91040843214757</c:v>
                </c:pt>
                <c:pt idx="6699">
                  <c:v>51.918158567774945</c:v>
                </c:pt>
                <c:pt idx="6700">
                  <c:v>51.925908703402321</c:v>
                </c:pt>
                <c:pt idx="6701">
                  <c:v>51.93365883902969</c:v>
                </c:pt>
                <c:pt idx="6702">
                  <c:v>51.941408974657065</c:v>
                </c:pt>
                <c:pt idx="6703">
                  <c:v>51.949159110284441</c:v>
                </c:pt>
                <c:pt idx="6704">
                  <c:v>51.95690924591181</c:v>
                </c:pt>
                <c:pt idx="6705">
                  <c:v>51.964659381539185</c:v>
                </c:pt>
                <c:pt idx="6706">
                  <c:v>51.972409517166561</c:v>
                </c:pt>
                <c:pt idx="6707">
                  <c:v>51.980159652793937</c:v>
                </c:pt>
                <c:pt idx="6708">
                  <c:v>51.987909788421305</c:v>
                </c:pt>
                <c:pt idx="6709">
                  <c:v>51.995659924048681</c:v>
                </c:pt>
                <c:pt idx="6710">
                  <c:v>52.003410059676057</c:v>
                </c:pt>
                <c:pt idx="6711">
                  <c:v>52.011160195303425</c:v>
                </c:pt>
                <c:pt idx="6712">
                  <c:v>52.018910330930801</c:v>
                </c:pt>
                <c:pt idx="6713">
                  <c:v>52.026660466558177</c:v>
                </c:pt>
                <c:pt idx="6714">
                  <c:v>52.034410602185545</c:v>
                </c:pt>
                <c:pt idx="6715">
                  <c:v>52.042160737812921</c:v>
                </c:pt>
                <c:pt idx="6716">
                  <c:v>52.049910873440297</c:v>
                </c:pt>
                <c:pt idx="6717">
                  <c:v>52.057661009067665</c:v>
                </c:pt>
                <c:pt idx="6718">
                  <c:v>52.065411144695041</c:v>
                </c:pt>
                <c:pt idx="6719">
                  <c:v>52.073161280322417</c:v>
                </c:pt>
                <c:pt idx="6720">
                  <c:v>52.080911415949785</c:v>
                </c:pt>
                <c:pt idx="6721">
                  <c:v>52.088661551577161</c:v>
                </c:pt>
                <c:pt idx="6722">
                  <c:v>52.096411687204537</c:v>
                </c:pt>
                <c:pt idx="6723">
                  <c:v>52.104161822831912</c:v>
                </c:pt>
                <c:pt idx="6724">
                  <c:v>52.111911958459281</c:v>
                </c:pt>
                <c:pt idx="6725">
                  <c:v>52.119662094086657</c:v>
                </c:pt>
                <c:pt idx="6726">
                  <c:v>52.127412229714032</c:v>
                </c:pt>
                <c:pt idx="6727">
                  <c:v>52.135162365341401</c:v>
                </c:pt>
                <c:pt idx="6728">
                  <c:v>52.142912500968777</c:v>
                </c:pt>
                <c:pt idx="6729">
                  <c:v>52.150662636596152</c:v>
                </c:pt>
                <c:pt idx="6730">
                  <c:v>52.158412772223521</c:v>
                </c:pt>
                <c:pt idx="6731">
                  <c:v>52.166162907850897</c:v>
                </c:pt>
                <c:pt idx="6732">
                  <c:v>52.173913043478272</c:v>
                </c:pt>
                <c:pt idx="6733">
                  <c:v>52.181663179105641</c:v>
                </c:pt>
                <c:pt idx="6734">
                  <c:v>52.189413314733017</c:v>
                </c:pt>
                <c:pt idx="6735">
                  <c:v>52.197163450360392</c:v>
                </c:pt>
                <c:pt idx="6736">
                  <c:v>52.204913585987761</c:v>
                </c:pt>
                <c:pt idx="6737">
                  <c:v>52.212663721615137</c:v>
                </c:pt>
                <c:pt idx="6738">
                  <c:v>52.220413857242512</c:v>
                </c:pt>
                <c:pt idx="6739">
                  <c:v>52.228163992869888</c:v>
                </c:pt>
                <c:pt idx="6740">
                  <c:v>52.235914128497257</c:v>
                </c:pt>
                <c:pt idx="6741">
                  <c:v>52.243664264124632</c:v>
                </c:pt>
                <c:pt idx="6742">
                  <c:v>52.251414399752008</c:v>
                </c:pt>
                <c:pt idx="6743">
                  <c:v>52.259164535379377</c:v>
                </c:pt>
                <c:pt idx="6744">
                  <c:v>52.266914671006752</c:v>
                </c:pt>
                <c:pt idx="6745">
                  <c:v>52.274664806634128</c:v>
                </c:pt>
                <c:pt idx="6746">
                  <c:v>52.282414942261497</c:v>
                </c:pt>
                <c:pt idx="6747">
                  <c:v>52.290165077888872</c:v>
                </c:pt>
                <c:pt idx="6748">
                  <c:v>52.297915213516248</c:v>
                </c:pt>
                <c:pt idx="6749">
                  <c:v>52.305665349143617</c:v>
                </c:pt>
                <c:pt idx="6750">
                  <c:v>52.313415484770992</c:v>
                </c:pt>
                <c:pt idx="6751">
                  <c:v>52.321165620398368</c:v>
                </c:pt>
                <c:pt idx="6752">
                  <c:v>52.328915756025737</c:v>
                </c:pt>
                <c:pt idx="6753">
                  <c:v>52.336665891653112</c:v>
                </c:pt>
                <c:pt idx="6754">
                  <c:v>52.344416027280488</c:v>
                </c:pt>
                <c:pt idx="6755">
                  <c:v>52.352166162907864</c:v>
                </c:pt>
                <c:pt idx="6756">
                  <c:v>52.359916298535232</c:v>
                </c:pt>
                <c:pt idx="6757">
                  <c:v>52.367666434162608</c:v>
                </c:pt>
                <c:pt idx="6758">
                  <c:v>52.375416569789984</c:v>
                </c:pt>
                <c:pt idx="6759">
                  <c:v>52.383166705417352</c:v>
                </c:pt>
                <c:pt idx="6760">
                  <c:v>52.390916841044728</c:v>
                </c:pt>
                <c:pt idx="6761">
                  <c:v>52.398666976672104</c:v>
                </c:pt>
                <c:pt idx="6762">
                  <c:v>52.406417112299472</c:v>
                </c:pt>
                <c:pt idx="6763">
                  <c:v>52.414167247926848</c:v>
                </c:pt>
                <c:pt idx="6764">
                  <c:v>52.421917383554224</c:v>
                </c:pt>
                <c:pt idx="6765">
                  <c:v>52.429667519181592</c:v>
                </c:pt>
                <c:pt idx="6766">
                  <c:v>52.437417654808968</c:v>
                </c:pt>
                <c:pt idx="6767">
                  <c:v>52.445167790436344</c:v>
                </c:pt>
                <c:pt idx="6768">
                  <c:v>52.452917926063712</c:v>
                </c:pt>
                <c:pt idx="6769">
                  <c:v>52.460668061691088</c:v>
                </c:pt>
                <c:pt idx="6770">
                  <c:v>52.468418197318464</c:v>
                </c:pt>
                <c:pt idx="6771">
                  <c:v>52.476168332945839</c:v>
                </c:pt>
                <c:pt idx="6772">
                  <c:v>52.483918468573208</c:v>
                </c:pt>
                <c:pt idx="6773">
                  <c:v>52.491668604200584</c:v>
                </c:pt>
                <c:pt idx="6774">
                  <c:v>52.499418739827959</c:v>
                </c:pt>
                <c:pt idx="6775">
                  <c:v>52.507168875455328</c:v>
                </c:pt>
                <c:pt idx="6776">
                  <c:v>52.514919011082704</c:v>
                </c:pt>
                <c:pt idx="6777">
                  <c:v>52.522669146710079</c:v>
                </c:pt>
                <c:pt idx="6778">
                  <c:v>52.530419282337448</c:v>
                </c:pt>
                <c:pt idx="6779">
                  <c:v>52.538169417964824</c:v>
                </c:pt>
                <c:pt idx="6780">
                  <c:v>52.545919553592199</c:v>
                </c:pt>
                <c:pt idx="6781">
                  <c:v>52.553669689219568</c:v>
                </c:pt>
                <c:pt idx="6782">
                  <c:v>52.561419824846944</c:v>
                </c:pt>
                <c:pt idx="6783">
                  <c:v>52.569169960474319</c:v>
                </c:pt>
                <c:pt idx="6784">
                  <c:v>52.576920096101688</c:v>
                </c:pt>
                <c:pt idx="6785">
                  <c:v>52.584670231729064</c:v>
                </c:pt>
                <c:pt idx="6786">
                  <c:v>52.592420367356439</c:v>
                </c:pt>
                <c:pt idx="6787">
                  <c:v>52.600170502983815</c:v>
                </c:pt>
                <c:pt idx="6788">
                  <c:v>52.607920638611184</c:v>
                </c:pt>
                <c:pt idx="6789">
                  <c:v>52.615670774238559</c:v>
                </c:pt>
                <c:pt idx="6790">
                  <c:v>52.623420909865935</c:v>
                </c:pt>
                <c:pt idx="6791">
                  <c:v>52.631171045493303</c:v>
                </c:pt>
                <c:pt idx="6792">
                  <c:v>52.638921181120679</c:v>
                </c:pt>
                <c:pt idx="6793">
                  <c:v>52.646671316748055</c:v>
                </c:pt>
                <c:pt idx="6794">
                  <c:v>52.654421452375423</c:v>
                </c:pt>
                <c:pt idx="6795">
                  <c:v>52.662171588002799</c:v>
                </c:pt>
                <c:pt idx="6796">
                  <c:v>52.669921723630175</c:v>
                </c:pt>
                <c:pt idx="6797">
                  <c:v>52.677671859257543</c:v>
                </c:pt>
                <c:pt idx="6798">
                  <c:v>52.685421994884919</c:v>
                </c:pt>
                <c:pt idx="6799">
                  <c:v>52.693172130512295</c:v>
                </c:pt>
                <c:pt idx="6800">
                  <c:v>52.700922266139663</c:v>
                </c:pt>
                <c:pt idx="6801">
                  <c:v>52.708672401767039</c:v>
                </c:pt>
                <c:pt idx="6802">
                  <c:v>52.716422537394415</c:v>
                </c:pt>
                <c:pt idx="6803">
                  <c:v>52.724172673021791</c:v>
                </c:pt>
                <c:pt idx="6804">
                  <c:v>52.731922808649159</c:v>
                </c:pt>
                <c:pt idx="6805">
                  <c:v>52.739672944276535</c:v>
                </c:pt>
                <c:pt idx="6806">
                  <c:v>52.747423079903911</c:v>
                </c:pt>
                <c:pt idx="6807">
                  <c:v>52.755173215531279</c:v>
                </c:pt>
                <c:pt idx="6808">
                  <c:v>52.762923351158655</c:v>
                </c:pt>
                <c:pt idx="6809">
                  <c:v>52.770673486786031</c:v>
                </c:pt>
                <c:pt idx="6810">
                  <c:v>52.778423622413399</c:v>
                </c:pt>
                <c:pt idx="6811">
                  <c:v>52.786173758040775</c:v>
                </c:pt>
                <c:pt idx="6812">
                  <c:v>52.793923893668151</c:v>
                </c:pt>
                <c:pt idx="6813">
                  <c:v>52.801674029295519</c:v>
                </c:pt>
                <c:pt idx="6814">
                  <c:v>52.809424164922895</c:v>
                </c:pt>
                <c:pt idx="6815">
                  <c:v>52.817174300550271</c:v>
                </c:pt>
                <c:pt idx="6816">
                  <c:v>52.824924436177639</c:v>
                </c:pt>
                <c:pt idx="6817">
                  <c:v>52.832674571805015</c:v>
                </c:pt>
                <c:pt idx="6818">
                  <c:v>52.840424707432391</c:v>
                </c:pt>
                <c:pt idx="6819">
                  <c:v>52.848174843059766</c:v>
                </c:pt>
                <c:pt idx="6820">
                  <c:v>52.855924978687135</c:v>
                </c:pt>
                <c:pt idx="6821">
                  <c:v>52.86367511431451</c:v>
                </c:pt>
                <c:pt idx="6822">
                  <c:v>52.871425249941886</c:v>
                </c:pt>
                <c:pt idx="6823">
                  <c:v>52.879175385569255</c:v>
                </c:pt>
                <c:pt idx="6824">
                  <c:v>52.88692552119663</c:v>
                </c:pt>
                <c:pt idx="6825">
                  <c:v>52.894675656824006</c:v>
                </c:pt>
                <c:pt idx="6826">
                  <c:v>52.902425792451375</c:v>
                </c:pt>
                <c:pt idx="6827">
                  <c:v>52.91017592807875</c:v>
                </c:pt>
                <c:pt idx="6828">
                  <c:v>52.917926063706126</c:v>
                </c:pt>
                <c:pt idx="6829">
                  <c:v>52.925676199333495</c:v>
                </c:pt>
                <c:pt idx="6830">
                  <c:v>52.93342633496087</c:v>
                </c:pt>
                <c:pt idx="6831">
                  <c:v>52.941176470588246</c:v>
                </c:pt>
                <c:pt idx="6832">
                  <c:v>52.948926606215622</c:v>
                </c:pt>
                <c:pt idx="6833">
                  <c:v>52.95667674184299</c:v>
                </c:pt>
                <c:pt idx="6834">
                  <c:v>52.964426877470366</c:v>
                </c:pt>
                <c:pt idx="6835">
                  <c:v>52.972177013097742</c:v>
                </c:pt>
                <c:pt idx="6836">
                  <c:v>52.97992714872511</c:v>
                </c:pt>
                <c:pt idx="6837">
                  <c:v>52.987677284352486</c:v>
                </c:pt>
                <c:pt idx="6838">
                  <c:v>52.995427419979862</c:v>
                </c:pt>
                <c:pt idx="6839">
                  <c:v>53.00317755560723</c:v>
                </c:pt>
                <c:pt idx="6840">
                  <c:v>53.010927691234606</c:v>
                </c:pt>
                <c:pt idx="6841">
                  <c:v>53.018677826861982</c:v>
                </c:pt>
                <c:pt idx="6842">
                  <c:v>53.02642796248935</c:v>
                </c:pt>
                <c:pt idx="6843">
                  <c:v>53.034178098116726</c:v>
                </c:pt>
                <c:pt idx="6844">
                  <c:v>53.041928233744102</c:v>
                </c:pt>
                <c:pt idx="6845">
                  <c:v>53.04967836937147</c:v>
                </c:pt>
                <c:pt idx="6846">
                  <c:v>53.057428504998846</c:v>
                </c:pt>
                <c:pt idx="6847">
                  <c:v>53.065178640626222</c:v>
                </c:pt>
                <c:pt idx="6848">
                  <c:v>53.072928776253598</c:v>
                </c:pt>
                <c:pt idx="6849">
                  <c:v>53.080678911880966</c:v>
                </c:pt>
                <c:pt idx="6850">
                  <c:v>53.088429047508342</c:v>
                </c:pt>
                <c:pt idx="6851">
                  <c:v>53.096179183135717</c:v>
                </c:pt>
                <c:pt idx="6852">
                  <c:v>53.103929318763086</c:v>
                </c:pt>
                <c:pt idx="6853">
                  <c:v>53.111679454390462</c:v>
                </c:pt>
                <c:pt idx="6854">
                  <c:v>53.119429590017837</c:v>
                </c:pt>
                <c:pt idx="6855">
                  <c:v>53.127179725645206</c:v>
                </c:pt>
                <c:pt idx="6856">
                  <c:v>53.134929861272582</c:v>
                </c:pt>
                <c:pt idx="6857">
                  <c:v>53.142679996899957</c:v>
                </c:pt>
                <c:pt idx="6858">
                  <c:v>53.150430132527326</c:v>
                </c:pt>
                <c:pt idx="6859">
                  <c:v>53.158180268154702</c:v>
                </c:pt>
                <c:pt idx="6860">
                  <c:v>53.165930403782077</c:v>
                </c:pt>
                <c:pt idx="6861">
                  <c:v>53.173680539409446</c:v>
                </c:pt>
                <c:pt idx="6862">
                  <c:v>53.181430675036822</c:v>
                </c:pt>
                <c:pt idx="6863">
                  <c:v>53.189180810664197</c:v>
                </c:pt>
                <c:pt idx="6864">
                  <c:v>53.196930946291573</c:v>
                </c:pt>
                <c:pt idx="6865">
                  <c:v>53.204681081918942</c:v>
                </c:pt>
                <c:pt idx="6866">
                  <c:v>53.212431217546317</c:v>
                </c:pt>
                <c:pt idx="6867">
                  <c:v>53.220181353173693</c:v>
                </c:pt>
                <c:pt idx="6868">
                  <c:v>53.227931488801062</c:v>
                </c:pt>
                <c:pt idx="6869">
                  <c:v>53.235681624428437</c:v>
                </c:pt>
                <c:pt idx="6870">
                  <c:v>53.243431760055813</c:v>
                </c:pt>
                <c:pt idx="6871">
                  <c:v>53.251181895683182</c:v>
                </c:pt>
                <c:pt idx="6872">
                  <c:v>53.258932031310557</c:v>
                </c:pt>
                <c:pt idx="6873">
                  <c:v>53.266682166937933</c:v>
                </c:pt>
                <c:pt idx="6874">
                  <c:v>53.274432302565302</c:v>
                </c:pt>
                <c:pt idx="6875">
                  <c:v>53.282182438192677</c:v>
                </c:pt>
                <c:pt idx="6876">
                  <c:v>53.289932573820053</c:v>
                </c:pt>
                <c:pt idx="6877">
                  <c:v>53.297682709447422</c:v>
                </c:pt>
                <c:pt idx="6878">
                  <c:v>53.305432845074797</c:v>
                </c:pt>
                <c:pt idx="6879">
                  <c:v>53.313182980702173</c:v>
                </c:pt>
                <c:pt idx="6880">
                  <c:v>53.320933116329549</c:v>
                </c:pt>
                <c:pt idx="6881">
                  <c:v>53.328683251956917</c:v>
                </c:pt>
                <c:pt idx="6882">
                  <c:v>53.336433387584293</c:v>
                </c:pt>
                <c:pt idx="6883">
                  <c:v>53.344183523211669</c:v>
                </c:pt>
                <c:pt idx="6884">
                  <c:v>53.351933658839037</c:v>
                </c:pt>
                <c:pt idx="6885">
                  <c:v>53.359683794466413</c:v>
                </c:pt>
                <c:pt idx="6886">
                  <c:v>53.367433930093789</c:v>
                </c:pt>
                <c:pt idx="6887">
                  <c:v>53.375184065721157</c:v>
                </c:pt>
                <c:pt idx="6888">
                  <c:v>53.382934201348533</c:v>
                </c:pt>
                <c:pt idx="6889">
                  <c:v>53.390684336975909</c:v>
                </c:pt>
                <c:pt idx="6890">
                  <c:v>53.398434472603277</c:v>
                </c:pt>
                <c:pt idx="6891">
                  <c:v>53.406184608230653</c:v>
                </c:pt>
                <c:pt idx="6892">
                  <c:v>53.413934743858029</c:v>
                </c:pt>
                <c:pt idx="6893">
                  <c:v>53.421684879485397</c:v>
                </c:pt>
                <c:pt idx="6894">
                  <c:v>53.429435015112773</c:v>
                </c:pt>
                <c:pt idx="6895">
                  <c:v>53.437185150740149</c:v>
                </c:pt>
                <c:pt idx="6896">
                  <c:v>53.444935286367524</c:v>
                </c:pt>
                <c:pt idx="6897">
                  <c:v>53.452685421994893</c:v>
                </c:pt>
                <c:pt idx="6898">
                  <c:v>53.460435557622269</c:v>
                </c:pt>
                <c:pt idx="6899">
                  <c:v>53.468185693249644</c:v>
                </c:pt>
                <c:pt idx="6900">
                  <c:v>53.475935828877013</c:v>
                </c:pt>
                <c:pt idx="6901">
                  <c:v>53.483685964504389</c:v>
                </c:pt>
                <c:pt idx="6902">
                  <c:v>53.491436100131764</c:v>
                </c:pt>
                <c:pt idx="6903">
                  <c:v>53.499186235759133</c:v>
                </c:pt>
                <c:pt idx="6904">
                  <c:v>53.506936371386509</c:v>
                </c:pt>
                <c:pt idx="6905">
                  <c:v>53.514686507013884</c:v>
                </c:pt>
                <c:pt idx="6906">
                  <c:v>53.522436642641253</c:v>
                </c:pt>
                <c:pt idx="6907">
                  <c:v>53.530186778268629</c:v>
                </c:pt>
                <c:pt idx="6908">
                  <c:v>53.537936913896004</c:v>
                </c:pt>
                <c:pt idx="6909">
                  <c:v>53.545687049523373</c:v>
                </c:pt>
                <c:pt idx="6910">
                  <c:v>53.553437185150749</c:v>
                </c:pt>
                <c:pt idx="6911">
                  <c:v>53.561187320778124</c:v>
                </c:pt>
                <c:pt idx="6912">
                  <c:v>53.5689374564055</c:v>
                </c:pt>
                <c:pt idx="6913">
                  <c:v>53.576687592032869</c:v>
                </c:pt>
                <c:pt idx="6914">
                  <c:v>53.584437727660244</c:v>
                </c:pt>
                <c:pt idx="6915">
                  <c:v>53.59218786328762</c:v>
                </c:pt>
                <c:pt idx="6916">
                  <c:v>53.599937998914989</c:v>
                </c:pt>
                <c:pt idx="6917">
                  <c:v>53.607688134542364</c:v>
                </c:pt>
                <c:pt idx="6918">
                  <c:v>53.61543827016974</c:v>
                </c:pt>
                <c:pt idx="6919">
                  <c:v>53.623188405797109</c:v>
                </c:pt>
                <c:pt idx="6920">
                  <c:v>53.630938541424484</c:v>
                </c:pt>
                <c:pt idx="6921">
                  <c:v>53.63868867705186</c:v>
                </c:pt>
                <c:pt idx="6922">
                  <c:v>53.646438812679229</c:v>
                </c:pt>
                <c:pt idx="6923">
                  <c:v>53.654188948306604</c:v>
                </c:pt>
                <c:pt idx="6924">
                  <c:v>53.66193908393398</c:v>
                </c:pt>
                <c:pt idx="6925">
                  <c:v>53.669689219561349</c:v>
                </c:pt>
                <c:pt idx="6926">
                  <c:v>53.677439355188724</c:v>
                </c:pt>
                <c:pt idx="6927">
                  <c:v>53.6851894908161</c:v>
                </c:pt>
                <c:pt idx="6928">
                  <c:v>53.692939626443476</c:v>
                </c:pt>
                <c:pt idx="6929">
                  <c:v>53.700689762070844</c:v>
                </c:pt>
                <c:pt idx="6930">
                  <c:v>53.70843989769822</c:v>
                </c:pt>
                <c:pt idx="6931">
                  <c:v>53.716190033325596</c:v>
                </c:pt>
                <c:pt idx="6932">
                  <c:v>53.723940168952964</c:v>
                </c:pt>
                <c:pt idx="6933">
                  <c:v>53.73169030458034</c:v>
                </c:pt>
                <c:pt idx="6934">
                  <c:v>53.739440440207716</c:v>
                </c:pt>
                <c:pt idx="6935">
                  <c:v>53.747190575835084</c:v>
                </c:pt>
                <c:pt idx="6936">
                  <c:v>53.75494071146246</c:v>
                </c:pt>
                <c:pt idx="6937">
                  <c:v>53.762690847089836</c:v>
                </c:pt>
                <c:pt idx="6938">
                  <c:v>53.770440982717204</c:v>
                </c:pt>
                <c:pt idx="6939">
                  <c:v>53.77819111834458</c:v>
                </c:pt>
                <c:pt idx="6940">
                  <c:v>53.785941253971956</c:v>
                </c:pt>
                <c:pt idx="6941">
                  <c:v>53.793691389599324</c:v>
                </c:pt>
                <c:pt idx="6942">
                  <c:v>53.8014415252267</c:v>
                </c:pt>
                <c:pt idx="6943">
                  <c:v>53.809191660854076</c:v>
                </c:pt>
                <c:pt idx="6944">
                  <c:v>53.816941796481451</c:v>
                </c:pt>
                <c:pt idx="6945">
                  <c:v>53.82469193210882</c:v>
                </c:pt>
                <c:pt idx="6946">
                  <c:v>53.832442067736196</c:v>
                </c:pt>
                <c:pt idx="6947">
                  <c:v>53.840192203363571</c:v>
                </c:pt>
                <c:pt idx="6948">
                  <c:v>53.84794233899094</c:v>
                </c:pt>
                <c:pt idx="6949">
                  <c:v>53.855692474618316</c:v>
                </c:pt>
                <c:pt idx="6950">
                  <c:v>53.863442610245691</c:v>
                </c:pt>
                <c:pt idx="6951">
                  <c:v>53.87119274587306</c:v>
                </c:pt>
                <c:pt idx="6952">
                  <c:v>53.878942881500436</c:v>
                </c:pt>
                <c:pt idx="6953">
                  <c:v>53.886693017127811</c:v>
                </c:pt>
                <c:pt idx="6954">
                  <c:v>53.89444315275518</c:v>
                </c:pt>
                <c:pt idx="6955">
                  <c:v>53.902193288382556</c:v>
                </c:pt>
                <c:pt idx="6956">
                  <c:v>53.909943424009931</c:v>
                </c:pt>
                <c:pt idx="6957">
                  <c:v>53.9176935596373</c:v>
                </c:pt>
                <c:pt idx="6958">
                  <c:v>53.925443695264676</c:v>
                </c:pt>
                <c:pt idx="6959">
                  <c:v>53.933193830892051</c:v>
                </c:pt>
                <c:pt idx="6960">
                  <c:v>53.940943966519427</c:v>
                </c:pt>
                <c:pt idx="6961">
                  <c:v>53.948694102146796</c:v>
                </c:pt>
                <c:pt idx="6962">
                  <c:v>53.956444237774171</c:v>
                </c:pt>
                <c:pt idx="6963">
                  <c:v>53.964194373401547</c:v>
                </c:pt>
                <c:pt idx="6964">
                  <c:v>53.971944509028916</c:v>
                </c:pt>
                <c:pt idx="6965">
                  <c:v>53.979694644656291</c:v>
                </c:pt>
                <c:pt idx="6966">
                  <c:v>53.987444780283667</c:v>
                </c:pt>
                <c:pt idx="6967">
                  <c:v>53.995194915911036</c:v>
                </c:pt>
                <c:pt idx="6968">
                  <c:v>54.002945051538411</c:v>
                </c:pt>
                <c:pt idx="6969">
                  <c:v>54.010695187165787</c:v>
                </c:pt>
                <c:pt idx="6970">
                  <c:v>54.018445322793156</c:v>
                </c:pt>
                <c:pt idx="6971">
                  <c:v>54.026195458420531</c:v>
                </c:pt>
                <c:pt idx="6972">
                  <c:v>54.033945594047907</c:v>
                </c:pt>
                <c:pt idx="6973">
                  <c:v>54.041695729675276</c:v>
                </c:pt>
                <c:pt idx="6974">
                  <c:v>54.049445865302651</c:v>
                </c:pt>
                <c:pt idx="6975">
                  <c:v>54.057196000930027</c:v>
                </c:pt>
                <c:pt idx="6976">
                  <c:v>54.064946136557403</c:v>
                </c:pt>
                <c:pt idx="6977">
                  <c:v>54.072696272184771</c:v>
                </c:pt>
                <c:pt idx="6978">
                  <c:v>54.080446407812147</c:v>
                </c:pt>
                <c:pt idx="6979">
                  <c:v>54.088196543439523</c:v>
                </c:pt>
                <c:pt idx="6980">
                  <c:v>54.095946679066891</c:v>
                </c:pt>
                <c:pt idx="6981">
                  <c:v>54.103696814694267</c:v>
                </c:pt>
                <c:pt idx="6982">
                  <c:v>54.111446950321643</c:v>
                </c:pt>
                <c:pt idx="6983">
                  <c:v>54.119197085949011</c:v>
                </c:pt>
                <c:pt idx="6984">
                  <c:v>54.126947221576387</c:v>
                </c:pt>
                <c:pt idx="6985">
                  <c:v>54.134697357203763</c:v>
                </c:pt>
                <c:pt idx="6986">
                  <c:v>54.142447492831131</c:v>
                </c:pt>
                <c:pt idx="6987">
                  <c:v>54.150197628458507</c:v>
                </c:pt>
                <c:pt idx="6988">
                  <c:v>54.157947764085883</c:v>
                </c:pt>
                <c:pt idx="6989">
                  <c:v>54.165697899713251</c:v>
                </c:pt>
                <c:pt idx="6990">
                  <c:v>54.173448035340627</c:v>
                </c:pt>
                <c:pt idx="6991">
                  <c:v>54.181198170968003</c:v>
                </c:pt>
                <c:pt idx="6992">
                  <c:v>54.188948306595378</c:v>
                </c:pt>
                <c:pt idx="6993">
                  <c:v>54.196698442222747</c:v>
                </c:pt>
                <c:pt idx="6994">
                  <c:v>54.204448577850123</c:v>
                </c:pt>
                <c:pt idx="6995">
                  <c:v>54.212198713477498</c:v>
                </c:pt>
                <c:pt idx="6996">
                  <c:v>54.219948849104867</c:v>
                </c:pt>
                <c:pt idx="6997">
                  <c:v>54.227698984732243</c:v>
                </c:pt>
                <c:pt idx="6998">
                  <c:v>54.235449120359618</c:v>
                </c:pt>
                <c:pt idx="6999">
                  <c:v>54.243199255986987</c:v>
                </c:pt>
                <c:pt idx="7000">
                  <c:v>54.250949391614363</c:v>
                </c:pt>
                <c:pt idx="7001">
                  <c:v>54.258699527241738</c:v>
                </c:pt>
                <c:pt idx="7002">
                  <c:v>54.266449662869107</c:v>
                </c:pt>
                <c:pt idx="7003">
                  <c:v>54.274199798496483</c:v>
                </c:pt>
                <c:pt idx="7004">
                  <c:v>54.281949934123858</c:v>
                </c:pt>
                <c:pt idx="7005">
                  <c:v>54.289700069751234</c:v>
                </c:pt>
                <c:pt idx="7006">
                  <c:v>54.297450205378603</c:v>
                </c:pt>
                <c:pt idx="7007">
                  <c:v>54.305200341005978</c:v>
                </c:pt>
                <c:pt idx="7008">
                  <c:v>54.312950476633354</c:v>
                </c:pt>
                <c:pt idx="7009">
                  <c:v>54.320700612260723</c:v>
                </c:pt>
                <c:pt idx="7010">
                  <c:v>54.328450747888098</c:v>
                </c:pt>
                <c:pt idx="7011">
                  <c:v>54.336200883515474</c:v>
                </c:pt>
                <c:pt idx="7012">
                  <c:v>54.343951019142843</c:v>
                </c:pt>
                <c:pt idx="7013">
                  <c:v>54.351701154770218</c:v>
                </c:pt>
                <c:pt idx="7014">
                  <c:v>54.359451290397594</c:v>
                </c:pt>
                <c:pt idx="7015">
                  <c:v>54.367201426024963</c:v>
                </c:pt>
                <c:pt idx="7016">
                  <c:v>54.374951561652338</c:v>
                </c:pt>
                <c:pt idx="7017">
                  <c:v>54.382701697279714</c:v>
                </c:pt>
                <c:pt idx="7018">
                  <c:v>54.390451832907083</c:v>
                </c:pt>
                <c:pt idx="7019">
                  <c:v>54.398201968534458</c:v>
                </c:pt>
                <c:pt idx="7020">
                  <c:v>54.405952104161834</c:v>
                </c:pt>
                <c:pt idx="7021">
                  <c:v>54.41370223978921</c:v>
                </c:pt>
                <c:pt idx="7022">
                  <c:v>54.421452375416578</c:v>
                </c:pt>
                <c:pt idx="7023">
                  <c:v>54.429202511043954</c:v>
                </c:pt>
                <c:pt idx="7024">
                  <c:v>54.43695264667133</c:v>
                </c:pt>
                <c:pt idx="7025">
                  <c:v>54.444702782298698</c:v>
                </c:pt>
                <c:pt idx="7026">
                  <c:v>54.452452917926074</c:v>
                </c:pt>
                <c:pt idx="7027">
                  <c:v>54.46020305355345</c:v>
                </c:pt>
                <c:pt idx="7028">
                  <c:v>54.467953189180818</c:v>
                </c:pt>
                <c:pt idx="7029">
                  <c:v>54.475703324808194</c:v>
                </c:pt>
                <c:pt idx="7030">
                  <c:v>54.48345346043557</c:v>
                </c:pt>
                <c:pt idx="7031">
                  <c:v>54.491203596062938</c:v>
                </c:pt>
                <c:pt idx="7032">
                  <c:v>54.498953731690314</c:v>
                </c:pt>
                <c:pt idx="7033">
                  <c:v>54.50670386731769</c:v>
                </c:pt>
                <c:pt idx="7034">
                  <c:v>54.514454002945058</c:v>
                </c:pt>
                <c:pt idx="7035">
                  <c:v>54.522204138572434</c:v>
                </c:pt>
                <c:pt idx="7036">
                  <c:v>54.52995427419981</c:v>
                </c:pt>
                <c:pt idx="7037">
                  <c:v>54.537704409827185</c:v>
                </c:pt>
                <c:pt idx="7038">
                  <c:v>54.545454545454554</c:v>
                </c:pt>
                <c:pt idx="7039">
                  <c:v>54.55320468108193</c:v>
                </c:pt>
                <c:pt idx="7040">
                  <c:v>54.560954816709305</c:v>
                </c:pt>
                <c:pt idx="7041">
                  <c:v>54.568704952336674</c:v>
                </c:pt>
                <c:pt idx="7042">
                  <c:v>54.57645508796405</c:v>
                </c:pt>
                <c:pt idx="7043">
                  <c:v>54.584205223591425</c:v>
                </c:pt>
                <c:pt idx="7044">
                  <c:v>54.591955359218794</c:v>
                </c:pt>
                <c:pt idx="7045">
                  <c:v>54.59970549484617</c:v>
                </c:pt>
                <c:pt idx="7046">
                  <c:v>54.607455630473545</c:v>
                </c:pt>
                <c:pt idx="7047">
                  <c:v>54.615205766100914</c:v>
                </c:pt>
                <c:pt idx="7048">
                  <c:v>54.62295590172829</c:v>
                </c:pt>
                <c:pt idx="7049">
                  <c:v>54.630706037355665</c:v>
                </c:pt>
                <c:pt idx="7050">
                  <c:v>54.638456172983034</c:v>
                </c:pt>
                <c:pt idx="7051">
                  <c:v>54.64620630861041</c:v>
                </c:pt>
                <c:pt idx="7052">
                  <c:v>54.653956444237785</c:v>
                </c:pt>
                <c:pt idx="7053">
                  <c:v>54.661706579865161</c:v>
                </c:pt>
                <c:pt idx="7054">
                  <c:v>54.669456715492529</c:v>
                </c:pt>
                <c:pt idx="7055">
                  <c:v>54.677206851119905</c:v>
                </c:pt>
                <c:pt idx="7056">
                  <c:v>54.684956986747281</c:v>
                </c:pt>
                <c:pt idx="7057">
                  <c:v>54.692707122374649</c:v>
                </c:pt>
                <c:pt idx="7058">
                  <c:v>54.700457258002025</c:v>
                </c:pt>
                <c:pt idx="7059">
                  <c:v>54.708207393629401</c:v>
                </c:pt>
                <c:pt idx="7060">
                  <c:v>54.715957529256769</c:v>
                </c:pt>
                <c:pt idx="7061">
                  <c:v>54.723707664884145</c:v>
                </c:pt>
                <c:pt idx="7062">
                  <c:v>54.731457800511521</c:v>
                </c:pt>
                <c:pt idx="7063">
                  <c:v>54.739207936138889</c:v>
                </c:pt>
                <c:pt idx="7064">
                  <c:v>54.746958071766265</c:v>
                </c:pt>
                <c:pt idx="7065">
                  <c:v>54.754708207393641</c:v>
                </c:pt>
                <c:pt idx="7066">
                  <c:v>54.762458343021009</c:v>
                </c:pt>
                <c:pt idx="7067">
                  <c:v>54.770208478648385</c:v>
                </c:pt>
                <c:pt idx="7068">
                  <c:v>54.777958614275761</c:v>
                </c:pt>
                <c:pt idx="7069">
                  <c:v>54.785708749903137</c:v>
                </c:pt>
                <c:pt idx="7070">
                  <c:v>54.793458885530505</c:v>
                </c:pt>
                <c:pt idx="7071">
                  <c:v>54.801209021157881</c:v>
                </c:pt>
                <c:pt idx="7072">
                  <c:v>54.808959156785257</c:v>
                </c:pt>
                <c:pt idx="7073">
                  <c:v>54.816709292412625</c:v>
                </c:pt>
                <c:pt idx="7074">
                  <c:v>54.824459428040001</c:v>
                </c:pt>
                <c:pt idx="7075">
                  <c:v>54.832209563667377</c:v>
                </c:pt>
                <c:pt idx="7076">
                  <c:v>54.839959699294745</c:v>
                </c:pt>
                <c:pt idx="7077">
                  <c:v>54.847709834922121</c:v>
                </c:pt>
                <c:pt idx="7078">
                  <c:v>54.855459970549497</c:v>
                </c:pt>
                <c:pt idx="7079">
                  <c:v>54.863210106176865</c:v>
                </c:pt>
                <c:pt idx="7080">
                  <c:v>54.870960241804241</c:v>
                </c:pt>
                <c:pt idx="7081">
                  <c:v>54.878710377431617</c:v>
                </c:pt>
                <c:pt idx="7082">
                  <c:v>54.886460513058985</c:v>
                </c:pt>
                <c:pt idx="7083">
                  <c:v>54.894210648686361</c:v>
                </c:pt>
                <c:pt idx="7084">
                  <c:v>54.901960784313736</c:v>
                </c:pt>
                <c:pt idx="7085">
                  <c:v>54.909710919941112</c:v>
                </c:pt>
                <c:pt idx="7086">
                  <c:v>54.917461055568481</c:v>
                </c:pt>
                <c:pt idx="7087">
                  <c:v>54.925211191195856</c:v>
                </c:pt>
                <c:pt idx="7088">
                  <c:v>54.932961326823232</c:v>
                </c:pt>
                <c:pt idx="7089">
                  <c:v>54.940711462450601</c:v>
                </c:pt>
                <c:pt idx="7090">
                  <c:v>54.948461598077976</c:v>
                </c:pt>
                <c:pt idx="7091">
                  <c:v>54.956211733705352</c:v>
                </c:pt>
                <c:pt idx="7092">
                  <c:v>54.963961869332721</c:v>
                </c:pt>
                <c:pt idx="7093">
                  <c:v>54.971712004960096</c:v>
                </c:pt>
                <c:pt idx="7094">
                  <c:v>54.979462140587472</c:v>
                </c:pt>
                <c:pt idx="7095">
                  <c:v>54.987212276214841</c:v>
                </c:pt>
                <c:pt idx="7096">
                  <c:v>54.994962411842216</c:v>
                </c:pt>
                <c:pt idx="7097">
                  <c:v>55.002712547469592</c:v>
                </c:pt>
                <c:pt idx="7098">
                  <c:v>55.010462683096961</c:v>
                </c:pt>
                <c:pt idx="7099">
                  <c:v>55.018212818724336</c:v>
                </c:pt>
                <c:pt idx="7100">
                  <c:v>55.025962954351712</c:v>
                </c:pt>
                <c:pt idx="7101">
                  <c:v>55.033713089979088</c:v>
                </c:pt>
                <c:pt idx="7102">
                  <c:v>55.041463225606456</c:v>
                </c:pt>
                <c:pt idx="7103">
                  <c:v>55.049213361233832</c:v>
                </c:pt>
                <c:pt idx="7104">
                  <c:v>55.056963496861208</c:v>
                </c:pt>
                <c:pt idx="7105">
                  <c:v>55.064713632488576</c:v>
                </c:pt>
                <c:pt idx="7106">
                  <c:v>55.072463768115952</c:v>
                </c:pt>
                <c:pt idx="7107">
                  <c:v>55.080213903743328</c:v>
                </c:pt>
                <c:pt idx="7108">
                  <c:v>55.087964039370696</c:v>
                </c:pt>
                <c:pt idx="7109">
                  <c:v>55.095714174998072</c:v>
                </c:pt>
                <c:pt idx="7110">
                  <c:v>55.103464310625448</c:v>
                </c:pt>
                <c:pt idx="7111">
                  <c:v>55.111214446252816</c:v>
                </c:pt>
                <c:pt idx="7112">
                  <c:v>55.118964581880192</c:v>
                </c:pt>
                <c:pt idx="7113">
                  <c:v>55.126714717507568</c:v>
                </c:pt>
                <c:pt idx="7114">
                  <c:v>55.134464853134936</c:v>
                </c:pt>
                <c:pt idx="7115">
                  <c:v>55.142214988762312</c:v>
                </c:pt>
                <c:pt idx="7116">
                  <c:v>55.149965124389688</c:v>
                </c:pt>
                <c:pt idx="7117">
                  <c:v>55.157715260017063</c:v>
                </c:pt>
                <c:pt idx="7118">
                  <c:v>55.165465395644432</c:v>
                </c:pt>
                <c:pt idx="7119">
                  <c:v>55.173215531271808</c:v>
                </c:pt>
                <c:pt idx="7120">
                  <c:v>55.180965666899183</c:v>
                </c:pt>
                <c:pt idx="7121">
                  <c:v>55.188715802526552</c:v>
                </c:pt>
                <c:pt idx="7122">
                  <c:v>55.196465938153928</c:v>
                </c:pt>
                <c:pt idx="7123">
                  <c:v>55.204216073781303</c:v>
                </c:pt>
                <c:pt idx="7124">
                  <c:v>55.211966209408672</c:v>
                </c:pt>
                <c:pt idx="7125">
                  <c:v>55.219716345036048</c:v>
                </c:pt>
                <c:pt idx="7126">
                  <c:v>55.227466480663423</c:v>
                </c:pt>
                <c:pt idx="7127">
                  <c:v>55.235216616290792</c:v>
                </c:pt>
                <c:pt idx="7128">
                  <c:v>55.242966751918168</c:v>
                </c:pt>
                <c:pt idx="7129">
                  <c:v>55.250716887545543</c:v>
                </c:pt>
                <c:pt idx="7130">
                  <c:v>55.258467023172912</c:v>
                </c:pt>
                <c:pt idx="7131">
                  <c:v>55.266217158800288</c:v>
                </c:pt>
                <c:pt idx="7132">
                  <c:v>55.273967294427663</c:v>
                </c:pt>
                <c:pt idx="7133">
                  <c:v>55.281717430055039</c:v>
                </c:pt>
                <c:pt idx="7134">
                  <c:v>55.289467565682408</c:v>
                </c:pt>
                <c:pt idx="7135">
                  <c:v>55.297217701309783</c:v>
                </c:pt>
                <c:pt idx="7136">
                  <c:v>55.304967836937159</c:v>
                </c:pt>
                <c:pt idx="7137">
                  <c:v>55.312717972564528</c:v>
                </c:pt>
                <c:pt idx="7138">
                  <c:v>55.320468108191903</c:v>
                </c:pt>
                <c:pt idx="7139">
                  <c:v>55.328218243819279</c:v>
                </c:pt>
                <c:pt idx="7140">
                  <c:v>55.335968379446648</c:v>
                </c:pt>
                <c:pt idx="7141">
                  <c:v>55.343718515074023</c:v>
                </c:pt>
                <c:pt idx="7142">
                  <c:v>55.351468650701399</c:v>
                </c:pt>
                <c:pt idx="7143">
                  <c:v>55.359218786328768</c:v>
                </c:pt>
                <c:pt idx="7144">
                  <c:v>55.366968921956143</c:v>
                </c:pt>
                <c:pt idx="7145">
                  <c:v>55.374719057583519</c:v>
                </c:pt>
                <c:pt idx="7146">
                  <c:v>55.382469193210888</c:v>
                </c:pt>
                <c:pt idx="7147">
                  <c:v>55.390219328838263</c:v>
                </c:pt>
                <c:pt idx="7148">
                  <c:v>55.397969464465639</c:v>
                </c:pt>
                <c:pt idx="7149">
                  <c:v>55.405719600093015</c:v>
                </c:pt>
                <c:pt idx="7150">
                  <c:v>55.413469735720383</c:v>
                </c:pt>
                <c:pt idx="7151">
                  <c:v>55.421219871347759</c:v>
                </c:pt>
                <c:pt idx="7152">
                  <c:v>55.428970006975135</c:v>
                </c:pt>
                <c:pt idx="7153">
                  <c:v>55.436720142602503</c:v>
                </c:pt>
                <c:pt idx="7154">
                  <c:v>55.444470278229879</c:v>
                </c:pt>
                <c:pt idx="7155">
                  <c:v>55.452220413857255</c:v>
                </c:pt>
                <c:pt idx="7156">
                  <c:v>55.459970549484623</c:v>
                </c:pt>
                <c:pt idx="7157">
                  <c:v>55.467720685111999</c:v>
                </c:pt>
                <c:pt idx="7158">
                  <c:v>55.475470820739375</c:v>
                </c:pt>
                <c:pt idx="7159">
                  <c:v>55.483220956366743</c:v>
                </c:pt>
                <c:pt idx="7160">
                  <c:v>55.490971091994119</c:v>
                </c:pt>
                <c:pt idx="7161">
                  <c:v>55.498721227621495</c:v>
                </c:pt>
                <c:pt idx="7162">
                  <c:v>55.506471363248863</c:v>
                </c:pt>
                <c:pt idx="7163">
                  <c:v>55.514221498876239</c:v>
                </c:pt>
                <c:pt idx="7164">
                  <c:v>55.521971634503615</c:v>
                </c:pt>
                <c:pt idx="7165">
                  <c:v>55.52972177013099</c:v>
                </c:pt>
                <c:pt idx="7166">
                  <c:v>55.537471905758359</c:v>
                </c:pt>
                <c:pt idx="7167">
                  <c:v>55.545222041385735</c:v>
                </c:pt>
                <c:pt idx="7168">
                  <c:v>55.55297217701311</c:v>
                </c:pt>
                <c:pt idx="7169">
                  <c:v>55.560722312640479</c:v>
                </c:pt>
                <c:pt idx="7170">
                  <c:v>55.568472448267855</c:v>
                </c:pt>
                <c:pt idx="7171">
                  <c:v>55.57622258389523</c:v>
                </c:pt>
                <c:pt idx="7172">
                  <c:v>55.583972719522599</c:v>
                </c:pt>
                <c:pt idx="7173">
                  <c:v>55.591722855149975</c:v>
                </c:pt>
                <c:pt idx="7174">
                  <c:v>55.59947299077735</c:v>
                </c:pt>
                <c:pt idx="7175">
                  <c:v>55.607223126404719</c:v>
                </c:pt>
                <c:pt idx="7176">
                  <c:v>55.614973262032095</c:v>
                </c:pt>
                <c:pt idx="7177">
                  <c:v>55.62272339765947</c:v>
                </c:pt>
                <c:pt idx="7178">
                  <c:v>55.630473533286846</c:v>
                </c:pt>
                <c:pt idx="7179">
                  <c:v>55.638223668914215</c:v>
                </c:pt>
                <c:pt idx="7180">
                  <c:v>55.64597380454159</c:v>
                </c:pt>
                <c:pt idx="7181">
                  <c:v>55.653723940168966</c:v>
                </c:pt>
                <c:pt idx="7182">
                  <c:v>55.661474075796335</c:v>
                </c:pt>
                <c:pt idx="7183">
                  <c:v>55.66922421142371</c:v>
                </c:pt>
                <c:pt idx="7184">
                  <c:v>55.676974347051086</c:v>
                </c:pt>
                <c:pt idx="7185">
                  <c:v>55.684724482678455</c:v>
                </c:pt>
                <c:pt idx="7186">
                  <c:v>55.69247461830583</c:v>
                </c:pt>
                <c:pt idx="7187">
                  <c:v>55.700224753933206</c:v>
                </c:pt>
                <c:pt idx="7188">
                  <c:v>55.707974889560575</c:v>
                </c:pt>
                <c:pt idx="7189">
                  <c:v>55.71572502518795</c:v>
                </c:pt>
                <c:pt idx="7190">
                  <c:v>55.723475160815326</c:v>
                </c:pt>
                <c:pt idx="7191">
                  <c:v>55.731225296442695</c:v>
                </c:pt>
                <c:pt idx="7192">
                  <c:v>55.73897543207007</c:v>
                </c:pt>
                <c:pt idx="7193">
                  <c:v>55.746725567697446</c:v>
                </c:pt>
                <c:pt idx="7194">
                  <c:v>55.754475703324822</c:v>
                </c:pt>
                <c:pt idx="7195">
                  <c:v>55.76222583895219</c:v>
                </c:pt>
                <c:pt idx="7196">
                  <c:v>55.769975974579566</c:v>
                </c:pt>
                <c:pt idx="7197">
                  <c:v>55.777726110206942</c:v>
                </c:pt>
                <c:pt idx="7198">
                  <c:v>55.78547624583431</c:v>
                </c:pt>
                <c:pt idx="7199">
                  <c:v>55.793226381461686</c:v>
                </c:pt>
                <c:pt idx="7200">
                  <c:v>55.800976517089062</c:v>
                </c:pt>
                <c:pt idx="7201">
                  <c:v>55.80872665271643</c:v>
                </c:pt>
                <c:pt idx="7202">
                  <c:v>55.816476788343806</c:v>
                </c:pt>
                <c:pt idx="7203">
                  <c:v>55.824226923971182</c:v>
                </c:pt>
                <c:pt idx="7204">
                  <c:v>55.83197705959855</c:v>
                </c:pt>
                <c:pt idx="7205">
                  <c:v>55.839727195225926</c:v>
                </c:pt>
                <c:pt idx="7206">
                  <c:v>55.847477330853302</c:v>
                </c:pt>
                <c:pt idx="7207">
                  <c:v>55.85522746648067</c:v>
                </c:pt>
                <c:pt idx="7208">
                  <c:v>55.862977602108046</c:v>
                </c:pt>
                <c:pt idx="7209">
                  <c:v>55.870727737735422</c:v>
                </c:pt>
                <c:pt idx="7210">
                  <c:v>55.878477873362797</c:v>
                </c:pt>
                <c:pt idx="7211">
                  <c:v>55.886228008990166</c:v>
                </c:pt>
                <c:pt idx="7212">
                  <c:v>55.893978144617542</c:v>
                </c:pt>
                <c:pt idx="7213">
                  <c:v>55.901728280244917</c:v>
                </c:pt>
                <c:pt idx="7214">
                  <c:v>55.909478415872286</c:v>
                </c:pt>
                <c:pt idx="7215">
                  <c:v>55.917228551499662</c:v>
                </c:pt>
                <c:pt idx="7216">
                  <c:v>55.924978687127037</c:v>
                </c:pt>
                <c:pt idx="7217">
                  <c:v>55.932728822754406</c:v>
                </c:pt>
                <c:pt idx="7218">
                  <c:v>55.940478958381782</c:v>
                </c:pt>
                <c:pt idx="7219">
                  <c:v>55.948229094009157</c:v>
                </c:pt>
                <c:pt idx="7220">
                  <c:v>55.955979229636526</c:v>
                </c:pt>
                <c:pt idx="7221">
                  <c:v>55.963729365263902</c:v>
                </c:pt>
                <c:pt idx="7222">
                  <c:v>55.971479500891277</c:v>
                </c:pt>
                <c:pt idx="7223">
                  <c:v>55.979229636518646</c:v>
                </c:pt>
                <c:pt idx="7224">
                  <c:v>55.986979772146022</c:v>
                </c:pt>
                <c:pt idx="7225">
                  <c:v>55.994729907773397</c:v>
                </c:pt>
                <c:pt idx="7226">
                  <c:v>56.002480043400773</c:v>
                </c:pt>
                <c:pt idx="7227">
                  <c:v>56.010230179028142</c:v>
                </c:pt>
                <c:pt idx="7228">
                  <c:v>56.017980314655517</c:v>
                </c:pt>
                <c:pt idx="7229">
                  <c:v>56.025730450282893</c:v>
                </c:pt>
                <c:pt idx="7230">
                  <c:v>56.033480585910262</c:v>
                </c:pt>
                <c:pt idx="7231">
                  <c:v>56.041230721537637</c:v>
                </c:pt>
                <c:pt idx="7232">
                  <c:v>56.048980857165013</c:v>
                </c:pt>
                <c:pt idx="7233">
                  <c:v>56.056730992792382</c:v>
                </c:pt>
                <c:pt idx="7234">
                  <c:v>56.064481128419757</c:v>
                </c:pt>
                <c:pt idx="7235">
                  <c:v>56.072231264047133</c:v>
                </c:pt>
                <c:pt idx="7236">
                  <c:v>56.079981399674502</c:v>
                </c:pt>
                <c:pt idx="7237">
                  <c:v>56.087731535301877</c:v>
                </c:pt>
                <c:pt idx="7238">
                  <c:v>56.095481670929253</c:v>
                </c:pt>
                <c:pt idx="7239">
                  <c:v>56.103231806556622</c:v>
                </c:pt>
                <c:pt idx="7240">
                  <c:v>56.110981942183997</c:v>
                </c:pt>
                <c:pt idx="7241">
                  <c:v>56.118732077811373</c:v>
                </c:pt>
                <c:pt idx="7242">
                  <c:v>56.126482213438749</c:v>
                </c:pt>
                <c:pt idx="7243">
                  <c:v>56.134232349066117</c:v>
                </c:pt>
                <c:pt idx="7244">
                  <c:v>56.141982484693493</c:v>
                </c:pt>
                <c:pt idx="7245">
                  <c:v>56.149732620320869</c:v>
                </c:pt>
                <c:pt idx="7246">
                  <c:v>56.157482755948237</c:v>
                </c:pt>
                <c:pt idx="7247">
                  <c:v>56.165232891575613</c:v>
                </c:pt>
                <c:pt idx="7248">
                  <c:v>56.172983027202989</c:v>
                </c:pt>
                <c:pt idx="7249">
                  <c:v>56.180733162830357</c:v>
                </c:pt>
                <c:pt idx="7250">
                  <c:v>56.188483298457733</c:v>
                </c:pt>
                <c:pt idx="7251">
                  <c:v>56.196233434085109</c:v>
                </c:pt>
                <c:pt idx="7252">
                  <c:v>56.203983569712477</c:v>
                </c:pt>
                <c:pt idx="7253">
                  <c:v>56.211733705339853</c:v>
                </c:pt>
                <c:pt idx="7254">
                  <c:v>56.219483840967229</c:v>
                </c:pt>
                <c:pt idx="7255">
                  <c:v>56.227233976594597</c:v>
                </c:pt>
                <c:pt idx="7256">
                  <c:v>56.234984112221973</c:v>
                </c:pt>
                <c:pt idx="7257">
                  <c:v>56.242734247849349</c:v>
                </c:pt>
                <c:pt idx="7258">
                  <c:v>56.250484383476724</c:v>
                </c:pt>
                <c:pt idx="7259">
                  <c:v>56.258234519104093</c:v>
                </c:pt>
                <c:pt idx="7260">
                  <c:v>56.265984654731469</c:v>
                </c:pt>
                <c:pt idx="7261">
                  <c:v>56.273734790358844</c:v>
                </c:pt>
                <c:pt idx="7262">
                  <c:v>56.281484925986213</c:v>
                </c:pt>
                <c:pt idx="7263">
                  <c:v>56.289235061613589</c:v>
                </c:pt>
                <c:pt idx="7264">
                  <c:v>56.296985197240964</c:v>
                </c:pt>
                <c:pt idx="7265">
                  <c:v>56.304735332868333</c:v>
                </c:pt>
                <c:pt idx="7266">
                  <c:v>56.312485468495709</c:v>
                </c:pt>
                <c:pt idx="7267">
                  <c:v>56.320235604123084</c:v>
                </c:pt>
                <c:pt idx="7268">
                  <c:v>56.327985739750453</c:v>
                </c:pt>
                <c:pt idx="7269">
                  <c:v>56.335735875377829</c:v>
                </c:pt>
                <c:pt idx="7270">
                  <c:v>56.343486011005204</c:v>
                </c:pt>
                <c:pt idx="7271">
                  <c:v>56.351236146632573</c:v>
                </c:pt>
                <c:pt idx="7272">
                  <c:v>56.358986282259949</c:v>
                </c:pt>
                <c:pt idx="7273">
                  <c:v>56.366736417887324</c:v>
                </c:pt>
                <c:pt idx="7274">
                  <c:v>56.3744865535147</c:v>
                </c:pt>
                <c:pt idx="7275">
                  <c:v>56.382236689142069</c:v>
                </c:pt>
                <c:pt idx="7276">
                  <c:v>56.389986824769444</c:v>
                </c:pt>
                <c:pt idx="7277">
                  <c:v>56.39773696039682</c:v>
                </c:pt>
                <c:pt idx="7278">
                  <c:v>56.405487096024189</c:v>
                </c:pt>
                <c:pt idx="7279">
                  <c:v>56.413237231651564</c:v>
                </c:pt>
                <c:pt idx="7280">
                  <c:v>56.42098736727894</c:v>
                </c:pt>
                <c:pt idx="7281">
                  <c:v>56.428737502906309</c:v>
                </c:pt>
                <c:pt idx="7282">
                  <c:v>56.436487638533684</c:v>
                </c:pt>
                <c:pt idx="7283">
                  <c:v>56.44423777416106</c:v>
                </c:pt>
                <c:pt idx="7284">
                  <c:v>56.451987909788429</c:v>
                </c:pt>
                <c:pt idx="7285">
                  <c:v>56.459738045415804</c:v>
                </c:pt>
                <c:pt idx="7286">
                  <c:v>56.46748818104318</c:v>
                </c:pt>
                <c:pt idx="7287">
                  <c:v>56.475238316670548</c:v>
                </c:pt>
                <c:pt idx="7288">
                  <c:v>56.482988452297924</c:v>
                </c:pt>
                <c:pt idx="7289">
                  <c:v>56.4907385879253</c:v>
                </c:pt>
                <c:pt idx="7290">
                  <c:v>56.498488723552676</c:v>
                </c:pt>
                <c:pt idx="7291">
                  <c:v>56.506238859180044</c:v>
                </c:pt>
                <c:pt idx="7292">
                  <c:v>56.51398899480742</c:v>
                </c:pt>
                <c:pt idx="7293">
                  <c:v>56.521739130434796</c:v>
                </c:pt>
                <c:pt idx="7294">
                  <c:v>56.529489266062164</c:v>
                </c:pt>
                <c:pt idx="7295">
                  <c:v>56.53723940168954</c:v>
                </c:pt>
                <c:pt idx="7296">
                  <c:v>56.544989537316916</c:v>
                </c:pt>
                <c:pt idx="7297">
                  <c:v>56.552739672944284</c:v>
                </c:pt>
                <c:pt idx="7298">
                  <c:v>56.56048980857166</c:v>
                </c:pt>
                <c:pt idx="7299">
                  <c:v>56.568239944199036</c:v>
                </c:pt>
                <c:pt idx="7300">
                  <c:v>56.575990079826404</c:v>
                </c:pt>
                <c:pt idx="7301">
                  <c:v>56.58374021545378</c:v>
                </c:pt>
                <c:pt idx="7302">
                  <c:v>56.591490351081156</c:v>
                </c:pt>
                <c:pt idx="7303">
                  <c:v>56.599240486708524</c:v>
                </c:pt>
                <c:pt idx="7304">
                  <c:v>56.6069906223359</c:v>
                </c:pt>
                <c:pt idx="7305">
                  <c:v>56.614740757963276</c:v>
                </c:pt>
                <c:pt idx="7306">
                  <c:v>56.622490893590651</c:v>
                </c:pt>
                <c:pt idx="7307">
                  <c:v>56.63024102921802</c:v>
                </c:pt>
                <c:pt idx="7308">
                  <c:v>56.637991164845396</c:v>
                </c:pt>
                <c:pt idx="7309">
                  <c:v>56.645741300472771</c:v>
                </c:pt>
                <c:pt idx="7310">
                  <c:v>56.65349143610014</c:v>
                </c:pt>
                <c:pt idx="7311">
                  <c:v>56.661241571727516</c:v>
                </c:pt>
                <c:pt idx="7312">
                  <c:v>56.668991707354891</c:v>
                </c:pt>
                <c:pt idx="7313">
                  <c:v>56.67674184298226</c:v>
                </c:pt>
                <c:pt idx="7314">
                  <c:v>56.684491978609636</c:v>
                </c:pt>
                <c:pt idx="7315">
                  <c:v>56.692242114237011</c:v>
                </c:pt>
                <c:pt idx="7316">
                  <c:v>56.69999224986438</c:v>
                </c:pt>
                <c:pt idx="7317">
                  <c:v>56.707742385491755</c:v>
                </c:pt>
                <c:pt idx="7318">
                  <c:v>56.715492521119131</c:v>
                </c:pt>
                <c:pt idx="7319">
                  <c:v>56.7232426567465</c:v>
                </c:pt>
                <c:pt idx="7320">
                  <c:v>56.730992792373875</c:v>
                </c:pt>
                <c:pt idx="7321">
                  <c:v>56.738742928001251</c:v>
                </c:pt>
                <c:pt idx="7322">
                  <c:v>56.746493063628627</c:v>
                </c:pt>
                <c:pt idx="7323">
                  <c:v>56.754243199255995</c:v>
                </c:pt>
                <c:pt idx="7324">
                  <c:v>56.761993334883371</c:v>
                </c:pt>
                <c:pt idx="7325">
                  <c:v>56.769743470510747</c:v>
                </c:pt>
                <c:pt idx="7326">
                  <c:v>56.777493606138115</c:v>
                </c:pt>
                <c:pt idx="7327">
                  <c:v>56.785243741765491</c:v>
                </c:pt>
                <c:pt idx="7328">
                  <c:v>56.792993877392867</c:v>
                </c:pt>
                <c:pt idx="7329">
                  <c:v>56.800744013020235</c:v>
                </c:pt>
                <c:pt idx="7330">
                  <c:v>56.808494148647611</c:v>
                </c:pt>
                <c:pt idx="7331">
                  <c:v>56.816244284274987</c:v>
                </c:pt>
                <c:pt idx="7332">
                  <c:v>56.823994419902355</c:v>
                </c:pt>
                <c:pt idx="7333">
                  <c:v>56.831744555529731</c:v>
                </c:pt>
                <c:pt idx="7334">
                  <c:v>56.839494691157107</c:v>
                </c:pt>
                <c:pt idx="7335">
                  <c:v>56.847244826784475</c:v>
                </c:pt>
                <c:pt idx="7336">
                  <c:v>56.854994962411851</c:v>
                </c:pt>
                <c:pt idx="7337">
                  <c:v>56.862745098039227</c:v>
                </c:pt>
                <c:pt idx="7338">
                  <c:v>56.870495233666603</c:v>
                </c:pt>
                <c:pt idx="7339">
                  <c:v>56.878245369293971</c:v>
                </c:pt>
                <c:pt idx="7340">
                  <c:v>56.885995504921347</c:v>
                </c:pt>
                <c:pt idx="7341">
                  <c:v>56.893745640548723</c:v>
                </c:pt>
                <c:pt idx="7342">
                  <c:v>56.901495776176091</c:v>
                </c:pt>
                <c:pt idx="7343">
                  <c:v>56.909245911803467</c:v>
                </c:pt>
                <c:pt idx="7344">
                  <c:v>56.916996047430843</c:v>
                </c:pt>
                <c:pt idx="7345">
                  <c:v>56.924746183058211</c:v>
                </c:pt>
                <c:pt idx="7346">
                  <c:v>56.932496318685587</c:v>
                </c:pt>
                <c:pt idx="7347">
                  <c:v>56.940246454312962</c:v>
                </c:pt>
                <c:pt idx="7348">
                  <c:v>56.947996589940331</c:v>
                </c:pt>
                <c:pt idx="7349">
                  <c:v>56.955746725567707</c:v>
                </c:pt>
                <c:pt idx="7350">
                  <c:v>56.963496861195082</c:v>
                </c:pt>
                <c:pt idx="7351">
                  <c:v>56.971246996822458</c:v>
                </c:pt>
                <c:pt idx="7352">
                  <c:v>56.978997132449827</c:v>
                </c:pt>
                <c:pt idx="7353">
                  <c:v>56.986747268077202</c:v>
                </c:pt>
                <c:pt idx="7354">
                  <c:v>56.994497403704578</c:v>
                </c:pt>
                <c:pt idx="7355">
                  <c:v>57.002247539331947</c:v>
                </c:pt>
                <c:pt idx="7356">
                  <c:v>57.009997674959322</c:v>
                </c:pt>
                <c:pt idx="7357">
                  <c:v>57.017747810586698</c:v>
                </c:pt>
                <c:pt idx="7358">
                  <c:v>57.025497946214067</c:v>
                </c:pt>
                <c:pt idx="7359">
                  <c:v>57.033248081841442</c:v>
                </c:pt>
                <c:pt idx="7360">
                  <c:v>57.040998217468818</c:v>
                </c:pt>
                <c:pt idx="7361">
                  <c:v>57.048748353096187</c:v>
                </c:pt>
                <c:pt idx="7362">
                  <c:v>57.056498488723562</c:v>
                </c:pt>
                <c:pt idx="7363">
                  <c:v>57.064248624350938</c:v>
                </c:pt>
                <c:pt idx="7364">
                  <c:v>57.071998759978307</c:v>
                </c:pt>
                <c:pt idx="7365">
                  <c:v>57.079748895605682</c:v>
                </c:pt>
                <c:pt idx="7366">
                  <c:v>57.087499031233058</c:v>
                </c:pt>
                <c:pt idx="7367">
                  <c:v>57.095249166860434</c:v>
                </c:pt>
                <c:pt idx="7368">
                  <c:v>57.102999302487802</c:v>
                </c:pt>
                <c:pt idx="7369">
                  <c:v>57.110749438115178</c:v>
                </c:pt>
                <c:pt idx="7370">
                  <c:v>57.118499573742554</c:v>
                </c:pt>
                <c:pt idx="7371">
                  <c:v>57.126249709369922</c:v>
                </c:pt>
                <c:pt idx="7372">
                  <c:v>57.133999844997298</c:v>
                </c:pt>
                <c:pt idx="7373">
                  <c:v>57.141749980624674</c:v>
                </c:pt>
                <c:pt idx="7374">
                  <c:v>57.149500116252042</c:v>
                </c:pt>
                <c:pt idx="7375">
                  <c:v>57.157250251879418</c:v>
                </c:pt>
                <c:pt idx="7376">
                  <c:v>57.165000387506794</c:v>
                </c:pt>
                <c:pt idx="7377">
                  <c:v>57.172750523134162</c:v>
                </c:pt>
                <c:pt idx="7378">
                  <c:v>57.180500658761538</c:v>
                </c:pt>
                <c:pt idx="7379">
                  <c:v>57.188250794388914</c:v>
                </c:pt>
                <c:pt idx="7380">
                  <c:v>57.196000930016282</c:v>
                </c:pt>
                <c:pt idx="7381">
                  <c:v>57.203751065643658</c:v>
                </c:pt>
                <c:pt idx="7382">
                  <c:v>57.211501201271034</c:v>
                </c:pt>
                <c:pt idx="7383">
                  <c:v>57.219251336898409</c:v>
                </c:pt>
                <c:pt idx="7384">
                  <c:v>57.227001472525778</c:v>
                </c:pt>
                <c:pt idx="7385">
                  <c:v>57.234751608153154</c:v>
                </c:pt>
                <c:pt idx="7386">
                  <c:v>57.242501743780529</c:v>
                </c:pt>
                <c:pt idx="7387">
                  <c:v>57.250251879407898</c:v>
                </c:pt>
                <c:pt idx="7388">
                  <c:v>57.258002015035274</c:v>
                </c:pt>
                <c:pt idx="7389">
                  <c:v>57.265752150662649</c:v>
                </c:pt>
                <c:pt idx="7390">
                  <c:v>57.273502286290018</c:v>
                </c:pt>
                <c:pt idx="7391">
                  <c:v>57.281252421917394</c:v>
                </c:pt>
                <c:pt idx="7392">
                  <c:v>57.289002557544769</c:v>
                </c:pt>
                <c:pt idx="7393">
                  <c:v>57.296752693172138</c:v>
                </c:pt>
                <c:pt idx="7394">
                  <c:v>57.304502828799514</c:v>
                </c:pt>
                <c:pt idx="7395">
                  <c:v>57.312252964426889</c:v>
                </c:pt>
                <c:pt idx="7396">
                  <c:v>57.320003100054258</c:v>
                </c:pt>
                <c:pt idx="7397">
                  <c:v>57.327753235681634</c:v>
                </c:pt>
                <c:pt idx="7398">
                  <c:v>57.335503371309009</c:v>
                </c:pt>
                <c:pt idx="7399">
                  <c:v>57.343253506936385</c:v>
                </c:pt>
                <c:pt idx="7400">
                  <c:v>57.351003642563754</c:v>
                </c:pt>
                <c:pt idx="7401">
                  <c:v>57.358753778191129</c:v>
                </c:pt>
                <c:pt idx="7402">
                  <c:v>57.366503913818505</c:v>
                </c:pt>
                <c:pt idx="7403">
                  <c:v>57.374254049445874</c:v>
                </c:pt>
                <c:pt idx="7404">
                  <c:v>57.382004185073249</c:v>
                </c:pt>
                <c:pt idx="7405">
                  <c:v>57.389754320700625</c:v>
                </c:pt>
                <c:pt idx="7406">
                  <c:v>57.397504456327994</c:v>
                </c:pt>
                <c:pt idx="7407">
                  <c:v>57.405254591955369</c:v>
                </c:pt>
                <c:pt idx="7408">
                  <c:v>57.413004727582745</c:v>
                </c:pt>
                <c:pt idx="7409">
                  <c:v>57.420754863210114</c:v>
                </c:pt>
                <c:pt idx="7410">
                  <c:v>57.428504998837489</c:v>
                </c:pt>
                <c:pt idx="7411">
                  <c:v>57.436255134464865</c:v>
                </c:pt>
                <c:pt idx="7412">
                  <c:v>57.444005270092234</c:v>
                </c:pt>
                <c:pt idx="7413">
                  <c:v>57.451755405719609</c:v>
                </c:pt>
                <c:pt idx="7414">
                  <c:v>57.459505541346985</c:v>
                </c:pt>
                <c:pt idx="7415">
                  <c:v>57.467255676974361</c:v>
                </c:pt>
                <c:pt idx="7416">
                  <c:v>57.475005812601729</c:v>
                </c:pt>
                <c:pt idx="7417">
                  <c:v>57.482755948229105</c:v>
                </c:pt>
                <c:pt idx="7418">
                  <c:v>57.490506083856481</c:v>
                </c:pt>
                <c:pt idx="7419">
                  <c:v>57.498256219483849</c:v>
                </c:pt>
                <c:pt idx="7420">
                  <c:v>57.506006355111225</c:v>
                </c:pt>
                <c:pt idx="7421">
                  <c:v>57.513756490738601</c:v>
                </c:pt>
                <c:pt idx="7422">
                  <c:v>57.521506626365969</c:v>
                </c:pt>
                <c:pt idx="7423">
                  <c:v>57.529256761993345</c:v>
                </c:pt>
                <c:pt idx="7424">
                  <c:v>57.537006897620721</c:v>
                </c:pt>
                <c:pt idx="7425">
                  <c:v>57.544757033248089</c:v>
                </c:pt>
                <c:pt idx="7426">
                  <c:v>57.552507168875465</c:v>
                </c:pt>
                <c:pt idx="7427">
                  <c:v>57.560257304502841</c:v>
                </c:pt>
                <c:pt idx="7428">
                  <c:v>57.568007440130209</c:v>
                </c:pt>
                <c:pt idx="7429">
                  <c:v>57.575757575757585</c:v>
                </c:pt>
                <c:pt idx="7430">
                  <c:v>57.583507711384961</c:v>
                </c:pt>
                <c:pt idx="7431">
                  <c:v>57.591257847012336</c:v>
                </c:pt>
                <c:pt idx="7432">
                  <c:v>57.599007982639705</c:v>
                </c:pt>
                <c:pt idx="7433">
                  <c:v>57.606758118267081</c:v>
                </c:pt>
                <c:pt idx="7434">
                  <c:v>57.614508253894456</c:v>
                </c:pt>
                <c:pt idx="7435">
                  <c:v>57.622258389521825</c:v>
                </c:pt>
                <c:pt idx="7436">
                  <c:v>57.630008525149201</c:v>
                </c:pt>
                <c:pt idx="7437">
                  <c:v>57.637758660776576</c:v>
                </c:pt>
                <c:pt idx="7438">
                  <c:v>57.645508796403945</c:v>
                </c:pt>
                <c:pt idx="7439">
                  <c:v>57.653258932031321</c:v>
                </c:pt>
                <c:pt idx="7440">
                  <c:v>57.661009067658696</c:v>
                </c:pt>
                <c:pt idx="7441">
                  <c:v>57.668759203286065</c:v>
                </c:pt>
                <c:pt idx="7442">
                  <c:v>57.676509338913441</c:v>
                </c:pt>
                <c:pt idx="7443">
                  <c:v>57.684259474540816</c:v>
                </c:pt>
                <c:pt idx="7444">
                  <c:v>57.692009610168185</c:v>
                </c:pt>
                <c:pt idx="7445">
                  <c:v>57.699759745795561</c:v>
                </c:pt>
                <c:pt idx="7446">
                  <c:v>57.707509881422936</c:v>
                </c:pt>
                <c:pt idx="7447">
                  <c:v>57.715260017050312</c:v>
                </c:pt>
                <c:pt idx="7448">
                  <c:v>57.723010152677681</c:v>
                </c:pt>
                <c:pt idx="7449">
                  <c:v>57.730760288305056</c:v>
                </c:pt>
                <c:pt idx="7450">
                  <c:v>57.738510423932432</c:v>
                </c:pt>
                <c:pt idx="7451">
                  <c:v>57.746260559559801</c:v>
                </c:pt>
                <c:pt idx="7452">
                  <c:v>57.754010695187176</c:v>
                </c:pt>
                <c:pt idx="7453">
                  <c:v>57.761760830814552</c:v>
                </c:pt>
                <c:pt idx="7454">
                  <c:v>57.769510966441921</c:v>
                </c:pt>
                <c:pt idx="7455">
                  <c:v>57.777261102069296</c:v>
                </c:pt>
                <c:pt idx="7456">
                  <c:v>57.785011237696672</c:v>
                </c:pt>
                <c:pt idx="7457">
                  <c:v>57.792761373324041</c:v>
                </c:pt>
                <c:pt idx="7458">
                  <c:v>57.800511508951416</c:v>
                </c:pt>
                <c:pt idx="7459">
                  <c:v>57.808261644578792</c:v>
                </c:pt>
                <c:pt idx="7460">
                  <c:v>57.816011780206161</c:v>
                </c:pt>
                <c:pt idx="7461">
                  <c:v>57.823761915833536</c:v>
                </c:pt>
                <c:pt idx="7462">
                  <c:v>57.831512051460912</c:v>
                </c:pt>
                <c:pt idx="7463">
                  <c:v>57.839262187088288</c:v>
                </c:pt>
                <c:pt idx="7464">
                  <c:v>57.847012322715656</c:v>
                </c:pt>
                <c:pt idx="7465">
                  <c:v>57.854762458343032</c:v>
                </c:pt>
                <c:pt idx="7466">
                  <c:v>57.862512593970408</c:v>
                </c:pt>
                <c:pt idx="7467">
                  <c:v>57.870262729597776</c:v>
                </c:pt>
                <c:pt idx="7468">
                  <c:v>57.878012865225152</c:v>
                </c:pt>
                <c:pt idx="7469">
                  <c:v>57.885763000852528</c:v>
                </c:pt>
                <c:pt idx="7470">
                  <c:v>57.893513136479896</c:v>
                </c:pt>
                <c:pt idx="7471">
                  <c:v>57.901263272107272</c:v>
                </c:pt>
                <c:pt idx="7472">
                  <c:v>57.909013407734648</c:v>
                </c:pt>
                <c:pt idx="7473">
                  <c:v>57.916763543362016</c:v>
                </c:pt>
                <c:pt idx="7474">
                  <c:v>57.924513678989392</c:v>
                </c:pt>
                <c:pt idx="7475">
                  <c:v>57.932263814616768</c:v>
                </c:pt>
                <c:pt idx="7476">
                  <c:v>57.940013950244136</c:v>
                </c:pt>
                <c:pt idx="7477">
                  <c:v>57.947764085871512</c:v>
                </c:pt>
                <c:pt idx="7478">
                  <c:v>57.955514221498888</c:v>
                </c:pt>
                <c:pt idx="7479">
                  <c:v>57.963264357126263</c:v>
                </c:pt>
                <c:pt idx="7480">
                  <c:v>57.971014492753632</c:v>
                </c:pt>
                <c:pt idx="7481">
                  <c:v>57.978764628381008</c:v>
                </c:pt>
                <c:pt idx="7482">
                  <c:v>57.986514764008383</c:v>
                </c:pt>
                <c:pt idx="7483">
                  <c:v>57.994264899635752</c:v>
                </c:pt>
                <c:pt idx="7484">
                  <c:v>58.002015035263128</c:v>
                </c:pt>
                <c:pt idx="7485">
                  <c:v>58.009765170890503</c:v>
                </c:pt>
                <c:pt idx="7486">
                  <c:v>58.017515306517872</c:v>
                </c:pt>
                <c:pt idx="7487">
                  <c:v>58.025265442145248</c:v>
                </c:pt>
                <c:pt idx="7488">
                  <c:v>58.033015577772623</c:v>
                </c:pt>
                <c:pt idx="7489">
                  <c:v>58.040765713399992</c:v>
                </c:pt>
                <c:pt idx="7490">
                  <c:v>58.048515849027368</c:v>
                </c:pt>
                <c:pt idx="7491">
                  <c:v>58.056265984654743</c:v>
                </c:pt>
                <c:pt idx="7492">
                  <c:v>58.064016120282112</c:v>
                </c:pt>
                <c:pt idx="7493">
                  <c:v>58.071766255909488</c:v>
                </c:pt>
                <c:pt idx="7494">
                  <c:v>58.079516391536863</c:v>
                </c:pt>
                <c:pt idx="7495">
                  <c:v>58.087266527164239</c:v>
                </c:pt>
                <c:pt idx="7496">
                  <c:v>58.095016662791608</c:v>
                </c:pt>
                <c:pt idx="7497">
                  <c:v>58.102766798418983</c:v>
                </c:pt>
                <c:pt idx="7498">
                  <c:v>58.110516934046359</c:v>
                </c:pt>
                <c:pt idx="7499">
                  <c:v>58.118267069673728</c:v>
                </c:pt>
                <c:pt idx="7500">
                  <c:v>58.126017205301103</c:v>
                </c:pt>
                <c:pt idx="7501">
                  <c:v>58.133767340928479</c:v>
                </c:pt>
                <c:pt idx="7502">
                  <c:v>58.141517476555848</c:v>
                </c:pt>
                <c:pt idx="7503">
                  <c:v>58.149267612183223</c:v>
                </c:pt>
                <c:pt idx="7504">
                  <c:v>58.157017747810599</c:v>
                </c:pt>
                <c:pt idx="7505">
                  <c:v>58.164767883437968</c:v>
                </c:pt>
                <c:pt idx="7506">
                  <c:v>58.172518019065343</c:v>
                </c:pt>
                <c:pt idx="7507">
                  <c:v>58.180268154692719</c:v>
                </c:pt>
                <c:pt idx="7508">
                  <c:v>58.188018290320088</c:v>
                </c:pt>
                <c:pt idx="7509">
                  <c:v>58.195768425947463</c:v>
                </c:pt>
                <c:pt idx="7510">
                  <c:v>58.203518561574839</c:v>
                </c:pt>
                <c:pt idx="7511">
                  <c:v>58.211268697202215</c:v>
                </c:pt>
                <c:pt idx="7512">
                  <c:v>58.219018832829583</c:v>
                </c:pt>
                <c:pt idx="7513">
                  <c:v>58.226768968456959</c:v>
                </c:pt>
                <c:pt idx="7514">
                  <c:v>58.234519104084335</c:v>
                </c:pt>
                <c:pt idx="7515">
                  <c:v>58.242269239711703</c:v>
                </c:pt>
                <c:pt idx="7516">
                  <c:v>58.250019375339079</c:v>
                </c:pt>
                <c:pt idx="7517">
                  <c:v>58.257769510966455</c:v>
                </c:pt>
                <c:pt idx="7518">
                  <c:v>58.265519646593823</c:v>
                </c:pt>
                <c:pt idx="7519">
                  <c:v>58.273269782221199</c:v>
                </c:pt>
                <c:pt idx="7520">
                  <c:v>58.281019917848575</c:v>
                </c:pt>
                <c:pt idx="7521">
                  <c:v>58.288770053475943</c:v>
                </c:pt>
                <c:pt idx="7522">
                  <c:v>58.296520189103319</c:v>
                </c:pt>
                <c:pt idx="7523">
                  <c:v>58.304270324730695</c:v>
                </c:pt>
                <c:pt idx="7524">
                  <c:v>58.31202046035807</c:v>
                </c:pt>
                <c:pt idx="7525">
                  <c:v>58.319770595985439</c:v>
                </c:pt>
                <c:pt idx="7526">
                  <c:v>58.327520731612815</c:v>
                </c:pt>
                <c:pt idx="7527">
                  <c:v>58.33527086724019</c:v>
                </c:pt>
                <c:pt idx="7528">
                  <c:v>58.343021002867559</c:v>
                </c:pt>
                <c:pt idx="7529">
                  <c:v>58.350771138494935</c:v>
                </c:pt>
                <c:pt idx="7530">
                  <c:v>58.35852127412231</c:v>
                </c:pt>
                <c:pt idx="7531">
                  <c:v>58.366271409749679</c:v>
                </c:pt>
                <c:pt idx="7532">
                  <c:v>58.374021545377055</c:v>
                </c:pt>
                <c:pt idx="7533">
                  <c:v>58.38177168100443</c:v>
                </c:pt>
                <c:pt idx="7534">
                  <c:v>58.389521816631799</c:v>
                </c:pt>
                <c:pt idx="7535">
                  <c:v>58.397271952259175</c:v>
                </c:pt>
                <c:pt idx="7536">
                  <c:v>58.40502208788655</c:v>
                </c:pt>
                <c:pt idx="7537">
                  <c:v>58.412772223513919</c:v>
                </c:pt>
                <c:pt idx="7538">
                  <c:v>58.420522359141295</c:v>
                </c:pt>
                <c:pt idx="7539">
                  <c:v>58.42827249476867</c:v>
                </c:pt>
                <c:pt idx="7540">
                  <c:v>58.436022630396046</c:v>
                </c:pt>
                <c:pt idx="7541">
                  <c:v>58.443772766023415</c:v>
                </c:pt>
                <c:pt idx="7542">
                  <c:v>58.45152290165079</c:v>
                </c:pt>
                <c:pt idx="7543">
                  <c:v>58.459273037278166</c:v>
                </c:pt>
                <c:pt idx="7544">
                  <c:v>58.467023172905535</c:v>
                </c:pt>
                <c:pt idx="7545">
                  <c:v>58.47477330853291</c:v>
                </c:pt>
                <c:pt idx="7546">
                  <c:v>58.482523444160286</c:v>
                </c:pt>
                <c:pt idx="7547">
                  <c:v>58.490273579787655</c:v>
                </c:pt>
                <c:pt idx="7548">
                  <c:v>58.49802371541503</c:v>
                </c:pt>
                <c:pt idx="7549">
                  <c:v>58.505773851042406</c:v>
                </c:pt>
                <c:pt idx="7550">
                  <c:v>58.513523986669775</c:v>
                </c:pt>
                <c:pt idx="7551">
                  <c:v>58.52127412229715</c:v>
                </c:pt>
                <c:pt idx="7552">
                  <c:v>58.529024257924526</c:v>
                </c:pt>
                <c:pt idx="7553">
                  <c:v>58.536774393551894</c:v>
                </c:pt>
                <c:pt idx="7554">
                  <c:v>58.54452452917927</c:v>
                </c:pt>
                <c:pt idx="7555">
                  <c:v>58.552274664806646</c:v>
                </c:pt>
                <c:pt idx="7556">
                  <c:v>58.560024800434022</c:v>
                </c:pt>
                <c:pt idx="7557">
                  <c:v>58.56777493606139</c:v>
                </c:pt>
                <c:pt idx="7558">
                  <c:v>58.575525071688766</c:v>
                </c:pt>
                <c:pt idx="7559">
                  <c:v>58.583275207316142</c:v>
                </c:pt>
                <c:pt idx="7560">
                  <c:v>58.59102534294351</c:v>
                </c:pt>
                <c:pt idx="7561">
                  <c:v>58.598775478570886</c:v>
                </c:pt>
                <c:pt idx="7562">
                  <c:v>58.606525614198262</c:v>
                </c:pt>
                <c:pt idx="7563">
                  <c:v>58.61427574982563</c:v>
                </c:pt>
                <c:pt idx="7564">
                  <c:v>58.622025885453006</c:v>
                </c:pt>
                <c:pt idx="7565">
                  <c:v>58.629776021080382</c:v>
                </c:pt>
                <c:pt idx="7566">
                  <c:v>58.63752615670775</c:v>
                </c:pt>
                <c:pt idx="7567">
                  <c:v>58.645276292335126</c:v>
                </c:pt>
                <c:pt idx="7568">
                  <c:v>58.653026427962502</c:v>
                </c:pt>
                <c:pt idx="7569">
                  <c:v>58.66077656358987</c:v>
                </c:pt>
                <c:pt idx="7570">
                  <c:v>58.668526699217246</c:v>
                </c:pt>
                <c:pt idx="7571">
                  <c:v>58.676276834844622</c:v>
                </c:pt>
                <c:pt idx="7572">
                  <c:v>58.684026970471997</c:v>
                </c:pt>
                <c:pt idx="7573">
                  <c:v>58.691777106099366</c:v>
                </c:pt>
                <c:pt idx="7574">
                  <c:v>58.699527241726742</c:v>
                </c:pt>
                <c:pt idx="7575">
                  <c:v>58.707277377354117</c:v>
                </c:pt>
                <c:pt idx="7576">
                  <c:v>58.715027512981486</c:v>
                </c:pt>
                <c:pt idx="7577">
                  <c:v>58.722777648608862</c:v>
                </c:pt>
                <c:pt idx="7578">
                  <c:v>58.730527784236237</c:v>
                </c:pt>
                <c:pt idx="7579">
                  <c:v>58.738277919863606</c:v>
                </c:pt>
                <c:pt idx="7580">
                  <c:v>58.746028055490982</c:v>
                </c:pt>
                <c:pt idx="7581">
                  <c:v>58.753778191118357</c:v>
                </c:pt>
                <c:pt idx="7582">
                  <c:v>58.761528326745726</c:v>
                </c:pt>
                <c:pt idx="7583">
                  <c:v>58.769278462373101</c:v>
                </c:pt>
                <c:pt idx="7584">
                  <c:v>58.777028598000477</c:v>
                </c:pt>
                <c:pt idx="7585">
                  <c:v>58.784778733627846</c:v>
                </c:pt>
                <c:pt idx="7586">
                  <c:v>58.792528869255221</c:v>
                </c:pt>
                <c:pt idx="7587">
                  <c:v>58.800279004882597</c:v>
                </c:pt>
                <c:pt idx="7588">
                  <c:v>58.808029140509973</c:v>
                </c:pt>
                <c:pt idx="7589">
                  <c:v>58.815779276137341</c:v>
                </c:pt>
                <c:pt idx="7590">
                  <c:v>58.823529411764717</c:v>
                </c:pt>
                <c:pt idx="7591">
                  <c:v>58.831279547392093</c:v>
                </c:pt>
                <c:pt idx="7592">
                  <c:v>58.839029683019461</c:v>
                </c:pt>
                <c:pt idx="7593">
                  <c:v>58.846779818646837</c:v>
                </c:pt>
                <c:pt idx="7594">
                  <c:v>58.854529954274213</c:v>
                </c:pt>
                <c:pt idx="7595">
                  <c:v>58.862280089901581</c:v>
                </c:pt>
                <c:pt idx="7596">
                  <c:v>58.870030225528957</c:v>
                </c:pt>
                <c:pt idx="7597">
                  <c:v>58.877780361156333</c:v>
                </c:pt>
                <c:pt idx="7598">
                  <c:v>58.885530496783701</c:v>
                </c:pt>
                <c:pt idx="7599">
                  <c:v>58.893280632411077</c:v>
                </c:pt>
                <c:pt idx="7600">
                  <c:v>58.901030768038453</c:v>
                </c:pt>
                <c:pt idx="7601">
                  <c:v>58.908780903665821</c:v>
                </c:pt>
                <c:pt idx="7602">
                  <c:v>58.916531039293197</c:v>
                </c:pt>
                <c:pt idx="7603">
                  <c:v>58.924281174920573</c:v>
                </c:pt>
                <c:pt idx="7604">
                  <c:v>58.932031310547949</c:v>
                </c:pt>
                <c:pt idx="7605">
                  <c:v>58.939781446175317</c:v>
                </c:pt>
                <c:pt idx="7606">
                  <c:v>58.947531581802693</c:v>
                </c:pt>
                <c:pt idx="7607">
                  <c:v>58.955281717430069</c:v>
                </c:pt>
                <c:pt idx="7608">
                  <c:v>58.963031853057437</c:v>
                </c:pt>
                <c:pt idx="7609">
                  <c:v>58.970781988684813</c:v>
                </c:pt>
                <c:pt idx="7610">
                  <c:v>58.978532124312189</c:v>
                </c:pt>
                <c:pt idx="7611">
                  <c:v>58.986282259939557</c:v>
                </c:pt>
                <c:pt idx="7612">
                  <c:v>58.994032395566933</c:v>
                </c:pt>
                <c:pt idx="7613">
                  <c:v>59.001782531194308</c:v>
                </c:pt>
                <c:pt idx="7614">
                  <c:v>59.009532666821677</c:v>
                </c:pt>
                <c:pt idx="7615">
                  <c:v>59.017282802449053</c:v>
                </c:pt>
                <c:pt idx="7616">
                  <c:v>59.025032938076428</c:v>
                </c:pt>
                <c:pt idx="7617">
                  <c:v>59.032783073703797</c:v>
                </c:pt>
                <c:pt idx="7618">
                  <c:v>59.040533209331173</c:v>
                </c:pt>
                <c:pt idx="7619">
                  <c:v>59.048283344958548</c:v>
                </c:pt>
                <c:pt idx="7620">
                  <c:v>59.056033480585924</c:v>
                </c:pt>
                <c:pt idx="7621">
                  <c:v>59.063783616213293</c:v>
                </c:pt>
                <c:pt idx="7622">
                  <c:v>59.071533751840668</c:v>
                </c:pt>
                <c:pt idx="7623">
                  <c:v>59.079283887468044</c:v>
                </c:pt>
                <c:pt idx="7624">
                  <c:v>59.087034023095413</c:v>
                </c:pt>
                <c:pt idx="7625">
                  <c:v>59.094784158722788</c:v>
                </c:pt>
                <c:pt idx="7626">
                  <c:v>59.102534294350164</c:v>
                </c:pt>
                <c:pt idx="7627">
                  <c:v>59.110284429977533</c:v>
                </c:pt>
                <c:pt idx="7628">
                  <c:v>59.118034565604908</c:v>
                </c:pt>
                <c:pt idx="7629">
                  <c:v>59.125784701232284</c:v>
                </c:pt>
                <c:pt idx="7630">
                  <c:v>59.133534836859653</c:v>
                </c:pt>
                <c:pt idx="7631">
                  <c:v>59.141284972487028</c:v>
                </c:pt>
                <c:pt idx="7632">
                  <c:v>59.149035108114404</c:v>
                </c:pt>
                <c:pt idx="7633">
                  <c:v>59.156785243741773</c:v>
                </c:pt>
                <c:pt idx="7634">
                  <c:v>59.164535379369148</c:v>
                </c:pt>
                <c:pt idx="7635">
                  <c:v>59.172285514996524</c:v>
                </c:pt>
                <c:pt idx="7636">
                  <c:v>59.1800356506239</c:v>
                </c:pt>
                <c:pt idx="7637">
                  <c:v>59.187785786251268</c:v>
                </c:pt>
                <c:pt idx="7638">
                  <c:v>59.195535921878644</c:v>
                </c:pt>
                <c:pt idx="7639">
                  <c:v>59.20328605750602</c:v>
                </c:pt>
                <c:pt idx="7640">
                  <c:v>59.211036193133388</c:v>
                </c:pt>
                <c:pt idx="7641">
                  <c:v>59.218786328760764</c:v>
                </c:pt>
                <c:pt idx="7642">
                  <c:v>59.22653646438814</c:v>
                </c:pt>
                <c:pt idx="7643">
                  <c:v>59.234286600015508</c:v>
                </c:pt>
                <c:pt idx="7644">
                  <c:v>59.242036735642884</c:v>
                </c:pt>
                <c:pt idx="7645">
                  <c:v>59.24978687127026</c:v>
                </c:pt>
                <c:pt idx="7646">
                  <c:v>59.257537006897628</c:v>
                </c:pt>
                <c:pt idx="7647">
                  <c:v>59.265287142525004</c:v>
                </c:pt>
                <c:pt idx="7648">
                  <c:v>59.27303727815238</c:v>
                </c:pt>
                <c:pt idx="7649">
                  <c:v>59.280787413779748</c:v>
                </c:pt>
                <c:pt idx="7650">
                  <c:v>59.288537549407124</c:v>
                </c:pt>
                <c:pt idx="7651">
                  <c:v>59.2962876850345</c:v>
                </c:pt>
                <c:pt idx="7652">
                  <c:v>59.304037820661875</c:v>
                </c:pt>
                <c:pt idx="7653">
                  <c:v>59.311787956289244</c:v>
                </c:pt>
                <c:pt idx="7654">
                  <c:v>59.31953809191662</c:v>
                </c:pt>
                <c:pt idx="7655">
                  <c:v>59.327288227543995</c:v>
                </c:pt>
                <c:pt idx="7656">
                  <c:v>59.335038363171364</c:v>
                </c:pt>
                <c:pt idx="7657">
                  <c:v>59.34278849879874</c:v>
                </c:pt>
                <c:pt idx="7658">
                  <c:v>59.350538634426115</c:v>
                </c:pt>
                <c:pt idx="7659">
                  <c:v>59.358288770053484</c:v>
                </c:pt>
                <c:pt idx="7660">
                  <c:v>59.36603890568086</c:v>
                </c:pt>
                <c:pt idx="7661">
                  <c:v>59.373789041308235</c:v>
                </c:pt>
                <c:pt idx="7662">
                  <c:v>59.381539176935604</c:v>
                </c:pt>
                <c:pt idx="7663">
                  <c:v>59.38928931256298</c:v>
                </c:pt>
                <c:pt idx="7664">
                  <c:v>59.397039448190355</c:v>
                </c:pt>
                <c:pt idx="7665">
                  <c:v>59.404789583817724</c:v>
                </c:pt>
                <c:pt idx="7666">
                  <c:v>59.4125397194451</c:v>
                </c:pt>
                <c:pt idx="7667">
                  <c:v>59.420289855072475</c:v>
                </c:pt>
                <c:pt idx="7668">
                  <c:v>59.428039990699851</c:v>
                </c:pt>
                <c:pt idx="7669">
                  <c:v>59.43579012632722</c:v>
                </c:pt>
                <c:pt idx="7670">
                  <c:v>59.443540261954595</c:v>
                </c:pt>
                <c:pt idx="7671">
                  <c:v>59.451290397581971</c:v>
                </c:pt>
                <c:pt idx="7672">
                  <c:v>59.45904053320934</c:v>
                </c:pt>
                <c:pt idx="7673">
                  <c:v>59.466790668836715</c:v>
                </c:pt>
                <c:pt idx="7674">
                  <c:v>59.474540804464091</c:v>
                </c:pt>
                <c:pt idx="7675">
                  <c:v>59.48229094009146</c:v>
                </c:pt>
                <c:pt idx="7676">
                  <c:v>59.490041075718835</c:v>
                </c:pt>
                <c:pt idx="7677">
                  <c:v>59.497791211346211</c:v>
                </c:pt>
                <c:pt idx="7678">
                  <c:v>59.50554134697358</c:v>
                </c:pt>
                <c:pt idx="7679">
                  <c:v>59.513291482600955</c:v>
                </c:pt>
                <c:pt idx="7680">
                  <c:v>59.521041618228331</c:v>
                </c:pt>
                <c:pt idx="7681">
                  <c:v>59.528791753855707</c:v>
                </c:pt>
                <c:pt idx="7682">
                  <c:v>59.536541889483075</c:v>
                </c:pt>
                <c:pt idx="7683">
                  <c:v>59.544292025110451</c:v>
                </c:pt>
                <c:pt idx="7684">
                  <c:v>59.552042160737827</c:v>
                </c:pt>
                <c:pt idx="7685">
                  <c:v>59.559792296365195</c:v>
                </c:pt>
                <c:pt idx="7686">
                  <c:v>59.567542431992571</c:v>
                </c:pt>
                <c:pt idx="7687">
                  <c:v>59.575292567619947</c:v>
                </c:pt>
                <c:pt idx="7688">
                  <c:v>59.583042703247315</c:v>
                </c:pt>
                <c:pt idx="7689">
                  <c:v>59.590792838874691</c:v>
                </c:pt>
                <c:pt idx="7690">
                  <c:v>59.598542974502067</c:v>
                </c:pt>
                <c:pt idx="7691">
                  <c:v>59.606293110129435</c:v>
                </c:pt>
                <c:pt idx="7692">
                  <c:v>59.614043245756811</c:v>
                </c:pt>
                <c:pt idx="7693">
                  <c:v>59.621793381384187</c:v>
                </c:pt>
                <c:pt idx="7694">
                  <c:v>59.629543517011555</c:v>
                </c:pt>
                <c:pt idx="7695">
                  <c:v>59.637293652638931</c:v>
                </c:pt>
                <c:pt idx="7696">
                  <c:v>59.645043788266307</c:v>
                </c:pt>
                <c:pt idx="7697">
                  <c:v>59.652793923893682</c:v>
                </c:pt>
                <c:pt idx="7698">
                  <c:v>59.660544059521051</c:v>
                </c:pt>
                <c:pt idx="7699">
                  <c:v>59.668294195148427</c:v>
                </c:pt>
                <c:pt idx="7700">
                  <c:v>59.676044330775802</c:v>
                </c:pt>
                <c:pt idx="7701">
                  <c:v>59.683794466403171</c:v>
                </c:pt>
                <c:pt idx="7702">
                  <c:v>59.691544602030547</c:v>
                </c:pt>
                <c:pt idx="7703">
                  <c:v>59.699294737657922</c:v>
                </c:pt>
                <c:pt idx="7704">
                  <c:v>59.707044873285291</c:v>
                </c:pt>
                <c:pt idx="7705">
                  <c:v>59.714795008912667</c:v>
                </c:pt>
                <c:pt idx="7706">
                  <c:v>59.722545144540042</c:v>
                </c:pt>
                <c:pt idx="7707">
                  <c:v>59.730295280167411</c:v>
                </c:pt>
                <c:pt idx="7708">
                  <c:v>59.738045415794787</c:v>
                </c:pt>
                <c:pt idx="7709">
                  <c:v>59.745795551422162</c:v>
                </c:pt>
                <c:pt idx="7710">
                  <c:v>59.753545687049531</c:v>
                </c:pt>
                <c:pt idx="7711">
                  <c:v>59.761295822676907</c:v>
                </c:pt>
                <c:pt idx="7712">
                  <c:v>59.769045958304282</c:v>
                </c:pt>
                <c:pt idx="7713">
                  <c:v>59.776796093931658</c:v>
                </c:pt>
                <c:pt idx="7714">
                  <c:v>59.784546229559027</c:v>
                </c:pt>
                <c:pt idx="7715">
                  <c:v>59.792296365186402</c:v>
                </c:pt>
                <c:pt idx="7716">
                  <c:v>59.800046500813778</c:v>
                </c:pt>
                <c:pt idx="7717">
                  <c:v>59.807796636441147</c:v>
                </c:pt>
                <c:pt idx="7718">
                  <c:v>59.815546772068522</c:v>
                </c:pt>
                <c:pt idx="7719">
                  <c:v>59.823296907695898</c:v>
                </c:pt>
                <c:pt idx="7720">
                  <c:v>59.831047043323267</c:v>
                </c:pt>
                <c:pt idx="7721">
                  <c:v>59.838797178950642</c:v>
                </c:pt>
                <c:pt idx="7722">
                  <c:v>59.846547314578018</c:v>
                </c:pt>
                <c:pt idx="7723">
                  <c:v>59.854297450205387</c:v>
                </c:pt>
                <c:pt idx="7724">
                  <c:v>59.862047585832762</c:v>
                </c:pt>
                <c:pt idx="7725">
                  <c:v>59.869797721460138</c:v>
                </c:pt>
                <c:pt idx="7726">
                  <c:v>59.877547857087507</c:v>
                </c:pt>
                <c:pt idx="7727">
                  <c:v>59.885297992714882</c:v>
                </c:pt>
                <c:pt idx="7728">
                  <c:v>59.893048128342258</c:v>
                </c:pt>
                <c:pt idx="7729">
                  <c:v>59.900798263969634</c:v>
                </c:pt>
                <c:pt idx="7730">
                  <c:v>59.908548399597002</c:v>
                </c:pt>
                <c:pt idx="7731">
                  <c:v>59.916298535224378</c:v>
                </c:pt>
                <c:pt idx="7732">
                  <c:v>59.924048670851754</c:v>
                </c:pt>
                <c:pt idx="7733">
                  <c:v>59.931798806479122</c:v>
                </c:pt>
                <c:pt idx="7734">
                  <c:v>59.939548942106498</c:v>
                </c:pt>
                <c:pt idx="7735">
                  <c:v>59.947299077733874</c:v>
                </c:pt>
                <c:pt idx="7736">
                  <c:v>59.955049213361242</c:v>
                </c:pt>
                <c:pt idx="7737">
                  <c:v>59.962799348988618</c:v>
                </c:pt>
                <c:pt idx="7738">
                  <c:v>59.970549484615994</c:v>
                </c:pt>
                <c:pt idx="7739">
                  <c:v>59.978299620243362</c:v>
                </c:pt>
                <c:pt idx="7740">
                  <c:v>59.986049755870738</c:v>
                </c:pt>
                <c:pt idx="7741">
                  <c:v>59.993799891498114</c:v>
                </c:pt>
                <c:pt idx="7742">
                  <c:v>60.001550027125482</c:v>
                </c:pt>
                <c:pt idx="7743">
                  <c:v>60.009300162752858</c:v>
                </c:pt>
                <c:pt idx="7744">
                  <c:v>60.017050298380234</c:v>
                </c:pt>
                <c:pt idx="7745">
                  <c:v>60.024800434007609</c:v>
                </c:pt>
                <c:pt idx="7746">
                  <c:v>60.032550569634978</c:v>
                </c:pt>
                <c:pt idx="7747">
                  <c:v>60.040300705262354</c:v>
                </c:pt>
                <c:pt idx="7748">
                  <c:v>60.048050840889729</c:v>
                </c:pt>
                <c:pt idx="7749">
                  <c:v>60.055800976517098</c:v>
                </c:pt>
                <c:pt idx="7750">
                  <c:v>60.063551112144474</c:v>
                </c:pt>
                <c:pt idx="7751">
                  <c:v>60.071301247771849</c:v>
                </c:pt>
                <c:pt idx="7752">
                  <c:v>60.079051383399218</c:v>
                </c:pt>
                <c:pt idx="7753">
                  <c:v>60.086801519026594</c:v>
                </c:pt>
                <c:pt idx="7754">
                  <c:v>60.094551654653969</c:v>
                </c:pt>
                <c:pt idx="7755">
                  <c:v>60.102301790281338</c:v>
                </c:pt>
                <c:pt idx="7756">
                  <c:v>60.110051925908714</c:v>
                </c:pt>
                <c:pt idx="7757">
                  <c:v>60.117802061536089</c:v>
                </c:pt>
                <c:pt idx="7758">
                  <c:v>60.125552197163458</c:v>
                </c:pt>
                <c:pt idx="7759">
                  <c:v>60.133302332790834</c:v>
                </c:pt>
                <c:pt idx="7760">
                  <c:v>60.141052468418209</c:v>
                </c:pt>
                <c:pt idx="7761">
                  <c:v>60.148802604045585</c:v>
                </c:pt>
                <c:pt idx="7762">
                  <c:v>60.156552739672954</c:v>
                </c:pt>
                <c:pt idx="7763">
                  <c:v>60.164302875300329</c:v>
                </c:pt>
                <c:pt idx="7764">
                  <c:v>60.172053010927705</c:v>
                </c:pt>
                <c:pt idx="7765">
                  <c:v>60.179803146555074</c:v>
                </c:pt>
                <c:pt idx="7766">
                  <c:v>60.187553282182449</c:v>
                </c:pt>
                <c:pt idx="7767">
                  <c:v>60.195303417809825</c:v>
                </c:pt>
                <c:pt idx="7768">
                  <c:v>60.203053553437194</c:v>
                </c:pt>
                <c:pt idx="7769">
                  <c:v>60.210803689064569</c:v>
                </c:pt>
                <c:pt idx="7770">
                  <c:v>60.218553824691945</c:v>
                </c:pt>
                <c:pt idx="7771">
                  <c:v>60.226303960319314</c:v>
                </c:pt>
                <c:pt idx="7772">
                  <c:v>60.234054095946689</c:v>
                </c:pt>
                <c:pt idx="7773">
                  <c:v>60.241804231574065</c:v>
                </c:pt>
                <c:pt idx="7774">
                  <c:v>60.249554367201434</c:v>
                </c:pt>
                <c:pt idx="7775">
                  <c:v>60.257304502828809</c:v>
                </c:pt>
                <c:pt idx="7776">
                  <c:v>60.265054638456185</c:v>
                </c:pt>
                <c:pt idx="7777">
                  <c:v>60.272804774083561</c:v>
                </c:pt>
                <c:pt idx="7778">
                  <c:v>60.280554909710929</c:v>
                </c:pt>
                <c:pt idx="7779">
                  <c:v>60.288305045338305</c:v>
                </c:pt>
                <c:pt idx="7780">
                  <c:v>60.296055180965681</c:v>
                </c:pt>
                <c:pt idx="7781">
                  <c:v>60.303805316593049</c:v>
                </c:pt>
                <c:pt idx="7782">
                  <c:v>60.311555452220425</c:v>
                </c:pt>
                <c:pt idx="7783">
                  <c:v>60.319305587847801</c:v>
                </c:pt>
                <c:pt idx="7784">
                  <c:v>60.327055723475169</c:v>
                </c:pt>
                <c:pt idx="7785">
                  <c:v>60.334805859102545</c:v>
                </c:pt>
                <c:pt idx="7786">
                  <c:v>60.342555994729921</c:v>
                </c:pt>
                <c:pt idx="7787">
                  <c:v>60.350306130357289</c:v>
                </c:pt>
                <c:pt idx="7788">
                  <c:v>60.358056265984665</c:v>
                </c:pt>
                <c:pt idx="7789">
                  <c:v>60.365806401612041</c:v>
                </c:pt>
                <c:pt idx="7790">
                  <c:v>60.373556537239409</c:v>
                </c:pt>
                <c:pt idx="7791">
                  <c:v>60.381306672866785</c:v>
                </c:pt>
                <c:pt idx="7792">
                  <c:v>60.389056808494161</c:v>
                </c:pt>
                <c:pt idx="7793">
                  <c:v>60.396806944121536</c:v>
                </c:pt>
                <c:pt idx="7794">
                  <c:v>60.404557079748905</c:v>
                </c:pt>
                <c:pt idx="7795">
                  <c:v>60.412307215376281</c:v>
                </c:pt>
                <c:pt idx="7796">
                  <c:v>60.420057351003656</c:v>
                </c:pt>
                <c:pt idx="7797">
                  <c:v>60.427807486631025</c:v>
                </c:pt>
                <c:pt idx="7798">
                  <c:v>60.435557622258401</c:v>
                </c:pt>
                <c:pt idx="7799">
                  <c:v>60.443307757885776</c:v>
                </c:pt>
                <c:pt idx="7800">
                  <c:v>60.451057893513145</c:v>
                </c:pt>
                <c:pt idx="7801">
                  <c:v>60.458808029140521</c:v>
                </c:pt>
                <c:pt idx="7802">
                  <c:v>60.466558164767896</c:v>
                </c:pt>
                <c:pt idx="7803">
                  <c:v>60.474308300395265</c:v>
                </c:pt>
                <c:pt idx="7804">
                  <c:v>60.482058436022641</c:v>
                </c:pt>
                <c:pt idx="7805">
                  <c:v>60.489808571650016</c:v>
                </c:pt>
                <c:pt idx="7806">
                  <c:v>60.497558707277385</c:v>
                </c:pt>
                <c:pt idx="7807">
                  <c:v>60.505308842904761</c:v>
                </c:pt>
                <c:pt idx="7808">
                  <c:v>60.513058978532136</c:v>
                </c:pt>
                <c:pt idx="7809">
                  <c:v>60.520809114159512</c:v>
                </c:pt>
                <c:pt idx="7810">
                  <c:v>60.528559249786881</c:v>
                </c:pt>
                <c:pt idx="7811">
                  <c:v>60.536309385414256</c:v>
                </c:pt>
                <c:pt idx="7812">
                  <c:v>60.544059521041632</c:v>
                </c:pt>
                <c:pt idx="7813">
                  <c:v>60.551809656669001</c:v>
                </c:pt>
                <c:pt idx="7814">
                  <c:v>60.559559792296376</c:v>
                </c:pt>
                <c:pt idx="7815">
                  <c:v>60.567309927923752</c:v>
                </c:pt>
                <c:pt idx="7816">
                  <c:v>60.57506006355112</c:v>
                </c:pt>
                <c:pt idx="7817">
                  <c:v>60.582810199178496</c:v>
                </c:pt>
                <c:pt idx="7818">
                  <c:v>60.590560334805872</c:v>
                </c:pt>
                <c:pt idx="7819">
                  <c:v>60.59831047043324</c:v>
                </c:pt>
                <c:pt idx="7820">
                  <c:v>60.606060606060616</c:v>
                </c:pt>
                <c:pt idx="7821">
                  <c:v>60.613810741687992</c:v>
                </c:pt>
                <c:pt idx="7822">
                  <c:v>60.62156087731536</c:v>
                </c:pt>
                <c:pt idx="7823">
                  <c:v>60.629311012942736</c:v>
                </c:pt>
                <c:pt idx="7824">
                  <c:v>60.637061148570112</c:v>
                </c:pt>
                <c:pt idx="7825">
                  <c:v>60.644811284197488</c:v>
                </c:pt>
                <c:pt idx="7826">
                  <c:v>60.652561419824856</c:v>
                </c:pt>
                <c:pt idx="7827">
                  <c:v>60.660311555452232</c:v>
                </c:pt>
                <c:pt idx="7828">
                  <c:v>60.668061691079608</c:v>
                </c:pt>
                <c:pt idx="7829">
                  <c:v>60.675811826706976</c:v>
                </c:pt>
                <c:pt idx="7830">
                  <c:v>60.683561962334352</c:v>
                </c:pt>
                <c:pt idx="7831">
                  <c:v>60.691312097961728</c:v>
                </c:pt>
                <c:pt idx="7832">
                  <c:v>60.699062233589096</c:v>
                </c:pt>
                <c:pt idx="7833">
                  <c:v>60.706812369216472</c:v>
                </c:pt>
                <c:pt idx="7834">
                  <c:v>60.714562504843848</c:v>
                </c:pt>
                <c:pt idx="7835">
                  <c:v>60.722312640471216</c:v>
                </c:pt>
                <c:pt idx="7836">
                  <c:v>60.730062776098592</c:v>
                </c:pt>
                <c:pt idx="7837">
                  <c:v>60.737812911725968</c:v>
                </c:pt>
                <c:pt idx="7838">
                  <c:v>60.745563047353336</c:v>
                </c:pt>
                <c:pt idx="7839">
                  <c:v>60.753313182980712</c:v>
                </c:pt>
                <c:pt idx="7840">
                  <c:v>60.761063318608088</c:v>
                </c:pt>
                <c:pt idx="7841">
                  <c:v>60.768813454235463</c:v>
                </c:pt>
                <c:pt idx="7842">
                  <c:v>60.776563589862832</c:v>
                </c:pt>
                <c:pt idx="7843">
                  <c:v>60.784313725490208</c:v>
                </c:pt>
                <c:pt idx="7844">
                  <c:v>60.792063861117583</c:v>
                </c:pt>
                <c:pt idx="7845">
                  <c:v>60.799813996744952</c:v>
                </c:pt>
                <c:pt idx="7846">
                  <c:v>60.807564132372327</c:v>
                </c:pt>
                <c:pt idx="7847">
                  <c:v>60.815314267999703</c:v>
                </c:pt>
                <c:pt idx="7848">
                  <c:v>60.823064403627072</c:v>
                </c:pt>
                <c:pt idx="7849">
                  <c:v>60.830814539254447</c:v>
                </c:pt>
                <c:pt idx="7850">
                  <c:v>60.838564674881823</c:v>
                </c:pt>
                <c:pt idx="7851">
                  <c:v>60.846314810509192</c:v>
                </c:pt>
                <c:pt idx="7852">
                  <c:v>60.854064946136567</c:v>
                </c:pt>
                <c:pt idx="7853">
                  <c:v>60.861815081763943</c:v>
                </c:pt>
                <c:pt idx="7854">
                  <c:v>60.869565217391319</c:v>
                </c:pt>
                <c:pt idx="7855">
                  <c:v>60.877315353018687</c:v>
                </c:pt>
                <c:pt idx="7856">
                  <c:v>60.885065488646063</c:v>
                </c:pt>
                <c:pt idx="7857">
                  <c:v>60.892815624273439</c:v>
                </c:pt>
                <c:pt idx="7858">
                  <c:v>60.900565759900807</c:v>
                </c:pt>
                <c:pt idx="7859">
                  <c:v>60.908315895528183</c:v>
                </c:pt>
                <c:pt idx="7860">
                  <c:v>60.916066031155559</c:v>
                </c:pt>
                <c:pt idx="7861">
                  <c:v>60.923816166782927</c:v>
                </c:pt>
                <c:pt idx="7862">
                  <c:v>60.931566302410303</c:v>
                </c:pt>
                <c:pt idx="7863">
                  <c:v>60.939316438037679</c:v>
                </c:pt>
                <c:pt idx="7864">
                  <c:v>60.947066573665047</c:v>
                </c:pt>
                <c:pt idx="7865">
                  <c:v>60.954816709292423</c:v>
                </c:pt>
                <c:pt idx="7866">
                  <c:v>60.962566844919799</c:v>
                </c:pt>
                <c:pt idx="7867">
                  <c:v>60.970316980547167</c:v>
                </c:pt>
                <c:pt idx="7868">
                  <c:v>60.978067116174543</c:v>
                </c:pt>
                <c:pt idx="7869">
                  <c:v>60.985817251801919</c:v>
                </c:pt>
                <c:pt idx="7870">
                  <c:v>60.993567387429295</c:v>
                </c:pt>
                <c:pt idx="7871">
                  <c:v>61.001317523056663</c:v>
                </c:pt>
                <c:pt idx="7872">
                  <c:v>61.009067658684039</c:v>
                </c:pt>
                <c:pt idx="7873">
                  <c:v>61.016817794311415</c:v>
                </c:pt>
                <c:pt idx="7874">
                  <c:v>61.024567929938783</c:v>
                </c:pt>
                <c:pt idx="7875">
                  <c:v>61.032318065566159</c:v>
                </c:pt>
                <c:pt idx="7876">
                  <c:v>61.040068201193534</c:v>
                </c:pt>
                <c:pt idx="7877">
                  <c:v>61.047818336820903</c:v>
                </c:pt>
                <c:pt idx="7878">
                  <c:v>61.055568472448279</c:v>
                </c:pt>
                <c:pt idx="7879">
                  <c:v>61.063318608075654</c:v>
                </c:pt>
                <c:pt idx="7880">
                  <c:v>61.071068743703023</c:v>
                </c:pt>
                <c:pt idx="7881">
                  <c:v>61.078818879330399</c:v>
                </c:pt>
                <c:pt idx="7882">
                  <c:v>61.086569014957774</c:v>
                </c:pt>
                <c:pt idx="7883">
                  <c:v>61.094319150585143</c:v>
                </c:pt>
                <c:pt idx="7884">
                  <c:v>61.102069286212519</c:v>
                </c:pt>
                <c:pt idx="7885">
                  <c:v>61.109819421839894</c:v>
                </c:pt>
                <c:pt idx="7886">
                  <c:v>61.11756955746727</c:v>
                </c:pt>
                <c:pt idx="7887">
                  <c:v>61.125319693094639</c:v>
                </c:pt>
                <c:pt idx="7888">
                  <c:v>61.133069828722014</c:v>
                </c:pt>
                <c:pt idx="7889">
                  <c:v>61.14081996434939</c:v>
                </c:pt>
                <c:pt idx="7890">
                  <c:v>61.148570099976759</c:v>
                </c:pt>
                <c:pt idx="7891">
                  <c:v>61.156320235604134</c:v>
                </c:pt>
                <c:pt idx="7892">
                  <c:v>61.16407037123151</c:v>
                </c:pt>
                <c:pt idx="7893">
                  <c:v>61.171820506858879</c:v>
                </c:pt>
                <c:pt idx="7894">
                  <c:v>61.179570642486254</c:v>
                </c:pt>
                <c:pt idx="7895">
                  <c:v>61.18732077811363</c:v>
                </c:pt>
                <c:pt idx="7896">
                  <c:v>61.195070913740999</c:v>
                </c:pt>
                <c:pt idx="7897">
                  <c:v>61.202821049368374</c:v>
                </c:pt>
                <c:pt idx="7898">
                  <c:v>61.21057118499575</c:v>
                </c:pt>
                <c:pt idx="7899">
                  <c:v>61.218321320623119</c:v>
                </c:pt>
                <c:pt idx="7900">
                  <c:v>61.226071456250494</c:v>
                </c:pt>
                <c:pt idx="7901">
                  <c:v>61.23382159187787</c:v>
                </c:pt>
                <c:pt idx="7902">
                  <c:v>61.241571727505246</c:v>
                </c:pt>
                <c:pt idx="7903">
                  <c:v>61.249321863132614</c:v>
                </c:pt>
                <c:pt idx="7904">
                  <c:v>61.25707199875999</c:v>
                </c:pt>
                <c:pt idx="7905">
                  <c:v>61.264822134387366</c:v>
                </c:pt>
                <c:pt idx="7906">
                  <c:v>61.272572270014734</c:v>
                </c:pt>
                <c:pt idx="7907">
                  <c:v>61.28032240564211</c:v>
                </c:pt>
                <c:pt idx="7908">
                  <c:v>61.288072541269486</c:v>
                </c:pt>
                <c:pt idx="7909">
                  <c:v>61.295822676896854</c:v>
                </c:pt>
                <c:pt idx="7910">
                  <c:v>61.30357281252423</c:v>
                </c:pt>
                <c:pt idx="7911">
                  <c:v>61.311322948151606</c:v>
                </c:pt>
                <c:pt idx="7912">
                  <c:v>61.319073083778974</c:v>
                </c:pt>
                <c:pt idx="7913">
                  <c:v>61.32682321940635</c:v>
                </c:pt>
                <c:pt idx="7914">
                  <c:v>61.334573355033726</c:v>
                </c:pt>
                <c:pt idx="7915">
                  <c:v>61.342323490661094</c:v>
                </c:pt>
                <c:pt idx="7916">
                  <c:v>61.35007362628847</c:v>
                </c:pt>
                <c:pt idx="7917">
                  <c:v>61.357823761915846</c:v>
                </c:pt>
                <c:pt idx="7918">
                  <c:v>61.365573897543221</c:v>
                </c:pt>
                <c:pt idx="7919">
                  <c:v>61.37332403317059</c:v>
                </c:pt>
                <c:pt idx="7920">
                  <c:v>61.381074168797966</c:v>
                </c:pt>
                <c:pt idx="7921">
                  <c:v>61.388824304425341</c:v>
                </c:pt>
                <c:pt idx="7922">
                  <c:v>61.39657444005271</c:v>
                </c:pt>
                <c:pt idx="7923">
                  <c:v>61.404324575680086</c:v>
                </c:pt>
                <c:pt idx="7924">
                  <c:v>61.412074711307461</c:v>
                </c:pt>
                <c:pt idx="7925">
                  <c:v>61.41982484693483</c:v>
                </c:pt>
                <c:pt idx="7926">
                  <c:v>61.427574982562206</c:v>
                </c:pt>
                <c:pt idx="7927">
                  <c:v>61.435325118189581</c:v>
                </c:pt>
                <c:pt idx="7928">
                  <c:v>61.44307525381695</c:v>
                </c:pt>
                <c:pt idx="7929">
                  <c:v>61.450825389444326</c:v>
                </c:pt>
                <c:pt idx="7930">
                  <c:v>61.458575525071701</c:v>
                </c:pt>
                <c:pt idx="7931">
                  <c:v>61.46632566069907</c:v>
                </c:pt>
                <c:pt idx="7932">
                  <c:v>61.474075796326446</c:v>
                </c:pt>
                <c:pt idx="7933">
                  <c:v>61.481825931953821</c:v>
                </c:pt>
                <c:pt idx="7934">
                  <c:v>61.489576067581197</c:v>
                </c:pt>
                <c:pt idx="7935">
                  <c:v>61.497326203208566</c:v>
                </c:pt>
                <c:pt idx="7936">
                  <c:v>61.505076338835941</c:v>
                </c:pt>
                <c:pt idx="7937">
                  <c:v>61.512826474463317</c:v>
                </c:pt>
                <c:pt idx="7938">
                  <c:v>61.520576610090686</c:v>
                </c:pt>
                <c:pt idx="7939">
                  <c:v>61.528326745718061</c:v>
                </c:pt>
                <c:pt idx="7940">
                  <c:v>61.536076881345437</c:v>
                </c:pt>
                <c:pt idx="7941">
                  <c:v>61.543827016972806</c:v>
                </c:pt>
                <c:pt idx="7942">
                  <c:v>61.551577152600181</c:v>
                </c:pt>
                <c:pt idx="7943">
                  <c:v>61.559327288227557</c:v>
                </c:pt>
                <c:pt idx="7944">
                  <c:v>61.567077423854926</c:v>
                </c:pt>
                <c:pt idx="7945">
                  <c:v>61.574827559482301</c:v>
                </c:pt>
                <c:pt idx="7946">
                  <c:v>61.582577695109677</c:v>
                </c:pt>
                <c:pt idx="7947">
                  <c:v>61.590327830737046</c:v>
                </c:pt>
                <c:pt idx="7948">
                  <c:v>61.598077966364421</c:v>
                </c:pt>
                <c:pt idx="7949">
                  <c:v>61.605828101991797</c:v>
                </c:pt>
                <c:pt idx="7950">
                  <c:v>61.613578237619173</c:v>
                </c:pt>
                <c:pt idx="7951">
                  <c:v>61.621328373246541</c:v>
                </c:pt>
                <c:pt idx="7952">
                  <c:v>61.629078508873917</c:v>
                </c:pt>
                <c:pt idx="7953">
                  <c:v>61.636828644501293</c:v>
                </c:pt>
                <c:pt idx="7954">
                  <c:v>61.644578780128661</c:v>
                </c:pt>
                <c:pt idx="7955">
                  <c:v>61.652328915756037</c:v>
                </c:pt>
                <c:pt idx="7956">
                  <c:v>61.660079051383413</c:v>
                </c:pt>
                <c:pt idx="7957">
                  <c:v>61.667829187010781</c:v>
                </c:pt>
                <c:pt idx="7958">
                  <c:v>61.675579322638157</c:v>
                </c:pt>
                <c:pt idx="7959">
                  <c:v>61.683329458265533</c:v>
                </c:pt>
                <c:pt idx="7960">
                  <c:v>61.691079593892901</c:v>
                </c:pt>
                <c:pt idx="7961">
                  <c:v>61.698829729520277</c:v>
                </c:pt>
                <c:pt idx="7962">
                  <c:v>61.706579865147653</c:v>
                </c:pt>
                <c:pt idx="7963">
                  <c:v>61.714330000775021</c:v>
                </c:pt>
                <c:pt idx="7964">
                  <c:v>61.722080136402397</c:v>
                </c:pt>
                <c:pt idx="7965">
                  <c:v>61.729830272029773</c:v>
                </c:pt>
                <c:pt idx="7966">
                  <c:v>61.737580407657148</c:v>
                </c:pt>
                <c:pt idx="7967">
                  <c:v>61.745330543284517</c:v>
                </c:pt>
                <c:pt idx="7968">
                  <c:v>61.753080678911893</c:v>
                </c:pt>
                <c:pt idx="7969">
                  <c:v>61.760830814539268</c:v>
                </c:pt>
                <c:pt idx="7970">
                  <c:v>61.768580950166637</c:v>
                </c:pt>
                <c:pt idx="7971">
                  <c:v>61.776331085794013</c:v>
                </c:pt>
                <c:pt idx="7972">
                  <c:v>61.784081221421388</c:v>
                </c:pt>
                <c:pt idx="7973">
                  <c:v>61.791831357048757</c:v>
                </c:pt>
                <c:pt idx="7974">
                  <c:v>61.799581492676133</c:v>
                </c:pt>
                <c:pt idx="7975">
                  <c:v>61.807331628303508</c:v>
                </c:pt>
                <c:pt idx="7976">
                  <c:v>61.815081763930877</c:v>
                </c:pt>
                <c:pt idx="7977">
                  <c:v>61.822831899558253</c:v>
                </c:pt>
                <c:pt idx="7978">
                  <c:v>61.830582035185628</c:v>
                </c:pt>
                <c:pt idx="7979">
                  <c:v>61.838332170812997</c:v>
                </c:pt>
                <c:pt idx="7980">
                  <c:v>61.846082306440373</c:v>
                </c:pt>
                <c:pt idx="7981">
                  <c:v>61.853832442067748</c:v>
                </c:pt>
                <c:pt idx="7982">
                  <c:v>61.861582577695124</c:v>
                </c:pt>
                <c:pt idx="7983">
                  <c:v>61.869332713322493</c:v>
                </c:pt>
                <c:pt idx="7984">
                  <c:v>61.877082848949868</c:v>
                </c:pt>
                <c:pt idx="7985">
                  <c:v>61.884832984577244</c:v>
                </c:pt>
                <c:pt idx="7986">
                  <c:v>61.892583120204613</c:v>
                </c:pt>
                <c:pt idx="7987">
                  <c:v>61.900333255831988</c:v>
                </c:pt>
                <c:pt idx="7988">
                  <c:v>61.908083391459364</c:v>
                </c:pt>
                <c:pt idx="7989">
                  <c:v>61.915833527086733</c:v>
                </c:pt>
                <c:pt idx="7990">
                  <c:v>61.923583662714108</c:v>
                </c:pt>
                <c:pt idx="7991">
                  <c:v>61.931333798341484</c:v>
                </c:pt>
                <c:pt idx="7992">
                  <c:v>61.939083933968853</c:v>
                </c:pt>
                <c:pt idx="7993">
                  <c:v>61.946834069596228</c:v>
                </c:pt>
                <c:pt idx="7994">
                  <c:v>61.954584205223604</c:v>
                </c:pt>
                <c:pt idx="7995">
                  <c:v>61.962334340850973</c:v>
                </c:pt>
                <c:pt idx="7996">
                  <c:v>61.970084476478348</c:v>
                </c:pt>
                <c:pt idx="7997">
                  <c:v>61.977834612105724</c:v>
                </c:pt>
                <c:pt idx="7998">
                  <c:v>61.9855847477331</c:v>
                </c:pt>
                <c:pt idx="7999">
                  <c:v>61.993334883360468</c:v>
                </c:pt>
                <c:pt idx="8000">
                  <c:v>62.001085018987844</c:v>
                </c:pt>
                <c:pt idx="8001">
                  <c:v>62.00883515461522</c:v>
                </c:pt>
                <c:pt idx="8002">
                  <c:v>62.016585290242588</c:v>
                </c:pt>
                <c:pt idx="8003">
                  <c:v>62.024335425869964</c:v>
                </c:pt>
                <c:pt idx="8004">
                  <c:v>62.03208556149734</c:v>
                </c:pt>
                <c:pt idx="8005">
                  <c:v>62.039835697124708</c:v>
                </c:pt>
                <c:pt idx="8006">
                  <c:v>62.047585832752084</c:v>
                </c:pt>
                <c:pt idx="8007">
                  <c:v>62.05533596837946</c:v>
                </c:pt>
                <c:pt idx="8008">
                  <c:v>62.063086104006828</c:v>
                </c:pt>
                <c:pt idx="8009">
                  <c:v>62.070836239634204</c:v>
                </c:pt>
                <c:pt idx="8010">
                  <c:v>62.07858637526158</c:v>
                </c:pt>
                <c:pt idx="8011">
                  <c:v>62.086336510888948</c:v>
                </c:pt>
                <c:pt idx="8012">
                  <c:v>62.094086646516324</c:v>
                </c:pt>
                <c:pt idx="8013">
                  <c:v>62.1018367821437</c:v>
                </c:pt>
                <c:pt idx="8014">
                  <c:v>62.109586917771075</c:v>
                </c:pt>
                <c:pt idx="8015">
                  <c:v>62.117337053398444</c:v>
                </c:pt>
                <c:pt idx="8016">
                  <c:v>62.12508718902582</c:v>
                </c:pt>
                <c:pt idx="8017">
                  <c:v>62.132837324653195</c:v>
                </c:pt>
                <c:pt idx="8018">
                  <c:v>62.140587460280564</c:v>
                </c:pt>
                <c:pt idx="8019">
                  <c:v>62.14833759590794</c:v>
                </c:pt>
                <c:pt idx="8020">
                  <c:v>62.156087731535315</c:v>
                </c:pt>
                <c:pt idx="8021">
                  <c:v>62.163837867162684</c:v>
                </c:pt>
                <c:pt idx="8022">
                  <c:v>62.17158800279006</c:v>
                </c:pt>
                <c:pt idx="8023">
                  <c:v>62.179338138417435</c:v>
                </c:pt>
                <c:pt idx="8024">
                  <c:v>62.187088274044804</c:v>
                </c:pt>
                <c:pt idx="8025">
                  <c:v>62.19483840967218</c:v>
                </c:pt>
                <c:pt idx="8026">
                  <c:v>62.202588545299555</c:v>
                </c:pt>
                <c:pt idx="8027">
                  <c:v>62.210338680926931</c:v>
                </c:pt>
                <c:pt idx="8028">
                  <c:v>62.2180888165543</c:v>
                </c:pt>
                <c:pt idx="8029">
                  <c:v>62.225838952181675</c:v>
                </c:pt>
                <c:pt idx="8030">
                  <c:v>62.233589087809051</c:v>
                </c:pt>
                <c:pt idx="8031">
                  <c:v>62.24133922343642</c:v>
                </c:pt>
                <c:pt idx="8032">
                  <c:v>62.249089359063795</c:v>
                </c:pt>
                <c:pt idx="8033">
                  <c:v>62.256839494691171</c:v>
                </c:pt>
                <c:pt idx="8034">
                  <c:v>62.26458963031854</c:v>
                </c:pt>
                <c:pt idx="8035">
                  <c:v>62.272339765945915</c:v>
                </c:pt>
                <c:pt idx="8036">
                  <c:v>62.280089901573291</c:v>
                </c:pt>
                <c:pt idx="8037">
                  <c:v>62.28784003720066</c:v>
                </c:pt>
                <c:pt idx="8038">
                  <c:v>62.295590172828035</c:v>
                </c:pt>
                <c:pt idx="8039">
                  <c:v>62.303340308455411</c:v>
                </c:pt>
                <c:pt idx="8040">
                  <c:v>62.31109044408278</c:v>
                </c:pt>
                <c:pt idx="8041">
                  <c:v>62.318840579710155</c:v>
                </c:pt>
                <c:pt idx="8042">
                  <c:v>62.326590715337531</c:v>
                </c:pt>
                <c:pt idx="8043">
                  <c:v>62.334340850964907</c:v>
                </c:pt>
                <c:pt idx="8044">
                  <c:v>62.342090986592275</c:v>
                </c:pt>
                <c:pt idx="8045">
                  <c:v>62.349841122219651</c:v>
                </c:pt>
                <c:pt idx="8046">
                  <c:v>62.357591257847027</c:v>
                </c:pt>
                <c:pt idx="8047">
                  <c:v>62.365341393474395</c:v>
                </c:pt>
                <c:pt idx="8048">
                  <c:v>62.373091529101771</c:v>
                </c:pt>
                <c:pt idx="8049">
                  <c:v>62.380841664729147</c:v>
                </c:pt>
                <c:pt idx="8050">
                  <c:v>62.388591800356515</c:v>
                </c:pt>
                <c:pt idx="8051">
                  <c:v>62.396341935983891</c:v>
                </c:pt>
                <c:pt idx="8052">
                  <c:v>62.404092071611267</c:v>
                </c:pt>
                <c:pt idx="8053">
                  <c:v>62.411842207238635</c:v>
                </c:pt>
                <c:pt idx="8054">
                  <c:v>62.419592342866011</c:v>
                </c:pt>
                <c:pt idx="8055">
                  <c:v>62.427342478493387</c:v>
                </c:pt>
                <c:pt idx="8056">
                  <c:v>62.435092614120755</c:v>
                </c:pt>
                <c:pt idx="8057">
                  <c:v>62.442842749748131</c:v>
                </c:pt>
                <c:pt idx="8058">
                  <c:v>62.450592885375507</c:v>
                </c:pt>
                <c:pt idx="8059">
                  <c:v>62.458343021002882</c:v>
                </c:pt>
                <c:pt idx="8060">
                  <c:v>62.466093156630251</c:v>
                </c:pt>
                <c:pt idx="8061">
                  <c:v>62.473843292257627</c:v>
                </c:pt>
                <c:pt idx="8062">
                  <c:v>62.481593427885002</c:v>
                </c:pt>
                <c:pt idx="8063">
                  <c:v>62.489343563512371</c:v>
                </c:pt>
                <c:pt idx="8064">
                  <c:v>62.497093699139747</c:v>
                </c:pt>
                <c:pt idx="8065">
                  <c:v>62.504843834767122</c:v>
                </c:pt>
                <c:pt idx="8066">
                  <c:v>62.512593970394491</c:v>
                </c:pt>
                <c:pt idx="8067">
                  <c:v>62.520344106021867</c:v>
                </c:pt>
                <c:pt idx="8068">
                  <c:v>62.528094241649242</c:v>
                </c:pt>
                <c:pt idx="8069">
                  <c:v>62.535844377276611</c:v>
                </c:pt>
                <c:pt idx="8070">
                  <c:v>62.543594512903987</c:v>
                </c:pt>
                <c:pt idx="8071">
                  <c:v>62.551344648531362</c:v>
                </c:pt>
                <c:pt idx="8072">
                  <c:v>62.559094784158731</c:v>
                </c:pt>
                <c:pt idx="8073">
                  <c:v>62.566844919786107</c:v>
                </c:pt>
                <c:pt idx="8074">
                  <c:v>62.574595055413482</c:v>
                </c:pt>
                <c:pt idx="8075">
                  <c:v>62.582345191040858</c:v>
                </c:pt>
                <c:pt idx="8076">
                  <c:v>62.590095326668227</c:v>
                </c:pt>
                <c:pt idx="8077">
                  <c:v>62.597845462295602</c:v>
                </c:pt>
                <c:pt idx="8078">
                  <c:v>62.605595597922978</c:v>
                </c:pt>
                <c:pt idx="8079">
                  <c:v>62.613345733550346</c:v>
                </c:pt>
                <c:pt idx="8080">
                  <c:v>62.621095869177722</c:v>
                </c:pt>
                <c:pt idx="8081">
                  <c:v>62.628846004805098</c:v>
                </c:pt>
                <c:pt idx="8082">
                  <c:v>62.636596140432466</c:v>
                </c:pt>
                <c:pt idx="8083">
                  <c:v>62.644346276059842</c:v>
                </c:pt>
                <c:pt idx="8084">
                  <c:v>62.652096411687218</c:v>
                </c:pt>
                <c:pt idx="8085">
                  <c:v>62.659846547314586</c:v>
                </c:pt>
                <c:pt idx="8086">
                  <c:v>62.667596682941962</c:v>
                </c:pt>
                <c:pt idx="8087">
                  <c:v>62.675346818569338</c:v>
                </c:pt>
                <c:pt idx="8088">
                  <c:v>62.683096954196706</c:v>
                </c:pt>
                <c:pt idx="8089">
                  <c:v>62.690847089824082</c:v>
                </c:pt>
                <c:pt idx="8090">
                  <c:v>62.698597225451458</c:v>
                </c:pt>
                <c:pt idx="8091">
                  <c:v>62.706347361078834</c:v>
                </c:pt>
                <c:pt idx="8092">
                  <c:v>62.714097496706202</c:v>
                </c:pt>
                <c:pt idx="8093">
                  <c:v>62.721847632333578</c:v>
                </c:pt>
                <c:pt idx="8094">
                  <c:v>62.729597767960954</c:v>
                </c:pt>
                <c:pt idx="8095">
                  <c:v>62.737347903588322</c:v>
                </c:pt>
                <c:pt idx="8096">
                  <c:v>62.745098039215698</c:v>
                </c:pt>
                <c:pt idx="8097">
                  <c:v>62.752848174843074</c:v>
                </c:pt>
                <c:pt idx="8098">
                  <c:v>62.760598310470442</c:v>
                </c:pt>
                <c:pt idx="8099">
                  <c:v>62.768348446097818</c:v>
                </c:pt>
                <c:pt idx="8100">
                  <c:v>62.776098581725194</c:v>
                </c:pt>
                <c:pt idx="8101">
                  <c:v>62.783848717352562</c:v>
                </c:pt>
                <c:pt idx="8102">
                  <c:v>62.791598852979938</c:v>
                </c:pt>
                <c:pt idx="8103">
                  <c:v>62.799348988607314</c:v>
                </c:pt>
                <c:pt idx="8104">
                  <c:v>62.807099124234682</c:v>
                </c:pt>
                <c:pt idx="8105">
                  <c:v>62.814849259862058</c:v>
                </c:pt>
                <c:pt idx="8106">
                  <c:v>62.822599395489434</c:v>
                </c:pt>
                <c:pt idx="8107">
                  <c:v>62.830349531116809</c:v>
                </c:pt>
                <c:pt idx="8108">
                  <c:v>62.838099666744178</c:v>
                </c:pt>
                <c:pt idx="8109">
                  <c:v>62.845849802371553</c:v>
                </c:pt>
                <c:pt idx="8110">
                  <c:v>62.853599937998929</c:v>
                </c:pt>
                <c:pt idx="8111">
                  <c:v>62.861350073626298</c:v>
                </c:pt>
                <c:pt idx="8112">
                  <c:v>62.869100209253673</c:v>
                </c:pt>
                <c:pt idx="8113">
                  <c:v>62.876850344881049</c:v>
                </c:pt>
                <c:pt idx="8114">
                  <c:v>62.884600480508418</c:v>
                </c:pt>
                <c:pt idx="8115">
                  <c:v>62.892350616135793</c:v>
                </c:pt>
                <c:pt idx="8116">
                  <c:v>62.900100751763169</c:v>
                </c:pt>
                <c:pt idx="8117">
                  <c:v>62.907850887390538</c:v>
                </c:pt>
                <c:pt idx="8118">
                  <c:v>62.915601023017913</c:v>
                </c:pt>
                <c:pt idx="8119">
                  <c:v>62.923351158645289</c:v>
                </c:pt>
                <c:pt idx="8120">
                  <c:v>62.931101294272658</c:v>
                </c:pt>
                <c:pt idx="8121">
                  <c:v>62.938851429900033</c:v>
                </c:pt>
                <c:pt idx="8122">
                  <c:v>62.946601565527409</c:v>
                </c:pt>
                <c:pt idx="8123">
                  <c:v>62.954351701154785</c:v>
                </c:pt>
                <c:pt idx="8124">
                  <c:v>62.962101836782153</c:v>
                </c:pt>
                <c:pt idx="8125">
                  <c:v>62.969851972409529</c:v>
                </c:pt>
                <c:pt idx="8126">
                  <c:v>62.977602108036905</c:v>
                </c:pt>
                <c:pt idx="8127">
                  <c:v>62.985352243664273</c:v>
                </c:pt>
                <c:pt idx="8128">
                  <c:v>62.993102379291649</c:v>
                </c:pt>
                <c:pt idx="8129">
                  <c:v>63.000852514919025</c:v>
                </c:pt>
                <c:pt idx="8130">
                  <c:v>63.008602650546393</c:v>
                </c:pt>
                <c:pt idx="8131">
                  <c:v>63.016352786173769</c:v>
                </c:pt>
                <c:pt idx="8132">
                  <c:v>63.024102921801145</c:v>
                </c:pt>
                <c:pt idx="8133">
                  <c:v>63.031853057428513</c:v>
                </c:pt>
                <c:pt idx="8134">
                  <c:v>63.039603193055889</c:v>
                </c:pt>
                <c:pt idx="8135">
                  <c:v>63.047353328683265</c:v>
                </c:pt>
                <c:pt idx="8136">
                  <c:v>63.055103464310633</c:v>
                </c:pt>
                <c:pt idx="8137">
                  <c:v>63.062853599938009</c:v>
                </c:pt>
                <c:pt idx="8138">
                  <c:v>63.070603735565385</c:v>
                </c:pt>
                <c:pt idx="8139">
                  <c:v>63.07835387119276</c:v>
                </c:pt>
                <c:pt idx="8140">
                  <c:v>63.086104006820129</c:v>
                </c:pt>
                <c:pt idx="8141">
                  <c:v>63.093854142447505</c:v>
                </c:pt>
                <c:pt idx="8142">
                  <c:v>63.10160427807488</c:v>
                </c:pt>
                <c:pt idx="8143">
                  <c:v>63.109354413702249</c:v>
                </c:pt>
                <c:pt idx="8144">
                  <c:v>63.117104549329625</c:v>
                </c:pt>
                <c:pt idx="8145">
                  <c:v>63.124854684957</c:v>
                </c:pt>
                <c:pt idx="8146">
                  <c:v>63.132604820584369</c:v>
                </c:pt>
                <c:pt idx="8147">
                  <c:v>63.140354956211745</c:v>
                </c:pt>
                <c:pt idx="8148">
                  <c:v>63.14810509183912</c:v>
                </c:pt>
                <c:pt idx="8149">
                  <c:v>63.155855227466489</c:v>
                </c:pt>
                <c:pt idx="8150">
                  <c:v>63.163605363093865</c:v>
                </c:pt>
                <c:pt idx="8151">
                  <c:v>63.17135549872124</c:v>
                </c:pt>
                <c:pt idx="8152">
                  <c:v>63.179105634348609</c:v>
                </c:pt>
                <c:pt idx="8153">
                  <c:v>63.186855769975985</c:v>
                </c:pt>
                <c:pt idx="8154">
                  <c:v>63.19460590560336</c:v>
                </c:pt>
                <c:pt idx="8155">
                  <c:v>63.202356041230736</c:v>
                </c:pt>
                <c:pt idx="8156">
                  <c:v>63.210106176858105</c:v>
                </c:pt>
                <c:pt idx="8157">
                  <c:v>63.21785631248548</c:v>
                </c:pt>
                <c:pt idx="8158">
                  <c:v>63.225606448112856</c:v>
                </c:pt>
                <c:pt idx="8159">
                  <c:v>63.233356583740225</c:v>
                </c:pt>
                <c:pt idx="8160">
                  <c:v>63.2411067193676</c:v>
                </c:pt>
                <c:pt idx="8161">
                  <c:v>63.248856854994976</c:v>
                </c:pt>
                <c:pt idx="8162">
                  <c:v>63.256606990622345</c:v>
                </c:pt>
                <c:pt idx="8163">
                  <c:v>63.26435712624972</c:v>
                </c:pt>
                <c:pt idx="8164">
                  <c:v>63.272107261877096</c:v>
                </c:pt>
                <c:pt idx="8165">
                  <c:v>63.279857397504465</c:v>
                </c:pt>
                <c:pt idx="8166">
                  <c:v>63.28760753313184</c:v>
                </c:pt>
                <c:pt idx="8167">
                  <c:v>63.295357668759216</c:v>
                </c:pt>
                <c:pt idx="8168">
                  <c:v>63.303107804386585</c:v>
                </c:pt>
                <c:pt idx="8169">
                  <c:v>63.31085794001396</c:v>
                </c:pt>
                <c:pt idx="8170">
                  <c:v>63.318608075641336</c:v>
                </c:pt>
                <c:pt idx="8171">
                  <c:v>63.326358211268712</c:v>
                </c:pt>
                <c:pt idx="8172">
                  <c:v>63.33410834689608</c:v>
                </c:pt>
                <c:pt idx="8173">
                  <c:v>63.341858482523456</c:v>
                </c:pt>
                <c:pt idx="8174">
                  <c:v>63.349608618150832</c:v>
                </c:pt>
                <c:pt idx="8175">
                  <c:v>63.3573587537782</c:v>
                </c:pt>
                <c:pt idx="8176">
                  <c:v>63.365108889405576</c:v>
                </c:pt>
                <c:pt idx="8177">
                  <c:v>63.372859025032952</c:v>
                </c:pt>
                <c:pt idx="8178">
                  <c:v>63.38060916066032</c:v>
                </c:pt>
                <c:pt idx="8179">
                  <c:v>63.388359296287696</c:v>
                </c:pt>
                <c:pt idx="8180">
                  <c:v>63.396109431915072</c:v>
                </c:pt>
                <c:pt idx="8181">
                  <c:v>63.40385956754244</c:v>
                </c:pt>
                <c:pt idx="8182">
                  <c:v>63.411609703169816</c:v>
                </c:pt>
                <c:pt idx="8183">
                  <c:v>63.419359838797192</c:v>
                </c:pt>
                <c:pt idx="8184">
                  <c:v>63.42710997442456</c:v>
                </c:pt>
                <c:pt idx="8185">
                  <c:v>63.434860110051936</c:v>
                </c:pt>
                <c:pt idx="8186">
                  <c:v>63.442610245679312</c:v>
                </c:pt>
                <c:pt idx="8187">
                  <c:v>63.450360381306687</c:v>
                </c:pt>
                <c:pt idx="8188">
                  <c:v>63.458110516934056</c:v>
                </c:pt>
                <c:pt idx="8189">
                  <c:v>63.465860652561432</c:v>
                </c:pt>
                <c:pt idx="8190">
                  <c:v>63.473610788188807</c:v>
                </c:pt>
                <c:pt idx="8191">
                  <c:v>63.481360923816176</c:v>
                </c:pt>
                <c:pt idx="8192">
                  <c:v>63.489111059443552</c:v>
                </c:pt>
                <c:pt idx="8193">
                  <c:v>63.496861195070927</c:v>
                </c:pt>
                <c:pt idx="8194">
                  <c:v>63.504611330698296</c:v>
                </c:pt>
                <c:pt idx="8195">
                  <c:v>63.512361466325672</c:v>
                </c:pt>
                <c:pt idx="8196">
                  <c:v>63.520111601953047</c:v>
                </c:pt>
                <c:pt idx="8197">
                  <c:v>63.527861737580416</c:v>
                </c:pt>
                <c:pt idx="8198">
                  <c:v>63.535611873207792</c:v>
                </c:pt>
                <c:pt idx="8199">
                  <c:v>63.543362008835167</c:v>
                </c:pt>
                <c:pt idx="8200">
                  <c:v>63.551112144462543</c:v>
                </c:pt>
                <c:pt idx="8201">
                  <c:v>63.558862280089912</c:v>
                </c:pt>
                <c:pt idx="8202">
                  <c:v>63.566612415717287</c:v>
                </c:pt>
                <c:pt idx="8203">
                  <c:v>63.574362551344663</c:v>
                </c:pt>
                <c:pt idx="8204">
                  <c:v>63.582112686972032</c:v>
                </c:pt>
                <c:pt idx="8205">
                  <c:v>63.589862822599407</c:v>
                </c:pt>
                <c:pt idx="8206">
                  <c:v>63.597612958226783</c:v>
                </c:pt>
                <c:pt idx="8207">
                  <c:v>63.605363093854152</c:v>
                </c:pt>
                <c:pt idx="8208">
                  <c:v>63.613113229481527</c:v>
                </c:pt>
                <c:pt idx="8209">
                  <c:v>63.620863365108903</c:v>
                </c:pt>
                <c:pt idx="8210">
                  <c:v>63.628613500736272</c:v>
                </c:pt>
                <c:pt idx="8211">
                  <c:v>63.636363636363647</c:v>
                </c:pt>
                <c:pt idx="8212">
                  <c:v>63.644113771991023</c:v>
                </c:pt>
                <c:pt idx="8213">
                  <c:v>63.651863907618392</c:v>
                </c:pt>
                <c:pt idx="8214">
                  <c:v>63.659614043245767</c:v>
                </c:pt>
                <c:pt idx="8215">
                  <c:v>63.667364178873143</c:v>
                </c:pt>
                <c:pt idx="8216">
                  <c:v>63.675114314500519</c:v>
                </c:pt>
                <c:pt idx="8217">
                  <c:v>63.682864450127887</c:v>
                </c:pt>
                <c:pt idx="8218">
                  <c:v>63.690614585755263</c:v>
                </c:pt>
                <c:pt idx="8219">
                  <c:v>63.698364721382639</c:v>
                </c:pt>
                <c:pt idx="8220">
                  <c:v>63.706114857010007</c:v>
                </c:pt>
                <c:pt idx="8221">
                  <c:v>63.713864992637383</c:v>
                </c:pt>
                <c:pt idx="8222">
                  <c:v>63.721615128264759</c:v>
                </c:pt>
                <c:pt idx="8223">
                  <c:v>63.729365263892127</c:v>
                </c:pt>
                <c:pt idx="8224">
                  <c:v>63.737115399519503</c:v>
                </c:pt>
                <c:pt idx="8225">
                  <c:v>63.744865535146879</c:v>
                </c:pt>
                <c:pt idx="8226">
                  <c:v>63.752615670774247</c:v>
                </c:pt>
                <c:pt idx="8227">
                  <c:v>63.760365806401623</c:v>
                </c:pt>
                <c:pt idx="8228">
                  <c:v>63.768115942028999</c:v>
                </c:pt>
                <c:pt idx="8229">
                  <c:v>63.775866077656367</c:v>
                </c:pt>
                <c:pt idx="8230">
                  <c:v>63.783616213283743</c:v>
                </c:pt>
                <c:pt idx="8231">
                  <c:v>63.791366348911119</c:v>
                </c:pt>
                <c:pt idx="8232">
                  <c:v>63.799116484538494</c:v>
                </c:pt>
                <c:pt idx="8233">
                  <c:v>63.806866620165863</c:v>
                </c:pt>
                <c:pt idx="8234">
                  <c:v>63.814616755793239</c:v>
                </c:pt>
                <c:pt idx="8235">
                  <c:v>63.822366891420614</c:v>
                </c:pt>
                <c:pt idx="8236">
                  <c:v>63.830117027047983</c:v>
                </c:pt>
                <c:pt idx="8237">
                  <c:v>63.837867162675359</c:v>
                </c:pt>
                <c:pt idx="8238">
                  <c:v>63.845617298302734</c:v>
                </c:pt>
                <c:pt idx="8239">
                  <c:v>63.853367433930103</c:v>
                </c:pt>
                <c:pt idx="8240">
                  <c:v>63.861117569557479</c:v>
                </c:pt>
                <c:pt idx="8241">
                  <c:v>63.868867705184854</c:v>
                </c:pt>
                <c:pt idx="8242">
                  <c:v>63.876617840812223</c:v>
                </c:pt>
                <c:pt idx="8243">
                  <c:v>63.884367976439599</c:v>
                </c:pt>
                <c:pt idx="8244">
                  <c:v>63.892118112066974</c:v>
                </c:pt>
                <c:pt idx="8245">
                  <c:v>63.899868247694343</c:v>
                </c:pt>
                <c:pt idx="8246">
                  <c:v>63.907618383321719</c:v>
                </c:pt>
                <c:pt idx="8247">
                  <c:v>63.915368518949094</c:v>
                </c:pt>
                <c:pt idx="8248">
                  <c:v>63.92311865457647</c:v>
                </c:pt>
                <c:pt idx="8249">
                  <c:v>63.930868790203839</c:v>
                </c:pt>
                <c:pt idx="8250">
                  <c:v>63.938618925831214</c:v>
                </c:pt>
                <c:pt idx="8251">
                  <c:v>63.94636906145859</c:v>
                </c:pt>
                <c:pt idx="8252">
                  <c:v>63.954119197085959</c:v>
                </c:pt>
                <c:pt idx="8253">
                  <c:v>63.961869332713334</c:v>
                </c:pt>
                <c:pt idx="8254">
                  <c:v>63.96961946834071</c:v>
                </c:pt>
                <c:pt idx="8255">
                  <c:v>63.977369603968079</c:v>
                </c:pt>
                <c:pt idx="8256">
                  <c:v>63.985119739595454</c:v>
                </c:pt>
                <c:pt idx="8257">
                  <c:v>63.99286987522283</c:v>
                </c:pt>
                <c:pt idx="8258">
                  <c:v>64.000620010850199</c:v>
                </c:pt>
                <c:pt idx="8259">
                  <c:v>64.008370146477574</c:v>
                </c:pt>
                <c:pt idx="8260">
                  <c:v>64.01612028210495</c:v>
                </c:pt>
                <c:pt idx="8261">
                  <c:v>64.023870417732326</c:v>
                </c:pt>
                <c:pt idx="8262">
                  <c:v>64.031620553359701</c:v>
                </c:pt>
                <c:pt idx="8263">
                  <c:v>64.039370688987063</c:v>
                </c:pt>
                <c:pt idx="8264">
                  <c:v>64.047120824614439</c:v>
                </c:pt>
                <c:pt idx="8265">
                  <c:v>64.054870960241814</c:v>
                </c:pt>
                <c:pt idx="8266">
                  <c:v>64.06262109586919</c:v>
                </c:pt>
                <c:pt idx="8267">
                  <c:v>64.070371231496566</c:v>
                </c:pt>
                <c:pt idx="8268">
                  <c:v>64.078121367123941</c:v>
                </c:pt>
                <c:pt idx="8269">
                  <c:v>64.085871502751303</c:v>
                </c:pt>
                <c:pt idx="8270">
                  <c:v>64.093621638378679</c:v>
                </c:pt>
                <c:pt idx="8271">
                  <c:v>64.101371774006054</c:v>
                </c:pt>
                <c:pt idx="8272">
                  <c:v>64.10912190963343</c:v>
                </c:pt>
                <c:pt idx="8273">
                  <c:v>64.116872045260806</c:v>
                </c:pt>
                <c:pt idx="8274">
                  <c:v>64.124622180888181</c:v>
                </c:pt>
                <c:pt idx="8275">
                  <c:v>64.132372316515557</c:v>
                </c:pt>
                <c:pt idx="8276">
                  <c:v>64.140122452142919</c:v>
                </c:pt>
                <c:pt idx="8277">
                  <c:v>64.147872587770294</c:v>
                </c:pt>
                <c:pt idx="8278">
                  <c:v>64.15562272339767</c:v>
                </c:pt>
                <c:pt idx="8279">
                  <c:v>64.163372859025046</c:v>
                </c:pt>
                <c:pt idx="8280">
                  <c:v>64.171122994652421</c:v>
                </c:pt>
                <c:pt idx="8281">
                  <c:v>64.178873130279797</c:v>
                </c:pt>
                <c:pt idx="8282">
                  <c:v>64.186623265907158</c:v>
                </c:pt>
                <c:pt idx="8283">
                  <c:v>64.194373401534534</c:v>
                </c:pt>
                <c:pt idx="8284">
                  <c:v>64.20212353716191</c:v>
                </c:pt>
                <c:pt idx="8285">
                  <c:v>64.209873672789286</c:v>
                </c:pt>
                <c:pt idx="8286">
                  <c:v>64.217623808416661</c:v>
                </c:pt>
                <c:pt idx="8287">
                  <c:v>64.225373944044037</c:v>
                </c:pt>
                <c:pt idx="8288">
                  <c:v>64.233124079671413</c:v>
                </c:pt>
                <c:pt idx="8289">
                  <c:v>64.240874215298774</c:v>
                </c:pt>
                <c:pt idx="8290">
                  <c:v>64.24862435092615</c:v>
                </c:pt>
                <c:pt idx="8291">
                  <c:v>64.256374486553526</c:v>
                </c:pt>
                <c:pt idx="8292">
                  <c:v>64.264124622180901</c:v>
                </c:pt>
                <c:pt idx="8293">
                  <c:v>64.271874757808277</c:v>
                </c:pt>
                <c:pt idx="8294">
                  <c:v>64.279624893435653</c:v>
                </c:pt>
                <c:pt idx="8295">
                  <c:v>64.287375029063014</c:v>
                </c:pt>
                <c:pt idx="8296">
                  <c:v>64.29512516469039</c:v>
                </c:pt>
                <c:pt idx="8297">
                  <c:v>64.302875300317766</c:v>
                </c:pt>
                <c:pt idx="8298">
                  <c:v>64.310625435945141</c:v>
                </c:pt>
                <c:pt idx="8299">
                  <c:v>64.318375571572517</c:v>
                </c:pt>
                <c:pt idx="8300">
                  <c:v>64.326125707199893</c:v>
                </c:pt>
                <c:pt idx="8301">
                  <c:v>64.333875842827254</c:v>
                </c:pt>
                <c:pt idx="8302">
                  <c:v>64.34162597845463</c:v>
                </c:pt>
                <c:pt idx="8303">
                  <c:v>64.349376114082006</c:v>
                </c:pt>
                <c:pt idx="8304">
                  <c:v>64.357126249709381</c:v>
                </c:pt>
                <c:pt idx="8305">
                  <c:v>64.364876385336757</c:v>
                </c:pt>
                <c:pt idx="8306">
                  <c:v>64.372626520964133</c:v>
                </c:pt>
                <c:pt idx="8307">
                  <c:v>64.380376656591508</c:v>
                </c:pt>
                <c:pt idx="8308">
                  <c:v>64.38812679221887</c:v>
                </c:pt>
                <c:pt idx="8309">
                  <c:v>64.395876927846246</c:v>
                </c:pt>
                <c:pt idx="8310">
                  <c:v>64.403627063473621</c:v>
                </c:pt>
                <c:pt idx="8311">
                  <c:v>64.411377199100997</c:v>
                </c:pt>
                <c:pt idx="8312">
                  <c:v>64.419127334728373</c:v>
                </c:pt>
                <c:pt idx="8313">
                  <c:v>64.426877470355748</c:v>
                </c:pt>
                <c:pt idx="8314">
                  <c:v>64.43462760598311</c:v>
                </c:pt>
                <c:pt idx="8315">
                  <c:v>64.442377741610485</c:v>
                </c:pt>
                <c:pt idx="8316">
                  <c:v>64.450127877237861</c:v>
                </c:pt>
                <c:pt idx="8317">
                  <c:v>64.457878012865237</c:v>
                </c:pt>
                <c:pt idx="8318">
                  <c:v>64.465628148492613</c:v>
                </c:pt>
                <c:pt idx="8319">
                  <c:v>64.473378284119988</c:v>
                </c:pt>
                <c:pt idx="8320">
                  <c:v>64.481128419747364</c:v>
                </c:pt>
                <c:pt idx="8321">
                  <c:v>64.488878555374725</c:v>
                </c:pt>
                <c:pt idx="8322">
                  <c:v>64.496628691002101</c:v>
                </c:pt>
                <c:pt idx="8323">
                  <c:v>64.504378826629477</c:v>
                </c:pt>
                <c:pt idx="8324">
                  <c:v>64.512128962256853</c:v>
                </c:pt>
                <c:pt idx="8325">
                  <c:v>64.519879097884228</c:v>
                </c:pt>
                <c:pt idx="8326">
                  <c:v>64.527629233511604</c:v>
                </c:pt>
                <c:pt idx="8327">
                  <c:v>64.535379369138965</c:v>
                </c:pt>
                <c:pt idx="8328">
                  <c:v>64.543129504766341</c:v>
                </c:pt>
                <c:pt idx="8329">
                  <c:v>64.550879640393717</c:v>
                </c:pt>
                <c:pt idx="8330">
                  <c:v>64.558629776021093</c:v>
                </c:pt>
                <c:pt idx="8331">
                  <c:v>64.566379911648468</c:v>
                </c:pt>
                <c:pt idx="8332">
                  <c:v>64.574130047275844</c:v>
                </c:pt>
                <c:pt idx="8333">
                  <c:v>64.581880182903205</c:v>
                </c:pt>
                <c:pt idx="8334">
                  <c:v>64.589630318530581</c:v>
                </c:pt>
                <c:pt idx="8335">
                  <c:v>64.597380454157957</c:v>
                </c:pt>
                <c:pt idx="8336">
                  <c:v>64.605130589785333</c:v>
                </c:pt>
                <c:pt idx="8337">
                  <c:v>64.612880725412708</c:v>
                </c:pt>
                <c:pt idx="8338">
                  <c:v>64.620630861040084</c:v>
                </c:pt>
                <c:pt idx="8339">
                  <c:v>64.62838099666746</c:v>
                </c:pt>
                <c:pt idx="8340">
                  <c:v>64.636131132294821</c:v>
                </c:pt>
                <c:pt idx="8341">
                  <c:v>64.643881267922197</c:v>
                </c:pt>
                <c:pt idx="8342">
                  <c:v>64.651631403549572</c:v>
                </c:pt>
                <c:pt idx="8343">
                  <c:v>64.659381539176948</c:v>
                </c:pt>
                <c:pt idx="8344">
                  <c:v>64.667131674804324</c:v>
                </c:pt>
                <c:pt idx="8345">
                  <c:v>64.6748818104317</c:v>
                </c:pt>
                <c:pt idx="8346">
                  <c:v>64.682631946059061</c:v>
                </c:pt>
                <c:pt idx="8347">
                  <c:v>64.690382081686437</c:v>
                </c:pt>
                <c:pt idx="8348">
                  <c:v>64.698132217313812</c:v>
                </c:pt>
                <c:pt idx="8349">
                  <c:v>64.705882352941188</c:v>
                </c:pt>
                <c:pt idx="8350">
                  <c:v>64.713632488568564</c:v>
                </c:pt>
                <c:pt idx="8351">
                  <c:v>64.72138262419594</c:v>
                </c:pt>
                <c:pt idx="8352">
                  <c:v>64.729132759823315</c:v>
                </c:pt>
                <c:pt idx="8353">
                  <c:v>64.736882895450677</c:v>
                </c:pt>
                <c:pt idx="8354">
                  <c:v>64.744633031078052</c:v>
                </c:pt>
                <c:pt idx="8355">
                  <c:v>64.752383166705428</c:v>
                </c:pt>
                <c:pt idx="8356">
                  <c:v>64.760133302332804</c:v>
                </c:pt>
                <c:pt idx="8357">
                  <c:v>64.76788343796018</c:v>
                </c:pt>
                <c:pt idx="8358">
                  <c:v>64.775633573587555</c:v>
                </c:pt>
                <c:pt idx="8359">
                  <c:v>64.783383709214917</c:v>
                </c:pt>
                <c:pt idx="8360">
                  <c:v>64.791133844842292</c:v>
                </c:pt>
                <c:pt idx="8361">
                  <c:v>64.798883980469668</c:v>
                </c:pt>
                <c:pt idx="8362">
                  <c:v>64.806634116097044</c:v>
                </c:pt>
                <c:pt idx="8363">
                  <c:v>64.81438425172442</c:v>
                </c:pt>
                <c:pt idx="8364">
                  <c:v>64.822134387351795</c:v>
                </c:pt>
                <c:pt idx="8365">
                  <c:v>64.829884522979171</c:v>
                </c:pt>
                <c:pt idx="8366">
                  <c:v>64.837634658606532</c:v>
                </c:pt>
                <c:pt idx="8367">
                  <c:v>64.845384794233908</c:v>
                </c:pt>
                <c:pt idx="8368">
                  <c:v>64.853134929861284</c:v>
                </c:pt>
                <c:pt idx="8369">
                  <c:v>64.86088506548866</c:v>
                </c:pt>
                <c:pt idx="8370">
                  <c:v>64.868635201116035</c:v>
                </c:pt>
                <c:pt idx="8371">
                  <c:v>64.876385336743411</c:v>
                </c:pt>
                <c:pt idx="8372">
                  <c:v>64.884135472370772</c:v>
                </c:pt>
                <c:pt idx="8373">
                  <c:v>64.891885607998148</c:v>
                </c:pt>
                <c:pt idx="8374">
                  <c:v>64.899635743625524</c:v>
                </c:pt>
                <c:pt idx="8375">
                  <c:v>64.907385879252899</c:v>
                </c:pt>
                <c:pt idx="8376">
                  <c:v>64.915136014880275</c:v>
                </c:pt>
                <c:pt idx="8377">
                  <c:v>64.922886150507651</c:v>
                </c:pt>
                <c:pt idx="8378">
                  <c:v>64.930636286135012</c:v>
                </c:pt>
                <c:pt idx="8379">
                  <c:v>64.938386421762388</c:v>
                </c:pt>
                <c:pt idx="8380">
                  <c:v>64.946136557389764</c:v>
                </c:pt>
                <c:pt idx="8381">
                  <c:v>64.953886693017139</c:v>
                </c:pt>
                <c:pt idx="8382">
                  <c:v>64.961636828644515</c:v>
                </c:pt>
                <c:pt idx="8383">
                  <c:v>64.969386964271891</c:v>
                </c:pt>
                <c:pt idx="8384">
                  <c:v>64.977137099899267</c:v>
                </c:pt>
                <c:pt idx="8385">
                  <c:v>64.984887235526628</c:v>
                </c:pt>
                <c:pt idx="8386">
                  <c:v>64.992637371154004</c:v>
                </c:pt>
                <c:pt idx="8387">
                  <c:v>65.000387506781379</c:v>
                </c:pt>
                <c:pt idx="8388">
                  <c:v>65.008137642408755</c:v>
                </c:pt>
                <c:pt idx="8389">
                  <c:v>65.015887778036131</c:v>
                </c:pt>
                <c:pt idx="8390">
                  <c:v>65.023637913663507</c:v>
                </c:pt>
                <c:pt idx="8391">
                  <c:v>65.031388049290868</c:v>
                </c:pt>
                <c:pt idx="8392">
                  <c:v>65.039138184918244</c:v>
                </c:pt>
                <c:pt idx="8393">
                  <c:v>65.046888320545619</c:v>
                </c:pt>
                <c:pt idx="8394">
                  <c:v>65.054638456172995</c:v>
                </c:pt>
                <c:pt idx="8395">
                  <c:v>65.062388591800371</c:v>
                </c:pt>
                <c:pt idx="8396">
                  <c:v>65.070138727427747</c:v>
                </c:pt>
                <c:pt idx="8397">
                  <c:v>65.077888863055122</c:v>
                </c:pt>
                <c:pt idx="8398">
                  <c:v>65.085638998682484</c:v>
                </c:pt>
                <c:pt idx="8399">
                  <c:v>65.093389134309859</c:v>
                </c:pt>
                <c:pt idx="8400">
                  <c:v>65.101139269937235</c:v>
                </c:pt>
                <c:pt idx="8401">
                  <c:v>65.108889405564611</c:v>
                </c:pt>
                <c:pt idx="8402">
                  <c:v>65.116639541191986</c:v>
                </c:pt>
                <c:pt idx="8403">
                  <c:v>65.124389676819362</c:v>
                </c:pt>
                <c:pt idx="8404">
                  <c:v>65.132139812446724</c:v>
                </c:pt>
                <c:pt idx="8405">
                  <c:v>65.139889948074099</c:v>
                </c:pt>
                <c:pt idx="8406">
                  <c:v>65.147640083701475</c:v>
                </c:pt>
                <c:pt idx="8407">
                  <c:v>65.155390219328851</c:v>
                </c:pt>
                <c:pt idx="8408">
                  <c:v>65.163140354956226</c:v>
                </c:pt>
                <c:pt idx="8409">
                  <c:v>65.170890490583602</c:v>
                </c:pt>
                <c:pt idx="8410">
                  <c:v>65.178640626210964</c:v>
                </c:pt>
                <c:pt idx="8411">
                  <c:v>65.186390761838339</c:v>
                </c:pt>
                <c:pt idx="8412">
                  <c:v>65.194140897465715</c:v>
                </c:pt>
                <c:pt idx="8413">
                  <c:v>65.201891033093091</c:v>
                </c:pt>
                <c:pt idx="8414">
                  <c:v>65.209641168720466</c:v>
                </c:pt>
                <c:pt idx="8415">
                  <c:v>65.217391304347842</c:v>
                </c:pt>
                <c:pt idx="8416">
                  <c:v>65.225141439975218</c:v>
                </c:pt>
                <c:pt idx="8417">
                  <c:v>65.232891575602579</c:v>
                </c:pt>
                <c:pt idx="8418">
                  <c:v>65.240641711229955</c:v>
                </c:pt>
                <c:pt idx="8419">
                  <c:v>65.248391846857331</c:v>
                </c:pt>
                <c:pt idx="8420">
                  <c:v>65.256141982484706</c:v>
                </c:pt>
                <c:pt idx="8421">
                  <c:v>65.263892118112082</c:v>
                </c:pt>
                <c:pt idx="8422">
                  <c:v>65.271642253739458</c:v>
                </c:pt>
                <c:pt idx="8423">
                  <c:v>65.279392389366819</c:v>
                </c:pt>
                <c:pt idx="8424">
                  <c:v>65.287142524994195</c:v>
                </c:pt>
                <c:pt idx="8425">
                  <c:v>65.294892660621571</c:v>
                </c:pt>
                <c:pt idx="8426">
                  <c:v>65.302642796248946</c:v>
                </c:pt>
                <c:pt idx="8427">
                  <c:v>65.310392931876322</c:v>
                </c:pt>
                <c:pt idx="8428">
                  <c:v>65.318143067503698</c:v>
                </c:pt>
                <c:pt idx="8429">
                  <c:v>65.325893203131074</c:v>
                </c:pt>
                <c:pt idx="8430">
                  <c:v>65.333643338758435</c:v>
                </c:pt>
                <c:pt idx="8431">
                  <c:v>65.341393474385811</c:v>
                </c:pt>
                <c:pt idx="8432">
                  <c:v>65.349143610013186</c:v>
                </c:pt>
                <c:pt idx="8433">
                  <c:v>65.356893745640562</c:v>
                </c:pt>
                <c:pt idx="8434">
                  <c:v>65.364643881267938</c:v>
                </c:pt>
                <c:pt idx="8435">
                  <c:v>65.372394016895313</c:v>
                </c:pt>
                <c:pt idx="8436">
                  <c:v>65.380144152522675</c:v>
                </c:pt>
                <c:pt idx="8437">
                  <c:v>65.387894288150051</c:v>
                </c:pt>
                <c:pt idx="8438">
                  <c:v>65.395644423777426</c:v>
                </c:pt>
                <c:pt idx="8439">
                  <c:v>65.403394559404802</c:v>
                </c:pt>
                <c:pt idx="8440">
                  <c:v>65.411144695032178</c:v>
                </c:pt>
                <c:pt idx="8441">
                  <c:v>65.418894830659553</c:v>
                </c:pt>
                <c:pt idx="8442">
                  <c:v>65.426644966286915</c:v>
                </c:pt>
                <c:pt idx="8443">
                  <c:v>65.434395101914291</c:v>
                </c:pt>
                <c:pt idx="8444">
                  <c:v>65.442145237541666</c:v>
                </c:pt>
                <c:pt idx="8445">
                  <c:v>65.449895373169042</c:v>
                </c:pt>
                <c:pt idx="8446">
                  <c:v>65.457645508796418</c:v>
                </c:pt>
                <c:pt idx="8447">
                  <c:v>65.465395644423793</c:v>
                </c:pt>
                <c:pt idx="8448">
                  <c:v>65.473145780051169</c:v>
                </c:pt>
                <c:pt idx="8449">
                  <c:v>65.480895915678531</c:v>
                </c:pt>
                <c:pt idx="8450">
                  <c:v>65.488646051305906</c:v>
                </c:pt>
                <c:pt idx="8451">
                  <c:v>65.496396186933282</c:v>
                </c:pt>
                <c:pt idx="8452">
                  <c:v>65.504146322560658</c:v>
                </c:pt>
                <c:pt idx="8453">
                  <c:v>65.511896458188033</c:v>
                </c:pt>
                <c:pt idx="8454">
                  <c:v>65.519646593815409</c:v>
                </c:pt>
                <c:pt idx="8455">
                  <c:v>65.527396729442771</c:v>
                </c:pt>
                <c:pt idx="8456">
                  <c:v>65.535146865070146</c:v>
                </c:pt>
                <c:pt idx="8457">
                  <c:v>65.542897000697522</c:v>
                </c:pt>
                <c:pt idx="8458">
                  <c:v>65.550647136324898</c:v>
                </c:pt>
                <c:pt idx="8459">
                  <c:v>65.558397271952273</c:v>
                </c:pt>
                <c:pt idx="8460">
                  <c:v>65.566147407579649</c:v>
                </c:pt>
                <c:pt idx="8461">
                  <c:v>65.573897543207025</c:v>
                </c:pt>
                <c:pt idx="8462">
                  <c:v>65.581647678834386</c:v>
                </c:pt>
                <c:pt idx="8463">
                  <c:v>65.589397814461762</c:v>
                </c:pt>
                <c:pt idx="8464">
                  <c:v>65.597147950089138</c:v>
                </c:pt>
                <c:pt idx="8465">
                  <c:v>65.604898085716513</c:v>
                </c:pt>
                <c:pt idx="8466">
                  <c:v>65.612648221343889</c:v>
                </c:pt>
                <c:pt idx="8467">
                  <c:v>65.620398356971265</c:v>
                </c:pt>
                <c:pt idx="8468">
                  <c:v>65.628148492598626</c:v>
                </c:pt>
                <c:pt idx="8469">
                  <c:v>65.635898628226002</c:v>
                </c:pt>
                <c:pt idx="8470">
                  <c:v>65.643648763853378</c:v>
                </c:pt>
                <c:pt idx="8471">
                  <c:v>65.651398899480753</c:v>
                </c:pt>
                <c:pt idx="8472">
                  <c:v>65.659149035108129</c:v>
                </c:pt>
                <c:pt idx="8473">
                  <c:v>65.666899170735505</c:v>
                </c:pt>
                <c:pt idx="8474">
                  <c:v>65.674649306362866</c:v>
                </c:pt>
                <c:pt idx="8475">
                  <c:v>65.682399441990242</c:v>
                </c:pt>
                <c:pt idx="8476">
                  <c:v>65.690149577617618</c:v>
                </c:pt>
                <c:pt idx="8477">
                  <c:v>65.697899713244993</c:v>
                </c:pt>
                <c:pt idx="8478">
                  <c:v>65.705649848872369</c:v>
                </c:pt>
                <c:pt idx="8479">
                  <c:v>65.713399984499745</c:v>
                </c:pt>
                <c:pt idx="8480">
                  <c:v>65.72115012012712</c:v>
                </c:pt>
                <c:pt idx="8481">
                  <c:v>65.728900255754482</c:v>
                </c:pt>
                <c:pt idx="8482">
                  <c:v>65.736650391381858</c:v>
                </c:pt>
                <c:pt idx="8483">
                  <c:v>65.744400527009233</c:v>
                </c:pt>
                <c:pt idx="8484">
                  <c:v>65.752150662636609</c:v>
                </c:pt>
                <c:pt idx="8485">
                  <c:v>65.759900798263985</c:v>
                </c:pt>
                <c:pt idx="8486">
                  <c:v>65.76765093389136</c:v>
                </c:pt>
                <c:pt idx="8487">
                  <c:v>65.775401069518722</c:v>
                </c:pt>
                <c:pt idx="8488">
                  <c:v>65.783151205146098</c:v>
                </c:pt>
                <c:pt idx="8489">
                  <c:v>65.790901340773473</c:v>
                </c:pt>
                <c:pt idx="8490">
                  <c:v>65.798651476400849</c:v>
                </c:pt>
                <c:pt idx="8491">
                  <c:v>65.806401612028225</c:v>
                </c:pt>
                <c:pt idx="8492">
                  <c:v>65.8141517476556</c:v>
                </c:pt>
                <c:pt idx="8493">
                  <c:v>65.821901883282976</c:v>
                </c:pt>
                <c:pt idx="8494">
                  <c:v>65.829652018910338</c:v>
                </c:pt>
                <c:pt idx="8495">
                  <c:v>65.837402154537713</c:v>
                </c:pt>
                <c:pt idx="8496">
                  <c:v>65.845152290165089</c:v>
                </c:pt>
                <c:pt idx="8497">
                  <c:v>65.852902425792465</c:v>
                </c:pt>
                <c:pt idx="8498">
                  <c:v>65.86065256141984</c:v>
                </c:pt>
                <c:pt idx="8499">
                  <c:v>65.868402697047216</c:v>
                </c:pt>
                <c:pt idx="8500">
                  <c:v>65.876152832674578</c:v>
                </c:pt>
                <c:pt idx="8501">
                  <c:v>65.883902968301953</c:v>
                </c:pt>
                <c:pt idx="8502">
                  <c:v>65.891653103929329</c:v>
                </c:pt>
                <c:pt idx="8503">
                  <c:v>65.899403239556705</c:v>
                </c:pt>
                <c:pt idx="8504">
                  <c:v>65.90715337518408</c:v>
                </c:pt>
                <c:pt idx="8505">
                  <c:v>65.914903510811456</c:v>
                </c:pt>
                <c:pt idx="8506">
                  <c:v>65.922653646438818</c:v>
                </c:pt>
                <c:pt idx="8507">
                  <c:v>65.930403782066193</c:v>
                </c:pt>
                <c:pt idx="8508">
                  <c:v>65.938153917693569</c:v>
                </c:pt>
                <c:pt idx="8509">
                  <c:v>65.945904053320945</c:v>
                </c:pt>
                <c:pt idx="8510">
                  <c:v>65.95365418894832</c:v>
                </c:pt>
                <c:pt idx="8511">
                  <c:v>65.961404324575696</c:v>
                </c:pt>
                <c:pt idx="8512">
                  <c:v>65.969154460203072</c:v>
                </c:pt>
                <c:pt idx="8513">
                  <c:v>65.976904595830433</c:v>
                </c:pt>
                <c:pt idx="8514">
                  <c:v>65.984654731457809</c:v>
                </c:pt>
                <c:pt idx="8515">
                  <c:v>65.992404867085185</c:v>
                </c:pt>
                <c:pt idx="8516">
                  <c:v>66.00015500271256</c:v>
                </c:pt>
                <c:pt idx="8517">
                  <c:v>66.007905138339936</c:v>
                </c:pt>
                <c:pt idx="8518">
                  <c:v>66.015655273967312</c:v>
                </c:pt>
                <c:pt idx="8519">
                  <c:v>66.023405409594673</c:v>
                </c:pt>
                <c:pt idx="8520">
                  <c:v>66.031155545222049</c:v>
                </c:pt>
                <c:pt idx="8521">
                  <c:v>66.038905680849425</c:v>
                </c:pt>
                <c:pt idx="8522">
                  <c:v>66.0466558164768</c:v>
                </c:pt>
                <c:pt idx="8523">
                  <c:v>66.054405952104176</c:v>
                </c:pt>
                <c:pt idx="8524">
                  <c:v>66.062156087731552</c:v>
                </c:pt>
                <c:pt idx="8525">
                  <c:v>66.069906223358927</c:v>
                </c:pt>
                <c:pt idx="8526">
                  <c:v>66.077656358986289</c:v>
                </c:pt>
                <c:pt idx="8527">
                  <c:v>66.085406494613665</c:v>
                </c:pt>
                <c:pt idx="8528">
                  <c:v>66.09315663024104</c:v>
                </c:pt>
                <c:pt idx="8529">
                  <c:v>66.100906765868416</c:v>
                </c:pt>
                <c:pt idx="8530">
                  <c:v>66.108656901495792</c:v>
                </c:pt>
                <c:pt idx="8531">
                  <c:v>66.116407037123167</c:v>
                </c:pt>
                <c:pt idx="8532">
                  <c:v>66.124157172750529</c:v>
                </c:pt>
                <c:pt idx="8533">
                  <c:v>66.131907308377905</c:v>
                </c:pt>
                <c:pt idx="8534">
                  <c:v>66.13965744400528</c:v>
                </c:pt>
                <c:pt idx="8535">
                  <c:v>66.147407579632656</c:v>
                </c:pt>
                <c:pt idx="8536">
                  <c:v>66.155157715260032</c:v>
                </c:pt>
                <c:pt idx="8537">
                  <c:v>66.162907850887407</c:v>
                </c:pt>
                <c:pt idx="8538">
                  <c:v>66.170657986514783</c:v>
                </c:pt>
                <c:pt idx="8539">
                  <c:v>66.178408122142145</c:v>
                </c:pt>
                <c:pt idx="8540">
                  <c:v>66.18615825776952</c:v>
                </c:pt>
                <c:pt idx="8541">
                  <c:v>66.193908393396896</c:v>
                </c:pt>
                <c:pt idx="8542">
                  <c:v>66.201658529024272</c:v>
                </c:pt>
                <c:pt idx="8543">
                  <c:v>66.209408664651647</c:v>
                </c:pt>
                <c:pt idx="8544">
                  <c:v>66.217158800279023</c:v>
                </c:pt>
                <c:pt idx="8545">
                  <c:v>66.224908935906384</c:v>
                </c:pt>
                <c:pt idx="8546">
                  <c:v>66.23265907153376</c:v>
                </c:pt>
                <c:pt idx="8547">
                  <c:v>66.240409207161136</c:v>
                </c:pt>
                <c:pt idx="8548">
                  <c:v>66.248159342788512</c:v>
                </c:pt>
                <c:pt idx="8549">
                  <c:v>66.255909478415887</c:v>
                </c:pt>
                <c:pt idx="8550">
                  <c:v>66.263659614043263</c:v>
                </c:pt>
                <c:pt idx="8551">
                  <c:v>66.271409749670624</c:v>
                </c:pt>
                <c:pt idx="8552">
                  <c:v>66.279159885298</c:v>
                </c:pt>
                <c:pt idx="8553">
                  <c:v>66.286910020925376</c:v>
                </c:pt>
                <c:pt idx="8554">
                  <c:v>66.294660156552752</c:v>
                </c:pt>
                <c:pt idx="8555">
                  <c:v>66.302410292180127</c:v>
                </c:pt>
                <c:pt idx="8556">
                  <c:v>66.310160427807503</c:v>
                </c:pt>
                <c:pt idx="8557">
                  <c:v>66.317910563434879</c:v>
                </c:pt>
                <c:pt idx="8558">
                  <c:v>66.32566069906224</c:v>
                </c:pt>
                <c:pt idx="8559">
                  <c:v>66.333410834689616</c:v>
                </c:pt>
                <c:pt idx="8560">
                  <c:v>66.341160970316992</c:v>
                </c:pt>
                <c:pt idx="8561">
                  <c:v>66.348911105944367</c:v>
                </c:pt>
                <c:pt idx="8562">
                  <c:v>66.356661241571743</c:v>
                </c:pt>
                <c:pt idx="8563">
                  <c:v>66.364411377199119</c:v>
                </c:pt>
                <c:pt idx="8564">
                  <c:v>66.37216151282648</c:v>
                </c:pt>
                <c:pt idx="8565">
                  <c:v>66.379911648453856</c:v>
                </c:pt>
                <c:pt idx="8566">
                  <c:v>66.387661784081232</c:v>
                </c:pt>
                <c:pt idx="8567">
                  <c:v>66.395411919708607</c:v>
                </c:pt>
                <c:pt idx="8568">
                  <c:v>66.403162055335983</c:v>
                </c:pt>
                <c:pt idx="8569">
                  <c:v>66.410912190963359</c:v>
                </c:pt>
                <c:pt idx="8570">
                  <c:v>66.418662326590734</c:v>
                </c:pt>
                <c:pt idx="8571">
                  <c:v>66.426412462218096</c:v>
                </c:pt>
                <c:pt idx="8572">
                  <c:v>66.434162597845472</c:v>
                </c:pt>
                <c:pt idx="8573">
                  <c:v>66.441912733472847</c:v>
                </c:pt>
                <c:pt idx="8574">
                  <c:v>66.449662869100223</c:v>
                </c:pt>
                <c:pt idx="8575">
                  <c:v>66.457413004727599</c:v>
                </c:pt>
                <c:pt idx="8576">
                  <c:v>66.465163140354974</c:v>
                </c:pt>
                <c:pt idx="8577">
                  <c:v>66.472913275982336</c:v>
                </c:pt>
                <c:pt idx="8578">
                  <c:v>66.480663411609711</c:v>
                </c:pt>
                <c:pt idx="8579">
                  <c:v>66.488413547237087</c:v>
                </c:pt>
                <c:pt idx="8580">
                  <c:v>66.496163682864463</c:v>
                </c:pt>
                <c:pt idx="8581">
                  <c:v>66.503913818491839</c:v>
                </c:pt>
                <c:pt idx="8582">
                  <c:v>66.511663954119214</c:v>
                </c:pt>
                <c:pt idx="8583">
                  <c:v>66.519414089746576</c:v>
                </c:pt>
                <c:pt idx="8584">
                  <c:v>66.527164225373951</c:v>
                </c:pt>
                <c:pt idx="8585">
                  <c:v>66.534914361001327</c:v>
                </c:pt>
                <c:pt idx="8586">
                  <c:v>66.542664496628703</c:v>
                </c:pt>
                <c:pt idx="8587">
                  <c:v>66.550414632256079</c:v>
                </c:pt>
                <c:pt idx="8588">
                  <c:v>66.558164767883454</c:v>
                </c:pt>
                <c:pt idx="8589">
                  <c:v>66.56591490351083</c:v>
                </c:pt>
                <c:pt idx="8590">
                  <c:v>66.573665039138191</c:v>
                </c:pt>
                <c:pt idx="8591">
                  <c:v>66.581415174765567</c:v>
                </c:pt>
                <c:pt idx="8592">
                  <c:v>66.589165310392943</c:v>
                </c:pt>
                <c:pt idx="8593">
                  <c:v>66.596915446020319</c:v>
                </c:pt>
                <c:pt idx="8594">
                  <c:v>66.604665581647694</c:v>
                </c:pt>
                <c:pt idx="8595">
                  <c:v>66.61241571727507</c:v>
                </c:pt>
                <c:pt idx="8596">
                  <c:v>66.620165852902431</c:v>
                </c:pt>
                <c:pt idx="8597">
                  <c:v>66.627915988529807</c:v>
                </c:pt>
                <c:pt idx="8598">
                  <c:v>66.635666124157183</c:v>
                </c:pt>
                <c:pt idx="8599">
                  <c:v>66.643416259784559</c:v>
                </c:pt>
                <c:pt idx="8600">
                  <c:v>66.651166395411934</c:v>
                </c:pt>
                <c:pt idx="8601">
                  <c:v>66.65891653103931</c:v>
                </c:pt>
                <c:pt idx="8602">
                  <c:v>66.666666666666686</c:v>
                </c:pt>
                <c:pt idx="8603">
                  <c:v>66.674416802294047</c:v>
                </c:pt>
                <c:pt idx="8604">
                  <c:v>66.682166937921423</c:v>
                </c:pt>
                <c:pt idx="8605">
                  <c:v>66.689917073548798</c:v>
                </c:pt>
                <c:pt idx="8606">
                  <c:v>66.697667209176174</c:v>
                </c:pt>
                <c:pt idx="8607">
                  <c:v>66.70541734480355</c:v>
                </c:pt>
                <c:pt idx="8608">
                  <c:v>66.713167480430926</c:v>
                </c:pt>
                <c:pt idx="8609">
                  <c:v>66.720917616058287</c:v>
                </c:pt>
                <c:pt idx="8610">
                  <c:v>66.728667751685663</c:v>
                </c:pt>
                <c:pt idx="8611">
                  <c:v>66.736417887313038</c:v>
                </c:pt>
                <c:pt idx="8612">
                  <c:v>66.744168022940414</c:v>
                </c:pt>
                <c:pt idx="8613">
                  <c:v>66.75191815856779</c:v>
                </c:pt>
                <c:pt idx="8614">
                  <c:v>66.759668294195166</c:v>
                </c:pt>
                <c:pt idx="8615">
                  <c:v>66.767418429822527</c:v>
                </c:pt>
                <c:pt idx="8616">
                  <c:v>66.775168565449903</c:v>
                </c:pt>
                <c:pt idx="8617">
                  <c:v>66.782918701077278</c:v>
                </c:pt>
                <c:pt idx="8618">
                  <c:v>66.790668836704654</c:v>
                </c:pt>
                <c:pt idx="8619">
                  <c:v>66.79841897233203</c:v>
                </c:pt>
                <c:pt idx="8620">
                  <c:v>66.806169107959406</c:v>
                </c:pt>
                <c:pt idx="8621">
                  <c:v>66.813919243586781</c:v>
                </c:pt>
                <c:pt idx="8622">
                  <c:v>66.821669379214143</c:v>
                </c:pt>
                <c:pt idx="8623">
                  <c:v>66.829419514841518</c:v>
                </c:pt>
                <c:pt idx="8624">
                  <c:v>66.837169650468894</c:v>
                </c:pt>
                <c:pt idx="8625">
                  <c:v>66.84491978609627</c:v>
                </c:pt>
                <c:pt idx="8626">
                  <c:v>66.852669921723646</c:v>
                </c:pt>
                <c:pt idx="8627">
                  <c:v>66.860420057351021</c:v>
                </c:pt>
                <c:pt idx="8628">
                  <c:v>66.868170192978383</c:v>
                </c:pt>
                <c:pt idx="8629">
                  <c:v>66.875920328605758</c:v>
                </c:pt>
                <c:pt idx="8630">
                  <c:v>66.883670464233134</c:v>
                </c:pt>
                <c:pt idx="8631">
                  <c:v>66.89142059986051</c:v>
                </c:pt>
                <c:pt idx="8632">
                  <c:v>66.899170735487886</c:v>
                </c:pt>
                <c:pt idx="8633">
                  <c:v>66.906920871115261</c:v>
                </c:pt>
                <c:pt idx="8634">
                  <c:v>66.914671006742637</c:v>
                </c:pt>
                <c:pt idx="8635">
                  <c:v>66.922421142369998</c:v>
                </c:pt>
                <c:pt idx="8636">
                  <c:v>66.930171277997374</c:v>
                </c:pt>
                <c:pt idx="8637">
                  <c:v>66.93792141362475</c:v>
                </c:pt>
                <c:pt idx="8638">
                  <c:v>66.945671549252125</c:v>
                </c:pt>
                <c:pt idx="8639">
                  <c:v>66.953421684879501</c:v>
                </c:pt>
                <c:pt idx="8640">
                  <c:v>66.961171820506877</c:v>
                </c:pt>
                <c:pt idx="8641">
                  <c:v>66.968921956134238</c:v>
                </c:pt>
                <c:pt idx="8642">
                  <c:v>66.976672091761614</c:v>
                </c:pt>
                <c:pt idx="8643">
                  <c:v>66.98442222738899</c:v>
                </c:pt>
                <c:pt idx="8644">
                  <c:v>66.992172363016365</c:v>
                </c:pt>
                <c:pt idx="8645">
                  <c:v>66.999922498643741</c:v>
                </c:pt>
                <c:pt idx="8646">
                  <c:v>67.007672634271117</c:v>
                </c:pt>
                <c:pt idx="8647">
                  <c:v>67.015422769898478</c:v>
                </c:pt>
                <c:pt idx="8648">
                  <c:v>67.023172905525854</c:v>
                </c:pt>
                <c:pt idx="8649">
                  <c:v>67.03092304115323</c:v>
                </c:pt>
                <c:pt idx="8650">
                  <c:v>67.038673176780605</c:v>
                </c:pt>
                <c:pt idx="8651">
                  <c:v>67.046423312407981</c:v>
                </c:pt>
                <c:pt idx="8652">
                  <c:v>67.054173448035357</c:v>
                </c:pt>
                <c:pt idx="8653">
                  <c:v>67.061923583662733</c:v>
                </c:pt>
                <c:pt idx="8654">
                  <c:v>67.069673719290094</c:v>
                </c:pt>
                <c:pt idx="8655">
                  <c:v>67.07742385491747</c:v>
                </c:pt>
                <c:pt idx="8656">
                  <c:v>67.085173990544845</c:v>
                </c:pt>
                <c:pt idx="8657">
                  <c:v>67.092924126172221</c:v>
                </c:pt>
                <c:pt idx="8658">
                  <c:v>67.100674261799597</c:v>
                </c:pt>
                <c:pt idx="8659">
                  <c:v>67.108424397426973</c:v>
                </c:pt>
                <c:pt idx="8660">
                  <c:v>67.116174533054334</c:v>
                </c:pt>
                <c:pt idx="8661">
                  <c:v>67.12392466868171</c:v>
                </c:pt>
                <c:pt idx="8662">
                  <c:v>67.131674804309085</c:v>
                </c:pt>
                <c:pt idx="8663">
                  <c:v>67.139424939936461</c:v>
                </c:pt>
                <c:pt idx="8664">
                  <c:v>67.147175075563837</c:v>
                </c:pt>
                <c:pt idx="8665">
                  <c:v>67.154925211191212</c:v>
                </c:pt>
                <c:pt idx="8666">
                  <c:v>67.162675346818588</c:v>
                </c:pt>
                <c:pt idx="8667">
                  <c:v>67.17042548244595</c:v>
                </c:pt>
                <c:pt idx="8668">
                  <c:v>67.178175618073325</c:v>
                </c:pt>
                <c:pt idx="8669">
                  <c:v>67.185925753700701</c:v>
                </c:pt>
                <c:pt idx="8670">
                  <c:v>67.193675889328077</c:v>
                </c:pt>
                <c:pt idx="8671">
                  <c:v>67.201426024955452</c:v>
                </c:pt>
                <c:pt idx="8672">
                  <c:v>67.209176160582828</c:v>
                </c:pt>
                <c:pt idx="8673">
                  <c:v>67.21692629621019</c:v>
                </c:pt>
                <c:pt idx="8674">
                  <c:v>67.224676431837565</c:v>
                </c:pt>
                <c:pt idx="8675">
                  <c:v>67.232426567464941</c:v>
                </c:pt>
                <c:pt idx="8676">
                  <c:v>67.240176703092317</c:v>
                </c:pt>
                <c:pt idx="8677">
                  <c:v>67.247926838719692</c:v>
                </c:pt>
                <c:pt idx="8678">
                  <c:v>67.255676974347068</c:v>
                </c:pt>
                <c:pt idx="8679">
                  <c:v>67.26342710997443</c:v>
                </c:pt>
                <c:pt idx="8680">
                  <c:v>67.271177245601805</c:v>
                </c:pt>
                <c:pt idx="8681">
                  <c:v>67.278927381229181</c:v>
                </c:pt>
                <c:pt idx="8682">
                  <c:v>67.286677516856557</c:v>
                </c:pt>
                <c:pt idx="8683">
                  <c:v>67.294427652483932</c:v>
                </c:pt>
                <c:pt idx="8684">
                  <c:v>67.302177788111308</c:v>
                </c:pt>
                <c:pt idx="8685">
                  <c:v>67.309927923738684</c:v>
                </c:pt>
                <c:pt idx="8686">
                  <c:v>67.317678059366045</c:v>
                </c:pt>
                <c:pt idx="8687">
                  <c:v>67.325428194993421</c:v>
                </c:pt>
                <c:pt idx="8688">
                  <c:v>67.333178330620797</c:v>
                </c:pt>
                <c:pt idx="8689">
                  <c:v>67.340928466248172</c:v>
                </c:pt>
                <c:pt idx="8690">
                  <c:v>67.348678601875548</c:v>
                </c:pt>
                <c:pt idx="8691">
                  <c:v>67.356428737502924</c:v>
                </c:pt>
                <c:pt idx="8692">
                  <c:v>67.364178873130285</c:v>
                </c:pt>
                <c:pt idx="8693">
                  <c:v>67.371929008757661</c:v>
                </c:pt>
                <c:pt idx="8694">
                  <c:v>67.379679144385037</c:v>
                </c:pt>
                <c:pt idx="8695">
                  <c:v>67.387429280012412</c:v>
                </c:pt>
                <c:pt idx="8696">
                  <c:v>67.395179415639788</c:v>
                </c:pt>
                <c:pt idx="8697">
                  <c:v>67.402929551267164</c:v>
                </c:pt>
                <c:pt idx="8698">
                  <c:v>67.410679686894539</c:v>
                </c:pt>
                <c:pt idx="8699">
                  <c:v>67.418429822521901</c:v>
                </c:pt>
                <c:pt idx="8700">
                  <c:v>67.426179958149277</c:v>
                </c:pt>
                <c:pt idx="8701">
                  <c:v>67.433930093776652</c:v>
                </c:pt>
                <c:pt idx="8702">
                  <c:v>67.441680229404028</c:v>
                </c:pt>
                <c:pt idx="8703">
                  <c:v>67.449430365031404</c:v>
                </c:pt>
                <c:pt idx="8704">
                  <c:v>67.457180500658779</c:v>
                </c:pt>
                <c:pt idx="8705">
                  <c:v>67.464930636286141</c:v>
                </c:pt>
                <c:pt idx="8706">
                  <c:v>67.472680771913517</c:v>
                </c:pt>
                <c:pt idx="8707">
                  <c:v>67.480430907540892</c:v>
                </c:pt>
                <c:pt idx="8708">
                  <c:v>67.488181043168268</c:v>
                </c:pt>
                <c:pt idx="8709">
                  <c:v>67.495931178795644</c:v>
                </c:pt>
                <c:pt idx="8710">
                  <c:v>67.503681314423019</c:v>
                </c:pt>
                <c:pt idx="8711">
                  <c:v>67.511431450050395</c:v>
                </c:pt>
                <c:pt idx="8712">
                  <c:v>67.519181585677757</c:v>
                </c:pt>
                <c:pt idx="8713">
                  <c:v>67.526931721305132</c:v>
                </c:pt>
                <c:pt idx="8714">
                  <c:v>67.534681856932508</c:v>
                </c:pt>
                <c:pt idx="8715">
                  <c:v>67.542431992559884</c:v>
                </c:pt>
                <c:pt idx="8716">
                  <c:v>67.550182128187259</c:v>
                </c:pt>
                <c:pt idx="8717">
                  <c:v>67.557932263814635</c:v>
                </c:pt>
                <c:pt idx="8718">
                  <c:v>67.565682399441997</c:v>
                </c:pt>
                <c:pt idx="8719">
                  <c:v>67.573432535069372</c:v>
                </c:pt>
                <c:pt idx="8720">
                  <c:v>67.581182670696748</c:v>
                </c:pt>
                <c:pt idx="8721">
                  <c:v>67.588932806324124</c:v>
                </c:pt>
                <c:pt idx="8722">
                  <c:v>67.596682941951499</c:v>
                </c:pt>
                <c:pt idx="8723">
                  <c:v>67.604433077578875</c:v>
                </c:pt>
                <c:pt idx="8724">
                  <c:v>67.612183213206237</c:v>
                </c:pt>
                <c:pt idx="8725">
                  <c:v>67.619933348833612</c:v>
                </c:pt>
                <c:pt idx="8726">
                  <c:v>67.627683484460988</c:v>
                </c:pt>
                <c:pt idx="8727">
                  <c:v>67.635433620088364</c:v>
                </c:pt>
                <c:pt idx="8728">
                  <c:v>67.643183755715739</c:v>
                </c:pt>
                <c:pt idx="8729">
                  <c:v>67.650933891343115</c:v>
                </c:pt>
                <c:pt idx="8730">
                  <c:v>67.658684026970491</c:v>
                </c:pt>
                <c:pt idx="8731">
                  <c:v>67.666434162597852</c:v>
                </c:pt>
                <c:pt idx="8732">
                  <c:v>67.674184298225228</c:v>
                </c:pt>
                <c:pt idx="8733">
                  <c:v>67.681934433852604</c:v>
                </c:pt>
                <c:pt idx="8734">
                  <c:v>67.689684569479979</c:v>
                </c:pt>
                <c:pt idx="8735">
                  <c:v>67.697434705107355</c:v>
                </c:pt>
                <c:pt idx="8736">
                  <c:v>67.705184840734731</c:v>
                </c:pt>
                <c:pt idx="8737">
                  <c:v>67.712934976362092</c:v>
                </c:pt>
                <c:pt idx="8738">
                  <c:v>67.720685111989468</c:v>
                </c:pt>
                <c:pt idx="8739">
                  <c:v>67.728435247616844</c:v>
                </c:pt>
                <c:pt idx="8740">
                  <c:v>67.736185383244219</c:v>
                </c:pt>
                <c:pt idx="8741">
                  <c:v>67.743935518871595</c:v>
                </c:pt>
                <c:pt idx="8742">
                  <c:v>67.751685654498971</c:v>
                </c:pt>
                <c:pt idx="8743">
                  <c:v>67.759435790126346</c:v>
                </c:pt>
                <c:pt idx="8744">
                  <c:v>67.767185925753708</c:v>
                </c:pt>
                <c:pt idx="8745">
                  <c:v>67.774936061381084</c:v>
                </c:pt>
                <c:pt idx="8746">
                  <c:v>67.782686197008459</c:v>
                </c:pt>
                <c:pt idx="8747">
                  <c:v>67.790436332635835</c:v>
                </c:pt>
                <c:pt idx="8748">
                  <c:v>67.798186468263211</c:v>
                </c:pt>
                <c:pt idx="8749">
                  <c:v>67.805936603890586</c:v>
                </c:pt>
                <c:pt idx="8750">
                  <c:v>67.813686739517948</c:v>
                </c:pt>
                <c:pt idx="8751">
                  <c:v>67.821436875145324</c:v>
                </c:pt>
                <c:pt idx="8752">
                  <c:v>67.829187010772699</c:v>
                </c:pt>
                <c:pt idx="8753">
                  <c:v>67.836937146400075</c:v>
                </c:pt>
                <c:pt idx="8754">
                  <c:v>67.844687282027451</c:v>
                </c:pt>
                <c:pt idx="8755">
                  <c:v>67.852437417654826</c:v>
                </c:pt>
                <c:pt idx="8756">
                  <c:v>67.860187553282188</c:v>
                </c:pt>
                <c:pt idx="8757">
                  <c:v>67.867937688909564</c:v>
                </c:pt>
                <c:pt idx="8758">
                  <c:v>67.875687824536939</c:v>
                </c:pt>
                <c:pt idx="8759">
                  <c:v>67.883437960164315</c:v>
                </c:pt>
                <c:pt idx="8760">
                  <c:v>67.891188095791691</c:v>
                </c:pt>
                <c:pt idx="8761">
                  <c:v>67.898938231419066</c:v>
                </c:pt>
                <c:pt idx="8762">
                  <c:v>67.906688367046442</c:v>
                </c:pt>
                <c:pt idx="8763">
                  <c:v>67.914438502673804</c:v>
                </c:pt>
                <c:pt idx="8764">
                  <c:v>67.922188638301179</c:v>
                </c:pt>
                <c:pt idx="8765">
                  <c:v>67.929938773928555</c:v>
                </c:pt>
                <c:pt idx="8766">
                  <c:v>67.937688909555931</c:v>
                </c:pt>
                <c:pt idx="8767">
                  <c:v>67.945439045183306</c:v>
                </c:pt>
                <c:pt idx="8768">
                  <c:v>67.953189180810682</c:v>
                </c:pt>
                <c:pt idx="8769">
                  <c:v>67.960939316438044</c:v>
                </c:pt>
                <c:pt idx="8770">
                  <c:v>67.968689452065419</c:v>
                </c:pt>
                <c:pt idx="8771">
                  <c:v>67.976439587692795</c:v>
                </c:pt>
                <c:pt idx="8772">
                  <c:v>67.984189723320171</c:v>
                </c:pt>
                <c:pt idx="8773">
                  <c:v>67.991939858947546</c:v>
                </c:pt>
                <c:pt idx="8774">
                  <c:v>67.999689994574922</c:v>
                </c:pt>
                <c:pt idx="8775">
                  <c:v>68.007440130202298</c:v>
                </c:pt>
                <c:pt idx="8776">
                  <c:v>68.015190265829659</c:v>
                </c:pt>
                <c:pt idx="8777">
                  <c:v>68.022940401457035</c:v>
                </c:pt>
                <c:pt idx="8778">
                  <c:v>68.030690537084411</c:v>
                </c:pt>
                <c:pt idx="8779">
                  <c:v>68.038440672711786</c:v>
                </c:pt>
                <c:pt idx="8780">
                  <c:v>68.046190808339162</c:v>
                </c:pt>
                <c:pt idx="8781">
                  <c:v>68.053940943966538</c:v>
                </c:pt>
                <c:pt idx="8782">
                  <c:v>68.061691079593899</c:v>
                </c:pt>
                <c:pt idx="8783">
                  <c:v>68.069441215221275</c:v>
                </c:pt>
                <c:pt idx="8784">
                  <c:v>68.077191350848651</c:v>
                </c:pt>
                <c:pt idx="8785">
                  <c:v>68.084941486476026</c:v>
                </c:pt>
                <c:pt idx="8786">
                  <c:v>68.092691622103402</c:v>
                </c:pt>
                <c:pt idx="8787">
                  <c:v>68.100441757730778</c:v>
                </c:pt>
                <c:pt idx="8788">
                  <c:v>68.108191893358139</c:v>
                </c:pt>
                <c:pt idx="8789">
                  <c:v>68.115942028985515</c:v>
                </c:pt>
                <c:pt idx="8790">
                  <c:v>68.123692164612891</c:v>
                </c:pt>
                <c:pt idx="8791">
                  <c:v>68.131442300240266</c:v>
                </c:pt>
                <c:pt idx="8792">
                  <c:v>68.139192435867642</c:v>
                </c:pt>
                <c:pt idx="8793">
                  <c:v>68.146942571495018</c:v>
                </c:pt>
                <c:pt idx="8794">
                  <c:v>68.154692707122393</c:v>
                </c:pt>
                <c:pt idx="8795">
                  <c:v>68.162442842749755</c:v>
                </c:pt>
                <c:pt idx="8796">
                  <c:v>68.170192978377131</c:v>
                </c:pt>
                <c:pt idx="8797">
                  <c:v>68.177943114004506</c:v>
                </c:pt>
                <c:pt idx="8798">
                  <c:v>68.185693249631882</c:v>
                </c:pt>
                <c:pt idx="8799">
                  <c:v>68.193443385259258</c:v>
                </c:pt>
                <c:pt idx="8800">
                  <c:v>68.201193520886633</c:v>
                </c:pt>
                <c:pt idx="8801">
                  <c:v>68.208943656513995</c:v>
                </c:pt>
                <c:pt idx="8802">
                  <c:v>68.216693792141371</c:v>
                </c:pt>
                <c:pt idx="8803">
                  <c:v>68.224443927768746</c:v>
                </c:pt>
                <c:pt idx="8804">
                  <c:v>68.232194063396122</c:v>
                </c:pt>
                <c:pt idx="8805">
                  <c:v>68.239944199023498</c:v>
                </c:pt>
                <c:pt idx="8806">
                  <c:v>68.247694334650873</c:v>
                </c:pt>
                <c:pt idx="8807">
                  <c:v>68.255444470278249</c:v>
                </c:pt>
                <c:pt idx="8808">
                  <c:v>68.263194605905611</c:v>
                </c:pt>
                <c:pt idx="8809">
                  <c:v>68.270944741532986</c:v>
                </c:pt>
                <c:pt idx="8810">
                  <c:v>68.278694877160362</c:v>
                </c:pt>
                <c:pt idx="8811">
                  <c:v>68.286445012787738</c:v>
                </c:pt>
                <c:pt idx="8812">
                  <c:v>68.294195148415113</c:v>
                </c:pt>
                <c:pt idx="8813">
                  <c:v>68.301945284042489</c:v>
                </c:pt>
                <c:pt idx="8814">
                  <c:v>68.30969541966985</c:v>
                </c:pt>
                <c:pt idx="8815">
                  <c:v>68.317445555297226</c:v>
                </c:pt>
                <c:pt idx="8816">
                  <c:v>68.325195690924602</c:v>
                </c:pt>
                <c:pt idx="8817">
                  <c:v>68.332945826551978</c:v>
                </c:pt>
                <c:pt idx="8818">
                  <c:v>68.340695962179353</c:v>
                </c:pt>
                <c:pt idx="8819">
                  <c:v>68.348446097806729</c:v>
                </c:pt>
                <c:pt idx="8820">
                  <c:v>68.35619623343409</c:v>
                </c:pt>
                <c:pt idx="8821">
                  <c:v>68.363946369061466</c:v>
                </c:pt>
                <c:pt idx="8822">
                  <c:v>68.371696504688842</c:v>
                </c:pt>
                <c:pt idx="8823">
                  <c:v>68.379446640316218</c:v>
                </c:pt>
                <c:pt idx="8824">
                  <c:v>68.387196775943593</c:v>
                </c:pt>
                <c:pt idx="8825">
                  <c:v>68.394946911570969</c:v>
                </c:pt>
                <c:pt idx="8826">
                  <c:v>68.402697047198345</c:v>
                </c:pt>
                <c:pt idx="8827">
                  <c:v>68.410447182825706</c:v>
                </c:pt>
                <c:pt idx="8828">
                  <c:v>68.418197318453082</c:v>
                </c:pt>
                <c:pt idx="8829">
                  <c:v>68.425947454080458</c:v>
                </c:pt>
                <c:pt idx="8830">
                  <c:v>68.433697589707833</c:v>
                </c:pt>
                <c:pt idx="8831">
                  <c:v>68.441447725335209</c:v>
                </c:pt>
                <c:pt idx="8832">
                  <c:v>68.449197860962585</c:v>
                </c:pt>
                <c:pt idx="8833">
                  <c:v>68.456947996589946</c:v>
                </c:pt>
                <c:pt idx="8834">
                  <c:v>68.464698132217322</c:v>
                </c:pt>
                <c:pt idx="8835">
                  <c:v>68.472448267844698</c:v>
                </c:pt>
                <c:pt idx="8836">
                  <c:v>68.480198403472073</c:v>
                </c:pt>
                <c:pt idx="8837">
                  <c:v>68.487948539099449</c:v>
                </c:pt>
                <c:pt idx="8838">
                  <c:v>68.495698674726825</c:v>
                </c:pt>
                <c:pt idx="8839">
                  <c:v>68.5034488103542</c:v>
                </c:pt>
                <c:pt idx="8840">
                  <c:v>68.511198945981562</c:v>
                </c:pt>
                <c:pt idx="8841">
                  <c:v>68.518949081608937</c:v>
                </c:pt>
                <c:pt idx="8842">
                  <c:v>68.526699217236313</c:v>
                </c:pt>
                <c:pt idx="8843">
                  <c:v>68.534449352863689</c:v>
                </c:pt>
                <c:pt idx="8844">
                  <c:v>68.542199488491065</c:v>
                </c:pt>
                <c:pt idx="8845">
                  <c:v>68.54994962411844</c:v>
                </c:pt>
                <c:pt idx="8846">
                  <c:v>68.557699759745802</c:v>
                </c:pt>
                <c:pt idx="8847">
                  <c:v>68.565449895373177</c:v>
                </c:pt>
                <c:pt idx="8848">
                  <c:v>68.573200031000553</c:v>
                </c:pt>
                <c:pt idx="8849">
                  <c:v>68.580950166627929</c:v>
                </c:pt>
                <c:pt idx="8850">
                  <c:v>68.588700302255305</c:v>
                </c:pt>
                <c:pt idx="8851">
                  <c:v>68.59645043788268</c:v>
                </c:pt>
                <c:pt idx="8852">
                  <c:v>68.604200573510042</c:v>
                </c:pt>
                <c:pt idx="8853">
                  <c:v>68.611950709137417</c:v>
                </c:pt>
                <c:pt idx="8854">
                  <c:v>68.619700844764793</c:v>
                </c:pt>
                <c:pt idx="8855">
                  <c:v>68.627450980392169</c:v>
                </c:pt>
                <c:pt idx="8856">
                  <c:v>68.635201116019545</c:v>
                </c:pt>
                <c:pt idx="8857">
                  <c:v>68.64295125164692</c:v>
                </c:pt>
                <c:pt idx="8858">
                  <c:v>68.650701387274296</c:v>
                </c:pt>
                <c:pt idx="8859">
                  <c:v>68.658451522901657</c:v>
                </c:pt>
                <c:pt idx="8860">
                  <c:v>68.666201658529033</c:v>
                </c:pt>
                <c:pt idx="8861">
                  <c:v>68.673951794156409</c:v>
                </c:pt>
                <c:pt idx="8862">
                  <c:v>68.681701929783785</c:v>
                </c:pt>
                <c:pt idx="8863">
                  <c:v>68.68945206541116</c:v>
                </c:pt>
                <c:pt idx="8864">
                  <c:v>68.697202201038536</c:v>
                </c:pt>
                <c:pt idx="8865">
                  <c:v>68.704952336665897</c:v>
                </c:pt>
                <c:pt idx="8866">
                  <c:v>68.712702472293273</c:v>
                </c:pt>
                <c:pt idx="8867">
                  <c:v>68.720452607920649</c:v>
                </c:pt>
                <c:pt idx="8868">
                  <c:v>68.728202743548025</c:v>
                </c:pt>
                <c:pt idx="8869">
                  <c:v>68.7359528791754</c:v>
                </c:pt>
                <c:pt idx="8870">
                  <c:v>68.743703014802776</c:v>
                </c:pt>
                <c:pt idx="8871">
                  <c:v>68.751453150430152</c:v>
                </c:pt>
                <c:pt idx="8872">
                  <c:v>68.759203286057513</c:v>
                </c:pt>
                <c:pt idx="8873">
                  <c:v>68.766953421684889</c:v>
                </c:pt>
                <c:pt idx="8874">
                  <c:v>68.774703557312264</c:v>
                </c:pt>
                <c:pt idx="8875">
                  <c:v>68.78245369293964</c:v>
                </c:pt>
                <c:pt idx="8876">
                  <c:v>68.790203828567016</c:v>
                </c:pt>
                <c:pt idx="8877">
                  <c:v>68.797953964194392</c:v>
                </c:pt>
                <c:pt idx="8878">
                  <c:v>68.805704099821753</c:v>
                </c:pt>
                <c:pt idx="8879">
                  <c:v>68.813454235449129</c:v>
                </c:pt>
                <c:pt idx="8880">
                  <c:v>68.821204371076504</c:v>
                </c:pt>
                <c:pt idx="8881">
                  <c:v>68.82895450670388</c:v>
                </c:pt>
                <c:pt idx="8882">
                  <c:v>68.836704642331256</c:v>
                </c:pt>
                <c:pt idx="8883">
                  <c:v>68.844454777958632</c:v>
                </c:pt>
                <c:pt idx="8884">
                  <c:v>68.852204913586007</c:v>
                </c:pt>
                <c:pt idx="8885">
                  <c:v>68.859955049213369</c:v>
                </c:pt>
                <c:pt idx="8886">
                  <c:v>68.867705184840744</c:v>
                </c:pt>
                <c:pt idx="8887">
                  <c:v>68.87545532046812</c:v>
                </c:pt>
                <c:pt idx="8888">
                  <c:v>68.883205456095496</c:v>
                </c:pt>
                <c:pt idx="8889">
                  <c:v>68.890955591722872</c:v>
                </c:pt>
                <c:pt idx="8890">
                  <c:v>68.898705727350247</c:v>
                </c:pt>
                <c:pt idx="8891">
                  <c:v>68.906455862977609</c:v>
                </c:pt>
                <c:pt idx="8892">
                  <c:v>68.914205998604984</c:v>
                </c:pt>
                <c:pt idx="8893">
                  <c:v>68.92195613423236</c:v>
                </c:pt>
                <c:pt idx="8894">
                  <c:v>68.929706269859736</c:v>
                </c:pt>
                <c:pt idx="8895">
                  <c:v>68.937456405487112</c:v>
                </c:pt>
                <c:pt idx="8896">
                  <c:v>68.945206541114487</c:v>
                </c:pt>
                <c:pt idx="8897">
                  <c:v>68.952956676741849</c:v>
                </c:pt>
                <c:pt idx="8898">
                  <c:v>68.960706812369224</c:v>
                </c:pt>
                <c:pt idx="8899">
                  <c:v>68.9684569479966</c:v>
                </c:pt>
                <c:pt idx="8900">
                  <c:v>68.976207083623976</c:v>
                </c:pt>
                <c:pt idx="8901">
                  <c:v>68.983957219251351</c:v>
                </c:pt>
                <c:pt idx="8902">
                  <c:v>68.991707354878727</c:v>
                </c:pt>
                <c:pt idx="8903">
                  <c:v>68.999457490506103</c:v>
                </c:pt>
                <c:pt idx="8904">
                  <c:v>69.007207626133464</c:v>
                </c:pt>
                <c:pt idx="8905">
                  <c:v>69.01495776176084</c:v>
                </c:pt>
                <c:pt idx="8906">
                  <c:v>69.022707897388216</c:v>
                </c:pt>
                <c:pt idx="8907">
                  <c:v>69.030458033015591</c:v>
                </c:pt>
                <c:pt idx="8908">
                  <c:v>69.038208168642967</c:v>
                </c:pt>
                <c:pt idx="8909">
                  <c:v>69.045958304270343</c:v>
                </c:pt>
                <c:pt idx="8910">
                  <c:v>69.053708439897704</c:v>
                </c:pt>
                <c:pt idx="8911">
                  <c:v>69.06145857552508</c:v>
                </c:pt>
                <c:pt idx="8912">
                  <c:v>69.069208711152456</c:v>
                </c:pt>
                <c:pt idx="8913">
                  <c:v>69.076958846779831</c:v>
                </c:pt>
                <c:pt idx="8914">
                  <c:v>69.084708982407207</c:v>
                </c:pt>
                <c:pt idx="8915">
                  <c:v>69.092459118034583</c:v>
                </c:pt>
                <c:pt idx="8916">
                  <c:v>69.100209253661959</c:v>
                </c:pt>
                <c:pt idx="8917">
                  <c:v>69.10795938928932</c:v>
                </c:pt>
                <c:pt idx="8918">
                  <c:v>69.115709524916696</c:v>
                </c:pt>
                <c:pt idx="8919">
                  <c:v>69.123459660544071</c:v>
                </c:pt>
                <c:pt idx="8920">
                  <c:v>69.131209796171447</c:v>
                </c:pt>
                <c:pt idx="8921">
                  <c:v>69.138959931798823</c:v>
                </c:pt>
                <c:pt idx="8922">
                  <c:v>69.146710067426199</c:v>
                </c:pt>
                <c:pt idx="8923">
                  <c:v>69.15446020305356</c:v>
                </c:pt>
                <c:pt idx="8924">
                  <c:v>69.162210338680936</c:v>
                </c:pt>
                <c:pt idx="8925">
                  <c:v>69.169960474308311</c:v>
                </c:pt>
                <c:pt idx="8926">
                  <c:v>69.177710609935687</c:v>
                </c:pt>
                <c:pt idx="8927">
                  <c:v>69.185460745563063</c:v>
                </c:pt>
                <c:pt idx="8928">
                  <c:v>69.193210881190438</c:v>
                </c:pt>
                <c:pt idx="8929">
                  <c:v>69.2009610168178</c:v>
                </c:pt>
                <c:pt idx="8930">
                  <c:v>69.208711152445176</c:v>
                </c:pt>
                <c:pt idx="8931">
                  <c:v>69.216461288072551</c:v>
                </c:pt>
                <c:pt idx="8932">
                  <c:v>69.224211423699927</c:v>
                </c:pt>
                <c:pt idx="8933">
                  <c:v>69.231961559327303</c:v>
                </c:pt>
                <c:pt idx="8934">
                  <c:v>69.239711694954678</c:v>
                </c:pt>
                <c:pt idx="8935">
                  <c:v>69.247461830582054</c:v>
                </c:pt>
                <c:pt idx="8936">
                  <c:v>69.255211966209416</c:v>
                </c:pt>
                <c:pt idx="8937">
                  <c:v>69.262962101836791</c:v>
                </c:pt>
                <c:pt idx="8938">
                  <c:v>69.270712237464167</c:v>
                </c:pt>
                <c:pt idx="8939">
                  <c:v>69.278462373091543</c:v>
                </c:pt>
                <c:pt idx="8940">
                  <c:v>69.286212508718918</c:v>
                </c:pt>
                <c:pt idx="8941">
                  <c:v>69.293962644346294</c:v>
                </c:pt>
                <c:pt idx="8942">
                  <c:v>69.301712779973656</c:v>
                </c:pt>
                <c:pt idx="8943">
                  <c:v>69.309462915601031</c:v>
                </c:pt>
                <c:pt idx="8944">
                  <c:v>69.317213051228407</c:v>
                </c:pt>
                <c:pt idx="8945">
                  <c:v>69.324963186855783</c:v>
                </c:pt>
                <c:pt idx="8946">
                  <c:v>69.332713322483158</c:v>
                </c:pt>
                <c:pt idx="8947">
                  <c:v>69.340463458110534</c:v>
                </c:pt>
                <c:pt idx="8948">
                  <c:v>69.34821359373791</c:v>
                </c:pt>
                <c:pt idx="8949">
                  <c:v>69.355963729365271</c:v>
                </c:pt>
                <c:pt idx="8950">
                  <c:v>69.363713864992647</c:v>
                </c:pt>
                <c:pt idx="8951">
                  <c:v>69.371464000620023</c:v>
                </c:pt>
                <c:pt idx="8952">
                  <c:v>69.379214136247398</c:v>
                </c:pt>
                <c:pt idx="8953">
                  <c:v>69.386964271874774</c:v>
                </c:pt>
                <c:pt idx="8954">
                  <c:v>69.39471440750215</c:v>
                </c:pt>
                <c:pt idx="8955">
                  <c:v>69.402464543129511</c:v>
                </c:pt>
                <c:pt idx="8956">
                  <c:v>69.410214678756887</c:v>
                </c:pt>
                <c:pt idx="8957">
                  <c:v>69.417964814384263</c:v>
                </c:pt>
                <c:pt idx="8958">
                  <c:v>69.425714950011638</c:v>
                </c:pt>
                <c:pt idx="8959">
                  <c:v>69.433465085639014</c:v>
                </c:pt>
                <c:pt idx="8960">
                  <c:v>69.44121522126639</c:v>
                </c:pt>
                <c:pt idx="8961">
                  <c:v>69.448965356893751</c:v>
                </c:pt>
                <c:pt idx="8962">
                  <c:v>69.456715492521127</c:v>
                </c:pt>
                <c:pt idx="8963">
                  <c:v>69.464465628148503</c:v>
                </c:pt>
                <c:pt idx="8964">
                  <c:v>69.472215763775878</c:v>
                </c:pt>
                <c:pt idx="8965">
                  <c:v>69.479965899403254</c:v>
                </c:pt>
                <c:pt idx="8966">
                  <c:v>69.48771603503063</c:v>
                </c:pt>
                <c:pt idx="8967">
                  <c:v>69.495466170658005</c:v>
                </c:pt>
                <c:pt idx="8968">
                  <c:v>69.503216306285367</c:v>
                </c:pt>
                <c:pt idx="8969">
                  <c:v>69.510966441912743</c:v>
                </c:pt>
                <c:pt idx="8970">
                  <c:v>69.518716577540118</c:v>
                </c:pt>
                <c:pt idx="8971">
                  <c:v>69.526466713167494</c:v>
                </c:pt>
                <c:pt idx="8972">
                  <c:v>69.53421684879487</c:v>
                </c:pt>
                <c:pt idx="8973">
                  <c:v>69.541966984422245</c:v>
                </c:pt>
                <c:pt idx="8974">
                  <c:v>69.549717120049607</c:v>
                </c:pt>
                <c:pt idx="8975">
                  <c:v>69.557467255676983</c:v>
                </c:pt>
                <c:pt idx="8976">
                  <c:v>69.565217391304358</c:v>
                </c:pt>
                <c:pt idx="8977">
                  <c:v>69.572967526931734</c:v>
                </c:pt>
                <c:pt idx="8978">
                  <c:v>69.58071766255911</c:v>
                </c:pt>
                <c:pt idx="8979">
                  <c:v>69.588467798186485</c:v>
                </c:pt>
                <c:pt idx="8980">
                  <c:v>69.596217933813861</c:v>
                </c:pt>
                <c:pt idx="8981">
                  <c:v>69.603968069441223</c:v>
                </c:pt>
                <c:pt idx="8982">
                  <c:v>69.611718205068598</c:v>
                </c:pt>
                <c:pt idx="8983">
                  <c:v>69.619468340695974</c:v>
                </c:pt>
                <c:pt idx="8984">
                  <c:v>69.62721847632335</c:v>
                </c:pt>
                <c:pt idx="8985">
                  <c:v>69.634968611950725</c:v>
                </c:pt>
                <c:pt idx="8986">
                  <c:v>69.642718747578101</c:v>
                </c:pt>
                <c:pt idx="8987">
                  <c:v>69.650468883205463</c:v>
                </c:pt>
                <c:pt idx="8988">
                  <c:v>69.658219018832838</c:v>
                </c:pt>
                <c:pt idx="8989">
                  <c:v>69.665969154460214</c:v>
                </c:pt>
                <c:pt idx="8990">
                  <c:v>69.67371929008759</c:v>
                </c:pt>
                <c:pt idx="8991">
                  <c:v>69.681469425714965</c:v>
                </c:pt>
                <c:pt idx="8992">
                  <c:v>69.689219561342341</c:v>
                </c:pt>
                <c:pt idx="8993">
                  <c:v>69.696969696969703</c:v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          <c:v>69.72022010385183</c:v>
                </c:pt>
                <c:pt idx="8997">
                  <c:v>69.727970239479205</c:v>
                </c:pt>
                <c:pt idx="8998">
                  <c:v>69.735720375106581</c:v>
                </c:pt>
                <c:pt idx="8999">
                  <c:v>69.743470510733957</c:v>
                </c:pt>
                <c:pt idx="9000">
                  <c:v>69.751220646361318</c:v>
                </c:pt>
                <c:pt idx="9001">
                  <c:v>69.758970781988694</c:v>
                </c:pt>
                <c:pt idx="9002">
                  <c:v>69.76672091761607</c:v>
                </c:pt>
                <c:pt idx="9003">
                  <c:v>69.774471053243445</c:v>
                </c:pt>
                <c:pt idx="9004">
                  <c:v>69.782221188870821</c:v>
                </c:pt>
                <c:pt idx="9005">
                  <c:v>69.789971324498197</c:v>
                </c:pt>
                <c:pt idx="9006">
                  <c:v>69.797721460125558</c:v>
                </c:pt>
                <c:pt idx="9007">
                  <c:v>69.805471595752934</c:v>
                </c:pt>
                <c:pt idx="9008">
                  <c:v>69.81322173138031</c:v>
                </c:pt>
                <c:pt idx="9009">
                  <c:v>69.820971867007685</c:v>
                </c:pt>
                <c:pt idx="9010">
                  <c:v>69.828722002635061</c:v>
                </c:pt>
                <c:pt idx="9011">
                  <c:v>69.836472138262437</c:v>
                </c:pt>
                <c:pt idx="9012">
                  <c:v>69.844222273889812</c:v>
                </c:pt>
                <c:pt idx="9013">
                  <c:v>69.851972409517174</c:v>
                </c:pt>
                <c:pt idx="9014">
                  <c:v>69.85972254514455</c:v>
                </c:pt>
                <c:pt idx="9015">
                  <c:v>69.867472680771925</c:v>
                </c:pt>
                <c:pt idx="9016">
                  <c:v>69.875222816399301</c:v>
                </c:pt>
                <c:pt idx="9017">
                  <c:v>69.882972952026677</c:v>
                </c:pt>
                <c:pt idx="9018">
                  <c:v>69.890723087654052</c:v>
                </c:pt>
                <c:pt idx="9019">
                  <c:v>69.898473223281414</c:v>
                </c:pt>
                <c:pt idx="9020">
                  <c:v>69.90622335890879</c:v>
                </c:pt>
                <c:pt idx="9021">
                  <c:v>69.913973494536165</c:v>
                </c:pt>
                <c:pt idx="9022">
                  <c:v>69.921723630163541</c:v>
                </c:pt>
                <c:pt idx="9023">
                  <c:v>69.929473765790917</c:v>
                </c:pt>
                <c:pt idx="9024">
                  <c:v>69.937223901418292</c:v>
                </c:pt>
                <c:pt idx="9025">
                  <c:v>69.944974037045654</c:v>
                </c:pt>
                <c:pt idx="9026">
                  <c:v>69.95272417267303</c:v>
                </c:pt>
                <c:pt idx="9027">
                  <c:v>69.960474308300405</c:v>
                </c:pt>
                <c:pt idx="9028">
                  <c:v>69.968224443927781</c:v>
                </c:pt>
                <c:pt idx="9029">
                  <c:v>69.975974579555157</c:v>
                </c:pt>
                <c:pt idx="9030">
                  <c:v>69.983724715182532</c:v>
                </c:pt>
                <c:pt idx="9031">
                  <c:v>69.991474850809908</c:v>
                </c:pt>
                <c:pt idx="9032">
                  <c:v>69.99922498643727</c:v>
                </c:pt>
                <c:pt idx="9033">
                  <c:v>70.006975122064645</c:v>
                </c:pt>
                <c:pt idx="9034">
                  <c:v>70.014725257692021</c:v>
                </c:pt>
                <c:pt idx="9035">
                  <c:v>70.022475393319397</c:v>
                </c:pt>
                <c:pt idx="9036">
                  <c:v>70.030225528946772</c:v>
                </c:pt>
                <c:pt idx="9037">
                  <c:v>70.037975664574148</c:v>
                </c:pt>
                <c:pt idx="9038">
                  <c:v>70.04572580020151</c:v>
                </c:pt>
                <c:pt idx="9039">
                  <c:v>70.053475935828885</c:v>
                </c:pt>
                <c:pt idx="9040">
                  <c:v>70.061226071456261</c:v>
                </c:pt>
                <c:pt idx="9041">
                  <c:v>70.068976207083637</c:v>
                </c:pt>
                <c:pt idx="9042">
                  <c:v>70.076726342711012</c:v>
                </c:pt>
                <c:pt idx="9043">
                  <c:v>70.084476478338388</c:v>
                </c:pt>
                <c:pt idx="9044">
                  <c:v>70.092226613965764</c:v>
                </c:pt>
                <c:pt idx="9045">
                  <c:v>70.099976749593125</c:v>
                </c:pt>
                <c:pt idx="9046">
                  <c:v>70.107726885220501</c:v>
                </c:pt>
                <c:pt idx="9047">
                  <c:v>70.115477020847877</c:v>
                </c:pt>
                <c:pt idx="9048">
                  <c:v>70.123227156475252</c:v>
                </c:pt>
                <c:pt idx="9049">
                  <c:v>70.130977292102628</c:v>
                </c:pt>
                <c:pt idx="9050">
                  <c:v>70.138727427730004</c:v>
                </c:pt>
                <c:pt idx="9051">
                  <c:v>70.146477563357365</c:v>
                </c:pt>
                <c:pt idx="9052">
                  <c:v>70.154227698984741</c:v>
                </c:pt>
                <c:pt idx="9053">
                  <c:v>70.161977834612117</c:v>
                </c:pt>
                <c:pt idx="9054">
                  <c:v>70.169727970239492</c:v>
                </c:pt>
                <c:pt idx="9055">
                  <c:v>70.177478105866868</c:v>
                </c:pt>
                <c:pt idx="9056">
                  <c:v>70.185228241494244</c:v>
                </c:pt>
                <c:pt idx="9057">
                  <c:v>70.192978377121619</c:v>
                </c:pt>
                <c:pt idx="9058">
                  <c:v>70.200728512748981</c:v>
                </c:pt>
                <c:pt idx="9059">
                  <c:v>70.208478648376357</c:v>
                </c:pt>
                <c:pt idx="9060">
                  <c:v>70.216228784003732</c:v>
                </c:pt>
                <c:pt idx="9061">
                  <c:v>70.223978919631108</c:v>
                </c:pt>
                <c:pt idx="9062">
                  <c:v>70.231729055258484</c:v>
                </c:pt>
                <c:pt idx="9063">
                  <c:v>70.239479190885859</c:v>
                </c:pt>
                <c:pt idx="9064">
                  <c:v>70.247229326513221</c:v>
                </c:pt>
                <c:pt idx="9065">
                  <c:v>70.254979462140597</c:v>
                </c:pt>
                <c:pt idx="9066">
                  <c:v>70.262729597767972</c:v>
                </c:pt>
                <c:pt idx="9067">
                  <c:v>70.270479733395348</c:v>
                </c:pt>
                <c:pt idx="9068">
                  <c:v>70.278229869022724</c:v>
                </c:pt>
                <c:pt idx="9069">
                  <c:v>70.285980004650099</c:v>
                </c:pt>
                <c:pt idx="9070">
                  <c:v>70.293730140277461</c:v>
                </c:pt>
                <c:pt idx="9071">
                  <c:v>70.301480275904837</c:v>
                </c:pt>
                <c:pt idx="9072">
                  <c:v>70.309230411532212</c:v>
                </c:pt>
                <c:pt idx="9073">
                  <c:v>70.316980547159588</c:v>
                </c:pt>
                <c:pt idx="9074">
                  <c:v>70.324730682786964</c:v>
                </c:pt>
                <c:pt idx="9075">
                  <c:v>70.332480818414339</c:v>
                </c:pt>
                <c:pt idx="9076">
                  <c:v>70.340230954041715</c:v>
                </c:pt>
                <c:pt idx="9077">
                  <c:v>70.347981089669076</c:v>
                </c:pt>
                <c:pt idx="9078">
                  <c:v>70.355731225296452</c:v>
                </c:pt>
                <c:pt idx="9079">
                  <c:v>70.363481360923828</c:v>
                </c:pt>
                <c:pt idx="9080">
                  <c:v>70.371231496551204</c:v>
                </c:pt>
                <c:pt idx="9081">
                  <c:v>70.378981632178579</c:v>
                </c:pt>
                <c:pt idx="9082">
                  <c:v>70.386731767805955</c:v>
                </c:pt>
                <c:pt idx="9083">
                  <c:v>70.394481903433316</c:v>
                </c:pt>
                <c:pt idx="9084">
                  <c:v>70.402232039060692</c:v>
                </c:pt>
                <c:pt idx="9085">
                  <c:v>70.409982174688068</c:v>
                </c:pt>
                <c:pt idx="9086">
                  <c:v>70.417732310315444</c:v>
                </c:pt>
                <c:pt idx="9087">
                  <c:v>70.425482445942819</c:v>
                </c:pt>
                <c:pt idx="9088">
                  <c:v>70.433232581570195</c:v>
                </c:pt>
                <c:pt idx="9089">
                  <c:v>70.440982717197571</c:v>
                </c:pt>
                <c:pt idx="9090">
                  <c:v>70.448732852824932</c:v>
                </c:pt>
                <c:pt idx="9091">
                  <c:v>70.456482988452308</c:v>
                </c:pt>
                <c:pt idx="9092">
                  <c:v>70.464233124079684</c:v>
                </c:pt>
                <c:pt idx="9093">
                  <c:v>70.471983259707059</c:v>
                </c:pt>
                <c:pt idx="9094">
                  <c:v>70.479733395334435</c:v>
                </c:pt>
                <c:pt idx="9095">
                  <c:v>70.487483530961811</c:v>
                </c:pt>
                <c:pt idx="9096">
                  <c:v>70.495233666589172</c:v>
                </c:pt>
                <c:pt idx="9097">
                  <c:v>70.502983802216548</c:v>
                </c:pt>
                <c:pt idx="9098">
                  <c:v>70.510733937843924</c:v>
                </c:pt>
                <c:pt idx="9099">
                  <c:v>70.518484073471299</c:v>
                </c:pt>
                <c:pt idx="9100">
                  <c:v>70.526234209098675</c:v>
                </c:pt>
                <c:pt idx="9101">
                  <c:v>70.533984344726051</c:v>
                </c:pt>
                <c:pt idx="9102">
                  <c:v>70.541734480353412</c:v>
                </c:pt>
                <c:pt idx="9103">
                  <c:v>70.549484615980788</c:v>
                </c:pt>
                <c:pt idx="9104">
                  <c:v>70.557234751608163</c:v>
                </c:pt>
                <c:pt idx="9105">
                  <c:v>70.564984887235539</c:v>
                </c:pt>
                <c:pt idx="9106">
                  <c:v>70.572735022862915</c:v>
                </c:pt>
                <c:pt idx="9107">
                  <c:v>70.580485158490291</c:v>
                </c:pt>
                <c:pt idx="9108">
                  <c:v>70.588235294117666</c:v>
                </c:pt>
                <c:pt idx="9109">
                  <c:v>70.595985429745028</c:v>
                </c:pt>
                <c:pt idx="9110">
                  <c:v>70.603735565372403</c:v>
                </c:pt>
                <c:pt idx="9111">
                  <c:v>70.611485700999779</c:v>
                </c:pt>
                <c:pt idx="9112">
                  <c:v>70.619235836627155</c:v>
                </c:pt>
                <c:pt idx="9113">
                  <c:v>70.626985972254531</c:v>
                </c:pt>
                <c:pt idx="9114">
                  <c:v>70.634736107881906</c:v>
                </c:pt>
                <c:pt idx="9115">
                  <c:v>70.642486243509268</c:v>
                </c:pt>
                <c:pt idx="9116">
                  <c:v>70.650236379136643</c:v>
                </c:pt>
                <c:pt idx="9117">
                  <c:v>70.657986514764019</c:v>
                </c:pt>
                <c:pt idx="9118">
                  <c:v>70.665736650391395</c:v>
                </c:pt>
                <c:pt idx="9119">
                  <c:v>70.673486786018771</c:v>
                </c:pt>
                <c:pt idx="9120">
                  <c:v>70.681236921646146</c:v>
                </c:pt>
                <c:pt idx="9121">
                  <c:v>70.688987057273522</c:v>
                </c:pt>
                <c:pt idx="9122">
                  <c:v>70.696737192900883</c:v>
                </c:pt>
                <c:pt idx="9123">
                  <c:v>70.704487328528259</c:v>
                </c:pt>
                <c:pt idx="9124">
                  <c:v>70.712237464155635</c:v>
                </c:pt>
                <c:pt idx="9125">
                  <c:v>70.719987599783011</c:v>
                </c:pt>
                <c:pt idx="9126">
                  <c:v>70.727737735410386</c:v>
                </c:pt>
                <c:pt idx="9127">
                  <c:v>70.735487871037762</c:v>
                </c:pt>
                <c:pt idx="9128">
                  <c:v>70.743238006665123</c:v>
                </c:pt>
                <c:pt idx="9129">
                  <c:v>70.750988142292499</c:v>
                </c:pt>
                <c:pt idx="9130">
                  <c:v>70.758738277919875</c:v>
                </c:pt>
                <c:pt idx="9131">
                  <c:v>70.766488413547251</c:v>
                </c:pt>
                <c:pt idx="9132">
                  <c:v>70.774238549174626</c:v>
                </c:pt>
                <c:pt idx="9133">
                  <c:v>70.781988684802002</c:v>
                </c:pt>
                <c:pt idx="9134">
                  <c:v>70.789738820429363</c:v>
                </c:pt>
                <c:pt idx="9135">
                  <c:v>70.797488956056739</c:v>
                </c:pt>
                <c:pt idx="9136">
                  <c:v>70.805239091684115</c:v>
                </c:pt>
                <c:pt idx="9137">
                  <c:v>70.81298922731149</c:v>
                </c:pt>
                <c:pt idx="9138">
                  <c:v>70.820739362938866</c:v>
                </c:pt>
                <c:pt idx="9139">
                  <c:v>70.828489498566242</c:v>
                </c:pt>
                <c:pt idx="9140">
                  <c:v>70.836239634193618</c:v>
                </c:pt>
                <c:pt idx="9141">
                  <c:v>70.843989769820979</c:v>
                </c:pt>
                <c:pt idx="9142">
                  <c:v>70.851739905448355</c:v>
                </c:pt>
                <c:pt idx="9143">
                  <c:v>70.85949004107573</c:v>
                </c:pt>
                <c:pt idx="9144">
                  <c:v>70.867240176703106</c:v>
                </c:pt>
                <c:pt idx="9145">
                  <c:v>70.874990312330482</c:v>
                </c:pt>
                <c:pt idx="9146">
                  <c:v>70.882740447957858</c:v>
                </c:pt>
                <c:pt idx="9147">
                  <c:v>70.890490583585219</c:v>
                </c:pt>
                <c:pt idx="9148">
                  <c:v>70.898240719212595</c:v>
                </c:pt>
                <c:pt idx="9149">
                  <c:v>70.90599085483997</c:v>
                </c:pt>
                <c:pt idx="9150">
                  <c:v>70.913740990467346</c:v>
                </c:pt>
                <c:pt idx="9151">
                  <c:v>70.921491126094722</c:v>
                </c:pt>
                <c:pt idx="9152">
                  <c:v>70.929241261722098</c:v>
                </c:pt>
                <c:pt idx="9153">
                  <c:v>70.936991397349473</c:v>
                </c:pt>
                <c:pt idx="9154">
                  <c:v>70.944741532976835</c:v>
                </c:pt>
                <c:pt idx="9155">
                  <c:v>70.95249166860421</c:v>
                </c:pt>
                <c:pt idx="9156">
                  <c:v>70.960241804231586</c:v>
                </c:pt>
                <c:pt idx="9157">
                  <c:v>70.967991939858962</c:v>
                </c:pt>
                <c:pt idx="9158">
                  <c:v>70.975742075486338</c:v>
                </c:pt>
                <c:pt idx="9159">
                  <c:v>70.983492211113713</c:v>
                </c:pt>
                <c:pt idx="9160">
                  <c:v>70.991242346741075</c:v>
                </c:pt>
                <c:pt idx="9161">
                  <c:v>70.99899248236845</c:v>
                </c:pt>
                <c:pt idx="9162">
                  <c:v>71.006742617995826</c:v>
                </c:pt>
                <c:pt idx="9163">
                  <c:v>71.014492753623202</c:v>
                </c:pt>
                <c:pt idx="9164">
                  <c:v>71.022242889250577</c:v>
                </c:pt>
                <c:pt idx="9165">
                  <c:v>71.029993024877953</c:v>
                </c:pt>
                <c:pt idx="9166">
                  <c:v>71.037743160505315</c:v>
                </c:pt>
                <c:pt idx="9167">
                  <c:v>71.04549329613269</c:v>
                </c:pt>
                <c:pt idx="9168">
                  <c:v>71.053243431760066</c:v>
                </c:pt>
                <c:pt idx="9169">
                  <c:v>71.060993567387442</c:v>
                </c:pt>
                <c:pt idx="9170">
                  <c:v>71.068743703014817</c:v>
                </c:pt>
                <c:pt idx="9171">
                  <c:v>71.076493838642193</c:v>
                </c:pt>
                <c:pt idx="9172">
                  <c:v>71.084243974269569</c:v>
                </c:pt>
                <c:pt idx="9173">
                  <c:v>71.09199410989693</c:v>
                </c:pt>
                <c:pt idx="9174">
                  <c:v>71.099744245524306</c:v>
                </c:pt>
                <c:pt idx="9175">
                  <c:v>71.107494381151682</c:v>
                </c:pt>
                <c:pt idx="9176">
                  <c:v>71.115244516779057</c:v>
                </c:pt>
                <c:pt idx="9177">
                  <c:v>71.122994652406433</c:v>
                </c:pt>
                <c:pt idx="9178">
                  <c:v>71.130744788033809</c:v>
                </c:pt>
                <c:pt idx="9179">
                  <c:v>71.13849492366117</c:v>
                </c:pt>
                <c:pt idx="9180">
                  <c:v>71.146245059288546</c:v>
                </c:pt>
                <c:pt idx="9181">
                  <c:v>71.153995194915922</c:v>
                </c:pt>
                <c:pt idx="9182">
                  <c:v>71.161745330543297</c:v>
                </c:pt>
                <c:pt idx="9183">
                  <c:v>71.169495466170673</c:v>
                </c:pt>
                <c:pt idx="9184">
                  <c:v>71.177245601798049</c:v>
                </c:pt>
                <c:pt idx="9185">
                  <c:v>71.184995737425425</c:v>
                </c:pt>
                <c:pt idx="9186">
                  <c:v>71.192745873052786</c:v>
                </c:pt>
                <c:pt idx="9187">
                  <c:v>71.200496008680162</c:v>
                </c:pt>
                <c:pt idx="9188">
                  <c:v>71.208246144307537</c:v>
                </c:pt>
                <c:pt idx="9189">
                  <c:v>71.215996279934913</c:v>
                </c:pt>
                <c:pt idx="9190">
                  <c:v>71.223746415562289</c:v>
                </c:pt>
                <c:pt idx="9191">
                  <c:v>71.231496551189665</c:v>
                </c:pt>
                <c:pt idx="9192">
                  <c:v>71.239246686817026</c:v>
                </c:pt>
                <c:pt idx="9193">
                  <c:v>71.246996822444402</c:v>
                </c:pt>
                <c:pt idx="9194">
                  <c:v>71.254746958071777</c:v>
                </c:pt>
                <c:pt idx="9195">
                  <c:v>71.262497093699153</c:v>
                </c:pt>
                <c:pt idx="9196">
                  <c:v>71.270247229326529</c:v>
                </c:pt>
                <c:pt idx="9197">
                  <c:v>71.277997364953904</c:v>
                </c:pt>
                <c:pt idx="9198">
                  <c:v>71.285747500581266</c:v>
                </c:pt>
                <c:pt idx="9199">
                  <c:v>71.293497636208642</c:v>
                </c:pt>
                <c:pt idx="9200">
                  <c:v>71.301247771836017</c:v>
                </c:pt>
                <c:pt idx="9201">
                  <c:v>71.308997907463393</c:v>
                </c:pt>
                <c:pt idx="9202">
                  <c:v>71.316748043090769</c:v>
                </c:pt>
                <c:pt idx="9203">
                  <c:v>71.324498178718144</c:v>
                </c:pt>
                <c:pt idx="9204">
                  <c:v>71.33224831434552</c:v>
                </c:pt>
                <c:pt idx="9205">
                  <c:v>71.339998449972882</c:v>
                </c:pt>
                <c:pt idx="9206">
                  <c:v>71.347748585600257</c:v>
                </c:pt>
                <c:pt idx="9207">
                  <c:v>71.355498721227633</c:v>
                </c:pt>
                <c:pt idx="9208">
                  <c:v>71.363248856855009</c:v>
                </c:pt>
                <c:pt idx="9209">
                  <c:v>71.370998992482384</c:v>
                </c:pt>
                <c:pt idx="9210">
                  <c:v>71.37874912810976</c:v>
                </c:pt>
                <c:pt idx="9211">
                  <c:v>71.386499263737122</c:v>
                </c:pt>
                <c:pt idx="9212">
                  <c:v>71.394249399364497</c:v>
                </c:pt>
                <c:pt idx="9213">
                  <c:v>71.401999534991873</c:v>
                </c:pt>
                <c:pt idx="9214">
                  <c:v>71.409749670619249</c:v>
                </c:pt>
                <c:pt idx="9215">
                  <c:v>71.417499806246624</c:v>
                </c:pt>
                <c:pt idx="9216">
                  <c:v>71.425249941874</c:v>
                </c:pt>
                <c:pt idx="9217">
                  <c:v>71.433000077501376</c:v>
                </c:pt>
                <c:pt idx="9218">
                  <c:v>71.440750213128737</c:v>
                </c:pt>
                <c:pt idx="9219">
                  <c:v>71.448500348756113</c:v>
                </c:pt>
                <c:pt idx="9220">
                  <c:v>71.456250484383489</c:v>
                </c:pt>
                <c:pt idx="9221">
                  <c:v>71.464000620010864</c:v>
                </c:pt>
                <c:pt idx="9222">
                  <c:v>71.47175075563824</c:v>
                </c:pt>
                <c:pt idx="9223">
                  <c:v>71.479500891265616</c:v>
                </c:pt>
                <c:pt idx="9224">
                  <c:v>71.487251026892977</c:v>
                </c:pt>
                <c:pt idx="9225">
                  <c:v>71.495001162520353</c:v>
                </c:pt>
                <c:pt idx="9226">
                  <c:v>71.502751298147729</c:v>
                </c:pt>
                <c:pt idx="9227">
                  <c:v>71.510501433775104</c:v>
                </c:pt>
                <c:pt idx="9228">
                  <c:v>71.51825156940248</c:v>
                </c:pt>
                <c:pt idx="9229">
                  <c:v>71.526001705029856</c:v>
                </c:pt>
                <c:pt idx="9230">
                  <c:v>71.533751840657231</c:v>
                </c:pt>
                <c:pt idx="9231">
                  <c:v>71.541501976284593</c:v>
                </c:pt>
                <c:pt idx="9232">
                  <c:v>71.549252111911969</c:v>
                </c:pt>
                <c:pt idx="9233">
                  <c:v>71.557002247539344</c:v>
                </c:pt>
                <c:pt idx="9234">
                  <c:v>71.56475238316672</c:v>
                </c:pt>
                <c:pt idx="9235">
                  <c:v>71.572502518794096</c:v>
                </c:pt>
                <c:pt idx="9236">
                  <c:v>71.580252654421471</c:v>
                </c:pt>
                <c:pt idx="9237">
                  <c:v>71.588002790048833</c:v>
                </c:pt>
                <c:pt idx="9238">
                  <c:v>71.595752925676209</c:v>
                </c:pt>
                <c:pt idx="9239">
                  <c:v>71.603503061303584</c:v>
                </c:pt>
                <c:pt idx="9240">
                  <c:v>71.61125319693096</c:v>
                </c:pt>
                <c:pt idx="9241">
                  <c:v>71.619003332558336</c:v>
                </c:pt>
                <c:pt idx="9242">
                  <c:v>71.626753468185711</c:v>
                </c:pt>
                <c:pt idx="9243">
                  <c:v>71.634503603813073</c:v>
                </c:pt>
                <c:pt idx="9244">
                  <c:v>71.642253739440449</c:v>
                </c:pt>
                <c:pt idx="9245">
                  <c:v>71.650003875067824</c:v>
                </c:pt>
                <c:pt idx="9246">
                  <c:v>71.6577540106952</c:v>
                </c:pt>
                <c:pt idx="9247">
                  <c:v>71.665504146322576</c:v>
                </c:pt>
                <c:pt idx="9248">
                  <c:v>71.673254281949951</c:v>
                </c:pt>
                <c:pt idx="9249">
                  <c:v>71.681004417577327</c:v>
                </c:pt>
                <c:pt idx="9250">
                  <c:v>71.688754553204689</c:v>
                </c:pt>
                <c:pt idx="9251">
                  <c:v>71.696504688832064</c:v>
                </c:pt>
                <c:pt idx="9252">
                  <c:v>71.70425482445944</c:v>
                </c:pt>
                <c:pt idx="9253">
                  <c:v>71.712004960086816</c:v>
                </c:pt>
                <c:pt idx="9254">
                  <c:v>71.719755095714191</c:v>
                </c:pt>
                <c:pt idx="9255">
                  <c:v>71.727505231341567</c:v>
                </c:pt>
                <c:pt idx="9256">
                  <c:v>71.735255366968929</c:v>
                </c:pt>
                <c:pt idx="9257">
                  <c:v>71.743005502596304</c:v>
                </c:pt>
                <c:pt idx="9258">
                  <c:v>71.75075563822368</c:v>
                </c:pt>
                <c:pt idx="9259">
                  <c:v>71.758505773851056</c:v>
                </c:pt>
                <c:pt idx="9260">
                  <c:v>71.766255909478431</c:v>
                </c:pt>
                <c:pt idx="9261">
                  <c:v>71.774006045105807</c:v>
                </c:pt>
                <c:pt idx="9262">
                  <c:v>71.781756180733183</c:v>
                </c:pt>
                <c:pt idx="9263">
                  <c:v>71.789506316360544</c:v>
                </c:pt>
                <c:pt idx="9264">
                  <c:v>71.79725645198792</c:v>
                </c:pt>
                <c:pt idx="9265">
                  <c:v>71.805006587615296</c:v>
                </c:pt>
                <c:pt idx="9266">
                  <c:v>71.812756723242671</c:v>
                </c:pt>
                <c:pt idx="9267">
                  <c:v>71.820506858870047</c:v>
                </c:pt>
                <c:pt idx="9268">
                  <c:v>71.828256994497423</c:v>
                </c:pt>
                <c:pt idx="9269">
                  <c:v>71.836007130124784</c:v>
                </c:pt>
                <c:pt idx="9270">
                  <c:v>71.84375726575216</c:v>
                </c:pt>
                <c:pt idx="9271">
                  <c:v>71.851507401379536</c:v>
                </c:pt>
                <c:pt idx="9272">
                  <c:v>71.859257537006911</c:v>
                </c:pt>
                <c:pt idx="9273">
                  <c:v>71.867007672634287</c:v>
                </c:pt>
                <c:pt idx="9274">
                  <c:v>71.874757808261663</c:v>
                </c:pt>
                <c:pt idx="9275">
                  <c:v>71.882507943889024</c:v>
                </c:pt>
                <c:pt idx="9276">
                  <c:v>71.8902580795164</c:v>
                </c:pt>
                <c:pt idx="9277">
                  <c:v>71.898008215143776</c:v>
                </c:pt>
                <c:pt idx="9278">
                  <c:v>71.905758350771151</c:v>
                </c:pt>
                <c:pt idx="9279">
                  <c:v>71.913508486398527</c:v>
                </c:pt>
                <c:pt idx="9280">
                  <c:v>71.921258622025903</c:v>
                </c:pt>
                <c:pt idx="9281">
                  <c:v>71.929008757653278</c:v>
                </c:pt>
                <c:pt idx="9282">
                  <c:v>71.93675889328064</c:v>
                </c:pt>
                <c:pt idx="9283">
                  <c:v>71.944509028908016</c:v>
                </c:pt>
                <c:pt idx="9284">
                  <c:v>71.952259164535391</c:v>
                </c:pt>
                <c:pt idx="9285">
                  <c:v>71.960009300162767</c:v>
                </c:pt>
                <c:pt idx="9286">
                  <c:v>71.967759435790143</c:v>
                </c:pt>
                <c:pt idx="9287">
                  <c:v>71.975509571417518</c:v>
                </c:pt>
                <c:pt idx="9288">
                  <c:v>71.98325970704488</c:v>
                </c:pt>
                <c:pt idx="9289">
                  <c:v>71.991009842672256</c:v>
                </c:pt>
                <c:pt idx="9290">
                  <c:v>71.998759978299631</c:v>
                </c:pt>
                <c:pt idx="9291">
                  <c:v>72.006510113927007</c:v>
                </c:pt>
                <c:pt idx="9292">
                  <c:v>72.014260249554383</c:v>
                </c:pt>
                <c:pt idx="9293">
                  <c:v>72.022010385181758</c:v>
                </c:pt>
                <c:pt idx="9294">
                  <c:v>72.029760520809134</c:v>
                </c:pt>
                <c:pt idx="9295">
                  <c:v>72.037510656436496</c:v>
                </c:pt>
                <c:pt idx="9296">
                  <c:v>72.045260792063871</c:v>
                </c:pt>
                <c:pt idx="9297">
                  <c:v>72.053010927691247</c:v>
                </c:pt>
                <c:pt idx="9298">
                  <c:v>72.060761063318623</c:v>
                </c:pt>
                <c:pt idx="9299">
                  <c:v>72.068511198945998</c:v>
                </c:pt>
                <c:pt idx="9300">
                  <c:v>72.076261334573374</c:v>
                </c:pt>
                <c:pt idx="9301">
                  <c:v>72.084011470200736</c:v>
                </c:pt>
                <c:pt idx="9302">
                  <c:v>72.091761605828111</c:v>
                </c:pt>
                <c:pt idx="9303">
                  <c:v>72.099511741455487</c:v>
                </c:pt>
                <c:pt idx="9304">
                  <c:v>72.107261877082863</c:v>
                </c:pt>
                <c:pt idx="9305">
                  <c:v>72.115012012710238</c:v>
                </c:pt>
                <c:pt idx="9306">
                  <c:v>72.122762148337614</c:v>
                </c:pt>
                <c:pt idx="9307">
                  <c:v>72.130512283964975</c:v>
                </c:pt>
                <c:pt idx="9308">
                  <c:v>72.138262419592351</c:v>
                </c:pt>
                <c:pt idx="9309">
                  <c:v>72.146012555219727</c:v>
                </c:pt>
                <c:pt idx="9310">
                  <c:v>72.153762690847103</c:v>
                </c:pt>
                <c:pt idx="9311">
                  <c:v>72.161512826474478</c:v>
                </c:pt>
                <c:pt idx="9312">
                  <c:v>72.169262962101854</c:v>
                </c:pt>
                <c:pt idx="9313">
                  <c:v>72.17701309772923</c:v>
                </c:pt>
                <c:pt idx="9314">
                  <c:v>72.184763233356591</c:v>
                </c:pt>
                <c:pt idx="9315">
                  <c:v>72.192513368983967</c:v>
                </c:pt>
                <c:pt idx="9316">
                  <c:v>72.200263504611343</c:v>
                </c:pt>
                <c:pt idx="9317">
                  <c:v>72.208013640238718</c:v>
                </c:pt>
                <c:pt idx="9318">
                  <c:v>72.215763775866094</c:v>
                </c:pt>
                <c:pt idx="9319">
                  <c:v>72.22351391149347</c:v>
                </c:pt>
                <c:pt idx="9320">
                  <c:v>72.231264047120831</c:v>
                </c:pt>
                <c:pt idx="9321">
                  <c:v>72.239014182748207</c:v>
                </c:pt>
                <c:pt idx="9322">
                  <c:v>72.246764318375583</c:v>
                </c:pt>
                <c:pt idx="9323">
                  <c:v>72.254514454002958</c:v>
                </c:pt>
                <c:pt idx="9324">
                  <c:v>72.262264589630334</c:v>
                </c:pt>
                <c:pt idx="9325">
                  <c:v>72.27001472525771</c:v>
                </c:pt>
                <c:pt idx="9326">
                  <c:v>72.277764860885085</c:v>
                </c:pt>
                <c:pt idx="9327">
                  <c:v>72.285514996512447</c:v>
                </c:pt>
                <c:pt idx="9328">
                  <c:v>72.293265132139823</c:v>
                </c:pt>
                <c:pt idx="9329">
                  <c:v>72.301015267767198</c:v>
                </c:pt>
                <c:pt idx="9330">
                  <c:v>72.308765403394574</c:v>
                </c:pt>
                <c:pt idx="9331">
                  <c:v>72.31651553902195</c:v>
                </c:pt>
                <c:pt idx="9332">
                  <c:v>72.324265674649325</c:v>
                </c:pt>
                <c:pt idx="9333">
                  <c:v>72.332015810276687</c:v>
                </c:pt>
                <c:pt idx="9334">
                  <c:v>72.339765945904063</c:v>
                </c:pt>
                <c:pt idx="9335">
                  <c:v>72.347516081531438</c:v>
                </c:pt>
                <c:pt idx="9336">
                  <c:v>72.355266217158814</c:v>
                </c:pt>
                <c:pt idx="9337">
                  <c:v>72.36301635278619</c:v>
                </c:pt>
                <c:pt idx="9338">
                  <c:v>72.370766488413565</c:v>
                </c:pt>
                <c:pt idx="9339">
                  <c:v>72.378516624040927</c:v>
                </c:pt>
                <c:pt idx="9340">
                  <c:v>72.386266759668302</c:v>
                </c:pt>
                <c:pt idx="9341">
                  <c:v>72.394016895295678</c:v>
                </c:pt>
                <c:pt idx="9342">
                  <c:v>72.401767030923054</c:v>
                </c:pt>
                <c:pt idx="9343">
                  <c:v>72.40951716655043</c:v>
                </c:pt>
                <c:pt idx="9344">
                  <c:v>72.417267302177805</c:v>
                </c:pt>
                <c:pt idx="9345">
                  <c:v>72.425017437805181</c:v>
                </c:pt>
                <c:pt idx="9346">
                  <c:v>72.432767573432542</c:v>
                </c:pt>
                <c:pt idx="9347">
                  <c:v>72.440517709059918</c:v>
                </c:pt>
                <c:pt idx="9348">
                  <c:v>72.448267844687294</c:v>
                </c:pt>
                <c:pt idx="9349">
                  <c:v>72.45601798031467</c:v>
                </c:pt>
                <c:pt idx="9350">
                  <c:v>72.463768115942045</c:v>
                </c:pt>
                <c:pt idx="9351">
                  <c:v>72.471518251569421</c:v>
                </c:pt>
                <c:pt idx="9352">
                  <c:v>72.479268387196782</c:v>
                </c:pt>
                <c:pt idx="9353">
                  <c:v>72.487018522824158</c:v>
                </c:pt>
                <c:pt idx="9354">
                  <c:v>72.494768658451534</c:v>
                </c:pt>
                <c:pt idx="9355">
                  <c:v>72.50251879407891</c:v>
                </c:pt>
                <c:pt idx="9356">
                  <c:v>72.510268929706285</c:v>
                </c:pt>
                <c:pt idx="9357">
                  <c:v>72.518019065333661</c:v>
                </c:pt>
                <c:pt idx="9358">
                  <c:v>72.525769200961037</c:v>
                </c:pt>
                <c:pt idx="9359">
                  <c:v>72.533519336588398</c:v>
                </c:pt>
                <c:pt idx="9360">
                  <c:v>72.541269472215774</c:v>
                </c:pt>
                <c:pt idx="9361">
                  <c:v>72.54901960784315</c:v>
                </c:pt>
                <c:pt idx="9362">
                  <c:v>72.556769743470525</c:v>
                </c:pt>
                <c:pt idx="9363">
                  <c:v>72.564519879097901</c:v>
                </c:pt>
                <c:pt idx="9364">
                  <c:v>72.572270014725277</c:v>
                </c:pt>
                <c:pt idx="9365">
                  <c:v>72.580020150352638</c:v>
                </c:pt>
                <c:pt idx="9366">
                  <c:v>72.587770285980014</c:v>
                </c:pt>
                <c:pt idx="9367">
                  <c:v>72.595520421607389</c:v>
                </c:pt>
                <c:pt idx="9368">
                  <c:v>72.603270557234765</c:v>
                </c:pt>
                <c:pt idx="9369">
                  <c:v>72.611020692862141</c:v>
                </c:pt>
                <c:pt idx="9370">
                  <c:v>72.618770828489517</c:v>
                </c:pt>
                <c:pt idx="9371">
                  <c:v>72.626520964116878</c:v>
                </c:pt>
                <c:pt idx="9372">
                  <c:v>72.634271099744254</c:v>
                </c:pt>
                <c:pt idx="9373">
                  <c:v>72.642021235371629</c:v>
                </c:pt>
                <c:pt idx="9374">
                  <c:v>72.649771370999005</c:v>
                </c:pt>
                <c:pt idx="9375">
                  <c:v>72.657521506626381</c:v>
                </c:pt>
                <c:pt idx="9376">
                  <c:v>72.665271642253757</c:v>
                </c:pt>
                <c:pt idx="9377">
                  <c:v>72.673021777881132</c:v>
                </c:pt>
                <c:pt idx="9378">
                  <c:v>72.680771913508494</c:v>
                </c:pt>
                <c:pt idx="9379">
                  <c:v>72.688522049135869</c:v>
                </c:pt>
                <c:pt idx="9380">
                  <c:v>72.696272184763245</c:v>
                </c:pt>
                <c:pt idx="9381">
                  <c:v>72.704022320390621</c:v>
                </c:pt>
                <c:pt idx="9382">
                  <c:v>72.711772456017997</c:v>
                </c:pt>
                <c:pt idx="9383">
                  <c:v>72.719522591645372</c:v>
                </c:pt>
                <c:pt idx="9384">
                  <c:v>72.727272727272734</c:v>
                </c:pt>
                <c:pt idx="9385">
                  <c:v>72.735022862900109</c:v>
                </c:pt>
                <c:pt idx="9386">
                  <c:v>72.742772998527485</c:v>
                </c:pt>
                <c:pt idx="9387">
                  <c:v>72.750523134154861</c:v>
                </c:pt>
                <c:pt idx="9388">
                  <c:v>72.758273269782237</c:v>
                </c:pt>
                <c:pt idx="9389">
                  <c:v>72.766023405409612</c:v>
                </c:pt>
                <c:pt idx="9390">
                  <c:v>72.773773541036988</c:v>
                </c:pt>
                <c:pt idx="9391">
                  <c:v>72.781523676664349</c:v>
                </c:pt>
                <c:pt idx="9392">
                  <c:v>72.789273812291725</c:v>
                </c:pt>
                <c:pt idx="9393">
                  <c:v>72.797023947919101</c:v>
                </c:pt>
                <c:pt idx="9394">
                  <c:v>72.804774083546477</c:v>
                </c:pt>
                <c:pt idx="9395">
                  <c:v>72.812524219173852</c:v>
                </c:pt>
                <c:pt idx="9396">
                  <c:v>72.820274354801228</c:v>
                </c:pt>
                <c:pt idx="9397">
                  <c:v>72.828024490428589</c:v>
                </c:pt>
                <c:pt idx="9398">
                  <c:v>72.835774626055965</c:v>
                </c:pt>
                <c:pt idx="9399">
                  <c:v>72.843524761683341</c:v>
                </c:pt>
                <c:pt idx="9400">
                  <c:v>72.851274897310716</c:v>
                </c:pt>
                <c:pt idx="9401">
                  <c:v>72.859025032938092</c:v>
                </c:pt>
                <c:pt idx="9402">
                  <c:v>72.866775168565468</c:v>
                </c:pt>
                <c:pt idx="9403">
                  <c:v>72.874525304192844</c:v>
                </c:pt>
                <c:pt idx="9404">
                  <c:v>72.882275439820205</c:v>
                </c:pt>
                <c:pt idx="9405">
                  <c:v>72.890025575447581</c:v>
                </c:pt>
                <c:pt idx="9406">
                  <c:v>72.897775711074956</c:v>
                </c:pt>
                <c:pt idx="9407">
                  <c:v>72.905525846702332</c:v>
                </c:pt>
                <c:pt idx="9408">
                  <c:v>72.913275982329708</c:v>
                </c:pt>
                <c:pt idx="9409">
                  <c:v>72.921026117957084</c:v>
                </c:pt>
                <c:pt idx="9410">
                  <c:v>72.928776253584445</c:v>
                </c:pt>
                <c:pt idx="9411">
                  <c:v>72.936526389211821</c:v>
                </c:pt>
                <c:pt idx="9412">
                  <c:v>72.944276524839196</c:v>
                </c:pt>
                <c:pt idx="9413">
                  <c:v>72.952026660466572</c:v>
                </c:pt>
                <c:pt idx="9414">
                  <c:v>72.959776796093948</c:v>
                </c:pt>
                <c:pt idx="9415">
                  <c:v>72.967526931721324</c:v>
                </c:pt>
                <c:pt idx="9416">
                  <c:v>72.975277067348685</c:v>
                </c:pt>
                <c:pt idx="9417">
                  <c:v>72.983027202976061</c:v>
                </c:pt>
                <c:pt idx="9418">
                  <c:v>72.990777338603436</c:v>
                </c:pt>
                <c:pt idx="9419">
                  <c:v>72.998527474230812</c:v>
                </c:pt>
                <c:pt idx="9420">
                  <c:v>73.006277609858188</c:v>
                </c:pt>
                <c:pt idx="9421">
                  <c:v>73.014027745485564</c:v>
                </c:pt>
                <c:pt idx="9422">
                  <c:v>73.021777881112939</c:v>
                </c:pt>
                <c:pt idx="9423">
                  <c:v>73.029528016740301</c:v>
                </c:pt>
                <c:pt idx="9424">
                  <c:v>73.037278152367676</c:v>
                </c:pt>
                <c:pt idx="9425">
                  <c:v>73.045028287995052</c:v>
                </c:pt>
                <c:pt idx="9426">
                  <c:v>73.052778423622428</c:v>
                </c:pt>
                <c:pt idx="9427">
                  <c:v>73.060528559249803</c:v>
                </c:pt>
                <c:pt idx="9428">
                  <c:v>73.068278694877179</c:v>
                </c:pt>
                <c:pt idx="9429">
                  <c:v>73.076028830504541</c:v>
                </c:pt>
                <c:pt idx="9430">
                  <c:v>73.083778966131916</c:v>
                </c:pt>
                <c:pt idx="9431">
                  <c:v>73.091529101759292</c:v>
                </c:pt>
                <c:pt idx="9432">
                  <c:v>73.099279237386668</c:v>
                </c:pt>
                <c:pt idx="9433">
                  <c:v>73.107029373014043</c:v>
                </c:pt>
                <c:pt idx="9434">
                  <c:v>73.114779508641419</c:v>
                </c:pt>
                <c:pt idx="9435">
                  <c:v>73.122529644268795</c:v>
                </c:pt>
                <c:pt idx="9436">
                  <c:v>73.130279779896156</c:v>
                </c:pt>
                <c:pt idx="9437">
                  <c:v>73.138029915523532</c:v>
                </c:pt>
                <c:pt idx="9438">
                  <c:v>73.145780051150908</c:v>
                </c:pt>
                <c:pt idx="9439">
                  <c:v>73.153530186778283</c:v>
                </c:pt>
                <c:pt idx="9440">
                  <c:v>73.161280322405659</c:v>
                </c:pt>
                <c:pt idx="9441">
                  <c:v>73.169030458033035</c:v>
                </c:pt>
                <c:pt idx="9442">
                  <c:v>73.176780593660396</c:v>
                </c:pt>
                <c:pt idx="9443">
                  <c:v>73.184530729287772</c:v>
                </c:pt>
                <c:pt idx="9444">
                  <c:v>73.192280864915148</c:v>
                </c:pt>
                <c:pt idx="9445">
                  <c:v>73.200031000542523</c:v>
                </c:pt>
                <c:pt idx="9446">
                  <c:v>73.207781136169899</c:v>
                </c:pt>
                <c:pt idx="9447">
                  <c:v>73.215531271797275</c:v>
                </c:pt>
                <c:pt idx="9448">
                  <c:v>73.223281407424636</c:v>
                </c:pt>
                <c:pt idx="9449">
                  <c:v>73.231031543052012</c:v>
                </c:pt>
                <c:pt idx="9450">
                  <c:v>73.238781678679388</c:v>
                </c:pt>
                <c:pt idx="9451">
                  <c:v>73.246531814306763</c:v>
                </c:pt>
                <c:pt idx="9452">
                  <c:v>73.254281949934139</c:v>
                </c:pt>
                <c:pt idx="9453">
                  <c:v>73.262032085561515</c:v>
                </c:pt>
                <c:pt idx="9454">
                  <c:v>73.269782221188891</c:v>
                </c:pt>
                <c:pt idx="9455">
                  <c:v>73.277532356816252</c:v>
                </c:pt>
                <c:pt idx="9456">
                  <c:v>73.285282492443628</c:v>
                </c:pt>
                <c:pt idx="9457">
                  <c:v>73.293032628071003</c:v>
                </c:pt>
                <c:pt idx="9458">
                  <c:v>73.300782763698379</c:v>
                </c:pt>
                <c:pt idx="9459">
                  <c:v>73.308532899325755</c:v>
                </c:pt>
                <c:pt idx="9460">
                  <c:v>73.31628303495313</c:v>
                </c:pt>
                <c:pt idx="9461">
                  <c:v>73.324033170580492</c:v>
                </c:pt>
                <c:pt idx="9462">
                  <c:v>73.331783306207868</c:v>
                </c:pt>
                <c:pt idx="9463">
                  <c:v>73.339533441835243</c:v>
                </c:pt>
                <c:pt idx="9464">
                  <c:v>73.347283577462619</c:v>
                </c:pt>
                <c:pt idx="9465">
                  <c:v>73.355033713089995</c:v>
                </c:pt>
                <c:pt idx="9466">
                  <c:v>73.36278384871737</c:v>
                </c:pt>
                <c:pt idx="9467">
                  <c:v>73.370533984344746</c:v>
                </c:pt>
                <c:pt idx="9468">
                  <c:v>73.378284119972108</c:v>
                </c:pt>
                <c:pt idx="9469">
                  <c:v>73.386034255599483</c:v>
                </c:pt>
                <c:pt idx="9470">
                  <c:v>73.393784391226859</c:v>
                </c:pt>
                <c:pt idx="9471">
                  <c:v>73.401534526854235</c:v>
                </c:pt>
                <c:pt idx="9472">
                  <c:v>73.40928466248161</c:v>
                </c:pt>
                <c:pt idx="9473">
                  <c:v>73.417034798108986</c:v>
                </c:pt>
                <c:pt idx="9474">
                  <c:v>73.424784933736348</c:v>
                </c:pt>
                <c:pt idx="9475">
                  <c:v>73.432535069363723</c:v>
                </c:pt>
                <c:pt idx="9476">
                  <c:v>73.440285204991099</c:v>
                </c:pt>
                <c:pt idx="9477">
                  <c:v>73.448035340618475</c:v>
                </c:pt>
                <c:pt idx="9478">
                  <c:v>73.45578547624585</c:v>
                </c:pt>
                <c:pt idx="9479">
                  <c:v>73.463535611873226</c:v>
                </c:pt>
                <c:pt idx="9480">
                  <c:v>73.471285747500588</c:v>
                </c:pt>
                <c:pt idx="9481">
                  <c:v>73.479035883127963</c:v>
                </c:pt>
                <c:pt idx="9482">
                  <c:v>73.486786018755339</c:v>
                </c:pt>
                <c:pt idx="9483">
                  <c:v>73.494536154382715</c:v>
                </c:pt>
                <c:pt idx="9484">
                  <c:v>73.50228629001009</c:v>
                </c:pt>
                <c:pt idx="9485">
                  <c:v>73.510036425637466</c:v>
                </c:pt>
                <c:pt idx="9486">
                  <c:v>73.517786561264842</c:v>
                </c:pt>
                <c:pt idx="9487">
                  <c:v>73.525536696892203</c:v>
                </c:pt>
                <c:pt idx="9488">
                  <c:v>73.533286832519579</c:v>
                </c:pt>
                <c:pt idx="9489">
                  <c:v>73.541036968146955</c:v>
                </c:pt>
                <c:pt idx="9490">
                  <c:v>73.54878710377433</c:v>
                </c:pt>
                <c:pt idx="9491">
                  <c:v>73.556537239401706</c:v>
                </c:pt>
                <c:pt idx="9492">
                  <c:v>73.564287375029082</c:v>
                </c:pt>
                <c:pt idx="9493">
                  <c:v>73.572037510656443</c:v>
                </c:pt>
                <c:pt idx="9494">
                  <c:v>73.579787646283819</c:v>
                </c:pt>
                <c:pt idx="9495">
                  <c:v>73.587537781911195</c:v>
                </c:pt>
                <c:pt idx="9496">
                  <c:v>73.59528791753857</c:v>
                </c:pt>
                <c:pt idx="9497">
                  <c:v>73.603038053165946</c:v>
                </c:pt>
                <c:pt idx="9498">
                  <c:v>73.610788188793322</c:v>
                </c:pt>
                <c:pt idx="9499">
                  <c:v>73.618538324420697</c:v>
                </c:pt>
                <c:pt idx="9500">
                  <c:v>73.626288460048059</c:v>
                </c:pt>
                <c:pt idx="9501">
                  <c:v>73.634038595675435</c:v>
                </c:pt>
                <c:pt idx="9502">
                  <c:v>73.64178873130281</c:v>
                </c:pt>
                <c:pt idx="9503">
                  <c:v>73.649538866930186</c:v>
                </c:pt>
                <c:pt idx="9504">
                  <c:v>73.657289002557562</c:v>
                </c:pt>
                <c:pt idx="9505">
                  <c:v>73.665039138184937</c:v>
                </c:pt>
                <c:pt idx="9506">
                  <c:v>73.672789273812299</c:v>
                </c:pt>
                <c:pt idx="9507">
                  <c:v>73.680539409439675</c:v>
                </c:pt>
                <c:pt idx="9508">
                  <c:v>73.68828954506705</c:v>
                </c:pt>
                <c:pt idx="9509">
                  <c:v>73.696039680694426</c:v>
                </c:pt>
                <c:pt idx="9510">
                  <c:v>73.703789816321802</c:v>
                </c:pt>
                <c:pt idx="9511">
                  <c:v>73.711539951949177</c:v>
                </c:pt>
                <c:pt idx="9512">
                  <c:v>73.719290087576539</c:v>
                </c:pt>
                <c:pt idx="9513">
                  <c:v>73.727040223203915</c:v>
                </c:pt>
                <c:pt idx="9514">
                  <c:v>73.73479035883129</c:v>
                </c:pt>
                <c:pt idx="9515">
                  <c:v>73.742540494458666</c:v>
                </c:pt>
                <c:pt idx="9516">
                  <c:v>73.750290630086042</c:v>
                </c:pt>
                <c:pt idx="9517">
                  <c:v>73.758040765713417</c:v>
                </c:pt>
                <c:pt idx="9518">
                  <c:v>73.765790901340793</c:v>
                </c:pt>
                <c:pt idx="9519">
                  <c:v>73.773541036968155</c:v>
                </c:pt>
                <c:pt idx="9520">
                  <c:v>73.78129117259553</c:v>
                </c:pt>
                <c:pt idx="9521">
                  <c:v>73.789041308222906</c:v>
                </c:pt>
                <c:pt idx="9522">
                  <c:v>73.796791443850282</c:v>
                </c:pt>
                <c:pt idx="9523">
                  <c:v>73.804541579477657</c:v>
                </c:pt>
                <c:pt idx="9524">
                  <c:v>73.812291715105033</c:v>
                </c:pt>
                <c:pt idx="9525">
                  <c:v>73.820041850732395</c:v>
                </c:pt>
                <c:pt idx="9526">
                  <c:v>73.82779198635977</c:v>
                </c:pt>
                <c:pt idx="9527">
                  <c:v>73.835542121987146</c:v>
                </c:pt>
                <c:pt idx="9528">
                  <c:v>73.843292257614522</c:v>
                </c:pt>
                <c:pt idx="9529">
                  <c:v>73.851042393241897</c:v>
                </c:pt>
                <c:pt idx="9530">
                  <c:v>73.858792528869273</c:v>
                </c:pt>
                <c:pt idx="9531">
                  <c:v>73.866542664496649</c:v>
                </c:pt>
                <c:pt idx="9532">
                  <c:v>73.87429280012401</c:v>
                </c:pt>
                <c:pt idx="9533">
                  <c:v>73.882042935751386</c:v>
                </c:pt>
                <c:pt idx="9534">
                  <c:v>73.889793071378762</c:v>
                </c:pt>
                <c:pt idx="9535">
                  <c:v>73.897543207006137</c:v>
                </c:pt>
                <c:pt idx="9536">
                  <c:v>73.905293342633513</c:v>
                </c:pt>
                <c:pt idx="9537">
                  <c:v>73.913043478260889</c:v>
                </c:pt>
                <c:pt idx="9538">
                  <c:v>73.92079361388825</c:v>
                </c:pt>
                <c:pt idx="9539">
                  <c:v>73.928543749515626</c:v>
                </c:pt>
                <c:pt idx="9540">
                  <c:v>73.936293885143002</c:v>
                </c:pt>
                <c:pt idx="9541">
                  <c:v>73.944044020770377</c:v>
                </c:pt>
                <c:pt idx="9542">
                  <c:v>73.951794156397753</c:v>
                </c:pt>
                <c:pt idx="9543">
                  <c:v>73.959544292025129</c:v>
                </c:pt>
                <c:pt idx="9544">
                  <c:v>73.96729442765249</c:v>
                </c:pt>
                <c:pt idx="9545">
                  <c:v>73.975044563279866</c:v>
                </c:pt>
                <c:pt idx="9546">
                  <c:v>73.982794698907242</c:v>
                </c:pt>
                <c:pt idx="9547">
                  <c:v>73.990544834534617</c:v>
                </c:pt>
                <c:pt idx="9548">
                  <c:v>73.998294970161993</c:v>
                </c:pt>
                <c:pt idx="9549">
                  <c:v>74.006045105789369</c:v>
                </c:pt>
                <c:pt idx="9550">
                  <c:v>74.013795241416744</c:v>
                </c:pt>
                <c:pt idx="9551">
                  <c:v>74.021545377044106</c:v>
                </c:pt>
                <c:pt idx="9552">
                  <c:v>74.029295512671482</c:v>
                </c:pt>
                <c:pt idx="9553">
                  <c:v>74.037045648298857</c:v>
                </c:pt>
                <c:pt idx="9554">
                  <c:v>74.044795783926233</c:v>
                </c:pt>
                <c:pt idx="9555">
                  <c:v>74.052545919553609</c:v>
                </c:pt>
                <c:pt idx="9556">
                  <c:v>74.060296055180984</c:v>
                </c:pt>
                <c:pt idx="9557">
                  <c:v>74.068046190808346</c:v>
                </c:pt>
                <c:pt idx="9558">
                  <c:v>74.075796326435722</c:v>
                </c:pt>
                <c:pt idx="9559">
                  <c:v>74.083546462063097</c:v>
                </c:pt>
                <c:pt idx="9560">
                  <c:v>74.091296597690473</c:v>
                </c:pt>
                <c:pt idx="9561">
                  <c:v>74.099046733317849</c:v>
                </c:pt>
                <c:pt idx="9562">
                  <c:v>74.106796868945224</c:v>
                </c:pt>
                <c:pt idx="9563">
                  <c:v>74.1145470045726</c:v>
                </c:pt>
                <c:pt idx="9564">
                  <c:v>74.122297140199962</c:v>
                </c:pt>
                <c:pt idx="9565">
                  <c:v>74.130047275827337</c:v>
                </c:pt>
                <c:pt idx="9566">
                  <c:v>74.137797411454713</c:v>
                </c:pt>
                <c:pt idx="9567">
                  <c:v>74.145547547082089</c:v>
                </c:pt>
                <c:pt idx="9568">
                  <c:v>74.153297682709464</c:v>
                </c:pt>
                <c:pt idx="9569">
                  <c:v>74.16104781833684</c:v>
                </c:pt>
                <c:pt idx="9570">
                  <c:v>74.168797953964201</c:v>
                </c:pt>
                <c:pt idx="9571">
                  <c:v>74.176548089591577</c:v>
                </c:pt>
                <c:pt idx="9572">
                  <c:v>74.184298225218953</c:v>
                </c:pt>
                <c:pt idx="9573">
                  <c:v>74.192048360846329</c:v>
                </c:pt>
                <c:pt idx="9574">
                  <c:v>74.199798496473704</c:v>
                </c:pt>
                <c:pt idx="9575">
                  <c:v>74.20754863210108</c:v>
                </c:pt>
                <c:pt idx="9576">
                  <c:v>74.215298767728456</c:v>
                </c:pt>
                <c:pt idx="9577">
                  <c:v>74.223048903355817</c:v>
                </c:pt>
                <c:pt idx="9578">
                  <c:v>74.230799038983193</c:v>
                </c:pt>
                <c:pt idx="9579">
                  <c:v>74.238549174610569</c:v>
                </c:pt>
                <c:pt idx="9580">
                  <c:v>74.246299310237944</c:v>
                </c:pt>
                <c:pt idx="9581">
                  <c:v>74.25404944586532</c:v>
                </c:pt>
                <c:pt idx="9582">
                  <c:v>74.261799581492696</c:v>
                </c:pt>
                <c:pt idx="9583">
                  <c:v>74.269549717120057</c:v>
                </c:pt>
                <c:pt idx="9584">
                  <c:v>74.277299852747433</c:v>
                </c:pt>
                <c:pt idx="9585">
                  <c:v>74.285049988374809</c:v>
                </c:pt>
                <c:pt idx="9586">
                  <c:v>74.292800124002184</c:v>
                </c:pt>
                <c:pt idx="9587">
                  <c:v>74.30055025962956</c:v>
                </c:pt>
                <c:pt idx="9588">
                  <c:v>74.308300395256936</c:v>
                </c:pt>
                <c:pt idx="9589">
                  <c:v>74.316050530884297</c:v>
                </c:pt>
                <c:pt idx="9590">
                  <c:v>74.323800666511673</c:v>
                </c:pt>
                <c:pt idx="9591">
                  <c:v>74.331550802139049</c:v>
                </c:pt>
                <c:pt idx="9592">
                  <c:v>74.339300937766424</c:v>
                </c:pt>
                <c:pt idx="9593">
                  <c:v>74.3470510733938</c:v>
                </c:pt>
                <c:pt idx="9594">
                  <c:v>74.354801209021176</c:v>
                </c:pt>
                <c:pt idx="9595">
                  <c:v>74.362551344648551</c:v>
                </c:pt>
                <c:pt idx="9596">
                  <c:v>74.370301480275913</c:v>
                </c:pt>
                <c:pt idx="9597">
                  <c:v>74.378051615903289</c:v>
                </c:pt>
                <c:pt idx="9598">
                  <c:v>74.385801751530664</c:v>
                </c:pt>
                <c:pt idx="9599">
                  <c:v>74.39355188715804</c:v>
                </c:pt>
                <c:pt idx="9600">
                  <c:v>74.401302022785416</c:v>
                </c:pt>
                <c:pt idx="9601">
                  <c:v>74.409052158412791</c:v>
                </c:pt>
                <c:pt idx="9602">
                  <c:v>74.416802294040153</c:v>
                </c:pt>
                <c:pt idx="9603">
                  <c:v>74.424552429667528</c:v>
                </c:pt>
                <c:pt idx="9604">
                  <c:v>74.432302565294904</c:v>
                </c:pt>
                <c:pt idx="9605">
                  <c:v>74.44005270092228</c:v>
                </c:pt>
                <c:pt idx="9606">
                  <c:v>74.447802836549656</c:v>
                </c:pt>
                <c:pt idx="9607">
                  <c:v>74.455552972177031</c:v>
                </c:pt>
                <c:pt idx="9608">
                  <c:v>74.463303107804407</c:v>
                </c:pt>
                <c:pt idx="9609">
                  <c:v>74.471053243431768</c:v>
                </c:pt>
                <c:pt idx="9610">
                  <c:v>74.478803379059144</c:v>
                </c:pt>
                <c:pt idx="9611">
                  <c:v>74.48655351468652</c:v>
                </c:pt>
                <c:pt idx="9612">
                  <c:v>74.494303650313896</c:v>
                </c:pt>
                <c:pt idx="9613">
                  <c:v>74.502053785941271</c:v>
                </c:pt>
                <c:pt idx="9614">
                  <c:v>74.509803921568647</c:v>
                </c:pt>
                <c:pt idx="9615">
                  <c:v>74.517554057196008</c:v>
                </c:pt>
                <c:pt idx="9616">
                  <c:v>74.525304192823384</c:v>
                </c:pt>
                <c:pt idx="9617">
                  <c:v>74.53305432845076</c:v>
                </c:pt>
                <c:pt idx="9618">
                  <c:v>74.540804464078136</c:v>
                </c:pt>
                <c:pt idx="9619">
                  <c:v>74.548554599705511</c:v>
                </c:pt>
                <c:pt idx="9620">
                  <c:v>74.556304735332887</c:v>
                </c:pt>
                <c:pt idx="9621">
                  <c:v>74.564054870960248</c:v>
                </c:pt>
                <c:pt idx="9622">
                  <c:v>74.571805006587624</c:v>
                </c:pt>
                <c:pt idx="9623">
                  <c:v>74.579555142215</c:v>
                </c:pt>
                <c:pt idx="9624">
                  <c:v>74.587305277842376</c:v>
                </c:pt>
                <c:pt idx="9625">
                  <c:v>74.595055413469751</c:v>
                </c:pt>
                <c:pt idx="9626">
                  <c:v>74.602805549097127</c:v>
                </c:pt>
                <c:pt idx="9627">
                  <c:v>74.610555684724503</c:v>
                </c:pt>
                <c:pt idx="9628">
                  <c:v>74.618305820351864</c:v>
                </c:pt>
                <c:pt idx="9629">
                  <c:v>74.62605595597924</c:v>
                </c:pt>
                <c:pt idx="9630">
                  <c:v>74.633806091606615</c:v>
                </c:pt>
                <c:pt idx="9631">
                  <c:v>74.641556227233991</c:v>
                </c:pt>
                <c:pt idx="9632">
                  <c:v>74.649306362861367</c:v>
                </c:pt>
                <c:pt idx="9633">
                  <c:v>74.657056498488743</c:v>
                </c:pt>
                <c:pt idx="9634">
                  <c:v>74.664806634116104</c:v>
                </c:pt>
                <c:pt idx="9635">
                  <c:v>74.67255676974348</c:v>
                </c:pt>
                <c:pt idx="9636">
                  <c:v>74.680306905370855</c:v>
                </c:pt>
                <c:pt idx="9637">
                  <c:v>74.688057040998231</c:v>
                </c:pt>
                <c:pt idx="9638">
                  <c:v>74.695807176625607</c:v>
                </c:pt>
                <c:pt idx="9639">
                  <c:v>74.703557312252983</c:v>
                </c:pt>
                <c:pt idx="9640">
                  <c:v>74.711307447880358</c:v>
                </c:pt>
                <c:pt idx="9641">
                  <c:v>74.71905758350772</c:v>
                </c:pt>
                <c:pt idx="9642">
                  <c:v>74.726807719135095</c:v>
                </c:pt>
                <c:pt idx="9643">
                  <c:v>74.734557854762471</c:v>
                </c:pt>
                <c:pt idx="9644">
                  <c:v>74.742307990389847</c:v>
                </c:pt>
                <c:pt idx="9645">
                  <c:v>74.750058126017223</c:v>
                </c:pt>
                <c:pt idx="9646">
                  <c:v>74.757808261644598</c:v>
                </c:pt>
                <c:pt idx="9647">
                  <c:v>74.76555839727196</c:v>
                </c:pt>
                <c:pt idx="9648">
                  <c:v>74.773308532899335</c:v>
                </c:pt>
                <c:pt idx="9649">
                  <c:v>74.781058668526711</c:v>
                </c:pt>
                <c:pt idx="9650">
                  <c:v>74.788808804154087</c:v>
                </c:pt>
                <c:pt idx="9651">
                  <c:v>74.796558939781463</c:v>
                </c:pt>
                <c:pt idx="9652">
                  <c:v>74.804309075408838</c:v>
                </c:pt>
                <c:pt idx="9653">
                  <c:v>74.8120592110362</c:v>
                </c:pt>
                <c:pt idx="9654">
                  <c:v>74.819809346663575</c:v>
                </c:pt>
                <c:pt idx="9655">
                  <c:v>74.827559482290951</c:v>
                </c:pt>
                <c:pt idx="9656">
                  <c:v>74.835309617918327</c:v>
                </c:pt>
                <c:pt idx="9657">
                  <c:v>74.843059753545703</c:v>
                </c:pt>
                <c:pt idx="9658">
                  <c:v>74.850809889173078</c:v>
                </c:pt>
                <c:pt idx="9659">
                  <c:v>74.858560024800454</c:v>
                </c:pt>
                <c:pt idx="9660">
                  <c:v>74.866310160427815</c:v>
                </c:pt>
                <c:pt idx="9661">
                  <c:v>74.874060296055191</c:v>
                </c:pt>
                <c:pt idx="9662">
                  <c:v>74.881810431682567</c:v>
                </c:pt>
                <c:pt idx="9663">
                  <c:v>74.889560567309942</c:v>
                </c:pt>
                <c:pt idx="9664">
                  <c:v>74.897310702937318</c:v>
                </c:pt>
                <c:pt idx="9665">
                  <c:v>74.905060838564694</c:v>
                </c:pt>
                <c:pt idx="9666">
                  <c:v>74.912810974192055</c:v>
                </c:pt>
                <c:pt idx="9667">
                  <c:v>74.920561109819431</c:v>
                </c:pt>
                <c:pt idx="9668">
                  <c:v>74.928311245446807</c:v>
                </c:pt>
                <c:pt idx="9669">
                  <c:v>74.936061381074182</c:v>
                </c:pt>
                <c:pt idx="9670">
                  <c:v>74.943811516701558</c:v>
                </c:pt>
                <c:pt idx="9671">
                  <c:v>74.951561652328934</c:v>
                </c:pt>
                <c:pt idx="9672">
                  <c:v>74.95931178795631</c:v>
                </c:pt>
                <c:pt idx="9673">
                  <c:v>74.967061923583671</c:v>
                </c:pt>
                <c:pt idx="9674">
                  <c:v>74.974812059211047</c:v>
                </c:pt>
                <c:pt idx="9675">
                  <c:v>74.982562194838422</c:v>
                </c:pt>
                <c:pt idx="9676">
                  <c:v>74.990312330465798</c:v>
                </c:pt>
                <c:pt idx="9677">
                  <c:v>74.998062466093174</c:v>
                </c:pt>
                <c:pt idx="9678">
                  <c:v>75.00581260172055</c:v>
                </c:pt>
                <c:pt idx="9679">
                  <c:v>75.013562737347911</c:v>
                </c:pt>
                <c:pt idx="9680">
                  <c:v>75.021312872975287</c:v>
                </c:pt>
                <c:pt idx="9681">
                  <c:v>75.029063008602662</c:v>
                </c:pt>
                <c:pt idx="9682">
                  <c:v>75.036813144230038</c:v>
                </c:pt>
                <c:pt idx="9683">
                  <c:v>75.044563279857414</c:v>
                </c:pt>
                <c:pt idx="9684">
                  <c:v>75.05231341548479</c:v>
                </c:pt>
                <c:pt idx="9685">
                  <c:v>75.060063551112151</c:v>
                </c:pt>
                <c:pt idx="9686">
                  <c:v>75.067813686739527</c:v>
                </c:pt>
                <c:pt idx="9687">
                  <c:v>75.075563822366902</c:v>
                </c:pt>
                <c:pt idx="9688">
                  <c:v>75.083313957994278</c:v>
                </c:pt>
                <c:pt idx="9689">
                  <c:v>75.091064093621654</c:v>
                </c:pt>
                <c:pt idx="9690">
                  <c:v>75.098814229249029</c:v>
                </c:pt>
                <c:pt idx="9691">
                  <c:v>75.106564364876405</c:v>
                </c:pt>
                <c:pt idx="9692">
                  <c:v>75.114314500503767</c:v>
                </c:pt>
                <c:pt idx="9693">
                  <c:v>75.122064636131142</c:v>
                </c:pt>
                <c:pt idx="9694">
                  <c:v>75.129814771758518</c:v>
                </c:pt>
                <c:pt idx="9695">
                  <c:v>75.137564907385894</c:v>
                </c:pt>
                <c:pt idx="9696">
                  <c:v>75.145315043013269</c:v>
                </c:pt>
                <c:pt idx="9697">
                  <c:v>75.153065178640645</c:v>
                </c:pt>
                <c:pt idx="9698">
                  <c:v>75.160815314268007</c:v>
                </c:pt>
                <c:pt idx="9699">
                  <c:v>75.168565449895382</c:v>
                </c:pt>
                <c:pt idx="9700">
                  <c:v>75.176315585522758</c:v>
                </c:pt>
                <c:pt idx="9701">
                  <c:v>75.184065721150134</c:v>
                </c:pt>
                <c:pt idx="9702">
                  <c:v>75.191815856777509</c:v>
                </c:pt>
                <c:pt idx="9703">
                  <c:v>75.199565992404885</c:v>
                </c:pt>
                <c:pt idx="9704">
                  <c:v>75.207316128032261</c:v>
                </c:pt>
                <c:pt idx="9705">
                  <c:v>75.215066263659622</c:v>
                </c:pt>
                <c:pt idx="9706">
                  <c:v>75.222816399286998</c:v>
                </c:pt>
                <c:pt idx="9707">
                  <c:v>75.230566534914374</c:v>
                </c:pt>
                <c:pt idx="9708">
                  <c:v>75.238316670541749</c:v>
                </c:pt>
                <c:pt idx="9709">
                  <c:v>75.246066806169125</c:v>
                </c:pt>
                <c:pt idx="9710">
                  <c:v>75.253816941796501</c:v>
                </c:pt>
                <c:pt idx="9711">
                  <c:v>75.261567077423862</c:v>
                </c:pt>
                <c:pt idx="9712">
                  <c:v>75.269317213051238</c:v>
                </c:pt>
                <c:pt idx="9713">
                  <c:v>75.277067348678614</c:v>
                </c:pt>
                <c:pt idx="9714">
                  <c:v>75.284817484305989</c:v>
                </c:pt>
                <c:pt idx="9715">
                  <c:v>75.292567619933365</c:v>
                </c:pt>
                <c:pt idx="9716">
                  <c:v>75.300317755560741</c:v>
                </c:pt>
                <c:pt idx="9717">
                  <c:v>75.308067891188102</c:v>
                </c:pt>
                <c:pt idx="9718">
                  <c:v>75.315818026815478</c:v>
                </c:pt>
                <c:pt idx="9719">
                  <c:v>75.323568162442854</c:v>
                </c:pt>
                <c:pt idx="9720">
                  <c:v>75.331318298070229</c:v>
                </c:pt>
                <c:pt idx="9721">
                  <c:v>75.339068433697605</c:v>
                </c:pt>
                <c:pt idx="9722">
                  <c:v>75.346818569324981</c:v>
                </c:pt>
                <c:pt idx="9723">
                  <c:v>75.354568704952356</c:v>
                </c:pt>
                <c:pt idx="9724">
                  <c:v>75.362318840579718</c:v>
                </c:pt>
                <c:pt idx="9725">
                  <c:v>75.370068976207094</c:v>
                </c:pt>
                <c:pt idx="9726">
                  <c:v>75.377819111834469</c:v>
                </c:pt>
                <c:pt idx="9727">
                  <c:v>75.385569247461845</c:v>
                </c:pt>
                <c:pt idx="9728">
                  <c:v>75.393319383089221</c:v>
                </c:pt>
                <c:pt idx="9729">
                  <c:v>75.401069518716596</c:v>
                </c:pt>
                <c:pt idx="9730">
                  <c:v>75.408819654343958</c:v>
                </c:pt>
                <c:pt idx="9731">
                  <c:v>75.416569789971334</c:v>
                </c:pt>
                <c:pt idx="9732">
                  <c:v>75.424319925598709</c:v>
                </c:pt>
                <c:pt idx="9733">
                  <c:v>75.432070061226085</c:v>
                </c:pt>
                <c:pt idx="9734">
                  <c:v>75.439820196853461</c:v>
                </c:pt>
                <c:pt idx="9735">
                  <c:v>75.447570332480836</c:v>
                </c:pt>
                <c:pt idx="9736">
                  <c:v>75.455320468108212</c:v>
                </c:pt>
                <c:pt idx="9737">
                  <c:v>75.463070603735574</c:v>
                </c:pt>
                <c:pt idx="9738">
                  <c:v>75.470820739362949</c:v>
                </c:pt>
                <c:pt idx="9739">
                  <c:v>75.478570874990325</c:v>
                </c:pt>
                <c:pt idx="9740">
                  <c:v>75.486321010617701</c:v>
                </c:pt>
                <c:pt idx="9741">
                  <c:v>75.494071146245076</c:v>
                </c:pt>
                <c:pt idx="9742">
                  <c:v>75.501821281872452</c:v>
                </c:pt>
                <c:pt idx="9743">
                  <c:v>75.509571417499814</c:v>
                </c:pt>
                <c:pt idx="9744">
                  <c:v>75.517321553127189</c:v>
                </c:pt>
                <c:pt idx="9745">
                  <c:v>75.525071688754565</c:v>
                </c:pt>
                <c:pt idx="9746">
                  <c:v>75.532821824381941</c:v>
                </c:pt>
                <c:pt idx="9747">
                  <c:v>75.540571960009316</c:v>
                </c:pt>
                <c:pt idx="9748">
                  <c:v>75.548322095636692</c:v>
                </c:pt>
                <c:pt idx="9749">
                  <c:v>75.556072231264068</c:v>
                </c:pt>
                <c:pt idx="9750">
                  <c:v>75.563822366891429</c:v>
                </c:pt>
                <c:pt idx="9751">
                  <c:v>75.571572502518805</c:v>
                </c:pt>
                <c:pt idx="9752">
                  <c:v>75.579322638146181</c:v>
                </c:pt>
                <c:pt idx="9753">
                  <c:v>75.587072773773556</c:v>
                </c:pt>
                <c:pt idx="9754">
                  <c:v>75.594822909400932</c:v>
                </c:pt>
                <c:pt idx="9755">
                  <c:v>75.602573045028308</c:v>
                </c:pt>
                <c:pt idx="9756">
                  <c:v>75.610323180655669</c:v>
                </c:pt>
                <c:pt idx="9757">
                  <c:v>75.618073316283045</c:v>
                </c:pt>
                <c:pt idx="9758">
                  <c:v>75.625823451910421</c:v>
                </c:pt>
                <c:pt idx="9759">
                  <c:v>75.633573587537796</c:v>
                </c:pt>
                <c:pt idx="9760">
                  <c:v>75.641323723165172</c:v>
                </c:pt>
                <c:pt idx="9761">
                  <c:v>75.649073858792548</c:v>
                </c:pt>
                <c:pt idx="9762">
                  <c:v>75.656823994419909</c:v>
                </c:pt>
                <c:pt idx="9763">
                  <c:v>75.664574130047285</c:v>
                </c:pt>
                <c:pt idx="9764">
                  <c:v>75.672324265674661</c:v>
                </c:pt>
                <c:pt idx="9765">
                  <c:v>75.680074401302036</c:v>
                </c:pt>
                <c:pt idx="9766">
                  <c:v>75.687824536929412</c:v>
                </c:pt>
                <c:pt idx="9767">
                  <c:v>75.695574672556788</c:v>
                </c:pt>
                <c:pt idx="9768">
                  <c:v>75.703324808184163</c:v>
                </c:pt>
                <c:pt idx="9769">
                  <c:v>75.711074943811525</c:v>
                </c:pt>
                <c:pt idx="9770">
                  <c:v>75.718825079438901</c:v>
                </c:pt>
                <c:pt idx="9771">
                  <c:v>75.726575215066276</c:v>
                </c:pt>
                <c:pt idx="9772">
                  <c:v>75.734325350693652</c:v>
                </c:pt>
                <c:pt idx="9773">
                  <c:v>75.742075486321028</c:v>
                </c:pt>
                <c:pt idx="9774">
                  <c:v>75.749825621948403</c:v>
                </c:pt>
                <c:pt idx="9775">
                  <c:v>75.757575757575765</c:v>
                </c:pt>
                <c:pt idx="9776">
                  <c:v>75.765325893203141</c:v>
                </c:pt>
                <c:pt idx="9777">
                  <c:v>75.773076028830516</c:v>
                </c:pt>
                <c:pt idx="9778">
                  <c:v>75.780826164457892</c:v>
                </c:pt>
                <c:pt idx="9779">
                  <c:v>75.788576300085268</c:v>
                </c:pt>
                <c:pt idx="9780">
                  <c:v>75.796326435712643</c:v>
                </c:pt>
                <c:pt idx="9781">
                  <c:v>75.804076571340019</c:v>
                </c:pt>
                <c:pt idx="9782">
                  <c:v>75.811826706967381</c:v>
                </c:pt>
                <c:pt idx="9783">
                  <c:v>75.819576842594756</c:v>
                </c:pt>
                <c:pt idx="9784">
                  <c:v>75.827326978222132</c:v>
                </c:pt>
                <c:pt idx="9785">
                  <c:v>75.835077113849508</c:v>
                </c:pt>
                <c:pt idx="9786">
                  <c:v>75.842827249476883</c:v>
                </c:pt>
                <c:pt idx="9787">
                  <c:v>75.850577385104259</c:v>
                </c:pt>
                <c:pt idx="9788">
                  <c:v>75.858327520731621</c:v>
                </c:pt>
                <c:pt idx="9789">
                  <c:v>75.866077656358996</c:v>
                </c:pt>
                <c:pt idx="9790">
                  <c:v>75.873827791986372</c:v>
                </c:pt>
                <c:pt idx="9791">
                  <c:v>75.881577927613748</c:v>
                </c:pt>
                <c:pt idx="9792">
                  <c:v>75.889328063241123</c:v>
                </c:pt>
                <c:pt idx="9793">
                  <c:v>75.897078198868499</c:v>
                </c:pt>
                <c:pt idx="9794">
                  <c:v>75.904828334495861</c:v>
                </c:pt>
                <c:pt idx="9795">
                  <c:v>75.912578470123236</c:v>
                </c:pt>
                <c:pt idx="9796">
                  <c:v>75.920328605750612</c:v>
                </c:pt>
                <c:pt idx="9797">
                  <c:v>75.928078741377988</c:v>
                </c:pt>
                <c:pt idx="9798">
                  <c:v>75.935828877005363</c:v>
                </c:pt>
                <c:pt idx="9799">
                  <c:v>75.943579012632739</c:v>
                </c:pt>
                <c:pt idx="9800">
                  <c:v>75.951329148260115</c:v>
                </c:pt>
                <c:pt idx="9801">
                  <c:v>75.959079283887476</c:v>
                </c:pt>
                <c:pt idx="9802">
                  <c:v>75.966829419514852</c:v>
                </c:pt>
                <c:pt idx="9803">
                  <c:v>75.974579555142228</c:v>
                </c:pt>
                <c:pt idx="9804">
                  <c:v>75.982329690769603</c:v>
                </c:pt>
                <c:pt idx="9805">
                  <c:v>75.990079826396979</c:v>
                </c:pt>
                <c:pt idx="9806">
                  <c:v>75.997829962024355</c:v>
                </c:pt>
                <c:pt idx="9807">
                  <c:v>76.005580097651716</c:v>
                </c:pt>
                <c:pt idx="9808">
                  <c:v>76.013330233279092</c:v>
                </c:pt>
                <c:pt idx="9809">
                  <c:v>76.021080368906468</c:v>
                </c:pt>
                <c:pt idx="9810">
                  <c:v>76.028830504533843</c:v>
                </c:pt>
                <c:pt idx="9811">
                  <c:v>76.036580640161219</c:v>
                </c:pt>
                <c:pt idx="9812">
                  <c:v>76.044330775788595</c:v>
                </c:pt>
                <c:pt idx="9813">
                  <c:v>76.05208091141597</c:v>
                </c:pt>
                <c:pt idx="9814">
                  <c:v>76.059831047043332</c:v>
                </c:pt>
                <c:pt idx="9815">
                  <c:v>76.067581182670708</c:v>
                </c:pt>
                <c:pt idx="9816">
                  <c:v>76.075331318298083</c:v>
                </c:pt>
                <c:pt idx="9817">
                  <c:v>76.083081453925459</c:v>
                </c:pt>
                <c:pt idx="9818">
                  <c:v>76.090831589552835</c:v>
                </c:pt>
                <c:pt idx="9819">
                  <c:v>76.09858172518021</c:v>
                </c:pt>
                <c:pt idx="9820">
                  <c:v>76.106331860807572</c:v>
                </c:pt>
                <c:pt idx="9821">
                  <c:v>76.114081996434948</c:v>
                </c:pt>
                <c:pt idx="9822">
                  <c:v>76.121832132062323</c:v>
                </c:pt>
                <c:pt idx="9823">
                  <c:v>76.129582267689699</c:v>
                </c:pt>
                <c:pt idx="9824">
                  <c:v>76.137332403317075</c:v>
                </c:pt>
                <c:pt idx="9825">
                  <c:v>76.14508253894445</c:v>
                </c:pt>
                <c:pt idx="9826">
                  <c:v>76.152832674571812</c:v>
                </c:pt>
                <c:pt idx="9827">
                  <c:v>76.160582810199188</c:v>
                </c:pt>
                <c:pt idx="9828">
                  <c:v>76.168332945826563</c:v>
                </c:pt>
                <c:pt idx="9829">
                  <c:v>76.176083081453939</c:v>
                </c:pt>
                <c:pt idx="9830">
                  <c:v>76.183833217081315</c:v>
                </c:pt>
                <c:pt idx="9831">
                  <c:v>76.19158335270869</c:v>
                </c:pt>
                <c:pt idx="9832">
                  <c:v>76.199333488336066</c:v>
                </c:pt>
                <c:pt idx="9833">
                  <c:v>76.207083623963427</c:v>
                </c:pt>
                <c:pt idx="9834">
                  <c:v>76.214833759590803</c:v>
                </c:pt>
                <c:pt idx="9835">
                  <c:v>76.222583895218179</c:v>
                </c:pt>
                <c:pt idx="9836">
                  <c:v>76.230334030845555</c:v>
                </c:pt>
                <c:pt idx="9837">
                  <c:v>76.23808416647293</c:v>
                </c:pt>
                <c:pt idx="9838">
                  <c:v>76.245834302100306</c:v>
                </c:pt>
                <c:pt idx="9839">
                  <c:v>76.253584437727667</c:v>
                </c:pt>
                <c:pt idx="9840">
                  <c:v>76.261334573355043</c:v>
                </c:pt>
                <c:pt idx="9841">
                  <c:v>76.269084708982419</c:v>
                </c:pt>
                <c:pt idx="9842">
                  <c:v>76.276834844609795</c:v>
                </c:pt>
                <c:pt idx="9843">
                  <c:v>76.28458498023717</c:v>
                </c:pt>
                <c:pt idx="9844">
                  <c:v>76.292335115864546</c:v>
                </c:pt>
                <c:pt idx="9845">
                  <c:v>76.300085251491922</c:v>
                </c:pt>
                <c:pt idx="9846">
                  <c:v>76.307835387119283</c:v>
                </c:pt>
                <c:pt idx="9847">
                  <c:v>76.315585522746659</c:v>
                </c:pt>
                <c:pt idx="9848">
                  <c:v>76.323335658374035</c:v>
                </c:pt>
                <c:pt idx="9849">
                  <c:v>76.33108579400141</c:v>
                </c:pt>
                <c:pt idx="9850">
                  <c:v>76.338835929628786</c:v>
                </c:pt>
                <c:pt idx="9851">
                  <c:v>76.346586065256162</c:v>
                </c:pt>
                <c:pt idx="9852">
                  <c:v>76.354336200883523</c:v>
                </c:pt>
                <c:pt idx="9853">
                  <c:v>76.362086336510899</c:v>
                </c:pt>
                <c:pt idx="9854">
                  <c:v>76.369836472138275</c:v>
                </c:pt>
                <c:pt idx="9855">
                  <c:v>76.37758660776565</c:v>
                </c:pt>
                <c:pt idx="9856">
                  <c:v>76.385336743393026</c:v>
                </c:pt>
                <c:pt idx="9857">
                  <c:v>76.393086879020402</c:v>
                </c:pt>
                <c:pt idx="9858">
                  <c:v>76.400837014647763</c:v>
                </c:pt>
                <c:pt idx="9859">
                  <c:v>76.408587150275139</c:v>
                </c:pt>
                <c:pt idx="9860">
                  <c:v>76.416337285902515</c:v>
                </c:pt>
                <c:pt idx="9861">
                  <c:v>76.42408742152989</c:v>
                </c:pt>
                <c:pt idx="9862">
                  <c:v>76.431837557157266</c:v>
                </c:pt>
                <c:pt idx="9863">
                  <c:v>76.439587692784642</c:v>
                </c:pt>
                <c:pt idx="9864">
                  <c:v>76.447337828412017</c:v>
                </c:pt>
                <c:pt idx="9865">
                  <c:v>76.455087964039379</c:v>
                </c:pt>
                <c:pt idx="9866">
                  <c:v>76.462838099666754</c:v>
                </c:pt>
                <c:pt idx="9867">
                  <c:v>76.47058823529413</c:v>
                </c:pt>
                <c:pt idx="9868">
                  <c:v>76.478338370921506</c:v>
                </c:pt>
                <c:pt idx="9869">
                  <c:v>76.486088506548882</c:v>
                </c:pt>
                <c:pt idx="9870">
                  <c:v>76.493838642176257</c:v>
                </c:pt>
                <c:pt idx="9871">
                  <c:v>76.501588777803619</c:v>
                </c:pt>
                <c:pt idx="9872">
                  <c:v>76.509338913430994</c:v>
                </c:pt>
                <c:pt idx="9873">
                  <c:v>76.51708904905837</c:v>
                </c:pt>
                <c:pt idx="9874">
                  <c:v>76.524839184685746</c:v>
                </c:pt>
                <c:pt idx="9875">
                  <c:v>76.532589320313122</c:v>
                </c:pt>
                <c:pt idx="9876">
                  <c:v>76.540339455940497</c:v>
                </c:pt>
                <c:pt idx="9877">
                  <c:v>76.548089591567873</c:v>
                </c:pt>
                <c:pt idx="9878">
                  <c:v>76.555839727195234</c:v>
                </c:pt>
                <c:pt idx="9879">
                  <c:v>76.56358986282261</c:v>
                </c:pt>
                <c:pt idx="9880">
                  <c:v>76.571339998449986</c:v>
                </c:pt>
                <c:pt idx="9881">
                  <c:v>76.579090134077362</c:v>
                </c:pt>
                <c:pt idx="9882">
                  <c:v>76.586840269704737</c:v>
                </c:pt>
                <c:pt idx="9883">
                  <c:v>76.594590405332113</c:v>
                </c:pt>
                <c:pt idx="9884">
                  <c:v>76.602340540959474</c:v>
                </c:pt>
                <c:pt idx="9885">
                  <c:v>76.61009067658685</c:v>
                </c:pt>
                <c:pt idx="9886">
                  <c:v>76.617840812214226</c:v>
                </c:pt>
                <c:pt idx="9887">
                  <c:v>76.625590947841602</c:v>
                </c:pt>
                <c:pt idx="9888">
                  <c:v>76.633341083468977</c:v>
                </c:pt>
                <c:pt idx="9889">
                  <c:v>76.641091219096353</c:v>
                </c:pt>
                <c:pt idx="9890">
                  <c:v>76.648841354723714</c:v>
                </c:pt>
                <c:pt idx="9891">
                  <c:v>76.65659149035109</c:v>
                </c:pt>
                <c:pt idx="9892">
                  <c:v>76.664341625978466</c:v>
                </c:pt>
                <c:pt idx="9893">
                  <c:v>76.672091761605841</c:v>
                </c:pt>
                <c:pt idx="9894">
                  <c:v>76.679841897233217</c:v>
                </c:pt>
                <c:pt idx="9895">
                  <c:v>76.687592032860593</c:v>
                </c:pt>
                <c:pt idx="9896">
                  <c:v>76.695342168487969</c:v>
                </c:pt>
                <c:pt idx="9897">
                  <c:v>76.70309230411533</c:v>
                </c:pt>
                <c:pt idx="9898">
                  <c:v>76.710842439742706</c:v>
                </c:pt>
                <c:pt idx="9899">
                  <c:v>76.718592575370081</c:v>
                </c:pt>
                <c:pt idx="9900">
                  <c:v>76.726342710997457</c:v>
                </c:pt>
                <c:pt idx="9901">
                  <c:v>76.734092846624833</c:v>
                </c:pt>
                <c:pt idx="9902">
                  <c:v>76.741842982252209</c:v>
                </c:pt>
                <c:pt idx="9903">
                  <c:v>76.74959311787957</c:v>
                </c:pt>
                <c:pt idx="9904">
                  <c:v>76.757343253506946</c:v>
                </c:pt>
                <c:pt idx="9905">
                  <c:v>76.765093389134321</c:v>
                </c:pt>
                <c:pt idx="9906">
                  <c:v>76.772843524761697</c:v>
                </c:pt>
                <c:pt idx="9907">
                  <c:v>76.780593660389073</c:v>
                </c:pt>
                <c:pt idx="9908">
                  <c:v>76.788343796016449</c:v>
                </c:pt>
                <c:pt idx="9909">
                  <c:v>76.796093931643824</c:v>
                </c:pt>
                <c:pt idx="9910">
                  <c:v>76.803844067271186</c:v>
                </c:pt>
                <c:pt idx="9911">
                  <c:v>76.811594202898561</c:v>
                </c:pt>
                <c:pt idx="9912">
                  <c:v>76.819344338525937</c:v>
                </c:pt>
                <c:pt idx="9913">
                  <c:v>76.827094474153313</c:v>
                </c:pt>
                <c:pt idx="9914">
                  <c:v>76.834844609780689</c:v>
                </c:pt>
                <c:pt idx="9915">
                  <c:v>76.842594745408064</c:v>
                </c:pt>
                <c:pt idx="9916">
                  <c:v>76.850344881035426</c:v>
                </c:pt>
                <c:pt idx="9917">
                  <c:v>76.858095016662801</c:v>
                </c:pt>
                <c:pt idx="9918">
                  <c:v>76.865845152290177</c:v>
                </c:pt>
                <c:pt idx="9919">
                  <c:v>76.873595287917553</c:v>
                </c:pt>
                <c:pt idx="9920">
                  <c:v>76.881345423544929</c:v>
                </c:pt>
                <c:pt idx="9921">
                  <c:v>76.889095559172304</c:v>
                </c:pt>
                <c:pt idx="9922">
                  <c:v>76.89684569479968</c:v>
                </c:pt>
                <c:pt idx="9923">
                  <c:v>76.904595830427041</c:v>
                </c:pt>
                <c:pt idx="9924">
                  <c:v>76.912345966054417</c:v>
                </c:pt>
                <c:pt idx="9925">
                  <c:v>76.920096101681793</c:v>
                </c:pt>
                <c:pt idx="9926">
                  <c:v>76.927846237309168</c:v>
                </c:pt>
                <c:pt idx="9927">
                  <c:v>76.935596372936544</c:v>
                </c:pt>
                <c:pt idx="9928">
                  <c:v>76.94334650856392</c:v>
                </c:pt>
                <c:pt idx="9929">
                  <c:v>76.951096644191281</c:v>
                </c:pt>
                <c:pt idx="9930">
                  <c:v>76.958846779818657</c:v>
                </c:pt>
                <c:pt idx="9931">
                  <c:v>76.966596915446033</c:v>
                </c:pt>
                <c:pt idx="9932">
                  <c:v>76.974347051073408</c:v>
                </c:pt>
                <c:pt idx="9933">
                  <c:v>76.982097186700784</c:v>
                </c:pt>
                <c:pt idx="9934">
                  <c:v>76.98984732232816</c:v>
                </c:pt>
                <c:pt idx="9935">
                  <c:v>76.997597457955521</c:v>
                </c:pt>
                <c:pt idx="9936">
                  <c:v>77.005347593582897</c:v>
                </c:pt>
                <c:pt idx="9937">
                  <c:v>77.013097729210273</c:v>
                </c:pt>
                <c:pt idx="9938">
                  <c:v>77.020847864837648</c:v>
                </c:pt>
                <c:pt idx="9939">
                  <c:v>77.028598000465024</c:v>
                </c:pt>
                <c:pt idx="9940">
                  <c:v>77.0363481360924</c:v>
                </c:pt>
                <c:pt idx="9941">
                  <c:v>77.044098271719776</c:v>
                </c:pt>
                <c:pt idx="9942">
                  <c:v>77.051848407347137</c:v>
                </c:pt>
                <c:pt idx="9943">
                  <c:v>77.059598542974513</c:v>
                </c:pt>
                <c:pt idx="9944">
                  <c:v>77.067348678601888</c:v>
                </c:pt>
                <c:pt idx="9945">
                  <c:v>77.075098814229264</c:v>
                </c:pt>
                <c:pt idx="9946">
                  <c:v>77.08284894985664</c:v>
                </c:pt>
                <c:pt idx="9947">
                  <c:v>77.090599085484016</c:v>
                </c:pt>
                <c:pt idx="9948">
                  <c:v>77.098349221111377</c:v>
                </c:pt>
                <c:pt idx="9949">
                  <c:v>77.106099356738753</c:v>
                </c:pt>
                <c:pt idx="9950">
                  <c:v>77.113849492366128</c:v>
                </c:pt>
                <c:pt idx="9951">
                  <c:v>77.121599627993504</c:v>
                </c:pt>
                <c:pt idx="9952">
                  <c:v>77.12934976362088</c:v>
                </c:pt>
                <c:pt idx="9953">
                  <c:v>77.137099899248255</c:v>
                </c:pt>
                <c:pt idx="9954">
                  <c:v>77.144850034875631</c:v>
                </c:pt>
                <c:pt idx="9955">
                  <c:v>77.152600170502993</c:v>
                </c:pt>
                <c:pt idx="9956">
                  <c:v>77.160350306130368</c:v>
                </c:pt>
                <c:pt idx="9957">
                  <c:v>77.168100441757744</c:v>
                </c:pt>
                <c:pt idx="9958">
                  <c:v>77.17585057738512</c:v>
                </c:pt>
                <c:pt idx="9959">
                  <c:v>77.183600713012495</c:v>
                </c:pt>
                <c:pt idx="9960">
                  <c:v>77.191350848639871</c:v>
                </c:pt>
                <c:pt idx="9961">
                  <c:v>77.199100984267233</c:v>
                </c:pt>
                <c:pt idx="9962">
                  <c:v>77.206851119894608</c:v>
                </c:pt>
                <c:pt idx="9963">
                  <c:v>77.214601255521984</c:v>
                </c:pt>
                <c:pt idx="9964">
                  <c:v>77.22235139114936</c:v>
                </c:pt>
                <c:pt idx="9965">
                  <c:v>77.230101526776735</c:v>
                </c:pt>
                <c:pt idx="9966">
                  <c:v>77.237851662404111</c:v>
                </c:pt>
                <c:pt idx="9967">
                  <c:v>77.245601798031473</c:v>
                </c:pt>
                <c:pt idx="9968">
                  <c:v>77.253351933658848</c:v>
                </c:pt>
                <c:pt idx="9969">
                  <c:v>77.261102069286224</c:v>
                </c:pt>
                <c:pt idx="9970">
                  <c:v>77.2688522049136</c:v>
                </c:pt>
                <c:pt idx="9971">
                  <c:v>77.276602340540975</c:v>
                </c:pt>
                <c:pt idx="9972">
                  <c:v>77.284352476168351</c:v>
                </c:pt>
                <c:pt idx="9973">
                  <c:v>77.292102611795727</c:v>
                </c:pt>
                <c:pt idx="9974">
                  <c:v>77.299852747423088</c:v>
                </c:pt>
                <c:pt idx="9975">
                  <c:v>77.307602883050464</c:v>
                </c:pt>
                <c:pt idx="9976">
                  <c:v>77.31535301867784</c:v>
                </c:pt>
                <c:pt idx="9977">
                  <c:v>77.323103154305215</c:v>
                </c:pt>
                <c:pt idx="9978">
                  <c:v>77.330853289932591</c:v>
                </c:pt>
                <c:pt idx="9979">
                  <c:v>77.338603425559967</c:v>
                </c:pt>
                <c:pt idx="9980">
                  <c:v>77.346353561187328</c:v>
                </c:pt>
                <c:pt idx="9981">
                  <c:v>77.354103696814704</c:v>
                </c:pt>
                <c:pt idx="9982">
                  <c:v>77.36185383244208</c:v>
                </c:pt>
                <c:pt idx="9983">
                  <c:v>77.369603968069455</c:v>
                </c:pt>
                <c:pt idx="9984">
                  <c:v>77.377354103696831</c:v>
                </c:pt>
                <c:pt idx="9985">
                  <c:v>77.385104239324207</c:v>
                </c:pt>
                <c:pt idx="9986">
                  <c:v>77.392854374951582</c:v>
                </c:pt>
                <c:pt idx="9987">
                  <c:v>77.400604510578944</c:v>
                </c:pt>
                <c:pt idx="9988">
                  <c:v>77.40835464620632</c:v>
                </c:pt>
                <c:pt idx="9989">
                  <c:v>77.416104781833695</c:v>
                </c:pt>
                <c:pt idx="9990">
                  <c:v>77.423854917461071</c:v>
                </c:pt>
                <c:pt idx="9991">
                  <c:v>77.431605053088447</c:v>
                </c:pt>
                <c:pt idx="9992">
                  <c:v>77.439355188715822</c:v>
                </c:pt>
                <c:pt idx="9993">
                  <c:v>77.447105324343184</c:v>
                </c:pt>
                <c:pt idx="9994">
                  <c:v>77.45485545997056</c:v>
                </c:pt>
                <c:pt idx="9995">
                  <c:v>77.462605595597935</c:v>
                </c:pt>
                <c:pt idx="9996">
                  <c:v>77.470355731225311</c:v>
                </c:pt>
                <c:pt idx="9997">
                  <c:v>77.478105866852687</c:v>
                </c:pt>
                <c:pt idx="9998">
                  <c:v>77.485856002480062</c:v>
                </c:pt>
                <c:pt idx="9999">
                  <c:v>77.493606138107424</c:v>
                </c:pt>
                <c:pt idx="10000">
                  <c:v>77.5013562737348</c:v>
                </c:pt>
                <c:pt idx="10001">
                  <c:v>77.509106409362175</c:v>
                </c:pt>
                <c:pt idx="10002">
                  <c:v>77.516856544989551</c:v>
                </c:pt>
                <c:pt idx="10003">
                  <c:v>77.524606680616927</c:v>
                </c:pt>
                <c:pt idx="10004">
                  <c:v>77.532356816244302</c:v>
                </c:pt>
                <c:pt idx="10005">
                  <c:v>77.540106951871678</c:v>
                </c:pt>
                <c:pt idx="10006">
                  <c:v>77.54785708749904</c:v>
                </c:pt>
                <c:pt idx="10007">
                  <c:v>77.555607223126415</c:v>
                </c:pt>
                <c:pt idx="10008">
                  <c:v>77.563357358753791</c:v>
                </c:pt>
                <c:pt idx="10009">
                  <c:v>77.571107494381167</c:v>
                </c:pt>
                <c:pt idx="10010">
                  <c:v>77.578857630008542</c:v>
                </c:pt>
                <c:pt idx="10011">
                  <c:v>77.586607765635918</c:v>
                </c:pt>
                <c:pt idx="10012">
                  <c:v>77.59435790126328</c:v>
                </c:pt>
                <c:pt idx="10013">
                  <c:v>77.602108036890655</c:v>
                </c:pt>
                <c:pt idx="10014">
                  <c:v>77.609858172518031</c:v>
                </c:pt>
                <c:pt idx="10015">
                  <c:v>77.617608308145407</c:v>
                </c:pt>
                <c:pt idx="10016">
                  <c:v>77.625358443772782</c:v>
                </c:pt>
                <c:pt idx="10017">
                  <c:v>77.633108579400158</c:v>
                </c:pt>
                <c:pt idx="10018">
                  <c:v>77.640858715027534</c:v>
                </c:pt>
                <c:pt idx="10019">
                  <c:v>77.648608850654895</c:v>
                </c:pt>
                <c:pt idx="10020">
                  <c:v>77.656358986282271</c:v>
                </c:pt>
                <c:pt idx="10021">
                  <c:v>77.664109121909647</c:v>
                </c:pt>
                <c:pt idx="10022">
                  <c:v>77.671859257537022</c:v>
                </c:pt>
                <c:pt idx="10023">
                  <c:v>77.679609393164398</c:v>
                </c:pt>
                <c:pt idx="10024">
                  <c:v>77.687359528791774</c:v>
                </c:pt>
                <c:pt idx="10025">
                  <c:v>77.695109664419135</c:v>
                </c:pt>
                <c:pt idx="10026">
                  <c:v>77.702859800046511</c:v>
                </c:pt>
                <c:pt idx="10027">
                  <c:v>77.710609935673887</c:v>
                </c:pt>
                <c:pt idx="10028">
                  <c:v>77.718360071301262</c:v>
                </c:pt>
                <c:pt idx="10029">
                  <c:v>77.726110206928638</c:v>
                </c:pt>
                <c:pt idx="10030">
                  <c:v>77.733860342556014</c:v>
                </c:pt>
                <c:pt idx="10031">
                  <c:v>77.741610478183375</c:v>
                </c:pt>
                <c:pt idx="10032">
                  <c:v>77.749360613810751</c:v>
                </c:pt>
                <c:pt idx="10033">
                  <c:v>77.757110749438127</c:v>
                </c:pt>
                <c:pt idx="10034">
                  <c:v>77.764860885065502</c:v>
                </c:pt>
                <c:pt idx="10035">
                  <c:v>77.772611020692878</c:v>
                </c:pt>
                <c:pt idx="10036">
                  <c:v>77.780361156320254</c:v>
                </c:pt>
                <c:pt idx="10037">
                  <c:v>77.788111291947629</c:v>
                </c:pt>
                <c:pt idx="10038">
                  <c:v>77.795861427574991</c:v>
                </c:pt>
                <c:pt idx="10039">
                  <c:v>77.803611563202367</c:v>
                </c:pt>
                <c:pt idx="10040">
                  <c:v>77.811361698829742</c:v>
                </c:pt>
                <c:pt idx="10041">
                  <c:v>77.819111834457118</c:v>
                </c:pt>
                <c:pt idx="10042">
                  <c:v>77.826861970084494</c:v>
                </c:pt>
                <c:pt idx="10043">
                  <c:v>77.834612105711869</c:v>
                </c:pt>
                <c:pt idx="10044">
                  <c:v>77.842362241339231</c:v>
                </c:pt>
                <c:pt idx="10045">
                  <c:v>77.850112376966607</c:v>
                </c:pt>
                <c:pt idx="10046">
                  <c:v>77.857862512593982</c:v>
                </c:pt>
                <c:pt idx="10047">
                  <c:v>77.865612648221358</c:v>
                </c:pt>
                <c:pt idx="10048">
                  <c:v>77.873362783848734</c:v>
                </c:pt>
                <c:pt idx="10049">
                  <c:v>77.881112919476109</c:v>
                </c:pt>
                <c:pt idx="10050">
                  <c:v>77.888863055103485</c:v>
                </c:pt>
                <c:pt idx="10051">
                  <c:v>77.896613190730847</c:v>
                </c:pt>
                <c:pt idx="10052">
                  <c:v>77.904363326358222</c:v>
                </c:pt>
                <c:pt idx="10053">
                  <c:v>77.912113461985598</c:v>
                </c:pt>
                <c:pt idx="10054">
                  <c:v>77.919863597612974</c:v>
                </c:pt>
                <c:pt idx="10055">
                  <c:v>77.927613733240349</c:v>
                </c:pt>
                <c:pt idx="10056">
                  <c:v>77.935363868867725</c:v>
                </c:pt>
                <c:pt idx="10057">
                  <c:v>77.943114004495087</c:v>
                </c:pt>
                <c:pt idx="10058">
                  <c:v>77.950864140122462</c:v>
                </c:pt>
                <c:pt idx="10059">
                  <c:v>77.958614275749838</c:v>
                </c:pt>
                <c:pt idx="10060">
                  <c:v>77.966364411377214</c:v>
                </c:pt>
                <c:pt idx="10061">
                  <c:v>77.974114547004589</c:v>
                </c:pt>
                <c:pt idx="10062">
                  <c:v>77.981864682631965</c:v>
                </c:pt>
                <c:pt idx="10063">
                  <c:v>77.989614818259327</c:v>
                </c:pt>
                <c:pt idx="10064">
                  <c:v>77.997364953886702</c:v>
                </c:pt>
                <c:pt idx="10065">
                  <c:v>78.005115089514078</c:v>
                </c:pt>
                <c:pt idx="10066">
                  <c:v>78.012865225141454</c:v>
                </c:pt>
                <c:pt idx="10067">
                  <c:v>78.020615360768829</c:v>
                </c:pt>
                <c:pt idx="10068">
                  <c:v>78.028365496396205</c:v>
                </c:pt>
                <c:pt idx="10069">
                  <c:v>78.036115632023581</c:v>
                </c:pt>
                <c:pt idx="10070">
                  <c:v>78.043865767650942</c:v>
                </c:pt>
                <c:pt idx="10071">
                  <c:v>78.051615903278318</c:v>
                </c:pt>
                <c:pt idx="10072">
                  <c:v>78.059366038905694</c:v>
                </c:pt>
                <c:pt idx="10073">
                  <c:v>78.067116174533069</c:v>
                </c:pt>
                <c:pt idx="10074">
                  <c:v>78.074866310160445</c:v>
                </c:pt>
                <c:pt idx="10075">
                  <c:v>78.082616445787821</c:v>
                </c:pt>
                <c:pt idx="10076">
                  <c:v>78.090366581415182</c:v>
                </c:pt>
                <c:pt idx="10077">
                  <c:v>78.098116717042558</c:v>
                </c:pt>
                <c:pt idx="10078">
                  <c:v>78.105866852669934</c:v>
                </c:pt>
                <c:pt idx="10079">
                  <c:v>78.113616988297309</c:v>
                </c:pt>
                <c:pt idx="10080">
                  <c:v>78.121367123924685</c:v>
                </c:pt>
                <c:pt idx="10081">
                  <c:v>78.129117259552061</c:v>
                </c:pt>
                <c:pt idx="10082">
                  <c:v>78.136867395179436</c:v>
                </c:pt>
                <c:pt idx="10083">
                  <c:v>78.144617530806798</c:v>
                </c:pt>
                <c:pt idx="10084">
                  <c:v>78.152367666434174</c:v>
                </c:pt>
                <c:pt idx="10085">
                  <c:v>78.160117802061549</c:v>
                </c:pt>
                <c:pt idx="10086">
                  <c:v>78.167867937688925</c:v>
                </c:pt>
                <c:pt idx="10087">
                  <c:v>78.175618073316301</c:v>
                </c:pt>
                <c:pt idx="10088">
                  <c:v>78.183368208943676</c:v>
                </c:pt>
                <c:pt idx="10089">
                  <c:v>78.191118344571038</c:v>
                </c:pt>
                <c:pt idx="10090">
                  <c:v>78.198868480198414</c:v>
                </c:pt>
                <c:pt idx="10091">
                  <c:v>78.206618615825789</c:v>
                </c:pt>
                <c:pt idx="10092">
                  <c:v>78.214368751453165</c:v>
                </c:pt>
                <c:pt idx="10093">
                  <c:v>78.222118887080541</c:v>
                </c:pt>
                <c:pt idx="10094">
                  <c:v>78.229869022707916</c:v>
                </c:pt>
                <c:pt idx="10095">
                  <c:v>78.237619158335292</c:v>
                </c:pt>
                <c:pt idx="10096">
                  <c:v>78.245369293962654</c:v>
                </c:pt>
                <c:pt idx="10097">
                  <c:v>78.253119429590029</c:v>
                </c:pt>
                <c:pt idx="10098">
                  <c:v>78.260869565217405</c:v>
                </c:pt>
                <c:pt idx="10099">
                  <c:v>78.268619700844781</c:v>
                </c:pt>
                <c:pt idx="10100">
                  <c:v>78.276369836472156</c:v>
                </c:pt>
                <c:pt idx="10101">
                  <c:v>78.284119972099532</c:v>
                </c:pt>
                <c:pt idx="10102">
                  <c:v>78.291870107726893</c:v>
                </c:pt>
                <c:pt idx="10103">
                  <c:v>78.299620243354269</c:v>
                </c:pt>
                <c:pt idx="10104">
                  <c:v>78.307370378981645</c:v>
                </c:pt>
                <c:pt idx="10105">
                  <c:v>78.315120514609021</c:v>
                </c:pt>
                <c:pt idx="10106">
                  <c:v>78.322870650236396</c:v>
                </c:pt>
                <c:pt idx="10107">
                  <c:v>78.330620785863772</c:v>
                </c:pt>
                <c:pt idx="10108">
                  <c:v>78.338370921491133</c:v>
                </c:pt>
                <c:pt idx="10109">
                  <c:v>78.346121057118509</c:v>
                </c:pt>
                <c:pt idx="10110">
                  <c:v>78.353871192745885</c:v>
                </c:pt>
                <c:pt idx="10111">
                  <c:v>78.361621328373261</c:v>
                </c:pt>
                <c:pt idx="10112">
                  <c:v>78.369371464000636</c:v>
                </c:pt>
                <c:pt idx="10113">
                  <c:v>78.377121599628012</c:v>
                </c:pt>
                <c:pt idx="10114">
                  <c:v>78.384871735255388</c:v>
                </c:pt>
                <c:pt idx="10115">
                  <c:v>78.392621870882749</c:v>
                </c:pt>
                <c:pt idx="10116">
                  <c:v>78.400372006510125</c:v>
                </c:pt>
                <c:pt idx="10117">
                  <c:v>78.408122142137501</c:v>
                </c:pt>
                <c:pt idx="10118">
                  <c:v>78.415872277764876</c:v>
                </c:pt>
                <c:pt idx="10119">
                  <c:v>78.423622413392252</c:v>
                </c:pt>
                <c:pt idx="10120">
                  <c:v>78.431372549019628</c:v>
                </c:pt>
                <c:pt idx="10121">
                  <c:v>78.439122684646989</c:v>
                </c:pt>
                <c:pt idx="10122">
                  <c:v>78.446872820274365</c:v>
                </c:pt>
                <c:pt idx="10123">
                  <c:v>78.454622955901741</c:v>
                </c:pt>
                <c:pt idx="10124">
                  <c:v>78.462373091529116</c:v>
                </c:pt>
                <c:pt idx="10125">
                  <c:v>78.470123227156492</c:v>
                </c:pt>
                <c:pt idx="10126">
                  <c:v>78.477873362783868</c:v>
                </c:pt>
                <c:pt idx="10127">
                  <c:v>78.485623498411243</c:v>
                </c:pt>
                <c:pt idx="10128">
                  <c:v>78.493373634038605</c:v>
                </c:pt>
                <c:pt idx="10129">
                  <c:v>78.50112376966598</c:v>
                </c:pt>
                <c:pt idx="10130">
                  <c:v>78.508873905293356</c:v>
                </c:pt>
                <c:pt idx="10131">
                  <c:v>78.516624040920732</c:v>
                </c:pt>
                <c:pt idx="10132">
                  <c:v>78.524374176548108</c:v>
                </c:pt>
                <c:pt idx="10133">
                  <c:v>78.532124312175483</c:v>
                </c:pt>
                <c:pt idx="10134">
                  <c:v>78.539874447802845</c:v>
                </c:pt>
                <c:pt idx="10135">
                  <c:v>78.54762458343022</c:v>
                </c:pt>
                <c:pt idx="10136">
                  <c:v>78.555374719057596</c:v>
                </c:pt>
                <c:pt idx="10137">
                  <c:v>78.563124854684972</c:v>
                </c:pt>
                <c:pt idx="10138">
                  <c:v>78.570874990312348</c:v>
                </c:pt>
                <c:pt idx="10139">
                  <c:v>78.578625125939723</c:v>
                </c:pt>
                <c:pt idx="10140">
                  <c:v>78.586375261567085</c:v>
                </c:pt>
                <c:pt idx="10141">
                  <c:v>78.59412539719446</c:v>
                </c:pt>
                <c:pt idx="10142">
                  <c:v>78.601875532821836</c:v>
                </c:pt>
                <c:pt idx="10143">
                  <c:v>78.609625668449212</c:v>
                </c:pt>
                <c:pt idx="10144">
                  <c:v>78.617375804076588</c:v>
                </c:pt>
                <c:pt idx="10145">
                  <c:v>78.625125939703963</c:v>
                </c:pt>
                <c:pt idx="10146">
                  <c:v>78.632876075331339</c:v>
                </c:pt>
                <c:pt idx="10147">
                  <c:v>78.6406262109587</c:v>
                </c:pt>
                <c:pt idx="10148">
                  <c:v>78.648376346586076</c:v>
                </c:pt>
                <c:pt idx="10149">
                  <c:v>78.656126482213452</c:v>
                </c:pt>
                <c:pt idx="10150">
                  <c:v>78.663876617840828</c:v>
                </c:pt>
                <c:pt idx="10151">
                  <c:v>78.671626753468203</c:v>
                </c:pt>
                <c:pt idx="10152">
                  <c:v>78.679376889095579</c:v>
                </c:pt>
                <c:pt idx="10153">
                  <c:v>78.68712702472294</c:v>
                </c:pt>
                <c:pt idx="10154">
                  <c:v>78.694877160350316</c:v>
                </c:pt>
                <c:pt idx="10155">
                  <c:v>78.702627295977692</c:v>
                </c:pt>
                <c:pt idx="10156">
                  <c:v>78.710377431605067</c:v>
                </c:pt>
                <c:pt idx="10157">
                  <c:v>78.718127567232443</c:v>
                </c:pt>
                <c:pt idx="10158">
                  <c:v>78.725877702859819</c:v>
                </c:pt>
                <c:pt idx="10159">
                  <c:v>78.733627838487195</c:v>
                </c:pt>
                <c:pt idx="10160">
                  <c:v>78.741377974114556</c:v>
                </c:pt>
                <c:pt idx="10161">
                  <c:v>78.749128109741932</c:v>
                </c:pt>
                <c:pt idx="10162">
                  <c:v>78.756878245369307</c:v>
                </c:pt>
                <c:pt idx="10163">
                  <c:v>78.764628380996683</c:v>
                </c:pt>
                <c:pt idx="10164">
                  <c:v>78.772378516624059</c:v>
                </c:pt>
                <c:pt idx="10165">
                  <c:v>78.780128652251435</c:v>
                </c:pt>
                <c:pt idx="10166">
                  <c:v>78.787878787878796</c:v>
                </c:pt>
                <c:pt idx="10167">
                  <c:v>78.795628923506172</c:v>
                </c:pt>
                <c:pt idx="10168">
                  <c:v>78.803379059133547</c:v>
                </c:pt>
                <c:pt idx="10169">
                  <c:v>78.811129194760923</c:v>
                </c:pt>
                <c:pt idx="10170">
                  <c:v>78.818879330388299</c:v>
                </c:pt>
                <c:pt idx="10171">
                  <c:v>78.826629466015675</c:v>
                </c:pt>
                <c:pt idx="10172">
                  <c:v>78.834379601643036</c:v>
                </c:pt>
                <c:pt idx="10173">
                  <c:v>78.842129737270412</c:v>
                </c:pt>
                <c:pt idx="10174">
                  <c:v>78.849879872897787</c:v>
                </c:pt>
                <c:pt idx="10175">
                  <c:v>78.857630008525163</c:v>
                </c:pt>
                <c:pt idx="10176">
                  <c:v>78.865380144152539</c:v>
                </c:pt>
                <c:pt idx="10177">
                  <c:v>78.873130279779915</c:v>
                </c:pt>
                <c:pt idx="10178">
                  <c:v>78.88088041540729</c:v>
                </c:pt>
                <c:pt idx="10179">
                  <c:v>78.888630551034652</c:v>
                </c:pt>
                <c:pt idx="10180">
                  <c:v>78.896380686662027</c:v>
                </c:pt>
                <c:pt idx="10181">
                  <c:v>78.904130822289403</c:v>
                </c:pt>
                <c:pt idx="10182">
                  <c:v>78.911880957916779</c:v>
                </c:pt>
                <c:pt idx="10183">
                  <c:v>78.919631093544155</c:v>
                </c:pt>
                <c:pt idx="10184">
                  <c:v>78.92738122917153</c:v>
                </c:pt>
                <c:pt idx="10185">
                  <c:v>78.935131364798892</c:v>
                </c:pt>
                <c:pt idx="10186">
                  <c:v>78.942881500426267</c:v>
                </c:pt>
                <c:pt idx="10187">
                  <c:v>78.950631636053643</c:v>
                </c:pt>
                <c:pt idx="10188">
                  <c:v>78.958381771681019</c:v>
                </c:pt>
                <c:pt idx="10189">
                  <c:v>78.966131907308394</c:v>
                </c:pt>
                <c:pt idx="10190">
                  <c:v>78.97388204293577</c:v>
                </c:pt>
                <c:pt idx="10191">
                  <c:v>78.981632178563146</c:v>
                </c:pt>
                <c:pt idx="10192">
                  <c:v>78.989382314190507</c:v>
                </c:pt>
                <c:pt idx="10193">
                  <c:v>78.997132449817883</c:v>
                </c:pt>
                <c:pt idx="10194">
                  <c:v>79.004882585445259</c:v>
                </c:pt>
                <c:pt idx="10195">
                  <c:v>79.012632721072634</c:v>
                </c:pt>
                <c:pt idx="10196">
                  <c:v>79.02038285670001</c:v>
                </c:pt>
                <c:pt idx="10197">
                  <c:v>79.028132992327386</c:v>
                </c:pt>
                <c:pt idx="10198">
                  <c:v>79.035883127954747</c:v>
                </c:pt>
                <c:pt idx="10199">
                  <c:v>79.043633263582123</c:v>
                </c:pt>
                <c:pt idx="10200">
                  <c:v>79.051383399209499</c:v>
                </c:pt>
                <c:pt idx="10201">
                  <c:v>79.059133534836874</c:v>
                </c:pt>
                <c:pt idx="10202">
                  <c:v>79.06688367046425</c:v>
                </c:pt>
                <c:pt idx="10203">
                  <c:v>79.074633806091626</c:v>
                </c:pt>
                <c:pt idx="10204">
                  <c:v>79.082383941718987</c:v>
                </c:pt>
                <c:pt idx="10205">
                  <c:v>79.090134077346363</c:v>
                </c:pt>
                <c:pt idx="10206">
                  <c:v>79.097884212973739</c:v>
                </c:pt>
                <c:pt idx="10207">
                  <c:v>79.105634348601114</c:v>
                </c:pt>
                <c:pt idx="10208">
                  <c:v>79.11338448422849</c:v>
                </c:pt>
                <c:pt idx="10209">
                  <c:v>79.121134619855866</c:v>
                </c:pt>
                <c:pt idx="10210">
                  <c:v>79.128884755483242</c:v>
                </c:pt>
                <c:pt idx="10211">
                  <c:v>79.136634891110603</c:v>
                </c:pt>
                <c:pt idx="10212">
                  <c:v>79.144385026737979</c:v>
                </c:pt>
                <c:pt idx="10213">
                  <c:v>79.152135162365354</c:v>
                </c:pt>
                <c:pt idx="10214">
                  <c:v>79.15988529799273</c:v>
                </c:pt>
                <c:pt idx="10215">
                  <c:v>79.167635433620106</c:v>
                </c:pt>
                <c:pt idx="10216">
                  <c:v>79.175385569247481</c:v>
                </c:pt>
                <c:pt idx="10217">
                  <c:v>79.183135704874843</c:v>
                </c:pt>
                <c:pt idx="10218">
                  <c:v>79.190885840502219</c:v>
                </c:pt>
                <c:pt idx="10219">
                  <c:v>79.198635976129594</c:v>
                </c:pt>
                <c:pt idx="10220">
                  <c:v>79.20638611175697</c:v>
                </c:pt>
                <c:pt idx="10221">
                  <c:v>79.214136247384346</c:v>
                </c:pt>
                <c:pt idx="10222">
                  <c:v>79.221886383011721</c:v>
                </c:pt>
                <c:pt idx="10223">
                  <c:v>79.229636518639097</c:v>
                </c:pt>
                <c:pt idx="10224">
                  <c:v>79.237386654266459</c:v>
                </c:pt>
                <c:pt idx="10225">
                  <c:v>79.245136789893834</c:v>
                </c:pt>
                <c:pt idx="10226">
                  <c:v>79.25288692552121</c:v>
                </c:pt>
                <c:pt idx="10227">
                  <c:v>79.260637061148586</c:v>
                </c:pt>
                <c:pt idx="10228">
                  <c:v>79.268387196775961</c:v>
                </c:pt>
                <c:pt idx="10229">
                  <c:v>79.276137332403337</c:v>
                </c:pt>
                <c:pt idx="10230">
                  <c:v>79.283887468030699</c:v>
                </c:pt>
                <c:pt idx="10231">
                  <c:v>79.291637603658074</c:v>
                </c:pt>
                <c:pt idx="10232">
                  <c:v>79.29938773928545</c:v>
                </c:pt>
                <c:pt idx="10233">
                  <c:v>79.307137874912826</c:v>
                </c:pt>
                <c:pt idx="10234">
                  <c:v>79.314888010540201</c:v>
                </c:pt>
                <c:pt idx="10235">
                  <c:v>79.322638146167577</c:v>
                </c:pt>
                <c:pt idx="10236">
                  <c:v>79.330388281794939</c:v>
                </c:pt>
                <c:pt idx="10237">
                  <c:v>79.338138417422314</c:v>
                </c:pt>
                <c:pt idx="10238">
                  <c:v>79.34588855304969</c:v>
                </c:pt>
                <c:pt idx="10239">
                  <c:v>79.353638688677066</c:v>
                </c:pt>
                <c:pt idx="10240">
                  <c:v>79.361388824304441</c:v>
                </c:pt>
                <c:pt idx="10241">
                  <c:v>79.369138959931817</c:v>
                </c:pt>
                <c:pt idx="10242">
                  <c:v>79.376889095559193</c:v>
                </c:pt>
                <c:pt idx="10243">
                  <c:v>79.384639231186554</c:v>
                </c:pt>
                <c:pt idx="10244">
                  <c:v>79.39238936681393</c:v>
                </c:pt>
                <c:pt idx="10245">
                  <c:v>79.400139502441306</c:v>
                </c:pt>
                <c:pt idx="10246">
                  <c:v>79.407889638068681</c:v>
                </c:pt>
                <c:pt idx="10247">
                  <c:v>79.415639773696057</c:v>
                </c:pt>
                <c:pt idx="10248">
                  <c:v>79.423389909323433</c:v>
                </c:pt>
                <c:pt idx="10249">
                  <c:v>79.431140044950794</c:v>
                </c:pt>
                <c:pt idx="10250">
                  <c:v>79.43889018057817</c:v>
                </c:pt>
                <c:pt idx="10251">
                  <c:v>79.446640316205546</c:v>
                </c:pt>
                <c:pt idx="10252">
                  <c:v>79.454390451832921</c:v>
                </c:pt>
                <c:pt idx="10253">
                  <c:v>79.462140587460297</c:v>
                </c:pt>
                <c:pt idx="10254">
                  <c:v>79.469890723087673</c:v>
                </c:pt>
                <c:pt idx="10255">
                  <c:v>79.477640858715048</c:v>
                </c:pt>
                <c:pt idx="10256">
                  <c:v>79.48539099434241</c:v>
                </c:pt>
                <c:pt idx="10257">
                  <c:v>79.493141129969786</c:v>
                </c:pt>
                <c:pt idx="10258">
                  <c:v>79.500891265597161</c:v>
                </c:pt>
                <c:pt idx="10259">
                  <c:v>79.508641401224537</c:v>
                </c:pt>
                <c:pt idx="10260">
                  <c:v>79.516391536851913</c:v>
                </c:pt>
                <c:pt idx="10261">
                  <c:v>79.524141672479288</c:v>
                </c:pt>
                <c:pt idx="10262">
                  <c:v>79.53189180810665</c:v>
                </c:pt>
                <c:pt idx="10263">
                  <c:v>79.539641943734026</c:v>
                </c:pt>
                <c:pt idx="10264">
                  <c:v>79.547392079361401</c:v>
                </c:pt>
                <c:pt idx="10265">
                  <c:v>79.555142214988777</c:v>
                </c:pt>
                <c:pt idx="10266">
                  <c:v>79.562892350616153</c:v>
                </c:pt>
                <c:pt idx="10267">
                  <c:v>79.570642486243528</c:v>
                </c:pt>
                <c:pt idx="10268">
                  <c:v>79.578392621870904</c:v>
                </c:pt>
                <c:pt idx="10269">
                  <c:v>79.586142757498266</c:v>
                </c:pt>
                <c:pt idx="10270">
                  <c:v>79.593892893125641</c:v>
                </c:pt>
                <c:pt idx="10271">
                  <c:v>79.601643028753017</c:v>
                </c:pt>
                <c:pt idx="10272">
                  <c:v>79.609393164380393</c:v>
                </c:pt>
                <c:pt idx="10273">
                  <c:v>79.617143300007768</c:v>
                </c:pt>
                <c:pt idx="10274">
                  <c:v>79.624893435635144</c:v>
                </c:pt>
                <c:pt idx="10275">
                  <c:v>79.632643571262506</c:v>
                </c:pt>
                <c:pt idx="10276">
                  <c:v>79.640393706889881</c:v>
                </c:pt>
                <c:pt idx="10277">
                  <c:v>79.648143842517257</c:v>
                </c:pt>
                <c:pt idx="10278">
                  <c:v>79.655893978144633</c:v>
                </c:pt>
                <c:pt idx="10279">
                  <c:v>79.663644113772008</c:v>
                </c:pt>
                <c:pt idx="10280">
                  <c:v>79.671394249399384</c:v>
                </c:pt>
                <c:pt idx="10281">
                  <c:v>79.679144385026746</c:v>
                </c:pt>
                <c:pt idx="10282">
                  <c:v>79.686894520654121</c:v>
                </c:pt>
                <c:pt idx="10283">
                  <c:v>79.694644656281497</c:v>
                </c:pt>
                <c:pt idx="10284">
                  <c:v>79.702394791908873</c:v>
                </c:pt>
                <c:pt idx="10285">
                  <c:v>79.710144927536248</c:v>
                </c:pt>
                <c:pt idx="10286">
                  <c:v>79.717895063163624</c:v>
                </c:pt>
                <c:pt idx="10287">
                  <c:v>79.725645198791</c:v>
                </c:pt>
                <c:pt idx="10288">
                  <c:v>79.733395334418361</c:v>
                </c:pt>
                <c:pt idx="10289">
                  <c:v>79.741145470045737</c:v>
                </c:pt>
                <c:pt idx="10290">
                  <c:v>79.748895605673113</c:v>
                </c:pt>
                <c:pt idx="10291">
                  <c:v>79.756645741300488</c:v>
                </c:pt>
                <c:pt idx="10292">
                  <c:v>79.764395876927864</c:v>
                </c:pt>
                <c:pt idx="10293">
                  <c:v>79.77214601255524</c:v>
                </c:pt>
                <c:pt idx="10294">
                  <c:v>79.779896148182601</c:v>
                </c:pt>
                <c:pt idx="10295">
                  <c:v>79.787646283809977</c:v>
                </c:pt>
                <c:pt idx="10296">
                  <c:v>79.795396419437353</c:v>
                </c:pt>
                <c:pt idx="10297">
                  <c:v>79.803146555064728</c:v>
                </c:pt>
                <c:pt idx="10298">
                  <c:v>79.810896690692104</c:v>
                </c:pt>
                <c:pt idx="10299">
                  <c:v>79.81864682631948</c:v>
                </c:pt>
                <c:pt idx="10300">
                  <c:v>79.826396961946855</c:v>
                </c:pt>
                <c:pt idx="10301">
                  <c:v>79.834147097574217</c:v>
                </c:pt>
                <c:pt idx="10302">
                  <c:v>79.841897233201593</c:v>
                </c:pt>
                <c:pt idx="10303">
                  <c:v>79.849647368828968</c:v>
                </c:pt>
                <c:pt idx="10304">
                  <c:v>79.857397504456344</c:v>
                </c:pt>
                <c:pt idx="10305">
                  <c:v>79.86514764008372</c:v>
                </c:pt>
                <c:pt idx="10306">
                  <c:v>79.872897775711095</c:v>
                </c:pt>
                <c:pt idx="10307">
                  <c:v>79.880647911338457</c:v>
                </c:pt>
                <c:pt idx="10308">
                  <c:v>79.888398046965833</c:v>
                </c:pt>
                <c:pt idx="10309">
                  <c:v>79.896148182593208</c:v>
                </c:pt>
                <c:pt idx="10310">
                  <c:v>79.903898318220584</c:v>
                </c:pt>
                <c:pt idx="10311">
                  <c:v>79.91164845384796</c:v>
                </c:pt>
                <c:pt idx="10312">
                  <c:v>79.919398589475335</c:v>
                </c:pt>
                <c:pt idx="10313">
                  <c:v>79.927148725102697</c:v>
                </c:pt>
                <c:pt idx="10314">
                  <c:v>79.934898860730073</c:v>
                </c:pt>
                <c:pt idx="10315">
                  <c:v>79.942648996357448</c:v>
                </c:pt>
                <c:pt idx="10316">
                  <c:v>79.950399131984824</c:v>
                </c:pt>
                <c:pt idx="10317">
                  <c:v>79.9581492676122</c:v>
                </c:pt>
                <c:pt idx="10318">
                  <c:v>79.965899403239575</c:v>
                </c:pt>
                <c:pt idx="10319">
                  <c:v>79.973649538866951</c:v>
                </c:pt>
                <c:pt idx="10320">
                  <c:v>79.981399674494313</c:v>
                </c:pt>
                <c:pt idx="10321">
                  <c:v>79.989149810121688</c:v>
                </c:pt>
                <c:pt idx="10322">
                  <c:v>79.996899945749064</c:v>
                </c:pt>
                <c:pt idx="10323">
                  <c:v>80.00465008137644</c:v>
                </c:pt>
                <c:pt idx="10324">
                  <c:v>80.012400217003815</c:v>
                </c:pt>
                <c:pt idx="10325">
                  <c:v>80.020150352631191</c:v>
                </c:pt>
                <c:pt idx="10326">
                  <c:v>80.027900488258553</c:v>
                </c:pt>
                <c:pt idx="10327">
                  <c:v>80.035650623885928</c:v>
                </c:pt>
                <c:pt idx="10328">
                  <c:v>80.043400759513304</c:v>
                </c:pt>
                <c:pt idx="10329">
                  <c:v>80.05115089514068</c:v>
                </c:pt>
                <c:pt idx="10330">
                  <c:v>80.058901030768055</c:v>
                </c:pt>
                <c:pt idx="10331">
                  <c:v>80.066651166395431</c:v>
                </c:pt>
                <c:pt idx="10332">
                  <c:v>80.074401302022807</c:v>
                </c:pt>
                <c:pt idx="10333">
                  <c:v>80.082151437650168</c:v>
                </c:pt>
                <c:pt idx="10334">
                  <c:v>80.089901573277544</c:v>
                </c:pt>
                <c:pt idx="10335">
                  <c:v>80.09765170890492</c:v>
                </c:pt>
                <c:pt idx="10336">
                  <c:v>80.105401844532295</c:v>
                </c:pt>
                <c:pt idx="10337">
                  <c:v>80.113151980159671</c:v>
                </c:pt>
                <c:pt idx="10338">
                  <c:v>80.120902115787047</c:v>
                </c:pt>
                <c:pt idx="10339">
                  <c:v>80.128652251414408</c:v>
                </c:pt>
                <c:pt idx="10340">
                  <c:v>80.136402387041784</c:v>
                </c:pt>
                <c:pt idx="10341">
                  <c:v>80.14415252266916</c:v>
                </c:pt>
                <c:pt idx="10342">
                  <c:v>80.151902658296535</c:v>
                </c:pt>
                <c:pt idx="10343">
                  <c:v>80.159652793923911</c:v>
                </c:pt>
                <c:pt idx="10344">
                  <c:v>80.167402929551287</c:v>
                </c:pt>
                <c:pt idx="10345">
                  <c:v>80.175153065178648</c:v>
                </c:pt>
                <c:pt idx="10346">
                  <c:v>80.182903200806024</c:v>
                </c:pt>
                <c:pt idx="10347">
                  <c:v>80.1906533364334</c:v>
                </c:pt>
                <c:pt idx="10348">
                  <c:v>80.198403472060775</c:v>
                </c:pt>
                <c:pt idx="10349">
                  <c:v>80.206153607688151</c:v>
                </c:pt>
                <c:pt idx="10350">
                  <c:v>80.213903743315527</c:v>
                </c:pt>
                <c:pt idx="10351">
                  <c:v>80.221653878942902</c:v>
                </c:pt>
                <c:pt idx="10352">
                  <c:v>80.229404014570264</c:v>
                </c:pt>
                <c:pt idx="10353">
                  <c:v>80.23715415019764</c:v>
                </c:pt>
                <c:pt idx="10354">
                  <c:v>80.244904285825015</c:v>
                </c:pt>
                <c:pt idx="10355">
                  <c:v>80.252654421452391</c:v>
                </c:pt>
                <c:pt idx="10356">
                  <c:v>80.260404557079767</c:v>
                </c:pt>
                <c:pt idx="10357">
                  <c:v>80.268154692707142</c:v>
                </c:pt>
                <c:pt idx="10358">
                  <c:v>80.275904828334504</c:v>
                </c:pt>
                <c:pt idx="10359">
                  <c:v>80.28365496396188</c:v>
                </c:pt>
                <c:pt idx="10360">
                  <c:v>80.291405099589255</c:v>
                </c:pt>
                <c:pt idx="10361">
                  <c:v>80.299155235216631</c:v>
                </c:pt>
                <c:pt idx="10362">
                  <c:v>80.306905370844007</c:v>
                </c:pt>
                <c:pt idx="10363">
                  <c:v>80.314655506471382</c:v>
                </c:pt>
                <c:pt idx="10364">
                  <c:v>80.322405642098758</c:v>
                </c:pt>
                <c:pt idx="10365">
                  <c:v>80.330155777726119</c:v>
                </c:pt>
                <c:pt idx="10366">
                  <c:v>80.337905913353495</c:v>
                </c:pt>
                <c:pt idx="10367">
                  <c:v>80.345656048980871</c:v>
                </c:pt>
                <c:pt idx="10368">
                  <c:v>80.353406184608247</c:v>
                </c:pt>
                <c:pt idx="10369">
                  <c:v>80.361156320235622</c:v>
                </c:pt>
                <c:pt idx="10370">
                  <c:v>80.368906455862998</c:v>
                </c:pt>
                <c:pt idx="10371">
                  <c:v>80.376656591490359</c:v>
                </c:pt>
                <c:pt idx="10372">
                  <c:v>80.384406727117735</c:v>
                </c:pt>
                <c:pt idx="10373">
                  <c:v>80.392156862745111</c:v>
                </c:pt>
                <c:pt idx="10374">
                  <c:v>80.399906998372487</c:v>
                </c:pt>
                <c:pt idx="10375">
                  <c:v>80.407657133999862</c:v>
                </c:pt>
                <c:pt idx="10376">
                  <c:v>80.415407269627238</c:v>
                </c:pt>
                <c:pt idx="10377">
                  <c:v>80.423157405254599</c:v>
                </c:pt>
                <c:pt idx="10378">
                  <c:v>80.430907540881975</c:v>
                </c:pt>
                <c:pt idx="10379">
                  <c:v>80.438657676509351</c:v>
                </c:pt>
                <c:pt idx="10380">
                  <c:v>80.446407812136727</c:v>
                </c:pt>
                <c:pt idx="10381">
                  <c:v>80.454157947764102</c:v>
                </c:pt>
                <c:pt idx="10382">
                  <c:v>80.461908083391478</c:v>
                </c:pt>
                <c:pt idx="10383">
                  <c:v>80.469658219018854</c:v>
                </c:pt>
                <c:pt idx="10384">
                  <c:v>80.477408354646215</c:v>
                </c:pt>
                <c:pt idx="10385">
                  <c:v>80.485158490273591</c:v>
                </c:pt>
                <c:pt idx="10386">
                  <c:v>80.492908625900967</c:v>
                </c:pt>
                <c:pt idx="10387">
                  <c:v>80.500658761528342</c:v>
                </c:pt>
                <c:pt idx="10388">
                  <c:v>80.508408897155718</c:v>
                </c:pt>
                <c:pt idx="10389">
                  <c:v>80.516159032783094</c:v>
                </c:pt>
                <c:pt idx="10390">
                  <c:v>80.523909168410455</c:v>
                </c:pt>
                <c:pt idx="10391">
                  <c:v>80.531659304037831</c:v>
                </c:pt>
                <c:pt idx="10392">
                  <c:v>80.539409439665206</c:v>
                </c:pt>
                <c:pt idx="10393">
                  <c:v>80.547159575292582</c:v>
                </c:pt>
                <c:pt idx="10394">
                  <c:v>80.554909710919958</c:v>
                </c:pt>
                <c:pt idx="10395">
                  <c:v>80.562659846547334</c:v>
                </c:pt>
                <c:pt idx="10396">
                  <c:v>80.570409982174709</c:v>
                </c:pt>
                <c:pt idx="10397">
                  <c:v>80.578160117802071</c:v>
                </c:pt>
                <c:pt idx="10398">
                  <c:v>80.585910253429446</c:v>
                </c:pt>
                <c:pt idx="10399">
                  <c:v>80.593660389056822</c:v>
                </c:pt>
                <c:pt idx="10400">
                  <c:v>80.601410524684198</c:v>
                </c:pt>
                <c:pt idx="10401">
                  <c:v>80.609160660311574</c:v>
                </c:pt>
                <c:pt idx="10402">
                  <c:v>80.616910795938949</c:v>
                </c:pt>
                <c:pt idx="10403">
                  <c:v>80.624660931566311</c:v>
                </c:pt>
                <c:pt idx="10404">
                  <c:v>80.632411067193686</c:v>
                </c:pt>
                <c:pt idx="10405">
                  <c:v>80.640161202821062</c:v>
                </c:pt>
                <c:pt idx="10406">
                  <c:v>80.647911338448438</c:v>
                </c:pt>
                <c:pt idx="10407">
                  <c:v>80.655661474075814</c:v>
                </c:pt>
                <c:pt idx="10408">
                  <c:v>80.663411609703189</c:v>
                </c:pt>
                <c:pt idx="10409">
                  <c:v>80.671161745330551</c:v>
                </c:pt>
                <c:pt idx="10410">
                  <c:v>80.678911880957926</c:v>
                </c:pt>
                <c:pt idx="10411">
                  <c:v>80.686662016585302</c:v>
                </c:pt>
                <c:pt idx="10412">
                  <c:v>80.694412152212678</c:v>
                </c:pt>
                <c:pt idx="10413">
                  <c:v>80.702162287840054</c:v>
                </c:pt>
                <c:pt idx="10414">
                  <c:v>80.709912423467429</c:v>
                </c:pt>
                <c:pt idx="10415">
                  <c:v>80.717662559094805</c:v>
                </c:pt>
                <c:pt idx="10416">
                  <c:v>80.725412694722166</c:v>
                </c:pt>
                <c:pt idx="10417">
                  <c:v>80.733162830349542</c:v>
                </c:pt>
                <c:pt idx="10418">
                  <c:v>80.740912965976918</c:v>
                </c:pt>
                <c:pt idx="10419">
                  <c:v>80.748663101604294</c:v>
                </c:pt>
                <c:pt idx="10420">
                  <c:v>80.756413237231669</c:v>
                </c:pt>
                <c:pt idx="10421">
                  <c:v>80.764163372859045</c:v>
                </c:pt>
                <c:pt idx="10422">
                  <c:v>80.771913508486406</c:v>
                </c:pt>
                <c:pt idx="10423">
                  <c:v>80.779663644113782</c:v>
                </c:pt>
                <c:pt idx="10424">
                  <c:v>80.787413779741158</c:v>
                </c:pt>
                <c:pt idx="10425">
                  <c:v>80.795163915368533</c:v>
                </c:pt>
                <c:pt idx="10426">
                  <c:v>80.802914050995909</c:v>
                </c:pt>
                <c:pt idx="10427">
                  <c:v>80.810664186623285</c:v>
                </c:pt>
                <c:pt idx="10428">
                  <c:v>80.818414322250661</c:v>
                </c:pt>
                <c:pt idx="10429">
                  <c:v>80.826164457878022</c:v>
                </c:pt>
                <c:pt idx="10430">
                  <c:v>80.833914593505398</c:v>
                </c:pt>
                <c:pt idx="10431">
                  <c:v>80.841664729132773</c:v>
                </c:pt>
                <c:pt idx="10432">
                  <c:v>80.849414864760149</c:v>
                </c:pt>
                <c:pt idx="10433">
                  <c:v>80.857165000387525</c:v>
                </c:pt>
                <c:pt idx="10434">
                  <c:v>80.864915136014901</c:v>
                </c:pt>
                <c:pt idx="10435">
                  <c:v>80.872665271642262</c:v>
                </c:pt>
                <c:pt idx="10436">
                  <c:v>80.880415407269638</c:v>
                </c:pt>
                <c:pt idx="10437">
                  <c:v>80.888165542897013</c:v>
                </c:pt>
                <c:pt idx="10438">
                  <c:v>80.895915678524389</c:v>
                </c:pt>
                <c:pt idx="10439">
                  <c:v>80.903665814151765</c:v>
                </c:pt>
                <c:pt idx="10440">
                  <c:v>80.911415949779141</c:v>
                </c:pt>
                <c:pt idx="10441">
                  <c:v>80.919166085406516</c:v>
                </c:pt>
                <c:pt idx="10442">
                  <c:v>80.926916221033878</c:v>
                </c:pt>
                <c:pt idx="10443">
                  <c:v>80.934666356661253</c:v>
                </c:pt>
                <c:pt idx="10444">
                  <c:v>80.942416492288629</c:v>
                </c:pt>
                <c:pt idx="10445">
                  <c:v>80.950166627916005</c:v>
                </c:pt>
                <c:pt idx="10446">
                  <c:v>80.957916763543381</c:v>
                </c:pt>
                <c:pt idx="10447">
                  <c:v>80.965666899170756</c:v>
                </c:pt>
                <c:pt idx="10448">
                  <c:v>80.973417034798118</c:v>
                </c:pt>
                <c:pt idx="10449">
                  <c:v>80.981167170425493</c:v>
                </c:pt>
                <c:pt idx="10450">
                  <c:v>80.988917306052869</c:v>
                </c:pt>
                <c:pt idx="10451">
                  <c:v>80.996667441680245</c:v>
                </c:pt>
                <c:pt idx="10452">
                  <c:v>81.00441757730762</c:v>
                </c:pt>
                <c:pt idx="10453">
                  <c:v>81.012167712934996</c:v>
                </c:pt>
                <c:pt idx="10454">
                  <c:v>81.019917848562358</c:v>
                </c:pt>
                <c:pt idx="10455">
                  <c:v>81.027667984189733</c:v>
                </c:pt>
                <c:pt idx="10456">
                  <c:v>81.035418119817109</c:v>
                </c:pt>
                <c:pt idx="10457">
                  <c:v>81.043168255444485</c:v>
                </c:pt>
                <c:pt idx="10458">
                  <c:v>81.05091839107186</c:v>
                </c:pt>
                <c:pt idx="10459">
                  <c:v>81.058668526699236</c:v>
                </c:pt>
                <c:pt idx="10460">
                  <c:v>81.066418662326612</c:v>
                </c:pt>
                <c:pt idx="10461">
                  <c:v>81.074168797953973</c:v>
                </c:pt>
                <c:pt idx="10462">
                  <c:v>81.081918933581349</c:v>
                </c:pt>
                <c:pt idx="10463">
                  <c:v>81.089669069208725</c:v>
                </c:pt>
                <c:pt idx="10464">
                  <c:v>81.0974192048361</c:v>
                </c:pt>
                <c:pt idx="10465">
                  <c:v>81.105169340463476</c:v>
                </c:pt>
                <c:pt idx="10466">
                  <c:v>81.112919476090852</c:v>
                </c:pt>
                <c:pt idx="10467">
                  <c:v>81.120669611718213</c:v>
                </c:pt>
                <c:pt idx="10468">
                  <c:v>81.128419747345589</c:v>
                </c:pt>
                <c:pt idx="10469">
                  <c:v>81.136169882972965</c:v>
                </c:pt>
                <c:pt idx="10470">
                  <c:v>81.14392001860034</c:v>
                </c:pt>
                <c:pt idx="10471">
                  <c:v>81.151670154227716</c:v>
                </c:pt>
                <c:pt idx="10472">
                  <c:v>81.159420289855092</c:v>
                </c:pt>
                <c:pt idx="10473">
                  <c:v>81.167170425482468</c:v>
                </c:pt>
                <c:pt idx="10474">
                  <c:v>81.174920561109829</c:v>
                </c:pt>
                <c:pt idx="10475">
                  <c:v>81.182670696737205</c:v>
                </c:pt>
                <c:pt idx="10476">
                  <c:v>81.19042083236458</c:v>
                </c:pt>
                <c:pt idx="10477">
                  <c:v>81.198170967991956</c:v>
                </c:pt>
                <c:pt idx="10478">
                  <c:v>81.205921103619332</c:v>
                </c:pt>
                <c:pt idx="10479">
                  <c:v>81.213671239246708</c:v>
                </c:pt>
                <c:pt idx="10480">
                  <c:v>81.221421374874069</c:v>
                </c:pt>
                <c:pt idx="10481">
                  <c:v>81.229171510501445</c:v>
                </c:pt>
                <c:pt idx="10482">
                  <c:v>81.23692164612882</c:v>
                </c:pt>
                <c:pt idx="10483">
                  <c:v>81.244671781756196</c:v>
                </c:pt>
                <c:pt idx="10484">
                  <c:v>81.252421917383572</c:v>
                </c:pt>
                <c:pt idx="10485">
                  <c:v>81.260172053010947</c:v>
                </c:pt>
                <c:pt idx="10486">
                  <c:v>81.267922188638309</c:v>
                </c:pt>
                <c:pt idx="10487">
                  <c:v>81.275672324265685</c:v>
                </c:pt>
                <c:pt idx="10488">
                  <c:v>81.28342245989306</c:v>
                </c:pt>
                <c:pt idx="10489">
                  <c:v>81.291172595520436</c:v>
                </c:pt>
                <c:pt idx="10490">
                  <c:v>81.298922731147812</c:v>
                </c:pt>
                <c:pt idx="10491">
                  <c:v>81.306672866775187</c:v>
                </c:pt>
                <c:pt idx="10492">
                  <c:v>81.314423002402563</c:v>
                </c:pt>
                <c:pt idx="10493">
                  <c:v>81.322173138029925</c:v>
                </c:pt>
                <c:pt idx="10494">
                  <c:v>81.3299232736573</c:v>
                </c:pt>
                <c:pt idx="10495">
                  <c:v>81.337673409284676</c:v>
                </c:pt>
                <c:pt idx="10496">
                  <c:v>81.345423544912052</c:v>
                </c:pt>
                <c:pt idx="10497">
                  <c:v>81.353173680539427</c:v>
                </c:pt>
                <c:pt idx="10498">
                  <c:v>81.360923816166803</c:v>
                </c:pt>
                <c:pt idx="10499">
                  <c:v>81.368673951794165</c:v>
                </c:pt>
                <c:pt idx="10500">
                  <c:v>81.37642408742154</c:v>
                </c:pt>
                <c:pt idx="10501">
                  <c:v>81.384174223048916</c:v>
                </c:pt>
                <c:pt idx="10502">
                  <c:v>81.391924358676292</c:v>
                </c:pt>
                <c:pt idx="10503">
                  <c:v>81.399674494303667</c:v>
                </c:pt>
                <c:pt idx="10504">
                  <c:v>81.407424629931043</c:v>
                </c:pt>
                <c:pt idx="10505">
                  <c:v>81.415174765558419</c:v>
                </c:pt>
                <c:pt idx="10506">
                  <c:v>81.42292490118578</c:v>
                </c:pt>
                <c:pt idx="10507">
                  <c:v>81.430675036813156</c:v>
                </c:pt>
                <c:pt idx="10508">
                  <c:v>81.438425172440532</c:v>
                </c:pt>
                <c:pt idx="10509">
                  <c:v>81.446175308067907</c:v>
                </c:pt>
                <c:pt idx="10510">
                  <c:v>81.453925443695283</c:v>
                </c:pt>
                <c:pt idx="10511">
                  <c:v>81.461675579322659</c:v>
                </c:pt>
                <c:pt idx="10512">
                  <c:v>81.46942571495002</c:v>
                </c:pt>
                <c:pt idx="10513">
                  <c:v>81.477175850577396</c:v>
                </c:pt>
                <c:pt idx="10514">
                  <c:v>81.484925986204772</c:v>
                </c:pt>
                <c:pt idx="10515">
                  <c:v>81.492676121832147</c:v>
                </c:pt>
                <c:pt idx="10516">
                  <c:v>81.500426257459523</c:v>
                </c:pt>
                <c:pt idx="10517">
                  <c:v>81.508176393086899</c:v>
                </c:pt>
                <c:pt idx="10518">
                  <c:v>81.51592652871426</c:v>
                </c:pt>
                <c:pt idx="10519">
                  <c:v>81.523676664341636</c:v>
                </c:pt>
                <c:pt idx="10520">
                  <c:v>81.531426799969012</c:v>
                </c:pt>
                <c:pt idx="10521">
                  <c:v>81.539176935596387</c:v>
                </c:pt>
                <c:pt idx="10522">
                  <c:v>81.546927071223763</c:v>
                </c:pt>
                <c:pt idx="10523">
                  <c:v>81.554677206851139</c:v>
                </c:pt>
                <c:pt idx="10524">
                  <c:v>81.562427342478514</c:v>
                </c:pt>
                <c:pt idx="10525">
                  <c:v>81.570177478105876</c:v>
                </c:pt>
                <c:pt idx="10526">
                  <c:v>81.577927613733252</c:v>
                </c:pt>
                <c:pt idx="10527">
                  <c:v>81.585677749360627</c:v>
                </c:pt>
                <c:pt idx="10528">
                  <c:v>81.593427884988003</c:v>
                </c:pt>
                <c:pt idx="10529">
                  <c:v>81.601178020615379</c:v>
                </c:pt>
                <c:pt idx="10530">
                  <c:v>81.608928156242754</c:v>
                </c:pt>
                <c:pt idx="10531">
                  <c:v>81.616678291870116</c:v>
                </c:pt>
                <c:pt idx="10532">
                  <c:v>81.624428427497492</c:v>
                </c:pt>
                <c:pt idx="10533">
                  <c:v>81.632178563124867</c:v>
                </c:pt>
                <c:pt idx="10534">
                  <c:v>81.639928698752243</c:v>
                </c:pt>
                <c:pt idx="10535">
                  <c:v>81.647678834379619</c:v>
                </c:pt>
                <c:pt idx="10536">
                  <c:v>81.655428970006994</c:v>
                </c:pt>
                <c:pt idx="10537">
                  <c:v>81.66317910563437</c:v>
                </c:pt>
                <c:pt idx="10538">
                  <c:v>81.670929241261732</c:v>
                </c:pt>
                <c:pt idx="10539">
                  <c:v>81.678679376889107</c:v>
                </c:pt>
                <c:pt idx="10540">
                  <c:v>81.686429512516483</c:v>
                </c:pt>
                <c:pt idx="10541">
                  <c:v>81.694179648143859</c:v>
                </c:pt>
                <c:pt idx="10542">
                  <c:v>81.701929783771234</c:v>
                </c:pt>
                <c:pt idx="10543">
                  <c:v>81.70967991939861</c:v>
                </c:pt>
                <c:pt idx="10544">
                  <c:v>81.717430055025972</c:v>
                </c:pt>
                <c:pt idx="10545">
                  <c:v>81.725180190653347</c:v>
                </c:pt>
                <c:pt idx="10546">
                  <c:v>81.732930326280723</c:v>
                </c:pt>
                <c:pt idx="10547">
                  <c:v>81.740680461908099</c:v>
                </c:pt>
                <c:pt idx="10548">
                  <c:v>81.748430597535474</c:v>
                </c:pt>
                <c:pt idx="10549">
                  <c:v>81.75618073316285</c:v>
                </c:pt>
                <c:pt idx="10550">
                  <c:v>81.763930868790212</c:v>
                </c:pt>
                <c:pt idx="10551">
                  <c:v>81.771681004417587</c:v>
                </c:pt>
                <c:pt idx="10552">
                  <c:v>81.779431140044963</c:v>
                </c:pt>
                <c:pt idx="10553">
                  <c:v>81.787181275672339</c:v>
                </c:pt>
                <c:pt idx="10554">
                  <c:v>81.794931411299714</c:v>
                </c:pt>
                <c:pt idx="10555">
                  <c:v>81.80268154692709</c:v>
                </c:pt>
                <c:pt idx="10556">
                  <c:v>81.810431682554466</c:v>
                </c:pt>
                <c:pt idx="10557">
                  <c:v>81.818181818181827</c:v>
                </c:pt>
                <c:pt idx="10558">
                  <c:v>81.825931953809203</c:v>
                </c:pt>
                <c:pt idx="10559">
                  <c:v>81.833682089436579</c:v>
                </c:pt>
                <c:pt idx="10560">
                  <c:v>81.841432225063954</c:v>
                </c:pt>
                <c:pt idx="10561">
                  <c:v>81.84918236069133</c:v>
                </c:pt>
                <c:pt idx="10562">
                  <c:v>81.856932496318706</c:v>
                </c:pt>
                <c:pt idx="10563">
                  <c:v>81.864682631946067</c:v>
                </c:pt>
                <c:pt idx="10564">
                  <c:v>81.872432767573443</c:v>
                </c:pt>
                <c:pt idx="10565">
                  <c:v>81.880182903200819</c:v>
                </c:pt>
                <c:pt idx="10566">
                  <c:v>81.887933038828194</c:v>
                </c:pt>
                <c:pt idx="10567">
                  <c:v>81.89568317445557</c:v>
                </c:pt>
                <c:pt idx="10568">
                  <c:v>81.903433310082946</c:v>
                </c:pt>
                <c:pt idx="10569">
                  <c:v>81.911183445710321</c:v>
                </c:pt>
                <c:pt idx="10570">
                  <c:v>81.918933581337683</c:v>
                </c:pt>
                <c:pt idx="10571">
                  <c:v>81.926683716965059</c:v>
                </c:pt>
                <c:pt idx="10572">
                  <c:v>81.934433852592434</c:v>
                </c:pt>
                <c:pt idx="10573">
                  <c:v>81.94218398821981</c:v>
                </c:pt>
                <c:pt idx="10574">
                  <c:v>81.949934123847186</c:v>
                </c:pt>
                <c:pt idx="10575">
                  <c:v>81.957684259474561</c:v>
                </c:pt>
                <c:pt idx="10576">
                  <c:v>81.965434395101923</c:v>
                </c:pt>
                <c:pt idx="10577">
                  <c:v>81.973184530729299</c:v>
                </c:pt>
                <c:pt idx="10578">
                  <c:v>81.980934666356674</c:v>
                </c:pt>
                <c:pt idx="10579">
                  <c:v>81.98868480198405</c:v>
                </c:pt>
                <c:pt idx="10580">
                  <c:v>81.996434937611426</c:v>
                </c:pt>
                <c:pt idx="10581">
                  <c:v>82.004185073238801</c:v>
                </c:pt>
                <c:pt idx="10582">
                  <c:v>82.011935208866163</c:v>
                </c:pt>
                <c:pt idx="10583">
                  <c:v>82.019685344493539</c:v>
                </c:pt>
                <c:pt idx="10584">
                  <c:v>82.027435480120914</c:v>
                </c:pt>
                <c:pt idx="10585">
                  <c:v>82.03518561574829</c:v>
                </c:pt>
                <c:pt idx="10586">
                  <c:v>82.042935751375666</c:v>
                </c:pt>
                <c:pt idx="10587">
                  <c:v>82.050685887003041</c:v>
                </c:pt>
                <c:pt idx="10588">
                  <c:v>82.058436022630417</c:v>
                </c:pt>
                <c:pt idx="10589">
                  <c:v>82.066186158257779</c:v>
                </c:pt>
                <c:pt idx="10590">
                  <c:v>82.073936293885154</c:v>
                </c:pt>
                <c:pt idx="10591">
                  <c:v>82.08168642951253</c:v>
                </c:pt>
                <c:pt idx="10592">
                  <c:v>82.089436565139906</c:v>
                </c:pt>
                <c:pt idx="10593">
                  <c:v>82.097186700767281</c:v>
                </c:pt>
                <c:pt idx="10594">
                  <c:v>82.104936836394657</c:v>
                </c:pt>
                <c:pt idx="10595">
                  <c:v>82.112686972022018</c:v>
                </c:pt>
                <c:pt idx="10596">
                  <c:v>82.120437107649394</c:v>
                </c:pt>
                <c:pt idx="10597">
                  <c:v>82.12818724327677</c:v>
                </c:pt>
                <c:pt idx="10598">
                  <c:v>82.135937378904146</c:v>
                </c:pt>
                <c:pt idx="10599">
                  <c:v>82.143687514531521</c:v>
                </c:pt>
                <c:pt idx="10600">
                  <c:v>82.151437650158897</c:v>
                </c:pt>
                <c:pt idx="10601">
                  <c:v>82.159187785786273</c:v>
                </c:pt>
                <c:pt idx="10602">
                  <c:v>82.166937921413634</c:v>
                </c:pt>
                <c:pt idx="10603">
                  <c:v>82.17468805704101</c:v>
                </c:pt>
                <c:pt idx="10604">
                  <c:v>82.182438192668386</c:v>
                </c:pt>
                <c:pt idx="10605">
                  <c:v>82.190188328295761</c:v>
                </c:pt>
                <c:pt idx="10606">
                  <c:v>82.197938463923137</c:v>
                </c:pt>
                <c:pt idx="10607">
                  <c:v>82.205688599550513</c:v>
                </c:pt>
                <c:pt idx="10608">
                  <c:v>82.213438735177874</c:v>
                </c:pt>
                <c:pt idx="10609">
                  <c:v>82.22118887080525</c:v>
                </c:pt>
                <c:pt idx="10610">
                  <c:v>82.228939006432626</c:v>
                </c:pt>
                <c:pt idx="10611">
                  <c:v>82.236689142060001</c:v>
                </c:pt>
                <c:pt idx="10612">
                  <c:v>82.244439277687377</c:v>
                </c:pt>
                <c:pt idx="10613">
                  <c:v>82.252189413314753</c:v>
                </c:pt>
                <c:pt idx="10614">
                  <c:v>82.259939548942128</c:v>
                </c:pt>
                <c:pt idx="10615">
                  <c:v>82.26768968456949</c:v>
                </c:pt>
                <c:pt idx="10616">
                  <c:v>82.275439820196866</c:v>
                </c:pt>
                <c:pt idx="10617">
                  <c:v>82.283189955824241</c:v>
                </c:pt>
                <c:pt idx="10618">
                  <c:v>82.290940091451617</c:v>
                </c:pt>
                <c:pt idx="10619">
                  <c:v>82.298690227078993</c:v>
                </c:pt>
                <c:pt idx="10620">
                  <c:v>82.306440362706368</c:v>
                </c:pt>
                <c:pt idx="10621">
                  <c:v>82.31419049833373</c:v>
                </c:pt>
                <c:pt idx="10622">
                  <c:v>82.321940633961106</c:v>
                </c:pt>
                <c:pt idx="10623">
                  <c:v>82.329690769588481</c:v>
                </c:pt>
                <c:pt idx="10624">
                  <c:v>82.337440905215857</c:v>
                </c:pt>
                <c:pt idx="10625">
                  <c:v>82.345191040843233</c:v>
                </c:pt>
                <c:pt idx="10626">
                  <c:v>82.352941176470608</c:v>
                </c:pt>
                <c:pt idx="10627">
                  <c:v>82.36069131209797</c:v>
                </c:pt>
                <c:pt idx="10628">
                  <c:v>82.368441447725345</c:v>
                </c:pt>
                <c:pt idx="10629">
                  <c:v>82.376191583352721</c:v>
                </c:pt>
                <c:pt idx="10630">
                  <c:v>82.383941718980097</c:v>
                </c:pt>
                <c:pt idx="10631">
                  <c:v>82.391691854607473</c:v>
                </c:pt>
                <c:pt idx="10632">
                  <c:v>82.399441990234848</c:v>
                </c:pt>
                <c:pt idx="10633">
                  <c:v>82.407192125862224</c:v>
                </c:pt>
                <c:pt idx="10634">
                  <c:v>82.414942261489585</c:v>
                </c:pt>
                <c:pt idx="10635">
                  <c:v>82.422692397116961</c:v>
                </c:pt>
                <c:pt idx="10636">
                  <c:v>82.430442532744337</c:v>
                </c:pt>
                <c:pt idx="10637">
                  <c:v>82.438192668371713</c:v>
                </c:pt>
                <c:pt idx="10638">
                  <c:v>82.445942803999088</c:v>
                </c:pt>
                <c:pt idx="10639">
                  <c:v>82.453692939626464</c:v>
                </c:pt>
                <c:pt idx="10640">
                  <c:v>82.461443075253825</c:v>
                </c:pt>
                <c:pt idx="10641">
                  <c:v>82.469193210881201</c:v>
                </c:pt>
                <c:pt idx="10642">
                  <c:v>82.476943346508577</c:v>
                </c:pt>
                <c:pt idx="10643">
                  <c:v>82.484693482135953</c:v>
                </c:pt>
                <c:pt idx="10644">
                  <c:v>82.492443617763328</c:v>
                </c:pt>
                <c:pt idx="10645">
                  <c:v>82.500193753390704</c:v>
                </c:pt>
                <c:pt idx="10646">
                  <c:v>82.50794388901808</c:v>
                </c:pt>
                <c:pt idx="10647">
                  <c:v>82.515694024645441</c:v>
                </c:pt>
                <c:pt idx="10648">
                  <c:v>82.523444160272817</c:v>
                </c:pt>
                <c:pt idx="10649">
                  <c:v>82.531194295900193</c:v>
                </c:pt>
                <c:pt idx="10650">
                  <c:v>82.538944431527568</c:v>
                </c:pt>
                <c:pt idx="10651">
                  <c:v>82.546694567154944</c:v>
                </c:pt>
                <c:pt idx="10652">
                  <c:v>82.55444470278232</c:v>
                </c:pt>
                <c:pt idx="10653">
                  <c:v>82.562194838409681</c:v>
                </c:pt>
                <c:pt idx="10654">
                  <c:v>82.569944974037057</c:v>
                </c:pt>
                <c:pt idx="10655">
                  <c:v>82.577695109664432</c:v>
                </c:pt>
                <c:pt idx="10656">
                  <c:v>82.585445245291808</c:v>
                </c:pt>
                <c:pt idx="10657">
                  <c:v>82.593195380919184</c:v>
                </c:pt>
                <c:pt idx="10658">
                  <c:v>82.60094551654656</c:v>
                </c:pt>
                <c:pt idx="10659">
                  <c:v>82.608695652173921</c:v>
                </c:pt>
                <c:pt idx="10660">
                  <c:v>82.616445787801297</c:v>
                </c:pt>
                <c:pt idx="10661">
                  <c:v>82.624195923428672</c:v>
                </c:pt>
                <c:pt idx="10662">
                  <c:v>82.631946059056048</c:v>
                </c:pt>
                <c:pt idx="10663">
                  <c:v>82.639696194683424</c:v>
                </c:pt>
                <c:pt idx="10664">
                  <c:v>82.6474463303108</c:v>
                </c:pt>
                <c:pt idx="10665">
                  <c:v>82.655196465938175</c:v>
                </c:pt>
                <c:pt idx="10666">
                  <c:v>82.662946601565537</c:v>
                </c:pt>
                <c:pt idx="10667">
                  <c:v>82.670696737192912</c:v>
                </c:pt>
                <c:pt idx="10668">
                  <c:v>82.678446872820288</c:v>
                </c:pt>
                <c:pt idx="10669">
                  <c:v>82.686197008447664</c:v>
                </c:pt>
                <c:pt idx="10670">
                  <c:v>82.69394714407504</c:v>
                </c:pt>
                <c:pt idx="10671">
                  <c:v>82.701697279702415</c:v>
                </c:pt>
                <c:pt idx="10672">
                  <c:v>82.709447415329777</c:v>
                </c:pt>
                <c:pt idx="10673">
                  <c:v>82.717197550957152</c:v>
                </c:pt>
                <c:pt idx="10674">
                  <c:v>82.724947686584528</c:v>
                </c:pt>
                <c:pt idx="10675">
                  <c:v>82.732697822211904</c:v>
                </c:pt>
                <c:pt idx="10676">
                  <c:v>82.74044795783928</c:v>
                </c:pt>
                <c:pt idx="10677">
                  <c:v>82.748198093466655</c:v>
                </c:pt>
                <c:pt idx="10678">
                  <c:v>82.755948229094031</c:v>
                </c:pt>
                <c:pt idx="10679">
                  <c:v>82.763698364721392</c:v>
                </c:pt>
                <c:pt idx="10680">
                  <c:v>82.771448500348768</c:v>
                </c:pt>
                <c:pt idx="10681">
                  <c:v>82.779198635976144</c:v>
                </c:pt>
                <c:pt idx="10682">
                  <c:v>82.78694877160352</c:v>
                </c:pt>
                <c:pt idx="10683">
                  <c:v>82.794698907230895</c:v>
                </c:pt>
                <c:pt idx="10684">
                  <c:v>82.802449042858271</c:v>
                </c:pt>
                <c:pt idx="10685">
                  <c:v>82.810199178485632</c:v>
                </c:pt>
                <c:pt idx="10686">
                  <c:v>82.817949314113008</c:v>
                </c:pt>
                <c:pt idx="10687">
                  <c:v>82.825699449740384</c:v>
                </c:pt>
                <c:pt idx="10688">
                  <c:v>82.833449585367759</c:v>
                </c:pt>
                <c:pt idx="10689">
                  <c:v>82.841199720995135</c:v>
                </c:pt>
                <c:pt idx="10690">
                  <c:v>82.848949856622511</c:v>
                </c:pt>
                <c:pt idx="10691">
                  <c:v>82.856699992249872</c:v>
                </c:pt>
                <c:pt idx="10692">
                  <c:v>82.864450127877248</c:v>
                </c:pt>
                <c:pt idx="10693">
                  <c:v>82.872200263504624</c:v>
                </c:pt>
                <c:pt idx="10694">
                  <c:v>82.879950399131999</c:v>
                </c:pt>
                <c:pt idx="10695">
                  <c:v>82.887700534759375</c:v>
                </c:pt>
                <c:pt idx="10696">
                  <c:v>82.895450670386751</c:v>
                </c:pt>
                <c:pt idx="10697">
                  <c:v>82.903200806014127</c:v>
                </c:pt>
                <c:pt idx="10698">
                  <c:v>82.910950941641488</c:v>
                </c:pt>
                <c:pt idx="10699">
                  <c:v>82.918701077268864</c:v>
                </c:pt>
                <c:pt idx="10700">
                  <c:v>82.926451212896239</c:v>
                </c:pt>
                <c:pt idx="10701">
                  <c:v>82.934201348523615</c:v>
                </c:pt>
                <c:pt idx="10702">
                  <c:v>82.941951484150991</c:v>
                </c:pt>
                <c:pt idx="10703">
                  <c:v>82.949701619778367</c:v>
                </c:pt>
                <c:pt idx="10704">
                  <c:v>82.957451755405728</c:v>
                </c:pt>
                <c:pt idx="10705">
                  <c:v>82.965201891033104</c:v>
                </c:pt>
                <c:pt idx="10706">
                  <c:v>82.972952026660479</c:v>
                </c:pt>
                <c:pt idx="10707">
                  <c:v>82.980702162287855</c:v>
                </c:pt>
                <c:pt idx="10708">
                  <c:v>82.988452297915231</c:v>
                </c:pt>
                <c:pt idx="10709">
                  <c:v>82.996202433542607</c:v>
                </c:pt>
                <c:pt idx="10710">
                  <c:v>83.003952569169982</c:v>
                </c:pt>
                <c:pt idx="10711">
                  <c:v>83.011702704797344</c:v>
                </c:pt>
                <c:pt idx="10712">
                  <c:v>83.019452840424719</c:v>
                </c:pt>
                <c:pt idx="10713">
                  <c:v>83.027202976052095</c:v>
                </c:pt>
                <c:pt idx="10714">
                  <c:v>83.034953111679471</c:v>
                </c:pt>
                <c:pt idx="10715">
                  <c:v>83.042703247306846</c:v>
                </c:pt>
                <c:pt idx="10716">
                  <c:v>83.050453382934222</c:v>
                </c:pt>
                <c:pt idx="10717">
                  <c:v>83.058203518561584</c:v>
                </c:pt>
                <c:pt idx="10718">
                  <c:v>83.065953654188959</c:v>
                </c:pt>
                <c:pt idx="10719">
                  <c:v>83.073703789816335</c:v>
                </c:pt>
                <c:pt idx="10720">
                  <c:v>83.081453925443711</c:v>
                </c:pt>
                <c:pt idx="10721">
                  <c:v>83.089204061071086</c:v>
                </c:pt>
                <c:pt idx="10722">
                  <c:v>83.096954196698462</c:v>
                </c:pt>
                <c:pt idx="10723">
                  <c:v>83.104704332325824</c:v>
                </c:pt>
                <c:pt idx="10724">
                  <c:v>83.112454467953199</c:v>
                </c:pt>
                <c:pt idx="10725">
                  <c:v>83.120204603580575</c:v>
                </c:pt>
                <c:pt idx="10726">
                  <c:v>83.127954739207951</c:v>
                </c:pt>
                <c:pt idx="10727">
                  <c:v>83.135704874835326</c:v>
                </c:pt>
                <c:pt idx="10728">
                  <c:v>83.143455010462702</c:v>
                </c:pt>
                <c:pt idx="10729">
                  <c:v>83.151205146090078</c:v>
                </c:pt>
                <c:pt idx="10730">
                  <c:v>83.158955281717439</c:v>
                </c:pt>
                <c:pt idx="10731">
                  <c:v>83.166705417344815</c:v>
                </c:pt>
                <c:pt idx="10732">
                  <c:v>83.174455552972191</c:v>
                </c:pt>
                <c:pt idx="10733">
                  <c:v>83.182205688599566</c:v>
                </c:pt>
                <c:pt idx="10734">
                  <c:v>83.189955824226942</c:v>
                </c:pt>
                <c:pt idx="10735">
                  <c:v>83.197705959854318</c:v>
                </c:pt>
                <c:pt idx="10736">
                  <c:v>83.205456095481679</c:v>
                </c:pt>
                <c:pt idx="10737">
                  <c:v>83.213206231109055</c:v>
                </c:pt>
                <c:pt idx="10738">
                  <c:v>83.220956366736431</c:v>
                </c:pt>
                <c:pt idx="10739">
                  <c:v>83.228706502363806</c:v>
                </c:pt>
                <c:pt idx="10740">
                  <c:v>83.236456637991182</c:v>
                </c:pt>
                <c:pt idx="10741">
                  <c:v>83.244206773618558</c:v>
                </c:pt>
                <c:pt idx="10742">
                  <c:v>83.251956909245934</c:v>
                </c:pt>
                <c:pt idx="10743">
                  <c:v>83.259707044873295</c:v>
                </c:pt>
                <c:pt idx="10744">
                  <c:v>83.267457180500671</c:v>
                </c:pt>
                <c:pt idx="10745">
                  <c:v>83.275207316128046</c:v>
                </c:pt>
                <c:pt idx="10746">
                  <c:v>83.282957451755422</c:v>
                </c:pt>
                <c:pt idx="10747">
                  <c:v>83.290707587382798</c:v>
                </c:pt>
                <c:pt idx="10748">
                  <c:v>83.298457723010173</c:v>
                </c:pt>
                <c:pt idx="10749">
                  <c:v>83.306207858637535</c:v>
                </c:pt>
                <c:pt idx="10750">
                  <c:v>83.313957994264911</c:v>
                </c:pt>
                <c:pt idx="10751">
                  <c:v>83.321708129892286</c:v>
                </c:pt>
                <c:pt idx="10752">
                  <c:v>83.329458265519662</c:v>
                </c:pt>
                <c:pt idx="10753">
                  <c:v>83.337208401147038</c:v>
                </c:pt>
                <c:pt idx="10754">
                  <c:v>83.344958536774413</c:v>
                </c:pt>
                <c:pt idx="10755">
                  <c:v>83.352708672401789</c:v>
                </c:pt>
                <c:pt idx="10756">
                  <c:v>83.360458808029151</c:v>
                </c:pt>
                <c:pt idx="10757">
                  <c:v>83.368208943656526</c:v>
                </c:pt>
                <c:pt idx="10758">
                  <c:v>83.375959079283902</c:v>
                </c:pt>
                <c:pt idx="10759">
                  <c:v>83.383709214911278</c:v>
                </c:pt>
                <c:pt idx="10760">
                  <c:v>83.391459350538653</c:v>
                </c:pt>
                <c:pt idx="10761">
                  <c:v>83.399209486166029</c:v>
                </c:pt>
                <c:pt idx="10762">
                  <c:v>83.406959621793391</c:v>
                </c:pt>
                <c:pt idx="10763">
                  <c:v>83.414709757420766</c:v>
                </c:pt>
                <c:pt idx="10764">
                  <c:v>83.422459893048142</c:v>
                </c:pt>
                <c:pt idx="10765">
                  <c:v>83.430210028675518</c:v>
                </c:pt>
                <c:pt idx="10766">
                  <c:v>83.437960164302893</c:v>
                </c:pt>
                <c:pt idx="10767">
                  <c:v>83.445710299930269</c:v>
                </c:pt>
                <c:pt idx="10768">
                  <c:v>83.453460435557631</c:v>
                </c:pt>
                <c:pt idx="10769">
                  <c:v>83.461210571185006</c:v>
                </c:pt>
                <c:pt idx="10770">
                  <c:v>83.468960706812382</c:v>
                </c:pt>
                <c:pt idx="10771">
                  <c:v>83.476710842439758</c:v>
                </c:pt>
                <c:pt idx="10772">
                  <c:v>83.484460978067133</c:v>
                </c:pt>
                <c:pt idx="10773">
                  <c:v>83.492211113694509</c:v>
                </c:pt>
                <c:pt idx="10774">
                  <c:v>83.499961249321885</c:v>
                </c:pt>
                <c:pt idx="10775">
                  <c:v>83.507711384949246</c:v>
                </c:pt>
                <c:pt idx="10776">
                  <c:v>83.515461520576622</c:v>
                </c:pt>
                <c:pt idx="10777">
                  <c:v>83.523211656203998</c:v>
                </c:pt>
                <c:pt idx="10778">
                  <c:v>83.530961791831373</c:v>
                </c:pt>
                <c:pt idx="10779">
                  <c:v>83.538711927458749</c:v>
                </c:pt>
                <c:pt idx="10780">
                  <c:v>83.546462063086125</c:v>
                </c:pt>
                <c:pt idx="10781">
                  <c:v>83.554212198713486</c:v>
                </c:pt>
                <c:pt idx="10782">
                  <c:v>83.561962334340862</c:v>
                </c:pt>
                <c:pt idx="10783">
                  <c:v>83.569712469968238</c:v>
                </c:pt>
                <c:pt idx="10784">
                  <c:v>83.577462605595613</c:v>
                </c:pt>
                <c:pt idx="10785">
                  <c:v>83.585212741222989</c:v>
                </c:pt>
                <c:pt idx="10786">
                  <c:v>83.592962876850365</c:v>
                </c:pt>
                <c:pt idx="10787">
                  <c:v>83.60071301247774</c:v>
                </c:pt>
                <c:pt idx="10788">
                  <c:v>83.608463148105102</c:v>
                </c:pt>
                <c:pt idx="10789">
                  <c:v>83.616213283732478</c:v>
                </c:pt>
                <c:pt idx="10790">
                  <c:v>83.623963419359853</c:v>
                </c:pt>
                <c:pt idx="10791">
                  <c:v>83.631713554987229</c:v>
                </c:pt>
                <c:pt idx="10792">
                  <c:v>83.639463690614605</c:v>
                </c:pt>
                <c:pt idx="10793">
                  <c:v>83.64721382624198</c:v>
                </c:pt>
                <c:pt idx="10794">
                  <c:v>83.654963961869342</c:v>
                </c:pt>
                <c:pt idx="10795">
                  <c:v>83.662714097496718</c:v>
                </c:pt>
                <c:pt idx="10796">
                  <c:v>83.670464233124093</c:v>
                </c:pt>
                <c:pt idx="10797">
                  <c:v>83.678214368751469</c:v>
                </c:pt>
                <c:pt idx="10798">
                  <c:v>83.685964504378845</c:v>
                </c:pt>
                <c:pt idx="10799">
                  <c:v>83.69371464000622</c:v>
                </c:pt>
                <c:pt idx="10800">
                  <c:v>83.701464775633582</c:v>
                </c:pt>
                <c:pt idx="10801">
                  <c:v>83.709214911260958</c:v>
                </c:pt>
                <c:pt idx="10802">
                  <c:v>83.716965046888333</c:v>
                </c:pt>
                <c:pt idx="10803">
                  <c:v>83.724715182515709</c:v>
                </c:pt>
                <c:pt idx="10804">
                  <c:v>83.732465318143085</c:v>
                </c:pt>
                <c:pt idx="10805">
                  <c:v>83.74021545377046</c:v>
                </c:pt>
                <c:pt idx="10806">
                  <c:v>83.747965589397836</c:v>
                </c:pt>
                <c:pt idx="10807">
                  <c:v>83.755715725025198</c:v>
                </c:pt>
                <c:pt idx="10808">
                  <c:v>83.763465860652573</c:v>
                </c:pt>
                <c:pt idx="10809">
                  <c:v>83.771215996279949</c:v>
                </c:pt>
                <c:pt idx="10810">
                  <c:v>83.778966131907325</c:v>
                </c:pt>
                <c:pt idx="10811">
                  <c:v>83.7867162675347</c:v>
                </c:pt>
                <c:pt idx="10812">
                  <c:v>83.794466403162076</c:v>
                </c:pt>
                <c:pt idx="10813">
                  <c:v>83.802216538789438</c:v>
                </c:pt>
                <c:pt idx="10814">
                  <c:v>83.809966674416813</c:v>
                </c:pt>
                <c:pt idx="10815">
                  <c:v>83.817716810044189</c:v>
                </c:pt>
                <c:pt idx="10816">
                  <c:v>83.825466945671565</c:v>
                </c:pt>
                <c:pt idx="10817">
                  <c:v>83.83321708129894</c:v>
                </c:pt>
                <c:pt idx="10818">
                  <c:v>83.840967216926316</c:v>
                </c:pt>
                <c:pt idx="10819">
                  <c:v>83.848717352553692</c:v>
                </c:pt>
                <c:pt idx="10820">
                  <c:v>83.856467488181053</c:v>
                </c:pt>
                <c:pt idx="10821">
                  <c:v>83.864217623808429</c:v>
                </c:pt>
                <c:pt idx="10822">
                  <c:v>83.871967759435805</c:v>
                </c:pt>
                <c:pt idx="10823">
                  <c:v>83.87971789506318</c:v>
                </c:pt>
                <c:pt idx="10824">
                  <c:v>83.887468030690556</c:v>
                </c:pt>
                <c:pt idx="10825">
                  <c:v>83.895218166317932</c:v>
                </c:pt>
                <c:pt idx="10826">
                  <c:v>83.902968301945293</c:v>
                </c:pt>
                <c:pt idx="10827">
                  <c:v>83.910718437572669</c:v>
                </c:pt>
                <c:pt idx="10828">
                  <c:v>83.918468573200045</c:v>
                </c:pt>
                <c:pt idx="10829">
                  <c:v>83.92621870882742</c:v>
                </c:pt>
                <c:pt idx="10830">
                  <c:v>83.933968844454796</c:v>
                </c:pt>
                <c:pt idx="10831">
                  <c:v>83.941718980082172</c:v>
                </c:pt>
                <c:pt idx="10832">
                  <c:v>83.949469115709533</c:v>
                </c:pt>
                <c:pt idx="10833">
                  <c:v>83.957219251336909</c:v>
                </c:pt>
                <c:pt idx="10834">
                  <c:v>83.964969386964285</c:v>
                </c:pt>
                <c:pt idx="10835">
                  <c:v>83.97271952259166</c:v>
                </c:pt>
                <c:pt idx="10836">
                  <c:v>83.980469658219036</c:v>
                </c:pt>
                <c:pt idx="10837">
                  <c:v>83.988219793846412</c:v>
                </c:pt>
                <c:pt idx="10838">
                  <c:v>83.995969929473787</c:v>
                </c:pt>
                <c:pt idx="10839">
                  <c:v>84.003720065101149</c:v>
                </c:pt>
                <c:pt idx="10840">
                  <c:v>84.011470200728525</c:v>
                </c:pt>
                <c:pt idx="10841">
                  <c:v>84.0192203363559</c:v>
                </c:pt>
                <c:pt idx="10842">
                  <c:v>84.026970471983276</c:v>
                </c:pt>
                <c:pt idx="10843">
                  <c:v>84.034720607610652</c:v>
                </c:pt>
                <c:pt idx="10844">
                  <c:v>84.042470743238027</c:v>
                </c:pt>
                <c:pt idx="10845">
                  <c:v>84.050220878865389</c:v>
                </c:pt>
                <c:pt idx="10846">
                  <c:v>84.057971014492765</c:v>
                </c:pt>
                <c:pt idx="10847">
                  <c:v>84.06572115012014</c:v>
                </c:pt>
                <c:pt idx="10848">
                  <c:v>84.073471285747516</c:v>
                </c:pt>
                <c:pt idx="10849">
                  <c:v>84.081221421374892</c:v>
                </c:pt>
                <c:pt idx="10850">
                  <c:v>84.088971557002267</c:v>
                </c:pt>
                <c:pt idx="10851">
                  <c:v>84.096721692629643</c:v>
                </c:pt>
                <c:pt idx="10852">
                  <c:v>84.104471828257005</c:v>
                </c:pt>
                <c:pt idx="10853">
                  <c:v>84.11222196388438</c:v>
                </c:pt>
                <c:pt idx="10854">
                  <c:v>84.119972099511756</c:v>
                </c:pt>
                <c:pt idx="10855">
                  <c:v>84.127722235139132</c:v>
                </c:pt>
                <c:pt idx="10856">
                  <c:v>84.135472370766507</c:v>
                </c:pt>
                <c:pt idx="10857">
                  <c:v>84.143222506393883</c:v>
                </c:pt>
                <c:pt idx="10858">
                  <c:v>84.150972642021244</c:v>
                </c:pt>
                <c:pt idx="10859">
                  <c:v>84.15872277764862</c:v>
                </c:pt>
                <c:pt idx="10860">
                  <c:v>84.166472913275996</c:v>
                </c:pt>
                <c:pt idx="10861">
                  <c:v>84.174223048903372</c:v>
                </c:pt>
                <c:pt idx="10862">
                  <c:v>84.181973184530747</c:v>
                </c:pt>
                <c:pt idx="10863">
                  <c:v>84.189723320158123</c:v>
                </c:pt>
                <c:pt idx="10864">
                  <c:v>84.197473455785484</c:v>
                </c:pt>
                <c:pt idx="10865">
                  <c:v>84.20522359141286</c:v>
                </c:pt>
                <c:pt idx="10866">
                  <c:v>84.212973727040236</c:v>
                </c:pt>
                <c:pt idx="10867">
                  <c:v>84.220723862667612</c:v>
                </c:pt>
                <c:pt idx="10868">
                  <c:v>84.228473998294987</c:v>
                </c:pt>
                <c:pt idx="10869">
                  <c:v>84.236224133922363</c:v>
                </c:pt>
                <c:pt idx="10870">
                  <c:v>84.243974269549739</c:v>
                </c:pt>
                <c:pt idx="10871">
                  <c:v>84.2517244051771</c:v>
                </c:pt>
                <c:pt idx="10872">
                  <c:v>84.259474540804476</c:v>
                </c:pt>
                <c:pt idx="10873">
                  <c:v>84.267224676431852</c:v>
                </c:pt>
                <c:pt idx="10874">
                  <c:v>84.274974812059227</c:v>
                </c:pt>
                <c:pt idx="10875">
                  <c:v>84.282724947686603</c:v>
                </c:pt>
                <c:pt idx="10876">
                  <c:v>84.290475083313979</c:v>
                </c:pt>
                <c:pt idx="10877">
                  <c:v>84.29822521894134</c:v>
                </c:pt>
                <c:pt idx="10878">
                  <c:v>84.305975354568716</c:v>
                </c:pt>
                <c:pt idx="10879">
                  <c:v>84.313725490196092</c:v>
                </c:pt>
                <c:pt idx="10880">
                  <c:v>84.321475625823467</c:v>
                </c:pt>
                <c:pt idx="10881">
                  <c:v>84.329225761450843</c:v>
                </c:pt>
                <c:pt idx="10882">
                  <c:v>84.336975897078219</c:v>
                </c:pt>
                <c:pt idx="10883">
                  <c:v>84.344726032705594</c:v>
                </c:pt>
                <c:pt idx="10884">
                  <c:v>84.352476168332956</c:v>
                </c:pt>
                <c:pt idx="10885">
                  <c:v>84.360226303960332</c:v>
                </c:pt>
                <c:pt idx="10886">
                  <c:v>84.367976439587707</c:v>
                </c:pt>
                <c:pt idx="10887">
                  <c:v>84.375726575215083</c:v>
                </c:pt>
                <c:pt idx="10888">
                  <c:v>84.383476710842459</c:v>
                </c:pt>
                <c:pt idx="10889">
                  <c:v>84.391226846469834</c:v>
                </c:pt>
                <c:pt idx="10890">
                  <c:v>84.398976982097196</c:v>
                </c:pt>
                <c:pt idx="10891">
                  <c:v>84.406727117724571</c:v>
                </c:pt>
                <c:pt idx="10892">
                  <c:v>84.414477253351947</c:v>
                </c:pt>
                <c:pt idx="10893">
                  <c:v>84.422227388979323</c:v>
                </c:pt>
                <c:pt idx="10894">
                  <c:v>84.429977524606699</c:v>
                </c:pt>
                <c:pt idx="10895">
                  <c:v>84.437727660234074</c:v>
                </c:pt>
                <c:pt idx="10896">
                  <c:v>84.445477795861436</c:v>
                </c:pt>
                <c:pt idx="10897">
                  <c:v>84.453227931488811</c:v>
                </c:pt>
                <c:pt idx="10898">
                  <c:v>84.460978067116187</c:v>
                </c:pt>
                <c:pt idx="10899">
                  <c:v>84.468728202743563</c:v>
                </c:pt>
                <c:pt idx="10900">
                  <c:v>84.476478338370939</c:v>
                </c:pt>
                <c:pt idx="10901">
                  <c:v>84.484228473998314</c:v>
                </c:pt>
                <c:pt idx="10902">
                  <c:v>84.49197860962569</c:v>
                </c:pt>
                <c:pt idx="10903">
                  <c:v>84.499728745253051</c:v>
                </c:pt>
                <c:pt idx="10904">
                  <c:v>84.507478880880427</c:v>
                </c:pt>
                <c:pt idx="10905">
                  <c:v>84.515229016507803</c:v>
                </c:pt>
                <c:pt idx="10906">
                  <c:v>84.522979152135179</c:v>
                </c:pt>
                <c:pt idx="10907">
                  <c:v>84.530729287762554</c:v>
                </c:pt>
                <c:pt idx="10908">
                  <c:v>84.53847942338993</c:v>
                </c:pt>
                <c:pt idx="10909">
                  <c:v>84.546229559017291</c:v>
                </c:pt>
                <c:pt idx="10910">
                  <c:v>84.553979694644667</c:v>
                </c:pt>
                <c:pt idx="10911">
                  <c:v>84.561729830272043</c:v>
                </c:pt>
                <c:pt idx="10912">
                  <c:v>84.569479965899419</c:v>
                </c:pt>
                <c:pt idx="10913">
                  <c:v>84.577230101526794</c:v>
                </c:pt>
                <c:pt idx="10914">
                  <c:v>84.58498023715417</c:v>
                </c:pt>
                <c:pt idx="10915">
                  <c:v>84.592730372781546</c:v>
                </c:pt>
                <c:pt idx="10916">
                  <c:v>84.600480508408907</c:v>
                </c:pt>
                <c:pt idx="10917">
                  <c:v>84.608230644036283</c:v>
                </c:pt>
                <c:pt idx="10918">
                  <c:v>84.615980779663658</c:v>
                </c:pt>
                <c:pt idx="10919">
                  <c:v>84.623730915291034</c:v>
                </c:pt>
                <c:pt idx="10920">
                  <c:v>84.63148105091841</c:v>
                </c:pt>
                <c:pt idx="10921">
                  <c:v>84.639231186545786</c:v>
                </c:pt>
                <c:pt idx="10922">
                  <c:v>84.646981322173147</c:v>
                </c:pt>
                <c:pt idx="10923">
                  <c:v>84.654731457800523</c:v>
                </c:pt>
                <c:pt idx="10924">
                  <c:v>84.662481593427898</c:v>
                </c:pt>
                <c:pt idx="10925">
                  <c:v>84.670231729055274</c:v>
                </c:pt>
                <c:pt idx="10926">
                  <c:v>84.67798186468265</c:v>
                </c:pt>
                <c:pt idx="10927">
                  <c:v>84.685732000310026</c:v>
                </c:pt>
                <c:pt idx="10928">
                  <c:v>84.693482135937401</c:v>
                </c:pt>
                <c:pt idx="10929">
                  <c:v>84.701232271564763</c:v>
                </c:pt>
                <c:pt idx="10930">
                  <c:v>84.708982407192138</c:v>
                </c:pt>
                <c:pt idx="10931">
                  <c:v>84.716732542819514</c:v>
                </c:pt>
                <c:pt idx="10932">
                  <c:v>84.72448267844689</c:v>
                </c:pt>
                <c:pt idx="10933">
                  <c:v>84.732232814074266</c:v>
                </c:pt>
                <c:pt idx="10934">
                  <c:v>84.739982949701641</c:v>
                </c:pt>
                <c:pt idx="10935">
                  <c:v>84.747733085329003</c:v>
                </c:pt>
                <c:pt idx="10936">
                  <c:v>84.755483220956378</c:v>
                </c:pt>
                <c:pt idx="10937">
                  <c:v>84.763233356583754</c:v>
                </c:pt>
                <c:pt idx="10938">
                  <c:v>84.77098349221113</c:v>
                </c:pt>
                <c:pt idx="10939">
                  <c:v>84.778733627838506</c:v>
                </c:pt>
                <c:pt idx="10940">
                  <c:v>84.786483763465881</c:v>
                </c:pt>
                <c:pt idx="10941">
                  <c:v>84.794233899093243</c:v>
                </c:pt>
                <c:pt idx="10942">
                  <c:v>84.801984034720618</c:v>
                </c:pt>
                <c:pt idx="10943">
                  <c:v>84.809734170347994</c:v>
                </c:pt>
                <c:pt idx="10944">
                  <c:v>84.81748430597537</c:v>
                </c:pt>
                <c:pt idx="10945">
                  <c:v>84.825234441602746</c:v>
                </c:pt>
                <c:pt idx="10946">
                  <c:v>84.832984577230121</c:v>
                </c:pt>
                <c:pt idx="10947">
                  <c:v>84.840734712857497</c:v>
                </c:pt>
                <c:pt idx="10948">
                  <c:v>84.848484848484858</c:v>
                </c:pt>
                <c:pt idx="10949">
                  <c:v>84.856234984112234</c:v>
                </c:pt>
                <c:pt idx="10950">
                  <c:v>84.86398511973961</c:v>
                </c:pt>
                <c:pt idx="10951">
                  <c:v>84.871735255366985</c:v>
                </c:pt>
                <c:pt idx="10952">
                  <c:v>84.879485390994361</c:v>
                </c:pt>
                <c:pt idx="10953">
                  <c:v>84.887235526621737</c:v>
                </c:pt>
                <c:pt idx="10954">
                  <c:v>84.894985662249098</c:v>
                </c:pt>
                <c:pt idx="10955">
                  <c:v>84.902735797876474</c:v>
                </c:pt>
                <c:pt idx="10956">
                  <c:v>84.91048593350385</c:v>
                </c:pt>
                <c:pt idx="10957">
                  <c:v>84.918236069131225</c:v>
                </c:pt>
                <c:pt idx="10958">
                  <c:v>84.925986204758601</c:v>
                </c:pt>
                <c:pt idx="10959">
                  <c:v>84.933736340385977</c:v>
                </c:pt>
                <c:pt idx="10960">
                  <c:v>84.941486476013353</c:v>
                </c:pt>
                <c:pt idx="10961">
                  <c:v>84.949236611640714</c:v>
                </c:pt>
                <c:pt idx="10962">
                  <c:v>84.95698674726809</c:v>
                </c:pt>
                <c:pt idx="10963">
                  <c:v>84.964736882895465</c:v>
                </c:pt>
                <c:pt idx="10964">
                  <c:v>84.972487018522841</c:v>
                </c:pt>
                <c:pt idx="10965">
                  <c:v>84.980237154150217</c:v>
                </c:pt>
                <c:pt idx="10966">
                  <c:v>84.987987289777593</c:v>
                </c:pt>
                <c:pt idx="10967">
                  <c:v>84.995737425404954</c:v>
                </c:pt>
                <c:pt idx="10968">
                  <c:v>85.00348756103233</c:v>
                </c:pt>
                <c:pt idx="10969">
                  <c:v>85.011237696659705</c:v>
                </c:pt>
                <c:pt idx="10970">
                  <c:v>85.018987832287081</c:v>
                </c:pt>
                <c:pt idx="10971">
                  <c:v>85.026737967914457</c:v>
                </c:pt>
                <c:pt idx="10972">
                  <c:v>85.034488103541833</c:v>
                </c:pt>
                <c:pt idx="10973">
                  <c:v>85.042238239169194</c:v>
                </c:pt>
                <c:pt idx="10974">
                  <c:v>85.04998837479657</c:v>
                </c:pt>
                <c:pt idx="10975">
                  <c:v>85.057738510423945</c:v>
                </c:pt>
                <c:pt idx="10976">
                  <c:v>85.065488646051321</c:v>
                </c:pt>
                <c:pt idx="10977">
                  <c:v>85.073238781678697</c:v>
                </c:pt>
                <c:pt idx="10978">
                  <c:v>85.080988917306072</c:v>
                </c:pt>
                <c:pt idx="10979">
                  <c:v>85.088739052933448</c:v>
                </c:pt>
                <c:pt idx="10980">
                  <c:v>85.09648918856081</c:v>
                </c:pt>
                <c:pt idx="10981">
                  <c:v>85.104239324188185</c:v>
                </c:pt>
                <c:pt idx="10982">
                  <c:v>85.111989459815561</c:v>
                </c:pt>
                <c:pt idx="10983">
                  <c:v>85.119739595442937</c:v>
                </c:pt>
                <c:pt idx="10984">
                  <c:v>85.127489731070312</c:v>
                </c:pt>
                <c:pt idx="10985">
                  <c:v>85.135239866697688</c:v>
                </c:pt>
                <c:pt idx="10986">
                  <c:v>85.14299000232505</c:v>
                </c:pt>
                <c:pt idx="10987">
                  <c:v>85.150740137952425</c:v>
                </c:pt>
                <c:pt idx="10988">
                  <c:v>85.158490273579801</c:v>
                </c:pt>
                <c:pt idx="10989">
                  <c:v>85.166240409207177</c:v>
                </c:pt>
                <c:pt idx="10990">
                  <c:v>85.173990544834552</c:v>
                </c:pt>
                <c:pt idx="10991">
                  <c:v>85.181740680461928</c:v>
                </c:pt>
                <c:pt idx="10992">
                  <c:v>85.189490816089304</c:v>
                </c:pt>
                <c:pt idx="10993">
                  <c:v>85.197240951716665</c:v>
                </c:pt>
                <c:pt idx="10994">
                  <c:v>85.204991087344041</c:v>
                </c:pt>
                <c:pt idx="10995">
                  <c:v>85.212741222971417</c:v>
                </c:pt>
                <c:pt idx="10996">
                  <c:v>85.220491358598792</c:v>
                </c:pt>
                <c:pt idx="10997">
                  <c:v>85.228241494226168</c:v>
                </c:pt>
                <c:pt idx="10998">
                  <c:v>85.235991629853544</c:v>
                </c:pt>
                <c:pt idx="10999">
                  <c:v>85.243741765480905</c:v>
                </c:pt>
                <c:pt idx="11000">
                  <c:v>85.251491901108281</c:v>
                </c:pt>
                <c:pt idx="11001">
                  <c:v>85.259242036735657</c:v>
                </c:pt>
                <c:pt idx="11002">
                  <c:v>85.266992172363032</c:v>
                </c:pt>
                <c:pt idx="11003">
                  <c:v>85.274742307990408</c:v>
                </c:pt>
                <c:pt idx="11004">
                  <c:v>85.282492443617784</c:v>
                </c:pt>
                <c:pt idx="11005">
                  <c:v>85.290242579245145</c:v>
                </c:pt>
                <c:pt idx="11006">
                  <c:v>85.297992714872521</c:v>
                </c:pt>
                <c:pt idx="11007">
                  <c:v>85.305742850499897</c:v>
                </c:pt>
                <c:pt idx="11008">
                  <c:v>85.313492986127272</c:v>
                </c:pt>
                <c:pt idx="11009">
                  <c:v>85.321243121754648</c:v>
                </c:pt>
                <c:pt idx="11010">
                  <c:v>85.328993257382024</c:v>
                </c:pt>
                <c:pt idx="11011">
                  <c:v>85.336743393009399</c:v>
                </c:pt>
                <c:pt idx="11012">
                  <c:v>85.344493528636761</c:v>
                </c:pt>
                <c:pt idx="11013">
                  <c:v>85.352243664264137</c:v>
                </c:pt>
                <c:pt idx="11014">
                  <c:v>85.359993799891512</c:v>
                </c:pt>
                <c:pt idx="11015">
                  <c:v>85.367743935518888</c:v>
                </c:pt>
                <c:pt idx="11016">
                  <c:v>85.375494071146264</c:v>
                </c:pt>
                <c:pt idx="11017">
                  <c:v>85.383244206773639</c:v>
                </c:pt>
                <c:pt idx="11018">
                  <c:v>85.390994342401001</c:v>
                </c:pt>
                <c:pt idx="11019">
                  <c:v>85.398744478028377</c:v>
                </c:pt>
                <c:pt idx="11020">
                  <c:v>85.406494613655752</c:v>
                </c:pt>
                <c:pt idx="11021">
                  <c:v>85.414244749283128</c:v>
                </c:pt>
                <c:pt idx="11022">
                  <c:v>85.421994884910504</c:v>
                </c:pt>
                <c:pt idx="11023">
                  <c:v>85.429745020537879</c:v>
                </c:pt>
                <c:pt idx="11024">
                  <c:v>85.437495156165255</c:v>
                </c:pt>
                <c:pt idx="11025">
                  <c:v>85.445245291792617</c:v>
                </c:pt>
                <c:pt idx="11026">
                  <c:v>85.452995427419992</c:v>
                </c:pt>
                <c:pt idx="11027">
                  <c:v>85.460745563047368</c:v>
                </c:pt>
                <c:pt idx="11028">
                  <c:v>85.468495698674744</c:v>
                </c:pt>
                <c:pt idx="11029">
                  <c:v>85.476245834302119</c:v>
                </c:pt>
                <c:pt idx="11030">
                  <c:v>85.483995969929495</c:v>
                </c:pt>
                <c:pt idx="11031">
                  <c:v>85.491746105556857</c:v>
                </c:pt>
                <c:pt idx="11032">
                  <c:v>85.499496241184232</c:v>
                </c:pt>
                <c:pt idx="11033">
                  <c:v>85.507246376811608</c:v>
                </c:pt>
                <c:pt idx="11034">
                  <c:v>85.514996512438984</c:v>
                </c:pt>
                <c:pt idx="11035">
                  <c:v>85.522746648066359</c:v>
                </c:pt>
                <c:pt idx="11036">
                  <c:v>85.530496783693735</c:v>
                </c:pt>
                <c:pt idx="11037">
                  <c:v>85.538246919321097</c:v>
                </c:pt>
                <c:pt idx="11038">
                  <c:v>85.545997054948472</c:v>
                </c:pt>
                <c:pt idx="11039">
                  <c:v>85.553747190575848</c:v>
                </c:pt>
                <c:pt idx="11040">
                  <c:v>85.561497326203224</c:v>
                </c:pt>
                <c:pt idx="11041">
                  <c:v>85.569247461830599</c:v>
                </c:pt>
                <c:pt idx="11042">
                  <c:v>85.576997597457975</c:v>
                </c:pt>
                <c:pt idx="11043">
                  <c:v>85.584747733085351</c:v>
                </c:pt>
                <c:pt idx="11044">
                  <c:v>85.592497868712712</c:v>
                </c:pt>
                <c:pt idx="11045">
                  <c:v>85.600248004340088</c:v>
                </c:pt>
                <c:pt idx="11046">
                  <c:v>85.607998139967464</c:v>
                </c:pt>
                <c:pt idx="11047">
                  <c:v>85.615748275594839</c:v>
                </c:pt>
                <c:pt idx="11048">
                  <c:v>85.623498411222215</c:v>
                </c:pt>
                <c:pt idx="11049">
                  <c:v>85.631248546849591</c:v>
                </c:pt>
                <c:pt idx="11050">
                  <c:v>85.638998682476952</c:v>
                </c:pt>
                <c:pt idx="11051">
                  <c:v>85.646748818104328</c:v>
                </c:pt>
                <c:pt idx="11052">
                  <c:v>85.654498953731704</c:v>
                </c:pt>
                <c:pt idx="11053">
                  <c:v>85.662249089359079</c:v>
                </c:pt>
                <c:pt idx="11054">
                  <c:v>85.669999224986455</c:v>
                </c:pt>
                <c:pt idx="11055">
                  <c:v>85.677749360613831</c:v>
                </c:pt>
                <c:pt idx="11056">
                  <c:v>85.685499496241206</c:v>
                </c:pt>
                <c:pt idx="11057">
                  <c:v>85.693249631868568</c:v>
                </c:pt>
                <c:pt idx="11058">
                  <c:v>85.700999767495944</c:v>
                </c:pt>
                <c:pt idx="11059">
                  <c:v>85.708749903123319</c:v>
                </c:pt>
                <c:pt idx="11060">
                  <c:v>85.716500038750695</c:v>
                </c:pt>
                <c:pt idx="11061">
                  <c:v>85.724250174378071</c:v>
                </c:pt>
                <c:pt idx="11062">
                  <c:v>85.732000310005446</c:v>
                </c:pt>
                <c:pt idx="11063">
                  <c:v>85.739750445632808</c:v>
                </c:pt>
                <c:pt idx="11064">
                  <c:v>85.747500581260184</c:v>
                </c:pt>
                <c:pt idx="11065">
                  <c:v>85.755250716887559</c:v>
                </c:pt>
                <c:pt idx="11066">
                  <c:v>85.763000852514935</c:v>
                </c:pt>
                <c:pt idx="11067">
                  <c:v>85.770750988142311</c:v>
                </c:pt>
                <c:pt idx="11068">
                  <c:v>85.778501123769686</c:v>
                </c:pt>
                <c:pt idx="11069">
                  <c:v>85.786251259397048</c:v>
                </c:pt>
                <c:pt idx="11070">
                  <c:v>85.794001395024424</c:v>
                </c:pt>
                <c:pt idx="11071">
                  <c:v>85.801751530651799</c:v>
                </c:pt>
                <c:pt idx="11072">
                  <c:v>85.809501666279175</c:v>
                </c:pt>
                <c:pt idx="11073">
                  <c:v>85.817251801906551</c:v>
                </c:pt>
                <c:pt idx="11074">
                  <c:v>85.825001937533926</c:v>
                </c:pt>
                <c:pt idx="11075">
                  <c:v>85.832752073161302</c:v>
                </c:pt>
                <c:pt idx="11076">
                  <c:v>85.840502208788664</c:v>
                </c:pt>
                <c:pt idx="11077">
                  <c:v>85.848252344416039</c:v>
                </c:pt>
                <c:pt idx="11078">
                  <c:v>85.856002480043415</c:v>
                </c:pt>
                <c:pt idx="11079">
                  <c:v>85.863752615670791</c:v>
                </c:pt>
                <c:pt idx="11080">
                  <c:v>85.871502751298166</c:v>
                </c:pt>
                <c:pt idx="11081">
                  <c:v>85.879252886925542</c:v>
                </c:pt>
                <c:pt idx="11082">
                  <c:v>85.887003022552904</c:v>
                </c:pt>
                <c:pt idx="11083">
                  <c:v>85.894753158180279</c:v>
                </c:pt>
                <c:pt idx="11084">
                  <c:v>85.902503293807655</c:v>
                </c:pt>
                <c:pt idx="11085">
                  <c:v>85.910253429435031</c:v>
                </c:pt>
                <c:pt idx="11086">
                  <c:v>85.918003565062406</c:v>
                </c:pt>
                <c:pt idx="11087">
                  <c:v>85.925753700689782</c:v>
                </c:pt>
                <c:pt idx="11088">
                  <c:v>85.933503836317158</c:v>
                </c:pt>
                <c:pt idx="11089">
                  <c:v>85.941253971944519</c:v>
                </c:pt>
                <c:pt idx="11090">
                  <c:v>85.949004107571895</c:v>
                </c:pt>
                <c:pt idx="11091">
                  <c:v>85.956754243199271</c:v>
                </c:pt>
                <c:pt idx="11092">
                  <c:v>85.964504378826646</c:v>
                </c:pt>
                <c:pt idx="11093">
                  <c:v>85.972254514454022</c:v>
                </c:pt>
                <c:pt idx="11094">
                  <c:v>85.980004650081398</c:v>
                </c:pt>
                <c:pt idx="11095">
                  <c:v>85.987754785708759</c:v>
                </c:pt>
                <c:pt idx="11096">
                  <c:v>85.995504921336135</c:v>
                </c:pt>
                <c:pt idx="11097">
                  <c:v>86.003255056963511</c:v>
                </c:pt>
                <c:pt idx="11098">
                  <c:v>86.011005192590886</c:v>
                </c:pt>
                <c:pt idx="11099">
                  <c:v>86.018755328218262</c:v>
                </c:pt>
                <c:pt idx="11100">
                  <c:v>86.026505463845638</c:v>
                </c:pt>
                <c:pt idx="11101">
                  <c:v>86.034255599473013</c:v>
                </c:pt>
                <c:pt idx="11102">
                  <c:v>86.042005735100375</c:v>
                </c:pt>
                <c:pt idx="11103">
                  <c:v>86.049755870727751</c:v>
                </c:pt>
                <c:pt idx="11104">
                  <c:v>86.057506006355126</c:v>
                </c:pt>
                <c:pt idx="11105">
                  <c:v>86.065256141982502</c:v>
                </c:pt>
                <c:pt idx="11106">
                  <c:v>86.073006277609878</c:v>
                </c:pt>
                <c:pt idx="11107">
                  <c:v>86.080756413237253</c:v>
                </c:pt>
                <c:pt idx="11108">
                  <c:v>86.088506548864615</c:v>
                </c:pt>
                <c:pt idx="11109">
                  <c:v>86.096256684491991</c:v>
                </c:pt>
                <c:pt idx="11110">
                  <c:v>86.104006820119366</c:v>
                </c:pt>
                <c:pt idx="11111">
                  <c:v>86.111756955746742</c:v>
                </c:pt>
                <c:pt idx="11112">
                  <c:v>86.119507091374118</c:v>
                </c:pt>
                <c:pt idx="11113">
                  <c:v>86.127257227001493</c:v>
                </c:pt>
                <c:pt idx="11114">
                  <c:v>86.135007362628855</c:v>
                </c:pt>
                <c:pt idx="11115">
                  <c:v>86.142757498256231</c:v>
                </c:pt>
                <c:pt idx="11116">
                  <c:v>86.150507633883606</c:v>
                </c:pt>
                <c:pt idx="11117">
                  <c:v>86.158257769510982</c:v>
                </c:pt>
                <c:pt idx="11118">
                  <c:v>86.166007905138358</c:v>
                </c:pt>
                <c:pt idx="11119">
                  <c:v>86.173758040765733</c:v>
                </c:pt>
                <c:pt idx="11120">
                  <c:v>86.181508176393109</c:v>
                </c:pt>
                <c:pt idx="11121">
                  <c:v>86.18925831202047</c:v>
                </c:pt>
                <c:pt idx="11122">
                  <c:v>86.197008447647846</c:v>
                </c:pt>
                <c:pt idx="11123">
                  <c:v>86.204758583275222</c:v>
                </c:pt>
                <c:pt idx="11124">
                  <c:v>86.212508718902598</c:v>
                </c:pt>
                <c:pt idx="11125">
                  <c:v>86.220258854529973</c:v>
                </c:pt>
                <c:pt idx="11126">
                  <c:v>86.228008990157349</c:v>
                </c:pt>
                <c:pt idx="11127">
                  <c:v>86.23575912578471</c:v>
                </c:pt>
                <c:pt idx="11128">
                  <c:v>86.243509261412086</c:v>
                </c:pt>
                <c:pt idx="11129">
                  <c:v>86.251259397039462</c:v>
                </c:pt>
                <c:pt idx="11130">
                  <c:v>86.259009532666838</c:v>
                </c:pt>
                <c:pt idx="11131">
                  <c:v>86.266759668294213</c:v>
                </c:pt>
                <c:pt idx="11132">
                  <c:v>86.274509803921589</c:v>
                </c:pt>
                <c:pt idx="11133">
                  <c:v>86.282259939548965</c:v>
                </c:pt>
                <c:pt idx="11134">
                  <c:v>86.290010075176326</c:v>
                </c:pt>
                <c:pt idx="11135">
                  <c:v>86.297760210803702</c:v>
                </c:pt>
                <c:pt idx="11136">
                  <c:v>86.305510346431078</c:v>
                </c:pt>
                <c:pt idx="11137">
                  <c:v>86.313260482058453</c:v>
                </c:pt>
                <c:pt idx="11138">
                  <c:v>86.321010617685829</c:v>
                </c:pt>
                <c:pt idx="11139">
                  <c:v>86.328760753313205</c:v>
                </c:pt>
                <c:pt idx="11140">
                  <c:v>86.336510888940566</c:v>
                </c:pt>
                <c:pt idx="11141">
                  <c:v>86.344261024567942</c:v>
                </c:pt>
                <c:pt idx="11142">
                  <c:v>86.352011160195318</c:v>
                </c:pt>
                <c:pt idx="11143">
                  <c:v>86.359761295822693</c:v>
                </c:pt>
                <c:pt idx="11144">
                  <c:v>86.367511431450069</c:v>
                </c:pt>
                <c:pt idx="11145">
                  <c:v>86.375261567077445</c:v>
                </c:pt>
                <c:pt idx="11146">
                  <c:v>86.383011702704806</c:v>
                </c:pt>
                <c:pt idx="11147">
                  <c:v>86.390761838332182</c:v>
                </c:pt>
                <c:pt idx="11148">
                  <c:v>86.398511973959558</c:v>
                </c:pt>
                <c:pt idx="11149">
                  <c:v>86.406262109586933</c:v>
                </c:pt>
                <c:pt idx="11150">
                  <c:v>86.414012245214309</c:v>
                </c:pt>
                <c:pt idx="11151">
                  <c:v>86.421762380841685</c:v>
                </c:pt>
                <c:pt idx="11152">
                  <c:v>86.42951251646906</c:v>
                </c:pt>
                <c:pt idx="11153">
                  <c:v>86.437262652096422</c:v>
                </c:pt>
                <c:pt idx="11154">
                  <c:v>86.445012787723797</c:v>
                </c:pt>
                <c:pt idx="11155">
                  <c:v>86.452762923351173</c:v>
                </c:pt>
                <c:pt idx="11156">
                  <c:v>86.460513058978549</c:v>
                </c:pt>
                <c:pt idx="11157">
                  <c:v>86.468263194605925</c:v>
                </c:pt>
                <c:pt idx="11158">
                  <c:v>86.4760133302333</c:v>
                </c:pt>
                <c:pt idx="11159">
                  <c:v>86.483763465860662</c:v>
                </c:pt>
                <c:pt idx="11160">
                  <c:v>86.491513601488037</c:v>
                </c:pt>
                <c:pt idx="11161">
                  <c:v>86.499263737115413</c:v>
                </c:pt>
                <c:pt idx="11162">
                  <c:v>86.507013872742789</c:v>
                </c:pt>
                <c:pt idx="11163">
                  <c:v>86.514764008370165</c:v>
                </c:pt>
                <c:pt idx="11164">
                  <c:v>86.52251414399754</c:v>
                </c:pt>
                <c:pt idx="11165">
                  <c:v>86.530264279624916</c:v>
                </c:pt>
                <c:pt idx="11166">
                  <c:v>86.538014415252277</c:v>
                </c:pt>
                <c:pt idx="11167">
                  <c:v>86.545764550879653</c:v>
                </c:pt>
                <c:pt idx="11168">
                  <c:v>86.553514686507029</c:v>
                </c:pt>
                <c:pt idx="11169">
                  <c:v>86.561264822134405</c:v>
                </c:pt>
                <c:pt idx="11170">
                  <c:v>86.56901495776178</c:v>
                </c:pt>
                <c:pt idx="11171">
                  <c:v>86.576765093389156</c:v>
                </c:pt>
                <c:pt idx="11172">
                  <c:v>86.584515229016517</c:v>
                </c:pt>
                <c:pt idx="11173">
                  <c:v>86.592265364643893</c:v>
                </c:pt>
                <c:pt idx="11174">
                  <c:v>86.600015500271269</c:v>
                </c:pt>
                <c:pt idx="11175">
                  <c:v>86.607765635898645</c:v>
                </c:pt>
                <c:pt idx="11176">
                  <c:v>86.61551577152602</c:v>
                </c:pt>
                <c:pt idx="11177">
                  <c:v>86.623265907153396</c:v>
                </c:pt>
                <c:pt idx="11178">
                  <c:v>86.631016042780757</c:v>
                </c:pt>
                <c:pt idx="11179">
                  <c:v>86.638766178408133</c:v>
                </c:pt>
                <c:pt idx="11180">
                  <c:v>86.646516314035509</c:v>
                </c:pt>
                <c:pt idx="11181">
                  <c:v>86.654266449662884</c:v>
                </c:pt>
                <c:pt idx="11182">
                  <c:v>86.66201658529026</c:v>
                </c:pt>
                <c:pt idx="11183">
                  <c:v>86.669766720917636</c:v>
                </c:pt>
                <c:pt idx="11184">
                  <c:v>86.677516856545012</c:v>
                </c:pt>
                <c:pt idx="11185">
                  <c:v>86.685266992172373</c:v>
                </c:pt>
                <c:pt idx="11186">
                  <c:v>86.693017127799749</c:v>
                </c:pt>
                <c:pt idx="11187">
                  <c:v>86.700767263427124</c:v>
                </c:pt>
                <c:pt idx="11188">
                  <c:v>86.7085173990545</c:v>
                </c:pt>
                <c:pt idx="11189">
                  <c:v>86.716267534681876</c:v>
                </c:pt>
                <c:pt idx="11190">
                  <c:v>86.724017670309252</c:v>
                </c:pt>
                <c:pt idx="11191">
                  <c:v>86.731767805936613</c:v>
                </c:pt>
                <c:pt idx="11192">
                  <c:v>86.739517941563989</c:v>
                </c:pt>
                <c:pt idx="11193">
                  <c:v>86.747268077191364</c:v>
                </c:pt>
                <c:pt idx="11194">
                  <c:v>86.75501821281874</c:v>
                </c:pt>
                <c:pt idx="11195">
                  <c:v>86.762768348446116</c:v>
                </c:pt>
                <c:pt idx="11196">
                  <c:v>86.770518484073492</c:v>
                </c:pt>
                <c:pt idx="11197">
                  <c:v>86.778268619700867</c:v>
                </c:pt>
                <c:pt idx="11198">
                  <c:v>86.786018755328229</c:v>
                </c:pt>
                <c:pt idx="11199">
                  <c:v>86.793768890955604</c:v>
                </c:pt>
                <c:pt idx="11200">
                  <c:v>86.80151902658298</c:v>
                </c:pt>
                <c:pt idx="11201">
                  <c:v>86.809269162210356</c:v>
                </c:pt>
                <c:pt idx="11202">
                  <c:v>86.817019297837732</c:v>
                </c:pt>
                <c:pt idx="11203">
                  <c:v>86.824769433465107</c:v>
                </c:pt>
                <c:pt idx="11204">
                  <c:v>86.832519569092469</c:v>
                </c:pt>
                <c:pt idx="11205">
                  <c:v>86.840269704719844</c:v>
                </c:pt>
                <c:pt idx="11206">
                  <c:v>86.84801984034722</c:v>
                </c:pt>
                <c:pt idx="11207">
                  <c:v>86.855769975974596</c:v>
                </c:pt>
                <c:pt idx="11208">
                  <c:v>86.863520111601972</c:v>
                </c:pt>
                <c:pt idx="11209">
                  <c:v>86.871270247229347</c:v>
                </c:pt>
                <c:pt idx="11210">
                  <c:v>86.879020382856709</c:v>
                </c:pt>
                <c:pt idx="11211">
                  <c:v>86.886770518484084</c:v>
                </c:pt>
                <c:pt idx="11212">
                  <c:v>86.89452065411146</c:v>
                </c:pt>
                <c:pt idx="11213">
                  <c:v>86.902270789738836</c:v>
                </c:pt>
                <c:pt idx="11214">
                  <c:v>86.910020925366211</c:v>
                </c:pt>
                <c:pt idx="11215">
                  <c:v>86.917771060993587</c:v>
                </c:pt>
                <c:pt idx="11216">
                  <c:v>86.925521196620963</c:v>
                </c:pt>
                <c:pt idx="11217">
                  <c:v>86.933271332248324</c:v>
                </c:pt>
                <c:pt idx="11218">
                  <c:v>86.9410214678757</c:v>
                </c:pt>
                <c:pt idx="11219">
                  <c:v>86.948771603503076</c:v>
                </c:pt>
                <c:pt idx="11220">
                  <c:v>86.956521739130451</c:v>
                </c:pt>
                <c:pt idx="11221">
                  <c:v>86.964271874757827</c:v>
                </c:pt>
                <c:pt idx="11222">
                  <c:v>86.972022010385203</c:v>
                </c:pt>
                <c:pt idx="11223">
                  <c:v>86.979772146012564</c:v>
                </c:pt>
                <c:pt idx="11224">
                  <c:v>86.98752228163994</c:v>
                </c:pt>
                <c:pt idx="11225">
                  <c:v>86.995272417267316</c:v>
                </c:pt>
                <c:pt idx="11226">
                  <c:v>87.003022552894691</c:v>
                </c:pt>
                <c:pt idx="11227">
                  <c:v>87.010772688522067</c:v>
                </c:pt>
                <c:pt idx="11228">
                  <c:v>87.018522824149443</c:v>
                </c:pt>
                <c:pt idx="11229">
                  <c:v>87.026272959776819</c:v>
                </c:pt>
                <c:pt idx="11230">
                  <c:v>87.03402309540418</c:v>
                </c:pt>
                <c:pt idx="11231">
                  <c:v>87.041773231031556</c:v>
                </c:pt>
                <c:pt idx="11232">
                  <c:v>87.049523366658931</c:v>
                </c:pt>
                <c:pt idx="11233">
                  <c:v>87.057273502286307</c:v>
                </c:pt>
                <c:pt idx="11234">
                  <c:v>87.065023637913683</c:v>
                </c:pt>
                <c:pt idx="11235">
                  <c:v>87.072773773541059</c:v>
                </c:pt>
                <c:pt idx="11236">
                  <c:v>87.08052390916842</c:v>
                </c:pt>
                <c:pt idx="11237">
                  <c:v>87.088274044795796</c:v>
                </c:pt>
                <c:pt idx="11238">
                  <c:v>87.096024180423171</c:v>
                </c:pt>
                <c:pt idx="11239">
                  <c:v>87.103774316050547</c:v>
                </c:pt>
                <c:pt idx="11240">
                  <c:v>87.111524451677923</c:v>
                </c:pt>
                <c:pt idx="11241">
                  <c:v>87.119274587305298</c:v>
                </c:pt>
                <c:pt idx="11242">
                  <c:v>87.12702472293266</c:v>
                </c:pt>
                <c:pt idx="11243">
                  <c:v>87.134774858560036</c:v>
                </c:pt>
                <c:pt idx="11244">
                  <c:v>87.142524994187411</c:v>
                </c:pt>
                <c:pt idx="11245">
                  <c:v>87.150275129814787</c:v>
                </c:pt>
                <c:pt idx="11246">
                  <c:v>87.158025265442163</c:v>
                </c:pt>
                <c:pt idx="11247">
                  <c:v>87.165775401069538</c:v>
                </c:pt>
                <c:pt idx="11248">
                  <c:v>87.173525536696914</c:v>
                </c:pt>
                <c:pt idx="11249">
                  <c:v>87.181275672324276</c:v>
                </c:pt>
                <c:pt idx="11250">
                  <c:v>87.189025807951651</c:v>
                </c:pt>
                <c:pt idx="11251">
                  <c:v>87.196775943579027</c:v>
                </c:pt>
                <c:pt idx="11252">
                  <c:v>87.204526079206403</c:v>
                </c:pt>
                <c:pt idx="11253">
                  <c:v>87.212276214833778</c:v>
                </c:pt>
                <c:pt idx="11254">
                  <c:v>87.220026350461154</c:v>
                </c:pt>
                <c:pt idx="11255">
                  <c:v>87.227776486088516</c:v>
                </c:pt>
                <c:pt idx="11256">
                  <c:v>87.235526621715891</c:v>
                </c:pt>
                <c:pt idx="11257">
                  <c:v>87.243276757343267</c:v>
                </c:pt>
                <c:pt idx="11258">
                  <c:v>87.251026892970643</c:v>
                </c:pt>
                <c:pt idx="11259">
                  <c:v>87.258777028598018</c:v>
                </c:pt>
                <c:pt idx="11260">
                  <c:v>87.266527164225394</c:v>
                </c:pt>
                <c:pt idx="11261">
                  <c:v>87.27427729985277</c:v>
                </c:pt>
                <c:pt idx="11262">
                  <c:v>87.282027435480131</c:v>
                </c:pt>
                <c:pt idx="11263">
                  <c:v>87.289777571107507</c:v>
                </c:pt>
                <c:pt idx="11264">
                  <c:v>87.297527706734883</c:v>
                </c:pt>
                <c:pt idx="11265">
                  <c:v>87.305277842362258</c:v>
                </c:pt>
                <c:pt idx="11266">
                  <c:v>87.313027977989634</c:v>
                </c:pt>
                <c:pt idx="11267">
                  <c:v>87.32077811361701</c:v>
                </c:pt>
                <c:pt idx="11268">
                  <c:v>87.328528249244371</c:v>
                </c:pt>
                <c:pt idx="11269">
                  <c:v>87.336278384871747</c:v>
                </c:pt>
                <c:pt idx="11270">
                  <c:v>87.344028520499123</c:v>
                </c:pt>
                <c:pt idx="11271">
                  <c:v>87.351778656126498</c:v>
                </c:pt>
                <c:pt idx="11272">
                  <c:v>87.359528791753874</c:v>
                </c:pt>
                <c:pt idx="11273">
                  <c:v>87.36727892738125</c:v>
                </c:pt>
                <c:pt idx="11274">
                  <c:v>87.375029063008625</c:v>
                </c:pt>
                <c:pt idx="11275">
                  <c:v>87.382779198635987</c:v>
                </c:pt>
                <c:pt idx="11276">
                  <c:v>87.390529334263363</c:v>
                </c:pt>
                <c:pt idx="11277">
                  <c:v>87.398279469890738</c:v>
                </c:pt>
                <c:pt idx="11278">
                  <c:v>87.406029605518114</c:v>
                </c:pt>
                <c:pt idx="11279">
                  <c:v>87.41377974114549</c:v>
                </c:pt>
                <c:pt idx="11280">
                  <c:v>87.421529876772865</c:v>
                </c:pt>
                <c:pt idx="11281">
                  <c:v>87.429280012400227</c:v>
                </c:pt>
                <c:pt idx="11282">
                  <c:v>87.437030148027603</c:v>
                </c:pt>
                <c:pt idx="11283">
                  <c:v>87.444780283654978</c:v>
                </c:pt>
                <c:pt idx="11284">
                  <c:v>87.452530419282354</c:v>
                </c:pt>
                <c:pt idx="11285">
                  <c:v>87.46028055490973</c:v>
                </c:pt>
                <c:pt idx="11286">
                  <c:v>87.468030690537105</c:v>
                </c:pt>
                <c:pt idx="11287">
                  <c:v>87.475780826164467</c:v>
                </c:pt>
                <c:pt idx="11288">
                  <c:v>87.483530961791843</c:v>
                </c:pt>
                <c:pt idx="11289">
                  <c:v>87.491281097419218</c:v>
                </c:pt>
                <c:pt idx="11290">
                  <c:v>87.499031233046594</c:v>
                </c:pt>
                <c:pt idx="11291">
                  <c:v>87.50678136867397</c:v>
                </c:pt>
                <c:pt idx="11292">
                  <c:v>87.514531504301345</c:v>
                </c:pt>
                <c:pt idx="11293">
                  <c:v>87.522281639928721</c:v>
                </c:pt>
                <c:pt idx="11294">
                  <c:v>87.530031775556083</c:v>
                </c:pt>
                <c:pt idx="11295">
                  <c:v>87.537781911183458</c:v>
                </c:pt>
                <c:pt idx="11296">
                  <c:v>87.545532046810834</c:v>
                </c:pt>
                <c:pt idx="11297">
                  <c:v>87.55328218243821</c:v>
                </c:pt>
                <c:pt idx="11298">
                  <c:v>87.561032318065585</c:v>
                </c:pt>
                <c:pt idx="11299">
                  <c:v>87.568782453692961</c:v>
                </c:pt>
                <c:pt idx="11300">
                  <c:v>87.576532589320323</c:v>
                </c:pt>
                <c:pt idx="11301">
                  <c:v>87.584282724947698</c:v>
                </c:pt>
                <c:pt idx="11302">
                  <c:v>87.592032860575074</c:v>
                </c:pt>
                <c:pt idx="11303">
                  <c:v>87.59978299620245</c:v>
                </c:pt>
                <c:pt idx="11304">
                  <c:v>87.607533131829825</c:v>
                </c:pt>
                <c:pt idx="11305">
                  <c:v>87.615283267457201</c:v>
                </c:pt>
                <c:pt idx="11306">
                  <c:v>87.623033403084577</c:v>
                </c:pt>
                <c:pt idx="11307">
                  <c:v>87.630783538711938</c:v>
                </c:pt>
                <c:pt idx="11308">
                  <c:v>87.638533674339314</c:v>
                </c:pt>
                <c:pt idx="11309">
                  <c:v>87.64628380996669</c:v>
                </c:pt>
                <c:pt idx="11310">
                  <c:v>87.654033945594065</c:v>
                </c:pt>
                <c:pt idx="11311">
                  <c:v>87.661784081221441</c:v>
                </c:pt>
                <c:pt idx="11312">
                  <c:v>87.669534216848817</c:v>
                </c:pt>
                <c:pt idx="11313">
                  <c:v>87.677284352476178</c:v>
                </c:pt>
                <c:pt idx="11314">
                  <c:v>87.685034488103554</c:v>
                </c:pt>
                <c:pt idx="11315">
                  <c:v>87.69278462373093</c:v>
                </c:pt>
                <c:pt idx="11316">
                  <c:v>87.700534759358305</c:v>
                </c:pt>
                <c:pt idx="11317">
                  <c:v>87.708284894985681</c:v>
                </c:pt>
                <c:pt idx="11318">
                  <c:v>87.716035030613057</c:v>
                </c:pt>
                <c:pt idx="11319">
                  <c:v>87.723785166240418</c:v>
                </c:pt>
                <c:pt idx="11320">
                  <c:v>87.731535301867794</c:v>
                </c:pt>
                <c:pt idx="11321">
                  <c:v>87.73928543749517</c:v>
                </c:pt>
                <c:pt idx="11322">
                  <c:v>87.747035573122545</c:v>
                </c:pt>
                <c:pt idx="11323">
                  <c:v>87.754785708749921</c:v>
                </c:pt>
                <c:pt idx="11324">
                  <c:v>87.762535844377297</c:v>
                </c:pt>
                <c:pt idx="11325">
                  <c:v>87.770285980004672</c:v>
                </c:pt>
                <c:pt idx="11326">
                  <c:v>87.778036115632034</c:v>
                </c:pt>
                <c:pt idx="11327">
                  <c:v>87.78578625125941</c:v>
                </c:pt>
                <c:pt idx="11328">
                  <c:v>87.793536386886785</c:v>
                </c:pt>
                <c:pt idx="11329">
                  <c:v>87.801286522514161</c:v>
                </c:pt>
                <c:pt idx="11330">
                  <c:v>87.809036658141537</c:v>
                </c:pt>
                <c:pt idx="11331">
                  <c:v>87.816786793768912</c:v>
                </c:pt>
                <c:pt idx="11332">
                  <c:v>87.824536929396274</c:v>
                </c:pt>
                <c:pt idx="11333">
                  <c:v>87.83228706502365</c:v>
                </c:pt>
                <c:pt idx="11334">
                  <c:v>87.840037200651025</c:v>
                </c:pt>
                <c:pt idx="11335">
                  <c:v>87.847787336278401</c:v>
                </c:pt>
                <c:pt idx="11336">
                  <c:v>87.855537471905777</c:v>
                </c:pt>
                <c:pt idx="11337">
                  <c:v>87.863287607533152</c:v>
                </c:pt>
                <c:pt idx="11338">
                  <c:v>87.871037743160528</c:v>
                </c:pt>
                <c:pt idx="11339">
                  <c:v>87.87878787878789</c:v>
                </c:pt>
                <c:pt idx="11340">
                  <c:v>87.886538014415265</c:v>
                </c:pt>
                <c:pt idx="11341">
                  <c:v>87.894288150042641</c:v>
                </c:pt>
                <c:pt idx="11342">
                  <c:v>87.902038285670017</c:v>
                </c:pt>
                <c:pt idx="11343">
                  <c:v>87.909788421297392</c:v>
                </c:pt>
                <c:pt idx="11344">
                  <c:v>87.917538556924768</c:v>
                </c:pt>
                <c:pt idx="11345">
                  <c:v>87.92528869255213</c:v>
                </c:pt>
                <c:pt idx="11346">
                  <c:v>87.933038828179505</c:v>
                </c:pt>
                <c:pt idx="11347">
                  <c:v>87.940788963806881</c:v>
                </c:pt>
                <c:pt idx="11348">
                  <c:v>87.948539099434257</c:v>
                </c:pt>
                <c:pt idx="11349">
                  <c:v>87.956289235061632</c:v>
                </c:pt>
                <c:pt idx="11350">
                  <c:v>87.964039370689008</c:v>
                </c:pt>
                <c:pt idx="11351">
                  <c:v>87.97178950631637</c:v>
                </c:pt>
                <c:pt idx="11352">
                  <c:v>87.979539641943745</c:v>
                </c:pt>
                <c:pt idx="11353">
                  <c:v>87.987289777571121</c:v>
                </c:pt>
                <c:pt idx="11354">
                  <c:v>87.995039913198497</c:v>
                </c:pt>
                <c:pt idx="11355">
                  <c:v>88.002790048825872</c:v>
                </c:pt>
                <c:pt idx="11356">
                  <c:v>88.010540184453248</c:v>
                </c:pt>
                <c:pt idx="11357">
                  <c:v>88.018290320080624</c:v>
                </c:pt>
                <c:pt idx="11358">
                  <c:v>88.026040455707985</c:v>
                </c:pt>
                <c:pt idx="11359">
                  <c:v>88.033790591335361</c:v>
                </c:pt>
                <c:pt idx="11360">
                  <c:v>88.041540726962737</c:v>
                </c:pt>
                <c:pt idx="11361">
                  <c:v>88.049290862590112</c:v>
                </c:pt>
                <c:pt idx="11362">
                  <c:v>88.057040998217488</c:v>
                </c:pt>
                <c:pt idx="11363">
                  <c:v>88.064791133844864</c:v>
                </c:pt>
                <c:pt idx="11364">
                  <c:v>88.072541269472225</c:v>
                </c:pt>
                <c:pt idx="11365">
                  <c:v>88.080291405099601</c:v>
                </c:pt>
                <c:pt idx="11366">
                  <c:v>88.088041540726977</c:v>
                </c:pt>
                <c:pt idx="11367">
                  <c:v>88.095791676354352</c:v>
                </c:pt>
                <c:pt idx="11368">
                  <c:v>88.103541811981728</c:v>
                </c:pt>
                <c:pt idx="11369">
                  <c:v>88.111291947609104</c:v>
                </c:pt>
                <c:pt idx="11370">
                  <c:v>88.119042083236479</c:v>
                </c:pt>
                <c:pt idx="11371">
                  <c:v>88.126792218863841</c:v>
                </c:pt>
                <c:pt idx="11372">
                  <c:v>88.134542354491217</c:v>
                </c:pt>
                <c:pt idx="11373">
                  <c:v>88.142292490118592</c:v>
                </c:pt>
                <c:pt idx="11374">
                  <c:v>88.150042625745968</c:v>
                </c:pt>
                <c:pt idx="11375">
                  <c:v>88.157792761373344</c:v>
                </c:pt>
                <c:pt idx="11376">
                  <c:v>88.165542897000719</c:v>
                </c:pt>
                <c:pt idx="11377">
                  <c:v>88.173293032628081</c:v>
                </c:pt>
                <c:pt idx="11378">
                  <c:v>88.181043168255457</c:v>
                </c:pt>
                <c:pt idx="11379">
                  <c:v>88.188793303882832</c:v>
                </c:pt>
                <c:pt idx="11380">
                  <c:v>88.196543439510208</c:v>
                </c:pt>
                <c:pt idx="11381">
                  <c:v>88.204293575137584</c:v>
                </c:pt>
                <c:pt idx="11382">
                  <c:v>88.212043710764959</c:v>
                </c:pt>
                <c:pt idx="11383">
                  <c:v>88.219793846392321</c:v>
                </c:pt>
                <c:pt idx="11384">
                  <c:v>88.227543982019697</c:v>
                </c:pt>
                <c:pt idx="11385">
                  <c:v>88.235294117647072</c:v>
                </c:pt>
                <c:pt idx="11386">
                  <c:v>88.243044253274448</c:v>
                </c:pt>
                <c:pt idx="11387">
                  <c:v>88.250794388901824</c:v>
                </c:pt>
                <c:pt idx="11388">
                  <c:v>88.258544524529199</c:v>
                </c:pt>
                <c:pt idx="11389">
                  <c:v>88.266294660156575</c:v>
                </c:pt>
                <c:pt idx="11390">
                  <c:v>88.274044795783936</c:v>
                </c:pt>
                <c:pt idx="11391">
                  <c:v>88.281794931411312</c:v>
                </c:pt>
                <c:pt idx="11392">
                  <c:v>88.289545067038688</c:v>
                </c:pt>
                <c:pt idx="11393">
                  <c:v>88.297295202666064</c:v>
                </c:pt>
                <c:pt idx="11394">
                  <c:v>88.305045338293439</c:v>
                </c:pt>
                <c:pt idx="11395">
                  <c:v>88.312795473920815</c:v>
                </c:pt>
                <c:pt idx="11396">
                  <c:v>88.320545609548176</c:v>
                </c:pt>
                <c:pt idx="11397">
                  <c:v>88.328295745175552</c:v>
                </c:pt>
                <c:pt idx="11398">
                  <c:v>88.336045880802928</c:v>
                </c:pt>
                <c:pt idx="11399">
                  <c:v>88.343796016430304</c:v>
                </c:pt>
                <c:pt idx="11400">
                  <c:v>88.351546152057679</c:v>
                </c:pt>
                <c:pt idx="11401">
                  <c:v>88.359296287685055</c:v>
                </c:pt>
                <c:pt idx="11402">
                  <c:v>88.367046423312431</c:v>
                </c:pt>
                <c:pt idx="11403">
                  <c:v>88.374796558939792</c:v>
                </c:pt>
                <c:pt idx="11404">
                  <c:v>88.382546694567168</c:v>
                </c:pt>
                <c:pt idx="11405">
                  <c:v>88.390296830194544</c:v>
                </c:pt>
                <c:pt idx="11406">
                  <c:v>88.398046965821919</c:v>
                </c:pt>
                <c:pt idx="11407">
                  <c:v>88.405797101449295</c:v>
                </c:pt>
                <c:pt idx="11408">
                  <c:v>88.413547237076671</c:v>
                </c:pt>
                <c:pt idx="11409">
                  <c:v>88.421297372704032</c:v>
                </c:pt>
                <c:pt idx="11410">
                  <c:v>88.429047508331408</c:v>
                </c:pt>
                <c:pt idx="11411">
                  <c:v>88.436797643958784</c:v>
                </c:pt>
                <c:pt idx="11412">
                  <c:v>88.444547779586159</c:v>
                </c:pt>
                <c:pt idx="11413">
                  <c:v>88.452297915213535</c:v>
                </c:pt>
                <c:pt idx="11414">
                  <c:v>88.460048050840911</c:v>
                </c:pt>
                <c:pt idx="11415">
                  <c:v>88.467798186468272</c:v>
                </c:pt>
                <c:pt idx="11416">
                  <c:v>88.475548322095648</c:v>
                </c:pt>
                <c:pt idx="11417">
                  <c:v>88.483298457723023</c:v>
                </c:pt>
                <c:pt idx="11418">
                  <c:v>88.491048593350399</c:v>
                </c:pt>
                <c:pt idx="11419">
                  <c:v>88.498798728977775</c:v>
                </c:pt>
                <c:pt idx="11420">
                  <c:v>88.506548864605151</c:v>
                </c:pt>
                <c:pt idx="11421">
                  <c:v>88.514299000232526</c:v>
                </c:pt>
                <c:pt idx="11422">
                  <c:v>88.522049135859888</c:v>
                </c:pt>
                <c:pt idx="11423">
                  <c:v>88.529799271487263</c:v>
                </c:pt>
                <c:pt idx="11424">
                  <c:v>88.537549407114639</c:v>
                </c:pt>
                <c:pt idx="11425">
                  <c:v>88.545299542742015</c:v>
                </c:pt>
                <c:pt idx="11426">
                  <c:v>88.553049678369391</c:v>
                </c:pt>
                <c:pt idx="11427">
                  <c:v>88.560799813996766</c:v>
                </c:pt>
                <c:pt idx="11428">
                  <c:v>88.568549949624128</c:v>
                </c:pt>
                <c:pt idx="11429">
                  <c:v>88.576300085251503</c:v>
                </c:pt>
                <c:pt idx="11430">
                  <c:v>88.584050220878879</c:v>
                </c:pt>
                <c:pt idx="11431">
                  <c:v>88.591800356506255</c:v>
                </c:pt>
                <c:pt idx="11432">
                  <c:v>88.599550492133631</c:v>
                </c:pt>
                <c:pt idx="11433">
                  <c:v>88.607300627761006</c:v>
                </c:pt>
                <c:pt idx="11434">
                  <c:v>88.615050763388382</c:v>
                </c:pt>
                <c:pt idx="11435">
                  <c:v>88.622800899015743</c:v>
                </c:pt>
                <c:pt idx="11436">
                  <c:v>88.630551034643119</c:v>
                </c:pt>
                <c:pt idx="11437">
                  <c:v>88.638301170270495</c:v>
                </c:pt>
                <c:pt idx="11438">
                  <c:v>88.646051305897871</c:v>
                </c:pt>
                <c:pt idx="11439">
                  <c:v>88.653801441525246</c:v>
                </c:pt>
                <c:pt idx="11440">
                  <c:v>88.661551577152622</c:v>
                </c:pt>
                <c:pt idx="11441">
                  <c:v>88.669301712779983</c:v>
                </c:pt>
                <c:pt idx="11442">
                  <c:v>88.677051848407359</c:v>
                </c:pt>
                <c:pt idx="11443">
                  <c:v>88.684801984034735</c:v>
                </c:pt>
                <c:pt idx="11444">
                  <c:v>88.69255211966211</c:v>
                </c:pt>
                <c:pt idx="11445">
                  <c:v>88.700302255289486</c:v>
                </c:pt>
                <c:pt idx="11446">
                  <c:v>88.708052390916862</c:v>
                </c:pt>
                <c:pt idx="11447">
                  <c:v>88.715802526544238</c:v>
                </c:pt>
                <c:pt idx="11448">
                  <c:v>88.723552662171599</c:v>
                </c:pt>
                <c:pt idx="11449">
                  <c:v>88.731302797798975</c:v>
                </c:pt>
                <c:pt idx="11450">
                  <c:v>88.73905293342635</c:v>
                </c:pt>
                <c:pt idx="11451">
                  <c:v>88.746803069053726</c:v>
                </c:pt>
                <c:pt idx="11452">
                  <c:v>88.754553204681102</c:v>
                </c:pt>
                <c:pt idx="11453">
                  <c:v>88.762303340308478</c:v>
                </c:pt>
                <c:pt idx="11454">
                  <c:v>88.770053475935839</c:v>
                </c:pt>
                <c:pt idx="11455">
                  <c:v>88.777803611563215</c:v>
                </c:pt>
                <c:pt idx="11456">
                  <c:v>88.78555374719059</c:v>
                </c:pt>
                <c:pt idx="11457">
                  <c:v>88.793303882817966</c:v>
                </c:pt>
                <c:pt idx="11458">
                  <c:v>88.801054018445342</c:v>
                </c:pt>
                <c:pt idx="11459">
                  <c:v>88.808804154072718</c:v>
                </c:pt>
                <c:pt idx="11460">
                  <c:v>88.816554289700079</c:v>
                </c:pt>
                <c:pt idx="11461">
                  <c:v>88.824304425327455</c:v>
                </c:pt>
                <c:pt idx="11462">
                  <c:v>88.83205456095483</c:v>
                </c:pt>
                <c:pt idx="11463">
                  <c:v>88.839804696582206</c:v>
                </c:pt>
                <c:pt idx="11464">
                  <c:v>88.847554832209582</c:v>
                </c:pt>
                <c:pt idx="11465">
                  <c:v>88.855304967836958</c:v>
                </c:pt>
                <c:pt idx="11466">
                  <c:v>88.863055103464333</c:v>
                </c:pt>
                <c:pt idx="11467">
                  <c:v>88.870805239091695</c:v>
                </c:pt>
                <c:pt idx="11468">
                  <c:v>88.87855537471907</c:v>
                </c:pt>
                <c:pt idx="11469">
                  <c:v>88.886305510346446</c:v>
                </c:pt>
                <c:pt idx="11470">
                  <c:v>88.894055645973822</c:v>
                </c:pt>
                <c:pt idx="11471">
                  <c:v>88.901805781601198</c:v>
                </c:pt>
                <c:pt idx="11472">
                  <c:v>88.909555917228573</c:v>
                </c:pt>
                <c:pt idx="11473">
                  <c:v>88.917306052855935</c:v>
                </c:pt>
                <c:pt idx="11474">
                  <c:v>88.92505618848331</c:v>
                </c:pt>
                <c:pt idx="11475">
                  <c:v>88.932806324110686</c:v>
                </c:pt>
                <c:pt idx="11476">
                  <c:v>88.940556459738062</c:v>
                </c:pt>
                <c:pt idx="11477">
                  <c:v>88.948306595365437</c:v>
                </c:pt>
                <c:pt idx="11478">
                  <c:v>88.956056730992813</c:v>
                </c:pt>
                <c:pt idx="11479">
                  <c:v>88.963806866620189</c:v>
                </c:pt>
                <c:pt idx="11480">
                  <c:v>88.97155700224755</c:v>
                </c:pt>
                <c:pt idx="11481">
                  <c:v>88.979307137874926</c:v>
                </c:pt>
                <c:pt idx="11482">
                  <c:v>88.987057273502302</c:v>
                </c:pt>
                <c:pt idx="11483">
                  <c:v>88.994807409129677</c:v>
                </c:pt>
                <c:pt idx="11484">
                  <c:v>89.002557544757053</c:v>
                </c:pt>
                <c:pt idx="11485">
                  <c:v>89.010307680384429</c:v>
                </c:pt>
                <c:pt idx="11486">
                  <c:v>89.01805781601179</c:v>
                </c:pt>
                <c:pt idx="11487">
                  <c:v>89.025807951639166</c:v>
                </c:pt>
                <c:pt idx="11488">
                  <c:v>89.033558087266542</c:v>
                </c:pt>
                <c:pt idx="11489">
                  <c:v>89.041308222893917</c:v>
                </c:pt>
                <c:pt idx="11490">
                  <c:v>89.049058358521293</c:v>
                </c:pt>
                <c:pt idx="11491">
                  <c:v>89.056808494148669</c:v>
                </c:pt>
                <c:pt idx="11492">
                  <c:v>89.06455862977603</c:v>
                </c:pt>
                <c:pt idx="11493">
                  <c:v>89.072308765403406</c:v>
                </c:pt>
                <c:pt idx="11494">
                  <c:v>89.080058901030782</c:v>
                </c:pt>
                <c:pt idx="11495">
                  <c:v>89.087809036658157</c:v>
                </c:pt>
                <c:pt idx="11496">
                  <c:v>89.095559172285533</c:v>
                </c:pt>
                <c:pt idx="11497">
                  <c:v>89.103309307912909</c:v>
                </c:pt>
                <c:pt idx="11498">
                  <c:v>89.111059443540285</c:v>
                </c:pt>
                <c:pt idx="11499">
                  <c:v>89.118809579167646</c:v>
                </c:pt>
                <c:pt idx="11500">
                  <c:v>89.126559714795022</c:v>
                </c:pt>
                <c:pt idx="11501">
                  <c:v>89.134309850422397</c:v>
                </c:pt>
                <c:pt idx="11502">
                  <c:v>89.142059986049773</c:v>
                </c:pt>
                <c:pt idx="11503">
                  <c:v>89.149810121677149</c:v>
                </c:pt>
                <c:pt idx="11504">
                  <c:v>89.157560257304524</c:v>
                </c:pt>
                <c:pt idx="11505">
                  <c:v>89.165310392931886</c:v>
                </c:pt>
                <c:pt idx="11506">
                  <c:v>89.173060528559262</c:v>
                </c:pt>
                <c:pt idx="11507">
                  <c:v>89.180810664186637</c:v>
                </c:pt>
                <c:pt idx="11508">
                  <c:v>89.188560799814013</c:v>
                </c:pt>
                <c:pt idx="11509">
                  <c:v>89.196310935441389</c:v>
                </c:pt>
                <c:pt idx="11510">
                  <c:v>89.204061071068764</c:v>
                </c:pt>
                <c:pt idx="11511">
                  <c:v>89.21181120669614</c:v>
                </c:pt>
                <c:pt idx="11512">
                  <c:v>89.219561342323502</c:v>
                </c:pt>
                <c:pt idx="11513">
                  <c:v>89.227311477950877</c:v>
                </c:pt>
                <c:pt idx="11514">
                  <c:v>89.235061613578253</c:v>
                </c:pt>
                <c:pt idx="11515">
                  <c:v>89.242811749205629</c:v>
                </c:pt>
                <c:pt idx="11516">
                  <c:v>89.250561884833004</c:v>
                </c:pt>
                <c:pt idx="11517">
                  <c:v>89.25831202046038</c:v>
                </c:pt>
                <c:pt idx="11518">
                  <c:v>89.266062156087742</c:v>
                </c:pt>
                <c:pt idx="11519">
                  <c:v>89.273812291715117</c:v>
                </c:pt>
                <c:pt idx="11520">
                  <c:v>89.281562427342493</c:v>
                </c:pt>
                <c:pt idx="11521">
                  <c:v>89.289312562969869</c:v>
                </c:pt>
                <c:pt idx="11522">
                  <c:v>89.297062698597244</c:v>
                </c:pt>
                <c:pt idx="11523">
                  <c:v>89.30481283422462</c:v>
                </c:pt>
                <c:pt idx="11524">
                  <c:v>89.312562969851982</c:v>
                </c:pt>
                <c:pt idx="11525">
                  <c:v>89.320313105479357</c:v>
                </c:pt>
                <c:pt idx="11526">
                  <c:v>89.328063241106733</c:v>
                </c:pt>
                <c:pt idx="11527">
                  <c:v>89.335813376734109</c:v>
                </c:pt>
                <c:pt idx="11528">
                  <c:v>89.343563512361484</c:v>
                </c:pt>
                <c:pt idx="11529">
                  <c:v>89.35131364798886</c:v>
                </c:pt>
                <c:pt idx="11530">
                  <c:v>89.359063783616236</c:v>
                </c:pt>
                <c:pt idx="11531">
                  <c:v>89.366813919243597</c:v>
                </c:pt>
                <c:pt idx="11532">
                  <c:v>89.374564054870973</c:v>
                </c:pt>
                <c:pt idx="11533">
                  <c:v>89.382314190498349</c:v>
                </c:pt>
                <c:pt idx="11534">
                  <c:v>89.390064326125724</c:v>
                </c:pt>
                <c:pt idx="11535">
                  <c:v>89.3978144617531</c:v>
                </c:pt>
                <c:pt idx="11536">
                  <c:v>89.405564597380476</c:v>
                </c:pt>
                <c:pt idx="11537">
                  <c:v>89.413314733007837</c:v>
                </c:pt>
                <c:pt idx="11538">
                  <c:v>89.421064868635213</c:v>
                </c:pt>
                <c:pt idx="11539">
                  <c:v>89.428815004262589</c:v>
                </c:pt>
                <c:pt idx="11540">
                  <c:v>89.436565139889964</c:v>
                </c:pt>
                <c:pt idx="11541">
                  <c:v>89.44431527551734</c:v>
                </c:pt>
                <c:pt idx="11542">
                  <c:v>89.452065411144716</c:v>
                </c:pt>
                <c:pt idx="11543">
                  <c:v>89.459815546772091</c:v>
                </c:pt>
                <c:pt idx="11544">
                  <c:v>89.467565682399453</c:v>
                </c:pt>
                <c:pt idx="11545">
                  <c:v>89.475315818026829</c:v>
                </c:pt>
                <c:pt idx="11546">
                  <c:v>89.483065953654204</c:v>
                </c:pt>
                <c:pt idx="11547">
                  <c:v>89.49081608928158</c:v>
                </c:pt>
                <c:pt idx="11548">
                  <c:v>89.498566224908956</c:v>
                </c:pt>
                <c:pt idx="11549">
                  <c:v>89.506316360536331</c:v>
                </c:pt>
                <c:pt idx="11550">
                  <c:v>89.514066496163693</c:v>
                </c:pt>
                <c:pt idx="11551">
                  <c:v>89.521816631791069</c:v>
                </c:pt>
                <c:pt idx="11552">
                  <c:v>89.529566767418444</c:v>
                </c:pt>
                <c:pt idx="11553">
                  <c:v>89.53731690304582</c:v>
                </c:pt>
                <c:pt idx="11554">
                  <c:v>89.545067038673196</c:v>
                </c:pt>
                <c:pt idx="11555">
                  <c:v>89.552817174300571</c:v>
                </c:pt>
                <c:pt idx="11556">
                  <c:v>89.560567309927933</c:v>
                </c:pt>
                <c:pt idx="11557">
                  <c:v>89.568317445555309</c:v>
                </c:pt>
                <c:pt idx="11558">
                  <c:v>89.576067581182684</c:v>
                </c:pt>
                <c:pt idx="11559">
                  <c:v>89.58381771681006</c:v>
                </c:pt>
                <c:pt idx="11560">
                  <c:v>89.591567852437436</c:v>
                </c:pt>
                <c:pt idx="11561">
                  <c:v>89.599317988064811</c:v>
                </c:pt>
                <c:pt idx="11562">
                  <c:v>89.607068123692187</c:v>
                </c:pt>
                <c:pt idx="11563">
                  <c:v>89.614818259319549</c:v>
                </c:pt>
                <c:pt idx="11564">
                  <c:v>89.622568394946924</c:v>
                </c:pt>
                <c:pt idx="11565">
                  <c:v>89.6303185305743</c:v>
                </c:pt>
                <c:pt idx="11566">
                  <c:v>89.638068666201676</c:v>
                </c:pt>
                <c:pt idx="11567">
                  <c:v>89.645818801829051</c:v>
                </c:pt>
                <c:pt idx="11568">
                  <c:v>89.653568937456427</c:v>
                </c:pt>
                <c:pt idx="11569">
                  <c:v>89.661319073083789</c:v>
                </c:pt>
                <c:pt idx="11570">
                  <c:v>89.669069208711164</c:v>
                </c:pt>
                <c:pt idx="11571">
                  <c:v>89.67681934433854</c:v>
                </c:pt>
                <c:pt idx="11572">
                  <c:v>89.684569479965916</c:v>
                </c:pt>
                <c:pt idx="11573">
                  <c:v>89.692319615593291</c:v>
                </c:pt>
                <c:pt idx="11574">
                  <c:v>89.700069751220667</c:v>
                </c:pt>
                <c:pt idx="11575">
                  <c:v>89.707819886848043</c:v>
                </c:pt>
                <c:pt idx="11576">
                  <c:v>89.715570022475404</c:v>
                </c:pt>
                <c:pt idx="11577">
                  <c:v>89.72332015810278</c:v>
                </c:pt>
                <c:pt idx="11578">
                  <c:v>89.731070293730156</c:v>
                </c:pt>
                <c:pt idx="11579">
                  <c:v>89.738820429357531</c:v>
                </c:pt>
                <c:pt idx="11580">
                  <c:v>89.746570564984907</c:v>
                </c:pt>
                <c:pt idx="11581">
                  <c:v>89.754320700612283</c:v>
                </c:pt>
                <c:pt idx="11582">
                  <c:v>89.762070836239644</c:v>
                </c:pt>
                <c:pt idx="11583">
                  <c:v>89.76982097186702</c:v>
                </c:pt>
                <c:pt idx="11584">
                  <c:v>89.777571107494396</c:v>
                </c:pt>
                <c:pt idx="11585">
                  <c:v>89.785321243121771</c:v>
                </c:pt>
                <c:pt idx="11586">
                  <c:v>89.793071378749147</c:v>
                </c:pt>
                <c:pt idx="11587">
                  <c:v>89.800821514376523</c:v>
                </c:pt>
                <c:pt idx="11588">
                  <c:v>89.808571650003884</c:v>
                </c:pt>
                <c:pt idx="11589">
                  <c:v>89.81632178563126</c:v>
                </c:pt>
                <c:pt idx="11590">
                  <c:v>89.824071921258636</c:v>
                </c:pt>
                <c:pt idx="11591">
                  <c:v>89.831822056886011</c:v>
                </c:pt>
                <c:pt idx="11592">
                  <c:v>89.839572192513387</c:v>
                </c:pt>
                <c:pt idx="11593">
                  <c:v>89.847322328140763</c:v>
                </c:pt>
                <c:pt idx="11594">
                  <c:v>89.855072463768138</c:v>
                </c:pt>
                <c:pt idx="11595">
                  <c:v>89.8628225993955</c:v>
                </c:pt>
                <c:pt idx="11596">
                  <c:v>89.870572735022876</c:v>
                </c:pt>
                <c:pt idx="11597">
                  <c:v>89.878322870650251</c:v>
                </c:pt>
                <c:pt idx="11598">
                  <c:v>89.886073006277627</c:v>
                </c:pt>
                <c:pt idx="11599">
                  <c:v>89.893823141905003</c:v>
                </c:pt>
                <c:pt idx="11600">
                  <c:v>89.901573277532378</c:v>
                </c:pt>
                <c:pt idx="11601">
                  <c:v>89.90932341315974</c:v>
                </c:pt>
                <c:pt idx="11602">
                  <c:v>89.917073548787116</c:v>
                </c:pt>
                <c:pt idx="11603">
                  <c:v>89.924823684414491</c:v>
                </c:pt>
                <c:pt idx="11604">
                  <c:v>89.932573820041867</c:v>
                </c:pt>
                <c:pt idx="11605">
                  <c:v>89.940323955669243</c:v>
                </c:pt>
                <c:pt idx="11606">
                  <c:v>89.948074091296618</c:v>
                </c:pt>
                <c:pt idx="11607">
                  <c:v>89.955824226923994</c:v>
                </c:pt>
                <c:pt idx="11608">
                  <c:v>89.963574362551356</c:v>
                </c:pt>
                <c:pt idx="11609">
                  <c:v>89.971324498178731</c:v>
                </c:pt>
                <c:pt idx="11610">
                  <c:v>89.979074633806107</c:v>
                </c:pt>
                <c:pt idx="11611">
                  <c:v>89.986824769433483</c:v>
                </c:pt>
                <c:pt idx="11612">
                  <c:v>89.994574905060858</c:v>
                </c:pt>
                <c:pt idx="11613">
                  <c:v>90.002325040688234</c:v>
                </c:pt>
                <c:pt idx="11614">
                  <c:v>90.010075176315596</c:v>
                </c:pt>
                <c:pt idx="11615">
                  <c:v>90.017825311942971</c:v>
                </c:pt>
                <c:pt idx="11616">
                  <c:v>90.025575447570347</c:v>
                </c:pt>
                <c:pt idx="11617">
                  <c:v>90.033325583197723</c:v>
                </c:pt>
                <c:pt idx="11618">
                  <c:v>90.041075718825098</c:v>
                </c:pt>
                <c:pt idx="11619">
                  <c:v>90.048825854452474</c:v>
                </c:pt>
                <c:pt idx="11620">
                  <c:v>90.05657599007985</c:v>
                </c:pt>
                <c:pt idx="11621">
                  <c:v>90.064326125707211</c:v>
                </c:pt>
                <c:pt idx="11622">
                  <c:v>90.072076261334587</c:v>
                </c:pt>
                <c:pt idx="11623">
                  <c:v>90.079826396961963</c:v>
                </c:pt>
                <c:pt idx="11624">
                  <c:v>90.087576532589338</c:v>
                </c:pt>
                <c:pt idx="11625">
                  <c:v>90.095326668216714</c:v>
                </c:pt>
                <c:pt idx="11626">
                  <c:v>90.10307680384409</c:v>
                </c:pt>
                <c:pt idx="11627">
                  <c:v>90.110826939471451</c:v>
                </c:pt>
                <c:pt idx="11628">
                  <c:v>90.118577075098827</c:v>
                </c:pt>
                <c:pt idx="11629">
                  <c:v>90.126327210726203</c:v>
                </c:pt>
                <c:pt idx="11630">
                  <c:v>90.134077346353578</c:v>
                </c:pt>
                <c:pt idx="11631">
                  <c:v>90.141827481980954</c:v>
                </c:pt>
                <c:pt idx="11632">
                  <c:v>90.14957761760833</c:v>
                </c:pt>
                <c:pt idx="11633">
                  <c:v>90.157327753235691</c:v>
                </c:pt>
                <c:pt idx="11634">
                  <c:v>90.165077888863067</c:v>
                </c:pt>
                <c:pt idx="11635">
                  <c:v>90.172828024490443</c:v>
                </c:pt>
                <c:pt idx="11636">
                  <c:v>90.180578160117818</c:v>
                </c:pt>
                <c:pt idx="11637">
                  <c:v>90.188328295745194</c:v>
                </c:pt>
                <c:pt idx="11638">
                  <c:v>90.19607843137257</c:v>
                </c:pt>
                <c:pt idx="11639">
                  <c:v>90.203828566999945</c:v>
                </c:pt>
                <c:pt idx="11640">
                  <c:v>90.211578702627307</c:v>
                </c:pt>
                <c:pt idx="11641">
                  <c:v>90.219328838254683</c:v>
                </c:pt>
                <c:pt idx="11642">
                  <c:v>90.227078973882058</c:v>
                </c:pt>
                <c:pt idx="11643">
                  <c:v>90.234829109509434</c:v>
                </c:pt>
                <c:pt idx="11644">
                  <c:v>90.24257924513681</c:v>
                </c:pt>
                <c:pt idx="11645">
                  <c:v>90.250329380764185</c:v>
                </c:pt>
                <c:pt idx="11646">
                  <c:v>90.258079516391547</c:v>
                </c:pt>
                <c:pt idx="11647">
                  <c:v>90.265829652018923</c:v>
                </c:pt>
                <c:pt idx="11648">
                  <c:v>90.273579787646298</c:v>
                </c:pt>
                <c:pt idx="11649">
                  <c:v>90.281329923273674</c:v>
                </c:pt>
                <c:pt idx="11650">
                  <c:v>90.28908005890105</c:v>
                </c:pt>
                <c:pt idx="11651">
                  <c:v>90.296830194528425</c:v>
                </c:pt>
                <c:pt idx="11652">
                  <c:v>90.304580330155801</c:v>
                </c:pt>
                <c:pt idx="11653">
                  <c:v>90.312330465783162</c:v>
                </c:pt>
                <c:pt idx="11654">
                  <c:v>90.320080601410538</c:v>
                </c:pt>
                <c:pt idx="11655">
                  <c:v>90.327830737037914</c:v>
                </c:pt>
                <c:pt idx="11656">
                  <c:v>90.33558087266529</c:v>
                </c:pt>
                <c:pt idx="11657">
                  <c:v>90.343331008292665</c:v>
                </c:pt>
                <c:pt idx="11658">
                  <c:v>90.351081143920041</c:v>
                </c:pt>
                <c:pt idx="11659">
                  <c:v>90.358831279547402</c:v>
                </c:pt>
                <c:pt idx="11660">
                  <c:v>90.366581415174778</c:v>
                </c:pt>
                <c:pt idx="11661">
                  <c:v>90.374331550802154</c:v>
                </c:pt>
                <c:pt idx="11662">
                  <c:v>90.38208168642953</c:v>
                </c:pt>
                <c:pt idx="11663">
                  <c:v>90.389831822056905</c:v>
                </c:pt>
                <c:pt idx="11664">
                  <c:v>90.397581957684281</c:v>
                </c:pt>
                <c:pt idx="11665">
                  <c:v>90.405332093311642</c:v>
                </c:pt>
                <c:pt idx="11666">
                  <c:v>90.413082228939018</c:v>
                </c:pt>
                <c:pt idx="11667">
                  <c:v>90.420832364566394</c:v>
                </c:pt>
                <c:pt idx="11668">
                  <c:v>90.42858250019377</c:v>
                </c:pt>
                <c:pt idx="11669">
                  <c:v>90.436332635821145</c:v>
                </c:pt>
                <c:pt idx="11670">
                  <c:v>90.444082771448521</c:v>
                </c:pt>
                <c:pt idx="11671">
                  <c:v>90.451832907075897</c:v>
                </c:pt>
                <c:pt idx="11672">
                  <c:v>90.459583042703258</c:v>
                </c:pt>
                <c:pt idx="11673">
                  <c:v>90.467333178330634</c:v>
                </c:pt>
                <c:pt idx="11674">
                  <c:v>90.47508331395801</c:v>
                </c:pt>
                <c:pt idx="11675">
                  <c:v>90.482833449585385</c:v>
                </c:pt>
                <c:pt idx="11676">
                  <c:v>90.490583585212761</c:v>
                </c:pt>
                <c:pt idx="11677">
                  <c:v>90.498333720840137</c:v>
                </c:pt>
                <c:pt idx="11678">
                  <c:v>90.506083856467498</c:v>
                </c:pt>
                <c:pt idx="11679">
                  <c:v>90.513833992094874</c:v>
                </c:pt>
                <c:pt idx="11680">
                  <c:v>90.521584127722249</c:v>
                </c:pt>
                <c:pt idx="11681">
                  <c:v>90.529334263349625</c:v>
                </c:pt>
                <c:pt idx="11682">
                  <c:v>90.537084398977001</c:v>
                </c:pt>
                <c:pt idx="11683">
                  <c:v>90.544834534604377</c:v>
                </c:pt>
                <c:pt idx="11684">
                  <c:v>90.552584670231752</c:v>
                </c:pt>
                <c:pt idx="11685">
                  <c:v>90.560334805859114</c:v>
                </c:pt>
                <c:pt idx="11686">
                  <c:v>90.568084941486489</c:v>
                </c:pt>
                <c:pt idx="11687">
                  <c:v>90.575835077113865</c:v>
                </c:pt>
                <c:pt idx="11688">
                  <c:v>90.583585212741241</c:v>
                </c:pt>
                <c:pt idx="11689">
                  <c:v>90.591335348368617</c:v>
                </c:pt>
                <c:pt idx="11690">
                  <c:v>90.599085483995992</c:v>
                </c:pt>
                <c:pt idx="11691">
                  <c:v>90.606835619623354</c:v>
                </c:pt>
                <c:pt idx="11692">
                  <c:v>90.614585755250729</c:v>
                </c:pt>
                <c:pt idx="11693">
                  <c:v>90.622335890878105</c:v>
                </c:pt>
                <c:pt idx="11694">
                  <c:v>90.630086026505481</c:v>
                </c:pt>
                <c:pt idx="11695">
                  <c:v>90.637836162132857</c:v>
                </c:pt>
                <c:pt idx="11696">
                  <c:v>90.645586297760232</c:v>
                </c:pt>
                <c:pt idx="11697">
                  <c:v>90.653336433387594</c:v>
                </c:pt>
                <c:pt idx="11698">
                  <c:v>90.661086569014969</c:v>
                </c:pt>
                <c:pt idx="11699">
                  <c:v>90.668836704642345</c:v>
                </c:pt>
                <c:pt idx="11700">
                  <c:v>90.676586840269721</c:v>
                </c:pt>
                <c:pt idx="11701">
                  <c:v>90.684336975897097</c:v>
                </c:pt>
                <c:pt idx="11702">
                  <c:v>90.692087111524472</c:v>
                </c:pt>
                <c:pt idx="11703">
                  <c:v>90.699837247151848</c:v>
                </c:pt>
                <c:pt idx="11704">
                  <c:v>90.707587382779209</c:v>
                </c:pt>
                <c:pt idx="11705">
                  <c:v>90.715337518406585</c:v>
                </c:pt>
                <c:pt idx="11706">
                  <c:v>90.723087654033961</c:v>
                </c:pt>
                <c:pt idx="11707">
                  <c:v>90.730837789661337</c:v>
                </c:pt>
                <c:pt idx="11708">
                  <c:v>90.738587925288712</c:v>
                </c:pt>
                <c:pt idx="11709">
                  <c:v>90.746338060916088</c:v>
                </c:pt>
                <c:pt idx="11710">
                  <c:v>90.754088196543449</c:v>
                </c:pt>
                <c:pt idx="11711">
                  <c:v>90.761838332170825</c:v>
                </c:pt>
                <c:pt idx="11712">
                  <c:v>90.769588467798201</c:v>
                </c:pt>
                <c:pt idx="11713">
                  <c:v>90.777338603425576</c:v>
                </c:pt>
                <c:pt idx="11714">
                  <c:v>90.785088739052952</c:v>
                </c:pt>
                <c:pt idx="11715">
                  <c:v>90.792838874680328</c:v>
                </c:pt>
                <c:pt idx="11716">
                  <c:v>90.800589010307704</c:v>
                </c:pt>
                <c:pt idx="11717">
                  <c:v>90.808339145935065</c:v>
                </c:pt>
                <c:pt idx="11718">
                  <c:v>90.816089281562441</c:v>
                </c:pt>
                <c:pt idx="11719">
                  <c:v>90.823839417189816</c:v>
                </c:pt>
                <c:pt idx="11720">
                  <c:v>90.831589552817192</c:v>
                </c:pt>
                <c:pt idx="11721">
                  <c:v>90.839339688444568</c:v>
                </c:pt>
                <c:pt idx="11722">
                  <c:v>90.847089824071944</c:v>
                </c:pt>
                <c:pt idx="11723">
                  <c:v>90.854839959699305</c:v>
                </c:pt>
                <c:pt idx="11724">
                  <c:v>90.862590095326681</c:v>
                </c:pt>
                <c:pt idx="11725">
                  <c:v>90.870340230954056</c:v>
                </c:pt>
                <c:pt idx="11726">
                  <c:v>90.878090366581432</c:v>
                </c:pt>
                <c:pt idx="11727">
                  <c:v>90.885840502208808</c:v>
                </c:pt>
                <c:pt idx="11728">
                  <c:v>90.893590637836184</c:v>
                </c:pt>
                <c:pt idx="11729">
                  <c:v>90.901340773463545</c:v>
                </c:pt>
                <c:pt idx="11730">
                  <c:v>90.909090909090921</c:v>
                </c:pt>
                <c:pt idx="11731">
                  <c:v>90.916841044718296</c:v>
                </c:pt>
                <c:pt idx="11732">
                  <c:v>90.924591180345672</c:v>
                </c:pt>
                <c:pt idx="11733">
                  <c:v>90.932341315973048</c:v>
                </c:pt>
                <c:pt idx="11734">
                  <c:v>90.940091451600424</c:v>
                </c:pt>
                <c:pt idx="11735">
                  <c:v>90.947841587227799</c:v>
                </c:pt>
                <c:pt idx="11736">
                  <c:v>90.955591722855161</c:v>
                </c:pt>
                <c:pt idx="11737">
                  <c:v>90.963341858482536</c:v>
                </c:pt>
                <c:pt idx="11738">
                  <c:v>90.971091994109912</c:v>
                </c:pt>
                <c:pt idx="11739">
                  <c:v>90.978842129737288</c:v>
                </c:pt>
                <c:pt idx="11740">
                  <c:v>90.986592265364663</c:v>
                </c:pt>
                <c:pt idx="11741">
                  <c:v>90.994342400992039</c:v>
                </c:pt>
                <c:pt idx="11742">
                  <c:v>91.002092536619401</c:v>
                </c:pt>
                <c:pt idx="11743">
                  <c:v>91.009842672246776</c:v>
                </c:pt>
                <c:pt idx="11744">
                  <c:v>91.017592807874152</c:v>
                </c:pt>
                <c:pt idx="11745">
                  <c:v>91.025342943501528</c:v>
                </c:pt>
                <c:pt idx="11746">
                  <c:v>91.033093079128903</c:v>
                </c:pt>
                <c:pt idx="11747">
                  <c:v>91.040843214756279</c:v>
                </c:pt>
                <c:pt idx="11748">
                  <c:v>91.048593350383655</c:v>
                </c:pt>
                <c:pt idx="11749">
                  <c:v>91.056343486011016</c:v>
                </c:pt>
                <c:pt idx="11750">
                  <c:v>91.064093621638392</c:v>
                </c:pt>
                <c:pt idx="11751">
                  <c:v>91.071843757265768</c:v>
                </c:pt>
                <c:pt idx="11752">
                  <c:v>91.079593892893143</c:v>
                </c:pt>
                <c:pt idx="11753">
                  <c:v>91.087344028520519</c:v>
                </c:pt>
                <c:pt idx="11754">
                  <c:v>91.095094164147895</c:v>
                </c:pt>
                <c:pt idx="11755">
                  <c:v>91.102844299775256</c:v>
                </c:pt>
                <c:pt idx="11756">
                  <c:v>91.110594435402632</c:v>
                </c:pt>
                <c:pt idx="11757">
                  <c:v>91.118344571030008</c:v>
                </c:pt>
                <c:pt idx="11758">
                  <c:v>91.126094706657383</c:v>
                </c:pt>
                <c:pt idx="11759">
                  <c:v>91.133844842284759</c:v>
                </c:pt>
                <c:pt idx="11760">
                  <c:v>91.141594977912135</c:v>
                </c:pt>
                <c:pt idx="11761">
                  <c:v>91.149345113539496</c:v>
                </c:pt>
                <c:pt idx="11762">
                  <c:v>91.157095249166872</c:v>
                </c:pt>
                <c:pt idx="11763">
                  <c:v>91.164845384794248</c:v>
                </c:pt>
                <c:pt idx="11764">
                  <c:v>91.172595520421623</c:v>
                </c:pt>
                <c:pt idx="11765">
                  <c:v>91.180345656048999</c:v>
                </c:pt>
                <c:pt idx="11766">
                  <c:v>91.188095791676375</c:v>
                </c:pt>
                <c:pt idx="11767">
                  <c:v>91.19584592730375</c:v>
                </c:pt>
                <c:pt idx="11768">
                  <c:v>91.203596062931112</c:v>
                </c:pt>
                <c:pt idx="11769">
                  <c:v>91.211346198558488</c:v>
                </c:pt>
                <c:pt idx="11770">
                  <c:v>91.219096334185863</c:v>
                </c:pt>
                <c:pt idx="11771">
                  <c:v>91.226846469813239</c:v>
                </c:pt>
                <c:pt idx="11772">
                  <c:v>91.234596605440615</c:v>
                </c:pt>
                <c:pt idx="11773">
                  <c:v>91.24234674106799</c:v>
                </c:pt>
                <c:pt idx="11774">
                  <c:v>91.250096876695352</c:v>
                </c:pt>
                <c:pt idx="11775">
                  <c:v>91.257847012322728</c:v>
                </c:pt>
                <c:pt idx="11776">
                  <c:v>91.265597147950103</c:v>
                </c:pt>
                <c:pt idx="11777">
                  <c:v>91.273347283577479</c:v>
                </c:pt>
                <c:pt idx="11778">
                  <c:v>91.281097419204855</c:v>
                </c:pt>
                <c:pt idx="11779">
                  <c:v>91.28884755483223</c:v>
                </c:pt>
                <c:pt idx="11780">
                  <c:v>91.296597690459606</c:v>
                </c:pt>
                <c:pt idx="11781">
                  <c:v>91.304347826086968</c:v>
                </c:pt>
                <c:pt idx="11782">
                  <c:v>91.312097961714343</c:v>
                </c:pt>
                <c:pt idx="11783">
                  <c:v>91.319848097341719</c:v>
                </c:pt>
                <c:pt idx="11784">
                  <c:v>91.327598232969095</c:v>
                </c:pt>
                <c:pt idx="11785">
                  <c:v>91.33534836859647</c:v>
                </c:pt>
                <c:pt idx="11786">
                  <c:v>91.343098504223846</c:v>
                </c:pt>
                <c:pt idx="11787">
                  <c:v>91.350848639851208</c:v>
                </c:pt>
                <c:pt idx="11788">
                  <c:v>91.358598775478583</c:v>
                </c:pt>
                <c:pt idx="11789">
                  <c:v>91.366348911105959</c:v>
                </c:pt>
                <c:pt idx="11790">
                  <c:v>91.374099046733335</c:v>
                </c:pt>
                <c:pt idx="11791">
                  <c:v>91.38184918236071</c:v>
                </c:pt>
                <c:pt idx="11792">
                  <c:v>91.389599317988086</c:v>
                </c:pt>
                <c:pt idx="11793">
                  <c:v>91.397349453615462</c:v>
                </c:pt>
                <c:pt idx="11794">
                  <c:v>91.405099589242823</c:v>
                </c:pt>
                <c:pt idx="11795">
                  <c:v>91.412849724870199</c:v>
                </c:pt>
                <c:pt idx="11796">
                  <c:v>91.420599860497575</c:v>
                </c:pt>
                <c:pt idx="11797">
                  <c:v>91.42834999612495</c:v>
                </c:pt>
                <c:pt idx="11798">
                  <c:v>91.436100131752326</c:v>
                </c:pt>
                <c:pt idx="11799">
                  <c:v>91.443850267379702</c:v>
                </c:pt>
                <c:pt idx="11800">
                  <c:v>91.451600403007063</c:v>
                </c:pt>
                <c:pt idx="11801">
                  <c:v>91.459350538634439</c:v>
                </c:pt>
                <c:pt idx="11802">
                  <c:v>91.467100674261815</c:v>
                </c:pt>
                <c:pt idx="11803">
                  <c:v>91.47485080988919</c:v>
                </c:pt>
                <c:pt idx="11804">
                  <c:v>91.482600945516566</c:v>
                </c:pt>
                <c:pt idx="11805">
                  <c:v>91.490351081143942</c:v>
                </c:pt>
                <c:pt idx="11806">
                  <c:v>91.498101216771303</c:v>
                </c:pt>
                <c:pt idx="11807">
                  <c:v>91.505851352398679</c:v>
                </c:pt>
                <c:pt idx="11808">
                  <c:v>91.513601488026055</c:v>
                </c:pt>
                <c:pt idx="11809">
                  <c:v>91.52135162365343</c:v>
                </c:pt>
                <c:pt idx="11810">
                  <c:v>91.529101759280806</c:v>
                </c:pt>
                <c:pt idx="11811">
                  <c:v>91.536851894908182</c:v>
                </c:pt>
                <c:pt idx="11812">
                  <c:v>91.544602030535557</c:v>
                </c:pt>
                <c:pt idx="11813">
                  <c:v>91.552352166162919</c:v>
                </c:pt>
                <c:pt idx="11814">
                  <c:v>91.560102301790295</c:v>
                </c:pt>
                <c:pt idx="11815">
                  <c:v>91.56785243741767</c:v>
                </c:pt>
                <c:pt idx="11816">
                  <c:v>91.575602573045046</c:v>
                </c:pt>
                <c:pt idx="11817">
                  <c:v>91.583352708672422</c:v>
                </c:pt>
                <c:pt idx="11818">
                  <c:v>91.591102844299797</c:v>
                </c:pt>
                <c:pt idx="11819">
                  <c:v>91.598852979927159</c:v>
                </c:pt>
                <c:pt idx="11820">
                  <c:v>91.606603115554535</c:v>
                </c:pt>
                <c:pt idx="11821">
                  <c:v>91.61435325118191</c:v>
                </c:pt>
                <c:pt idx="11822">
                  <c:v>91.622103386809286</c:v>
                </c:pt>
                <c:pt idx="11823">
                  <c:v>91.629853522436662</c:v>
                </c:pt>
                <c:pt idx="11824">
                  <c:v>91.637603658064037</c:v>
                </c:pt>
                <c:pt idx="11825">
                  <c:v>91.645353793691413</c:v>
                </c:pt>
                <c:pt idx="11826">
                  <c:v>91.653103929318775</c:v>
                </c:pt>
                <c:pt idx="11827">
                  <c:v>91.66085406494615</c:v>
                </c:pt>
                <c:pt idx="11828">
                  <c:v>91.668604200573526</c:v>
                </c:pt>
                <c:pt idx="11829">
                  <c:v>91.676354336200902</c:v>
                </c:pt>
                <c:pt idx="11830">
                  <c:v>91.684104471828277</c:v>
                </c:pt>
                <c:pt idx="11831">
                  <c:v>91.691854607455653</c:v>
                </c:pt>
                <c:pt idx="11832">
                  <c:v>91.699604743083015</c:v>
                </c:pt>
                <c:pt idx="11833">
                  <c:v>91.70735487871039</c:v>
                </c:pt>
                <c:pt idx="11834">
                  <c:v>91.715105014337766</c:v>
                </c:pt>
                <c:pt idx="11835">
                  <c:v>91.722855149965142</c:v>
                </c:pt>
                <c:pt idx="11836">
                  <c:v>91.730605285592517</c:v>
                </c:pt>
                <c:pt idx="11837">
                  <c:v>91.738355421219893</c:v>
                </c:pt>
                <c:pt idx="11838">
                  <c:v>91.746105556847255</c:v>
                </c:pt>
                <c:pt idx="11839">
                  <c:v>91.75385569247463</c:v>
                </c:pt>
                <c:pt idx="11840">
                  <c:v>91.761605828102006</c:v>
                </c:pt>
                <c:pt idx="11841">
                  <c:v>91.769355963729382</c:v>
                </c:pt>
                <c:pt idx="11842">
                  <c:v>91.777106099356757</c:v>
                </c:pt>
                <c:pt idx="11843">
                  <c:v>91.784856234984133</c:v>
                </c:pt>
                <c:pt idx="11844">
                  <c:v>91.792606370611509</c:v>
                </c:pt>
                <c:pt idx="11845">
                  <c:v>91.80035650623887</c:v>
                </c:pt>
                <c:pt idx="11846">
                  <c:v>91.808106641866246</c:v>
                </c:pt>
                <c:pt idx="11847">
                  <c:v>91.815856777493622</c:v>
                </c:pt>
                <c:pt idx="11848">
                  <c:v>91.823606913120997</c:v>
                </c:pt>
                <c:pt idx="11849">
                  <c:v>91.831357048748373</c:v>
                </c:pt>
                <c:pt idx="11850">
                  <c:v>91.839107184375749</c:v>
                </c:pt>
                <c:pt idx="11851">
                  <c:v>91.84685732000311</c:v>
                </c:pt>
                <c:pt idx="11852">
                  <c:v>91.854607455630486</c:v>
                </c:pt>
                <c:pt idx="11853">
                  <c:v>91.862357591257862</c:v>
                </c:pt>
                <c:pt idx="11854">
                  <c:v>91.870107726885237</c:v>
                </c:pt>
                <c:pt idx="11855">
                  <c:v>91.877857862512613</c:v>
                </c:pt>
                <c:pt idx="11856">
                  <c:v>91.885607998139989</c:v>
                </c:pt>
                <c:pt idx="11857">
                  <c:v>91.893358133767364</c:v>
                </c:pt>
                <c:pt idx="11858">
                  <c:v>91.901108269394726</c:v>
                </c:pt>
                <c:pt idx="11859">
                  <c:v>91.908858405022102</c:v>
                </c:pt>
                <c:pt idx="11860">
                  <c:v>91.916608540649477</c:v>
                </c:pt>
                <c:pt idx="11861">
                  <c:v>91.924358676276853</c:v>
                </c:pt>
                <c:pt idx="11862">
                  <c:v>91.932108811904229</c:v>
                </c:pt>
                <c:pt idx="11863">
                  <c:v>91.939858947531604</c:v>
                </c:pt>
                <c:pt idx="11864">
                  <c:v>91.947609083158966</c:v>
                </c:pt>
                <c:pt idx="11865">
                  <c:v>91.955359218786342</c:v>
                </c:pt>
                <c:pt idx="11866">
                  <c:v>91.963109354413717</c:v>
                </c:pt>
                <c:pt idx="11867">
                  <c:v>91.970859490041093</c:v>
                </c:pt>
                <c:pt idx="11868">
                  <c:v>91.978609625668469</c:v>
                </c:pt>
                <c:pt idx="11869">
                  <c:v>91.986359761295844</c:v>
                </c:pt>
                <c:pt idx="11870">
                  <c:v>91.994109896923206</c:v>
                </c:pt>
                <c:pt idx="11871">
                  <c:v>92.001860032550582</c:v>
                </c:pt>
                <c:pt idx="11872">
                  <c:v>92.009610168177957</c:v>
                </c:pt>
                <c:pt idx="11873">
                  <c:v>92.017360303805333</c:v>
                </c:pt>
                <c:pt idx="11874">
                  <c:v>92.025110439432709</c:v>
                </c:pt>
                <c:pt idx="11875">
                  <c:v>92.032860575060084</c:v>
                </c:pt>
                <c:pt idx="11876">
                  <c:v>92.04061071068746</c:v>
                </c:pt>
                <c:pt idx="11877">
                  <c:v>92.048360846314822</c:v>
                </c:pt>
                <c:pt idx="11878">
                  <c:v>92.056110981942197</c:v>
                </c:pt>
                <c:pt idx="11879">
                  <c:v>92.063861117569573</c:v>
                </c:pt>
                <c:pt idx="11880">
                  <c:v>92.071611253196949</c:v>
                </c:pt>
                <c:pt idx="11881">
                  <c:v>92.079361388824324</c:v>
                </c:pt>
                <c:pt idx="11882">
                  <c:v>92.0871115244517</c:v>
                </c:pt>
                <c:pt idx="11883">
                  <c:v>92.094861660079061</c:v>
                </c:pt>
                <c:pt idx="11884">
                  <c:v>92.102611795706437</c:v>
                </c:pt>
                <c:pt idx="11885">
                  <c:v>92.110361931333813</c:v>
                </c:pt>
                <c:pt idx="11886">
                  <c:v>92.118112066961189</c:v>
                </c:pt>
                <c:pt idx="11887">
                  <c:v>92.125862202588564</c:v>
                </c:pt>
                <c:pt idx="11888">
                  <c:v>92.13361233821594</c:v>
                </c:pt>
                <c:pt idx="11889">
                  <c:v>92.141362473843316</c:v>
                </c:pt>
                <c:pt idx="11890">
                  <c:v>92.149112609470677</c:v>
                </c:pt>
                <c:pt idx="11891">
                  <c:v>92.156862745098053</c:v>
                </c:pt>
                <c:pt idx="11892">
                  <c:v>92.164612880725429</c:v>
                </c:pt>
                <c:pt idx="11893">
                  <c:v>92.172363016352804</c:v>
                </c:pt>
                <c:pt idx="11894">
                  <c:v>92.18011315198018</c:v>
                </c:pt>
                <c:pt idx="11895">
                  <c:v>92.187863287607556</c:v>
                </c:pt>
                <c:pt idx="11896">
                  <c:v>92.195613423234917</c:v>
                </c:pt>
                <c:pt idx="11897">
                  <c:v>92.203363558862293</c:v>
                </c:pt>
                <c:pt idx="11898">
                  <c:v>92.211113694489669</c:v>
                </c:pt>
                <c:pt idx="11899">
                  <c:v>92.218863830117044</c:v>
                </c:pt>
                <c:pt idx="11900">
                  <c:v>92.22661396574442</c:v>
                </c:pt>
                <c:pt idx="11901">
                  <c:v>92.234364101371796</c:v>
                </c:pt>
                <c:pt idx="11902">
                  <c:v>92.242114236999157</c:v>
                </c:pt>
                <c:pt idx="11903">
                  <c:v>92.249864372626533</c:v>
                </c:pt>
                <c:pt idx="11904">
                  <c:v>92.257614508253909</c:v>
                </c:pt>
                <c:pt idx="11905">
                  <c:v>92.265364643881284</c:v>
                </c:pt>
                <c:pt idx="11906">
                  <c:v>92.27311477950866</c:v>
                </c:pt>
                <c:pt idx="11907">
                  <c:v>92.280864915136036</c:v>
                </c:pt>
                <c:pt idx="11908">
                  <c:v>92.288615050763411</c:v>
                </c:pt>
                <c:pt idx="11909">
                  <c:v>92.296365186390773</c:v>
                </c:pt>
                <c:pt idx="11910">
                  <c:v>92.304115322018149</c:v>
                </c:pt>
                <c:pt idx="11911">
                  <c:v>92.311865457645524</c:v>
                </c:pt>
                <c:pt idx="11912">
                  <c:v>92.3196155932729</c:v>
                </c:pt>
                <c:pt idx="11913">
                  <c:v>92.327365728900276</c:v>
                </c:pt>
                <c:pt idx="11914">
                  <c:v>92.335115864527651</c:v>
                </c:pt>
                <c:pt idx="11915">
                  <c:v>92.342866000155013</c:v>
                </c:pt>
                <c:pt idx="11916">
                  <c:v>92.350616135782388</c:v>
                </c:pt>
                <c:pt idx="11917">
                  <c:v>92.358366271409764</c:v>
                </c:pt>
                <c:pt idx="11918">
                  <c:v>92.36611640703714</c:v>
                </c:pt>
                <c:pt idx="11919">
                  <c:v>92.373866542664516</c:v>
                </c:pt>
                <c:pt idx="11920">
                  <c:v>92.381616678291891</c:v>
                </c:pt>
                <c:pt idx="11921">
                  <c:v>92.389366813919267</c:v>
                </c:pt>
                <c:pt idx="11922">
                  <c:v>92.397116949546628</c:v>
                </c:pt>
                <c:pt idx="11923">
                  <c:v>92.404867085174004</c:v>
                </c:pt>
                <c:pt idx="11924">
                  <c:v>92.41261722080138</c:v>
                </c:pt>
                <c:pt idx="11925">
                  <c:v>92.420367356428756</c:v>
                </c:pt>
                <c:pt idx="11926">
                  <c:v>92.428117492056131</c:v>
                </c:pt>
                <c:pt idx="11927">
                  <c:v>92.435867627683507</c:v>
                </c:pt>
                <c:pt idx="11928">
                  <c:v>92.443617763310868</c:v>
                </c:pt>
                <c:pt idx="11929">
                  <c:v>92.451367898938244</c:v>
                </c:pt>
                <c:pt idx="11930">
                  <c:v>92.45911803456562</c:v>
                </c:pt>
                <c:pt idx="11931">
                  <c:v>92.466868170192996</c:v>
                </c:pt>
                <c:pt idx="11932">
                  <c:v>92.474618305820371</c:v>
                </c:pt>
                <c:pt idx="11933">
                  <c:v>92.482368441447747</c:v>
                </c:pt>
                <c:pt idx="11934">
                  <c:v>92.490118577075108</c:v>
                </c:pt>
                <c:pt idx="11935">
                  <c:v>92.497868712702484</c:v>
                </c:pt>
                <c:pt idx="11936">
                  <c:v>92.50561884832986</c:v>
                </c:pt>
                <c:pt idx="11937">
                  <c:v>92.513368983957236</c:v>
                </c:pt>
                <c:pt idx="11938">
                  <c:v>92.521119119584611</c:v>
                </c:pt>
                <c:pt idx="11939">
                  <c:v>92.528869255211987</c:v>
                </c:pt>
                <c:pt idx="11940">
                  <c:v>92.536619390839363</c:v>
                </c:pt>
                <c:pt idx="11941">
                  <c:v>92.544369526466724</c:v>
                </c:pt>
                <c:pt idx="11942">
                  <c:v>92.5521196620941</c:v>
                </c:pt>
                <c:pt idx="11943">
                  <c:v>92.559869797721475</c:v>
                </c:pt>
                <c:pt idx="11944">
                  <c:v>92.567619933348851</c:v>
                </c:pt>
                <c:pt idx="11945">
                  <c:v>92.575370068976227</c:v>
                </c:pt>
                <c:pt idx="11946">
                  <c:v>92.583120204603603</c:v>
                </c:pt>
                <c:pt idx="11947">
                  <c:v>92.590870340230964</c:v>
                </c:pt>
                <c:pt idx="11948">
                  <c:v>92.59862047585834</c:v>
                </c:pt>
                <c:pt idx="11949">
                  <c:v>92.606370611485715</c:v>
                </c:pt>
                <c:pt idx="11950">
                  <c:v>92.614120747113091</c:v>
                </c:pt>
                <c:pt idx="11951">
                  <c:v>92.621870882740467</c:v>
                </c:pt>
                <c:pt idx="11952">
                  <c:v>92.629621018367843</c:v>
                </c:pt>
                <c:pt idx="11953">
                  <c:v>92.637371153995218</c:v>
                </c:pt>
                <c:pt idx="11954">
                  <c:v>92.64512128962258</c:v>
                </c:pt>
                <c:pt idx="11955">
                  <c:v>92.652871425249955</c:v>
                </c:pt>
                <c:pt idx="11956">
                  <c:v>92.660621560877331</c:v>
                </c:pt>
                <c:pt idx="11957">
                  <c:v>92.668371696504707</c:v>
                </c:pt>
                <c:pt idx="11958">
                  <c:v>92.676121832132083</c:v>
                </c:pt>
                <c:pt idx="11959">
                  <c:v>92.683871967759458</c:v>
                </c:pt>
                <c:pt idx="11960">
                  <c:v>92.69162210338682</c:v>
                </c:pt>
                <c:pt idx="11961">
                  <c:v>92.699372239014195</c:v>
                </c:pt>
                <c:pt idx="11962">
                  <c:v>92.707122374641571</c:v>
                </c:pt>
                <c:pt idx="11963">
                  <c:v>92.714872510268947</c:v>
                </c:pt>
                <c:pt idx="11964">
                  <c:v>92.722622645896323</c:v>
                </c:pt>
                <c:pt idx="11965">
                  <c:v>92.730372781523698</c:v>
                </c:pt>
                <c:pt idx="11966">
                  <c:v>92.738122917151074</c:v>
                </c:pt>
                <c:pt idx="11967">
                  <c:v>92.745873052778435</c:v>
                </c:pt>
                <c:pt idx="11968">
                  <c:v>92.753623188405811</c:v>
                </c:pt>
                <c:pt idx="11969">
                  <c:v>92.761373324033187</c:v>
                </c:pt>
                <c:pt idx="11970">
                  <c:v>92.769123459660563</c:v>
                </c:pt>
                <c:pt idx="11971">
                  <c:v>92.776873595287938</c:v>
                </c:pt>
                <c:pt idx="11972">
                  <c:v>92.784623730915314</c:v>
                </c:pt>
                <c:pt idx="11973">
                  <c:v>92.792373866542675</c:v>
                </c:pt>
                <c:pt idx="11974">
                  <c:v>92.800124002170051</c:v>
                </c:pt>
                <c:pt idx="11975">
                  <c:v>92.807874137797427</c:v>
                </c:pt>
                <c:pt idx="11976">
                  <c:v>92.815624273424802</c:v>
                </c:pt>
                <c:pt idx="11977">
                  <c:v>92.823374409052178</c:v>
                </c:pt>
                <c:pt idx="11978">
                  <c:v>92.831124544679554</c:v>
                </c:pt>
                <c:pt idx="11979">
                  <c:v>92.838874680306915</c:v>
                </c:pt>
                <c:pt idx="11980">
                  <c:v>92.846624815934291</c:v>
                </c:pt>
                <c:pt idx="11981">
                  <c:v>92.854374951561667</c:v>
                </c:pt>
                <c:pt idx="11982">
                  <c:v>92.862125087189042</c:v>
                </c:pt>
                <c:pt idx="11983">
                  <c:v>92.869875222816418</c:v>
                </c:pt>
                <c:pt idx="11984">
                  <c:v>92.877625358443794</c:v>
                </c:pt>
                <c:pt idx="11985">
                  <c:v>92.88537549407117</c:v>
                </c:pt>
                <c:pt idx="11986">
                  <c:v>92.893125629698531</c:v>
                </c:pt>
                <c:pt idx="11987">
                  <c:v>92.900875765325907</c:v>
                </c:pt>
                <c:pt idx="11988">
                  <c:v>92.908625900953282</c:v>
                </c:pt>
                <c:pt idx="11989">
                  <c:v>92.916376036580658</c:v>
                </c:pt>
                <c:pt idx="11990">
                  <c:v>92.924126172208034</c:v>
                </c:pt>
                <c:pt idx="11991">
                  <c:v>92.93187630783541</c:v>
                </c:pt>
                <c:pt idx="11992">
                  <c:v>92.939626443462771</c:v>
                </c:pt>
                <c:pt idx="11993">
                  <c:v>92.947376579090147</c:v>
                </c:pt>
                <c:pt idx="11994">
                  <c:v>92.955126714717522</c:v>
                </c:pt>
                <c:pt idx="11995">
                  <c:v>92.962876850344898</c:v>
                </c:pt>
                <c:pt idx="11996">
                  <c:v>92.970626985972274</c:v>
                </c:pt>
                <c:pt idx="11997">
                  <c:v>92.97837712159965</c:v>
                </c:pt>
                <c:pt idx="11998">
                  <c:v>92.986127257227025</c:v>
                </c:pt>
                <c:pt idx="11999">
                  <c:v>92.993877392854387</c:v>
                </c:pt>
                <c:pt idx="12000">
                  <c:v>93.001627528481762</c:v>
                </c:pt>
                <c:pt idx="12001">
                  <c:v>93.009377664109138</c:v>
                </c:pt>
                <c:pt idx="12002">
                  <c:v>93.017127799736514</c:v>
                </c:pt>
                <c:pt idx="12003">
                  <c:v>93.024877935363889</c:v>
                </c:pt>
                <c:pt idx="12004">
                  <c:v>93.032628070991265</c:v>
                </c:pt>
                <c:pt idx="12005">
                  <c:v>93.040378206618627</c:v>
                </c:pt>
                <c:pt idx="12006">
                  <c:v>93.048128342246002</c:v>
                </c:pt>
                <c:pt idx="12007">
                  <c:v>93.055878477873378</c:v>
                </c:pt>
                <c:pt idx="12008">
                  <c:v>93.063628613500754</c:v>
                </c:pt>
                <c:pt idx="12009">
                  <c:v>93.071378749128129</c:v>
                </c:pt>
                <c:pt idx="12010">
                  <c:v>93.079128884755505</c:v>
                </c:pt>
                <c:pt idx="12011">
                  <c:v>93.086879020382867</c:v>
                </c:pt>
                <c:pt idx="12012">
                  <c:v>93.094629156010242</c:v>
                </c:pt>
                <c:pt idx="12013">
                  <c:v>93.102379291637618</c:v>
                </c:pt>
                <c:pt idx="12014">
                  <c:v>93.110129427264994</c:v>
                </c:pt>
                <c:pt idx="12015">
                  <c:v>93.117879562892369</c:v>
                </c:pt>
                <c:pt idx="12016">
                  <c:v>93.125629698519745</c:v>
                </c:pt>
                <c:pt idx="12017">
                  <c:v>93.133379834147121</c:v>
                </c:pt>
                <c:pt idx="12018">
                  <c:v>93.141129969774482</c:v>
                </c:pt>
                <c:pt idx="12019">
                  <c:v>93.148880105401858</c:v>
                </c:pt>
                <c:pt idx="12020">
                  <c:v>93.156630241029234</c:v>
                </c:pt>
                <c:pt idx="12021">
                  <c:v>93.164380376656609</c:v>
                </c:pt>
                <c:pt idx="12022">
                  <c:v>93.172130512283985</c:v>
                </c:pt>
                <c:pt idx="12023">
                  <c:v>93.179880647911361</c:v>
                </c:pt>
                <c:pt idx="12024">
                  <c:v>93.187630783538722</c:v>
                </c:pt>
                <c:pt idx="12025">
                  <c:v>93.195380919166098</c:v>
                </c:pt>
                <c:pt idx="12026">
                  <c:v>93.203131054793474</c:v>
                </c:pt>
                <c:pt idx="12027">
                  <c:v>93.210881190420849</c:v>
                </c:pt>
                <c:pt idx="12028">
                  <c:v>93.218631326048225</c:v>
                </c:pt>
                <c:pt idx="12029">
                  <c:v>93.226381461675601</c:v>
                </c:pt>
                <c:pt idx="12030">
                  <c:v>93.234131597302977</c:v>
                </c:pt>
                <c:pt idx="12031">
                  <c:v>93.241881732930338</c:v>
                </c:pt>
                <c:pt idx="12032">
                  <c:v>93.249631868557714</c:v>
                </c:pt>
                <c:pt idx="12033">
                  <c:v>93.257382004185089</c:v>
                </c:pt>
                <c:pt idx="12034">
                  <c:v>93.265132139812465</c:v>
                </c:pt>
                <c:pt idx="12035">
                  <c:v>93.272882275439841</c:v>
                </c:pt>
                <c:pt idx="12036">
                  <c:v>93.280632411067216</c:v>
                </c:pt>
                <c:pt idx="12037">
                  <c:v>93.288382546694578</c:v>
                </c:pt>
                <c:pt idx="12038">
                  <c:v>93.296132682321954</c:v>
                </c:pt>
                <c:pt idx="12039">
                  <c:v>93.303882817949329</c:v>
                </c:pt>
                <c:pt idx="12040">
                  <c:v>93.311632953576705</c:v>
                </c:pt>
                <c:pt idx="12041">
                  <c:v>93.319383089204081</c:v>
                </c:pt>
                <c:pt idx="12042">
                  <c:v>93.327133224831456</c:v>
                </c:pt>
                <c:pt idx="12043">
                  <c:v>93.334883360458818</c:v>
                </c:pt>
                <c:pt idx="12044">
                  <c:v>93.342633496086194</c:v>
                </c:pt>
                <c:pt idx="12045">
                  <c:v>93.350383631713569</c:v>
                </c:pt>
                <c:pt idx="12046">
                  <c:v>93.358133767340945</c:v>
                </c:pt>
                <c:pt idx="12047">
                  <c:v>93.365883902968321</c:v>
                </c:pt>
                <c:pt idx="12048">
                  <c:v>93.373634038595696</c:v>
                </c:pt>
                <c:pt idx="12049">
                  <c:v>93.381384174223072</c:v>
                </c:pt>
                <c:pt idx="12050">
                  <c:v>93.389134309850434</c:v>
                </c:pt>
                <c:pt idx="12051">
                  <c:v>93.396884445477809</c:v>
                </c:pt>
                <c:pt idx="12052">
                  <c:v>93.404634581105185</c:v>
                </c:pt>
                <c:pt idx="12053">
                  <c:v>93.412384716732561</c:v>
                </c:pt>
                <c:pt idx="12054">
                  <c:v>93.420134852359936</c:v>
                </c:pt>
                <c:pt idx="12055">
                  <c:v>93.427884987987312</c:v>
                </c:pt>
                <c:pt idx="12056">
                  <c:v>93.435635123614674</c:v>
                </c:pt>
                <c:pt idx="12057">
                  <c:v>93.443385259242049</c:v>
                </c:pt>
                <c:pt idx="12058">
                  <c:v>93.451135394869425</c:v>
                </c:pt>
                <c:pt idx="12059">
                  <c:v>93.458885530496801</c:v>
                </c:pt>
                <c:pt idx="12060">
                  <c:v>93.466635666124176</c:v>
                </c:pt>
                <c:pt idx="12061">
                  <c:v>93.474385801751552</c:v>
                </c:pt>
                <c:pt idx="12062">
                  <c:v>93.482135937378928</c:v>
                </c:pt>
                <c:pt idx="12063">
                  <c:v>93.489886073006289</c:v>
                </c:pt>
                <c:pt idx="12064">
                  <c:v>93.497636208633665</c:v>
                </c:pt>
                <c:pt idx="12065">
                  <c:v>93.505386344261041</c:v>
                </c:pt>
                <c:pt idx="12066">
                  <c:v>93.513136479888416</c:v>
                </c:pt>
                <c:pt idx="12067">
                  <c:v>93.520886615515792</c:v>
                </c:pt>
                <c:pt idx="12068">
                  <c:v>93.528636751143168</c:v>
                </c:pt>
                <c:pt idx="12069">
                  <c:v>93.536386886770529</c:v>
                </c:pt>
                <c:pt idx="12070">
                  <c:v>93.544137022397905</c:v>
                </c:pt>
                <c:pt idx="12071">
                  <c:v>93.551887158025281</c:v>
                </c:pt>
                <c:pt idx="12072">
                  <c:v>93.559637293652656</c:v>
                </c:pt>
                <c:pt idx="12073">
                  <c:v>93.567387429280032</c:v>
                </c:pt>
                <c:pt idx="12074">
                  <c:v>93.575137564907408</c:v>
                </c:pt>
                <c:pt idx="12075">
                  <c:v>93.582887700534769</c:v>
                </c:pt>
                <c:pt idx="12076">
                  <c:v>93.590637836162145</c:v>
                </c:pt>
                <c:pt idx="12077">
                  <c:v>93.598387971789521</c:v>
                </c:pt>
                <c:pt idx="12078">
                  <c:v>93.606138107416896</c:v>
                </c:pt>
                <c:pt idx="12079">
                  <c:v>93.613888243044272</c:v>
                </c:pt>
                <c:pt idx="12080">
                  <c:v>93.621638378671648</c:v>
                </c:pt>
                <c:pt idx="12081">
                  <c:v>93.629388514299023</c:v>
                </c:pt>
                <c:pt idx="12082">
                  <c:v>93.637138649926385</c:v>
                </c:pt>
                <c:pt idx="12083">
                  <c:v>93.644888785553761</c:v>
                </c:pt>
                <c:pt idx="12084">
                  <c:v>93.652638921181136</c:v>
                </c:pt>
                <c:pt idx="12085">
                  <c:v>93.660389056808512</c:v>
                </c:pt>
                <c:pt idx="12086">
                  <c:v>93.668139192435888</c:v>
                </c:pt>
                <c:pt idx="12087">
                  <c:v>93.675889328063263</c:v>
                </c:pt>
                <c:pt idx="12088">
                  <c:v>93.683639463690625</c:v>
                </c:pt>
                <c:pt idx="12089">
                  <c:v>93.691389599318001</c:v>
                </c:pt>
                <c:pt idx="12090">
                  <c:v>93.699139734945376</c:v>
                </c:pt>
                <c:pt idx="12091">
                  <c:v>93.706889870572752</c:v>
                </c:pt>
                <c:pt idx="12092">
                  <c:v>93.714640006200128</c:v>
                </c:pt>
                <c:pt idx="12093">
                  <c:v>93.722390141827503</c:v>
                </c:pt>
                <c:pt idx="12094">
                  <c:v>93.730140277454879</c:v>
                </c:pt>
                <c:pt idx="12095">
                  <c:v>93.737890413082241</c:v>
                </c:pt>
                <c:pt idx="12096">
                  <c:v>93.745640548709616</c:v>
                </c:pt>
                <c:pt idx="12097">
                  <c:v>93.753390684336992</c:v>
                </c:pt>
                <c:pt idx="12098">
                  <c:v>93.761140819964368</c:v>
                </c:pt>
                <c:pt idx="12099">
                  <c:v>93.768890955591743</c:v>
                </c:pt>
                <c:pt idx="12100">
                  <c:v>93.776641091219119</c:v>
                </c:pt>
                <c:pt idx="12101">
                  <c:v>93.784391226846481</c:v>
                </c:pt>
                <c:pt idx="12102">
                  <c:v>93.792141362473856</c:v>
                </c:pt>
                <c:pt idx="12103">
                  <c:v>93.799891498101232</c:v>
                </c:pt>
                <c:pt idx="12104">
                  <c:v>93.807641633728608</c:v>
                </c:pt>
                <c:pt idx="12105">
                  <c:v>93.815391769355983</c:v>
                </c:pt>
                <c:pt idx="12106">
                  <c:v>93.823141904983359</c:v>
                </c:pt>
                <c:pt idx="12107">
                  <c:v>93.830892040610721</c:v>
                </c:pt>
                <c:pt idx="12108">
                  <c:v>93.838642176238096</c:v>
                </c:pt>
                <c:pt idx="12109">
                  <c:v>93.846392311865472</c:v>
                </c:pt>
                <c:pt idx="12110">
                  <c:v>93.854142447492848</c:v>
                </c:pt>
                <c:pt idx="12111">
                  <c:v>93.861892583120223</c:v>
                </c:pt>
                <c:pt idx="12112">
                  <c:v>93.869642718747599</c:v>
                </c:pt>
                <c:pt idx="12113">
                  <c:v>93.877392854374975</c:v>
                </c:pt>
                <c:pt idx="12114">
                  <c:v>93.885142990002336</c:v>
                </c:pt>
                <c:pt idx="12115">
                  <c:v>93.892893125629712</c:v>
                </c:pt>
                <c:pt idx="12116">
                  <c:v>93.900643261257088</c:v>
                </c:pt>
                <c:pt idx="12117">
                  <c:v>93.908393396884463</c:v>
                </c:pt>
                <c:pt idx="12118">
                  <c:v>93.916143532511839</c:v>
                </c:pt>
                <c:pt idx="12119">
                  <c:v>93.923893668139215</c:v>
                </c:pt>
                <c:pt idx="12120">
                  <c:v>93.931643803766576</c:v>
                </c:pt>
                <c:pt idx="12121">
                  <c:v>93.939393939393952</c:v>
                </c:pt>
                <c:pt idx="12122">
                  <c:v>93.947144075021328</c:v>
                </c:pt>
                <c:pt idx="12123">
                  <c:v>93.954894210648703</c:v>
                </c:pt>
                <c:pt idx="12124">
                  <c:v>93.962644346276079</c:v>
                </c:pt>
                <c:pt idx="12125">
                  <c:v>93.970394481903455</c:v>
                </c:pt>
                <c:pt idx="12126">
                  <c:v>93.97814461753083</c:v>
                </c:pt>
                <c:pt idx="12127">
                  <c:v>93.985894753158192</c:v>
                </c:pt>
                <c:pt idx="12128">
                  <c:v>93.993644888785568</c:v>
                </c:pt>
                <c:pt idx="12129">
                  <c:v>94.001395024412943</c:v>
                </c:pt>
                <c:pt idx="12130">
                  <c:v>94.009145160040319</c:v>
                </c:pt>
                <c:pt idx="12131">
                  <c:v>94.016895295667695</c:v>
                </c:pt>
                <c:pt idx="12132">
                  <c:v>94.02464543129507</c:v>
                </c:pt>
                <c:pt idx="12133">
                  <c:v>94.032395566922432</c:v>
                </c:pt>
                <c:pt idx="12134">
                  <c:v>94.040145702549808</c:v>
                </c:pt>
                <c:pt idx="12135">
                  <c:v>94.047895838177183</c:v>
                </c:pt>
                <c:pt idx="12136">
                  <c:v>94.055645973804559</c:v>
                </c:pt>
                <c:pt idx="12137">
                  <c:v>94.063396109431935</c:v>
                </c:pt>
                <c:pt idx="12138">
                  <c:v>94.07114624505931</c:v>
                </c:pt>
                <c:pt idx="12139">
                  <c:v>94.078896380686686</c:v>
                </c:pt>
                <c:pt idx="12140">
                  <c:v>94.086646516314048</c:v>
                </c:pt>
                <c:pt idx="12141">
                  <c:v>94.094396651941423</c:v>
                </c:pt>
                <c:pt idx="12142">
                  <c:v>94.102146787568799</c:v>
                </c:pt>
                <c:pt idx="12143">
                  <c:v>94.109896923196175</c:v>
                </c:pt>
                <c:pt idx="12144">
                  <c:v>94.11764705882355</c:v>
                </c:pt>
                <c:pt idx="12145">
                  <c:v>94.125397194450926</c:v>
                </c:pt>
                <c:pt idx="12146">
                  <c:v>94.133147330078287</c:v>
                </c:pt>
                <c:pt idx="12147">
                  <c:v>94.140897465705663</c:v>
                </c:pt>
                <c:pt idx="12148">
                  <c:v>94.148647601333039</c:v>
                </c:pt>
                <c:pt idx="12149">
                  <c:v>94.156397736960415</c:v>
                </c:pt>
                <c:pt idx="12150">
                  <c:v>94.16414787258779</c:v>
                </c:pt>
                <c:pt idx="12151">
                  <c:v>94.171898008215166</c:v>
                </c:pt>
                <c:pt idx="12152">
                  <c:v>94.179648143842527</c:v>
                </c:pt>
                <c:pt idx="12153">
                  <c:v>94.187398279469903</c:v>
                </c:pt>
                <c:pt idx="12154">
                  <c:v>94.195148415097279</c:v>
                </c:pt>
                <c:pt idx="12155">
                  <c:v>94.202898550724655</c:v>
                </c:pt>
                <c:pt idx="12156">
                  <c:v>94.21064868635203</c:v>
                </c:pt>
                <c:pt idx="12157">
                  <c:v>94.218398821979406</c:v>
                </c:pt>
                <c:pt idx="12158">
                  <c:v>94.226148957606782</c:v>
                </c:pt>
                <c:pt idx="12159">
                  <c:v>94.233899093234143</c:v>
                </c:pt>
                <c:pt idx="12160">
                  <c:v>94.241649228861519</c:v>
                </c:pt>
                <c:pt idx="12161">
                  <c:v>94.249399364488895</c:v>
                </c:pt>
                <c:pt idx="12162">
                  <c:v>94.25714950011627</c:v>
                </c:pt>
                <c:pt idx="12163">
                  <c:v>94.264899635743646</c:v>
                </c:pt>
                <c:pt idx="12164">
                  <c:v>94.272649771371022</c:v>
                </c:pt>
                <c:pt idx="12165">
                  <c:v>94.280399906998383</c:v>
                </c:pt>
                <c:pt idx="12166">
                  <c:v>94.288150042625759</c:v>
                </c:pt>
                <c:pt idx="12167">
                  <c:v>94.295900178253135</c:v>
                </c:pt>
                <c:pt idx="12168">
                  <c:v>94.30365031388051</c:v>
                </c:pt>
                <c:pt idx="12169">
                  <c:v>94.311400449507886</c:v>
                </c:pt>
                <c:pt idx="12170">
                  <c:v>94.319150585135262</c:v>
                </c:pt>
                <c:pt idx="12171">
                  <c:v>94.326900720762637</c:v>
                </c:pt>
                <c:pt idx="12172">
                  <c:v>94.334650856389999</c:v>
                </c:pt>
                <c:pt idx="12173">
                  <c:v>94.342400992017375</c:v>
                </c:pt>
                <c:pt idx="12174">
                  <c:v>94.35015112764475</c:v>
                </c:pt>
                <c:pt idx="12175">
                  <c:v>94.357901263272126</c:v>
                </c:pt>
                <c:pt idx="12176">
                  <c:v>94.365651398899502</c:v>
                </c:pt>
                <c:pt idx="12177">
                  <c:v>94.373401534526877</c:v>
                </c:pt>
                <c:pt idx="12178">
                  <c:v>94.381151670154239</c:v>
                </c:pt>
                <c:pt idx="12179">
                  <c:v>94.388901805781614</c:v>
                </c:pt>
                <c:pt idx="12180">
                  <c:v>94.39665194140899</c:v>
                </c:pt>
                <c:pt idx="12181">
                  <c:v>94.404402077036366</c:v>
                </c:pt>
                <c:pt idx="12182">
                  <c:v>94.412152212663742</c:v>
                </c:pt>
                <c:pt idx="12183">
                  <c:v>94.419902348291117</c:v>
                </c:pt>
                <c:pt idx="12184">
                  <c:v>94.427652483918479</c:v>
                </c:pt>
                <c:pt idx="12185">
                  <c:v>94.435402619545854</c:v>
                </c:pt>
                <c:pt idx="12186">
                  <c:v>94.44315275517323</c:v>
                </c:pt>
                <c:pt idx="12187">
                  <c:v>94.450902890800606</c:v>
                </c:pt>
                <c:pt idx="12188">
                  <c:v>94.458653026427982</c:v>
                </c:pt>
                <c:pt idx="12189">
                  <c:v>94.466403162055357</c:v>
                </c:pt>
                <c:pt idx="12190">
                  <c:v>94.474153297682733</c:v>
                </c:pt>
                <c:pt idx="12191">
                  <c:v>94.481903433310094</c:v>
                </c:pt>
                <c:pt idx="12192">
                  <c:v>94.48965356893747</c:v>
                </c:pt>
                <c:pt idx="12193">
                  <c:v>94.497403704564846</c:v>
                </c:pt>
                <c:pt idx="12194">
                  <c:v>94.505153840192222</c:v>
                </c:pt>
                <c:pt idx="12195">
                  <c:v>94.512903975819597</c:v>
                </c:pt>
                <c:pt idx="12196">
                  <c:v>94.520654111446973</c:v>
                </c:pt>
                <c:pt idx="12197">
                  <c:v>94.528404247074334</c:v>
                </c:pt>
                <c:pt idx="12198">
                  <c:v>94.53615438270171</c:v>
                </c:pt>
                <c:pt idx="12199">
                  <c:v>94.543904518329086</c:v>
                </c:pt>
                <c:pt idx="12200">
                  <c:v>94.551654653956462</c:v>
                </c:pt>
                <c:pt idx="12201">
                  <c:v>94.559404789583837</c:v>
                </c:pt>
                <c:pt idx="12202">
                  <c:v>94.567154925211213</c:v>
                </c:pt>
                <c:pt idx="12203">
                  <c:v>94.574905060838589</c:v>
                </c:pt>
                <c:pt idx="12204">
                  <c:v>94.58265519646595</c:v>
                </c:pt>
                <c:pt idx="12205">
                  <c:v>94.590405332093326</c:v>
                </c:pt>
                <c:pt idx="12206">
                  <c:v>94.598155467720701</c:v>
                </c:pt>
                <c:pt idx="12207">
                  <c:v>94.605905603348077</c:v>
                </c:pt>
                <c:pt idx="12208">
                  <c:v>94.613655738975453</c:v>
                </c:pt>
                <c:pt idx="12209">
                  <c:v>94.621405874602829</c:v>
                </c:pt>
                <c:pt idx="12210">
                  <c:v>94.62915601023019</c:v>
                </c:pt>
                <c:pt idx="12211">
                  <c:v>94.636906145857566</c:v>
                </c:pt>
                <c:pt idx="12212">
                  <c:v>94.644656281484941</c:v>
                </c:pt>
                <c:pt idx="12213">
                  <c:v>94.652406417112317</c:v>
                </c:pt>
                <c:pt idx="12214">
                  <c:v>94.660156552739693</c:v>
                </c:pt>
                <c:pt idx="12215">
                  <c:v>94.667906688367069</c:v>
                </c:pt>
                <c:pt idx="12216">
                  <c:v>94.67565682399443</c:v>
                </c:pt>
                <c:pt idx="12217">
                  <c:v>94.683406959621806</c:v>
                </c:pt>
                <c:pt idx="12218">
                  <c:v>94.691157095249181</c:v>
                </c:pt>
                <c:pt idx="12219">
                  <c:v>94.698907230876557</c:v>
                </c:pt>
                <c:pt idx="12220">
                  <c:v>94.706657366503933</c:v>
                </c:pt>
                <c:pt idx="12221">
                  <c:v>94.714407502131309</c:v>
                </c:pt>
                <c:pt idx="12222">
                  <c:v>94.722157637758684</c:v>
                </c:pt>
                <c:pt idx="12223">
                  <c:v>94.729907773386046</c:v>
                </c:pt>
                <c:pt idx="12224">
                  <c:v>94.737657909013421</c:v>
                </c:pt>
                <c:pt idx="12225">
                  <c:v>94.745408044640797</c:v>
                </c:pt>
                <c:pt idx="12226">
                  <c:v>94.753158180268173</c:v>
                </c:pt>
                <c:pt idx="12227">
                  <c:v>94.760908315895549</c:v>
                </c:pt>
                <c:pt idx="12228">
                  <c:v>94.768658451522924</c:v>
                </c:pt>
                <c:pt idx="12229">
                  <c:v>94.776408587150286</c:v>
                </c:pt>
                <c:pt idx="12230">
                  <c:v>94.784158722777661</c:v>
                </c:pt>
                <c:pt idx="12231">
                  <c:v>94.791908858405037</c:v>
                </c:pt>
                <c:pt idx="12232">
                  <c:v>94.799658994032413</c:v>
                </c:pt>
                <c:pt idx="12233">
                  <c:v>94.807409129659789</c:v>
                </c:pt>
                <c:pt idx="12234">
                  <c:v>94.815159265287164</c:v>
                </c:pt>
                <c:pt idx="12235">
                  <c:v>94.82290940091454</c:v>
                </c:pt>
                <c:pt idx="12236">
                  <c:v>94.830659536541901</c:v>
                </c:pt>
                <c:pt idx="12237">
                  <c:v>94.838409672169277</c:v>
                </c:pt>
                <c:pt idx="12238">
                  <c:v>94.846159807796653</c:v>
                </c:pt>
                <c:pt idx="12239">
                  <c:v>94.853909943424028</c:v>
                </c:pt>
                <c:pt idx="12240">
                  <c:v>94.861660079051404</c:v>
                </c:pt>
                <c:pt idx="12241">
                  <c:v>94.86941021467878</c:v>
                </c:pt>
                <c:pt idx="12242">
                  <c:v>94.877160350306141</c:v>
                </c:pt>
                <c:pt idx="12243">
                  <c:v>94.884910485933517</c:v>
                </c:pt>
                <c:pt idx="12244">
                  <c:v>94.892660621560893</c:v>
                </c:pt>
                <c:pt idx="12245">
                  <c:v>94.900410757188268</c:v>
                </c:pt>
                <c:pt idx="12246">
                  <c:v>94.908160892815644</c:v>
                </c:pt>
                <c:pt idx="12247">
                  <c:v>94.91591102844302</c:v>
                </c:pt>
                <c:pt idx="12248">
                  <c:v>94.923661164070381</c:v>
                </c:pt>
                <c:pt idx="12249">
                  <c:v>94.931411299697757</c:v>
                </c:pt>
                <c:pt idx="12250">
                  <c:v>94.939161435325133</c:v>
                </c:pt>
                <c:pt idx="12251">
                  <c:v>94.946911570952508</c:v>
                </c:pt>
                <c:pt idx="12252">
                  <c:v>94.954661706579884</c:v>
                </c:pt>
                <c:pt idx="12253">
                  <c:v>94.96241184220726</c:v>
                </c:pt>
                <c:pt idx="12254">
                  <c:v>94.970161977834636</c:v>
                </c:pt>
                <c:pt idx="12255">
                  <c:v>94.977912113461997</c:v>
                </c:pt>
                <c:pt idx="12256">
                  <c:v>94.985662249089373</c:v>
                </c:pt>
                <c:pt idx="12257">
                  <c:v>94.993412384716748</c:v>
                </c:pt>
                <c:pt idx="12258">
                  <c:v>95.001162520344124</c:v>
                </c:pt>
                <c:pt idx="12259">
                  <c:v>95.0089126559715</c:v>
                </c:pt>
                <c:pt idx="12260">
                  <c:v>95.016662791598876</c:v>
                </c:pt>
                <c:pt idx="12261">
                  <c:v>95.024412927226237</c:v>
                </c:pt>
                <c:pt idx="12262">
                  <c:v>95.032163062853613</c:v>
                </c:pt>
                <c:pt idx="12263">
                  <c:v>95.039913198480988</c:v>
                </c:pt>
                <c:pt idx="12264">
                  <c:v>95.047663334108364</c:v>
                </c:pt>
                <c:pt idx="12265">
                  <c:v>95.05541346973574</c:v>
                </c:pt>
                <c:pt idx="12266">
                  <c:v>95.063163605363115</c:v>
                </c:pt>
                <c:pt idx="12267">
                  <c:v>95.070913740990491</c:v>
                </c:pt>
                <c:pt idx="12268">
                  <c:v>95.078663876617853</c:v>
                </c:pt>
                <c:pt idx="12269">
                  <c:v>95.086414012245228</c:v>
                </c:pt>
                <c:pt idx="12270">
                  <c:v>95.094164147872604</c:v>
                </c:pt>
                <c:pt idx="12271">
                  <c:v>95.10191428349998</c:v>
                </c:pt>
                <c:pt idx="12272">
                  <c:v>95.109664419127355</c:v>
                </c:pt>
                <c:pt idx="12273">
                  <c:v>95.117414554754731</c:v>
                </c:pt>
                <c:pt idx="12274">
                  <c:v>95.125164690382093</c:v>
                </c:pt>
                <c:pt idx="12275">
                  <c:v>95.132914826009468</c:v>
                </c:pt>
                <c:pt idx="12276">
                  <c:v>95.140664961636844</c:v>
                </c:pt>
                <c:pt idx="12277">
                  <c:v>95.14841509726422</c:v>
                </c:pt>
                <c:pt idx="12278">
                  <c:v>95.156165232891595</c:v>
                </c:pt>
                <c:pt idx="12279">
                  <c:v>95.163915368518971</c:v>
                </c:pt>
                <c:pt idx="12280">
                  <c:v>95.171665504146333</c:v>
                </c:pt>
                <c:pt idx="12281">
                  <c:v>95.179415639773708</c:v>
                </c:pt>
                <c:pt idx="12282">
                  <c:v>95.187165775401084</c:v>
                </c:pt>
                <c:pt idx="12283">
                  <c:v>95.19491591102846</c:v>
                </c:pt>
                <c:pt idx="12284">
                  <c:v>95.202666046655835</c:v>
                </c:pt>
                <c:pt idx="12285">
                  <c:v>95.210416182283211</c:v>
                </c:pt>
                <c:pt idx="12286">
                  <c:v>95.218166317910587</c:v>
                </c:pt>
                <c:pt idx="12287">
                  <c:v>95.225916453537948</c:v>
                </c:pt>
                <c:pt idx="12288">
                  <c:v>95.233666589165324</c:v>
                </c:pt>
                <c:pt idx="12289">
                  <c:v>95.2414167247927</c:v>
                </c:pt>
                <c:pt idx="12290">
                  <c:v>95.249166860420075</c:v>
                </c:pt>
                <c:pt idx="12291">
                  <c:v>95.256916996047451</c:v>
                </c:pt>
                <c:pt idx="12292">
                  <c:v>95.264667131674827</c:v>
                </c:pt>
                <c:pt idx="12293">
                  <c:v>95.272417267302188</c:v>
                </c:pt>
                <c:pt idx="12294">
                  <c:v>95.280167402929564</c:v>
                </c:pt>
                <c:pt idx="12295">
                  <c:v>95.28791753855694</c:v>
                </c:pt>
                <c:pt idx="12296">
                  <c:v>95.295667674184315</c:v>
                </c:pt>
                <c:pt idx="12297">
                  <c:v>95.303417809811691</c:v>
                </c:pt>
                <c:pt idx="12298">
                  <c:v>95.311167945439067</c:v>
                </c:pt>
                <c:pt idx="12299">
                  <c:v>95.318918081066442</c:v>
                </c:pt>
                <c:pt idx="12300">
                  <c:v>95.326668216693804</c:v>
                </c:pt>
                <c:pt idx="12301">
                  <c:v>95.33441835232118</c:v>
                </c:pt>
                <c:pt idx="12302">
                  <c:v>95.342168487948555</c:v>
                </c:pt>
                <c:pt idx="12303">
                  <c:v>95.349918623575931</c:v>
                </c:pt>
                <c:pt idx="12304">
                  <c:v>95.357668759203307</c:v>
                </c:pt>
                <c:pt idx="12305">
                  <c:v>95.365418894830682</c:v>
                </c:pt>
                <c:pt idx="12306">
                  <c:v>95.373169030458044</c:v>
                </c:pt>
                <c:pt idx="12307">
                  <c:v>95.38091916608542</c:v>
                </c:pt>
                <c:pt idx="12308">
                  <c:v>95.388669301712795</c:v>
                </c:pt>
                <c:pt idx="12309">
                  <c:v>95.396419437340171</c:v>
                </c:pt>
                <c:pt idx="12310">
                  <c:v>95.404169572967547</c:v>
                </c:pt>
                <c:pt idx="12311">
                  <c:v>95.411919708594922</c:v>
                </c:pt>
                <c:pt idx="12312">
                  <c:v>95.419669844222298</c:v>
                </c:pt>
                <c:pt idx="12313">
                  <c:v>95.42741997984966</c:v>
                </c:pt>
                <c:pt idx="12314">
                  <c:v>95.435170115477035</c:v>
                </c:pt>
                <c:pt idx="12315">
                  <c:v>95.442920251104411</c:v>
                </c:pt>
                <c:pt idx="12316">
                  <c:v>95.450670386731787</c:v>
                </c:pt>
                <c:pt idx="12317">
                  <c:v>95.458420522359162</c:v>
                </c:pt>
                <c:pt idx="12318">
                  <c:v>95.466170657986538</c:v>
                </c:pt>
                <c:pt idx="12319">
                  <c:v>95.4739207936139</c:v>
                </c:pt>
                <c:pt idx="12320">
                  <c:v>95.481670929241275</c:v>
                </c:pt>
                <c:pt idx="12321">
                  <c:v>95.489421064868651</c:v>
                </c:pt>
                <c:pt idx="12322">
                  <c:v>95.497171200496027</c:v>
                </c:pt>
                <c:pt idx="12323">
                  <c:v>95.504921336123402</c:v>
                </c:pt>
                <c:pt idx="12324">
                  <c:v>95.512671471750778</c:v>
                </c:pt>
                <c:pt idx="12325">
                  <c:v>95.52042160737814</c:v>
                </c:pt>
                <c:pt idx="12326">
                  <c:v>95.528171743005515</c:v>
                </c:pt>
                <c:pt idx="12327">
                  <c:v>95.535921878632891</c:v>
                </c:pt>
                <c:pt idx="12328">
                  <c:v>95.543672014260267</c:v>
                </c:pt>
                <c:pt idx="12329">
                  <c:v>95.551422149887642</c:v>
                </c:pt>
                <c:pt idx="12330">
                  <c:v>95.559172285515018</c:v>
                </c:pt>
                <c:pt idx="12331">
                  <c:v>95.566922421142394</c:v>
                </c:pt>
                <c:pt idx="12332">
                  <c:v>95.574672556769755</c:v>
                </c:pt>
                <c:pt idx="12333">
                  <c:v>95.582422692397131</c:v>
                </c:pt>
                <c:pt idx="12334">
                  <c:v>95.590172828024507</c:v>
                </c:pt>
                <c:pt idx="12335">
                  <c:v>95.597922963651882</c:v>
                </c:pt>
                <c:pt idx="12336">
                  <c:v>95.605673099279258</c:v>
                </c:pt>
                <c:pt idx="12337">
                  <c:v>95.613423234906634</c:v>
                </c:pt>
                <c:pt idx="12338">
                  <c:v>95.621173370533995</c:v>
                </c:pt>
                <c:pt idx="12339">
                  <c:v>95.628923506161371</c:v>
                </c:pt>
                <c:pt idx="12340">
                  <c:v>95.636673641788747</c:v>
                </c:pt>
                <c:pt idx="12341">
                  <c:v>95.644423777416122</c:v>
                </c:pt>
                <c:pt idx="12342">
                  <c:v>95.652173913043498</c:v>
                </c:pt>
                <c:pt idx="12343">
                  <c:v>95.659924048670874</c:v>
                </c:pt>
                <c:pt idx="12344">
                  <c:v>95.667674184298249</c:v>
                </c:pt>
                <c:pt idx="12345">
                  <c:v>95.675424319925611</c:v>
                </c:pt>
                <c:pt idx="12346">
                  <c:v>95.683174455552987</c:v>
                </c:pt>
                <c:pt idx="12347">
                  <c:v>95.690924591180362</c:v>
                </c:pt>
                <c:pt idx="12348">
                  <c:v>95.698674726807738</c:v>
                </c:pt>
                <c:pt idx="12349">
                  <c:v>95.706424862435114</c:v>
                </c:pt>
                <c:pt idx="12350">
                  <c:v>95.714174998062489</c:v>
                </c:pt>
                <c:pt idx="12351">
                  <c:v>95.721925133689851</c:v>
                </c:pt>
                <c:pt idx="12352">
                  <c:v>95.729675269317227</c:v>
                </c:pt>
                <c:pt idx="12353">
                  <c:v>95.737425404944602</c:v>
                </c:pt>
                <c:pt idx="12354">
                  <c:v>95.745175540571978</c:v>
                </c:pt>
                <c:pt idx="12355">
                  <c:v>95.752925676199354</c:v>
                </c:pt>
                <c:pt idx="12356">
                  <c:v>95.760675811826729</c:v>
                </c:pt>
                <c:pt idx="12357">
                  <c:v>95.768425947454091</c:v>
                </c:pt>
                <c:pt idx="12358">
                  <c:v>95.776176083081467</c:v>
                </c:pt>
                <c:pt idx="12359">
                  <c:v>95.783926218708842</c:v>
                </c:pt>
                <c:pt idx="12360">
                  <c:v>95.791676354336218</c:v>
                </c:pt>
                <c:pt idx="12361">
                  <c:v>95.799426489963594</c:v>
                </c:pt>
                <c:pt idx="12362">
                  <c:v>95.807176625590969</c:v>
                </c:pt>
                <c:pt idx="12363">
                  <c:v>95.814926761218345</c:v>
                </c:pt>
                <c:pt idx="12364">
                  <c:v>95.822676896845707</c:v>
                </c:pt>
                <c:pt idx="12365">
                  <c:v>95.830427032473082</c:v>
                </c:pt>
                <c:pt idx="12366">
                  <c:v>95.838177168100458</c:v>
                </c:pt>
                <c:pt idx="12367">
                  <c:v>95.845927303727834</c:v>
                </c:pt>
                <c:pt idx="12368">
                  <c:v>95.853677439355209</c:v>
                </c:pt>
                <c:pt idx="12369">
                  <c:v>95.861427574982585</c:v>
                </c:pt>
                <c:pt idx="12370">
                  <c:v>95.869177710609947</c:v>
                </c:pt>
                <c:pt idx="12371">
                  <c:v>95.876927846237322</c:v>
                </c:pt>
                <c:pt idx="12372">
                  <c:v>95.884677981864698</c:v>
                </c:pt>
                <c:pt idx="12373">
                  <c:v>95.892428117492074</c:v>
                </c:pt>
                <c:pt idx="12374">
                  <c:v>95.900178253119449</c:v>
                </c:pt>
                <c:pt idx="12375">
                  <c:v>95.907928388746825</c:v>
                </c:pt>
                <c:pt idx="12376">
                  <c:v>95.915678524374201</c:v>
                </c:pt>
                <c:pt idx="12377">
                  <c:v>95.923428660001562</c:v>
                </c:pt>
                <c:pt idx="12378">
                  <c:v>95.931178795628938</c:v>
                </c:pt>
                <c:pt idx="12379">
                  <c:v>95.938928931256314</c:v>
                </c:pt>
                <c:pt idx="12380">
                  <c:v>95.946679066883689</c:v>
                </c:pt>
                <c:pt idx="12381">
                  <c:v>95.954429202511065</c:v>
                </c:pt>
                <c:pt idx="12382">
                  <c:v>95.962179338138441</c:v>
                </c:pt>
                <c:pt idx="12383">
                  <c:v>95.969929473765802</c:v>
                </c:pt>
                <c:pt idx="12384">
                  <c:v>95.977679609393178</c:v>
                </c:pt>
                <c:pt idx="12385">
                  <c:v>95.985429745020554</c:v>
                </c:pt>
                <c:pt idx="12386">
                  <c:v>95.993179880647929</c:v>
                </c:pt>
                <c:pt idx="12387">
                  <c:v>96.000930016275305</c:v>
                </c:pt>
                <c:pt idx="12388">
                  <c:v>96.008680151902681</c:v>
                </c:pt>
                <c:pt idx="12389">
                  <c:v>96.016430287530042</c:v>
                </c:pt>
                <c:pt idx="12390">
                  <c:v>96.024180423157418</c:v>
                </c:pt>
                <c:pt idx="12391">
                  <c:v>96.031930558784794</c:v>
                </c:pt>
                <c:pt idx="12392">
                  <c:v>96.039680694412169</c:v>
                </c:pt>
                <c:pt idx="12393">
                  <c:v>96.047430830039545</c:v>
                </c:pt>
                <c:pt idx="12394">
                  <c:v>96.055180965666921</c:v>
                </c:pt>
                <c:pt idx="12395">
                  <c:v>96.062931101294296</c:v>
                </c:pt>
                <c:pt idx="12396">
                  <c:v>96.070681236921658</c:v>
                </c:pt>
                <c:pt idx="12397">
                  <c:v>96.078431372549034</c:v>
                </c:pt>
                <c:pt idx="12398">
                  <c:v>96.086181508176409</c:v>
                </c:pt>
                <c:pt idx="12399">
                  <c:v>96.093931643803785</c:v>
                </c:pt>
                <c:pt idx="12400">
                  <c:v>96.101681779431161</c:v>
                </c:pt>
                <c:pt idx="12401">
                  <c:v>96.109431915058536</c:v>
                </c:pt>
                <c:pt idx="12402">
                  <c:v>96.117182050685898</c:v>
                </c:pt>
                <c:pt idx="12403">
                  <c:v>96.124932186313274</c:v>
                </c:pt>
                <c:pt idx="12404">
                  <c:v>96.132682321940649</c:v>
                </c:pt>
                <c:pt idx="12405">
                  <c:v>96.140432457568025</c:v>
                </c:pt>
                <c:pt idx="12406">
                  <c:v>96.148182593195401</c:v>
                </c:pt>
                <c:pt idx="12407">
                  <c:v>96.155932728822776</c:v>
                </c:pt>
                <c:pt idx="12408">
                  <c:v>96.163682864450152</c:v>
                </c:pt>
                <c:pt idx="12409">
                  <c:v>96.171433000077513</c:v>
                </c:pt>
                <c:pt idx="12410">
                  <c:v>96.179183135704889</c:v>
                </c:pt>
                <c:pt idx="12411">
                  <c:v>96.186933271332265</c:v>
                </c:pt>
                <c:pt idx="12412">
                  <c:v>96.194683406959641</c:v>
                </c:pt>
                <c:pt idx="12413">
                  <c:v>96.202433542587016</c:v>
                </c:pt>
                <c:pt idx="12414">
                  <c:v>96.210183678214392</c:v>
                </c:pt>
                <c:pt idx="12415">
                  <c:v>96.217933813841753</c:v>
                </c:pt>
                <c:pt idx="12416">
                  <c:v>96.225683949469129</c:v>
                </c:pt>
                <c:pt idx="12417">
                  <c:v>96.233434085096505</c:v>
                </c:pt>
                <c:pt idx="12418">
                  <c:v>96.241184220723881</c:v>
                </c:pt>
                <c:pt idx="12419">
                  <c:v>96.248934356351256</c:v>
                </c:pt>
                <c:pt idx="12420">
                  <c:v>96.256684491978632</c:v>
                </c:pt>
                <c:pt idx="12421">
                  <c:v>96.264434627605993</c:v>
                </c:pt>
                <c:pt idx="12422">
                  <c:v>96.272184763233369</c:v>
                </c:pt>
                <c:pt idx="12423">
                  <c:v>96.279934898860745</c:v>
                </c:pt>
                <c:pt idx="12424">
                  <c:v>96.287685034488121</c:v>
                </c:pt>
                <c:pt idx="12425">
                  <c:v>96.295435170115496</c:v>
                </c:pt>
                <c:pt idx="12426">
                  <c:v>96.303185305742872</c:v>
                </c:pt>
                <c:pt idx="12427">
                  <c:v>96.310935441370248</c:v>
                </c:pt>
                <c:pt idx="12428">
                  <c:v>96.318685576997609</c:v>
                </c:pt>
                <c:pt idx="12429">
                  <c:v>96.326435712624985</c:v>
                </c:pt>
                <c:pt idx="12430">
                  <c:v>96.334185848252361</c:v>
                </c:pt>
                <c:pt idx="12431">
                  <c:v>96.341935983879736</c:v>
                </c:pt>
                <c:pt idx="12432">
                  <c:v>96.349686119507112</c:v>
                </c:pt>
                <c:pt idx="12433">
                  <c:v>96.357436255134488</c:v>
                </c:pt>
                <c:pt idx="12434">
                  <c:v>96.365186390761849</c:v>
                </c:pt>
                <c:pt idx="12435">
                  <c:v>96.372936526389225</c:v>
                </c:pt>
                <c:pt idx="12436">
                  <c:v>96.380686662016601</c:v>
                </c:pt>
                <c:pt idx="12437">
                  <c:v>96.388436797643976</c:v>
                </c:pt>
                <c:pt idx="12438">
                  <c:v>96.396186933271352</c:v>
                </c:pt>
                <c:pt idx="12439">
                  <c:v>96.403937068898728</c:v>
                </c:pt>
                <c:pt idx="12440">
                  <c:v>96.411687204526103</c:v>
                </c:pt>
                <c:pt idx="12441">
                  <c:v>96.419437340153465</c:v>
                </c:pt>
                <c:pt idx="12442">
                  <c:v>96.42718747578084</c:v>
                </c:pt>
                <c:pt idx="12443">
                  <c:v>96.434937611408216</c:v>
                </c:pt>
                <c:pt idx="12444">
                  <c:v>96.442687747035592</c:v>
                </c:pt>
                <c:pt idx="12445">
                  <c:v>96.450437882662968</c:v>
                </c:pt>
                <c:pt idx="12446">
                  <c:v>96.458188018290343</c:v>
                </c:pt>
                <c:pt idx="12447">
                  <c:v>96.465938153917705</c:v>
                </c:pt>
                <c:pt idx="12448">
                  <c:v>96.47368828954508</c:v>
                </c:pt>
                <c:pt idx="12449">
                  <c:v>96.481438425172456</c:v>
                </c:pt>
                <c:pt idx="12450">
                  <c:v>96.489188560799832</c:v>
                </c:pt>
                <c:pt idx="12451">
                  <c:v>96.496938696427208</c:v>
                </c:pt>
                <c:pt idx="12452">
                  <c:v>96.504688832054583</c:v>
                </c:pt>
                <c:pt idx="12453">
                  <c:v>96.512438967681945</c:v>
                </c:pt>
                <c:pt idx="12454">
                  <c:v>96.52018910330932</c:v>
                </c:pt>
                <c:pt idx="12455">
                  <c:v>96.527939238936696</c:v>
                </c:pt>
                <c:pt idx="12456">
                  <c:v>96.535689374564072</c:v>
                </c:pt>
                <c:pt idx="12457">
                  <c:v>96.543439510191448</c:v>
                </c:pt>
                <c:pt idx="12458">
                  <c:v>96.551189645818823</c:v>
                </c:pt>
                <c:pt idx="12459">
                  <c:v>96.558939781446199</c:v>
                </c:pt>
                <c:pt idx="12460">
                  <c:v>96.56668991707356</c:v>
                </c:pt>
                <c:pt idx="12461">
                  <c:v>96.574440052700936</c:v>
                </c:pt>
                <c:pt idx="12462">
                  <c:v>96.582190188328312</c:v>
                </c:pt>
                <c:pt idx="12463">
                  <c:v>96.589940323955688</c:v>
                </c:pt>
                <c:pt idx="12464">
                  <c:v>96.597690459583063</c:v>
                </c:pt>
                <c:pt idx="12465">
                  <c:v>96.605440595210439</c:v>
                </c:pt>
                <c:pt idx="12466">
                  <c:v>96.6131907308378</c:v>
                </c:pt>
                <c:pt idx="12467">
                  <c:v>96.620940866465176</c:v>
                </c:pt>
                <c:pt idx="12468">
                  <c:v>96.628691002092552</c:v>
                </c:pt>
                <c:pt idx="12469">
                  <c:v>96.636441137719927</c:v>
                </c:pt>
                <c:pt idx="12470">
                  <c:v>96.644191273347303</c:v>
                </c:pt>
                <c:pt idx="12471">
                  <c:v>96.651941408974679</c:v>
                </c:pt>
                <c:pt idx="12472">
                  <c:v>96.659691544602055</c:v>
                </c:pt>
                <c:pt idx="12473">
                  <c:v>96.667441680229416</c:v>
                </c:pt>
                <c:pt idx="12474">
                  <c:v>96.675191815856792</c:v>
                </c:pt>
                <c:pt idx="12475">
                  <c:v>96.682941951484167</c:v>
                </c:pt>
                <c:pt idx="12476">
                  <c:v>96.690692087111543</c:v>
                </c:pt>
                <c:pt idx="12477">
                  <c:v>96.698442222738919</c:v>
                </c:pt>
                <c:pt idx="12478">
                  <c:v>96.706192358366295</c:v>
                </c:pt>
                <c:pt idx="12479">
                  <c:v>96.713942493993656</c:v>
                </c:pt>
                <c:pt idx="12480">
                  <c:v>96.721692629621032</c:v>
                </c:pt>
                <c:pt idx="12481">
                  <c:v>96.729442765248407</c:v>
                </c:pt>
                <c:pt idx="12482">
                  <c:v>96.737192900875783</c:v>
                </c:pt>
                <c:pt idx="12483">
                  <c:v>96.744943036503159</c:v>
                </c:pt>
                <c:pt idx="12484">
                  <c:v>96.752693172130535</c:v>
                </c:pt>
                <c:pt idx="12485">
                  <c:v>96.76044330775791</c:v>
                </c:pt>
                <c:pt idx="12486">
                  <c:v>96.768193443385272</c:v>
                </c:pt>
                <c:pt idx="12487">
                  <c:v>96.775943579012647</c:v>
                </c:pt>
                <c:pt idx="12488">
                  <c:v>96.783693714640023</c:v>
                </c:pt>
                <c:pt idx="12489">
                  <c:v>96.791443850267399</c:v>
                </c:pt>
                <c:pt idx="12490">
                  <c:v>96.799193985894775</c:v>
                </c:pt>
                <c:pt idx="12491">
                  <c:v>96.80694412152215</c:v>
                </c:pt>
                <c:pt idx="12492">
                  <c:v>96.814694257149512</c:v>
                </c:pt>
                <c:pt idx="12493">
                  <c:v>96.822444392776887</c:v>
                </c:pt>
                <c:pt idx="12494">
                  <c:v>96.830194528404263</c:v>
                </c:pt>
                <c:pt idx="12495">
                  <c:v>96.837944664031639</c:v>
                </c:pt>
                <c:pt idx="12496">
                  <c:v>96.845694799659015</c:v>
                </c:pt>
                <c:pt idx="12497">
                  <c:v>96.85344493528639</c:v>
                </c:pt>
                <c:pt idx="12498">
                  <c:v>96.861195070913752</c:v>
                </c:pt>
                <c:pt idx="12499">
                  <c:v>96.868945206541127</c:v>
                </c:pt>
                <c:pt idx="12500">
                  <c:v>96.876695342168503</c:v>
                </c:pt>
                <c:pt idx="12501">
                  <c:v>96.884445477795879</c:v>
                </c:pt>
                <c:pt idx="12502">
                  <c:v>96.892195613423254</c:v>
                </c:pt>
                <c:pt idx="12503">
                  <c:v>96.89994574905063</c:v>
                </c:pt>
                <c:pt idx="12504">
                  <c:v>96.907695884678006</c:v>
                </c:pt>
                <c:pt idx="12505">
                  <c:v>96.915446020305367</c:v>
                </c:pt>
                <c:pt idx="12506">
                  <c:v>96.923196155932743</c:v>
                </c:pt>
                <c:pt idx="12507">
                  <c:v>96.930946291560119</c:v>
                </c:pt>
                <c:pt idx="12508">
                  <c:v>96.938696427187494</c:v>
                </c:pt>
                <c:pt idx="12509">
                  <c:v>96.94644656281487</c:v>
                </c:pt>
                <c:pt idx="12510">
                  <c:v>96.954196698442246</c:v>
                </c:pt>
                <c:pt idx="12511">
                  <c:v>96.961946834069607</c:v>
                </c:pt>
                <c:pt idx="12512">
                  <c:v>96.969696969696983</c:v>
                </c:pt>
                <c:pt idx="12513">
                  <c:v>96.977447105324359</c:v>
                </c:pt>
                <c:pt idx="12514">
                  <c:v>96.985197240951734</c:v>
                </c:pt>
                <c:pt idx="12515">
                  <c:v>96.99294737657911</c:v>
                </c:pt>
                <c:pt idx="12516">
                  <c:v>97.000697512206486</c:v>
                </c:pt>
                <c:pt idx="12517">
                  <c:v>97.008447647833862</c:v>
                </c:pt>
                <c:pt idx="12518">
                  <c:v>97.016197783461223</c:v>
                </c:pt>
                <c:pt idx="12519">
                  <c:v>97.023947919088599</c:v>
                </c:pt>
                <c:pt idx="12520">
                  <c:v>97.031698054715974</c:v>
                </c:pt>
                <c:pt idx="12521">
                  <c:v>97.03944819034335</c:v>
                </c:pt>
                <c:pt idx="12522">
                  <c:v>97.047198325970726</c:v>
                </c:pt>
                <c:pt idx="12523">
                  <c:v>97.054948461598102</c:v>
                </c:pt>
                <c:pt idx="12524">
                  <c:v>97.062698597225463</c:v>
                </c:pt>
                <c:pt idx="12525">
                  <c:v>97.070448732852839</c:v>
                </c:pt>
                <c:pt idx="12526">
                  <c:v>97.078198868480214</c:v>
                </c:pt>
                <c:pt idx="12527">
                  <c:v>97.08594900410759</c:v>
                </c:pt>
                <c:pt idx="12528">
                  <c:v>97.093699139734966</c:v>
                </c:pt>
                <c:pt idx="12529">
                  <c:v>97.101449275362341</c:v>
                </c:pt>
                <c:pt idx="12530">
                  <c:v>97.109199410989703</c:v>
                </c:pt>
                <c:pt idx="12531">
                  <c:v>97.116949546617079</c:v>
                </c:pt>
                <c:pt idx="12532">
                  <c:v>97.124699682244454</c:v>
                </c:pt>
                <c:pt idx="12533">
                  <c:v>97.13244981787183</c:v>
                </c:pt>
                <c:pt idx="12534">
                  <c:v>97.140199953499206</c:v>
                </c:pt>
                <c:pt idx="12535">
                  <c:v>97.147950089126581</c:v>
                </c:pt>
                <c:pt idx="12536">
                  <c:v>97.155700224753957</c:v>
                </c:pt>
                <c:pt idx="12537">
                  <c:v>97.163450360381319</c:v>
                </c:pt>
                <c:pt idx="12538">
                  <c:v>97.171200496008694</c:v>
                </c:pt>
                <c:pt idx="12539">
                  <c:v>97.17895063163607</c:v>
                </c:pt>
                <c:pt idx="12540">
                  <c:v>97.186700767263446</c:v>
                </c:pt>
                <c:pt idx="12541">
                  <c:v>97.194450902890821</c:v>
                </c:pt>
                <c:pt idx="12542">
                  <c:v>97.202201038518197</c:v>
                </c:pt>
                <c:pt idx="12543">
                  <c:v>97.209951174145559</c:v>
                </c:pt>
                <c:pt idx="12544">
                  <c:v>97.217701309772934</c:v>
                </c:pt>
                <c:pt idx="12545">
                  <c:v>97.22545144540031</c:v>
                </c:pt>
                <c:pt idx="12546">
                  <c:v>97.233201581027686</c:v>
                </c:pt>
                <c:pt idx="12547">
                  <c:v>97.240951716655061</c:v>
                </c:pt>
                <c:pt idx="12548">
                  <c:v>97.248701852282437</c:v>
                </c:pt>
                <c:pt idx="12549">
                  <c:v>97.256451987909813</c:v>
                </c:pt>
                <c:pt idx="12550">
                  <c:v>97.264202123537174</c:v>
                </c:pt>
                <c:pt idx="12551">
                  <c:v>97.27195225916455</c:v>
                </c:pt>
                <c:pt idx="12552">
                  <c:v>97.279702394791926</c:v>
                </c:pt>
                <c:pt idx="12553">
                  <c:v>97.287452530419301</c:v>
                </c:pt>
                <c:pt idx="12554">
                  <c:v>97.295202666046677</c:v>
                </c:pt>
                <c:pt idx="12555">
                  <c:v>97.302952801674053</c:v>
                </c:pt>
                <c:pt idx="12556">
                  <c:v>97.310702937301414</c:v>
                </c:pt>
                <c:pt idx="12557">
                  <c:v>97.31845307292879</c:v>
                </c:pt>
                <c:pt idx="12558">
                  <c:v>97.326203208556166</c:v>
                </c:pt>
                <c:pt idx="12559">
                  <c:v>97.333953344183541</c:v>
                </c:pt>
                <c:pt idx="12560">
                  <c:v>97.341703479810917</c:v>
                </c:pt>
                <c:pt idx="12561">
                  <c:v>97.349453615438293</c:v>
                </c:pt>
                <c:pt idx="12562">
                  <c:v>97.357203751065654</c:v>
                </c:pt>
                <c:pt idx="12563">
                  <c:v>97.36495388669303</c:v>
                </c:pt>
                <c:pt idx="12564">
                  <c:v>97.372704022320406</c:v>
                </c:pt>
                <c:pt idx="12565">
                  <c:v>97.380454157947781</c:v>
                </c:pt>
                <c:pt idx="12566">
                  <c:v>97.388204293575157</c:v>
                </c:pt>
                <c:pt idx="12567">
                  <c:v>97.395954429202533</c:v>
                </c:pt>
                <c:pt idx="12568">
                  <c:v>97.403704564829908</c:v>
                </c:pt>
                <c:pt idx="12569">
                  <c:v>97.41145470045727</c:v>
                </c:pt>
                <c:pt idx="12570">
                  <c:v>97.419204836084646</c:v>
                </c:pt>
                <c:pt idx="12571">
                  <c:v>97.426954971712021</c:v>
                </c:pt>
                <c:pt idx="12572">
                  <c:v>97.434705107339397</c:v>
                </c:pt>
                <c:pt idx="12573">
                  <c:v>97.442455242966773</c:v>
                </c:pt>
                <c:pt idx="12574">
                  <c:v>97.450205378594148</c:v>
                </c:pt>
                <c:pt idx="12575">
                  <c:v>97.45795551422151</c:v>
                </c:pt>
                <c:pt idx="12576">
                  <c:v>97.465705649848886</c:v>
                </c:pt>
                <c:pt idx="12577">
                  <c:v>97.473455785476261</c:v>
                </c:pt>
                <c:pt idx="12578">
                  <c:v>97.481205921103637</c:v>
                </c:pt>
                <c:pt idx="12579">
                  <c:v>97.488956056731013</c:v>
                </c:pt>
                <c:pt idx="12580">
                  <c:v>97.496706192358388</c:v>
                </c:pt>
                <c:pt idx="12581">
                  <c:v>97.504456327985764</c:v>
                </c:pt>
                <c:pt idx="12582">
                  <c:v>97.512206463613126</c:v>
                </c:pt>
                <c:pt idx="12583">
                  <c:v>97.519956599240501</c:v>
                </c:pt>
                <c:pt idx="12584">
                  <c:v>97.527706734867877</c:v>
                </c:pt>
                <c:pt idx="12585">
                  <c:v>97.535456870495253</c:v>
                </c:pt>
                <c:pt idx="12586">
                  <c:v>97.543207006122628</c:v>
                </c:pt>
                <c:pt idx="12587">
                  <c:v>97.550957141750004</c:v>
                </c:pt>
                <c:pt idx="12588">
                  <c:v>97.558707277377366</c:v>
                </c:pt>
                <c:pt idx="12589">
                  <c:v>97.566457413004741</c:v>
                </c:pt>
                <c:pt idx="12590">
                  <c:v>97.574207548632117</c:v>
                </c:pt>
                <c:pt idx="12591">
                  <c:v>97.581957684259493</c:v>
                </c:pt>
                <c:pt idx="12592">
                  <c:v>97.589707819886868</c:v>
                </c:pt>
                <c:pt idx="12593">
                  <c:v>97.597457955514244</c:v>
                </c:pt>
                <c:pt idx="12594">
                  <c:v>97.605208091141606</c:v>
                </c:pt>
                <c:pt idx="12595">
                  <c:v>97.612958226768981</c:v>
                </c:pt>
                <c:pt idx="12596">
                  <c:v>97.620708362396357</c:v>
                </c:pt>
                <c:pt idx="12597">
                  <c:v>97.628458498023733</c:v>
                </c:pt>
                <c:pt idx="12598">
                  <c:v>97.636208633651108</c:v>
                </c:pt>
                <c:pt idx="12599">
                  <c:v>97.643958769278484</c:v>
                </c:pt>
                <c:pt idx="12600">
                  <c:v>97.65170890490586</c:v>
                </c:pt>
                <c:pt idx="12601">
                  <c:v>97.659459040533221</c:v>
                </c:pt>
                <c:pt idx="12602">
                  <c:v>97.667209176160597</c:v>
                </c:pt>
                <c:pt idx="12603">
                  <c:v>97.674959311787973</c:v>
                </c:pt>
                <c:pt idx="12604">
                  <c:v>97.682709447415348</c:v>
                </c:pt>
                <c:pt idx="12605">
                  <c:v>97.690459583042724</c:v>
                </c:pt>
                <c:pt idx="12606">
                  <c:v>97.6982097186701</c:v>
                </c:pt>
                <c:pt idx="12607">
                  <c:v>97.705959854297461</c:v>
                </c:pt>
                <c:pt idx="12608">
                  <c:v>97.713709989924837</c:v>
                </c:pt>
                <c:pt idx="12609">
                  <c:v>97.721460125552213</c:v>
                </c:pt>
                <c:pt idx="12610">
                  <c:v>97.729210261179588</c:v>
                </c:pt>
                <c:pt idx="12611">
                  <c:v>97.736960396806964</c:v>
                </c:pt>
                <c:pt idx="12612">
                  <c:v>97.74471053243434</c:v>
                </c:pt>
                <c:pt idx="12613">
                  <c:v>97.752460668061715</c:v>
                </c:pt>
                <c:pt idx="12614">
                  <c:v>97.760210803689077</c:v>
                </c:pt>
                <c:pt idx="12615">
                  <c:v>97.767960939316453</c:v>
                </c:pt>
                <c:pt idx="12616">
                  <c:v>97.775711074943828</c:v>
                </c:pt>
                <c:pt idx="12617">
                  <c:v>97.783461210571204</c:v>
                </c:pt>
                <c:pt idx="12618">
                  <c:v>97.79121134619858</c:v>
                </c:pt>
                <c:pt idx="12619">
                  <c:v>97.798961481825955</c:v>
                </c:pt>
                <c:pt idx="12620">
                  <c:v>97.806711617453317</c:v>
                </c:pt>
                <c:pt idx="12621">
                  <c:v>97.814461753080693</c:v>
                </c:pt>
                <c:pt idx="12622">
                  <c:v>97.822211888708068</c:v>
                </c:pt>
                <c:pt idx="12623">
                  <c:v>97.829962024335444</c:v>
                </c:pt>
                <c:pt idx="12624">
                  <c:v>97.83771215996282</c:v>
                </c:pt>
                <c:pt idx="12625">
                  <c:v>97.845462295590195</c:v>
                </c:pt>
                <c:pt idx="12626">
                  <c:v>97.853212431217557</c:v>
                </c:pt>
                <c:pt idx="12627">
                  <c:v>97.860962566844933</c:v>
                </c:pt>
                <c:pt idx="12628">
                  <c:v>97.868712702472308</c:v>
                </c:pt>
                <c:pt idx="12629">
                  <c:v>97.876462838099684</c:v>
                </c:pt>
                <c:pt idx="12630">
                  <c:v>97.88421297372706</c:v>
                </c:pt>
                <c:pt idx="12631">
                  <c:v>97.891963109354435</c:v>
                </c:pt>
                <c:pt idx="12632">
                  <c:v>97.899713244981811</c:v>
                </c:pt>
                <c:pt idx="12633">
                  <c:v>97.907463380609173</c:v>
                </c:pt>
                <c:pt idx="12634">
                  <c:v>97.915213516236548</c:v>
                </c:pt>
                <c:pt idx="12635">
                  <c:v>97.922963651863924</c:v>
                </c:pt>
                <c:pt idx="12636">
                  <c:v>97.9307137874913</c:v>
                </c:pt>
                <c:pt idx="12637">
                  <c:v>97.938463923118675</c:v>
                </c:pt>
                <c:pt idx="12638">
                  <c:v>97.946214058746051</c:v>
                </c:pt>
                <c:pt idx="12639">
                  <c:v>97.953964194373413</c:v>
                </c:pt>
                <c:pt idx="12640">
                  <c:v>97.961714330000788</c:v>
                </c:pt>
                <c:pt idx="12641">
                  <c:v>97.969464465628164</c:v>
                </c:pt>
                <c:pt idx="12642">
                  <c:v>97.97721460125554</c:v>
                </c:pt>
                <c:pt idx="12643">
                  <c:v>97.984964736882915</c:v>
                </c:pt>
                <c:pt idx="12644">
                  <c:v>97.992714872510291</c:v>
                </c:pt>
                <c:pt idx="12645">
                  <c:v>98.000465008137667</c:v>
                </c:pt>
                <c:pt idx="12646">
                  <c:v>98.008215143765028</c:v>
                </c:pt>
                <c:pt idx="12647">
                  <c:v>98.015965279392404</c:v>
                </c:pt>
                <c:pt idx="12648">
                  <c:v>98.02371541501978</c:v>
                </c:pt>
                <c:pt idx="12649">
                  <c:v>98.031465550647155</c:v>
                </c:pt>
                <c:pt idx="12650">
                  <c:v>98.039215686274531</c:v>
                </c:pt>
                <c:pt idx="12651">
                  <c:v>98.046965821901907</c:v>
                </c:pt>
                <c:pt idx="12652">
                  <c:v>98.054715957529268</c:v>
                </c:pt>
                <c:pt idx="12653">
                  <c:v>98.062466093156644</c:v>
                </c:pt>
                <c:pt idx="12654">
                  <c:v>98.07021622878402</c:v>
                </c:pt>
                <c:pt idx="12655">
                  <c:v>98.077966364411395</c:v>
                </c:pt>
                <c:pt idx="12656">
                  <c:v>98.085716500038771</c:v>
                </c:pt>
                <c:pt idx="12657">
                  <c:v>98.093466635666147</c:v>
                </c:pt>
                <c:pt idx="12658">
                  <c:v>98.101216771293522</c:v>
                </c:pt>
                <c:pt idx="12659">
                  <c:v>98.108966906920884</c:v>
                </c:pt>
                <c:pt idx="12660">
                  <c:v>98.11671704254826</c:v>
                </c:pt>
                <c:pt idx="12661">
                  <c:v>98.124467178175635</c:v>
                </c:pt>
                <c:pt idx="12662">
                  <c:v>98.132217313803011</c:v>
                </c:pt>
                <c:pt idx="12663">
                  <c:v>98.139967449430387</c:v>
                </c:pt>
                <c:pt idx="12664">
                  <c:v>98.147717585057762</c:v>
                </c:pt>
                <c:pt idx="12665">
                  <c:v>98.155467720685124</c:v>
                </c:pt>
                <c:pt idx="12666">
                  <c:v>98.1632178563125</c:v>
                </c:pt>
                <c:pt idx="12667">
                  <c:v>98.170967991939875</c:v>
                </c:pt>
                <c:pt idx="12668">
                  <c:v>98.178718127567251</c:v>
                </c:pt>
                <c:pt idx="12669">
                  <c:v>98.186468263194627</c:v>
                </c:pt>
                <c:pt idx="12670">
                  <c:v>98.194218398822002</c:v>
                </c:pt>
                <c:pt idx="12671">
                  <c:v>98.201968534449364</c:v>
                </c:pt>
                <c:pt idx="12672">
                  <c:v>98.209718670076739</c:v>
                </c:pt>
                <c:pt idx="12673">
                  <c:v>98.217468805704115</c:v>
                </c:pt>
                <c:pt idx="12674">
                  <c:v>98.225218941331491</c:v>
                </c:pt>
                <c:pt idx="12675">
                  <c:v>98.232969076958867</c:v>
                </c:pt>
                <c:pt idx="12676">
                  <c:v>98.240719212586242</c:v>
                </c:pt>
                <c:pt idx="12677">
                  <c:v>98.248469348213618</c:v>
                </c:pt>
                <c:pt idx="12678">
                  <c:v>98.256219483840979</c:v>
                </c:pt>
                <c:pt idx="12679">
                  <c:v>98.263969619468355</c:v>
                </c:pt>
                <c:pt idx="12680">
                  <c:v>98.271719755095731</c:v>
                </c:pt>
                <c:pt idx="12681">
                  <c:v>98.279469890723107</c:v>
                </c:pt>
                <c:pt idx="12682">
                  <c:v>98.287220026350482</c:v>
                </c:pt>
                <c:pt idx="12683">
                  <c:v>98.294970161977858</c:v>
                </c:pt>
                <c:pt idx="12684">
                  <c:v>98.302720297605219</c:v>
                </c:pt>
                <c:pt idx="12685">
                  <c:v>98.310470433232595</c:v>
                </c:pt>
                <c:pt idx="12686">
                  <c:v>98.318220568859971</c:v>
                </c:pt>
                <c:pt idx="12687">
                  <c:v>98.325970704487347</c:v>
                </c:pt>
                <c:pt idx="12688">
                  <c:v>98.333720840114722</c:v>
                </c:pt>
                <c:pt idx="12689">
                  <c:v>98.341470975742098</c:v>
                </c:pt>
                <c:pt idx="12690">
                  <c:v>98.349221111369474</c:v>
                </c:pt>
                <c:pt idx="12691">
                  <c:v>98.356971246996835</c:v>
                </c:pt>
                <c:pt idx="12692">
                  <c:v>98.364721382624211</c:v>
                </c:pt>
                <c:pt idx="12693">
                  <c:v>98.372471518251587</c:v>
                </c:pt>
                <c:pt idx="12694">
                  <c:v>98.380221653878962</c:v>
                </c:pt>
                <c:pt idx="12695">
                  <c:v>98.387971789506338</c:v>
                </c:pt>
                <c:pt idx="12696">
                  <c:v>98.395721925133714</c:v>
                </c:pt>
                <c:pt idx="12697">
                  <c:v>98.403472060761075</c:v>
                </c:pt>
                <c:pt idx="12698">
                  <c:v>98.411222196388451</c:v>
                </c:pt>
                <c:pt idx="12699">
                  <c:v>98.418972332015827</c:v>
                </c:pt>
                <c:pt idx="12700">
                  <c:v>98.426722467643202</c:v>
                </c:pt>
                <c:pt idx="12701">
                  <c:v>98.434472603270578</c:v>
                </c:pt>
                <c:pt idx="12702">
                  <c:v>98.442222738897954</c:v>
                </c:pt>
                <c:pt idx="12703">
                  <c:v>98.449972874525315</c:v>
                </c:pt>
                <c:pt idx="12704">
                  <c:v>98.457723010152691</c:v>
                </c:pt>
                <c:pt idx="12705">
                  <c:v>98.465473145780066</c:v>
                </c:pt>
                <c:pt idx="12706">
                  <c:v>98.473223281407442</c:v>
                </c:pt>
                <c:pt idx="12707">
                  <c:v>98.480973417034818</c:v>
                </c:pt>
                <c:pt idx="12708">
                  <c:v>98.488723552662194</c:v>
                </c:pt>
                <c:pt idx="12709">
                  <c:v>98.496473688289569</c:v>
                </c:pt>
                <c:pt idx="12710">
                  <c:v>98.504223823916931</c:v>
                </c:pt>
                <c:pt idx="12711">
                  <c:v>98.511973959544306</c:v>
                </c:pt>
                <c:pt idx="12712">
                  <c:v>98.519724095171682</c:v>
                </c:pt>
                <c:pt idx="12713">
                  <c:v>98.527474230799058</c:v>
                </c:pt>
                <c:pt idx="12714">
                  <c:v>98.535224366426434</c:v>
                </c:pt>
                <c:pt idx="12715">
                  <c:v>98.542974502053809</c:v>
                </c:pt>
                <c:pt idx="12716">
                  <c:v>98.550724637681171</c:v>
                </c:pt>
                <c:pt idx="12717">
                  <c:v>98.558474773308546</c:v>
                </c:pt>
                <c:pt idx="12718">
                  <c:v>98.566224908935922</c:v>
                </c:pt>
                <c:pt idx="12719">
                  <c:v>98.573975044563298</c:v>
                </c:pt>
                <c:pt idx="12720">
                  <c:v>98.581725180190674</c:v>
                </c:pt>
                <c:pt idx="12721">
                  <c:v>98.589475315818049</c:v>
                </c:pt>
                <c:pt idx="12722">
                  <c:v>98.597225451445425</c:v>
                </c:pt>
                <c:pt idx="12723">
                  <c:v>98.604975587072786</c:v>
                </c:pt>
                <c:pt idx="12724">
                  <c:v>98.612725722700162</c:v>
                </c:pt>
                <c:pt idx="12725">
                  <c:v>98.620475858327538</c:v>
                </c:pt>
                <c:pt idx="12726">
                  <c:v>98.628225993954914</c:v>
                </c:pt>
                <c:pt idx="12727">
                  <c:v>98.635976129582289</c:v>
                </c:pt>
                <c:pt idx="12728">
                  <c:v>98.643726265209665</c:v>
                </c:pt>
                <c:pt idx="12729">
                  <c:v>98.651476400837026</c:v>
                </c:pt>
                <c:pt idx="12730">
                  <c:v>98.659226536464402</c:v>
                </c:pt>
                <c:pt idx="12731">
                  <c:v>98.666976672091778</c:v>
                </c:pt>
                <c:pt idx="12732">
                  <c:v>98.674726807719153</c:v>
                </c:pt>
                <c:pt idx="12733">
                  <c:v>98.682476943346529</c:v>
                </c:pt>
                <c:pt idx="12734">
                  <c:v>98.690227078973905</c:v>
                </c:pt>
                <c:pt idx="12735">
                  <c:v>98.697977214601266</c:v>
                </c:pt>
                <c:pt idx="12736">
                  <c:v>98.705727350228642</c:v>
                </c:pt>
                <c:pt idx="12737">
                  <c:v>98.713477485856018</c:v>
                </c:pt>
                <c:pt idx="12738">
                  <c:v>98.721227621483393</c:v>
                </c:pt>
                <c:pt idx="12739">
                  <c:v>98.728977757110769</c:v>
                </c:pt>
                <c:pt idx="12740">
                  <c:v>98.736727892738145</c:v>
                </c:pt>
                <c:pt idx="12741">
                  <c:v>98.744478028365521</c:v>
                </c:pt>
                <c:pt idx="12742">
                  <c:v>98.752228163992882</c:v>
                </c:pt>
                <c:pt idx="12743">
                  <c:v>98.759978299620258</c:v>
                </c:pt>
                <c:pt idx="12744">
                  <c:v>98.767728435247633</c:v>
                </c:pt>
                <c:pt idx="12745">
                  <c:v>98.775478570875009</c:v>
                </c:pt>
                <c:pt idx="12746">
                  <c:v>98.783228706502385</c:v>
                </c:pt>
                <c:pt idx="12747">
                  <c:v>98.790978842129761</c:v>
                </c:pt>
                <c:pt idx="12748">
                  <c:v>98.798728977757122</c:v>
                </c:pt>
                <c:pt idx="12749">
                  <c:v>98.806479113384498</c:v>
                </c:pt>
                <c:pt idx="12750">
                  <c:v>98.814229249011873</c:v>
                </c:pt>
                <c:pt idx="12751">
                  <c:v>98.821979384639249</c:v>
                </c:pt>
                <c:pt idx="12752">
                  <c:v>98.829729520266625</c:v>
                </c:pt>
                <c:pt idx="12753">
                  <c:v>98.837479655894001</c:v>
                </c:pt>
                <c:pt idx="12754">
                  <c:v>98.845229791521376</c:v>
                </c:pt>
                <c:pt idx="12755">
                  <c:v>98.852979927148738</c:v>
                </c:pt>
                <c:pt idx="12756">
                  <c:v>98.860730062776113</c:v>
                </c:pt>
                <c:pt idx="12757">
                  <c:v>98.868480198403489</c:v>
                </c:pt>
                <c:pt idx="12758">
                  <c:v>98.876230334030865</c:v>
                </c:pt>
                <c:pt idx="12759">
                  <c:v>98.883980469658241</c:v>
                </c:pt>
                <c:pt idx="12760">
                  <c:v>98.891730605285616</c:v>
                </c:pt>
                <c:pt idx="12761">
                  <c:v>98.899480740912978</c:v>
                </c:pt>
                <c:pt idx="12762">
                  <c:v>98.907230876540353</c:v>
                </c:pt>
                <c:pt idx="12763">
                  <c:v>98.914981012167729</c:v>
                </c:pt>
                <c:pt idx="12764">
                  <c:v>98.922731147795105</c:v>
                </c:pt>
                <c:pt idx="12765">
                  <c:v>98.93048128342248</c:v>
                </c:pt>
                <c:pt idx="12766">
                  <c:v>98.938231419049856</c:v>
                </c:pt>
                <c:pt idx="12767">
                  <c:v>98.945981554677218</c:v>
                </c:pt>
                <c:pt idx="12768">
                  <c:v>98.953731690304593</c:v>
                </c:pt>
                <c:pt idx="12769">
                  <c:v>98.961481825931969</c:v>
                </c:pt>
                <c:pt idx="12770">
                  <c:v>98.969231961559345</c:v>
                </c:pt>
                <c:pt idx="12771">
                  <c:v>98.97698209718672</c:v>
                </c:pt>
                <c:pt idx="12772">
                  <c:v>98.984732232814096</c:v>
                </c:pt>
                <c:pt idx="12773">
                  <c:v>98.992482368441472</c:v>
                </c:pt>
                <c:pt idx="12774">
                  <c:v>99.000232504068833</c:v>
                </c:pt>
                <c:pt idx="12775">
                  <c:v>99.007982639696209</c:v>
                </c:pt>
                <c:pt idx="12776">
                  <c:v>99.015732775323585</c:v>
                </c:pt>
                <c:pt idx="12777">
                  <c:v>99.02348291095096</c:v>
                </c:pt>
                <c:pt idx="12778">
                  <c:v>99.031233046578336</c:v>
                </c:pt>
                <c:pt idx="12779">
                  <c:v>99.038983182205712</c:v>
                </c:pt>
                <c:pt idx="12780">
                  <c:v>99.046733317833073</c:v>
                </c:pt>
                <c:pt idx="12781">
                  <c:v>99.054483453460449</c:v>
                </c:pt>
                <c:pt idx="12782">
                  <c:v>99.062233589087825</c:v>
                </c:pt>
                <c:pt idx="12783">
                  <c:v>99.0699837247152</c:v>
                </c:pt>
                <c:pt idx="12784">
                  <c:v>99.077733860342576</c:v>
                </c:pt>
                <c:pt idx="12785">
                  <c:v>99.085483995969952</c:v>
                </c:pt>
                <c:pt idx="12786">
                  <c:v>99.093234131597328</c:v>
                </c:pt>
                <c:pt idx="12787">
                  <c:v>99.100984267224689</c:v>
                </c:pt>
                <c:pt idx="12788">
                  <c:v>99.108734402852065</c:v>
                </c:pt>
                <c:pt idx="12789">
                  <c:v>99.11648453847944</c:v>
                </c:pt>
                <c:pt idx="12790">
                  <c:v>99.124234674106816</c:v>
                </c:pt>
                <c:pt idx="12791">
                  <c:v>99.131984809734192</c:v>
                </c:pt>
                <c:pt idx="12792">
                  <c:v>99.139734945361567</c:v>
                </c:pt>
                <c:pt idx="12793">
                  <c:v>99.147485080988929</c:v>
                </c:pt>
                <c:pt idx="12794">
                  <c:v>99.155235216616305</c:v>
                </c:pt>
                <c:pt idx="12795">
                  <c:v>99.16298535224368</c:v>
                </c:pt>
                <c:pt idx="12796">
                  <c:v>99.170735487871056</c:v>
                </c:pt>
                <c:pt idx="12797">
                  <c:v>99.178485623498432</c:v>
                </c:pt>
                <c:pt idx="12798">
                  <c:v>99.186235759125807</c:v>
                </c:pt>
                <c:pt idx="12799">
                  <c:v>99.193985894753183</c:v>
                </c:pt>
                <c:pt idx="12800">
                  <c:v>99.201736030380545</c:v>
                </c:pt>
                <c:pt idx="12801">
                  <c:v>99.20948616600792</c:v>
                </c:pt>
                <c:pt idx="12802">
                  <c:v>99.217236301635296</c:v>
                </c:pt>
                <c:pt idx="12803">
                  <c:v>99.224986437262672</c:v>
                </c:pt>
                <c:pt idx="12804">
                  <c:v>99.232736572890047</c:v>
                </c:pt>
                <c:pt idx="12805">
                  <c:v>99.240486708517423</c:v>
                </c:pt>
                <c:pt idx="12806">
                  <c:v>99.248236844144785</c:v>
                </c:pt>
                <c:pt idx="12807">
                  <c:v>99.25598697977216</c:v>
                </c:pt>
                <c:pt idx="12808">
                  <c:v>99.263737115399536</c:v>
                </c:pt>
                <c:pt idx="12809">
                  <c:v>99.271487251026912</c:v>
                </c:pt>
                <c:pt idx="12810">
                  <c:v>99.279237386654287</c:v>
                </c:pt>
                <c:pt idx="12811">
                  <c:v>99.286987522281663</c:v>
                </c:pt>
                <c:pt idx="12812">
                  <c:v>99.294737657909025</c:v>
                </c:pt>
                <c:pt idx="12813">
                  <c:v>99.3024877935364</c:v>
                </c:pt>
                <c:pt idx="12814">
                  <c:v>99.310237929163776</c:v>
                </c:pt>
                <c:pt idx="12815">
                  <c:v>99.317988064791152</c:v>
                </c:pt>
                <c:pt idx="12816">
                  <c:v>99.325738200418527</c:v>
                </c:pt>
                <c:pt idx="12817">
                  <c:v>99.333488336045903</c:v>
                </c:pt>
                <c:pt idx="12818">
                  <c:v>99.341238471673279</c:v>
                </c:pt>
                <c:pt idx="12819">
                  <c:v>99.34898860730064</c:v>
                </c:pt>
                <c:pt idx="12820">
                  <c:v>99.356738742928016</c:v>
                </c:pt>
                <c:pt idx="12821">
                  <c:v>99.364488878555392</c:v>
                </c:pt>
                <c:pt idx="12822">
                  <c:v>99.372239014182767</c:v>
                </c:pt>
                <c:pt idx="12823">
                  <c:v>99.379989149810143</c:v>
                </c:pt>
                <c:pt idx="12824">
                  <c:v>99.387739285437519</c:v>
                </c:pt>
                <c:pt idx="12825">
                  <c:v>99.39548942106488</c:v>
                </c:pt>
                <c:pt idx="12826">
                  <c:v>99.403239556692256</c:v>
                </c:pt>
                <c:pt idx="12827">
                  <c:v>99.410989692319632</c:v>
                </c:pt>
                <c:pt idx="12828">
                  <c:v>99.418739827947007</c:v>
                </c:pt>
                <c:pt idx="12829">
                  <c:v>99.426489963574383</c:v>
                </c:pt>
                <c:pt idx="12830">
                  <c:v>99.434240099201759</c:v>
                </c:pt>
                <c:pt idx="12831">
                  <c:v>99.441990234829134</c:v>
                </c:pt>
                <c:pt idx="12832">
                  <c:v>99.449740370456496</c:v>
                </c:pt>
                <c:pt idx="12833">
                  <c:v>99.457490506083872</c:v>
                </c:pt>
                <c:pt idx="12834">
                  <c:v>99.465240641711247</c:v>
                </c:pt>
                <c:pt idx="12835">
                  <c:v>99.472990777338623</c:v>
                </c:pt>
                <c:pt idx="12836">
                  <c:v>99.480740912965999</c:v>
                </c:pt>
                <c:pt idx="12837">
                  <c:v>99.488491048593374</c:v>
                </c:pt>
                <c:pt idx="12838">
                  <c:v>99.496241184220736</c:v>
                </c:pt>
                <c:pt idx="12839">
                  <c:v>99.503991319848112</c:v>
                </c:pt>
                <c:pt idx="12840">
                  <c:v>99.511741455475487</c:v>
                </c:pt>
                <c:pt idx="12841">
                  <c:v>99.519491591102863</c:v>
                </c:pt>
                <c:pt idx="12842">
                  <c:v>99.527241726730239</c:v>
                </c:pt>
                <c:pt idx="12843">
                  <c:v>99.534991862357614</c:v>
                </c:pt>
                <c:pt idx="12844">
                  <c:v>99.542741997984976</c:v>
                </c:pt>
                <c:pt idx="12845">
                  <c:v>99.550492133612352</c:v>
                </c:pt>
                <c:pt idx="12846">
                  <c:v>99.558242269239727</c:v>
                </c:pt>
                <c:pt idx="12847">
                  <c:v>99.565992404867103</c:v>
                </c:pt>
                <c:pt idx="12848">
                  <c:v>99.573742540494479</c:v>
                </c:pt>
                <c:pt idx="12849">
                  <c:v>99.581492676121854</c:v>
                </c:pt>
                <c:pt idx="12850">
                  <c:v>99.58924281174923</c:v>
                </c:pt>
                <c:pt idx="12851">
                  <c:v>99.596992947376592</c:v>
                </c:pt>
                <c:pt idx="12852">
                  <c:v>99.604743083003967</c:v>
                </c:pt>
                <c:pt idx="12853">
                  <c:v>99.612493218631343</c:v>
                </c:pt>
                <c:pt idx="12854">
                  <c:v>99.620243354258719</c:v>
                </c:pt>
                <c:pt idx="12855">
                  <c:v>99.627993489886094</c:v>
                </c:pt>
                <c:pt idx="12856">
                  <c:v>99.63574362551347</c:v>
                </c:pt>
                <c:pt idx="12857">
                  <c:v>99.643493761140832</c:v>
                </c:pt>
                <c:pt idx="12858">
                  <c:v>99.651243896768207</c:v>
                </c:pt>
                <c:pt idx="12859">
                  <c:v>99.658994032395583</c:v>
                </c:pt>
                <c:pt idx="12860">
                  <c:v>99.666744168022959</c:v>
                </c:pt>
                <c:pt idx="12861">
                  <c:v>99.674494303650334</c:v>
                </c:pt>
                <c:pt idx="12862">
                  <c:v>99.68224443927771</c:v>
                </c:pt>
                <c:pt idx="12863">
                  <c:v>99.689994574905086</c:v>
                </c:pt>
                <c:pt idx="12864">
                  <c:v>99.697744710532447</c:v>
                </c:pt>
                <c:pt idx="12865">
                  <c:v>99.705494846159823</c:v>
                </c:pt>
                <c:pt idx="12866">
                  <c:v>99.713244981787199</c:v>
                </c:pt>
                <c:pt idx="12867">
                  <c:v>99.720995117414574</c:v>
                </c:pt>
                <c:pt idx="12868">
                  <c:v>99.72874525304195</c:v>
                </c:pt>
                <c:pt idx="12869">
                  <c:v>99.736495388669326</c:v>
                </c:pt>
                <c:pt idx="12870">
                  <c:v>99.744245524296687</c:v>
                </c:pt>
                <c:pt idx="12871">
                  <c:v>99.751995659924063</c:v>
                </c:pt>
                <c:pt idx="12872">
                  <c:v>99.759745795551439</c:v>
                </c:pt>
                <c:pt idx="12873">
                  <c:v>99.767495931178814</c:v>
                </c:pt>
                <c:pt idx="12874">
                  <c:v>99.77524606680619</c:v>
                </c:pt>
                <c:pt idx="12875">
                  <c:v>99.782996202433566</c:v>
                </c:pt>
                <c:pt idx="12876">
                  <c:v>99.790746338060927</c:v>
                </c:pt>
                <c:pt idx="12877">
                  <c:v>99.798496473688303</c:v>
                </c:pt>
                <c:pt idx="12878">
                  <c:v>99.806246609315679</c:v>
                </c:pt>
                <c:pt idx="12879">
                  <c:v>99.813996744943054</c:v>
                </c:pt>
                <c:pt idx="12880">
                  <c:v>99.82174688057043</c:v>
                </c:pt>
                <c:pt idx="12881">
                  <c:v>99.829497016197806</c:v>
                </c:pt>
                <c:pt idx="12882">
                  <c:v>99.837247151825181</c:v>
                </c:pt>
                <c:pt idx="12883">
                  <c:v>99.844997287452543</c:v>
                </c:pt>
                <c:pt idx="12884">
                  <c:v>99.852747423079919</c:v>
                </c:pt>
                <c:pt idx="12885">
                  <c:v>99.860497558707294</c:v>
                </c:pt>
                <c:pt idx="12886">
                  <c:v>99.86824769433467</c:v>
                </c:pt>
                <c:pt idx="12887">
                  <c:v>99.875997829962046</c:v>
                </c:pt>
                <c:pt idx="12888">
                  <c:v>99.883747965589421</c:v>
                </c:pt>
                <c:pt idx="12889">
                  <c:v>99.891498101216783</c:v>
                </c:pt>
                <c:pt idx="12890">
                  <c:v>99.899248236844159</c:v>
                </c:pt>
                <c:pt idx="12891">
                  <c:v>99.906998372471534</c:v>
                </c:pt>
                <c:pt idx="12892">
                  <c:v>99.91474850809891</c:v>
                </c:pt>
                <c:pt idx="12893">
                  <c:v>99.922498643726286</c:v>
                </c:pt>
                <c:pt idx="12894">
                  <c:v>99.930248779353661</c:v>
                </c:pt>
                <c:pt idx="12895">
                  <c:v>99.937998914981037</c:v>
                </c:pt>
                <c:pt idx="12896">
                  <c:v>99.945749050608399</c:v>
                </c:pt>
                <c:pt idx="12897">
                  <c:v>99.953499186235774</c:v>
                </c:pt>
                <c:pt idx="12898">
                  <c:v>99.96124932186315</c:v>
                </c:pt>
                <c:pt idx="12899">
                  <c:v>99.968999457490526</c:v>
                </c:pt>
                <c:pt idx="12900">
                  <c:v>99.976749593117901</c:v>
                </c:pt>
                <c:pt idx="12901">
                  <c:v>99.984499728745277</c:v>
                </c:pt>
                <c:pt idx="12902">
                  <c:v>99.992249864372639</c:v>
                </c:pt>
                <c:pt idx="12903">
                  <c:v>100.00000000000001</c:v>
                </c:pt>
              </c:numCache>
            </c:numRef>
          </c:xVal>
          <c:yVal>
            <c:numRef>
              <c:f>'1967-2002'!$AC$4:$AC$12907</c:f>
              <c:numCache>
                <c:formatCode>#,##0</c:formatCode>
                <c:ptCount val="12904"/>
                <c:pt idx="0">
                  <c:v>63061</c:v>
                </c:pt>
                <c:pt idx="1">
                  <c:v>60887</c:v>
                </c:pt>
                <c:pt idx="2">
                  <c:v>50154</c:v>
                </c:pt>
                <c:pt idx="3">
                  <c:v>49335</c:v>
                </c:pt>
                <c:pt idx="4">
                  <c:v>48773</c:v>
                </c:pt>
                <c:pt idx="5">
                  <c:v>47338</c:v>
                </c:pt>
                <c:pt idx="6">
                  <c:v>45930</c:v>
                </c:pt>
                <c:pt idx="7">
                  <c:v>43974</c:v>
                </c:pt>
                <c:pt idx="8">
                  <c:v>42982</c:v>
                </c:pt>
                <c:pt idx="9">
                  <c:v>42566</c:v>
                </c:pt>
                <c:pt idx="10">
                  <c:v>41520</c:v>
                </c:pt>
                <c:pt idx="11">
                  <c:v>40168</c:v>
                </c:pt>
                <c:pt idx="12">
                  <c:v>39054</c:v>
                </c:pt>
                <c:pt idx="13">
                  <c:v>38529</c:v>
                </c:pt>
                <c:pt idx="14">
                  <c:v>38116</c:v>
                </c:pt>
                <c:pt idx="15">
                  <c:v>37733</c:v>
                </c:pt>
                <c:pt idx="16">
                  <c:v>36218</c:v>
                </c:pt>
                <c:pt idx="17">
                  <c:v>36196</c:v>
                </c:pt>
                <c:pt idx="18">
                  <c:v>35727</c:v>
                </c:pt>
                <c:pt idx="19">
                  <c:v>35523</c:v>
                </c:pt>
                <c:pt idx="20">
                  <c:v>33644</c:v>
                </c:pt>
                <c:pt idx="21">
                  <c:v>33215</c:v>
                </c:pt>
                <c:pt idx="22">
                  <c:v>33208</c:v>
                </c:pt>
                <c:pt idx="23">
                  <c:v>33115</c:v>
                </c:pt>
                <c:pt idx="24">
                  <c:v>32588</c:v>
                </c:pt>
                <c:pt idx="25">
                  <c:v>32519</c:v>
                </c:pt>
                <c:pt idx="26">
                  <c:v>32310</c:v>
                </c:pt>
                <c:pt idx="27">
                  <c:v>32186</c:v>
                </c:pt>
                <c:pt idx="28">
                  <c:v>31572</c:v>
                </c:pt>
                <c:pt idx="29">
                  <c:v>31531</c:v>
                </c:pt>
                <c:pt idx="30">
                  <c:v>31370</c:v>
                </c:pt>
                <c:pt idx="31">
                  <c:v>31278</c:v>
                </c:pt>
                <c:pt idx="32">
                  <c:v>31069</c:v>
                </c:pt>
                <c:pt idx="33">
                  <c:v>30639</c:v>
                </c:pt>
                <c:pt idx="34">
                  <c:v>29168</c:v>
                </c:pt>
                <c:pt idx="35">
                  <c:v>28477</c:v>
                </c:pt>
                <c:pt idx="36">
                  <c:v>28391</c:v>
                </c:pt>
                <c:pt idx="37">
                  <c:v>28339</c:v>
                </c:pt>
                <c:pt idx="38">
                  <c:v>28330</c:v>
                </c:pt>
                <c:pt idx="39">
                  <c:v>28204</c:v>
                </c:pt>
                <c:pt idx="40">
                  <c:v>28104</c:v>
                </c:pt>
                <c:pt idx="41">
                  <c:v>27998</c:v>
                </c:pt>
                <c:pt idx="42">
                  <c:v>27988</c:v>
                </c:pt>
                <c:pt idx="43">
                  <c:v>27714</c:v>
                </c:pt>
                <c:pt idx="44">
                  <c:v>27507</c:v>
                </c:pt>
                <c:pt idx="45">
                  <c:v>27137</c:v>
                </c:pt>
                <c:pt idx="46">
                  <c:v>27058</c:v>
                </c:pt>
                <c:pt idx="47">
                  <c:v>26990</c:v>
                </c:pt>
                <c:pt idx="48">
                  <c:v>26746</c:v>
                </c:pt>
                <c:pt idx="49">
                  <c:v>26693</c:v>
                </c:pt>
                <c:pt idx="50">
                  <c:v>26619</c:v>
                </c:pt>
                <c:pt idx="51">
                  <c:v>26533</c:v>
                </c:pt>
                <c:pt idx="52">
                  <c:v>26458</c:v>
                </c:pt>
                <c:pt idx="53">
                  <c:v>26400</c:v>
                </c:pt>
                <c:pt idx="54">
                  <c:v>26200</c:v>
                </c:pt>
                <c:pt idx="55">
                  <c:v>26100</c:v>
                </c:pt>
                <c:pt idx="56">
                  <c:v>26012</c:v>
                </c:pt>
                <c:pt idx="57">
                  <c:v>25984</c:v>
                </c:pt>
                <c:pt idx="58">
                  <c:v>25838</c:v>
                </c:pt>
                <c:pt idx="59">
                  <c:v>25778</c:v>
                </c:pt>
                <c:pt idx="60">
                  <c:v>25773</c:v>
                </c:pt>
                <c:pt idx="61">
                  <c:v>25709</c:v>
                </c:pt>
                <c:pt idx="62">
                  <c:v>25652</c:v>
                </c:pt>
                <c:pt idx="63">
                  <c:v>25622</c:v>
                </c:pt>
                <c:pt idx="64">
                  <c:v>25559</c:v>
                </c:pt>
                <c:pt idx="65">
                  <c:v>25544</c:v>
                </c:pt>
                <c:pt idx="66">
                  <c:v>25451</c:v>
                </c:pt>
                <c:pt idx="67">
                  <c:v>25333</c:v>
                </c:pt>
                <c:pt idx="68">
                  <c:v>25119</c:v>
                </c:pt>
                <c:pt idx="69">
                  <c:v>25004</c:v>
                </c:pt>
                <c:pt idx="70">
                  <c:v>24961</c:v>
                </c:pt>
                <c:pt idx="71">
                  <c:v>24913</c:v>
                </c:pt>
                <c:pt idx="72">
                  <c:v>24841</c:v>
                </c:pt>
                <c:pt idx="73">
                  <c:v>24833</c:v>
                </c:pt>
                <c:pt idx="74">
                  <c:v>24724</c:v>
                </c:pt>
                <c:pt idx="75">
                  <c:v>24706</c:v>
                </c:pt>
                <c:pt idx="76">
                  <c:v>24386</c:v>
                </c:pt>
                <c:pt idx="77">
                  <c:v>24358</c:v>
                </c:pt>
                <c:pt idx="78">
                  <c:v>24286</c:v>
                </c:pt>
                <c:pt idx="79">
                  <c:v>24146</c:v>
                </c:pt>
                <c:pt idx="80">
                  <c:v>23813</c:v>
                </c:pt>
                <c:pt idx="81">
                  <c:v>23630</c:v>
                </c:pt>
                <c:pt idx="82">
                  <c:v>23628</c:v>
                </c:pt>
                <c:pt idx="83">
                  <c:v>23523</c:v>
                </c:pt>
                <c:pt idx="84">
                  <c:v>23430</c:v>
                </c:pt>
                <c:pt idx="85">
                  <c:v>23391</c:v>
                </c:pt>
                <c:pt idx="86">
                  <c:v>23383</c:v>
                </c:pt>
                <c:pt idx="87">
                  <c:v>23363</c:v>
                </c:pt>
                <c:pt idx="88">
                  <c:v>23269</c:v>
                </c:pt>
                <c:pt idx="89">
                  <c:v>23243</c:v>
                </c:pt>
                <c:pt idx="90">
                  <c:v>23163</c:v>
                </c:pt>
                <c:pt idx="91">
                  <c:v>23162</c:v>
                </c:pt>
                <c:pt idx="92">
                  <c:v>23094</c:v>
                </c:pt>
                <c:pt idx="93">
                  <c:v>23047</c:v>
                </c:pt>
                <c:pt idx="94">
                  <c:v>22949</c:v>
                </c:pt>
                <c:pt idx="95">
                  <c:v>22875</c:v>
                </c:pt>
                <c:pt idx="96">
                  <c:v>22829</c:v>
                </c:pt>
                <c:pt idx="97">
                  <c:v>22759</c:v>
                </c:pt>
                <c:pt idx="98">
                  <c:v>22726</c:v>
                </c:pt>
                <c:pt idx="99">
                  <c:v>22723</c:v>
                </c:pt>
                <c:pt idx="100">
                  <c:v>22459</c:v>
                </c:pt>
                <c:pt idx="101">
                  <c:v>22443</c:v>
                </c:pt>
                <c:pt idx="102">
                  <c:v>22422</c:v>
                </c:pt>
                <c:pt idx="103">
                  <c:v>22306</c:v>
                </c:pt>
                <c:pt idx="104">
                  <c:v>22089</c:v>
                </c:pt>
                <c:pt idx="105">
                  <c:v>22032</c:v>
                </c:pt>
                <c:pt idx="106">
                  <c:v>21999</c:v>
                </c:pt>
                <c:pt idx="107">
                  <c:v>21795</c:v>
                </c:pt>
                <c:pt idx="108">
                  <c:v>21725</c:v>
                </c:pt>
                <c:pt idx="109">
                  <c:v>21713</c:v>
                </c:pt>
                <c:pt idx="110">
                  <c:v>21578</c:v>
                </c:pt>
                <c:pt idx="111">
                  <c:v>21425</c:v>
                </c:pt>
                <c:pt idx="112">
                  <c:v>21417</c:v>
                </c:pt>
                <c:pt idx="113">
                  <c:v>21373</c:v>
                </c:pt>
                <c:pt idx="114">
                  <c:v>21306</c:v>
                </c:pt>
                <c:pt idx="115">
                  <c:v>21301</c:v>
                </c:pt>
                <c:pt idx="116">
                  <c:v>21284</c:v>
                </c:pt>
                <c:pt idx="117">
                  <c:v>21093</c:v>
                </c:pt>
                <c:pt idx="118">
                  <c:v>21060</c:v>
                </c:pt>
                <c:pt idx="119">
                  <c:v>21019</c:v>
                </c:pt>
                <c:pt idx="120">
                  <c:v>20982</c:v>
                </c:pt>
                <c:pt idx="121">
                  <c:v>20914</c:v>
                </c:pt>
                <c:pt idx="122">
                  <c:v>20865</c:v>
                </c:pt>
                <c:pt idx="123">
                  <c:v>20839</c:v>
                </c:pt>
                <c:pt idx="124">
                  <c:v>20823</c:v>
                </c:pt>
                <c:pt idx="125">
                  <c:v>20773</c:v>
                </c:pt>
                <c:pt idx="126">
                  <c:v>20704</c:v>
                </c:pt>
                <c:pt idx="127">
                  <c:v>20647</c:v>
                </c:pt>
                <c:pt idx="128">
                  <c:v>20621</c:v>
                </c:pt>
                <c:pt idx="129">
                  <c:v>20540</c:v>
                </c:pt>
                <c:pt idx="130">
                  <c:v>20481</c:v>
                </c:pt>
                <c:pt idx="131">
                  <c:v>20378</c:v>
                </c:pt>
                <c:pt idx="132">
                  <c:v>20345</c:v>
                </c:pt>
                <c:pt idx="133">
                  <c:v>20262</c:v>
                </c:pt>
                <c:pt idx="134">
                  <c:v>20248</c:v>
                </c:pt>
                <c:pt idx="135">
                  <c:v>20238</c:v>
                </c:pt>
                <c:pt idx="136">
                  <c:v>20236</c:v>
                </c:pt>
                <c:pt idx="137">
                  <c:v>20128</c:v>
                </c:pt>
                <c:pt idx="138">
                  <c:v>20078</c:v>
                </c:pt>
                <c:pt idx="139">
                  <c:v>20050</c:v>
                </c:pt>
                <c:pt idx="140">
                  <c:v>20002</c:v>
                </c:pt>
                <c:pt idx="141">
                  <c:v>19950</c:v>
                </c:pt>
                <c:pt idx="142">
                  <c:v>19922</c:v>
                </c:pt>
                <c:pt idx="143">
                  <c:v>19893</c:v>
                </c:pt>
                <c:pt idx="144">
                  <c:v>19834</c:v>
                </c:pt>
                <c:pt idx="145">
                  <c:v>19710</c:v>
                </c:pt>
                <c:pt idx="146">
                  <c:v>19593</c:v>
                </c:pt>
                <c:pt idx="147">
                  <c:v>19562</c:v>
                </c:pt>
                <c:pt idx="148">
                  <c:v>19551</c:v>
                </c:pt>
                <c:pt idx="149">
                  <c:v>19544</c:v>
                </c:pt>
                <c:pt idx="150">
                  <c:v>19523</c:v>
                </c:pt>
                <c:pt idx="151">
                  <c:v>19461</c:v>
                </c:pt>
                <c:pt idx="152">
                  <c:v>19406</c:v>
                </c:pt>
                <c:pt idx="153">
                  <c:v>19386</c:v>
                </c:pt>
                <c:pt idx="154">
                  <c:v>19339</c:v>
                </c:pt>
                <c:pt idx="155">
                  <c:v>19229</c:v>
                </c:pt>
                <c:pt idx="156">
                  <c:v>19164</c:v>
                </c:pt>
                <c:pt idx="157">
                  <c:v>19140</c:v>
                </c:pt>
                <c:pt idx="158">
                  <c:v>19099</c:v>
                </c:pt>
                <c:pt idx="159">
                  <c:v>19039</c:v>
                </c:pt>
                <c:pt idx="160">
                  <c:v>19023</c:v>
                </c:pt>
                <c:pt idx="161">
                  <c:v>19019</c:v>
                </c:pt>
                <c:pt idx="162">
                  <c:v>19014</c:v>
                </c:pt>
                <c:pt idx="163">
                  <c:v>18998</c:v>
                </c:pt>
                <c:pt idx="164">
                  <c:v>18950</c:v>
                </c:pt>
                <c:pt idx="165">
                  <c:v>18902</c:v>
                </c:pt>
                <c:pt idx="166">
                  <c:v>18899</c:v>
                </c:pt>
                <c:pt idx="167">
                  <c:v>18855</c:v>
                </c:pt>
                <c:pt idx="168">
                  <c:v>18840</c:v>
                </c:pt>
                <c:pt idx="169">
                  <c:v>18787</c:v>
                </c:pt>
                <c:pt idx="170">
                  <c:v>18785</c:v>
                </c:pt>
                <c:pt idx="171">
                  <c:v>18728</c:v>
                </c:pt>
                <c:pt idx="172">
                  <c:v>18694</c:v>
                </c:pt>
                <c:pt idx="173">
                  <c:v>18671</c:v>
                </c:pt>
                <c:pt idx="174">
                  <c:v>18623</c:v>
                </c:pt>
                <c:pt idx="175">
                  <c:v>18595</c:v>
                </c:pt>
                <c:pt idx="176">
                  <c:v>18583</c:v>
                </c:pt>
                <c:pt idx="177">
                  <c:v>18565</c:v>
                </c:pt>
                <c:pt idx="178">
                  <c:v>18536</c:v>
                </c:pt>
                <c:pt idx="179">
                  <c:v>18507</c:v>
                </c:pt>
                <c:pt idx="180">
                  <c:v>18405</c:v>
                </c:pt>
                <c:pt idx="181">
                  <c:v>18353</c:v>
                </c:pt>
                <c:pt idx="182">
                  <c:v>18311</c:v>
                </c:pt>
                <c:pt idx="183">
                  <c:v>18278</c:v>
                </c:pt>
                <c:pt idx="184">
                  <c:v>18217</c:v>
                </c:pt>
                <c:pt idx="185">
                  <c:v>18186</c:v>
                </c:pt>
                <c:pt idx="186">
                  <c:v>18157</c:v>
                </c:pt>
                <c:pt idx="187">
                  <c:v>18156</c:v>
                </c:pt>
                <c:pt idx="188">
                  <c:v>18136</c:v>
                </c:pt>
                <c:pt idx="189">
                  <c:v>18127</c:v>
                </c:pt>
                <c:pt idx="190">
                  <c:v>18109</c:v>
                </c:pt>
                <c:pt idx="191">
                  <c:v>18099</c:v>
                </c:pt>
                <c:pt idx="192">
                  <c:v>18067</c:v>
                </c:pt>
                <c:pt idx="193">
                  <c:v>17996</c:v>
                </c:pt>
                <c:pt idx="194">
                  <c:v>17980</c:v>
                </c:pt>
                <c:pt idx="195">
                  <c:v>17971</c:v>
                </c:pt>
                <c:pt idx="196">
                  <c:v>17941</c:v>
                </c:pt>
                <c:pt idx="197">
                  <c:v>17900</c:v>
                </c:pt>
                <c:pt idx="198">
                  <c:v>17878</c:v>
                </c:pt>
                <c:pt idx="199">
                  <c:v>17876</c:v>
                </c:pt>
                <c:pt idx="200">
                  <c:v>17800</c:v>
                </c:pt>
                <c:pt idx="201">
                  <c:v>17781</c:v>
                </c:pt>
                <c:pt idx="202">
                  <c:v>17684</c:v>
                </c:pt>
                <c:pt idx="203">
                  <c:v>17668</c:v>
                </c:pt>
                <c:pt idx="204">
                  <c:v>17536</c:v>
                </c:pt>
                <c:pt idx="205">
                  <c:v>17518</c:v>
                </c:pt>
                <c:pt idx="206">
                  <c:v>17497</c:v>
                </c:pt>
                <c:pt idx="207">
                  <c:v>17496</c:v>
                </c:pt>
                <c:pt idx="208">
                  <c:v>17481</c:v>
                </c:pt>
                <c:pt idx="209">
                  <c:v>17481</c:v>
                </c:pt>
                <c:pt idx="210">
                  <c:v>17442</c:v>
                </c:pt>
                <c:pt idx="211">
                  <c:v>17442</c:v>
                </c:pt>
                <c:pt idx="212">
                  <c:v>17434</c:v>
                </c:pt>
                <c:pt idx="213">
                  <c:v>17380</c:v>
                </c:pt>
                <c:pt idx="214">
                  <c:v>17376</c:v>
                </c:pt>
                <c:pt idx="215">
                  <c:v>17333</c:v>
                </c:pt>
                <c:pt idx="216">
                  <c:v>17316</c:v>
                </c:pt>
                <c:pt idx="217">
                  <c:v>17253</c:v>
                </c:pt>
                <c:pt idx="218">
                  <c:v>17219</c:v>
                </c:pt>
                <c:pt idx="219">
                  <c:v>17184</c:v>
                </c:pt>
                <c:pt idx="220">
                  <c:v>17163</c:v>
                </c:pt>
                <c:pt idx="221">
                  <c:v>17162</c:v>
                </c:pt>
                <c:pt idx="222">
                  <c:v>17161</c:v>
                </c:pt>
                <c:pt idx="223">
                  <c:v>17153</c:v>
                </c:pt>
                <c:pt idx="224">
                  <c:v>17082</c:v>
                </c:pt>
                <c:pt idx="225">
                  <c:v>17067</c:v>
                </c:pt>
                <c:pt idx="226">
                  <c:v>17040</c:v>
                </c:pt>
                <c:pt idx="227">
                  <c:v>17037</c:v>
                </c:pt>
                <c:pt idx="228">
                  <c:v>17028</c:v>
                </c:pt>
                <c:pt idx="229">
                  <c:v>17028</c:v>
                </c:pt>
                <c:pt idx="230">
                  <c:v>17026</c:v>
                </c:pt>
                <c:pt idx="231">
                  <c:v>17022</c:v>
                </c:pt>
                <c:pt idx="232">
                  <c:v>16973</c:v>
                </c:pt>
                <c:pt idx="233">
                  <c:v>16966</c:v>
                </c:pt>
                <c:pt idx="234">
                  <c:v>16955</c:v>
                </c:pt>
                <c:pt idx="235">
                  <c:v>16924</c:v>
                </c:pt>
                <c:pt idx="236">
                  <c:v>16920</c:v>
                </c:pt>
                <c:pt idx="237">
                  <c:v>16878</c:v>
                </c:pt>
                <c:pt idx="238">
                  <c:v>16832</c:v>
                </c:pt>
                <c:pt idx="239">
                  <c:v>16816</c:v>
                </c:pt>
                <c:pt idx="240">
                  <c:v>16790</c:v>
                </c:pt>
                <c:pt idx="241">
                  <c:v>16746</c:v>
                </c:pt>
                <c:pt idx="242">
                  <c:v>16746</c:v>
                </c:pt>
                <c:pt idx="243">
                  <c:v>16730</c:v>
                </c:pt>
                <c:pt idx="244">
                  <c:v>16680</c:v>
                </c:pt>
                <c:pt idx="245">
                  <c:v>16676</c:v>
                </c:pt>
                <c:pt idx="246">
                  <c:v>16655</c:v>
                </c:pt>
                <c:pt idx="247">
                  <c:v>16578</c:v>
                </c:pt>
                <c:pt idx="248">
                  <c:v>16573</c:v>
                </c:pt>
                <c:pt idx="249">
                  <c:v>16568</c:v>
                </c:pt>
                <c:pt idx="250">
                  <c:v>16546</c:v>
                </c:pt>
                <c:pt idx="251">
                  <c:v>16526</c:v>
                </c:pt>
                <c:pt idx="252">
                  <c:v>16506</c:v>
                </c:pt>
                <c:pt idx="253">
                  <c:v>16502</c:v>
                </c:pt>
                <c:pt idx="254">
                  <c:v>16494</c:v>
                </c:pt>
                <c:pt idx="255">
                  <c:v>16458</c:v>
                </c:pt>
                <c:pt idx="256">
                  <c:v>16438</c:v>
                </c:pt>
                <c:pt idx="257">
                  <c:v>16419</c:v>
                </c:pt>
                <c:pt idx="258">
                  <c:v>16363</c:v>
                </c:pt>
                <c:pt idx="259">
                  <c:v>16314</c:v>
                </c:pt>
                <c:pt idx="260">
                  <c:v>16276</c:v>
                </c:pt>
                <c:pt idx="261">
                  <c:v>16248</c:v>
                </c:pt>
                <c:pt idx="262">
                  <c:v>16222</c:v>
                </c:pt>
                <c:pt idx="263">
                  <c:v>16197</c:v>
                </c:pt>
                <c:pt idx="264">
                  <c:v>16192</c:v>
                </c:pt>
                <c:pt idx="265">
                  <c:v>16190</c:v>
                </c:pt>
                <c:pt idx="266">
                  <c:v>16190</c:v>
                </c:pt>
                <c:pt idx="267">
                  <c:v>16185</c:v>
                </c:pt>
                <c:pt idx="268">
                  <c:v>16140</c:v>
                </c:pt>
                <c:pt idx="269">
                  <c:v>16125</c:v>
                </c:pt>
                <c:pt idx="270">
                  <c:v>16120</c:v>
                </c:pt>
                <c:pt idx="271">
                  <c:v>16119</c:v>
                </c:pt>
                <c:pt idx="272">
                  <c:v>16097</c:v>
                </c:pt>
                <c:pt idx="273">
                  <c:v>16059</c:v>
                </c:pt>
                <c:pt idx="274">
                  <c:v>16020</c:v>
                </c:pt>
                <c:pt idx="275">
                  <c:v>16005</c:v>
                </c:pt>
                <c:pt idx="276">
                  <c:v>15957</c:v>
                </c:pt>
                <c:pt idx="277">
                  <c:v>15947</c:v>
                </c:pt>
                <c:pt idx="278">
                  <c:v>15945</c:v>
                </c:pt>
                <c:pt idx="279">
                  <c:v>15915</c:v>
                </c:pt>
                <c:pt idx="280">
                  <c:v>15864</c:v>
                </c:pt>
                <c:pt idx="281">
                  <c:v>15826</c:v>
                </c:pt>
                <c:pt idx="282">
                  <c:v>15808</c:v>
                </c:pt>
                <c:pt idx="283">
                  <c:v>15802</c:v>
                </c:pt>
                <c:pt idx="284">
                  <c:v>15791</c:v>
                </c:pt>
                <c:pt idx="285">
                  <c:v>15771</c:v>
                </c:pt>
                <c:pt idx="286">
                  <c:v>15760</c:v>
                </c:pt>
                <c:pt idx="287">
                  <c:v>15746</c:v>
                </c:pt>
                <c:pt idx="288">
                  <c:v>15737</c:v>
                </c:pt>
                <c:pt idx="289">
                  <c:v>15734</c:v>
                </c:pt>
                <c:pt idx="290">
                  <c:v>15718</c:v>
                </c:pt>
                <c:pt idx="291">
                  <c:v>15715</c:v>
                </c:pt>
                <c:pt idx="292">
                  <c:v>15714</c:v>
                </c:pt>
                <c:pt idx="293">
                  <c:v>15702</c:v>
                </c:pt>
                <c:pt idx="294">
                  <c:v>15688</c:v>
                </c:pt>
                <c:pt idx="295">
                  <c:v>15674</c:v>
                </c:pt>
                <c:pt idx="296">
                  <c:v>15649</c:v>
                </c:pt>
                <c:pt idx="297">
                  <c:v>15625</c:v>
                </c:pt>
                <c:pt idx="298">
                  <c:v>15624</c:v>
                </c:pt>
                <c:pt idx="299">
                  <c:v>15616</c:v>
                </c:pt>
                <c:pt idx="300">
                  <c:v>15612</c:v>
                </c:pt>
                <c:pt idx="301">
                  <c:v>15595</c:v>
                </c:pt>
                <c:pt idx="302">
                  <c:v>15587</c:v>
                </c:pt>
                <c:pt idx="303">
                  <c:v>15585</c:v>
                </c:pt>
                <c:pt idx="304">
                  <c:v>15577</c:v>
                </c:pt>
                <c:pt idx="305">
                  <c:v>15561</c:v>
                </c:pt>
                <c:pt idx="306">
                  <c:v>15558</c:v>
                </c:pt>
                <c:pt idx="307">
                  <c:v>15516</c:v>
                </c:pt>
                <c:pt idx="308">
                  <c:v>15511</c:v>
                </c:pt>
                <c:pt idx="309">
                  <c:v>15511</c:v>
                </c:pt>
                <c:pt idx="310">
                  <c:v>15497</c:v>
                </c:pt>
                <c:pt idx="311">
                  <c:v>15494</c:v>
                </c:pt>
                <c:pt idx="312">
                  <c:v>15484</c:v>
                </c:pt>
                <c:pt idx="313">
                  <c:v>15481</c:v>
                </c:pt>
                <c:pt idx="314">
                  <c:v>15452</c:v>
                </c:pt>
                <c:pt idx="315">
                  <c:v>15449</c:v>
                </c:pt>
                <c:pt idx="316">
                  <c:v>15433</c:v>
                </c:pt>
                <c:pt idx="317">
                  <c:v>15428</c:v>
                </c:pt>
                <c:pt idx="318">
                  <c:v>15413</c:v>
                </c:pt>
                <c:pt idx="319">
                  <c:v>15388</c:v>
                </c:pt>
                <c:pt idx="320">
                  <c:v>15348</c:v>
                </c:pt>
                <c:pt idx="321">
                  <c:v>15335</c:v>
                </c:pt>
                <c:pt idx="322">
                  <c:v>15317</c:v>
                </c:pt>
                <c:pt idx="323">
                  <c:v>15297</c:v>
                </c:pt>
                <c:pt idx="324">
                  <c:v>15288</c:v>
                </c:pt>
                <c:pt idx="325">
                  <c:v>15277</c:v>
                </c:pt>
                <c:pt idx="326">
                  <c:v>15259</c:v>
                </c:pt>
                <c:pt idx="327">
                  <c:v>15254</c:v>
                </c:pt>
                <c:pt idx="328">
                  <c:v>15238</c:v>
                </c:pt>
                <c:pt idx="329">
                  <c:v>15223</c:v>
                </c:pt>
                <c:pt idx="330">
                  <c:v>15215</c:v>
                </c:pt>
                <c:pt idx="331">
                  <c:v>15183</c:v>
                </c:pt>
                <c:pt idx="332">
                  <c:v>15158</c:v>
                </c:pt>
                <c:pt idx="333">
                  <c:v>15146</c:v>
                </c:pt>
                <c:pt idx="334">
                  <c:v>15130</c:v>
                </c:pt>
                <c:pt idx="335">
                  <c:v>15123</c:v>
                </c:pt>
                <c:pt idx="336">
                  <c:v>15073</c:v>
                </c:pt>
                <c:pt idx="337">
                  <c:v>15069</c:v>
                </c:pt>
                <c:pt idx="338">
                  <c:v>15067</c:v>
                </c:pt>
                <c:pt idx="339">
                  <c:v>15045</c:v>
                </c:pt>
                <c:pt idx="340">
                  <c:v>15041</c:v>
                </c:pt>
                <c:pt idx="341">
                  <c:v>15040</c:v>
                </c:pt>
                <c:pt idx="342">
                  <c:v>15037</c:v>
                </c:pt>
                <c:pt idx="343">
                  <c:v>15034</c:v>
                </c:pt>
                <c:pt idx="344">
                  <c:v>15018</c:v>
                </c:pt>
                <c:pt idx="345">
                  <c:v>14974</c:v>
                </c:pt>
                <c:pt idx="346">
                  <c:v>14972</c:v>
                </c:pt>
                <c:pt idx="347">
                  <c:v>14968</c:v>
                </c:pt>
                <c:pt idx="348">
                  <c:v>14961</c:v>
                </c:pt>
                <c:pt idx="349">
                  <c:v>14933</c:v>
                </c:pt>
                <c:pt idx="350">
                  <c:v>14915</c:v>
                </c:pt>
                <c:pt idx="351">
                  <c:v>14902</c:v>
                </c:pt>
                <c:pt idx="352">
                  <c:v>14888</c:v>
                </c:pt>
                <c:pt idx="353">
                  <c:v>14864</c:v>
                </c:pt>
                <c:pt idx="354">
                  <c:v>14862</c:v>
                </c:pt>
                <c:pt idx="355">
                  <c:v>14830</c:v>
                </c:pt>
                <c:pt idx="356">
                  <c:v>14826</c:v>
                </c:pt>
                <c:pt idx="357">
                  <c:v>14811</c:v>
                </c:pt>
                <c:pt idx="358">
                  <c:v>14805</c:v>
                </c:pt>
                <c:pt idx="359">
                  <c:v>14803</c:v>
                </c:pt>
                <c:pt idx="360">
                  <c:v>14794</c:v>
                </c:pt>
                <c:pt idx="361">
                  <c:v>14792</c:v>
                </c:pt>
                <c:pt idx="362">
                  <c:v>14791</c:v>
                </c:pt>
                <c:pt idx="363">
                  <c:v>14786</c:v>
                </c:pt>
                <c:pt idx="364">
                  <c:v>14746</c:v>
                </c:pt>
                <c:pt idx="365">
                  <c:v>14736</c:v>
                </c:pt>
                <c:pt idx="366">
                  <c:v>14724</c:v>
                </c:pt>
                <c:pt idx="367">
                  <c:v>14712</c:v>
                </c:pt>
                <c:pt idx="368">
                  <c:v>14697</c:v>
                </c:pt>
                <c:pt idx="369">
                  <c:v>14674</c:v>
                </c:pt>
                <c:pt idx="370">
                  <c:v>14673</c:v>
                </c:pt>
                <c:pt idx="371">
                  <c:v>14651</c:v>
                </c:pt>
                <c:pt idx="372">
                  <c:v>14651</c:v>
                </c:pt>
                <c:pt idx="373">
                  <c:v>14650</c:v>
                </c:pt>
                <c:pt idx="374">
                  <c:v>14645</c:v>
                </c:pt>
                <c:pt idx="375">
                  <c:v>14632</c:v>
                </c:pt>
                <c:pt idx="376">
                  <c:v>14627</c:v>
                </c:pt>
                <c:pt idx="377">
                  <c:v>14596</c:v>
                </c:pt>
                <c:pt idx="378">
                  <c:v>14568</c:v>
                </c:pt>
                <c:pt idx="379">
                  <c:v>14536</c:v>
                </c:pt>
                <c:pt idx="380">
                  <c:v>14536</c:v>
                </c:pt>
                <c:pt idx="381">
                  <c:v>14525</c:v>
                </c:pt>
                <c:pt idx="382">
                  <c:v>14510</c:v>
                </c:pt>
                <c:pt idx="383">
                  <c:v>14502</c:v>
                </c:pt>
                <c:pt idx="384">
                  <c:v>14480</c:v>
                </c:pt>
                <c:pt idx="385">
                  <c:v>14442</c:v>
                </c:pt>
                <c:pt idx="386">
                  <c:v>14441</c:v>
                </c:pt>
                <c:pt idx="387">
                  <c:v>14435</c:v>
                </c:pt>
                <c:pt idx="388">
                  <c:v>14434</c:v>
                </c:pt>
                <c:pt idx="389">
                  <c:v>14432</c:v>
                </c:pt>
                <c:pt idx="390">
                  <c:v>14430</c:v>
                </c:pt>
                <c:pt idx="391">
                  <c:v>14428</c:v>
                </c:pt>
                <c:pt idx="392">
                  <c:v>14427</c:v>
                </c:pt>
                <c:pt idx="393">
                  <c:v>14422</c:v>
                </c:pt>
                <c:pt idx="394">
                  <c:v>14403</c:v>
                </c:pt>
                <c:pt idx="395">
                  <c:v>14395</c:v>
                </c:pt>
                <c:pt idx="396">
                  <c:v>14382</c:v>
                </c:pt>
                <c:pt idx="397">
                  <c:v>14374</c:v>
                </c:pt>
                <c:pt idx="398">
                  <c:v>14350</c:v>
                </c:pt>
                <c:pt idx="399">
                  <c:v>14332</c:v>
                </c:pt>
                <c:pt idx="400">
                  <c:v>14330</c:v>
                </c:pt>
                <c:pt idx="401">
                  <c:v>14322</c:v>
                </c:pt>
                <c:pt idx="402">
                  <c:v>14281</c:v>
                </c:pt>
                <c:pt idx="403">
                  <c:v>14276</c:v>
                </c:pt>
                <c:pt idx="404">
                  <c:v>14275</c:v>
                </c:pt>
                <c:pt idx="405">
                  <c:v>14272</c:v>
                </c:pt>
                <c:pt idx="406">
                  <c:v>14260</c:v>
                </c:pt>
                <c:pt idx="407">
                  <c:v>14239</c:v>
                </c:pt>
                <c:pt idx="408">
                  <c:v>14230</c:v>
                </c:pt>
                <c:pt idx="409">
                  <c:v>14212</c:v>
                </c:pt>
                <c:pt idx="410">
                  <c:v>14201</c:v>
                </c:pt>
                <c:pt idx="411">
                  <c:v>14176</c:v>
                </c:pt>
                <c:pt idx="412">
                  <c:v>14174</c:v>
                </c:pt>
                <c:pt idx="413">
                  <c:v>14158</c:v>
                </c:pt>
                <c:pt idx="414">
                  <c:v>14152</c:v>
                </c:pt>
                <c:pt idx="415">
                  <c:v>14144</c:v>
                </c:pt>
                <c:pt idx="416">
                  <c:v>14141</c:v>
                </c:pt>
                <c:pt idx="417">
                  <c:v>14138</c:v>
                </c:pt>
                <c:pt idx="418">
                  <c:v>14131</c:v>
                </c:pt>
                <c:pt idx="419">
                  <c:v>14126</c:v>
                </c:pt>
                <c:pt idx="420">
                  <c:v>14125</c:v>
                </c:pt>
                <c:pt idx="421">
                  <c:v>14106</c:v>
                </c:pt>
                <c:pt idx="422">
                  <c:v>14091</c:v>
                </c:pt>
                <c:pt idx="423">
                  <c:v>14079</c:v>
                </c:pt>
                <c:pt idx="424">
                  <c:v>14079</c:v>
                </c:pt>
                <c:pt idx="425">
                  <c:v>14077</c:v>
                </c:pt>
                <c:pt idx="426">
                  <c:v>14068</c:v>
                </c:pt>
                <c:pt idx="427">
                  <c:v>14068</c:v>
                </c:pt>
                <c:pt idx="428">
                  <c:v>14067</c:v>
                </c:pt>
                <c:pt idx="429">
                  <c:v>14052</c:v>
                </c:pt>
                <c:pt idx="430">
                  <c:v>14052</c:v>
                </c:pt>
                <c:pt idx="431">
                  <c:v>14030</c:v>
                </c:pt>
                <c:pt idx="432">
                  <c:v>14015</c:v>
                </c:pt>
                <c:pt idx="433">
                  <c:v>14008</c:v>
                </c:pt>
                <c:pt idx="434">
                  <c:v>13997</c:v>
                </c:pt>
                <c:pt idx="435">
                  <c:v>13992</c:v>
                </c:pt>
                <c:pt idx="436">
                  <c:v>13971</c:v>
                </c:pt>
                <c:pt idx="437">
                  <c:v>13935</c:v>
                </c:pt>
                <c:pt idx="438">
                  <c:v>13899</c:v>
                </c:pt>
                <c:pt idx="439">
                  <c:v>13886</c:v>
                </c:pt>
                <c:pt idx="440">
                  <c:v>13882</c:v>
                </c:pt>
                <c:pt idx="441">
                  <c:v>13873</c:v>
                </c:pt>
                <c:pt idx="442">
                  <c:v>13861</c:v>
                </c:pt>
                <c:pt idx="443">
                  <c:v>13854</c:v>
                </c:pt>
                <c:pt idx="444">
                  <c:v>13840</c:v>
                </c:pt>
                <c:pt idx="445">
                  <c:v>13836</c:v>
                </c:pt>
                <c:pt idx="446">
                  <c:v>13826</c:v>
                </c:pt>
                <c:pt idx="447">
                  <c:v>13824</c:v>
                </c:pt>
                <c:pt idx="448">
                  <c:v>13813</c:v>
                </c:pt>
                <c:pt idx="449">
                  <c:v>13811</c:v>
                </c:pt>
                <c:pt idx="450">
                  <c:v>13804</c:v>
                </c:pt>
                <c:pt idx="451">
                  <c:v>13800</c:v>
                </c:pt>
                <c:pt idx="452">
                  <c:v>13794</c:v>
                </c:pt>
                <c:pt idx="453">
                  <c:v>13791</c:v>
                </c:pt>
                <c:pt idx="454">
                  <c:v>13789</c:v>
                </c:pt>
                <c:pt idx="455">
                  <c:v>13780</c:v>
                </c:pt>
                <c:pt idx="456">
                  <c:v>13774</c:v>
                </c:pt>
                <c:pt idx="457">
                  <c:v>13762</c:v>
                </c:pt>
                <c:pt idx="458">
                  <c:v>13739</c:v>
                </c:pt>
                <c:pt idx="459">
                  <c:v>13707</c:v>
                </c:pt>
                <c:pt idx="460">
                  <c:v>13696</c:v>
                </c:pt>
                <c:pt idx="461">
                  <c:v>13681</c:v>
                </c:pt>
                <c:pt idx="462">
                  <c:v>13678</c:v>
                </c:pt>
                <c:pt idx="463">
                  <c:v>13674</c:v>
                </c:pt>
                <c:pt idx="464">
                  <c:v>13652</c:v>
                </c:pt>
                <c:pt idx="465">
                  <c:v>13647</c:v>
                </c:pt>
                <c:pt idx="466">
                  <c:v>13634</c:v>
                </c:pt>
                <c:pt idx="467">
                  <c:v>13621</c:v>
                </c:pt>
                <c:pt idx="468">
                  <c:v>13618</c:v>
                </c:pt>
                <c:pt idx="469">
                  <c:v>13617</c:v>
                </c:pt>
                <c:pt idx="470">
                  <c:v>13613</c:v>
                </c:pt>
                <c:pt idx="471">
                  <c:v>13607</c:v>
                </c:pt>
                <c:pt idx="472">
                  <c:v>13597</c:v>
                </c:pt>
                <c:pt idx="473">
                  <c:v>13596</c:v>
                </c:pt>
                <c:pt idx="474">
                  <c:v>13580</c:v>
                </c:pt>
                <c:pt idx="475">
                  <c:v>13576</c:v>
                </c:pt>
                <c:pt idx="476">
                  <c:v>13575</c:v>
                </c:pt>
                <c:pt idx="477">
                  <c:v>13573</c:v>
                </c:pt>
                <c:pt idx="478">
                  <c:v>13556</c:v>
                </c:pt>
                <c:pt idx="479">
                  <c:v>13553</c:v>
                </c:pt>
                <c:pt idx="480">
                  <c:v>13548</c:v>
                </c:pt>
                <c:pt idx="481">
                  <c:v>13541</c:v>
                </c:pt>
                <c:pt idx="482">
                  <c:v>13534</c:v>
                </c:pt>
                <c:pt idx="483">
                  <c:v>13511</c:v>
                </c:pt>
                <c:pt idx="484">
                  <c:v>13494</c:v>
                </c:pt>
                <c:pt idx="485">
                  <c:v>13486</c:v>
                </c:pt>
                <c:pt idx="486">
                  <c:v>13468</c:v>
                </c:pt>
                <c:pt idx="487">
                  <c:v>13461</c:v>
                </c:pt>
                <c:pt idx="488">
                  <c:v>13431</c:v>
                </c:pt>
                <c:pt idx="489">
                  <c:v>13427</c:v>
                </c:pt>
                <c:pt idx="490">
                  <c:v>13402</c:v>
                </c:pt>
                <c:pt idx="491">
                  <c:v>13394</c:v>
                </c:pt>
                <c:pt idx="492">
                  <c:v>13392</c:v>
                </c:pt>
                <c:pt idx="493">
                  <c:v>13390</c:v>
                </c:pt>
                <c:pt idx="494">
                  <c:v>13378</c:v>
                </c:pt>
                <c:pt idx="495">
                  <c:v>13365</c:v>
                </c:pt>
                <c:pt idx="496">
                  <c:v>13365</c:v>
                </c:pt>
                <c:pt idx="497">
                  <c:v>13348</c:v>
                </c:pt>
                <c:pt idx="498">
                  <c:v>13335</c:v>
                </c:pt>
                <c:pt idx="499">
                  <c:v>13332</c:v>
                </c:pt>
                <c:pt idx="500">
                  <c:v>13327</c:v>
                </c:pt>
                <c:pt idx="501">
                  <c:v>13320</c:v>
                </c:pt>
                <c:pt idx="502">
                  <c:v>13311</c:v>
                </c:pt>
                <c:pt idx="503">
                  <c:v>13310</c:v>
                </c:pt>
                <c:pt idx="504">
                  <c:v>13310</c:v>
                </c:pt>
                <c:pt idx="505">
                  <c:v>13293</c:v>
                </c:pt>
                <c:pt idx="506">
                  <c:v>13290</c:v>
                </c:pt>
                <c:pt idx="507">
                  <c:v>13288</c:v>
                </c:pt>
                <c:pt idx="508">
                  <c:v>13286</c:v>
                </c:pt>
                <c:pt idx="509">
                  <c:v>13257</c:v>
                </c:pt>
                <c:pt idx="510">
                  <c:v>13254</c:v>
                </c:pt>
                <c:pt idx="511">
                  <c:v>13253</c:v>
                </c:pt>
                <c:pt idx="512">
                  <c:v>13229</c:v>
                </c:pt>
                <c:pt idx="513">
                  <c:v>13216</c:v>
                </c:pt>
                <c:pt idx="514">
                  <c:v>13214</c:v>
                </c:pt>
                <c:pt idx="515">
                  <c:v>13213</c:v>
                </c:pt>
                <c:pt idx="516">
                  <c:v>13212</c:v>
                </c:pt>
                <c:pt idx="517">
                  <c:v>13201</c:v>
                </c:pt>
                <c:pt idx="518">
                  <c:v>13194</c:v>
                </c:pt>
                <c:pt idx="519">
                  <c:v>13193</c:v>
                </c:pt>
                <c:pt idx="520">
                  <c:v>13193</c:v>
                </c:pt>
                <c:pt idx="521">
                  <c:v>13193</c:v>
                </c:pt>
                <c:pt idx="522">
                  <c:v>13182</c:v>
                </c:pt>
                <c:pt idx="523">
                  <c:v>13164</c:v>
                </c:pt>
                <c:pt idx="524">
                  <c:v>13155</c:v>
                </c:pt>
                <c:pt idx="525">
                  <c:v>13152</c:v>
                </c:pt>
                <c:pt idx="526">
                  <c:v>13122</c:v>
                </c:pt>
                <c:pt idx="527">
                  <c:v>13118</c:v>
                </c:pt>
                <c:pt idx="528">
                  <c:v>13106</c:v>
                </c:pt>
                <c:pt idx="529">
                  <c:v>13102</c:v>
                </c:pt>
                <c:pt idx="530">
                  <c:v>13100</c:v>
                </c:pt>
                <c:pt idx="531">
                  <c:v>13098</c:v>
                </c:pt>
                <c:pt idx="532">
                  <c:v>13093</c:v>
                </c:pt>
                <c:pt idx="533">
                  <c:v>13093</c:v>
                </c:pt>
                <c:pt idx="534">
                  <c:v>13086</c:v>
                </c:pt>
                <c:pt idx="535">
                  <c:v>13085</c:v>
                </c:pt>
                <c:pt idx="536">
                  <c:v>13082</c:v>
                </c:pt>
                <c:pt idx="537">
                  <c:v>13080</c:v>
                </c:pt>
                <c:pt idx="538">
                  <c:v>13078</c:v>
                </c:pt>
                <c:pt idx="539">
                  <c:v>13064</c:v>
                </c:pt>
                <c:pt idx="540">
                  <c:v>13055</c:v>
                </c:pt>
                <c:pt idx="541">
                  <c:v>13044</c:v>
                </c:pt>
                <c:pt idx="542">
                  <c:v>13044</c:v>
                </c:pt>
                <c:pt idx="543">
                  <c:v>13039</c:v>
                </c:pt>
                <c:pt idx="544">
                  <c:v>13031</c:v>
                </c:pt>
                <c:pt idx="545">
                  <c:v>13028</c:v>
                </c:pt>
                <c:pt idx="546">
                  <c:v>13026</c:v>
                </c:pt>
                <c:pt idx="547">
                  <c:v>13025</c:v>
                </c:pt>
                <c:pt idx="548">
                  <c:v>13023</c:v>
                </c:pt>
                <c:pt idx="549">
                  <c:v>13023</c:v>
                </c:pt>
                <c:pt idx="550">
                  <c:v>13021</c:v>
                </c:pt>
                <c:pt idx="551">
                  <c:v>13019</c:v>
                </c:pt>
                <c:pt idx="552">
                  <c:v>13008</c:v>
                </c:pt>
                <c:pt idx="553">
                  <c:v>13008</c:v>
                </c:pt>
                <c:pt idx="554">
                  <c:v>13005</c:v>
                </c:pt>
                <c:pt idx="555">
                  <c:v>12985</c:v>
                </c:pt>
                <c:pt idx="556">
                  <c:v>12985</c:v>
                </c:pt>
                <c:pt idx="557">
                  <c:v>12984</c:v>
                </c:pt>
                <c:pt idx="558">
                  <c:v>12981</c:v>
                </c:pt>
                <c:pt idx="559">
                  <c:v>12967</c:v>
                </c:pt>
                <c:pt idx="560">
                  <c:v>12965</c:v>
                </c:pt>
                <c:pt idx="561">
                  <c:v>12951</c:v>
                </c:pt>
                <c:pt idx="562">
                  <c:v>12951</c:v>
                </c:pt>
                <c:pt idx="563">
                  <c:v>12947</c:v>
                </c:pt>
                <c:pt idx="564">
                  <c:v>12941</c:v>
                </c:pt>
                <c:pt idx="565">
                  <c:v>12939</c:v>
                </c:pt>
                <c:pt idx="566">
                  <c:v>12900</c:v>
                </c:pt>
                <c:pt idx="567">
                  <c:v>12852</c:v>
                </c:pt>
                <c:pt idx="568">
                  <c:v>12818</c:v>
                </c:pt>
                <c:pt idx="569">
                  <c:v>12818</c:v>
                </c:pt>
                <c:pt idx="570">
                  <c:v>12800</c:v>
                </c:pt>
                <c:pt idx="571">
                  <c:v>12791</c:v>
                </c:pt>
                <c:pt idx="572">
                  <c:v>12781</c:v>
                </c:pt>
                <c:pt idx="573">
                  <c:v>12778</c:v>
                </c:pt>
                <c:pt idx="574">
                  <c:v>12776</c:v>
                </c:pt>
                <c:pt idx="575">
                  <c:v>12762</c:v>
                </c:pt>
                <c:pt idx="576">
                  <c:v>12762</c:v>
                </c:pt>
                <c:pt idx="577">
                  <c:v>12759</c:v>
                </c:pt>
                <c:pt idx="578">
                  <c:v>12750</c:v>
                </c:pt>
                <c:pt idx="579">
                  <c:v>12742</c:v>
                </c:pt>
                <c:pt idx="580">
                  <c:v>12738</c:v>
                </c:pt>
                <c:pt idx="581">
                  <c:v>12735</c:v>
                </c:pt>
                <c:pt idx="582">
                  <c:v>12700</c:v>
                </c:pt>
                <c:pt idx="583">
                  <c:v>12691</c:v>
                </c:pt>
                <c:pt idx="584">
                  <c:v>12685</c:v>
                </c:pt>
                <c:pt idx="585">
                  <c:v>12685</c:v>
                </c:pt>
                <c:pt idx="586">
                  <c:v>12682</c:v>
                </c:pt>
                <c:pt idx="587">
                  <c:v>12672</c:v>
                </c:pt>
                <c:pt idx="588">
                  <c:v>12662</c:v>
                </c:pt>
                <c:pt idx="589">
                  <c:v>12654</c:v>
                </c:pt>
                <c:pt idx="590">
                  <c:v>12650</c:v>
                </c:pt>
                <c:pt idx="591">
                  <c:v>12630</c:v>
                </c:pt>
                <c:pt idx="592">
                  <c:v>12619</c:v>
                </c:pt>
                <c:pt idx="593">
                  <c:v>12617</c:v>
                </c:pt>
                <c:pt idx="594">
                  <c:v>12616</c:v>
                </c:pt>
                <c:pt idx="595">
                  <c:v>12610</c:v>
                </c:pt>
                <c:pt idx="596">
                  <c:v>12601</c:v>
                </c:pt>
                <c:pt idx="597">
                  <c:v>12596</c:v>
                </c:pt>
                <c:pt idx="598">
                  <c:v>12591</c:v>
                </c:pt>
                <c:pt idx="599">
                  <c:v>12586</c:v>
                </c:pt>
                <c:pt idx="600">
                  <c:v>12583</c:v>
                </c:pt>
                <c:pt idx="601">
                  <c:v>12582</c:v>
                </c:pt>
                <c:pt idx="602">
                  <c:v>12581</c:v>
                </c:pt>
                <c:pt idx="603">
                  <c:v>12564</c:v>
                </c:pt>
                <c:pt idx="604">
                  <c:v>12543</c:v>
                </c:pt>
                <c:pt idx="605">
                  <c:v>12534</c:v>
                </c:pt>
                <c:pt idx="606">
                  <c:v>12528</c:v>
                </c:pt>
                <c:pt idx="607">
                  <c:v>12523</c:v>
                </c:pt>
                <c:pt idx="608">
                  <c:v>12519</c:v>
                </c:pt>
                <c:pt idx="609">
                  <c:v>12475</c:v>
                </c:pt>
                <c:pt idx="610">
                  <c:v>12472</c:v>
                </c:pt>
                <c:pt idx="611">
                  <c:v>12467</c:v>
                </c:pt>
                <c:pt idx="612">
                  <c:v>12465</c:v>
                </c:pt>
                <c:pt idx="613">
                  <c:v>12445</c:v>
                </c:pt>
                <c:pt idx="614">
                  <c:v>12444</c:v>
                </c:pt>
                <c:pt idx="615">
                  <c:v>12441</c:v>
                </c:pt>
                <c:pt idx="616">
                  <c:v>12438</c:v>
                </c:pt>
                <c:pt idx="617">
                  <c:v>12433</c:v>
                </c:pt>
                <c:pt idx="618">
                  <c:v>12425</c:v>
                </c:pt>
                <c:pt idx="619">
                  <c:v>12420</c:v>
                </c:pt>
                <c:pt idx="620">
                  <c:v>12415</c:v>
                </c:pt>
                <c:pt idx="621">
                  <c:v>12409</c:v>
                </c:pt>
                <c:pt idx="622">
                  <c:v>12388</c:v>
                </c:pt>
                <c:pt idx="623">
                  <c:v>12384</c:v>
                </c:pt>
                <c:pt idx="624">
                  <c:v>12383</c:v>
                </c:pt>
                <c:pt idx="625">
                  <c:v>12383</c:v>
                </c:pt>
                <c:pt idx="626">
                  <c:v>12379</c:v>
                </c:pt>
                <c:pt idx="627">
                  <c:v>12376</c:v>
                </c:pt>
                <c:pt idx="628">
                  <c:v>12374</c:v>
                </c:pt>
                <c:pt idx="629">
                  <c:v>12374</c:v>
                </c:pt>
                <c:pt idx="630">
                  <c:v>12366</c:v>
                </c:pt>
                <c:pt idx="631">
                  <c:v>12366</c:v>
                </c:pt>
                <c:pt idx="632">
                  <c:v>12360</c:v>
                </c:pt>
                <c:pt idx="633">
                  <c:v>12359</c:v>
                </c:pt>
                <c:pt idx="634">
                  <c:v>12359</c:v>
                </c:pt>
                <c:pt idx="635">
                  <c:v>12353</c:v>
                </c:pt>
                <c:pt idx="636">
                  <c:v>12351</c:v>
                </c:pt>
                <c:pt idx="637">
                  <c:v>12342</c:v>
                </c:pt>
                <c:pt idx="638">
                  <c:v>12340</c:v>
                </c:pt>
                <c:pt idx="639">
                  <c:v>12336</c:v>
                </c:pt>
                <c:pt idx="640">
                  <c:v>12332</c:v>
                </c:pt>
                <c:pt idx="641">
                  <c:v>12326</c:v>
                </c:pt>
                <c:pt idx="642">
                  <c:v>12325</c:v>
                </c:pt>
                <c:pt idx="643">
                  <c:v>12307</c:v>
                </c:pt>
                <c:pt idx="644">
                  <c:v>12294</c:v>
                </c:pt>
                <c:pt idx="645">
                  <c:v>12288</c:v>
                </c:pt>
                <c:pt idx="646">
                  <c:v>12285</c:v>
                </c:pt>
                <c:pt idx="647">
                  <c:v>12285</c:v>
                </c:pt>
                <c:pt idx="648">
                  <c:v>12283</c:v>
                </c:pt>
                <c:pt idx="649">
                  <c:v>12281</c:v>
                </c:pt>
                <c:pt idx="650">
                  <c:v>12281</c:v>
                </c:pt>
                <c:pt idx="651">
                  <c:v>12269</c:v>
                </c:pt>
                <c:pt idx="652">
                  <c:v>12266</c:v>
                </c:pt>
                <c:pt idx="653">
                  <c:v>12266</c:v>
                </c:pt>
                <c:pt idx="654">
                  <c:v>12261</c:v>
                </c:pt>
                <c:pt idx="655">
                  <c:v>12256</c:v>
                </c:pt>
                <c:pt idx="656">
                  <c:v>12253</c:v>
                </c:pt>
                <c:pt idx="657">
                  <c:v>12251</c:v>
                </c:pt>
                <c:pt idx="658">
                  <c:v>12246</c:v>
                </c:pt>
                <c:pt idx="659">
                  <c:v>12242</c:v>
                </c:pt>
                <c:pt idx="660">
                  <c:v>12238</c:v>
                </c:pt>
                <c:pt idx="661">
                  <c:v>12237</c:v>
                </c:pt>
                <c:pt idx="662">
                  <c:v>12236</c:v>
                </c:pt>
                <c:pt idx="663">
                  <c:v>12227</c:v>
                </c:pt>
                <c:pt idx="664">
                  <c:v>12227</c:v>
                </c:pt>
                <c:pt idx="665">
                  <c:v>12219</c:v>
                </c:pt>
                <c:pt idx="666">
                  <c:v>12214</c:v>
                </c:pt>
                <c:pt idx="667">
                  <c:v>12211</c:v>
                </c:pt>
                <c:pt idx="668">
                  <c:v>12209</c:v>
                </c:pt>
                <c:pt idx="669">
                  <c:v>12205</c:v>
                </c:pt>
                <c:pt idx="670">
                  <c:v>12200</c:v>
                </c:pt>
                <c:pt idx="671">
                  <c:v>12198</c:v>
                </c:pt>
                <c:pt idx="672">
                  <c:v>12183</c:v>
                </c:pt>
                <c:pt idx="673">
                  <c:v>12180</c:v>
                </c:pt>
                <c:pt idx="674">
                  <c:v>12168</c:v>
                </c:pt>
                <c:pt idx="675">
                  <c:v>12167</c:v>
                </c:pt>
                <c:pt idx="676">
                  <c:v>12167</c:v>
                </c:pt>
                <c:pt idx="677">
                  <c:v>12164</c:v>
                </c:pt>
                <c:pt idx="678">
                  <c:v>12156</c:v>
                </c:pt>
                <c:pt idx="679">
                  <c:v>12145</c:v>
                </c:pt>
                <c:pt idx="680">
                  <c:v>12139</c:v>
                </c:pt>
                <c:pt idx="681">
                  <c:v>12135</c:v>
                </c:pt>
                <c:pt idx="682">
                  <c:v>12130</c:v>
                </c:pt>
                <c:pt idx="683">
                  <c:v>12129</c:v>
                </c:pt>
                <c:pt idx="684">
                  <c:v>12115</c:v>
                </c:pt>
                <c:pt idx="685">
                  <c:v>12114</c:v>
                </c:pt>
                <c:pt idx="686">
                  <c:v>12098</c:v>
                </c:pt>
                <c:pt idx="687">
                  <c:v>12087</c:v>
                </c:pt>
                <c:pt idx="688">
                  <c:v>12085</c:v>
                </c:pt>
                <c:pt idx="689">
                  <c:v>12081</c:v>
                </c:pt>
                <c:pt idx="690">
                  <c:v>12077</c:v>
                </c:pt>
                <c:pt idx="691">
                  <c:v>12069</c:v>
                </c:pt>
                <c:pt idx="692">
                  <c:v>12068</c:v>
                </c:pt>
                <c:pt idx="693">
                  <c:v>12063</c:v>
                </c:pt>
                <c:pt idx="694">
                  <c:v>12061</c:v>
                </c:pt>
                <c:pt idx="695">
                  <c:v>12021</c:v>
                </c:pt>
                <c:pt idx="696">
                  <c:v>11992</c:v>
                </c:pt>
                <c:pt idx="697">
                  <c:v>11980</c:v>
                </c:pt>
                <c:pt idx="698">
                  <c:v>11973</c:v>
                </c:pt>
                <c:pt idx="699">
                  <c:v>11970</c:v>
                </c:pt>
                <c:pt idx="700">
                  <c:v>11964</c:v>
                </c:pt>
                <c:pt idx="701">
                  <c:v>11958</c:v>
                </c:pt>
                <c:pt idx="702">
                  <c:v>11953</c:v>
                </c:pt>
                <c:pt idx="703">
                  <c:v>11952</c:v>
                </c:pt>
                <c:pt idx="704">
                  <c:v>11952</c:v>
                </c:pt>
                <c:pt idx="705">
                  <c:v>11947</c:v>
                </c:pt>
                <c:pt idx="706">
                  <c:v>11946</c:v>
                </c:pt>
                <c:pt idx="707">
                  <c:v>11939</c:v>
                </c:pt>
                <c:pt idx="708">
                  <c:v>11937</c:v>
                </c:pt>
                <c:pt idx="709">
                  <c:v>11934</c:v>
                </c:pt>
                <c:pt idx="710">
                  <c:v>11926</c:v>
                </c:pt>
                <c:pt idx="711">
                  <c:v>11926</c:v>
                </c:pt>
                <c:pt idx="712">
                  <c:v>11924</c:v>
                </c:pt>
                <c:pt idx="713">
                  <c:v>11917</c:v>
                </c:pt>
                <c:pt idx="714">
                  <c:v>11915</c:v>
                </c:pt>
                <c:pt idx="715">
                  <c:v>11912</c:v>
                </c:pt>
                <c:pt idx="716">
                  <c:v>11912</c:v>
                </c:pt>
                <c:pt idx="717">
                  <c:v>11902</c:v>
                </c:pt>
                <c:pt idx="718">
                  <c:v>11898</c:v>
                </c:pt>
                <c:pt idx="719">
                  <c:v>11894</c:v>
                </c:pt>
                <c:pt idx="720">
                  <c:v>11879</c:v>
                </c:pt>
                <c:pt idx="721">
                  <c:v>11878</c:v>
                </c:pt>
                <c:pt idx="722">
                  <c:v>11874</c:v>
                </c:pt>
                <c:pt idx="723">
                  <c:v>11854</c:v>
                </c:pt>
                <c:pt idx="724">
                  <c:v>11846</c:v>
                </c:pt>
                <c:pt idx="725">
                  <c:v>11839</c:v>
                </c:pt>
                <c:pt idx="726">
                  <c:v>11836</c:v>
                </c:pt>
                <c:pt idx="727">
                  <c:v>11833</c:v>
                </c:pt>
                <c:pt idx="728">
                  <c:v>11824</c:v>
                </c:pt>
                <c:pt idx="729">
                  <c:v>11815</c:v>
                </c:pt>
                <c:pt idx="730">
                  <c:v>11804</c:v>
                </c:pt>
                <c:pt idx="731">
                  <c:v>11799</c:v>
                </c:pt>
                <c:pt idx="732">
                  <c:v>11788</c:v>
                </c:pt>
                <c:pt idx="733">
                  <c:v>11780</c:v>
                </c:pt>
                <c:pt idx="734">
                  <c:v>11778</c:v>
                </c:pt>
                <c:pt idx="735">
                  <c:v>11778</c:v>
                </c:pt>
                <c:pt idx="736">
                  <c:v>11758</c:v>
                </c:pt>
                <c:pt idx="737">
                  <c:v>11748</c:v>
                </c:pt>
                <c:pt idx="738">
                  <c:v>11738</c:v>
                </c:pt>
                <c:pt idx="739">
                  <c:v>11735</c:v>
                </c:pt>
                <c:pt idx="740">
                  <c:v>11729</c:v>
                </c:pt>
                <c:pt idx="741">
                  <c:v>11720</c:v>
                </c:pt>
                <c:pt idx="742">
                  <c:v>11718</c:v>
                </c:pt>
                <c:pt idx="743">
                  <c:v>11708</c:v>
                </c:pt>
                <c:pt idx="744">
                  <c:v>11698</c:v>
                </c:pt>
                <c:pt idx="745">
                  <c:v>11690</c:v>
                </c:pt>
                <c:pt idx="746">
                  <c:v>11681</c:v>
                </c:pt>
                <c:pt idx="747">
                  <c:v>11681</c:v>
                </c:pt>
                <c:pt idx="748">
                  <c:v>11680</c:v>
                </c:pt>
                <c:pt idx="749">
                  <c:v>11672</c:v>
                </c:pt>
                <c:pt idx="750">
                  <c:v>11669</c:v>
                </c:pt>
                <c:pt idx="751">
                  <c:v>11667</c:v>
                </c:pt>
                <c:pt idx="752">
                  <c:v>11661</c:v>
                </c:pt>
                <c:pt idx="753">
                  <c:v>11657</c:v>
                </c:pt>
                <c:pt idx="754">
                  <c:v>11655</c:v>
                </c:pt>
                <c:pt idx="755">
                  <c:v>11653</c:v>
                </c:pt>
                <c:pt idx="756">
                  <c:v>11650</c:v>
                </c:pt>
                <c:pt idx="757">
                  <c:v>11635</c:v>
                </c:pt>
                <c:pt idx="758">
                  <c:v>11628</c:v>
                </c:pt>
                <c:pt idx="759">
                  <c:v>11624</c:v>
                </c:pt>
                <c:pt idx="760">
                  <c:v>11623</c:v>
                </c:pt>
                <c:pt idx="761">
                  <c:v>11615</c:v>
                </c:pt>
                <c:pt idx="762">
                  <c:v>11604</c:v>
                </c:pt>
                <c:pt idx="763">
                  <c:v>11602</c:v>
                </c:pt>
                <c:pt idx="764">
                  <c:v>11601</c:v>
                </c:pt>
                <c:pt idx="765">
                  <c:v>11590</c:v>
                </c:pt>
                <c:pt idx="766">
                  <c:v>11578</c:v>
                </c:pt>
                <c:pt idx="767">
                  <c:v>11570</c:v>
                </c:pt>
                <c:pt idx="768">
                  <c:v>11568</c:v>
                </c:pt>
                <c:pt idx="769">
                  <c:v>11567</c:v>
                </c:pt>
                <c:pt idx="770">
                  <c:v>11563</c:v>
                </c:pt>
                <c:pt idx="771">
                  <c:v>11563</c:v>
                </c:pt>
                <c:pt idx="772">
                  <c:v>11562</c:v>
                </c:pt>
                <c:pt idx="773">
                  <c:v>11560</c:v>
                </c:pt>
                <c:pt idx="774">
                  <c:v>11554</c:v>
                </c:pt>
                <c:pt idx="775">
                  <c:v>11533</c:v>
                </c:pt>
                <c:pt idx="776">
                  <c:v>11530</c:v>
                </c:pt>
                <c:pt idx="777">
                  <c:v>11528</c:v>
                </c:pt>
                <c:pt idx="778">
                  <c:v>11523</c:v>
                </c:pt>
                <c:pt idx="779">
                  <c:v>11521</c:v>
                </c:pt>
                <c:pt idx="780">
                  <c:v>11518</c:v>
                </c:pt>
                <c:pt idx="781">
                  <c:v>11508</c:v>
                </c:pt>
                <c:pt idx="782">
                  <c:v>11499</c:v>
                </c:pt>
                <c:pt idx="783">
                  <c:v>11498</c:v>
                </c:pt>
                <c:pt idx="784">
                  <c:v>11495</c:v>
                </c:pt>
                <c:pt idx="785">
                  <c:v>11493</c:v>
                </c:pt>
                <c:pt idx="786">
                  <c:v>11481</c:v>
                </c:pt>
                <c:pt idx="787">
                  <c:v>11475</c:v>
                </c:pt>
                <c:pt idx="788">
                  <c:v>11474</c:v>
                </c:pt>
                <c:pt idx="789">
                  <c:v>11471</c:v>
                </c:pt>
                <c:pt idx="790">
                  <c:v>11465</c:v>
                </c:pt>
                <c:pt idx="791">
                  <c:v>11452</c:v>
                </c:pt>
                <c:pt idx="792">
                  <c:v>11448</c:v>
                </c:pt>
                <c:pt idx="793">
                  <c:v>11428</c:v>
                </c:pt>
                <c:pt idx="794">
                  <c:v>11423</c:v>
                </c:pt>
                <c:pt idx="795">
                  <c:v>11418</c:v>
                </c:pt>
                <c:pt idx="796">
                  <c:v>11413</c:v>
                </c:pt>
                <c:pt idx="797">
                  <c:v>11408</c:v>
                </c:pt>
                <c:pt idx="798">
                  <c:v>11406</c:v>
                </c:pt>
                <c:pt idx="799">
                  <c:v>11382</c:v>
                </c:pt>
                <c:pt idx="800">
                  <c:v>11374</c:v>
                </c:pt>
                <c:pt idx="801">
                  <c:v>11371</c:v>
                </c:pt>
                <c:pt idx="802">
                  <c:v>11370</c:v>
                </c:pt>
                <c:pt idx="803">
                  <c:v>11362</c:v>
                </c:pt>
                <c:pt idx="804">
                  <c:v>11360</c:v>
                </c:pt>
                <c:pt idx="805">
                  <c:v>11348</c:v>
                </c:pt>
                <c:pt idx="806">
                  <c:v>11345</c:v>
                </c:pt>
                <c:pt idx="807">
                  <c:v>11344</c:v>
                </c:pt>
                <c:pt idx="808">
                  <c:v>11340</c:v>
                </c:pt>
                <c:pt idx="809">
                  <c:v>11337</c:v>
                </c:pt>
                <c:pt idx="810">
                  <c:v>11335</c:v>
                </c:pt>
                <c:pt idx="811">
                  <c:v>11329</c:v>
                </c:pt>
                <c:pt idx="812">
                  <c:v>11322</c:v>
                </c:pt>
                <c:pt idx="813">
                  <c:v>11318</c:v>
                </c:pt>
                <c:pt idx="814">
                  <c:v>11313</c:v>
                </c:pt>
                <c:pt idx="815">
                  <c:v>11303</c:v>
                </c:pt>
                <c:pt idx="816">
                  <c:v>11282</c:v>
                </c:pt>
                <c:pt idx="817">
                  <c:v>11282</c:v>
                </c:pt>
                <c:pt idx="818">
                  <c:v>11280</c:v>
                </c:pt>
                <c:pt idx="819">
                  <c:v>11278</c:v>
                </c:pt>
                <c:pt idx="820">
                  <c:v>11269</c:v>
                </c:pt>
                <c:pt idx="821">
                  <c:v>11269</c:v>
                </c:pt>
                <c:pt idx="822">
                  <c:v>11266</c:v>
                </c:pt>
                <c:pt idx="823">
                  <c:v>11264</c:v>
                </c:pt>
                <c:pt idx="824">
                  <c:v>11264</c:v>
                </c:pt>
                <c:pt idx="825">
                  <c:v>11263</c:v>
                </c:pt>
                <c:pt idx="826">
                  <c:v>11263</c:v>
                </c:pt>
                <c:pt idx="827">
                  <c:v>11257</c:v>
                </c:pt>
                <c:pt idx="828">
                  <c:v>11251</c:v>
                </c:pt>
                <c:pt idx="829">
                  <c:v>11248</c:v>
                </c:pt>
                <c:pt idx="830">
                  <c:v>11243</c:v>
                </c:pt>
                <c:pt idx="831">
                  <c:v>11237</c:v>
                </c:pt>
                <c:pt idx="832">
                  <c:v>11236</c:v>
                </c:pt>
                <c:pt idx="833">
                  <c:v>11232</c:v>
                </c:pt>
                <c:pt idx="834">
                  <c:v>11230</c:v>
                </c:pt>
                <c:pt idx="835">
                  <c:v>11226</c:v>
                </c:pt>
                <c:pt idx="836">
                  <c:v>11225</c:v>
                </c:pt>
                <c:pt idx="837">
                  <c:v>11216</c:v>
                </c:pt>
                <c:pt idx="838">
                  <c:v>11198</c:v>
                </c:pt>
                <c:pt idx="839">
                  <c:v>11195</c:v>
                </c:pt>
                <c:pt idx="840">
                  <c:v>11187</c:v>
                </c:pt>
                <c:pt idx="841">
                  <c:v>11182</c:v>
                </c:pt>
                <c:pt idx="842">
                  <c:v>11169</c:v>
                </c:pt>
                <c:pt idx="843">
                  <c:v>11158</c:v>
                </c:pt>
                <c:pt idx="844">
                  <c:v>11152</c:v>
                </c:pt>
                <c:pt idx="845">
                  <c:v>11140</c:v>
                </c:pt>
                <c:pt idx="846">
                  <c:v>11138</c:v>
                </c:pt>
                <c:pt idx="847">
                  <c:v>11138</c:v>
                </c:pt>
                <c:pt idx="848">
                  <c:v>11136</c:v>
                </c:pt>
                <c:pt idx="849">
                  <c:v>11134</c:v>
                </c:pt>
                <c:pt idx="850">
                  <c:v>11132</c:v>
                </c:pt>
                <c:pt idx="851">
                  <c:v>11130</c:v>
                </c:pt>
                <c:pt idx="852">
                  <c:v>11128</c:v>
                </c:pt>
                <c:pt idx="853">
                  <c:v>11127</c:v>
                </c:pt>
                <c:pt idx="854">
                  <c:v>11118</c:v>
                </c:pt>
                <c:pt idx="855">
                  <c:v>11114</c:v>
                </c:pt>
                <c:pt idx="856">
                  <c:v>11112</c:v>
                </c:pt>
                <c:pt idx="857">
                  <c:v>11104</c:v>
                </c:pt>
                <c:pt idx="858">
                  <c:v>11093</c:v>
                </c:pt>
                <c:pt idx="859">
                  <c:v>11088</c:v>
                </c:pt>
                <c:pt idx="860">
                  <c:v>11088</c:v>
                </c:pt>
                <c:pt idx="861">
                  <c:v>11085</c:v>
                </c:pt>
                <c:pt idx="862">
                  <c:v>11068</c:v>
                </c:pt>
                <c:pt idx="863">
                  <c:v>11056</c:v>
                </c:pt>
                <c:pt idx="864">
                  <c:v>11055</c:v>
                </c:pt>
                <c:pt idx="865">
                  <c:v>11048</c:v>
                </c:pt>
                <c:pt idx="866">
                  <c:v>11047</c:v>
                </c:pt>
                <c:pt idx="867">
                  <c:v>11038</c:v>
                </c:pt>
                <c:pt idx="868">
                  <c:v>11030</c:v>
                </c:pt>
                <c:pt idx="869">
                  <c:v>11021</c:v>
                </c:pt>
                <c:pt idx="870">
                  <c:v>11020</c:v>
                </c:pt>
                <c:pt idx="871">
                  <c:v>11020</c:v>
                </c:pt>
                <c:pt idx="872">
                  <c:v>11014</c:v>
                </c:pt>
                <c:pt idx="873">
                  <c:v>11012</c:v>
                </c:pt>
                <c:pt idx="874">
                  <c:v>11010</c:v>
                </c:pt>
                <c:pt idx="875">
                  <c:v>11000</c:v>
                </c:pt>
                <c:pt idx="876">
                  <c:v>10984</c:v>
                </c:pt>
                <c:pt idx="877">
                  <c:v>10983</c:v>
                </c:pt>
                <c:pt idx="878">
                  <c:v>10983</c:v>
                </c:pt>
                <c:pt idx="879">
                  <c:v>10980</c:v>
                </c:pt>
                <c:pt idx="880">
                  <c:v>10970</c:v>
                </c:pt>
                <c:pt idx="881">
                  <c:v>10965</c:v>
                </c:pt>
                <c:pt idx="882">
                  <c:v>10958</c:v>
                </c:pt>
                <c:pt idx="883">
                  <c:v>10956</c:v>
                </c:pt>
                <c:pt idx="884">
                  <c:v>10952</c:v>
                </c:pt>
                <c:pt idx="885">
                  <c:v>10947</c:v>
                </c:pt>
                <c:pt idx="886">
                  <c:v>10944</c:v>
                </c:pt>
                <c:pt idx="887">
                  <c:v>10944</c:v>
                </c:pt>
                <c:pt idx="888">
                  <c:v>10943</c:v>
                </c:pt>
                <c:pt idx="889">
                  <c:v>10939</c:v>
                </c:pt>
                <c:pt idx="890">
                  <c:v>10938</c:v>
                </c:pt>
                <c:pt idx="891">
                  <c:v>10936</c:v>
                </c:pt>
                <c:pt idx="892">
                  <c:v>10930</c:v>
                </c:pt>
                <c:pt idx="893">
                  <c:v>10929</c:v>
                </c:pt>
                <c:pt idx="894">
                  <c:v>10923</c:v>
                </c:pt>
                <c:pt idx="895">
                  <c:v>10916</c:v>
                </c:pt>
                <c:pt idx="896">
                  <c:v>10914</c:v>
                </c:pt>
                <c:pt idx="897">
                  <c:v>10902</c:v>
                </c:pt>
                <c:pt idx="898">
                  <c:v>10902</c:v>
                </c:pt>
                <c:pt idx="899">
                  <c:v>10900</c:v>
                </c:pt>
                <c:pt idx="900">
                  <c:v>10872</c:v>
                </c:pt>
                <c:pt idx="901">
                  <c:v>10871</c:v>
                </c:pt>
                <c:pt idx="902">
                  <c:v>10871</c:v>
                </c:pt>
                <c:pt idx="903">
                  <c:v>10865</c:v>
                </c:pt>
                <c:pt idx="904">
                  <c:v>10856</c:v>
                </c:pt>
                <c:pt idx="905">
                  <c:v>10849</c:v>
                </c:pt>
                <c:pt idx="906">
                  <c:v>10846</c:v>
                </c:pt>
                <c:pt idx="907">
                  <c:v>10836</c:v>
                </c:pt>
                <c:pt idx="908">
                  <c:v>10835</c:v>
                </c:pt>
                <c:pt idx="909">
                  <c:v>10824</c:v>
                </c:pt>
                <c:pt idx="910">
                  <c:v>10814</c:v>
                </c:pt>
                <c:pt idx="911">
                  <c:v>10810</c:v>
                </c:pt>
                <c:pt idx="912">
                  <c:v>10809</c:v>
                </c:pt>
                <c:pt idx="913">
                  <c:v>10800</c:v>
                </c:pt>
                <c:pt idx="914">
                  <c:v>10790</c:v>
                </c:pt>
                <c:pt idx="915">
                  <c:v>10790</c:v>
                </c:pt>
                <c:pt idx="916">
                  <c:v>10779</c:v>
                </c:pt>
                <c:pt idx="917">
                  <c:v>10777</c:v>
                </c:pt>
                <c:pt idx="918">
                  <c:v>10777</c:v>
                </c:pt>
                <c:pt idx="919">
                  <c:v>10774</c:v>
                </c:pt>
                <c:pt idx="920">
                  <c:v>10752</c:v>
                </c:pt>
                <c:pt idx="921">
                  <c:v>10751</c:v>
                </c:pt>
                <c:pt idx="922">
                  <c:v>10750</c:v>
                </c:pt>
                <c:pt idx="923">
                  <c:v>10743</c:v>
                </c:pt>
                <c:pt idx="924">
                  <c:v>10733</c:v>
                </c:pt>
                <c:pt idx="925">
                  <c:v>10732</c:v>
                </c:pt>
                <c:pt idx="926">
                  <c:v>10731</c:v>
                </c:pt>
                <c:pt idx="927">
                  <c:v>10730</c:v>
                </c:pt>
                <c:pt idx="928">
                  <c:v>10728</c:v>
                </c:pt>
                <c:pt idx="929">
                  <c:v>10715</c:v>
                </c:pt>
                <c:pt idx="930">
                  <c:v>10712</c:v>
                </c:pt>
                <c:pt idx="931">
                  <c:v>10699</c:v>
                </c:pt>
                <c:pt idx="932">
                  <c:v>10697</c:v>
                </c:pt>
                <c:pt idx="933">
                  <c:v>10694</c:v>
                </c:pt>
                <c:pt idx="934">
                  <c:v>10687</c:v>
                </c:pt>
                <c:pt idx="935">
                  <c:v>10685</c:v>
                </c:pt>
                <c:pt idx="936">
                  <c:v>10684</c:v>
                </c:pt>
                <c:pt idx="937">
                  <c:v>10676</c:v>
                </c:pt>
                <c:pt idx="938">
                  <c:v>10664</c:v>
                </c:pt>
                <c:pt idx="939">
                  <c:v>10657</c:v>
                </c:pt>
                <c:pt idx="940">
                  <c:v>10654</c:v>
                </c:pt>
                <c:pt idx="941">
                  <c:v>10649</c:v>
                </c:pt>
                <c:pt idx="942">
                  <c:v>10646</c:v>
                </c:pt>
                <c:pt idx="943">
                  <c:v>10640</c:v>
                </c:pt>
                <c:pt idx="944">
                  <c:v>10636</c:v>
                </c:pt>
                <c:pt idx="945">
                  <c:v>10625</c:v>
                </c:pt>
                <c:pt idx="946">
                  <c:v>10624</c:v>
                </c:pt>
                <c:pt idx="947">
                  <c:v>10618</c:v>
                </c:pt>
                <c:pt idx="948">
                  <c:v>10616</c:v>
                </c:pt>
                <c:pt idx="949">
                  <c:v>10615</c:v>
                </c:pt>
                <c:pt idx="950">
                  <c:v>10613</c:v>
                </c:pt>
                <c:pt idx="951">
                  <c:v>10611</c:v>
                </c:pt>
                <c:pt idx="952">
                  <c:v>10602</c:v>
                </c:pt>
                <c:pt idx="953">
                  <c:v>10597</c:v>
                </c:pt>
                <c:pt idx="954">
                  <c:v>10591</c:v>
                </c:pt>
                <c:pt idx="955">
                  <c:v>10587</c:v>
                </c:pt>
                <c:pt idx="956">
                  <c:v>10579</c:v>
                </c:pt>
                <c:pt idx="957">
                  <c:v>10575</c:v>
                </c:pt>
                <c:pt idx="958">
                  <c:v>10574</c:v>
                </c:pt>
                <c:pt idx="959">
                  <c:v>10567</c:v>
                </c:pt>
                <c:pt idx="960">
                  <c:v>10566</c:v>
                </c:pt>
                <c:pt idx="961">
                  <c:v>10566</c:v>
                </c:pt>
                <c:pt idx="962">
                  <c:v>10564</c:v>
                </c:pt>
                <c:pt idx="963">
                  <c:v>10561</c:v>
                </c:pt>
                <c:pt idx="964">
                  <c:v>10560</c:v>
                </c:pt>
                <c:pt idx="965">
                  <c:v>10556</c:v>
                </c:pt>
                <c:pt idx="966">
                  <c:v>10551</c:v>
                </c:pt>
                <c:pt idx="967">
                  <c:v>10547</c:v>
                </c:pt>
                <c:pt idx="968">
                  <c:v>10540</c:v>
                </c:pt>
                <c:pt idx="969">
                  <c:v>10537</c:v>
                </c:pt>
                <c:pt idx="970">
                  <c:v>10510</c:v>
                </c:pt>
                <c:pt idx="971">
                  <c:v>10506</c:v>
                </c:pt>
                <c:pt idx="972">
                  <c:v>10505</c:v>
                </c:pt>
                <c:pt idx="973">
                  <c:v>10502</c:v>
                </c:pt>
                <c:pt idx="974">
                  <c:v>10499</c:v>
                </c:pt>
                <c:pt idx="975">
                  <c:v>10497</c:v>
                </c:pt>
                <c:pt idx="976">
                  <c:v>10497</c:v>
                </c:pt>
                <c:pt idx="977">
                  <c:v>10495</c:v>
                </c:pt>
                <c:pt idx="978">
                  <c:v>10495</c:v>
                </c:pt>
                <c:pt idx="979">
                  <c:v>10493</c:v>
                </c:pt>
                <c:pt idx="980">
                  <c:v>10487</c:v>
                </c:pt>
                <c:pt idx="981">
                  <c:v>10486</c:v>
                </c:pt>
                <c:pt idx="982">
                  <c:v>10481</c:v>
                </c:pt>
                <c:pt idx="983">
                  <c:v>10481</c:v>
                </c:pt>
                <c:pt idx="984">
                  <c:v>10476</c:v>
                </c:pt>
                <c:pt idx="985">
                  <c:v>10469</c:v>
                </c:pt>
                <c:pt idx="986">
                  <c:v>10464</c:v>
                </c:pt>
                <c:pt idx="987">
                  <c:v>10452</c:v>
                </c:pt>
                <c:pt idx="988">
                  <c:v>10447</c:v>
                </c:pt>
                <c:pt idx="989">
                  <c:v>10442</c:v>
                </c:pt>
                <c:pt idx="990">
                  <c:v>10438</c:v>
                </c:pt>
                <c:pt idx="991">
                  <c:v>10431</c:v>
                </c:pt>
                <c:pt idx="992">
                  <c:v>10421</c:v>
                </c:pt>
                <c:pt idx="993">
                  <c:v>10419</c:v>
                </c:pt>
                <c:pt idx="994">
                  <c:v>10419</c:v>
                </c:pt>
                <c:pt idx="995">
                  <c:v>10418</c:v>
                </c:pt>
                <c:pt idx="996">
                  <c:v>10413</c:v>
                </c:pt>
                <c:pt idx="997">
                  <c:v>10412</c:v>
                </c:pt>
                <c:pt idx="998">
                  <c:v>10410</c:v>
                </c:pt>
                <c:pt idx="999">
                  <c:v>10406</c:v>
                </c:pt>
                <c:pt idx="1000">
                  <c:v>10406</c:v>
                </c:pt>
                <c:pt idx="1001">
                  <c:v>10405</c:v>
                </c:pt>
                <c:pt idx="1002">
                  <c:v>10400</c:v>
                </c:pt>
                <c:pt idx="1003">
                  <c:v>10399</c:v>
                </c:pt>
                <c:pt idx="1004">
                  <c:v>10399</c:v>
                </c:pt>
                <c:pt idx="1005">
                  <c:v>10397</c:v>
                </c:pt>
                <c:pt idx="1006">
                  <c:v>10396</c:v>
                </c:pt>
                <c:pt idx="1007">
                  <c:v>10395</c:v>
                </c:pt>
                <c:pt idx="1008">
                  <c:v>10392</c:v>
                </c:pt>
                <c:pt idx="1009">
                  <c:v>10389</c:v>
                </c:pt>
                <c:pt idx="1010">
                  <c:v>10384</c:v>
                </c:pt>
                <c:pt idx="1011">
                  <c:v>10381</c:v>
                </c:pt>
                <c:pt idx="1012">
                  <c:v>10372</c:v>
                </c:pt>
                <c:pt idx="1013">
                  <c:v>10359</c:v>
                </c:pt>
                <c:pt idx="1014">
                  <c:v>10346</c:v>
                </c:pt>
                <c:pt idx="1015">
                  <c:v>10346</c:v>
                </c:pt>
                <c:pt idx="1016">
                  <c:v>10340</c:v>
                </c:pt>
                <c:pt idx="1017">
                  <c:v>10340</c:v>
                </c:pt>
                <c:pt idx="1018">
                  <c:v>10337</c:v>
                </c:pt>
                <c:pt idx="1019">
                  <c:v>10332</c:v>
                </c:pt>
                <c:pt idx="1020">
                  <c:v>10331</c:v>
                </c:pt>
                <c:pt idx="1021">
                  <c:v>10314</c:v>
                </c:pt>
                <c:pt idx="1022">
                  <c:v>10314</c:v>
                </c:pt>
                <c:pt idx="1023">
                  <c:v>10296</c:v>
                </c:pt>
                <c:pt idx="1024">
                  <c:v>10289</c:v>
                </c:pt>
                <c:pt idx="1025">
                  <c:v>10284</c:v>
                </c:pt>
                <c:pt idx="1026">
                  <c:v>10278</c:v>
                </c:pt>
                <c:pt idx="1027">
                  <c:v>10274</c:v>
                </c:pt>
                <c:pt idx="1028">
                  <c:v>10269</c:v>
                </c:pt>
                <c:pt idx="1029">
                  <c:v>10268</c:v>
                </c:pt>
                <c:pt idx="1030">
                  <c:v>10267</c:v>
                </c:pt>
                <c:pt idx="1031">
                  <c:v>10262</c:v>
                </c:pt>
                <c:pt idx="1032">
                  <c:v>10252</c:v>
                </c:pt>
                <c:pt idx="1033">
                  <c:v>10248</c:v>
                </c:pt>
                <c:pt idx="1034">
                  <c:v>10244</c:v>
                </c:pt>
                <c:pt idx="1035">
                  <c:v>10240</c:v>
                </c:pt>
                <c:pt idx="1036">
                  <c:v>10238</c:v>
                </c:pt>
                <c:pt idx="1037">
                  <c:v>10234</c:v>
                </c:pt>
                <c:pt idx="1038">
                  <c:v>10232</c:v>
                </c:pt>
                <c:pt idx="1039">
                  <c:v>10225</c:v>
                </c:pt>
                <c:pt idx="1040">
                  <c:v>10220</c:v>
                </c:pt>
                <c:pt idx="1041">
                  <c:v>10212</c:v>
                </c:pt>
                <c:pt idx="1042">
                  <c:v>10208</c:v>
                </c:pt>
                <c:pt idx="1043">
                  <c:v>10207</c:v>
                </c:pt>
                <c:pt idx="1044">
                  <c:v>10199</c:v>
                </c:pt>
                <c:pt idx="1045">
                  <c:v>10197</c:v>
                </c:pt>
                <c:pt idx="1046">
                  <c:v>10196</c:v>
                </c:pt>
                <c:pt idx="1047">
                  <c:v>10195</c:v>
                </c:pt>
                <c:pt idx="1048">
                  <c:v>10193</c:v>
                </c:pt>
                <c:pt idx="1049">
                  <c:v>10187</c:v>
                </c:pt>
                <c:pt idx="1050">
                  <c:v>10182</c:v>
                </c:pt>
                <c:pt idx="1051">
                  <c:v>10180</c:v>
                </c:pt>
                <c:pt idx="1052">
                  <c:v>10166</c:v>
                </c:pt>
                <c:pt idx="1053">
                  <c:v>10154</c:v>
                </c:pt>
                <c:pt idx="1054">
                  <c:v>10153</c:v>
                </c:pt>
                <c:pt idx="1055">
                  <c:v>10148</c:v>
                </c:pt>
                <c:pt idx="1056">
                  <c:v>10142</c:v>
                </c:pt>
                <c:pt idx="1057">
                  <c:v>10140</c:v>
                </c:pt>
                <c:pt idx="1058">
                  <c:v>10139</c:v>
                </c:pt>
                <c:pt idx="1059">
                  <c:v>10135</c:v>
                </c:pt>
                <c:pt idx="1060">
                  <c:v>10128</c:v>
                </c:pt>
                <c:pt idx="1061">
                  <c:v>10124</c:v>
                </c:pt>
                <c:pt idx="1062">
                  <c:v>10116</c:v>
                </c:pt>
                <c:pt idx="1063">
                  <c:v>10114</c:v>
                </c:pt>
                <c:pt idx="1064">
                  <c:v>10112</c:v>
                </c:pt>
                <c:pt idx="1065">
                  <c:v>10111</c:v>
                </c:pt>
                <c:pt idx="1066">
                  <c:v>10108</c:v>
                </c:pt>
                <c:pt idx="1067">
                  <c:v>10098</c:v>
                </c:pt>
                <c:pt idx="1068">
                  <c:v>10087</c:v>
                </c:pt>
                <c:pt idx="1069">
                  <c:v>10081</c:v>
                </c:pt>
                <c:pt idx="1070">
                  <c:v>10071</c:v>
                </c:pt>
                <c:pt idx="1071">
                  <c:v>10067</c:v>
                </c:pt>
                <c:pt idx="1072">
                  <c:v>10054</c:v>
                </c:pt>
                <c:pt idx="1073">
                  <c:v>10052</c:v>
                </c:pt>
                <c:pt idx="1074">
                  <c:v>10051</c:v>
                </c:pt>
                <c:pt idx="1075">
                  <c:v>10048</c:v>
                </c:pt>
                <c:pt idx="1076">
                  <c:v>10045</c:v>
                </c:pt>
                <c:pt idx="1077">
                  <c:v>10041</c:v>
                </c:pt>
                <c:pt idx="1078">
                  <c:v>10038</c:v>
                </c:pt>
                <c:pt idx="1079">
                  <c:v>10035</c:v>
                </c:pt>
                <c:pt idx="1080">
                  <c:v>10030</c:v>
                </c:pt>
                <c:pt idx="1081">
                  <c:v>10030</c:v>
                </c:pt>
                <c:pt idx="1082">
                  <c:v>10023</c:v>
                </c:pt>
                <c:pt idx="1083">
                  <c:v>10015</c:v>
                </c:pt>
                <c:pt idx="1084">
                  <c:v>10009</c:v>
                </c:pt>
                <c:pt idx="1085">
                  <c:v>10004</c:v>
                </c:pt>
                <c:pt idx="1086">
                  <c:v>10002</c:v>
                </c:pt>
                <c:pt idx="1087">
                  <c:v>10002</c:v>
                </c:pt>
                <c:pt idx="1088">
                  <c:v>9996.7000000000007</c:v>
                </c:pt>
                <c:pt idx="1089">
                  <c:v>9995.2999999999993</c:v>
                </c:pt>
                <c:pt idx="1090">
                  <c:v>9994.2999999999993</c:v>
                </c:pt>
                <c:pt idx="1091">
                  <c:v>9993.2000000000007</c:v>
                </c:pt>
                <c:pt idx="1092">
                  <c:v>9991.2000000000007</c:v>
                </c:pt>
                <c:pt idx="1093">
                  <c:v>9987.7000000000007</c:v>
                </c:pt>
                <c:pt idx="1094">
                  <c:v>9987</c:v>
                </c:pt>
                <c:pt idx="1095">
                  <c:v>9981.6</c:v>
                </c:pt>
                <c:pt idx="1096">
                  <c:v>9981</c:v>
                </c:pt>
                <c:pt idx="1097">
                  <c:v>9974.9</c:v>
                </c:pt>
                <c:pt idx="1098">
                  <c:v>9970.7999999999993</c:v>
                </c:pt>
                <c:pt idx="1099">
                  <c:v>9969.7000000000007</c:v>
                </c:pt>
                <c:pt idx="1100">
                  <c:v>9969</c:v>
                </c:pt>
                <c:pt idx="1101">
                  <c:v>9966.7000000000007</c:v>
                </c:pt>
                <c:pt idx="1102">
                  <c:v>9965.7000000000007</c:v>
                </c:pt>
                <c:pt idx="1103">
                  <c:v>9957.2999999999993</c:v>
                </c:pt>
                <c:pt idx="1104">
                  <c:v>9952.7999999999993</c:v>
                </c:pt>
                <c:pt idx="1105">
                  <c:v>9947.5</c:v>
                </c:pt>
                <c:pt idx="1106">
                  <c:v>9943.7000000000007</c:v>
                </c:pt>
                <c:pt idx="1107">
                  <c:v>9940.9</c:v>
                </c:pt>
                <c:pt idx="1108">
                  <c:v>9939.1</c:v>
                </c:pt>
                <c:pt idx="1109">
                  <c:v>9928.9</c:v>
                </c:pt>
                <c:pt idx="1110">
                  <c:v>9926.5</c:v>
                </c:pt>
                <c:pt idx="1111">
                  <c:v>9918.9</c:v>
                </c:pt>
                <c:pt idx="1112">
                  <c:v>9917.7000000000007</c:v>
                </c:pt>
                <c:pt idx="1113">
                  <c:v>9912.2000000000007</c:v>
                </c:pt>
                <c:pt idx="1114">
                  <c:v>9908.9</c:v>
                </c:pt>
                <c:pt idx="1115">
                  <c:v>9907.4</c:v>
                </c:pt>
                <c:pt idx="1116">
                  <c:v>9898.7000000000007</c:v>
                </c:pt>
                <c:pt idx="1117">
                  <c:v>9890.4</c:v>
                </c:pt>
                <c:pt idx="1118">
                  <c:v>9888.1</c:v>
                </c:pt>
                <c:pt idx="1119">
                  <c:v>9886.5</c:v>
                </c:pt>
                <c:pt idx="1120">
                  <c:v>9881.5</c:v>
                </c:pt>
                <c:pt idx="1121">
                  <c:v>9871</c:v>
                </c:pt>
                <c:pt idx="1122">
                  <c:v>9866</c:v>
                </c:pt>
                <c:pt idx="1123">
                  <c:v>9859.2000000000007</c:v>
                </c:pt>
                <c:pt idx="1124">
                  <c:v>9858.1</c:v>
                </c:pt>
                <c:pt idx="1125">
                  <c:v>9850.2999999999993</c:v>
                </c:pt>
                <c:pt idx="1126">
                  <c:v>9846.2000000000007</c:v>
                </c:pt>
                <c:pt idx="1127">
                  <c:v>9845.2000000000007</c:v>
                </c:pt>
                <c:pt idx="1128">
                  <c:v>9843.9</c:v>
                </c:pt>
                <c:pt idx="1129">
                  <c:v>9843.9</c:v>
                </c:pt>
                <c:pt idx="1130">
                  <c:v>9840.7000000000007</c:v>
                </c:pt>
                <c:pt idx="1131">
                  <c:v>9838</c:v>
                </c:pt>
                <c:pt idx="1132">
                  <c:v>9837.2000000000007</c:v>
                </c:pt>
                <c:pt idx="1133">
                  <c:v>9836.5</c:v>
                </c:pt>
                <c:pt idx="1134">
                  <c:v>9831.4</c:v>
                </c:pt>
                <c:pt idx="1135">
                  <c:v>9825.9</c:v>
                </c:pt>
                <c:pt idx="1136">
                  <c:v>9825</c:v>
                </c:pt>
                <c:pt idx="1137">
                  <c:v>9822.6</c:v>
                </c:pt>
                <c:pt idx="1138">
                  <c:v>9821.1</c:v>
                </c:pt>
                <c:pt idx="1139">
                  <c:v>9818.7000000000007</c:v>
                </c:pt>
                <c:pt idx="1140">
                  <c:v>9816.4</c:v>
                </c:pt>
                <c:pt idx="1141">
                  <c:v>9812.1</c:v>
                </c:pt>
                <c:pt idx="1142">
                  <c:v>9810.1</c:v>
                </c:pt>
                <c:pt idx="1143">
                  <c:v>9809.5</c:v>
                </c:pt>
                <c:pt idx="1144">
                  <c:v>9807.5</c:v>
                </c:pt>
                <c:pt idx="1145">
                  <c:v>9804.2999999999993</c:v>
                </c:pt>
                <c:pt idx="1146">
                  <c:v>9801.2999999999993</c:v>
                </c:pt>
                <c:pt idx="1147">
                  <c:v>9794.5</c:v>
                </c:pt>
                <c:pt idx="1148">
                  <c:v>9793.5</c:v>
                </c:pt>
                <c:pt idx="1149">
                  <c:v>9791.9</c:v>
                </c:pt>
                <c:pt idx="1150">
                  <c:v>9791.4</c:v>
                </c:pt>
                <c:pt idx="1151">
                  <c:v>9790.7000000000007</c:v>
                </c:pt>
                <c:pt idx="1152">
                  <c:v>9784</c:v>
                </c:pt>
                <c:pt idx="1153">
                  <c:v>9782.7999999999993</c:v>
                </c:pt>
                <c:pt idx="1154">
                  <c:v>9781.5</c:v>
                </c:pt>
                <c:pt idx="1155">
                  <c:v>9777.6</c:v>
                </c:pt>
                <c:pt idx="1156">
                  <c:v>9774.1</c:v>
                </c:pt>
                <c:pt idx="1157">
                  <c:v>9773.6</c:v>
                </c:pt>
                <c:pt idx="1158">
                  <c:v>9769.9</c:v>
                </c:pt>
                <c:pt idx="1159">
                  <c:v>9769.7999999999993</c:v>
                </c:pt>
                <c:pt idx="1160">
                  <c:v>9766.9</c:v>
                </c:pt>
                <c:pt idx="1161">
                  <c:v>9765.4</c:v>
                </c:pt>
                <c:pt idx="1162">
                  <c:v>9764.2999999999993</c:v>
                </c:pt>
                <c:pt idx="1163">
                  <c:v>9763.7999999999993</c:v>
                </c:pt>
                <c:pt idx="1164">
                  <c:v>9761.5</c:v>
                </c:pt>
                <c:pt idx="1165">
                  <c:v>9750.7000000000007</c:v>
                </c:pt>
                <c:pt idx="1166">
                  <c:v>9747.2999999999993</c:v>
                </c:pt>
                <c:pt idx="1167">
                  <c:v>9744.2000000000007</c:v>
                </c:pt>
                <c:pt idx="1168">
                  <c:v>9742.1</c:v>
                </c:pt>
                <c:pt idx="1169">
                  <c:v>9734.7000000000007</c:v>
                </c:pt>
                <c:pt idx="1170">
                  <c:v>9732.6</c:v>
                </c:pt>
                <c:pt idx="1171">
                  <c:v>9731.2000000000007</c:v>
                </c:pt>
                <c:pt idx="1172">
                  <c:v>9723.7000000000007</c:v>
                </c:pt>
                <c:pt idx="1173">
                  <c:v>9717.5</c:v>
                </c:pt>
                <c:pt idx="1174">
                  <c:v>9716.4</c:v>
                </c:pt>
                <c:pt idx="1175">
                  <c:v>9716.2000000000007</c:v>
                </c:pt>
                <c:pt idx="1176">
                  <c:v>9712.7000000000007</c:v>
                </c:pt>
                <c:pt idx="1177">
                  <c:v>9705.7999999999993</c:v>
                </c:pt>
                <c:pt idx="1178">
                  <c:v>9702.1</c:v>
                </c:pt>
                <c:pt idx="1179">
                  <c:v>9700.7000000000007</c:v>
                </c:pt>
                <c:pt idx="1180">
                  <c:v>9698.9</c:v>
                </c:pt>
                <c:pt idx="1181">
                  <c:v>9695</c:v>
                </c:pt>
                <c:pt idx="1182">
                  <c:v>9694.7999999999993</c:v>
                </c:pt>
                <c:pt idx="1183">
                  <c:v>9693.6</c:v>
                </c:pt>
                <c:pt idx="1184">
                  <c:v>9690.5</c:v>
                </c:pt>
                <c:pt idx="1185">
                  <c:v>9685</c:v>
                </c:pt>
                <c:pt idx="1186">
                  <c:v>9678.5</c:v>
                </c:pt>
                <c:pt idx="1187">
                  <c:v>9677.7000000000007</c:v>
                </c:pt>
                <c:pt idx="1188">
                  <c:v>9676.4</c:v>
                </c:pt>
                <c:pt idx="1189">
                  <c:v>9663.6</c:v>
                </c:pt>
                <c:pt idx="1190">
                  <c:v>9663.6</c:v>
                </c:pt>
                <c:pt idx="1191">
                  <c:v>9663.6</c:v>
                </c:pt>
                <c:pt idx="1192">
                  <c:v>9652.7999999999993</c:v>
                </c:pt>
                <c:pt idx="1193">
                  <c:v>9649.2000000000007</c:v>
                </c:pt>
                <c:pt idx="1194">
                  <c:v>9647</c:v>
                </c:pt>
                <c:pt idx="1195">
                  <c:v>9645</c:v>
                </c:pt>
                <c:pt idx="1196">
                  <c:v>9643.7999999999993</c:v>
                </c:pt>
                <c:pt idx="1197">
                  <c:v>9643.2000000000007</c:v>
                </c:pt>
                <c:pt idx="1198">
                  <c:v>9640.9</c:v>
                </c:pt>
                <c:pt idx="1199">
                  <c:v>9639.7999999999993</c:v>
                </c:pt>
                <c:pt idx="1200">
                  <c:v>9639</c:v>
                </c:pt>
                <c:pt idx="1201">
                  <c:v>9635.1</c:v>
                </c:pt>
                <c:pt idx="1202">
                  <c:v>9632.6</c:v>
                </c:pt>
                <c:pt idx="1203">
                  <c:v>9632.6</c:v>
                </c:pt>
                <c:pt idx="1204">
                  <c:v>9627.5</c:v>
                </c:pt>
                <c:pt idx="1205">
                  <c:v>9610.7000000000007</c:v>
                </c:pt>
                <c:pt idx="1206">
                  <c:v>9606.7000000000007</c:v>
                </c:pt>
                <c:pt idx="1207">
                  <c:v>9597.6</c:v>
                </c:pt>
                <c:pt idx="1208">
                  <c:v>9596.7000000000007</c:v>
                </c:pt>
                <c:pt idx="1209">
                  <c:v>9596</c:v>
                </c:pt>
                <c:pt idx="1210">
                  <c:v>9587.1</c:v>
                </c:pt>
                <c:pt idx="1211">
                  <c:v>9585.5</c:v>
                </c:pt>
                <c:pt idx="1212">
                  <c:v>9582.7000000000007</c:v>
                </c:pt>
                <c:pt idx="1213">
                  <c:v>9578.6</c:v>
                </c:pt>
                <c:pt idx="1214">
                  <c:v>9574.9</c:v>
                </c:pt>
                <c:pt idx="1215">
                  <c:v>9573</c:v>
                </c:pt>
                <c:pt idx="1216">
                  <c:v>9569.6</c:v>
                </c:pt>
                <c:pt idx="1217">
                  <c:v>9569.2000000000007</c:v>
                </c:pt>
                <c:pt idx="1218">
                  <c:v>9564.7999999999993</c:v>
                </c:pt>
                <c:pt idx="1219">
                  <c:v>9563</c:v>
                </c:pt>
                <c:pt idx="1220">
                  <c:v>9563</c:v>
                </c:pt>
                <c:pt idx="1221">
                  <c:v>9560.2000000000007</c:v>
                </c:pt>
                <c:pt idx="1222">
                  <c:v>9559.7000000000007</c:v>
                </c:pt>
                <c:pt idx="1223">
                  <c:v>9548</c:v>
                </c:pt>
                <c:pt idx="1224">
                  <c:v>9545.7999999999993</c:v>
                </c:pt>
                <c:pt idx="1225">
                  <c:v>9541</c:v>
                </c:pt>
                <c:pt idx="1226">
                  <c:v>9540.6</c:v>
                </c:pt>
                <c:pt idx="1227">
                  <c:v>9537.7999999999993</c:v>
                </c:pt>
                <c:pt idx="1228">
                  <c:v>9537.2000000000007</c:v>
                </c:pt>
                <c:pt idx="1229">
                  <c:v>9532.2000000000007</c:v>
                </c:pt>
                <c:pt idx="1230">
                  <c:v>9531.7999999999993</c:v>
                </c:pt>
                <c:pt idx="1231">
                  <c:v>9530.4</c:v>
                </c:pt>
                <c:pt idx="1232">
                  <c:v>9519.5</c:v>
                </c:pt>
                <c:pt idx="1233">
                  <c:v>9514.6</c:v>
                </c:pt>
                <c:pt idx="1234">
                  <c:v>9512.5</c:v>
                </c:pt>
                <c:pt idx="1235">
                  <c:v>9510.6</c:v>
                </c:pt>
                <c:pt idx="1236">
                  <c:v>9503.1</c:v>
                </c:pt>
                <c:pt idx="1237">
                  <c:v>9497</c:v>
                </c:pt>
                <c:pt idx="1238">
                  <c:v>9496.7999999999993</c:v>
                </c:pt>
                <c:pt idx="1239">
                  <c:v>9490.1</c:v>
                </c:pt>
                <c:pt idx="1240">
                  <c:v>9483.1</c:v>
                </c:pt>
                <c:pt idx="1241">
                  <c:v>9482.7999999999993</c:v>
                </c:pt>
                <c:pt idx="1242">
                  <c:v>9478.5</c:v>
                </c:pt>
                <c:pt idx="1243">
                  <c:v>9476.2000000000007</c:v>
                </c:pt>
                <c:pt idx="1244">
                  <c:v>9475.7999999999993</c:v>
                </c:pt>
                <c:pt idx="1245">
                  <c:v>9473.7999999999993</c:v>
                </c:pt>
                <c:pt idx="1246">
                  <c:v>9472.2999999999993</c:v>
                </c:pt>
                <c:pt idx="1247">
                  <c:v>9464.4</c:v>
                </c:pt>
                <c:pt idx="1248">
                  <c:v>9464</c:v>
                </c:pt>
                <c:pt idx="1249">
                  <c:v>9463.2999999999993</c:v>
                </c:pt>
                <c:pt idx="1250">
                  <c:v>9462.2999999999993</c:v>
                </c:pt>
                <c:pt idx="1251">
                  <c:v>9456.7000000000007</c:v>
                </c:pt>
                <c:pt idx="1252">
                  <c:v>9452.1</c:v>
                </c:pt>
                <c:pt idx="1253">
                  <c:v>9451.9</c:v>
                </c:pt>
                <c:pt idx="1254">
                  <c:v>9445.1</c:v>
                </c:pt>
                <c:pt idx="1255">
                  <c:v>9441.1</c:v>
                </c:pt>
                <c:pt idx="1256">
                  <c:v>9438.7999999999993</c:v>
                </c:pt>
                <c:pt idx="1257">
                  <c:v>9430.2000000000007</c:v>
                </c:pt>
                <c:pt idx="1258">
                  <c:v>9430.1</c:v>
                </c:pt>
                <c:pt idx="1259">
                  <c:v>9429.4</c:v>
                </c:pt>
                <c:pt idx="1260">
                  <c:v>9428.7000000000007</c:v>
                </c:pt>
                <c:pt idx="1261">
                  <c:v>9426.6</c:v>
                </c:pt>
                <c:pt idx="1262">
                  <c:v>9422.9</c:v>
                </c:pt>
                <c:pt idx="1263">
                  <c:v>9421.7999999999993</c:v>
                </c:pt>
                <c:pt idx="1264">
                  <c:v>9413.2999999999993</c:v>
                </c:pt>
                <c:pt idx="1265">
                  <c:v>9402.2000000000007</c:v>
                </c:pt>
                <c:pt idx="1266">
                  <c:v>9398.1</c:v>
                </c:pt>
                <c:pt idx="1267">
                  <c:v>9393.1</c:v>
                </c:pt>
                <c:pt idx="1268">
                  <c:v>9387.7000000000007</c:v>
                </c:pt>
                <c:pt idx="1269">
                  <c:v>9386.2999999999993</c:v>
                </c:pt>
                <c:pt idx="1270">
                  <c:v>9383.7000000000007</c:v>
                </c:pt>
                <c:pt idx="1271">
                  <c:v>9371.7999999999993</c:v>
                </c:pt>
                <c:pt idx="1272">
                  <c:v>9371.6</c:v>
                </c:pt>
                <c:pt idx="1273">
                  <c:v>9369.1</c:v>
                </c:pt>
                <c:pt idx="1274">
                  <c:v>9365.7000000000007</c:v>
                </c:pt>
                <c:pt idx="1275">
                  <c:v>9361</c:v>
                </c:pt>
                <c:pt idx="1276">
                  <c:v>9359</c:v>
                </c:pt>
                <c:pt idx="1277">
                  <c:v>9356.9</c:v>
                </c:pt>
                <c:pt idx="1278">
                  <c:v>9356.2999999999993</c:v>
                </c:pt>
                <c:pt idx="1279">
                  <c:v>9350.5</c:v>
                </c:pt>
                <c:pt idx="1280">
                  <c:v>9348.4</c:v>
                </c:pt>
                <c:pt idx="1281">
                  <c:v>9341.9</c:v>
                </c:pt>
                <c:pt idx="1282">
                  <c:v>9340.7000000000007</c:v>
                </c:pt>
                <c:pt idx="1283">
                  <c:v>9336.7999999999993</c:v>
                </c:pt>
                <c:pt idx="1284">
                  <c:v>9330.6</c:v>
                </c:pt>
                <c:pt idx="1285">
                  <c:v>9328.7000000000007</c:v>
                </c:pt>
                <c:pt idx="1286">
                  <c:v>9323</c:v>
                </c:pt>
                <c:pt idx="1287">
                  <c:v>9320.5</c:v>
                </c:pt>
                <c:pt idx="1288">
                  <c:v>9317.1</c:v>
                </c:pt>
                <c:pt idx="1289">
                  <c:v>9314.7999999999993</c:v>
                </c:pt>
                <c:pt idx="1290">
                  <c:v>9307.4</c:v>
                </c:pt>
                <c:pt idx="1291">
                  <c:v>9306.4</c:v>
                </c:pt>
                <c:pt idx="1292">
                  <c:v>9305.2999999999993</c:v>
                </c:pt>
                <c:pt idx="1293">
                  <c:v>9305.2000000000007</c:v>
                </c:pt>
                <c:pt idx="1294">
                  <c:v>9294.7999999999993</c:v>
                </c:pt>
                <c:pt idx="1295">
                  <c:v>9289.6</c:v>
                </c:pt>
                <c:pt idx="1296">
                  <c:v>9287.6</c:v>
                </c:pt>
                <c:pt idx="1297">
                  <c:v>9286.9</c:v>
                </c:pt>
                <c:pt idx="1298">
                  <c:v>9285.7000000000007</c:v>
                </c:pt>
                <c:pt idx="1299">
                  <c:v>9283.2000000000007</c:v>
                </c:pt>
                <c:pt idx="1300">
                  <c:v>9279.2000000000007</c:v>
                </c:pt>
                <c:pt idx="1301">
                  <c:v>9275.6</c:v>
                </c:pt>
                <c:pt idx="1302">
                  <c:v>9267.7999999999993</c:v>
                </c:pt>
                <c:pt idx="1303">
                  <c:v>9267</c:v>
                </c:pt>
                <c:pt idx="1304">
                  <c:v>9265.6</c:v>
                </c:pt>
                <c:pt idx="1305">
                  <c:v>9265.1</c:v>
                </c:pt>
                <c:pt idx="1306">
                  <c:v>9263.5</c:v>
                </c:pt>
                <c:pt idx="1307">
                  <c:v>9260.9</c:v>
                </c:pt>
                <c:pt idx="1308">
                  <c:v>9257.2000000000007</c:v>
                </c:pt>
                <c:pt idx="1309">
                  <c:v>9252.7999999999993</c:v>
                </c:pt>
                <c:pt idx="1310">
                  <c:v>9243.7000000000007</c:v>
                </c:pt>
                <c:pt idx="1311">
                  <c:v>9243.5</c:v>
                </c:pt>
                <c:pt idx="1312">
                  <c:v>9238.4</c:v>
                </c:pt>
                <c:pt idx="1313">
                  <c:v>9237.6</c:v>
                </c:pt>
                <c:pt idx="1314">
                  <c:v>9237.5</c:v>
                </c:pt>
                <c:pt idx="1315">
                  <c:v>9232.4</c:v>
                </c:pt>
                <c:pt idx="1316">
                  <c:v>9231.7999999999993</c:v>
                </c:pt>
                <c:pt idx="1317">
                  <c:v>9224</c:v>
                </c:pt>
                <c:pt idx="1318">
                  <c:v>9221.4</c:v>
                </c:pt>
                <c:pt idx="1319">
                  <c:v>9217</c:v>
                </c:pt>
                <c:pt idx="1320">
                  <c:v>9216</c:v>
                </c:pt>
                <c:pt idx="1321">
                  <c:v>9202</c:v>
                </c:pt>
                <c:pt idx="1322">
                  <c:v>9201.7000000000007</c:v>
                </c:pt>
                <c:pt idx="1323">
                  <c:v>9195.6</c:v>
                </c:pt>
                <c:pt idx="1324">
                  <c:v>9191.7999999999993</c:v>
                </c:pt>
                <c:pt idx="1325">
                  <c:v>9188.5</c:v>
                </c:pt>
                <c:pt idx="1326">
                  <c:v>9184.2999999999993</c:v>
                </c:pt>
                <c:pt idx="1327">
                  <c:v>9183.2000000000007</c:v>
                </c:pt>
                <c:pt idx="1328">
                  <c:v>9182.6</c:v>
                </c:pt>
                <c:pt idx="1329">
                  <c:v>9181.2999999999993</c:v>
                </c:pt>
                <c:pt idx="1330">
                  <c:v>9181.1</c:v>
                </c:pt>
                <c:pt idx="1331">
                  <c:v>9180.5</c:v>
                </c:pt>
                <c:pt idx="1332">
                  <c:v>9176.9</c:v>
                </c:pt>
                <c:pt idx="1333">
                  <c:v>9172.4</c:v>
                </c:pt>
                <c:pt idx="1334">
                  <c:v>9171.6</c:v>
                </c:pt>
                <c:pt idx="1335">
                  <c:v>9168.4</c:v>
                </c:pt>
                <c:pt idx="1336">
                  <c:v>9167.7000000000007</c:v>
                </c:pt>
                <c:pt idx="1337">
                  <c:v>9161.9</c:v>
                </c:pt>
                <c:pt idx="1338">
                  <c:v>9161.4</c:v>
                </c:pt>
                <c:pt idx="1339">
                  <c:v>9158.4</c:v>
                </c:pt>
                <c:pt idx="1340">
                  <c:v>9155.2999999999993</c:v>
                </c:pt>
                <c:pt idx="1341">
                  <c:v>9146.7999999999993</c:v>
                </c:pt>
                <c:pt idx="1342">
                  <c:v>9143.6</c:v>
                </c:pt>
                <c:pt idx="1343">
                  <c:v>9139.7999999999993</c:v>
                </c:pt>
                <c:pt idx="1344">
                  <c:v>9134.7000000000007</c:v>
                </c:pt>
                <c:pt idx="1345">
                  <c:v>9134</c:v>
                </c:pt>
                <c:pt idx="1346">
                  <c:v>9133.9</c:v>
                </c:pt>
                <c:pt idx="1347">
                  <c:v>9133.7000000000007</c:v>
                </c:pt>
                <c:pt idx="1348">
                  <c:v>9130.2999999999993</c:v>
                </c:pt>
                <c:pt idx="1349">
                  <c:v>9127.7999999999993</c:v>
                </c:pt>
                <c:pt idx="1350">
                  <c:v>9124.7000000000007</c:v>
                </c:pt>
                <c:pt idx="1351">
                  <c:v>9124.2000000000007</c:v>
                </c:pt>
                <c:pt idx="1352">
                  <c:v>9119.1</c:v>
                </c:pt>
                <c:pt idx="1353">
                  <c:v>9118.6</c:v>
                </c:pt>
                <c:pt idx="1354">
                  <c:v>9109.2999999999993</c:v>
                </c:pt>
                <c:pt idx="1355">
                  <c:v>9107.4</c:v>
                </c:pt>
                <c:pt idx="1356">
                  <c:v>9105.7000000000007</c:v>
                </c:pt>
                <c:pt idx="1357">
                  <c:v>9105.2000000000007</c:v>
                </c:pt>
                <c:pt idx="1358">
                  <c:v>9099.5</c:v>
                </c:pt>
                <c:pt idx="1359">
                  <c:v>9099</c:v>
                </c:pt>
                <c:pt idx="1360">
                  <c:v>9097.9</c:v>
                </c:pt>
                <c:pt idx="1361">
                  <c:v>9095</c:v>
                </c:pt>
                <c:pt idx="1362">
                  <c:v>9092.6</c:v>
                </c:pt>
                <c:pt idx="1363">
                  <c:v>9088</c:v>
                </c:pt>
                <c:pt idx="1364">
                  <c:v>9086.6</c:v>
                </c:pt>
                <c:pt idx="1365">
                  <c:v>9085.4</c:v>
                </c:pt>
                <c:pt idx="1366">
                  <c:v>9083.2999999999993</c:v>
                </c:pt>
                <c:pt idx="1367">
                  <c:v>9083.1</c:v>
                </c:pt>
                <c:pt idx="1368">
                  <c:v>9079.1</c:v>
                </c:pt>
                <c:pt idx="1369">
                  <c:v>9071.7000000000007</c:v>
                </c:pt>
                <c:pt idx="1370">
                  <c:v>9068.4</c:v>
                </c:pt>
                <c:pt idx="1371">
                  <c:v>9067.5</c:v>
                </c:pt>
                <c:pt idx="1372">
                  <c:v>9065.7000000000007</c:v>
                </c:pt>
                <c:pt idx="1373">
                  <c:v>9065.1</c:v>
                </c:pt>
                <c:pt idx="1374">
                  <c:v>9063.4</c:v>
                </c:pt>
                <c:pt idx="1375">
                  <c:v>9062.5</c:v>
                </c:pt>
                <c:pt idx="1376">
                  <c:v>9061.7999999999993</c:v>
                </c:pt>
                <c:pt idx="1377">
                  <c:v>9051.6</c:v>
                </c:pt>
                <c:pt idx="1378">
                  <c:v>9048.2999999999993</c:v>
                </c:pt>
                <c:pt idx="1379">
                  <c:v>9047.7000000000007</c:v>
                </c:pt>
                <c:pt idx="1380">
                  <c:v>9046.4</c:v>
                </c:pt>
                <c:pt idx="1381">
                  <c:v>9044.2999999999993</c:v>
                </c:pt>
                <c:pt idx="1382">
                  <c:v>9037.7999999999993</c:v>
                </c:pt>
                <c:pt idx="1383">
                  <c:v>9037.5</c:v>
                </c:pt>
                <c:pt idx="1384">
                  <c:v>9035.9</c:v>
                </c:pt>
                <c:pt idx="1385">
                  <c:v>9033.7000000000007</c:v>
                </c:pt>
                <c:pt idx="1386">
                  <c:v>9030.7000000000007</c:v>
                </c:pt>
                <c:pt idx="1387">
                  <c:v>9028.1</c:v>
                </c:pt>
                <c:pt idx="1388">
                  <c:v>9027.7000000000007</c:v>
                </c:pt>
                <c:pt idx="1389">
                  <c:v>9026.7999999999993</c:v>
                </c:pt>
                <c:pt idx="1390">
                  <c:v>9025.9</c:v>
                </c:pt>
                <c:pt idx="1391">
                  <c:v>9008.4</c:v>
                </c:pt>
                <c:pt idx="1392">
                  <c:v>9007</c:v>
                </c:pt>
                <c:pt idx="1393">
                  <c:v>9001</c:v>
                </c:pt>
                <c:pt idx="1394">
                  <c:v>8995</c:v>
                </c:pt>
                <c:pt idx="1395">
                  <c:v>8994.4</c:v>
                </c:pt>
                <c:pt idx="1396">
                  <c:v>8993.2999999999993</c:v>
                </c:pt>
                <c:pt idx="1397">
                  <c:v>8989</c:v>
                </c:pt>
                <c:pt idx="1398">
                  <c:v>8965.2000000000007</c:v>
                </c:pt>
                <c:pt idx="1399">
                  <c:v>8959.4</c:v>
                </c:pt>
                <c:pt idx="1400">
                  <c:v>8957.4</c:v>
                </c:pt>
                <c:pt idx="1401">
                  <c:v>8957.2999999999993</c:v>
                </c:pt>
                <c:pt idx="1402">
                  <c:v>8954.4</c:v>
                </c:pt>
                <c:pt idx="1403">
                  <c:v>8951.2000000000007</c:v>
                </c:pt>
                <c:pt idx="1404">
                  <c:v>8950.2000000000007</c:v>
                </c:pt>
                <c:pt idx="1405">
                  <c:v>8949.9</c:v>
                </c:pt>
                <c:pt idx="1406">
                  <c:v>8949.2000000000007</c:v>
                </c:pt>
                <c:pt idx="1407">
                  <c:v>8947.2999999999993</c:v>
                </c:pt>
                <c:pt idx="1408">
                  <c:v>8946.6</c:v>
                </c:pt>
                <c:pt idx="1409">
                  <c:v>8941.7000000000007</c:v>
                </c:pt>
                <c:pt idx="1410">
                  <c:v>8939</c:v>
                </c:pt>
                <c:pt idx="1411">
                  <c:v>8935.2999999999993</c:v>
                </c:pt>
                <c:pt idx="1412">
                  <c:v>8935.2000000000007</c:v>
                </c:pt>
                <c:pt idx="1413">
                  <c:v>8933.7000000000007</c:v>
                </c:pt>
                <c:pt idx="1414">
                  <c:v>8929.7000000000007</c:v>
                </c:pt>
                <c:pt idx="1415">
                  <c:v>8929.6</c:v>
                </c:pt>
                <c:pt idx="1416">
                  <c:v>8909.2999999999993</c:v>
                </c:pt>
                <c:pt idx="1417">
                  <c:v>8904.7000000000007</c:v>
                </c:pt>
                <c:pt idx="1418">
                  <c:v>8900.7000000000007</c:v>
                </c:pt>
                <c:pt idx="1419">
                  <c:v>8897.4</c:v>
                </c:pt>
                <c:pt idx="1420">
                  <c:v>8896.7000000000007</c:v>
                </c:pt>
                <c:pt idx="1421">
                  <c:v>8895.7000000000007</c:v>
                </c:pt>
                <c:pt idx="1422">
                  <c:v>8893.9</c:v>
                </c:pt>
                <c:pt idx="1423">
                  <c:v>8890.7999999999993</c:v>
                </c:pt>
                <c:pt idx="1424">
                  <c:v>8889.7000000000007</c:v>
                </c:pt>
                <c:pt idx="1425">
                  <c:v>8889.2999999999993</c:v>
                </c:pt>
                <c:pt idx="1426">
                  <c:v>8886.9</c:v>
                </c:pt>
                <c:pt idx="1427">
                  <c:v>8886.5</c:v>
                </c:pt>
                <c:pt idx="1428">
                  <c:v>8884.2999999999993</c:v>
                </c:pt>
                <c:pt idx="1429">
                  <c:v>8882.5</c:v>
                </c:pt>
                <c:pt idx="1430">
                  <c:v>8879.7000000000007</c:v>
                </c:pt>
                <c:pt idx="1431">
                  <c:v>8877.2999999999993</c:v>
                </c:pt>
                <c:pt idx="1432">
                  <c:v>8873.7999999999993</c:v>
                </c:pt>
                <c:pt idx="1433">
                  <c:v>8873</c:v>
                </c:pt>
                <c:pt idx="1434">
                  <c:v>8872</c:v>
                </c:pt>
                <c:pt idx="1435">
                  <c:v>8871.7000000000007</c:v>
                </c:pt>
                <c:pt idx="1436">
                  <c:v>8870.1</c:v>
                </c:pt>
                <c:pt idx="1437">
                  <c:v>8868.7999999999993</c:v>
                </c:pt>
                <c:pt idx="1438">
                  <c:v>8867.9</c:v>
                </c:pt>
                <c:pt idx="1439">
                  <c:v>8867.7999999999993</c:v>
                </c:pt>
                <c:pt idx="1440">
                  <c:v>8859.7999999999993</c:v>
                </c:pt>
                <c:pt idx="1441">
                  <c:v>8856.4</c:v>
                </c:pt>
                <c:pt idx="1442">
                  <c:v>8854.9</c:v>
                </c:pt>
                <c:pt idx="1443">
                  <c:v>8847.9</c:v>
                </c:pt>
                <c:pt idx="1444">
                  <c:v>8847</c:v>
                </c:pt>
                <c:pt idx="1445">
                  <c:v>8844</c:v>
                </c:pt>
                <c:pt idx="1446">
                  <c:v>8843.7000000000007</c:v>
                </c:pt>
                <c:pt idx="1447">
                  <c:v>8842.2000000000007</c:v>
                </c:pt>
                <c:pt idx="1448">
                  <c:v>8842</c:v>
                </c:pt>
                <c:pt idx="1449">
                  <c:v>8835.2999999999993</c:v>
                </c:pt>
                <c:pt idx="1450">
                  <c:v>8833.2000000000007</c:v>
                </c:pt>
                <c:pt idx="1451">
                  <c:v>8832.6</c:v>
                </c:pt>
                <c:pt idx="1452">
                  <c:v>8827.7999999999993</c:v>
                </c:pt>
                <c:pt idx="1453">
                  <c:v>8826.6</c:v>
                </c:pt>
                <c:pt idx="1454">
                  <c:v>8815.4</c:v>
                </c:pt>
                <c:pt idx="1455">
                  <c:v>8812.5</c:v>
                </c:pt>
                <c:pt idx="1456">
                  <c:v>8802.2000000000007</c:v>
                </c:pt>
                <c:pt idx="1457">
                  <c:v>8800.4</c:v>
                </c:pt>
                <c:pt idx="1458">
                  <c:v>8794</c:v>
                </c:pt>
                <c:pt idx="1459">
                  <c:v>8792.2999999999993</c:v>
                </c:pt>
                <c:pt idx="1460">
                  <c:v>8786.4</c:v>
                </c:pt>
                <c:pt idx="1461">
                  <c:v>8786.2999999999993</c:v>
                </c:pt>
                <c:pt idx="1462">
                  <c:v>8783.6</c:v>
                </c:pt>
                <c:pt idx="1463">
                  <c:v>8774.2000000000007</c:v>
                </c:pt>
                <c:pt idx="1464">
                  <c:v>8771.9</c:v>
                </c:pt>
                <c:pt idx="1465">
                  <c:v>8770.2999999999993</c:v>
                </c:pt>
                <c:pt idx="1466">
                  <c:v>8768.6</c:v>
                </c:pt>
                <c:pt idx="1467">
                  <c:v>8764.6</c:v>
                </c:pt>
                <c:pt idx="1468">
                  <c:v>8764.5</c:v>
                </c:pt>
                <c:pt idx="1469">
                  <c:v>8751.5</c:v>
                </c:pt>
                <c:pt idx="1470">
                  <c:v>8747.2999999999993</c:v>
                </c:pt>
                <c:pt idx="1471">
                  <c:v>8746.2999999999993</c:v>
                </c:pt>
                <c:pt idx="1472">
                  <c:v>8745</c:v>
                </c:pt>
                <c:pt idx="1473">
                  <c:v>8738.1</c:v>
                </c:pt>
                <c:pt idx="1474">
                  <c:v>8736.2999999999993</c:v>
                </c:pt>
                <c:pt idx="1475">
                  <c:v>8735.9</c:v>
                </c:pt>
                <c:pt idx="1476">
                  <c:v>8735.9</c:v>
                </c:pt>
                <c:pt idx="1477">
                  <c:v>8732.9</c:v>
                </c:pt>
                <c:pt idx="1478">
                  <c:v>8732</c:v>
                </c:pt>
                <c:pt idx="1479">
                  <c:v>8726.7999999999993</c:v>
                </c:pt>
                <c:pt idx="1480">
                  <c:v>8723.2000000000007</c:v>
                </c:pt>
                <c:pt idx="1481">
                  <c:v>8722</c:v>
                </c:pt>
                <c:pt idx="1482">
                  <c:v>8721.2000000000007</c:v>
                </c:pt>
                <c:pt idx="1483">
                  <c:v>8720.7000000000007</c:v>
                </c:pt>
                <c:pt idx="1484">
                  <c:v>8717.2000000000007</c:v>
                </c:pt>
                <c:pt idx="1485">
                  <c:v>8716.7000000000007</c:v>
                </c:pt>
                <c:pt idx="1486">
                  <c:v>8716.4</c:v>
                </c:pt>
                <c:pt idx="1487">
                  <c:v>8708.7000000000007</c:v>
                </c:pt>
                <c:pt idx="1488">
                  <c:v>8703.9</c:v>
                </c:pt>
                <c:pt idx="1489">
                  <c:v>8694.5</c:v>
                </c:pt>
                <c:pt idx="1490">
                  <c:v>8694.5</c:v>
                </c:pt>
                <c:pt idx="1491">
                  <c:v>8693.6</c:v>
                </c:pt>
                <c:pt idx="1492">
                  <c:v>8688.5</c:v>
                </c:pt>
                <c:pt idx="1493">
                  <c:v>8681.2999999999993</c:v>
                </c:pt>
                <c:pt idx="1494">
                  <c:v>8678.9</c:v>
                </c:pt>
                <c:pt idx="1495">
                  <c:v>8674.9</c:v>
                </c:pt>
                <c:pt idx="1496">
                  <c:v>8673.9</c:v>
                </c:pt>
                <c:pt idx="1497">
                  <c:v>8667.6</c:v>
                </c:pt>
                <c:pt idx="1498">
                  <c:v>8665</c:v>
                </c:pt>
                <c:pt idx="1499">
                  <c:v>8662.2999999999993</c:v>
                </c:pt>
                <c:pt idx="1500">
                  <c:v>8660.2999999999993</c:v>
                </c:pt>
                <c:pt idx="1501">
                  <c:v>8658.4</c:v>
                </c:pt>
                <c:pt idx="1502">
                  <c:v>8656</c:v>
                </c:pt>
                <c:pt idx="1503">
                  <c:v>8655.2999999999993</c:v>
                </c:pt>
                <c:pt idx="1504">
                  <c:v>8654.6</c:v>
                </c:pt>
                <c:pt idx="1505">
                  <c:v>8652.2999999999993</c:v>
                </c:pt>
                <c:pt idx="1506">
                  <c:v>8648.2000000000007</c:v>
                </c:pt>
                <c:pt idx="1507">
                  <c:v>8646.6</c:v>
                </c:pt>
                <c:pt idx="1508">
                  <c:v>8643.1</c:v>
                </c:pt>
                <c:pt idx="1509">
                  <c:v>8642.7000000000007</c:v>
                </c:pt>
                <c:pt idx="1510">
                  <c:v>8642.1</c:v>
                </c:pt>
                <c:pt idx="1511">
                  <c:v>8640.6</c:v>
                </c:pt>
                <c:pt idx="1512">
                  <c:v>8640.5</c:v>
                </c:pt>
                <c:pt idx="1513">
                  <c:v>8640.1</c:v>
                </c:pt>
                <c:pt idx="1514">
                  <c:v>8640</c:v>
                </c:pt>
                <c:pt idx="1515">
                  <c:v>8635.2000000000007</c:v>
                </c:pt>
                <c:pt idx="1516">
                  <c:v>8634.2999999999993</c:v>
                </c:pt>
                <c:pt idx="1517">
                  <c:v>8634.1</c:v>
                </c:pt>
                <c:pt idx="1518">
                  <c:v>8633.9</c:v>
                </c:pt>
                <c:pt idx="1519">
                  <c:v>8628.6</c:v>
                </c:pt>
                <c:pt idx="1520">
                  <c:v>8622</c:v>
                </c:pt>
                <c:pt idx="1521">
                  <c:v>8613.2000000000007</c:v>
                </c:pt>
                <c:pt idx="1522">
                  <c:v>8608.2000000000007</c:v>
                </c:pt>
                <c:pt idx="1523">
                  <c:v>8607.4</c:v>
                </c:pt>
                <c:pt idx="1524">
                  <c:v>8603.9</c:v>
                </c:pt>
                <c:pt idx="1525">
                  <c:v>8596.9</c:v>
                </c:pt>
                <c:pt idx="1526">
                  <c:v>8596.2000000000007</c:v>
                </c:pt>
                <c:pt idx="1527">
                  <c:v>8589.7000000000007</c:v>
                </c:pt>
                <c:pt idx="1528">
                  <c:v>8585.2999999999993</c:v>
                </c:pt>
                <c:pt idx="1529">
                  <c:v>8584.4</c:v>
                </c:pt>
                <c:pt idx="1530">
                  <c:v>8582.6</c:v>
                </c:pt>
                <c:pt idx="1531">
                  <c:v>8580.2000000000007</c:v>
                </c:pt>
                <c:pt idx="1532">
                  <c:v>8577.4</c:v>
                </c:pt>
                <c:pt idx="1533">
                  <c:v>8575.6</c:v>
                </c:pt>
                <c:pt idx="1534">
                  <c:v>8575.4</c:v>
                </c:pt>
                <c:pt idx="1535">
                  <c:v>8573.2000000000007</c:v>
                </c:pt>
                <c:pt idx="1536">
                  <c:v>8571.2000000000007</c:v>
                </c:pt>
                <c:pt idx="1537">
                  <c:v>8570.1</c:v>
                </c:pt>
                <c:pt idx="1538">
                  <c:v>8565.6</c:v>
                </c:pt>
                <c:pt idx="1539">
                  <c:v>8563.4</c:v>
                </c:pt>
                <c:pt idx="1540">
                  <c:v>8563.2000000000007</c:v>
                </c:pt>
                <c:pt idx="1541">
                  <c:v>8561.2999999999993</c:v>
                </c:pt>
                <c:pt idx="1542">
                  <c:v>8559.2000000000007</c:v>
                </c:pt>
                <c:pt idx="1543">
                  <c:v>8558</c:v>
                </c:pt>
                <c:pt idx="1544">
                  <c:v>8557.6</c:v>
                </c:pt>
                <c:pt idx="1545">
                  <c:v>8553.7999999999993</c:v>
                </c:pt>
                <c:pt idx="1546">
                  <c:v>8552</c:v>
                </c:pt>
                <c:pt idx="1547">
                  <c:v>8550.7000000000007</c:v>
                </c:pt>
                <c:pt idx="1548">
                  <c:v>8549.9</c:v>
                </c:pt>
                <c:pt idx="1549">
                  <c:v>8549.7000000000007</c:v>
                </c:pt>
                <c:pt idx="1550">
                  <c:v>8549.5</c:v>
                </c:pt>
                <c:pt idx="1551">
                  <c:v>8541.5</c:v>
                </c:pt>
                <c:pt idx="1552">
                  <c:v>8536</c:v>
                </c:pt>
                <c:pt idx="1553">
                  <c:v>8534.9</c:v>
                </c:pt>
                <c:pt idx="1554">
                  <c:v>8533.4</c:v>
                </c:pt>
                <c:pt idx="1555">
                  <c:v>8531.7999999999993</c:v>
                </c:pt>
                <c:pt idx="1556">
                  <c:v>8530.2000000000007</c:v>
                </c:pt>
                <c:pt idx="1557">
                  <c:v>8529.4</c:v>
                </c:pt>
                <c:pt idx="1558">
                  <c:v>8527.9</c:v>
                </c:pt>
                <c:pt idx="1559">
                  <c:v>8525.7999999999993</c:v>
                </c:pt>
                <c:pt idx="1560">
                  <c:v>8523.6</c:v>
                </c:pt>
                <c:pt idx="1561">
                  <c:v>8521.2999999999993</c:v>
                </c:pt>
                <c:pt idx="1562">
                  <c:v>8520</c:v>
                </c:pt>
                <c:pt idx="1563">
                  <c:v>8517.2999999999993</c:v>
                </c:pt>
                <c:pt idx="1564">
                  <c:v>8516.7000000000007</c:v>
                </c:pt>
                <c:pt idx="1565">
                  <c:v>8514</c:v>
                </c:pt>
                <c:pt idx="1566">
                  <c:v>8504.6</c:v>
                </c:pt>
                <c:pt idx="1567">
                  <c:v>8503.5</c:v>
                </c:pt>
                <c:pt idx="1568">
                  <c:v>8501.1</c:v>
                </c:pt>
                <c:pt idx="1569">
                  <c:v>8501</c:v>
                </c:pt>
                <c:pt idx="1570">
                  <c:v>8499.5</c:v>
                </c:pt>
                <c:pt idx="1571">
                  <c:v>8497.2999999999993</c:v>
                </c:pt>
                <c:pt idx="1572">
                  <c:v>8487.7999999999993</c:v>
                </c:pt>
                <c:pt idx="1573">
                  <c:v>8483</c:v>
                </c:pt>
                <c:pt idx="1574">
                  <c:v>8477.2000000000007</c:v>
                </c:pt>
                <c:pt idx="1575">
                  <c:v>8476.7999999999993</c:v>
                </c:pt>
                <c:pt idx="1576">
                  <c:v>8475.9</c:v>
                </c:pt>
                <c:pt idx="1577">
                  <c:v>8474.5</c:v>
                </c:pt>
                <c:pt idx="1578">
                  <c:v>8468.7999999999993</c:v>
                </c:pt>
                <c:pt idx="1579">
                  <c:v>8467.9</c:v>
                </c:pt>
                <c:pt idx="1580">
                  <c:v>8467.7999999999993</c:v>
                </c:pt>
                <c:pt idx="1581">
                  <c:v>8463.2000000000007</c:v>
                </c:pt>
                <c:pt idx="1582">
                  <c:v>8457.2000000000007</c:v>
                </c:pt>
                <c:pt idx="1583">
                  <c:v>8456.2000000000007</c:v>
                </c:pt>
                <c:pt idx="1584">
                  <c:v>8455</c:v>
                </c:pt>
                <c:pt idx="1585">
                  <c:v>8454</c:v>
                </c:pt>
                <c:pt idx="1586">
                  <c:v>8447.9</c:v>
                </c:pt>
                <c:pt idx="1587">
                  <c:v>8447.6</c:v>
                </c:pt>
                <c:pt idx="1588">
                  <c:v>8446.5</c:v>
                </c:pt>
                <c:pt idx="1589">
                  <c:v>8445.5</c:v>
                </c:pt>
                <c:pt idx="1590">
                  <c:v>8445.2999999999993</c:v>
                </c:pt>
                <c:pt idx="1591">
                  <c:v>8444.9</c:v>
                </c:pt>
                <c:pt idx="1592">
                  <c:v>8444.7000000000007</c:v>
                </c:pt>
                <c:pt idx="1593">
                  <c:v>8440</c:v>
                </c:pt>
                <c:pt idx="1594">
                  <c:v>8434.9</c:v>
                </c:pt>
                <c:pt idx="1595">
                  <c:v>8429.1</c:v>
                </c:pt>
                <c:pt idx="1596">
                  <c:v>8427.5</c:v>
                </c:pt>
                <c:pt idx="1597">
                  <c:v>8427</c:v>
                </c:pt>
                <c:pt idx="1598">
                  <c:v>8424.2999999999993</c:v>
                </c:pt>
                <c:pt idx="1599">
                  <c:v>8417.6</c:v>
                </c:pt>
                <c:pt idx="1600">
                  <c:v>8416.9</c:v>
                </c:pt>
                <c:pt idx="1601">
                  <c:v>8415.9</c:v>
                </c:pt>
                <c:pt idx="1602">
                  <c:v>8413.4</c:v>
                </c:pt>
                <c:pt idx="1603">
                  <c:v>8412.7999999999993</c:v>
                </c:pt>
                <c:pt idx="1604">
                  <c:v>8411.2000000000007</c:v>
                </c:pt>
                <c:pt idx="1605">
                  <c:v>8410.9</c:v>
                </c:pt>
                <c:pt idx="1606">
                  <c:v>8409.7000000000007</c:v>
                </c:pt>
                <c:pt idx="1607">
                  <c:v>8405.7000000000007</c:v>
                </c:pt>
                <c:pt idx="1608">
                  <c:v>8404.2999999999993</c:v>
                </c:pt>
                <c:pt idx="1609">
                  <c:v>8402.4</c:v>
                </c:pt>
                <c:pt idx="1610">
                  <c:v>8397.2000000000007</c:v>
                </c:pt>
                <c:pt idx="1611">
                  <c:v>8394.1</c:v>
                </c:pt>
                <c:pt idx="1612">
                  <c:v>8381.2999999999993</c:v>
                </c:pt>
                <c:pt idx="1613">
                  <c:v>8381.2000000000007</c:v>
                </c:pt>
                <c:pt idx="1614">
                  <c:v>8376.2000000000007</c:v>
                </c:pt>
                <c:pt idx="1615">
                  <c:v>8374.6</c:v>
                </c:pt>
                <c:pt idx="1616">
                  <c:v>8374.5</c:v>
                </c:pt>
                <c:pt idx="1617">
                  <c:v>8373.5</c:v>
                </c:pt>
                <c:pt idx="1618">
                  <c:v>8371.2999999999993</c:v>
                </c:pt>
                <c:pt idx="1619">
                  <c:v>8368</c:v>
                </c:pt>
                <c:pt idx="1620">
                  <c:v>8364.7999999999993</c:v>
                </c:pt>
                <c:pt idx="1621">
                  <c:v>8361.1</c:v>
                </c:pt>
                <c:pt idx="1622">
                  <c:v>8360.1</c:v>
                </c:pt>
                <c:pt idx="1623">
                  <c:v>8358.1</c:v>
                </c:pt>
                <c:pt idx="1624">
                  <c:v>8353.7000000000007</c:v>
                </c:pt>
                <c:pt idx="1625">
                  <c:v>8352.2999999999993</c:v>
                </c:pt>
                <c:pt idx="1626">
                  <c:v>8351.7999999999993</c:v>
                </c:pt>
                <c:pt idx="1627">
                  <c:v>8351.2999999999993</c:v>
                </c:pt>
                <c:pt idx="1628">
                  <c:v>8345.7000000000007</c:v>
                </c:pt>
                <c:pt idx="1629">
                  <c:v>8340.2999999999993</c:v>
                </c:pt>
                <c:pt idx="1630">
                  <c:v>8337.2000000000007</c:v>
                </c:pt>
                <c:pt idx="1631">
                  <c:v>8336.4</c:v>
                </c:pt>
                <c:pt idx="1632">
                  <c:v>8332.4</c:v>
                </c:pt>
                <c:pt idx="1633">
                  <c:v>8332.4</c:v>
                </c:pt>
                <c:pt idx="1634">
                  <c:v>8328</c:v>
                </c:pt>
                <c:pt idx="1635">
                  <c:v>8322.1</c:v>
                </c:pt>
                <c:pt idx="1636">
                  <c:v>8316.4</c:v>
                </c:pt>
                <c:pt idx="1637">
                  <c:v>8315.4</c:v>
                </c:pt>
                <c:pt idx="1638">
                  <c:v>8307.9</c:v>
                </c:pt>
                <c:pt idx="1639">
                  <c:v>8305.2000000000007</c:v>
                </c:pt>
                <c:pt idx="1640">
                  <c:v>8304.7000000000007</c:v>
                </c:pt>
                <c:pt idx="1641">
                  <c:v>8301.5</c:v>
                </c:pt>
                <c:pt idx="1642">
                  <c:v>8301.5</c:v>
                </c:pt>
                <c:pt idx="1643">
                  <c:v>8297.5</c:v>
                </c:pt>
                <c:pt idx="1644">
                  <c:v>8296.7999999999993</c:v>
                </c:pt>
                <c:pt idx="1645">
                  <c:v>8294.2000000000007</c:v>
                </c:pt>
                <c:pt idx="1646">
                  <c:v>8292.7999999999993</c:v>
                </c:pt>
                <c:pt idx="1647">
                  <c:v>8287.7000000000007</c:v>
                </c:pt>
                <c:pt idx="1648">
                  <c:v>8287.1</c:v>
                </c:pt>
                <c:pt idx="1649">
                  <c:v>8283.2999999999993</c:v>
                </c:pt>
                <c:pt idx="1650">
                  <c:v>8277.2000000000007</c:v>
                </c:pt>
                <c:pt idx="1651">
                  <c:v>8276.2999999999993</c:v>
                </c:pt>
                <c:pt idx="1652">
                  <c:v>8274.7999999999993</c:v>
                </c:pt>
                <c:pt idx="1653">
                  <c:v>8274.2000000000007</c:v>
                </c:pt>
                <c:pt idx="1654">
                  <c:v>8272.1</c:v>
                </c:pt>
                <c:pt idx="1655">
                  <c:v>8272</c:v>
                </c:pt>
                <c:pt idx="1656">
                  <c:v>8271.9</c:v>
                </c:pt>
                <c:pt idx="1657">
                  <c:v>8269.4</c:v>
                </c:pt>
                <c:pt idx="1658">
                  <c:v>8266.1</c:v>
                </c:pt>
                <c:pt idx="1659">
                  <c:v>8260.2000000000007</c:v>
                </c:pt>
                <c:pt idx="1660">
                  <c:v>8257.9</c:v>
                </c:pt>
                <c:pt idx="1661">
                  <c:v>8256.5</c:v>
                </c:pt>
                <c:pt idx="1662">
                  <c:v>8250.7000000000007</c:v>
                </c:pt>
                <c:pt idx="1663">
                  <c:v>8248.1</c:v>
                </c:pt>
                <c:pt idx="1664">
                  <c:v>8247.4</c:v>
                </c:pt>
                <c:pt idx="1665">
                  <c:v>8246.7999999999993</c:v>
                </c:pt>
                <c:pt idx="1666">
                  <c:v>8245.7000000000007</c:v>
                </c:pt>
                <c:pt idx="1667">
                  <c:v>8241.1</c:v>
                </c:pt>
                <c:pt idx="1668">
                  <c:v>8234.7999999999993</c:v>
                </c:pt>
                <c:pt idx="1669">
                  <c:v>8234.2000000000007</c:v>
                </c:pt>
                <c:pt idx="1670">
                  <c:v>8227.2999999999993</c:v>
                </c:pt>
                <c:pt idx="1671">
                  <c:v>8225.2999999999993</c:v>
                </c:pt>
                <c:pt idx="1672">
                  <c:v>8220.4</c:v>
                </c:pt>
                <c:pt idx="1673">
                  <c:v>8218.1</c:v>
                </c:pt>
                <c:pt idx="1674">
                  <c:v>8217.2000000000007</c:v>
                </c:pt>
                <c:pt idx="1675">
                  <c:v>8215.5</c:v>
                </c:pt>
                <c:pt idx="1676">
                  <c:v>8215.4</c:v>
                </c:pt>
                <c:pt idx="1677">
                  <c:v>8206.9</c:v>
                </c:pt>
                <c:pt idx="1678">
                  <c:v>8200.4</c:v>
                </c:pt>
                <c:pt idx="1679">
                  <c:v>8195</c:v>
                </c:pt>
                <c:pt idx="1680">
                  <c:v>8194.6</c:v>
                </c:pt>
                <c:pt idx="1681">
                  <c:v>8191.3</c:v>
                </c:pt>
                <c:pt idx="1682">
                  <c:v>8184</c:v>
                </c:pt>
                <c:pt idx="1683">
                  <c:v>8176.8</c:v>
                </c:pt>
                <c:pt idx="1684">
                  <c:v>8174.6</c:v>
                </c:pt>
                <c:pt idx="1685">
                  <c:v>8170.7</c:v>
                </c:pt>
                <c:pt idx="1686">
                  <c:v>8170.5</c:v>
                </c:pt>
                <c:pt idx="1687">
                  <c:v>8168.9</c:v>
                </c:pt>
                <c:pt idx="1688">
                  <c:v>8166.5</c:v>
                </c:pt>
                <c:pt idx="1689">
                  <c:v>8157.1</c:v>
                </c:pt>
                <c:pt idx="1690">
                  <c:v>8157.1</c:v>
                </c:pt>
                <c:pt idx="1691">
                  <c:v>8147.7</c:v>
                </c:pt>
                <c:pt idx="1692">
                  <c:v>8147.2</c:v>
                </c:pt>
                <c:pt idx="1693">
                  <c:v>8144.2</c:v>
                </c:pt>
                <c:pt idx="1694">
                  <c:v>8143.4</c:v>
                </c:pt>
                <c:pt idx="1695">
                  <c:v>8141.7</c:v>
                </c:pt>
                <c:pt idx="1696">
                  <c:v>8139.9</c:v>
                </c:pt>
                <c:pt idx="1697">
                  <c:v>8139.6</c:v>
                </c:pt>
                <c:pt idx="1698">
                  <c:v>8139.5</c:v>
                </c:pt>
                <c:pt idx="1699">
                  <c:v>8137</c:v>
                </c:pt>
                <c:pt idx="1700">
                  <c:v>8135.8</c:v>
                </c:pt>
                <c:pt idx="1701">
                  <c:v>8134.6</c:v>
                </c:pt>
                <c:pt idx="1702">
                  <c:v>8130.1</c:v>
                </c:pt>
                <c:pt idx="1703">
                  <c:v>8129.6</c:v>
                </c:pt>
                <c:pt idx="1704">
                  <c:v>8128.5</c:v>
                </c:pt>
                <c:pt idx="1705">
                  <c:v>8125.6</c:v>
                </c:pt>
                <c:pt idx="1706">
                  <c:v>8123.9</c:v>
                </c:pt>
                <c:pt idx="1707">
                  <c:v>8112.5</c:v>
                </c:pt>
                <c:pt idx="1708">
                  <c:v>8112.4</c:v>
                </c:pt>
                <c:pt idx="1709">
                  <c:v>8103.3</c:v>
                </c:pt>
                <c:pt idx="1710">
                  <c:v>8102.2</c:v>
                </c:pt>
                <c:pt idx="1711">
                  <c:v>8098.4</c:v>
                </c:pt>
                <c:pt idx="1712">
                  <c:v>8098</c:v>
                </c:pt>
                <c:pt idx="1713">
                  <c:v>8092.3</c:v>
                </c:pt>
                <c:pt idx="1714">
                  <c:v>8091.9</c:v>
                </c:pt>
                <c:pt idx="1715">
                  <c:v>8091.5</c:v>
                </c:pt>
                <c:pt idx="1716">
                  <c:v>8089.5</c:v>
                </c:pt>
                <c:pt idx="1717">
                  <c:v>8082.8</c:v>
                </c:pt>
                <c:pt idx="1718">
                  <c:v>8082.8</c:v>
                </c:pt>
                <c:pt idx="1719">
                  <c:v>8082.3</c:v>
                </c:pt>
                <c:pt idx="1720">
                  <c:v>8079.7</c:v>
                </c:pt>
                <c:pt idx="1721">
                  <c:v>8079.5</c:v>
                </c:pt>
                <c:pt idx="1722">
                  <c:v>8079</c:v>
                </c:pt>
                <c:pt idx="1723">
                  <c:v>8073.8</c:v>
                </c:pt>
                <c:pt idx="1724">
                  <c:v>8073.5</c:v>
                </c:pt>
                <c:pt idx="1725">
                  <c:v>8072.5</c:v>
                </c:pt>
                <c:pt idx="1726">
                  <c:v>8069.3</c:v>
                </c:pt>
                <c:pt idx="1727">
                  <c:v>8068</c:v>
                </c:pt>
                <c:pt idx="1728">
                  <c:v>8065.1</c:v>
                </c:pt>
                <c:pt idx="1729">
                  <c:v>8059.4</c:v>
                </c:pt>
                <c:pt idx="1730">
                  <c:v>8059.3</c:v>
                </c:pt>
                <c:pt idx="1731">
                  <c:v>8051.3</c:v>
                </c:pt>
                <c:pt idx="1732">
                  <c:v>8048.2</c:v>
                </c:pt>
                <c:pt idx="1733">
                  <c:v>8048.2</c:v>
                </c:pt>
                <c:pt idx="1734">
                  <c:v>8047.3</c:v>
                </c:pt>
                <c:pt idx="1735">
                  <c:v>8047.2</c:v>
                </c:pt>
                <c:pt idx="1736">
                  <c:v>8046.2</c:v>
                </c:pt>
                <c:pt idx="1737">
                  <c:v>8043.1</c:v>
                </c:pt>
                <c:pt idx="1738">
                  <c:v>8041.5</c:v>
                </c:pt>
                <c:pt idx="1739">
                  <c:v>8039.2</c:v>
                </c:pt>
                <c:pt idx="1740">
                  <c:v>8038.9</c:v>
                </c:pt>
                <c:pt idx="1741">
                  <c:v>8038.5</c:v>
                </c:pt>
                <c:pt idx="1742">
                  <c:v>8029.2</c:v>
                </c:pt>
                <c:pt idx="1743">
                  <c:v>8028.4</c:v>
                </c:pt>
                <c:pt idx="1744">
                  <c:v>8027.5</c:v>
                </c:pt>
                <c:pt idx="1745">
                  <c:v>8026.6</c:v>
                </c:pt>
                <c:pt idx="1746">
                  <c:v>8025.2</c:v>
                </c:pt>
                <c:pt idx="1747">
                  <c:v>8021.5</c:v>
                </c:pt>
                <c:pt idx="1748">
                  <c:v>8021</c:v>
                </c:pt>
                <c:pt idx="1749">
                  <c:v>8020.5</c:v>
                </c:pt>
                <c:pt idx="1750">
                  <c:v>8017.3</c:v>
                </c:pt>
                <c:pt idx="1751">
                  <c:v>8013.5</c:v>
                </c:pt>
                <c:pt idx="1752">
                  <c:v>8011.2</c:v>
                </c:pt>
                <c:pt idx="1753">
                  <c:v>8011.1</c:v>
                </c:pt>
                <c:pt idx="1754">
                  <c:v>8010.6</c:v>
                </c:pt>
                <c:pt idx="1755">
                  <c:v>8010.6</c:v>
                </c:pt>
                <c:pt idx="1756">
                  <c:v>8009.6</c:v>
                </c:pt>
                <c:pt idx="1757">
                  <c:v>8009.3</c:v>
                </c:pt>
                <c:pt idx="1758">
                  <c:v>8008.9</c:v>
                </c:pt>
                <c:pt idx="1759">
                  <c:v>7998.8</c:v>
                </c:pt>
                <c:pt idx="1760">
                  <c:v>7998.1</c:v>
                </c:pt>
                <c:pt idx="1761">
                  <c:v>7994.9</c:v>
                </c:pt>
                <c:pt idx="1762">
                  <c:v>7986.5</c:v>
                </c:pt>
                <c:pt idx="1763">
                  <c:v>7986.4</c:v>
                </c:pt>
                <c:pt idx="1764">
                  <c:v>7985.6</c:v>
                </c:pt>
                <c:pt idx="1765">
                  <c:v>7984.2</c:v>
                </c:pt>
                <c:pt idx="1766">
                  <c:v>7980</c:v>
                </c:pt>
                <c:pt idx="1767">
                  <c:v>7978.1</c:v>
                </c:pt>
                <c:pt idx="1768">
                  <c:v>7977.8</c:v>
                </c:pt>
                <c:pt idx="1769">
                  <c:v>7975.8</c:v>
                </c:pt>
                <c:pt idx="1770">
                  <c:v>7975.7</c:v>
                </c:pt>
                <c:pt idx="1771">
                  <c:v>7968.2</c:v>
                </c:pt>
                <c:pt idx="1772">
                  <c:v>7962.6</c:v>
                </c:pt>
                <c:pt idx="1773">
                  <c:v>7961.8</c:v>
                </c:pt>
                <c:pt idx="1774">
                  <c:v>7959.2</c:v>
                </c:pt>
                <c:pt idx="1775">
                  <c:v>7959.1</c:v>
                </c:pt>
                <c:pt idx="1776">
                  <c:v>7958.1</c:v>
                </c:pt>
                <c:pt idx="1777">
                  <c:v>7956.6</c:v>
                </c:pt>
                <c:pt idx="1778">
                  <c:v>7954.8</c:v>
                </c:pt>
                <c:pt idx="1779">
                  <c:v>7953.9</c:v>
                </c:pt>
                <c:pt idx="1780">
                  <c:v>7951.3</c:v>
                </c:pt>
                <c:pt idx="1781">
                  <c:v>7951.2</c:v>
                </c:pt>
                <c:pt idx="1782">
                  <c:v>7949.6</c:v>
                </c:pt>
                <c:pt idx="1783">
                  <c:v>7949.2</c:v>
                </c:pt>
                <c:pt idx="1784">
                  <c:v>7948.6</c:v>
                </c:pt>
                <c:pt idx="1785">
                  <c:v>7946.2</c:v>
                </c:pt>
                <c:pt idx="1786">
                  <c:v>7945.4</c:v>
                </c:pt>
                <c:pt idx="1787">
                  <c:v>7942.4</c:v>
                </c:pt>
                <c:pt idx="1788">
                  <c:v>7942.2</c:v>
                </c:pt>
                <c:pt idx="1789">
                  <c:v>7940.4</c:v>
                </c:pt>
                <c:pt idx="1790">
                  <c:v>7940.2</c:v>
                </c:pt>
                <c:pt idx="1791">
                  <c:v>7939.6</c:v>
                </c:pt>
                <c:pt idx="1792">
                  <c:v>7938.1</c:v>
                </c:pt>
                <c:pt idx="1793">
                  <c:v>7938.1</c:v>
                </c:pt>
                <c:pt idx="1794">
                  <c:v>7937.1</c:v>
                </c:pt>
                <c:pt idx="1795">
                  <c:v>7936.4</c:v>
                </c:pt>
                <c:pt idx="1796">
                  <c:v>7934.3</c:v>
                </c:pt>
                <c:pt idx="1797">
                  <c:v>7930.1</c:v>
                </c:pt>
                <c:pt idx="1798">
                  <c:v>7929.1</c:v>
                </c:pt>
                <c:pt idx="1799">
                  <c:v>7924.4</c:v>
                </c:pt>
                <c:pt idx="1800">
                  <c:v>7921.8</c:v>
                </c:pt>
                <c:pt idx="1801">
                  <c:v>7920.3</c:v>
                </c:pt>
                <c:pt idx="1802">
                  <c:v>7916.7</c:v>
                </c:pt>
                <c:pt idx="1803">
                  <c:v>7915.3</c:v>
                </c:pt>
                <c:pt idx="1804">
                  <c:v>7912.8</c:v>
                </c:pt>
                <c:pt idx="1805">
                  <c:v>7912.7</c:v>
                </c:pt>
                <c:pt idx="1806">
                  <c:v>7912.7</c:v>
                </c:pt>
                <c:pt idx="1807">
                  <c:v>7900</c:v>
                </c:pt>
                <c:pt idx="1808">
                  <c:v>7899.5</c:v>
                </c:pt>
                <c:pt idx="1809">
                  <c:v>7897.6</c:v>
                </c:pt>
                <c:pt idx="1810">
                  <c:v>7895.1</c:v>
                </c:pt>
                <c:pt idx="1811">
                  <c:v>7893.3</c:v>
                </c:pt>
                <c:pt idx="1812">
                  <c:v>7893.2</c:v>
                </c:pt>
                <c:pt idx="1813">
                  <c:v>7882.6</c:v>
                </c:pt>
                <c:pt idx="1814">
                  <c:v>7882.3</c:v>
                </c:pt>
                <c:pt idx="1815">
                  <c:v>7881.2</c:v>
                </c:pt>
                <c:pt idx="1816">
                  <c:v>7875.5</c:v>
                </c:pt>
                <c:pt idx="1817">
                  <c:v>7873.6</c:v>
                </c:pt>
                <c:pt idx="1818">
                  <c:v>7871.6</c:v>
                </c:pt>
                <c:pt idx="1819">
                  <c:v>7868.9</c:v>
                </c:pt>
                <c:pt idx="1820">
                  <c:v>7867.2</c:v>
                </c:pt>
                <c:pt idx="1821">
                  <c:v>7867.1</c:v>
                </c:pt>
                <c:pt idx="1822">
                  <c:v>7862.3</c:v>
                </c:pt>
                <c:pt idx="1823">
                  <c:v>7860.5</c:v>
                </c:pt>
                <c:pt idx="1824">
                  <c:v>7857.7</c:v>
                </c:pt>
                <c:pt idx="1825">
                  <c:v>7857.6</c:v>
                </c:pt>
                <c:pt idx="1826">
                  <c:v>7856.9</c:v>
                </c:pt>
                <c:pt idx="1827">
                  <c:v>7853.8</c:v>
                </c:pt>
                <c:pt idx="1828">
                  <c:v>7852.6</c:v>
                </c:pt>
                <c:pt idx="1829">
                  <c:v>7852.5</c:v>
                </c:pt>
                <c:pt idx="1830">
                  <c:v>7849</c:v>
                </c:pt>
                <c:pt idx="1831">
                  <c:v>7849</c:v>
                </c:pt>
                <c:pt idx="1832">
                  <c:v>7845.3</c:v>
                </c:pt>
                <c:pt idx="1833">
                  <c:v>7841.7</c:v>
                </c:pt>
                <c:pt idx="1834">
                  <c:v>7833.5</c:v>
                </c:pt>
                <c:pt idx="1835">
                  <c:v>7833.2</c:v>
                </c:pt>
                <c:pt idx="1836">
                  <c:v>7831.2</c:v>
                </c:pt>
                <c:pt idx="1837">
                  <c:v>7830.9</c:v>
                </c:pt>
                <c:pt idx="1838">
                  <c:v>7827</c:v>
                </c:pt>
                <c:pt idx="1839">
                  <c:v>7825.3</c:v>
                </c:pt>
                <c:pt idx="1840">
                  <c:v>7824.8</c:v>
                </c:pt>
                <c:pt idx="1841">
                  <c:v>7824.7</c:v>
                </c:pt>
                <c:pt idx="1842">
                  <c:v>7823.1</c:v>
                </c:pt>
                <c:pt idx="1843">
                  <c:v>7822.9</c:v>
                </c:pt>
                <c:pt idx="1844">
                  <c:v>7822.8</c:v>
                </c:pt>
                <c:pt idx="1845">
                  <c:v>7821.9</c:v>
                </c:pt>
                <c:pt idx="1846">
                  <c:v>7818.8</c:v>
                </c:pt>
                <c:pt idx="1847">
                  <c:v>7818.6</c:v>
                </c:pt>
                <c:pt idx="1848">
                  <c:v>7818.5</c:v>
                </c:pt>
                <c:pt idx="1849">
                  <c:v>7814.9</c:v>
                </c:pt>
                <c:pt idx="1850">
                  <c:v>7808.9</c:v>
                </c:pt>
                <c:pt idx="1851">
                  <c:v>7803.5</c:v>
                </c:pt>
                <c:pt idx="1852">
                  <c:v>7801.5</c:v>
                </c:pt>
                <c:pt idx="1853">
                  <c:v>7801.2</c:v>
                </c:pt>
                <c:pt idx="1854">
                  <c:v>7801.1</c:v>
                </c:pt>
                <c:pt idx="1855">
                  <c:v>7801</c:v>
                </c:pt>
                <c:pt idx="1856">
                  <c:v>7801</c:v>
                </c:pt>
                <c:pt idx="1857">
                  <c:v>7799.7</c:v>
                </c:pt>
                <c:pt idx="1858">
                  <c:v>7794.3</c:v>
                </c:pt>
                <c:pt idx="1859">
                  <c:v>7793</c:v>
                </c:pt>
                <c:pt idx="1860">
                  <c:v>7792.9</c:v>
                </c:pt>
                <c:pt idx="1861">
                  <c:v>7791.2</c:v>
                </c:pt>
                <c:pt idx="1862">
                  <c:v>7786.8</c:v>
                </c:pt>
                <c:pt idx="1863">
                  <c:v>7782.1</c:v>
                </c:pt>
                <c:pt idx="1864">
                  <c:v>7780</c:v>
                </c:pt>
                <c:pt idx="1865">
                  <c:v>7777.3</c:v>
                </c:pt>
                <c:pt idx="1866">
                  <c:v>7770.3</c:v>
                </c:pt>
                <c:pt idx="1867">
                  <c:v>7764.9</c:v>
                </c:pt>
                <c:pt idx="1868">
                  <c:v>7764.6</c:v>
                </c:pt>
                <c:pt idx="1869">
                  <c:v>7760.4</c:v>
                </c:pt>
                <c:pt idx="1870">
                  <c:v>7755</c:v>
                </c:pt>
                <c:pt idx="1871">
                  <c:v>7754.6</c:v>
                </c:pt>
                <c:pt idx="1872">
                  <c:v>7743.2</c:v>
                </c:pt>
                <c:pt idx="1873">
                  <c:v>7742.1</c:v>
                </c:pt>
                <c:pt idx="1874">
                  <c:v>7740.5</c:v>
                </c:pt>
                <c:pt idx="1875">
                  <c:v>7737</c:v>
                </c:pt>
                <c:pt idx="1876">
                  <c:v>7736.7</c:v>
                </c:pt>
                <c:pt idx="1877">
                  <c:v>7732.7</c:v>
                </c:pt>
                <c:pt idx="1878">
                  <c:v>7728.9</c:v>
                </c:pt>
                <c:pt idx="1879">
                  <c:v>7728.5</c:v>
                </c:pt>
                <c:pt idx="1880">
                  <c:v>7727.1</c:v>
                </c:pt>
                <c:pt idx="1881">
                  <c:v>7726.3</c:v>
                </c:pt>
                <c:pt idx="1882">
                  <c:v>7724.9</c:v>
                </c:pt>
                <c:pt idx="1883">
                  <c:v>7722.7</c:v>
                </c:pt>
                <c:pt idx="1884">
                  <c:v>7720.9</c:v>
                </c:pt>
                <c:pt idx="1885">
                  <c:v>7720.5</c:v>
                </c:pt>
                <c:pt idx="1886">
                  <c:v>7717.1</c:v>
                </c:pt>
                <c:pt idx="1887">
                  <c:v>7714.3</c:v>
                </c:pt>
                <c:pt idx="1888">
                  <c:v>7713.3</c:v>
                </c:pt>
                <c:pt idx="1889">
                  <c:v>7712.4</c:v>
                </c:pt>
                <c:pt idx="1890">
                  <c:v>7707.4</c:v>
                </c:pt>
                <c:pt idx="1891">
                  <c:v>7707.2</c:v>
                </c:pt>
                <c:pt idx="1892">
                  <c:v>7706.1</c:v>
                </c:pt>
                <c:pt idx="1893">
                  <c:v>7705.9</c:v>
                </c:pt>
                <c:pt idx="1894">
                  <c:v>7703.4</c:v>
                </c:pt>
                <c:pt idx="1895">
                  <c:v>7703</c:v>
                </c:pt>
                <c:pt idx="1896">
                  <c:v>7697</c:v>
                </c:pt>
                <c:pt idx="1897">
                  <c:v>7693</c:v>
                </c:pt>
                <c:pt idx="1898">
                  <c:v>7691.9</c:v>
                </c:pt>
                <c:pt idx="1899">
                  <c:v>7690.6</c:v>
                </c:pt>
                <c:pt idx="1900">
                  <c:v>7686.4</c:v>
                </c:pt>
                <c:pt idx="1901">
                  <c:v>7686.4</c:v>
                </c:pt>
                <c:pt idx="1902">
                  <c:v>7685.9</c:v>
                </c:pt>
                <c:pt idx="1903">
                  <c:v>7684.7</c:v>
                </c:pt>
                <c:pt idx="1904">
                  <c:v>7683.5</c:v>
                </c:pt>
                <c:pt idx="1905">
                  <c:v>7677</c:v>
                </c:pt>
                <c:pt idx="1906">
                  <c:v>7675.8</c:v>
                </c:pt>
                <c:pt idx="1907">
                  <c:v>7674.8</c:v>
                </c:pt>
                <c:pt idx="1908">
                  <c:v>7674.3</c:v>
                </c:pt>
                <c:pt idx="1909">
                  <c:v>7663.7</c:v>
                </c:pt>
                <c:pt idx="1910">
                  <c:v>7662.2</c:v>
                </c:pt>
                <c:pt idx="1911">
                  <c:v>7661.7</c:v>
                </c:pt>
                <c:pt idx="1912">
                  <c:v>7658.8</c:v>
                </c:pt>
                <c:pt idx="1913">
                  <c:v>7658.3</c:v>
                </c:pt>
                <c:pt idx="1914">
                  <c:v>7655.2</c:v>
                </c:pt>
                <c:pt idx="1915">
                  <c:v>7653.6</c:v>
                </c:pt>
                <c:pt idx="1916">
                  <c:v>7652.7</c:v>
                </c:pt>
                <c:pt idx="1917">
                  <c:v>7652.6</c:v>
                </c:pt>
                <c:pt idx="1918">
                  <c:v>7649.3</c:v>
                </c:pt>
                <c:pt idx="1919">
                  <c:v>7645.1</c:v>
                </c:pt>
                <c:pt idx="1920">
                  <c:v>7641.4</c:v>
                </c:pt>
                <c:pt idx="1921">
                  <c:v>7639.9</c:v>
                </c:pt>
                <c:pt idx="1922">
                  <c:v>7639.2</c:v>
                </c:pt>
                <c:pt idx="1923">
                  <c:v>7636.3</c:v>
                </c:pt>
                <c:pt idx="1924">
                  <c:v>7636.1</c:v>
                </c:pt>
                <c:pt idx="1925">
                  <c:v>7635</c:v>
                </c:pt>
                <c:pt idx="1926">
                  <c:v>7633.9</c:v>
                </c:pt>
                <c:pt idx="1927">
                  <c:v>7631.9</c:v>
                </c:pt>
                <c:pt idx="1928">
                  <c:v>7631.7</c:v>
                </c:pt>
                <c:pt idx="1929">
                  <c:v>7631</c:v>
                </c:pt>
                <c:pt idx="1930">
                  <c:v>7629.9</c:v>
                </c:pt>
                <c:pt idx="1931">
                  <c:v>7625.4</c:v>
                </c:pt>
                <c:pt idx="1932">
                  <c:v>7625.1</c:v>
                </c:pt>
                <c:pt idx="1933">
                  <c:v>7624.8</c:v>
                </c:pt>
                <c:pt idx="1934">
                  <c:v>7624.1</c:v>
                </c:pt>
                <c:pt idx="1935">
                  <c:v>7623.6</c:v>
                </c:pt>
                <c:pt idx="1936">
                  <c:v>7623</c:v>
                </c:pt>
                <c:pt idx="1937">
                  <c:v>7619.7</c:v>
                </c:pt>
                <c:pt idx="1938">
                  <c:v>7619.2</c:v>
                </c:pt>
                <c:pt idx="1939">
                  <c:v>7614.5</c:v>
                </c:pt>
                <c:pt idx="1940">
                  <c:v>7612.7</c:v>
                </c:pt>
                <c:pt idx="1941">
                  <c:v>7610.4</c:v>
                </c:pt>
                <c:pt idx="1942">
                  <c:v>7608.8</c:v>
                </c:pt>
                <c:pt idx="1943">
                  <c:v>7602.9</c:v>
                </c:pt>
                <c:pt idx="1944">
                  <c:v>7602.8</c:v>
                </c:pt>
                <c:pt idx="1945">
                  <c:v>7601.6</c:v>
                </c:pt>
                <c:pt idx="1946">
                  <c:v>7601.5</c:v>
                </c:pt>
                <c:pt idx="1947">
                  <c:v>7601.4</c:v>
                </c:pt>
                <c:pt idx="1948">
                  <c:v>7600.2</c:v>
                </c:pt>
                <c:pt idx="1949">
                  <c:v>7599.9</c:v>
                </c:pt>
                <c:pt idx="1950">
                  <c:v>7599</c:v>
                </c:pt>
                <c:pt idx="1951">
                  <c:v>7598.2</c:v>
                </c:pt>
                <c:pt idx="1952">
                  <c:v>7596.6</c:v>
                </c:pt>
                <c:pt idx="1953">
                  <c:v>7594.8</c:v>
                </c:pt>
                <c:pt idx="1954">
                  <c:v>7594.1</c:v>
                </c:pt>
                <c:pt idx="1955">
                  <c:v>7592.6</c:v>
                </c:pt>
                <c:pt idx="1956">
                  <c:v>7592.6</c:v>
                </c:pt>
                <c:pt idx="1957">
                  <c:v>7590.9</c:v>
                </c:pt>
                <c:pt idx="1958">
                  <c:v>7586.6</c:v>
                </c:pt>
                <c:pt idx="1959">
                  <c:v>7585.9</c:v>
                </c:pt>
                <c:pt idx="1960">
                  <c:v>7584.9</c:v>
                </c:pt>
                <c:pt idx="1961">
                  <c:v>7584.6</c:v>
                </c:pt>
                <c:pt idx="1962">
                  <c:v>7584.3</c:v>
                </c:pt>
                <c:pt idx="1963">
                  <c:v>7584.2</c:v>
                </c:pt>
                <c:pt idx="1964">
                  <c:v>7584.2</c:v>
                </c:pt>
                <c:pt idx="1965">
                  <c:v>7580.1</c:v>
                </c:pt>
                <c:pt idx="1966">
                  <c:v>7579.7</c:v>
                </c:pt>
                <c:pt idx="1967">
                  <c:v>7579.3</c:v>
                </c:pt>
                <c:pt idx="1968">
                  <c:v>7570.8</c:v>
                </c:pt>
                <c:pt idx="1969">
                  <c:v>7569.6</c:v>
                </c:pt>
                <c:pt idx="1970">
                  <c:v>7565.2</c:v>
                </c:pt>
                <c:pt idx="1971">
                  <c:v>7564.3</c:v>
                </c:pt>
                <c:pt idx="1972">
                  <c:v>7563.2</c:v>
                </c:pt>
                <c:pt idx="1973">
                  <c:v>7560</c:v>
                </c:pt>
                <c:pt idx="1974">
                  <c:v>7558.7</c:v>
                </c:pt>
                <c:pt idx="1975">
                  <c:v>7556.9</c:v>
                </c:pt>
                <c:pt idx="1976">
                  <c:v>7556.4</c:v>
                </c:pt>
                <c:pt idx="1977">
                  <c:v>7554.8</c:v>
                </c:pt>
                <c:pt idx="1978">
                  <c:v>7551.6</c:v>
                </c:pt>
                <c:pt idx="1979">
                  <c:v>7551.4</c:v>
                </c:pt>
                <c:pt idx="1980">
                  <c:v>7549.4</c:v>
                </c:pt>
                <c:pt idx="1981">
                  <c:v>7548.5</c:v>
                </c:pt>
                <c:pt idx="1982">
                  <c:v>7546.4</c:v>
                </c:pt>
                <c:pt idx="1983">
                  <c:v>7545.6</c:v>
                </c:pt>
                <c:pt idx="1984">
                  <c:v>7545.4</c:v>
                </c:pt>
                <c:pt idx="1985">
                  <c:v>7544.2</c:v>
                </c:pt>
                <c:pt idx="1986">
                  <c:v>7543.5</c:v>
                </c:pt>
                <c:pt idx="1987">
                  <c:v>7540.6</c:v>
                </c:pt>
                <c:pt idx="1988">
                  <c:v>7538.3</c:v>
                </c:pt>
                <c:pt idx="1989">
                  <c:v>7538</c:v>
                </c:pt>
                <c:pt idx="1990">
                  <c:v>7533.6</c:v>
                </c:pt>
                <c:pt idx="1991">
                  <c:v>7531.8</c:v>
                </c:pt>
                <c:pt idx="1992">
                  <c:v>7531</c:v>
                </c:pt>
                <c:pt idx="1993">
                  <c:v>7530.3</c:v>
                </c:pt>
                <c:pt idx="1994">
                  <c:v>7521</c:v>
                </c:pt>
                <c:pt idx="1995">
                  <c:v>7513.5</c:v>
                </c:pt>
                <c:pt idx="1996">
                  <c:v>7513.2</c:v>
                </c:pt>
                <c:pt idx="1997">
                  <c:v>7511.8</c:v>
                </c:pt>
                <c:pt idx="1998">
                  <c:v>7509.8</c:v>
                </c:pt>
                <c:pt idx="1999">
                  <c:v>7508.8</c:v>
                </c:pt>
                <c:pt idx="2000">
                  <c:v>7504.6</c:v>
                </c:pt>
                <c:pt idx="2001">
                  <c:v>7498.3</c:v>
                </c:pt>
                <c:pt idx="2002">
                  <c:v>7496.8</c:v>
                </c:pt>
                <c:pt idx="2003">
                  <c:v>7493.8</c:v>
                </c:pt>
                <c:pt idx="2004">
                  <c:v>7491.9</c:v>
                </c:pt>
                <c:pt idx="2005">
                  <c:v>7489.2</c:v>
                </c:pt>
                <c:pt idx="2006">
                  <c:v>7485.7</c:v>
                </c:pt>
                <c:pt idx="2007">
                  <c:v>7485.6</c:v>
                </c:pt>
                <c:pt idx="2008">
                  <c:v>7485.1</c:v>
                </c:pt>
                <c:pt idx="2009">
                  <c:v>7484</c:v>
                </c:pt>
                <c:pt idx="2010">
                  <c:v>7483</c:v>
                </c:pt>
                <c:pt idx="2011">
                  <c:v>7480.6</c:v>
                </c:pt>
                <c:pt idx="2012">
                  <c:v>7474.8</c:v>
                </c:pt>
                <c:pt idx="2013">
                  <c:v>7470.4</c:v>
                </c:pt>
                <c:pt idx="2014">
                  <c:v>7467.9</c:v>
                </c:pt>
                <c:pt idx="2015">
                  <c:v>7467.8</c:v>
                </c:pt>
                <c:pt idx="2016">
                  <c:v>7467.6</c:v>
                </c:pt>
                <c:pt idx="2017">
                  <c:v>7466.1</c:v>
                </c:pt>
                <c:pt idx="2018">
                  <c:v>7464.6</c:v>
                </c:pt>
                <c:pt idx="2019">
                  <c:v>7461.9</c:v>
                </c:pt>
                <c:pt idx="2020">
                  <c:v>7460.2</c:v>
                </c:pt>
                <c:pt idx="2021">
                  <c:v>7452.8</c:v>
                </c:pt>
                <c:pt idx="2022">
                  <c:v>7452.8</c:v>
                </c:pt>
                <c:pt idx="2023">
                  <c:v>7452.2</c:v>
                </c:pt>
                <c:pt idx="2024">
                  <c:v>7452</c:v>
                </c:pt>
                <c:pt idx="2025">
                  <c:v>7451</c:v>
                </c:pt>
                <c:pt idx="2026">
                  <c:v>7450.8</c:v>
                </c:pt>
                <c:pt idx="2027">
                  <c:v>7450.5</c:v>
                </c:pt>
                <c:pt idx="2028">
                  <c:v>7448.2</c:v>
                </c:pt>
                <c:pt idx="2029">
                  <c:v>7445.1</c:v>
                </c:pt>
                <c:pt idx="2030">
                  <c:v>7441.4</c:v>
                </c:pt>
                <c:pt idx="2031">
                  <c:v>7440.3</c:v>
                </c:pt>
                <c:pt idx="2032">
                  <c:v>7439.3</c:v>
                </c:pt>
                <c:pt idx="2033">
                  <c:v>7429</c:v>
                </c:pt>
                <c:pt idx="2034">
                  <c:v>7428.4</c:v>
                </c:pt>
                <c:pt idx="2035">
                  <c:v>7427.1</c:v>
                </c:pt>
                <c:pt idx="2036">
                  <c:v>7425.5</c:v>
                </c:pt>
                <c:pt idx="2037">
                  <c:v>7422.9</c:v>
                </c:pt>
                <c:pt idx="2038">
                  <c:v>7418.3</c:v>
                </c:pt>
                <c:pt idx="2039">
                  <c:v>7418.2</c:v>
                </c:pt>
                <c:pt idx="2040">
                  <c:v>7411.5</c:v>
                </c:pt>
                <c:pt idx="2041">
                  <c:v>7410.7</c:v>
                </c:pt>
                <c:pt idx="2042">
                  <c:v>7410.5</c:v>
                </c:pt>
                <c:pt idx="2043">
                  <c:v>7407.8</c:v>
                </c:pt>
                <c:pt idx="2044">
                  <c:v>7406.4</c:v>
                </c:pt>
                <c:pt idx="2045">
                  <c:v>7406.3</c:v>
                </c:pt>
                <c:pt idx="2046">
                  <c:v>7405.1</c:v>
                </c:pt>
                <c:pt idx="2047">
                  <c:v>7404.5</c:v>
                </c:pt>
                <c:pt idx="2048">
                  <c:v>7403.7</c:v>
                </c:pt>
                <c:pt idx="2049">
                  <c:v>7401.9</c:v>
                </c:pt>
                <c:pt idx="2050">
                  <c:v>7401.2</c:v>
                </c:pt>
                <c:pt idx="2051">
                  <c:v>7400.6</c:v>
                </c:pt>
                <c:pt idx="2052">
                  <c:v>7398</c:v>
                </c:pt>
                <c:pt idx="2053">
                  <c:v>7396.9</c:v>
                </c:pt>
                <c:pt idx="2054">
                  <c:v>7396.9</c:v>
                </c:pt>
                <c:pt idx="2055">
                  <c:v>7394.8</c:v>
                </c:pt>
                <c:pt idx="2056">
                  <c:v>7394.5</c:v>
                </c:pt>
                <c:pt idx="2057">
                  <c:v>7394.1</c:v>
                </c:pt>
                <c:pt idx="2058">
                  <c:v>7393.7</c:v>
                </c:pt>
                <c:pt idx="2059">
                  <c:v>7385.6</c:v>
                </c:pt>
                <c:pt idx="2060">
                  <c:v>7384.9</c:v>
                </c:pt>
                <c:pt idx="2061">
                  <c:v>7382.7</c:v>
                </c:pt>
                <c:pt idx="2062">
                  <c:v>7380.9</c:v>
                </c:pt>
                <c:pt idx="2063">
                  <c:v>7379.6</c:v>
                </c:pt>
                <c:pt idx="2064">
                  <c:v>7379.5</c:v>
                </c:pt>
                <c:pt idx="2065">
                  <c:v>7378.2</c:v>
                </c:pt>
                <c:pt idx="2066">
                  <c:v>7377.4</c:v>
                </c:pt>
                <c:pt idx="2067">
                  <c:v>7375.6</c:v>
                </c:pt>
                <c:pt idx="2068">
                  <c:v>7373</c:v>
                </c:pt>
                <c:pt idx="2069">
                  <c:v>7368.6</c:v>
                </c:pt>
                <c:pt idx="2070">
                  <c:v>7363.8</c:v>
                </c:pt>
                <c:pt idx="2071">
                  <c:v>7363.5</c:v>
                </c:pt>
                <c:pt idx="2072">
                  <c:v>7361.8</c:v>
                </c:pt>
                <c:pt idx="2073">
                  <c:v>7356.3</c:v>
                </c:pt>
                <c:pt idx="2074">
                  <c:v>7356.2</c:v>
                </c:pt>
                <c:pt idx="2075">
                  <c:v>7356.1</c:v>
                </c:pt>
                <c:pt idx="2076">
                  <c:v>7354</c:v>
                </c:pt>
                <c:pt idx="2077">
                  <c:v>7353.4</c:v>
                </c:pt>
                <c:pt idx="2078">
                  <c:v>7348.3</c:v>
                </c:pt>
                <c:pt idx="2079">
                  <c:v>7344.9</c:v>
                </c:pt>
                <c:pt idx="2080">
                  <c:v>7343.1</c:v>
                </c:pt>
                <c:pt idx="2081">
                  <c:v>7338</c:v>
                </c:pt>
                <c:pt idx="2082">
                  <c:v>7335.6</c:v>
                </c:pt>
                <c:pt idx="2083">
                  <c:v>7333.7</c:v>
                </c:pt>
                <c:pt idx="2084">
                  <c:v>7329.4</c:v>
                </c:pt>
                <c:pt idx="2085">
                  <c:v>7328.1</c:v>
                </c:pt>
                <c:pt idx="2086">
                  <c:v>7326.5</c:v>
                </c:pt>
                <c:pt idx="2087">
                  <c:v>7324.1</c:v>
                </c:pt>
                <c:pt idx="2088">
                  <c:v>7323.9</c:v>
                </c:pt>
                <c:pt idx="2089">
                  <c:v>7321.8</c:v>
                </c:pt>
                <c:pt idx="2090">
                  <c:v>7321.5</c:v>
                </c:pt>
                <c:pt idx="2091">
                  <c:v>7319.4</c:v>
                </c:pt>
                <c:pt idx="2092">
                  <c:v>7318.4</c:v>
                </c:pt>
                <c:pt idx="2093">
                  <c:v>7316.5</c:v>
                </c:pt>
                <c:pt idx="2094">
                  <c:v>7315</c:v>
                </c:pt>
                <c:pt idx="2095">
                  <c:v>7314.5</c:v>
                </c:pt>
                <c:pt idx="2096">
                  <c:v>7309.5</c:v>
                </c:pt>
                <c:pt idx="2097">
                  <c:v>7301.3</c:v>
                </c:pt>
                <c:pt idx="2098">
                  <c:v>7301</c:v>
                </c:pt>
                <c:pt idx="2099">
                  <c:v>7298.4</c:v>
                </c:pt>
                <c:pt idx="2100">
                  <c:v>7296.3</c:v>
                </c:pt>
                <c:pt idx="2101">
                  <c:v>7293.8</c:v>
                </c:pt>
                <c:pt idx="2102">
                  <c:v>7293.5</c:v>
                </c:pt>
                <c:pt idx="2103">
                  <c:v>7293.3</c:v>
                </c:pt>
                <c:pt idx="2104">
                  <c:v>7290.8</c:v>
                </c:pt>
                <c:pt idx="2105">
                  <c:v>7288.7</c:v>
                </c:pt>
                <c:pt idx="2106">
                  <c:v>7281.9</c:v>
                </c:pt>
                <c:pt idx="2107">
                  <c:v>7279.1</c:v>
                </c:pt>
                <c:pt idx="2108">
                  <c:v>7278.3</c:v>
                </c:pt>
                <c:pt idx="2109">
                  <c:v>7277.5</c:v>
                </c:pt>
                <c:pt idx="2110">
                  <c:v>7277.4</c:v>
                </c:pt>
                <c:pt idx="2111">
                  <c:v>7275.6</c:v>
                </c:pt>
                <c:pt idx="2112">
                  <c:v>7269.7</c:v>
                </c:pt>
                <c:pt idx="2113">
                  <c:v>7268.5</c:v>
                </c:pt>
                <c:pt idx="2114">
                  <c:v>7266.9</c:v>
                </c:pt>
                <c:pt idx="2115">
                  <c:v>7266.8</c:v>
                </c:pt>
                <c:pt idx="2116">
                  <c:v>7265.7</c:v>
                </c:pt>
                <c:pt idx="2117">
                  <c:v>7263.6</c:v>
                </c:pt>
                <c:pt idx="2118">
                  <c:v>7259.5</c:v>
                </c:pt>
                <c:pt idx="2119">
                  <c:v>7258</c:v>
                </c:pt>
                <c:pt idx="2120">
                  <c:v>7256.4</c:v>
                </c:pt>
                <c:pt idx="2121">
                  <c:v>7255.1</c:v>
                </c:pt>
                <c:pt idx="2122">
                  <c:v>7254.5</c:v>
                </c:pt>
                <c:pt idx="2123">
                  <c:v>7253.8</c:v>
                </c:pt>
                <c:pt idx="2124">
                  <c:v>7250.2</c:v>
                </c:pt>
                <c:pt idx="2125">
                  <c:v>7249.2</c:v>
                </c:pt>
                <c:pt idx="2126">
                  <c:v>7244.9</c:v>
                </c:pt>
                <c:pt idx="2127">
                  <c:v>7244.7</c:v>
                </c:pt>
                <c:pt idx="2128">
                  <c:v>7243.2</c:v>
                </c:pt>
                <c:pt idx="2129">
                  <c:v>7241.6</c:v>
                </c:pt>
                <c:pt idx="2130">
                  <c:v>7241.6</c:v>
                </c:pt>
                <c:pt idx="2131">
                  <c:v>7240.9</c:v>
                </c:pt>
                <c:pt idx="2132">
                  <c:v>7240.4</c:v>
                </c:pt>
                <c:pt idx="2133">
                  <c:v>7239.6</c:v>
                </c:pt>
                <c:pt idx="2134">
                  <c:v>7239.2</c:v>
                </c:pt>
                <c:pt idx="2135">
                  <c:v>7237.9</c:v>
                </c:pt>
                <c:pt idx="2136">
                  <c:v>7237.2</c:v>
                </c:pt>
                <c:pt idx="2137">
                  <c:v>7229.4</c:v>
                </c:pt>
                <c:pt idx="2138">
                  <c:v>7226.5</c:v>
                </c:pt>
                <c:pt idx="2139">
                  <c:v>7226.3</c:v>
                </c:pt>
                <c:pt idx="2140">
                  <c:v>7226.2</c:v>
                </c:pt>
                <c:pt idx="2141">
                  <c:v>7224.2</c:v>
                </c:pt>
                <c:pt idx="2142">
                  <c:v>7223.5</c:v>
                </c:pt>
                <c:pt idx="2143">
                  <c:v>7222.6</c:v>
                </c:pt>
                <c:pt idx="2144">
                  <c:v>7216.2</c:v>
                </c:pt>
                <c:pt idx="2145">
                  <c:v>7211.9</c:v>
                </c:pt>
                <c:pt idx="2146">
                  <c:v>7211.4</c:v>
                </c:pt>
                <c:pt idx="2147">
                  <c:v>7210.1</c:v>
                </c:pt>
                <c:pt idx="2148">
                  <c:v>7207</c:v>
                </c:pt>
                <c:pt idx="2149">
                  <c:v>7205.7</c:v>
                </c:pt>
                <c:pt idx="2150">
                  <c:v>7200.8</c:v>
                </c:pt>
                <c:pt idx="2151">
                  <c:v>7200.5</c:v>
                </c:pt>
                <c:pt idx="2152">
                  <c:v>7199.6</c:v>
                </c:pt>
                <c:pt idx="2153">
                  <c:v>7198</c:v>
                </c:pt>
                <c:pt idx="2154">
                  <c:v>7194.8</c:v>
                </c:pt>
                <c:pt idx="2155">
                  <c:v>7193</c:v>
                </c:pt>
                <c:pt idx="2156">
                  <c:v>7192.4</c:v>
                </c:pt>
                <c:pt idx="2157">
                  <c:v>7189.7</c:v>
                </c:pt>
                <c:pt idx="2158">
                  <c:v>7185.2</c:v>
                </c:pt>
                <c:pt idx="2159">
                  <c:v>7183.9</c:v>
                </c:pt>
                <c:pt idx="2160">
                  <c:v>7182.5</c:v>
                </c:pt>
                <c:pt idx="2161">
                  <c:v>7179.7</c:v>
                </c:pt>
                <c:pt idx="2162">
                  <c:v>7176.6</c:v>
                </c:pt>
                <c:pt idx="2163">
                  <c:v>7176.5</c:v>
                </c:pt>
                <c:pt idx="2164">
                  <c:v>7176</c:v>
                </c:pt>
                <c:pt idx="2165">
                  <c:v>7173.8</c:v>
                </c:pt>
                <c:pt idx="2166">
                  <c:v>7173.7</c:v>
                </c:pt>
                <c:pt idx="2167">
                  <c:v>7173.4</c:v>
                </c:pt>
                <c:pt idx="2168">
                  <c:v>7171.4</c:v>
                </c:pt>
                <c:pt idx="2169">
                  <c:v>7169.2</c:v>
                </c:pt>
                <c:pt idx="2170">
                  <c:v>7169.2</c:v>
                </c:pt>
                <c:pt idx="2171">
                  <c:v>7168.7</c:v>
                </c:pt>
                <c:pt idx="2172">
                  <c:v>7168.2</c:v>
                </c:pt>
                <c:pt idx="2173">
                  <c:v>7165.9</c:v>
                </c:pt>
                <c:pt idx="2174">
                  <c:v>7165.4</c:v>
                </c:pt>
                <c:pt idx="2175">
                  <c:v>7163</c:v>
                </c:pt>
                <c:pt idx="2176">
                  <c:v>7160.8</c:v>
                </c:pt>
                <c:pt idx="2177">
                  <c:v>7160.7</c:v>
                </c:pt>
                <c:pt idx="2178">
                  <c:v>7159.1</c:v>
                </c:pt>
                <c:pt idx="2179">
                  <c:v>7155.8</c:v>
                </c:pt>
                <c:pt idx="2180">
                  <c:v>7154.7</c:v>
                </c:pt>
                <c:pt idx="2181">
                  <c:v>7154.5</c:v>
                </c:pt>
                <c:pt idx="2182">
                  <c:v>7152.6</c:v>
                </c:pt>
                <c:pt idx="2183">
                  <c:v>7142.4</c:v>
                </c:pt>
                <c:pt idx="2184">
                  <c:v>7139.1</c:v>
                </c:pt>
                <c:pt idx="2185">
                  <c:v>7138</c:v>
                </c:pt>
                <c:pt idx="2186">
                  <c:v>7136.7</c:v>
                </c:pt>
                <c:pt idx="2187">
                  <c:v>7136.4</c:v>
                </c:pt>
                <c:pt idx="2188">
                  <c:v>7127.9</c:v>
                </c:pt>
                <c:pt idx="2189">
                  <c:v>7125.9</c:v>
                </c:pt>
                <c:pt idx="2190">
                  <c:v>7125.4</c:v>
                </c:pt>
                <c:pt idx="2191">
                  <c:v>7125.2</c:v>
                </c:pt>
                <c:pt idx="2192">
                  <c:v>7124.8</c:v>
                </c:pt>
                <c:pt idx="2193">
                  <c:v>7119.1</c:v>
                </c:pt>
                <c:pt idx="2194">
                  <c:v>7113.6</c:v>
                </c:pt>
                <c:pt idx="2195">
                  <c:v>7113</c:v>
                </c:pt>
                <c:pt idx="2196">
                  <c:v>7110.4</c:v>
                </c:pt>
                <c:pt idx="2197">
                  <c:v>7106.5</c:v>
                </c:pt>
                <c:pt idx="2198">
                  <c:v>7106.2</c:v>
                </c:pt>
                <c:pt idx="2199">
                  <c:v>7106.1</c:v>
                </c:pt>
                <c:pt idx="2200">
                  <c:v>7104.7</c:v>
                </c:pt>
                <c:pt idx="2201">
                  <c:v>7104.3</c:v>
                </c:pt>
                <c:pt idx="2202">
                  <c:v>7104.2</c:v>
                </c:pt>
                <c:pt idx="2203">
                  <c:v>7103.7</c:v>
                </c:pt>
                <c:pt idx="2204">
                  <c:v>7102.4</c:v>
                </c:pt>
                <c:pt idx="2205">
                  <c:v>7102.4</c:v>
                </c:pt>
                <c:pt idx="2206">
                  <c:v>7100</c:v>
                </c:pt>
                <c:pt idx="2207">
                  <c:v>7099.3</c:v>
                </c:pt>
                <c:pt idx="2208">
                  <c:v>7094.9</c:v>
                </c:pt>
                <c:pt idx="2209">
                  <c:v>7087.6</c:v>
                </c:pt>
                <c:pt idx="2210">
                  <c:v>7085.4</c:v>
                </c:pt>
                <c:pt idx="2211">
                  <c:v>7083.9</c:v>
                </c:pt>
                <c:pt idx="2212">
                  <c:v>7079.9</c:v>
                </c:pt>
                <c:pt idx="2213">
                  <c:v>7077.3</c:v>
                </c:pt>
                <c:pt idx="2214">
                  <c:v>7077.2</c:v>
                </c:pt>
                <c:pt idx="2215">
                  <c:v>7068.9</c:v>
                </c:pt>
                <c:pt idx="2216">
                  <c:v>7067.2</c:v>
                </c:pt>
                <c:pt idx="2217">
                  <c:v>7063.8</c:v>
                </c:pt>
                <c:pt idx="2218">
                  <c:v>7062.5</c:v>
                </c:pt>
                <c:pt idx="2219">
                  <c:v>7062.3</c:v>
                </c:pt>
                <c:pt idx="2220">
                  <c:v>7062.1</c:v>
                </c:pt>
                <c:pt idx="2221">
                  <c:v>7059.2</c:v>
                </c:pt>
                <c:pt idx="2222">
                  <c:v>7059.1</c:v>
                </c:pt>
                <c:pt idx="2223">
                  <c:v>7058.2</c:v>
                </c:pt>
                <c:pt idx="2224">
                  <c:v>7056.7</c:v>
                </c:pt>
                <c:pt idx="2225">
                  <c:v>7055.6</c:v>
                </c:pt>
                <c:pt idx="2226">
                  <c:v>7055.1</c:v>
                </c:pt>
                <c:pt idx="2227">
                  <c:v>7054.3</c:v>
                </c:pt>
                <c:pt idx="2228">
                  <c:v>7053.1</c:v>
                </c:pt>
                <c:pt idx="2229">
                  <c:v>7047.4</c:v>
                </c:pt>
                <c:pt idx="2230">
                  <c:v>7044.9</c:v>
                </c:pt>
                <c:pt idx="2231">
                  <c:v>7044.3</c:v>
                </c:pt>
                <c:pt idx="2232">
                  <c:v>7042</c:v>
                </c:pt>
                <c:pt idx="2233">
                  <c:v>7040</c:v>
                </c:pt>
                <c:pt idx="2234">
                  <c:v>7039.1</c:v>
                </c:pt>
                <c:pt idx="2235">
                  <c:v>7039</c:v>
                </c:pt>
                <c:pt idx="2236">
                  <c:v>7034.3</c:v>
                </c:pt>
                <c:pt idx="2237">
                  <c:v>7033.6</c:v>
                </c:pt>
                <c:pt idx="2238">
                  <c:v>7033</c:v>
                </c:pt>
                <c:pt idx="2239">
                  <c:v>7031.3</c:v>
                </c:pt>
                <c:pt idx="2240">
                  <c:v>7029.6</c:v>
                </c:pt>
                <c:pt idx="2241">
                  <c:v>7028.9</c:v>
                </c:pt>
                <c:pt idx="2242">
                  <c:v>7026.2</c:v>
                </c:pt>
                <c:pt idx="2243">
                  <c:v>7022</c:v>
                </c:pt>
                <c:pt idx="2244">
                  <c:v>7021.4</c:v>
                </c:pt>
                <c:pt idx="2245">
                  <c:v>7021.2</c:v>
                </c:pt>
                <c:pt idx="2246">
                  <c:v>7019.5</c:v>
                </c:pt>
                <c:pt idx="2247">
                  <c:v>7016.5</c:v>
                </c:pt>
                <c:pt idx="2248">
                  <c:v>7016.2</c:v>
                </c:pt>
                <c:pt idx="2249">
                  <c:v>7013.9</c:v>
                </c:pt>
                <c:pt idx="2250">
                  <c:v>7013.7</c:v>
                </c:pt>
                <c:pt idx="2251">
                  <c:v>7011.7</c:v>
                </c:pt>
                <c:pt idx="2252">
                  <c:v>7007.2</c:v>
                </c:pt>
                <c:pt idx="2253">
                  <c:v>7006.2</c:v>
                </c:pt>
                <c:pt idx="2254">
                  <c:v>7005.1</c:v>
                </c:pt>
                <c:pt idx="2255">
                  <c:v>7002.1</c:v>
                </c:pt>
                <c:pt idx="2256">
                  <c:v>7001.4</c:v>
                </c:pt>
                <c:pt idx="2257">
                  <c:v>6999</c:v>
                </c:pt>
                <c:pt idx="2258">
                  <c:v>6999</c:v>
                </c:pt>
                <c:pt idx="2259">
                  <c:v>6994.8</c:v>
                </c:pt>
                <c:pt idx="2260">
                  <c:v>6993.4</c:v>
                </c:pt>
                <c:pt idx="2261">
                  <c:v>6992.9</c:v>
                </c:pt>
                <c:pt idx="2262">
                  <c:v>6991.4</c:v>
                </c:pt>
                <c:pt idx="2263">
                  <c:v>6989.5</c:v>
                </c:pt>
                <c:pt idx="2264">
                  <c:v>6989.3</c:v>
                </c:pt>
                <c:pt idx="2265">
                  <c:v>6986.2</c:v>
                </c:pt>
                <c:pt idx="2266">
                  <c:v>6986</c:v>
                </c:pt>
                <c:pt idx="2267">
                  <c:v>6982.9</c:v>
                </c:pt>
                <c:pt idx="2268">
                  <c:v>6982.4</c:v>
                </c:pt>
                <c:pt idx="2269">
                  <c:v>6981.6</c:v>
                </c:pt>
                <c:pt idx="2270">
                  <c:v>6979.4</c:v>
                </c:pt>
                <c:pt idx="2271">
                  <c:v>6977</c:v>
                </c:pt>
                <c:pt idx="2272">
                  <c:v>6975.1</c:v>
                </c:pt>
                <c:pt idx="2273">
                  <c:v>6974.4</c:v>
                </c:pt>
                <c:pt idx="2274">
                  <c:v>6973.3</c:v>
                </c:pt>
                <c:pt idx="2275">
                  <c:v>6969.7</c:v>
                </c:pt>
                <c:pt idx="2276">
                  <c:v>6968.6</c:v>
                </c:pt>
                <c:pt idx="2277">
                  <c:v>6968.6</c:v>
                </c:pt>
                <c:pt idx="2278">
                  <c:v>6967.2</c:v>
                </c:pt>
                <c:pt idx="2279">
                  <c:v>6965.1</c:v>
                </c:pt>
                <c:pt idx="2280">
                  <c:v>6963.2</c:v>
                </c:pt>
                <c:pt idx="2281">
                  <c:v>6957.1</c:v>
                </c:pt>
                <c:pt idx="2282">
                  <c:v>6953.2</c:v>
                </c:pt>
                <c:pt idx="2283">
                  <c:v>6951.6</c:v>
                </c:pt>
                <c:pt idx="2284">
                  <c:v>6948.4</c:v>
                </c:pt>
                <c:pt idx="2285">
                  <c:v>6947.1</c:v>
                </c:pt>
                <c:pt idx="2286">
                  <c:v>6946</c:v>
                </c:pt>
                <c:pt idx="2287">
                  <c:v>6945.4</c:v>
                </c:pt>
                <c:pt idx="2288">
                  <c:v>6944.7</c:v>
                </c:pt>
                <c:pt idx="2289">
                  <c:v>6942.7</c:v>
                </c:pt>
                <c:pt idx="2290">
                  <c:v>6936.2</c:v>
                </c:pt>
                <c:pt idx="2291">
                  <c:v>6935.6</c:v>
                </c:pt>
                <c:pt idx="2292">
                  <c:v>6934.7</c:v>
                </c:pt>
                <c:pt idx="2293">
                  <c:v>6932</c:v>
                </c:pt>
                <c:pt idx="2294">
                  <c:v>6927.2</c:v>
                </c:pt>
                <c:pt idx="2295">
                  <c:v>6924.1</c:v>
                </c:pt>
                <c:pt idx="2296">
                  <c:v>6923.8</c:v>
                </c:pt>
                <c:pt idx="2297">
                  <c:v>6923.7</c:v>
                </c:pt>
                <c:pt idx="2298">
                  <c:v>6923.6</c:v>
                </c:pt>
                <c:pt idx="2299">
                  <c:v>6923.2</c:v>
                </c:pt>
                <c:pt idx="2300">
                  <c:v>6919.7</c:v>
                </c:pt>
                <c:pt idx="2301">
                  <c:v>6917.6</c:v>
                </c:pt>
                <c:pt idx="2302">
                  <c:v>6917.5</c:v>
                </c:pt>
                <c:pt idx="2303">
                  <c:v>6910.5</c:v>
                </c:pt>
                <c:pt idx="2304">
                  <c:v>6906.7</c:v>
                </c:pt>
                <c:pt idx="2305">
                  <c:v>6905</c:v>
                </c:pt>
                <c:pt idx="2306">
                  <c:v>6903</c:v>
                </c:pt>
                <c:pt idx="2307">
                  <c:v>6902.6</c:v>
                </c:pt>
                <c:pt idx="2308">
                  <c:v>6901.7</c:v>
                </c:pt>
                <c:pt idx="2309">
                  <c:v>6896.1</c:v>
                </c:pt>
                <c:pt idx="2310">
                  <c:v>6894.3</c:v>
                </c:pt>
                <c:pt idx="2311">
                  <c:v>6893.3</c:v>
                </c:pt>
                <c:pt idx="2312">
                  <c:v>6892.4</c:v>
                </c:pt>
                <c:pt idx="2313">
                  <c:v>6890.9</c:v>
                </c:pt>
                <c:pt idx="2314">
                  <c:v>6890.8</c:v>
                </c:pt>
                <c:pt idx="2315">
                  <c:v>6889.1</c:v>
                </c:pt>
                <c:pt idx="2316">
                  <c:v>6888.4</c:v>
                </c:pt>
                <c:pt idx="2317">
                  <c:v>6887.9</c:v>
                </c:pt>
                <c:pt idx="2318">
                  <c:v>6886.2</c:v>
                </c:pt>
                <c:pt idx="2319">
                  <c:v>6885.9</c:v>
                </c:pt>
                <c:pt idx="2320">
                  <c:v>6885.1</c:v>
                </c:pt>
                <c:pt idx="2321">
                  <c:v>6883.9</c:v>
                </c:pt>
                <c:pt idx="2322">
                  <c:v>6882</c:v>
                </c:pt>
                <c:pt idx="2323">
                  <c:v>6880.9</c:v>
                </c:pt>
                <c:pt idx="2324">
                  <c:v>6880</c:v>
                </c:pt>
                <c:pt idx="2325">
                  <c:v>6879.2</c:v>
                </c:pt>
                <c:pt idx="2326">
                  <c:v>6877.3</c:v>
                </c:pt>
                <c:pt idx="2327">
                  <c:v>6877.1</c:v>
                </c:pt>
                <c:pt idx="2328">
                  <c:v>6875.7</c:v>
                </c:pt>
                <c:pt idx="2329">
                  <c:v>6875.4</c:v>
                </c:pt>
                <c:pt idx="2330">
                  <c:v>6874.7</c:v>
                </c:pt>
                <c:pt idx="2331">
                  <c:v>6874.3</c:v>
                </c:pt>
                <c:pt idx="2332">
                  <c:v>6874</c:v>
                </c:pt>
                <c:pt idx="2333">
                  <c:v>6871.6</c:v>
                </c:pt>
                <c:pt idx="2334">
                  <c:v>6870.5</c:v>
                </c:pt>
                <c:pt idx="2335">
                  <c:v>6866.8</c:v>
                </c:pt>
                <c:pt idx="2336">
                  <c:v>6866.6</c:v>
                </c:pt>
                <c:pt idx="2337">
                  <c:v>6861.4</c:v>
                </c:pt>
                <c:pt idx="2338">
                  <c:v>6860.8</c:v>
                </c:pt>
                <c:pt idx="2339">
                  <c:v>6858.7</c:v>
                </c:pt>
                <c:pt idx="2340">
                  <c:v>6857.5</c:v>
                </c:pt>
                <c:pt idx="2341">
                  <c:v>6855.7</c:v>
                </c:pt>
                <c:pt idx="2342">
                  <c:v>6854.7</c:v>
                </c:pt>
                <c:pt idx="2343">
                  <c:v>6854.6</c:v>
                </c:pt>
                <c:pt idx="2344">
                  <c:v>6847.7</c:v>
                </c:pt>
                <c:pt idx="2345">
                  <c:v>6844.8</c:v>
                </c:pt>
                <c:pt idx="2346">
                  <c:v>6842.8</c:v>
                </c:pt>
                <c:pt idx="2347">
                  <c:v>6842.2</c:v>
                </c:pt>
                <c:pt idx="2348">
                  <c:v>6839.8</c:v>
                </c:pt>
                <c:pt idx="2349">
                  <c:v>6839</c:v>
                </c:pt>
                <c:pt idx="2350">
                  <c:v>6835.7</c:v>
                </c:pt>
                <c:pt idx="2351">
                  <c:v>6833.2</c:v>
                </c:pt>
                <c:pt idx="2352">
                  <c:v>6831.6</c:v>
                </c:pt>
                <c:pt idx="2353">
                  <c:v>6827.4</c:v>
                </c:pt>
                <c:pt idx="2354">
                  <c:v>6826.3</c:v>
                </c:pt>
                <c:pt idx="2355">
                  <c:v>6823.9</c:v>
                </c:pt>
                <c:pt idx="2356">
                  <c:v>6823.9</c:v>
                </c:pt>
                <c:pt idx="2357">
                  <c:v>6823.2</c:v>
                </c:pt>
                <c:pt idx="2358">
                  <c:v>6822.3</c:v>
                </c:pt>
                <c:pt idx="2359">
                  <c:v>6822</c:v>
                </c:pt>
                <c:pt idx="2360">
                  <c:v>6818</c:v>
                </c:pt>
                <c:pt idx="2361">
                  <c:v>6817.6</c:v>
                </c:pt>
                <c:pt idx="2362">
                  <c:v>6816.5</c:v>
                </c:pt>
                <c:pt idx="2363">
                  <c:v>6816.1</c:v>
                </c:pt>
                <c:pt idx="2364">
                  <c:v>6815.4</c:v>
                </c:pt>
                <c:pt idx="2365">
                  <c:v>6812.8</c:v>
                </c:pt>
                <c:pt idx="2366">
                  <c:v>6812.4</c:v>
                </c:pt>
                <c:pt idx="2367">
                  <c:v>6811.7</c:v>
                </c:pt>
                <c:pt idx="2368">
                  <c:v>6809.3</c:v>
                </c:pt>
                <c:pt idx="2369">
                  <c:v>6809.1</c:v>
                </c:pt>
                <c:pt idx="2370">
                  <c:v>6802.8</c:v>
                </c:pt>
                <c:pt idx="2371">
                  <c:v>6802.6</c:v>
                </c:pt>
                <c:pt idx="2372">
                  <c:v>6800.8</c:v>
                </c:pt>
                <c:pt idx="2373">
                  <c:v>6800.8</c:v>
                </c:pt>
                <c:pt idx="2374">
                  <c:v>6799.7</c:v>
                </c:pt>
                <c:pt idx="2375">
                  <c:v>6796.8</c:v>
                </c:pt>
                <c:pt idx="2376">
                  <c:v>6794.8</c:v>
                </c:pt>
                <c:pt idx="2377">
                  <c:v>6792.5</c:v>
                </c:pt>
                <c:pt idx="2378">
                  <c:v>6791.3</c:v>
                </c:pt>
                <c:pt idx="2379">
                  <c:v>6787.7</c:v>
                </c:pt>
                <c:pt idx="2380">
                  <c:v>6787.3</c:v>
                </c:pt>
                <c:pt idx="2381">
                  <c:v>6787.3</c:v>
                </c:pt>
                <c:pt idx="2382">
                  <c:v>6786.9</c:v>
                </c:pt>
                <c:pt idx="2383">
                  <c:v>6784.8</c:v>
                </c:pt>
                <c:pt idx="2384">
                  <c:v>6784.5</c:v>
                </c:pt>
                <c:pt idx="2385">
                  <c:v>6783.7</c:v>
                </c:pt>
                <c:pt idx="2386">
                  <c:v>6782.5</c:v>
                </c:pt>
                <c:pt idx="2387">
                  <c:v>6781.5</c:v>
                </c:pt>
                <c:pt idx="2388">
                  <c:v>6781.4</c:v>
                </c:pt>
                <c:pt idx="2389">
                  <c:v>6780.3</c:v>
                </c:pt>
                <c:pt idx="2390">
                  <c:v>6780.2</c:v>
                </c:pt>
                <c:pt idx="2391">
                  <c:v>6779.6</c:v>
                </c:pt>
                <c:pt idx="2392">
                  <c:v>6778</c:v>
                </c:pt>
                <c:pt idx="2393">
                  <c:v>6777.9</c:v>
                </c:pt>
                <c:pt idx="2394">
                  <c:v>6777.4</c:v>
                </c:pt>
                <c:pt idx="2395">
                  <c:v>6776.2</c:v>
                </c:pt>
                <c:pt idx="2396">
                  <c:v>6775</c:v>
                </c:pt>
                <c:pt idx="2397">
                  <c:v>6773.3</c:v>
                </c:pt>
                <c:pt idx="2398">
                  <c:v>6773.1</c:v>
                </c:pt>
                <c:pt idx="2399">
                  <c:v>6772.3</c:v>
                </c:pt>
                <c:pt idx="2400">
                  <c:v>6771.2</c:v>
                </c:pt>
                <c:pt idx="2401">
                  <c:v>6769.6</c:v>
                </c:pt>
                <c:pt idx="2402">
                  <c:v>6763.1</c:v>
                </c:pt>
                <c:pt idx="2403">
                  <c:v>6762.2</c:v>
                </c:pt>
                <c:pt idx="2404">
                  <c:v>6760</c:v>
                </c:pt>
                <c:pt idx="2405">
                  <c:v>6759.6</c:v>
                </c:pt>
                <c:pt idx="2406">
                  <c:v>6758.3</c:v>
                </c:pt>
                <c:pt idx="2407">
                  <c:v>6758.2</c:v>
                </c:pt>
                <c:pt idx="2408">
                  <c:v>6757.2</c:v>
                </c:pt>
                <c:pt idx="2409">
                  <c:v>6754.5</c:v>
                </c:pt>
                <c:pt idx="2410">
                  <c:v>6752.1</c:v>
                </c:pt>
                <c:pt idx="2411">
                  <c:v>6751.8</c:v>
                </c:pt>
                <c:pt idx="2412">
                  <c:v>6751.1</c:v>
                </c:pt>
                <c:pt idx="2413">
                  <c:v>6747.5</c:v>
                </c:pt>
                <c:pt idx="2414">
                  <c:v>6745.7</c:v>
                </c:pt>
                <c:pt idx="2415">
                  <c:v>6743.1</c:v>
                </c:pt>
                <c:pt idx="2416">
                  <c:v>6742.7</c:v>
                </c:pt>
                <c:pt idx="2417">
                  <c:v>6741.4</c:v>
                </c:pt>
                <c:pt idx="2418">
                  <c:v>6741.1</c:v>
                </c:pt>
                <c:pt idx="2419">
                  <c:v>6740.5</c:v>
                </c:pt>
                <c:pt idx="2420">
                  <c:v>6739.3</c:v>
                </c:pt>
                <c:pt idx="2421">
                  <c:v>6737.6</c:v>
                </c:pt>
                <c:pt idx="2422">
                  <c:v>6736.3</c:v>
                </c:pt>
                <c:pt idx="2423">
                  <c:v>6735.6</c:v>
                </c:pt>
                <c:pt idx="2424">
                  <c:v>6731.2</c:v>
                </c:pt>
                <c:pt idx="2425">
                  <c:v>6730.9</c:v>
                </c:pt>
                <c:pt idx="2426">
                  <c:v>6730.1</c:v>
                </c:pt>
                <c:pt idx="2427">
                  <c:v>6728.5</c:v>
                </c:pt>
                <c:pt idx="2428">
                  <c:v>6727.8</c:v>
                </c:pt>
                <c:pt idx="2429">
                  <c:v>6727</c:v>
                </c:pt>
                <c:pt idx="2430">
                  <c:v>6724.8</c:v>
                </c:pt>
                <c:pt idx="2431">
                  <c:v>6722.5</c:v>
                </c:pt>
                <c:pt idx="2432">
                  <c:v>6722.4</c:v>
                </c:pt>
                <c:pt idx="2433">
                  <c:v>6721.9</c:v>
                </c:pt>
                <c:pt idx="2434">
                  <c:v>6720.5</c:v>
                </c:pt>
                <c:pt idx="2435">
                  <c:v>6718.2</c:v>
                </c:pt>
                <c:pt idx="2436">
                  <c:v>6716.5</c:v>
                </c:pt>
                <c:pt idx="2437">
                  <c:v>6712</c:v>
                </c:pt>
                <c:pt idx="2438">
                  <c:v>6710.7</c:v>
                </c:pt>
                <c:pt idx="2439">
                  <c:v>6708.4</c:v>
                </c:pt>
                <c:pt idx="2440">
                  <c:v>6707.8</c:v>
                </c:pt>
                <c:pt idx="2441">
                  <c:v>6706.9</c:v>
                </c:pt>
                <c:pt idx="2442">
                  <c:v>6705.1</c:v>
                </c:pt>
                <c:pt idx="2443">
                  <c:v>6702.7</c:v>
                </c:pt>
                <c:pt idx="2444">
                  <c:v>6701.8</c:v>
                </c:pt>
                <c:pt idx="2445">
                  <c:v>6698.3</c:v>
                </c:pt>
                <c:pt idx="2446">
                  <c:v>6698.3</c:v>
                </c:pt>
                <c:pt idx="2447">
                  <c:v>6695.6</c:v>
                </c:pt>
                <c:pt idx="2448">
                  <c:v>6694.7</c:v>
                </c:pt>
                <c:pt idx="2449">
                  <c:v>6693</c:v>
                </c:pt>
                <c:pt idx="2450">
                  <c:v>6691</c:v>
                </c:pt>
                <c:pt idx="2451">
                  <c:v>6688.7</c:v>
                </c:pt>
                <c:pt idx="2452">
                  <c:v>6688.2</c:v>
                </c:pt>
                <c:pt idx="2453">
                  <c:v>6687</c:v>
                </c:pt>
                <c:pt idx="2454">
                  <c:v>6685.9</c:v>
                </c:pt>
                <c:pt idx="2455">
                  <c:v>6684.6</c:v>
                </c:pt>
                <c:pt idx="2456">
                  <c:v>6684.4</c:v>
                </c:pt>
                <c:pt idx="2457">
                  <c:v>6683.1</c:v>
                </c:pt>
                <c:pt idx="2458">
                  <c:v>6681.9</c:v>
                </c:pt>
                <c:pt idx="2459">
                  <c:v>6681.2</c:v>
                </c:pt>
                <c:pt idx="2460">
                  <c:v>6678.8</c:v>
                </c:pt>
                <c:pt idx="2461">
                  <c:v>6677.5</c:v>
                </c:pt>
                <c:pt idx="2462">
                  <c:v>6676.9</c:v>
                </c:pt>
                <c:pt idx="2463">
                  <c:v>6675.1</c:v>
                </c:pt>
                <c:pt idx="2464">
                  <c:v>6673.4</c:v>
                </c:pt>
                <c:pt idx="2465">
                  <c:v>6672.5</c:v>
                </c:pt>
                <c:pt idx="2466">
                  <c:v>6672.2</c:v>
                </c:pt>
                <c:pt idx="2467">
                  <c:v>6672</c:v>
                </c:pt>
                <c:pt idx="2468">
                  <c:v>6668.9</c:v>
                </c:pt>
                <c:pt idx="2469">
                  <c:v>6667.9</c:v>
                </c:pt>
                <c:pt idx="2470">
                  <c:v>6667.8</c:v>
                </c:pt>
                <c:pt idx="2471">
                  <c:v>6666.6</c:v>
                </c:pt>
                <c:pt idx="2472">
                  <c:v>6664.4</c:v>
                </c:pt>
                <c:pt idx="2473">
                  <c:v>6663.7</c:v>
                </c:pt>
                <c:pt idx="2474">
                  <c:v>6662.3</c:v>
                </c:pt>
                <c:pt idx="2475">
                  <c:v>6662.2</c:v>
                </c:pt>
                <c:pt idx="2476">
                  <c:v>6662</c:v>
                </c:pt>
                <c:pt idx="2477">
                  <c:v>6661.9</c:v>
                </c:pt>
                <c:pt idx="2478">
                  <c:v>6661.2</c:v>
                </c:pt>
                <c:pt idx="2479">
                  <c:v>6659.7</c:v>
                </c:pt>
                <c:pt idx="2480">
                  <c:v>6659.2</c:v>
                </c:pt>
                <c:pt idx="2481">
                  <c:v>6658.7</c:v>
                </c:pt>
                <c:pt idx="2482">
                  <c:v>6658.3</c:v>
                </c:pt>
                <c:pt idx="2483">
                  <c:v>6657.2</c:v>
                </c:pt>
                <c:pt idx="2484">
                  <c:v>6656</c:v>
                </c:pt>
                <c:pt idx="2485">
                  <c:v>6655.6</c:v>
                </c:pt>
                <c:pt idx="2486">
                  <c:v>6655.5</c:v>
                </c:pt>
                <c:pt idx="2487">
                  <c:v>6655.2</c:v>
                </c:pt>
                <c:pt idx="2488">
                  <c:v>6653.6</c:v>
                </c:pt>
                <c:pt idx="2489">
                  <c:v>6650.6</c:v>
                </c:pt>
                <c:pt idx="2490">
                  <c:v>6644.5</c:v>
                </c:pt>
                <c:pt idx="2491">
                  <c:v>6642.7</c:v>
                </c:pt>
                <c:pt idx="2492">
                  <c:v>6642.7</c:v>
                </c:pt>
                <c:pt idx="2493">
                  <c:v>6636.6</c:v>
                </c:pt>
                <c:pt idx="2494">
                  <c:v>6636.2</c:v>
                </c:pt>
                <c:pt idx="2495">
                  <c:v>6635.4</c:v>
                </c:pt>
                <c:pt idx="2496">
                  <c:v>6635</c:v>
                </c:pt>
                <c:pt idx="2497">
                  <c:v>6631.6</c:v>
                </c:pt>
                <c:pt idx="2498">
                  <c:v>6631</c:v>
                </c:pt>
                <c:pt idx="2499">
                  <c:v>6630.5</c:v>
                </c:pt>
                <c:pt idx="2500">
                  <c:v>6628.5</c:v>
                </c:pt>
                <c:pt idx="2501">
                  <c:v>6625.9</c:v>
                </c:pt>
                <c:pt idx="2502">
                  <c:v>6624.3</c:v>
                </c:pt>
                <c:pt idx="2503">
                  <c:v>6619.7</c:v>
                </c:pt>
                <c:pt idx="2504">
                  <c:v>6618.3</c:v>
                </c:pt>
                <c:pt idx="2505">
                  <c:v>6613.7</c:v>
                </c:pt>
                <c:pt idx="2506">
                  <c:v>6612.9</c:v>
                </c:pt>
                <c:pt idx="2507">
                  <c:v>6611.5</c:v>
                </c:pt>
                <c:pt idx="2508">
                  <c:v>6611</c:v>
                </c:pt>
                <c:pt idx="2509">
                  <c:v>6609.4</c:v>
                </c:pt>
                <c:pt idx="2510">
                  <c:v>6606.2</c:v>
                </c:pt>
                <c:pt idx="2511">
                  <c:v>6606.2</c:v>
                </c:pt>
                <c:pt idx="2512">
                  <c:v>6606</c:v>
                </c:pt>
                <c:pt idx="2513">
                  <c:v>6602.7</c:v>
                </c:pt>
                <c:pt idx="2514">
                  <c:v>6600.6</c:v>
                </c:pt>
                <c:pt idx="2515">
                  <c:v>6595.6</c:v>
                </c:pt>
                <c:pt idx="2516">
                  <c:v>6593.6</c:v>
                </c:pt>
                <c:pt idx="2517">
                  <c:v>6593.3</c:v>
                </c:pt>
                <c:pt idx="2518">
                  <c:v>6591.4</c:v>
                </c:pt>
                <c:pt idx="2519">
                  <c:v>6586.3</c:v>
                </c:pt>
                <c:pt idx="2520">
                  <c:v>6583.7</c:v>
                </c:pt>
                <c:pt idx="2521">
                  <c:v>6583.6</c:v>
                </c:pt>
                <c:pt idx="2522">
                  <c:v>6580.6</c:v>
                </c:pt>
                <c:pt idx="2523">
                  <c:v>6578</c:v>
                </c:pt>
                <c:pt idx="2524">
                  <c:v>6577.2</c:v>
                </c:pt>
                <c:pt idx="2525">
                  <c:v>6571.6</c:v>
                </c:pt>
                <c:pt idx="2526">
                  <c:v>6569.9</c:v>
                </c:pt>
                <c:pt idx="2527">
                  <c:v>6569.3</c:v>
                </c:pt>
                <c:pt idx="2528">
                  <c:v>6567.1</c:v>
                </c:pt>
                <c:pt idx="2529">
                  <c:v>6564.8</c:v>
                </c:pt>
                <c:pt idx="2530">
                  <c:v>6563.3</c:v>
                </c:pt>
                <c:pt idx="2531">
                  <c:v>6561.8</c:v>
                </c:pt>
                <c:pt idx="2532">
                  <c:v>6558.2</c:v>
                </c:pt>
                <c:pt idx="2533">
                  <c:v>6554.9</c:v>
                </c:pt>
                <c:pt idx="2534">
                  <c:v>6554.8</c:v>
                </c:pt>
                <c:pt idx="2535">
                  <c:v>6549.1</c:v>
                </c:pt>
                <c:pt idx="2536">
                  <c:v>6548.9</c:v>
                </c:pt>
                <c:pt idx="2537">
                  <c:v>6547.1</c:v>
                </c:pt>
                <c:pt idx="2538">
                  <c:v>6546</c:v>
                </c:pt>
                <c:pt idx="2539">
                  <c:v>6545.5</c:v>
                </c:pt>
                <c:pt idx="2540">
                  <c:v>6543</c:v>
                </c:pt>
                <c:pt idx="2541">
                  <c:v>6542.8</c:v>
                </c:pt>
                <c:pt idx="2542">
                  <c:v>6542.1</c:v>
                </c:pt>
                <c:pt idx="2543">
                  <c:v>6541.7</c:v>
                </c:pt>
                <c:pt idx="2544">
                  <c:v>6540.6</c:v>
                </c:pt>
                <c:pt idx="2545">
                  <c:v>6536.6</c:v>
                </c:pt>
                <c:pt idx="2546">
                  <c:v>6535.7</c:v>
                </c:pt>
                <c:pt idx="2547">
                  <c:v>6534.7</c:v>
                </c:pt>
                <c:pt idx="2548">
                  <c:v>6530.8</c:v>
                </c:pt>
                <c:pt idx="2549">
                  <c:v>6530.8</c:v>
                </c:pt>
                <c:pt idx="2550">
                  <c:v>6528.6</c:v>
                </c:pt>
                <c:pt idx="2551">
                  <c:v>6527.2</c:v>
                </c:pt>
                <c:pt idx="2552">
                  <c:v>6524</c:v>
                </c:pt>
                <c:pt idx="2553">
                  <c:v>6518.2</c:v>
                </c:pt>
                <c:pt idx="2554">
                  <c:v>6513.2</c:v>
                </c:pt>
                <c:pt idx="2555">
                  <c:v>6511.4</c:v>
                </c:pt>
                <c:pt idx="2556">
                  <c:v>6510.6</c:v>
                </c:pt>
                <c:pt idx="2557">
                  <c:v>6510.2</c:v>
                </c:pt>
                <c:pt idx="2558">
                  <c:v>6507</c:v>
                </c:pt>
                <c:pt idx="2559">
                  <c:v>6504.3</c:v>
                </c:pt>
                <c:pt idx="2560">
                  <c:v>6504</c:v>
                </c:pt>
                <c:pt idx="2561">
                  <c:v>6502.9</c:v>
                </c:pt>
                <c:pt idx="2562">
                  <c:v>6498.9</c:v>
                </c:pt>
                <c:pt idx="2563">
                  <c:v>6498.9</c:v>
                </c:pt>
                <c:pt idx="2564">
                  <c:v>6498.4</c:v>
                </c:pt>
                <c:pt idx="2565">
                  <c:v>6495.9</c:v>
                </c:pt>
                <c:pt idx="2566">
                  <c:v>6494.8</c:v>
                </c:pt>
                <c:pt idx="2567">
                  <c:v>6491.5</c:v>
                </c:pt>
                <c:pt idx="2568">
                  <c:v>6488.9</c:v>
                </c:pt>
                <c:pt idx="2569">
                  <c:v>6488.4</c:v>
                </c:pt>
                <c:pt idx="2570">
                  <c:v>6487.3</c:v>
                </c:pt>
                <c:pt idx="2571">
                  <c:v>6487</c:v>
                </c:pt>
                <c:pt idx="2572">
                  <c:v>6486.8</c:v>
                </c:pt>
                <c:pt idx="2573">
                  <c:v>6486.4</c:v>
                </c:pt>
                <c:pt idx="2574">
                  <c:v>6483.5</c:v>
                </c:pt>
                <c:pt idx="2575">
                  <c:v>6481.5</c:v>
                </c:pt>
                <c:pt idx="2576">
                  <c:v>6479.3</c:v>
                </c:pt>
                <c:pt idx="2577">
                  <c:v>6476.2</c:v>
                </c:pt>
                <c:pt idx="2578">
                  <c:v>6475.6</c:v>
                </c:pt>
                <c:pt idx="2579">
                  <c:v>6474.3</c:v>
                </c:pt>
                <c:pt idx="2580">
                  <c:v>6472.1</c:v>
                </c:pt>
                <c:pt idx="2581">
                  <c:v>6469</c:v>
                </c:pt>
                <c:pt idx="2582">
                  <c:v>6468.6</c:v>
                </c:pt>
                <c:pt idx="2583">
                  <c:v>6467.5</c:v>
                </c:pt>
                <c:pt idx="2584">
                  <c:v>6467.2</c:v>
                </c:pt>
                <c:pt idx="2585">
                  <c:v>6464.8</c:v>
                </c:pt>
                <c:pt idx="2586">
                  <c:v>6464.3</c:v>
                </c:pt>
                <c:pt idx="2587">
                  <c:v>6464.1</c:v>
                </c:pt>
                <c:pt idx="2588">
                  <c:v>6463.4</c:v>
                </c:pt>
                <c:pt idx="2589">
                  <c:v>6463.2</c:v>
                </c:pt>
                <c:pt idx="2590">
                  <c:v>6461.5</c:v>
                </c:pt>
                <c:pt idx="2591">
                  <c:v>6460.8</c:v>
                </c:pt>
                <c:pt idx="2592">
                  <c:v>6460.6</c:v>
                </c:pt>
                <c:pt idx="2593">
                  <c:v>6457.8</c:v>
                </c:pt>
                <c:pt idx="2594">
                  <c:v>6456.1</c:v>
                </c:pt>
                <c:pt idx="2595">
                  <c:v>6455.5</c:v>
                </c:pt>
                <c:pt idx="2596">
                  <c:v>6452.5</c:v>
                </c:pt>
                <c:pt idx="2597">
                  <c:v>6450.5</c:v>
                </c:pt>
                <c:pt idx="2598">
                  <c:v>6447.8</c:v>
                </c:pt>
                <c:pt idx="2599">
                  <c:v>6446.8</c:v>
                </c:pt>
                <c:pt idx="2600">
                  <c:v>6445.5</c:v>
                </c:pt>
                <c:pt idx="2601">
                  <c:v>6444.2</c:v>
                </c:pt>
                <c:pt idx="2602">
                  <c:v>6440.9</c:v>
                </c:pt>
                <c:pt idx="2603">
                  <c:v>6437.7</c:v>
                </c:pt>
                <c:pt idx="2604">
                  <c:v>6435.4</c:v>
                </c:pt>
                <c:pt idx="2605">
                  <c:v>6434.9</c:v>
                </c:pt>
                <c:pt idx="2606">
                  <c:v>6430.4</c:v>
                </c:pt>
                <c:pt idx="2607">
                  <c:v>6430.2</c:v>
                </c:pt>
                <c:pt idx="2608">
                  <c:v>6427.1</c:v>
                </c:pt>
                <c:pt idx="2609">
                  <c:v>6426.3</c:v>
                </c:pt>
                <c:pt idx="2610">
                  <c:v>6426.1</c:v>
                </c:pt>
                <c:pt idx="2611">
                  <c:v>6425.1</c:v>
                </c:pt>
                <c:pt idx="2612">
                  <c:v>6424.8</c:v>
                </c:pt>
                <c:pt idx="2613">
                  <c:v>6422.7</c:v>
                </c:pt>
                <c:pt idx="2614">
                  <c:v>6420</c:v>
                </c:pt>
                <c:pt idx="2615">
                  <c:v>6419.6</c:v>
                </c:pt>
                <c:pt idx="2616">
                  <c:v>6419.6</c:v>
                </c:pt>
                <c:pt idx="2617">
                  <c:v>6417.1</c:v>
                </c:pt>
                <c:pt idx="2618">
                  <c:v>6413</c:v>
                </c:pt>
                <c:pt idx="2619">
                  <c:v>6412.5</c:v>
                </c:pt>
                <c:pt idx="2620">
                  <c:v>6411.3</c:v>
                </c:pt>
                <c:pt idx="2621">
                  <c:v>6410.9</c:v>
                </c:pt>
                <c:pt idx="2622">
                  <c:v>6410.7</c:v>
                </c:pt>
                <c:pt idx="2623">
                  <c:v>6410.2</c:v>
                </c:pt>
                <c:pt idx="2624">
                  <c:v>6409</c:v>
                </c:pt>
                <c:pt idx="2625">
                  <c:v>6408.5</c:v>
                </c:pt>
                <c:pt idx="2626">
                  <c:v>6407.5</c:v>
                </c:pt>
                <c:pt idx="2627">
                  <c:v>6405.9</c:v>
                </c:pt>
                <c:pt idx="2628">
                  <c:v>6404.1</c:v>
                </c:pt>
                <c:pt idx="2629">
                  <c:v>6403.2</c:v>
                </c:pt>
                <c:pt idx="2630">
                  <c:v>6403</c:v>
                </c:pt>
                <c:pt idx="2631">
                  <c:v>6402.5</c:v>
                </c:pt>
                <c:pt idx="2632">
                  <c:v>6401.6</c:v>
                </c:pt>
                <c:pt idx="2633">
                  <c:v>6399.9</c:v>
                </c:pt>
                <c:pt idx="2634">
                  <c:v>6394.7</c:v>
                </c:pt>
                <c:pt idx="2635">
                  <c:v>6391.6</c:v>
                </c:pt>
                <c:pt idx="2636">
                  <c:v>6391.4</c:v>
                </c:pt>
                <c:pt idx="2637">
                  <c:v>6390.2</c:v>
                </c:pt>
                <c:pt idx="2638">
                  <c:v>6385.7</c:v>
                </c:pt>
                <c:pt idx="2639">
                  <c:v>6385.3</c:v>
                </c:pt>
                <c:pt idx="2640">
                  <c:v>6384.1</c:v>
                </c:pt>
                <c:pt idx="2641">
                  <c:v>6382.6</c:v>
                </c:pt>
                <c:pt idx="2642">
                  <c:v>6379.8</c:v>
                </c:pt>
                <c:pt idx="2643">
                  <c:v>6378.9</c:v>
                </c:pt>
                <c:pt idx="2644">
                  <c:v>6377.6</c:v>
                </c:pt>
                <c:pt idx="2645">
                  <c:v>6376.5</c:v>
                </c:pt>
                <c:pt idx="2646">
                  <c:v>6375.8</c:v>
                </c:pt>
                <c:pt idx="2647">
                  <c:v>6375</c:v>
                </c:pt>
                <c:pt idx="2648">
                  <c:v>6374.6</c:v>
                </c:pt>
                <c:pt idx="2649">
                  <c:v>6373.1</c:v>
                </c:pt>
                <c:pt idx="2650">
                  <c:v>6371.1</c:v>
                </c:pt>
                <c:pt idx="2651">
                  <c:v>6364.4</c:v>
                </c:pt>
                <c:pt idx="2652">
                  <c:v>6360</c:v>
                </c:pt>
                <c:pt idx="2653">
                  <c:v>6358.5</c:v>
                </c:pt>
                <c:pt idx="2654">
                  <c:v>6358</c:v>
                </c:pt>
                <c:pt idx="2655">
                  <c:v>6355.9</c:v>
                </c:pt>
                <c:pt idx="2656">
                  <c:v>6351.5</c:v>
                </c:pt>
                <c:pt idx="2657">
                  <c:v>6350.3</c:v>
                </c:pt>
                <c:pt idx="2658">
                  <c:v>6348.4</c:v>
                </c:pt>
                <c:pt idx="2659">
                  <c:v>6346.5</c:v>
                </c:pt>
                <c:pt idx="2660">
                  <c:v>6343.5</c:v>
                </c:pt>
                <c:pt idx="2661">
                  <c:v>6342.1</c:v>
                </c:pt>
                <c:pt idx="2662">
                  <c:v>6341.8</c:v>
                </c:pt>
                <c:pt idx="2663">
                  <c:v>6341.5</c:v>
                </c:pt>
                <c:pt idx="2664">
                  <c:v>6339.8</c:v>
                </c:pt>
                <c:pt idx="2665">
                  <c:v>6339</c:v>
                </c:pt>
                <c:pt idx="2666">
                  <c:v>6337.5</c:v>
                </c:pt>
                <c:pt idx="2667">
                  <c:v>6336.2</c:v>
                </c:pt>
                <c:pt idx="2668">
                  <c:v>6335.5</c:v>
                </c:pt>
                <c:pt idx="2669">
                  <c:v>6330.6</c:v>
                </c:pt>
                <c:pt idx="2670">
                  <c:v>6328.3</c:v>
                </c:pt>
                <c:pt idx="2671">
                  <c:v>6326.3</c:v>
                </c:pt>
                <c:pt idx="2672">
                  <c:v>6326.2</c:v>
                </c:pt>
                <c:pt idx="2673">
                  <c:v>6323.3</c:v>
                </c:pt>
                <c:pt idx="2674">
                  <c:v>6322.2</c:v>
                </c:pt>
                <c:pt idx="2675">
                  <c:v>6319.2</c:v>
                </c:pt>
                <c:pt idx="2676">
                  <c:v>6318</c:v>
                </c:pt>
                <c:pt idx="2677">
                  <c:v>6317.6</c:v>
                </c:pt>
                <c:pt idx="2678">
                  <c:v>6317.3</c:v>
                </c:pt>
                <c:pt idx="2679">
                  <c:v>6316.1</c:v>
                </c:pt>
                <c:pt idx="2680">
                  <c:v>6313.2</c:v>
                </c:pt>
                <c:pt idx="2681">
                  <c:v>6313.1</c:v>
                </c:pt>
                <c:pt idx="2682">
                  <c:v>6309.3</c:v>
                </c:pt>
                <c:pt idx="2683">
                  <c:v>6308.9</c:v>
                </c:pt>
                <c:pt idx="2684">
                  <c:v>6305.4</c:v>
                </c:pt>
                <c:pt idx="2685">
                  <c:v>6301.9</c:v>
                </c:pt>
                <c:pt idx="2686">
                  <c:v>6299.4</c:v>
                </c:pt>
                <c:pt idx="2687">
                  <c:v>6297.7</c:v>
                </c:pt>
                <c:pt idx="2688">
                  <c:v>6296.5</c:v>
                </c:pt>
                <c:pt idx="2689">
                  <c:v>6296.1</c:v>
                </c:pt>
                <c:pt idx="2690">
                  <c:v>6292.7</c:v>
                </c:pt>
                <c:pt idx="2691">
                  <c:v>6290.8</c:v>
                </c:pt>
                <c:pt idx="2692">
                  <c:v>6290.6</c:v>
                </c:pt>
                <c:pt idx="2693">
                  <c:v>6289.6</c:v>
                </c:pt>
                <c:pt idx="2694">
                  <c:v>6288.2</c:v>
                </c:pt>
                <c:pt idx="2695">
                  <c:v>6288.2</c:v>
                </c:pt>
                <c:pt idx="2696">
                  <c:v>6287.8</c:v>
                </c:pt>
                <c:pt idx="2697">
                  <c:v>6286.7</c:v>
                </c:pt>
                <c:pt idx="2698">
                  <c:v>6285.4</c:v>
                </c:pt>
                <c:pt idx="2699">
                  <c:v>6285.3</c:v>
                </c:pt>
                <c:pt idx="2700">
                  <c:v>6284.2</c:v>
                </c:pt>
                <c:pt idx="2701">
                  <c:v>6281.6</c:v>
                </c:pt>
                <c:pt idx="2702">
                  <c:v>6280.8</c:v>
                </c:pt>
                <c:pt idx="2703">
                  <c:v>6280.4</c:v>
                </c:pt>
                <c:pt idx="2704">
                  <c:v>6279.7</c:v>
                </c:pt>
                <c:pt idx="2705">
                  <c:v>6277.3</c:v>
                </c:pt>
                <c:pt idx="2706">
                  <c:v>6277.3</c:v>
                </c:pt>
                <c:pt idx="2707">
                  <c:v>6274.4</c:v>
                </c:pt>
                <c:pt idx="2708">
                  <c:v>6273.9</c:v>
                </c:pt>
                <c:pt idx="2709">
                  <c:v>6272.6</c:v>
                </c:pt>
                <c:pt idx="2710">
                  <c:v>6271.9</c:v>
                </c:pt>
                <c:pt idx="2711">
                  <c:v>6271.7</c:v>
                </c:pt>
                <c:pt idx="2712">
                  <c:v>6270.5</c:v>
                </c:pt>
                <c:pt idx="2713">
                  <c:v>6267.2</c:v>
                </c:pt>
                <c:pt idx="2714">
                  <c:v>6266.3</c:v>
                </c:pt>
                <c:pt idx="2715">
                  <c:v>6262.7</c:v>
                </c:pt>
                <c:pt idx="2716">
                  <c:v>6260</c:v>
                </c:pt>
                <c:pt idx="2717">
                  <c:v>6260</c:v>
                </c:pt>
                <c:pt idx="2718">
                  <c:v>6259</c:v>
                </c:pt>
                <c:pt idx="2719">
                  <c:v>6257.4</c:v>
                </c:pt>
                <c:pt idx="2720">
                  <c:v>6256.9</c:v>
                </c:pt>
                <c:pt idx="2721">
                  <c:v>6256.3</c:v>
                </c:pt>
                <c:pt idx="2722">
                  <c:v>6254.9</c:v>
                </c:pt>
                <c:pt idx="2723">
                  <c:v>6254.7</c:v>
                </c:pt>
                <c:pt idx="2724">
                  <c:v>6252.9</c:v>
                </c:pt>
                <c:pt idx="2725">
                  <c:v>6249.5</c:v>
                </c:pt>
                <c:pt idx="2726">
                  <c:v>6249.3</c:v>
                </c:pt>
                <c:pt idx="2727">
                  <c:v>6249.1</c:v>
                </c:pt>
                <c:pt idx="2728">
                  <c:v>6247.5</c:v>
                </c:pt>
                <c:pt idx="2729">
                  <c:v>6247.3</c:v>
                </c:pt>
                <c:pt idx="2730">
                  <c:v>6246.5</c:v>
                </c:pt>
                <c:pt idx="2731">
                  <c:v>6243.7</c:v>
                </c:pt>
                <c:pt idx="2732">
                  <c:v>6243.4</c:v>
                </c:pt>
                <c:pt idx="2733">
                  <c:v>6238.8</c:v>
                </c:pt>
                <c:pt idx="2734">
                  <c:v>6234.7</c:v>
                </c:pt>
                <c:pt idx="2735">
                  <c:v>6233.5</c:v>
                </c:pt>
                <c:pt idx="2736">
                  <c:v>6229.8</c:v>
                </c:pt>
                <c:pt idx="2737">
                  <c:v>6229.2</c:v>
                </c:pt>
                <c:pt idx="2738">
                  <c:v>6228.9</c:v>
                </c:pt>
                <c:pt idx="2739">
                  <c:v>6228.6</c:v>
                </c:pt>
                <c:pt idx="2740">
                  <c:v>6228.5</c:v>
                </c:pt>
                <c:pt idx="2741">
                  <c:v>6222.5</c:v>
                </c:pt>
                <c:pt idx="2742">
                  <c:v>6222.2</c:v>
                </c:pt>
                <c:pt idx="2743">
                  <c:v>6221.3</c:v>
                </c:pt>
                <c:pt idx="2744">
                  <c:v>6220.8</c:v>
                </c:pt>
                <c:pt idx="2745">
                  <c:v>6220.6</c:v>
                </c:pt>
                <c:pt idx="2746">
                  <c:v>6216.3</c:v>
                </c:pt>
                <c:pt idx="2747">
                  <c:v>6215.9</c:v>
                </c:pt>
                <c:pt idx="2748">
                  <c:v>6214.3</c:v>
                </c:pt>
                <c:pt idx="2749">
                  <c:v>6213.7</c:v>
                </c:pt>
                <c:pt idx="2750">
                  <c:v>6213.4</c:v>
                </c:pt>
                <c:pt idx="2751">
                  <c:v>6212.7</c:v>
                </c:pt>
                <c:pt idx="2752">
                  <c:v>6212.6</c:v>
                </c:pt>
                <c:pt idx="2753">
                  <c:v>6212</c:v>
                </c:pt>
                <c:pt idx="2754">
                  <c:v>6210.9</c:v>
                </c:pt>
                <c:pt idx="2755">
                  <c:v>6209.9</c:v>
                </c:pt>
                <c:pt idx="2756">
                  <c:v>6208.9</c:v>
                </c:pt>
                <c:pt idx="2757">
                  <c:v>6208.7</c:v>
                </c:pt>
                <c:pt idx="2758">
                  <c:v>6208.5</c:v>
                </c:pt>
                <c:pt idx="2759">
                  <c:v>6207.8</c:v>
                </c:pt>
                <c:pt idx="2760">
                  <c:v>6202.9</c:v>
                </c:pt>
                <c:pt idx="2761">
                  <c:v>6201.7</c:v>
                </c:pt>
                <c:pt idx="2762">
                  <c:v>6200.9</c:v>
                </c:pt>
                <c:pt idx="2763">
                  <c:v>6199.2</c:v>
                </c:pt>
                <c:pt idx="2764">
                  <c:v>6198.5</c:v>
                </c:pt>
                <c:pt idx="2765">
                  <c:v>6193.4</c:v>
                </c:pt>
                <c:pt idx="2766">
                  <c:v>6185.1</c:v>
                </c:pt>
                <c:pt idx="2767">
                  <c:v>6184.5</c:v>
                </c:pt>
                <c:pt idx="2768">
                  <c:v>6180.9</c:v>
                </c:pt>
                <c:pt idx="2769">
                  <c:v>6180.8</c:v>
                </c:pt>
                <c:pt idx="2770">
                  <c:v>6175</c:v>
                </c:pt>
                <c:pt idx="2771">
                  <c:v>6173.3</c:v>
                </c:pt>
                <c:pt idx="2772">
                  <c:v>6171.6</c:v>
                </c:pt>
                <c:pt idx="2773">
                  <c:v>6171.5</c:v>
                </c:pt>
                <c:pt idx="2774">
                  <c:v>6171.3</c:v>
                </c:pt>
                <c:pt idx="2775">
                  <c:v>6170.5</c:v>
                </c:pt>
                <c:pt idx="2776">
                  <c:v>6168.6</c:v>
                </c:pt>
                <c:pt idx="2777">
                  <c:v>6165.1</c:v>
                </c:pt>
                <c:pt idx="2778">
                  <c:v>6162.2</c:v>
                </c:pt>
                <c:pt idx="2779">
                  <c:v>6160.4</c:v>
                </c:pt>
                <c:pt idx="2780">
                  <c:v>6159.2</c:v>
                </c:pt>
                <c:pt idx="2781">
                  <c:v>6156.8</c:v>
                </c:pt>
                <c:pt idx="2782">
                  <c:v>6156.2</c:v>
                </c:pt>
                <c:pt idx="2783">
                  <c:v>6156.1</c:v>
                </c:pt>
                <c:pt idx="2784">
                  <c:v>6155.9</c:v>
                </c:pt>
                <c:pt idx="2785">
                  <c:v>6155</c:v>
                </c:pt>
                <c:pt idx="2786">
                  <c:v>6153.2</c:v>
                </c:pt>
                <c:pt idx="2787">
                  <c:v>6150.2</c:v>
                </c:pt>
                <c:pt idx="2788">
                  <c:v>6149.7</c:v>
                </c:pt>
                <c:pt idx="2789">
                  <c:v>6149.2</c:v>
                </c:pt>
                <c:pt idx="2790">
                  <c:v>6147.7</c:v>
                </c:pt>
                <c:pt idx="2791">
                  <c:v>6142.2</c:v>
                </c:pt>
                <c:pt idx="2792">
                  <c:v>6134.7</c:v>
                </c:pt>
                <c:pt idx="2793">
                  <c:v>6134.6</c:v>
                </c:pt>
                <c:pt idx="2794">
                  <c:v>6133.1</c:v>
                </c:pt>
                <c:pt idx="2795">
                  <c:v>6132.5</c:v>
                </c:pt>
                <c:pt idx="2796">
                  <c:v>6130</c:v>
                </c:pt>
                <c:pt idx="2797">
                  <c:v>6127.6</c:v>
                </c:pt>
                <c:pt idx="2798">
                  <c:v>6127.6</c:v>
                </c:pt>
                <c:pt idx="2799">
                  <c:v>6124.7</c:v>
                </c:pt>
                <c:pt idx="2800">
                  <c:v>6124.5</c:v>
                </c:pt>
                <c:pt idx="2801">
                  <c:v>6123.8</c:v>
                </c:pt>
                <c:pt idx="2802">
                  <c:v>6122</c:v>
                </c:pt>
                <c:pt idx="2803">
                  <c:v>6121.7</c:v>
                </c:pt>
                <c:pt idx="2804">
                  <c:v>6118.8</c:v>
                </c:pt>
                <c:pt idx="2805">
                  <c:v>6117.9</c:v>
                </c:pt>
                <c:pt idx="2806">
                  <c:v>6116.1</c:v>
                </c:pt>
                <c:pt idx="2807">
                  <c:v>6114.9</c:v>
                </c:pt>
                <c:pt idx="2808">
                  <c:v>6114.2</c:v>
                </c:pt>
                <c:pt idx="2809">
                  <c:v>6112.2</c:v>
                </c:pt>
                <c:pt idx="2810">
                  <c:v>6110.5</c:v>
                </c:pt>
                <c:pt idx="2811">
                  <c:v>6110.3</c:v>
                </c:pt>
                <c:pt idx="2812">
                  <c:v>6109</c:v>
                </c:pt>
                <c:pt idx="2813">
                  <c:v>6108.4</c:v>
                </c:pt>
                <c:pt idx="2814">
                  <c:v>6108.3</c:v>
                </c:pt>
                <c:pt idx="2815">
                  <c:v>6107.3</c:v>
                </c:pt>
                <c:pt idx="2816">
                  <c:v>6104.2</c:v>
                </c:pt>
                <c:pt idx="2817">
                  <c:v>6102.4</c:v>
                </c:pt>
                <c:pt idx="2818">
                  <c:v>6101</c:v>
                </c:pt>
                <c:pt idx="2819">
                  <c:v>6099.9</c:v>
                </c:pt>
                <c:pt idx="2820">
                  <c:v>6097.7</c:v>
                </c:pt>
                <c:pt idx="2821">
                  <c:v>6097.5</c:v>
                </c:pt>
                <c:pt idx="2822">
                  <c:v>6095.5</c:v>
                </c:pt>
                <c:pt idx="2823">
                  <c:v>6094.3</c:v>
                </c:pt>
                <c:pt idx="2824">
                  <c:v>6093.4</c:v>
                </c:pt>
                <c:pt idx="2825">
                  <c:v>6090.1</c:v>
                </c:pt>
                <c:pt idx="2826">
                  <c:v>6089.7</c:v>
                </c:pt>
                <c:pt idx="2827">
                  <c:v>6088.3</c:v>
                </c:pt>
                <c:pt idx="2828">
                  <c:v>6087.9</c:v>
                </c:pt>
                <c:pt idx="2829">
                  <c:v>6087.5</c:v>
                </c:pt>
                <c:pt idx="2830">
                  <c:v>6085.4</c:v>
                </c:pt>
                <c:pt idx="2831">
                  <c:v>6085.1</c:v>
                </c:pt>
                <c:pt idx="2832">
                  <c:v>6084</c:v>
                </c:pt>
                <c:pt idx="2833">
                  <c:v>6082.9</c:v>
                </c:pt>
                <c:pt idx="2834">
                  <c:v>6081.2</c:v>
                </c:pt>
                <c:pt idx="2835">
                  <c:v>6080.3</c:v>
                </c:pt>
                <c:pt idx="2836">
                  <c:v>6078.3</c:v>
                </c:pt>
                <c:pt idx="2837">
                  <c:v>6075.2</c:v>
                </c:pt>
                <c:pt idx="2838">
                  <c:v>6072.5</c:v>
                </c:pt>
                <c:pt idx="2839">
                  <c:v>6072.4</c:v>
                </c:pt>
                <c:pt idx="2840">
                  <c:v>6069.3</c:v>
                </c:pt>
                <c:pt idx="2841">
                  <c:v>6069.3</c:v>
                </c:pt>
                <c:pt idx="2842">
                  <c:v>6067.4</c:v>
                </c:pt>
                <c:pt idx="2843">
                  <c:v>6062.9</c:v>
                </c:pt>
                <c:pt idx="2844">
                  <c:v>6062.2</c:v>
                </c:pt>
                <c:pt idx="2845">
                  <c:v>6059.1</c:v>
                </c:pt>
                <c:pt idx="2846">
                  <c:v>6059.1</c:v>
                </c:pt>
                <c:pt idx="2847">
                  <c:v>6058.9</c:v>
                </c:pt>
                <c:pt idx="2848">
                  <c:v>6057.3</c:v>
                </c:pt>
                <c:pt idx="2849">
                  <c:v>6054.5</c:v>
                </c:pt>
                <c:pt idx="2850">
                  <c:v>6052.7</c:v>
                </c:pt>
                <c:pt idx="2851">
                  <c:v>6052.5</c:v>
                </c:pt>
                <c:pt idx="2852">
                  <c:v>6051.9</c:v>
                </c:pt>
                <c:pt idx="2853">
                  <c:v>6050.8</c:v>
                </c:pt>
                <c:pt idx="2854">
                  <c:v>6050.4</c:v>
                </c:pt>
                <c:pt idx="2855">
                  <c:v>6049.8</c:v>
                </c:pt>
                <c:pt idx="2856">
                  <c:v>6049</c:v>
                </c:pt>
                <c:pt idx="2857">
                  <c:v>6047.6</c:v>
                </c:pt>
                <c:pt idx="2858">
                  <c:v>6046.4</c:v>
                </c:pt>
                <c:pt idx="2859">
                  <c:v>6046.3</c:v>
                </c:pt>
                <c:pt idx="2860">
                  <c:v>6046.1</c:v>
                </c:pt>
                <c:pt idx="2861">
                  <c:v>6045.9</c:v>
                </c:pt>
                <c:pt idx="2862">
                  <c:v>6045.8</c:v>
                </c:pt>
                <c:pt idx="2863">
                  <c:v>6042</c:v>
                </c:pt>
                <c:pt idx="2864">
                  <c:v>6040.9</c:v>
                </c:pt>
                <c:pt idx="2865">
                  <c:v>6040.8</c:v>
                </c:pt>
                <c:pt idx="2866">
                  <c:v>6039.2</c:v>
                </c:pt>
                <c:pt idx="2867">
                  <c:v>6038.4</c:v>
                </c:pt>
                <c:pt idx="2868">
                  <c:v>6035.3</c:v>
                </c:pt>
                <c:pt idx="2869">
                  <c:v>6033.3</c:v>
                </c:pt>
                <c:pt idx="2870">
                  <c:v>6031.5</c:v>
                </c:pt>
                <c:pt idx="2871">
                  <c:v>6027.2</c:v>
                </c:pt>
                <c:pt idx="2872">
                  <c:v>6026.6</c:v>
                </c:pt>
                <c:pt idx="2873">
                  <c:v>6022.1</c:v>
                </c:pt>
                <c:pt idx="2874">
                  <c:v>6021.5</c:v>
                </c:pt>
                <c:pt idx="2875">
                  <c:v>6020.7</c:v>
                </c:pt>
                <c:pt idx="2876">
                  <c:v>6020.1</c:v>
                </c:pt>
                <c:pt idx="2877">
                  <c:v>6017.1</c:v>
                </c:pt>
                <c:pt idx="2878">
                  <c:v>6015.8</c:v>
                </c:pt>
                <c:pt idx="2879">
                  <c:v>6015.6</c:v>
                </c:pt>
                <c:pt idx="2880">
                  <c:v>6014.5</c:v>
                </c:pt>
                <c:pt idx="2881">
                  <c:v>6010</c:v>
                </c:pt>
                <c:pt idx="2882">
                  <c:v>6006</c:v>
                </c:pt>
                <c:pt idx="2883">
                  <c:v>6005.8</c:v>
                </c:pt>
                <c:pt idx="2884">
                  <c:v>6005</c:v>
                </c:pt>
                <c:pt idx="2885">
                  <c:v>6004.8</c:v>
                </c:pt>
                <c:pt idx="2886">
                  <c:v>6004</c:v>
                </c:pt>
                <c:pt idx="2887">
                  <c:v>6002.5</c:v>
                </c:pt>
                <c:pt idx="2888">
                  <c:v>6001.9</c:v>
                </c:pt>
                <c:pt idx="2889">
                  <c:v>6000.2</c:v>
                </c:pt>
                <c:pt idx="2890">
                  <c:v>5999.2</c:v>
                </c:pt>
                <c:pt idx="2891">
                  <c:v>5998.2</c:v>
                </c:pt>
                <c:pt idx="2892">
                  <c:v>5992.1</c:v>
                </c:pt>
                <c:pt idx="2893">
                  <c:v>5991.5</c:v>
                </c:pt>
                <c:pt idx="2894">
                  <c:v>5991.1</c:v>
                </c:pt>
                <c:pt idx="2895">
                  <c:v>5988.8</c:v>
                </c:pt>
                <c:pt idx="2896">
                  <c:v>5986.2</c:v>
                </c:pt>
                <c:pt idx="2897">
                  <c:v>5985</c:v>
                </c:pt>
                <c:pt idx="2898">
                  <c:v>5985</c:v>
                </c:pt>
                <c:pt idx="2899">
                  <c:v>5984.6</c:v>
                </c:pt>
                <c:pt idx="2900">
                  <c:v>5984.2</c:v>
                </c:pt>
                <c:pt idx="2901">
                  <c:v>5980.8</c:v>
                </c:pt>
                <c:pt idx="2902">
                  <c:v>5979.5</c:v>
                </c:pt>
                <c:pt idx="2903">
                  <c:v>5978.7</c:v>
                </c:pt>
                <c:pt idx="2904">
                  <c:v>5977.9</c:v>
                </c:pt>
                <c:pt idx="2905">
                  <c:v>5977.5</c:v>
                </c:pt>
                <c:pt idx="2906">
                  <c:v>5977.1</c:v>
                </c:pt>
                <c:pt idx="2907">
                  <c:v>5977</c:v>
                </c:pt>
                <c:pt idx="2908">
                  <c:v>5976.2</c:v>
                </c:pt>
                <c:pt idx="2909">
                  <c:v>5975.7</c:v>
                </c:pt>
                <c:pt idx="2910">
                  <c:v>5973</c:v>
                </c:pt>
                <c:pt idx="2911">
                  <c:v>5972.8</c:v>
                </c:pt>
                <c:pt idx="2912">
                  <c:v>5972</c:v>
                </c:pt>
                <c:pt idx="2913">
                  <c:v>5969.1</c:v>
                </c:pt>
                <c:pt idx="2914">
                  <c:v>5968.1</c:v>
                </c:pt>
                <c:pt idx="2915">
                  <c:v>5967.3</c:v>
                </c:pt>
                <c:pt idx="2916">
                  <c:v>5966.4</c:v>
                </c:pt>
                <c:pt idx="2917">
                  <c:v>5962.1</c:v>
                </c:pt>
                <c:pt idx="2918">
                  <c:v>5957.5</c:v>
                </c:pt>
                <c:pt idx="2919">
                  <c:v>5954.2</c:v>
                </c:pt>
                <c:pt idx="2920">
                  <c:v>5954.1</c:v>
                </c:pt>
                <c:pt idx="2921">
                  <c:v>5952.5</c:v>
                </c:pt>
                <c:pt idx="2922">
                  <c:v>5948.2</c:v>
                </c:pt>
                <c:pt idx="2923">
                  <c:v>5946.8</c:v>
                </c:pt>
                <c:pt idx="2924">
                  <c:v>5946.3</c:v>
                </c:pt>
                <c:pt idx="2925">
                  <c:v>5945.5</c:v>
                </c:pt>
                <c:pt idx="2926">
                  <c:v>5943.3</c:v>
                </c:pt>
                <c:pt idx="2927">
                  <c:v>5942.9</c:v>
                </c:pt>
                <c:pt idx="2928">
                  <c:v>5941.2</c:v>
                </c:pt>
                <c:pt idx="2929">
                  <c:v>5940.9</c:v>
                </c:pt>
                <c:pt idx="2930">
                  <c:v>5940.6</c:v>
                </c:pt>
                <c:pt idx="2931">
                  <c:v>5938</c:v>
                </c:pt>
                <c:pt idx="2932">
                  <c:v>5935.8</c:v>
                </c:pt>
                <c:pt idx="2933">
                  <c:v>5935.3</c:v>
                </c:pt>
                <c:pt idx="2934">
                  <c:v>5933.1</c:v>
                </c:pt>
                <c:pt idx="2935">
                  <c:v>5932.7</c:v>
                </c:pt>
                <c:pt idx="2936">
                  <c:v>5929.8</c:v>
                </c:pt>
                <c:pt idx="2937">
                  <c:v>5929.4</c:v>
                </c:pt>
                <c:pt idx="2938">
                  <c:v>5928.8</c:v>
                </c:pt>
                <c:pt idx="2939">
                  <c:v>5928.8</c:v>
                </c:pt>
                <c:pt idx="2940">
                  <c:v>5927.3</c:v>
                </c:pt>
                <c:pt idx="2941">
                  <c:v>5926.2</c:v>
                </c:pt>
                <c:pt idx="2942">
                  <c:v>5926.2</c:v>
                </c:pt>
                <c:pt idx="2943">
                  <c:v>5923.3</c:v>
                </c:pt>
                <c:pt idx="2944">
                  <c:v>5918.4</c:v>
                </c:pt>
                <c:pt idx="2945">
                  <c:v>5918.4</c:v>
                </c:pt>
                <c:pt idx="2946">
                  <c:v>5918.1</c:v>
                </c:pt>
                <c:pt idx="2947">
                  <c:v>5914.4</c:v>
                </c:pt>
                <c:pt idx="2948">
                  <c:v>5912</c:v>
                </c:pt>
                <c:pt idx="2949">
                  <c:v>5911.5</c:v>
                </c:pt>
                <c:pt idx="2950">
                  <c:v>5910.9</c:v>
                </c:pt>
                <c:pt idx="2951">
                  <c:v>5906.5</c:v>
                </c:pt>
                <c:pt idx="2952">
                  <c:v>5906.5</c:v>
                </c:pt>
                <c:pt idx="2953">
                  <c:v>5906.1</c:v>
                </c:pt>
                <c:pt idx="2954">
                  <c:v>5905.8</c:v>
                </c:pt>
                <c:pt idx="2955">
                  <c:v>5904.3</c:v>
                </c:pt>
                <c:pt idx="2956">
                  <c:v>5901.3</c:v>
                </c:pt>
                <c:pt idx="2957">
                  <c:v>5899.2</c:v>
                </c:pt>
                <c:pt idx="2958">
                  <c:v>5897.6</c:v>
                </c:pt>
                <c:pt idx="2959">
                  <c:v>5895.8</c:v>
                </c:pt>
                <c:pt idx="2960">
                  <c:v>5895.7</c:v>
                </c:pt>
                <c:pt idx="2961">
                  <c:v>5891.5</c:v>
                </c:pt>
                <c:pt idx="2962">
                  <c:v>5891.1</c:v>
                </c:pt>
                <c:pt idx="2963">
                  <c:v>5890</c:v>
                </c:pt>
                <c:pt idx="2964">
                  <c:v>5887</c:v>
                </c:pt>
                <c:pt idx="2965">
                  <c:v>5886.9</c:v>
                </c:pt>
                <c:pt idx="2966">
                  <c:v>5884.3</c:v>
                </c:pt>
                <c:pt idx="2967">
                  <c:v>5883.1</c:v>
                </c:pt>
                <c:pt idx="2968">
                  <c:v>5882.1</c:v>
                </c:pt>
                <c:pt idx="2969">
                  <c:v>5882</c:v>
                </c:pt>
                <c:pt idx="2970">
                  <c:v>5880.5</c:v>
                </c:pt>
                <c:pt idx="2971">
                  <c:v>5880.1</c:v>
                </c:pt>
                <c:pt idx="2972">
                  <c:v>5879.3</c:v>
                </c:pt>
                <c:pt idx="2973">
                  <c:v>5878.6</c:v>
                </c:pt>
                <c:pt idx="2974">
                  <c:v>5877.8</c:v>
                </c:pt>
                <c:pt idx="2975">
                  <c:v>5877.4</c:v>
                </c:pt>
                <c:pt idx="2976">
                  <c:v>5872.9</c:v>
                </c:pt>
                <c:pt idx="2977">
                  <c:v>5872.2</c:v>
                </c:pt>
                <c:pt idx="2978">
                  <c:v>5869.8</c:v>
                </c:pt>
                <c:pt idx="2979">
                  <c:v>5868.5</c:v>
                </c:pt>
                <c:pt idx="2980">
                  <c:v>5867.5</c:v>
                </c:pt>
                <c:pt idx="2981">
                  <c:v>5867.4</c:v>
                </c:pt>
                <c:pt idx="2982">
                  <c:v>5866.9</c:v>
                </c:pt>
                <c:pt idx="2983">
                  <c:v>5863.1</c:v>
                </c:pt>
                <c:pt idx="2984">
                  <c:v>5861.4</c:v>
                </c:pt>
                <c:pt idx="2985">
                  <c:v>5861</c:v>
                </c:pt>
                <c:pt idx="2986">
                  <c:v>5858.7</c:v>
                </c:pt>
                <c:pt idx="2987">
                  <c:v>5857.5</c:v>
                </c:pt>
                <c:pt idx="2988">
                  <c:v>5857.3</c:v>
                </c:pt>
                <c:pt idx="2989">
                  <c:v>5856.4</c:v>
                </c:pt>
                <c:pt idx="2990">
                  <c:v>5854.3</c:v>
                </c:pt>
                <c:pt idx="2991">
                  <c:v>5851.6</c:v>
                </c:pt>
                <c:pt idx="2992">
                  <c:v>5851</c:v>
                </c:pt>
                <c:pt idx="2993">
                  <c:v>5846.4</c:v>
                </c:pt>
                <c:pt idx="2994">
                  <c:v>5845.7</c:v>
                </c:pt>
                <c:pt idx="2995">
                  <c:v>5845.6</c:v>
                </c:pt>
                <c:pt idx="2996">
                  <c:v>5845.6</c:v>
                </c:pt>
                <c:pt idx="2997">
                  <c:v>5844.1</c:v>
                </c:pt>
                <c:pt idx="2998">
                  <c:v>5840.3</c:v>
                </c:pt>
                <c:pt idx="2999">
                  <c:v>5839.9</c:v>
                </c:pt>
                <c:pt idx="3000">
                  <c:v>5838.5</c:v>
                </c:pt>
                <c:pt idx="3001">
                  <c:v>5835.9</c:v>
                </c:pt>
                <c:pt idx="3002">
                  <c:v>5834.8</c:v>
                </c:pt>
                <c:pt idx="3003">
                  <c:v>5833.1</c:v>
                </c:pt>
                <c:pt idx="3004">
                  <c:v>5832.5</c:v>
                </c:pt>
                <c:pt idx="3005">
                  <c:v>5832.2</c:v>
                </c:pt>
                <c:pt idx="3006">
                  <c:v>5831.3</c:v>
                </c:pt>
                <c:pt idx="3007">
                  <c:v>5831.1</c:v>
                </c:pt>
                <c:pt idx="3008">
                  <c:v>5831.1</c:v>
                </c:pt>
                <c:pt idx="3009">
                  <c:v>5830.5</c:v>
                </c:pt>
                <c:pt idx="3010">
                  <c:v>5829.8</c:v>
                </c:pt>
                <c:pt idx="3011">
                  <c:v>5827.3</c:v>
                </c:pt>
                <c:pt idx="3012">
                  <c:v>5826.9</c:v>
                </c:pt>
                <c:pt idx="3013">
                  <c:v>5826.2</c:v>
                </c:pt>
                <c:pt idx="3014">
                  <c:v>5824.1</c:v>
                </c:pt>
                <c:pt idx="3015">
                  <c:v>5823.4</c:v>
                </c:pt>
                <c:pt idx="3016">
                  <c:v>5821.8</c:v>
                </c:pt>
                <c:pt idx="3017">
                  <c:v>5821.4</c:v>
                </c:pt>
                <c:pt idx="3018">
                  <c:v>5821.4</c:v>
                </c:pt>
                <c:pt idx="3019">
                  <c:v>5821</c:v>
                </c:pt>
                <c:pt idx="3020">
                  <c:v>5821</c:v>
                </c:pt>
                <c:pt idx="3021">
                  <c:v>5820.7</c:v>
                </c:pt>
                <c:pt idx="3022">
                  <c:v>5818</c:v>
                </c:pt>
                <c:pt idx="3023">
                  <c:v>5817.7</c:v>
                </c:pt>
                <c:pt idx="3024">
                  <c:v>5815.3</c:v>
                </c:pt>
                <c:pt idx="3025">
                  <c:v>5815.3</c:v>
                </c:pt>
                <c:pt idx="3026">
                  <c:v>5810.6</c:v>
                </c:pt>
                <c:pt idx="3027">
                  <c:v>5808.6</c:v>
                </c:pt>
                <c:pt idx="3028">
                  <c:v>5805.5</c:v>
                </c:pt>
                <c:pt idx="3029">
                  <c:v>5805.2</c:v>
                </c:pt>
                <c:pt idx="3030">
                  <c:v>5803.9</c:v>
                </c:pt>
                <c:pt idx="3031">
                  <c:v>5802.5</c:v>
                </c:pt>
                <c:pt idx="3032">
                  <c:v>5801.2</c:v>
                </c:pt>
                <c:pt idx="3033">
                  <c:v>5798.1</c:v>
                </c:pt>
                <c:pt idx="3034">
                  <c:v>5795.2</c:v>
                </c:pt>
                <c:pt idx="3035">
                  <c:v>5794.2</c:v>
                </c:pt>
                <c:pt idx="3036">
                  <c:v>5792.6</c:v>
                </c:pt>
                <c:pt idx="3037">
                  <c:v>5788.1</c:v>
                </c:pt>
                <c:pt idx="3038">
                  <c:v>5785</c:v>
                </c:pt>
                <c:pt idx="3039">
                  <c:v>5783.3</c:v>
                </c:pt>
                <c:pt idx="3040">
                  <c:v>5782.4</c:v>
                </c:pt>
                <c:pt idx="3041">
                  <c:v>5782.2</c:v>
                </c:pt>
                <c:pt idx="3042">
                  <c:v>5781.6</c:v>
                </c:pt>
                <c:pt idx="3043">
                  <c:v>5779.3</c:v>
                </c:pt>
                <c:pt idx="3044">
                  <c:v>5776.6</c:v>
                </c:pt>
                <c:pt idx="3045">
                  <c:v>5775.4</c:v>
                </c:pt>
                <c:pt idx="3046">
                  <c:v>5772.9</c:v>
                </c:pt>
                <c:pt idx="3047">
                  <c:v>5772.1</c:v>
                </c:pt>
                <c:pt idx="3048">
                  <c:v>5770.1</c:v>
                </c:pt>
                <c:pt idx="3049">
                  <c:v>5767.8</c:v>
                </c:pt>
                <c:pt idx="3050">
                  <c:v>5767.5</c:v>
                </c:pt>
                <c:pt idx="3051">
                  <c:v>5766.4</c:v>
                </c:pt>
                <c:pt idx="3052">
                  <c:v>5765.7</c:v>
                </c:pt>
                <c:pt idx="3053">
                  <c:v>5762.6</c:v>
                </c:pt>
                <c:pt idx="3054">
                  <c:v>5762.2</c:v>
                </c:pt>
                <c:pt idx="3055">
                  <c:v>5761.9</c:v>
                </c:pt>
                <c:pt idx="3056">
                  <c:v>5761.4</c:v>
                </c:pt>
                <c:pt idx="3057">
                  <c:v>5760.4</c:v>
                </c:pt>
                <c:pt idx="3058">
                  <c:v>5760.2</c:v>
                </c:pt>
                <c:pt idx="3059">
                  <c:v>5759.1</c:v>
                </c:pt>
                <c:pt idx="3060">
                  <c:v>5758</c:v>
                </c:pt>
                <c:pt idx="3061">
                  <c:v>5757.3</c:v>
                </c:pt>
                <c:pt idx="3062">
                  <c:v>5757.2</c:v>
                </c:pt>
                <c:pt idx="3063">
                  <c:v>5752.9</c:v>
                </c:pt>
                <c:pt idx="3064">
                  <c:v>5751.3</c:v>
                </c:pt>
                <c:pt idx="3065">
                  <c:v>5749.1</c:v>
                </c:pt>
                <c:pt idx="3066">
                  <c:v>5748.9</c:v>
                </c:pt>
                <c:pt idx="3067">
                  <c:v>5748.5</c:v>
                </c:pt>
                <c:pt idx="3068">
                  <c:v>5746.9</c:v>
                </c:pt>
                <c:pt idx="3069">
                  <c:v>5746.1</c:v>
                </c:pt>
                <c:pt idx="3070">
                  <c:v>5745.4</c:v>
                </c:pt>
                <c:pt idx="3071">
                  <c:v>5744.7</c:v>
                </c:pt>
                <c:pt idx="3072">
                  <c:v>5743.6</c:v>
                </c:pt>
                <c:pt idx="3073">
                  <c:v>5743.4</c:v>
                </c:pt>
                <c:pt idx="3074">
                  <c:v>5742.6</c:v>
                </c:pt>
                <c:pt idx="3075">
                  <c:v>5741.6</c:v>
                </c:pt>
                <c:pt idx="3076">
                  <c:v>5740.9</c:v>
                </c:pt>
                <c:pt idx="3077">
                  <c:v>5739.2</c:v>
                </c:pt>
                <c:pt idx="3078">
                  <c:v>5738.4</c:v>
                </c:pt>
                <c:pt idx="3079">
                  <c:v>5736.7</c:v>
                </c:pt>
                <c:pt idx="3080">
                  <c:v>5736.6</c:v>
                </c:pt>
                <c:pt idx="3081">
                  <c:v>5735.6</c:v>
                </c:pt>
                <c:pt idx="3082">
                  <c:v>5735.3</c:v>
                </c:pt>
                <c:pt idx="3083">
                  <c:v>5734.2</c:v>
                </c:pt>
                <c:pt idx="3084">
                  <c:v>5733.7</c:v>
                </c:pt>
                <c:pt idx="3085">
                  <c:v>5732.7</c:v>
                </c:pt>
                <c:pt idx="3086">
                  <c:v>5729.3</c:v>
                </c:pt>
                <c:pt idx="3087">
                  <c:v>5727</c:v>
                </c:pt>
                <c:pt idx="3088">
                  <c:v>5725.4</c:v>
                </c:pt>
                <c:pt idx="3089">
                  <c:v>5725</c:v>
                </c:pt>
                <c:pt idx="3090">
                  <c:v>5723.2</c:v>
                </c:pt>
                <c:pt idx="3091">
                  <c:v>5722</c:v>
                </c:pt>
                <c:pt idx="3092">
                  <c:v>5719.2</c:v>
                </c:pt>
                <c:pt idx="3093">
                  <c:v>5717.2</c:v>
                </c:pt>
                <c:pt idx="3094">
                  <c:v>5715.2</c:v>
                </c:pt>
                <c:pt idx="3095">
                  <c:v>5712.4</c:v>
                </c:pt>
                <c:pt idx="3096">
                  <c:v>5711.3</c:v>
                </c:pt>
                <c:pt idx="3097">
                  <c:v>5711.1</c:v>
                </c:pt>
                <c:pt idx="3098">
                  <c:v>5707.1</c:v>
                </c:pt>
                <c:pt idx="3099">
                  <c:v>5706.6</c:v>
                </c:pt>
                <c:pt idx="3100">
                  <c:v>5702</c:v>
                </c:pt>
                <c:pt idx="3101">
                  <c:v>5701.5</c:v>
                </c:pt>
                <c:pt idx="3102">
                  <c:v>5699.5</c:v>
                </c:pt>
                <c:pt idx="3103">
                  <c:v>5699.1</c:v>
                </c:pt>
                <c:pt idx="3104">
                  <c:v>5696.3</c:v>
                </c:pt>
                <c:pt idx="3105">
                  <c:v>5692.1</c:v>
                </c:pt>
                <c:pt idx="3106">
                  <c:v>5690.8</c:v>
                </c:pt>
                <c:pt idx="3107">
                  <c:v>5689</c:v>
                </c:pt>
                <c:pt idx="3108">
                  <c:v>5688.6</c:v>
                </c:pt>
                <c:pt idx="3109">
                  <c:v>5683</c:v>
                </c:pt>
                <c:pt idx="3110">
                  <c:v>5682.6</c:v>
                </c:pt>
                <c:pt idx="3111">
                  <c:v>5679.4</c:v>
                </c:pt>
                <c:pt idx="3112">
                  <c:v>5677.9</c:v>
                </c:pt>
                <c:pt idx="3113">
                  <c:v>5677.7</c:v>
                </c:pt>
                <c:pt idx="3114">
                  <c:v>5675.6</c:v>
                </c:pt>
                <c:pt idx="3115">
                  <c:v>5674.4</c:v>
                </c:pt>
                <c:pt idx="3116">
                  <c:v>5674.3</c:v>
                </c:pt>
                <c:pt idx="3117">
                  <c:v>5672.1</c:v>
                </c:pt>
                <c:pt idx="3118">
                  <c:v>5671.9</c:v>
                </c:pt>
                <c:pt idx="3119">
                  <c:v>5671.7</c:v>
                </c:pt>
                <c:pt idx="3120">
                  <c:v>5671.6</c:v>
                </c:pt>
                <c:pt idx="3121">
                  <c:v>5671.3</c:v>
                </c:pt>
                <c:pt idx="3122">
                  <c:v>5671.2</c:v>
                </c:pt>
                <c:pt idx="3123">
                  <c:v>5670.7</c:v>
                </c:pt>
                <c:pt idx="3124">
                  <c:v>5668.2</c:v>
                </c:pt>
                <c:pt idx="3125">
                  <c:v>5667.3</c:v>
                </c:pt>
                <c:pt idx="3126">
                  <c:v>5661.2</c:v>
                </c:pt>
                <c:pt idx="3127">
                  <c:v>5659.7</c:v>
                </c:pt>
                <c:pt idx="3128">
                  <c:v>5658.3</c:v>
                </c:pt>
                <c:pt idx="3129">
                  <c:v>5655.7</c:v>
                </c:pt>
                <c:pt idx="3130">
                  <c:v>5655.2</c:v>
                </c:pt>
                <c:pt idx="3131">
                  <c:v>5653.9</c:v>
                </c:pt>
                <c:pt idx="3132">
                  <c:v>5653.7</c:v>
                </c:pt>
                <c:pt idx="3133">
                  <c:v>5648.5</c:v>
                </c:pt>
                <c:pt idx="3134">
                  <c:v>5645.2</c:v>
                </c:pt>
                <c:pt idx="3135">
                  <c:v>5642.2</c:v>
                </c:pt>
                <c:pt idx="3136">
                  <c:v>5641.9</c:v>
                </c:pt>
                <c:pt idx="3137">
                  <c:v>5641.8</c:v>
                </c:pt>
                <c:pt idx="3138">
                  <c:v>5639.2</c:v>
                </c:pt>
                <c:pt idx="3139">
                  <c:v>5638.1</c:v>
                </c:pt>
                <c:pt idx="3140">
                  <c:v>5635.7</c:v>
                </c:pt>
                <c:pt idx="3141">
                  <c:v>5635.2</c:v>
                </c:pt>
                <c:pt idx="3142">
                  <c:v>5634.9</c:v>
                </c:pt>
                <c:pt idx="3143">
                  <c:v>5632.5</c:v>
                </c:pt>
                <c:pt idx="3144">
                  <c:v>5631.3</c:v>
                </c:pt>
                <c:pt idx="3145">
                  <c:v>5630</c:v>
                </c:pt>
                <c:pt idx="3146">
                  <c:v>5630</c:v>
                </c:pt>
                <c:pt idx="3147">
                  <c:v>5629.9</c:v>
                </c:pt>
                <c:pt idx="3148">
                  <c:v>5629.1</c:v>
                </c:pt>
                <c:pt idx="3149">
                  <c:v>5629.1</c:v>
                </c:pt>
                <c:pt idx="3150">
                  <c:v>5628</c:v>
                </c:pt>
                <c:pt idx="3151">
                  <c:v>5626.4</c:v>
                </c:pt>
                <c:pt idx="3152">
                  <c:v>5625.5</c:v>
                </c:pt>
                <c:pt idx="3153">
                  <c:v>5623.8</c:v>
                </c:pt>
                <c:pt idx="3154">
                  <c:v>5623.6</c:v>
                </c:pt>
                <c:pt idx="3155">
                  <c:v>5623.3</c:v>
                </c:pt>
                <c:pt idx="3156">
                  <c:v>5622.7</c:v>
                </c:pt>
                <c:pt idx="3157">
                  <c:v>5618</c:v>
                </c:pt>
                <c:pt idx="3158">
                  <c:v>5616.9</c:v>
                </c:pt>
                <c:pt idx="3159">
                  <c:v>5615.7</c:v>
                </c:pt>
                <c:pt idx="3160">
                  <c:v>5613.4</c:v>
                </c:pt>
                <c:pt idx="3161">
                  <c:v>5613.1</c:v>
                </c:pt>
                <c:pt idx="3162">
                  <c:v>5612.3</c:v>
                </c:pt>
                <c:pt idx="3163">
                  <c:v>5610.8</c:v>
                </c:pt>
                <c:pt idx="3164">
                  <c:v>5609.4</c:v>
                </c:pt>
                <c:pt idx="3165">
                  <c:v>5608.3</c:v>
                </c:pt>
                <c:pt idx="3166">
                  <c:v>5607.7</c:v>
                </c:pt>
                <c:pt idx="3167">
                  <c:v>5607</c:v>
                </c:pt>
                <c:pt idx="3168">
                  <c:v>5606</c:v>
                </c:pt>
                <c:pt idx="3169">
                  <c:v>5604.7</c:v>
                </c:pt>
                <c:pt idx="3170">
                  <c:v>5601.1</c:v>
                </c:pt>
                <c:pt idx="3171">
                  <c:v>5597.5</c:v>
                </c:pt>
                <c:pt idx="3172">
                  <c:v>5593</c:v>
                </c:pt>
                <c:pt idx="3173">
                  <c:v>5589</c:v>
                </c:pt>
                <c:pt idx="3174">
                  <c:v>5588.6</c:v>
                </c:pt>
                <c:pt idx="3175">
                  <c:v>5587.6</c:v>
                </c:pt>
                <c:pt idx="3176">
                  <c:v>5586.9</c:v>
                </c:pt>
                <c:pt idx="3177">
                  <c:v>5586.6</c:v>
                </c:pt>
                <c:pt idx="3178">
                  <c:v>5586.4</c:v>
                </c:pt>
                <c:pt idx="3179">
                  <c:v>5585.7</c:v>
                </c:pt>
                <c:pt idx="3180">
                  <c:v>5584</c:v>
                </c:pt>
                <c:pt idx="3181">
                  <c:v>5583.8</c:v>
                </c:pt>
                <c:pt idx="3182">
                  <c:v>5582.9</c:v>
                </c:pt>
                <c:pt idx="3183">
                  <c:v>5580.9</c:v>
                </c:pt>
                <c:pt idx="3184">
                  <c:v>5580</c:v>
                </c:pt>
                <c:pt idx="3185">
                  <c:v>5579.8</c:v>
                </c:pt>
                <c:pt idx="3186">
                  <c:v>5578.9</c:v>
                </c:pt>
                <c:pt idx="3187">
                  <c:v>5578.7</c:v>
                </c:pt>
                <c:pt idx="3188">
                  <c:v>5577</c:v>
                </c:pt>
                <c:pt idx="3189">
                  <c:v>5575.9</c:v>
                </c:pt>
                <c:pt idx="3190">
                  <c:v>5573.5</c:v>
                </c:pt>
                <c:pt idx="3191">
                  <c:v>5568.9</c:v>
                </c:pt>
                <c:pt idx="3192">
                  <c:v>5568.5</c:v>
                </c:pt>
                <c:pt idx="3193">
                  <c:v>5565.8</c:v>
                </c:pt>
                <c:pt idx="3194">
                  <c:v>5564.8</c:v>
                </c:pt>
                <c:pt idx="3195">
                  <c:v>5564.8</c:v>
                </c:pt>
                <c:pt idx="3196">
                  <c:v>5564.7</c:v>
                </c:pt>
                <c:pt idx="3197">
                  <c:v>5560.8</c:v>
                </c:pt>
                <c:pt idx="3198">
                  <c:v>5560</c:v>
                </c:pt>
                <c:pt idx="3199">
                  <c:v>5558.8</c:v>
                </c:pt>
                <c:pt idx="3200">
                  <c:v>5557.4</c:v>
                </c:pt>
                <c:pt idx="3201">
                  <c:v>5555.7</c:v>
                </c:pt>
                <c:pt idx="3202">
                  <c:v>5554</c:v>
                </c:pt>
                <c:pt idx="3203">
                  <c:v>5553.8</c:v>
                </c:pt>
                <c:pt idx="3204">
                  <c:v>5551.8</c:v>
                </c:pt>
                <c:pt idx="3205">
                  <c:v>5551.8</c:v>
                </c:pt>
                <c:pt idx="3206">
                  <c:v>5550.5</c:v>
                </c:pt>
                <c:pt idx="3207">
                  <c:v>5550.1</c:v>
                </c:pt>
                <c:pt idx="3208">
                  <c:v>5545.3</c:v>
                </c:pt>
                <c:pt idx="3209">
                  <c:v>5541.9</c:v>
                </c:pt>
                <c:pt idx="3210">
                  <c:v>5539.7</c:v>
                </c:pt>
                <c:pt idx="3211">
                  <c:v>5538.4</c:v>
                </c:pt>
                <c:pt idx="3212">
                  <c:v>5535.3</c:v>
                </c:pt>
                <c:pt idx="3213">
                  <c:v>5534.7</c:v>
                </c:pt>
                <c:pt idx="3214">
                  <c:v>5534.2</c:v>
                </c:pt>
                <c:pt idx="3215">
                  <c:v>5533.6</c:v>
                </c:pt>
                <c:pt idx="3216">
                  <c:v>5531.4</c:v>
                </c:pt>
                <c:pt idx="3217">
                  <c:v>5531.4</c:v>
                </c:pt>
                <c:pt idx="3218">
                  <c:v>5529.4</c:v>
                </c:pt>
                <c:pt idx="3219">
                  <c:v>5529.3</c:v>
                </c:pt>
                <c:pt idx="3220">
                  <c:v>5528.5</c:v>
                </c:pt>
                <c:pt idx="3221">
                  <c:v>5528.4</c:v>
                </c:pt>
                <c:pt idx="3222">
                  <c:v>5527.3</c:v>
                </c:pt>
                <c:pt idx="3223">
                  <c:v>5526.3</c:v>
                </c:pt>
                <c:pt idx="3224">
                  <c:v>5524.3</c:v>
                </c:pt>
                <c:pt idx="3225">
                  <c:v>5518.2</c:v>
                </c:pt>
                <c:pt idx="3226">
                  <c:v>5516.5</c:v>
                </c:pt>
                <c:pt idx="3227">
                  <c:v>5512.4</c:v>
                </c:pt>
                <c:pt idx="3228">
                  <c:v>5511.3</c:v>
                </c:pt>
                <c:pt idx="3229">
                  <c:v>5511.1</c:v>
                </c:pt>
                <c:pt idx="3230">
                  <c:v>5510</c:v>
                </c:pt>
                <c:pt idx="3231">
                  <c:v>5509.2</c:v>
                </c:pt>
                <c:pt idx="3232">
                  <c:v>5507</c:v>
                </c:pt>
                <c:pt idx="3233">
                  <c:v>5506.8</c:v>
                </c:pt>
                <c:pt idx="3234">
                  <c:v>5506.5</c:v>
                </c:pt>
                <c:pt idx="3235">
                  <c:v>5506</c:v>
                </c:pt>
                <c:pt idx="3236">
                  <c:v>5504.5</c:v>
                </c:pt>
                <c:pt idx="3237">
                  <c:v>5504.5</c:v>
                </c:pt>
                <c:pt idx="3238">
                  <c:v>5503.1</c:v>
                </c:pt>
                <c:pt idx="3239">
                  <c:v>5502.5</c:v>
                </c:pt>
                <c:pt idx="3240">
                  <c:v>5502.2</c:v>
                </c:pt>
                <c:pt idx="3241">
                  <c:v>5501</c:v>
                </c:pt>
                <c:pt idx="3242">
                  <c:v>5500.8</c:v>
                </c:pt>
                <c:pt idx="3243">
                  <c:v>5500.2</c:v>
                </c:pt>
                <c:pt idx="3244">
                  <c:v>5500.1</c:v>
                </c:pt>
                <c:pt idx="3245">
                  <c:v>5499.5</c:v>
                </c:pt>
                <c:pt idx="3246">
                  <c:v>5495.5</c:v>
                </c:pt>
                <c:pt idx="3247">
                  <c:v>5492.3</c:v>
                </c:pt>
                <c:pt idx="3248">
                  <c:v>5491.7</c:v>
                </c:pt>
                <c:pt idx="3249">
                  <c:v>5490.9</c:v>
                </c:pt>
                <c:pt idx="3250">
                  <c:v>5490.7</c:v>
                </c:pt>
                <c:pt idx="3251">
                  <c:v>5490.5</c:v>
                </c:pt>
                <c:pt idx="3252">
                  <c:v>5490.3</c:v>
                </c:pt>
                <c:pt idx="3253">
                  <c:v>5488.6</c:v>
                </c:pt>
                <c:pt idx="3254">
                  <c:v>5488</c:v>
                </c:pt>
                <c:pt idx="3255">
                  <c:v>5486.5</c:v>
                </c:pt>
                <c:pt idx="3256">
                  <c:v>5485.9</c:v>
                </c:pt>
                <c:pt idx="3257">
                  <c:v>5485.6</c:v>
                </c:pt>
                <c:pt idx="3258">
                  <c:v>5482.4</c:v>
                </c:pt>
                <c:pt idx="3259">
                  <c:v>5481.4</c:v>
                </c:pt>
                <c:pt idx="3260">
                  <c:v>5480</c:v>
                </c:pt>
                <c:pt idx="3261">
                  <c:v>5477.8</c:v>
                </c:pt>
                <c:pt idx="3262">
                  <c:v>5475.8</c:v>
                </c:pt>
                <c:pt idx="3263">
                  <c:v>5475.6</c:v>
                </c:pt>
                <c:pt idx="3264">
                  <c:v>5474.5</c:v>
                </c:pt>
                <c:pt idx="3265">
                  <c:v>5472.4</c:v>
                </c:pt>
                <c:pt idx="3266">
                  <c:v>5469.5</c:v>
                </c:pt>
                <c:pt idx="3267">
                  <c:v>5469.1</c:v>
                </c:pt>
                <c:pt idx="3268">
                  <c:v>5468.6</c:v>
                </c:pt>
                <c:pt idx="3269">
                  <c:v>5468.6</c:v>
                </c:pt>
                <c:pt idx="3270">
                  <c:v>5468.4</c:v>
                </c:pt>
                <c:pt idx="3271">
                  <c:v>5467.5</c:v>
                </c:pt>
                <c:pt idx="3272">
                  <c:v>5464.8</c:v>
                </c:pt>
                <c:pt idx="3273">
                  <c:v>5464.3</c:v>
                </c:pt>
                <c:pt idx="3274">
                  <c:v>5464.2</c:v>
                </c:pt>
                <c:pt idx="3275">
                  <c:v>5464.1</c:v>
                </c:pt>
                <c:pt idx="3276">
                  <c:v>5463.5</c:v>
                </c:pt>
                <c:pt idx="3277">
                  <c:v>5462.4</c:v>
                </c:pt>
                <c:pt idx="3278">
                  <c:v>5462.2</c:v>
                </c:pt>
                <c:pt idx="3279">
                  <c:v>5461.4</c:v>
                </c:pt>
                <c:pt idx="3280">
                  <c:v>5460.9</c:v>
                </c:pt>
                <c:pt idx="3281">
                  <c:v>5460.9</c:v>
                </c:pt>
                <c:pt idx="3282">
                  <c:v>5459.6</c:v>
                </c:pt>
                <c:pt idx="3283">
                  <c:v>5459.5</c:v>
                </c:pt>
                <c:pt idx="3284">
                  <c:v>5459</c:v>
                </c:pt>
                <c:pt idx="3285">
                  <c:v>5458.6</c:v>
                </c:pt>
                <c:pt idx="3286">
                  <c:v>5457.7</c:v>
                </c:pt>
                <c:pt idx="3287">
                  <c:v>5455.7</c:v>
                </c:pt>
                <c:pt idx="3288">
                  <c:v>5455.6</c:v>
                </c:pt>
                <c:pt idx="3289">
                  <c:v>5455.4</c:v>
                </c:pt>
                <c:pt idx="3290">
                  <c:v>5454.3</c:v>
                </c:pt>
                <c:pt idx="3291">
                  <c:v>5453.3</c:v>
                </c:pt>
                <c:pt idx="3292">
                  <c:v>5453.1</c:v>
                </c:pt>
                <c:pt idx="3293">
                  <c:v>5451.7</c:v>
                </c:pt>
                <c:pt idx="3294">
                  <c:v>5451.3</c:v>
                </c:pt>
                <c:pt idx="3295">
                  <c:v>5448.8</c:v>
                </c:pt>
                <c:pt idx="3296">
                  <c:v>5447.1</c:v>
                </c:pt>
                <c:pt idx="3297">
                  <c:v>5446.6</c:v>
                </c:pt>
                <c:pt idx="3298">
                  <c:v>5446.5</c:v>
                </c:pt>
                <c:pt idx="3299">
                  <c:v>5445.5</c:v>
                </c:pt>
                <c:pt idx="3300">
                  <c:v>5445.1</c:v>
                </c:pt>
                <c:pt idx="3301">
                  <c:v>5444.3</c:v>
                </c:pt>
                <c:pt idx="3302">
                  <c:v>5443.9</c:v>
                </c:pt>
                <c:pt idx="3303">
                  <c:v>5441</c:v>
                </c:pt>
                <c:pt idx="3304">
                  <c:v>5437.9</c:v>
                </c:pt>
                <c:pt idx="3305">
                  <c:v>5436.6</c:v>
                </c:pt>
                <c:pt idx="3306">
                  <c:v>5435.8</c:v>
                </c:pt>
                <c:pt idx="3307">
                  <c:v>5435.1</c:v>
                </c:pt>
                <c:pt idx="3308">
                  <c:v>5433.2</c:v>
                </c:pt>
                <c:pt idx="3309">
                  <c:v>5433</c:v>
                </c:pt>
                <c:pt idx="3310">
                  <c:v>5432.8</c:v>
                </c:pt>
                <c:pt idx="3311">
                  <c:v>5429.9</c:v>
                </c:pt>
                <c:pt idx="3312">
                  <c:v>5428.4</c:v>
                </c:pt>
                <c:pt idx="3313">
                  <c:v>5428</c:v>
                </c:pt>
                <c:pt idx="3314">
                  <c:v>5422.6</c:v>
                </c:pt>
                <c:pt idx="3315">
                  <c:v>5422.6</c:v>
                </c:pt>
                <c:pt idx="3316">
                  <c:v>5422</c:v>
                </c:pt>
                <c:pt idx="3317">
                  <c:v>5421.5</c:v>
                </c:pt>
                <c:pt idx="3318">
                  <c:v>5421.4</c:v>
                </c:pt>
                <c:pt idx="3319">
                  <c:v>5419.6</c:v>
                </c:pt>
                <c:pt idx="3320">
                  <c:v>5417.3</c:v>
                </c:pt>
                <c:pt idx="3321">
                  <c:v>5417.2</c:v>
                </c:pt>
                <c:pt idx="3322">
                  <c:v>5417</c:v>
                </c:pt>
                <c:pt idx="3323">
                  <c:v>5415.4</c:v>
                </c:pt>
                <c:pt idx="3324">
                  <c:v>5414.6</c:v>
                </c:pt>
                <c:pt idx="3325">
                  <c:v>5414.6</c:v>
                </c:pt>
                <c:pt idx="3326">
                  <c:v>5413</c:v>
                </c:pt>
                <c:pt idx="3327">
                  <c:v>5412</c:v>
                </c:pt>
                <c:pt idx="3328">
                  <c:v>5408.8</c:v>
                </c:pt>
                <c:pt idx="3329">
                  <c:v>5406.2</c:v>
                </c:pt>
                <c:pt idx="3330">
                  <c:v>5406.2</c:v>
                </c:pt>
                <c:pt idx="3331">
                  <c:v>5404.9</c:v>
                </c:pt>
                <c:pt idx="3332">
                  <c:v>5402.6</c:v>
                </c:pt>
                <c:pt idx="3333">
                  <c:v>5401.6</c:v>
                </c:pt>
                <c:pt idx="3334">
                  <c:v>5399.9</c:v>
                </c:pt>
                <c:pt idx="3335">
                  <c:v>5398.8</c:v>
                </c:pt>
                <c:pt idx="3336">
                  <c:v>5397.8</c:v>
                </c:pt>
                <c:pt idx="3337">
                  <c:v>5395.7</c:v>
                </c:pt>
                <c:pt idx="3338">
                  <c:v>5392</c:v>
                </c:pt>
                <c:pt idx="3339">
                  <c:v>5391</c:v>
                </c:pt>
                <c:pt idx="3340">
                  <c:v>5389.5</c:v>
                </c:pt>
                <c:pt idx="3341">
                  <c:v>5388.6</c:v>
                </c:pt>
                <c:pt idx="3342">
                  <c:v>5388.3</c:v>
                </c:pt>
                <c:pt idx="3343">
                  <c:v>5386.8</c:v>
                </c:pt>
                <c:pt idx="3344">
                  <c:v>5384.3</c:v>
                </c:pt>
                <c:pt idx="3345">
                  <c:v>5384.2</c:v>
                </c:pt>
                <c:pt idx="3346">
                  <c:v>5383.2</c:v>
                </c:pt>
                <c:pt idx="3347">
                  <c:v>5381.5</c:v>
                </c:pt>
                <c:pt idx="3348">
                  <c:v>5380.7</c:v>
                </c:pt>
                <c:pt idx="3349">
                  <c:v>5380</c:v>
                </c:pt>
                <c:pt idx="3350">
                  <c:v>5379.4</c:v>
                </c:pt>
                <c:pt idx="3351">
                  <c:v>5379.3</c:v>
                </c:pt>
                <c:pt idx="3352">
                  <c:v>5378.5</c:v>
                </c:pt>
                <c:pt idx="3353">
                  <c:v>5378.4</c:v>
                </c:pt>
                <c:pt idx="3354">
                  <c:v>5377.8</c:v>
                </c:pt>
                <c:pt idx="3355">
                  <c:v>5375.3</c:v>
                </c:pt>
                <c:pt idx="3356">
                  <c:v>5374.3</c:v>
                </c:pt>
                <c:pt idx="3357">
                  <c:v>5374.1</c:v>
                </c:pt>
                <c:pt idx="3358">
                  <c:v>5373</c:v>
                </c:pt>
                <c:pt idx="3359">
                  <c:v>5371.2</c:v>
                </c:pt>
                <c:pt idx="3360">
                  <c:v>5369.4</c:v>
                </c:pt>
                <c:pt idx="3361">
                  <c:v>5368.2</c:v>
                </c:pt>
                <c:pt idx="3362">
                  <c:v>5367.3</c:v>
                </c:pt>
                <c:pt idx="3363">
                  <c:v>5365.2</c:v>
                </c:pt>
                <c:pt idx="3364">
                  <c:v>5364.9</c:v>
                </c:pt>
                <c:pt idx="3365">
                  <c:v>5364.7</c:v>
                </c:pt>
                <c:pt idx="3366">
                  <c:v>5364</c:v>
                </c:pt>
                <c:pt idx="3367">
                  <c:v>5361</c:v>
                </c:pt>
                <c:pt idx="3368">
                  <c:v>5360.2</c:v>
                </c:pt>
                <c:pt idx="3369">
                  <c:v>5358.1</c:v>
                </c:pt>
                <c:pt idx="3370">
                  <c:v>5353.1</c:v>
                </c:pt>
                <c:pt idx="3371">
                  <c:v>5351</c:v>
                </c:pt>
                <c:pt idx="3372">
                  <c:v>5350.7</c:v>
                </c:pt>
                <c:pt idx="3373">
                  <c:v>5350.6</c:v>
                </c:pt>
                <c:pt idx="3374">
                  <c:v>5349.4</c:v>
                </c:pt>
                <c:pt idx="3375">
                  <c:v>5349.1</c:v>
                </c:pt>
                <c:pt idx="3376">
                  <c:v>5348.7</c:v>
                </c:pt>
                <c:pt idx="3377">
                  <c:v>5348</c:v>
                </c:pt>
                <c:pt idx="3378">
                  <c:v>5347.4</c:v>
                </c:pt>
                <c:pt idx="3379">
                  <c:v>5344.5</c:v>
                </c:pt>
                <c:pt idx="3380">
                  <c:v>5343.3</c:v>
                </c:pt>
                <c:pt idx="3381">
                  <c:v>5340.3</c:v>
                </c:pt>
                <c:pt idx="3382">
                  <c:v>5336.8</c:v>
                </c:pt>
                <c:pt idx="3383">
                  <c:v>5336.7</c:v>
                </c:pt>
                <c:pt idx="3384">
                  <c:v>5336.3</c:v>
                </c:pt>
                <c:pt idx="3385">
                  <c:v>5335.2</c:v>
                </c:pt>
                <c:pt idx="3386">
                  <c:v>5332.7</c:v>
                </c:pt>
                <c:pt idx="3387">
                  <c:v>5331.9</c:v>
                </c:pt>
                <c:pt idx="3388">
                  <c:v>5331</c:v>
                </c:pt>
                <c:pt idx="3389">
                  <c:v>5331</c:v>
                </c:pt>
                <c:pt idx="3390">
                  <c:v>5328.2</c:v>
                </c:pt>
                <c:pt idx="3391">
                  <c:v>5327.9</c:v>
                </c:pt>
                <c:pt idx="3392">
                  <c:v>5327.3</c:v>
                </c:pt>
                <c:pt idx="3393">
                  <c:v>5322.7</c:v>
                </c:pt>
                <c:pt idx="3394">
                  <c:v>5322.5</c:v>
                </c:pt>
                <c:pt idx="3395">
                  <c:v>5322.3</c:v>
                </c:pt>
                <c:pt idx="3396">
                  <c:v>5322.3</c:v>
                </c:pt>
                <c:pt idx="3397">
                  <c:v>5321.7</c:v>
                </c:pt>
                <c:pt idx="3398">
                  <c:v>5320.5</c:v>
                </c:pt>
                <c:pt idx="3399">
                  <c:v>5318.9</c:v>
                </c:pt>
                <c:pt idx="3400">
                  <c:v>5318.6</c:v>
                </c:pt>
                <c:pt idx="3401">
                  <c:v>5318.3</c:v>
                </c:pt>
                <c:pt idx="3402">
                  <c:v>5317.9</c:v>
                </c:pt>
                <c:pt idx="3403">
                  <c:v>5314.6</c:v>
                </c:pt>
                <c:pt idx="3404">
                  <c:v>5314.6</c:v>
                </c:pt>
                <c:pt idx="3405">
                  <c:v>5313.2</c:v>
                </c:pt>
                <c:pt idx="3406">
                  <c:v>5312.3</c:v>
                </c:pt>
                <c:pt idx="3407">
                  <c:v>5311.2</c:v>
                </c:pt>
                <c:pt idx="3408">
                  <c:v>5310.8</c:v>
                </c:pt>
                <c:pt idx="3409">
                  <c:v>5306.6</c:v>
                </c:pt>
                <c:pt idx="3410">
                  <c:v>5305.6</c:v>
                </c:pt>
                <c:pt idx="3411">
                  <c:v>5305.1</c:v>
                </c:pt>
                <c:pt idx="3412">
                  <c:v>5302.7</c:v>
                </c:pt>
                <c:pt idx="3413">
                  <c:v>5301.6</c:v>
                </c:pt>
                <c:pt idx="3414">
                  <c:v>5296.7</c:v>
                </c:pt>
                <c:pt idx="3415">
                  <c:v>5294.7</c:v>
                </c:pt>
                <c:pt idx="3416">
                  <c:v>5293.1</c:v>
                </c:pt>
                <c:pt idx="3417">
                  <c:v>5293</c:v>
                </c:pt>
                <c:pt idx="3418">
                  <c:v>5292.1</c:v>
                </c:pt>
                <c:pt idx="3419">
                  <c:v>5291.4</c:v>
                </c:pt>
                <c:pt idx="3420">
                  <c:v>5290.6</c:v>
                </c:pt>
                <c:pt idx="3421">
                  <c:v>5290.2</c:v>
                </c:pt>
                <c:pt idx="3422">
                  <c:v>5289.6</c:v>
                </c:pt>
                <c:pt idx="3423">
                  <c:v>5287.5</c:v>
                </c:pt>
                <c:pt idx="3424">
                  <c:v>5286</c:v>
                </c:pt>
                <c:pt idx="3425">
                  <c:v>5283.7</c:v>
                </c:pt>
                <c:pt idx="3426">
                  <c:v>5282.6</c:v>
                </c:pt>
                <c:pt idx="3427">
                  <c:v>5280.7</c:v>
                </c:pt>
                <c:pt idx="3428">
                  <c:v>5280.2</c:v>
                </c:pt>
                <c:pt idx="3429">
                  <c:v>5280.1</c:v>
                </c:pt>
                <c:pt idx="3430">
                  <c:v>5277.6</c:v>
                </c:pt>
                <c:pt idx="3431">
                  <c:v>5276.7</c:v>
                </c:pt>
                <c:pt idx="3432">
                  <c:v>5276.1</c:v>
                </c:pt>
                <c:pt idx="3433">
                  <c:v>5271</c:v>
                </c:pt>
                <c:pt idx="3434">
                  <c:v>5270.3</c:v>
                </c:pt>
                <c:pt idx="3435">
                  <c:v>5270.2</c:v>
                </c:pt>
                <c:pt idx="3436">
                  <c:v>5268.9</c:v>
                </c:pt>
                <c:pt idx="3437">
                  <c:v>5268.5</c:v>
                </c:pt>
                <c:pt idx="3438">
                  <c:v>5268.1</c:v>
                </c:pt>
                <c:pt idx="3439">
                  <c:v>5266.6</c:v>
                </c:pt>
                <c:pt idx="3440">
                  <c:v>5266.5</c:v>
                </c:pt>
                <c:pt idx="3441">
                  <c:v>5264.1</c:v>
                </c:pt>
                <c:pt idx="3442">
                  <c:v>5263</c:v>
                </c:pt>
                <c:pt idx="3443">
                  <c:v>5260</c:v>
                </c:pt>
                <c:pt idx="3444">
                  <c:v>5259.6</c:v>
                </c:pt>
                <c:pt idx="3445">
                  <c:v>5258.3</c:v>
                </c:pt>
                <c:pt idx="3446">
                  <c:v>5256.9</c:v>
                </c:pt>
                <c:pt idx="3447">
                  <c:v>5256.6</c:v>
                </c:pt>
                <c:pt idx="3448">
                  <c:v>5256.5</c:v>
                </c:pt>
                <c:pt idx="3449">
                  <c:v>5256.5</c:v>
                </c:pt>
                <c:pt idx="3450">
                  <c:v>5255.3</c:v>
                </c:pt>
                <c:pt idx="3451">
                  <c:v>5250.8</c:v>
                </c:pt>
                <c:pt idx="3452">
                  <c:v>5249.9</c:v>
                </c:pt>
                <c:pt idx="3453">
                  <c:v>5249.8</c:v>
                </c:pt>
                <c:pt idx="3454">
                  <c:v>5247.3</c:v>
                </c:pt>
                <c:pt idx="3455">
                  <c:v>5246.8</c:v>
                </c:pt>
                <c:pt idx="3456">
                  <c:v>5246.5</c:v>
                </c:pt>
                <c:pt idx="3457">
                  <c:v>5246.1</c:v>
                </c:pt>
                <c:pt idx="3458">
                  <c:v>5244.2</c:v>
                </c:pt>
                <c:pt idx="3459">
                  <c:v>5242.7</c:v>
                </c:pt>
                <c:pt idx="3460">
                  <c:v>5242.3</c:v>
                </c:pt>
                <c:pt idx="3461">
                  <c:v>5240.8</c:v>
                </c:pt>
                <c:pt idx="3462">
                  <c:v>5238.6000000000004</c:v>
                </c:pt>
                <c:pt idx="3463">
                  <c:v>5233.8</c:v>
                </c:pt>
                <c:pt idx="3464">
                  <c:v>5233.7</c:v>
                </c:pt>
                <c:pt idx="3465">
                  <c:v>5232.6000000000004</c:v>
                </c:pt>
                <c:pt idx="3466">
                  <c:v>5232.3999999999996</c:v>
                </c:pt>
                <c:pt idx="3467">
                  <c:v>5231.3</c:v>
                </c:pt>
                <c:pt idx="3468">
                  <c:v>5231</c:v>
                </c:pt>
                <c:pt idx="3469">
                  <c:v>5224.8999999999996</c:v>
                </c:pt>
                <c:pt idx="3470">
                  <c:v>5223.8999999999996</c:v>
                </c:pt>
                <c:pt idx="3471">
                  <c:v>5222.7</c:v>
                </c:pt>
                <c:pt idx="3472">
                  <c:v>5220.6000000000004</c:v>
                </c:pt>
                <c:pt idx="3473">
                  <c:v>5219.8999999999996</c:v>
                </c:pt>
                <c:pt idx="3474">
                  <c:v>5218</c:v>
                </c:pt>
                <c:pt idx="3475">
                  <c:v>5217.8</c:v>
                </c:pt>
                <c:pt idx="3476">
                  <c:v>5211.8999999999996</c:v>
                </c:pt>
                <c:pt idx="3477">
                  <c:v>5211.5</c:v>
                </c:pt>
                <c:pt idx="3478">
                  <c:v>5211.1000000000004</c:v>
                </c:pt>
                <c:pt idx="3479">
                  <c:v>5210.3999999999996</c:v>
                </c:pt>
                <c:pt idx="3480">
                  <c:v>5210.2</c:v>
                </c:pt>
                <c:pt idx="3481">
                  <c:v>5209.8999999999996</c:v>
                </c:pt>
                <c:pt idx="3482">
                  <c:v>5206.7</c:v>
                </c:pt>
                <c:pt idx="3483">
                  <c:v>5206.7</c:v>
                </c:pt>
                <c:pt idx="3484">
                  <c:v>5205</c:v>
                </c:pt>
                <c:pt idx="3485">
                  <c:v>5204.8999999999996</c:v>
                </c:pt>
                <c:pt idx="3486">
                  <c:v>5204.6000000000004</c:v>
                </c:pt>
                <c:pt idx="3487">
                  <c:v>5204.3999999999996</c:v>
                </c:pt>
                <c:pt idx="3488">
                  <c:v>5203.3999999999996</c:v>
                </c:pt>
                <c:pt idx="3489">
                  <c:v>5201.8999999999996</c:v>
                </c:pt>
                <c:pt idx="3490">
                  <c:v>5200</c:v>
                </c:pt>
                <c:pt idx="3491">
                  <c:v>5199.8999999999996</c:v>
                </c:pt>
                <c:pt idx="3492">
                  <c:v>5199.2</c:v>
                </c:pt>
                <c:pt idx="3493">
                  <c:v>5197.7</c:v>
                </c:pt>
                <c:pt idx="3494">
                  <c:v>5196.8</c:v>
                </c:pt>
                <c:pt idx="3495">
                  <c:v>5195.6000000000004</c:v>
                </c:pt>
                <c:pt idx="3496">
                  <c:v>5194.8999999999996</c:v>
                </c:pt>
                <c:pt idx="3497">
                  <c:v>5194.6000000000004</c:v>
                </c:pt>
                <c:pt idx="3498">
                  <c:v>5193.5</c:v>
                </c:pt>
                <c:pt idx="3499">
                  <c:v>5193.1000000000004</c:v>
                </c:pt>
                <c:pt idx="3500">
                  <c:v>5192.8999999999996</c:v>
                </c:pt>
                <c:pt idx="3501">
                  <c:v>5192.6000000000004</c:v>
                </c:pt>
                <c:pt idx="3502">
                  <c:v>5192.6000000000004</c:v>
                </c:pt>
                <c:pt idx="3503">
                  <c:v>5191.1000000000004</c:v>
                </c:pt>
                <c:pt idx="3504">
                  <c:v>5189.3</c:v>
                </c:pt>
                <c:pt idx="3505">
                  <c:v>5189.2</c:v>
                </c:pt>
                <c:pt idx="3506">
                  <c:v>5188.3999999999996</c:v>
                </c:pt>
                <c:pt idx="3507">
                  <c:v>5188.3</c:v>
                </c:pt>
                <c:pt idx="3508">
                  <c:v>5185.3</c:v>
                </c:pt>
                <c:pt idx="3509">
                  <c:v>5182.3999999999996</c:v>
                </c:pt>
                <c:pt idx="3510">
                  <c:v>5181.8999999999996</c:v>
                </c:pt>
                <c:pt idx="3511">
                  <c:v>5181.7</c:v>
                </c:pt>
                <c:pt idx="3512">
                  <c:v>5181.2</c:v>
                </c:pt>
                <c:pt idx="3513">
                  <c:v>5180.3</c:v>
                </c:pt>
                <c:pt idx="3514">
                  <c:v>5179.8</c:v>
                </c:pt>
                <c:pt idx="3515">
                  <c:v>5178.8999999999996</c:v>
                </c:pt>
                <c:pt idx="3516">
                  <c:v>5178.2</c:v>
                </c:pt>
                <c:pt idx="3517">
                  <c:v>5177.3999999999996</c:v>
                </c:pt>
                <c:pt idx="3518">
                  <c:v>5172.8</c:v>
                </c:pt>
                <c:pt idx="3519">
                  <c:v>5172.3</c:v>
                </c:pt>
                <c:pt idx="3520">
                  <c:v>5170.7</c:v>
                </c:pt>
                <c:pt idx="3521">
                  <c:v>5169.1000000000004</c:v>
                </c:pt>
                <c:pt idx="3522">
                  <c:v>5167.8</c:v>
                </c:pt>
                <c:pt idx="3523">
                  <c:v>5167.5</c:v>
                </c:pt>
                <c:pt idx="3524">
                  <c:v>5167.3999999999996</c:v>
                </c:pt>
                <c:pt idx="3525">
                  <c:v>5167.3</c:v>
                </c:pt>
                <c:pt idx="3526">
                  <c:v>5165.1000000000004</c:v>
                </c:pt>
                <c:pt idx="3527">
                  <c:v>5164.3999999999996</c:v>
                </c:pt>
                <c:pt idx="3528">
                  <c:v>5163.5</c:v>
                </c:pt>
                <c:pt idx="3529">
                  <c:v>5161.1000000000004</c:v>
                </c:pt>
                <c:pt idx="3530">
                  <c:v>5160.3999999999996</c:v>
                </c:pt>
                <c:pt idx="3531">
                  <c:v>5160</c:v>
                </c:pt>
                <c:pt idx="3532">
                  <c:v>5157.1000000000004</c:v>
                </c:pt>
                <c:pt idx="3533">
                  <c:v>5155.5</c:v>
                </c:pt>
                <c:pt idx="3534">
                  <c:v>5155</c:v>
                </c:pt>
                <c:pt idx="3535">
                  <c:v>5154.8</c:v>
                </c:pt>
                <c:pt idx="3536">
                  <c:v>5154.3999999999996</c:v>
                </c:pt>
                <c:pt idx="3537">
                  <c:v>5154.1000000000004</c:v>
                </c:pt>
                <c:pt idx="3538">
                  <c:v>5153.1000000000004</c:v>
                </c:pt>
                <c:pt idx="3539">
                  <c:v>5151.6000000000004</c:v>
                </c:pt>
                <c:pt idx="3540">
                  <c:v>5151.3</c:v>
                </c:pt>
                <c:pt idx="3541">
                  <c:v>5151.3</c:v>
                </c:pt>
                <c:pt idx="3542">
                  <c:v>5149.8999999999996</c:v>
                </c:pt>
                <c:pt idx="3543">
                  <c:v>5149.7</c:v>
                </c:pt>
                <c:pt idx="3544">
                  <c:v>5148.6000000000004</c:v>
                </c:pt>
                <c:pt idx="3545">
                  <c:v>5145.1000000000004</c:v>
                </c:pt>
                <c:pt idx="3546">
                  <c:v>5144.6000000000004</c:v>
                </c:pt>
                <c:pt idx="3547">
                  <c:v>5142.3</c:v>
                </c:pt>
                <c:pt idx="3548">
                  <c:v>5142.2</c:v>
                </c:pt>
                <c:pt idx="3549">
                  <c:v>5140.3</c:v>
                </c:pt>
                <c:pt idx="3550">
                  <c:v>5139.8</c:v>
                </c:pt>
                <c:pt idx="3551">
                  <c:v>5139.3</c:v>
                </c:pt>
                <c:pt idx="3552">
                  <c:v>5137.6000000000004</c:v>
                </c:pt>
                <c:pt idx="3553">
                  <c:v>5137</c:v>
                </c:pt>
                <c:pt idx="3554">
                  <c:v>5131.5</c:v>
                </c:pt>
                <c:pt idx="3555">
                  <c:v>5130.3999999999996</c:v>
                </c:pt>
                <c:pt idx="3556">
                  <c:v>5130.1000000000004</c:v>
                </c:pt>
                <c:pt idx="3557">
                  <c:v>5128.8999999999996</c:v>
                </c:pt>
                <c:pt idx="3558">
                  <c:v>5128.3999999999996</c:v>
                </c:pt>
                <c:pt idx="3559">
                  <c:v>5125.8999999999996</c:v>
                </c:pt>
                <c:pt idx="3560">
                  <c:v>5125.6000000000004</c:v>
                </c:pt>
                <c:pt idx="3561">
                  <c:v>5124.1000000000004</c:v>
                </c:pt>
                <c:pt idx="3562">
                  <c:v>5121.7</c:v>
                </c:pt>
                <c:pt idx="3563">
                  <c:v>5121</c:v>
                </c:pt>
                <c:pt idx="3564">
                  <c:v>5120.8999999999996</c:v>
                </c:pt>
                <c:pt idx="3565">
                  <c:v>5120.8</c:v>
                </c:pt>
                <c:pt idx="3566">
                  <c:v>5119.1000000000004</c:v>
                </c:pt>
                <c:pt idx="3567">
                  <c:v>5116.6000000000004</c:v>
                </c:pt>
                <c:pt idx="3568">
                  <c:v>5116.1000000000004</c:v>
                </c:pt>
                <c:pt idx="3569">
                  <c:v>5115.2</c:v>
                </c:pt>
                <c:pt idx="3570">
                  <c:v>5114.8999999999996</c:v>
                </c:pt>
                <c:pt idx="3571">
                  <c:v>5114.3999999999996</c:v>
                </c:pt>
                <c:pt idx="3572">
                  <c:v>5113.3</c:v>
                </c:pt>
                <c:pt idx="3573">
                  <c:v>5111.6000000000004</c:v>
                </c:pt>
                <c:pt idx="3574">
                  <c:v>5105.3</c:v>
                </c:pt>
                <c:pt idx="3575">
                  <c:v>5103.3</c:v>
                </c:pt>
                <c:pt idx="3576">
                  <c:v>5098.8999999999996</c:v>
                </c:pt>
                <c:pt idx="3577">
                  <c:v>5097.8</c:v>
                </c:pt>
                <c:pt idx="3578">
                  <c:v>5094</c:v>
                </c:pt>
                <c:pt idx="3579">
                  <c:v>5092.5</c:v>
                </c:pt>
                <c:pt idx="3580">
                  <c:v>5092.3</c:v>
                </c:pt>
                <c:pt idx="3581">
                  <c:v>5091.3</c:v>
                </c:pt>
                <c:pt idx="3582">
                  <c:v>5091.2</c:v>
                </c:pt>
                <c:pt idx="3583">
                  <c:v>5090.5</c:v>
                </c:pt>
                <c:pt idx="3584">
                  <c:v>5090.3</c:v>
                </c:pt>
                <c:pt idx="3585">
                  <c:v>5089.8999999999996</c:v>
                </c:pt>
                <c:pt idx="3586">
                  <c:v>5089.3999999999996</c:v>
                </c:pt>
                <c:pt idx="3587">
                  <c:v>5088.8</c:v>
                </c:pt>
                <c:pt idx="3588">
                  <c:v>5088</c:v>
                </c:pt>
                <c:pt idx="3589">
                  <c:v>5087.1000000000004</c:v>
                </c:pt>
                <c:pt idx="3590">
                  <c:v>5086.6000000000004</c:v>
                </c:pt>
                <c:pt idx="3591">
                  <c:v>5086.5</c:v>
                </c:pt>
                <c:pt idx="3592">
                  <c:v>5085.3999999999996</c:v>
                </c:pt>
                <c:pt idx="3593">
                  <c:v>5081</c:v>
                </c:pt>
                <c:pt idx="3594">
                  <c:v>5080.2</c:v>
                </c:pt>
                <c:pt idx="3595">
                  <c:v>5080.1000000000004</c:v>
                </c:pt>
                <c:pt idx="3596">
                  <c:v>5080.1000000000004</c:v>
                </c:pt>
                <c:pt idx="3597">
                  <c:v>5073.7</c:v>
                </c:pt>
                <c:pt idx="3598">
                  <c:v>5072.6000000000004</c:v>
                </c:pt>
                <c:pt idx="3599">
                  <c:v>5072.1000000000004</c:v>
                </c:pt>
                <c:pt idx="3600">
                  <c:v>5070.8999999999996</c:v>
                </c:pt>
                <c:pt idx="3601">
                  <c:v>5069.2</c:v>
                </c:pt>
                <c:pt idx="3602">
                  <c:v>5068.1000000000004</c:v>
                </c:pt>
                <c:pt idx="3603">
                  <c:v>5065.5</c:v>
                </c:pt>
                <c:pt idx="3604">
                  <c:v>5064.7</c:v>
                </c:pt>
                <c:pt idx="3605">
                  <c:v>5064.3</c:v>
                </c:pt>
                <c:pt idx="3606">
                  <c:v>5064</c:v>
                </c:pt>
                <c:pt idx="3607">
                  <c:v>5058</c:v>
                </c:pt>
                <c:pt idx="3608">
                  <c:v>5057.5</c:v>
                </c:pt>
                <c:pt idx="3609">
                  <c:v>5055.8999999999996</c:v>
                </c:pt>
                <c:pt idx="3610">
                  <c:v>5052.8999999999996</c:v>
                </c:pt>
                <c:pt idx="3611">
                  <c:v>5052.7</c:v>
                </c:pt>
                <c:pt idx="3612">
                  <c:v>5050</c:v>
                </c:pt>
                <c:pt idx="3613">
                  <c:v>5049.7</c:v>
                </c:pt>
                <c:pt idx="3614">
                  <c:v>5049.5</c:v>
                </c:pt>
                <c:pt idx="3615">
                  <c:v>5048.8</c:v>
                </c:pt>
                <c:pt idx="3616">
                  <c:v>5043.5</c:v>
                </c:pt>
                <c:pt idx="3617">
                  <c:v>5042.2</c:v>
                </c:pt>
                <c:pt idx="3618">
                  <c:v>5042</c:v>
                </c:pt>
                <c:pt idx="3619">
                  <c:v>5039.7</c:v>
                </c:pt>
                <c:pt idx="3620">
                  <c:v>5039.2</c:v>
                </c:pt>
                <c:pt idx="3621">
                  <c:v>5038.7</c:v>
                </c:pt>
                <c:pt idx="3622">
                  <c:v>5037.5</c:v>
                </c:pt>
                <c:pt idx="3623">
                  <c:v>5036.3999999999996</c:v>
                </c:pt>
                <c:pt idx="3624">
                  <c:v>5035.8999999999996</c:v>
                </c:pt>
                <c:pt idx="3625">
                  <c:v>5035.8</c:v>
                </c:pt>
                <c:pt idx="3626">
                  <c:v>5035.1000000000004</c:v>
                </c:pt>
                <c:pt idx="3627">
                  <c:v>5034.5</c:v>
                </c:pt>
                <c:pt idx="3628">
                  <c:v>5032.5</c:v>
                </c:pt>
                <c:pt idx="3629">
                  <c:v>5031.8999999999996</c:v>
                </c:pt>
                <c:pt idx="3630">
                  <c:v>5031.7</c:v>
                </c:pt>
                <c:pt idx="3631">
                  <c:v>5030.7</c:v>
                </c:pt>
                <c:pt idx="3632">
                  <c:v>5030.3999999999996</c:v>
                </c:pt>
                <c:pt idx="3633">
                  <c:v>5030.2</c:v>
                </c:pt>
                <c:pt idx="3634">
                  <c:v>5030</c:v>
                </c:pt>
                <c:pt idx="3635">
                  <c:v>5029.6000000000004</c:v>
                </c:pt>
                <c:pt idx="3636">
                  <c:v>5027.8999999999996</c:v>
                </c:pt>
                <c:pt idx="3637">
                  <c:v>5026.5</c:v>
                </c:pt>
                <c:pt idx="3638">
                  <c:v>5024.8999999999996</c:v>
                </c:pt>
                <c:pt idx="3639">
                  <c:v>5024.5</c:v>
                </c:pt>
                <c:pt idx="3640">
                  <c:v>5022.3</c:v>
                </c:pt>
                <c:pt idx="3641">
                  <c:v>5022.1000000000004</c:v>
                </c:pt>
                <c:pt idx="3642">
                  <c:v>5019.3</c:v>
                </c:pt>
                <c:pt idx="3643">
                  <c:v>5016.8</c:v>
                </c:pt>
                <c:pt idx="3644">
                  <c:v>5016.1000000000004</c:v>
                </c:pt>
                <c:pt idx="3645">
                  <c:v>5012.5</c:v>
                </c:pt>
                <c:pt idx="3646">
                  <c:v>5012.2</c:v>
                </c:pt>
                <c:pt idx="3647">
                  <c:v>5011.3999999999996</c:v>
                </c:pt>
                <c:pt idx="3648">
                  <c:v>5011.1000000000004</c:v>
                </c:pt>
                <c:pt idx="3649">
                  <c:v>5008.7</c:v>
                </c:pt>
                <c:pt idx="3650">
                  <c:v>5008.3</c:v>
                </c:pt>
                <c:pt idx="3651">
                  <c:v>5007.7</c:v>
                </c:pt>
                <c:pt idx="3652">
                  <c:v>5006.3</c:v>
                </c:pt>
                <c:pt idx="3653">
                  <c:v>5005.8</c:v>
                </c:pt>
                <c:pt idx="3654">
                  <c:v>5005.7</c:v>
                </c:pt>
                <c:pt idx="3655">
                  <c:v>5004.8999999999996</c:v>
                </c:pt>
                <c:pt idx="3656">
                  <c:v>5004.6000000000004</c:v>
                </c:pt>
                <c:pt idx="3657">
                  <c:v>5003.3</c:v>
                </c:pt>
                <c:pt idx="3658">
                  <c:v>5002.7</c:v>
                </c:pt>
                <c:pt idx="3659">
                  <c:v>5001.6000000000004</c:v>
                </c:pt>
                <c:pt idx="3660">
                  <c:v>4998.3</c:v>
                </c:pt>
                <c:pt idx="3661">
                  <c:v>4998.1000000000004</c:v>
                </c:pt>
                <c:pt idx="3662">
                  <c:v>4997.6000000000004</c:v>
                </c:pt>
                <c:pt idx="3663">
                  <c:v>4996.8</c:v>
                </c:pt>
                <c:pt idx="3664">
                  <c:v>4996.7</c:v>
                </c:pt>
                <c:pt idx="3665">
                  <c:v>4996.7</c:v>
                </c:pt>
                <c:pt idx="3666">
                  <c:v>4996</c:v>
                </c:pt>
                <c:pt idx="3667">
                  <c:v>4994.7</c:v>
                </c:pt>
                <c:pt idx="3668">
                  <c:v>4994.6000000000004</c:v>
                </c:pt>
                <c:pt idx="3669">
                  <c:v>4989.3999999999996</c:v>
                </c:pt>
                <c:pt idx="3670">
                  <c:v>4987.7</c:v>
                </c:pt>
                <c:pt idx="3671">
                  <c:v>4987.2</c:v>
                </c:pt>
                <c:pt idx="3672">
                  <c:v>4985.3999999999996</c:v>
                </c:pt>
                <c:pt idx="3673">
                  <c:v>4983.7</c:v>
                </c:pt>
                <c:pt idx="3674">
                  <c:v>4983.5</c:v>
                </c:pt>
                <c:pt idx="3675">
                  <c:v>4983.1000000000004</c:v>
                </c:pt>
                <c:pt idx="3676">
                  <c:v>4981.8999999999996</c:v>
                </c:pt>
                <c:pt idx="3677">
                  <c:v>4977.2</c:v>
                </c:pt>
                <c:pt idx="3678">
                  <c:v>4976</c:v>
                </c:pt>
                <c:pt idx="3679">
                  <c:v>4976</c:v>
                </c:pt>
                <c:pt idx="3680">
                  <c:v>4974.5</c:v>
                </c:pt>
                <c:pt idx="3681">
                  <c:v>4973.7</c:v>
                </c:pt>
                <c:pt idx="3682">
                  <c:v>4973.1000000000004</c:v>
                </c:pt>
                <c:pt idx="3683">
                  <c:v>4973</c:v>
                </c:pt>
                <c:pt idx="3684">
                  <c:v>4972.7</c:v>
                </c:pt>
                <c:pt idx="3685">
                  <c:v>4970.3999999999996</c:v>
                </c:pt>
                <c:pt idx="3686">
                  <c:v>4967.8</c:v>
                </c:pt>
                <c:pt idx="3687">
                  <c:v>4967.6000000000004</c:v>
                </c:pt>
                <c:pt idx="3688">
                  <c:v>4967.1000000000004</c:v>
                </c:pt>
                <c:pt idx="3689">
                  <c:v>4964.8</c:v>
                </c:pt>
                <c:pt idx="3690">
                  <c:v>4963.3</c:v>
                </c:pt>
                <c:pt idx="3691">
                  <c:v>4963</c:v>
                </c:pt>
                <c:pt idx="3692">
                  <c:v>4962.8</c:v>
                </c:pt>
                <c:pt idx="3693">
                  <c:v>4962</c:v>
                </c:pt>
                <c:pt idx="3694">
                  <c:v>4961.3</c:v>
                </c:pt>
                <c:pt idx="3695">
                  <c:v>4961.1000000000004</c:v>
                </c:pt>
                <c:pt idx="3696">
                  <c:v>4960.8</c:v>
                </c:pt>
                <c:pt idx="3697">
                  <c:v>4960.5</c:v>
                </c:pt>
                <c:pt idx="3698">
                  <c:v>4959.3</c:v>
                </c:pt>
                <c:pt idx="3699">
                  <c:v>4959.2</c:v>
                </c:pt>
                <c:pt idx="3700">
                  <c:v>4958.8999999999996</c:v>
                </c:pt>
                <c:pt idx="3701">
                  <c:v>4958.8999999999996</c:v>
                </c:pt>
                <c:pt idx="3702">
                  <c:v>4958.3</c:v>
                </c:pt>
                <c:pt idx="3703">
                  <c:v>4956.3</c:v>
                </c:pt>
                <c:pt idx="3704">
                  <c:v>4955.1000000000004</c:v>
                </c:pt>
                <c:pt idx="3705">
                  <c:v>4954.6000000000004</c:v>
                </c:pt>
                <c:pt idx="3706">
                  <c:v>4954.3</c:v>
                </c:pt>
                <c:pt idx="3707">
                  <c:v>4953.2</c:v>
                </c:pt>
                <c:pt idx="3708">
                  <c:v>4949.3999999999996</c:v>
                </c:pt>
                <c:pt idx="3709">
                  <c:v>4949.3999999999996</c:v>
                </c:pt>
                <c:pt idx="3710">
                  <c:v>4948</c:v>
                </c:pt>
                <c:pt idx="3711">
                  <c:v>4947.8</c:v>
                </c:pt>
                <c:pt idx="3712">
                  <c:v>4946.5</c:v>
                </c:pt>
                <c:pt idx="3713">
                  <c:v>4944.7</c:v>
                </c:pt>
                <c:pt idx="3714">
                  <c:v>4943.8999999999996</c:v>
                </c:pt>
                <c:pt idx="3715">
                  <c:v>4943.7</c:v>
                </c:pt>
                <c:pt idx="3716">
                  <c:v>4943.5</c:v>
                </c:pt>
                <c:pt idx="3717">
                  <c:v>4942.5</c:v>
                </c:pt>
                <c:pt idx="3718">
                  <c:v>4941.3</c:v>
                </c:pt>
                <c:pt idx="3719">
                  <c:v>4938.8</c:v>
                </c:pt>
                <c:pt idx="3720">
                  <c:v>4932.8999999999996</c:v>
                </c:pt>
                <c:pt idx="3721">
                  <c:v>4932.5</c:v>
                </c:pt>
                <c:pt idx="3722">
                  <c:v>4931.1000000000004</c:v>
                </c:pt>
                <c:pt idx="3723">
                  <c:v>4930.1000000000004</c:v>
                </c:pt>
                <c:pt idx="3724">
                  <c:v>4929.6000000000004</c:v>
                </c:pt>
                <c:pt idx="3725">
                  <c:v>4928.6000000000004</c:v>
                </c:pt>
                <c:pt idx="3726">
                  <c:v>4928.1000000000004</c:v>
                </c:pt>
                <c:pt idx="3727">
                  <c:v>4926.3999999999996</c:v>
                </c:pt>
                <c:pt idx="3728">
                  <c:v>4926.3999999999996</c:v>
                </c:pt>
                <c:pt idx="3729">
                  <c:v>4926.3</c:v>
                </c:pt>
                <c:pt idx="3730">
                  <c:v>4925.8</c:v>
                </c:pt>
                <c:pt idx="3731">
                  <c:v>4924.3999999999996</c:v>
                </c:pt>
                <c:pt idx="3732">
                  <c:v>4922.3999999999996</c:v>
                </c:pt>
                <c:pt idx="3733">
                  <c:v>4921.6000000000004</c:v>
                </c:pt>
                <c:pt idx="3734">
                  <c:v>4920.3</c:v>
                </c:pt>
                <c:pt idx="3735">
                  <c:v>4918.8999999999996</c:v>
                </c:pt>
                <c:pt idx="3736">
                  <c:v>4918.1000000000004</c:v>
                </c:pt>
                <c:pt idx="3737">
                  <c:v>4916.6000000000004</c:v>
                </c:pt>
                <c:pt idx="3738">
                  <c:v>4916.3</c:v>
                </c:pt>
                <c:pt idx="3739">
                  <c:v>4915.6000000000004</c:v>
                </c:pt>
                <c:pt idx="3740">
                  <c:v>4914</c:v>
                </c:pt>
                <c:pt idx="3741">
                  <c:v>4913.5</c:v>
                </c:pt>
                <c:pt idx="3742">
                  <c:v>4913.1000000000004</c:v>
                </c:pt>
                <c:pt idx="3743">
                  <c:v>4912.8</c:v>
                </c:pt>
                <c:pt idx="3744">
                  <c:v>4912.5</c:v>
                </c:pt>
                <c:pt idx="3745">
                  <c:v>4909.8999999999996</c:v>
                </c:pt>
                <c:pt idx="3746">
                  <c:v>4909.3999999999996</c:v>
                </c:pt>
                <c:pt idx="3747">
                  <c:v>4908.3</c:v>
                </c:pt>
                <c:pt idx="3748">
                  <c:v>4908.1000000000004</c:v>
                </c:pt>
                <c:pt idx="3749">
                  <c:v>4906.6000000000004</c:v>
                </c:pt>
                <c:pt idx="3750">
                  <c:v>4906</c:v>
                </c:pt>
                <c:pt idx="3751">
                  <c:v>4899</c:v>
                </c:pt>
                <c:pt idx="3752">
                  <c:v>4898.7</c:v>
                </c:pt>
                <c:pt idx="3753">
                  <c:v>4895.8</c:v>
                </c:pt>
                <c:pt idx="3754">
                  <c:v>4895.5</c:v>
                </c:pt>
                <c:pt idx="3755">
                  <c:v>4895.5</c:v>
                </c:pt>
                <c:pt idx="3756">
                  <c:v>4895.2</c:v>
                </c:pt>
                <c:pt idx="3757">
                  <c:v>4892.6000000000004</c:v>
                </c:pt>
                <c:pt idx="3758">
                  <c:v>4891.1000000000004</c:v>
                </c:pt>
                <c:pt idx="3759">
                  <c:v>4890.7</c:v>
                </c:pt>
                <c:pt idx="3760">
                  <c:v>4887.1000000000004</c:v>
                </c:pt>
                <c:pt idx="3761">
                  <c:v>4886.5</c:v>
                </c:pt>
                <c:pt idx="3762">
                  <c:v>4885.6000000000004</c:v>
                </c:pt>
                <c:pt idx="3763">
                  <c:v>4884.8</c:v>
                </c:pt>
                <c:pt idx="3764">
                  <c:v>4884.1000000000004</c:v>
                </c:pt>
                <c:pt idx="3765">
                  <c:v>4883.8</c:v>
                </c:pt>
                <c:pt idx="3766">
                  <c:v>4882.3</c:v>
                </c:pt>
                <c:pt idx="3767">
                  <c:v>4881.2</c:v>
                </c:pt>
                <c:pt idx="3768">
                  <c:v>4880.8</c:v>
                </c:pt>
                <c:pt idx="3769">
                  <c:v>4879.3999999999996</c:v>
                </c:pt>
                <c:pt idx="3770">
                  <c:v>4878.3</c:v>
                </c:pt>
                <c:pt idx="3771">
                  <c:v>4876.6000000000004</c:v>
                </c:pt>
                <c:pt idx="3772">
                  <c:v>4876.6000000000004</c:v>
                </c:pt>
                <c:pt idx="3773">
                  <c:v>4875.8999999999996</c:v>
                </c:pt>
                <c:pt idx="3774">
                  <c:v>4874.6000000000004</c:v>
                </c:pt>
                <c:pt idx="3775">
                  <c:v>4873.7</c:v>
                </c:pt>
                <c:pt idx="3776">
                  <c:v>4872.7</c:v>
                </c:pt>
                <c:pt idx="3777">
                  <c:v>4872.3999999999996</c:v>
                </c:pt>
                <c:pt idx="3778">
                  <c:v>4872.1000000000004</c:v>
                </c:pt>
                <c:pt idx="3779">
                  <c:v>4868.7</c:v>
                </c:pt>
                <c:pt idx="3780">
                  <c:v>4867.8</c:v>
                </c:pt>
                <c:pt idx="3781">
                  <c:v>4867.7</c:v>
                </c:pt>
                <c:pt idx="3782">
                  <c:v>4865.8</c:v>
                </c:pt>
                <c:pt idx="3783">
                  <c:v>4865.7</c:v>
                </c:pt>
                <c:pt idx="3784">
                  <c:v>4863.3999999999996</c:v>
                </c:pt>
                <c:pt idx="3785">
                  <c:v>4861</c:v>
                </c:pt>
                <c:pt idx="3786">
                  <c:v>4859.5</c:v>
                </c:pt>
                <c:pt idx="3787">
                  <c:v>4858.3999999999996</c:v>
                </c:pt>
                <c:pt idx="3788">
                  <c:v>4857.3</c:v>
                </c:pt>
                <c:pt idx="3789">
                  <c:v>4856.7</c:v>
                </c:pt>
                <c:pt idx="3790">
                  <c:v>4855.5</c:v>
                </c:pt>
                <c:pt idx="3791">
                  <c:v>4855.3</c:v>
                </c:pt>
                <c:pt idx="3792">
                  <c:v>4854</c:v>
                </c:pt>
                <c:pt idx="3793">
                  <c:v>4853.8</c:v>
                </c:pt>
                <c:pt idx="3794">
                  <c:v>4852.5</c:v>
                </c:pt>
                <c:pt idx="3795">
                  <c:v>4852.5</c:v>
                </c:pt>
                <c:pt idx="3796">
                  <c:v>4849</c:v>
                </c:pt>
                <c:pt idx="3797">
                  <c:v>4846.3999999999996</c:v>
                </c:pt>
                <c:pt idx="3798">
                  <c:v>4844.3</c:v>
                </c:pt>
                <c:pt idx="3799">
                  <c:v>4839.2</c:v>
                </c:pt>
                <c:pt idx="3800">
                  <c:v>4838.8</c:v>
                </c:pt>
                <c:pt idx="3801">
                  <c:v>4837.3999999999996</c:v>
                </c:pt>
                <c:pt idx="3802">
                  <c:v>4837.3</c:v>
                </c:pt>
                <c:pt idx="3803">
                  <c:v>4837.2</c:v>
                </c:pt>
                <c:pt idx="3804">
                  <c:v>4836.3999999999996</c:v>
                </c:pt>
                <c:pt idx="3805">
                  <c:v>4834</c:v>
                </c:pt>
                <c:pt idx="3806">
                  <c:v>4833.3</c:v>
                </c:pt>
                <c:pt idx="3807">
                  <c:v>4832.7</c:v>
                </c:pt>
                <c:pt idx="3808">
                  <c:v>4831.1000000000004</c:v>
                </c:pt>
                <c:pt idx="3809">
                  <c:v>4823.1000000000004</c:v>
                </c:pt>
                <c:pt idx="3810">
                  <c:v>4822</c:v>
                </c:pt>
                <c:pt idx="3811">
                  <c:v>4821</c:v>
                </c:pt>
                <c:pt idx="3812">
                  <c:v>4820.5</c:v>
                </c:pt>
                <c:pt idx="3813">
                  <c:v>4817.8999999999996</c:v>
                </c:pt>
                <c:pt idx="3814">
                  <c:v>4817</c:v>
                </c:pt>
                <c:pt idx="3815">
                  <c:v>4816.1000000000004</c:v>
                </c:pt>
                <c:pt idx="3816">
                  <c:v>4815</c:v>
                </c:pt>
                <c:pt idx="3817">
                  <c:v>4814.6000000000004</c:v>
                </c:pt>
                <c:pt idx="3818">
                  <c:v>4810.8</c:v>
                </c:pt>
                <c:pt idx="3819">
                  <c:v>4805.8999999999996</c:v>
                </c:pt>
                <c:pt idx="3820">
                  <c:v>4805.8</c:v>
                </c:pt>
                <c:pt idx="3821">
                  <c:v>4805.6000000000004</c:v>
                </c:pt>
                <c:pt idx="3822">
                  <c:v>4804.2</c:v>
                </c:pt>
                <c:pt idx="3823">
                  <c:v>4803.3999999999996</c:v>
                </c:pt>
                <c:pt idx="3824">
                  <c:v>4802.1000000000004</c:v>
                </c:pt>
                <c:pt idx="3825">
                  <c:v>4801.3999999999996</c:v>
                </c:pt>
                <c:pt idx="3826">
                  <c:v>4800.8</c:v>
                </c:pt>
                <c:pt idx="3827">
                  <c:v>4800.6000000000004</c:v>
                </c:pt>
                <c:pt idx="3828">
                  <c:v>4798.6000000000004</c:v>
                </c:pt>
                <c:pt idx="3829">
                  <c:v>4798.3</c:v>
                </c:pt>
                <c:pt idx="3830">
                  <c:v>4797</c:v>
                </c:pt>
                <c:pt idx="3831">
                  <c:v>4796.7</c:v>
                </c:pt>
                <c:pt idx="3832">
                  <c:v>4795.7</c:v>
                </c:pt>
                <c:pt idx="3833">
                  <c:v>4794.6000000000004</c:v>
                </c:pt>
                <c:pt idx="3834">
                  <c:v>4793.8</c:v>
                </c:pt>
                <c:pt idx="3835">
                  <c:v>4793.5</c:v>
                </c:pt>
                <c:pt idx="3836">
                  <c:v>4790.6000000000004</c:v>
                </c:pt>
                <c:pt idx="3837">
                  <c:v>4789</c:v>
                </c:pt>
                <c:pt idx="3838">
                  <c:v>4785.3</c:v>
                </c:pt>
                <c:pt idx="3839">
                  <c:v>4783.6000000000004</c:v>
                </c:pt>
                <c:pt idx="3840">
                  <c:v>4783.3</c:v>
                </c:pt>
                <c:pt idx="3841">
                  <c:v>4783</c:v>
                </c:pt>
                <c:pt idx="3842">
                  <c:v>4782.8999999999996</c:v>
                </c:pt>
                <c:pt idx="3843">
                  <c:v>4782.8999999999996</c:v>
                </c:pt>
                <c:pt idx="3844">
                  <c:v>4782.3</c:v>
                </c:pt>
                <c:pt idx="3845">
                  <c:v>4781.5</c:v>
                </c:pt>
                <c:pt idx="3846">
                  <c:v>4781.2</c:v>
                </c:pt>
                <c:pt idx="3847">
                  <c:v>4777.8</c:v>
                </c:pt>
                <c:pt idx="3848">
                  <c:v>4777.8</c:v>
                </c:pt>
                <c:pt idx="3849">
                  <c:v>4777.1000000000004</c:v>
                </c:pt>
                <c:pt idx="3850">
                  <c:v>4776.8</c:v>
                </c:pt>
                <c:pt idx="3851">
                  <c:v>4775.2</c:v>
                </c:pt>
                <c:pt idx="3852">
                  <c:v>4775.1000000000004</c:v>
                </c:pt>
                <c:pt idx="3853">
                  <c:v>4774.8999999999996</c:v>
                </c:pt>
                <c:pt idx="3854">
                  <c:v>4772.7</c:v>
                </c:pt>
                <c:pt idx="3855">
                  <c:v>4771.8999999999996</c:v>
                </c:pt>
                <c:pt idx="3856">
                  <c:v>4770.8</c:v>
                </c:pt>
                <c:pt idx="3857">
                  <c:v>4770.5</c:v>
                </c:pt>
                <c:pt idx="3858">
                  <c:v>4766</c:v>
                </c:pt>
                <c:pt idx="3859">
                  <c:v>4763.2</c:v>
                </c:pt>
                <c:pt idx="3860">
                  <c:v>4763.1000000000004</c:v>
                </c:pt>
                <c:pt idx="3861">
                  <c:v>4762.7</c:v>
                </c:pt>
                <c:pt idx="3862">
                  <c:v>4762.5</c:v>
                </c:pt>
                <c:pt idx="3863">
                  <c:v>4758.3</c:v>
                </c:pt>
                <c:pt idx="3864">
                  <c:v>4753.5</c:v>
                </c:pt>
                <c:pt idx="3865">
                  <c:v>4753.3999999999996</c:v>
                </c:pt>
                <c:pt idx="3866">
                  <c:v>4747.8999999999996</c:v>
                </c:pt>
                <c:pt idx="3867">
                  <c:v>4747.5</c:v>
                </c:pt>
                <c:pt idx="3868">
                  <c:v>4747.5</c:v>
                </c:pt>
                <c:pt idx="3869">
                  <c:v>4746.1000000000004</c:v>
                </c:pt>
                <c:pt idx="3870">
                  <c:v>4745.8</c:v>
                </c:pt>
                <c:pt idx="3871">
                  <c:v>4744.1000000000004</c:v>
                </c:pt>
                <c:pt idx="3872">
                  <c:v>4743.6000000000004</c:v>
                </c:pt>
                <c:pt idx="3873">
                  <c:v>4741.3</c:v>
                </c:pt>
                <c:pt idx="3874">
                  <c:v>4741</c:v>
                </c:pt>
                <c:pt idx="3875">
                  <c:v>4738.2</c:v>
                </c:pt>
                <c:pt idx="3876">
                  <c:v>4738.2</c:v>
                </c:pt>
                <c:pt idx="3877">
                  <c:v>4737.1000000000004</c:v>
                </c:pt>
                <c:pt idx="3878">
                  <c:v>4735.8</c:v>
                </c:pt>
                <c:pt idx="3879">
                  <c:v>4735.3999999999996</c:v>
                </c:pt>
                <c:pt idx="3880">
                  <c:v>4734.2</c:v>
                </c:pt>
                <c:pt idx="3881">
                  <c:v>4732.3999999999996</c:v>
                </c:pt>
                <c:pt idx="3882">
                  <c:v>4730.8</c:v>
                </c:pt>
                <c:pt idx="3883">
                  <c:v>4729.6000000000004</c:v>
                </c:pt>
                <c:pt idx="3884">
                  <c:v>4727.7</c:v>
                </c:pt>
                <c:pt idx="3885">
                  <c:v>4725.8999999999996</c:v>
                </c:pt>
                <c:pt idx="3886">
                  <c:v>4725.5</c:v>
                </c:pt>
                <c:pt idx="3887">
                  <c:v>4725.1000000000004</c:v>
                </c:pt>
                <c:pt idx="3888">
                  <c:v>4724</c:v>
                </c:pt>
                <c:pt idx="3889">
                  <c:v>4723.6000000000004</c:v>
                </c:pt>
                <c:pt idx="3890">
                  <c:v>4723.5</c:v>
                </c:pt>
                <c:pt idx="3891">
                  <c:v>4721.3</c:v>
                </c:pt>
                <c:pt idx="3892">
                  <c:v>4720.6000000000004</c:v>
                </c:pt>
                <c:pt idx="3893">
                  <c:v>4719.1000000000004</c:v>
                </c:pt>
                <c:pt idx="3894">
                  <c:v>4715.3999999999996</c:v>
                </c:pt>
                <c:pt idx="3895">
                  <c:v>4714.5</c:v>
                </c:pt>
                <c:pt idx="3896">
                  <c:v>4714.3999999999996</c:v>
                </c:pt>
                <c:pt idx="3897">
                  <c:v>4714</c:v>
                </c:pt>
                <c:pt idx="3898">
                  <c:v>4709.1000000000004</c:v>
                </c:pt>
                <c:pt idx="3899">
                  <c:v>4709</c:v>
                </c:pt>
                <c:pt idx="3900">
                  <c:v>4708.8999999999996</c:v>
                </c:pt>
                <c:pt idx="3901">
                  <c:v>4705.3</c:v>
                </c:pt>
                <c:pt idx="3902">
                  <c:v>4705.1000000000004</c:v>
                </c:pt>
                <c:pt idx="3903">
                  <c:v>4705.1000000000004</c:v>
                </c:pt>
                <c:pt idx="3904">
                  <c:v>4704.2</c:v>
                </c:pt>
                <c:pt idx="3905">
                  <c:v>4704</c:v>
                </c:pt>
                <c:pt idx="3906">
                  <c:v>4701.2</c:v>
                </c:pt>
                <c:pt idx="3907">
                  <c:v>4700.3</c:v>
                </c:pt>
                <c:pt idx="3908">
                  <c:v>4700</c:v>
                </c:pt>
                <c:pt idx="3909">
                  <c:v>4698.1000000000004</c:v>
                </c:pt>
                <c:pt idx="3910">
                  <c:v>4698</c:v>
                </c:pt>
                <c:pt idx="3911">
                  <c:v>4697.3999999999996</c:v>
                </c:pt>
                <c:pt idx="3912">
                  <c:v>4696.2</c:v>
                </c:pt>
                <c:pt idx="3913">
                  <c:v>4694.6000000000004</c:v>
                </c:pt>
                <c:pt idx="3914">
                  <c:v>4693.8</c:v>
                </c:pt>
                <c:pt idx="3915">
                  <c:v>4693.6000000000004</c:v>
                </c:pt>
                <c:pt idx="3916">
                  <c:v>4692.3</c:v>
                </c:pt>
                <c:pt idx="3917">
                  <c:v>4690.3999999999996</c:v>
                </c:pt>
                <c:pt idx="3918">
                  <c:v>4688.2</c:v>
                </c:pt>
                <c:pt idx="3919">
                  <c:v>4688</c:v>
                </c:pt>
                <c:pt idx="3920">
                  <c:v>4687.8999999999996</c:v>
                </c:pt>
                <c:pt idx="3921">
                  <c:v>4687.6000000000004</c:v>
                </c:pt>
                <c:pt idx="3922">
                  <c:v>4687.5</c:v>
                </c:pt>
                <c:pt idx="3923">
                  <c:v>4684.8</c:v>
                </c:pt>
                <c:pt idx="3924">
                  <c:v>4683</c:v>
                </c:pt>
                <c:pt idx="3925">
                  <c:v>4679.8</c:v>
                </c:pt>
                <c:pt idx="3926">
                  <c:v>4679</c:v>
                </c:pt>
                <c:pt idx="3927">
                  <c:v>4678.8</c:v>
                </c:pt>
                <c:pt idx="3928">
                  <c:v>4677.7</c:v>
                </c:pt>
                <c:pt idx="3929">
                  <c:v>4675.3999999999996</c:v>
                </c:pt>
                <c:pt idx="3930">
                  <c:v>4672.3999999999996</c:v>
                </c:pt>
                <c:pt idx="3931">
                  <c:v>4672.3</c:v>
                </c:pt>
                <c:pt idx="3932">
                  <c:v>4671.7</c:v>
                </c:pt>
                <c:pt idx="3933">
                  <c:v>4670.5</c:v>
                </c:pt>
                <c:pt idx="3934">
                  <c:v>4669.6000000000004</c:v>
                </c:pt>
                <c:pt idx="3935">
                  <c:v>4669.2</c:v>
                </c:pt>
                <c:pt idx="3936">
                  <c:v>4669.2</c:v>
                </c:pt>
                <c:pt idx="3937">
                  <c:v>4669.2</c:v>
                </c:pt>
                <c:pt idx="3938">
                  <c:v>4668.2</c:v>
                </c:pt>
                <c:pt idx="3939">
                  <c:v>4667.3</c:v>
                </c:pt>
                <c:pt idx="3940">
                  <c:v>4665.7</c:v>
                </c:pt>
                <c:pt idx="3941">
                  <c:v>4665.2</c:v>
                </c:pt>
                <c:pt idx="3942">
                  <c:v>4664.2</c:v>
                </c:pt>
                <c:pt idx="3943">
                  <c:v>4663.5</c:v>
                </c:pt>
                <c:pt idx="3944">
                  <c:v>4663.3</c:v>
                </c:pt>
                <c:pt idx="3945">
                  <c:v>4662.3999999999996</c:v>
                </c:pt>
                <c:pt idx="3946">
                  <c:v>4662.1000000000004</c:v>
                </c:pt>
                <c:pt idx="3947">
                  <c:v>4660.8999999999996</c:v>
                </c:pt>
                <c:pt idx="3948">
                  <c:v>4660</c:v>
                </c:pt>
                <c:pt idx="3949">
                  <c:v>4657.7</c:v>
                </c:pt>
                <c:pt idx="3950">
                  <c:v>4656.8</c:v>
                </c:pt>
                <c:pt idx="3951">
                  <c:v>4656.5</c:v>
                </c:pt>
                <c:pt idx="3952">
                  <c:v>4656.1000000000004</c:v>
                </c:pt>
                <c:pt idx="3953">
                  <c:v>4655.5</c:v>
                </c:pt>
                <c:pt idx="3954">
                  <c:v>4655.3</c:v>
                </c:pt>
                <c:pt idx="3955">
                  <c:v>4650.5</c:v>
                </c:pt>
                <c:pt idx="3956">
                  <c:v>4649.6000000000004</c:v>
                </c:pt>
                <c:pt idx="3957">
                  <c:v>4648.6000000000004</c:v>
                </c:pt>
                <c:pt idx="3958">
                  <c:v>4644.3999999999996</c:v>
                </c:pt>
                <c:pt idx="3959">
                  <c:v>4644.3</c:v>
                </c:pt>
                <c:pt idx="3960">
                  <c:v>4643.5</c:v>
                </c:pt>
                <c:pt idx="3961">
                  <c:v>4640.3999999999996</c:v>
                </c:pt>
                <c:pt idx="3962">
                  <c:v>4640.2</c:v>
                </c:pt>
                <c:pt idx="3963">
                  <c:v>4639.5</c:v>
                </c:pt>
                <c:pt idx="3964">
                  <c:v>4639.3</c:v>
                </c:pt>
                <c:pt idx="3965">
                  <c:v>4639</c:v>
                </c:pt>
                <c:pt idx="3966">
                  <c:v>4633.3</c:v>
                </c:pt>
                <c:pt idx="3967">
                  <c:v>4631.8</c:v>
                </c:pt>
                <c:pt idx="3968">
                  <c:v>4631.5</c:v>
                </c:pt>
                <c:pt idx="3969">
                  <c:v>4631.5</c:v>
                </c:pt>
                <c:pt idx="3970">
                  <c:v>4631.3999999999996</c:v>
                </c:pt>
                <c:pt idx="3971">
                  <c:v>4630.5</c:v>
                </c:pt>
                <c:pt idx="3972">
                  <c:v>4628.5</c:v>
                </c:pt>
                <c:pt idx="3973">
                  <c:v>4626.1000000000004</c:v>
                </c:pt>
                <c:pt idx="3974">
                  <c:v>4625</c:v>
                </c:pt>
                <c:pt idx="3975">
                  <c:v>4623.6000000000004</c:v>
                </c:pt>
                <c:pt idx="3976">
                  <c:v>4623.1000000000004</c:v>
                </c:pt>
                <c:pt idx="3977">
                  <c:v>4620.3</c:v>
                </c:pt>
                <c:pt idx="3978">
                  <c:v>4620</c:v>
                </c:pt>
                <c:pt idx="3979">
                  <c:v>4614.3</c:v>
                </c:pt>
                <c:pt idx="3980">
                  <c:v>4613.3</c:v>
                </c:pt>
                <c:pt idx="3981">
                  <c:v>4612.6000000000004</c:v>
                </c:pt>
                <c:pt idx="3982">
                  <c:v>4611.7</c:v>
                </c:pt>
                <c:pt idx="3983">
                  <c:v>4611</c:v>
                </c:pt>
                <c:pt idx="3984">
                  <c:v>4610.2</c:v>
                </c:pt>
                <c:pt idx="3985">
                  <c:v>4609.6000000000004</c:v>
                </c:pt>
                <c:pt idx="3986">
                  <c:v>4608.7</c:v>
                </c:pt>
                <c:pt idx="3987">
                  <c:v>4608.3999999999996</c:v>
                </c:pt>
                <c:pt idx="3988">
                  <c:v>4607</c:v>
                </c:pt>
                <c:pt idx="3989">
                  <c:v>4607</c:v>
                </c:pt>
                <c:pt idx="3990">
                  <c:v>4605.7</c:v>
                </c:pt>
                <c:pt idx="3991">
                  <c:v>4604.3999999999996</c:v>
                </c:pt>
                <c:pt idx="3992">
                  <c:v>4604.3</c:v>
                </c:pt>
                <c:pt idx="3993">
                  <c:v>4604.3</c:v>
                </c:pt>
                <c:pt idx="3994">
                  <c:v>4604</c:v>
                </c:pt>
                <c:pt idx="3995">
                  <c:v>4603.8999999999996</c:v>
                </c:pt>
                <c:pt idx="3996">
                  <c:v>4603.8</c:v>
                </c:pt>
                <c:pt idx="3997">
                  <c:v>4603.3999999999996</c:v>
                </c:pt>
                <c:pt idx="3998">
                  <c:v>4601.3</c:v>
                </c:pt>
                <c:pt idx="3999">
                  <c:v>4599.8</c:v>
                </c:pt>
                <c:pt idx="4000">
                  <c:v>4599.1000000000004</c:v>
                </c:pt>
                <c:pt idx="4001">
                  <c:v>4598.3</c:v>
                </c:pt>
                <c:pt idx="4002">
                  <c:v>4598.1000000000004</c:v>
                </c:pt>
                <c:pt idx="4003">
                  <c:v>4597.8999999999996</c:v>
                </c:pt>
                <c:pt idx="4004">
                  <c:v>4595</c:v>
                </c:pt>
                <c:pt idx="4005">
                  <c:v>4594.7</c:v>
                </c:pt>
                <c:pt idx="4006">
                  <c:v>4594.3</c:v>
                </c:pt>
                <c:pt idx="4007">
                  <c:v>4593.2</c:v>
                </c:pt>
                <c:pt idx="4008">
                  <c:v>4591.7</c:v>
                </c:pt>
                <c:pt idx="4009">
                  <c:v>4591.5</c:v>
                </c:pt>
                <c:pt idx="4010">
                  <c:v>4589.6000000000004</c:v>
                </c:pt>
                <c:pt idx="4011">
                  <c:v>4589.3</c:v>
                </c:pt>
                <c:pt idx="4012">
                  <c:v>4589.3</c:v>
                </c:pt>
                <c:pt idx="4013">
                  <c:v>4586.2</c:v>
                </c:pt>
                <c:pt idx="4014">
                  <c:v>4583.1000000000004</c:v>
                </c:pt>
                <c:pt idx="4015">
                  <c:v>4581.8999999999996</c:v>
                </c:pt>
                <c:pt idx="4016">
                  <c:v>4580.1000000000004</c:v>
                </c:pt>
                <c:pt idx="4017">
                  <c:v>4577.8999999999996</c:v>
                </c:pt>
                <c:pt idx="4018">
                  <c:v>4577.6000000000004</c:v>
                </c:pt>
                <c:pt idx="4019">
                  <c:v>4577.5</c:v>
                </c:pt>
                <c:pt idx="4020">
                  <c:v>4577.3</c:v>
                </c:pt>
                <c:pt idx="4021">
                  <c:v>4574.8</c:v>
                </c:pt>
                <c:pt idx="4022">
                  <c:v>4574.5</c:v>
                </c:pt>
                <c:pt idx="4023">
                  <c:v>4570.7</c:v>
                </c:pt>
                <c:pt idx="4024">
                  <c:v>4570.6000000000004</c:v>
                </c:pt>
                <c:pt idx="4025">
                  <c:v>4569.3</c:v>
                </c:pt>
                <c:pt idx="4026">
                  <c:v>4569</c:v>
                </c:pt>
                <c:pt idx="4027">
                  <c:v>4566.8</c:v>
                </c:pt>
                <c:pt idx="4028">
                  <c:v>4566.3999999999996</c:v>
                </c:pt>
                <c:pt idx="4029">
                  <c:v>4566.3</c:v>
                </c:pt>
                <c:pt idx="4030">
                  <c:v>4564.5</c:v>
                </c:pt>
                <c:pt idx="4031">
                  <c:v>4564.2</c:v>
                </c:pt>
                <c:pt idx="4032">
                  <c:v>4562.3999999999996</c:v>
                </c:pt>
                <c:pt idx="4033">
                  <c:v>4560.1000000000004</c:v>
                </c:pt>
                <c:pt idx="4034">
                  <c:v>4559.8</c:v>
                </c:pt>
                <c:pt idx="4035">
                  <c:v>4558.3</c:v>
                </c:pt>
                <c:pt idx="4036">
                  <c:v>4555</c:v>
                </c:pt>
                <c:pt idx="4037">
                  <c:v>4554</c:v>
                </c:pt>
                <c:pt idx="4038">
                  <c:v>4551</c:v>
                </c:pt>
                <c:pt idx="4039">
                  <c:v>4550.8</c:v>
                </c:pt>
                <c:pt idx="4040">
                  <c:v>4548.6000000000004</c:v>
                </c:pt>
                <c:pt idx="4041">
                  <c:v>4548.2</c:v>
                </c:pt>
                <c:pt idx="4042">
                  <c:v>4544.8</c:v>
                </c:pt>
                <c:pt idx="4043">
                  <c:v>4544.6000000000004</c:v>
                </c:pt>
                <c:pt idx="4044">
                  <c:v>4544.1000000000004</c:v>
                </c:pt>
                <c:pt idx="4045">
                  <c:v>4543.2</c:v>
                </c:pt>
                <c:pt idx="4046">
                  <c:v>4542.2</c:v>
                </c:pt>
                <c:pt idx="4047">
                  <c:v>4542.1000000000004</c:v>
                </c:pt>
                <c:pt idx="4048">
                  <c:v>4541.8</c:v>
                </c:pt>
                <c:pt idx="4049">
                  <c:v>4539.3999999999996</c:v>
                </c:pt>
                <c:pt idx="4050">
                  <c:v>4538.3999999999996</c:v>
                </c:pt>
                <c:pt idx="4051">
                  <c:v>4534.8</c:v>
                </c:pt>
                <c:pt idx="4052">
                  <c:v>4534.3</c:v>
                </c:pt>
                <c:pt idx="4053">
                  <c:v>4533.5</c:v>
                </c:pt>
                <c:pt idx="4054">
                  <c:v>4533.5</c:v>
                </c:pt>
                <c:pt idx="4055">
                  <c:v>4531.5</c:v>
                </c:pt>
                <c:pt idx="4056">
                  <c:v>4531.2</c:v>
                </c:pt>
                <c:pt idx="4057">
                  <c:v>4531.2</c:v>
                </c:pt>
                <c:pt idx="4058">
                  <c:v>4530.1000000000004</c:v>
                </c:pt>
                <c:pt idx="4059">
                  <c:v>4528.5</c:v>
                </c:pt>
                <c:pt idx="4060">
                  <c:v>4527.8</c:v>
                </c:pt>
                <c:pt idx="4061">
                  <c:v>4525.5</c:v>
                </c:pt>
                <c:pt idx="4062">
                  <c:v>4525</c:v>
                </c:pt>
                <c:pt idx="4063">
                  <c:v>4523.8</c:v>
                </c:pt>
                <c:pt idx="4064">
                  <c:v>4523.5</c:v>
                </c:pt>
                <c:pt idx="4065">
                  <c:v>4523.2</c:v>
                </c:pt>
                <c:pt idx="4066">
                  <c:v>4522.8</c:v>
                </c:pt>
                <c:pt idx="4067">
                  <c:v>4521.7</c:v>
                </c:pt>
                <c:pt idx="4068">
                  <c:v>4520.2</c:v>
                </c:pt>
                <c:pt idx="4069">
                  <c:v>4519</c:v>
                </c:pt>
                <c:pt idx="4070">
                  <c:v>4518.8999999999996</c:v>
                </c:pt>
                <c:pt idx="4071">
                  <c:v>4518.3</c:v>
                </c:pt>
                <c:pt idx="4072">
                  <c:v>4518.2</c:v>
                </c:pt>
                <c:pt idx="4073">
                  <c:v>4517.8999999999996</c:v>
                </c:pt>
                <c:pt idx="4074">
                  <c:v>4516.3999999999996</c:v>
                </c:pt>
                <c:pt idx="4075">
                  <c:v>4516.3999999999996</c:v>
                </c:pt>
                <c:pt idx="4076">
                  <c:v>4515.2</c:v>
                </c:pt>
                <c:pt idx="4077">
                  <c:v>4514</c:v>
                </c:pt>
                <c:pt idx="4078">
                  <c:v>4512.6000000000004</c:v>
                </c:pt>
                <c:pt idx="4079">
                  <c:v>4511.8999999999996</c:v>
                </c:pt>
                <c:pt idx="4080">
                  <c:v>4511.6000000000004</c:v>
                </c:pt>
                <c:pt idx="4081">
                  <c:v>4511.1000000000004</c:v>
                </c:pt>
                <c:pt idx="4082">
                  <c:v>4511</c:v>
                </c:pt>
                <c:pt idx="4083">
                  <c:v>4508.6000000000004</c:v>
                </c:pt>
                <c:pt idx="4084">
                  <c:v>4508.3999999999996</c:v>
                </c:pt>
                <c:pt idx="4085">
                  <c:v>4506.2</c:v>
                </c:pt>
                <c:pt idx="4086">
                  <c:v>4505.5</c:v>
                </c:pt>
                <c:pt idx="4087">
                  <c:v>4505.3</c:v>
                </c:pt>
                <c:pt idx="4088">
                  <c:v>4505.1000000000004</c:v>
                </c:pt>
                <c:pt idx="4089">
                  <c:v>4503.8999999999996</c:v>
                </c:pt>
                <c:pt idx="4090">
                  <c:v>4502.1000000000004</c:v>
                </c:pt>
                <c:pt idx="4091">
                  <c:v>4501.6000000000004</c:v>
                </c:pt>
                <c:pt idx="4092">
                  <c:v>4501.2</c:v>
                </c:pt>
                <c:pt idx="4093">
                  <c:v>4496.8999999999996</c:v>
                </c:pt>
                <c:pt idx="4094">
                  <c:v>4496.5</c:v>
                </c:pt>
                <c:pt idx="4095">
                  <c:v>4496.5</c:v>
                </c:pt>
                <c:pt idx="4096">
                  <c:v>4495.8</c:v>
                </c:pt>
                <c:pt idx="4097">
                  <c:v>4494.6000000000004</c:v>
                </c:pt>
                <c:pt idx="4098">
                  <c:v>4494.5</c:v>
                </c:pt>
                <c:pt idx="4099">
                  <c:v>4494</c:v>
                </c:pt>
                <c:pt idx="4100">
                  <c:v>4492.3</c:v>
                </c:pt>
                <c:pt idx="4101">
                  <c:v>4491.8999999999996</c:v>
                </c:pt>
                <c:pt idx="4102">
                  <c:v>4490.8</c:v>
                </c:pt>
                <c:pt idx="4103">
                  <c:v>4489.6000000000004</c:v>
                </c:pt>
                <c:pt idx="4104">
                  <c:v>4489.5</c:v>
                </c:pt>
                <c:pt idx="4105">
                  <c:v>4488.6000000000004</c:v>
                </c:pt>
                <c:pt idx="4106">
                  <c:v>4488.6000000000004</c:v>
                </c:pt>
                <c:pt idx="4107">
                  <c:v>4488.2</c:v>
                </c:pt>
                <c:pt idx="4108">
                  <c:v>4487.8999999999996</c:v>
                </c:pt>
                <c:pt idx="4109">
                  <c:v>4487.5</c:v>
                </c:pt>
                <c:pt idx="4110">
                  <c:v>4484.3999999999996</c:v>
                </c:pt>
                <c:pt idx="4111">
                  <c:v>4483.7</c:v>
                </c:pt>
                <c:pt idx="4112">
                  <c:v>4483.7</c:v>
                </c:pt>
                <c:pt idx="4113">
                  <c:v>4483.1000000000004</c:v>
                </c:pt>
                <c:pt idx="4114">
                  <c:v>4482.2</c:v>
                </c:pt>
                <c:pt idx="4115">
                  <c:v>4480.8999999999996</c:v>
                </c:pt>
                <c:pt idx="4116">
                  <c:v>4480</c:v>
                </c:pt>
                <c:pt idx="4117">
                  <c:v>4479.8999999999996</c:v>
                </c:pt>
                <c:pt idx="4118">
                  <c:v>4476.2</c:v>
                </c:pt>
                <c:pt idx="4119">
                  <c:v>4476.1000000000004</c:v>
                </c:pt>
                <c:pt idx="4120">
                  <c:v>4475.7</c:v>
                </c:pt>
                <c:pt idx="4121">
                  <c:v>4474.3</c:v>
                </c:pt>
                <c:pt idx="4122">
                  <c:v>4472.6000000000004</c:v>
                </c:pt>
                <c:pt idx="4123">
                  <c:v>4470.8999999999996</c:v>
                </c:pt>
                <c:pt idx="4124">
                  <c:v>4470.5</c:v>
                </c:pt>
                <c:pt idx="4125">
                  <c:v>4469.6000000000004</c:v>
                </c:pt>
                <c:pt idx="4126">
                  <c:v>4469.1000000000004</c:v>
                </c:pt>
                <c:pt idx="4127">
                  <c:v>4468.8999999999996</c:v>
                </c:pt>
                <c:pt idx="4128">
                  <c:v>4468.3999999999996</c:v>
                </c:pt>
                <c:pt idx="4129">
                  <c:v>4467.8</c:v>
                </c:pt>
                <c:pt idx="4130">
                  <c:v>4467.8</c:v>
                </c:pt>
                <c:pt idx="4131">
                  <c:v>4467.3999999999996</c:v>
                </c:pt>
                <c:pt idx="4132">
                  <c:v>4466.1000000000004</c:v>
                </c:pt>
                <c:pt idx="4133">
                  <c:v>4465.8999999999996</c:v>
                </c:pt>
                <c:pt idx="4134">
                  <c:v>4465.1000000000004</c:v>
                </c:pt>
                <c:pt idx="4135">
                  <c:v>4464.3999999999996</c:v>
                </c:pt>
                <c:pt idx="4136">
                  <c:v>4463.3</c:v>
                </c:pt>
                <c:pt idx="4137">
                  <c:v>4461.8</c:v>
                </c:pt>
                <c:pt idx="4138">
                  <c:v>4459.5</c:v>
                </c:pt>
                <c:pt idx="4139">
                  <c:v>4457.5</c:v>
                </c:pt>
                <c:pt idx="4140">
                  <c:v>4457.1000000000004</c:v>
                </c:pt>
                <c:pt idx="4141">
                  <c:v>4455.8</c:v>
                </c:pt>
                <c:pt idx="4142">
                  <c:v>4453.8</c:v>
                </c:pt>
                <c:pt idx="4143">
                  <c:v>4452.8999999999996</c:v>
                </c:pt>
                <c:pt idx="4144">
                  <c:v>4451</c:v>
                </c:pt>
                <c:pt idx="4145">
                  <c:v>4450.1000000000004</c:v>
                </c:pt>
                <c:pt idx="4146">
                  <c:v>4448.3999999999996</c:v>
                </c:pt>
                <c:pt idx="4147">
                  <c:v>4448</c:v>
                </c:pt>
                <c:pt idx="4148">
                  <c:v>4447.7</c:v>
                </c:pt>
                <c:pt idx="4149">
                  <c:v>4446.2</c:v>
                </c:pt>
                <c:pt idx="4150">
                  <c:v>4445.6000000000004</c:v>
                </c:pt>
                <c:pt idx="4151">
                  <c:v>4445.3</c:v>
                </c:pt>
                <c:pt idx="4152">
                  <c:v>4444.7</c:v>
                </c:pt>
                <c:pt idx="4153">
                  <c:v>4444.5</c:v>
                </c:pt>
                <c:pt idx="4154">
                  <c:v>4444.5</c:v>
                </c:pt>
                <c:pt idx="4155">
                  <c:v>4444.3999999999996</c:v>
                </c:pt>
                <c:pt idx="4156">
                  <c:v>4442.7</c:v>
                </c:pt>
                <c:pt idx="4157">
                  <c:v>4441.3999999999996</c:v>
                </c:pt>
                <c:pt idx="4158">
                  <c:v>4438.7</c:v>
                </c:pt>
                <c:pt idx="4159">
                  <c:v>4438.5</c:v>
                </c:pt>
                <c:pt idx="4160">
                  <c:v>4437.1000000000004</c:v>
                </c:pt>
                <c:pt idx="4161">
                  <c:v>4436.6000000000004</c:v>
                </c:pt>
                <c:pt idx="4162">
                  <c:v>4434.8</c:v>
                </c:pt>
                <c:pt idx="4163">
                  <c:v>4433.5</c:v>
                </c:pt>
                <c:pt idx="4164">
                  <c:v>4433.3</c:v>
                </c:pt>
                <c:pt idx="4165">
                  <c:v>4433.3</c:v>
                </c:pt>
                <c:pt idx="4166">
                  <c:v>4433.3</c:v>
                </c:pt>
                <c:pt idx="4167">
                  <c:v>4432.2</c:v>
                </c:pt>
                <c:pt idx="4168">
                  <c:v>4431.8</c:v>
                </c:pt>
                <c:pt idx="4169">
                  <c:v>4431.5</c:v>
                </c:pt>
                <c:pt idx="4170">
                  <c:v>4430.5</c:v>
                </c:pt>
                <c:pt idx="4171">
                  <c:v>4429.7</c:v>
                </c:pt>
                <c:pt idx="4172">
                  <c:v>4429.7</c:v>
                </c:pt>
                <c:pt idx="4173">
                  <c:v>4428.8999999999996</c:v>
                </c:pt>
                <c:pt idx="4174">
                  <c:v>4428.5</c:v>
                </c:pt>
                <c:pt idx="4175">
                  <c:v>4423.5</c:v>
                </c:pt>
                <c:pt idx="4176">
                  <c:v>4422.2</c:v>
                </c:pt>
                <c:pt idx="4177">
                  <c:v>4422</c:v>
                </c:pt>
                <c:pt idx="4178">
                  <c:v>4421.7</c:v>
                </c:pt>
                <c:pt idx="4179">
                  <c:v>4420</c:v>
                </c:pt>
                <c:pt idx="4180">
                  <c:v>4418.1000000000004</c:v>
                </c:pt>
                <c:pt idx="4181">
                  <c:v>4416.7</c:v>
                </c:pt>
                <c:pt idx="4182">
                  <c:v>4415.6000000000004</c:v>
                </c:pt>
                <c:pt idx="4183">
                  <c:v>4413.8</c:v>
                </c:pt>
                <c:pt idx="4184">
                  <c:v>4413.6000000000004</c:v>
                </c:pt>
                <c:pt idx="4185">
                  <c:v>4413.2</c:v>
                </c:pt>
                <c:pt idx="4186">
                  <c:v>4411.8999999999996</c:v>
                </c:pt>
                <c:pt idx="4187">
                  <c:v>4411.5</c:v>
                </c:pt>
                <c:pt idx="4188">
                  <c:v>4410.2</c:v>
                </c:pt>
                <c:pt idx="4189">
                  <c:v>4406.7</c:v>
                </c:pt>
                <c:pt idx="4190">
                  <c:v>4405</c:v>
                </c:pt>
                <c:pt idx="4191">
                  <c:v>4404.8</c:v>
                </c:pt>
                <c:pt idx="4192">
                  <c:v>4402.5</c:v>
                </c:pt>
                <c:pt idx="4193">
                  <c:v>4401.6000000000004</c:v>
                </c:pt>
                <c:pt idx="4194">
                  <c:v>4401.5</c:v>
                </c:pt>
                <c:pt idx="4195">
                  <c:v>4401.3</c:v>
                </c:pt>
                <c:pt idx="4196">
                  <c:v>4400.7</c:v>
                </c:pt>
                <c:pt idx="4197">
                  <c:v>4398.1000000000004</c:v>
                </c:pt>
                <c:pt idx="4198">
                  <c:v>4397</c:v>
                </c:pt>
                <c:pt idx="4199">
                  <c:v>4396.1000000000004</c:v>
                </c:pt>
                <c:pt idx="4200">
                  <c:v>4395.3</c:v>
                </c:pt>
                <c:pt idx="4201">
                  <c:v>4394.6000000000004</c:v>
                </c:pt>
                <c:pt idx="4202">
                  <c:v>4394.2</c:v>
                </c:pt>
                <c:pt idx="4203">
                  <c:v>4393.8999999999996</c:v>
                </c:pt>
                <c:pt idx="4204">
                  <c:v>4391.3</c:v>
                </c:pt>
                <c:pt idx="4205">
                  <c:v>4390.5</c:v>
                </c:pt>
                <c:pt idx="4206">
                  <c:v>4390.3</c:v>
                </c:pt>
                <c:pt idx="4207">
                  <c:v>4390</c:v>
                </c:pt>
                <c:pt idx="4208">
                  <c:v>4388.7</c:v>
                </c:pt>
                <c:pt idx="4209">
                  <c:v>4387.6000000000004</c:v>
                </c:pt>
                <c:pt idx="4210">
                  <c:v>4384.5</c:v>
                </c:pt>
                <c:pt idx="4211">
                  <c:v>4383.8999999999996</c:v>
                </c:pt>
                <c:pt idx="4212">
                  <c:v>4383.7</c:v>
                </c:pt>
                <c:pt idx="4213">
                  <c:v>4382.6000000000004</c:v>
                </c:pt>
                <c:pt idx="4214">
                  <c:v>4381</c:v>
                </c:pt>
                <c:pt idx="4215">
                  <c:v>4379.7</c:v>
                </c:pt>
                <c:pt idx="4216">
                  <c:v>4379.2</c:v>
                </c:pt>
                <c:pt idx="4217">
                  <c:v>4377.8999999999996</c:v>
                </c:pt>
                <c:pt idx="4218">
                  <c:v>4377.8</c:v>
                </c:pt>
                <c:pt idx="4219">
                  <c:v>4375.8</c:v>
                </c:pt>
                <c:pt idx="4220">
                  <c:v>4375.5</c:v>
                </c:pt>
                <c:pt idx="4221">
                  <c:v>4374.6000000000004</c:v>
                </c:pt>
                <c:pt idx="4222">
                  <c:v>4372.7</c:v>
                </c:pt>
                <c:pt idx="4223">
                  <c:v>4371.2</c:v>
                </c:pt>
                <c:pt idx="4224">
                  <c:v>4370.8</c:v>
                </c:pt>
                <c:pt idx="4225">
                  <c:v>4368.3</c:v>
                </c:pt>
                <c:pt idx="4226">
                  <c:v>4365.5</c:v>
                </c:pt>
                <c:pt idx="4227">
                  <c:v>4364.7</c:v>
                </c:pt>
                <c:pt idx="4228">
                  <c:v>4361.6000000000004</c:v>
                </c:pt>
                <c:pt idx="4229">
                  <c:v>4360</c:v>
                </c:pt>
                <c:pt idx="4230">
                  <c:v>4359</c:v>
                </c:pt>
                <c:pt idx="4231">
                  <c:v>4357.6000000000004</c:v>
                </c:pt>
                <c:pt idx="4232">
                  <c:v>4357.3</c:v>
                </c:pt>
                <c:pt idx="4233">
                  <c:v>4355.3999999999996</c:v>
                </c:pt>
                <c:pt idx="4234">
                  <c:v>4351.8999999999996</c:v>
                </c:pt>
                <c:pt idx="4235">
                  <c:v>4350.8</c:v>
                </c:pt>
                <c:pt idx="4236">
                  <c:v>4349.1000000000004</c:v>
                </c:pt>
                <c:pt idx="4237">
                  <c:v>4348.3999999999996</c:v>
                </c:pt>
                <c:pt idx="4238">
                  <c:v>4347.5</c:v>
                </c:pt>
                <c:pt idx="4239">
                  <c:v>4347.1000000000004</c:v>
                </c:pt>
                <c:pt idx="4240">
                  <c:v>4346.2</c:v>
                </c:pt>
                <c:pt idx="4241">
                  <c:v>4343.7</c:v>
                </c:pt>
                <c:pt idx="4242">
                  <c:v>4343.3999999999996</c:v>
                </c:pt>
                <c:pt idx="4243">
                  <c:v>4340.8</c:v>
                </c:pt>
                <c:pt idx="4244">
                  <c:v>4340.6000000000004</c:v>
                </c:pt>
                <c:pt idx="4245">
                  <c:v>4340.3999999999996</c:v>
                </c:pt>
                <c:pt idx="4246">
                  <c:v>4337.5</c:v>
                </c:pt>
                <c:pt idx="4247">
                  <c:v>4336.6000000000004</c:v>
                </c:pt>
                <c:pt idx="4248">
                  <c:v>4336.5</c:v>
                </c:pt>
                <c:pt idx="4249">
                  <c:v>4335.7</c:v>
                </c:pt>
                <c:pt idx="4250">
                  <c:v>4335.3999999999996</c:v>
                </c:pt>
                <c:pt idx="4251">
                  <c:v>4335</c:v>
                </c:pt>
                <c:pt idx="4252">
                  <c:v>4334.8999999999996</c:v>
                </c:pt>
                <c:pt idx="4253">
                  <c:v>4333.8999999999996</c:v>
                </c:pt>
                <c:pt idx="4254">
                  <c:v>4333.3999999999996</c:v>
                </c:pt>
                <c:pt idx="4255">
                  <c:v>4333.3</c:v>
                </c:pt>
                <c:pt idx="4256">
                  <c:v>4331.3999999999996</c:v>
                </c:pt>
                <c:pt idx="4257">
                  <c:v>4329.7</c:v>
                </c:pt>
                <c:pt idx="4258">
                  <c:v>4329.3999999999996</c:v>
                </c:pt>
                <c:pt idx="4259">
                  <c:v>4328.1000000000004</c:v>
                </c:pt>
                <c:pt idx="4260">
                  <c:v>4326.3999999999996</c:v>
                </c:pt>
                <c:pt idx="4261">
                  <c:v>4325.5</c:v>
                </c:pt>
                <c:pt idx="4262">
                  <c:v>4322.8999999999996</c:v>
                </c:pt>
                <c:pt idx="4263">
                  <c:v>4322.1000000000004</c:v>
                </c:pt>
                <c:pt idx="4264">
                  <c:v>4321.5</c:v>
                </c:pt>
                <c:pt idx="4265">
                  <c:v>4320.5</c:v>
                </c:pt>
                <c:pt idx="4266">
                  <c:v>4319.7</c:v>
                </c:pt>
                <c:pt idx="4267">
                  <c:v>4319.5</c:v>
                </c:pt>
                <c:pt idx="4268">
                  <c:v>4319.3</c:v>
                </c:pt>
                <c:pt idx="4269">
                  <c:v>4317.5</c:v>
                </c:pt>
                <c:pt idx="4270">
                  <c:v>4317.2</c:v>
                </c:pt>
                <c:pt idx="4271">
                  <c:v>4315.6000000000004</c:v>
                </c:pt>
                <c:pt idx="4272">
                  <c:v>4312.2</c:v>
                </c:pt>
                <c:pt idx="4273">
                  <c:v>4309.8</c:v>
                </c:pt>
                <c:pt idx="4274">
                  <c:v>4308.3</c:v>
                </c:pt>
                <c:pt idx="4275">
                  <c:v>4301.8999999999996</c:v>
                </c:pt>
                <c:pt idx="4276">
                  <c:v>4301.8</c:v>
                </c:pt>
                <c:pt idx="4277">
                  <c:v>4301.7</c:v>
                </c:pt>
                <c:pt idx="4278">
                  <c:v>4301.1000000000004</c:v>
                </c:pt>
                <c:pt idx="4279">
                  <c:v>4300.8</c:v>
                </c:pt>
                <c:pt idx="4280">
                  <c:v>4300.7</c:v>
                </c:pt>
                <c:pt idx="4281">
                  <c:v>4300.2</c:v>
                </c:pt>
                <c:pt idx="4282">
                  <c:v>4297.6000000000004</c:v>
                </c:pt>
                <c:pt idx="4283">
                  <c:v>4295.8</c:v>
                </c:pt>
                <c:pt idx="4284">
                  <c:v>4293.5</c:v>
                </c:pt>
                <c:pt idx="4285">
                  <c:v>4292.6000000000004</c:v>
                </c:pt>
                <c:pt idx="4286">
                  <c:v>4291.1000000000004</c:v>
                </c:pt>
                <c:pt idx="4287">
                  <c:v>4290.8999999999996</c:v>
                </c:pt>
                <c:pt idx="4288">
                  <c:v>4290.6000000000004</c:v>
                </c:pt>
                <c:pt idx="4289">
                  <c:v>4290.1000000000004</c:v>
                </c:pt>
                <c:pt idx="4290">
                  <c:v>4289.6000000000004</c:v>
                </c:pt>
                <c:pt idx="4291">
                  <c:v>4289.2</c:v>
                </c:pt>
                <c:pt idx="4292">
                  <c:v>4287.8999999999996</c:v>
                </c:pt>
                <c:pt idx="4293">
                  <c:v>4285.5</c:v>
                </c:pt>
                <c:pt idx="4294">
                  <c:v>4285</c:v>
                </c:pt>
                <c:pt idx="4295">
                  <c:v>4284.7</c:v>
                </c:pt>
                <c:pt idx="4296">
                  <c:v>4283.2</c:v>
                </c:pt>
                <c:pt idx="4297">
                  <c:v>4283.1000000000004</c:v>
                </c:pt>
                <c:pt idx="4298">
                  <c:v>4282.3999999999996</c:v>
                </c:pt>
                <c:pt idx="4299">
                  <c:v>4282.1000000000004</c:v>
                </c:pt>
                <c:pt idx="4300">
                  <c:v>4281.3</c:v>
                </c:pt>
                <c:pt idx="4301">
                  <c:v>4280.6000000000004</c:v>
                </c:pt>
                <c:pt idx="4302">
                  <c:v>4279</c:v>
                </c:pt>
                <c:pt idx="4303">
                  <c:v>4277.5</c:v>
                </c:pt>
                <c:pt idx="4304">
                  <c:v>4275.6000000000004</c:v>
                </c:pt>
                <c:pt idx="4305">
                  <c:v>4275</c:v>
                </c:pt>
                <c:pt idx="4306">
                  <c:v>4273.3999999999996</c:v>
                </c:pt>
                <c:pt idx="4307">
                  <c:v>4272.1000000000004</c:v>
                </c:pt>
                <c:pt idx="4308">
                  <c:v>4272</c:v>
                </c:pt>
                <c:pt idx="4309">
                  <c:v>4271.2</c:v>
                </c:pt>
                <c:pt idx="4310">
                  <c:v>4270.8</c:v>
                </c:pt>
                <c:pt idx="4311">
                  <c:v>4268.5</c:v>
                </c:pt>
                <c:pt idx="4312">
                  <c:v>4267.3</c:v>
                </c:pt>
                <c:pt idx="4313">
                  <c:v>4267.3</c:v>
                </c:pt>
                <c:pt idx="4314">
                  <c:v>4267.1000000000004</c:v>
                </c:pt>
                <c:pt idx="4315">
                  <c:v>4265.5</c:v>
                </c:pt>
                <c:pt idx="4316">
                  <c:v>4265.1000000000004</c:v>
                </c:pt>
                <c:pt idx="4317">
                  <c:v>4264.8</c:v>
                </c:pt>
                <c:pt idx="4318">
                  <c:v>4264.5</c:v>
                </c:pt>
                <c:pt idx="4319">
                  <c:v>4263.5</c:v>
                </c:pt>
                <c:pt idx="4320">
                  <c:v>4263.1000000000004</c:v>
                </c:pt>
                <c:pt idx="4321">
                  <c:v>4263.1000000000004</c:v>
                </c:pt>
                <c:pt idx="4322">
                  <c:v>4262.5</c:v>
                </c:pt>
                <c:pt idx="4323">
                  <c:v>4259.5</c:v>
                </c:pt>
                <c:pt idx="4324">
                  <c:v>4258.5</c:v>
                </c:pt>
                <c:pt idx="4325">
                  <c:v>4257.1000000000004</c:v>
                </c:pt>
                <c:pt idx="4326">
                  <c:v>4255.3</c:v>
                </c:pt>
                <c:pt idx="4327">
                  <c:v>4255.1000000000004</c:v>
                </c:pt>
                <c:pt idx="4328">
                  <c:v>4254.8999999999996</c:v>
                </c:pt>
                <c:pt idx="4329">
                  <c:v>4253.8999999999996</c:v>
                </c:pt>
                <c:pt idx="4330">
                  <c:v>4253.2</c:v>
                </c:pt>
                <c:pt idx="4331">
                  <c:v>4252.8999999999996</c:v>
                </c:pt>
                <c:pt idx="4332">
                  <c:v>4250.8999999999996</c:v>
                </c:pt>
                <c:pt idx="4333">
                  <c:v>4250.2</c:v>
                </c:pt>
                <c:pt idx="4334">
                  <c:v>4249.8</c:v>
                </c:pt>
                <c:pt idx="4335">
                  <c:v>4249.3</c:v>
                </c:pt>
                <c:pt idx="4336">
                  <c:v>4248.8</c:v>
                </c:pt>
                <c:pt idx="4337">
                  <c:v>4248.2</c:v>
                </c:pt>
                <c:pt idx="4338">
                  <c:v>4247.1000000000004</c:v>
                </c:pt>
                <c:pt idx="4339">
                  <c:v>4245.3999999999996</c:v>
                </c:pt>
                <c:pt idx="4340">
                  <c:v>4242.2</c:v>
                </c:pt>
                <c:pt idx="4341">
                  <c:v>4241.3</c:v>
                </c:pt>
                <c:pt idx="4342">
                  <c:v>4239.8</c:v>
                </c:pt>
                <c:pt idx="4343">
                  <c:v>4239.7</c:v>
                </c:pt>
                <c:pt idx="4344">
                  <c:v>4239.3</c:v>
                </c:pt>
                <c:pt idx="4345">
                  <c:v>4238</c:v>
                </c:pt>
                <c:pt idx="4346">
                  <c:v>4237</c:v>
                </c:pt>
                <c:pt idx="4347">
                  <c:v>4233.3999999999996</c:v>
                </c:pt>
                <c:pt idx="4348">
                  <c:v>4232.7</c:v>
                </c:pt>
                <c:pt idx="4349">
                  <c:v>4232.3</c:v>
                </c:pt>
                <c:pt idx="4350">
                  <c:v>4230.7</c:v>
                </c:pt>
                <c:pt idx="4351">
                  <c:v>4230.5</c:v>
                </c:pt>
                <c:pt idx="4352">
                  <c:v>4229.1000000000004</c:v>
                </c:pt>
                <c:pt idx="4353">
                  <c:v>4225.8</c:v>
                </c:pt>
                <c:pt idx="4354">
                  <c:v>4225.3</c:v>
                </c:pt>
                <c:pt idx="4355">
                  <c:v>4224.3</c:v>
                </c:pt>
                <c:pt idx="4356">
                  <c:v>4222</c:v>
                </c:pt>
                <c:pt idx="4357">
                  <c:v>4220.6000000000004</c:v>
                </c:pt>
                <c:pt idx="4358">
                  <c:v>4220.5</c:v>
                </c:pt>
                <c:pt idx="4359">
                  <c:v>4219.6000000000004</c:v>
                </c:pt>
                <c:pt idx="4360">
                  <c:v>4219.5</c:v>
                </c:pt>
                <c:pt idx="4361">
                  <c:v>4219.5</c:v>
                </c:pt>
                <c:pt idx="4362">
                  <c:v>4219.3</c:v>
                </c:pt>
                <c:pt idx="4363">
                  <c:v>4219.1000000000004</c:v>
                </c:pt>
                <c:pt idx="4364">
                  <c:v>4216.8</c:v>
                </c:pt>
                <c:pt idx="4365">
                  <c:v>4215.6000000000004</c:v>
                </c:pt>
                <c:pt idx="4366">
                  <c:v>4215.2</c:v>
                </c:pt>
                <c:pt idx="4367">
                  <c:v>4215.1000000000004</c:v>
                </c:pt>
                <c:pt idx="4368">
                  <c:v>4212.3999999999996</c:v>
                </c:pt>
                <c:pt idx="4369">
                  <c:v>4210.7</c:v>
                </c:pt>
                <c:pt idx="4370">
                  <c:v>4210.7</c:v>
                </c:pt>
                <c:pt idx="4371">
                  <c:v>4207.8999999999996</c:v>
                </c:pt>
                <c:pt idx="4372">
                  <c:v>4207.8</c:v>
                </c:pt>
                <c:pt idx="4373">
                  <c:v>4207.2</c:v>
                </c:pt>
                <c:pt idx="4374">
                  <c:v>4204.6000000000004</c:v>
                </c:pt>
                <c:pt idx="4375">
                  <c:v>4202.8999999999996</c:v>
                </c:pt>
                <c:pt idx="4376">
                  <c:v>4202.7</c:v>
                </c:pt>
                <c:pt idx="4377">
                  <c:v>4201.5</c:v>
                </c:pt>
                <c:pt idx="4378">
                  <c:v>4200.2</c:v>
                </c:pt>
                <c:pt idx="4379">
                  <c:v>4199.6000000000004</c:v>
                </c:pt>
                <c:pt idx="4380">
                  <c:v>4199.6000000000004</c:v>
                </c:pt>
                <c:pt idx="4381">
                  <c:v>4198.8</c:v>
                </c:pt>
                <c:pt idx="4382">
                  <c:v>4198.3999999999996</c:v>
                </c:pt>
                <c:pt idx="4383">
                  <c:v>4198.3999999999996</c:v>
                </c:pt>
                <c:pt idx="4384">
                  <c:v>4196.1000000000004</c:v>
                </c:pt>
                <c:pt idx="4385">
                  <c:v>4194.8</c:v>
                </c:pt>
                <c:pt idx="4386">
                  <c:v>4194.3</c:v>
                </c:pt>
                <c:pt idx="4387">
                  <c:v>4193.7</c:v>
                </c:pt>
                <c:pt idx="4388">
                  <c:v>4192.8999999999996</c:v>
                </c:pt>
                <c:pt idx="4389">
                  <c:v>4192.3</c:v>
                </c:pt>
                <c:pt idx="4390">
                  <c:v>4190.5</c:v>
                </c:pt>
                <c:pt idx="4391">
                  <c:v>4187.3999999999996</c:v>
                </c:pt>
                <c:pt idx="4392">
                  <c:v>4185.3</c:v>
                </c:pt>
                <c:pt idx="4393">
                  <c:v>4184.3</c:v>
                </c:pt>
                <c:pt idx="4394">
                  <c:v>4184.2</c:v>
                </c:pt>
                <c:pt idx="4395">
                  <c:v>4182.2</c:v>
                </c:pt>
                <c:pt idx="4396">
                  <c:v>4182</c:v>
                </c:pt>
                <c:pt idx="4397">
                  <c:v>4180.3999999999996</c:v>
                </c:pt>
                <c:pt idx="4398">
                  <c:v>4179.8999999999996</c:v>
                </c:pt>
                <c:pt idx="4399">
                  <c:v>4179.8</c:v>
                </c:pt>
                <c:pt idx="4400">
                  <c:v>4177</c:v>
                </c:pt>
                <c:pt idx="4401">
                  <c:v>4176.2</c:v>
                </c:pt>
                <c:pt idx="4402">
                  <c:v>4175.3999999999996</c:v>
                </c:pt>
                <c:pt idx="4403">
                  <c:v>4174.8</c:v>
                </c:pt>
                <c:pt idx="4404">
                  <c:v>4174.5</c:v>
                </c:pt>
                <c:pt idx="4405">
                  <c:v>4174</c:v>
                </c:pt>
                <c:pt idx="4406">
                  <c:v>4172.7</c:v>
                </c:pt>
                <c:pt idx="4407">
                  <c:v>4172.2</c:v>
                </c:pt>
                <c:pt idx="4408">
                  <c:v>4172</c:v>
                </c:pt>
                <c:pt idx="4409">
                  <c:v>4170.7</c:v>
                </c:pt>
                <c:pt idx="4410">
                  <c:v>4170.3</c:v>
                </c:pt>
                <c:pt idx="4411">
                  <c:v>4169.3999999999996</c:v>
                </c:pt>
                <c:pt idx="4412">
                  <c:v>4167.8</c:v>
                </c:pt>
                <c:pt idx="4413">
                  <c:v>4167.8</c:v>
                </c:pt>
                <c:pt idx="4414">
                  <c:v>4165.5</c:v>
                </c:pt>
                <c:pt idx="4415">
                  <c:v>4165.1000000000004</c:v>
                </c:pt>
                <c:pt idx="4416">
                  <c:v>4163.3</c:v>
                </c:pt>
                <c:pt idx="4417">
                  <c:v>4163.3</c:v>
                </c:pt>
                <c:pt idx="4418">
                  <c:v>4162.7</c:v>
                </c:pt>
                <c:pt idx="4419">
                  <c:v>4162.1000000000004</c:v>
                </c:pt>
                <c:pt idx="4420">
                  <c:v>4159.5</c:v>
                </c:pt>
                <c:pt idx="4421">
                  <c:v>4158.3999999999996</c:v>
                </c:pt>
                <c:pt idx="4422">
                  <c:v>4156.7</c:v>
                </c:pt>
                <c:pt idx="4423">
                  <c:v>4154.3</c:v>
                </c:pt>
                <c:pt idx="4424">
                  <c:v>4153.7</c:v>
                </c:pt>
                <c:pt idx="4425">
                  <c:v>4152.1000000000004</c:v>
                </c:pt>
                <c:pt idx="4426">
                  <c:v>4151.2</c:v>
                </c:pt>
                <c:pt idx="4427">
                  <c:v>4151.1000000000004</c:v>
                </c:pt>
                <c:pt idx="4428">
                  <c:v>4145.7</c:v>
                </c:pt>
                <c:pt idx="4429">
                  <c:v>4144.3</c:v>
                </c:pt>
                <c:pt idx="4430">
                  <c:v>4143.8</c:v>
                </c:pt>
                <c:pt idx="4431">
                  <c:v>4142.8999999999996</c:v>
                </c:pt>
                <c:pt idx="4432">
                  <c:v>4138.6000000000004</c:v>
                </c:pt>
                <c:pt idx="4433">
                  <c:v>4137.5</c:v>
                </c:pt>
                <c:pt idx="4434">
                  <c:v>4136.7</c:v>
                </c:pt>
                <c:pt idx="4435">
                  <c:v>4135.8</c:v>
                </c:pt>
                <c:pt idx="4436">
                  <c:v>4135.6000000000004</c:v>
                </c:pt>
                <c:pt idx="4437">
                  <c:v>4134</c:v>
                </c:pt>
                <c:pt idx="4438">
                  <c:v>4134</c:v>
                </c:pt>
                <c:pt idx="4439">
                  <c:v>4130.5</c:v>
                </c:pt>
                <c:pt idx="4440">
                  <c:v>4130.1000000000004</c:v>
                </c:pt>
                <c:pt idx="4441">
                  <c:v>4127.5</c:v>
                </c:pt>
                <c:pt idx="4442">
                  <c:v>4127.2</c:v>
                </c:pt>
                <c:pt idx="4443">
                  <c:v>4126.6000000000004</c:v>
                </c:pt>
                <c:pt idx="4444">
                  <c:v>4126.5</c:v>
                </c:pt>
                <c:pt idx="4445">
                  <c:v>4124.7</c:v>
                </c:pt>
                <c:pt idx="4446">
                  <c:v>4124.3</c:v>
                </c:pt>
                <c:pt idx="4447">
                  <c:v>4124.3</c:v>
                </c:pt>
                <c:pt idx="4448">
                  <c:v>4123</c:v>
                </c:pt>
                <c:pt idx="4449">
                  <c:v>4119.8</c:v>
                </c:pt>
                <c:pt idx="4450">
                  <c:v>4119.6000000000004</c:v>
                </c:pt>
                <c:pt idx="4451">
                  <c:v>4118.3</c:v>
                </c:pt>
                <c:pt idx="4452">
                  <c:v>4117.8</c:v>
                </c:pt>
                <c:pt idx="4453">
                  <c:v>4117.6000000000004</c:v>
                </c:pt>
                <c:pt idx="4454">
                  <c:v>4117</c:v>
                </c:pt>
                <c:pt idx="4455">
                  <c:v>4116.3</c:v>
                </c:pt>
                <c:pt idx="4456">
                  <c:v>4116.1000000000004</c:v>
                </c:pt>
                <c:pt idx="4457">
                  <c:v>4114.8</c:v>
                </c:pt>
                <c:pt idx="4458">
                  <c:v>4113.8</c:v>
                </c:pt>
                <c:pt idx="4459">
                  <c:v>4112.3</c:v>
                </c:pt>
                <c:pt idx="4460">
                  <c:v>4111.7</c:v>
                </c:pt>
                <c:pt idx="4461">
                  <c:v>4111.3</c:v>
                </c:pt>
                <c:pt idx="4462">
                  <c:v>4110.7</c:v>
                </c:pt>
                <c:pt idx="4463">
                  <c:v>4108.5</c:v>
                </c:pt>
                <c:pt idx="4464">
                  <c:v>4107.2</c:v>
                </c:pt>
                <c:pt idx="4465">
                  <c:v>4107.1000000000004</c:v>
                </c:pt>
                <c:pt idx="4466">
                  <c:v>4106</c:v>
                </c:pt>
                <c:pt idx="4467">
                  <c:v>4104.8999999999996</c:v>
                </c:pt>
                <c:pt idx="4468">
                  <c:v>4104.2</c:v>
                </c:pt>
                <c:pt idx="4469">
                  <c:v>4103.8</c:v>
                </c:pt>
                <c:pt idx="4470">
                  <c:v>4102.8</c:v>
                </c:pt>
                <c:pt idx="4471">
                  <c:v>4100.8</c:v>
                </c:pt>
                <c:pt idx="4472">
                  <c:v>4100.5</c:v>
                </c:pt>
                <c:pt idx="4473">
                  <c:v>4100.1000000000004</c:v>
                </c:pt>
                <c:pt idx="4474">
                  <c:v>4099.7</c:v>
                </c:pt>
                <c:pt idx="4475">
                  <c:v>4097.5</c:v>
                </c:pt>
                <c:pt idx="4476">
                  <c:v>4096.7</c:v>
                </c:pt>
                <c:pt idx="4477">
                  <c:v>4096.5</c:v>
                </c:pt>
                <c:pt idx="4478">
                  <c:v>4096.5</c:v>
                </c:pt>
                <c:pt idx="4479">
                  <c:v>4095.9</c:v>
                </c:pt>
                <c:pt idx="4480">
                  <c:v>4094.7</c:v>
                </c:pt>
                <c:pt idx="4481">
                  <c:v>4094.2</c:v>
                </c:pt>
                <c:pt idx="4482">
                  <c:v>4093.8</c:v>
                </c:pt>
                <c:pt idx="4483">
                  <c:v>4091.4</c:v>
                </c:pt>
                <c:pt idx="4484">
                  <c:v>4089.4</c:v>
                </c:pt>
                <c:pt idx="4485">
                  <c:v>4089.2</c:v>
                </c:pt>
                <c:pt idx="4486">
                  <c:v>4089.1</c:v>
                </c:pt>
                <c:pt idx="4487">
                  <c:v>4088.6</c:v>
                </c:pt>
                <c:pt idx="4488">
                  <c:v>4088.5</c:v>
                </c:pt>
                <c:pt idx="4489">
                  <c:v>4088.3</c:v>
                </c:pt>
                <c:pt idx="4490">
                  <c:v>4086.2</c:v>
                </c:pt>
                <c:pt idx="4491">
                  <c:v>4085.4</c:v>
                </c:pt>
                <c:pt idx="4492">
                  <c:v>4085.2</c:v>
                </c:pt>
                <c:pt idx="4493">
                  <c:v>4085</c:v>
                </c:pt>
                <c:pt idx="4494">
                  <c:v>4084.4</c:v>
                </c:pt>
                <c:pt idx="4495">
                  <c:v>4082.9</c:v>
                </c:pt>
                <c:pt idx="4496">
                  <c:v>4080.7</c:v>
                </c:pt>
                <c:pt idx="4497">
                  <c:v>4080.2</c:v>
                </c:pt>
                <c:pt idx="4498">
                  <c:v>4078.3</c:v>
                </c:pt>
                <c:pt idx="4499">
                  <c:v>4078.3</c:v>
                </c:pt>
                <c:pt idx="4500">
                  <c:v>4078.1</c:v>
                </c:pt>
                <c:pt idx="4501">
                  <c:v>4077.5</c:v>
                </c:pt>
                <c:pt idx="4502">
                  <c:v>4077.2</c:v>
                </c:pt>
                <c:pt idx="4503">
                  <c:v>4075.2</c:v>
                </c:pt>
                <c:pt idx="4504">
                  <c:v>4075.2</c:v>
                </c:pt>
                <c:pt idx="4505">
                  <c:v>4074.8</c:v>
                </c:pt>
                <c:pt idx="4506">
                  <c:v>4072.1</c:v>
                </c:pt>
                <c:pt idx="4507">
                  <c:v>4063.8</c:v>
                </c:pt>
                <c:pt idx="4508">
                  <c:v>4063.3</c:v>
                </c:pt>
                <c:pt idx="4509">
                  <c:v>4062.4</c:v>
                </c:pt>
                <c:pt idx="4510">
                  <c:v>4061.4</c:v>
                </c:pt>
                <c:pt idx="4511">
                  <c:v>4060</c:v>
                </c:pt>
                <c:pt idx="4512">
                  <c:v>4059.7</c:v>
                </c:pt>
                <c:pt idx="4513">
                  <c:v>4059.4</c:v>
                </c:pt>
                <c:pt idx="4514">
                  <c:v>4059.1</c:v>
                </c:pt>
                <c:pt idx="4515">
                  <c:v>4059</c:v>
                </c:pt>
                <c:pt idx="4516">
                  <c:v>4058.7</c:v>
                </c:pt>
                <c:pt idx="4517">
                  <c:v>4057.7</c:v>
                </c:pt>
                <c:pt idx="4518">
                  <c:v>4055.8</c:v>
                </c:pt>
                <c:pt idx="4519">
                  <c:v>4055.7</c:v>
                </c:pt>
                <c:pt idx="4520">
                  <c:v>4054.5</c:v>
                </c:pt>
                <c:pt idx="4521">
                  <c:v>4054.3</c:v>
                </c:pt>
                <c:pt idx="4522">
                  <c:v>4053.8</c:v>
                </c:pt>
                <c:pt idx="4523">
                  <c:v>4052.7</c:v>
                </c:pt>
                <c:pt idx="4524">
                  <c:v>4052.6</c:v>
                </c:pt>
                <c:pt idx="4525">
                  <c:v>4052.5</c:v>
                </c:pt>
                <c:pt idx="4526">
                  <c:v>4051</c:v>
                </c:pt>
                <c:pt idx="4527">
                  <c:v>4050.7</c:v>
                </c:pt>
                <c:pt idx="4528">
                  <c:v>4050.3</c:v>
                </c:pt>
                <c:pt idx="4529">
                  <c:v>4050.1</c:v>
                </c:pt>
                <c:pt idx="4530">
                  <c:v>4049.9</c:v>
                </c:pt>
                <c:pt idx="4531">
                  <c:v>4048.8</c:v>
                </c:pt>
                <c:pt idx="4532">
                  <c:v>4048.7</c:v>
                </c:pt>
                <c:pt idx="4533">
                  <c:v>4047.8</c:v>
                </c:pt>
                <c:pt idx="4534">
                  <c:v>4047.5</c:v>
                </c:pt>
                <c:pt idx="4535">
                  <c:v>4046.6</c:v>
                </c:pt>
                <c:pt idx="4536">
                  <c:v>4045.7</c:v>
                </c:pt>
                <c:pt idx="4537">
                  <c:v>4044.4</c:v>
                </c:pt>
                <c:pt idx="4538">
                  <c:v>4042.6</c:v>
                </c:pt>
                <c:pt idx="4539">
                  <c:v>4042.2</c:v>
                </c:pt>
                <c:pt idx="4540">
                  <c:v>4042.1</c:v>
                </c:pt>
                <c:pt idx="4541">
                  <c:v>4041.4</c:v>
                </c:pt>
                <c:pt idx="4542">
                  <c:v>4039.7</c:v>
                </c:pt>
                <c:pt idx="4543">
                  <c:v>4039.6</c:v>
                </c:pt>
                <c:pt idx="4544">
                  <c:v>4039.2</c:v>
                </c:pt>
                <c:pt idx="4545">
                  <c:v>4038.8</c:v>
                </c:pt>
                <c:pt idx="4546">
                  <c:v>4038.4</c:v>
                </c:pt>
                <c:pt idx="4547">
                  <c:v>4037.4</c:v>
                </c:pt>
                <c:pt idx="4548">
                  <c:v>4037.2</c:v>
                </c:pt>
                <c:pt idx="4549">
                  <c:v>4026.9</c:v>
                </c:pt>
                <c:pt idx="4550">
                  <c:v>4026.7</c:v>
                </c:pt>
                <c:pt idx="4551">
                  <c:v>4026.1</c:v>
                </c:pt>
                <c:pt idx="4552">
                  <c:v>4025.7</c:v>
                </c:pt>
                <c:pt idx="4553">
                  <c:v>4024.8</c:v>
                </c:pt>
                <c:pt idx="4554">
                  <c:v>4024.6</c:v>
                </c:pt>
                <c:pt idx="4555">
                  <c:v>4024</c:v>
                </c:pt>
                <c:pt idx="4556">
                  <c:v>4023.1</c:v>
                </c:pt>
                <c:pt idx="4557">
                  <c:v>4022.8</c:v>
                </c:pt>
                <c:pt idx="4558">
                  <c:v>4022.2</c:v>
                </c:pt>
                <c:pt idx="4559">
                  <c:v>4020.3</c:v>
                </c:pt>
                <c:pt idx="4560">
                  <c:v>4019.8</c:v>
                </c:pt>
                <c:pt idx="4561">
                  <c:v>4018.2</c:v>
                </c:pt>
                <c:pt idx="4562">
                  <c:v>4017.9</c:v>
                </c:pt>
                <c:pt idx="4563">
                  <c:v>4016.7</c:v>
                </c:pt>
                <c:pt idx="4564">
                  <c:v>4014.7</c:v>
                </c:pt>
                <c:pt idx="4565">
                  <c:v>4014.1</c:v>
                </c:pt>
                <c:pt idx="4566">
                  <c:v>4012.2</c:v>
                </c:pt>
                <c:pt idx="4567">
                  <c:v>4011.6</c:v>
                </c:pt>
                <c:pt idx="4568">
                  <c:v>4011.6</c:v>
                </c:pt>
                <c:pt idx="4569">
                  <c:v>4010.9</c:v>
                </c:pt>
                <c:pt idx="4570">
                  <c:v>4010.6</c:v>
                </c:pt>
                <c:pt idx="4571">
                  <c:v>4010.2</c:v>
                </c:pt>
                <c:pt idx="4572">
                  <c:v>4009.9</c:v>
                </c:pt>
                <c:pt idx="4573">
                  <c:v>4009.6</c:v>
                </c:pt>
                <c:pt idx="4574">
                  <c:v>4007.1</c:v>
                </c:pt>
                <c:pt idx="4575">
                  <c:v>4007.1</c:v>
                </c:pt>
                <c:pt idx="4576">
                  <c:v>4006.5</c:v>
                </c:pt>
                <c:pt idx="4577">
                  <c:v>4005.4</c:v>
                </c:pt>
                <c:pt idx="4578">
                  <c:v>4000</c:v>
                </c:pt>
                <c:pt idx="4579">
                  <c:v>3997.2</c:v>
                </c:pt>
                <c:pt idx="4580">
                  <c:v>3996.5</c:v>
                </c:pt>
                <c:pt idx="4581">
                  <c:v>3996.1</c:v>
                </c:pt>
                <c:pt idx="4582">
                  <c:v>3995.4</c:v>
                </c:pt>
                <c:pt idx="4583">
                  <c:v>3991.9</c:v>
                </c:pt>
                <c:pt idx="4584">
                  <c:v>3991.9</c:v>
                </c:pt>
                <c:pt idx="4585">
                  <c:v>3991.5</c:v>
                </c:pt>
                <c:pt idx="4586">
                  <c:v>3990</c:v>
                </c:pt>
                <c:pt idx="4587">
                  <c:v>3986.8</c:v>
                </c:pt>
                <c:pt idx="4588">
                  <c:v>3984.6</c:v>
                </c:pt>
                <c:pt idx="4589">
                  <c:v>3984.5</c:v>
                </c:pt>
                <c:pt idx="4590">
                  <c:v>3984.3</c:v>
                </c:pt>
                <c:pt idx="4591">
                  <c:v>3982.5</c:v>
                </c:pt>
                <c:pt idx="4592">
                  <c:v>3982.3</c:v>
                </c:pt>
                <c:pt idx="4593">
                  <c:v>3981.8</c:v>
                </c:pt>
                <c:pt idx="4594">
                  <c:v>3981.1</c:v>
                </c:pt>
                <c:pt idx="4595">
                  <c:v>3981.1</c:v>
                </c:pt>
                <c:pt idx="4596">
                  <c:v>3980.6</c:v>
                </c:pt>
                <c:pt idx="4597">
                  <c:v>3978.8</c:v>
                </c:pt>
                <c:pt idx="4598">
                  <c:v>3976</c:v>
                </c:pt>
                <c:pt idx="4599">
                  <c:v>3975.6</c:v>
                </c:pt>
                <c:pt idx="4600">
                  <c:v>3975</c:v>
                </c:pt>
                <c:pt idx="4601">
                  <c:v>3973.8</c:v>
                </c:pt>
                <c:pt idx="4602">
                  <c:v>3972.3</c:v>
                </c:pt>
                <c:pt idx="4603">
                  <c:v>3971.4</c:v>
                </c:pt>
                <c:pt idx="4604">
                  <c:v>3970.9</c:v>
                </c:pt>
                <c:pt idx="4605">
                  <c:v>3970.6</c:v>
                </c:pt>
                <c:pt idx="4606">
                  <c:v>3970.4</c:v>
                </c:pt>
                <c:pt idx="4607">
                  <c:v>3969.9</c:v>
                </c:pt>
                <c:pt idx="4608">
                  <c:v>3968.2</c:v>
                </c:pt>
                <c:pt idx="4609">
                  <c:v>3968.2</c:v>
                </c:pt>
                <c:pt idx="4610">
                  <c:v>3967.1</c:v>
                </c:pt>
                <c:pt idx="4611">
                  <c:v>3966.9</c:v>
                </c:pt>
                <c:pt idx="4612">
                  <c:v>3966.9</c:v>
                </c:pt>
                <c:pt idx="4613">
                  <c:v>3966.5</c:v>
                </c:pt>
                <c:pt idx="4614">
                  <c:v>3966.4</c:v>
                </c:pt>
                <c:pt idx="4615">
                  <c:v>3965.6</c:v>
                </c:pt>
                <c:pt idx="4616">
                  <c:v>3965.2</c:v>
                </c:pt>
                <c:pt idx="4617">
                  <c:v>3963.5</c:v>
                </c:pt>
                <c:pt idx="4618">
                  <c:v>3963.4</c:v>
                </c:pt>
                <c:pt idx="4619">
                  <c:v>3961.3</c:v>
                </c:pt>
                <c:pt idx="4620">
                  <c:v>3961.1</c:v>
                </c:pt>
                <c:pt idx="4621">
                  <c:v>3960.9</c:v>
                </c:pt>
                <c:pt idx="4622">
                  <c:v>3960</c:v>
                </c:pt>
                <c:pt idx="4623">
                  <c:v>3959.3</c:v>
                </c:pt>
                <c:pt idx="4624">
                  <c:v>3958.6</c:v>
                </c:pt>
                <c:pt idx="4625">
                  <c:v>3956.4</c:v>
                </c:pt>
                <c:pt idx="4626">
                  <c:v>3954.8</c:v>
                </c:pt>
                <c:pt idx="4627">
                  <c:v>3953.6</c:v>
                </c:pt>
                <c:pt idx="4628">
                  <c:v>3953.5</c:v>
                </c:pt>
                <c:pt idx="4629">
                  <c:v>3953</c:v>
                </c:pt>
                <c:pt idx="4630">
                  <c:v>3952.7</c:v>
                </c:pt>
                <c:pt idx="4631">
                  <c:v>3952.3</c:v>
                </c:pt>
                <c:pt idx="4632">
                  <c:v>3952.2</c:v>
                </c:pt>
                <c:pt idx="4633">
                  <c:v>3950.4</c:v>
                </c:pt>
                <c:pt idx="4634">
                  <c:v>3949.1</c:v>
                </c:pt>
                <c:pt idx="4635">
                  <c:v>3947.1</c:v>
                </c:pt>
                <c:pt idx="4636">
                  <c:v>3945.1</c:v>
                </c:pt>
                <c:pt idx="4637">
                  <c:v>3945</c:v>
                </c:pt>
                <c:pt idx="4638">
                  <c:v>3942.3</c:v>
                </c:pt>
                <c:pt idx="4639">
                  <c:v>3941.8</c:v>
                </c:pt>
                <c:pt idx="4640">
                  <c:v>3941.6</c:v>
                </c:pt>
                <c:pt idx="4641">
                  <c:v>3940.9</c:v>
                </c:pt>
                <c:pt idx="4642">
                  <c:v>3940.5</c:v>
                </c:pt>
                <c:pt idx="4643">
                  <c:v>3939.4</c:v>
                </c:pt>
                <c:pt idx="4644">
                  <c:v>3938.9</c:v>
                </c:pt>
                <c:pt idx="4645">
                  <c:v>3938.1</c:v>
                </c:pt>
                <c:pt idx="4646">
                  <c:v>3937.6</c:v>
                </c:pt>
                <c:pt idx="4647">
                  <c:v>3936.9</c:v>
                </c:pt>
                <c:pt idx="4648">
                  <c:v>3936.3</c:v>
                </c:pt>
                <c:pt idx="4649">
                  <c:v>3935.6</c:v>
                </c:pt>
                <c:pt idx="4650">
                  <c:v>3935.5</c:v>
                </c:pt>
                <c:pt idx="4651">
                  <c:v>3935.3</c:v>
                </c:pt>
                <c:pt idx="4652">
                  <c:v>3935</c:v>
                </c:pt>
                <c:pt idx="4653">
                  <c:v>3934</c:v>
                </c:pt>
                <c:pt idx="4654">
                  <c:v>3933.7</c:v>
                </c:pt>
                <c:pt idx="4655">
                  <c:v>3933.5</c:v>
                </c:pt>
                <c:pt idx="4656">
                  <c:v>3931.8</c:v>
                </c:pt>
                <c:pt idx="4657">
                  <c:v>3931.3</c:v>
                </c:pt>
                <c:pt idx="4658">
                  <c:v>3930.1</c:v>
                </c:pt>
                <c:pt idx="4659">
                  <c:v>3929.3</c:v>
                </c:pt>
                <c:pt idx="4660">
                  <c:v>3929</c:v>
                </c:pt>
                <c:pt idx="4661">
                  <c:v>3928.1</c:v>
                </c:pt>
                <c:pt idx="4662">
                  <c:v>3927.5</c:v>
                </c:pt>
                <c:pt idx="4663">
                  <c:v>3927</c:v>
                </c:pt>
                <c:pt idx="4664">
                  <c:v>3926.3</c:v>
                </c:pt>
                <c:pt idx="4665">
                  <c:v>3925.6</c:v>
                </c:pt>
                <c:pt idx="4666">
                  <c:v>3924.1</c:v>
                </c:pt>
                <c:pt idx="4667">
                  <c:v>3923.1</c:v>
                </c:pt>
                <c:pt idx="4668">
                  <c:v>3922.8</c:v>
                </c:pt>
                <c:pt idx="4669">
                  <c:v>3918.1</c:v>
                </c:pt>
                <c:pt idx="4670">
                  <c:v>3917.8</c:v>
                </c:pt>
                <c:pt idx="4671">
                  <c:v>3916.7</c:v>
                </c:pt>
                <c:pt idx="4672">
                  <c:v>3915.5</c:v>
                </c:pt>
                <c:pt idx="4673">
                  <c:v>3913.3</c:v>
                </c:pt>
                <c:pt idx="4674">
                  <c:v>3913.2</c:v>
                </c:pt>
                <c:pt idx="4675">
                  <c:v>3912.5</c:v>
                </c:pt>
                <c:pt idx="4676">
                  <c:v>3910.5</c:v>
                </c:pt>
                <c:pt idx="4677">
                  <c:v>3910.4</c:v>
                </c:pt>
                <c:pt idx="4678">
                  <c:v>3909.6</c:v>
                </c:pt>
                <c:pt idx="4679">
                  <c:v>3905.4</c:v>
                </c:pt>
                <c:pt idx="4680">
                  <c:v>3900.5</c:v>
                </c:pt>
                <c:pt idx="4681">
                  <c:v>3899.4</c:v>
                </c:pt>
                <c:pt idx="4682">
                  <c:v>3898.3</c:v>
                </c:pt>
                <c:pt idx="4683">
                  <c:v>3898.1</c:v>
                </c:pt>
                <c:pt idx="4684">
                  <c:v>3896.9</c:v>
                </c:pt>
                <c:pt idx="4685">
                  <c:v>3896.7</c:v>
                </c:pt>
                <c:pt idx="4686">
                  <c:v>3896.4</c:v>
                </c:pt>
                <c:pt idx="4687">
                  <c:v>3895.4</c:v>
                </c:pt>
                <c:pt idx="4688">
                  <c:v>3894.8</c:v>
                </c:pt>
                <c:pt idx="4689">
                  <c:v>3894.4</c:v>
                </c:pt>
                <c:pt idx="4690">
                  <c:v>3893.9</c:v>
                </c:pt>
                <c:pt idx="4691">
                  <c:v>3892.2</c:v>
                </c:pt>
                <c:pt idx="4692">
                  <c:v>3891.8</c:v>
                </c:pt>
                <c:pt idx="4693">
                  <c:v>3891.7</c:v>
                </c:pt>
                <c:pt idx="4694">
                  <c:v>3890.6</c:v>
                </c:pt>
                <c:pt idx="4695">
                  <c:v>3890</c:v>
                </c:pt>
                <c:pt idx="4696">
                  <c:v>3889.9</c:v>
                </c:pt>
                <c:pt idx="4697">
                  <c:v>3889.1</c:v>
                </c:pt>
                <c:pt idx="4698">
                  <c:v>3889</c:v>
                </c:pt>
                <c:pt idx="4699">
                  <c:v>3888.9</c:v>
                </c:pt>
                <c:pt idx="4700">
                  <c:v>3888.4</c:v>
                </c:pt>
                <c:pt idx="4701">
                  <c:v>3887.4</c:v>
                </c:pt>
                <c:pt idx="4702">
                  <c:v>3887.2</c:v>
                </c:pt>
                <c:pt idx="4703">
                  <c:v>3886.7</c:v>
                </c:pt>
                <c:pt idx="4704">
                  <c:v>3886.4</c:v>
                </c:pt>
                <c:pt idx="4705">
                  <c:v>3884</c:v>
                </c:pt>
                <c:pt idx="4706">
                  <c:v>3882.1</c:v>
                </c:pt>
                <c:pt idx="4707">
                  <c:v>3881.5</c:v>
                </c:pt>
                <c:pt idx="4708">
                  <c:v>3880.5</c:v>
                </c:pt>
                <c:pt idx="4709">
                  <c:v>3879.5</c:v>
                </c:pt>
                <c:pt idx="4710">
                  <c:v>3879</c:v>
                </c:pt>
                <c:pt idx="4711">
                  <c:v>3877.6</c:v>
                </c:pt>
                <c:pt idx="4712">
                  <c:v>3875.9</c:v>
                </c:pt>
                <c:pt idx="4713">
                  <c:v>3875.7</c:v>
                </c:pt>
                <c:pt idx="4714">
                  <c:v>3875.7</c:v>
                </c:pt>
                <c:pt idx="4715">
                  <c:v>3875.2</c:v>
                </c:pt>
                <c:pt idx="4716">
                  <c:v>3873.1</c:v>
                </c:pt>
                <c:pt idx="4717">
                  <c:v>3872.3</c:v>
                </c:pt>
                <c:pt idx="4718">
                  <c:v>3870.9</c:v>
                </c:pt>
                <c:pt idx="4719">
                  <c:v>3870.7</c:v>
                </c:pt>
                <c:pt idx="4720">
                  <c:v>3867.3</c:v>
                </c:pt>
                <c:pt idx="4721">
                  <c:v>3864.1</c:v>
                </c:pt>
                <c:pt idx="4722">
                  <c:v>3863.2</c:v>
                </c:pt>
                <c:pt idx="4723">
                  <c:v>3862</c:v>
                </c:pt>
                <c:pt idx="4724">
                  <c:v>3862</c:v>
                </c:pt>
                <c:pt idx="4725">
                  <c:v>3861.7</c:v>
                </c:pt>
                <c:pt idx="4726">
                  <c:v>3861.6</c:v>
                </c:pt>
                <c:pt idx="4727">
                  <c:v>3861.5</c:v>
                </c:pt>
                <c:pt idx="4728">
                  <c:v>3861</c:v>
                </c:pt>
                <c:pt idx="4729">
                  <c:v>3860.4</c:v>
                </c:pt>
                <c:pt idx="4730">
                  <c:v>3860</c:v>
                </c:pt>
                <c:pt idx="4731">
                  <c:v>3859.3</c:v>
                </c:pt>
                <c:pt idx="4732">
                  <c:v>3859.2</c:v>
                </c:pt>
                <c:pt idx="4733">
                  <c:v>3859</c:v>
                </c:pt>
                <c:pt idx="4734">
                  <c:v>3858.9</c:v>
                </c:pt>
                <c:pt idx="4735">
                  <c:v>3858.8</c:v>
                </c:pt>
                <c:pt idx="4736">
                  <c:v>3857.6</c:v>
                </c:pt>
                <c:pt idx="4737">
                  <c:v>3855.5</c:v>
                </c:pt>
                <c:pt idx="4738">
                  <c:v>3855.3</c:v>
                </c:pt>
                <c:pt idx="4739">
                  <c:v>3855.1</c:v>
                </c:pt>
                <c:pt idx="4740">
                  <c:v>3855.1</c:v>
                </c:pt>
                <c:pt idx="4741">
                  <c:v>3854.9</c:v>
                </c:pt>
                <c:pt idx="4742">
                  <c:v>3854.2</c:v>
                </c:pt>
                <c:pt idx="4743">
                  <c:v>3854</c:v>
                </c:pt>
                <c:pt idx="4744">
                  <c:v>3853.5</c:v>
                </c:pt>
                <c:pt idx="4745">
                  <c:v>3852.8</c:v>
                </c:pt>
                <c:pt idx="4746">
                  <c:v>3852.6</c:v>
                </c:pt>
                <c:pt idx="4747">
                  <c:v>3852.6</c:v>
                </c:pt>
                <c:pt idx="4748">
                  <c:v>3852.2</c:v>
                </c:pt>
                <c:pt idx="4749">
                  <c:v>3849.9</c:v>
                </c:pt>
                <c:pt idx="4750">
                  <c:v>3848.7</c:v>
                </c:pt>
                <c:pt idx="4751">
                  <c:v>3847</c:v>
                </c:pt>
                <c:pt idx="4752">
                  <c:v>3846.5</c:v>
                </c:pt>
                <c:pt idx="4753">
                  <c:v>3846</c:v>
                </c:pt>
                <c:pt idx="4754">
                  <c:v>3844</c:v>
                </c:pt>
                <c:pt idx="4755">
                  <c:v>3842.7</c:v>
                </c:pt>
                <c:pt idx="4756">
                  <c:v>3841.6</c:v>
                </c:pt>
                <c:pt idx="4757">
                  <c:v>3839.6</c:v>
                </c:pt>
                <c:pt idx="4758">
                  <c:v>3839.2</c:v>
                </c:pt>
                <c:pt idx="4759">
                  <c:v>3836.9</c:v>
                </c:pt>
                <c:pt idx="4760">
                  <c:v>3836</c:v>
                </c:pt>
                <c:pt idx="4761">
                  <c:v>3835.6</c:v>
                </c:pt>
                <c:pt idx="4762">
                  <c:v>3835.6</c:v>
                </c:pt>
                <c:pt idx="4763">
                  <c:v>3835.4</c:v>
                </c:pt>
                <c:pt idx="4764">
                  <c:v>3835.1</c:v>
                </c:pt>
                <c:pt idx="4765">
                  <c:v>3835</c:v>
                </c:pt>
                <c:pt idx="4766">
                  <c:v>3834.2</c:v>
                </c:pt>
                <c:pt idx="4767">
                  <c:v>3830.1</c:v>
                </c:pt>
                <c:pt idx="4768">
                  <c:v>3830.1</c:v>
                </c:pt>
                <c:pt idx="4769">
                  <c:v>3830.1</c:v>
                </c:pt>
                <c:pt idx="4770">
                  <c:v>3829.7</c:v>
                </c:pt>
                <c:pt idx="4771">
                  <c:v>3829.4</c:v>
                </c:pt>
                <c:pt idx="4772">
                  <c:v>3829</c:v>
                </c:pt>
                <c:pt idx="4773">
                  <c:v>3827.2</c:v>
                </c:pt>
                <c:pt idx="4774">
                  <c:v>3825.8</c:v>
                </c:pt>
                <c:pt idx="4775">
                  <c:v>3824.2</c:v>
                </c:pt>
                <c:pt idx="4776">
                  <c:v>3822.6</c:v>
                </c:pt>
                <c:pt idx="4777">
                  <c:v>3822.6</c:v>
                </c:pt>
                <c:pt idx="4778">
                  <c:v>3820.8</c:v>
                </c:pt>
                <c:pt idx="4779">
                  <c:v>3820.2</c:v>
                </c:pt>
                <c:pt idx="4780">
                  <c:v>3819.9</c:v>
                </c:pt>
                <c:pt idx="4781">
                  <c:v>3819.7</c:v>
                </c:pt>
                <c:pt idx="4782">
                  <c:v>3819.1</c:v>
                </c:pt>
                <c:pt idx="4783">
                  <c:v>3817.1</c:v>
                </c:pt>
                <c:pt idx="4784">
                  <c:v>3816.5</c:v>
                </c:pt>
                <c:pt idx="4785">
                  <c:v>3815.4</c:v>
                </c:pt>
                <c:pt idx="4786">
                  <c:v>3814.9</c:v>
                </c:pt>
                <c:pt idx="4787">
                  <c:v>3814.2</c:v>
                </c:pt>
                <c:pt idx="4788">
                  <c:v>3814</c:v>
                </c:pt>
                <c:pt idx="4789">
                  <c:v>3813.6</c:v>
                </c:pt>
                <c:pt idx="4790">
                  <c:v>3811.6</c:v>
                </c:pt>
                <c:pt idx="4791">
                  <c:v>3811</c:v>
                </c:pt>
                <c:pt idx="4792">
                  <c:v>3811</c:v>
                </c:pt>
                <c:pt idx="4793">
                  <c:v>3810.9</c:v>
                </c:pt>
                <c:pt idx="4794">
                  <c:v>3809.2</c:v>
                </c:pt>
                <c:pt idx="4795">
                  <c:v>3809.1</c:v>
                </c:pt>
                <c:pt idx="4796">
                  <c:v>3808.8</c:v>
                </c:pt>
                <c:pt idx="4797">
                  <c:v>3808.2</c:v>
                </c:pt>
                <c:pt idx="4798">
                  <c:v>3808</c:v>
                </c:pt>
                <c:pt idx="4799">
                  <c:v>3806.3</c:v>
                </c:pt>
                <c:pt idx="4800">
                  <c:v>3806.1</c:v>
                </c:pt>
                <c:pt idx="4801">
                  <c:v>3804.5</c:v>
                </c:pt>
                <c:pt idx="4802">
                  <c:v>3802.3</c:v>
                </c:pt>
                <c:pt idx="4803">
                  <c:v>3800.6</c:v>
                </c:pt>
                <c:pt idx="4804">
                  <c:v>3799.1</c:v>
                </c:pt>
                <c:pt idx="4805">
                  <c:v>3798.9</c:v>
                </c:pt>
                <c:pt idx="4806">
                  <c:v>3797.4</c:v>
                </c:pt>
                <c:pt idx="4807">
                  <c:v>3797.3</c:v>
                </c:pt>
                <c:pt idx="4808">
                  <c:v>3796.1</c:v>
                </c:pt>
                <c:pt idx="4809">
                  <c:v>3795.9</c:v>
                </c:pt>
                <c:pt idx="4810">
                  <c:v>3795.5</c:v>
                </c:pt>
                <c:pt idx="4811">
                  <c:v>3794.2</c:v>
                </c:pt>
                <c:pt idx="4812">
                  <c:v>3793.4</c:v>
                </c:pt>
                <c:pt idx="4813">
                  <c:v>3792.2</c:v>
                </c:pt>
                <c:pt idx="4814">
                  <c:v>3791.2</c:v>
                </c:pt>
                <c:pt idx="4815">
                  <c:v>3790.9</c:v>
                </c:pt>
                <c:pt idx="4816">
                  <c:v>3790.8</c:v>
                </c:pt>
                <c:pt idx="4817">
                  <c:v>3789.5</c:v>
                </c:pt>
                <c:pt idx="4818">
                  <c:v>3789.3</c:v>
                </c:pt>
                <c:pt idx="4819">
                  <c:v>3788.4</c:v>
                </c:pt>
                <c:pt idx="4820">
                  <c:v>3788.2</c:v>
                </c:pt>
                <c:pt idx="4821">
                  <c:v>3787.9</c:v>
                </c:pt>
                <c:pt idx="4822">
                  <c:v>3787.2</c:v>
                </c:pt>
                <c:pt idx="4823">
                  <c:v>3786.3</c:v>
                </c:pt>
                <c:pt idx="4824">
                  <c:v>3786.2</c:v>
                </c:pt>
                <c:pt idx="4825">
                  <c:v>3785.8</c:v>
                </c:pt>
                <c:pt idx="4826">
                  <c:v>3784.8</c:v>
                </c:pt>
                <c:pt idx="4827">
                  <c:v>3784.2</c:v>
                </c:pt>
                <c:pt idx="4828">
                  <c:v>3783.9</c:v>
                </c:pt>
                <c:pt idx="4829">
                  <c:v>3783.7</c:v>
                </c:pt>
                <c:pt idx="4830">
                  <c:v>3782.7</c:v>
                </c:pt>
                <c:pt idx="4831">
                  <c:v>3782.3</c:v>
                </c:pt>
                <c:pt idx="4832">
                  <c:v>3781.1</c:v>
                </c:pt>
                <c:pt idx="4833">
                  <c:v>3780.7</c:v>
                </c:pt>
                <c:pt idx="4834">
                  <c:v>3779.8</c:v>
                </c:pt>
                <c:pt idx="4835">
                  <c:v>3779.5</c:v>
                </c:pt>
                <c:pt idx="4836">
                  <c:v>3777.3</c:v>
                </c:pt>
                <c:pt idx="4837">
                  <c:v>3777.2</c:v>
                </c:pt>
                <c:pt idx="4838">
                  <c:v>3777</c:v>
                </c:pt>
                <c:pt idx="4839">
                  <c:v>3775.5</c:v>
                </c:pt>
                <c:pt idx="4840">
                  <c:v>3775.2</c:v>
                </c:pt>
                <c:pt idx="4841">
                  <c:v>3774.9</c:v>
                </c:pt>
                <c:pt idx="4842">
                  <c:v>3774.9</c:v>
                </c:pt>
                <c:pt idx="4843">
                  <c:v>3774.7</c:v>
                </c:pt>
                <c:pt idx="4844">
                  <c:v>3773.4</c:v>
                </c:pt>
                <c:pt idx="4845">
                  <c:v>3773.2</c:v>
                </c:pt>
                <c:pt idx="4846">
                  <c:v>3772.5</c:v>
                </c:pt>
                <c:pt idx="4847">
                  <c:v>3769.4</c:v>
                </c:pt>
                <c:pt idx="4848">
                  <c:v>3768.4</c:v>
                </c:pt>
                <c:pt idx="4849">
                  <c:v>3767.9</c:v>
                </c:pt>
                <c:pt idx="4850">
                  <c:v>3767.3</c:v>
                </c:pt>
                <c:pt idx="4851">
                  <c:v>3764.3</c:v>
                </c:pt>
                <c:pt idx="4852">
                  <c:v>3763.8</c:v>
                </c:pt>
                <c:pt idx="4853">
                  <c:v>3763.8</c:v>
                </c:pt>
                <c:pt idx="4854">
                  <c:v>3763.4</c:v>
                </c:pt>
                <c:pt idx="4855">
                  <c:v>3763.1</c:v>
                </c:pt>
                <c:pt idx="4856">
                  <c:v>3763.1</c:v>
                </c:pt>
                <c:pt idx="4857">
                  <c:v>3762.7</c:v>
                </c:pt>
                <c:pt idx="4858">
                  <c:v>3762.6</c:v>
                </c:pt>
                <c:pt idx="4859">
                  <c:v>3762.3</c:v>
                </c:pt>
                <c:pt idx="4860">
                  <c:v>3761.8</c:v>
                </c:pt>
                <c:pt idx="4861">
                  <c:v>3760.6</c:v>
                </c:pt>
                <c:pt idx="4862">
                  <c:v>3759.7</c:v>
                </c:pt>
                <c:pt idx="4863">
                  <c:v>3757.6</c:v>
                </c:pt>
                <c:pt idx="4864">
                  <c:v>3757.3</c:v>
                </c:pt>
                <c:pt idx="4865">
                  <c:v>3756.8</c:v>
                </c:pt>
                <c:pt idx="4866">
                  <c:v>3756.8</c:v>
                </c:pt>
                <c:pt idx="4867">
                  <c:v>3756.6</c:v>
                </c:pt>
                <c:pt idx="4868">
                  <c:v>3756.3</c:v>
                </c:pt>
                <c:pt idx="4869">
                  <c:v>3755.8</c:v>
                </c:pt>
                <c:pt idx="4870">
                  <c:v>3755.7</c:v>
                </c:pt>
                <c:pt idx="4871">
                  <c:v>3754.1</c:v>
                </c:pt>
                <c:pt idx="4872">
                  <c:v>3753.6</c:v>
                </c:pt>
                <c:pt idx="4873">
                  <c:v>3750.3</c:v>
                </c:pt>
                <c:pt idx="4874">
                  <c:v>3750.1</c:v>
                </c:pt>
                <c:pt idx="4875">
                  <c:v>3750</c:v>
                </c:pt>
                <c:pt idx="4876">
                  <c:v>3748.3</c:v>
                </c:pt>
                <c:pt idx="4877">
                  <c:v>3746.9</c:v>
                </c:pt>
                <c:pt idx="4878">
                  <c:v>3746.1</c:v>
                </c:pt>
                <c:pt idx="4879">
                  <c:v>3744</c:v>
                </c:pt>
                <c:pt idx="4880">
                  <c:v>3743.9</c:v>
                </c:pt>
                <c:pt idx="4881">
                  <c:v>3742.7</c:v>
                </c:pt>
                <c:pt idx="4882">
                  <c:v>3740.9</c:v>
                </c:pt>
                <c:pt idx="4883">
                  <c:v>3740.1</c:v>
                </c:pt>
                <c:pt idx="4884">
                  <c:v>3739.2</c:v>
                </c:pt>
                <c:pt idx="4885">
                  <c:v>3738</c:v>
                </c:pt>
                <c:pt idx="4886">
                  <c:v>3737.4</c:v>
                </c:pt>
                <c:pt idx="4887">
                  <c:v>3736.8</c:v>
                </c:pt>
                <c:pt idx="4888">
                  <c:v>3736.4</c:v>
                </c:pt>
                <c:pt idx="4889">
                  <c:v>3735.8</c:v>
                </c:pt>
                <c:pt idx="4890">
                  <c:v>3735</c:v>
                </c:pt>
                <c:pt idx="4891">
                  <c:v>3734.6</c:v>
                </c:pt>
                <c:pt idx="4892">
                  <c:v>3731.4</c:v>
                </c:pt>
                <c:pt idx="4893">
                  <c:v>3730.3</c:v>
                </c:pt>
                <c:pt idx="4894">
                  <c:v>3730.3</c:v>
                </c:pt>
                <c:pt idx="4895">
                  <c:v>3729.3</c:v>
                </c:pt>
                <c:pt idx="4896">
                  <c:v>3729.3</c:v>
                </c:pt>
                <c:pt idx="4897">
                  <c:v>3728.9</c:v>
                </c:pt>
                <c:pt idx="4898">
                  <c:v>3727.7</c:v>
                </c:pt>
                <c:pt idx="4899">
                  <c:v>3726.7</c:v>
                </c:pt>
                <c:pt idx="4900">
                  <c:v>3725</c:v>
                </c:pt>
                <c:pt idx="4901">
                  <c:v>3724.1</c:v>
                </c:pt>
                <c:pt idx="4902">
                  <c:v>3723.1</c:v>
                </c:pt>
                <c:pt idx="4903">
                  <c:v>3722.9</c:v>
                </c:pt>
                <c:pt idx="4904">
                  <c:v>3722.3</c:v>
                </c:pt>
                <c:pt idx="4905">
                  <c:v>3721.7</c:v>
                </c:pt>
                <c:pt idx="4906">
                  <c:v>3719.3</c:v>
                </c:pt>
                <c:pt idx="4907">
                  <c:v>3717.5</c:v>
                </c:pt>
                <c:pt idx="4908">
                  <c:v>3716.2</c:v>
                </c:pt>
                <c:pt idx="4909">
                  <c:v>3715.9</c:v>
                </c:pt>
                <c:pt idx="4910">
                  <c:v>3715.7</c:v>
                </c:pt>
                <c:pt idx="4911">
                  <c:v>3715.1</c:v>
                </c:pt>
                <c:pt idx="4912">
                  <c:v>3714.7</c:v>
                </c:pt>
                <c:pt idx="4913">
                  <c:v>3714.6</c:v>
                </c:pt>
                <c:pt idx="4914">
                  <c:v>3714.6</c:v>
                </c:pt>
                <c:pt idx="4915">
                  <c:v>3714.1</c:v>
                </c:pt>
                <c:pt idx="4916">
                  <c:v>3714.1</c:v>
                </c:pt>
                <c:pt idx="4917">
                  <c:v>3713.9</c:v>
                </c:pt>
                <c:pt idx="4918">
                  <c:v>3713.7</c:v>
                </c:pt>
                <c:pt idx="4919">
                  <c:v>3712.7</c:v>
                </c:pt>
                <c:pt idx="4920">
                  <c:v>3712.7</c:v>
                </c:pt>
                <c:pt idx="4921">
                  <c:v>3712.4</c:v>
                </c:pt>
                <c:pt idx="4922">
                  <c:v>3710.7</c:v>
                </c:pt>
                <c:pt idx="4923">
                  <c:v>3709.8</c:v>
                </c:pt>
                <c:pt idx="4924">
                  <c:v>3708.6</c:v>
                </c:pt>
                <c:pt idx="4925">
                  <c:v>3708.5</c:v>
                </c:pt>
                <c:pt idx="4926">
                  <c:v>3707.4</c:v>
                </c:pt>
                <c:pt idx="4927">
                  <c:v>3707.4</c:v>
                </c:pt>
                <c:pt idx="4928">
                  <c:v>3706.6</c:v>
                </c:pt>
                <c:pt idx="4929">
                  <c:v>3704.1</c:v>
                </c:pt>
                <c:pt idx="4930">
                  <c:v>3703.1</c:v>
                </c:pt>
                <c:pt idx="4931">
                  <c:v>3702.7</c:v>
                </c:pt>
                <c:pt idx="4932">
                  <c:v>3702.6</c:v>
                </c:pt>
                <c:pt idx="4933">
                  <c:v>3698.7</c:v>
                </c:pt>
                <c:pt idx="4934">
                  <c:v>3698.2</c:v>
                </c:pt>
                <c:pt idx="4935">
                  <c:v>3697.4</c:v>
                </c:pt>
                <c:pt idx="4936">
                  <c:v>3697.1</c:v>
                </c:pt>
                <c:pt idx="4937">
                  <c:v>3696.5</c:v>
                </c:pt>
                <c:pt idx="4938">
                  <c:v>3695.5</c:v>
                </c:pt>
                <c:pt idx="4939">
                  <c:v>3694.9</c:v>
                </c:pt>
                <c:pt idx="4940">
                  <c:v>3693.7</c:v>
                </c:pt>
                <c:pt idx="4941">
                  <c:v>3692.7</c:v>
                </c:pt>
                <c:pt idx="4942">
                  <c:v>3692.7</c:v>
                </c:pt>
                <c:pt idx="4943">
                  <c:v>3692.2</c:v>
                </c:pt>
                <c:pt idx="4944">
                  <c:v>3690.2</c:v>
                </c:pt>
                <c:pt idx="4945">
                  <c:v>3689.4</c:v>
                </c:pt>
                <c:pt idx="4946">
                  <c:v>3689.3</c:v>
                </c:pt>
                <c:pt idx="4947">
                  <c:v>3686</c:v>
                </c:pt>
                <c:pt idx="4948">
                  <c:v>3684.5</c:v>
                </c:pt>
                <c:pt idx="4949">
                  <c:v>3684.4</c:v>
                </c:pt>
                <c:pt idx="4950">
                  <c:v>3682.8</c:v>
                </c:pt>
                <c:pt idx="4951">
                  <c:v>3681.4</c:v>
                </c:pt>
                <c:pt idx="4952">
                  <c:v>3680.9</c:v>
                </c:pt>
                <c:pt idx="4953">
                  <c:v>3680.2</c:v>
                </c:pt>
                <c:pt idx="4954">
                  <c:v>3679</c:v>
                </c:pt>
                <c:pt idx="4955">
                  <c:v>3677</c:v>
                </c:pt>
                <c:pt idx="4956">
                  <c:v>3676.4</c:v>
                </c:pt>
                <c:pt idx="4957">
                  <c:v>3676.3</c:v>
                </c:pt>
                <c:pt idx="4958">
                  <c:v>3673.4</c:v>
                </c:pt>
                <c:pt idx="4959">
                  <c:v>3673.2</c:v>
                </c:pt>
                <c:pt idx="4960">
                  <c:v>3673.2</c:v>
                </c:pt>
                <c:pt idx="4961">
                  <c:v>3673.1</c:v>
                </c:pt>
                <c:pt idx="4962">
                  <c:v>3672.8</c:v>
                </c:pt>
                <c:pt idx="4963">
                  <c:v>3671.2</c:v>
                </c:pt>
                <c:pt idx="4964">
                  <c:v>3671.2</c:v>
                </c:pt>
                <c:pt idx="4965">
                  <c:v>3667.2</c:v>
                </c:pt>
                <c:pt idx="4966">
                  <c:v>3667.1</c:v>
                </c:pt>
                <c:pt idx="4967">
                  <c:v>3665</c:v>
                </c:pt>
                <c:pt idx="4968">
                  <c:v>3660.9</c:v>
                </c:pt>
                <c:pt idx="4969">
                  <c:v>3658.1</c:v>
                </c:pt>
                <c:pt idx="4970">
                  <c:v>3657.6</c:v>
                </c:pt>
                <c:pt idx="4971">
                  <c:v>3657</c:v>
                </c:pt>
                <c:pt idx="4972">
                  <c:v>3654.7</c:v>
                </c:pt>
                <c:pt idx="4973">
                  <c:v>3654.5</c:v>
                </c:pt>
                <c:pt idx="4974">
                  <c:v>3654.4</c:v>
                </c:pt>
                <c:pt idx="4975">
                  <c:v>3654</c:v>
                </c:pt>
                <c:pt idx="4976">
                  <c:v>3653.5</c:v>
                </c:pt>
                <c:pt idx="4977">
                  <c:v>3650.9</c:v>
                </c:pt>
                <c:pt idx="4978">
                  <c:v>3649.4</c:v>
                </c:pt>
                <c:pt idx="4979">
                  <c:v>3649.2</c:v>
                </c:pt>
                <c:pt idx="4980">
                  <c:v>3647.3</c:v>
                </c:pt>
                <c:pt idx="4981">
                  <c:v>3646.8</c:v>
                </c:pt>
                <c:pt idx="4982">
                  <c:v>3646.7</c:v>
                </c:pt>
                <c:pt idx="4983">
                  <c:v>3646</c:v>
                </c:pt>
                <c:pt idx="4984">
                  <c:v>3645.5</c:v>
                </c:pt>
                <c:pt idx="4985">
                  <c:v>3643.7</c:v>
                </c:pt>
                <c:pt idx="4986">
                  <c:v>3643.3</c:v>
                </c:pt>
                <c:pt idx="4987">
                  <c:v>3643.1</c:v>
                </c:pt>
                <c:pt idx="4988">
                  <c:v>3642.9</c:v>
                </c:pt>
                <c:pt idx="4989">
                  <c:v>3642.1</c:v>
                </c:pt>
                <c:pt idx="4990">
                  <c:v>3642.1</c:v>
                </c:pt>
                <c:pt idx="4991">
                  <c:v>3641.7</c:v>
                </c:pt>
                <c:pt idx="4992">
                  <c:v>3639.5</c:v>
                </c:pt>
                <c:pt idx="4993">
                  <c:v>3633.5</c:v>
                </c:pt>
                <c:pt idx="4994">
                  <c:v>3633.3</c:v>
                </c:pt>
                <c:pt idx="4995">
                  <c:v>3632.5</c:v>
                </c:pt>
                <c:pt idx="4996">
                  <c:v>3632.3</c:v>
                </c:pt>
                <c:pt idx="4997">
                  <c:v>3631.9</c:v>
                </c:pt>
                <c:pt idx="4998">
                  <c:v>3631.3</c:v>
                </c:pt>
                <c:pt idx="4999">
                  <c:v>3631.3</c:v>
                </c:pt>
                <c:pt idx="5000">
                  <c:v>3630.7</c:v>
                </c:pt>
                <c:pt idx="5001">
                  <c:v>3630.3</c:v>
                </c:pt>
                <c:pt idx="5002">
                  <c:v>3629.4</c:v>
                </c:pt>
                <c:pt idx="5003">
                  <c:v>3629.2</c:v>
                </c:pt>
                <c:pt idx="5004">
                  <c:v>3628</c:v>
                </c:pt>
                <c:pt idx="5005">
                  <c:v>3626.9</c:v>
                </c:pt>
                <c:pt idx="5006">
                  <c:v>3624.2</c:v>
                </c:pt>
                <c:pt idx="5007">
                  <c:v>3623.9</c:v>
                </c:pt>
                <c:pt idx="5008">
                  <c:v>3623.3</c:v>
                </c:pt>
                <c:pt idx="5009">
                  <c:v>3623.2</c:v>
                </c:pt>
                <c:pt idx="5010">
                  <c:v>3619.4</c:v>
                </c:pt>
                <c:pt idx="5011">
                  <c:v>3618.9</c:v>
                </c:pt>
                <c:pt idx="5012">
                  <c:v>3618.9</c:v>
                </c:pt>
                <c:pt idx="5013">
                  <c:v>3617.6</c:v>
                </c:pt>
                <c:pt idx="5014">
                  <c:v>3617.5</c:v>
                </c:pt>
                <c:pt idx="5015">
                  <c:v>3617.2</c:v>
                </c:pt>
                <c:pt idx="5016">
                  <c:v>3616.5</c:v>
                </c:pt>
                <c:pt idx="5017">
                  <c:v>3616.3</c:v>
                </c:pt>
                <c:pt idx="5018">
                  <c:v>3615.8</c:v>
                </c:pt>
                <c:pt idx="5019">
                  <c:v>3615.7</c:v>
                </c:pt>
                <c:pt idx="5020">
                  <c:v>3615.5</c:v>
                </c:pt>
                <c:pt idx="5021">
                  <c:v>3614.7</c:v>
                </c:pt>
                <c:pt idx="5022">
                  <c:v>3613.4</c:v>
                </c:pt>
                <c:pt idx="5023">
                  <c:v>3612.3</c:v>
                </c:pt>
                <c:pt idx="5024">
                  <c:v>3611.2</c:v>
                </c:pt>
                <c:pt idx="5025">
                  <c:v>3610.9</c:v>
                </c:pt>
                <c:pt idx="5026">
                  <c:v>3609.1</c:v>
                </c:pt>
                <c:pt idx="5027">
                  <c:v>3608.8</c:v>
                </c:pt>
                <c:pt idx="5028">
                  <c:v>3607.7</c:v>
                </c:pt>
                <c:pt idx="5029">
                  <c:v>3607.6</c:v>
                </c:pt>
                <c:pt idx="5030">
                  <c:v>3606.2</c:v>
                </c:pt>
                <c:pt idx="5031">
                  <c:v>3603.5</c:v>
                </c:pt>
                <c:pt idx="5032">
                  <c:v>3602.7</c:v>
                </c:pt>
                <c:pt idx="5033">
                  <c:v>3601.8</c:v>
                </c:pt>
                <c:pt idx="5034">
                  <c:v>3600.8</c:v>
                </c:pt>
                <c:pt idx="5035">
                  <c:v>3600.4</c:v>
                </c:pt>
                <c:pt idx="5036">
                  <c:v>3600.2</c:v>
                </c:pt>
                <c:pt idx="5037">
                  <c:v>3598.6</c:v>
                </c:pt>
                <c:pt idx="5038">
                  <c:v>3598.3</c:v>
                </c:pt>
                <c:pt idx="5039">
                  <c:v>3598.2</c:v>
                </c:pt>
                <c:pt idx="5040">
                  <c:v>3598.1</c:v>
                </c:pt>
                <c:pt idx="5041">
                  <c:v>3595.1</c:v>
                </c:pt>
                <c:pt idx="5042">
                  <c:v>3594.4</c:v>
                </c:pt>
                <c:pt idx="5043">
                  <c:v>3593.8</c:v>
                </c:pt>
                <c:pt idx="5044">
                  <c:v>3590.6</c:v>
                </c:pt>
                <c:pt idx="5045">
                  <c:v>3589.5</c:v>
                </c:pt>
                <c:pt idx="5046">
                  <c:v>3587.5</c:v>
                </c:pt>
                <c:pt idx="5047">
                  <c:v>3587.3</c:v>
                </c:pt>
                <c:pt idx="5048">
                  <c:v>3587.1</c:v>
                </c:pt>
                <c:pt idx="5049">
                  <c:v>3586.8</c:v>
                </c:pt>
                <c:pt idx="5050">
                  <c:v>3584.8</c:v>
                </c:pt>
                <c:pt idx="5051">
                  <c:v>3583.1</c:v>
                </c:pt>
                <c:pt idx="5052">
                  <c:v>3581.2</c:v>
                </c:pt>
                <c:pt idx="5053">
                  <c:v>3580.2</c:v>
                </c:pt>
                <c:pt idx="5054">
                  <c:v>3580.2</c:v>
                </c:pt>
                <c:pt idx="5055">
                  <c:v>3579.2</c:v>
                </c:pt>
                <c:pt idx="5056">
                  <c:v>3579</c:v>
                </c:pt>
                <c:pt idx="5057">
                  <c:v>3578.3</c:v>
                </c:pt>
                <c:pt idx="5058">
                  <c:v>3574.1</c:v>
                </c:pt>
                <c:pt idx="5059">
                  <c:v>3574</c:v>
                </c:pt>
                <c:pt idx="5060">
                  <c:v>3573.8</c:v>
                </c:pt>
                <c:pt idx="5061">
                  <c:v>3573.7</c:v>
                </c:pt>
                <c:pt idx="5062">
                  <c:v>3572.5</c:v>
                </c:pt>
                <c:pt idx="5063">
                  <c:v>3571.7</c:v>
                </c:pt>
                <c:pt idx="5064">
                  <c:v>3571.4</c:v>
                </c:pt>
                <c:pt idx="5065">
                  <c:v>3571.1</c:v>
                </c:pt>
                <c:pt idx="5066">
                  <c:v>3570.8</c:v>
                </c:pt>
                <c:pt idx="5067">
                  <c:v>3570.6</c:v>
                </c:pt>
                <c:pt idx="5068">
                  <c:v>3568.6</c:v>
                </c:pt>
                <c:pt idx="5069">
                  <c:v>3568.4</c:v>
                </c:pt>
                <c:pt idx="5070">
                  <c:v>3565.2</c:v>
                </c:pt>
                <c:pt idx="5071">
                  <c:v>3565.2</c:v>
                </c:pt>
                <c:pt idx="5072">
                  <c:v>3562.9</c:v>
                </c:pt>
                <c:pt idx="5073">
                  <c:v>3561.9</c:v>
                </c:pt>
                <c:pt idx="5074">
                  <c:v>3560.5</c:v>
                </c:pt>
                <c:pt idx="5075">
                  <c:v>3559.9</c:v>
                </c:pt>
                <c:pt idx="5076">
                  <c:v>3559.7</c:v>
                </c:pt>
                <c:pt idx="5077">
                  <c:v>3559.6</c:v>
                </c:pt>
                <c:pt idx="5078">
                  <c:v>3559.3</c:v>
                </c:pt>
                <c:pt idx="5079">
                  <c:v>3559.1</c:v>
                </c:pt>
                <c:pt idx="5080">
                  <c:v>3558.4</c:v>
                </c:pt>
                <c:pt idx="5081">
                  <c:v>3556.9</c:v>
                </c:pt>
                <c:pt idx="5082">
                  <c:v>3556.5</c:v>
                </c:pt>
                <c:pt idx="5083">
                  <c:v>3554.3</c:v>
                </c:pt>
                <c:pt idx="5084">
                  <c:v>3554.3</c:v>
                </c:pt>
                <c:pt idx="5085">
                  <c:v>3554</c:v>
                </c:pt>
                <c:pt idx="5086">
                  <c:v>3553.2</c:v>
                </c:pt>
                <c:pt idx="5087">
                  <c:v>3551.8</c:v>
                </c:pt>
                <c:pt idx="5088">
                  <c:v>3549.4</c:v>
                </c:pt>
                <c:pt idx="5089">
                  <c:v>3549.3</c:v>
                </c:pt>
                <c:pt idx="5090">
                  <c:v>3547.3</c:v>
                </c:pt>
                <c:pt idx="5091">
                  <c:v>3544.6</c:v>
                </c:pt>
                <c:pt idx="5092">
                  <c:v>3541.3</c:v>
                </c:pt>
                <c:pt idx="5093">
                  <c:v>3540.7</c:v>
                </c:pt>
                <c:pt idx="5094">
                  <c:v>3540.3</c:v>
                </c:pt>
                <c:pt idx="5095">
                  <c:v>3540.1</c:v>
                </c:pt>
                <c:pt idx="5096">
                  <c:v>3539.4</c:v>
                </c:pt>
                <c:pt idx="5097">
                  <c:v>3538.6</c:v>
                </c:pt>
                <c:pt idx="5098">
                  <c:v>3538.1</c:v>
                </c:pt>
                <c:pt idx="5099">
                  <c:v>3535.1</c:v>
                </c:pt>
                <c:pt idx="5100">
                  <c:v>3534.7</c:v>
                </c:pt>
                <c:pt idx="5101">
                  <c:v>3534.2</c:v>
                </c:pt>
                <c:pt idx="5102">
                  <c:v>3533.4</c:v>
                </c:pt>
                <c:pt idx="5103">
                  <c:v>3533.2</c:v>
                </c:pt>
                <c:pt idx="5104">
                  <c:v>3532.4</c:v>
                </c:pt>
                <c:pt idx="5105">
                  <c:v>3532.4</c:v>
                </c:pt>
                <c:pt idx="5106">
                  <c:v>3532.2</c:v>
                </c:pt>
                <c:pt idx="5107">
                  <c:v>3531.9</c:v>
                </c:pt>
                <c:pt idx="5108">
                  <c:v>3529.7</c:v>
                </c:pt>
                <c:pt idx="5109">
                  <c:v>3528.5</c:v>
                </c:pt>
                <c:pt idx="5110">
                  <c:v>3528</c:v>
                </c:pt>
                <c:pt idx="5111">
                  <c:v>3526.3</c:v>
                </c:pt>
                <c:pt idx="5112">
                  <c:v>3525.4</c:v>
                </c:pt>
                <c:pt idx="5113">
                  <c:v>3524.8</c:v>
                </c:pt>
                <c:pt idx="5114">
                  <c:v>3523.9</c:v>
                </c:pt>
                <c:pt idx="5115">
                  <c:v>3522.6</c:v>
                </c:pt>
                <c:pt idx="5116">
                  <c:v>3521.3</c:v>
                </c:pt>
                <c:pt idx="5117">
                  <c:v>3520.2</c:v>
                </c:pt>
                <c:pt idx="5118">
                  <c:v>3518.7</c:v>
                </c:pt>
                <c:pt idx="5119">
                  <c:v>3518.4</c:v>
                </c:pt>
                <c:pt idx="5120">
                  <c:v>3518.4</c:v>
                </c:pt>
                <c:pt idx="5121">
                  <c:v>3517.5</c:v>
                </c:pt>
                <c:pt idx="5122">
                  <c:v>3517.3</c:v>
                </c:pt>
                <c:pt idx="5123">
                  <c:v>3516.2</c:v>
                </c:pt>
                <c:pt idx="5124">
                  <c:v>3515.6</c:v>
                </c:pt>
                <c:pt idx="5125">
                  <c:v>3513.5</c:v>
                </c:pt>
                <c:pt idx="5126">
                  <c:v>3513.4</c:v>
                </c:pt>
                <c:pt idx="5127">
                  <c:v>3513</c:v>
                </c:pt>
                <c:pt idx="5128">
                  <c:v>3512.9</c:v>
                </c:pt>
                <c:pt idx="5129">
                  <c:v>3512.7</c:v>
                </c:pt>
                <c:pt idx="5130">
                  <c:v>3512.3</c:v>
                </c:pt>
                <c:pt idx="5131">
                  <c:v>3509.9</c:v>
                </c:pt>
                <c:pt idx="5132">
                  <c:v>3509.6</c:v>
                </c:pt>
                <c:pt idx="5133">
                  <c:v>3509.4</c:v>
                </c:pt>
                <c:pt idx="5134">
                  <c:v>3509.4</c:v>
                </c:pt>
                <c:pt idx="5135">
                  <c:v>3509.2</c:v>
                </c:pt>
                <c:pt idx="5136">
                  <c:v>3508.5</c:v>
                </c:pt>
                <c:pt idx="5137">
                  <c:v>3507.9</c:v>
                </c:pt>
                <c:pt idx="5138">
                  <c:v>3507.5</c:v>
                </c:pt>
                <c:pt idx="5139">
                  <c:v>3506.6</c:v>
                </c:pt>
                <c:pt idx="5140">
                  <c:v>3506.3</c:v>
                </c:pt>
                <c:pt idx="5141">
                  <c:v>3504.9</c:v>
                </c:pt>
                <c:pt idx="5142">
                  <c:v>3504</c:v>
                </c:pt>
                <c:pt idx="5143">
                  <c:v>3503.2</c:v>
                </c:pt>
                <c:pt idx="5144">
                  <c:v>3502</c:v>
                </c:pt>
                <c:pt idx="5145">
                  <c:v>3501.6</c:v>
                </c:pt>
                <c:pt idx="5146">
                  <c:v>3501</c:v>
                </c:pt>
                <c:pt idx="5147">
                  <c:v>3500.6</c:v>
                </c:pt>
                <c:pt idx="5148">
                  <c:v>3499.7</c:v>
                </c:pt>
                <c:pt idx="5149">
                  <c:v>3498.8</c:v>
                </c:pt>
                <c:pt idx="5150">
                  <c:v>3498.6</c:v>
                </c:pt>
                <c:pt idx="5151">
                  <c:v>3498.5</c:v>
                </c:pt>
                <c:pt idx="5152">
                  <c:v>3498.2</c:v>
                </c:pt>
                <c:pt idx="5153">
                  <c:v>3497.9</c:v>
                </c:pt>
                <c:pt idx="5154">
                  <c:v>3497.4</c:v>
                </c:pt>
                <c:pt idx="5155">
                  <c:v>3496.6</c:v>
                </c:pt>
                <c:pt idx="5156">
                  <c:v>3494.8</c:v>
                </c:pt>
                <c:pt idx="5157">
                  <c:v>3494.6</c:v>
                </c:pt>
                <c:pt idx="5158">
                  <c:v>3492.7</c:v>
                </c:pt>
                <c:pt idx="5159">
                  <c:v>3490.5</c:v>
                </c:pt>
                <c:pt idx="5160">
                  <c:v>3487.7</c:v>
                </c:pt>
                <c:pt idx="5161">
                  <c:v>3487.4</c:v>
                </c:pt>
                <c:pt idx="5162">
                  <c:v>3487.1</c:v>
                </c:pt>
                <c:pt idx="5163">
                  <c:v>3486.7</c:v>
                </c:pt>
                <c:pt idx="5164">
                  <c:v>3486.1</c:v>
                </c:pt>
                <c:pt idx="5165">
                  <c:v>3485.7</c:v>
                </c:pt>
                <c:pt idx="5166">
                  <c:v>3481.7</c:v>
                </c:pt>
                <c:pt idx="5167">
                  <c:v>3481.7</c:v>
                </c:pt>
                <c:pt idx="5168">
                  <c:v>3479.6</c:v>
                </c:pt>
                <c:pt idx="5169">
                  <c:v>3478.9</c:v>
                </c:pt>
                <c:pt idx="5170">
                  <c:v>3478</c:v>
                </c:pt>
                <c:pt idx="5171">
                  <c:v>3477.7</c:v>
                </c:pt>
                <c:pt idx="5172">
                  <c:v>3477.6</c:v>
                </c:pt>
                <c:pt idx="5173">
                  <c:v>3477.1</c:v>
                </c:pt>
                <c:pt idx="5174">
                  <c:v>3476.3</c:v>
                </c:pt>
                <c:pt idx="5175">
                  <c:v>3476.2</c:v>
                </c:pt>
                <c:pt idx="5176">
                  <c:v>3475.8</c:v>
                </c:pt>
                <c:pt idx="5177">
                  <c:v>3475.2</c:v>
                </c:pt>
                <c:pt idx="5178">
                  <c:v>3475.1</c:v>
                </c:pt>
                <c:pt idx="5179">
                  <c:v>3474.9</c:v>
                </c:pt>
                <c:pt idx="5180">
                  <c:v>3474.3</c:v>
                </c:pt>
                <c:pt idx="5181">
                  <c:v>3474</c:v>
                </c:pt>
                <c:pt idx="5182">
                  <c:v>3473.4</c:v>
                </c:pt>
                <c:pt idx="5183">
                  <c:v>3473.2</c:v>
                </c:pt>
                <c:pt idx="5184">
                  <c:v>3472.8</c:v>
                </c:pt>
                <c:pt idx="5185">
                  <c:v>3470.8</c:v>
                </c:pt>
                <c:pt idx="5186">
                  <c:v>3469.1</c:v>
                </c:pt>
                <c:pt idx="5187">
                  <c:v>3468.8</c:v>
                </c:pt>
                <c:pt idx="5188">
                  <c:v>3468.3</c:v>
                </c:pt>
                <c:pt idx="5189">
                  <c:v>3468.3</c:v>
                </c:pt>
                <c:pt idx="5190">
                  <c:v>3466.5</c:v>
                </c:pt>
                <c:pt idx="5191">
                  <c:v>3466.2</c:v>
                </c:pt>
                <c:pt idx="5192">
                  <c:v>3465.2</c:v>
                </c:pt>
                <c:pt idx="5193">
                  <c:v>3465.1</c:v>
                </c:pt>
                <c:pt idx="5194">
                  <c:v>3464.3</c:v>
                </c:pt>
                <c:pt idx="5195">
                  <c:v>3463.5</c:v>
                </c:pt>
                <c:pt idx="5196">
                  <c:v>3462.9</c:v>
                </c:pt>
                <c:pt idx="5197">
                  <c:v>3458.9</c:v>
                </c:pt>
                <c:pt idx="5198">
                  <c:v>3458.5</c:v>
                </c:pt>
                <c:pt idx="5199">
                  <c:v>3458.1</c:v>
                </c:pt>
                <c:pt idx="5200">
                  <c:v>3456.2</c:v>
                </c:pt>
                <c:pt idx="5201">
                  <c:v>3454.3</c:v>
                </c:pt>
                <c:pt idx="5202">
                  <c:v>3453.1</c:v>
                </c:pt>
                <c:pt idx="5203">
                  <c:v>3452.9</c:v>
                </c:pt>
                <c:pt idx="5204">
                  <c:v>3451.9</c:v>
                </c:pt>
                <c:pt idx="5205">
                  <c:v>3451.4</c:v>
                </c:pt>
                <c:pt idx="5206">
                  <c:v>3450.9</c:v>
                </c:pt>
                <c:pt idx="5207">
                  <c:v>3450.6</c:v>
                </c:pt>
                <c:pt idx="5208">
                  <c:v>3450.6</c:v>
                </c:pt>
                <c:pt idx="5209">
                  <c:v>3449.9</c:v>
                </c:pt>
                <c:pt idx="5210">
                  <c:v>3449.6</c:v>
                </c:pt>
                <c:pt idx="5211">
                  <c:v>3449.3</c:v>
                </c:pt>
                <c:pt idx="5212">
                  <c:v>3449.1</c:v>
                </c:pt>
                <c:pt idx="5213">
                  <c:v>3448.9</c:v>
                </c:pt>
                <c:pt idx="5214">
                  <c:v>3448.3</c:v>
                </c:pt>
                <c:pt idx="5215">
                  <c:v>3448.3</c:v>
                </c:pt>
                <c:pt idx="5216">
                  <c:v>3446.7</c:v>
                </c:pt>
                <c:pt idx="5217">
                  <c:v>3446.3</c:v>
                </c:pt>
                <c:pt idx="5218">
                  <c:v>3445.7</c:v>
                </c:pt>
                <c:pt idx="5219">
                  <c:v>3445.3</c:v>
                </c:pt>
                <c:pt idx="5220">
                  <c:v>3445.2</c:v>
                </c:pt>
                <c:pt idx="5221">
                  <c:v>3444.9</c:v>
                </c:pt>
                <c:pt idx="5222">
                  <c:v>3444.4</c:v>
                </c:pt>
                <c:pt idx="5223">
                  <c:v>3443.9</c:v>
                </c:pt>
                <c:pt idx="5224">
                  <c:v>3443.8</c:v>
                </c:pt>
                <c:pt idx="5225">
                  <c:v>3443</c:v>
                </c:pt>
                <c:pt idx="5226">
                  <c:v>3440.6</c:v>
                </c:pt>
                <c:pt idx="5227">
                  <c:v>3438.8</c:v>
                </c:pt>
                <c:pt idx="5228">
                  <c:v>3438.7</c:v>
                </c:pt>
                <c:pt idx="5229">
                  <c:v>3438.5</c:v>
                </c:pt>
                <c:pt idx="5230">
                  <c:v>3438.4</c:v>
                </c:pt>
                <c:pt idx="5231">
                  <c:v>3437.4</c:v>
                </c:pt>
                <c:pt idx="5232">
                  <c:v>3436.6</c:v>
                </c:pt>
                <c:pt idx="5233">
                  <c:v>3435.7</c:v>
                </c:pt>
                <c:pt idx="5234">
                  <c:v>3434</c:v>
                </c:pt>
                <c:pt idx="5235">
                  <c:v>3432.8</c:v>
                </c:pt>
                <c:pt idx="5236">
                  <c:v>3432.5</c:v>
                </c:pt>
                <c:pt idx="5237">
                  <c:v>3432.4</c:v>
                </c:pt>
                <c:pt idx="5238">
                  <c:v>3432.3</c:v>
                </c:pt>
                <c:pt idx="5239">
                  <c:v>3431.8</c:v>
                </c:pt>
                <c:pt idx="5240">
                  <c:v>3431.7</c:v>
                </c:pt>
                <c:pt idx="5241">
                  <c:v>3431.5</c:v>
                </c:pt>
                <c:pt idx="5242">
                  <c:v>3430.2</c:v>
                </c:pt>
                <c:pt idx="5243">
                  <c:v>3429.6</c:v>
                </c:pt>
                <c:pt idx="5244">
                  <c:v>3429.2</c:v>
                </c:pt>
                <c:pt idx="5245">
                  <c:v>3427.8</c:v>
                </c:pt>
                <c:pt idx="5246">
                  <c:v>3426.4</c:v>
                </c:pt>
                <c:pt idx="5247">
                  <c:v>3426</c:v>
                </c:pt>
                <c:pt idx="5248">
                  <c:v>3424.8</c:v>
                </c:pt>
                <c:pt idx="5249">
                  <c:v>3423.6</c:v>
                </c:pt>
                <c:pt idx="5250">
                  <c:v>3423.1</c:v>
                </c:pt>
                <c:pt idx="5251">
                  <c:v>3421</c:v>
                </c:pt>
                <c:pt idx="5252">
                  <c:v>3420.8</c:v>
                </c:pt>
                <c:pt idx="5253">
                  <c:v>3420.3</c:v>
                </c:pt>
                <c:pt idx="5254">
                  <c:v>3418.8</c:v>
                </c:pt>
                <c:pt idx="5255">
                  <c:v>3415.8</c:v>
                </c:pt>
                <c:pt idx="5256">
                  <c:v>3415.6</c:v>
                </c:pt>
                <c:pt idx="5257">
                  <c:v>3415.1</c:v>
                </c:pt>
                <c:pt idx="5258">
                  <c:v>3414.5</c:v>
                </c:pt>
                <c:pt idx="5259">
                  <c:v>3413.5</c:v>
                </c:pt>
                <c:pt idx="5260">
                  <c:v>3413</c:v>
                </c:pt>
                <c:pt idx="5261">
                  <c:v>3412.8</c:v>
                </c:pt>
                <c:pt idx="5262">
                  <c:v>3412.8</c:v>
                </c:pt>
                <c:pt idx="5263">
                  <c:v>3410.8</c:v>
                </c:pt>
                <c:pt idx="5264">
                  <c:v>3409.8</c:v>
                </c:pt>
                <c:pt idx="5265">
                  <c:v>3409.8</c:v>
                </c:pt>
                <c:pt idx="5266">
                  <c:v>3408.2</c:v>
                </c:pt>
                <c:pt idx="5267">
                  <c:v>3407.5</c:v>
                </c:pt>
                <c:pt idx="5268">
                  <c:v>3407.1</c:v>
                </c:pt>
                <c:pt idx="5269">
                  <c:v>3407.1</c:v>
                </c:pt>
                <c:pt idx="5270">
                  <c:v>3405.5</c:v>
                </c:pt>
                <c:pt idx="5271">
                  <c:v>3404.2</c:v>
                </c:pt>
                <c:pt idx="5272">
                  <c:v>3402.9</c:v>
                </c:pt>
                <c:pt idx="5273">
                  <c:v>3401.6</c:v>
                </c:pt>
                <c:pt idx="5274">
                  <c:v>3400.7</c:v>
                </c:pt>
                <c:pt idx="5275">
                  <c:v>3400.1</c:v>
                </c:pt>
                <c:pt idx="5276">
                  <c:v>3399.1</c:v>
                </c:pt>
                <c:pt idx="5277">
                  <c:v>3398.5</c:v>
                </c:pt>
                <c:pt idx="5278">
                  <c:v>3398</c:v>
                </c:pt>
                <c:pt idx="5279">
                  <c:v>3397.5</c:v>
                </c:pt>
                <c:pt idx="5280">
                  <c:v>3396.4</c:v>
                </c:pt>
                <c:pt idx="5281">
                  <c:v>3394.8</c:v>
                </c:pt>
                <c:pt idx="5282">
                  <c:v>3393.2</c:v>
                </c:pt>
                <c:pt idx="5283">
                  <c:v>3391.4</c:v>
                </c:pt>
                <c:pt idx="5284">
                  <c:v>3391.4</c:v>
                </c:pt>
                <c:pt idx="5285">
                  <c:v>3391.3</c:v>
                </c:pt>
                <c:pt idx="5286">
                  <c:v>3391.1</c:v>
                </c:pt>
                <c:pt idx="5287">
                  <c:v>3390.2</c:v>
                </c:pt>
                <c:pt idx="5288">
                  <c:v>3389.6</c:v>
                </c:pt>
                <c:pt idx="5289">
                  <c:v>3389</c:v>
                </c:pt>
                <c:pt idx="5290">
                  <c:v>3388</c:v>
                </c:pt>
                <c:pt idx="5291">
                  <c:v>3387.8</c:v>
                </c:pt>
                <c:pt idx="5292">
                  <c:v>3387.6</c:v>
                </c:pt>
                <c:pt idx="5293">
                  <c:v>3387.1</c:v>
                </c:pt>
                <c:pt idx="5294">
                  <c:v>3386.1</c:v>
                </c:pt>
                <c:pt idx="5295">
                  <c:v>3386.1</c:v>
                </c:pt>
                <c:pt idx="5296">
                  <c:v>3385.8</c:v>
                </c:pt>
                <c:pt idx="5297">
                  <c:v>3385</c:v>
                </c:pt>
                <c:pt idx="5298">
                  <c:v>3384.7</c:v>
                </c:pt>
                <c:pt idx="5299">
                  <c:v>3383.2</c:v>
                </c:pt>
                <c:pt idx="5300">
                  <c:v>3383.2</c:v>
                </c:pt>
                <c:pt idx="5301">
                  <c:v>3382.9</c:v>
                </c:pt>
                <c:pt idx="5302">
                  <c:v>3381.8</c:v>
                </c:pt>
                <c:pt idx="5303">
                  <c:v>3381.8</c:v>
                </c:pt>
                <c:pt idx="5304">
                  <c:v>3380.8</c:v>
                </c:pt>
                <c:pt idx="5305">
                  <c:v>3380.4</c:v>
                </c:pt>
                <c:pt idx="5306">
                  <c:v>3380.4</c:v>
                </c:pt>
                <c:pt idx="5307">
                  <c:v>3379.7</c:v>
                </c:pt>
                <c:pt idx="5308">
                  <c:v>3379.3</c:v>
                </c:pt>
                <c:pt idx="5309">
                  <c:v>3378.3</c:v>
                </c:pt>
                <c:pt idx="5310">
                  <c:v>3376.5</c:v>
                </c:pt>
                <c:pt idx="5311">
                  <c:v>3376.1</c:v>
                </c:pt>
                <c:pt idx="5312">
                  <c:v>3375.3</c:v>
                </c:pt>
                <c:pt idx="5313">
                  <c:v>3374.4</c:v>
                </c:pt>
                <c:pt idx="5314">
                  <c:v>3374</c:v>
                </c:pt>
                <c:pt idx="5315">
                  <c:v>3373.1</c:v>
                </c:pt>
                <c:pt idx="5316">
                  <c:v>3372</c:v>
                </c:pt>
                <c:pt idx="5317">
                  <c:v>3371.7</c:v>
                </c:pt>
                <c:pt idx="5318">
                  <c:v>3371</c:v>
                </c:pt>
                <c:pt idx="5319">
                  <c:v>3370.8</c:v>
                </c:pt>
                <c:pt idx="5320">
                  <c:v>3369.1</c:v>
                </c:pt>
                <c:pt idx="5321">
                  <c:v>3366.2</c:v>
                </c:pt>
                <c:pt idx="5322">
                  <c:v>3366</c:v>
                </c:pt>
                <c:pt idx="5323">
                  <c:v>3363.9</c:v>
                </c:pt>
                <c:pt idx="5324">
                  <c:v>3363.5</c:v>
                </c:pt>
                <c:pt idx="5325">
                  <c:v>3362.5</c:v>
                </c:pt>
                <c:pt idx="5326">
                  <c:v>3362.2</c:v>
                </c:pt>
                <c:pt idx="5327">
                  <c:v>3360.7</c:v>
                </c:pt>
                <c:pt idx="5328">
                  <c:v>3359</c:v>
                </c:pt>
                <c:pt idx="5329">
                  <c:v>3357.2</c:v>
                </c:pt>
                <c:pt idx="5330">
                  <c:v>3353.4</c:v>
                </c:pt>
                <c:pt idx="5331">
                  <c:v>3351.2</c:v>
                </c:pt>
                <c:pt idx="5332">
                  <c:v>3349.9</c:v>
                </c:pt>
                <c:pt idx="5333">
                  <c:v>3348.1</c:v>
                </c:pt>
                <c:pt idx="5334">
                  <c:v>3347.9</c:v>
                </c:pt>
                <c:pt idx="5335">
                  <c:v>3347.1</c:v>
                </c:pt>
                <c:pt idx="5336">
                  <c:v>3345.6</c:v>
                </c:pt>
                <c:pt idx="5337">
                  <c:v>3345.1</c:v>
                </c:pt>
                <c:pt idx="5338">
                  <c:v>3343</c:v>
                </c:pt>
                <c:pt idx="5339">
                  <c:v>3342.2</c:v>
                </c:pt>
                <c:pt idx="5340">
                  <c:v>3340.8</c:v>
                </c:pt>
                <c:pt idx="5341">
                  <c:v>3339.5</c:v>
                </c:pt>
                <c:pt idx="5342">
                  <c:v>3339.4</c:v>
                </c:pt>
                <c:pt idx="5343">
                  <c:v>3339.3</c:v>
                </c:pt>
                <c:pt idx="5344">
                  <c:v>3337.3</c:v>
                </c:pt>
                <c:pt idx="5345">
                  <c:v>3336.9</c:v>
                </c:pt>
                <c:pt idx="5346">
                  <c:v>3336.8</c:v>
                </c:pt>
                <c:pt idx="5347">
                  <c:v>3334.4</c:v>
                </c:pt>
                <c:pt idx="5348">
                  <c:v>3333.6</c:v>
                </c:pt>
                <c:pt idx="5349">
                  <c:v>3333.3</c:v>
                </c:pt>
                <c:pt idx="5350">
                  <c:v>3332.2</c:v>
                </c:pt>
                <c:pt idx="5351">
                  <c:v>3330.9</c:v>
                </c:pt>
                <c:pt idx="5352">
                  <c:v>3330.6</c:v>
                </c:pt>
                <c:pt idx="5353">
                  <c:v>3329.3</c:v>
                </c:pt>
                <c:pt idx="5354">
                  <c:v>3328.7</c:v>
                </c:pt>
                <c:pt idx="5355">
                  <c:v>3327.1</c:v>
                </c:pt>
                <c:pt idx="5356">
                  <c:v>3326.1</c:v>
                </c:pt>
                <c:pt idx="5357">
                  <c:v>3325.4</c:v>
                </c:pt>
                <c:pt idx="5358">
                  <c:v>3323.8</c:v>
                </c:pt>
                <c:pt idx="5359">
                  <c:v>3323.3</c:v>
                </c:pt>
                <c:pt idx="5360">
                  <c:v>3323.1</c:v>
                </c:pt>
                <c:pt idx="5361">
                  <c:v>3322.2</c:v>
                </c:pt>
                <c:pt idx="5362">
                  <c:v>3321.5</c:v>
                </c:pt>
                <c:pt idx="5363">
                  <c:v>3321.3</c:v>
                </c:pt>
                <c:pt idx="5364">
                  <c:v>3320.9</c:v>
                </c:pt>
                <c:pt idx="5365">
                  <c:v>3320.6</c:v>
                </c:pt>
                <c:pt idx="5366">
                  <c:v>3320.2</c:v>
                </c:pt>
                <c:pt idx="5367">
                  <c:v>3319.9</c:v>
                </c:pt>
                <c:pt idx="5368">
                  <c:v>3319.5</c:v>
                </c:pt>
                <c:pt idx="5369">
                  <c:v>3315.8</c:v>
                </c:pt>
                <c:pt idx="5370">
                  <c:v>3315.2</c:v>
                </c:pt>
                <c:pt idx="5371">
                  <c:v>3313.4</c:v>
                </c:pt>
                <c:pt idx="5372">
                  <c:v>3313.4</c:v>
                </c:pt>
                <c:pt idx="5373">
                  <c:v>3313.3</c:v>
                </c:pt>
                <c:pt idx="5374">
                  <c:v>3312.6</c:v>
                </c:pt>
                <c:pt idx="5375">
                  <c:v>3312.3</c:v>
                </c:pt>
                <c:pt idx="5376">
                  <c:v>3311.9</c:v>
                </c:pt>
                <c:pt idx="5377">
                  <c:v>3311.8</c:v>
                </c:pt>
                <c:pt idx="5378">
                  <c:v>3307.9</c:v>
                </c:pt>
                <c:pt idx="5379">
                  <c:v>3307.7</c:v>
                </c:pt>
                <c:pt idx="5380">
                  <c:v>3306</c:v>
                </c:pt>
                <c:pt idx="5381">
                  <c:v>3305</c:v>
                </c:pt>
                <c:pt idx="5382">
                  <c:v>3304.9</c:v>
                </c:pt>
                <c:pt idx="5383">
                  <c:v>3304.7</c:v>
                </c:pt>
                <c:pt idx="5384">
                  <c:v>3303.8</c:v>
                </c:pt>
                <c:pt idx="5385">
                  <c:v>3301.7</c:v>
                </c:pt>
                <c:pt idx="5386">
                  <c:v>3301.3</c:v>
                </c:pt>
                <c:pt idx="5387">
                  <c:v>3300.8</c:v>
                </c:pt>
                <c:pt idx="5388">
                  <c:v>3300.8</c:v>
                </c:pt>
                <c:pt idx="5389">
                  <c:v>3299.4</c:v>
                </c:pt>
                <c:pt idx="5390">
                  <c:v>3298.8</c:v>
                </c:pt>
                <c:pt idx="5391">
                  <c:v>3298.3</c:v>
                </c:pt>
                <c:pt idx="5392">
                  <c:v>3298</c:v>
                </c:pt>
                <c:pt idx="5393">
                  <c:v>3293.8</c:v>
                </c:pt>
                <c:pt idx="5394">
                  <c:v>3293.4</c:v>
                </c:pt>
                <c:pt idx="5395">
                  <c:v>3291.7</c:v>
                </c:pt>
                <c:pt idx="5396">
                  <c:v>3291</c:v>
                </c:pt>
                <c:pt idx="5397">
                  <c:v>3290.9</c:v>
                </c:pt>
                <c:pt idx="5398">
                  <c:v>3290.6</c:v>
                </c:pt>
                <c:pt idx="5399">
                  <c:v>3290.3</c:v>
                </c:pt>
                <c:pt idx="5400">
                  <c:v>3290.3</c:v>
                </c:pt>
                <c:pt idx="5401">
                  <c:v>3288.4</c:v>
                </c:pt>
                <c:pt idx="5402">
                  <c:v>3287.7</c:v>
                </c:pt>
                <c:pt idx="5403">
                  <c:v>3285.8</c:v>
                </c:pt>
                <c:pt idx="5404">
                  <c:v>3284.4</c:v>
                </c:pt>
                <c:pt idx="5405">
                  <c:v>3284.2</c:v>
                </c:pt>
                <c:pt idx="5406">
                  <c:v>3283.6</c:v>
                </c:pt>
                <c:pt idx="5407">
                  <c:v>3281.3</c:v>
                </c:pt>
                <c:pt idx="5408">
                  <c:v>3278.1</c:v>
                </c:pt>
                <c:pt idx="5409">
                  <c:v>3278</c:v>
                </c:pt>
                <c:pt idx="5410">
                  <c:v>3277.7</c:v>
                </c:pt>
                <c:pt idx="5411">
                  <c:v>3277.6</c:v>
                </c:pt>
                <c:pt idx="5412">
                  <c:v>3276.5</c:v>
                </c:pt>
                <c:pt idx="5413">
                  <c:v>3275.9</c:v>
                </c:pt>
                <c:pt idx="5414">
                  <c:v>3275.3</c:v>
                </c:pt>
                <c:pt idx="5415">
                  <c:v>3274.8</c:v>
                </c:pt>
                <c:pt idx="5416">
                  <c:v>3274.2</c:v>
                </c:pt>
                <c:pt idx="5417">
                  <c:v>3273.9</c:v>
                </c:pt>
                <c:pt idx="5418">
                  <c:v>3273.9</c:v>
                </c:pt>
                <c:pt idx="5419">
                  <c:v>3273.7</c:v>
                </c:pt>
                <c:pt idx="5420">
                  <c:v>3270.9</c:v>
                </c:pt>
                <c:pt idx="5421">
                  <c:v>3270.1</c:v>
                </c:pt>
                <c:pt idx="5422">
                  <c:v>3268.9</c:v>
                </c:pt>
                <c:pt idx="5423">
                  <c:v>3268.3</c:v>
                </c:pt>
                <c:pt idx="5424">
                  <c:v>3267.7</c:v>
                </c:pt>
                <c:pt idx="5425">
                  <c:v>3267.3</c:v>
                </c:pt>
                <c:pt idx="5426">
                  <c:v>3266</c:v>
                </c:pt>
                <c:pt idx="5427">
                  <c:v>3264.7</c:v>
                </c:pt>
                <c:pt idx="5428">
                  <c:v>3263.9</c:v>
                </c:pt>
                <c:pt idx="5429">
                  <c:v>3262.6</c:v>
                </c:pt>
                <c:pt idx="5430">
                  <c:v>3262</c:v>
                </c:pt>
                <c:pt idx="5431">
                  <c:v>3261.8</c:v>
                </c:pt>
                <c:pt idx="5432">
                  <c:v>3261.3</c:v>
                </c:pt>
                <c:pt idx="5433">
                  <c:v>3261.1</c:v>
                </c:pt>
                <c:pt idx="5434">
                  <c:v>3260.9</c:v>
                </c:pt>
                <c:pt idx="5435">
                  <c:v>3260.6</c:v>
                </c:pt>
                <c:pt idx="5436">
                  <c:v>3260.1</c:v>
                </c:pt>
                <c:pt idx="5437">
                  <c:v>3259.9</c:v>
                </c:pt>
                <c:pt idx="5438">
                  <c:v>3259.3</c:v>
                </c:pt>
                <c:pt idx="5439">
                  <c:v>3257.5</c:v>
                </c:pt>
                <c:pt idx="5440">
                  <c:v>3257.3</c:v>
                </c:pt>
                <c:pt idx="5441">
                  <c:v>3256.7</c:v>
                </c:pt>
                <c:pt idx="5442">
                  <c:v>3256.3</c:v>
                </c:pt>
                <c:pt idx="5443">
                  <c:v>3254.8</c:v>
                </c:pt>
                <c:pt idx="5444">
                  <c:v>3254.7</c:v>
                </c:pt>
                <c:pt idx="5445">
                  <c:v>3254.2</c:v>
                </c:pt>
                <c:pt idx="5446">
                  <c:v>3253.3</c:v>
                </c:pt>
                <c:pt idx="5447">
                  <c:v>3253.1</c:v>
                </c:pt>
                <c:pt idx="5448">
                  <c:v>3252.7</c:v>
                </c:pt>
                <c:pt idx="5449">
                  <c:v>3252.6</c:v>
                </c:pt>
                <c:pt idx="5450">
                  <c:v>3252.5</c:v>
                </c:pt>
                <c:pt idx="5451">
                  <c:v>3252.5</c:v>
                </c:pt>
                <c:pt idx="5452">
                  <c:v>3252.4</c:v>
                </c:pt>
                <c:pt idx="5453">
                  <c:v>3252.2</c:v>
                </c:pt>
                <c:pt idx="5454">
                  <c:v>3252</c:v>
                </c:pt>
                <c:pt idx="5455">
                  <c:v>3248.4</c:v>
                </c:pt>
                <c:pt idx="5456">
                  <c:v>3248.2</c:v>
                </c:pt>
                <c:pt idx="5457">
                  <c:v>3248</c:v>
                </c:pt>
                <c:pt idx="5458">
                  <c:v>3247.1</c:v>
                </c:pt>
                <c:pt idx="5459">
                  <c:v>3246.6</c:v>
                </c:pt>
                <c:pt idx="5460">
                  <c:v>3246.1</c:v>
                </c:pt>
                <c:pt idx="5461">
                  <c:v>3246</c:v>
                </c:pt>
                <c:pt idx="5462">
                  <c:v>3245.4</c:v>
                </c:pt>
                <c:pt idx="5463">
                  <c:v>3245.1</c:v>
                </c:pt>
                <c:pt idx="5464">
                  <c:v>3244.6</c:v>
                </c:pt>
                <c:pt idx="5465">
                  <c:v>3244.1</c:v>
                </c:pt>
                <c:pt idx="5466">
                  <c:v>3242.6</c:v>
                </c:pt>
                <c:pt idx="5467">
                  <c:v>3241.9</c:v>
                </c:pt>
                <c:pt idx="5468">
                  <c:v>3239.5</c:v>
                </c:pt>
                <c:pt idx="5469">
                  <c:v>3239.3</c:v>
                </c:pt>
                <c:pt idx="5470">
                  <c:v>3238.7</c:v>
                </c:pt>
                <c:pt idx="5471">
                  <c:v>3238.1</c:v>
                </c:pt>
                <c:pt idx="5472">
                  <c:v>3238</c:v>
                </c:pt>
                <c:pt idx="5473">
                  <c:v>3237.9</c:v>
                </c:pt>
                <c:pt idx="5474">
                  <c:v>3236.8</c:v>
                </c:pt>
                <c:pt idx="5475">
                  <c:v>3236.1</c:v>
                </c:pt>
                <c:pt idx="5476">
                  <c:v>3234.6</c:v>
                </c:pt>
                <c:pt idx="5477">
                  <c:v>3232.2</c:v>
                </c:pt>
                <c:pt idx="5478">
                  <c:v>3231.8</c:v>
                </c:pt>
                <c:pt idx="5479">
                  <c:v>3231.6</c:v>
                </c:pt>
                <c:pt idx="5480">
                  <c:v>3231.1</c:v>
                </c:pt>
                <c:pt idx="5481">
                  <c:v>3230.6</c:v>
                </c:pt>
                <c:pt idx="5482">
                  <c:v>3229.8</c:v>
                </c:pt>
                <c:pt idx="5483">
                  <c:v>3228.2</c:v>
                </c:pt>
                <c:pt idx="5484">
                  <c:v>3227.1</c:v>
                </c:pt>
                <c:pt idx="5485">
                  <c:v>3226.4</c:v>
                </c:pt>
                <c:pt idx="5486">
                  <c:v>3225.6</c:v>
                </c:pt>
                <c:pt idx="5487">
                  <c:v>3225.6</c:v>
                </c:pt>
                <c:pt idx="5488">
                  <c:v>3225.4</c:v>
                </c:pt>
                <c:pt idx="5489">
                  <c:v>3223.7</c:v>
                </c:pt>
                <c:pt idx="5490">
                  <c:v>3223.2</c:v>
                </c:pt>
                <c:pt idx="5491">
                  <c:v>3222.5</c:v>
                </c:pt>
                <c:pt idx="5492">
                  <c:v>3219.6</c:v>
                </c:pt>
                <c:pt idx="5493">
                  <c:v>3219.2</c:v>
                </c:pt>
                <c:pt idx="5494">
                  <c:v>3218.9</c:v>
                </c:pt>
                <c:pt idx="5495">
                  <c:v>3218.1</c:v>
                </c:pt>
                <c:pt idx="5496">
                  <c:v>3217.8</c:v>
                </c:pt>
                <c:pt idx="5497">
                  <c:v>3217</c:v>
                </c:pt>
                <c:pt idx="5498">
                  <c:v>3216.8</c:v>
                </c:pt>
                <c:pt idx="5499">
                  <c:v>3215.9</c:v>
                </c:pt>
                <c:pt idx="5500">
                  <c:v>3215.4</c:v>
                </c:pt>
                <c:pt idx="5501">
                  <c:v>3215</c:v>
                </c:pt>
                <c:pt idx="5502">
                  <c:v>3214.3</c:v>
                </c:pt>
                <c:pt idx="5503">
                  <c:v>3213.8</c:v>
                </c:pt>
                <c:pt idx="5504">
                  <c:v>3210.7</c:v>
                </c:pt>
                <c:pt idx="5505">
                  <c:v>3210.1</c:v>
                </c:pt>
                <c:pt idx="5506">
                  <c:v>3209.8</c:v>
                </c:pt>
                <c:pt idx="5507">
                  <c:v>3167</c:v>
                </c:pt>
                <c:pt idx="5508">
                  <c:v>3206.8</c:v>
                </c:pt>
                <c:pt idx="5509">
                  <c:v>3206.7</c:v>
                </c:pt>
                <c:pt idx="5510">
                  <c:v>3206.1</c:v>
                </c:pt>
                <c:pt idx="5511">
                  <c:v>3205.1</c:v>
                </c:pt>
                <c:pt idx="5512">
                  <c:v>3204.4</c:v>
                </c:pt>
                <c:pt idx="5513">
                  <c:v>3204.2</c:v>
                </c:pt>
                <c:pt idx="5514">
                  <c:v>3203.1</c:v>
                </c:pt>
                <c:pt idx="5515">
                  <c:v>3202.9</c:v>
                </c:pt>
                <c:pt idx="5516">
                  <c:v>3201.5</c:v>
                </c:pt>
                <c:pt idx="5517">
                  <c:v>3201</c:v>
                </c:pt>
                <c:pt idx="5518">
                  <c:v>3197.5</c:v>
                </c:pt>
                <c:pt idx="5519">
                  <c:v>3197</c:v>
                </c:pt>
                <c:pt idx="5520">
                  <c:v>3194.5</c:v>
                </c:pt>
                <c:pt idx="5521">
                  <c:v>3194.4</c:v>
                </c:pt>
                <c:pt idx="5522">
                  <c:v>3194.2</c:v>
                </c:pt>
                <c:pt idx="5523">
                  <c:v>3193</c:v>
                </c:pt>
                <c:pt idx="5524">
                  <c:v>3192.3</c:v>
                </c:pt>
                <c:pt idx="5525">
                  <c:v>3192.1</c:v>
                </c:pt>
                <c:pt idx="5526">
                  <c:v>3192</c:v>
                </c:pt>
                <c:pt idx="5527">
                  <c:v>3192</c:v>
                </c:pt>
                <c:pt idx="5528">
                  <c:v>3192</c:v>
                </c:pt>
                <c:pt idx="5529">
                  <c:v>3191.9</c:v>
                </c:pt>
                <c:pt idx="5530">
                  <c:v>3191.1</c:v>
                </c:pt>
                <c:pt idx="5531">
                  <c:v>3190</c:v>
                </c:pt>
                <c:pt idx="5532">
                  <c:v>3189.3</c:v>
                </c:pt>
                <c:pt idx="5533">
                  <c:v>3189</c:v>
                </c:pt>
                <c:pt idx="5534">
                  <c:v>3188.7</c:v>
                </c:pt>
                <c:pt idx="5535">
                  <c:v>3188.2</c:v>
                </c:pt>
                <c:pt idx="5536">
                  <c:v>3188</c:v>
                </c:pt>
                <c:pt idx="5537">
                  <c:v>3187.9</c:v>
                </c:pt>
                <c:pt idx="5538">
                  <c:v>3187.5</c:v>
                </c:pt>
                <c:pt idx="5539">
                  <c:v>3186.4</c:v>
                </c:pt>
                <c:pt idx="5540">
                  <c:v>3185.9</c:v>
                </c:pt>
                <c:pt idx="5541">
                  <c:v>3185</c:v>
                </c:pt>
                <c:pt idx="5542">
                  <c:v>3181.1</c:v>
                </c:pt>
                <c:pt idx="5543">
                  <c:v>3180.6</c:v>
                </c:pt>
                <c:pt idx="5544">
                  <c:v>3180.4</c:v>
                </c:pt>
                <c:pt idx="5545">
                  <c:v>3179.9</c:v>
                </c:pt>
                <c:pt idx="5546">
                  <c:v>3178.3</c:v>
                </c:pt>
                <c:pt idx="5547">
                  <c:v>3176.5</c:v>
                </c:pt>
                <c:pt idx="5548">
                  <c:v>3176.3</c:v>
                </c:pt>
                <c:pt idx="5549">
                  <c:v>3176.2</c:v>
                </c:pt>
                <c:pt idx="5550">
                  <c:v>3175.5</c:v>
                </c:pt>
                <c:pt idx="5551">
                  <c:v>3175.2</c:v>
                </c:pt>
                <c:pt idx="5552">
                  <c:v>3174.9</c:v>
                </c:pt>
                <c:pt idx="5553">
                  <c:v>3174.9</c:v>
                </c:pt>
                <c:pt idx="5554">
                  <c:v>3174.7</c:v>
                </c:pt>
                <c:pt idx="5555">
                  <c:v>3174.4</c:v>
                </c:pt>
                <c:pt idx="5556">
                  <c:v>3174</c:v>
                </c:pt>
                <c:pt idx="5557">
                  <c:v>3171.4</c:v>
                </c:pt>
                <c:pt idx="5558">
                  <c:v>3171.2</c:v>
                </c:pt>
                <c:pt idx="5559">
                  <c:v>3171.1</c:v>
                </c:pt>
                <c:pt idx="5560">
                  <c:v>3168.6</c:v>
                </c:pt>
                <c:pt idx="5561">
                  <c:v>3167.9</c:v>
                </c:pt>
                <c:pt idx="5562">
                  <c:v>3167.8</c:v>
                </c:pt>
                <c:pt idx="5563">
                  <c:v>3167.3</c:v>
                </c:pt>
                <c:pt idx="5564">
                  <c:v>3166.2</c:v>
                </c:pt>
                <c:pt idx="5565">
                  <c:v>3165.9</c:v>
                </c:pt>
                <c:pt idx="5566">
                  <c:v>3164.6</c:v>
                </c:pt>
                <c:pt idx="5567">
                  <c:v>3163.2</c:v>
                </c:pt>
                <c:pt idx="5568">
                  <c:v>3162.9</c:v>
                </c:pt>
                <c:pt idx="5569">
                  <c:v>3162</c:v>
                </c:pt>
                <c:pt idx="5570">
                  <c:v>3161.3</c:v>
                </c:pt>
                <c:pt idx="5571">
                  <c:v>3160.9</c:v>
                </c:pt>
                <c:pt idx="5572">
                  <c:v>3160.8</c:v>
                </c:pt>
                <c:pt idx="5573">
                  <c:v>3160.4</c:v>
                </c:pt>
                <c:pt idx="5574">
                  <c:v>3160.2</c:v>
                </c:pt>
                <c:pt idx="5575">
                  <c:v>3159.4</c:v>
                </c:pt>
                <c:pt idx="5576">
                  <c:v>3158</c:v>
                </c:pt>
                <c:pt idx="5577">
                  <c:v>3156.2</c:v>
                </c:pt>
                <c:pt idx="5578">
                  <c:v>3155.9</c:v>
                </c:pt>
                <c:pt idx="5579">
                  <c:v>3155.4</c:v>
                </c:pt>
                <c:pt idx="5580">
                  <c:v>3155.2</c:v>
                </c:pt>
                <c:pt idx="5581">
                  <c:v>3153.6</c:v>
                </c:pt>
                <c:pt idx="5582">
                  <c:v>3150.6</c:v>
                </c:pt>
                <c:pt idx="5583">
                  <c:v>3150</c:v>
                </c:pt>
                <c:pt idx="5584">
                  <c:v>3149.1</c:v>
                </c:pt>
                <c:pt idx="5585">
                  <c:v>3147.6</c:v>
                </c:pt>
                <c:pt idx="5586">
                  <c:v>3147.5</c:v>
                </c:pt>
                <c:pt idx="5587">
                  <c:v>3146.8</c:v>
                </c:pt>
                <c:pt idx="5588">
                  <c:v>3146.8</c:v>
                </c:pt>
                <c:pt idx="5589">
                  <c:v>3146.6</c:v>
                </c:pt>
                <c:pt idx="5590">
                  <c:v>3146.5</c:v>
                </c:pt>
                <c:pt idx="5591">
                  <c:v>3146</c:v>
                </c:pt>
                <c:pt idx="5592">
                  <c:v>3144.6</c:v>
                </c:pt>
                <c:pt idx="5593">
                  <c:v>3143.7</c:v>
                </c:pt>
                <c:pt idx="5594">
                  <c:v>3143.6</c:v>
                </c:pt>
                <c:pt idx="5595">
                  <c:v>3140.5</c:v>
                </c:pt>
                <c:pt idx="5596">
                  <c:v>3140.4</c:v>
                </c:pt>
                <c:pt idx="5597">
                  <c:v>3140.4</c:v>
                </c:pt>
                <c:pt idx="5598">
                  <c:v>3139.9</c:v>
                </c:pt>
                <c:pt idx="5599">
                  <c:v>3139.3</c:v>
                </c:pt>
                <c:pt idx="5600">
                  <c:v>3137.1</c:v>
                </c:pt>
                <c:pt idx="5601">
                  <c:v>3136.9</c:v>
                </c:pt>
                <c:pt idx="5602">
                  <c:v>3135.8</c:v>
                </c:pt>
                <c:pt idx="5603">
                  <c:v>3134.3</c:v>
                </c:pt>
                <c:pt idx="5604">
                  <c:v>3133.4</c:v>
                </c:pt>
                <c:pt idx="5605">
                  <c:v>3133.3</c:v>
                </c:pt>
                <c:pt idx="5606">
                  <c:v>3131.8</c:v>
                </c:pt>
                <c:pt idx="5607">
                  <c:v>3130.9</c:v>
                </c:pt>
                <c:pt idx="5608">
                  <c:v>3130.7</c:v>
                </c:pt>
                <c:pt idx="5609">
                  <c:v>3130.3</c:v>
                </c:pt>
                <c:pt idx="5610">
                  <c:v>3128.2</c:v>
                </c:pt>
                <c:pt idx="5611">
                  <c:v>3127.4</c:v>
                </c:pt>
                <c:pt idx="5612">
                  <c:v>3127.4</c:v>
                </c:pt>
                <c:pt idx="5613">
                  <c:v>3126</c:v>
                </c:pt>
                <c:pt idx="5614">
                  <c:v>3125.3</c:v>
                </c:pt>
                <c:pt idx="5615">
                  <c:v>3125</c:v>
                </c:pt>
                <c:pt idx="5616">
                  <c:v>3124.2</c:v>
                </c:pt>
                <c:pt idx="5617">
                  <c:v>3123.5</c:v>
                </c:pt>
                <c:pt idx="5618">
                  <c:v>3123.2</c:v>
                </c:pt>
                <c:pt idx="5619">
                  <c:v>3123.1</c:v>
                </c:pt>
                <c:pt idx="5620">
                  <c:v>3122.7</c:v>
                </c:pt>
                <c:pt idx="5621">
                  <c:v>3122.6</c:v>
                </c:pt>
                <c:pt idx="5622">
                  <c:v>3122.4</c:v>
                </c:pt>
                <c:pt idx="5623">
                  <c:v>3122.3</c:v>
                </c:pt>
                <c:pt idx="5624">
                  <c:v>3122.3</c:v>
                </c:pt>
                <c:pt idx="5625">
                  <c:v>3122</c:v>
                </c:pt>
                <c:pt idx="5626">
                  <c:v>3121.7</c:v>
                </c:pt>
                <c:pt idx="5627">
                  <c:v>3120.9</c:v>
                </c:pt>
                <c:pt idx="5628">
                  <c:v>3120.1</c:v>
                </c:pt>
                <c:pt idx="5629">
                  <c:v>3119.9</c:v>
                </c:pt>
                <c:pt idx="5630">
                  <c:v>3119.9</c:v>
                </c:pt>
                <c:pt idx="5631">
                  <c:v>3119.9</c:v>
                </c:pt>
                <c:pt idx="5632">
                  <c:v>3119.6</c:v>
                </c:pt>
                <c:pt idx="5633">
                  <c:v>3119.2</c:v>
                </c:pt>
                <c:pt idx="5634">
                  <c:v>3118.6</c:v>
                </c:pt>
                <c:pt idx="5635">
                  <c:v>3118.6</c:v>
                </c:pt>
                <c:pt idx="5636">
                  <c:v>3118.5</c:v>
                </c:pt>
                <c:pt idx="5637">
                  <c:v>3118.5</c:v>
                </c:pt>
                <c:pt idx="5638">
                  <c:v>3118.1</c:v>
                </c:pt>
                <c:pt idx="5639">
                  <c:v>3116.9</c:v>
                </c:pt>
                <c:pt idx="5640">
                  <c:v>3114.6</c:v>
                </c:pt>
                <c:pt idx="5641">
                  <c:v>3114.3</c:v>
                </c:pt>
                <c:pt idx="5642">
                  <c:v>3113.3</c:v>
                </c:pt>
                <c:pt idx="5643">
                  <c:v>3113.3</c:v>
                </c:pt>
                <c:pt idx="5644">
                  <c:v>3112.7</c:v>
                </c:pt>
                <c:pt idx="5645">
                  <c:v>3112.6</c:v>
                </c:pt>
                <c:pt idx="5646">
                  <c:v>3111.7</c:v>
                </c:pt>
                <c:pt idx="5647">
                  <c:v>3110.6</c:v>
                </c:pt>
                <c:pt idx="5648">
                  <c:v>3110.4</c:v>
                </c:pt>
                <c:pt idx="5649">
                  <c:v>3108.3</c:v>
                </c:pt>
                <c:pt idx="5650">
                  <c:v>3106.1</c:v>
                </c:pt>
                <c:pt idx="5651">
                  <c:v>3105.8</c:v>
                </c:pt>
                <c:pt idx="5652">
                  <c:v>3105.7</c:v>
                </c:pt>
                <c:pt idx="5653">
                  <c:v>3105</c:v>
                </c:pt>
                <c:pt idx="5654">
                  <c:v>3103.3</c:v>
                </c:pt>
                <c:pt idx="5655">
                  <c:v>3103.1</c:v>
                </c:pt>
                <c:pt idx="5656">
                  <c:v>3101.7</c:v>
                </c:pt>
                <c:pt idx="5657">
                  <c:v>3101.6</c:v>
                </c:pt>
                <c:pt idx="5658">
                  <c:v>3100.7</c:v>
                </c:pt>
                <c:pt idx="5659">
                  <c:v>3100.6</c:v>
                </c:pt>
                <c:pt idx="5660">
                  <c:v>3100.5</c:v>
                </c:pt>
                <c:pt idx="5661">
                  <c:v>3099.8</c:v>
                </c:pt>
                <c:pt idx="5662">
                  <c:v>3098.7</c:v>
                </c:pt>
                <c:pt idx="5663">
                  <c:v>3098</c:v>
                </c:pt>
                <c:pt idx="5664">
                  <c:v>3097.8</c:v>
                </c:pt>
                <c:pt idx="5665">
                  <c:v>3097.1</c:v>
                </c:pt>
                <c:pt idx="5666">
                  <c:v>3096.2</c:v>
                </c:pt>
                <c:pt idx="5667">
                  <c:v>3095.9</c:v>
                </c:pt>
                <c:pt idx="5668">
                  <c:v>3095.3</c:v>
                </c:pt>
                <c:pt idx="5669">
                  <c:v>3091.7</c:v>
                </c:pt>
                <c:pt idx="5670">
                  <c:v>3091.6</c:v>
                </c:pt>
                <c:pt idx="5671">
                  <c:v>3091.5</c:v>
                </c:pt>
                <c:pt idx="5672">
                  <c:v>3090.1</c:v>
                </c:pt>
                <c:pt idx="5673">
                  <c:v>3088.4</c:v>
                </c:pt>
                <c:pt idx="5674">
                  <c:v>3087.3</c:v>
                </c:pt>
                <c:pt idx="5675">
                  <c:v>3086.7</c:v>
                </c:pt>
                <c:pt idx="5676">
                  <c:v>3086.5</c:v>
                </c:pt>
                <c:pt idx="5677">
                  <c:v>3085.8</c:v>
                </c:pt>
                <c:pt idx="5678">
                  <c:v>3085</c:v>
                </c:pt>
                <c:pt idx="5679">
                  <c:v>3084.5</c:v>
                </c:pt>
                <c:pt idx="5680">
                  <c:v>3083.5</c:v>
                </c:pt>
                <c:pt idx="5681">
                  <c:v>3081.8</c:v>
                </c:pt>
                <c:pt idx="5682">
                  <c:v>3080.2</c:v>
                </c:pt>
                <c:pt idx="5683">
                  <c:v>3079.1</c:v>
                </c:pt>
                <c:pt idx="5684">
                  <c:v>3078.2</c:v>
                </c:pt>
                <c:pt idx="5685">
                  <c:v>3077.6</c:v>
                </c:pt>
                <c:pt idx="5686">
                  <c:v>3077</c:v>
                </c:pt>
                <c:pt idx="5687">
                  <c:v>3076.8</c:v>
                </c:pt>
                <c:pt idx="5688">
                  <c:v>3073.8</c:v>
                </c:pt>
                <c:pt idx="5689">
                  <c:v>3073.4</c:v>
                </c:pt>
                <c:pt idx="5690">
                  <c:v>3072</c:v>
                </c:pt>
                <c:pt idx="5691">
                  <c:v>3072</c:v>
                </c:pt>
                <c:pt idx="5692">
                  <c:v>3070.9</c:v>
                </c:pt>
                <c:pt idx="5693">
                  <c:v>3070</c:v>
                </c:pt>
                <c:pt idx="5694">
                  <c:v>3069.3</c:v>
                </c:pt>
                <c:pt idx="5695">
                  <c:v>3068.9</c:v>
                </c:pt>
                <c:pt idx="5696">
                  <c:v>3066.8</c:v>
                </c:pt>
                <c:pt idx="5697">
                  <c:v>3066.4</c:v>
                </c:pt>
                <c:pt idx="5698">
                  <c:v>3065.3</c:v>
                </c:pt>
                <c:pt idx="5699">
                  <c:v>3064.4</c:v>
                </c:pt>
                <c:pt idx="5700">
                  <c:v>3064.2</c:v>
                </c:pt>
                <c:pt idx="5701">
                  <c:v>3064.2</c:v>
                </c:pt>
                <c:pt idx="5702">
                  <c:v>3062.2</c:v>
                </c:pt>
                <c:pt idx="5703">
                  <c:v>3061.8</c:v>
                </c:pt>
                <c:pt idx="5704">
                  <c:v>3061.6</c:v>
                </c:pt>
                <c:pt idx="5705">
                  <c:v>3060.8</c:v>
                </c:pt>
                <c:pt idx="5706">
                  <c:v>3060</c:v>
                </c:pt>
                <c:pt idx="5707">
                  <c:v>3059.4</c:v>
                </c:pt>
                <c:pt idx="5708">
                  <c:v>3059.2</c:v>
                </c:pt>
                <c:pt idx="5709">
                  <c:v>3058.9</c:v>
                </c:pt>
                <c:pt idx="5710">
                  <c:v>3056.9</c:v>
                </c:pt>
                <c:pt idx="5711">
                  <c:v>3055</c:v>
                </c:pt>
                <c:pt idx="5712">
                  <c:v>3054.3</c:v>
                </c:pt>
                <c:pt idx="5713">
                  <c:v>3053.8</c:v>
                </c:pt>
                <c:pt idx="5714">
                  <c:v>3053.1</c:v>
                </c:pt>
                <c:pt idx="5715">
                  <c:v>3052.9</c:v>
                </c:pt>
                <c:pt idx="5716">
                  <c:v>3052.5</c:v>
                </c:pt>
                <c:pt idx="5717">
                  <c:v>3051.3</c:v>
                </c:pt>
                <c:pt idx="5718">
                  <c:v>3050.8</c:v>
                </c:pt>
                <c:pt idx="5719">
                  <c:v>3050.6</c:v>
                </c:pt>
                <c:pt idx="5720">
                  <c:v>3050.3</c:v>
                </c:pt>
                <c:pt idx="5721">
                  <c:v>3048.5</c:v>
                </c:pt>
                <c:pt idx="5722">
                  <c:v>3047.5</c:v>
                </c:pt>
                <c:pt idx="5723">
                  <c:v>3047.4</c:v>
                </c:pt>
                <c:pt idx="5724">
                  <c:v>3047.2</c:v>
                </c:pt>
                <c:pt idx="5725">
                  <c:v>3047.1</c:v>
                </c:pt>
                <c:pt idx="5726">
                  <c:v>3046.8</c:v>
                </c:pt>
                <c:pt idx="5727">
                  <c:v>3046</c:v>
                </c:pt>
                <c:pt idx="5728">
                  <c:v>3044.6</c:v>
                </c:pt>
                <c:pt idx="5729">
                  <c:v>3044.2</c:v>
                </c:pt>
                <c:pt idx="5730">
                  <c:v>3044.1</c:v>
                </c:pt>
                <c:pt idx="5731">
                  <c:v>3043.7</c:v>
                </c:pt>
                <c:pt idx="5732">
                  <c:v>3043.7</c:v>
                </c:pt>
                <c:pt idx="5733">
                  <c:v>3043.2</c:v>
                </c:pt>
                <c:pt idx="5734">
                  <c:v>3042.1</c:v>
                </c:pt>
                <c:pt idx="5735">
                  <c:v>3041.7</c:v>
                </c:pt>
                <c:pt idx="5736">
                  <c:v>3041.7</c:v>
                </c:pt>
                <c:pt idx="5737">
                  <c:v>3041.7</c:v>
                </c:pt>
                <c:pt idx="5738">
                  <c:v>3041.6</c:v>
                </c:pt>
                <c:pt idx="5739">
                  <c:v>3041</c:v>
                </c:pt>
                <c:pt idx="5740">
                  <c:v>3039.7</c:v>
                </c:pt>
                <c:pt idx="5741">
                  <c:v>3037.5</c:v>
                </c:pt>
                <c:pt idx="5742">
                  <c:v>3036.6</c:v>
                </c:pt>
                <c:pt idx="5743">
                  <c:v>3036.2</c:v>
                </c:pt>
                <c:pt idx="5744">
                  <c:v>3036.1</c:v>
                </c:pt>
                <c:pt idx="5745">
                  <c:v>3036.1</c:v>
                </c:pt>
                <c:pt idx="5746">
                  <c:v>3035</c:v>
                </c:pt>
                <c:pt idx="5747">
                  <c:v>3034.8</c:v>
                </c:pt>
                <c:pt idx="5748">
                  <c:v>3034.3</c:v>
                </c:pt>
                <c:pt idx="5749">
                  <c:v>3033.9</c:v>
                </c:pt>
                <c:pt idx="5750">
                  <c:v>3033.5</c:v>
                </c:pt>
                <c:pt idx="5751">
                  <c:v>3033.4</c:v>
                </c:pt>
                <c:pt idx="5752">
                  <c:v>3032.1</c:v>
                </c:pt>
                <c:pt idx="5753">
                  <c:v>3032</c:v>
                </c:pt>
                <c:pt idx="5754">
                  <c:v>3031.9</c:v>
                </c:pt>
                <c:pt idx="5755">
                  <c:v>3030.7</c:v>
                </c:pt>
                <c:pt idx="5756">
                  <c:v>3030.3</c:v>
                </c:pt>
                <c:pt idx="5757">
                  <c:v>3027.5</c:v>
                </c:pt>
                <c:pt idx="5758">
                  <c:v>3027.4</c:v>
                </c:pt>
                <c:pt idx="5759">
                  <c:v>3026.4</c:v>
                </c:pt>
                <c:pt idx="5760">
                  <c:v>3024.9</c:v>
                </c:pt>
                <c:pt idx="5761">
                  <c:v>3022.9</c:v>
                </c:pt>
                <c:pt idx="5762">
                  <c:v>3021.4</c:v>
                </c:pt>
                <c:pt idx="5763">
                  <c:v>3021.4</c:v>
                </c:pt>
                <c:pt idx="5764">
                  <c:v>3020.9</c:v>
                </c:pt>
                <c:pt idx="5765">
                  <c:v>3020.1</c:v>
                </c:pt>
                <c:pt idx="5766">
                  <c:v>3020</c:v>
                </c:pt>
                <c:pt idx="5767">
                  <c:v>3019.9</c:v>
                </c:pt>
                <c:pt idx="5768">
                  <c:v>3018.1</c:v>
                </c:pt>
                <c:pt idx="5769">
                  <c:v>3017.5</c:v>
                </c:pt>
                <c:pt idx="5770">
                  <c:v>3016.9</c:v>
                </c:pt>
                <c:pt idx="5771">
                  <c:v>3016.3</c:v>
                </c:pt>
                <c:pt idx="5772">
                  <c:v>3015.4</c:v>
                </c:pt>
                <c:pt idx="5773">
                  <c:v>3015.3</c:v>
                </c:pt>
                <c:pt idx="5774">
                  <c:v>3014.7</c:v>
                </c:pt>
                <c:pt idx="5775">
                  <c:v>3014.2</c:v>
                </c:pt>
                <c:pt idx="5776">
                  <c:v>3013.7</c:v>
                </c:pt>
                <c:pt idx="5777">
                  <c:v>3011.9</c:v>
                </c:pt>
                <c:pt idx="5778">
                  <c:v>3011.7</c:v>
                </c:pt>
                <c:pt idx="5779">
                  <c:v>3011</c:v>
                </c:pt>
                <c:pt idx="5780">
                  <c:v>3010.9</c:v>
                </c:pt>
                <c:pt idx="5781">
                  <c:v>3008.9</c:v>
                </c:pt>
                <c:pt idx="5782">
                  <c:v>3008.4</c:v>
                </c:pt>
                <c:pt idx="5783">
                  <c:v>3007.2</c:v>
                </c:pt>
                <c:pt idx="5784">
                  <c:v>3005.4</c:v>
                </c:pt>
                <c:pt idx="5785">
                  <c:v>3005.2</c:v>
                </c:pt>
                <c:pt idx="5786">
                  <c:v>3004.9</c:v>
                </c:pt>
                <c:pt idx="5787">
                  <c:v>3003.9</c:v>
                </c:pt>
                <c:pt idx="5788">
                  <c:v>3003</c:v>
                </c:pt>
                <c:pt idx="5789">
                  <c:v>3002.6</c:v>
                </c:pt>
                <c:pt idx="5790">
                  <c:v>3002.1</c:v>
                </c:pt>
                <c:pt idx="5791">
                  <c:v>3002</c:v>
                </c:pt>
                <c:pt idx="5792">
                  <c:v>3000.4</c:v>
                </c:pt>
                <c:pt idx="5793">
                  <c:v>3042.4</c:v>
                </c:pt>
                <c:pt idx="5794">
                  <c:v>2999.2</c:v>
                </c:pt>
                <c:pt idx="5795">
                  <c:v>2998.3</c:v>
                </c:pt>
                <c:pt idx="5796">
                  <c:v>2996.6</c:v>
                </c:pt>
                <c:pt idx="5797">
                  <c:v>2996.6</c:v>
                </c:pt>
                <c:pt idx="5798">
                  <c:v>2996.2</c:v>
                </c:pt>
                <c:pt idx="5799">
                  <c:v>2995.7</c:v>
                </c:pt>
                <c:pt idx="5800">
                  <c:v>2994.4</c:v>
                </c:pt>
                <c:pt idx="5801">
                  <c:v>2994.1</c:v>
                </c:pt>
                <c:pt idx="5802">
                  <c:v>2994</c:v>
                </c:pt>
                <c:pt idx="5803">
                  <c:v>2992.9</c:v>
                </c:pt>
                <c:pt idx="5804">
                  <c:v>2992.8</c:v>
                </c:pt>
                <c:pt idx="5805">
                  <c:v>2991.4</c:v>
                </c:pt>
                <c:pt idx="5806">
                  <c:v>2990.5</c:v>
                </c:pt>
                <c:pt idx="5807">
                  <c:v>2989.7</c:v>
                </c:pt>
                <c:pt idx="5808">
                  <c:v>2988.4</c:v>
                </c:pt>
                <c:pt idx="5809">
                  <c:v>2987.8</c:v>
                </c:pt>
                <c:pt idx="5810">
                  <c:v>2987.7</c:v>
                </c:pt>
                <c:pt idx="5811">
                  <c:v>2987.4</c:v>
                </c:pt>
                <c:pt idx="5812">
                  <c:v>2987.2</c:v>
                </c:pt>
                <c:pt idx="5813">
                  <c:v>2986.8</c:v>
                </c:pt>
                <c:pt idx="5814">
                  <c:v>2986.7</c:v>
                </c:pt>
                <c:pt idx="5815">
                  <c:v>2986</c:v>
                </c:pt>
                <c:pt idx="5816">
                  <c:v>2984.9</c:v>
                </c:pt>
                <c:pt idx="5817">
                  <c:v>2983.6</c:v>
                </c:pt>
                <c:pt idx="5818">
                  <c:v>2982.2</c:v>
                </c:pt>
                <c:pt idx="5819">
                  <c:v>2981</c:v>
                </c:pt>
                <c:pt idx="5820">
                  <c:v>2981</c:v>
                </c:pt>
                <c:pt idx="5821">
                  <c:v>2981</c:v>
                </c:pt>
                <c:pt idx="5822">
                  <c:v>2980.7</c:v>
                </c:pt>
                <c:pt idx="5823">
                  <c:v>2980.4</c:v>
                </c:pt>
                <c:pt idx="5824">
                  <c:v>2979.6</c:v>
                </c:pt>
                <c:pt idx="5825">
                  <c:v>2978.7</c:v>
                </c:pt>
                <c:pt idx="5826">
                  <c:v>2978.6</c:v>
                </c:pt>
                <c:pt idx="5827">
                  <c:v>2978.6</c:v>
                </c:pt>
                <c:pt idx="5828">
                  <c:v>2978.4</c:v>
                </c:pt>
                <c:pt idx="5829">
                  <c:v>2978.3</c:v>
                </c:pt>
                <c:pt idx="5830">
                  <c:v>2977.9</c:v>
                </c:pt>
                <c:pt idx="5831">
                  <c:v>2976.4</c:v>
                </c:pt>
                <c:pt idx="5832">
                  <c:v>2975.4</c:v>
                </c:pt>
                <c:pt idx="5833">
                  <c:v>2970.8</c:v>
                </c:pt>
                <c:pt idx="5834">
                  <c:v>2967.8</c:v>
                </c:pt>
                <c:pt idx="5835">
                  <c:v>2966.1</c:v>
                </c:pt>
                <c:pt idx="5836">
                  <c:v>2965.2</c:v>
                </c:pt>
                <c:pt idx="5837">
                  <c:v>2964.9</c:v>
                </c:pt>
                <c:pt idx="5838">
                  <c:v>2963</c:v>
                </c:pt>
                <c:pt idx="5839">
                  <c:v>2961.5</c:v>
                </c:pt>
                <c:pt idx="5840">
                  <c:v>2961.3</c:v>
                </c:pt>
                <c:pt idx="5841">
                  <c:v>2960.6</c:v>
                </c:pt>
                <c:pt idx="5842">
                  <c:v>2958.8</c:v>
                </c:pt>
                <c:pt idx="5843">
                  <c:v>2958.6</c:v>
                </c:pt>
                <c:pt idx="5844">
                  <c:v>2958.6</c:v>
                </c:pt>
                <c:pt idx="5845">
                  <c:v>2957.8</c:v>
                </c:pt>
                <c:pt idx="5846">
                  <c:v>2957.4</c:v>
                </c:pt>
                <c:pt idx="5847">
                  <c:v>2957.3</c:v>
                </c:pt>
                <c:pt idx="5848">
                  <c:v>2957</c:v>
                </c:pt>
                <c:pt idx="5849">
                  <c:v>2956.3</c:v>
                </c:pt>
                <c:pt idx="5850">
                  <c:v>2955.1</c:v>
                </c:pt>
                <c:pt idx="5851">
                  <c:v>2955</c:v>
                </c:pt>
                <c:pt idx="5852">
                  <c:v>2954.9</c:v>
                </c:pt>
                <c:pt idx="5853">
                  <c:v>2952.6</c:v>
                </c:pt>
                <c:pt idx="5854">
                  <c:v>2952.3</c:v>
                </c:pt>
                <c:pt idx="5855">
                  <c:v>2952.1</c:v>
                </c:pt>
                <c:pt idx="5856">
                  <c:v>2951.6</c:v>
                </c:pt>
                <c:pt idx="5857">
                  <c:v>2951.2</c:v>
                </c:pt>
                <c:pt idx="5858">
                  <c:v>2949.8</c:v>
                </c:pt>
                <c:pt idx="5859">
                  <c:v>2948</c:v>
                </c:pt>
                <c:pt idx="5860">
                  <c:v>2946.1</c:v>
                </c:pt>
                <c:pt idx="5861">
                  <c:v>2943.9</c:v>
                </c:pt>
                <c:pt idx="5862">
                  <c:v>2942.5</c:v>
                </c:pt>
                <c:pt idx="5863">
                  <c:v>2942.3</c:v>
                </c:pt>
                <c:pt idx="5864">
                  <c:v>2941.9</c:v>
                </c:pt>
                <c:pt idx="5865">
                  <c:v>2941.1</c:v>
                </c:pt>
                <c:pt idx="5866">
                  <c:v>2939.7</c:v>
                </c:pt>
                <c:pt idx="5867">
                  <c:v>2937.1</c:v>
                </c:pt>
                <c:pt idx="5868">
                  <c:v>2935.7</c:v>
                </c:pt>
                <c:pt idx="5869">
                  <c:v>2935.4</c:v>
                </c:pt>
                <c:pt idx="5870">
                  <c:v>2935</c:v>
                </c:pt>
                <c:pt idx="5871">
                  <c:v>2934.7</c:v>
                </c:pt>
                <c:pt idx="5872">
                  <c:v>2933.9</c:v>
                </c:pt>
                <c:pt idx="5873">
                  <c:v>2933.6</c:v>
                </c:pt>
                <c:pt idx="5874">
                  <c:v>2933.5</c:v>
                </c:pt>
                <c:pt idx="5875">
                  <c:v>2933.3</c:v>
                </c:pt>
                <c:pt idx="5876">
                  <c:v>2933.2</c:v>
                </c:pt>
                <c:pt idx="5877">
                  <c:v>2932.9</c:v>
                </c:pt>
                <c:pt idx="5878">
                  <c:v>2932.7</c:v>
                </c:pt>
                <c:pt idx="5879">
                  <c:v>2931.7</c:v>
                </c:pt>
                <c:pt idx="5880">
                  <c:v>2931.6</c:v>
                </c:pt>
                <c:pt idx="5881">
                  <c:v>2931.6</c:v>
                </c:pt>
                <c:pt idx="5882">
                  <c:v>2930.4</c:v>
                </c:pt>
                <c:pt idx="5883">
                  <c:v>2929.8</c:v>
                </c:pt>
                <c:pt idx="5884">
                  <c:v>2929.2</c:v>
                </c:pt>
                <c:pt idx="5885">
                  <c:v>2925</c:v>
                </c:pt>
                <c:pt idx="5886">
                  <c:v>2925</c:v>
                </c:pt>
                <c:pt idx="5887">
                  <c:v>2924.9</c:v>
                </c:pt>
                <c:pt idx="5888">
                  <c:v>2923.6</c:v>
                </c:pt>
                <c:pt idx="5889">
                  <c:v>2921.9</c:v>
                </c:pt>
                <c:pt idx="5890">
                  <c:v>2921.7</c:v>
                </c:pt>
                <c:pt idx="5891">
                  <c:v>2920.6</c:v>
                </c:pt>
                <c:pt idx="5892">
                  <c:v>2919.2</c:v>
                </c:pt>
                <c:pt idx="5893">
                  <c:v>2918.8</c:v>
                </c:pt>
                <c:pt idx="5894">
                  <c:v>2918.4</c:v>
                </c:pt>
                <c:pt idx="5895">
                  <c:v>2917.9</c:v>
                </c:pt>
                <c:pt idx="5896">
                  <c:v>2917.6</c:v>
                </c:pt>
                <c:pt idx="5897">
                  <c:v>2917</c:v>
                </c:pt>
                <c:pt idx="5898">
                  <c:v>2916.7</c:v>
                </c:pt>
                <c:pt idx="5899">
                  <c:v>2915.8</c:v>
                </c:pt>
                <c:pt idx="5900">
                  <c:v>2914.2</c:v>
                </c:pt>
                <c:pt idx="5901">
                  <c:v>2913.4</c:v>
                </c:pt>
                <c:pt idx="5902">
                  <c:v>2912.5</c:v>
                </c:pt>
                <c:pt idx="5903">
                  <c:v>2912.2</c:v>
                </c:pt>
                <c:pt idx="5904">
                  <c:v>2912</c:v>
                </c:pt>
                <c:pt idx="5905">
                  <c:v>2912</c:v>
                </c:pt>
                <c:pt idx="5906">
                  <c:v>2911.8</c:v>
                </c:pt>
                <c:pt idx="5907">
                  <c:v>2909.7</c:v>
                </c:pt>
                <c:pt idx="5908">
                  <c:v>2909.3</c:v>
                </c:pt>
                <c:pt idx="5909">
                  <c:v>2909.3</c:v>
                </c:pt>
                <c:pt idx="5910">
                  <c:v>2908.6</c:v>
                </c:pt>
                <c:pt idx="5911">
                  <c:v>2908.4</c:v>
                </c:pt>
                <c:pt idx="5912">
                  <c:v>2908.4</c:v>
                </c:pt>
                <c:pt idx="5913">
                  <c:v>2908.3</c:v>
                </c:pt>
                <c:pt idx="5914">
                  <c:v>2907.8</c:v>
                </c:pt>
                <c:pt idx="5915">
                  <c:v>2907.5</c:v>
                </c:pt>
                <c:pt idx="5916">
                  <c:v>2906.8</c:v>
                </c:pt>
                <c:pt idx="5917">
                  <c:v>2905.8</c:v>
                </c:pt>
                <c:pt idx="5918">
                  <c:v>2905.6</c:v>
                </c:pt>
                <c:pt idx="5919">
                  <c:v>2905.4</c:v>
                </c:pt>
                <c:pt idx="5920">
                  <c:v>2905.2</c:v>
                </c:pt>
                <c:pt idx="5921">
                  <c:v>2904.9</c:v>
                </c:pt>
                <c:pt idx="5922">
                  <c:v>2904.7</c:v>
                </c:pt>
                <c:pt idx="5923">
                  <c:v>2904.7</c:v>
                </c:pt>
                <c:pt idx="5924">
                  <c:v>2903.6</c:v>
                </c:pt>
                <c:pt idx="5925">
                  <c:v>2902.7</c:v>
                </c:pt>
                <c:pt idx="5926">
                  <c:v>2901.1</c:v>
                </c:pt>
                <c:pt idx="5927">
                  <c:v>2901</c:v>
                </c:pt>
                <c:pt idx="5928">
                  <c:v>2900.6</c:v>
                </c:pt>
                <c:pt idx="5929">
                  <c:v>2899.9</c:v>
                </c:pt>
                <c:pt idx="5930">
                  <c:v>2898.9</c:v>
                </c:pt>
                <c:pt idx="5931">
                  <c:v>2898.4</c:v>
                </c:pt>
                <c:pt idx="5932">
                  <c:v>2897.6</c:v>
                </c:pt>
                <c:pt idx="5933">
                  <c:v>2897.2</c:v>
                </c:pt>
                <c:pt idx="5934">
                  <c:v>2894.9</c:v>
                </c:pt>
                <c:pt idx="5935">
                  <c:v>2894.2</c:v>
                </c:pt>
                <c:pt idx="5936">
                  <c:v>2894</c:v>
                </c:pt>
                <c:pt idx="5937">
                  <c:v>2894</c:v>
                </c:pt>
                <c:pt idx="5938">
                  <c:v>2892.3</c:v>
                </c:pt>
                <c:pt idx="5939">
                  <c:v>2891.7</c:v>
                </c:pt>
                <c:pt idx="5940">
                  <c:v>2889.3</c:v>
                </c:pt>
                <c:pt idx="5941">
                  <c:v>2887.8</c:v>
                </c:pt>
                <c:pt idx="5942">
                  <c:v>2887.3</c:v>
                </c:pt>
                <c:pt idx="5943">
                  <c:v>2886.9</c:v>
                </c:pt>
                <c:pt idx="5944">
                  <c:v>2886</c:v>
                </c:pt>
                <c:pt idx="5945">
                  <c:v>2884.8</c:v>
                </c:pt>
                <c:pt idx="5946">
                  <c:v>2884.5</c:v>
                </c:pt>
                <c:pt idx="5947">
                  <c:v>2884.4</c:v>
                </c:pt>
                <c:pt idx="5948">
                  <c:v>2881.4</c:v>
                </c:pt>
                <c:pt idx="5949">
                  <c:v>2880.1</c:v>
                </c:pt>
                <c:pt idx="5950">
                  <c:v>2879.8</c:v>
                </c:pt>
                <c:pt idx="5951">
                  <c:v>2879.6</c:v>
                </c:pt>
                <c:pt idx="5952">
                  <c:v>2877.8</c:v>
                </c:pt>
                <c:pt idx="5953">
                  <c:v>2877.2</c:v>
                </c:pt>
                <c:pt idx="5954">
                  <c:v>2876</c:v>
                </c:pt>
                <c:pt idx="5955">
                  <c:v>2875.9</c:v>
                </c:pt>
                <c:pt idx="5956">
                  <c:v>2875.3</c:v>
                </c:pt>
                <c:pt idx="5957">
                  <c:v>2874.9</c:v>
                </c:pt>
                <c:pt idx="5958">
                  <c:v>2874.5</c:v>
                </c:pt>
                <c:pt idx="5959">
                  <c:v>2874</c:v>
                </c:pt>
                <c:pt idx="5960">
                  <c:v>2873.6</c:v>
                </c:pt>
                <c:pt idx="5961">
                  <c:v>2873.2</c:v>
                </c:pt>
                <c:pt idx="5962">
                  <c:v>2872.7</c:v>
                </c:pt>
                <c:pt idx="5963">
                  <c:v>2872.6</c:v>
                </c:pt>
                <c:pt idx="5964">
                  <c:v>2872.5</c:v>
                </c:pt>
                <c:pt idx="5965">
                  <c:v>2871.5</c:v>
                </c:pt>
                <c:pt idx="5966">
                  <c:v>2871.3</c:v>
                </c:pt>
                <c:pt idx="5967">
                  <c:v>2870.9</c:v>
                </c:pt>
                <c:pt idx="5968">
                  <c:v>2869.5</c:v>
                </c:pt>
                <c:pt idx="5969">
                  <c:v>2869.2</c:v>
                </c:pt>
                <c:pt idx="5970">
                  <c:v>2869</c:v>
                </c:pt>
                <c:pt idx="5971">
                  <c:v>2866.6</c:v>
                </c:pt>
                <c:pt idx="5972">
                  <c:v>2866</c:v>
                </c:pt>
                <c:pt idx="5973">
                  <c:v>2864.8</c:v>
                </c:pt>
                <c:pt idx="5974">
                  <c:v>2864.2</c:v>
                </c:pt>
                <c:pt idx="5975">
                  <c:v>2863.5</c:v>
                </c:pt>
                <c:pt idx="5976">
                  <c:v>2861</c:v>
                </c:pt>
                <c:pt idx="5977">
                  <c:v>2860.7</c:v>
                </c:pt>
                <c:pt idx="5978">
                  <c:v>2859.8</c:v>
                </c:pt>
                <c:pt idx="5979">
                  <c:v>2859.5</c:v>
                </c:pt>
                <c:pt idx="5980">
                  <c:v>2859.3</c:v>
                </c:pt>
                <c:pt idx="5981">
                  <c:v>2859</c:v>
                </c:pt>
                <c:pt idx="5982">
                  <c:v>2858.4</c:v>
                </c:pt>
                <c:pt idx="5983">
                  <c:v>2858.2</c:v>
                </c:pt>
                <c:pt idx="5984">
                  <c:v>2856.9</c:v>
                </c:pt>
                <c:pt idx="5985">
                  <c:v>2856.6</c:v>
                </c:pt>
                <c:pt idx="5986">
                  <c:v>2855.8</c:v>
                </c:pt>
                <c:pt idx="5987">
                  <c:v>2855.4</c:v>
                </c:pt>
                <c:pt idx="5988">
                  <c:v>2854.5</c:v>
                </c:pt>
                <c:pt idx="5989">
                  <c:v>2853.9</c:v>
                </c:pt>
                <c:pt idx="5990">
                  <c:v>2853.8</c:v>
                </c:pt>
                <c:pt idx="5991">
                  <c:v>2853.6</c:v>
                </c:pt>
                <c:pt idx="5992">
                  <c:v>2852.5</c:v>
                </c:pt>
                <c:pt idx="5993">
                  <c:v>2851.9</c:v>
                </c:pt>
                <c:pt idx="5994">
                  <c:v>2851.6</c:v>
                </c:pt>
                <c:pt idx="5995">
                  <c:v>2850.5</c:v>
                </c:pt>
                <c:pt idx="5996">
                  <c:v>2850.4</c:v>
                </c:pt>
                <c:pt idx="5997">
                  <c:v>2849.8</c:v>
                </c:pt>
                <c:pt idx="5998">
                  <c:v>2849.5</c:v>
                </c:pt>
                <c:pt idx="5999">
                  <c:v>2847.4</c:v>
                </c:pt>
                <c:pt idx="6000">
                  <c:v>2846</c:v>
                </c:pt>
                <c:pt idx="6001">
                  <c:v>2844.9</c:v>
                </c:pt>
                <c:pt idx="6002">
                  <c:v>2844.4</c:v>
                </c:pt>
                <c:pt idx="6003">
                  <c:v>2844.1</c:v>
                </c:pt>
                <c:pt idx="6004">
                  <c:v>2843.9</c:v>
                </c:pt>
                <c:pt idx="6005">
                  <c:v>2843.1</c:v>
                </c:pt>
                <c:pt idx="6006">
                  <c:v>2842.8</c:v>
                </c:pt>
                <c:pt idx="6007">
                  <c:v>2841.8</c:v>
                </c:pt>
                <c:pt idx="6008">
                  <c:v>2841.5</c:v>
                </c:pt>
                <c:pt idx="6009">
                  <c:v>2841.4</c:v>
                </c:pt>
                <c:pt idx="6010">
                  <c:v>2841.1</c:v>
                </c:pt>
                <c:pt idx="6011">
                  <c:v>2840.8</c:v>
                </c:pt>
                <c:pt idx="6012">
                  <c:v>2839.9</c:v>
                </c:pt>
                <c:pt idx="6013">
                  <c:v>2839.8</c:v>
                </c:pt>
                <c:pt idx="6014">
                  <c:v>2839.4</c:v>
                </c:pt>
                <c:pt idx="6015">
                  <c:v>2837.3</c:v>
                </c:pt>
                <c:pt idx="6016">
                  <c:v>2837.2</c:v>
                </c:pt>
                <c:pt idx="6017">
                  <c:v>2835.1</c:v>
                </c:pt>
                <c:pt idx="6018">
                  <c:v>2834.6</c:v>
                </c:pt>
                <c:pt idx="6019">
                  <c:v>2833.9</c:v>
                </c:pt>
                <c:pt idx="6020">
                  <c:v>2833.4</c:v>
                </c:pt>
                <c:pt idx="6021">
                  <c:v>2833.4</c:v>
                </c:pt>
                <c:pt idx="6022">
                  <c:v>2832.8</c:v>
                </c:pt>
                <c:pt idx="6023">
                  <c:v>2831.7</c:v>
                </c:pt>
                <c:pt idx="6024">
                  <c:v>2830.4</c:v>
                </c:pt>
                <c:pt idx="6025">
                  <c:v>2829.6</c:v>
                </c:pt>
                <c:pt idx="6026">
                  <c:v>2826</c:v>
                </c:pt>
                <c:pt idx="6027">
                  <c:v>2825.9</c:v>
                </c:pt>
                <c:pt idx="6028">
                  <c:v>2822.6</c:v>
                </c:pt>
                <c:pt idx="6029">
                  <c:v>2821.6</c:v>
                </c:pt>
                <c:pt idx="6030">
                  <c:v>2819.5</c:v>
                </c:pt>
                <c:pt idx="6031">
                  <c:v>2818.6</c:v>
                </c:pt>
                <c:pt idx="6032">
                  <c:v>2817.9</c:v>
                </c:pt>
                <c:pt idx="6033">
                  <c:v>2817.8</c:v>
                </c:pt>
                <c:pt idx="6034">
                  <c:v>2816.9</c:v>
                </c:pt>
                <c:pt idx="6035">
                  <c:v>2816</c:v>
                </c:pt>
                <c:pt idx="6036">
                  <c:v>2815.3</c:v>
                </c:pt>
                <c:pt idx="6037">
                  <c:v>2814.7</c:v>
                </c:pt>
                <c:pt idx="6038">
                  <c:v>2814.7</c:v>
                </c:pt>
                <c:pt idx="6039">
                  <c:v>2813.7</c:v>
                </c:pt>
                <c:pt idx="6040">
                  <c:v>2812.6</c:v>
                </c:pt>
                <c:pt idx="6041">
                  <c:v>2811.3</c:v>
                </c:pt>
                <c:pt idx="6042">
                  <c:v>2811.2</c:v>
                </c:pt>
                <c:pt idx="6043">
                  <c:v>2809</c:v>
                </c:pt>
                <c:pt idx="6044">
                  <c:v>2807.9</c:v>
                </c:pt>
                <c:pt idx="6045">
                  <c:v>2807.5</c:v>
                </c:pt>
                <c:pt idx="6046">
                  <c:v>2807.4</c:v>
                </c:pt>
                <c:pt idx="6047">
                  <c:v>2807</c:v>
                </c:pt>
                <c:pt idx="6048">
                  <c:v>2806.2</c:v>
                </c:pt>
                <c:pt idx="6049">
                  <c:v>2805.9</c:v>
                </c:pt>
                <c:pt idx="6050">
                  <c:v>2805.8</c:v>
                </c:pt>
                <c:pt idx="6051">
                  <c:v>2805.7</c:v>
                </c:pt>
                <c:pt idx="6052">
                  <c:v>2804.7</c:v>
                </c:pt>
                <c:pt idx="6053">
                  <c:v>2804.1</c:v>
                </c:pt>
                <c:pt idx="6054">
                  <c:v>2804</c:v>
                </c:pt>
                <c:pt idx="6055">
                  <c:v>2803.8</c:v>
                </c:pt>
                <c:pt idx="6056">
                  <c:v>2803.7</c:v>
                </c:pt>
                <c:pt idx="6057">
                  <c:v>2803.2</c:v>
                </c:pt>
                <c:pt idx="6058">
                  <c:v>2803.2</c:v>
                </c:pt>
                <c:pt idx="6059">
                  <c:v>2803</c:v>
                </c:pt>
                <c:pt idx="6060">
                  <c:v>2802.4</c:v>
                </c:pt>
                <c:pt idx="6061">
                  <c:v>2802</c:v>
                </c:pt>
                <c:pt idx="6062">
                  <c:v>2801.9</c:v>
                </c:pt>
                <c:pt idx="6063">
                  <c:v>2801.7</c:v>
                </c:pt>
                <c:pt idx="6064">
                  <c:v>2801.5</c:v>
                </c:pt>
                <c:pt idx="6065">
                  <c:v>2800.8</c:v>
                </c:pt>
                <c:pt idx="6066">
                  <c:v>2797.9</c:v>
                </c:pt>
                <c:pt idx="6067">
                  <c:v>2797.9</c:v>
                </c:pt>
                <c:pt idx="6068">
                  <c:v>2797.4</c:v>
                </c:pt>
                <c:pt idx="6069">
                  <c:v>2796.6</c:v>
                </c:pt>
                <c:pt idx="6070">
                  <c:v>2796.1</c:v>
                </c:pt>
                <c:pt idx="6071">
                  <c:v>2795.8</c:v>
                </c:pt>
                <c:pt idx="6072">
                  <c:v>2795.7</c:v>
                </c:pt>
                <c:pt idx="6073">
                  <c:v>2793.6</c:v>
                </c:pt>
                <c:pt idx="6074">
                  <c:v>2793.1</c:v>
                </c:pt>
                <c:pt idx="6075">
                  <c:v>2791.3</c:v>
                </c:pt>
                <c:pt idx="6076">
                  <c:v>2790.7</c:v>
                </c:pt>
                <c:pt idx="6077">
                  <c:v>2790.5</c:v>
                </c:pt>
                <c:pt idx="6078">
                  <c:v>2788.2</c:v>
                </c:pt>
                <c:pt idx="6079">
                  <c:v>2786.7</c:v>
                </c:pt>
                <c:pt idx="6080">
                  <c:v>2786.5</c:v>
                </c:pt>
                <c:pt idx="6081">
                  <c:v>2786</c:v>
                </c:pt>
                <c:pt idx="6082">
                  <c:v>2784.9</c:v>
                </c:pt>
                <c:pt idx="6083">
                  <c:v>2783.9</c:v>
                </c:pt>
                <c:pt idx="6084">
                  <c:v>2783.2</c:v>
                </c:pt>
                <c:pt idx="6085">
                  <c:v>2782.4</c:v>
                </c:pt>
                <c:pt idx="6086">
                  <c:v>2782.3</c:v>
                </c:pt>
                <c:pt idx="6087">
                  <c:v>2782.2</c:v>
                </c:pt>
                <c:pt idx="6088">
                  <c:v>2781.5</c:v>
                </c:pt>
                <c:pt idx="6089">
                  <c:v>2780.9</c:v>
                </c:pt>
                <c:pt idx="6090">
                  <c:v>2780.4</c:v>
                </c:pt>
                <c:pt idx="6091">
                  <c:v>2780.4</c:v>
                </c:pt>
                <c:pt idx="6092">
                  <c:v>2779.5</c:v>
                </c:pt>
                <c:pt idx="6093">
                  <c:v>2779.2</c:v>
                </c:pt>
                <c:pt idx="6094">
                  <c:v>2777.6</c:v>
                </c:pt>
                <c:pt idx="6095">
                  <c:v>2776.8</c:v>
                </c:pt>
                <c:pt idx="6096">
                  <c:v>2776.7</c:v>
                </c:pt>
                <c:pt idx="6097">
                  <c:v>2776.6</c:v>
                </c:pt>
                <c:pt idx="6098">
                  <c:v>2775.4</c:v>
                </c:pt>
                <c:pt idx="6099">
                  <c:v>2775.3</c:v>
                </c:pt>
                <c:pt idx="6100">
                  <c:v>2775</c:v>
                </c:pt>
                <c:pt idx="6101">
                  <c:v>2774.3</c:v>
                </c:pt>
                <c:pt idx="6102">
                  <c:v>2772.4</c:v>
                </c:pt>
                <c:pt idx="6103">
                  <c:v>2771.4</c:v>
                </c:pt>
                <c:pt idx="6104">
                  <c:v>2770.3</c:v>
                </c:pt>
                <c:pt idx="6105">
                  <c:v>2768.6</c:v>
                </c:pt>
                <c:pt idx="6106">
                  <c:v>2767.1</c:v>
                </c:pt>
                <c:pt idx="6107">
                  <c:v>2765.7</c:v>
                </c:pt>
                <c:pt idx="6108">
                  <c:v>2765.3</c:v>
                </c:pt>
                <c:pt idx="6109">
                  <c:v>2764.8</c:v>
                </c:pt>
                <c:pt idx="6110">
                  <c:v>2763.2</c:v>
                </c:pt>
                <c:pt idx="6111">
                  <c:v>2761.8</c:v>
                </c:pt>
                <c:pt idx="6112">
                  <c:v>2761.6</c:v>
                </c:pt>
                <c:pt idx="6113">
                  <c:v>2761.5</c:v>
                </c:pt>
                <c:pt idx="6114">
                  <c:v>2761.4</c:v>
                </c:pt>
                <c:pt idx="6115">
                  <c:v>2760.9</c:v>
                </c:pt>
                <c:pt idx="6116">
                  <c:v>2760.8</c:v>
                </c:pt>
                <c:pt idx="6117">
                  <c:v>2760.1</c:v>
                </c:pt>
                <c:pt idx="6118">
                  <c:v>2759.5</c:v>
                </c:pt>
                <c:pt idx="6119">
                  <c:v>2759</c:v>
                </c:pt>
                <c:pt idx="6120">
                  <c:v>2758.7</c:v>
                </c:pt>
                <c:pt idx="6121">
                  <c:v>2757.2</c:v>
                </c:pt>
                <c:pt idx="6122">
                  <c:v>2757</c:v>
                </c:pt>
                <c:pt idx="6123">
                  <c:v>2756.6</c:v>
                </c:pt>
                <c:pt idx="6124">
                  <c:v>2756.4</c:v>
                </c:pt>
                <c:pt idx="6125">
                  <c:v>2756.2</c:v>
                </c:pt>
                <c:pt idx="6126">
                  <c:v>2755.3</c:v>
                </c:pt>
                <c:pt idx="6127">
                  <c:v>2754.6</c:v>
                </c:pt>
                <c:pt idx="6128">
                  <c:v>2754</c:v>
                </c:pt>
                <c:pt idx="6129">
                  <c:v>2753.9</c:v>
                </c:pt>
                <c:pt idx="6130">
                  <c:v>2753.7</c:v>
                </c:pt>
                <c:pt idx="6131">
                  <c:v>2753.5</c:v>
                </c:pt>
                <c:pt idx="6132">
                  <c:v>2753</c:v>
                </c:pt>
                <c:pt idx="6133">
                  <c:v>2752.5</c:v>
                </c:pt>
                <c:pt idx="6134">
                  <c:v>2750.8</c:v>
                </c:pt>
                <c:pt idx="6135">
                  <c:v>2749.4</c:v>
                </c:pt>
                <c:pt idx="6136">
                  <c:v>2749.2</c:v>
                </c:pt>
                <c:pt idx="6137">
                  <c:v>2746.4</c:v>
                </c:pt>
                <c:pt idx="6138">
                  <c:v>2746.3</c:v>
                </c:pt>
                <c:pt idx="6139">
                  <c:v>2745.8</c:v>
                </c:pt>
                <c:pt idx="6140">
                  <c:v>2745.8</c:v>
                </c:pt>
                <c:pt idx="6141">
                  <c:v>2742.5</c:v>
                </c:pt>
                <c:pt idx="6142">
                  <c:v>2741.8</c:v>
                </c:pt>
                <c:pt idx="6143">
                  <c:v>2741.3</c:v>
                </c:pt>
                <c:pt idx="6144">
                  <c:v>2741.2</c:v>
                </c:pt>
                <c:pt idx="6145">
                  <c:v>2741.1</c:v>
                </c:pt>
                <c:pt idx="6146">
                  <c:v>2740.9</c:v>
                </c:pt>
                <c:pt idx="6147">
                  <c:v>2740.6</c:v>
                </c:pt>
                <c:pt idx="6148">
                  <c:v>2740.1</c:v>
                </c:pt>
                <c:pt idx="6149">
                  <c:v>2738.3</c:v>
                </c:pt>
                <c:pt idx="6150">
                  <c:v>2737.9</c:v>
                </c:pt>
                <c:pt idx="6151">
                  <c:v>2737</c:v>
                </c:pt>
                <c:pt idx="6152">
                  <c:v>2736.4</c:v>
                </c:pt>
                <c:pt idx="6153">
                  <c:v>2736.2</c:v>
                </c:pt>
                <c:pt idx="6154">
                  <c:v>2735.5</c:v>
                </c:pt>
                <c:pt idx="6155">
                  <c:v>2735.4</c:v>
                </c:pt>
                <c:pt idx="6156">
                  <c:v>2735.4</c:v>
                </c:pt>
                <c:pt idx="6157">
                  <c:v>2733.1</c:v>
                </c:pt>
                <c:pt idx="6158">
                  <c:v>2730.6</c:v>
                </c:pt>
                <c:pt idx="6159">
                  <c:v>2729.9</c:v>
                </c:pt>
                <c:pt idx="6160">
                  <c:v>2729.4</c:v>
                </c:pt>
                <c:pt idx="6161">
                  <c:v>2728.8</c:v>
                </c:pt>
                <c:pt idx="6162">
                  <c:v>2727.8</c:v>
                </c:pt>
                <c:pt idx="6163">
                  <c:v>2727.6</c:v>
                </c:pt>
                <c:pt idx="6164">
                  <c:v>2726.1</c:v>
                </c:pt>
                <c:pt idx="6165">
                  <c:v>2724.6</c:v>
                </c:pt>
                <c:pt idx="6166">
                  <c:v>2724.3</c:v>
                </c:pt>
                <c:pt idx="6167">
                  <c:v>2723.7</c:v>
                </c:pt>
                <c:pt idx="6168">
                  <c:v>2723.6</c:v>
                </c:pt>
                <c:pt idx="6169">
                  <c:v>2722.3</c:v>
                </c:pt>
                <c:pt idx="6170">
                  <c:v>2722.1</c:v>
                </c:pt>
                <c:pt idx="6171">
                  <c:v>2721.2</c:v>
                </c:pt>
                <c:pt idx="6172">
                  <c:v>2719.8</c:v>
                </c:pt>
                <c:pt idx="6173">
                  <c:v>2719.6</c:v>
                </c:pt>
                <c:pt idx="6174">
                  <c:v>2719.5</c:v>
                </c:pt>
                <c:pt idx="6175">
                  <c:v>2719.1</c:v>
                </c:pt>
                <c:pt idx="6176">
                  <c:v>2718.2</c:v>
                </c:pt>
                <c:pt idx="6177">
                  <c:v>2718</c:v>
                </c:pt>
                <c:pt idx="6178">
                  <c:v>2717.8</c:v>
                </c:pt>
                <c:pt idx="6179">
                  <c:v>2716.7</c:v>
                </c:pt>
                <c:pt idx="6180">
                  <c:v>2716.5</c:v>
                </c:pt>
                <c:pt idx="6181">
                  <c:v>2716.1</c:v>
                </c:pt>
                <c:pt idx="6182">
                  <c:v>2716</c:v>
                </c:pt>
                <c:pt idx="6183">
                  <c:v>2715.8</c:v>
                </c:pt>
                <c:pt idx="6184">
                  <c:v>2715.5</c:v>
                </c:pt>
                <c:pt idx="6185">
                  <c:v>2714.8</c:v>
                </c:pt>
                <c:pt idx="6186">
                  <c:v>2714.3</c:v>
                </c:pt>
                <c:pt idx="6187">
                  <c:v>2713.7</c:v>
                </c:pt>
                <c:pt idx="6188">
                  <c:v>2713.4</c:v>
                </c:pt>
                <c:pt idx="6189">
                  <c:v>2713.3</c:v>
                </c:pt>
                <c:pt idx="6190">
                  <c:v>2713.2</c:v>
                </c:pt>
                <c:pt idx="6191">
                  <c:v>2712.9</c:v>
                </c:pt>
                <c:pt idx="6192">
                  <c:v>2712.4</c:v>
                </c:pt>
                <c:pt idx="6193">
                  <c:v>2712.4</c:v>
                </c:pt>
                <c:pt idx="6194">
                  <c:v>2711.6</c:v>
                </c:pt>
                <c:pt idx="6195">
                  <c:v>2711.5</c:v>
                </c:pt>
                <c:pt idx="6196">
                  <c:v>2709.8</c:v>
                </c:pt>
                <c:pt idx="6197">
                  <c:v>2709.1</c:v>
                </c:pt>
                <c:pt idx="6198">
                  <c:v>2707.5</c:v>
                </c:pt>
                <c:pt idx="6199">
                  <c:v>2706.8</c:v>
                </c:pt>
                <c:pt idx="6200">
                  <c:v>2706.8</c:v>
                </c:pt>
                <c:pt idx="6201">
                  <c:v>2706.3</c:v>
                </c:pt>
                <c:pt idx="6202">
                  <c:v>2706.2</c:v>
                </c:pt>
                <c:pt idx="6203">
                  <c:v>2705.8</c:v>
                </c:pt>
                <c:pt idx="6204">
                  <c:v>2705.6</c:v>
                </c:pt>
                <c:pt idx="6205">
                  <c:v>2705.5</c:v>
                </c:pt>
                <c:pt idx="6206">
                  <c:v>2704.7</c:v>
                </c:pt>
                <c:pt idx="6207">
                  <c:v>2703.4</c:v>
                </c:pt>
                <c:pt idx="6208">
                  <c:v>2703.2</c:v>
                </c:pt>
                <c:pt idx="6209">
                  <c:v>2702.7</c:v>
                </c:pt>
                <c:pt idx="6210">
                  <c:v>2702.1</c:v>
                </c:pt>
                <c:pt idx="6211">
                  <c:v>2701.5</c:v>
                </c:pt>
                <c:pt idx="6212">
                  <c:v>2701.5</c:v>
                </c:pt>
                <c:pt idx="6213">
                  <c:v>2700.7</c:v>
                </c:pt>
                <c:pt idx="6214">
                  <c:v>2700.4</c:v>
                </c:pt>
                <c:pt idx="6215">
                  <c:v>2699</c:v>
                </c:pt>
                <c:pt idx="6216">
                  <c:v>2698.7</c:v>
                </c:pt>
                <c:pt idx="6217">
                  <c:v>2698.5</c:v>
                </c:pt>
                <c:pt idx="6218">
                  <c:v>2698.3</c:v>
                </c:pt>
                <c:pt idx="6219">
                  <c:v>2698.2</c:v>
                </c:pt>
                <c:pt idx="6220">
                  <c:v>2697.6</c:v>
                </c:pt>
                <c:pt idx="6221">
                  <c:v>2697.5</c:v>
                </c:pt>
                <c:pt idx="6222">
                  <c:v>2696.5</c:v>
                </c:pt>
                <c:pt idx="6223">
                  <c:v>2696.2</c:v>
                </c:pt>
                <c:pt idx="6224">
                  <c:v>2695.7</c:v>
                </c:pt>
                <c:pt idx="6225">
                  <c:v>2695.6</c:v>
                </c:pt>
                <c:pt idx="6226">
                  <c:v>2695.1</c:v>
                </c:pt>
                <c:pt idx="6227">
                  <c:v>2694</c:v>
                </c:pt>
                <c:pt idx="6228">
                  <c:v>2693</c:v>
                </c:pt>
                <c:pt idx="6229">
                  <c:v>2692.2</c:v>
                </c:pt>
                <c:pt idx="6230">
                  <c:v>2691.6</c:v>
                </c:pt>
                <c:pt idx="6231">
                  <c:v>2690.9</c:v>
                </c:pt>
                <c:pt idx="6232">
                  <c:v>2690.3</c:v>
                </c:pt>
                <c:pt idx="6233">
                  <c:v>2689.9</c:v>
                </c:pt>
                <c:pt idx="6234">
                  <c:v>2689.8</c:v>
                </c:pt>
                <c:pt idx="6235">
                  <c:v>2689.2</c:v>
                </c:pt>
                <c:pt idx="6236">
                  <c:v>2689.1</c:v>
                </c:pt>
                <c:pt idx="6237">
                  <c:v>2688.9</c:v>
                </c:pt>
                <c:pt idx="6238">
                  <c:v>2688.7</c:v>
                </c:pt>
                <c:pt idx="6239">
                  <c:v>2686.4</c:v>
                </c:pt>
                <c:pt idx="6240">
                  <c:v>2686.3</c:v>
                </c:pt>
                <c:pt idx="6241">
                  <c:v>2686.1</c:v>
                </c:pt>
                <c:pt idx="6242">
                  <c:v>2685.7</c:v>
                </c:pt>
                <c:pt idx="6243">
                  <c:v>2684.9</c:v>
                </c:pt>
                <c:pt idx="6244">
                  <c:v>2684.9</c:v>
                </c:pt>
                <c:pt idx="6245">
                  <c:v>2684.8</c:v>
                </c:pt>
                <c:pt idx="6246">
                  <c:v>2683</c:v>
                </c:pt>
                <c:pt idx="6247">
                  <c:v>2682.8</c:v>
                </c:pt>
                <c:pt idx="6248">
                  <c:v>2682.3</c:v>
                </c:pt>
                <c:pt idx="6249">
                  <c:v>2679.7</c:v>
                </c:pt>
                <c:pt idx="6250">
                  <c:v>2679</c:v>
                </c:pt>
                <c:pt idx="6251">
                  <c:v>2677.2</c:v>
                </c:pt>
                <c:pt idx="6252">
                  <c:v>2677.2</c:v>
                </c:pt>
                <c:pt idx="6253">
                  <c:v>2676.9</c:v>
                </c:pt>
                <c:pt idx="6254">
                  <c:v>2676.4</c:v>
                </c:pt>
                <c:pt idx="6255">
                  <c:v>2676.3</c:v>
                </c:pt>
                <c:pt idx="6256">
                  <c:v>2675.4</c:v>
                </c:pt>
                <c:pt idx="6257">
                  <c:v>2673.2</c:v>
                </c:pt>
                <c:pt idx="6258">
                  <c:v>2673.1</c:v>
                </c:pt>
                <c:pt idx="6259">
                  <c:v>2672.6</c:v>
                </c:pt>
                <c:pt idx="6260">
                  <c:v>2672.4</c:v>
                </c:pt>
                <c:pt idx="6261">
                  <c:v>2671.7</c:v>
                </c:pt>
                <c:pt idx="6262">
                  <c:v>2671.2</c:v>
                </c:pt>
                <c:pt idx="6263">
                  <c:v>2671</c:v>
                </c:pt>
                <c:pt idx="6264">
                  <c:v>2669.8</c:v>
                </c:pt>
                <c:pt idx="6265">
                  <c:v>2669.2</c:v>
                </c:pt>
                <c:pt idx="6266">
                  <c:v>2668.7</c:v>
                </c:pt>
                <c:pt idx="6267">
                  <c:v>2668.4</c:v>
                </c:pt>
                <c:pt idx="6268">
                  <c:v>2667.7</c:v>
                </c:pt>
                <c:pt idx="6269">
                  <c:v>2667.6</c:v>
                </c:pt>
                <c:pt idx="6270">
                  <c:v>2667.3</c:v>
                </c:pt>
                <c:pt idx="6271">
                  <c:v>2664.6</c:v>
                </c:pt>
                <c:pt idx="6272">
                  <c:v>2663.8</c:v>
                </c:pt>
                <c:pt idx="6273">
                  <c:v>2663</c:v>
                </c:pt>
                <c:pt idx="6274">
                  <c:v>2661.2</c:v>
                </c:pt>
                <c:pt idx="6275">
                  <c:v>2660.1</c:v>
                </c:pt>
                <c:pt idx="6276">
                  <c:v>2660</c:v>
                </c:pt>
                <c:pt idx="6277">
                  <c:v>2658.6</c:v>
                </c:pt>
                <c:pt idx="6278">
                  <c:v>2656.5</c:v>
                </c:pt>
                <c:pt idx="6279">
                  <c:v>2655.2</c:v>
                </c:pt>
                <c:pt idx="6280">
                  <c:v>2655.2</c:v>
                </c:pt>
                <c:pt idx="6281">
                  <c:v>2653.8</c:v>
                </c:pt>
                <c:pt idx="6282">
                  <c:v>2653.6</c:v>
                </c:pt>
                <c:pt idx="6283">
                  <c:v>2653.2</c:v>
                </c:pt>
                <c:pt idx="6284">
                  <c:v>2653.1</c:v>
                </c:pt>
                <c:pt idx="6285">
                  <c:v>2652.9</c:v>
                </c:pt>
                <c:pt idx="6286">
                  <c:v>2651.6</c:v>
                </c:pt>
                <c:pt idx="6287">
                  <c:v>2651.2</c:v>
                </c:pt>
                <c:pt idx="6288">
                  <c:v>2651.1</c:v>
                </c:pt>
                <c:pt idx="6289">
                  <c:v>2650.6</c:v>
                </c:pt>
                <c:pt idx="6290">
                  <c:v>2649</c:v>
                </c:pt>
                <c:pt idx="6291">
                  <c:v>2648.1</c:v>
                </c:pt>
                <c:pt idx="6292">
                  <c:v>2647.2</c:v>
                </c:pt>
                <c:pt idx="6293">
                  <c:v>2646.8</c:v>
                </c:pt>
                <c:pt idx="6294">
                  <c:v>2646</c:v>
                </c:pt>
                <c:pt idx="6295">
                  <c:v>2644</c:v>
                </c:pt>
                <c:pt idx="6296">
                  <c:v>2643.9</c:v>
                </c:pt>
                <c:pt idx="6297">
                  <c:v>2643</c:v>
                </c:pt>
                <c:pt idx="6298">
                  <c:v>2642.4</c:v>
                </c:pt>
                <c:pt idx="6299">
                  <c:v>2642.3</c:v>
                </c:pt>
                <c:pt idx="6300">
                  <c:v>2642.3</c:v>
                </c:pt>
                <c:pt idx="6301">
                  <c:v>2641.8</c:v>
                </c:pt>
                <c:pt idx="6302">
                  <c:v>2640.4</c:v>
                </c:pt>
                <c:pt idx="6303">
                  <c:v>2638.8</c:v>
                </c:pt>
                <c:pt idx="6304">
                  <c:v>2638</c:v>
                </c:pt>
                <c:pt idx="6305">
                  <c:v>2636.9</c:v>
                </c:pt>
                <c:pt idx="6306">
                  <c:v>2636.5</c:v>
                </c:pt>
                <c:pt idx="6307">
                  <c:v>2636.2</c:v>
                </c:pt>
                <c:pt idx="6308">
                  <c:v>2635.6</c:v>
                </c:pt>
                <c:pt idx="6309">
                  <c:v>2633.6</c:v>
                </c:pt>
                <c:pt idx="6310">
                  <c:v>2633.4</c:v>
                </c:pt>
                <c:pt idx="6311">
                  <c:v>2633.1</c:v>
                </c:pt>
                <c:pt idx="6312">
                  <c:v>2632.2</c:v>
                </c:pt>
                <c:pt idx="6313">
                  <c:v>2631.3</c:v>
                </c:pt>
                <c:pt idx="6314">
                  <c:v>2630.9</c:v>
                </c:pt>
                <c:pt idx="6315">
                  <c:v>2628.1</c:v>
                </c:pt>
                <c:pt idx="6316">
                  <c:v>2627.1</c:v>
                </c:pt>
                <c:pt idx="6317">
                  <c:v>2625.2</c:v>
                </c:pt>
                <c:pt idx="6318">
                  <c:v>2624.6</c:v>
                </c:pt>
                <c:pt idx="6319">
                  <c:v>2624.5</c:v>
                </c:pt>
                <c:pt idx="6320">
                  <c:v>2623.8</c:v>
                </c:pt>
                <c:pt idx="6321">
                  <c:v>2622.7</c:v>
                </c:pt>
                <c:pt idx="6322">
                  <c:v>2622.6</c:v>
                </c:pt>
                <c:pt idx="6323">
                  <c:v>2622.2</c:v>
                </c:pt>
                <c:pt idx="6324">
                  <c:v>2622.1</c:v>
                </c:pt>
                <c:pt idx="6325">
                  <c:v>2621.3000000000002</c:v>
                </c:pt>
                <c:pt idx="6326">
                  <c:v>2620.9</c:v>
                </c:pt>
                <c:pt idx="6327">
                  <c:v>2620.1999999999998</c:v>
                </c:pt>
                <c:pt idx="6328">
                  <c:v>2619.9</c:v>
                </c:pt>
                <c:pt idx="6329">
                  <c:v>2619.8000000000002</c:v>
                </c:pt>
                <c:pt idx="6330">
                  <c:v>2617.5</c:v>
                </c:pt>
                <c:pt idx="6331">
                  <c:v>2616.1</c:v>
                </c:pt>
                <c:pt idx="6332">
                  <c:v>2614.6999999999998</c:v>
                </c:pt>
                <c:pt idx="6333">
                  <c:v>2614.1</c:v>
                </c:pt>
                <c:pt idx="6334">
                  <c:v>2613.6999999999998</c:v>
                </c:pt>
                <c:pt idx="6335">
                  <c:v>2613.6</c:v>
                </c:pt>
                <c:pt idx="6336">
                  <c:v>2613.1999999999998</c:v>
                </c:pt>
                <c:pt idx="6337">
                  <c:v>2612</c:v>
                </c:pt>
                <c:pt idx="6338">
                  <c:v>2611.6999999999998</c:v>
                </c:pt>
                <c:pt idx="6339">
                  <c:v>2611.5</c:v>
                </c:pt>
                <c:pt idx="6340">
                  <c:v>2608.1999999999998</c:v>
                </c:pt>
                <c:pt idx="6341">
                  <c:v>2607.9</c:v>
                </c:pt>
                <c:pt idx="6342">
                  <c:v>2607.5</c:v>
                </c:pt>
                <c:pt idx="6343">
                  <c:v>2606.1</c:v>
                </c:pt>
                <c:pt idx="6344">
                  <c:v>2605.8000000000002</c:v>
                </c:pt>
                <c:pt idx="6345">
                  <c:v>2605.6</c:v>
                </c:pt>
                <c:pt idx="6346">
                  <c:v>2605</c:v>
                </c:pt>
                <c:pt idx="6347">
                  <c:v>2604.4</c:v>
                </c:pt>
                <c:pt idx="6348">
                  <c:v>2602.1</c:v>
                </c:pt>
                <c:pt idx="6349">
                  <c:v>2601.5</c:v>
                </c:pt>
                <c:pt idx="6350">
                  <c:v>2600.9</c:v>
                </c:pt>
                <c:pt idx="6351">
                  <c:v>2600.9</c:v>
                </c:pt>
                <c:pt idx="6352">
                  <c:v>2600.6</c:v>
                </c:pt>
                <c:pt idx="6353">
                  <c:v>2600.1</c:v>
                </c:pt>
                <c:pt idx="6354">
                  <c:v>2599.6999999999998</c:v>
                </c:pt>
                <c:pt idx="6355">
                  <c:v>2598.8000000000002</c:v>
                </c:pt>
                <c:pt idx="6356">
                  <c:v>2598.6999999999998</c:v>
                </c:pt>
                <c:pt idx="6357">
                  <c:v>2598.4</c:v>
                </c:pt>
                <c:pt idx="6358">
                  <c:v>2596.9</c:v>
                </c:pt>
                <c:pt idx="6359">
                  <c:v>2596.6999999999998</c:v>
                </c:pt>
                <c:pt idx="6360">
                  <c:v>2596.6</c:v>
                </c:pt>
                <c:pt idx="6361">
                  <c:v>2595.6</c:v>
                </c:pt>
                <c:pt idx="6362">
                  <c:v>2595.6</c:v>
                </c:pt>
                <c:pt idx="6363">
                  <c:v>2595.1999999999998</c:v>
                </c:pt>
                <c:pt idx="6364">
                  <c:v>2595.1</c:v>
                </c:pt>
                <c:pt idx="6365">
                  <c:v>2595</c:v>
                </c:pt>
                <c:pt idx="6366">
                  <c:v>2594.8000000000002</c:v>
                </c:pt>
                <c:pt idx="6367">
                  <c:v>2594.5</c:v>
                </c:pt>
                <c:pt idx="6368">
                  <c:v>2594.3000000000002</c:v>
                </c:pt>
                <c:pt idx="6369">
                  <c:v>2594.1</c:v>
                </c:pt>
                <c:pt idx="6370">
                  <c:v>2594</c:v>
                </c:pt>
                <c:pt idx="6371">
                  <c:v>2593.3000000000002</c:v>
                </c:pt>
                <c:pt idx="6372">
                  <c:v>2592.8000000000002</c:v>
                </c:pt>
                <c:pt idx="6373">
                  <c:v>2592.8000000000002</c:v>
                </c:pt>
                <c:pt idx="6374">
                  <c:v>2592.5</c:v>
                </c:pt>
                <c:pt idx="6375">
                  <c:v>2592.4</c:v>
                </c:pt>
                <c:pt idx="6376">
                  <c:v>2592.3000000000002</c:v>
                </c:pt>
                <c:pt idx="6377">
                  <c:v>2590</c:v>
                </c:pt>
                <c:pt idx="6378">
                  <c:v>2589.8000000000002</c:v>
                </c:pt>
                <c:pt idx="6379">
                  <c:v>2589.6</c:v>
                </c:pt>
                <c:pt idx="6380">
                  <c:v>2589.5</c:v>
                </c:pt>
                <c:pt idx="6381">
                  <c:v>2588.8000000000002</c:v>
                </c:pt>
                <c:pt idx="6382">
                  <c:v>2587.3000000000002</c:v>
                </c:pt>
                <c:pt idx="6383">
                  <c:v>2587</c:v>
                </c:pt>
                <c:pt idx="6384">
                  <c:v>2586.6999999999998</c:v>
                </c:pt>
                <c:pt idx="6385">
                  <c:v>2586.3000000000002</c:v>
                </c:pt>
                <c:pt idx="6386">
                  <c:v>2585.6</c:v>
                </c:pt>
                <c:pt idx="6387">
                  <c:v>2584.9</c:v>
                </c:pt>
                <c:pt idx="6388">
                  <c:v>2584.1999999999998</c:v>
                </c:pt>
                <c:pt idx="6389">
                  <c:v>2582.6</c:v>
                </c:pt>
                <c:pt idx="6390">
                  <c:v>2582.3000000000002</c:v>
                </c:pt>
                <c:pt idx="6391">
                  <c:v>2581.3000000000002</c:v>
                </c:pt>
                <c:pt idx="6392">
                  <c:v>2580</c:v>
                </c:pt>
                <c:pt idx="6393">
                  <c:v>2579.5</c:v>
                </c:pt>
                <c:pt idx="6394">
                  <c:v>2579</c:v>
                </c:pt>
                <c:pt idx="6395">
                  <c:v>2578.6999999999998</c:v>
                </c:pt>
                <c:pt idx="6396">
                  <c:v>2577.4</c:v>
                </c:pt>
                <c:pt idx="6397">
                  <c:v>2576.5</c:v>
                </c:pt>
                <c:pt idx="6398">
                  <c:v>2575.8000000000002</c:v>
                </c:pt>
                <c:pt idx="6399">
                  <c:v>2575.6999999999998</c:v>
                </c:pt>
                <c:pt idx="6400">
                  <c:v>2575.5</c:v>
                </c:pt>
                <c:pt idx="6401">
                  <c:v>2575.4</c:v>
                </c:pt>
                <c:pt idx="6402">
                  <c:v>2574.3000000000002</c:v>
                </c:pt>
                <c:pt idx="6403">
                  <c:v>2574.3000000000002</c:v>
                </c:pt>
                <c:pt idx="6404">
                  <c:v>2573.1999999999998</c:v>
                </c:pt>
                <c:pt idx="6405">
                  <c:v>2572.9</c:v>
                </c:pt>
                <c:pt idx="6406">
                  <c:v>2571.8000000000002</c:v>
                </c:pt>
                <c:pt idx="6407">
                  <c:v>2570.6999999999998</c:v>
                </c:pt>
                <c:pt idx="6408">
                  <c:v>2570.6</c:v>
                </c:pt>
                <c:pt idx="6409">
                  <c:v>2569.9</c:v>
                </c:pt>
                <c:pt idx="6410">
                  <c:v>2569.8000000000002</c:v>
                </c:pt>
                <c:pt idx="6411">
                  <c:v>2569.1999999999998</c:v>
                </c:pt>
                <c:pt idx="6412">
                  <c:v>2568.5</c:v>
                </c:pt>
                <c:pt idx="6413">
                  <c:v>2568.5</c:v>
                </c:pt>
                <c:pt idx="6414">
                  <c:v>2568.1</c:v>
                </c:pt>
                <c:pt idx="6415">
                  <c:v>2565.5</c:v>
                </c:pt>
                <c:pt idx="6416">
                  <c:v>2565.1999999999998</c:v>
                </c:pt>
                <c:pt idx="6417">
                  <c:v>2564.1999999999998</c:v>
                </c:pt>
                <c:pt idx="6418">
                  <c:v>2563.8000000000002</c:v>
                </c:pt>
                <c:pt idx="6419">
                  <c:v>2562.9</c:v>
                </c:pt>
                <c:pt idx="6420">
                  <c:v>2562.6</c:v>
                </c:pt>
                <c:pt idx="6421">
                  <c:v>2562.1</c:v>
                </c:pt>
                <c:pt idx="6422">
                  <c:v>2561.8000000000002</c:v>
                </c:pt>
                <c:pt idx="6423">
                  <c:v>2561.6999999999998</c:v>
                </c:pt>
                <c:pt idx="6424">
                  <c:v>2560.6999999999998</c:v>
                </c:pt>
                <c:pt idx="6425">
                  <c:v>2560.6</c:v>
                </c:pt>
                <c:pt idx="6426">
                  <c:v>2560.5</c:v>
                </c:pt>
                <c:pt idx="6427">
                  <c:v>2560.3000000000002</c:v>
                </c:pt>
                <c:pt idx="6428">
                  <c:v>2559.4</c:v>
                </c:pt>
                <c:pt idx="6429">
                  <c:v>2558.8000000000002</c:v>
                </c:pt>
                <c:pt idx="6430">
                  <c:v>2558.1999999999998</c:v>
                </c:pt>
                <c:pt idx="6431">
                  <c:v>2558</c:v>
                </c:pt>
                <c:pt idx="6432">
                  <c:v>2557.5</c:v>
                </c:pt>
                <c:pt idx="6433">
                  <c:v>2556.4</c:v>
                </c:pt>
                <c:pt idx="6434">
                  <c:v>2555.6999999999998</c:v>
                </c:pt>
                <c:pt idx="6435">
                  <c:v>2555.5</c:v>
                </c:pt>
                <c:pt idx="6436">
                  <c:v>2554.8000000000002</c:v>
                </c:pt>
                <c:pt idx="6437">
                  <c:v>2553.8000000000002</c:v>
                </c:pt>
                <c:pt idx="6438">
                  <c:v>2553.6</c:v>
                </c:pt>
                <c:pt idx="6439">
                  <c:v>2553.1</c:v>
                </c:pt>
                <c:pt idx="6440">
                  <c:v>2552.1999999999998</c:v>
                </c:pt>
                <c:pt idx="6441">
                  <c:v>2551.8000000000002</c:v>
                </c:pt>
                <c:pt idx="6442">
                  <c:v>2550.9</c:v>
                </c:pt>
                <c:pt idx="6443">
                  <c:v>2549.8000000000002</c:v>
                </c:pt>
                <c:pt idx="6444">
                  <c:v>2549.6999999999998</c:v>
                </c:pt>
                <c:pt idx="6445">
                  <c:v>2549.1999999999998</c:v>
                </c:pt>
                <c:pt idx="6446">
                  <c:v>2548.8000000000002</c:v>
                </c:pt>
                <c:pt idx="6447">
                  <c:v>2548</c:v>
                </c:pt>
                <c:pt idx="6448">
                  <c:v>2545.8000000000002</c:v>
                </c:pt>
                <c:pt idx="6449">
                  <c:v>2545.6</c:v>
                </c:pt>
                <c:pt idx="6450">
                  <c:v>2544.9</c:v>
                </c:pt>
                <c:pt idx="6451">
                  <c:v>2544</c:v>
                </c:pt>
                <c:pt idx="6452">
                  <c:v>2539.3000000000002</c:v>
                </c:pt>
                <c:pt idx="6453">
                  <c:v>2538.5</c:v>
                </c:pt>
                <c:pt idx="6454">
                  <c:v>2538</c:v>
                </c:pt>
                <c:pt idx="6455">
                  <c:v>2536.9</c:v>
                </c:pt>
                <c:pt idx="6456">
                  <c:v>2536.1999999999998</c:v>
                </c:pt>
                <c:pt idx="6457">
                  <c:v>2536</c:v>
                </c:pt>
                <c:pt idx="6458">
                  <c:v>2535.4</c:v>
                </c:pt>
                <c:pt idx="6459">
                  <c:v>2535.1999999999998</c:v>
                </c:pt>
                <c:pt idx="6460">
                  <c:v>2535.1</c:v>
                </c:pt>
                <c:pt idx="6461">
                  <c:v>2534.8000000000002</c:v>
                </c:pt>
                <c:pt idx="6462">
                  <c:v>2533</c:v>
                </c:pt>
                <c:pt idx="6463">
                  <c:v>2532.8000000000002</c:v>
                </c:pt>
                <c:pt idx="6464">
                  <c:v>2532.1999999999998</c:v>
                </c:pt>
                <c:pt idx="6465">
                  <c:v>2531.6999999999998</c:v>
                </c:pt>
                <c:pt idx="6466">
                  <c:v>2531.6</c:v>
                </c:pt>
                <c:pt idx="6467">
                  <c:v>2528.8000000000002</c:v>
                </c:pt>
                <c:pt idx="6468">
                  <c:v>2528.3000000000002</c:v>
                </c:pt>
                <c:pt idx="6469">
                  <c:v>2527.1999999999998</c:v>
                </c:pt>
                <c:pt idx="6470">
                  <c:v>2525.9</c:v>
                </c:pt>
                <c:pt idx="6471">
                  <c:v>2525.8000000000002</c:v>
                </c:pt>
                <c:pt idx="6472">
                  <c:v>2525.5</c:v>
                </c:pt>
                <c:pt idx="6473">
                  <c:v>2525.3000000000002</c:v>
                </c:pt>
                <c:pt idx="6474">
                  <c:v>2525.3000000000002</c:v>
                </c:pt>
                <c:pt idx="6475">
                  <c:v>2524.8000000000002</c:v>
                </c:pt>
                <c:pt idx="6476">
                  <c:v>2524.4</c:v>
                </c:pt>
                <c:pt idx="6477">
                  <c:v>2523.4</c:v>
                </c:pt>
                <c:pt idx="6478">
                  <c:v>2522.4</c:v>
                </c:pt>
                <c:pt idx="6479">
                  <c:v>2522</c:v>
                </c:pt>
                <c:pt idx="6480">
                  <c:v>2522</c:v>
                </c:pt>
                <c:pt idx="6481">
                  <c:v>2521.6</c:v>
                </c:pt>
                <c:pt idx="6482">
                  <c:v>2520.1</c:v>
                </c:pt>
                <c:pt idx="6483">
                  <c:v>2520.1</c:v>
                </c:pt>
                <c:pt idx="6484">
                  <c:v>2518.9</c:v>
                </c:pt>
                <c:pt idx="6485">
                  <c:v>2518.4</c:v>
                </c:pt>
                <c:pt idx="6486">
                  <c:v>2518.3000000000002</c:v>
                </c:pt>
                <c:pt idx="6487">
                  <c:v>2518.1999999999998</c:v>
                </c:pt>
                <c:pt idx="6488">
                  <c:v>2517.1</c:v>
                </c:pt>
                <c:pt idx="6489">
                  <c:v>2517.1</c:v>
                </c:pt>
                <c:pt idx="6490">
                  <c:v>2516.1999999999998</c:v>
                </c:pt>
                <c:pt idx="6491">
                  <c:v>2516</c:v>
                </c:pt>
                <c:pt idx="6492">
                  <c:v>2514.4</c:v>
                </c:pt>
                <c:pt idx="6493">
                  <c:v>2514</c:v>
                </c:pt>
                <c:pt idx="6494">
                  <c:v>2513.5</c:v>
                </c:pt>
                <c:pt idx="6495">
                  <c:v>2513.4</c:v>
                </c:pt>
                <c:pt idx="6496">
                  <c:v>2512.6999999999998</c:v>
                </c:pt>
                <c:pt idx="6497">
                  <c:v>2512.1999999999998</c:v>
                </c:pt>
                <c:pt idx="6498">
                  <c:v>2511.8000000000002</c:v>
                </c:pt>
                <c:pt idx="6499">
                  <c:v>2510</c:v>
                </c:pt>
                <c:pt idx="6500">
                  <c:v>2509.4</c:v>
                </c:pt>
                <c:pt idx="6501">
                  <c:v>2509.1999999999998</c:v>
                </c:pt>
                <c:pt idx="6502">
                  <c:v>2509.1</c:v>
                </c:pt>
                <c:pt idx="6503">
                  <c:v>2509.1</c:v>
                </c:pt>
                <c:pt idx="6504">
                  <c:v>2505.9</c:v>
                </c:pt>
                <c:pt idx="6505">
                  <c:v>2505.1999999999998</c:v>
                </c:pt>
                <c:pt idx="6506">
                  <c:v>2504.1999999999998</c:v>
                </c:pt>
                <c:pt idx="6507">
                  <c:v>2501.9</c:v>
                </c:pt>
                <c:pt idx="6508">
                  <c:v>2501.8000000000002</c:v>
                </c:pt>
                <c:pt idx="6509">
                  <c:v>2501.1999999999998</c:v>
                </c:pt>
                <c:pt idx="6510">
                  <c:v>2501.1</c:v>
                </c:pt>
                <c:pt idx="6511">
                  <c:v>2500.9</c:v>
                </c:pt>
                <c:pt idx="6512">
                  <c:v>2499.5</c:v>
                </c:pt>
                <c:pt idx="6513">
                  <c:v>2499.3000000000002</c:v>
                </c:pt>
                <c:pt idx="6514">
                  <c:v>2496.6999999999998</c:v>
                </c:pt>
                <c:pt idx="6515">
                  <c:v>2496.5</c:v>
                </c:pt>
                <c:pt idx="6516">
                  <c:v>2496</c:v>
                </c:pt>
                <c:pt idx="6517">
                  <c:v>2495.5</c:v>
                </c:pt>
                <c:pt idx="6518">
                  <c:v>2495.4</c:v>
                </c:pt>
                <c:pt idx="6519">
                  <c:v>2494.8000000000002</c:v>
                </c:pt>
                <c:pt idx="6520">
                  <c:v>2494</c:v>
                </c:pt>
                <c:pt idx="6521">
                  <c:v>2492.6</c:v>
                </c:pt>
                <c:pt idx="6522">
                  <c:v>2492.5</c:v>
                </c:pt>
                <c:pt idx="6523">
                  <c:v>2492.4</c:v>
                </c:pt>
                <c:pt idx="6524">
                  <c:v>2492.3000000000002</c:v>
                </c:pt>
                <c:pt idx="6525">
                  <c:v>2492.3000000000002</c:v>
                </c:pt>
                <c:pt idx="6526">
                  <c:v>2492.1</c:v>
                </c:pt>
                <c:pt idx="6527">
                  <c:v>2491.6</c:v>
                </c:pt>
                <c:pt idx="6528">
                  <c:v>2490.6999999999998</c:v>
                </c:pt>
                <c:pt idx="6529">
                  <c:v>2490.6</c:v>
                </c:pt>
                <c:pt idx="6530">
                  <c:v>2489.3000000000002</c:v>
                </c:pt>
                <c:pt idx="6531">
                  <c:v>2487.6999999999998</c:v>
                </c:pt>
                <c:pt idx="6532">
                  <c:v>2487.6999999999998</c:v>
                </c:pt>
                <c:pt idx="6533">
                  <c:v>2486.5</c:v>
                </c:pt>
                <c:pt idx="6534">
                  <c:v>2486.1</c:v>
                </c:pt>
                <c:pt idx="6535">
                  <c:v>2486</c:v>
                </c:pt>
                <c:pt idx="6536">
                  <c:v>2485.3000000000002</c:v>
                </c:pt>
                <c:pt idx="6537">
                  <c:v>2484.8000000000002</c:v>
                </c:pt>
                <c:pt idx="6538">
                  <c:v>2484.1999999999998</c:v>
                </c:pt>
                <c:pt idx="6539">
                  <c:v>2483.6</c:v>
                </c:pt>
                <c:pt idx="6540">
                  <c:v>2481.6</c:v>
                </c:pt>
                <c:pt idx="6541">
                  <c:v>2481.5</c:v>
                </c:pt>
                <c:pt idx="6542">
                  <c:v>2481.1999999999998</c:v>
                </c:pt>
                <c:pt idx="6543">
                  <c:v>2481.1</c:v>
                </c:pt>
                <c:pt idx="6544">
                  <c:v>2480.8000000000002</c:v>
                </c:pt>
                <c:pt idx="6545">
                  <c:v>2480.1999999999998</c:v>
                </c:pt>
                <c:pt idx="6546">
                  <c:v>2480.1</c:v>
                </c:pt>
                <c:pt idx="6547">
                  <c:v>2479.8000000000002</c:v>
                </c:pt>
                <c:pt idx="6548">
                  <c:v>2479</c:v>
                </c:pt>
                <c:pt idx="6549">
                  <c:v>2478.6</c:v>
                </c:pt>
                <c:pt idx="6550">
                  <c:v>2478.1999999999998</c:v>
                </c:pt>
                <c:pt idx="6551">
                  <c:v>2478</c:v>
                </c:pt>
                <c:pt idx="6552">
                  <c:v>2476</c:v>
                </c:pt>
                <c:pt idx="6553">
                  <c:v>2474.4</c:v>
                </c:pt>
                <c:pt idx="6554">
                  <c:v>2474</c:v>
                </c:pt>
                <c:pt idx="6555">
                  <c:v>2472.4</c:v>
                </c:pt>
                <c:pt idx="6556">
                  <c:v>2472.1999999999998</c:v>
                </c:pt>
                <c:pt idx="6557">
                  <c:v>2471.6</c:v>
                </c:pt>
                <c:pt idx="6558">
                  <c:v>2470.9</c:v>
                </c:pt>
                <c:pt idx="6559">
                  <c:v>2470.3000000000002</c:v>
                </c:pt>
                <c:pt idx="6560">
                  <c:v>2470.3000000000002</c:v>
                </c:pt>
                <c:pt idx="6561">
                  <c:v>2468.8000000000002</c:v>
                </c:pt>
                <c:pt idx="6562">
                  <c:v>2468.6</c:v>
                </c:pt>
                <c:pt idx="6563">
                  <c:v>2467.6</c:v>
                </c:pt>
                <c:pt idx="6564">
                  <c:v>2467.5</c:v>
                </c:pt>
                <c:pt idx="6565">
                  <c:v>2466.8000000000002</c:v>
                </c:pt>
                <c:pt idx="6566">
                  <c:v>2464.6999999999998</c:v>
                </c:pt>
                <c:pt idx="6567">
                  <c:v>2463.9</c:v>
                </c:pt>
                <c:pt idx="6568">
                  <c:v>2463.6</c:v>
                </c:pt>
                <c:pt idx="6569">
                  <c:v>2462.6999999999998</c:v>
                </c:pt>
                <c:pt idx="6570">
                  <c:v>2461.9</c:v>
                </c:pt>
                <c:pt idx="6571">
                  <c:v>2461.5</c:v>
                </c:pt>
                <c:pt idx="6572">
                  <c:v>2461.3000000000002</c:v>
                </c:pt>
                <c:pt idx="6573">
                  <c:v>2459.6999999999998</c:v>
                </c:pt>
                <c:pt idx="6574">
                  <c:v>2458.3000000000002</c:v>
                </c:pt>
                <c:pt idx="6575">
                  <c:v>2457.8000000000002</c:v>
                </c:pt>
                <c:pt idx="6576">
                  <c:v>2456.6999999999998</c:v>
                </c:pt>
                <c:pt idx="6577">
                  <c:v>2456.6</c:v>
                </c:pt>
                <c:pt idx="6578">
                  <c:v>2456.5</c:v>
                </c:pt>
                <c:pt idx="6579">
                  <c:v>2456.3000000000002</c:v>
                </c:pt>
                <c:pt idx="6580">
                  <c:v>2454.9</c:v>
                </c:pt>
                <c:pt idx="6581">
                  <c:v>2454.6999999999998</c:v>
                </c:pt>
                <c:pt idx="6582">
                  <c:v>2453.8000000000002</c:v>
                </c:pt>
                <c:pt idx="6583">
                  <c:v>2453.6999999999998</c:v>
                </c:pt>
                <c:pt idx="6584">
                  <c:v>2453.6999999999998</c:v>
                </c:pt>
                <c:pt idx="6585">
                  <c:v>2453.6999999999998</c:v>
                </c:pt>
                <c:pt idx="6586">
                  <c:v>2453.3000000000002</c:v>
                </c:pt>
                <c:pt idx="6587">
                  <c:v>2452.8000000000002</c:v>
                </c:pt>
                <c:pt idx="6588">
                  <c:v>2452.4</c:v>
                </c:pt>
                <c:pt idx="6589">
                  <c:v>2451.5</c:v>
                </c:pt>
                <c:pt idx="6590">
                  <c:v>2450.5</c:v>
                </c:pt>
                <c:pt idx="6591">
                  <c:v>2449.9</c:v>
                </c:pt>
                <c:pt idx="6592">
                  <c:v>2449.5</c:v>
                </c:pt>
                <c:pt idx="6593">
                  <c:v>2449</c:v>
                </c:pt>
                <c:pt idx="6594">
                  <c:v>2449</c:v>
                </c:pt>
                <c:pt idx="6595">
                  <c:v>2448.5</c:v>
                </c:pt>
                <c:pt idx="6596">
                  <c:v>2447.6999999999998</c:v>
                </c:pt>
                <c:pt idx="6597">
                  <c:v>2447.3000000000002</c:v>
                </c:pt>
                <c:pt idx="6598">
                  <c:v>2446.6999999999998</c:v>
                </c:pt>
                <c:pt idx="6599">
                  <c:v>2446.1</c:v>
                </c:pt>
                <c:pt idx="6600">
                  <c:v>2444.6</c:v>
                </c:pt>
                <c:pt idx="6601">
                  <c:v>2444.1999999999998</c:v>
                </c:pt>
                <c:pt idx="6602">
                  <c:v>2444.1</c:v>
                </c:pt>
                <c:pt idx="6603">
                  <c:v>2441.6999999999998</c:v>
                </c:pt>
                <c:pt idx="6604">
                  <c:v>2441</c:v>
                </c:pt>
                <c:pt idx="6605">
                  <c:v>2440</c:v>
                </c:pt>
                <c:pt idx="6606">
                  <c:v>2439.6999999999998</c:v>
                </c:pt>
                <c:pt idx="6607">
                  <c:v>2439</c:v>
                </c:pt>
                <c:pt idx="6608">
                  <c:v>2438.1999999999998</c:v>
                </c:pt>
                <c:pt idx="6609">
                  <c:v>2437.5</c:v>
                </c:pt>
                <c:pt idx="6610">
                  <c:v>2437</c:v>
                </c:pt>
                <c:pt idx="6611">
                  <c:v>2436.6</c:v>
                </c:pt>
                <c:pt idx="6612">
                  <c:v>2436.3000000000002</c:v>
                </c:pt>
                <c:pt idx="6613">
                  <c:v>2435.1999999999998</c:v>
                </c:pt>
                <c:pt idx="6614">
                  <c:v>2434.6</c:v>
                </c:pt>
                <c:pt idx="6615">
                  <c:v>2433.8000000000002</c:v>
                </c:pt>
                <c:pt idx="6616">
                  <c:v>2433.6999999999998</c:v>
                </c:pt>
                <c:pt idx="6617">
                  <c:v>2433.1999999999998</c:v>
                </c:pt>
                <c:pt idx="6618">
                  <c:v>2432.6999999999998</c:v>
                </c:pt>
                <c:pt idx="6619">
                  <c:v>2432.1</c:v>
                </c:pt>
                <c:pt idx="6620">
                  <c:v>2431.3000000000002</c:v>
                </c:pt>
                <c:pt idx="6621">
                  <c:v>2431.1</c:v>
                </c:pt>
                <c:pt idx="6622">
                  <c:v>2428.8000000000002</c:v>
                </c:pt>
                <c:pt idx="6623">
                  <c:v>2427.6999999999998</c:v>
                </c:pt>
                <c:pt idx="6624">
                  <c:v>2426.8000000000002</c:v>
                </c:pt>
                <c:pt idx="6625">
                  <c:v>2426.6</c:v>
                </c:pt>
                <c:pt idx="6626">
                  <c:v>2426.6</c:v>
                </c:pt>
                <c:pt idx="6627">
                  <c:v>2426.5</c:v>
                </c:pt>
                <c:pt idx="6628">
                  <c:v>2426</c:v>
                </c:pt>
                <c:pt idx="6629">
                  <c:v>2425.4</c:v>
                </c:pt>
                <c:pt idx="6630">
                  <c:v>2424.6</c:v>
                </c:pt>
                <c:pt idx="6631">
                  <c:v>2423.9</c:v>
                </c:pt>
                <c:pt idx="6632">
                  <c:v>2423.3000000000002</c:v>
                </c:pt>
                <c:pt idx="6633">
                  <c:v>2422.5</c:v>
                </c:pt>
                <c:pt idx="6634">
                  <c:v>2422</c:v>
                </c:pt>
                <c:pt idx="6635">
                  <c:v>2421.3000000000002</c:v>
                </c:pt>
                <c:pt idx="6636">
                  <c:v>2420.8000000000002</c:v>
                </c:pt>
                <c:pt idx="6637">
                  <c:v>2420.4</c:v>
                </c:pt>
                <c:pt idx="6638">
                  <c:v>2417.1999999999998</c:v>
                </c:pt>
                <c:pt idx="6639">
                  <c:v>2416.8000000000002</c:v>
                </c:pt>
                <c:pt idx="6640">
                  <c:v>2415.1999999999998</c:v>
                </c:pt>
                <c:pt idx="6641">
                  <c:v>2414.5</c:v>
                </c:pt>
                <c:pt idx="6642">
                  <c:v>2414.5</c:v>
                </c:pt>
                <c:pt idx="6643">
                  <c:v>2414.1999999999998</c:v>
                </c:pt>
                <c:pt idx="6644">
                  <c:v>2413.8000000000002</c:v>
                </c:pt>
                <c:pt idx="6645">
                  <c:v>2413.6999999999998</c:v>
                </c:pt>
                <c:pt idx="6646">
                  <c:v>2413.6</c:v>
                </c:pt>
                <c:pt idx="6647">
                  <c:v>2413.1</c:v>
                </c:pt>
                <c:pt idx="6648">
                  <c:v>2412.6999999999998</c:v>
                </c:pt>
                <c:pt idx="6649">
                  <c:v>2412.4</c:v>
                </c:pt>
                <c:pt idx="6650">
                  <c:v>2410.3000000000002</c:v>
                </c:pt>
                <c:pt idx="6651">
                  <c:v>2408.6999999999998</c:v>
                </c:pt>
                <c:pt idx="6652">
                  <c:v>2408.3000000000002</c:v>
                </c:pt>
                <c:pt idx="6653">
                  <c:v>2408.1</c:v>
                </c:pt>
                <c:pt idx="6654">
                  <c:v>2406.5</c:v>
                </c:pt>
                <c:pt idx="6655">
                  <c:v>2404.5</c:v>
                </c:pt>
                <c:pt idx="6656">
                  <c:v>2403.1</c:v>
                </c:pt>
                <c:pt idx="6657">
                  <c:v>2402.6999999999998</c:v>
                </c:pt>
                <c:pt idx="6658">
                  <c:v>2402.6</c:v>
                </c:pt>
                <c:pt idx="6659">
                  <c:v>2402.6</c:v>
                </c:pt>
                <c:pt idx="6660">
                  <c:v>2402.5</c:v>
                </c:pt>
                <c:pt idx="6661">
                  <c:v>2402.1</c:v>
                </c:pt>
                <c:pt idx="6662">
                  <c:v>2401.8000000000002</c:v>
                </c:pt>
                <c:pt idx="6663">
                  <c:v>2399.6999999999998</c:v>
                </c:pt>
                <c:pt idx="6664">
                  <c:v>2399</c:v>
                </c:pt>
                <c:pt idx="6665">
                  <c:v>2398.9</c:v>
                </c:pt>
                <c:pt idx="6666">
                  <c:v>2398.9</c:v>
                </c:pt>
                <c:pt idx="6667">
                  <c:v>2398.6999999999998</c:v>
                </c:pt>
                <c:pt idx="6668">
                  <c:v>2398.5</c:v>
                </c:pt>
                <c:pt idx="6669">
                  <c:v>2398.1</c:v>
                </c:pt>
                <c:pt idx="6670">
                  <c:v>2397.8000000000002</c:v>
                </c:pt>
                <c:pt idx="6671">
                  <c:v>2397.4</c:v>
                </c:pt>
                <c:pt idx="6672">
                  <c:v>2397</c:v>
                </c:pt>
                <c:pt idx="6673">
                  <c:v>2396.6999999999998</c:v>
                </c:pt>
                <c:pt idx="6674">
                  <c:v>2395</c:v>
                </c:pt>
                <c:pt idx="6675">
                  <c:v>2394.6999999999998</c:v>
                </c:pt>
                <c:pt idx="6676">
                  <c:v>2394.6999999999998</c:v>
                </c:pt>
                <c:pt idx="6677">
                  <c:v>2392.6999999999998</c:v>
                </c:pt>
                <c:pt idx="6678">
                  <c:v>2392.5</c:v>
                </c:pt>
                <c:pt idx="6679">
                  <c:v>2391.8000000000002</c:v>
                </c:pt>
                <c:pt idx="6680">
                  <c:v>2391.5</c:v>
                </c:pt>
                <c:pt idx="6681">
                  <c:v>2390.5</c:v>
                </c:pt>
                <c:pt idx="6682">
                  <c:v>2390.1999999999998</c:v>
                </c:pt>
                <c:pt idx="6683">
                  <c:v>2388.6999999999998</c:v>
                </c:pt>
                <c:pt idx="6684">
                  <c:v>2388.5</c:v>
                </c:pt>
                <c:pt idx="6685">
                  <c:v>2385.9</c:v>
                </c:pt>
                <c:pt idx="6686">
                  <c:v>2384.6</c:v>
                </c:pt>
                <c:pt idx="6687">
                  <c:v>2384.1999999999998</c:v>
                </c:pt>
                <c:pt idx="6688">
                  <c:v>2384.1999999999998</c:v>
                </c:pt>
                <c:pt idx="6689">
                  <c:v>2383.6999999999998</c:v>
                </c:pt>
                <c:pt idx="6690">
                  <c:v>2383.6999999999998</c:v>
                </c:pt>
                <c:pt idx="6691">
                  <c:v>2383.5</c:v>
                </c:pt>
                <c:pt idx="6692">
                  <c:v>2383.5</c:v>
                </c:pt>
                <c:pt idx="6693">
                  <c:v>2382.6</c:v>
                </c:pt>
                <c:pt idx="6694">
                  <c:v>2380.6999999999998</c:v>
                </c:pt>
                <c:pt idx="6695">
                  <c:v>2379.6999999999998</c:v>
                </c:pt>
                <c:pt idx="6696">
                  <c:v>2379.5</c:v>
                </c:pt>
                <c:pt idx="6697">
                  <c:v>2379.1999999999998</c:v>
                </c:pt>
                <c:pt idx="6698">
                  <c:v>2378</c:v>
                </c:pt>
                <c:pt idx="6699">
                  <c:v>2378</c:v>
                </c:pt>
                <c:pt idx="6700">
                  <c:v>2377.1999999999998</c:v>
                </c:pt>
                <c:pt idx="6701">
                  <c:v>2376.8000000000002</c:v>
                </c:pt>
                <c:pt idx="6702">
                  <c:v>2374.8000000000002</c:v>
                </c:pt>
                <c:pt idx="6703">
                  <c:v>2374.5</c:v>
                </c:pt>
                <c:pt idx="6704">
                  <c:v>2373.5</c:v>
                </c:pt>
                <c:pt idx="6705">
                  <c:v>2373.1999999999998</c:v>
                </c:pt>
                <c:pt idx="6706">
                  <c:v>2373.1999999999998</c:v>
                </c:pt>
                <c:pt idx="6707">
                  <c:v>2373</c:v>
                </c:pt>
                <c:pt idx="6708">
                  <c:v>2372.6</c:v>
                </c:pt>
                <c:pt idx="6709">
                  <c:v>2372.4</c:v>
                </c:pt>
                <c:pt idx="6710">
                  <c:v>2372.3000000000002</c:v>
                </c:pt>
                <c:pt idx="6711">
                  <c:v>2371.6999999999998</c:v>
                </c:pt>
                <c:pt idx="6712">
                  <c:v>2368.4</c:v>
                </c:pt>
                <c:pt idx="6713">
                  <c:v>2366.1</c:v>
                </c:pt>
                <c:pt idx="6714">
                  <c:v>2365.8000000000002</c:v>
                </c:pt>
                <c:pt idx="6715">
                  <c:v>2365.3000000000002</c:v>
                </c:pt>
                <c:pt idx="6716">
                  <c:v>2364.6</c:v>
                </c:pt>
                <c:pt idx="6717">
                  <c:v>2364.4</c:v>
                </c:pt>
                <c:pt idx="6718">
                  <c:v>2364.3000000000002</c:v>
                </c:pt>
                <c:pt idx="6719">
                  <c:v>2364.3000000000002</c:v>
                </c:pt>
                <c:pt idx="6720">
                  <c:v>2364</c:v>
                </c:pt>
                <c:pt idx="6721">
                  <c:v>2362.6999999999998</c:v>
                </c:pt>
                <c:pt idx="6722">
                  <c:v>2362.3000000000002</c:v>
                </c:pt>
                <c:pt idx="6723">
                  <c:v>2362.1</c:v>
                </c:pt>
                <c:pt idx="6724">
                  <c:v>2361.9</c:v>
                </c:pt>
                <c:pt idx="6725">
                  <c:v>2361.5</c:v>
                </c:pt>
                <c:pt idx="6726">
                  <c:v>2361.5</c:v>
                </c:pt>
                <c:pt idx="6727">
                  <c:v>2361.3000000000002</c:v>
                </c:pt>
                <c:pt idx="6728">
                  <c:v>2361</c:v>
                </c:pt>
                <c:pt idx="6729">
                  <c:v>2360.6999999999998</c:v>
                </c:pt>
                <c:pt idx="6730">
                  <c:v>2360.1</c:v>
                </c:pt>
                <c:pt idx="6731">
                  <c:v>2358.8000000000002</c:v>
                </c:pt>
                <c:pt idx="6732">
                  <c:v>2358</c:v>
                </c:pt>
                <c:pt idx="6733">
                  <c:v>2357.8000000000002</c:v>
                </c:pt>
                <c:pt idx="6734">
                  <c:v>2357.3000000000002</c:v>
                </c:pt>
                <c:pt idx="6735">
                  <c:v>2356.9</c:v>
                </c:pt>
                <c:pt idx="6736">
                  <c:v>2355.9</c:v>
                </c:pt>
                <c:pt idx="6737">
                  <c:v>2355.9</c:v>
                </c:pt>
                <c:pt idx="6738">
                  <c:v>2355.6</c:v>
                </c:pt>
                <c:pt idx="6739">
                  <c:v>2354.5</c:v>
                </c:pt>
                <c:pt idx="6740">
                  <c:v>2354.4</c:v>
                </c:pt>
                <c:pt idx="6741">
                  <c:v>2353.6999999999998</c:v>
                </c:pt>
                <c:pt idx="6742">
                  <c:v>2353.4</c:v>
                </c:pt>
                <c:pt idx="6743">
                  <c:v>2352.5</c:v>
                </c:pt>
                <c:pt idx="6744">
                  <c:v>2352.3000000000002</c:v>
                </c:pt>
                <c:pt idx="6745">
                  <c:v>2351</c:v>
                </c:pt>
                <c:pt idx="6746">
                  <c:v>2350.9</c:v>
                </c:pt>
                <c:pt idx="6747">
                  <c:v>2350.3000000000002</c:v>
                </c:pt>
                <c:pt idx="6748">
                  <c:v>2348.5</c:v>
                </c:pt>
                <c:pt idx="6749">
                  <c:v>2348.4</c:v>
                </c:pt>
                <c:pt idx="6750">
                  <c:v>2348.3000000000002</c:v>
                </c:pt>
                <c:pt idx="6751">
                  <c:v>2348.1</c:v>
                </c:pt>
                <c:pt idx="6752">
                  <c:v>2347.6999999999998</c:v>
                </c:pt>
                <c:pt idx="6753">
                  <c:v>2347.6</c:v>
                </c:pt>
                <c:pt idx="6754">
                  <c:v>2347</c:v>
                </c:pt>
                <c:pt idx="6755">
                  <c:v>2346.9</c:v>
                </c:pt>
                <c:pt idx="6756">
                  <c:v>2345.6</c:v>
                </c:pt>
                <c:pt idx="6757">
                  <c:v>2345.1999999999998</c:v>
                </c:pt>
                <c:pt idx="6758">
                  <c:v>2345</c:v>
                </c:pt>
                <c:pt idx="6759">
                  <c:v>2345</c:v>
                </c:pt>
                <c:pt idx="6760">
                  <c:v>2344.1</c:v>
                </c:pt>
                <c:pt idx="6761">
                  <c:v>2343.3000000000002</c:v>
                </c:pt>
                <c:pt idx="6762">
                  <c:v>2343.1999999999998</c:v>
                </c:pt>
                <c:pt idx="6763">
                  <c:v>2342</c:v>
                </c:pt>
                <c:pt idx="6764">
                  <c:v>2341.3000000000002</c:v>
                </c:pt>
                <c:pt idx="6765">
                  <c:v>2340.6</c:v>
                </c:pt>
                <c:pt idx="6766">
                  <c:v>2340.6</c:v>
                </c:pt>
                <c:pt idx="6767">
                  <c:v>2340.5</c:v>
                </c:pt>
                <c:pt idx="6768">
                  <c:v>2340.1999999999998</c:v>
                </c:pt>
                <c:pt idx="6769">
                  <c:v>2340</c:v>
                </c:pt>
                <c:pt idx="6770">
                  <c:v>2340</c:v>
                </c:pt>
                <c:pt idx="6771">
                  <c:v>2339.6999999999998</c:v>
                </c:pt>
                <c:pt idx="6772">
                  <c:v>2339.6999999999998</c:v>
                </c:pt>
                <c:pt idx="6773">
                  <c:v>2338.1</c:v>
                </c:pt>
                <c:pt idx="6774">
                  <c:v>2338</c:v>
                </c:pt>
                <c:pt idx="6775">
                  <c:v>2337.8000000000002</c:v>
                </c:pt>
                <c:pt idx="6776">
                  <c:v>2337.1999999999998</c:v>
                </c:pt>
                <c:pt idx="6777">
                  <c:v>2335.6999999999998</c:v>
                </c:pt>
                <c:pt idx="6778">
                  <c:v>2335.6999999999998</c:v>
                </c:pt>
                <c:pt idx="6779">
                  <c:v>2335.3000000000002</c:v>
                </c:pt>
                <c:pt idx="6780">
                  <c:v>2335.1999999999998</c:v>
                </c:pt>
                <c:pt idx="6781">
                  <c:v>2335.1</c:v>
                </c:pt>
                <c:pt idx="6782">
                  <c:v>2334.8000000000002</c:v>
                </c:pt>
                <c:pt idx="6783">
                  <c:v>2333.5</c:v>
                </c:pt>
                <c:pt idx="6784">
                  <c:v>2332</c:v>
                </c:pt>
                <c:pt idx="6785">
                  <c:v>2331.5</c:v>
                </c:pt>
                <c:pt idx="6786">
                  <c:v>2331.5</c:v>
                </c:pt>
                <c:pt idx="6787">
                  <c:v>2331.1</c:v>
                </c:pt>
                <c:pt idx="6788">
                  <c:v>2329.8000000000002</c:v>
                </c:pt>
                <c:pt idx="6789">
                  <c:v>2328.8000000000002</c:v>
                </c:pt>
                <c:pt idx="6790">
                  <c:v>2328.5</c:v>
                </c:pt>
                <c:pt idx="6791">
                  <c:v>2327.6999999999998</c:v>
                </c:pt>
                <c:pt idx="6792">
                  <c:v>2327.3000000000002</c:v>
                </c:pt>
                <c:pt idx="6793">
                  <c:v>2327.1</c:v>
                </c:pt>
                <c:pt idx="6794">
                  <c:v>2325.8000000000002</c:v>
                </c:pt>
                <c:pt idx="6795">
                  <c:v>2325.6</c:v>
                </c:pt>
                <c:pt idx="6796">
                  <c:v>2325.6</c:v>
                </c:pt>
                <c:pt idx="6797">
                  <c:v>2325.3000000000002</c:v>
                </c:pt>
                <c:pt idx="6798">
                  <c:v>2325.3000000000002</c:v>
                </c:pt>
                <c:pt idx="6799">
                  <c:v>2324.9</c:v>
                </c:pt>
                <c:pt idx="6800">
                  <c:v>2324.5</c:v>
                </c:pt>
                <c:pt idx="6801">
                  <c:v>2324</c:v>
                </c:pt>
                <c:pt idx="6802">
                  <c:v>2323.5</c:v>
                </c:pt>
                <c:pt idx="6803">
                  <c:v>2323.4</c:v>
                </c:pt>
                <c:pt idx="6804">
                  <c:v>2323.3000000000002</c:v>
                </c:pt>
                <c:pt idx="6805">
                  <c:v>2323.1999999999998</c:v>
                </c:pt>
                <c:pt idx="6806">
                  <c:v>2321.5</c:v>
                </c:pt>
                <c:pt idx="6807">
                  <c:v>2320.9</c:v>
                </c:pt>
                <c:pt idx="6808">
                  <c:v>2320.8000000000002</c:v>
                </c:pt>
                <c:pt idx="6809">
                  <c:v>2320.1</c:v>
                </c:pt>
                <c:pt idx="6810">
                  <c:v>2319.4</c:v>
                </c:pt>
                <c:pt idx="6811">
                  <c:v>2318.6</c:v>
                </c:pt>
                <c:pt idx="6812">
                  <c:v>2317.5</c:v>
                </c:pt>
                <c:pt idx="6813">
                  <c:v>2317.3000000000002</c:v>
                </c:pt>
                <c:pt idx="6814">
                  <c:v>2316.5</c:v>
                </c:pt>
                <c:pt idx="6815">
                  <c:v>2316.1999999999998</c:v>
                </c:pt>
                <c:pt idx="6816">
                  <c:v>2315.3000000000002</c:v>
                </c:pt>
                <c:pt idx="6817">
                  <c:v>2314.6</c:v>
                </c:pt>
                <c:pt idx="6818">
                  <c:v>2313</c:v>
                </c:pt>
                <c:pt idx="6819">
                  <c:v>2312.9</c:v>
                </c:pt>
                <c:pt idx="6820">
                  <c:v>2312.6999999999998</c:v>
                </c:pt>
                <c:pt idx="6821">
                  <c:v>2312.3000000000002</c:v>
                </c:pt>
                <c:pt idx="6822">
                  <c:v>2309.8000000000002</c:v>
                </c:pt>
                <c:pt idx="6823">
                  <c:v>2308.5</c:v>
                </c:pt>
                <c:pt idx="6824">
                  <c:v>2307.8000000000002</c:v>
                </c:pt>
                <c:pt idx="6825">
                  <c:v>2307.6</c:v>
                </c:pt>
                <c:pt idx="6826">
                  <c:v>2306.6999999999998</c:v>
                </c:pt>
                <c:pt idx="6827">
                  <c:v>2306.6999999999998</c:v>
                </c:pt>
                <c:pt idx="6828">
                  <c:v>2306.6</c:v>
                </c:pt>
                <c:pt idx="6829">
                  <c:v>2306.4</c:v>
                </c:pt>
                <c:pt idx="6830">
                  <c:v>2306</c:v>
                </c:pt>
                <c:pt idx="6831">
                  <c:v>2305.4</c:v>
                </c:pt>
                <c:pt idx="6832">
                  <c:v>2305.1999999999998</c:v>
                </c:pt>
                <c:pt idx="6833">
                  <c:v>2304</c:v>
                </c:pt>
                <c:pt idx="6834">
                  <c:v>2303.8000000000002</c:v>
                </c:pt>
                <c:pt idx="6835">
                  <c:v>2303.1999999999998</c:v>
                </c:pt>
                <c:pt idx="6836">
                  <c:v>2302.4</c:v>
                </c:pt>
                <c:pt idx="6837">
                  <c:v>2301.9</c:v>
                </c:pt>
                <c:pt idx="6838">
                  <c:v>2301.1999999999998</c:v>
                </c:pt>
                <c:pt idx="6839">
                  <c:v>2300.5</c:v>
                </c:pt>
                <c:pt idx="6840">
                  <c:v>2299.4</c:v>
                </c:pt>
                <c:pt idx="6841">
                  <c:v>2299</c:v>
                </c:pt>
                <c:pt idx="6842">
                  <c:v>2296.4</c:v>
                </c:pt>
                <c:pt idx="6843">
                  <c:v>2296</c:v>
                </c:pt>
                <c:pt idx="6844">
                  <c:v>2295.6</c:v>
                </c:pt>
                <c:pt idx="6845">
                  <c:v>2294.6999999999998</c:v>
                </c:pt>
                <c:pt idx="6846">
                  <c:v>2293.6999999999998</c:v>
                </c:pt>
                <c:pt idx="6847">
                  <c:v>2293.6</c:v>
                </c:pt>
                <c:pt idx="6848">
                  <c:v>2293.5</c:v>
                </c:pt>
                <c:pt idx="6849">
                  <c:v>2293.4</c:v>
                </c:pt>
                <c:pt idx="6850">
                  <c:v>2293</c:v>
                </c:pt>
                <c:pt idx="6851">
                  <c:v>2291.9</c:v>
                </c:pt>
                <c:pt idx="6852">
                  <c:v>2290.4</c:v>
                </c:pt>
                <c:pt idx="6853">
                  <c:v>2289.1999999999998</c:v>
                </c:pt>
                <c:pt idx="6854">
                  <c:v>2289.1999999999998</c:v>
                </c:pt>
                <c:pt idx="6855">
                  <c:v>2289</c:v>
                </c:pt>
                <c:pt idx="6856">
                  <c:v>2288.8000000000002</c:v>
                </c:pt>
                <c:pt idx="6857">
                  <c:v>2286</c:v>
                </c:pt>
                <c:pt idx="6858">
                  <c:v>2284.1999999999998</c:v>
                </c:pt>
                <c:pt idx="6859">
                  <c:v>2283.9</c:v>
                </c:pt>
                <c:pt idx="6860">
                  <c:v>2283.1999999999998</c:v>
                </c:pt>
                <c:pt idx="6861">
                  <c:v>2282.3000000000002</c:v>
                </c:pt>
                <c:pt idx="6862">
                  <c:v>2281.4</c:v>
                </c:pt>
                <c:pt idx="6863">
                  <c:v>2281.1999999999998</c:v>
                </c:pt>
                <c:pt idx="6864">
                  <c:v>2281</c:v>
                </c:pt>
                <c:pt idx="6865">
                  <c:v>2279.9</c:v>
                </c:pt>
                <c:pt idx="6866">
                  <c:v>2279.4</c:v>
                </c:pt>
                <c:pt idx="6867">
                  <c:v>2278.5</c:v>
                </c:pt>
                <c:pt idx="6868">
                  <c:v>2278.1999999999998</c:v>
                </c:pt>
                <c:pt idx="6869">
                  <c:v>2277.4</c:v>
                </c:pt>
                <c:pt idx="6870">
                  <c:v>2277.3000000000002</c:v>
                </c:pt>
                <c:pt idx="6871">
                  <c:v>2277</c:v>
                </c:pt>
                <c:pt idx="6872">
                  <c:v>2276.9</c:v>
                </c:pt>
                <c:pt idx="6873">
                  <c:v>2276.1999999999998</c:v>
                </c:pt>
                <c:pt idx="6874">
                  <c:v>2276.1</c:v>
                </c:pt>
                <c:pt idx="6875">
                  <c:v>2276</c:v>
                </c:pt>
                <c:pt idx="6876">
                  <c:v>2276</c:v>
                </c:pt>
                <c:pt idx="6877">
                  <c:v>2275.8000000000002</c:v>
                </c:pt>
                <c:pt idx="6878">
                  <c:v>2275.4</c:v>
                </c:pt>
                <c:pt idx="6879">
                  <c:v>2274.8000000000002</c:v>
                </c:pt>
                <c:pt idx="6880">
                  <c:v>2274.5</c:v>
                </c:pt>
                <c:pt idx="6881">
                  <c:v>2274.3000000000002</c:v>
                </c:pt>
                <c:pt idx="6882">
                  <c:v>2273.5</c:v>
                </c:pt>
                <c:pt idx="6883">
                  <c:v>2273.3000000000002</c:v>
                </c:pt>
                <c:pt idx="6884">
                  <c:v>2272.9</c:v>
                </c:pt>
                <c:pt idx="6885">
                  <c:v>2271.9</c:v>
                </c:pt>
                <c:pt idx="6886">
                  <c:v>2271.6999999999998</c:v>
                </c:pt>
                <c:pt idx="6887">
                  <c:v>2271.1</c:v>
                </c:pt>
                <c:pt idx="6888">
                  <c:v>2271</c:v>
                </c:pt>
                <c:pt idx="6889">
                  <c:v>2270.5</c:v>
                </c:pt>
                <c:pt idx="6890">
                  <c:v>2270.1999999999998</c:v>
                </c:pt>
                <c:pt idx="6891">
                  <c:v>2269.9</c:v>
                </c:pt>
                <c:pt idx="6892">
                  <c:v>2269.8000000000002</c:v>
                </c:pt>
                <c:pt idx="6893">
                  <c:v>2268.6999999999998</c:v>
                </c:pt>
                <c:pt idx="6894">
                  <c:v>2267.8000000000002</c:v>
                </c:pt>
                <c:pt idx="6895">
                  <c:v>2267.5</c:v>
                </c:pt>
                <c:pt idx="6896">
                  <c:v>2266.4</c:v>
                </c:pt>
                <c:pt idx="6897">
                  <c:v>2266.4</c:v>
                </c:pt>
                <c:pt idx="6898">
                  <c:v>2265.6999999999998</c:v>
                </c:pt>
                <c:pt idx="6899">
                  <c:v>2264.8000000000002</c:v>
                </c:pt>
                <c:pt idx="6900">
                  <c:v>2264.6999999999998</c:v>
                </c:pt>
                <c:pt idx="6901">
                  <c:v>2264.6</c:v>
                </c:pt>
                <c:pt idx="6902">
                  <c:v>2263.6</c:v>
                </c:pt>
                <c:pt idx="6903">
                  <c:v>2263.1</c:v>
                </c:pt>
                <c:pt idx="6904">
                  <c:v>2262.9</c:v>
                </c:pt>
                <c:pt idx="6905">
                  <c:v>2262.6999999999998</c:v>
                </c:pt>
                <c:pt idx="6906">
                  <c:v>2262.6</c:v>
                </c:pt>
                <c:pt idx="6907">
                  <c:v>2262.4</c:v>
                </c:pt>
                <c:pt idx="6908">
                  <c:v>2262.1999999999998</c:v>
                </c:pt>
                <c:pt idx="6909">
                  <c:v>2262</c:v>
                </c:pt>
                <c:pt idx="6910">
                  <c:v>2261.6</c:v>
                </c:pt>
                <c:pt idx="6911">
                  <c:v>2261.1999999999998</c:v>
                </c:pt>
                <c:pt idx="6912">
                  <c:v>2260.3000000000002</c:v>
                </c:pt>
                <c:pt idx="6913">
                  <c:v>2259.5</c:v>
                </c:pt>
                <c:pt idx="6914">
                  <c:v>2259.1999999999998</c:v>
                </c:pt>
                <c:pt idx="6915">
                  <c:v>2258.4</c:v>
                </c:pt>
                <c:pt idx="6916">
                  <c:v>2258.1999999999998</c:v>
                </c:pt>
                <c:pt idx="6917">
                  <c:v>2257.8000000000002</c:v>
                </c:pt>
                <c:pt idx="6918">
                  <c:v>2257.6999999999998</c:v>
                </c:pt>
                <c:pt idx="6919">
                  <c:v>2257.6</c:v>
                </c:pt>
                <c:pt idx="6920">
                  <c:v>2257.5</c:v>
                </c:pt>
                <c:pt idx="6921">
                  <c:v>2256.9</c:v>
                </c:pt>
                <c:pt idx="6922">
                  <c:v>2256.6</c:v>
                </c:pt>
                <c:pt idx="6923">
                  <c:v>2256.3000000000002</c:v>
                </c:pt>
                <c:pt idx="6924">
                  <c:v>2256.1999999999998</c:v>
                </c:pt>
                <c:pt idx="6925">
                  <c:v>2254.9</c:v>
                </c:pt>
                <c:pt idx="6926">
                  <c:v>2254.4</c:v>
                </c:pt>
                <c:pt idx="6927">
                  <c:v>2254.1999999999998</c:v>
                </c:pt>
                <c:pt idx="6928">
                  <c:v>2254.1</c:v>
                </c:pt>
                <c:pt idx="6929">
                  <c:v>2252.3000000000002</c:v>
                </c:pt>
                <c:pt idx="6930">
                  <c:v>2252.1</c:v>
                </c:pt>
                <c:pt idx="6931">
                  <c:v>2249.6</c:v>
                </c:pt>
                <c:pt idx="6932">
                  <c:v>2249.5</c:v>
                </c:pt>
                <c:pt idx="6933">
                  <c:v>2249.3000000000002</c:v>
                </c:pt>
                <c:pt idx="6934">
                  <c:v>2247.6</c:v>
                </c:pt>
                <c:pt idx="6935">
                  <c:v>2247.1</c:v>
                </c:pt>
                <c:pt idx="6936">
                  <c:v>2246.8000000000002</c:v>
                </c:pt>
                <c:pt idx="6937">
                  <c:v>2245.3000000000002</c:v>
                </c:pt>
                <c:pt idx="6938">
                  <c:v>2245.1999999999998</c:v>
                </c:pt>
                <c:pt idx="6939">
                  <c:v>2244.8000000000002</c:v>
                </c:pt>
                <c:pt idx="6940">
                  <c:v>2244.5</c:v>
                </c:pt>
                <c:pt idx="6941">
                  <c:v>2243.6</c:v>
                </c:pt>
                <c:pt idx="6942">
                  <c:v>2243.5</c:v>
                </c:pt>
                <c:pt idx="6943">
                  <c:v>2243.1</c:v>
                </c:pt>
                <c:pt idx="6944">
                  <c:v>2242.4</c:v>
                </c:pt>
                <c:pt idx="6945">
                  <c:v>2242.4</c:v>
                </c:pt>
                <c:pt idx="6946">
                  <c:v>2241.1999999999998</c:v>
                </c:pt>
                <c:pt idx="6947">
                  <c:v>2241.1</c:v>
                </c:pt>
                <c:pt idx="6948">
                  <c:v>2240.6</c:v>
                </c:pt>
                <c:pt idx="6949">
                  <c:v>2240.6</c:v>
                </c:pt>
                <c:pt idx="6950">
                  <c:v>2240</c:v>
                </c:pt>
                <c:pt idx="6951">
                  <c:v>2239.8000000000002</c:v>
                </c:pt>
                <c:pt idx="6952">
                  <c:v>2239.1</c:v>
                </c:pt>
                <c:pt idx="6953">
                  <c:v>2237.8000000000002</c:v>
                </c:pt>
                <c:pt idx="6954">
                  <c:v>2237.6999999999998</c:v>
                </c:pt>
                <c:pt idx="6955">
                  <c:v>2237.6999999999998</c:v>
                </c:pt>
                <c:pt idx="6956">
                  <c:v>2237.5</c:v>
                </c:pt>
                <c:pt idx="6957">
                  <c:v>2237</c:v>
                </c:pt>
                <c:pt idx="6958">
                  <c:v>2236.6999999999998</c:v>
                </c:pt>
                <c:pt idx="6959">
                  <c:v>2236.5</c:v>
                </c:pt>
                <c:pt idx="6960">
                  <c:v>2235.6999999999998</c:v>
                </c:pt>
                <c:pt idx="6961">
                  <c:v>2235.1999999999998</c:v>
                </c:pt>
                <c:pt idx="6962">
                  <c:v>2234.9</c:v>
                </c:pt>
                <c:pt idx="6963">
                  <c:v>2234.6999999999998</c:v>
                </c:pt>
                <c:pt idx="6964">
                  <c:v>2234.4</c:v>
                </c:pt>
                <c:pt idx="6965">
                  <c:v>2234.3000000000002</c:v>
                </c:pt>
                <c:pt idx="6966">
                  <c:v>2233.9</c:v>
                </c:pt>
                <c:pt idx="6967">
                  <c:v>2233.6</c:v>
                </c:pt>
                <c:pt idx="6968">
                  <c:v>2232.6999999999998</c:v>
                </c:pt>
                <c:pt idx="6969">
                  <c:v>2232.3000000000002</c:v>
                </c:pt>
                <c:pt idx="6970">
                  <c:v>2230.9</c:v>
                </c:pt>
                <c:pt idx="6971">
                  <c:v>2230.9</c:v>
                </c:pt>
                <c:pt idx="6972">
                  <c:v>2230.9</c:v>
                </c:pt>
                <c:pt idx="6973">
                  <c:v>2230.3000000000002</c:v>
                </c:pt>
                <c:pt idx="6974">
                  <c:v>2230.1999999999998</c:v>
                </c:pt>
                <c:pt idx="6975">
                  <c:v>2229.6999999999998</c:v>
                </c:pt>
                <c:pt idx="6976">
                  <c:v>2229.6</c:v>
                </c:pt>
                <c:pt idx="6977">
                  <c:v>2229.5</c:v>
                </c:pt>
                <c:pt idx="6978">
                  <c:v>2229.1</c:v>
                </c:pt>
                <c:pt idx="6979">
                  <c:v>2226.9</c:v>
                </c:pt>
                <c:pt idx="6980">
                  <c:v>2226.6</c:v>
                </c:pt>
                <c:pt idx="6981">
                  <c:v>2225.6</c:v>
                </c:pt>
                <c:pt idx="6982">
                  <c:v>2225.4</c:v>
                </c:pt>
                <c:pt idx="6983">
                  <c:v>2224.6999999999998</c:v>
                </c:pt>
                <c:pt idx="6984">
                  <c:v>2223.1999999999998</c:v>
                </c:pt>
                <c:pt idx="6985">
                  <c:v>2222.6</c:v>
                </c:pt>
                <c:pt idx="6986">
                  <c:v>2222.5</c:v>
                </c:pt>
                <c:pt idx="6987">
                  <c:v>2222.3000000000002</c:v>
                </c:pt>
                <c:pt idx="6988">
                  <c:v>2222</c:v>
                </c:pt>
                <c:pt idx="6989">
                  <c:v>2221.8000000000002</c:v>
                </c:pt>
                <c:pt idx="6990">
                  <c:v>2221</c:v>
                </c:pt>
                <c:pt idx="6991">
                  <c:v>2220.9</c:v>
                </c:pt>
                <c:pt idx="6992">
                  <c:v>2220.5</c:v>
                </c:pt>
                <c:pt idx="6993">
                  <c:v>2220.3000000000002</c:v>
                </c:pt>
                <c:pt idx="6994">
                  <c:v>2220.1999999999998</c:v>
                </c:pt>
                <c:pt idx="6995">
                  <c:v>2220</c:v>
                </c:pt>
                <c:pt idx="6996">
                  <c:v>2219.3000000000002</c:v>
                </c:pt>
                <c:pt idx="6997">
                  <c:v>2219.1999999999998</c:v>
                </c:pt>
                <c:pt idx="6998">
                  <c:v>2218.5</c:v>
                </c:pt>
                <c:pt idx="6999">
                  <c:v>2218.5</c:v>
                </c:pt>
                <c:pt idx="7000">
                  <c:v>2217.5</c:v>
                </c:pt>
                <c:pt idx="7001">
                  <c:v>2217.1999999999998</c:v>
                </c:pt>
                <c:pt idx="7002">
                  <c:v>2217.1999999999998</c:v>
                </c:pt>
                <c:pt idx="7003">
                  <c:v>2216.9</c:v>
                </c:pt>
                <c:pt idx="7004">
                  <c:v>2216.6</c:v>
                </c:pt>
                <c:pt idx="7005">
                  <c:v>2216.6</c:v>
                </c:pt>
                <c:pt idx="7006">
                  <c:v>2216.4</c:v>
                </c:pt>
                <c:pt idx="7007">
                  <c:v>2216.3000000000002</c:v>
                </c:pt>
                <c:pt idx="7008">
                  <c:v>2216.1</c:v>
                </c:pt>
                <c:pt idx="7009">
                  <c:v>2216</c:v>
                </c:pt>
                <c:pt idx="7010">
                  <c:v>2216</c:v>
                </c:pt>
                <c:pt idx="7011">
                  <c:v>2215.6999999999998</c:v>
                </c:pt>
                <c:pt idx="7012">
                  <c:v>2215.6999999999998</c:v>
                </c:pt>
                <c:pt idx="7013">
                  <c:v>2215.6</c:v>
                </c:pt>
                <c:pt idx="7014">
                  <c:v>2215.3000000000002</c:v>
                </c:pt>
                <c:pt idx="7015">
                  <c:v>2214.9</c:v>
                </c:pt>
                <c:pt idx="7016">
                  <c:v>2214.5</c:v>
                </c:pt>
                <c:pt idx="7017">
                  <c:v>2214.1999999999998</c:v>
                </c:pt>
                <c:pt idx="7018">
                  <c:v>2213.6999999999998</c:v>
                </c:pt>
                <c:pt idx="7019">
                  <c:v>2213.6</c:v>
                </c:pt>
                <c:pt idx="7020">
                  <c:v>2212.6999999999998</c:v>
                </c:pt>
                <c:pt idx="7021">
                  <c:v>2212.1</c:v>
                </c:pt>
                <c:pt idx="7022">
                  <c:v>2211.9</c:v>
                </c:pt>
                <c:pt idx="7023">
                  <c:v>2211.3000000000002</c:v>
                </c:pt>
                <c:pt idx="7024">
                  <c:v>2210.6999999999998</c:v>
                </c:pt>
                <c:pt idx="7025">
                  <c:v>2210.4</c:v>
                </c:pt>
                <c:pt idx="7026">
                  <c:v>2209.9</c:v>
                </c:pt>
                <c:pt idx="7027">
                  <c:v>2208.8000000000002</c:v>
                </c:pt>
                <c:pt idx="7028">
                  <c:v>2208.1999999999998</c:v>
                </c:pt>
                <c:pt idx="7029">
                  <c:v>2208.1</c:v>
                </c:pt>
                <c:pt idx="7030">
                  <c:v>2206.5</c:v>
                </c:pt>
                <c:pt idx="7031">
                  <c:v>2206.1999999999998</c:v>
                </c:pt>
                <c:pt idx="7032">
                  <c:v>2204.3000000000002</c:v>
                </c:pt>
                <c:pt idx="7033">
                  <c:v>2203.1999999999998</c:v>
                </c:pt>
                <c:pt idx="7034">
                  <c:v>2202.6</c:v>
                </c:pt>
                <c:pt idx="7035">
                  <c:v>2202</c:v>
                </c:pt>
                <c:pt idx="7036">
                  <c:v>2201.1999999999998</c:v>
                </c:pt>
                <c:pt idx="7037">
                  <c:v>2200.6999999999998</c:v>
                </c:pt>
                <c:pt idx="7038">
                  <c:v>2200.5</c:v>
                </c:pt>
                <c:pt idx="7039">
                  <c:v>2199.4</c:v>
                </c:pt>
                <c:pt idx="7040">
                  <c:v>2199.1</c:v>
                </c:pt>
                <c:pt idx="7041">
                  <c:v>2198.4</c:v>
                </c:pt>
                <c:pt idx="7042">
                  <c:v>2197.8000000000002</c:v>
                </c:pt>
                <c:pt idx="7043">
                  <c:v>2195.5</c:v>
                </c:pt>
                <c:pt idx="7044">
                  <c:v>2195.3000000000002</c:v>
                </c:pt>
                <c:pt idx="7045">
                  <c:v>2195.1999999999998</c:v>
                </c:pt>
                <c:pt idx="7046">
                  <c:v>2194.6999999999998</c:v>
                </c:pt>
                <c:pt idx="7047">
                  <c:v>2193.6</c:v>
                </c:pt>
                <c:pt idx="7048">
                  <c:v>2191</c:v>
                </c:pt>
                <c:pt idx="7049">
                  <c:v>2190.5</c:v>
                </c:pt>
                <c:pt idx="7050">
                  <c:v>2189.6999999999998</c:v>
                </c:pt>
                <c:pt idx="7051">
                  <c:v>2189.3000000000002</c:v>
                </c:pt>
                <c:pt idx="7052">
                  <c:v>2188.6999999999998</c:v>
                </c:pt>
                <c:pt idx="7053">
                  <c:v>2188.1</c:v>
                </c:pt>
                <c:pt idx="7054">
                  <c:v>2187.6999999999998</c:v>
                </c:pt>
                <c:pt idx="7055">
                  <c:v>2187.5</c:v>
                </c:pt>
                <c:pt idx="7056">
                  <c:v>2187.3000000000002</c:v>
                </c:pt>
                <c:pt idx="7057">
                  <c:v>2187.1</c:v>
                </c:pt>
                <c:pt idx="7058">
                  <c:v>2187</c:v>
                </c:pt>
                <c:pt idx="7059">
                  <c:v>2186.9</c:v>
                </c:pt>
                <c:pt idx="7060">
                  <c:v>2186.6</c:v>
                </c:pt>
                <c:pt idx="7061">
                  <c:v>2186.5</c:v>
                </c:pt>
                <c:pt idx="7062">
                  <c:v>2185.5</c:v>
                </c:pt>
                <c:pt idx="7063">
                  <c:v>2185</c:v>
                </c:pt>
                <c:pt idx="7064">
                  <c:v>2185</c:v>
                </c:pt>
                <c:pt idx="7065">
                  <c:v>2184.5</c:v>
                </c:pt>
                <c:pt idx="7066">
                  <c:v>2184.3000000000002</c:v>
                </c:pt>
                <c:pt idx="7067">
                  <c:v>2184</c:v>
                </c:pt>
                <c:pt idx="7068">
                  <c:v>2183.4</c:v>
                </c:pt>
                <c:pt idx="7069">
                  <c:v>2182.9</c:v>
                </c:pt>
                <c:pt idx="7070">
                  <c:v>2181.9</c:v>
                </c:pt>
                <c:pt idx="7071">
                  <c:v>2181.8000000000002</c:v>
                </c:pt>
                <c:pt idx="7072">
                  <c:v>2181.6</c:v>
                </c:pt>
                <c:pt idx="7073">
                  <c:v>2180.8000000000002</c:v>
                </c:pt>
                <c:pt idx="7074">
                  <c:v>2179.9</c:v>
                </c:pt>
                <c:pt idx="7075">
                  <c:v>2179.9</c:v>
                </c:pt>
                <c:pt idx="7076">
                  <c:v>2179.1</c:v>
                </c:pt>
                <c:pt idx="7077">
                  <c:v>2179.1</c:v>
                </c:pt>
                <c:pt idx="7078">
                  <c:v>2179.1</c:v>
                </c:pt>
                <c:pt idx="7079">
                  <c:v>2179.1</c:v>
                </c:pt>
                <c:pt idx="7080">
                  <c:v>2178.8000000000002</c:v>
                </c:pt>
                <c:pt idx="7081">
                  <c:v>2176.6999999999998</c:v>
                </c:pt>
                <c:pt idx="7082">
                  <c:v>2176</c:v>
                </c:pt>
                <c:pt idx="7083">
                  <c:v>2175.6</c:v>
                </c:pt>
                <c:pt idx="7084">
                  <c:v>2175.1999999999998</c:v>
                </c:pt>
                <c:pt idx="7085">
                  <c:v>2175.1</c:v>
                </c:pt>
                <c:pt idx="7086">
                  <c:v>2173.1999999999998</c:v>
                </c:pt>
                <c:pt idx="7087">
                  <c:v>2172.5</c:v>
                </c:pt>
                <c:pt idx="7088">
                  <c:v>2172.4</c:v>
                </c:pt>
                <c:pt idx="7089">
                  <c:v>2171.9</c:v>
                </c:pt>
                <c:pt idx="7090">
                  <c:v>2171.8000000000002</c:v>
                </c:pt>
                <c:pt idx="7091">
                  <c:v>2171.4</c:v>
                </c:pt>
                <c:pt idx="7092">
                  <c:v>2171.1999999999998</c:v>
                </c:pt>
                <c:pt idx="7093">
                  <c:v>2170.1999999999998</c:v>
                </c:pt>
                <c:pt idx="7094">
                  <c:v>2168.8000000000002</c:v>
                </c:pt>
                <c:pt idx="7095">
                  <c:v>2168.6</c:v>
                </c:pt>
                <c:pt idx="7096">
                  <c:v>2168.5</c:v>
                </c:pt>
                <c:pt idx="7097">
                  <c:v>2168.4</c:v>
                </c:pt>
                <c:pt idx="7098">
                  <c:v>2168.1999999999998</c:v>
                </c:pt>
                <c:pt idx="7099">
                  <c:v>2165.9</c:v>
                </c:pt>
                <c:pt idx="7100">
                  <c:v>2165.3000000000002</c:v>
                </c:pt>
                <c:pt idx="7101">
                  <c:v>2163.5</c:v>
                </c:pt>
                <c:pt idx="7102">
                  <c:v>2163.3000000000002</c:v>
                </c:pt>
                <c:pt idx="7103">
                  <c:v>2162.5</c:v>
                </c:pt>
                <c:pt idx="7104">
                  <c:v>2161.8000000000002</c:v>
                </c:pt>
                <c:pt idx="7105">
                  <c:v>2160.6</c:v>
                </c:pt>
                <c:pt idx="7106">
                  <c:v>2159.6</c:v>
                </c:pt>
                <c:pt idx="7107">
                  <c:v>2158.9</c:v>
                </c:pt>
                <c:pt idx="7108">
                  <c:v>2157.1</c:v>
                </c:pt>
                <c:pt idx="7109">
                  <c:v>2155.9</c:v>
                </c:pt>
                <c:pt idx="7110">
                  <c:v>2155.9</c:v>
                </c:pt>
                <c:pt idx="7111">
                  <c:v>2155.1</c:v>
                </c:pt>
                <c:pt idx="7112">
                  <c:v>2154.9</c:v>
                </c:pt>
                <c:pt idx="7113">
                  <c:v>2154.8000000000002</c:v>
                </c:pt>
                <c:pt idx="7114">
                  <c:v>2154.8000000000002</c:v>
                </c:pt>
                <c:pt idx="7115">
                  <c:v>2154.6999999999998</c:v>
                </c:pt>
                <c:pt idx="7116">
                  <c:v>2153.5</c:v>
                </c:pt>
                <c:pt idx="7117">
                  <c:v>2153.4</c:v>
                </c:pt>
                <c:pt idx="7118">
                  <c:v>2152.6999999999998</c:v>
                </c:pt>
                <c:pt idx="7119">
                  <c:v>2152.5</c:v>
                </c:pt>
                <c:pt idx="7120">
                  <c:v>2151.6</c:v>
                </c:pt>
                <c:pt idx="7121">
                  <c:v>2150.9</c:v>
                </c:pt>
                <c:pt idx="7122">
                  <c:v>2150.4</c:v>
                </c:pt>
                <c:pt idx="7123">
                  <c:v>2150.1999999999998</c:v>
                </c:pt>
                <c:pt idx="7124">
                  <c:v>2150.1999999999998</c:v>
                </c:pt>
                <c:pt idx="7125">
                  <c:v>2148.5</c:v>
                </c:pt>
                <c:pt idx="7126">
                  <c:v>2148.5</c:v>
                </c:pt>
                <c:pt idx="7127">
                  <c:v>2148.4</c:v>
                </c:pt>
                <c:pt idx="7128">
                  <c:v>2147.6999999999998</c:v>
                </c:pt>
                <c:pt idx="7129">
                  <c:v>2147.1999999999998</c:v>
                </c:pt>
                <c:pt idx="7130">
                  <c:v>2146.8000000000002</c:v>
                </c:pt>
                <c:pt idx="7131">
                  <c:v>2146.6999999999998</c:v>
                </c:pt>
                <c:pt idx="7132">
                  <c:v>2146.6</c:v>
                </c:pt>
                <c:pt idx="7133">
                  <c:v>2146.1999999999998</c:v>
                </c:pt>
                <c:pt idx="7134">
                  <c:v>2145.5</c:v>
                </c:pt>
                <c:pt idx="7135">
                  <c:v>2145.3000000000002</c:v>
                </c:pt>
                <c:pt idx="7136">
                  <c:v>2143.1999999999998</c:v>
                </c:pt>
                <c:pt idx="7137">
                  <c:v>2142.9</c:v>
                </c:pt>
                <c:pt idx="7138">
                  <c:v>2142.5</c:v>
                </c:pt>
                <c:pt idx="7139">
                  <c:v>2141.1</c:v>
                </c:pt>
                <c:pt idx="7140">
                  <c:v>2140.6</c:v>
                </c:pt>
                <c:pt idx="7141">
                  <c:v>2140.4</c:v>
                </c:pt>
                <c:pt idx="7142">
                  <c:v>2139.5</c:v>
                </c:pt>
                <c:pt idx="7143">
                  <c:v>2139.5</c:v>
                </c:pt>
                <c:pt idx="7144">
                  <c:v>2139.3000000000002</c:v>
                </c:pt>
                <c:pt idx="7145">
                  <c:v>2138.6999999999998</c:v>
                </c:pt>
                <c:pt idx="7146">
                  <c:v>2137.3000000000002</c:v>
                </c:pt>
                <c:pt idx="7147">
                  <c:v>2137.1</c:v>
                </c:pt>
                <c:pt idx="7148">
                  <c:v>2137.1</c:v>
                </c:pt>
                <c:pt idx="7149">
                  <c:v>2136.1999999999998</c:v>
                </c:pt>
                <c:pt idx="7150">
                  <c:v>2135.9</c:v>
                </c:pt>
                <c:pt idx="7151">
                  <c:v>2135.8000000000002</c:v>
                </c:pt>
                <c:pt idx="7152">
                  <c:v>2134.6</c:v>
                </c:pt>
                <c:pt idx="7153">
                  <c:v>2133.3000000000002</c:v>
                </c:pt>
                <c:pt idx="7154">
                  <c:v>2132.6999999999998</c:v>
                </c:pt>
                <c:pt idx="7155">
                  <c:v>2132.1999999999998</c:v>
                </c:pt>
                <c:pt idx="7156">
                  <c:v>2131.6999999999998</c:v>
                </c:pt>
                <c:pt idx="7157">
                  <c:v>2131.4</c:v>
                </c:pt>
                <c:pt idx="7158">
                  <c:v>2131.1999999999998</c:v>
                </c:pt>
                <c:pt idx="7159">
                  <c:v>2130.1999999999998</c:v>
                </c:pt>
                <c:pt idx="7160">
                  <c:v>2130.1</c:v>
                </c:pt>
                <c:pt idx="7161">
                  <c:v>2130.1</c:v>
                </c:pt>
                <c:pt idx="7162">
                  <c:v>2129.8000000000002</c:v>
                </c:pt>
                <c:pt idx="7163">
                  <c:v>2129.3000000000002</c:v>
                </c:pt>
                <c:pt idx="7164">
                  <c:v>2129</c:v>
                </c:pt>
                <c:pt idx="7165">
                  <c:v>2127.9</c:v>
                </c:pt>
                <c:pt idx="7166">
                  <c:v>2127.3000000000002</c:v>
                </c:pt>
                <c:pt idx="7167">
                  <c:v>2126.4</c:v>
                </c:pt>
                <c:pt idx="7168">
                  <c:v>2126</c:v>
                </c:pt>
                <c:pt idx="7169">
                  <c:v>2125.9</c:v>
                </c:pt>
                <c:pt idx="7170">
                  <c:v>2125.3000000000002</c:v>
                </c:pt>
                <c:pt idx="7171">
                  <c:v>2125.1999999999998</c:v>
                </c:pt>
                <c:pt idx="7172">
                  <c:v>2124.1999999999998</c:v>
                </c:pt>
                <c:pt idx="7173">
                  <c:v>2123.9</c:v>
                </c:pt>
                <c:pt idx="7174">
                  <c:v>2123.8000000000002</c:v>
                </c:pt>
                <c:pt idx="7175">
                  <c:v>2123.3000000000002</c:v>
                </c:pt>
                <c:pt idx="7176">
                  <c:v>2123.1999999999998</c:v>
                </c:pt>
                <c:pt idx="7177">
                  <c:v>2122.1</c:v>
                </c:pt>
                <c:pt idx="7178">
                  <c:v>2121.6999999999998</c:v>
                </c:pt>
                <c:pt idx="7179">
                  <c:v>2119.8000000000002</c:v>
                </c:pt>
                <c:pt idx="7180">
                  <c:v>2119.6999999999998</c:v>
                </c:pt>
                <c:pt idx="7181">
                  <c:v>2119.6</c:v>
                </c:pt>
                <c:pt idx="7182">
                  <c:v>2118.8000000000002</c:v>
                </c:pt>
                <c:pt idx="7183">
                  <c:v>2118.5</c:v>
                </c:pt>
                <c:pt idx="7184">
                  <c:v>2117.6999999999998</c:v>
                </c:pt>
                <c:pt idx="7185">
                  <c:v>2117.6999999999998</c:v>
                </c:pt>
                <c:pt idx="7186">
                  <c:v>2117.4</c:v>
                </c:pt>
                <c:pt idx="7187">
                  <c:v>2116.1999999999998</c:v>
                </c:pt>
                <c:pt idx="7188">
                  <c:v>2116</c:v>
                </c:pt>
                <c:pt idx="7189">
                  <c:v>2114.6</c:v>
                </c:pt>
                <c:pt idx="7190">
                  <c:v>2114.5</c:v>
                </c:pt>
                <c:pt idx="7191">
                  <c:v>2112.1</c:v>
                </c:pt>
                <c:pt idx="7192">
                  <c:v>2111.1999999999998</c:v>
                </c:pt>
                <c:pt idx="7193">
                  <c:v>2110.5</c:v>
                </c:pt>
                <c:pt idx="7194">
                  <c:v>2110</c:v>
                </c:pt>
                <c:pt idx="7195">
                  <c:v>2109.8000000000002</c:v>
                </c:pt>
                <c:pt idx="7196">
                  <c:v>2108.5</c:v>
                </c:pt>
                <c:pt idx="7197">
                  <c:v>2108.4</c:v>
                </c:pt>
                <c:pt idx="7198">
                  <c:v>2108.1</c:v>
                </c:pt>
                <c:pt idx="7199">
                  <c:v>2108.1</c:v>
                </c:pt>
                <c:pt idx="7200">
                  <c:v>2107.8000000000002</c:v>
                </c:pt>
                <c:pt idx="7201">
                  <c:v>2107.1</c:v>
                </c:pt>
                <c:pt idx="7202">
                  <c:v>2106.1</c:v>
                </c:pt>
                <c:pt idx="7203">
                  <c:v>2105.8000000000002</c:v>
                </c:pt>
                <c:pt idx="7204">
                  <c:v>2105.8000000000002</c:v>
                </c:pt>
                <c:pt idx="7205">
                  <c:v>2105.5</c:v>
                </c:pt>
                <c:pt idx="7206">
                  <c:v>2105.5</c:v>
                </c:pt>
                <c:pt idx="7207">
                  <c:v>2105.3000000000002</c:v>
                </c:pt>
                <c:pt idx="7208">
                  <c:v>2104.9</c:v>
                </c:pt>
                <c:pt idx="7209">
                  <c:v>2103.9</c:v>
                </c:pt>
                <c:pt idx="7210">
                  <c:v>2103</c:v>
                </c:pt>
                <c:pt idx="7211">
                  <c:v>2102.8000000000002</c:v>
                </c:pt>
                <c:pt idx="7212">
                  <c:v>2102.4</c:v>
                </c:pt>
                <c:pt idx="7213">
                  <c:v>2102</c:v>
                </c:pt>
                <c:pt idx="7214">
                  <c:v>2101.5</c:v>
                </c:pt>
                <c:pt idx="7215">
                  <c:v>2101.3000000000002</c:v>
                </c:pt>
                <c:pt idx="7216">
                  <c:v>2101.1999999999998</c:v>
                </c:pt>
                <c:pt idx="7217">
                  <c:v>2101.1999999999998</c:v>
                </c:pt>
                <c:pt idx="7218">
                  <c:v>2100.6999999999998</c:v>
                </c:pt>
                <c:pt idx="7219">
                  <c:v>2099.6</c:v>
                </c:pt>
                <c:pt idx="7220">
                  <c:v>2099.1999999999998</c:v>
                </c:pt>
                <c:pt idx="7221">
                  <c:v>2098.6</c:v>
                </c:pt>
                <c:pt idx="7222">
                  <c:v>2098.1999999999998</c:v>
                </c:pt>
                <c:pt idx="7223">
                  <c:v>2097.8000000000002</c:v>
                </c:pt>
                <c:pt idx="7224">
                  <c:v>2097.6999999999998</c:v>
                </c:pt>
                <c:pt idx="7225">
                  <c:v>2097.5</c:v>
                </c:pt>
                <c:pt idx="7226">
                  <c:v>2096.3000000000002</c:v>
                </c:pt>
                <c:pt idx="7227">
                  <c:v>2095.6999999999998</c:v>
                </c:pt>
                <c:pt idx="7228">
                  <c:v>2094.8000000000002</c:v>
                </c:pt>
                <c:pt idx="7229">
                  <c:v>2093.1999999999998</c:v>
                </c:pt>
                <c:pt idx="7230">
                  <c:v>2092.8000000000002</c:v>
                </c:pt>
                <c:pt idx="7231">
                  <c:v>2091.9</c:v>
                </c:pt>
                <c:pt idx="7232">
                  <c:v>2091.8000000000002</c:v>
                </c:pt>
                <c:pt idx="7233">
                  <c:v>2091.8000000000002</c:v>
                </c:pt>
                <c:pt idx="7234">
                  <c:v>2091.4</c:v>
                </c:pt>
                <c:pt idx="7235">
                  <c:v>2090.9</c:v>
                </c:pt>
                <c:pt idx="7236">
                  <c:v>2089.9</c:v>
                </c:pt>
                <c:pt idx="7237">
                  <c:v>2089.8000000000002</c:v>
                </c:pt>
                <c:pt idx="7238">
                  <c:v>2088.3000000000002</c:v>
                </c:pt>
                <c:pt idx="7239">
                  <c:v>2088</c:v>
                </c:pt>
                <c:pt idx="7240">
                  <c:v>2087.6</c:v>
                </c:pt>
                <c:pt idx="7241">
                  <c:v>2086.8000000000002</c:v>
                </c:pt>
                <c:pt idx="7242">
                  <c:v>2085.8000000000002</c:v>
                </c:pt>
                <c:pt idx="7243">
                  <c:v>2085.5</c:v>
                </c:pt>
                <c:pt idx="7244">
                  <c:v>2084.6</c:v>
                </c:pt>
                <c:pt idx="7245">
                  <c:v>2084.1999999999998</c:v>
                </c:pt>
                <c:pt idx="7246">
                  <c:v>2083.9</c:v>
                </c:pt>
                <c:pt idx="7247">
                  <c:v>2083</c:v>
                </c:pt>
                <c:pt idx="7248">
                  <c:v>2082.8000000000002</c:v>
                </c:pt>
                <c:pt idx="7249">
                  <c:v>2081.5</c:v>
                </c:pt>
                <c:pt idx="7250">
                  <c:v>2080.6</c:v>
                </c:pt>
                <c:pt idx="7251">
                  <c:v>2080.3000000000002</c:v>
                </c:pt>
                <c:pt idx="7252">
                  <c:v>2079.9</c:v>
                </c:pt>
                <c:pt idx="7253">
                  <c:v>2079</c:v>
                </c:pt>
                <c:pt idx="7254">
                  <c:v>2079</c:v>
                </c:pt>
                <c:pt idx="7255">
                  <c:v>2078.8000000000002</c:v>
                </c:pt>
                <c:pt idx="7256">
                  <c:v>2078.1999999999998</c:v>
                </c:pt>
                <c:pt idx="7257">
                  <c:v>2076.9</c:v>
                </c:pt>
                <c:pt idx="7258">
                  <c:v>2076.8000000000002</c:v>
                </c:pt>
                <c:pt idx="7259">
                  <c:v>2076.1999999999998</c:v>
                </c:pt>
                <c:pt idx="7260">
                  <c:v>2075.8000000000002</c:v>
                </c:pt>
                <c:pt idx="7261">
                  <c:v>2075.6999999999998</c:v>
                </c:pt>
                <c:pt idx="7262">
                  <c:v>2075.1999999999998</c:v>
                </c:pt>
                <c:pt idx="7263">
                  <c:v>2074.9</c:v>
                </c:pt>
                <c:pt idx="7264">
                  <c:v>2074.6999999999998</c:v>
                </c:pt>
                <c:pt idx="7265">
                  <c:v>2073.6999999999998</c:v>
                </c:pt>
                <c:pt idx="7266">
                  <c:v>2073.6999999999998</c:v>
                </c:pt>
                <c:pt idx="7267">
                  <c:v>2072</c:v>
                </c:pt>
                <c:pt idx="7268">
                  <c:v>2071.4</c:v>
                </c:pt>
                <c:pt idx="7269">
                  <c:v>2071.1</c:v>
                </c:pt>
                <c:pt idx="7270">
                  <c:v>2070</c:v>
                </c:pt>
                <c:pt idx="7271">
                  <c:v>2069.8000000000002</c:v>
                </c:pt>
                <c:pt idx="7272">
                  <c:v>2069.8000000000002</c:v>
                </c:pt>
                <c:pt idx="7273">
                  <c:v>2069.5</c:v>
                </c:pt>
                <c:pt idx="7274">
                  <c:v>2069.1</c:v>
                </c:pt>
                <c:pt idx="7275">
                  <c:v>2069</c:v>
                </c:pt>
                <c:pt idx="7276">
                  <c:v>2069</c:v>
                </c:pt>
                <c:pt idx="7277">
                  <c:v>2069</c:v>
                </c:pt>
                <c:pt idx="7278">
                  <c:v>2068.8000000000002</c:v>
                </c:pt>
                <c:pt idx="7279">
                  <c:v>2068.4</c:v>
                </c:pt>
                <c:pt idx="7280">
                  <c:v>2067.5</c:v>
                </c:pt>
                <c:pt idx="7281">
                  <c:v>2066.8000000000002</c:v>
                </c:pt>
                <c:pt idx="7282">
                  <c:v>2066.1</c:v>
                </c:pt>
                <c:pt idx="7283">
                  <c:v>2064.9</c:v>
                </c:pt>
                <c:pt idx="7284">
                  <c:v>2064.8000000000002</c:v>
                </c:pt>
                <c:pt idx="7285">
                  <c:v>2063.1999999999998</c:v>
                </c:pt>
                <c:pt idx="7286">
                  <c:v>2061.3000000000002</c:v>
                </c:pt>
                <c:pt idx="7287">
                  <c:v>2061.1999999999998</c:v>
                </c:pt>
                <c:pt idx="7288">
                  <c:v>2060.9</c:v>
                </c:pt>
                <c:pt idx="7289">
                  <c:v>2060.6999999999998</c:v>
                </c:pt>
                <c:pt idx="7290">
                  <c:v>2060.5</c:v>
                </c:pt>
                <c:pt idx="7291">
                  <c:v>2060</c:v>
                </c:pt>
                <c:pt idx="7292">
                  <c:v>2059.6</c:v>
                </c:pt>
                <c:pt idx="7293">
                  <c:v>2059.5</c:v>
                </c:pt>
                <c:pt idx="7294">
                  <c:v>2059.1999999999998</c:v>
                </c:pt>
                <c:pt idx="7295">
                  <c:v>2058.3000000000002</c:v>
                </c:pt>
                <c:pt idx="7296">
                  <c:v>2058</c:v>
                </c:pt>
                <c:pt idx="7297">
                  <c:v>2057.6</c:v>
                </c:pt>
                <c:pt idx="7298">
                  <c:v>2057.6</c:v>
                </c:pt>
                <c:pt idx="7299">
                  <c:v>2056.6999999999998</c:v>
                </c:pt>
                <c:pt idx="7300">
                  <c:v>2055.6999999999998</c:v>
                </c:pt>
                <c:pt idx="7301">
                  <c:v>2055.6</c:v>
                </c:pt>
                <c:pt idx="7302">
                  <c:v>2055.3000000000002</c:v>
                </c:pt>
                <c:pt idx="7303">
                  <c:v>2055.3000000000002</c:v>
                </c:pt>
                <c:pt idx="7304">
                  <c:v>2054.1</c:v>
                </c:pt>
                <c:pt idx="7305">
                  <c:v>2053.3000000000002</c:v>
                </c:pt>
                <c:pt idx="7306">
                  <c:v>2052.8000000000002</c:v>
                </c:pt>
                <c:pt idx="7307">
                  <c:v>2052.6999999999998</c:v>
                </c:pt>
                <c:pt idx="7308">
                  <c:v>2052.1999999999998</c:v>
                </c:pt>
                <c:pt idx="7309">
                  <c:v>2052.1</c:v>
                </c:pt>
                <c:pt idx="7310">
                  <c:v>2051.9</c:v>
                </c:pt>
                <c:pt idx="7311">
                  <c:v>2051.6999999999998</c:v>
                </c:pt>
                <c:pt idx="7312">
                  <c:v>2051.6</c:v>
                </c:pt>
                <c:pt idx="7313">
                  <c:v>2050.9</c:v>
                </c:pt>
                <c:pt idx="7314">
                  <c:v>2050</c:v>
                </c:pt>
                <c:pt idx="7315">
                  <c:v>2049.6</c:v>
                </c:pt>
                <c:pt idx="7316">
                  <c:v>2049.1</c:v>
                </c:pt>
                <c:pt idx="7317">
                  <c:v>2048.8000000000002</c:v>
                </c:pt>
                <c:pt idx="7318">
                  <c:v>2046.4</c:v>
                </c:pt>
                <c:pt idx="7319">
                  <c:v>2045.3</c:v>
                </c:pt>
                <c:pt idx="7320">
                  <c:v>2045.1</c:v>
                </c:pt>
                <c:pt idx="7321">
                  <c:v>2044.7</c:v>
                </c:pt>
                <c:pt idx="7322">
                  <c:v>2043.9</c:v>
                </c:pt>
                <c:pt idx="7323">
                  <c:v>2043.8</c:v>
                </c:pt>
                <c:pt idx="7324">
                  <c:v>2042.8</c:v>
                </c:pt>
                <c:pt idx="7325">
                  <c:v>2042.1</c:v>
                </c:pt>
                <c:pt idx="7326">
                  <c:v>2041.7</c:v>
                </c:pt>
                <c:pt idx="7327">
                  <c:v>2041</c:v>
                </c:pt>
                <c:pt idx="7328">
                  <c:v>2041</c:v>
                </c:pt>
                <c:pt idx="7329">
                  <c:v>2040.8</c:v>
                </c:pt>
                <c:pt idx="7330">
                  <c:v>2040.2</c:v>
                </c:pt>
                <c:pt idx="7331">
                  <c:v>2039.2</c:v>
                </c:pt>
                <c:pt idx="7332">
                  <c:v>2037.6</c:v>
                </c:pt>
                <c:pt idx="7333">
                  <c:v>2037.5</c:v>
                </c:pt>
                <c:pt idx="7334">
                  <c:v>2037.1</c:v>
                </c:pt>
                <c:pt idx="7335">
                  <c:v>2036.4</c:v>
                </c:pt>
                <c:pt idx="7336">
                  <c:v>2035.9</c:v>
                </c:pt>
                <c:pt idx="7337">
                  <c:v>2034.4</c:v>
                </c:pt>
                <c:pt idx="7338">
                  <c:v>2033.4</c:v>
                </c:pt>
                <c:pt idx="7339">
                  <c:v>2033.1</c:v>
                </c:pt>
                <c:pt idx="7340">
                  <c:v>2032</c:v>
                </c:pt>
                <c:pt idx="7341">
                  <c:v>2031.9</c:v>
                </c:pt>
                <c:pt idx="7342">
                  <c:v>2031.5</c:v>
                </c:pt>
                <c:pt idx="7343">
                  <c:v>2030.7</c:v>
                </c:pt>
                <c:pt idx="7344">
                  <c:v>2030.4</c:v>
                </c:pt>
                <c:pt idx="7345">
                  <c:v>2029.7</c:v>
                </c:pt>
                <c:pt idx="7346">
                  <c:v>2029.2</c:v>
                </c:pt>
                <c:pt idx="7347">
                  <c:v>2028.8</c:v>
                </c:pt>
                <c:pt idx="7348">
                  <c:v>2028.8</c:v>
                </c:pt>
                <c:pt idx="7349">
                  <c:v>2028.3</c:v>
                </c:pt>
                <c:pt idx="7350">
                  <c:v>2028.2</c:v>
                </c:pt>
                <c:pt idx="7351">
                  <c:v>2027.1</c:v>
                </c:pt>
                <c:pt idx="7352">
                  <c:v>2026.7</c:v>
                </c:pt>
                <c:pt idx="7353">
                  <c:v>2026.6</c:v>
                </c:pt>
                <c:pt idx="7354">
                  <c:v>2025.2</c:v>
                </c:pt>
                <c:pt idx="7355">
                  <c:v>2024.9</c:v>
                </c:pt>
                <c:pt idx="7356">
                  <c:v>2024.6</c:v>
                </c:pt>
                <c:pt idx="7357">
                  <c:v>2024.5</c:v>
                </c:pt>
                <c:pt idx="7358">
                  <c:v>2024.3</c:v>
                </c:pt>
                <c:pt idx="7359">
                  <c:v>2024.2</c:v>
                </c:pt>
                <c:pt idx="7360">
                  <c:v>2024</c:v>
                </c:pt>
                <c:pt idx="7361">
                  <c:v>2023.6</c:v>
                </c:pt>
                <c:pt idx="7362">
                  <c:v>2023.6</c:v>
                </c:pt>
                <c:pt idx="7363">
                  <c:v>2023.2</c:v>
                </c:pt>
                <c:pt idx="7364">
                  <c:v>2023.2</c:v>
                </c:pt>
                <c:pt idx="7365">
                  <c:v>2022.7</c:v>
                </c:pt>
                <c:pt idx="7366">
                  <c:v>2022.7</c:v>
                </c:pt>
                <c:pt idx="7367">
                  <c:v>2022.4</c:v>
                </c:pt>
                <c:pt idx="7368">
                  <c:v>2022.4</c:v>
                </c:pt>
                <c:pt idx="7369">
                  <c:v>2022.2</c:v>
                </c:pt>
                <c:pt idx="7370">
                  <c:v>2021.9</c:v>
                </c:pt>
                <c:pt idx="7371">
                  <c:v>2021.7</c:v>
                </c:pt>
                <c:pt idx="7372">
                  <c:v>2021.3</c:v>
                </c:pt>
                <c:pt idx="7373">
                  <c:v>2021.2</c:v>
                </c:pt>
                <c:pt idx="7374">
                  <c:v>2020.6</c:v>
                </c:pt>
                <c:pt idx="7375">
                  <c:v>2020.2</c:v>
                </c:pt>
                <c:pt idx="7376">
                  <c:v>2020</c:v>
                </c:pt>
                <c:pt idx="7377">
                  <c:v>2019.5</c:v>
                </c:pt>
                <c:pt idx="7378">
                  <c:v>2018.2</c:v>
                </c:pt>
                <c:pt idx="7379">
                  <c:v>2018.1</c:v>
                </c:pt>
                <c:pt idx="7380">
                  <c:v>2017.2</c:v>
                </c:pt>
                <c:pt idx="7381">
                  <c:v>2015.5</c:v>
                </c:pt>
                <c:pt idx="7382">
                  <c:v>2015.3</c:v>
                </c:pt>
                <c:pt idx="7383">
                  <c:v>2013.6</c:v>
                </c:pt>
                <c:pt idx="7384">
                  <c:v>2013.5</c:v>
                </c:pt>
                <c:pt idx="7385">
                  <c:v>2013.3</c:v>
                </c:pt>
                <c:pt idx="7386">
                  <c:v>2013.1</c:v>
                </c:pt>
                <c:pt idx="7387">
                  <c:v>2013.1</c:v>
                </c:pt>
                <c:pt idx="7388">
                  <c:v>2012.8</c:v>
                </c:pt>
                <c:pt idx="7389">
                  <c:v>2012.6</c:v>
                </c:pt>
                <c:pt idx="7390">
                  <c:v>2012.5</c:v>
                </c:pt>
                <c:pt idx="7391">
                  <c:v>2011.9</c:v>
                </c:pt>
                <c:pt idx="7392">
                  <c:v>2011.9</c:v>
                </c:pt>
                <c:pt idx="7393">
                  <c:v>2010.4</c:v>
                </c:pt>
                <c:pt idx="7394">
                  <c:v>2010.4</c:v>
                </c:pt>
                <c:pt idx="7395">
                  <c:v>2009.6</c:v>
                </c:pt>
                <c:pt idx="7396">
                  <c:v>2008.8</c:v>
                </c:pt>
                <c:pt idx="7397">
                  <c:v>2008.4</c:v>
                </c:pt>
                <c:pt idx="7398">
                  <c:v>2007.8</c:v>
                </c:pt>
                <c:pt idx="7399">
                  <c:v>2007.8</c:v>
                </c:pt>
                <c:pt idx="7400">
                  <c:v>2007.5</c:v>
                </c:pt>
                <c:pt idx="7401">
                  <c:v>2007.4</c:v>
                </c:pt>
                <c:pt idx="7402">
                  <c:v>2006.7</c:v>
                </c:pt>
                <c:pt idx="7403">
                  <c:v>2006.2</c:v>
                </c:pt>
                <c:pt idx="7404">
                  <c:v>2006</c:v>
                </c:pt>
                <c:pt idx="7405">
                  <c:v>2004.9</c:v>
                </c:pt>
                <c:pt idx="7406">
                  <c:v>2003.5</c:v>
                </c:pt>
                <c:pt idx="7407">
                  <c:v>2003.5</c:v>
                </c:pt>
                <c:pt idx="7408">
                  <c:v>2003.3</c:v>
                </c:pt>
                <c:pt idx="7409">
                  <c:v>2002.9</c:v>
                </c:pt>
                <c:pt idx="7410">
                  <c:v>2002.6</c:v>
                </c:pt>
                <c:pt idx="7411">
                  <c:v>2002.1</c:v>
                </c:pt>
                <c:pt idx="7412">
                  <c:v>2002.1</c:v>
                </c:pt>
                <c:pt idx="7413">
                  <c:v>2002</c:v>
                </c:pt>
                <c:pt idx="7414">
                  <c:v>2000.8</c:v>
                </c:pt>
                <c:pt idx="7415">
                  <c:v>2000.7</c:v>
                </c:pt>
                <c:pt idx="7416">
                  <c:v>2000.4</c:v>
                </c:pt>
                <c:pt idx="7417">
                  <c:v>1998.4</c:v>
                </c:pt>
                <c:pt idx="7418">
                  <c:v>1998.1</c:v>
                </c:pt>
                <c:pt idx="7419">
                  <c:v>1997.4</c:v>
                </c:pt>
                <c:pt idx="7420">
                  <c:v>1997.3</c:v>
                </c:pt>
                <c:pt idx="7421">
                  <c:v>1997.1</c:v>
                </c:pt>
                <c:pt idx="7422">
                  <c:v>1994.9</c:v>
                </c:pt>
                <c:pt idx="7423">
                  <c:v>1994.3</c:v>
                </c:pt>
                <c:pt idx="7424">
                  <c:v>1993.8</c:v>
                </c:pt>
                <c:pt idx="7425">
                  <c:v>1993.6</c:v>
                </c:pt>
                <c:pt idx="7426">
                  <c:v>1992.8</c:v>
                </c:pt>
                <c:pt idx="7427">
                  <c:v>1992.1</c:v>
                </c:pt>
                <c:pt idx="7428">
                  <c:v>1991.9</c:v>
                </c:pt>
                <c:pt idx="7429">
                  <c:v>1991.4</c:v>
                </c:pt>
                <c:pt idx="7430">
                  <c:v>1990.9</c:v>
                </c:pt>
                <c:pt idx="7431">
                  <c:v>1990.8</c:v>
                </c:pt>
                <c:pt idx="7432">
                  <c:v>1990.3</c:v>
                </c:pt>
                <c:pt idx="7433">
                  <c:v>1990.2</c:v>
                </c:pt>
                <c:pt idx="7434">
                  <c:v>1990.2</c:v>
                </c:pt>
                <c:pt idx="7435">
                  <c:v>1990</c:v>
                </c:pt>
                <c:pt idx="7436">
                  <c:v>1989.5</c:v>
                </c:pt>
                <c:pt idx="7437">
                  <c:v>1988.6</c:v>
                </c:pt>
                <c:pt idx="7438">
                  <c:v>1988.5</c:v>
                </c:pt>
                <c:pt idx="7439">
                  <c:v>1987.8</c:v>
                </c:pt>
                <c:pt idx="7440">
                  <c:v>1987.4</c:v>
                </c:pt>
                <c:pt idx="7441">
                  <c:v>1986.9</c:v>
                </c:pt>
                <c:pt idx="7442">
                  <c:v>1986.2</c:v>
                </c:pt>
                <c:pt idx="7443">
                  <c:v>1985.9</c:v>
                </c:pt>
                <c:pt idx="7444">
                  <c:v>1985.8</c:v>
                </c:pt>
                <c:pt idx="7445">
                  <c:v>1985.6</c:v>
                </c:pt>
                <c:pt idx="7446">
                  <c:v>1984.4</c:v>
                </c:pt>
                <c:pt idx="7447">
                  <c:v>1983.4</c:v>
                </c:pt>
                <c:pt idx="7448">
                  <c:v>1982.5</c:v>
                </c:pt>
                <c:pt idx="7449">
                  <c:v>1982.4</c:v>
                </c:pt>
                <c:pt idx="7450">
                  <c:v>1982.1</c:v>
                </c:pt>
                <c:pt idx="7451">
                  <c:v>1982.1</c:v>
                </c:pt>
                <c:pt idx="7452">
                  <c:v>1980.6</c:v>
                </c:pt>
                <c:pt idx="7453">
                  <c:v>1980.4</c:v>
                </c:pt>
                <c:pt idx="7454">
                  <c:v>1980.1</c:v>
                </c:pt>
                <c:pt idx="7455">
                  <c:v>1979.6</c:v>
                </c:pt>
                <c:pt idx="7456">
                  <c:v>1976.6</c:v>
                </c:pt>
                <c:pt idx="7457">
                  <c:v>1976.4</c:v>
                </c:pt>
                <c:pt idx="7458">
                  <c:v>1976.1</c:v>
                </c:pt>
                <c:pt idx="7459">
                  <c:v>1975.5</c:v>
                </c:pt>
                <c:pt idx="7460">
                  <c:v>1974.5</c:v>
                </c:pt>
                <c:pt idx="7461">
                  <c:v>1974.5</c:v>
                </c:pt>
                <c:pt idx="7462">
                  <c:v>1974.1</c:v>
                </c:pt>
                <c:pt idx="7463">
                  <c:v>1974.1</c:v>
                </c:pt>
                <c:pt idx="7464">
                  <c:v>1973.8</c:v>
                </c:pt>
                <c:pt idx="7465">
                  <c:v>1973.2</c:v>
                </c:pt>
                <c:pt idx="7466">
                  <c:v>1973</c:v>
                </c:pt>
                <c:pt idx="7467">
                  <c:v>1972.8</c:v>
                </c:pt>
                <c:pt idx="7468">
                  <c:v>1972.8</c:v>
                </c:pt>
                <c:pt idx="7469">
                  <c:v>1971.3</c:v>
                </c:pt>
                <c:pt idx="7470">
                  <c:v>1969.9</c:v>
                </c:pt>
                <c:pt idx="7471">
                  <c:v>1969.4</c:v>
                </c:pt>
                <c:pt idx="7472">
                  <c:v>1969.4</c:v>
                </c:pt>
                <c:pt idx="7473">
                  <c:v>1968.6</c:v>
                </c:pt>
                <c:pt idx="7474">
                  <c:v>1967.7</c:v>
                </c:pt>
                <c:pt idx="7475">
                  <c:v>1967.4</c:v>
                </c:pt>
                <c:pt idx="7476">
                  <c:v>1966.4</c:v>
                </c:pt>
                <c:pt idx="7477">
                  <c:v>1966.4</c:v>
                </c:pt>
                <c:pt idx="7478">
                  <c:v>1965.9</c:v>
                </c:pt>
                <c:pt idx="7479">
                  <c:v>1965.8</c:v>
                </c:pt>
                <c:pt idx="7480">
                  <c:v>1965.5</c:v>
                </c:pt>
                <c:pt idx="7481">
                  <c:v>1964</c:v>
                </c:pt>
                <c:pt idx="7482">
                  <c:v>1963.4</c:v>
                </c:pt>
                <c:pt idx="7483">
                  <c:v>1963</c:v>
                </c:pt>
                <c:pt idx="7484">
                  <c:v>1962.2</c:v>
                </c:pt>
                <c:pt idx="7485">
                  <c:v>1962.1</c:v>
                </c:pt>
                <c:pt idx="7486">
                  <c:v>1961.6</c:v>
                </c:pt>
                <c:pt idx="7487">
                  <c:v>1961.1</c:v>
                </c:pt>
                <c:pt idx="7488">
                  <c:v>1960.9</c:v>
                </c:pt>
                <c:pt idx="7489">
                  <c:v>1960</c:v>
                </c:pt>
                <c:pt idx="7490">
                  <c:v>1959.6</c:v>
                </c:pt>
                <c:pt idx="7491">
                  <c:v>1959.5</c:v>
                </c:pt>
                <c:pt idx="7492">
                  <c:v>1958.9</c:v>
                </c:pt>
                <c:pt idx="7493">
                  <c:v>1958.1</c:v>
                </c:pt>
                <c:pt idx="7494">
                  <c:v>1957.9</c:v>
                </c:pt>
                <c:pt idx="7495">
                  <c:v>1957.8</c:v>
                </c:pt>
                <c:pt idx="7496">
                  <c:v>1957.7</c:v>
                </c:pt>
                <c:pt idx="7497">
                  <c:v>1957.7</c:v>
                </c:pt>
                <c:pt idx="7498">
                  <c:v>1956.9</c:v>
                </c:pt>
                <c:pt idx="7499">
                  <c:v>1956.6</c:v>
                </c:pt>
                <c:pt idx="7500">
                  <c:v>1956.6</c:v>
                </c:pt>
                <c:pt idx="7501">
                  <c:v>1955.2</c:v>
                </c:pt>
                <c:pt idx="7502">
                  <c:v>1954.8</c:v>
                </c:pt>
                <c:pt idx="7503">
                  <c:v>1954.6</c:v>
                </c:pt>
                <c:pt idx="7504">
                  <c:v>1954.3</c:v>
                </c:pt>
                <c:pt idx="7505">
                  <c:v>1954.2</c:v>
                </c:pt>
                <c:pt idx="7506">
                  <c:v>1954.1</c:v>
                </c:pt>
                <c:pt idx="7507">
                  <c:v>1953.9</c:v>
                </c:pt>
                <c:pt idx="7508">
                  <c:v>1953.2</c:v>
                </c:pt>
                <c:pt idx="7509">
                  <c:v>1953</c:v>
                </c:pt>
                <c:pt idx="7510">
                  <c:v>1952.9</c:v>
                </c:pt>
                <c:pt idx="7511">
                  <c:v>1952.6</c:v>
                </c:pt>
                <c:pt idx="7512">
                  <c:v>1951.7</c:v>
                </c:pt>
                <c:pt idx="7513">
                  <c:v>1950.9</c:v>
                </c:pt>
                <c:pt idx="7514">
                  <c:v>1949.6</c:v>
                </c:pt>
                <c:pt idx="7515">
                  <c:v>1948.1</c:v>
                </c:pt>
                <c:pt idx="7516">
                  <c:v>1947.6</c:v>
                </c:pt>
                <c:pt idx="7517">
                  <c:v>1947.1</c:v>
                </c:pt>
                <c:pt idx="7518">
                  <c:v>1946.9</c:v>
                </c:pt>
                <c:pt idx="7519">
                  <c:v>1946.7</c:v>
                </c:pt>
                <c:pt idx="7520">
                  <c:v>1946.7</c:v>
                </c:pt>
                <c:pt idx="7521">
                  <c:v>1946.5</c:v>
                </c:pt>
                <c:pt idx="7522">
                  <c:v>1945.9</c:v>
                </c:pt>
                <c:pt idx="7523">
                  <c:v>1945.3</c:v>
                </c:pt>
                <c:pt idx="7524">
                  <c:v>1945</c:v>
                </c:pt>
                <c:pt idx="7525">
                  <c:v>1943.6</c:v>
                </c:pt>
                <c:pt idx="7526">
                  <c:v>1943.5</c:v>
                </c:pt>
                <c:pt idx="7527">
                  <c:v>1942.6</c:v>
                </c:pt>
                <c:pt idx="7528">
                  <c:v>1941.3</c:v>
                </c:pt>
                <c:pt idx="7529">
                  <c:v>1940.7</c:v>
                </c:pt>
                <c:pt idx="7530">
                  <c:v>1940.7</c:v>
                </c:pt>
                <c:pt idx="7531">
                  <c:v>1940.5</c:v>
                </c:pt>
                <c:pt idx="7532">
                  <c:v>1940.5</c:v>
                </c:pt>
                <c:pt idx="7533">
                  <c:v>1939.4</c:v>
                </c:pt>
                <c:pt idx="7534">
                  <c:v>1938.7</c:v>
                </c:pt>
                <c:pt idx="7535">
                  <c:v>1938.3</c:v>
                </c:pt>
                <c:pt idx="7536">
                  <c:v>1936.8</c:v>
                </c:pt>
                <c:pt idx="7537">
                  <c:v>1936.4</c:v>
                </c:pt>
                <c:pt idx="7538">
                  <c:v>1936.3</c:v>
                </c:pt>
                <c:pt idx="7539">
                  <c:v>1935.9</c:v>
                </c:pt>
                <c:pt idx="7540">
                  <c:v>1935.8</c:v>
                </c:pt>
                <c:pt idx="7541">
                  <c:v>1935.2</c:v>
                </c:pt>
                <c:pt idx="7542">
                  <c:v>1934.2</c:v>
                </c:pt>
                <c:pt idx="7543">
                  <c:v>1933.9</c:v>
                </c:pt>
                <c:pt idx="7544">
                  <c:v>1933.6</c:v>
                </c:pt>
                <c:pt idx="7545">
                  <c:v>1933.1</c:v>
                </c:pt>
                <c:pt idx="7546">
                  <c:v>1932.5</c:v>
                </c:pt>
                <c:pt idx="7547">
                  <c:v>1932.2</c:v>
                </c:pt>
                <c:pt idx="7548">
                  <c:v>1932.2</c:v>
                </c:pt>
                <c:pt idx="7549">
                  <c:v>1931.9</c:v>
                </c:pt>
                <c:pt idx="7550">
                  <c:v>1931.8</c:v>
                </c:pt>
                <c:pt idx="7551">
                  <c:v>1930.3</c:v>
                </c:pt>
                <c:pt idx="7552">
                  <c:v>1929.7</c:v>
                </c:pt>
                <c:pt idx="7553">
                  <c:v>1929</c:v>
                </c:pt>
                <c:pt idx="7554">
                  <c:v>1928.9</c:v>
                </c:pt>
                <c:pt idx="7555">
                  <c:v>1928.2</c:v>
                </c:pt>
                <c:pt idx="7556">
                  <c:v>1927.5</c:v>
                </c:pt>
                <c:pt idx="7557">
                  <c:v>1927.3</c:v>
                </c:pt>
                <c:pt idx="7558">
                  <c:v>1927.1</c:v>
                </c:pt>
                <c:pt idx="7559">
                  <c:v>1927</c:v>
                </c:pt>
                <c:pt idx="7560">
                  <c:v>1926.1</c:v>
                </c:pt>
                <c:pt idx="7561">
                  <c:v>1925.2</c:v>
                </c:pt>
                <c:pt idx="7562">
                  <c:v>1925.2</c:v>
                </c:pt>
                <c:pt idx="7563">
                  <c:v>1924.9</c:v>
                </c:pt>
                <c:pt idx="7564">
                  <c:v>1924.5</c:v>
                </c:pt>
                <c:pt idx="7565">
                  <c:v>1924.3</c:v>
                </c:pt>
                <c:pt idx="7566">
                  <c:v>1923.7</c:v>
                </c:pt>
                <c:pt idx="7567">
                  <c:v>1923.6</c:v>
                </c:pt>
                <c:pt idx="7568">
                  <c:v>1923.4</c:v>
                </c:pt>
                <c:pt idx="7569">
                  <c:v>1921</c:v>
                </c:pt>
                <c:pt idx="7570">
                  <c:v>1920.2</c:v>
                </c:pt>
                <c:pt idx="7571">
                  <c:v>1920.1</c:v>
                </c:pt>
                <c:pt idx="7572">
                  <c:v>1919.4</c:v>
                </c:pt>
                <c:pt idx="7573">
                  <c:v>1919.1</c:v>
                </c:pt>
                <c:pt idx="7574">
                  <c:v>1918.5</c:v>
                </c:pt>
                <c:pt idx="7575">
                  <c:v>1916.5</c:v>
                </c:pt>
                <c:pt idx="7576">
                  <c:v>1916.3</c:v>
                </c:pt>
                <c:pt idx="7577">
                  <c:v>1915.3</c:v>
                </c:pt>
                <c:pt idx="7578">
                  <c:v>1914.2</c:v>
                </c:pt>
                <c:pt idx="7579">
                  <c:v>1913.5</c:v>
                </c:pt>
                <c:pt idx="7580">
                  <c:v>1913.2</c:v>
                </c:pt>
                <c:pt idx="7581">
                  <c:v>1912.8</c:v>
                </c:pt>
                <c:pt idx="7582">
                  <c:v>1912.8</c:v>
                </c:pt>
                <c:pt idx="7583">
                  <c:v>1912.6</c:v>
                </c:pt>
                <c:pt idx="7584">
                  <c:v>1912.4</c:v>
                </c:pt>
                <c:pt idx="7585">
                  <c:v>1911.9</c:v>
                </c:pt>
                <c:pt idx="7586">
                  <c:v>1911.5</c:v>
                </c:pt>
                <c:pt idx="7587">
                  <c:v>1911.3</c:v>
                </c:pt>
                <c:pt idx="7588">
                  <c:v>1911</c:v>
                </c:pt>
                <c:pt idx="7589">
                  <c:v>1910.7</c:v>
                </c:pt>
                <c:pt idx="7590">
                  <c:v>1910.3</c:v>
                </c:pt>
                <c:pt idx="7591">
                  <c:v>1910.1</c:v>
                </c:pt>
                <c:pt idx="7592">
                  <c:v>1909.2</c:v>
                </c:pt>
                <c:pt idx="7593">
                  <c:v>1908.3</c:v>
                </c:pt>
                <c:pt idx="7594">
                  <c:v>1908.2</c:v>
                </c:pt>
                <c:pt idx="7595">
                  <c:v>1908</c:v>
                </c:pt>
                <c:pt idx="7596">
                  <c:v>1907.6</c:v>
                </c:pt>
                <c:pt idx="7597">
                  <c:v>1907.4</c:v>
                </c:pt>
                <c:pt idx="7598">
                  <c:v>1906.3</c:v>
                </c:pt>
                <c:pt idx="7599">
                  <c:v>1906.2</c:v>
                </c:pt>
                <c:pt idx="7600">
                  <c:v>1906.1</c:v>
                </c:pt>
                <c:pt idx="7601">
                  <c:v>1906.1</c:v>
                </c:pt>
                <c:pt idx="7602">
                  <c:v>1903.3</c:v>
                </c:pt>
                <c:pt idx="7603">
                  <c:v>1903</c:v>
                </c:pt>
                <c:pt idx="7604">
                  <c:v>1902.7</c:v>
                </c:pt>
                <c:pt idx="7605">
                  <c:v>1902.1</c:v>
                </c:pt>
                <c:pt idx="7606">
                  <c:v>1901.6</c:v>
                </c:pt>
                <c:pt idx="7607">
                  <c:v>1901.5</c:v>
                </c:pt>
                <c:pt idx="7608">
                  <c:v>1898.8</c:v>
                </c:pt>
                <c:pt idx="7609">
                  <c:v>1898.6</c:v>
                </c:pt>
                <c:pt idx="7610">
                  <c:v>1897.7</c:v>
                </c:pt>
                <c:pt idx="7611">
                  <c:v>1897.2</c:v>
                </c:pt>
                <c:pt idx="7612">
                  <c:v>1896.9</c:v>
                </c:pt>
                <c:pt idx="7613">
                  <c:v>1896.7</c:v>
                </c:pt>
                <c:pt idx="7614">
                  <c:v>1896</c:v>
                </c:pt>
                <c:pt idx="7615">
                  <c:v>1895.5</c:v>
                </c:pt>
                <c:pt idx="7616">
                  <c:v>1895.5</c:v>
                </c:pt>
                <c:pt idx="7617">
                  <c:v>1895.1</c:v>
                </c:pt>
                <c:pt idx="7618">
                  <c:v>1895.1</c:v>
                </c:pt>
                <c:pt idx="7619">
                  <c:v>1895</c:v>
                </c:pt>
                <c:pt idx="7620">
                  <c:v>1894.6</c:v>
                </c:pt>
                <c:pt idx="7621">
                  <c:v>1894</c:v>
                </c:pt>
                <c:pt idx="7622">
                  <c:v>1893.4</c:v>
                </c:pt>
                <c:pt idx="7623">
                  <c:v>1893.2</c:v>
                </c:pt>
                <c:pt idx="7624">
                  <c:v>1893.1</c:v>
                </c:pt>
                <c:pt idx="7625">
                  <c:v>1892.4</c:v>
                </c:pt>
                <c:pt idx="7626">
                  <c:v>1891.4</c:v>
                </c:pt>
                <c:pt idx="7627">
                  <c:v>1891.4</c:v>
                </c:pt>
                <c:pt idx="7628">
                  <c:v>1891.2</c:v>
                </c:pt>
                <c:pt idx="7629">
                  <c:v>1890.8</c:v>
                </c:pt>
                <c:pt idx="7630">
                  <c:v>1890.7</c:v>
                </c:pt>
                <c:pt idx="7631">
                  <c:v>1890.5</c:v>
                </c:pt>
                <c:pt idx="7632">
                  <c:v>1890.3</c:v>
                </c:pt>
                <c:pt idx="7633">
                  <c:v>1890.3</c:v>
                </c:pt>
                <c:pt idx="7634">
                  <c:v>1889.2</c:v>
                </c:pt>
                <c:pt idx="7635">
                  <c:v>1889.1</c:v>
                </c:pt>
                <c:pt idx="7636">
                  <c:v>1888.5</c:v>
                </c:pt>
                <c:pt idx="7637">
                  <c:v>1887.5</c:v>
                </c:pt>
                <c:pt idx="7638">
                  <c:v>1887.4</c:v>
                </c:pt>
                <c:pt idx="7639">
                  <c:v>1887.2</c:v>
                </c:pt>
                <c:pt idx="7640">
                  <c:v>1886.8</c:v>
                </c:pt>
                <c:pt idx="7641">
                  <c:v>1886</c:v>
                </c:pt>
                <c:pt idx="7642">
                  <c:v>1885.9</c:v>
                </c:pt>
                <c:pt idx="7643">
                  <c:v>1885</c:v>
                </c:pt>
                <c:pt idx="7644">
                  <c:v>1884.1</c:v>
                </c:pt>
                <c:pt idx="7645">
                  <c:v>1883.8</c:v>
                </c:pt>
                <c:pt idx="7646">
                  <c:v>1883.7</c:v>
                </c:pt>
                <c:pt idx="7647">
                  <c:v>1882.9</c:v>
                </c:pt>
                <c:pt idx="7648">
                  <c:v>1882.4</c:v>
                </c:pt>
                <c:pt idx="7649">
                  <c:v>1882</c:v>
                </c:pt>
                <c:pt idx="7650">
                  <c:v>1881.5</c:v>
                </c:pt>
                <c:pt idx="7651">
                  <c:v>1881.4</c:v>
                </c:pt>
                <c:pt idx="7652">
                  <c:v>1881.4</c:v>
                </c:pt>
                <c:pt idx="7653">
                  <c:v>1881.4</c:v>
                </c:pt>
                <c:pt idx="7654">
                  <c:v>1881.2</c:v>
                </c:pt>
                <c:pt idx="7655">
                  <c:v>1881.1</c:v>
                </c:pt>
                <c:pt idx="7656">
                  <c:v>1880.8</c:v>
                </c:pt>
                <c:pt idx="7657">
                  <c:v>1880.7</c:v>
                </c:pt>
                <c:pt idx="7658">
                  <c:v>1880.6</c:v>
                </c:pt>
                <c:pt idx="7659">
                  <c:v>1880</c:v>
                </c:pt>
                <c:pt idx="7660">
                  <c:v>1880</c:v>
                </c:pt>
                <c:pt idx="7661">
                  <c:v>1879.4</c:v>
                </c:pt>
                <c:pt idx="7662">
                  <c:v>1879.4</c:v>
                </c:pt>
                <c:pt idx="7663">
                  <c:v>1878.5</c:v>
                </c:pt>
                <c:pt idx="7664">
                  <c:v>1878.4</c:v>
                </c:pt>
                <c:pt idx="7665">
                  <c:v>1878.2</c:v>
                </c:pt>
                <c:pt idx="7666">
                  <c:v>1877.6</c:v>
                </c:pt>
                <c:pt idx="7667">
                  <c:v>1877.5</c:v>
                </c:pt>
                <c:pt idx="7668">
                  <c:v>1877</c:v>
                </c:pt>
                <c:pt idx="7669">
                  <c:v>1876.9</c:v>
                </c:pt>
                <c:pt idx="7670">
                  <c:v>1875.6</c:v>
                </c:pt>
                <c:pt idx="7671">
                  <c:v>1875.5</c:v>
                </c:pt>
                <c:pt idx="7672">
                  <c:v>1875.3</c:v>
                </c:pt>
                <c:pt idx="7673">
                  <c:v>1875.3</c:v>
                </c:pt>
                <c:pt idx="7674">
                  <c:v>1874.4</c:v>
                </c:pt>
                <c:pt idx="7675">
                  <c:v>1874.2</c:v>
                </c:pt>
                <c:pt idx="7676">
                  <c:v>1873.8</c:v>
                </c:pt>
                <c:pt idx="7677">
                  <c:v>1873.1</c:v>
                </c:pt>
                <c:pt idx="7678">
                  <c:v>1872.5</c:v>
                </c:pt>
                <c:pt idx="7679">
                  <c:v>1872.4</c:v>
                </c:pt>
                <c:pt idx="7680">
                  <c:v>1871.3</c:v>
                </c:pt>
                <c:pt idx="7681">
                  <c:v>1870.7</c:v>
                </c:pt>
                <c:pt idx="7682">
                  <c:v>1870.4</c:v>
                </c:pt>
                <c:pt idx="7683">
                  <c:v>1870.1</c:v>
                </c:pt>
                <c:pt idx="7684">
                  <c:v>1869.8</c:v>
                </c:pt>
                <c:pt idx="7685">
                  <c:v>1869.6</c:v>
                </c:pt>
                <c:pt idx="7686">
                  <c:v>1869.3</c:v>
                </c:pt>
                <c:pt idx="7687">
                  <c:v>1869.2</c:v>
                </c:pt>
                <c:pt idx="7688">
                  <c:v>1869</c:v>
                </c:pt>
                <c:pt idx="7689">
                  <c:v>1868.9</c:v>
                </c:pt>
                <c:pt idx="7690">
                  <c:v>1868.2</c:v>
                </c:pt>
                <c:pt idx="7691">
                  <c:v>1867.9</c:v>
                </c:pt>
                <c:pt idx="7692">
                  <c:v>1867.7</c:v>
                </c:pt>
                <c:pt idx="7693">
                  <c:v>1867.1</c:v>
                </c:pt>
                <c:pt idx="7694">
                  <c:v>1867</c:v>
                </c:pt>
                <c:pt idx="7695">
                  <c:v>1866.9</c:v>
                </c:pt>
                <c:pt idx="7696">
                  <c:v>1866.4</c:v>
                </c:pt>
                <c:pt idx="7697">
                  <c:v>1865.4</c:v>
                </c:pt>
                <c:pt idx="7698">
                  <c:v>1864.7</c:v>
                </c:pt>
                <c:pt idx="7699">
                  <c:v>1864.7</c:v>
                </c:pt>
                <c:pt idx="7700">
                  <c:v>1864.6</c:v>
                </c:pt>
                <c:pt idx="7701">
                  <c:v>1864.1</c:v>
                </c:pt>
                <c:pt idx="7702">
                  <c:v>1863.8</c:v>
                </c:pt>
                <c:pt idx="7703">
                  <c:v>1862.4</c:v>
                </c:pt>
                <c:pt idx="7704">
                  <c:v>1862.1</c:v>
                </c:pt>
                <c:pt idx="7705">
                  <c:v>1860.8</c:v>
                </c:pt>
                <c:pt idx="7706">
                  <c:v>1860.4</c:v>
                </c:pt>
                <c:pt idx="7707">
                  <c:v>1860.4</c:v>
                </c:pt>
                <c:pt idx="7708">
                  <c:v>1858.7</c:v>
                </c:pt>
                <c:pt idx="7709">
                  <c:v>1858.7</c:v>
                </c:pt>
                <c:pt idx="7710">
                  <c:v>1858.6</c:v>
                </c:pt>
                <c:pt idx="7711">
                  <c:v>1858.3</c:v>
                </c:pt>
                <c:pt idx="7712">
                  <c:v>1858</c:v>
                </c:pt>
                <c:pt idx="7713">
                  <c:v>1856.8</c:v>
                </c:pt>
                <c:pt idx="7714">
                  <c:v>1856.7</c:v>
                </c:pt>
                <c:pt idx="7715">
                  <c:v>1855.1</c:v>
                </c:pt>
                <c:pt idx="7716">
                  <c:v>1855.1</c:v>
                </c:pt>
                <c:pt idx="7717">
                  <c:v>1854.8</c:v>
                </c:pt>
                <c:pt idx="7718">
                  <c:v>1854.7</c:v>
                </c:pt>
                <c:pt idx="7719">
                  <c:v>1854.6</c:v>
                </c:pt>
                <c:pt idx="7720">
                  <c:v>1854.4</c:v>
                </c:pt>
                <c:pt idx="7721">
                  <c:v>1853.9</c:v>
                </c:pt>
                <c:pt idx="7722">
                  <c:v>1853.8</c:v>
                </c:pt>
                <c:pt idx="7723">
                  <c:v>1853</c:v>
                </c:pt>
                <c:pt idx="7724">
                  <c:v>1852.3</c:v>
                </c:pt>
                <c:pt idx="7725">
                  <c:v>1852.2</c:v>
                </c:pt>
                <c:pt idx="7726">
                  <c:v>1851.8</c:v>
                </c:pt>
                <c:pt idx="7727">
                  <c:v>1851</c:v>
                </c:pt>
                <c:pt idx="7728">
                  <c:v>1850.9</c:v>
                </c:pt>
                <c:pt idx="7729">
                  <c:v>1850.8</c:v>
                </c:pt>
                <c:pt idx="7730">
                  <c:v>1850.5</c:v>
                </c:pt>
                <c:pt idx="7731">
                  <c:v>1850</c:v>
                </c:pt>
                <c:pt idx="7732">
                  <c:v>1849.3</c:v>
                </c:pt>
                <c:pt idx="7733">
                  <c:v>1849.2</c:v>
                </c:pt>
                <c:pt idx="7734">
                  <c:v>1849.1</c:v>
                </c:pt>
                <c:pt idx="7735">
                  <c:v>1849</c:v>
                </c:pt>
                <c:pt idx="7736">
                  <c:v>1848.6</c:v>
                </c:pt>
                <c:pt idx="7737">
                  <c:v>1847.8</c:v>
                </c:pt>
                <c:pt idx="7738">
                  <c:v>1846.8</c:v>
                </c:pt>
                <c:pt idx="7739">
                  <c:v>1846.6</c:v>
                </c:pt>
                <c:pt idx="7740">
                  <c:v>1845.8</c:v>
                </c:pt>
                <c:pt idx="7741">
                  <c:v>1845.8</c:v>
                </c:pt>
                <c:pt idx="7742">
                  <c:v>1845.5</c:v>
                </c:pt>
                <c:pt idx="7743">
                  <c:v>1845.5</c:v>
                </c:pt>
                <c:pt idx="7744">
                  <c:v>1845.3</c:v>
                </c:pt>
                <c:pt idx="7745">
                  <c:v>1844.4</c:v>
                </c:pt>
                <c:pt idx="7746">
                  <c:v>1844</c:v>
                </c:pt>
                <c:pt idx="7747">
                  <c:v>1842.5</c:v>
                </c:pt>
                <c:pt idx="7748">
                  <c:v>1842.4</c:v>
                </c:pt>
                <c:pt idx="7749">
                  <c:v>1841.8</c:v>
                </c:pt>
                <c:pt idx="7750">
                  <c:v>1841.4</c:v>
                </c:pt>
                <c:pt idx="7751">
                  <c:v>1840.7</c:v>
                </c:pt>
                <c:pt idx="7752">
                  <c:v>1840.5</c:v>
                </c:pt>
                <c:pt idx="7753">
                  <c:v>1840.5</c:v>
                </c:pt>
                <c:pt idx="7754">
                  <c:v>1839</c:v>
                </c:pt>
                <c:pt idx="7755">
                  <c:v>1838.5</c:v>
                </c:pt>
                <c:pt idx="7756">
                  <c:v>1838.4</c:v>
                </c:pt>
                <c:pt idx="7757">
                  <c:v>1838</c:v>
                </c:pt>
                <c:pt idx="7758">
                  <c:v>1837.1</c:v>
                </c:pt>
                <c:pt idx="7759">
                  <c:v>1836.5</c:v>
                </c:pt>
                <c:pt idx="7760">
                  <c:v>1836.5</c:v>
                </c:pt>
                <c:pt idx="7761">
                  <c:v>1836.2</c:v>
                </c:pt>
                <c:pt idx="7762">
                  <c:v>1836.2</c:v>
                </c:pt>
                <c:pt idx="7763">
                  <c:v>1836.1</c:v>
                </c:pt>
                <c:pt idx="7764">
                  <c:v>1835.8</c:v>
                </c:pt>
                <c:pt idx="7765">
                  <c:v>1835.8</c:v>
                </c:pt>
                <c:pt idx="7766">
                  <c:v>1835.7</c:v>
                </c:pt>
                <c:pt idx="7767">
                  <c:v>1835.7</c:v>
                </c:pt>
                <c:pt idx="7768">
                  <c:v>1835.6</c:v>
                </c:pt>
                <c:pt idx="7769">
                  <c:v>1833.8</c:v>
                </c:pt>
                <c:pt idx="7770">
                  <c:v>1833.8</c:v>
                </c:pt>
                <c:pt idx="7771">
                  <c:v>1833.2</c:v>
                </c:pt>
                <c:pt idx="7772">
                  <c:v>1832.4</c:v>
                </c:pt>
                <c:pt idx="7773">
                  <c:v>1832.1</c:v>
                </c:pt>
                <c:pt idx="7774">
                  <c:v>1831.5</c:v>
                </c:pt>
                <c:pt idx="7775">
                  <c:v>1831</c:v>
                </c:pt>
                <c:pt idx="7776">
                  <c:v>1830.7</c:v>
                </c:pt>
                <c:pt idx="7777">
                  <c:v>1829.1</c:v>
                </c:pt>
                <c:pt idx="7778">
                  <c:v>1828.2</c:v>
                </c:pt>
                <c:pt idx="7779">
                  <c:v>1828.2</c:v>
                </c:pt>
                <c:pt idx="7780">
                  <c:v>1827.5</c:v>
                </c:pt>
                <c:pt idx="7781">
                  <c:v>1827.4</c:v>
                </c:pt>
                <c:pt idx="7782">
                  <c:v>1826.8</c:v>
                </c:pt>
                <c:pt idx="7783">
                  <c:v>1826.7</c:v>
                </c:pt>
                <c:pt idx="7784">
                  <c:v>1826.4</c:v>
                </c:pt>
                <c:pt idx="7785">
                  <c:v>1825.5</c:v>
                </c:pt>
                <c:pt idx="7786">
                  <c:v>1825.4</c:v>
                </c:pt>
                <c:pt idx="7787">
                  <c:v>1825.2</c:v>
                </c:pt>
                <c:pt idx="7788">
                  <c:v>1823.9</c:v>
                </c:pt>
                <c:pt idx="7789">
                  <c:v>1822.5</c:v>
                </c:pt>
                <c:pt idx="7790">
                  <c:v>1822</c:v>
                </c:pt>
                <c:pt idx="7791">
                  <c:v>1822</c:v>
                </c:pt>
                <c:pt idx="7792">
                  <c:v>1821.8</c:v>
                </c:pt>
                <c:pt idx="7793">
                  <c:v>1821.2</c:v>
                </c:pt>
                <c:pt idx="7794">
                  <c:v>1820.3</c:v>
                </c:pt>
                <c:pt idx="7795">
                  <c:v>1820.2</c:v>
                </c:pt>
                <c:pt idx="7796">
                  <c:v>1820.1</c:v>
                </c:pt>
                <c:pt idx="7797">
                  <c:v>1819.7</c:v>
                </c:pt>
                <c:pt idx="7798">
                  <c:v>1819.5</c:v>
                </c:pt>
                <c:pt idx="7799">
                  <c:v>1819</c:v>
                </c:pt>
                <c:pt idx="7800">
                  <c:v>1818.1</c:v>
                </c:pt>
                <c:pt idx="7801">
                  <c:v>1818.1</c:v>
                </c:pt>
                <c:pt idx="7802">
                  <c:v>1817.9</c:v>
                </c:pt>
                <c:pt idx="7803">
                  <c:v>1816.7</c:v>
                </c:pt>
                <c:pt idx="7804">
                  <c:v>1816.3</c:v>
                </c:pt>
                <c:pt idx="7805">
                  <c:v>1815.9</c:v>
                </c:pt>
                <c:pt idx="7806">
                  <c:v>1815.2</c:v>
                </c:pt>
                <c:pt idx="7807">
                  <c:v>1814.6</c:v>
                </c:pt>
                <c:pt idx="7808">
                  <c:v>1814.4</c:v>
                </c:pt>
                <c:pt idx="7809">
                  <c:v>1814.3</c:v>
                </c:pt>
                <c:pt idx="7810">
                  <c:v>1814</c:v>
                </c:pt>
                <c:pt idx="7811">
                  <c:v>1812.5</c:v>
                </c:pt>
                <c:pt idx="7812">
                  <c:v>1812.2</c:v>
                </c:pt>
                <c:pt idx="7813">
                  <c:v>1812</c:v>
                </c:pt>
                <c:pt idx="7814">
                  <c:v>1809.6</c:v>
                </c:pt>
                <c:pt idx="7815">
                  <c:v>1809.4</c:v>
                </c:pt>
                <c:pt idx="7816">
                  <c:v>1809.3</c:v>
                </c:pt>
                <c:pt idx="7817">
                  <c:v>1808.4</c:v>
                </c:pt>
                <c:pt idx="7818">
                  <c:v>1808.2</c:v>
                </c:pt>
                <c:pt idx="7819">
                  <c:v>1807.5</c:v>
                </c:pt>
                <c:pt idx="7820">
                  <c:v>1806.9</c:v>
                </c:pt>
                <c:pt idx="7821">
                  <c:v>1805.5</c:v>
                </c:pt>
                <c:pt idx="7822">
                  <c:v>1805.2</c:v>
                </c:pt>
                <c:pt idx="7823">
                  <c:v>1804.6</c:v>
                </c:pt>
                <c:pt idx="7824">
                  <c:v>1803.1</c:v>
                </c:pt>
                <c:pt idx="7825">
                  <c:v>1802.6</c:v>
                </c:pt>
                <c:pt idx="7826">
                  <c:v>1801.2</c:v>
                </c:pt>
                <c:pt idx="7827">
                  <c:v>1801.1</c:v>
                </c:pt>
                <c:pt idx="7828">
                  <c:v>1801.1</c:v>
                </c:pt>
                <c:pt idx="7829">
                  <c:v>1800.5</c:v>
                </c:pt>
                <c:pt idx="7830">
                  <c:v>1800.5</c:v>
                </c:pt>
                <c:pt idx="7831">
                  <c:v>1800</c:v>
                </c:pt>
                <c:pt idx="7832">
                  <c:v>1799.9</c:v>
                </c:pt>
                <c:pt idx="7833">
                  <c:v>1797.5</c:v>
                </c:pt>
                <c:pt idx="7834">
                  <c:v>1797.4</c:v>
                </c:pt>
                <c:pt idx="7835">
                  <c:v>1797.2</c:v>
                </c:pt>
                <c:pt idx="7836">
                  <c:v>1796</c:v>
                </c:pt>
                <c:pt idx="7837">
                  <c:v>1795.7</c:v>
                </c:pt>
                <c:pt idx="7838">
                  <c:v>1794.9</c:v>
                </c:pt>
                <c:pt idx="7839">
                  <c:v>1794.5</c:v>
                </c:pt>
                <c:pt idx="7840">
                  <c:v>1794.2</c:v>
                </c:pt>
                <c:pt idx="7841">
                  <c:v>1793.4</c:v>
                </c:pt>
                <c:pt idx="7842">
                  <c:v>1792</c:v>
                </c:pt>
                <c:pt idx="7843">
                  <c:v>1792</c:v>
                </c:pt>
                <c:pt idx="7844">
                  <c:v>1791.9</c:v>
                </c:pt>
                <c:pt idx="7845">
                  <c:v>1791.8</c:v>
                </c:pt>
                <c:pt idx="7846">
                  <c:v>1790</c:v>
                </c:pt>
                <c:pt idx="7847">
                  <c:v>1789.3</c:v>
                </c:pt>
                <c:pt idx="7848">
                  <c:v>1789.1</c:v>
                </c:pt>
                <c:pt idx="7849">
                  <c:v>1788.9</c:v>
                </c:pt>
                <c:pt idx="7850">
                  <c:v>1788.3</c:v>
                </c:pt>
                <c:pt idx="7851">
                  <c:v>1788.2</c:v>
                </c:pt>
                <c:pt idx="7852">
                  <c:v>1787.3</c:v>
                </c:pt>
                <c:pt idx="7853">
                  <c:v>1787.2</c:v>
                </c:pt>
                <c:pt idx="7854">
                  <c:v>1786.6</c:v>
                </c:pt>
                <c:pt idx="7855">
                  <c:v>1786.5</c:v>
                </c:pt>
                <c:pt idx="7856">
                  <c:v>1785.4</c:v>
                </c:pt>
                <c:pt idx="7857">
                  <c:v>1785</c:v>
                </c:pt>
                <c:pt idx="7858">
                  <c:v>1783.7</c:v>
                </c:pt>
                <c:pt idx="7859">
                  <c:v>1783.7</c:v>
                </c:pt>
                <c:pt idx="7860">
                  <c:v>1782.1</c:v>
                </c:pt>
                <c:pt idx="7861">
                  <c:v>1781.8</c:v>
                </c:pt>
                <c:pt idx="7862">
                  <c:v>1781</c:v>
                </c:pt>
                <c:pt idx="7863">
                  <c:v>1780.8</c:v>
                </c:pt>
                <c:pt idx="7864">
                  <c:v>1779.6</c:v>
                </c:pt>
                <c:pt idx="7865">
                  <c:v>1779.3</c:v>
                </c:pt>
                <c:pt idx="7866">
                  <c:v>1779.3</c:v>
                </c:pt>
                <c:pt idx="7867">
                  <c:v>1779.3</c:v>
                </c:pt>
                <c:pt idx="7868">
                  <c:v>1779.3</c:v>
                </c:pt>
                <c:pt idx="7869">
                  <c:v>1778.8</c:v>
                </c:pt>
                <c:pt idx="7870">
                  <c:v>1778.4</c:v>
                </c:pt>
                <c:pt idx="7871">
                  <c:v>1777.7</c:v>
                </c:pt>
                <c:pt idx="7872">
                  <c:v>1777.5</c:v>
                </c:pt>
                <c:pt idx="7873">
                  <c:v>1776.9</c:v>
                </c:pt>
                <c:pt idx="7874">
                  <c:v>1775.5</c:v>
                </c:pt>
                <c:pt idx="7875">
                  <c:v>1774.9</c:v>
                </c:pt>
                <c:pt idx="7876">
                  <c:v>1774.1</c:v>
                </c:pt>
                <c:pt idx="7877">
                  <c:v>1771.6</c:v>
                </c:pt>
                <c:pt idx="7878">
                  <c:v>1771.6</c:v>
                </c:pt>
                <c:pt idx="7879">
                  <c:v>1771.5</c:v>
                </c:pt>
                <c:pt idx="7880">
                  <c:v>1771.4</c:v>
                </c:pt>
                <c:pt idx="7881">
                  <c:v>1771.2</c:v>
                </c:pt>
                <c:pt idx="7882">
                  <c:v>1771.2</c:v>
                </c:pt>
                <c:pt idx="7883">
                  <c:v>1770.9</c:v>
                </c:pt>
                <c:pt idx="7884">
                  <c:v>1770.8</c:v>
                </c:pt>
                <c:pt idx="7885">
                  <c:v>1770.4</c:v>
                </c:pt>
                <c:pt idx="7886">
                  <c:v>1770.1</c:v>
                </c:pt>
                <c:pt idx="7887">
                  <c:v>1769</c:v>
                </c:pt>
                <c:pt idx="7888">
                  <c:v>1768.2</c:v>
                </c:pt>
                <c:pt idx="7889">
                  <c:v>1767.5</c:v>
                </c:pt>
                <c:pt idx="7890">
                  <c:v>1767.4</c:v>
                </c:pt>
                <c:pt idx="7891">
                  <c:v>1766.7</c:v>
                </c:pt>
                <c:pt idx="7892">
                  <c:v>1766.6</c:v>
                </c:pt>
                <c:pt idx="7893">
                  <c:v>1766.5</c:v>
                </c:pt>
                <c:pt idx="7894">
                  <c:v>1765.6</c:v>
                </c:pt>
                <c:pt idx="7895">
                  <c:v>1764.5</c:v>
                </c:pt>
                <c:pt idx="7896">
                  <c:v>1764.4</c:v>
                </c:pt>
                <c:pt idx="7897">
                  <c:v>1763.5</c:v>
                </c:pt>
                <c:pt idx="7898">
                  <c:v>1763.4</c:v>
                </c:pt>
                <c:pt idx="7899">
                  <c:v>1763.1</c:v>
                </c:pt>
                <c:pt idx="7900">
                  <c:v>1762.7</c:v>
                </c:pt>
                <c:pt idx="7901">
                  <c:v>1762.6</c:v>
                </c:pt>
                <c:pt idx="7902">
                  <c:v>1762.6</c:v>
                </c:pt>
                <c:pt idx="7903">
                  <c:v>1762.5</c:v>
                </c:pt>
                <c:pt idx="7904">
                  <c:v>1761.8</c:v>
                </c:pt>
                <c:pt idx="7905">
                  <c:v>1761.4</c:v>
                </c:pt>
                <c:pt idx="7906">
                  <c:v>1760.9</c:v>
                </c:pt>
                <c:pt idx="7907">
                  <c:v>1760.5</c:v>
                </c:pt>
                <c:pt idx="7908">
                  <c:v>1760.3</c:v>
                </c:pt>
                <c:pt idx="7909">
                  <c:v>1760.2</c:v>
                </c:pt>
                <c:pt idx="7910">
                  <c:v>1759.9</c:v>
                </c:pt>
                <c:pt idx="7911">
                  <c:v>1759.7</c:v>
                </c:pt>
                <c:pt idx="7912">
                  <c:v>1758.6</c:v>
                </c:pt>
                <c:pt idx="7913">
                  <c:v>1757.5</c:v>
                </c:pt>
                <c:pt idx="7914">
                  <c:v>1757.2</c:v>
                </c:pt>
                <c:pt idx="7915">
                  <c:v>1756.3</c:v>
                </c:pt>
                <c:pt idx="7916">
                  <c:v>1756.1</c:v>
                </c:pt>
                <c:pt idx="7917">
                  <c:v>1756.1</c:v>
                </c:pt>
                <c:pt idx="7918">
                  <c:v>1756</c:v>
                </c:pt>
                <c:pt idx="7919">
                  <c:v>1755.1</c:v>
                </c:pt>
                <c:pt idx="7920">
                  <c:v>1754.5</c:v>
                </c:pt>
                <c:pt idx="7921">
                  <c:v>1753.9</c:v>
                </c:pt>
                <c:pt idx="7922">
                  <c:v>1753</c:v>
                </c:pt>
                <c:pt idx="7923">
                  <c:v>1752.5</c:v>
                </c:pt>
                <c:pt idx="7924">
                  <c:v>1752</c:v>
                </c:pt>
                <c:pt idx="7925">
                  <c:v>1751.8</c:v>
                </c:pt>
                <c:pt idx="7926">
                  <c:v>1751.6</c:v>
                </c:pt>
                <c:pt idx="7927">
                  <c:v>1751.5</c:v>
                </c:pt>
                <c:pt idx="7928">
                  <c:v>1751.3</c:v>
                </c:pt>
                <c:pt idx="7929">
                  <c:v>1751.2</c:v>
                </c:pt>
                <c:pt idx="7930">
                  <c:v>1750.7</c:v>
                </c:pt>
                <c:pt idx="7931">
                  <c:v>1750.6</c:v>
                </c:pt>
                <c:pt idx="7932">
                  <c:v>1750.4</c:v>
                </c:pt>
                <c:pt idx="7933">
                  <c:v>1750.1</c:v>
                </c:pt>
                <c:pt idx="7934">
                  <c:v>1749.4</c:v>
                </c:pt>
                <c:pt idx="7935">
                  <c:v>1749.3</c:v>
                </c:pt>
                <c:pt idx="7936">
                  <c:v>1749.2</c:v>
                </c:pt>
                <c:pt idx="7937">
                  <c:v>1748.1</c:v>
                </c:pt>
                <c:pt idx="7938">
                  <c:v>1748</c:v>
                </c:pt>
                <c:pt idx="7939">
                  <c:v>1747.9</c:v>
                </c:pt>
                <c:pt idx="7940">
                  <c:v>1747.6</c:v>
                </c:pt>
                <c:pt idx="7941">
                  <c:v>1746.7</c:v>
                </c:pt>
                <c:pt idx="7942">
                  <c:v>1746.1</c:v>
                </c:pt>
                <c:pt idx="7943">
                  <c:v>1746</c:v>
                </c:pt>
                <c:pt idx="7944">
                  <c:v>1744.5</c:v>
                </c:pt>
                <c:pt idx="7945">
                  <c:v>1743.7</c:v>
                </c:pt>
                <c:pt idx="7946">
                  <c:v>1742.2</c:v>
                </c:pt>
                <c:pt idx="7947">
                  <c:v>1741.5</c:v>
                </c:pt>
                <c:pt idx="7948">
                  <c:v>1741.3</c:v>
                </c:pt>
                <c:pt idx="7949">
                  <c:v>1741</c:v>
                </c:pt>
                <c:pt idx="7950">
                  <c:v>1740.5</c:v>
                </c:pt>
                <c:pt idx="7951">
                  <c:v>1740</c:v>
                </c:pt>
                <c:pt idx="7952">
                  <c:v>1739.9</c:v>
                </c:pt>
                <c:pt idx="7953">
                  <c:v>1738.8</c:v>
                </c:pt>
                <c:pt idx="7954">
                  <c:v>1738</c:v>
                </c:pt>
                <c:pt idx="7955">
                  <c:v>1737.8</c:v>
                </c:pt>
                <c:pt idx="7956">
                  <c:v>1737.7</c:v>
                </c:pt>
                <c:pt idx="7957">
                  <c:v>1736.7</c:v>
                </c:pt>
                <c:pt idx="7958">
                  <c:v>1736.1</c:v>
                </c:pt>
                <c:pt idx="7959">
                  <c:v>1735.8</c:v>
                </c:pt>
                <c:pt idx="7960">
                  <c:v>1735.8</c:v>
                </c:pt>
                <c:pt idx="7961">
                  <c:v>1735.5</c:v>
                </c:pt>
                <c:pt idx="7962">
                  <c:v>1734.8</c:v>
                </c:pt>
                <c:pt idx="7963">
                  <c:v>1734.3</c:v>
                </c:pt>
                <c:pt idx="7964">
                  <c:v>1734.3</c:v>
                </c:pt>
                <c:pt idx="7965">
                  <c:v>1734.1</c:v>
                </c:pt>
                <c:pt idx="7966">
                  <c:v>1733.4</c:v>
                </c:pt>
                <c:pt idx="7967">
                  <c:v>1733.2</c:v>
                </c:pt>
                <c:pt idx="7968">
                  <c:v>1733.2</c:v>
                </c:pt>
                <c:pt idx="7969">
                  <c:v>1732.2</c:v>
                </c:pt>
                <c:pt idx="7970">
                  <c:v>1732</c:v>
                </c:pt>
                <c:pt idx="7971">
                  <c:v>1730.8</c:v>
                </c:pt>
                <c:pt idx="7972">
                  <c:v>1730.3</c:v>
                </c:pt>
                <c:pt idx="7973">
                  <c:v>1730.1</c:v>
                </c:pt>
                <c:pt idx="7974">
                  <c:v>1729.9</c:v>
                </c:pt>
                <c:pt idx="7975">
                  <c:v>1729.6</c:v>
                </c:pt>
                <c:pt idx="7976">
                  <c:v>1729.5</c:v>
                </c:pt>
                <c:pt idx="7977">
                  <c:v>1728.7</c:v>
                </c:pt>
                <c:pt idx="7978">
                  <c:v>1728.5</c:v>
                </c:pt>
                <c:pt idx="7979">
                  <c:v>1728.4</c:v>
                </c:pt>
                <c:pt idx="7980">
                  <c:v>1727.8</c:v>
                </c:pt>
                <c:pt idx="7981">
                  <c:v>1727.5</c:v>
                </c:pt>
                <c:pt idx="7982">
                  <c:v>1727.3</c:v>
                </c:pt>
                <c:pt idx="7983">
                  <c:v>1727</c:v>
                </c:pt>
                <c:pt idx="7984">
                  <c:v>1726.6</c:v>
                </c:pt>
                <c:pt idx="7985">
                  <c:v>1726.5</c:v>
                </c:pt>
                <c:pt idx="7986">
                  <c:v>1725.5</c:v>
                </c:pt>
                <c:pt idx="7987">
                  <c:v>1724.5</c:v>
                </c:pt>
                <c:pt idx="7988">
                  <c:v>1724.2</c:v>
                </c:pt>
                <c:pt idx="7989">
                  <c:v>1723.9</c:v>
                </c:pt>
                <c:pt idx="7990">
                  <c:v>1722.2</c:v>
                </c:pt>
                <c:pt idx="7991">
                  <c:v>1721.7</c:v>
                </c:pt>
                <c:pt idx="7992">
                  <c:v>1721.1</c:v>
                </c:pt>
                <c:pt idx="7993">
                  <c:v>1720.9</c:v>
                </c:pt>
                <c:pt idx="7994">
                  <c:v>1720.9</c:v>
                </c:pt>
                <c:pt idx="7995">
                  <c:v>1720.8</c:v>
                </c:pt>
                <c:pt idx="7996">
                  <c:v>1720.2</c:v>
                </c:pt>
                <c:pt idx="7997">
                  <c:v>1720</c:v>
                </c:pt>
                <c:pt idx="7998">
                  <c:v>1720</c:v>
                </c:pt>
                <c:pt idx="7999">
                  <c:v>1719</c:v>
                </c:pt>
                <c:pt idx="8000">
                  <c:v>1717.7</c:v>
                </c:pt>
                <c:pt idx="8001">
                  <c:v>1716.4</c:v>
                </c:pt>
                <c:pt idx="8002">
                  <c:v>1716.1</c:v>
                </c:pt>
                <c:pt idx="8003">
                  <c:v>1714.9</c:v>
                </c:pt>
                <c:pt idx="8004">
                  <c:v>1714.4</c:v>
                </c:pt>
                <c:pt idx="8005">
                  <c:v>1714.4</c:v>
                </c:pt>
                <c:pt idx="8006">
                  <c:v>1713.9</c:v>
                </c:pt>
                <c:pt idx="8007">
                  <c:v>1713</c:v>
                </c:pt>
                <c:pt idx="8008">
                  <c:v>1711.9</c:v>
                </c:pt>
                <c:pt idx="8009">
                  <c:v>1711.8</c:v>
                </c:pt>
                <c:pt idx="8010">
                  <c:v>1711.7</c:v>
                </c:pt>
                <c:pt idx="8011">
                  <c:v>1711.5</c:v>
                </c:pt>
                <c:pt idx="8012">
                  <c:v>1710.2</c:v>
                </c:pt>
                <c:pt idx="8013">
                  <c:v>1709.8</c:v>
                </c:pt>
                <c:pt idx="8014">
                  <c:v>1709.8</c:v>
                </c:pt>
                <c:pt idx="8015">
                  <c:v>1709.6</c:v>
                </c:pt>
                <c:pt idx="8016">
                  <c:v>1709.2</c:v>
                </c:pt>
                <c:pt idx="8017">
                  <c:v>1708</c:v>
                </c:pt>
                <c:pt idx="8018">
                  <c:v>1707.9</c:v>
                </c:pt>
                <c:pt idx="8019">
                  <c:v>1707.2</c:v>
                </c:pt>
                <c:pt idx="8020">
                  <c:v>1707</c:v>
                </c:pt>
                <c:pt idx="8021">
                  <c:v>1706.9</c:v>
                </c:pt>
                <c:pt idx="8022">
                  <c:v>1706.3</c:v>
                </c:pt>
                <c:pt idx="8023">
                  <c:v>1705.5</c:v>
                </c:pt>
                <c:pt idx="8024">
                  <c:v>1704.4</c:v>
                </c:pt>
                <c:pt idx="8025">
                  <c:v>1704.2</c:v>
                </c:pt>
                <c:pt idx="8026">
                  <c:v>1704</c:v>
                </c:pt>
                <c:pt idx="8027">
                  <c:v>1702.4</c:v>
                </c:pt>
                <c:pt idx="8028">
                  <c:v>1702</c:v>
                </c:pt>
                <c:pt idx="8029">
                  <c:v>1702</c:v>
                </c:pt>
                <c:pt idx="8030">
                  <c:v>1701.9</c:v>
                </c:pt>
                <c:pt idx="8031">
                  <c:v>1701.8</c:v>
                </c:pt>
                <c:pt idx="8032">
                  <c:v>1701.5</c:v>
                </c:pt>
                <c:pt idx="8033">
                  <c:v>1701.2</c:v>
                </c:pt>
                <c:pt idx="8034">
                  <c:v>1701.2</c:v>
                </c:pt>
                <c:pt idx="8035">
                  <c:v>1700.8</c:v>
                </c:pt>
                <c:pt idx="8036">
                  <c:v>1700.8</c:v>
                </c:pt>
                <c:pt idx="8037">
                  <c:v>1700.6</c:v>
                </c:pt>
                <c:pt idx="8038">
                  <c:v>1700.5</c:v>
                </c:pt>
                <c:pt idx="8039">
                  <c:v>1699.8</c:v>
                </c:pt>
                <c:pt idx="8040">
                  <c:v>1699.1</c:v>
                </c:pt>
                <c:pt idx="8041">
                  <c:v>1698.6</c:v>
                </c:pt>
                <c:pt idx="8042">
                  <c:v>1697.7</c:v>
                </c:pt>
                <c:pt idx="8043">
                  <c:v>1697.2</c:v>
                </c:pt>
                <c:pt idx="8044">
                  <c:v>1696.6</c:v>
                </c:pt>
                <c:pt idx="8045">
                  <c:v>1695.3</c:v>
                </c:pt>
                <c:pt idx="8046">
                  <c:v>1694</c:v>
                </c:pt>
                <c:pt idx="8047">
                  <c:v>1693.9</c:v>
                </c:pt>
                <c:pt idx="8048">
                  <c:v>1693.1</c:v>
                </c:pt>
                <c:pt idx="8049">
                  <c:v>1692.7</c:v>
                </c:pt>
                <c:pt idx="8050">
                  <c:v>1692.4</c:v>
                </c:pt>
                <c:pt idx="8051">
                  <c:v>1692</c:v>
                </c:pt>
                <c:pt idx="8052">
                  <c:v>1691.7</c:v>
                </c:pt>
                <c:pt idx="8053">
                  <c:v>1691.7</c:v>
                </c:pt>
                <c:pt idx="8054">
                  <c:v>1691.4</c:v>
                </c:pt>
                <c:pt idx="8055">
                  <c:v>1691.2</c:v>
                </c:pt>
                <c:pt idx="8056">
                  <c:v>1691.2</c:v>
                </c:pt>
                <c:pt idx="8057">
                  <c:v>1690.8</c:v>
                </c:pt>
                <c:pt idx="8058">
                  <c:v>1690.7</c:v>
                </c:pt>
                <c:pt idx="8059">
                  <c:v>1690.5</c:v>
                </c:pt>
                <c:pt idx="8060">
                  <c:v>1690.1</c:v>
                </c:pt>
                <c:pt idx="8061">
                  <c:v>1690.1</c:v>
                </c:pt>
                <c:pt idx="8062">
                  <c:v>1689.9</c:v>
                </c:pt>
                <c:pt idx="8063">
                  <c:v>1689.7</c:v>
                </c:pt>
                <c:pt idx="8064">
                  <c:v>1689</c:v>
                </c:pt>
                <c:pt idx="8065">
                  <c:v>1689</c:v>
                </c:pt>
                <c:pt idx="8066">
                  <c:v>1688.3</c:v>
                </c:pt>
                <c:pt idx="8067">
                  <c:v>1687.5</c:v>
                </c:pt>
                <c:pt idx="8068">
                  <c:v>1687.1</c:v>
                </c:pt>
                <c:pt idx="8069">
                  <c:v>1686.6</c:v>
                </c:pt>
                <c:pt idx="8070">
                  <c:v>1686.5</c:v>
                </c:pt>
                <c:pt idx="8071">
                  <c:v>1686.4</c:v>
                </c:pt>
                <c:pt idx="8072">
                  <c:v>1686</c:v>
                </c:pt>
                <c:pt idx="8073">
                  <c:v>1685.8</c:v>
                </c:pt>
                <c:pt idx="8074">
                  <c:v>1685.4</c:v>
                </c:pt>
                <c:pt idx="8075">
                  <c:v>1685.3</c:v>
                </c:pt>
                <c:pt idx="8076">
                  <c:v>1684.6</c:v>
                </c:pt>
                <c:pt idx="8077">
                  <c:v>1684.2</c:v>
                </c:pt>
                <c:pt idx="8078">
                  <c:v>1683.4</c:v>
                </c:pt>
                <c:pt idx="8079">
                  <c:v>1682.4</c:v>
                </c:pt>
                <c:pt idx="8080">
                  <c:v>1681.9</c:v>
                </c:pt>
                <c:pt idx="8081">
                  <c:v>1681.9</c:v>
                </c:pt>
                <c:pt idx="8082">
                  <c:v>1681.4</c:v>
                </c:pt>
                <c:pt idx="8083">
                  <c:v>1681.1</c:v>
                </c:pt>
                <c:pt idx="8084">
                  <c:v>1681</c:v>
                </c:pt>
                <c:pt idx="8085">
                  <c:v>1680.3</c:v>
                </c:pt>
                <c:pt idx="8086">
                  <c:v>1680.3</c:v>
                </c:pt>
                <c:pt idx="8087">
                  <c:v>1680</c:v>
                </c:pt>
                <c:pt idx="8088">
                  <c:v>1679.6</c:v>
                </c:pt>
                <c:pt idx="8089">
                  <c:v>1679.1</c:v>
                </c:pt>
                <c:pt idx="8090">
                  <c:v>1678.5</c:v>
                </c:pt>
                <c:pt idx="8091">
                  <c:v>1678.2</c:v>
                </c:pt>
                <c:pt idx="8092">
                  <c:v>1678.1</c:v>
                </c:pt>
                <c:pt idx="8093">
                  <c:v>1676.3</c:v>
                </c:pt>
                <c:pt idx="8094">
                  <c:v>1676.2</c:v>
                </c:pt>
                <c:pt idx="8095">
                  <c:v>1676.1</c:v>
                </c:pt>
                <c:pt idx="8096">
                  <c:v>1674.7</c:v>
                </c:pt>
                <c:pt idx="8097">
                  <c:v>1674.4</c:v>
                </c:pt>
                <c:pt idx="8098">
                  <c:v>1673.8</c:v>
                </c:pt>
                <c:pt idx="8099">
                  <c:v>1673.2</c:v>
                </c:pt>
                <c:pt idx="8100">
                  <c:v>1673.2</c:v>
                </c:pt>
                <c:pt idx="8101">
                  <c:v>1672.8</c:v>
                </c:pt>
                <c:pt idx="8102">
                  <c:v>1672.5</c:v>
                </c:pt>
                <c:pt idx="8103">
                  <c:v>1672.4</c:v>
                </c:pt>
                <c:pt idx="8104">
                  <c:v>1672</c:v>
                </c:pt>
                <c:pt idx="8105">
                  <c:v>1672</c:v>
                </c:pt>
                <c:pt idx="8106">
                  <c:v>1670.3</c:v>
                </c:pt>
                <c:pt idx="8107">
                  <c:v>1670</c:v>
                </c:pt>
                <c:pt idx="8108">
                  <c:v>1669</c:v>
                </c:pt>
                <c:pt idx="8109">
                  <c:v>1668.7</c:v>
                </c:pt>
                <c:pt idx="8110">
                  <c:v>1667.9</c:v>
                </c:pt>
                <c:pt idx="8111">
                  <c:v>1667.7</c:v>
                </c:pt>
                <c:pt idx="8112">
                  <c:v>1667.5</c:v>
                </c:pt>
                <c:pt idx="8113">
                  <c:v>1667</c:v>
                </c:pt>
                <c:pt idx="8114">
                  <c:v>1666.6</c:v>
                </c:pt>
                <c:pt idx="8115">
                  <c:v>1666.3</c:v>
                </c:pt>
                <c:pt idx="8116">
                  <c:v>1665.7</c:v>
                </c:pt>
                <c:pt idx="8117">
                  <c:v>1665.4</c:v>
                </c:pt>
                <c:pt idx="8118">
                  <c:v>1665.2</c:v>
                </c:pt>
                <c:pt idx="8119">
                  <c:v>1664.6</c:v>
                </c:pt>
                <c:pt idx="8120">
                  <c:v>1664.1</c:v>
                </c:pt>
                <c:pt idx="8121">
                  <c:v>1663.5</c:v>
                </c:pt>
                <c:pt idx="8122">
                  <c:v>1662.7</c:v>
                </c:pt>
                <c:pt idx="8123">
                  <c:v>1662.6</c:v>
                </c:pt>
                <c:pt idx="8124">
                  <c:v>1662.5</c:v>
                </c:pt>
                <c:pt idx="8125">
                  <c:v>1661.9</c:v>
                </c:pt>
                <c:pt idx="8126">
                  <c:v>1661.2</c:v>
                </c:pt>
                <c:pt idx="8127">
                  <c:v>1660.9</c:v>
                </c:pt>
                <c:pt idx="8128">
                  <c:v>1660.8</c:v>
                </c:pt>
                <c:pt idx="8129">
                  <c:v>1659.8</c:v>
                </c:pt>
                <c:pt idx="8130">
                  <c:v>1659</c:v>
                </c:pt>
                <c:pt idx="8131">
                  <c:v>1658.7</c:v>
                </c:pt>
                <c:pt idx="8132">
                  <c:v>1656.8</c:v>
                </c:pt>
                <c:pt idx="8133">
                  <c:v>1656.8</c:v>
                </c:pt>
                <c:pt idx="8134">
                  <c:v>1656.3</c:v>
                </c:pt>
                <c:pt idx="8135">
                  <c:v>1655.9</c:v>
                </c:pt>
                <c:pt idx="8136">
                  <c:v>1655.5</c:v>
                </c:pt>
                <c:pt idx="8137">
                  <c:v>1655.2</c:v>
                </c:pt>
                <c:pt idx="8138">
                  <c:v>1654.1</c:v>
                </c:pt>
                <c:pt idx="8139">
                  <c:v>1654</c:v>
                </c:pt>
                <c:pt idx="8140">
                  <c:v>1653.6</c:v>
                </c:pt>
                <c:pt idx="8141">
                  <c:v>1653.3</c:v>
                </c:pt>
                <c:pt idx="8142">
                  <c:v>1653</c:v>
                </c:pt>
                <c:pt idx="8143">
                  <c:v>1652.1</c:v>
                </c:pt>
                <c:pt idx="8144">
                  <c:v>1651.5</c:v>
                </c:pt>
                <c:pt idx="8145">
                  <c:v>1650.5</c:v>
                </c:pt>
                <c:pt idx="8146">
                  <c:v>1649.6</c:v>
                </c:pt>
                <c:pt idx="8147">
                  <c:v>1649.3</c:v>
                </c:pt>
                <c:pt idx="8148">
                  <c:v>1647.8</c:v>
                </c:pt>
                <c:pt idx="8149">
                  <c:v>1647.8</c:v>
                </c:pt>
                <c:pt idx="8150">
                  <c:v>1647.2</c:v>
                </c:pt>
                <c:pt idx="8151">
                  <c:v>1647</c:v>
                </c:pt>
                <c:pt idx="8152">
                  <c:v>1646.7</c:v>
                </c:pt>
                <c:pt idx="8153">
                  <c:v>1646.6</c:v>
                </c:pt>
                <c:pt idx="8154">
                  <c:v>1646</c:v>
                </c:pt>
                <c:pt idx="8155">
                  <c:v>1646</c:v>
                </c:pt>
                <c:pt idx="8156">
                  <c:v>1645.8</c:v>
                </c:pt>
                <c:pt idx="8157">
                  <c:v>1645.6</c:v>
                </c:pt>
                <c:pt idx="8158">
                  <c:v>1645.4</c:v>
                </c:pt>
                <c:pt idx="8159">
                  <c:v>1644.9</c:v>
                </c:pt>
                <c:pt idx="8160">
                  <c:v>1644.7</c:v>
                </c:pt>
                <c:pt idx="8161">
                  <c:v>1644.7</c:v>
                </c:pt>
                <c:pt idx="8162">
                  <c:v>1644.1</c:v>
                </c:pt>
                <c:pt idx="8163">
                  <c:v>1643.9</c:v>
                </c:pt>
                <c:pt idx="8164">
                  <c:v>1643.2</c:v>
                </c:pt>
                <c:pt idx="8165">
                  <c:v>1643</c:v>
                </c:pt>
                <c:pt idx="8166">
                  <c:v>1642.7</c:v>
                </c:pt>
                <c:pt idx="8167">
                  <c:v>1641.9</c:v>
                </c:pt>
                <c:pt idx="8168">
                  <c:v>1640.6</c:v>
                </c:pt>
                <c:pt idx="8169">
                  <c:v>1639.9</c:v>
                </c:pt>
                <c:pt idx="8170">
                  <c:v>1639.6</c:v>
                </c:pt>
                <c:pt idx="8171">
                  <c:v>1639.6</c:v>
                </c:pt>
                <c:pt idx="8172">
                  <c:v>1639.2</c:v>
                </c:pt>
                <c:pt idx="8173">
                  <c:v>1638.4</c:v>
                </c:pt>
                <c:pt idx="8174">
                  <c:v>1637.8</c:v>
                </c:pt>
                <c:pt idx="8175">
                  <c:v>1637.7</c:v>
                </c:pt>
                <c:pt idx="8176">
                  <c:v>1637.2</c:v>
                </c:pt>
                <c:pt idx="8177">
                  <c:v>1636.6</c:v>
                </c:pt>
                <c:pt idx="8178">
                  <c:v>1635.8</c:v>
                </c:pt>
                <c:pt idx="8179">
                  <c:v>1635.7</c:v>
                </c:pt>
                <c:pt idx="8180">
                  <c:v>1635.4</c:v>
                </c:pt>
                <c:pt idx="8181">
                  <c:v>1634.8</c:v>
                </c:pt>
                <c:pt idx="8182">
                  <c:v>1634.4</c:v>
                </c:pt>
                <c:pt idx="8183">
                  <c:v>1634.2</c:v>
                </c:pt>
                <c:pt idx="8184">
                  <c:v>1634</c:v>
                </c:pt>
                <c:pt idx="8185">
                  <c:v>1633.9</c:v>
                </c:pt>
                <c:pt idx="8186">
                  <c:v>1633.5</c:v>
                </c:pt>
                <c:pt idx="8187">
                  <c:v>1633</c:v>
                </c:pt>
                <c:pt idx="8188">
                  <c:v>1633</c:v>
                </c:pt>
                <c:pt idx="8189">
                  <c:v>1632.8</c:v>
                </c:pt>
                <c:pt idx="8190">
                  <c:v>1632.7</c:v>
                </c:pt>
                <c:pt idx="8191">
                  <c:v>1632.6</c:v>
                </c:pt>
                <c:pt idx="8192">
                  <c:v>1632.5</c:v>
                </c:pt>
                <c:pt idx="8193">
                  <c:v>1632.3</c:v>
                </c:pt>
                <c:pt idx="8194">
                  <c:v>1632</c:v>
                </c:pt>
                <c:pt idx="8195">
                  <c:v>1631.5</c:v>
                </c:pt>
                <c:pt idx="8196">
                  <c:v>1631.5</c:v>
                </c:pt>
                <c:pt idx="8197">
                  <c:v>1631.4</c:v>
                </c:pt>
                <c:pt idx="8198">
                  <c:v>1630</c:v>
                </c:pt>
                <c:pt idx="8199">
                  <c:v>1629.5</c:v>
                </c:pt>
                <c:pt idx="8200">
                  <c:v>1629.4</c:v>
                </c:pt>
                <c:pt idx="8201">
                  <c:v>1629.3</c:v>
                </c:pt>
                <c:pt idx="8202">
                  <c:v>1627.6</c:v>
                </c:pt>
                <c:pt idx="8203">
                  <c:v>1627.2</c:v>
                </c:pt>
                <c:pt idx="8204">
                  <c:v>1625.7</c:v>
                </c:pt>
                <c:pt idx="8205">
                  <c:v>1625.4</c:v>
                </c:pt>
                <c:pt idx="8206">
                  <c:v>1623.7</c:v>
                </c:pt>
                <c:pt idx="8207">
                  <c:v>1623.7</c:v>
                </c:pt>
                <c:pt idx="8208">
                  <c:v>1623.2</c:v>
                </c:pt>
                <c:pt idx="8209">
                  <c:v>1623</c:v>
                </c:pt>
                <c:pt idx="8210">
                  <c:v>1622.4</c:v>
                </c:pt>
                <c:pt idx="8211">
                  <c:v>1622.4</c:v>
                </c:pt>
                <c:pt idx="8212">
                  <c:v>1622.3</c:v>
                </c:pt>
                <c:pt idx="8213">
                  <c:v>1622.1</c:v>
                </c:pt>
                <c:pt idx="8214">
                  <c:v>1621.3</c:v>
                </c:pt>
                <c:pt idx="8215">
                  <c:v>1620.5</c:v>
                </c:pt>
                <c:pt idx="8216">
                  <c:v>1619.4</c:v>
                </c:pt>
                <c:pt idx="8217">
                  <c:v>1618.9</c:v>
                </c:pt>
                <c:pt idx="8218">
                  <c:v>1618.7</c:v>
                </c:pt>
                <c:pt idx="8219">
                  <c:v>1618.4</c:v>
                </c:pt>
                <c:pt idx="8220">
                  <c:v>1617.9</c:v>
                </c:pt>
                <c:pt idx="8221">
                  <c:v>1617.6</c:v>
                </c:pt>
                <c:pt idx="8222">
                  <c:v>1617.1</c:v>
                </c:pt>
                <c:pt idx="8223">
                  <c:v>1615.9</c:v>
                </c:pt>
                <c:pt idx="8224">
                  <c:v>1615.8</c:v>
                </c:pt>
                <c:pt idx="8225">
                  <c:v>1615.8</c:v>
                </c:pt>
                <c:pt idx="8226">
                  <c:v>1615.7</c:v>
                </c:pt>
                <c:pt idx="8227">
                  <c:v>1615.6</c:v>
                </c:pt>
                <c:pt idx="8228">
                  <c:v>1615.3</c:v>
                </c:pt>
                <c:pt idx="8229">
                  <c:v>1615</c:v>
                </c:pt>
                <c:pt idx="8230">
                  <c:v>1614.8</c:v>
                </c:pt>
                <c:pt idx="8231">
                  <c:v>1614.7</c:v>
                </c:pt>
                <c:pt idx="8232">
                  <c:v>1613.3</c:v>
                </c:pt>
                <c:pt idx="8233">
                  <c:v>1612.9</c:v>
                </c:pt>
                <c:pt idx="8234">
                  <c:v>1612.8</c:v>
                </c:pt>
                <c:pt idx="8235">
                  <c:v>1612.3</c:v>
                </c:pt>
                <c:pt idx="8236">
                  <c:v>1611.9</c:v>
                </c:pt>
                <c:pt idx="8237">
                  <c:v>1611.8</c:v>
                </c:pt>
                <c:pt idx="8238">
                  <c:v>1611.5</c:v>
                </c:pt>
                <c:pt idx="8239">
                  <c:v>1611.5</c:v>
                </c:pt>
                <c:pt idx="8240">
                  <c:v>1611</c:v>
                </c:pt>
                <c:pt idx="8241">
                  <c:v>1609.8</c:v>
                </c:pt>
                <c:pt idx="8242">
                  <c:v>1609.2</c:v>
                </c:pt>
                <c:pt idx="8243">
                  <c:v>1609.2</c:v>
                </c:pt>
                <c:pt idx="8244">
                  <c:v>1609.1</c:v>
                </c:pt>
                <c:pt idx="8245">
                  <c:v>1608.3</c:v>
                </c:pt>
                <c:pt idx="8246">
                  <c:v>1608.2</c:v>
                </c:pt>
                <c:pt idx="8247">
                  <c:v>1607.6</c:v>
                </c:pt>
                <c:pt idx="8248">
                  <c:v>1606.9</c:v>
                </c:pt>
                <c:pt idx="8249">
                  <c:v>1606.7</c:v>
                </c:pt>
                <c:pt idx="8250">
                  <c:v>1605.7</c:v>
                </c:pt>
                <c:pt idx="8251">
                  <c:v>1605.2</c:v>
                </c:pt>
                <c:pt idx="8252">
                  <c:v>1604.9</c:v>
                </c:pt>
                <c:pt idx="8253">
                  <c:v>1604.4</c:v>
                </c:pt>
                <c:pt idx="8254">
                  <c:v>1603.9</c:v>
                </c:pt>
                <c:pt idx="8255">
                  <c:v>1603.4</c:v>
                </c:pt>
                <c:pt idx="8256">
                  <c:v>1603</c:v>
                </c:pt>
                <c:pt idx="8257">
                  <c:v>1602.6</c:v>
                </c:pt>
                <c:pt idx="8258">
                  <c:v>1600.7</c:v>
                </c:pt>
                <c:pt idx="8259">
                  <c:v>1600.4</c:v>
                </c:pt>
                <c:pt idx="8260">
                  <c:v>1600.2</c:v>
                </c:pt>
                <c:pt idx="8261">
                  <c:v>1600.1</c:v>
                </c:pt>
                <c:pt idx="8262">
                  <c:v>1599.8</c:v>
                </c:pt>
                <c:pt idx="8263">
                  <c:v>1598.9</c:v>
                </c:pt>
                <c:pt idx="8264">
                  <c:v>1598.9</c:v>
                </c:pt>
                <c:pt idx="8265">
                  <c:v>1598.8</c:v>
                </c:pt>
                <c:pt idx="8266">
                  <c:v>1596.8</c:v>
                </c:pt>
                <c:pt idx="8267">
                  <c:v>1596</c:v>
                </c:pt>
                <c:pt idx="8268">
                  <c:v>1594.8</c:v>
                </c:pt>
                <c:pt idx="8269">
                  <c:v>1594.1</c:v>
                </c:pt>
                <c:pt idx="8270">
                  <c:v>1593.4</c:v>
                </c:pt>
                <c:pt idx="8271">
                  <c:v>1593</c:v>
                </c:pt>
                <c:pt idx="8272">
                  <c:v>1592.5</c:v>
                </c:pt>
                <c:pt idx="8273">
                  <c:v>1592.4</c:v>
                </c:pt>
                <c:pt idx="8274">
                  <c:v>1591.8</c:v>
                </c:pt>
                <c:pt idx="8275">
                  <c:v>1591.8</c:v>
                </c:pt>
                <c:pt idx="8276">
                  <c:v>1591.5</c:v>
                </c:pt>
                <c:pt idx="8277">
                  <c:v>1590.3</c:v>
                </c:pt>
                <c:pt idx="8278">
                  <c:v>1590</c:v>
                </c:pt>
                <c:pt idx="8279">
                  <c:v>1589.9</c:v>
                </c:pt>
                <c:pt idx="8280">
                  <c:v>1588.8</c:v>
                </c:pt>
                <c:pt idx="8281">
                  <c:v>1588.6</c:v>
                </c:pt>
                <c:pt idx="8282">
                  <c:v>1588.5</c:v>
                </c:pt>
                <c:pt idx="8283">
                  <c:v>1588.3</c:v>
                </c:pt>
                <c:pt idx="8284">
                  <c:v>1588</c:v>
                </c:pt>
                <c:pt idx="8285">
                  <c:v>1587.6</c:v>
                </c:pt>
                <c:pt idx="8286">
                  <c:v>1587.5</c:v>
                </c:pt>
                <c:pt idx="8287">
                  <c:v>1586.7</c:v>
                </c:pt>
                <c:pt idx="8288">
                  <c:v>1586.3</c:v>
                </c:pt>
                <c:pt idx="8289">
                  <c:v>1586.2</c:v>
                </c:pt>
                <c:pt idx="8290">
                  <c:v>1585.6</c:v>
                </c:pt>
                <c:pt idx="8291">
                  <c:v>1584.4</c:v>
                </c:pt>
                <c:pt idx="8292">
                  <c:v>1549</c:v>
                </c:pt>
                <c:pt idx="8293">
                  <c:v>1583.1</c:v>
                </c:pt>
                <c:pt idx="8294">
                  <c:v>1582.4</c:v>
                </c:pt>
                <c:pt idx="8295">
                  <c:v>1582.1</c:v>
                </c:pt>
                <c:pt idx="8296">
                  <c:v>1581.9</c:v>
                </c:pt>
                <c:pt idx="8297">
                  <c:v>1581.1</c:v>
                </c:pt>
                <c:pt idx="8298">
                  <c:v>1580.7</c:v>
                </c:pt>
                <c:pt idx="8299">
                  <c:v>1580.2</c:v>
                </c:pt>
                <c:pt idx="8300">
                  <c:v>1580.1</c:v>
                </c:pt>
                <c:pt idx="8301">
                  <c:v>1579.4</c:v>
                </c:pt>
                <c:pt idx="8302">
                  <c:v>1578.4</c:v>
                </c:pt>
                <c:pt idx="8303">
                  <c:v>1578.3</c:v>
                </c:pt>
                <c:pt idx="8304">
                  <c:v>1578.2</c:v>
                </c:pt>
                <c:pt idx="8305">
                  <c:v>1576.5</c:v>
                </c:pt>
                <c:pt idx="8306">
                  <c:v>1575.4</c:v>
                </c:pt>
                <c:pt idx="8307">
                  <c:v>1575.2</c:v>
                </c:pt>
                <c:pt idx="8308">
                  <c:v>1575.1</c:v>
                </c:pt>
                <c:pt idx="8309">
                  <c:v>1574.9</c:v>
                </c:pt>
                <c:pt idx="8310">
                  <c:v>1574.7</c:v>
                </c:pt>
                <c:pt idx="8311">
                  <c:v>1574.7</c:v>
                </c:pt>
                <c:pt idx="8312">
                  <c:v>1574.2</c:v>
                </c:pt>
                <c:pt idx="8313">
                  <c:v>1574.1</c:v>
                </c:pt>
                <c:pt idx="8314">
                  <c:v>1574</c:v>
                </c:pt>
                <c:pt idx="8315">
                  <c:v>1573.8</c:v>
                </c:pt>
                <c:pt idx="8316">
                  <c:v>1573.8</c:v>
                </c:pt>
                <c:pt idx="8317">
                  <c:v>1572.6</c:v>
                </c:pt>
                <c:pt idx="8318">
                  <c:v>1572.2</c:v>
                </c:pt>
                <c:pt idx="8319">
                  <c:v>1572</c:v>
                </c:pt>
                <c:pt idx="8320">
                  <c:v>1571.9</c:v>
                </c:pt>
                <c:pt idx="8321">
                  <c:v>1571.4</c:v>
                </c:pt>
                <c:pt idx="8322">
                  <c:v>1571.2</c:v>
                </c:pt>
                <c:pt idx="8323">
                  <c:v>1570.9</c:v>
                </c:pt>
                <c:pt idx="8324">
                  <c:v>1570.8</c:v>
                </c:pt>
                <c:pt idx="8325">
                  <c:v>1570.5</c:v>
                </c:pt>
                <c:pt idx="8326">
                  <c:v>1570.1</c:v>
                </c:pt>
                <c:pt idx="8327">
                  <c:v>1569.8</c:v>
                </c:pt>
                <c:pt idx="8328">
                  <c:v>1569.6</c:v>
                </c:pt>
                <c:pt idx="8329">
                  <c:v>1568.9</c:v>
                </c:pt>
                <c:pt idx="8330">
                  <c:v>1568.6</c:v>
                </c:pt>
                <c:pt idx="8331">
                  <c:v>1568.3</c:v>
                </c:pt>
                <c:pt idx="8332">
                  <c:v>1567.6</c:v>
                </c:pt>
                <c:pt idx="8333">
                  <c:v>1567.2</c:v>
                </c:pt>
                <c:pt idx="8334">
                  <c:v>1567.2</c:v>
                </c:pt>
                <c:pt idx="8335">
                  <c:v>1566.9</c:v>
                </c:pt>
                <c:pt idx="8336">
                  <c:v>1566.8</c:v>
                </c:pt>
                <c:pt idx="8337">
                  <c:v>1566.4</c:v>
                </c:pt>
                <c:pt idx="8338">
                  <c:v>1565.8</c:v>
                </c:pt>
                <c:pt idx="8339">
                  <c:v>1565.1</c:v>
                </c:pt>
                <c:pt idx="8340">
                  <c:v>1565.1</c:v>
                </c:pt>
                <c:pt idx="8341">
                  <c:v>1564.7</c:v>
                </c:pt>
                <c:pt idx="8342">
                  <c:v>1564.2</c:v>
                </c:pt>
                <c:pt idx="8343">
                  <c:v>1564.1</c:v>
                </c:pt>
                <c:pt idx="8344">
                  <c:v>1563.3</c:v>
                </c:pt>
                <c:pt idx="8345">
                  <c:v>1563.1</c:v>
                </c:pt>
                <c:pt idx="8346">
                  <c:v>1562.4</c:v>
                </c:pt>
                <c:pt idx="8347">
                  <c:v>1562.2</c:v>
                </c:pt>
                <c:pt idx="8348">
                  <c:v>1562</c:v>
                </c:pt>
                <c:pt idx="8349">
                  <c:v>1561.5</c:v>
                </c:pt>
                <c:pt idx="8350">
                  <c:v>1560.4</c:v>
                </c:pt>
                <c:pt idx="8351">
                  <c:v>1560.4</c:v>
                </c:pt>
                <c:pt idx="8352">
                  <c:v>1560.2</c:v>
                </c:pt>
                <c:pt idx="8353">
                  <c:v>1559.7</c:v>
                </c:pt>
                <c:pt idx="8354">
                  <c:v>1559.3</c:v>
                </c:pt>
                <c:pt idx="8355">
                  <c:v>1557.6</c:v>
                </c:pt>
                <c:pt idx="8356">
                  <c:v>1557.6</c:v>
                </c:pt>
                <c:pt idx="8357">
                  <c:v>1557.5</c:v>
                </c:pt>
                <c:pt idx="8358">
                  <c:v>1557.2</c:v>
                </c:pt>
                <c:pt idx="8359">
                  <c:v>1557.1</c:v>
                </c:pt>
                <c:pt idx="8360">
                  <c:v>1556.9</c:v>
                </c:pt>
                <c:pt idx="8361">
                  <c:v>1556.9</c:v>
                </c:pt>
                <c:pt idx="8362">
                  <c:v>1556.5</c:v>
                </c:pt>
                <c:pt idx="8363">
                  <c:v>1555.6</c:v>
                </c:pt>
                <c:pt idx="8364">
                  <c:v>1555.5</c:v>
                </c:pt>
                <c:pt idx="8365">
                  <c:v>1555.4</c:v>
                </c:pt>
                <c:pt idx="8366">
                  <c:v>1555.4</c:v>
                </c:pt>
                <c:pt idx="8367">
                  <c:v>1555.3</c:v>
                </c:pt>
                <c:pt idx="8368">
                  <c:v>1554.8</c:v>
                </c:pt>
                <c:pt idx="8369">
                  <c:v>1554</c:v>
                </c:pt>
                <c:pt idx="8370">
                  <c:v>1553.8</c:v>
                </c:pt>
                <c:pt idx="8371">
                  <c:v>1553.7</c:v>
                </c:pt>
                <c:pt idx="8372">
                  <c:v>1553.7</c:v>
                </c:pt>
                <c:pt idx="8373">
                  <c:v>1553.5</c:v>
                </c:pt>
                <c:pt idx="8374">
                  <c:v>1553.2</c:v>
                </c:pt>
                <c:pt idx="8375">
                  <c:v>1552.5</c:v>
                </c:pt>
                <c:pt idx="8376">
                  <c:v>1552.3</c:v>
                </c:pt>
                <c:pt idx="8377">
                  <c:v>1552.2</c:v>
                </c:pt>
                <c:pt idx="8378">
                  <c:v>1551.8</c:v>
                </c:pt>
                <c:pt idx="8379">
                  <c:v>1551.8</c:v>
                </c:pt>
                <c:pt idx="8380">
                  <c:v>1551.3</c:v>
                </c:pt>
                <c:pt idx="8381">
                  <c:v>1550.6</c:v>
                </c:pt>
                <c:pt idx="8382">
                  <c:v>1550.2</c:v>
                </c:pt>
                <c:pt idx="8383">
                  <c:v>1549.4</c:v>
                </c:pt>
                <c:pt idx="8384">
                  <c:v>1548.9</c:v>
                </c:pt>
                <c:pt idx="8385">
                  <c:v>1548.8</c:v>
                </c:pt>
                <c:pt idx="8386">
                  <c:v>1547.8</c:v>
                </c:pt>
                <c:pt idx="8387">
                  <c:v>1547.6</c:v>
                </c:pt>
                <c:pt idx="8388">
                  <c:v>1547.4</c:v>
                </c:pt>
                <c:pt idx="8389">
                  <c:v>1546.9</c:v>
                </c:pt>
                <c:pt idx="8390">
                  <c:v>1546.9</c:v>
                </c:pt>
                <c:pt idx="8391">
                  <c:v>1546.5</c:v>
                </c:pt>
                <c:pt idx="8392">
                  <c:v>1546.1</c:v>
                </c:pt>
                <c:pt idx="8393">
                  <c:v>1545.1</c:v>
                </c:pt>
                <c:pt idx="8394">
                  <c:v>1544.9</c:v>
                </c:pt>
                <c:pt idx="8395">
                  <c:v>1544.9</c:v>
                </c:pt>
                <c:pt idx="8396">
                  <c:v>1544.8</c:v>
                </c:pt>
                <c:pt idx="8397">
                  <c:v>1544.6</c:v>
                </c:pt>
                <c:pt idx="8398">
                  <c:v>1544.5</c:v>
                </c:pt>
                <c:pt idx="8399">
                  <c:v>1544.2</c:v>
                </c:pt>
                <c:pt idx="8400">
                  <c:v>1543.8</c:v>
                </c:pt>
                <c:pt idx="8401">
                  <c:v>1543.8</c:v>
                </c:pt>
                <c:pt idx="8402">
                  <c:v>1543.7</c:v>
                </c:pt>
                <c:pt idx="8403">
                  <c:v>1543.3</c:v>
                </c:pt>
                <c:pt idx="8404">
                  <c:v>1543.2</c:v>
                </c:pt>
                <c:pt idx="8405">
                  <c:v>1543.2</c:v>
                </c:pt>
                <c:pt idx="8406">
                  <c:v>1543.2</c:v>
                </c:pt>
                <c:pt idx="8407">
                  <c:v>1541.8</c:v>
                </c:pt>
                <c:pt idx="8408">
                  <c:v>1540.9</c:v>
                </c:pt>
                <c:pt idx="8409">
                  <c:v>1540.2</c:v>
                </c:pt>
                <c:pt idx="8410">
                  <c:v>1539.9</c:v>
                </c:pt>
                <c:pt idx="8411">
                  <c:v>1538.3</c:v>
                </c:pt>
                <c:pt idx="8412">
                  <c:v>1538.3</c:v>
                </c:pt>
                <c:pt idx="8413">
                  <c:v>1535.5</c:v>
                </c:pt>
                <c:pt idx="8414">
                  <c:v>1535.3</c:v>
                </c:pt>
                <c:pt idx="8415">
                  <c:v>1534.8</c:v>
                </c:pt>
                <c:pt idx="8416">
                  <c:v>1534.5</c:v>
                </c:pt>
                <c:pt idx="8417">
                  <c:v>1534.4</c:v>
                </c:pt>
                <c:pt idx="8418">
                  <c:v>1533.6</c:v>
                </c:pt>
                <c:pt idx="8419">
                  <c:v>1533.1</c:v>
                </c:pt>
                <c:pt idx="8420">
                  <c:v>1532.9</c:v>
                </c:pt>
                <c:pt idx="8421">
                  <c:v>1532.7</c:v>
                </c:pt>
                <c:pt idx="8422">
                  <c:v>1532.6</c:v>
                </c:pt>
                <c:pt idx="8423">
                  <c:v>1532.5</c:v>
                </c:pt>
                <c:pt idx="8424">
                  <c:v>1532.4</c:v>
                </c:pt>
                <c:pt idx="8425">
                  <c:v>1532.4</c:v>
                </c:pt>
                <c:pt idx="8426">
                  <c:v>1532.1</c:v>
                </c:pt>
                <c:pt idx="8427">
                  <c:v>1531.8</c:v>
                </c:pt>
                <c:pt idx="8428">
                  <c:v>1531.7</c:v>
                </c:pt>
                <c:pt idx="8429">
                  <c:v>1531.6</c:v>
                </c:pt>
                <c:pt idx="8430">
                  <c:v>1531.3</c:v>
                </c:pt>
                <c:pt idx="8431">
                  <c:v>1531.2</c:v>
                </c:pt>
                <c:pt idx="8432">
                  <c:v>1530.6</c:v>
                </c:pt>
                <c:pt idx="8433">
                  <c:v>1530.5</c:v>
                </c:pt>
                <c:pt idx="8434">
                  <c:v>1528.7</c:v>
                </c:pt>
                <c:pt idx="8435">
                  <c:v>1528.6</c:v>
                </c:pt>
                <c:pt idx="8436">
                  <c:v>1528</c:v>
                </c:pt>
                <c:pt idx="8437">
                  <c:v>1527.9</c:v>
                </c:pt>
                <c:pt idx="8438">
                  <c:v>1527.8</c:v>
                </c:pt>
                <c:pt idx="8439">
                  <c:v>1527.5</c:v>
                </c:pt>
                <c:pt idx="8440">
                  <c:v>1527.1</c:v>
                </c:pt>
                <c:pt idx="8441">
                  <c:v>1526.8</c:v>
                </c:pt>
                <c:pt idx="8442">
                  <c:v>1526.6</c:v>
                </c:pt>
                <c:pt idx="8443">
                  <c:v>1526.3</c:v>
                </c:pt>
                <c:pt idx="8444">
                  <c:v>1526</c:v>
                </c:pt>
                <c:pt idx="8445">
                  <c:v>1525.8</c:v>
                </c:pt>
                <c:pt idx="8446">
                  <c:v>1525.5</c:v>
                </c:pt>
                <c:pt idx="8447">
                  <c:v>1525</c:v>
                </c:pt>
                <c:pt idx="8448">
                  <c:v>1524.9</c:v>
                </c:pt>
                <c:pt idx="8449">
                  <c:v>1524.9</c:v>
                </c:pt>
                <c:pt idx="8450">
                  <c:v>1524.2</c:v>
                </c:pt>
                <c:pt idx="8451">
                  <c:v>1523.8</c:v>
                </c:pt>
                <c:pt idx="8452">
                  <c:v>1523.5</c:v>
                </c:pt>
                <c:pt idx="8453">
                  <c:v>1522.8</c:v>
                </c:pt>
                <c:pt idx="8454">
                  <c:v>1522.8</c:v>
                </c:pt>
                <c:pt idx="8455">
                  <c:v>1522.6</c:v>
                </c:pt>
                <c:pt idx="8456">
                  <c:v>1522.5</c:v>
                </c:pt>
                <c:pt idx="8457">
                  <c:v>1521.7</c:v>
                </c:pt>
                <c:pt idx="8458">
                  <c:v>1521.1</c:v>
                </c:pt>
                <c:pt idx="8459">
                  <c:v>1520.1</c:v>
                </c:pt>
                <c:pt idx="8460">
                  <c:v>1519.5</c:v>
                </c:pt>
                <c:pt idx="8461">
                  <c:v>1519.5</c:v>
                </c:pt>
                <c:pt idx="8462">
                  <c:v>1519.4</c:v>
                </c:pt>
                <c:pt idx="8463">
                  <c:v>1519.2</c:v>
                </c:pt>
                <c:pt idx="8464">
                  <c:v>1518.7</c:v>
                </c:pt>
                <c:pt idx="8465">
                  <c:v>1518.7</c:v>
                </c:pt>
                <c:pt idx="8466">
                  <c:v>1516.6</c:v>
                </c:pt>
                <c:pt idx="8467">
                  <c:v>1516.1</c:v>
                </c:pt>
                <c:pt idx="8468">
                  <c:v>1515.6</c:v>
                </c:pt>
                <c:pt idx="8469">
                  <c:v>1515.1</c:v>
                </c:pt>
                <c:pt idx="8470">
                  <c:v>1515</c:v>
                </c:pt>
                <c:pt idx="8471">
                  <c:v>1514.8</c:v>
                </c:pt>
                <c:pt idx="8472">
                  <c:v>1514.6</c:v>
                </c:pt>
                <c:pt idx="8473">
                  <c:v>1514.1</c:v>
                </c:pt>
                <c:pt idx="8474">
                  <c:v>1513.9</c:v>
                </c:pt>
                <c:pt idx="8475">
                  <c:v>1513.8</c:v>
                </c:pt>
                <c:pt idx="8476">
                  <c:v>1513.8</c:v>
                </c:pt>
                <c:pt idx="8477">
                  <c:v>1513.5</c:v>
                </c:pt>
                <c:pt idx="8478">
                  <c:v>1513.1</c:v>
                </c:pt>
                <c:pt idx="8479">
                  <c:v>1511.5</c:v>
                </c:pt>
                <c:pt idx="8480">
                  <c:v>1511.2</c:v>
                </c:pt>
                <c:pt idx="8481">
                  <c:v>1509.7</c:v>
                </c:pt>
                <c:pt idx="8482">
                  <c:v>1509.6</c:v>
                </c:pt>
                <c:pt idx="8483">
                  <c:v>1509.5</c:v>
                </c:pt>
                <c:pt idx="8484">
                  <c:v>1509.1</c:v>
                </c:pt>
                <c:pt idx="8485">
                  <c:v>1509</c:v>
                </c:pt>
                <c:pt idx="8486">
                  <c:v>1508.9</c:v>
                </c:pt>
                <c:pt idx="8487">
                  <c:v>1508.8</c:v>
                </c:pt>
                <c:pt idx="8488">
                  <c:v>1508.7</c:v>
                </c:pt>
                <c:pt idx="8489">
                  <c:v>1507.7</c:v>
                </c:pt>
                <c:pt idx="8490">
                  <c:v>1507.3</c:v>
                </c:pt>
                <c:pt idx="8491">
                  <c:v>1506.7</c:v>
                </c:pt>
                <c:pt idx="8492">
                  <c:v>1506.5</c:v>
                </c:pt>
                <c:pt idx="8493">
                  <c:v>1506.3</c:v>
                </c:pt>
                <c:pt idx="8494">
                  <c:v>1506.2</c:v>
                </c:pt>
                <c:pt idx="8495">
                  <c:v>1506.1</c:v>
                </c:pt>
                <c:pt idx="8496">
                  <c:v>1505.5</c:v>
                </c:pt>
                <c:pt idx="8497">
                  <c:v>1505.2</c:v>
                </c:pt>
                <c:pt idx="8498">
                  <c:v>1505.2</c:v>
                </c:pt>
                <c:pt idx="8499">
                  <c:v>1505.1</c:v>
                </c:pt>
                <c:pt idx="8500">
                  <c:v>1504.7</c:v>
                </c:pt>
                <c:pt idx="8501">
                  <c:v>1504.6</c:v>
                </c:pt>
                <c:pt idx="8502">
                  <c:v>1504.3</c:v>
                </c:pt>
                <c:pt idx="8503">
                  <c:v>1503.5</c:v>
                </c:pt>
                <c:pt idx="8504">
                  <c:v>1502.8</c:v>
                </c:pt>
                <c:pt idx="8505">
                  <c:v>1501.8</c:v>
                </c:pt>
                <c:pt idx="8506">
                  <c:v>1501.6</c:v>
                </c:pt>
                <c:pt idx="8507">
                  <c:v>1501.6</c:v>
                </c:pt>
                <c:pt idx="8508">
                  <c:v>1501.1</c:v>
                </c:pt>
                <c:pt idx="8509">
                  <c:v>1501</c:v>
                </c:pt>
                <c:pt idx="8510">
                  <c:v>1500.8</c:v>
                </c:pt>
                <c:pt idx="8511">
                  <c:v>1500.8</c:v>
                </c:pt>
                <c:pt idx="8512">
                  <c:v>1500.7</c:v>
                </c:pt>
                <c:pt idx="8513">
                  <c:v>1500.3</c:v>
                </c:pt>
                <c:pt idx="8514">
                  <c:v>1499.7</c:v>
                </c:pt>
                <c:pt idx="8515">
                  <c:v>1499.2</c:v>
                </c:pt>
                <c:pt idx="8516">
                  <c:v>1499</c:v>
                </c:pt>
                <c:pt idx="8517">
                  <c:v>1498.4</c:v>
                </c:pt>
                <c:pt idx="8518">
                  <c:v>1498.1</c:v>
                </c:pt>
                <c:pt idx="8519">
                  <c:v>1497</c:v>
                </c:pt>
                <c:pt idx="8520">
                  <c:v>1496.6</c:v>
                </c:pt>
                <c:pt idx="8521">
                  <c:v>1496.1</c:v>
                </c:pt>
                <c:pt idx="8522">
                  <c:v>1495.9</c:v>
                </c:pt>
                <c:pt idx="8523">
                  <c:v>1495.5</c:v>
                </c:pt>
                <c:pt idx="8524">
                  <c:v>1494.5</c:v>
                </c:pt>
                <c:pt idx="8525">
                  <c:v>1494.1</c:v>
                </c:pt>
                <c:pt idx="8526">
                  <c:v>1494</c:v>
                </c:pt>
                <c:pt idx="8527">
                  <c:v>1492.9</c:v>
                </c:pt>
                <c:pt idx="8528">
                  <c:v>1492.8</c:v>
                </c:pt>
                <c:pt idx="8529">
                  <c:v>1491.8</c:v>
                </c:pt>
                <c:pt idx="8530">
                  <c:v>1491.7</c:v>
                </c:pt>
                <c:pt idx="8531">
                  <c:v>1491.6</c:v>
                </c:pt>
                <c:pt idx="8532">
                  <c:v>1491.6</c:v>
                </c:pt>
                <c:pt idx="8533">
                  <c:v>1491.4</c:v>
                </c:pt>
                <c:pt idx="8534">
                  <c:v>1490.9</c:v>
                </c:pt>
                <c:pt idx="8535">
                  <c:v>1489.8</c:v>
                </c:pt>
                <c:pt idx="8536">
                  <c:v>1488.8</c:v>
                </c:pt>
                <c:pt idx="8537">
                  <c:v>1488.4</c:v>
                </c:pt>
                <c:pt idx="8538">
                  <c:v>1488.4</c:v>
                </c:pt>
                <c:pt idx="8539">
                  <c:v>1488.3</c:v>
                </c:pt>
                <c:pt idx="8540">
                  <c:v>1488.1</c:v>
                </c:pt>
                <c:pt idx="8541">
                  <c:v>1488.1</c:v>
                </c:pt>
                <c:pt idx="8542">
                  <c:v>1487.7</c:v>
                </c:pt>
                <c:pt idx="8543">
                  <c:v>1487.2</c:v>
                </c:pt>
                <c:pt idx="8544">
                  <c:v>1487</c:v>
                </c:pt>
                <c:pt idx="8545">
                  <c:v>1486.8</c:v>
                </c:pt>
                <c:pt idx="8546">
                  <c:v>1485.5</c:v>
                </c:pt>
                <c:pt idx="8547">
                  <c:v>1484.3</c:v>
                </c:pt>
                <c:pt idx="8548">
                  <c:v>1483.5</c:v>
                </c:pt>
                <c:pt idx="8549">
                  <c:v>1483.5</c:v>
                </c:pt>
                <c:pt idx="8550">
                  <c:v>1483.1</c:v>
                </c:pt>
                <c:pt idx="8551">
                  <c:v>1483</c:v>
                </c:pt>
                <c:pt idx="8552">
                  <c:v>1482.1</c:v>
                </c:pt>
                <c:pt idx="8553">
                  <c:v>1481.8</c:v>
                </c:pt>
                <c:pt idx="8554">
                  <c:v>1481.5</c:v>
                </c:pt>
                <c:pt idx="8555">
                  <c:v>1481.5</c:v>
                </c:pt>
                <c:pt idx="8556">
                  <c:v>1481.4</c:v>
                </c:pt>
                <c:pt idx="8557">
                  <c:v>1480.5</c:v>
                </c:pt>
                <c:pt idx="8558">
                  <c:v>1479.6</c:v>
                </c:pt>
                <c:pt idx="8559">
                  <c:v>1478.8</c:v>
                </c:pt>
                <c:pt idx="8560">
                  <c:v>1478.6</c:v>
                </c:pt>
                <c:pt idx="8561">
                  <c:v>1478.4</c:v>
                </c:pt>
                <c:pt idx="8562">
                  <c:v>1478.2</c:v>
                </c:pt>
                <c:pt idx="8563">
                  <c:v>1477.5</c:v>
                </c:pt>
                <c:pt idx="8564">
                  <c:v>1476.3</c:v>
                </c:pt>
                <c:pt idx="8565">
                  <c:v>1475.6</c:v>
                </c:pt>
                <c:pt idx="8566">
                  <c:v>1475.6</c:v>
                </c:pt>
                <c:pt idx="8567">
                  <c:v>1474.9</c:v>
                </c:pt>
                <c:pt idx="8568">
                  <c:v>1474.2</c:v>
                </c:pt>
                <c:pt idx="8569">
                  <c:v>1472.6</c:v>
                </c:pt>
                <c:pt idx="8570">
                  <c:v>1472.2</c:v>
                </c:pt>
                <c:pt idx="8571">
                  <c:v>1471.9</c:v>
                </c:pt>
                <c:pt idx="8572">
                  <c:v>1471.5</c:v>
                </c:pt>
                <c:pt idx="8573">
                  <c:v>1470</c:v>
                </c:pt>
                <c:pt idx="8574">
                  <c:v>1469.8</c:v>
                </c:pt>
                <c:pt idx="8575">
                  <c:v>1469.8</c:v>
                </c:pt>
                <c:pt idx="8576">
                  <c:v>1469.6</c:v>
                </c:pt>
                <c:pt idx="8577">
                  <c:v>1468.8</c:v>
                </c:pt>
                <c:pt idx="8578">
                  <c:v>1468</c:v>
                </c:pt>
                <c:pt idx="8579">
                  <c:v>1467.2</c:v>
                </c:pt>
                <c:pt idx="8580">
                  <c:v>1467</c:v>
                </c:pt>
                <c:pt idx="8581">
                  <c:v>1466.1</c:v>
                </c:pt>
                <c:pt idx="8582">
                  <c:v>1466</c:v>
                </c:pt>
                <c:pt idx="8583">
                  <c:v>1465.2</c:v>
                </c:pt>
                <c:pt idx="8584">
                  <c:v>1464.4</c:v>
                </c:pt>
                <c:pt idx="8585">
                  <c:v>1463.9</c:v>
                </c:pt>
                <c:pt idx="8586">
                  <c:v>1462.9</c:v>
                </c:pt>
                <c:pt idx="8587">
                  <c:v>1462.7</c:v>
                </c:pt>
                <c:pt idx="8588">
                  <c:v>1461.1</c:v>
                </c:pt>
                <c:pt idx="8589">
                  <c:v>1460.9</c:v>
                </c:pt>
                <c:pt idx="8590">
                  <c:v>1460.5</c:v>
                </c:pt>
                <c:pt idx="8591">
                  <c:v>1459.9</c:v>
                </c:pt>
                <c:pt idx="8592">
                  <c:v>1459.7</c:v>
                </c:pt>
                <c:pt idx="8593">
                  <c:v>1459.3</c:v>
                </c:pt>
                <c:pt idx="8594">
                  <c:v>1458.8</c:v>
                </c:pt>
                <c:pt idx="8595">
                  <c:v>1458.6</c:v>
                </c:pt>
                <c:pt idx="8596">
                  <c:v>1457.1</c:v>
                </c:pt>
                <c:pt idx="8597">
                  <c:v>1456.9</c:v>
                </c:pt>
                <c:pt idx="8598">
                  <c:v>1456.8</c:v>
                </c:pt>
                <c:pt idx="8599">
                  <c:v>1456.7</c:v>
                </c:pt>
                <c:pt idx="8600">
                  <c:v>1456.5</c:v>
                </c:pt>
                <c:pt idx="8601">
                  <c:v>1455.8</c:v>
                </c:pt>
                <c:pt idx="8602">
                  <c:v>1455.1</c:v>
                </c:pt>
                <c:pt idx="8603">
                  <c:v>1454.5</c:v>
                </c:pt>
                <c:pt idx="8604">
                  <c:v>1453.9</c:v>
                </c:pt>
                <c:pt idx="8605">
                  <c:v>1453.9</c:v>
                </c:pt>
                <c:pt idx="8606">
                  <c:v>1453</c:v>
                </c:pt>
                <c:pt idx="8607">
                  <c:v>1452.3</c:v>
                </c:pt>
                <c:pt idx="8608">
                  <c:v>1451.8</c:v>
                </c:pt>
                <c:pt idx="8609">
                  <c:v>1451.6</c:v>
                </c:pt>
                <c:pt idx="8610">
                  <c:v>1451.4</c:v>
                </c:pt>
                <c:pt idx="8611">
                  <c:v>1451.3</c:v>
                </c:pt>
                <c:pt idx="8612">
                  <c:v>1450.7</c:v>
                </c:pt>
                <c:pt idx="8613">
                  <c:v>1450.5</c:v>
                </c:pt>
                <c:pt idx="8614">
                  <c:v>1450.4</c:v>
                </c:pt>
                <c:pt idx="8615">
                  <c:v>1450.1</c:v>
                </c:pt>
                <c:pt idx="8616">
                  <c:v>1449.9</c:v>
                </c:pt>
                <c:pt idx="8617">
                  <c:v>1449.9</c:v>
                </c:pt>
                <c:pt idx="8618">
                  <c:v>1449.7</c:v>
                </c:pt>
                <c:pt idx="8619">
                  <c:v>1449.4</c:v>
                </c:pt>
                <c:pt idx="8620">
                  <c:v>1449</c:v>
                </c:pt>
                <c:pt idx="8621">
                  <c:v>1448.9</c:v>
                </c:pt>
                <c:pt idx="8622">
                  <c:v>1448.6</c:v>
                </c:pt>
                <c:pt idx="8623">
                  <c:v>1448.4</c:v>
                </c:pt>
                <c:pt idx="8624">
                  <c:v>1448.3</c:v>
                </c:pt>
                <c:pt idx="8625">
                  <c:v>1448.1</c:v>
                </c:pt>
                <c:pt idx="8626">
                  <c:v>1447.8</c:v>
                </c:pt>
                <c:pt idx="8627">
                  <c:v>1447.8</c:v>
                </c:pt>
                <c:pt idx="8628">
                  <c:v>1447.4</c:v>
                </c:pt>
                <c:pt idx="8629">
                  <c:v>1446.8</c:v>
                </c:pt>
                <c:pt idx="8630">
                  <c:v>1446.7</c:v>
                </c:pt>
                <c:pt idx="8631">
                  <c:v>1446.5</c:v>
                </c:pt>
                <c:pt idx="8632">
                  <c:v>1446.4</c:v>
                </c:pt>
                <c:pt idx="8633">
                  <c:v>1445.9</c:v>
                </c:pt>
                <c:pt idx="8634">
                  <c:v>1445.3</c:v>
                </c:pt>
                <c:pt idx="8635">
                  <c:v>1445.1</c:v>
                </c:pt>
                <c:pt idx="8636">
                  <c:v>1444.4</c:v>
                </c:pt>
                <c:pt idx="8637">
                  <c:v>1444.3</c:v>
                </c:pt>
                <c:pt idx="8638">
                  <c:v>1444.1</c:v>
                </c:pt>
                <c:pt idx="8639">
                  <c:v>1443.5</c:v>
                </c:pt>
                <c:pt idx="8640">
                  <c:v>1443.4</c:v>
                </c:pt>
                <c:pt idx="8641">
                  <c:v>1443</c:v>
                </c:pt>
                <c:pt idx="8642">
                  <c:v>1442.8</c:v>
                </c:pt>
                <c:pt idx="8643">
                  <c:v>1442.2</c:v>
                </c:pt>
                <c:pt idx="8644">
                  <c:v>1442</c:v>
                </c:pt>
                <c:pt idx="8645">
                  <c:v>1441.8</c:v>
                </c:pt>
                <c:pt idx="8646">
                  <c:v>1441.7</c:v>
                </c:pt>
                <c:pt idx="8647">
                  <c:v>1441.5</c:v>
                </c:pt>
                <c:pt idx="8648">
                  <c:v>1441.4</c:v>
                </c:pt>
                <c:pt idx="8649">
                  <c:v>1441</c:v>
                </c:pt>
                <c:pt idx="8650">
                  <c:v>1441</c:v>
                </c:pt>
                <c:pt idx="8651">
                  <c:v>1440.8</c:v>
                </c:pt>
                <c:pt idx="8652">
                  <c:v>1406.2</c:v>
                </c:pt>
                <c:pt idx="8653">
                  <c:v>1439.9</c:v>
                </c:pt>
                <c:pt idx="8654">
                  <c:v>1439.4</c:v>
                </c:pt>
                <c:pt idx="8655">
                  <c:v>1439.4</c:v>
                </c:pt>
                <c:pt idx="8656">
                  <c:v>1439.1</c:v>
                </c:pt>
                <c:pt idx="8657">
                  <c:v>1438.2</c:v>
                </c:pt>
                <c:pt idx="8658">
                  <c:v>1437.6</c:v>
                </c:pt>
                <c:pt idx="8659">
                  <c:v>1437.1</c:v>
                </c:pt>
                <c:pt idx="8660">
                  <c:v>1435.1</c:v>
                </c:pt>
                <c:pt idx="8661">
                  <c:v>1435.1</c:v>
                </c:pt>
                <c:pt idx="8662">
                  <c:v>1434.2</c:v>
                </c:pt>
                <c:pt idx="8663">
                  <c:v>1434.1</c:v>
                </c:pt>
                <c:pt idx="8664">
                  <c:v>1433.6</c:v>
                </c:pt>
                <c:pt idx="8665">
                  <c:v>1433.2</c:v>
                </c:pt>
                <c:pt idx="8666">
                  <c:v>1433.1</c:v>
                </c:pt>
                <c:pt idx="8667">
                  <c:v>1432.1</c:v>
                </c:pt>
                <c:pt idx="8668">
                  <c:v>1431.8</c:v>
                </c:pt>
                <c:pt idx="8669">
                  <c:v>1431.7</c:v>
                </c:pt>
                <c:pt idx="8670">
                  <c:v>1431</c:v>
                </c:pt>
                <c:pt idx="8671">
                  <c:v>1429.3</c:v>
                </c:pt>
                <c:pt idx="8672">
                  <c:v>1428.9</c:v>
                </c:pt>
                <c:pt idx="8673">
                  <c:v>1428.6</c:v>
                </c:pt>
                <c:pt idx="8674">
                  <c:v>1428.6</c:v>
                </c:pt>
                <c:pt idx="8675">
                  <c:v>1428.4</c:v>
                </c:pt>
                <c:pt idx="8676">
                  <c:v>1428</c:v>
                </c:pt>
                <c:pt idx="8677">
                  <c:v>1427.2</c:v>
                </c:pt>
                <c:pt idx="8678">
                  <c:v>1427</c:v>
                </c:pt>
                <c:pt idx="8679">
                  <c:v>1426.8</c:v>
                </c:pt>
                <c:pt idx="8680">
                  <c:v>1426.7</c:v>
                </c:pt>
                <c:pt idx="8681">
                  <c:v>1426.6</c:v>
                </c:pt>
                <c:pt idx="8682">
                  <c:v>1426.5</c:v>
                </c:pt>
                <c:pt idx="8683">
                  <c:v>1426.5</c:v>
                </c:pt>
                <c:pt idx="8684">
                  <c:v>1426.3</c:v>
                </c:pt>
                <c:pt idx="8685">
                  <c:v>1425.8</c:v>
                </c:pt>
                <c:pt idx="8686">
                  <c:v>1425.7</c:v>
                </c:pt>
                <c:pt idx="8687">
                  <c:v>1425.7</c:v>
                </c:pt>
                <c:pt idx="8688">
                  <c:v>1425.3</c:v>
                </c:pt>
                <c:pt idx="8689">
                  <c:v>1424.8</c:v>
                </c:pt>
                <c:pt idx="8690">
                  <c:v>1424.3</c:v>
                </c:pt>
                <c:pt idx="8691">
                  <c:v>1423.8</c:v>
                </c:pt>
                <c:pt idx="8692">
                  <c:v>1423.7</c:v>
                </c:pt>
                <c:pt idx="8693">
                  <c:v>1422.6</c:v>
                </c:pt>
                <c:pt idx="8694">
                  <c:v>1422.1</c:v>
                </c:pt>
                <c:pt idx="8695">
                  <c:v>1421.4</c:v>
                </c:pt>
                <c:pt idx="8696">
                  <c:v>1421.1</c:v>
                </c:pt>
                <c:pt idx="8697">
                  <c:v>1420.8</c:v>
                </c:pt>
                <c:pt idx="8698">
                  <c:v>1420.5</c:v>
                </c:pt>
                <c:pt idx="8699">
                  <c:v>1420.5</c:v>
                </c:pt>
                <c:pt idx="8700">
                  <c:v>1420.4</c:v>
                </c:pt>
                <c:pt idx="8701">
                  <c:v>1420.3</c:v>
                </c:pt>
                <c:pt idx="8702">
                  <c:v>1419.9</c:v>
                </c:pt>
                <c:pt idx="8703">
                  <c:v>1419.5</c:v>
                </c:pt>
                <c:pt idx="8704">
                  <c:v>1419.4</c:v>
                </c:pt>
                <c:pt idx="8705">
                  <c:v>1419.2</c:v>
                </c:pt>
                <c:pt idx="8706">
                  <c:v>1419.1</c:v>
                </c:pt>
                <c:pt idx="8707">
                  <c:v>1418.9</c:v>
                </c:pt>
                <c:pt idx="8708">
                  <c:v>1418.6</c:v>
                </c:pt>
                <c:pt idx="8709">
                  <c:v>1418.5</c:v>
                </c:pt>
                <c:pt idx="8710">
                  <c:v>1417.7</c:v>
                </c:pt>
                <c:pt idx="8711">
                  <c:v>1416.4</c:v>
                </c:pt>
                <c:pt idx="8712">
                  <c:v>1416.2</c:v>
                </c:pt>
                <c:pt idx="8713">
                  <c:v>1416</c:v>
                </c:pt>
                <c:pt idx="8714">
                  <c:v>1415.8</c:v>
                </c:pt>
                <c:pt idx="8715">
                  <c:v>1415.3</c:v>
                </c:pt>
                <c:pt idx="8716">
                  <c:v>1414.7</c:v>
                </c:pt>
                <c:pt idx="8717">
                  <c:v>1414.6</c:v>
                </c:pt>
                <c:pt idx="8718">
                  <c:v>1414</c:v>
                </c:pt>
                <c:pt idx="8719">
                  <c:v>1413</c:v>
                </c:pt>
                <c:pt idx="8720">
                  <c:v>1412.4</c:v>
                </c:pt>
                <c:pt idx="8721">
                  <c:v>1412.4</c:v>
                </c:pt>
                <c:pt idx="8722">
                  <c:v>1412.2</c:v>
                </c:pt>
                <c:pt idx="8723">
                  <c:v>1411.7</c:v>
                </c:pt>
                <c:pt idx="8724">
                  <c:v>1411.5</c:v>
                </c:pt>
                <c:pt idx="8725">
                  <c:v>1411.3</c:v>
                </c:pt>
                <c:pt idx="8726">
                  <c:v>1410.7</c:v>
                </c:pt>
                <c:pt idx="8727">
                  <c:v>1410.6</c:v>
                </c:pt>
                <c:pt idx="8728">
                  <c:v>1410.2</c:v>
                </c:pt>
                <c:pt idx="8729">
                  <c:v>1409.9</c:v>
                </c:pt>
                <c:pt idx="8730">
                  <c:v>1408.7</c:v>
                </c:pt>
                <c:pt idx="8731">
                  <c:v>1408.4</c:v>
                </c:pt>
                <c:pt idx="8732">
                  <c:v>1408.2</c:v>
                </c:pt>
                <c:pt idx="8733">
                  <c:v>1407.2</c:v>
                </c:pt>
                <c:pt idx="8734">
                  <c:v>1406.8</c:v>
                </c:pt>
                <c:pt idx="8735">
                  <c:v>1405.9</c:v>
                </c:pt>
                <c:pt idx="8736">
                  <c:v>1405.9</c:v>
                </c:pt>
                <c:pt idx="8737">
                  <c:v>1405.9</c:v>
                </c:pt>
                <c:pt idx="8738">
                  <c:v>1405.6</c:v>
                </c:pt>
                <c:pt idx="8739">
                  <c:v>1404.6</c:v>
                </c:pt>
                <c:pt idx="8740">
                  <c:v>1404.2</c:v>
                </c:pt>
                <c:pt idx="8741">
                  <c:v>1403.2</c:v>
                </c:pt>
                <c:pt idx="8742">
                  <c:v>1403</c:v>
                </c:pt>
                <c:pt idx="8743">
                  <c:v>1402.8</c:v>
                </c:pt>
                <c:pt idx="8744">
                  <c:v>1402.6</c:v>
                </c:pt>
                <c:pt idx="8745">
                  <c:v>1402.5</c:v>
                </c:pt>
                <c:pt idx="8746">
                  <c:v>1402</c:v>
                </c:pt>
                <c:pt idx="8747">
                  <c:v>1400.8</c:v>
                </c:pt>
                <c:pt idx="8748">
                  <c:v>1400.1</c:v>
                </c:pt>
                <c:pt idx="8749">
                  <c:v>1400</c:v>
                </c:pt>
                <c:pt idx="8750">
                  <c:v>1400</c:v>
                </c:pt>
                <c:pt idx="8751">
                  <c:v>1399.8</c:v>
                </c:pt>
                <c:pt idx="8752">
                  <c:v>1399.7</c:v>
                </c:pt>
                <c:pt idx="8753">
                  <c:v>1399.1</c:v>
                </c:pt>
                <c:pt idx="8754">
                  <c:v>1399</c:v>
                </c:pt>
                <c:pt idx="8755">
                  <c:v>1398.7</c:v>
                </c:pt>
                <c:pt idx="8756">
                  <c:v>1397.3</c:v>
                </c:pt>
                <c:pt idx="8757">
                  <c:v>1397.1</c:v>
                </c:pt>
                <c:pt idx="8758">
                  <c:v>1396.9</c:v>
                </c:pt>
                <c:pt idx="8759">
                  <c:v>1396.9</c:v>
                </c:pt>
                <c:pt idx="8760">
                  <c:v>1396.1</c:v>
                </c:pt>
                <c:pt idx="8761">
                  <c:v>1395.8</c:v>
                </c:pt>
                <c:pt idx="8762">
                  <c:v>1395.7</c:v>
                </c:pt>
                <c:pt idx="8763">
                  <c:v>1395.7</c:v>
                </c:pt>
                <c:pt idx="8764">
                  <c:v>1395.6</c:v>
                </c:pt>
                <c:pt idx="8765">
                  <c:v>1395.4</c:v>
                </c:pt>
                <c:pt idx="8766">
                  <c:v>1394.9</c:v>
                </c:pt>
                <c:pt idx="8767">
                  <c:v>1394.8</c:v>
                </c:pt>
                <c:pt idx="8768">
                  <c:v>1394.7</c:v>
                </c:pt>
                <c:pt idx="8769">
                  <c:v>1394.6</c:v>
                </c:pt>
                <c:pt idx="8770">
                  <c:v>1394.4</c:v>
                </c:pt>
                <c:pt idx="8771">
                  <c:v>1394</c:v>
                </c:pt>
                <c:pt idx="8772">
                  <c:v>1393.8</c:v>
                </c:pt>
                <c:pt idx="8773">
                  <c:v>1393.4</c:v>
                </c:pt>
                <c:pt idx="8774">
                  <c:v>1393.4</c:v>
                </c:pt>
                <c:pt idx="8775">
                  <c:v>1393.2</c:v>
                </c:pt>
                <c:pt idx="8776">
                  <c:v>1392.8</c:v>
                </c:pt>
                <c:pt idx="8777">
                  <c:v>1392.4</c:v>
                </c:pt>
                <c:pt idx="8778">
                  <c:v>1391.9</c:v>
                </c:pt>
                <c:pt idx="8779">
                  <c:v>1391.8</c:v>
                </c:pt>
                <c:pt idx="8780">
                  <c:v>1391.6</c:v>
                </c:pt>
                <c:pt idx="8781">
                  <c:v>1391.5</c:v>
                </c:pt>
                <c:pt idx="8782">
                  <c:v>1390.6</c:v>
                </c:pt>
                <c:pt idx="8783">
                  <c:v>1390.5</c:v>
                </c:pt>
                <c:pt idx="8784">
                  <c:v>1390.3</c:v>
                </c:pt>
                <c:pt idx="8785">
                  <c:v>1389.7</c:v>
                </c:pt>
                <c:pt idx="8786">
                  <c:v>1389.6</c:v>
                </c:pt>
                <c:pt idx="8787">
                  <c:v>1389.5</c:v>
                </c:pt>
                <c:pt idx="8788">
                  <c:v>1389.3</c:v>
                </c:pt>
                <c:pt idx="8789">
                  <c:v>1388</c:v>
                </c:pt>
                <c:pt idx="8790">
                  <c:v>1386.2</c:v>
                </c:pt>
                <c:pt idx="8791">
                  <c:v>1385.6</c:v>
                </c:pt>
                <c:pt idx="8792">
                  <c:v>1384.8</c:v>
                </c:pt>
                <c:pt idx="8793">
                  <c:v>1384.5</c:v>
                </c:pt>
                <c:pt idx="8794">
                  <c:v>1383.8</c:v>
                </c:pt>
                <c:pt idx="8795">
                  <c:v>1383.4</c:v>
                </c:pt>
                <c:pt idx="8796">
                  <c:v>1383.3</c:v>
                </c:pt>
                <c:pt idx="8797">
                  <c:v>1382.8</c:v>
                </c:pt>
                <c:pt idx="8798">
                  <c:v>1382.6</c:v>
                </c:pt>
                <c:pt idx="8799">
                  <c:v>1382</c:v>
                </c:pt>
                <c:pt idx="8800">
                  <c:v>1381.4</c:v>
                </c:pt>
                <c:pt idx="8801">
                  <c:v>1380.9</c:v>
                </c:pt>
                <c:pt idx="8802">
                  <c:v>1380.5</c:v>
                </c:pt>
                <c:pt idx="8803">
                  <c:v>1380</c:v>
                </c:pt>
                <c:pt idx="8804">
                  <c:v>1379.8</c:v>
                </c:pt>
                <c:pt idx="8805">
                  <c:v>1377.1</c:v>
                </c:pt>
                <c:pt idx="8806">
                  <c:v>1375.8</c:v>
                </c:pt>
                <c:pt idx="8807">
                  <c:v>1375.6</c:v>
                </c:pt>
                <c:pt idx="8808">
                  <c:v>1375.2</c:v>
                </c:pt>
                <c:pt idx="8809">
                  <c:v>1375.2</c:v>
                </c:pt>
                <c:pt idx="8810">
                  <c:v>1374.6</c:v>
                </c:pt>
                <c:pt idx="8811">
                  <c:v>1374.6</c:v>
                </c:pt>
                <c:pt idx="8812">
                  <c:v>1373.3</c:v>
                </c:pt>
                <c:pt idx="8813">
                  <c:v>1372.3</c:v>
                </c:pt>
                <c:pt idx="8814">
                  <c:v>1372.2</c:v>
                </c:pt>
                <c:pt idx="8815">
                  <c:v>1372.1</c:v>
                </c:pt>
                <c:pt idx="8816">
                  <c:v>1371.4</c:v>
                </c:pt>
                <c:pt idx="8817">
                  <c:v>1371.2</c:v>
                </c:pt>
                <c:pt idx="8818">
                  <c:v>1370.8</c:v>
                </c:pt>
                <c:pt idx="8819">
                  <c:v>1370.6</c:v>
                </c:pt>
                <c:pt idx="8820">
                  <c:v>1370.4</c:v>
                </c:pt>
                <c:pt idx="8821">
                  <c:v>1370.3</c:v>
                </c:pt>
                <c:pt idx="8822">
                  <c:v>1370.3</c:v>
                </c:pt>
                <c:pt idx="8823">
                  <c:v>1369.8</c:v>
                </c:pt>
                <c:pt idx="8824">
                  <c:v>1369.6</c:v>
                </c:pt>
                <c:pt idx="8825">
                  <c:v>1369.6</c:v>
                </c:pt>
                <c:pt idx="8826">
                  <c:v>1368.9</c:v>
                </c:pt>
                <c:pt idx="8827">
                  <c:v>1368.6</c:v>
                </c:pt>
                <c:pt idx="8828">
                  <c:v>1368.1</c:v>
                </c:pt>
                <c:pt idx="8829">
                  <c:v>1367.9</c:v>
                </c:pt>
                <c:pt idx="8830">
                  <c:v>1367.1</c:v>
                </c:pt>
                <c:pt idx="8831">
                  <c:v>1365.5</c:v>
                </c:pt>
                <c:pt idx="8832">
                  <c:v>1365.1</c:v>
                </c:pt>
                <c:pt idx="8833">
                  <c:v>1364.8</c:v>
                </c:pt>
                <c:pt idx="8834">
                  <c:v>1364.2</c:v>
                </c:pt>
                <c:pt idx="8835">
                  <c:v>1364.2</c:v>
                </c:pt>
                <c:pt idx="8836">
                  <c:v>1363.3</c:v>
                </c:pt>
                <c:pt idx="8837">
                  <c:v>1362.4</c:v>
                </c:pt>
                <c:pt idx="8838">
                  <c:v>1362.1</c:v>
                </c:pt>
                <c:pt idx="8839">
                  <c:v>1361.7</c:v>
                </c:pt>
                <c:pt idx="8840">
                  <c:v>1361.6</c:v>
                </c:pt>
                <c:pt idx="8841">
                  <c:v>1361.2</c:v>
                </c:pt>
                <c:pt idx="8842">
                  <c:v>1360.2</c:v>
                </c:pt>
                <c:pt idx="8843">
                  <c:v>1359.9</c:v>
                </c:pt>
                <c:pt idx="8844">
                  <c:v>1359.7</c:v>
                </c:pt>
                <c:pt idx="8845">
                  <c:v>1359.6</c:v>
                </c:pt>
                <c:pt idx="8846">
                  <c:v>1359.4</c:v>
                </c:pt>
                <c:pt idx="8847">
                  <c:v>1358.1</c:v>
                </c:pt>
                <c:pt idx="8848">
                  <c:v>1357.8</c:v>
                </c:pt>
                <c:pt idx="8849">
                  <c:v>1357.8</c:v>
                </c:pt>
                <c:pt idx="8850">
                  <c:v>1357.6</c:v>
                </c:pt>
                <c:pt idx="8851">
                  <c:v>1357.6</c:v>
                </c:pt>
                <c:pt idx="8852">
                  <c:v>1357.4</c:v>
                </c:pt>
                <c:pt idx="8853">
                  <c:v>1357.1</c:v>
                </c:pt>
                <c:pt idx="8854">
                  <c:v>1357</c:v>
                </c:pt>
                <c:pt idx="8855">
                  <c:v>1356.7</c:v>
                </c:pt>
                <c:pt idx="8856">
                  <c:v>1356.7</c:v>
                </c:pt>
                <c:pt idx="8857">
                  <c:v>1356.4</c:v>
                </c:pt>
                <c:pt idx="8858">
                  <c:v>1355.8</c:v>
                </c:pt>
                <c:pt idx="8859">
                  <c:v>1355.8</c:v>
                </c:pt>
                <c:pt idx="8860">
                  <c:v>1355.4</c:v>
                </c:pt>
                <c:pt idx="8861">
                  <c:v>1355.3</c:v>
                </c:pt>
                <c:pt idx="8862">
                  <c:v>1355</c:v>
                </c:pt>
                <c:pt idx="8863">
                  <c:v>1353.9</c:v>
                </c:pt>
                <c:pt idx="8864">
                  <c:v>1353.5</c:v>
                </c:pt>
                <c:pt idx="8865">
                  <c:v>1352</c:v>
                </c:pt>
                <c:pt idx="8866">
                  <c:v>1351</c:v>
                </c:pt>
                <c:pt idx="8867">
                  <c:v>1350</c:v>
                </c:pt>
                <c:pt idx="8868">
                  <c:v>1349.4</c:v>
                </c:pt>
                <c:pt idx="8869">
                  <c:v>1348.8</c:v>
                </c:pt>
                <c:pt idx="8870">
                  <c:v>1348.4</c:v>
                </c:pt>
                <c:pt idx="8871">
                  <c:v>1348.3</c:v>
                </c:pt>
                <c:pt idx="8872">
                  <c:v>1347.1</c:v>
                </c:pt>
                <c:pt idx="8873">
                  <c:v>1347</c:v>
                </c:pt>
                <c:pt idx="8874">
                  <c:v>1346.5</c:v>
                </c:pt>
                <c:pt idx="8875">
                  <c:v>1346.4</c:v>
                </c:pt>
                <c:pt idx="8876">
                  <c:v>1346.1</c:v>
                </c:pt>
                <c:pt idx="8877">
                  <c:v>1345.7</c:v>
                </c:pt>
                <c:pt idx="8878">
                  <c:v>1345.5</c:v>
                </c:pt>
                <c:pt idx="8879">
                  <c:v>1344.6</c:v>
                </c:pt>
                <c:pt idx="8880">
                  <c:v>1344.5</c:v>
                </c:pt>
                <c:pt idx="8881">
                  <c:v>1343.7</c:v>
                </c:pt>
                <c:pt idx="8882">
                  <c:v>1343.4</c:v>
                </c:pt>
                <c:pt idx="8883">
                  <c:v>1342.6</c:v>
                </c:pt>
                <c:pt idx="8884">
                  <c:v>1341.8</c:v>
                </c:pt>
                <c:pt idx="8885">
                  <c:v>1341.4</c:v>
                </c:pt>
                <c:pt idx="8886">
                  <c:v>1341.3</c:v>
                </c:pt>
                <c:pt idx="8887">
                  <c:v>1341.3</c:v>
                </c:pt>
                <c:pt idx="8888">
                  <c:v>1341.1</c:v>
                </c:pt>
                <c:pt idx="8889">
                  <c:v>1341</c:v>
                </c:pt>
                <c:pt idx="8890">
                  <c:v>1340.3</c:v>
                </c:pt>
                <c:pt idx="8891">
                  <c:v>1339.6</c:v>
                </c:pt>
                <c:pt idx="8892">
                  <c:v>1339.4</c:v>
                </c:pt>
                <c:pt idx="8893">
                  <c:v>1339.3</c:v>
                </c:pt>
                <c:pt idx="8894">
                  <c:v>1338.9</c:v>
                </c:pt>
                <c:pt idx="8895">
                  <c:v>1338.7</c:v>
                </c:pt>
                <c:pt idx="8896">
                  <c:v>1338.5</c:v>
                </c:pt>
                <c:pt idx="8897">
                  <c:v>1338.2</c:v>
                </c:pt>
                <c:pt idx="8898">
                  <c:v>1337.6</c:v>
                </c:pt>
                <c:pt idx="8899">
                  <c:v>1337.5</c:v>
                </c:pt>
                <c:pt idx="8900">
                  <c:v>1337.4</c:v>
                </c:pt>
                <c:pt idx="8901">
                  <c:v>1336.9</c:v>
                </c:pt>
                <c:pt idx="8902">
                  <c:v>1335.8</c:v>
                </c:pt>
                <c:pt idx="8903">
                  <c:v>1334.9</c:v>
                </c:pt>
                <c:pt idx="8904">
                  <c:v>1333.7</c:v>
                </c:pt>
                <c:pt idx="8905">
                  <c:v>1333.6</c:v>
                </c:pt>
                <c:pt idx="8906">
                  <c:v>1333.4</c:v>
                </c:pt>
                <c:pt idx="8907">
                  <c:v>1333.2</c:v>
                </c:pt>
                <c:pt idx="8908">
                  <c:v>1333.2</c:v>
                </c:pt>
                <c:pt idx="8909">
                  <c:v>1332.1</c:v>
                </c:pt>
                <c:pt idx="8910">
                  <c:v>1332</c:v>
                </c:pt>
                <c:pt idx="8911">
                  <c:v>1331.8</c:v>
                </c:pt>
                <c:pt idx="8912">
                  <c:v>1331.7</c:v>
                </c:pt>
                <c:pt idx="8913">
                  <c:v>1331.7</c:v>
                </c:pt>
                <c:pt idx="8914">
                  <c:v>1331.5</c:v>
                </c:pt>
                <c:pt idx="8915">
                  <c:v>1331.4</c:v>
                </c:pt>
                <c:pt idx="8916">
                  <c:v>1331.2</c:v>
                </c:pt>
                <c:pt idx="8917">
                  <c:v>1331.1</c:v>
                </c:pt>
                <c:pt idx="8918">
                  <c:v>1330.2</c:v>
                </c:pt>
                <c:pt idx="8919">
                  <c:v>1330.1</c:v>
                </c:pt>
                <c:pt idx="8920">
                  <c:v>1329.6</c:v>
                </c:pt>
                <c:pt idx="8921">
                  <c:v>1329.4</c:v>
                </c:pt>
                <c:pt idx="8922">
                  <c:v>1329.3</c:v>
                </c:pt>
                <c:pt idx="8923">
                  <c:v>1328.3</c:v>
                </c:pt>
                <c:pt idx="8924">
                  <c:v>1328.1</c:v>
                </c:pt>
                <c:pt idx="8925">
                  <c:v>1327.4</c:v>
                </c:pt>
                <c:pt idx="8926">
                  <c:v>1327.4</c:v>
                </c:pt>
                <c:pt idx="8927">
                  <c:v>1326.6</c:v>
                </c:pt>
                <c:pt idx="8928">
                  <c:v>1325</c:v>
                </c:pt>
                <c:pt idx="8929">
                  <c:v>1324.7</c:v>
                </c:pt>
                <c:pt idx="8930">
                  <c:v>1324.2</c:v>
                </c:pt>
                <c:pt idx="8931">
                  <c:v>1323.9</c:v>
                </c:pt>
                <c:pt idx="8932">
                  <c:v>1323.2</c:v>
                </c:pt>
                <c:pt idx="8933">
                  <c:v>1322.1</c:v>
                </c:pt>
                <c:pt idx="8934">
                  <c:v>1321.8</c:v>
                </c:pt>
                <c:pt idx="8935">
                  <c:v>1321.4</c:v>
                </c:pt>
                <c:pt idx="8936">
                  <c:v>1321</c:v>
                </c:pt>
                <c:pt idx="8937">
                  <c:v>1320.6</c:v>
                </c:pt>
                <c:pt idx="8938">
                  <c:v>1320.2</c:v>
                </c:pt>
                <c:pt idx="8939">
                  <c:v>1319.9</c:v>
                </c:pt>
                <c:pt idx="8940">
                  <c:v>1319.3</c:v>
                </c:pt>
                <c:pt idx="8941">
                  <c:v>1318.8</c:v>
                </c:pt>
                <c:pt idx="8942">
                  <c:v>1318.7</c:v>
                </c:pt>
                <c:pt idx="8943">
                  <c:v>1318.6</c:v>
                </c:pt>
                <c:pt idx="8944">
                  <c:v>1318.5</c:v>
                </c:pt>
                <c:pt idx="8945">
                  <c:v>1318</c:v>
                </c:pt>
                <c:pt idx="8946">
                  <c:v>1317.7</c:v>
                </c:pt>
                <c:pt idx="8947">
                  <c:v>1317.5</c:v>
                </c:pt>
                <c:pt idx="8948">
                  <c:v>1317.3</c:v>
                </c:pt>
                <c:pt idx="8949">
                  <c:v>1317.3</c:v>
                </c:pt>
                <c:pt idx="8950">
                  <c:v>1316.7</c:v>
                </c:pt>
                <c:pt idx="8951">
                  <c:v>1316.6</c:v>
                </c:pt>
                <c:pt idx="8952">
                  <c:v>1316.5</c:v>
                </c:pt>
                <c:pt idx="8953">
                  <c:v>1315.8</c:v>
                </c:pt>
                <c:pt idx="8954">
                  <c:v>1315.7</c:v>
                </c:pt>
                <c:pt idx="8955">
                  <c:v>1314.3</c:v>
                </c:pt>
                <c:pt idx="8956">
                  <c:v>1313.3</c:v>
                </c:pt>
                <c:pt idx="8957">
                  <c:v>1313.2</c:v>
                </c:pt>
                <c:pt idx="8958">
                  <c:v>1312.8</c:v>
                </c:pt>
                <c:pt idx="8959">
                  <c:v>1312.2</c:v>
                </c:pt>
                <c:pt idx="8960">
                  <c:v>1312.2</c:v>
                </c:pt>
                <c:pt idx="8961">
                  <c:v>1312.1</c:v>
                </c:pt>
                <c:pt idx="8962">
                  <c:v>1312</c:v>
                </c:pt>
                <c:pt idx="8963">
                  <c:v>1311.9</c:v>
                </c:pt>
                <c:pt idx="8964">
                  <c:v>1311.4</c:v>
                </c:pt>
                <c:pt idx="8965">
                  <c:v>1311</c:v>
                </c:pt>
                <c:pt idx="8966">
                  <c:v>1310.2</c:v>
                </c:pt>
                <c:pt idx="8967">
                  <c:v>1309.5</c:v>
                </c:pt>
                <c:pt idx="8968">
                  <c:v>1309.0999999999999</c:v>
                </c:pt>
                <c:pt idx="8969">
                  <c:v>1308.4000000000001</c:v>
                </c:pt>
                <c:pt idx="8970">
                  <c:v>1308.2</c:v>
                </c:pt>
                <c:pt idx="8971">
                  <c:v>1307.5</c:v>
                </c:pt>
                <c:pt idx="8972">
                  <c:v>1307.2</c:v>
                </c:pt>
                <c:pt idx="8973">
                  <c:v>1307.2</c:v>
                </c:pt>
                <c:pt idx="8974">
                  <c:v>1307</c:v>
                </c:pt>
                <c:pt idx="8975">
                  <c:v>1307</c:v>
                </c:pt>
                <c:pt idx="8976">
                  <c:v>1306.9000000000001</c:v>
                </c:pt>
                <c:pt idx="8977">
                  <c:v>1306.8</c:v>
                </c:pt>
                <c:pt idx="8978">
                  <c:v>1306.8</c:v>
                </c:pt>
                <c:pt idx="8979">
                  <c:v>1306.5</c:v>
                </c:pt>
                <c:pt idx="8980">
                  <c:v>1306.4000000000001</c:v>
                </c:pt>
                <c:pt idx="8981">
                  <c:v>1306</c:v>
                </c:pt>
                <c:pt idx="8982">
                  <c:v>1305.9000000000001</c:v>
                </c:pt>
                <c:pt idx="8983">
                  <c:v>1305.9000000000001</c:v>
                </c:pt>
                <c:pt idx="8984">
                  <c:v>1305.9000000000001</c:v>
                </c:pt>
                <c:pt idx="8985">
                  <c:v>1305.5999999999999</c:v>
                </c:pt>
                <c:pt idx="8986">
                  <c:v>1305.3</c:v>
                </c:pt>
                <c:pt idx="8987">
                  <c:v>1305.2</c:v>
                </c:pt>
                <c:pt idx="8988">
                  <c:v>1305</c:v>
                </c:pt>
                <c:pt idx="8989">
                  <c:v>1304.8</c:v>
                </c:pt>
                <c:pt idx="8990">
                  <c:v>1304.3</c:v>
                </c:pt>
                <c:pt idx="8991">
                  <c:v>1304.3</c:v>
                </c:pt>
                <c:pt idx="8992">
                  <c:v>1303.9000000000001</c:v>
                </c:pt>
                <c:pt idx="8993">
                  <c:v>1303.8</c:v>
                </c:pt>
                <c:pt idx="8994">
                  <c:v>1303.5999999999999</c:v>
                </c:pt>
                <c:pt idx="8995">
                  <c:v>1303.3</c:v>
                </c:pt>
                <c:pt idx="8996">
                  <c:v>1303.2</c:v>
                </c:pt>
                <c:pt idx="8997">
                  <c:v>1303</c:v>
                </c:pt>
                <c:pt idx="8998">
                  <c:v>1301.9000000000001</c:v>
                </c:pt>
                <c:pt idx="8999">
                  <c:v>1301.8</c:v>
                </c:pt>
                <c:pt idx="9000">
                  <c:v>1301.8</c:v>
                </c:pt>
                <c:pt idx="9001">
                  <c:v>1300.0999999999999</c:v>
                </c:pt>
                <c:pt idx="9002">
                  <c:v>1299.4000000000001</c:v>
                </c:pt>
                <c:pt idx="9003">
                  <c:v>1299.0999999999999</c:v>
                </c:pt>
                <c:pt idx="9004">
                  <c:v>1299</c:v>
                </c:pt>
                <c:pt idx="9005">
                  <c:v>1297.8</c:v>
                </c:pt>
                <c:pt idx="9006">
                  <c:v>1297.3</c:v>
                </c:pt>
                <c:pt idx="9007">
                  <c:v>1297.0999999999999</c:v>
                </c:pt>
                <c:pt idx="9008">
                  <c:v>1297</c:v>
                </c:pt>
                <c:pt idx="9009">
                  <c:v>1296.7</c:v>
                </c:pt>
                <c:pt idx="9010">
                  <c:v>1296.5</c:v>
                </c:pt>
                <c:pt idx="9011">
                  <c:v>1296.3</c:v>
                </c:pt>
                <c:pt idx="9012">
                  <c:v>1295.7</c:v>
                </c:pt>
                <c:pt idx="9013">
                  <c:v>1295.5999999999999</c:v>
                </c:pt>
                <c:pt idx="9014">
                  <c:v>1295.5</c:v>
                </c:pt>
                <c:pt idx="9015">
                  <c:v>1295.3</c:v>
                </c:pt>
                <c:pt idx="9016">
                  <c:v>1295.0999999999999</c:v>
                </c:pt>
                <c:pt idx="9017">
                  <c:v>1295</c:v>
                </c:pt>
                <c:pt idx="9018">
                  <c:v>1295</c:v>
                </c:pt>
                <c:pt idx="9019">
                  <c:v>1294.9000000000001</c:v>
                </c:pt>
                <c:pt idx="9020">
                  <c:v>1294.9000000000001</c:v>
                </c:pt>
                <c:pt idx="9021">
                  <c:v>1293.0999999999999</c:v>
                </c:pt>
                <c:pt idx="9022">
                  <c:v>1293</c:v>
                </c:pt>
                <c:pt idx="9023">
                  <c:v>1292.9000000000001</c:v>
                </c:pt>
                <c:pt idx="9024">
                  <c:v>1292.8</c:v>
                </c:pt>
                <c:pt idx="9025">
                  <c:v>1291.5999999999999</c:v>
                </c:pt>
                <c:pt idx="9026">
                  <c:v>1291.2</c:v>
                </c:pt>
                <c:pt idx="9027">
                  <c:v>1290.5999999999999</c:v>
                </c:pt>
                <c:pt idx="9028">
                  <c:v>1290.3</c:v>
                </c:pt>
                <c:pt idx="9029">
                  <c:v>1290.3</c:v>
                </c:pt>
                <c:pt idx="9030">
                  <c:v>1289.9000000000001</c:v>
                </c:pt>
                <c:pt idx="9031">
                  <c:v>1289</c:v>
                </c:pt>
                <c:pt idx="9032">
                  <c:v>1288.9000000000001</c:v>
                </c:pt>
                <c:pt idx="9033">
                  <c:v>1288.4000000000001</c:v>
                </c:pt>
                <c:pt idx="9034">
                  <c:v>1288.3</c:v>
                </c:pt>
                <c:pt idx="9035">
                  <c:v>1288</c:v>
                </c:pt>
                <c:pt idx="9036">
                  <c:v>1287.7</c:v>
                </c:pt>
                <c:pt idx="9037">
                  <c:v>1287.5999999999999</c:v>
                </c:pt>
                <c:pt idx="9038">
                  <c:v>1286.4000000000001</c:v>
                </c:pt>
                <c:pt idx="9039">
                  <c:v>1286.3</c:v>
                </c:pt>
                <c:pt idx="9040">
                  <c:v>1286.2</c:v>
                </c:pt>
                <c:pt idx="9041">
                  <c:v>1286.2</c:v>
                </c:pt>
                <c:pt idx="9042">
                  <c:v>1285.8</c:v>
                </c:pt>
                <c:pt idx="9043">
                  <c:v>1285</c:v>
                </c:pt>
                <c:pt idx="9044">
                  <c:v>1284.5</c:v>
                </c:pt>
                <c:pt idx="9045">
                  <c:v>1283.9000000000001</c:v>
                </c:pt>
                <c:pt idx="9046">
                  <c:v>1283.5</c:v>
                </c:pt>
                <c:pt idx="9047">
                  <c:v>1283.2</c:v>
                </c:pt>
                <c:pt idx="9048">
                  <c:v>1281.8</c:v>
                </c:pt>
                <c:pt idx="9049">
                  <c:v>1281.8</c:v>
                </c:pt>
                <c:pt idx="9050">
                  <c:v>1281.0999999999999</c:v>
                </c:pt>
                <c:pt idx="9051">
                  <c:v>1280.5</c:v>
                </c:pt>
                <c:pt idx="9052">
                  <c:v>1280.3</c:v>
                </c:pt>
                <c:pt idx="9053">
                  <c:v>1279.2</c:v>
                </c:pt>
                <c:pt idx="9054">
                  <c:v>1278.3</c:v>
                </c:pt>
                <c:pt idx="9055">
                  <c:v>1277.8</c:v>
                </c:pt>
                <c:pt idx="9056">
                  <c:v>1277.5</c:v>
                </c:pt>
                <c:pt idx="9057">
                  <c:v>1277.4000000000001</c:v>
                </c:pt>
                <c:pt idx="9058">
                  <c:v>1277.3</c:v>
                </c:pt>
                <c:pt idx="9059">
                  <c:v>1276.0999999999999</c:v>
                </c:pt>
                <c:pt idx="9060">
                  <c:v>1275.7</c:v>
                </c:pt>
                <c:pt idx="9061">
                  <c:v>1275.5999999999999</c:v>
                </c:pt>
                <c:pt idx="9062">
                  <c:v>1275.4000000000001</c:v>
                </c:pt>
                <c:pt idx="9063">
                  <c:v>1275.4000000000001</c:v>
                </c:pt>
                <c:pt idx="9064">
                  <c:v>1274.7</c:v>
                </c:pt>
                <c:pt idx="9065">
                  <c:v>1273.4000000000001</c:v>
                </c:pt>
                <c:pt idx="9066">
                  <c:v>1273.3</c:v>
                </c:pt>
                <c:pt idx="9067">
                  <c:v>1272.5999999999999</c:v>
                </c:pt>
                <c:pt idx="9068">
                  <c:v>1272.2</c:v>
                </c:pt>
                <c:pt idx="9069">
                  <c:v>1271.5</c:v>
                </c:pt>
                <c:pt idx="9070">
                  <c:v>1271.3</c:v>
                </c:pt>
                <c:pt idx="9071">
                  <c:v>1271.2</c:v>
                </c:pt>
                <c:pt idx="9072">
                  <c:v>1271.2</c:v>
                </c:pt>
                <c:pt idx="9073">
                  <c:v>1271</c:v>
                </c:pt>
                <c:pt idx="9074">
                  <c:v>1270.4000000000001</c:v>
                </c:pt>
                <c:pt idx="9075">
                  <c:v>1269.9000000000001</c:v>
                </c:pt>
                <c:pt idx="9076">
                  <c:v>1269.8</c:v>
                </c:pt>
                <c:pt idx="9077">
                  <c:v>1268.4000000000001</c:v>
                </c:pt>
                <c:pt idx="9078">
                  <c:v>1268</c:v>
                </c:pt>
                <c:pt idx="9079">
                  <c:v>1267.8</c:v>
                </c:pt>
                <c:pt idx="9080">
                  <c:v>1266.3</c:v>
                </c:pt>
                <c:pt idx="9081">
                  <c:v>1266.0999999999999</c:v>
                </c:pt>
                <c:pt idx="9082">
                  <c:v>1266.0999999999999</c:v>
                </c:pt>
                <c:pt idx="9083">
                  <c:v>1266</c:v>
                </c:pt>
                <c:pt idx="9084">
                  <c:v>1265.5</c:v>
                </c:pt>
                <c:pt idx="9085">
                  <c:v>1264.7</c:v>
                </c:pt>
                <c:pt idx="9086">
                  <c:v>1264.5999999999999</c:v>
                </c:pt>
                <c:pt idx="9087">
                  <c:v>1264.4000000000001</c:v>
                </c:pt>
                <c:pt idx="9088">
                  <c:v>1264</c:v>
                </c:pt>
                <c:pt idx="9089">
                  <c:v>1261.9000000000001</c:v>
                </c:pt>
                <c:pt idx="9090">
                  <c:v>1261.9000000000001</c:v>
                </c:pt>
                <c:pt idx="9091">
                  <c:v>1261.7</c:v>
                </c:pt>
                <c:pt idx="9092">
                  <c:v>1261.7</c:v>
                </c:pt>
                <c:pt idx="9093">
                  <c:v>1261.7</c:v>
                </c:pt>
                <c:pt idx="9094">
                  <c:v>1260.9000000000001</c:v>
                </c:pt>
                <c:pt idx="9095">
                  <c:v>1260.8</c:v>
                </c:pt>
                <c:pt idx="9096">
                  <c:v>1260.7</c:v>
                </c:pt>
                <c:pt idx="9097">
                  <c:v>1260.5999999999999</c:v>
                </c:pt>
                <c:pt idx="9098">
                  <c:v>1260.5</c:v>
                </c:pt>
                <c:pt idx="9099">
                  <c:v>1260</c:v>
                </c:pt>
                <c:pt idx="9100">
                  <c:v>1259.8</c:v>
                </c:pt>
                <c:pt idx="9101">
                  <c:v>1258.8</c:v>
                </c:pt>
                <c:pt idx="9102">
                  <c:v>1258.4000000000001</c:v>
                </c:pt>
                <c:pt idx="9103">
                  <c:v>1257.5999999999999</c:v>
                </c:pt>
                <c:pt idx="9104">
                  <c:v>1257.0999999999999</c:v>
                </c:pt>
                <c:pt idx="9105">
                  <c:v>1257</c:v>
                </c:pt>
                <c:pt idx="9106">
                  <c:v>1256.5</c:v>
                </c:pt>
                <c:pt idx="9107">
                  <c:v>1256.5</c:v>
                </c:pt>
                <c:pt idx="9108">
                  <c:v>1255.0999999999999</c:v>
                </c:pt>
                <c:pt idx="9109">
                  <c:v>1254.9000000000001</c:v>
                </c:pt>
                <c:pt idx="9110">
                  <c:v>1254.7</c:v>
                </c:pt>
                <c:pt idx="9111">
                  <c:v>1254.5999999999999</c:v>
                </c:pt>
                <c:pt idx="9112">
                  <c:v>1254.3</c:v>
                </c:pt>
                <c:pt idx="9113">
                  <c:v>1254.2</c:v>
                </c:pt>
                <c:pt idx="9114">
                  <c:v>1254</c:v>
                </c:pt>
                <c:pt idx="9115">
                  <c:v>1253.7</c:v>
                </c:pt>
                <c:pt idx="9116">
                  <c:v>1253</c:v>
                </c:pt>
                <c:pt idx="9117">
                  <c:v>1252.8</c:v>
                </c:pt>
                <c:pt idx="9118">
                  <c:v>1252.4000000000001</c:v>
                </c:pt>
                <c:pt idx="9119">
                  <c:v>1252.3</c:v>
                </c:pt>
                <c:pt idx="9120">
                  <c:v>1252.3</c:v>
                </c:pt>
                <c:pt idx="9121">
                  <c:v>1251.5</c:v>
                </c:pt>
                <c:pt idx="9122">
                  <c:v>1251.4000000000001</c:v>
                </c:pt>
                <c:pt idx="9123">
                  <c:v>1251</c:v>
                </c:pt>
                <c:pt idx="9124">
                  <c:v>1250.9000000000001</c:v>
                </c:pt>
                <c:pt idx="9125">
                  <c:v>1249.5</c:v>
                </c:pt>
                <c:pt idx="9126">
                  <c:v>1249.3</c:v>
                </c:pt>
                <c:pt idx="9127">
                  <c:v>1249.0999999999999</c:v>
                </c:pt>
                <c:pt idx="9128">
                  <c:v>1249.0999999999999</c:v>
                </c:pt>
                <c:pt idx="9129">
                  <c:v>1248.8</c:v>
                </c:pt>
                <c:pt idx="9130">
                  <c:v>1248.4000000000001</c:v>
                </c:pt>
                <c:pt idx="9131">
                  <c:v>1248.2</c:v>
                </c:pt>
                <c:pt idx="9132">
                  <c:v>1247.9000000000001</c:v>
                </c:pt>
                <c:pt idx="9133">
                  <c:v>1247.4000000000001</c:v>
                </c:pt>
                <c:pt idx="9134">
                  <c:v>1247.4000000000001</c:v>
                </c:pt>
                <c:pt idx="9135">
                  <c:v>1247.3</c:v>
                </c:pt>
                <c:pt idx="9136">
                  <c:v>1247.3</c:v>
                </c:pt>
                <c:pt idx="9137">
                  <c:v>1246.7</c:v>
                </c:pt>
                <c:pt idx="9138">
                  <c:v>1246.2</c:v>
                </c:pt>
                <c:pt idx="9139">
                  <c:v>1245.8</c:v>
                </c:pt>
                <c:pt idx="9140">
                  <c:v>1245.4000000000001</c:v>
                </c:pt>
                <c:pt idx="9141">
                  <c:v>1245.0999999999999</c:v>
                </c:pt>
                <c:pt idx="9142">
                  <c:v>1245</c:v>
                </c:pt>
                <c:pt idx="9143">
                  <c:v>1244.8</c:v>
                </c:pt>
                <c:pt idx="9144">
                  <c:v>1244.7</c:v>
                </c:pt>
                <c:pt idx="9145">
                  <c:v>1244.5999999999999</c:v>
                </c:pt>
                <c:pt idx="9146">
                  <c:v>1243.5999999999999</c:v>
                </c:pt>
                <c:pt idx="9147">
                  <c:v>1243.5</c:v>
                </c:pt>
                <c:pt idx="9148">
                  <c:v>1242.9000000000001</c:v>
                </c:pt>
                <c:pt idx="9149">
                  <c:v>1242.4000000000001</c:v>
                </c:pt>
                <c:pt idx="9150">
                  <c:v>1241.8</c:v>
                </c:pt>
                <c:pt idx="9151">
                  <c:v>1241.8</c:v>
                </c:pt>
                <c:pt idx="9152">
                  <c:v>1241.5999999999999</c:v>
                </c:pt>
                <c:pt idx="9153">
                  <c:v>1241.4000000000001</c:v>
                </c:pt>
                <c:pt idx="9154">
                  <c:v>1241.3</c:v>
                </c:pt>
                <c:pt idx="9155">
                  <c:v>1240</c:v>
                </c:pt>
                <c:pt idx="9156">
                  <c:v>1239.8</c:v>
                </c:pt>
                <c:pt idx="9157">
                  <c:v>1239.7</c:v>
                </c:pt>
                <c:pt idx="9158">
                  <c:v>1238.9000000000001</c:v>
                </c:pt>
                <c:pt idx="9159">
                  <c:v>1238.5</c:v>
                </c:pt>
                <c:pt idx="9160">
                  <c:v>1238.0999999999999</c:v>
                </c:pt>
                <c:pt idx="9161">
                  <c:v>1237.9000000000001</c:v>
                </c:pt>
                <c:pt idx="9162">
                  <c:v>1237.8</c:v>
                </c:pt>
                <c:pt idx="9163">
                  <c:v>1237.5</c:v>
                </c:pt>
                <c:pt idx="9164">
                  <c:v>1237.2</c:v>
                </c:pt>
                <c:pt idx="9165">
                  <c:v>1237.2</c:v>
                </c:pt>
                <c:pt idx="9166">
                  <c:v>1237</c:v>
                </c:pt>
                <c:pt idx="9167">
                  <c:v>1236.5999999999999</c:v>
                </c:pt>
                <c:pt idx="9168">
                  <c:v>1236.2</c:v>
                </c:pt>
                <c:pt idx="9169">
                  <c:v>1235.5</c:v>
                </c:pt>
                <c:pt idx="9170">
                  <c:v>1234.2</c:v>
                </c:pt>
                <c:pt idx="9171">
                  <c:v>1233.9000000000001</c:v>
                </c:pt>
                <c:pt idx="9172">
                  <c:v>1233.7</c:v>
                </c:pt>
                <c:pt idx="9173">
                  <c:v>1233.4000000000001</c:v>
                </c:pt>
                <c:pt idx="9174">
                  <c:v>1232.8</c:v>
                </c:pt>
                <c:pt idx="9175">
                  <c:v>1232.5999999999999</c:v>
                </c:pt>
                <c:pt idx="9176">
                  <c:v>1232.5</c:v>
                </c:pt>
                <c:pt idx="9177">
                  <c:v>1232.3</c:v>
                </c:pt>
                <c:pt idx="9178">
                  <c:v>1232.2</c:v>
                </c:pt>
                <c:pt idx="9179">
                  <c:v>1232.0999999999999</c:v>
                </c:pt>
                <c:pt idx="9180">
                  <c:v>1231.9000000000001</c:v>
                </c:pt>
                <c:pt idx="9181">
                  <c:v>1230.2</c:v>
                </c:pt>
                <c:pt idx="9182">
                  <c:v>1229.5999999999999</c:v>
                </c:pt>
                <c:pt idx="9183">
                  <c:v>1229.4000000000001</c:v>
                </c:pt>
                <c:pt idx="9184">
                  <c:v>1229.2</c:v>
                </c:pt>
                <c:pt idx="9185">
                  <c:v>1229.2</c:v>
                </c:pt>
                <c:pt idx="9186">
                  <c:v>1228.7</c:v>
                </c:pt>
                <c:pt idx="9187">
                  <c:v>1228.5</c:v>
                </c:pt>
                <c:pt idx="9188">
                  <c:v>1227.9000000000001</c:v>
                </c:pt>
                <c:pt idx="9189">
                  <c:v>1227.7</c:v>
                </c:pt>
                <c:pt idx="9190">
                  <c:v>1227</c:v>
                </c:pt>
                <c:pt idx="9191">
                  <c:v>1226.5</c:v>
                </c:pt>
                <c:pt idx="9192">
                  <c:v>1226.4000000000001</c:v>
                </c:pt>
                <c:pt idx="9193">
                  <c:v>1226.4000000000001</c:v>
                </c:pt>
                <c:pt idx="9194">
                  <c:v>1223.7</c:v>
                </c:pt>
                <c:pt idx="9195">
                  <c:v>1223.3</c:v>
                </c:pt>
                <c:pt idx="9196">
                  <c:v>1223.0999999999999</c:v>
                </c:pt>
                <c:pt idx="9197">
                  <c:v>1222.5999999999999</c:v>
                </c:pt>
                <c:pt idx="9198">
                  <c:v>1222.4000000000001</c:v>
                </c:pt>
                <c:pt idx="9199">
                  <c:v>1221.9000000000001</c:v>
                </c:pt>
                <c:pt idx="9200">
                  <c:v>1221.9000000000001</c:v>
                </c:pt>
                <c:pt idx="9201">
                  <c:v>1221.0999999999999</c:v>
                </c:pt>
                <c:pt idx="9202">
                  <c:v>1220.9000000000001</c:v>
                </c:pt>
                <c:pt idx="9203">
                  <c:v>1220.9000000000001</c:v>
                </c:pt>
                <c:pt idx="9204">
                  <c:v>1220.8</c:v>
                </c:pt>
                <c:pt idx="9205">
                  <c:v>1220.5999999999999</c:v>
                </c:pt>
                <c:pt idx="9206">
                  <c:v>1220.3</c:v>
                </c:pt>
                <c:pt idx="9207">
                  <c:v>1220.3</c:v>
                </c:pt>
                <c:pt idx="9208">
                  <c:v>1220.2</c:v>
                </c:pt>
                <c:pt idx="9209">
                  <c:v>1219.9000000000001</c:v>
                </c:pt>
                <c:pt idx="9210">
                  <c:v>1219.5</c:v>
                </c:pt>
                <c:pt idx="9211">
                  <c:v>1219</c:v>
                </c:pt>
                <c:pt idx="9212">
                  <c:v>1217</c:v>
                </c:pt>
                <c:pt idx="9213">
                  <c:v>1216.7</c:v>
                </c:pt>
                <c:pt idx="9214">
                  <c:v>1216.3</c:v>
                </c:pt>
                <c:pt idx="9215">
                  <c:v>1215.9000000000001</c:v>
                </c:pt>
                <c:pt idx="9216">
                  <c:v>1215.4000000000001</c:v>
                </c:pt>
                <c:pt idx="9217">
                  <c:v>1215.3</c:v>
                </c:pt>
                <c:pt idx="9218">
                  <c:v>1215</c:v>
                </c:pt>
                <c:pt idx="9219">
                  <c:v>1214.4000000000001</c:v>
                </c:pt>
                <c:pt idx="9220">
                  <c:v>1214.0999999999999</c:v>
                </c:pt>
                <c:pt idx="9221">
                  <c:v>1214</c:v>
                </c:pt>
                <c:pt idx="9222">
                  <c:v>1213.8</c:v>
                </c:pt>
                <c:pt idx="9223">
                  <c:v>1213.5999999999999</c:v>
                </c:pt>
                <c:pt idx="9224">
                  <c:v>1213.0999999999999</c:v>
                </c:pt>
                <c:pt idx="9225">
                  <c:v>1213.0999999999999</c:v>
                </c:pt>
                <c:pt idx="9226">
                  <c:v>1212.8</c:v>
                </c:pt>
                <c:pt idx="9227">
                  <c:v>1212.8</c:v>
                </c:pt>
                <c:pt idx="9228">
                  <c:v>1212.5999999999999</c:v>
                </c:pt>
                <c:pt idx="9229">
                  <c:v>1212.5999999999999</c:v>
                </c:pt>
                <c:pt idx="9230">
                  <c:v>1211.9000000000001</c:v>
                </c:pt>
                <c:pt idx="9231">
                  <c:v>1211.5999999999999</c:v>
                </c:pt>
                <c:pt idx="9232">
                  <c:v>1211.5</c:v>
                </c:pt>
                <c:pt idx="9233">
                  <c:v>1211.3</c:v>
                </c:pt>
                <c:pt idx="9234">
                  <c:v>1211.3</c:v>
                </c:pt>
                <c:pt idx="9235">
                  <c:v>1211.2</c:v>
                </c:pt>
                <c:pt idx="9236">
                  <c:v>1210.8</c:v>
                </c:pt>
                <c:pt idx="9237">
                  <c:v>1210.3</c:v>
                </c:pt>
                <c:pt idx="9238">
                  <c:v>1210.3</c:v>
                </c:pt>
                <c:pt idx="9239">
                  <c:v>1209.8</c:v>
                </c:pt>
                <c:pt idx="9240">
                  <c:v>1209.7</c:v>
                </c:pt>
                <c:pt idx="9241">
                  <c:v>1209.7</c:v>
                </c:pt>
                <c:pt idx="9242">
                  <c:v>1208.9000000000001</c:v>
                </c:pt>
                <c:pt idx="9243">
                  <c:v>1208.0999999999999</c:v>
                </c:pt>
                <c:pt idx="9244">
                  <c:v>1207.8</c:v>
                </c:pt>
                <c:pt idx="9245">
                  <c:v>1207.7</c:v>
                </c:pt>
                <c:pt idx="9246">
                  <c:v>1206.4000000000001</c:v>
                </c:pt>
                <c:pt idx="9247">
                  <c:v>1206.4000000000001</c:v>
                </c:pt>
                <c:pt idx="9248">
                  <c:v>1205.9000000000001</c:v>
                </c:pt>
                <c:pt idx="9249">
                  <c:v>1205.2</c:v>
                </c:pt>
                <c:pt idx="9250">
                  <c:v>1204.5</c:v>
                </c:pt>
                <c:pt idx="9251">
                  <c:v>1203.8</c:v>
                </c:pt>
                <c:pt idx="9252">
                  <c:v>1203.7</c:v>
                </c:pt>
                <c:pt idx="9253">
                  <c:v>1203.3</c:v>
                </c:pt>
                <c:pt idx="9254">
                  <c:v>1203.0999999999999</c:v>
                </c:pt>
                <c:pt idx="9255">
                  <c:v>1203</c:v>
                </c:pt>
                <c:pt idx="9256">
                  <c:v>1202.3</c:v>
                </c:pt>
                <c:pt idx="9257">
                  <c:v>1201.8</c:v>
                </c:pt>
                <c:pt idx="9258">
                  <c:v>1201.5</c:v>
                </c:pt>
                <c:pt idx="9259">
                  <c:v>1200.5999999999999</c:v>
                </c:pt>
                <c:pt idx="9260">
                  <c:v>1199.7</c:v>
                </c:pt>
                <c:pt idx="9261">
                  <c:v>1199.4000000000001</c:v>
                </c:pt>
                <c:pt idx="9262">
                  <c:v>1199.3</c:v>
                </c:pt>
                <c:pt idx="9263">
                  <c:v>1197.8</c:v>
                </c:pt>
                <c:pt idx="9264">
                  <c:v>1197.8</c:v>
                </c:pt>
                <c:pt idx="9265">
                  <c:v>1197.7</c:v>
                </c:pt>
                <c:pt idx="9266">
                  <c:v>1197.7</c:v>
                </c:pt>
                <c:pt idx="9267">
                  <c:v>1197.4000000000001</c:v>
                </c:pt>
                <c:pt idx="9268">
                  <c:v>1195.9000000000001</c:v>
                </c:pt>
                <c:pt idx="9269">
                  <c:v>1195.7</c:v>
                </c:pt>
                <c:pt idx="9270">
                  <c:v>1195.2</c:v>
                </c:pt>
                <c:pt idx="9271">
                  <c:v>1194.9000000000001</c:v>
                </c:pt>
                <c:pt idx="9272">
                  <c:v>1194.7</c:v>
                </c:pt>
                <c:pt idx="9273">
                  <c:v>1193.7</c:v>
                </c:pt>
                <c:pt idx="9274">
                  <c:v>1193.4000000000001</c:v>
                </c:pt>
                <c:pt idx="9275">
                  <c:v>1193.0999999999999</c:v>
                </c:pt>
                <c:pt idx="9276">
                  <c:v>1193</c:v>
                </c:pt>
                <c:pt idx="9277">
                  <c:v>1192.7</c:v>
                </c:pt>
                <c:pt idx="9278">
                  <c:v>1191.9000000000001</c:v>
                </c:pt>
                <c:pt idx="9279">
                  <c:v>1191.9000000000001</c:v>
                </c:pt>
                <c:pt idx="9280">
                  <c:v>1191.8</c:v>
                </c:pt>
                <c:pt idx="9281">
                  <c:v>1191.5</c:v>
                </c:pt>
                <c:pt idx="9282">
                  <c:v>1191.5</c:v>
                </c:pt>
                <c:pt idx="9283">
                  <c:v>1191.2</c:v>
                </c:pt>
                <c:pt idx="9284">
                  <c:v>1191.2</c:v>
                </c:pt>
                <c:pt idx="9285">
                  <c:v>1191.0999999999999</c:v>
                </c:pt>
                <c:pt idx="9286">
                  <c:v>1191</c:v>
                </c:pt>
                <c:pt idx="9287">
                  <c:v>1191</c:v>
                </c:pt>
                <c:pt idx="9288">
                  <c:v>1190.8</c:v>
                </c:pt>
                <c:pt idx="9289">
                  <c:v>1190.7</c:v>
                </c:pt>
                <c:pt idx="9290">
                  <c:v>1190.5999999999999</c:v>
                </c:pt>
                <c:pt idx="9291">
                  <c:v>1189.7</c:v>
                </c:pt>
                <c:pt idx="9292">
                  <c:v>1189.5999999999999</c:v>
                </c:pt>
                <c:pt idx="9293">
                  <c:v>1189.5999999999999</c:v>
                </c:pt>
                <c:pt idx="9294">
                  <c:v>1188.9000000000001</c:v>
                </c:pt>
                <c:pt idx="9295">
                  <c:v>1188.8</c:v>
                </c:pt>
                <c:pt idx="9296">
                  <c:v>1188.7</c:v>
                </c:pt>
                <c:pt idx="9297">
                  <c:v>1188.0999999999999</c:v>
                </c:pt>
                <c:pt idx="9298">
                  <c:v>1186.0999999999999</c:v>
                </c:pt>
                <c:pt idx="9299">
                  <c:v>1185.7</c:v>
                </c:pt>
                <c:pt idx="9300">
                  <c:v>1185.4000000000001</c:v>
                </c:pt>
                <c:pt idx="9301">
                  <c:v>1185</c:v>
                </c:pt>
                <c:pt idx="9302">
                  <c:v>1183.5</c:v>
                </c:pt>
                <c:pt idx="9303">
                  <c:v>1183.2</c:v>
                </c:pt>
                <c:pt idx="9304">
                  <c:v>1182.7</c:v>
                </c:pt>
                <c:pt idx="9305">
                  <c:v>1182.2</c:v>
                </c:pt>
                <c:pt idx="9306">
                  <c:v>1182</c:v>
                </c:pt>
                <c:pt idx="9307">
                  <c:v>1181.0999999999999</c:v>
                </c:pt>
                <c:pt idx="9308">
                  <c:v>1180.9000000000001</c:v>
                </c:pt>
                <c:pt idx="9309">
                  <c:v>1180.8</c:v>
                </c:pt>
                <c:pt idx="9310">
                  <c:v>1180.5999999999999</c:v>
                </c:pt>
                <c:pt idx="9311">
                  <c:v>1180.5</c:v>
                </c:pt>
                <c:pt idx="9312">
                  <c:v>1180.3</c:v>
                </c:pt>
                <c:pt idx="9313">
                  <c:v>1178.8</c:v>
                </c:pt>
                <c:pt idx="9314">
                  <c:v>1178.0999999999999</c:v>
                </c:pt>
                <c:pt idx="9315">
                  <c:v>1177.8</c:v>
                </c:pt>
                <c:pt idx="9316">
                  <c:v>1177.5</c:v>
                </c:pt>
                <c:pt idx="9317">
                  <c:v>1177.4000000000001</c:v>
                </c:pt>
                <c:pt idx="9318">
                  <c:v>1177.0999999999999</c:v>
                </c:pt>
                <c:pt idx="9319">
                  <c:v>1177.0999999999999</c:v>
                </c:pt>
                <c:pt idx="9320">
                  <c:v>1176.2</c:v>
                </c:pt>
                <c:pt idx="9321">
                  <c:v>1176</c:v>
                </c:pt>
                <c:pt idx="9322">
                  <c:v>1175.8</c:v>
                </c:pt>
                <c:pt idx="9323">
                  <c:v>1175.8</c:v>
                </c:pt>
                <c:pt idx="9324">
                  <c:v>1175.5</c:v>
                </c:pt>
                <c:pt idx="9325">
                  <c:v>1174.8</c:v>
                </c:pt>
                <c:pt idx="9326">
                  <c:v>1173.3</c:v>
                </c:pt>
                <c:pt idx="9327">
                  <c:v>1171.7</c:v>
                </c:pt>
                <c:pt idx="9328">
                  <c:v>1171.5</c:v>
                </c:pt>
                <c:pt idx="9329">
                  <c:v>1170.7</c:v>
                </c:pt>
                <c:pt idx="9330">
                  <c:v>1170.5999999999999</c:v>
                </c:pt>
                <c:pt idx="9331">
                  <c:v>1170.3</c:v>
                </c:pt>
                <c:pt idx="9332">
                  <c:v>1170</c:v>
                </c:pt>
                <c:pt idx="9333">
                  <c:v>1169.9000000000001</c:v>
                </c:pt>
                <c:pt idx="9334">
                  <c:v>1169.7</c:v>
                </c:pt>
                <c:pt idx="9335">
                  <c:v>1169.5</c:v>
                </c:pt>
                <c:pt idx="9336">
                  <c:v>1169.2</c:v>
                </c:pt>
                <c:pt idx="9337">
                  <c:v>1167.7</c:v>
                </c:pt>
                <c:pt idx="9338">
                  <c:v>1166</c:v>
                </c:pt>
                <c:pt idx="9339">
                  <c:v>1165.4000000000001</c:v>
                </c:pt>
                <c:pt idx="9340">
                  <c:v>1165.3</c:v>
                </c:pt>
                <c:pt idx="9341">
                  <c:v>1165.0999999999999</c:v>
                </c:pt>
                <c:pt idx="9342">
                  <c:v>1164.5999999999999</c:v>
                </c:pt>
                <c:pt idx="9343">
                  <c:v>1164.4000000000001</c:v>
                </c:pt>
                <c:pt idx="9344">
                  <c:v>1164.0999999999999</c:v>
                </c:pt>
                <c:pt idx="9345">
                  <c:v>1163.9000000000001</c:v>
                </c:pt>
                <c:pt idx="9346">
                  <c:v>1163.8</c:v>
                </c:pt>
                <c:pt idx="9347">
                  <c:v>1163.5</c:v>
                </c:pt>
                <c:pt idx="9348">
                  <c:v>1163.4000000000001</c:v>
                </c:pt>
                <c:pt idx="9349">
                  <c:v>1163.4000000000001</c:v>
                </c:pt>
                <c:pt idx="9350">
                  <c:v>1163</c:v>
                </c:pt>
                <c:pt idx="9351">
                  <c:v>1163</c:v>
                </c:pt>
                <c:pt idx="9352">
                  <c:v>1162.2</c:v>
                </c:pt>
                <c:pt idx="9353">
                  <c:v>1161.8</c:v>
                </c:pt>
                <c:pt idx="9354">
                  <c:v>1161.7</c:v>
                </c:pt>
                <c:pt idx="9355">
                  <c:v>1161.5999999999999</c:v>
                </c:pt>
                <c:pt idx="9356">
                  <c:v>1161.5</c:v>
                </c:pt>
                <c:pt idx="9357">
                  <c:v>1161.5</c:v>
                </c:pt>
                <c:pt idx="9358">
                  <c:v>1161.5</c:v>
                </c:pt>
                <c:pt idx="9359">
                  <c:v>1161.0999999999999</c:v>
                </c:pt>
                <c:pt idx="9360">
                  <c:v>1160.5</c:v>
                </c:pt>
                <c:pt idx="9361">
                  <c:v>1160.3</c:v>
                </c:pt>
                <c:pt idx="9362">
                  <c:v>1160.2</c:v>
                </c:pt>
                <c:pt idx="9363">
                  <c:v>1160.2</c:v>
                </c:pt>
                <c:pt idx="9364">
                  <c:v>1159.9000000000001</c:v>
                </c:pt>
                <c:pt idx="9365">
                  <c:v>1159.4000000000001</c:v>
                </c:pt>
                <c:pt idx="9366">
                  <c:v>1159.0999999999999</c:v>
                </c:pt>
                <c:pt idx="9367">
                  <c:v>1158.5</c:v>
                </c:pt>
                <c:pt idx="9368">
                  <c:v>1158.4000000000001</c:v>
                </c:pt>
                <c:pt idx="9369">
                  <c:v>1157.7</c:v>
                </c:pt>
                <c:pt idx="9370">
                  <c:v>1157.5</c:v>
                </c:pt>
                <c:pt idx="9371">
                  <c:v>1156.7</c:v>
                </c:pt>
                <c:pt idx="9372">
                  <c:v>1156.5999999999999</c:v>
                </c:pt>
                <c:pt idx="9373">
                  <c:v>1156.4000000000001</c:v>
                </c:pt>
                <c:pt idx="9374">
                  <c:v>1154.8</c:v>
                </c:pt>
                <c:pt idx="9375">
                  <c:v>1154.5</c:v>
                </c:pt>
                <c:pt idx="9376">
                  <c:v>1154.2</c:v>
                </c:pt>
                <c:pt idx="9377">
                  <c:v>1154</c:v>
                </c:pt>
                <c:pt idx="9378">
                  <c:v>1153.7</c:v>
                </c:pt>
                <c:pt idx="9379">
                  <c:v>1153.5999999999999</c:v>
                </c:pt>
                <c:pt idx="9380">
                  <c:v>1153.3</c:v>
                </c:pt>
                <c:pt idx="9381">
                  <c:v>1152.4000000000001</c:v>
                </c:pt>
                <c:pt idx="9382">
                  <c:v>1152.4000000000001</c:v>
                </c:pt>
                <c:pt idx="9383">
                  <c:v>1152.2</c:v>
                </c:pt>
                <c:pt idx="9384">
                  <c:v>1152</c:v>
                </c:pt>
                <c:pt idx="9385">
                  <c:v>1151.9000000000001</c:v>
                </c:pt>
                <c:pt idx="9386">
                  <c:v>1151.5999999999999</c:v>
                </c:pt>
                <c:pt idx="9387">
                  <c:v>1150.5999999999999</c:v>
                </c:pt>
                <c:pt idx="9388">
                  <c:v>1150.4000000000001</c:v>
                </c:pt>
                <c:pt idx="9389">
                  <c:v>1150.3</c:v>
                </c:pt>
                <c:pt idx="9390">
                  <c:v>1149.4000000000001</c:v>
                </c:pt>
                <c:pt idx="9391">
                  <c:v>1148.4000000000001</c:v>
                </c:pt>
                <c:pt idx="9392">
                  <c:v>1147.7</c:v>
                </c:pt>
                <c:pt idx="9393">
                  <c:v>1147.4000000000001</c:v>
                </c:pt>
                <c:pt idx="9394">
                  <c:v>1146.0999999999999</c:v>
                </c:pt>
                <c:pt idx="9395">
                  <c:v>1145.9000000000001</c:v>
                </c:pt>
                <c:pt idx="9396">
                  <c:v>1145.2</c:v>
                </c:pt>
                <c:pt idx="9397">
                  <c:v>1145.2</c:v>
                </c:pt>
                <c:pt idx="9398">
                  <c:v>1144.5999999999999</c:v>
                </c:pt>
                <c:pt idx="9399">
                  <c:v>1144.2</c:v>
                </c:pt>
                <c:pt idx="9400">
                  <c:v>1143.5999999999999</c:v>
                </c:pt>
                <c:pt idx="9401">
                  <c:v>1142.4000000000001</c:v>
                </c:pt>
                <c:pt idx="9402">
                  <c:v>1142.2</c:v>
                </c:pt>
                <c:pt idx="9403">
                  <c:v>1141.8</c:v>
                </c:pt>
                <c:pt idx="9404">
                  <c:v>1141.7</c:v>
                </c:pt>
                <c:pt idx="9405">
                  <c:v>1141.4000000000001</c:v>
                </c:pt>
                <c:pt idx="9406">
                  <c:v>1141.3</c:v>
                </c:pt>
                <c:pt idx="9407">
                  <c:v>1141.2</c:v>
                </c:pt>
                <c:pt idx="9408">
                  <c:v>1141.2</c:v>
                </c:pt>
                <c:pt idx="9409">
                  <c:v>1140.0999999999999</c:v>
                </c:pt>
                <c:pt idx="9410">
                  <c:v>1140.0999999999999</c:v>
                </c:pt>
                <c:pt idx="9411">
                  <c:v>1140</c:v>
                </c:pt>
                <c:pt idx="9412">
                  <c:v>1139.7</c:v>
                </c:pt>
                <c:pt idx="9413">
                  <c:v>1139.7</c:v>
                </c:pt>
                <c:pt idx="9414">
                  <c:v>1139.7</c:v>
                </c:pt>
                <c:pt idx="9415">
                  <c:v>1139.5999999999999</c:v>
                </c:pt>
                <c:pt idx="9416">
                  <c:v>1139.2</c:v>
                </c:pt>
                <c:pt idx="9417">
                  <c:v>1138.5999999999999</c:v>
                </c:pt>
                <c:pt idx="9418">
                  <c:v>1138.5</c:v>
                </c:pt>
                <c:pt idx="9419">
                  <c:v>1138.3</c:v>
                </c:pt>
                <c:pt idx="9420">
                  <c:v>1138.0999999999999</c:v>
                </c:pt>
                <c:pt idx="9421">
                  <c:v>1137.9000000000001</c:v>
                </c:pt>
                <c:pt idx="9422">
                  <c:v>1136.8</c:v>
                </c:pt>
                <c:pt idx="9423">
                  <c:v>1136.4000000000001</c:v>
                </c:pt>
                <c:pt idx="9424">
                  <c:v>1136.2</c:v>
                </c:pt>
                <c:pt idx="9425">
                  <c:v>1135.9000000000001</c:v>
                </c:pt>
                <c:pt idx="9426">
                  <c:v>1135.5</c:v>
                </c:pt>
                <c:pt idx="9427">
                  <c:v>1135.4000000000001</c:v>
                </c:pt>
                <c:pt idx="9428">
                  <c:v>1135.3</c:v>
                </c:pt>
                <c:pt idx="9429">
                  <c:v>1135</c:v>
                </c:pt>
                <c:pt idx="9430">
                  <c:v>1134.8</c:v>
                </c:pt>
                <c:pt idx="9431">
                  <c:v>1133.7</c:v>
                </c:pt>
                <c:pt idx="9432">
                  <c:v>1133.5</c:v>
                </c:pt>
                <c:pt idx="9433">
                  <c:v>1133.4000000000001</c:v>
                </c:pt>
                <c:pt idx="9434">
                  <c:v>1133.3</c:v>
                </c:pt>
                <c:pt idx="9435">
                  <c:v>1133.2</c:v>
                </c:pt>
                <c:pt idx="9436">
                  <c:v>1133.2</c:v>
                </c:pt>
                <c:pt idx="9437">
                  <c:v>1132.7</c:v>
                </c:pt>
                <c:pt idx="9438">
                  <c:v>1132.5</c:v>
                </c:pt>
                <c:pt idx="9439">
                  <c:v>1132.0999999999999</c:v>
                </c:pt>
                <c:pt idx="9440">
                  <c:v>1131.7</c:v>
                </c:pt>
                <c:pt idx="9441">
                  <c:v>1131.2</c:v>
                </c:pt>
                <c:pt idx="9442">
                  <c:v>1130.5999999999999</c:v>
                </c:pt>
                <c:pt idx="9443">
                  <c:v>1130.4000000000001</c:v>
                </c:pt>
                <c:pt idx="9444">
                  <c:v>1130.4000000000001</c:v>
                </c:pt>
                <c:pt idx="9445">
                  <c:v>1130.4000000000001</c:v>
                </c:pt>
                <c:pt idx="9446">
                  <c:v>1130.3</c:v>
                </c:pt>
                <c:pt idx="9447">
                  <c:v>1130.0999999999999</c:v>
                </c:pt>
                <c:pt idx="9448">
                  <c:v>1129.9000000000001</c:v>
                </c:pt>
                <c:pt idx="9449">
                  <c:v>1129.7</c:v>
                </c:pt>
                <c:pt idx="9450">
                  <c:v>1129.5999999999999</c:v>
                </c:pt>
                <c:pt idx="9451">
                  <c:v>1129.5</c:v>
                </c:pt>
                <c:pt idx="9452">
                  <c:v>1129.0999999999999</c:v>
                </c:pt>
                <c:pt idx="9453">
                  <c:v>1129</c:v>
                </c:pt>
                <c:pt idx="9454">
                  <c:v>1128.8</c:v>
                </c:pt>
                <c:pt idx="9455">
                  <c:v>1128.7</c:v>
                </c:pt>
                <c:pt idx="9456">
                  <c:v>1128.7</c:v>
                </c:pt>
                <c:pt idx="9457">
                  <c:v>1127.3</c:v>
                </c:pt>
                <c:pt idx="9458">
                  <c:v>1127.2</c:v>
                </c:pt>
                <c:pt idx="9459">
                  <c:v>1127.2</c:v>
                </c:pt>
                <c:pt idx="9460">
                  <c:v>1127.2</c:v>
                </c:pt>
                <c:pt idx="9461">
                  <c:v>1126.5</c:v>
                </c:pt>
                <c:pt idx="9462">
                  <c:v>1126.5</c:v>
                </c:pt>
                <c:pt idx="9463">
                  <c:v>1126.3</c:v>
                </c:pt>
                <c:pt idx="9464">
                  <c:v>1125.3</c:v>
                </c:pt>
                <c:pt idx="9465">
                  <c:v>1125.0999999999999</c:v>
                </c:pt>
                <c:pt idx="9466">
                  <c:v>1125</c:v>
                </c:pt>
                <c:pt idx="9467">
                  <c:v>1124.8</c:v>
                </c:pt>
                <c:pt idx="9468">
                  <c:v>1124.5</c:v>
                </c:pt>
                <c:pt idx="9469">
                  <c:v>1124.4000000000001</c:v>
                </c:pt>
                <c:pt idx="9470">
                  <c:v>1123.9000000000001</c:v>
                </c:pt>
                <c:pt idx="9471">
                  <c:v>1123.5999999999999</c:v>
                </c:pt>
                <c:pt idx="9472">
                  <c:v>1123.4000000000001</c:v>
                </c:pt>
                <c:pt idx="9473">
                  <c:v>1123.2</c:v>
                </c:pt>
                <c:pt idx="9474">
                  <c:v>1122.9000000000001</c:v>
                </c:pt>
                <c:pt idx="9475">
                  <c:v>1122.8</c:v>
                </c:pt>
                <c:pt idx="9476">
                  <c:v>1122.5</c:v>
                </c:pt>
                <c:pt idx="9477">
                  <c:v>1122.0999999999999</c:v>
                </c:pt>
                <c:pt idx="9478">
                  <c:v>1122</c:v>
                </c:pt>
                <c:pt idx="9479">
                  <c:v>1121.9000000000001</c:v>
                </c:pt>
                <c:pt idx="9480">
                  <c:v>1121.4000000000001</c:v>
                </c:pt>
                <c:pt idx="9481">
                  <c:v>1121.2</c:v>
                </c:pt>
                <c:pt idx="9482">
                  <c:v>1120.9000000000001</c:v>
                </c:pt>
                <c:pt idx="9483">
                  <c:v>1120.8</c:v>
                </c:pt>
                <c:pt idx="9484">
                  <c:v>1120.7</c:v>
                </c:pt>
                <c:pt idx="9485">
                  <c:v>1120.5</c:v>
                </c:pt>
                <c:pt idx="9486">
                  <c:v>1120.5</c:v>
                </c:pt>
                <c:pt idx="9487">
                  <c:v>1120.0999999999999</c:v>
                </c:pt>
                <c:pt idx="9488">
                  <c:v>1119.7</c:v>
                </c:pt>
                <c:pt idx="9489">
                  <c:v>1119.5999999999999</c:v>
                </c:pt>
                <c:pt idx="9490">
                  <c:v>1119.4000000000001</c:v>
                </c:pt>
                <c:pt idx="9491">
                  <c:v>1119.3</c:v>
                </c:pt>
                <c:pt idx="9492">
                  <c:v>1118.8</c:v>
                </c:pt>
                <c:pt idx="9493">
                  <c:v>1118.4000000000001</c:v>
                </c:pt>
                <c:pt idx="9494">
                  <c:v>1118.2</c:v>
                </c:pt>
                <c:pt idx="9495">
                  <c:v>1118.0999999999999</c:v>
                </c:pt>
                <c:pt idx="9496">
                  <c:v>1117.4000000000001</c:v>
                </c:pt>
                <c:pt idx="9497">
                  <c:v>1116.5999999999999</c:v>
                </c:pt>
                <c:pt idx="9498">
                  <c:v>1116.5</c:v>
                </c:pt>
                <c:pt idx="9499">
                  <c:v>1116</c:v>
                </c:pt>
                <c:pt idx="9500">
                  <c:v>1115.8</c:v>
                </c:pt>
                <c:pt idx="9501">
                  <c:v>1115.8</c:v>
                </c:pt>
                <c:pt idx="9502">
                  <c:v>1115.7</c:v>
                </c:pt>
                <c:pt idx="9503">
                  <c:v>1115.5999999999999</c:v>
                </c:pt>
                <c:pt idx="9504">
                  <c:v>1115.5999999999999</c:v>
                </c:pt>
                <c:pt idx="9505">
                  <c:v>1115.5</c:v>
                </c:pt>
                <c:pt idx="9506">
                  <c:v>1115.2</c:v>
                </c:pt>
                <c:pt idx="9507">
                  <c:v>1115.0999999999999</c:v>
                </c:pt>
                <c:pt idx="9508">
                  <c:v>1114.5</c:v>
                </c:pt>
                <c:pt idx="9509">
                  <c:v>1113.9000000000001</c:v>
                </c:pt>
                <c:pt idx="9510">
                  <c:v>1113.5</c:v>
                </c:pt>
                <c:pt idx="9511">
                  <c:v>1113.3</c:v>
                </c:pt>
                <c:pt idx="9512">
                  <c:v>1113.0999999999999</c:v>
                </c:pt>
                <c:pt idx="9513">
                  <c:v>1112.9000000000001</c:v>
                </c:pt>
                <c:pt idx="9514">
                  <c:v>1112.3</c:v>
                </c:pt>
                <c:pt idx="9515">
                  <c:v>1112.3</c:v>
                </c:pt>
                <c:pt idx="9516">
                  <c:v>1112.0999999999999</c:v>
                </c:pt>
                <c:pt idx="9517">
                  <c:v>1111.5</c:v>
                </c:pt>
                <c:pt idx="9518">
                  <c:v>1111.0999999999999</c:v>
                </c:pt>
                <c:pt idx="9519">
                  <c:v>1110.4000000000001</c:v>
                </c:pt>
                <c:pt idx="9520">
                  <c:v>1110.2</c:v>
                </c:pt>
                <c:pt idx="9521">
                  <c:v>1110.0999999999999</c:v>
                </c:pt>
                <c:pt idx="9522">
                  <c:v>1109.7</c:v>
                </c:pt>
                <c:pt idx="9523">
                  <c:v>1108.5999999999999</c:v>
                </c:pt>
                <c:pt idx="9524">
                  <c:v>1107.5999999999999</c:v>
                </c:pt>
                <c:pt idx="9525">
                  <c:v>1107.4000000000001</c:v>
                </c:pt>
                <c:pt idx="9526">
                  <c:v>1107.3</c:v>
                </c:pt>
                <c:pt idx="9527">
                  <c:v>1107.3</c:v>
                </c:pt>
                <c:pt idx="9528">
                  <c:v>1107.2</c:v>
                </c:pt>
                <c:pt idx="9529">
                  <c:v>1107.2</c:v>
                </c:pt>
                <c:pt idx="9530">
                  <c:v>1106.4000000000001</c:v>
                </c:pt>
                <c:pt idx="9531">
                  <c:v>1105</c:v>
                </c:pt>
                <c:pt idx="9532">
                  <c:v>1104.8</c:v>
                </c:pt>
                <c:pt idx="9533">
                  <c:v>1104.7</c:v>
                </c:pt>
                <c:pt idx="9534">
                  <c:v>1104.5999999999999</c:v>
                </c:pt>
                <c:pt idx="9535">
                  <c:v>1104.2</c:v>
                </c:pt>
                <c:pt idx="9536">
                  <c:v>1102.7</c:v>
                </c:pt>
                <c:pt idx="9537">
                  <c:v>1102.5</c:v>
                </c:pt>
                <c:pt idx="9538">
                  <c:v>1102.5</c:v>
                </c:pt>
                <c:pt idx="9539">
                  <c:v>1102.4000000000001</c:v>
                </c:pt>
                <c:pt idx="9540">
                  <c:v>1102</c:v>
                </c:pt>
                <c:pt idx="9541">
                  <c:v>1102</c:v>
                </c:pt>
                <c:pt idx="9542">
                  <c:v>1101.8</c:v>
                </c:pt>
                <c:pt idx="9543">
                  <c:v>1101.8</c:v>
                </c:pt>
                <c:pt idx="9544">
                  <c:v>1101.5999999999999</c:v>
                </c:pt>
                <c:pt idx="9545">
                  <c:v>1101.3</c:v>
                </c:pt>
                <c:pt idx="9546">
                  <c:v>1101.2</c:v>
                </c:pt>
                <c:pt idx="9547">
                  <c:v>1101</c:v>
                </c:pt>
                <c:pt idx="9548">
                  <c:v>1100.7</c:v>
                </c:pt>
                <c:pt idx="9549">
                  <c:v>1100.5</c:v>
                </c:pt>
                <c:pt idx="9550">
                  <c:v>1100.5</c:v>
                </c:pt>
                <c:pt idx="9551">
                  <c:v>1100.3</c:v>
                </c:pt>
                <c:pt idx="9552">
                  <c:v>1098.9000000000001</c:v>
                </c:pt>
                <c:pt idx="9553">
                  <c:v>1098.7</c:v>
                </c:pt>
                <c:pt idx="9554">
                  <c:v>1098</c:v>
                </c:pt>
                <c:pt idx="9555">
                  <c:v>1097.0999999999999</c:v>
                </c:pt>
                <c:pt idx="9556">
                  <c:v>1096.8</c:v>
                </c:pt>
                <c:pt idx="9557">
                  <c:v>1096.8</c:v>
                </c:pt>
                <c:pt idx="9558">
                  <c:v>1095.7</c:v>
                </c:pt>
                <c:pt idx="9559">
                  <c:v>1095.4000000000001</c:v>
                </c:pt>
                <c:pt idx="9560">
                  <c:v>1094.8</c:v>
                </c:pt>
                <c:pt idx="9561">
                  <c:v>1094</c:v>
                </c:pt>
                <c:pt idx="9562">
                  <c:v>1093.7</c:v>
                </c:pt>
                <c:pt idx="9563">
                  <c:v>1093.7</c:v>
                </c:pt>
                <c:pt idx="9564">
                  <c:v>1093.5999999999999</c:v>
                </c:pt>
                <c:pt idx="9565">
                  <c:v>1090.4000000000001</c:v>
                </c:pt>
                <c:pt idx="9566">
                  <c:v>1090.4000000000001</c:v>
                </c:pt>
                <c:pt idx="9567">
                  <c:v>1090</c:v>
                </c:pt>
                <c:pt idx="9568">
                  <c:v>1088.5</c:v>
                </c:pt>
                <c:pt idx="9569">
                  <c:v>1087.5999999999999</c:v>
                </c:pt>
                <c:pt idx="9570">
                  <c:v>1087.5999999999999</c:v>
                </c:pt>
                <c:pt idx="9571">
                  <c:v>1086.8</c:v>
                </c:pt>
                <c:pt idx="9572">
                  <c:v>1086.5999999999999</c:v>
                </c:pt>
                <c:pt idx="9573">
                  <c:v>1086.0999999999999</c:v>
                </c:pt>
                <c:pt idx="9574">
                  <c:v>1085.7</c:v>
                </c:pt>
                <c:pt idx="9575">
                  <c:v>1085.4000000000001</c:v>
                </c:pt>
                <c:pt idx="9576">
                  <c:v>1085</c:v>
                </c:pt>
                <c:pt idx="9577">
                  <c:v>1084.2</c:v>
                </c:pt>
                <c:pt idx="9578">
                  <c:v>1083.5999999999999</c:v>
                </c:pt>
                <c:pt idx="9579">
                  <c:v>1082.9000000000001</c:v>
                </c:pt>
                <c:pt idx="9580">
                  <c:v>1082.4000000000001</c:v>
                </c:pt>
                <c:pt idx="9581">
                  <c:v>1081.5999999999999</c:v>
                </c:pt>
                <c:pt idx="9582">
                  <c:v>1081.3</c:v>
                </c:pt>
                <c:pt idx="9583">
                  <c:v>1081.3</c:v>
                </c:pt>
                <c:pt idx="9584">
                  <c:v>1080.4000000000001</c:v>
                </c:pt>
                <c:pt idx="9585">
                  <c:v>1080.2</c:v>
                </c:pt>
                <c:pt idx="9586">
                  <c:v>1079.5999999999999</c:v>
                </c:pt>
                <c:pt idx="9587">
                  <c:v>1079.5</c:v>
                </c:pt>
                <c:pt idx="9588">
                  <c:v>1079.5</c:v>
                </c:pt>
                <c:pt idx="9589">
                  <c:v>1079.3</c:v>
                </c:pt>
                <c:pt idx="9590">
                  <c:v>1079.0999999999999</c:v>
                </c:pt>
                <c:pt idx="9591">
                  <c:v>1079.0999999999999</c:v>
                </c:pt>
                <c:pt idx="9592">
                  <c:v>1079</c:v>
                </c:pt>
                <c:pt idx="9593">
                  <c:v>1078.7</c:v>
                </c:pt>
                <c:pt idx="9594">
                  <c:v>1078.3</c:v>
                </c:pt>
                <c:pt idx="9595">
                  <c:v>1077.0999999999999</c:v>
                </c:pt>
                <c:pt idx="9596">
                  <c:v>1077</c:v>
                </c:pt>
                <c:pt idx="9597">
                  <c:v>1076.9000000000001</c:v>
                </c:pt>
                <c:pt idx="9598">
                  <c:v>1076.9000000000001</c:v>
                </c:pt>
                <c:pt idx="9599">
                  <c:v>1076.8</c:v>
                </c:pt>
                <c:pt idx="9600">
                  <c:v>1076.5</c:v>
                </c:pt>
                <c:pt idx="9601">
                  <c:v>1076.4000000000001</c:v>
                </c:pt>
                <c:pt idx="9602">
                  <c:v>1076.0999999999999</c:v>
                </c:pt>
                <c:pt idx="9603">
                  <c:v>1075.3</c:v>
                </c:pt>
                <c:pt idx="9604">
                  <c:v>1075.2</c:v>
                </c:pt>
                <c:pt idx="9605">
                  <c:v>1075.0999999999999</c:v>
                </c:pt>
                <c:pt idx="9606">
                  <c:v>1075</c:v>
                </c:pt>
                <c:pt idx="9607">
                  <c:v>1074.9000000000001</c:v>
                </c:pt>
                <c:pt idx="9608">
                  <c:v>1074.5</c:v>
                </c:pt>
                <c:pt idx="9609">
                  <c:v>1074.2</c:v>
                </c:pt>
                <c:pt idx="9610">
                  <c:v>1073.5999999999999</c:v>
                </c:pt>
                <c:pt idx="9611">
                  <c:v>1073.4000000000001</c:v>
                </c:pt>
                <c:pt idx="9612">
                  <c:v>1073.3</c:v>
                </c:pt>
                <c:pt idx="9613">
                  <c:v>1073.2</c:v>
                </c:pt>
                <c:pt idx="9614">
                  <c:v>1072.9000000000001</c:v>
                </c:pt>
                <c:pt idx="9615">
                  <c:v>1072.9000000000001</c:v>
                </c:pt>
                <c:pt idx="9616">
                  <c:v>1072.7</c:v>
                </c:pt>
                <c:pt idx="9617">
                  <c:v>1072.7</c:v>
                </c:pt>
                <c:pt idx="9618">
                  <c:v>1072.0999999999999</c:v>
                </c:pt>
                <c:pt idx="9619">
                  <c:v>1072</c:v>
                </c:pt>
                <c:pt idx="9620">
                  <c:v>1071.5</c:v>
                </c:pt>
                <c:pt idx="9621">
                  <c:v>1071.5</c:v>
                </c:pt>
                <c:pt idx="9622">
                  <c:v>1070.7</c:v>
                </c:pt>
                <c:pt idx="9623">
                  <c:v>1069.9000000000001</c:v>
                </c:pt>
                <c:pt idx="9624">
                  <c:v>1069.4000000000001</c:v>
                </c:pt>
                <c:pt idx="9625">
                  <c:v>1069.4000000000001</c:v>
                </c:pt>
                <c:pt idx="9626">
                  <c:v>1069.2</c:v>
                </c:pt>
                <c:pt idx="9627">
                  <c:v>1068.5</c:v>
                </c:pt>
                <c:pt idx="9628">
                  <c:v>1068.3</c:v>
                </c:pt>
                <c:pt idx="9629">
                  <c:v>1068</c:v>
                </c:pt>
                <c:pt idx="9630">
                  <c:v>1067.7</c:v>
                </c:pt>
                <c:pt idx="9631">
                  <c:v>1067.5</c:v>
                </c:pt>
                <c:pt idx="9632">
                  <c:v>1067.5</c:v>
                </c:pt>
                <c:pt idx="9633">
                  <c:v>1067.4000000000001</c:v>
                </c:pt>
                <c:pt idx="9634">
                  <c:v>1067.2</c:v>
                </c:pt>
                <c:pt idx="9635">
                  <c:v>1066.9000000000001</c:v>
                </c:pt>
                <c:pt idx="9636">
                  <c:v>1066.3</c:v>
                </c:pt>
                <c:pt idx="9637">
                  <c:v>1066.2</c:v>
                </c:pt>
                <c:pt idx="9638">
                  <c:v>1066.2</c:v>
                </c:pt>
                <c:pt idx="9639">
                  <c:v>1066</c:v>
                </c:pt>
                <c:pt idx="9640">
                  <c:v>1065.7</c:v>
                </c:pt>
                <c:pt idx="9641">
                  <c:v>1065.3</c:v>
                </c:pt>
                <c:pt idx="9642">
                  <c:v>1065.2</c:v>
                </c:pt>
                <c:pt idx="9643">
                  <c:v>1065.0999999999999</c:v>
                </c:pt>
                <c:pt idx="9644">
                  <c:v>1065.0999999999999</c:v>
                </c:pt>
                <c:pt idx="9645">
                  <c:v>1064.5999999999999</c:v>
                </c:pt>
                <c:pt idx="9646">
                  <c:v>1064.2</c:v>
                </c:pt>
                <c:pt idx="9647">
                  <c:v>1063.9000000000001</c:v>
                </c:pt>
                <c:pt idx="9648">
                  <c:v>1063.9000000000001</c:v>
                </c:pt>
                <c:pt idx="9649">
                  <c:v>1063.2</c:v>
                </c:pt>
                <c:pt idx="9650">
                  <c:v>1062.5999999999999</c:v>
                </c:pt>
                <c:pt idx="9651">
                  <c:v>1062.5999999999999</c:v>
                </c:pt>
                <c:pt idx="9652">
                  <c:v>1062.3</c:v>
                </c:pt>
                <c:pt idx="9653">
                  <c:v>1062.3</c:v>
                </c:pt>
                <c:pt idx="9654">
                  <c:v>1062.0999999999999</c:v>
                </c:pt>
                <c:pt idx="9655">
                  <c:v>1061.5999999999999</c:v>
                </c:pt>
                <c:pt idx="9656">
                  <c:v>1061.3</c:v>
                </c:pt>
                <c:pt idx="9657">
                  <c:v>1061.2</c:v>
                </c:pt>
                <c:pt idx="9658">
                  <c:v>1061.0999999999999</c:v>
                </c:pt>
                <c:pt idx="9659">
                  <c:v>1060.9000000000001</c:v>
                </c:pt>
                <c:pt idx="9660">
                  <c:v>1060.4000000000001</c:v>
                </c:pt>
                <c:pt idx="9661">
                  <c:v>1060.4000000000001</c:v>
                </c:pt>
                <c:pt idx="9662">
                  <c:v>1060.0999999999999</c:v>
                </c:pt>
                <c:pt idx="9663">
                  <c:v>1059.5999999999999</c:v>
                </c:pt>
                <c:pt idx="9664">
                  <c:v>1059.5999999999999</c:v>
                </c:pt>
                <c:pt idx="9665">
                  <c:v>1091.5</c:v>
                </c:pt>
                <c:pt idx="9666">
                  <c:v>1058.3</c:v>
                </c:pt>
                <c:pt idx="9667">
                  <c:v>1058.0999999999999</c:v>
                </c:pt>
                <c:pt idx="9668">
                  <c:v>1058.0999999999999</c:v>
                </c:pt>
                <c:pt idx="9669">
                  <c:v>1057.8</c:v>
                </c:pt>
                <c:pt idx="9670">
                  <c:v>1056.7</c:v>
                </c:pt>
                <c:pt idx="9671">
                  <c:v>1056.2</c:v>
                </c:pt>
                <c:pt idx="9672">
                  <c:v>1055.9000000000001</c:v>
                </c:pt>
                <c:pt idx="9673">
                  <c:v>1055.7</c:v>
                </c:pt>
                <c:pt idx="9674">
                  <c:v>1055.0999999999999</c:v>
                </c:pt>
                <c:pt idx="9675">
                  <c:v>1054.8</c:v>
                </c:pt>
                <c:pt idx="9676">
                  <c:v>1054.4000000000001</c:v>
                </c:pt>
                <c:pt idx="9677">
                  <c:v>1053.5999999999999</c:v>
                </c:pt>
                <c:pt idx="9678">
                  <c:v>1053.0999999999999</c:v>
                </c:pt>
                <c:pt idx="9679">
                  <c:v>1052.5</c:v>
                </c:pt>
                <c:pt idx="9680">
                  <c:v>1052.4000000000001</c:v>
                </c:pt>
                <c:pt idx="9681">
                  <c:v>1051.5999999999999</c:v>
                </c:pt>
                <c:pt idx="9682">
                  <c:v>1051.2</c:v>
                </c:pt>
                <c:pt idx="9683">
                  <c:v>1051</c:v>
                </c:pt>
                <c:pt idx="9684">
                  <c:v>1050.9000000000001</c:v>
                </c:pt>
                <c:pt idx="9685">
                  <c:v>1050.8</c:v>
                </c:pt>
                <c:pt idx="9686">
                  <c:v>1049.0999999999999</c:v>
                </c:pt>
                <c:pt idx="9687">
                  <c:v>1049.0999999999999</c:v>
                </c:pt>
                <c:pt idx="9688">
                  <c:v>1048.9000000000001</c:v>
                </c:pt>
                <c:pt idx="9689">
                  <c:v>1048.5999999999999</c:v>
                </c:pt>
                <c:pt idx="9690">
                  <c:v>1047.5999999999999</c:v>
                </c:pt>
                <c:pt idx="9691">
                  <c:v>1047.4000000000001</c:v>
                </c:pt>
                <c:pt idx="9692">
                  <c:v>1046.9000000000001</c:v>
                </c:pt>
                <c:pt idx="9693">
                  <c:v>1046.0999999999999</c:v>
                </c:pt>
                <c:pt idx="9694">
                  <c:v>1046</c:v>
                </c:pt>
                <c:pt idx="9695">
                  <c:v>1045.9000000000001</c:v>
                </c:pt>
                <c:pt idx="9696">
                  <c:v>1045.9000000000001</c:v>
                </c:pt>
                <c:pt idx="9697">
                  <c:v>1045.8</c:v>
                </c:pt>
                <c:pt idx="9698">
                  <c:v>1044.9000000000001</c:v>
                </c:pt>
                <c:pt idx="9699">
                  <c:v>1044.5999999999999</c:v>
                </c:pt>
                <c:pt idx="9700">
                  <c:v>1044.5999999999999</c:v>
                </c:pt>
                <c:pt idx="9701">
                  <c:v>1043.4000000000001</c:v>
                </c:pt>
                <c:pt idx="9702">
                  <c:v>1042.9000000000001</c:v>
                </c:pt>
                <c:pt idx="9703">
                  <c:v>1042.5</c:v>
                </c:pt>
                <c:pt idx="9704">
                  <c:v>1042.3</c:v>
                </c:pt>
                <c:pt idx="9705">
                  <c:v>1040.3</c:v>
                </c:pt>
                <c:pt idx="9706">
                  <c:v>1039.8</c:v>
                </c:pt>
                <c:pt idx="9707">
                  <c:v>1039.2</c:v>
                </c:pt>
                <c:pt idx="9708">
                  <c:v>1038.9000000000001</c:v>
                </c:pt>
                <c:pt idx="9709">
                  <c:v>1038.8</c:v>
                </c:pt>
                <c:pt idx="9710">
                  <c:v>1038.8</c:v>
                </c:pt>
                <c:pt idx="9711">
                  <c:v>1038.5</c:v>
                </c:pt>
                <c:pt idx="9712">
                  <c:v>1038.2</c:v>
                </c:pt>
                <c:pt idx="9713">
                  <c:v>1037.7</c:v>
                </c:pt>
                <c:pt idx="9714">
                  <c:v>1037.5</c:v>
                </c:pt>
                <c:pt idx="9715">
                  <c:v>1037.0999999999999</c:v>
                </c:pt>
                <c:pt idx="9716">
                  <c:v>1037</c:v>
                </c:pt>
                <c:pt idx="9717">
                  <c:v>1036.5999999999999</c:v>
                </c:pt>
                <c:pt idx="9718">
                  <c:v>1036.0999999999999</c:v>
                </c:pt>
                <c:pt idx="9719">
                  <c:v>1035.5</c:v>
                </c:pt>
                <c:pt idx="9720">
                  <c:v>1035.2</c:v>
                </c:pt>
                <c:pt idx="9721">
                  <c:v>1034.9000000000001</c:v>
                </c:pt>
                <c:pt idx="9722">
                  <c:v>1034.9000000000001</c:v>
                </c:pt>
                <c:pt idx="9723">
                  <c:v>1034.8</c:v>
                </c:pt>
                <c:pt idx="9724">
                  <c:v>1033.8</c:v>
                </c:pt>
                <c:pt idx="9725">
                  <c:v>1033.8</c:v>
                </c:pt>
                <c:pt idx="9726">
                  <c:v>1032.5999999999999</c:v>
                </c:pt>
                <c:pt idx="9727">
                  <c:v>1032.4000000000001</c:v>
                </c:pt>
                <c:pt idx="9728">
                  <c:v>1031.7</c:v>
                </c:pt>
                <c:pt idx="9729">
                  <c:v>1031.3</c:v>
                </c:pt>
                <c:pt idx="9730">
                  <c:v>1031.3</c:v>
                </c:pt>
                <c:pt idx="9731">
                  <c:v>1030.7</c:v>
                </c:pt>
                <c:pt idx="9732">
                  <c:v>1030.5</c:v>
                </c:pt>
                <c:pt idx="9733">
                  <c:v>1030.4000000000001</c:v>
                </c:pt>
                <c:pt idx="9734">
                  <c:v>1030.2</c:v>
                </c:pt>
                <c:pt idx="9735">
                  <c:v>1029.7</c:v>
                </c:pt>
                <c:pt idx="9736">
                  <c:v>1029.5</c:v>
                </c:pt>
                <c:pt idx="9737">
                  <c:v>1029.5</c:v>
                </c:pt>
                <c:pt idx="9738">
                  <c:v>1029.2</c:v>
                </c:pt>
                <c:pt idx="9739">
                  <c:v>1027.8</c:v>
                </c:pt>
                <c:pt idx="9740">
                  <c:v>1027.5999999999999</c:v>
                </c:pt>
                <c:pt idx="9741">
                  <c:v>1027.3</c:v>
                </c:pt>
                <c:pt idx="9742">
                  <c:v>1027</c:v>
                </c:pt>
                <c:pt idx="9743">
                  <c:v>1026.9000000000001</c:v>
                </c:pt>
                <c:pt idx="9744">
                  <c:v>1026.7</c:v>
                </c:pt>
                <c:pt idx="9745">
                  <c:v>1026.5999999999999</c:v>
                </c:pt>
                <c:pt idx="9746">
                  <c:v>1026.5</c:v>
                </c:pt>
                <c:pt idx="9747">
                  <c:v>1026</c:v>
                </c:pt>
                <c:pt idx="9748">
                  <c:v>1026</c:v>
                </c:pt>
                <c:pt idx="9749">
                  <c:v>1025.7</c:v>
                </c:pt>
                <c:pt idx="9750">
                  <c:v>1025.5999999999999</c:v>
                </c:pt>
                <c:pt idx="9751">
                  <c:v>1025.4000000000001</c:v>
                </c:pt>
                <c:pt idx="9752">
                  <c:v>1025.4000000000001</c:v>
                </c:pt>
                <c:pt idx="9753">
                  <c:v>1024</c:v>
                </c:pt>
                <c:pt idx="9754">
                  <c:v>1024</c:v>
                </c:pt>
                <c:pt idx="9755">
                  <c:v>1024</c:v>
                </c:pt>
                <c:pt idx="9756">
                  <c:v>1023.9</c:v>
                </c:pt>
                <c:pt idx="9757">
                  <c:v>1023.4</c:v>
                </c:pt>
                <c:pt idx="9758">
                  <c:v>1023.3</c:v>
                </c:pt>
                <c:pt idx="9759">
                  <c:v>1022.4</c:v>
                </c:pt>
                <c:pt idx="9760">
                  <c:v>1022.4</c:v>
                </c:pt>
                <c:pt idx="9761">
                  <c:v>1021.7</c:v>
                </c:pt>
                <c:pt idx="9762">
                  <c:v>1021.4</c:v>
                </c:pt>
                <c:pt idx="9763">
                  <c:v>1021.3</c:v>
                </c:pt>
                <c:pt idx="9764">
                  <c:v>1020.9</c:v>
                </c:pt>
                <c:pt idx="9765">
                  <c:v>1020.6</c:v>
                </c:pt>
                <c:pt idx="9766">
                  <c:v>1020.6</c:v>
                </c:pt>
                <c:pt idx="9767">
                  <c:v>1019.5</c:v>
                </c:pt>
                <c:pt idx="9768">
                  <c:v>1019.4</c:v>
                </c:pt>
                <c:pt idx="9769">
                  <c:v>1018.9</c:v>
                </c:pt>
                <c:pt idx="9770">
                  <c:v>1018.8</c:v>
                </c:pt>
                <c:pt idx="9771">
                  <c:v>1018.6</c:v>
                </c:pt>
                <c:pt idx="9772">
                  <c:v>1018.6</c:v>
                </c:pt>
                <c:pt idx="9773">
                  <c:v>1018.3</c:v>
                </c:pt>
                <c:pt idx="9774">
                  <c:v>1017.6</c:v>
                </c:pt>
                <c:pt idx="9775">
                  <c:v>1017</c:v>
                </c:pt>
                <c:pt idx="9776">
                  <c:v>1016.7</c:v>
                </c:pt>
                <c:pt idx="9777">
                  <c:v>1016.4</c:v>
                </c:pt>
                <c:pt idx="9778">
                  <c:v>1016.4</c:v>
                </c:pt>
                <c:pt idx="9779">
                  <c:v>1015.9</c:v>
                </c:pt>
                <c:pt idx="9780">
                  <c:v>1015.2</c:v>
                </c:pt>
                <c:pt idx="9781">
                  <c:v>1015.1</c:v>
                </c:pt>
                <c:pt idx="9782">
                  <c:v>1014.9</c:v>
                </c:pt>
                <c:pt idx="9783">
                  <c:v>1014</c:v>
                </c:pt>
                <c:pt idx="9784">
                  <c:v>1013.9</c:v>
                </c:pt>
                <c:pt idx="9785">
                  <c:v>1013.9</c:v>
                </c:pt>
                <c:pt idx="9786">
                  <c:v>1013.8</c:v>
                </c:pt>
                <c:pt idx="9787">
                  <c:v>1013.8</c:v>
                </c:pt>
                <c:pt idx="9788">
                  <c:v>1013.4</c:v>
                </c:pt>
                <c:pt idx="9789">
                  <c:v>1013</c:v>
                </c:pt>
                <c:pt idx="9790">
                  <c:v>1012.7</c:v>
                </c:pt>
                <c:pt idx="9791">
                  <c:v>1012.6</c:v>
                </c:pt>
                <c:pt idx="9792">
                  <c:v>1012.5</c:v>
                </c:pt>
                <c:pt idx="9793">
                  <c:v>1012.2</c:v>
                </c:pt>
                <c:pt idx="9794">
                  <c:v>1011.8</c:v>
                </c:pt>
                <c:pt idx="9795">
                  <c:v>1011.1</c:v>
                </c:pt>
                <c:pt idx="9796">
                  <c:v>1010.8</c:v>
                </c:pt>
                <c:pt idx="9797">
                  <c:v>1010.1</c:v>
                </c:pt>
                <c:pt idx="9798">
                  <c:v>1009.6</c:v>
                </c:pt>
                <c:pt idx="9799">
                  <c:v>1009.6</c:v>
                </c:pt>
                <c:pt idx="9800">
                  <c:v>1008.6</c:v>
                </c:pt>
                <c:pt idx="9801">
                  <c:v>1008.5</c:v>
                </c:pt>
                <c:pt idx="9802">
                  <c:v>1008.3</c:v>
                </c:pt>
                <c:pt idx="9803">
                  <c:v>1008.2</c:v>
                </c:pt>
                <c:pt idx="9804">
                  <c:v>1007.9</c:v>
                </c:pt>
                <c:pt idx="9805">
                  <c:v>1007.7</c:v>
                </c:pt>
                <c:pt idx="9806">
                  <c:v>1007.3</c:v>
                </c:pt>
                <c:pt idx="9807">
                  <c:v>1007.2</c:v>
                </c:pt>
                <c:pt idx="9808">
                  <c:v>1007.1</c:v>
                </c:pt>
                <c:pt idx="9809">
                  <c:v>1006.8</c:v>
                </c:pt>
                <c:pt idx="9810">
                  <c:v>1006.4</c:v>
                </c:pt>
                <c:pt idx="9811">
                  <c:v>1006.3</c:v>
                </c:pt>
                <c:pt idx="9812">
                  <c:v>1006</c:v>
                </c:pt>
                <c:pt idx="9813">
                  <c:v>1005.8</c:v>
                </c:pt>
                <c:pt idx="9814">
                  <c:v>1005.5</c:v>
                </c:pt>
                <c:pt idx="9815">
                  <c:v>1005.5</c:v>
                </c:pt>
                <c:pt idx="9816">
                  <c:v>1005.1</c:v>
                </c:pt>
                <c:pt idx="9817">
                  <c:v>1004.8</c:v>
                </c:pt>
                <c:pt idx="9818">
                  <c:v>1004.2</c:v>
                </c:pt>
                <c:pt idx="9819">
                  <c:v>1003.6</c:v>
                </c:pt>
                <c:pt idx="9820">
                  <c:v>1003.3</c:v>
                </c:pt>
                <c:pt idx="9821">
                  <c:v>1003</c:v>
                </c:pt>
                <c:pt idx="9822">
                  <c:v>1002.8</c:v>
                </c:pt>
                <c:pt idx="9823">
                  <c:v>1002.7</c:v>
                </c:pt>
                <c:pt idx="9824">
                  <c:v>1002.1</c:v>
                </c:pt>
                <c:pt idx="9825">
                  <c:v>1001.8</c:v>
                </c:pt>
                <c:pt idx="9826">
                  <c:v>1001.7</c:v>
                </c:pt>
                <c:pt idx="9827">
                  <c:v>1001.5</c:v>
                </c:pt>
                <c:pt idx="9828">
                  <c:v>1000.7</c:v>
                </c:pt>
                <c:pt idx="9829">
                  <c:v>1000.6</c:v>
                </c:pt>
                <c:pt idx="9830">
                  <c:v>1000.3</c:v>
                </c:pt>
                <c:pt idx="9831">
                  <c:v>1000</c:v>
                </c:pt>
                <c:pt idx="9832">
                  <c:v>999.3</c:v>
                </c:pt>
                <c:pt idx="9833">
                  <c:v>999</c:v>
                </c:pt>
                <c:pt idx="9834">
                  <c:v>999</c:v>
                </c:pt>
                <c:pt idx="9835">
                  <c:v>998.4</c:v>
                </c:pt>
                <c:pt idx="9836">
                  <c:v>998.3</c:v>
                </c:pt>
                <c:pt idx="9837">
                  <c:v>998.1</c:v>
                </c:pt>
                <c:pt idx="9838">
                  <c:v>997.8</c:v>
                </c:pt>
                <c:pt idx="9839">
                  <c:v>997.6</c:v>
                </c:pt>
                <c:pt idx="9840">
                  <c:v>997.5</c:v>
                </c:pt>
                <c:pt idx="9841">
                  <c:v>996.3</c:v>
                </c:pt>
                <c:pt idx="9842">
                  <c:v>996.3</c:v>
                </c:pt>
                <c:pt idx="9843">
                  <c:v>995.8</c:v>
                </c:pt>
                <c:pt idx="9844">
                  <c:v>995.4</c:v>
                </c:pt>
                <c:pt idx="9845">
                  <c:v>995.2</c:v>
                </c:pt>
                <c:pt idx="9846">
                  <c:v>994.9</c:v>
                </c:pt>
                <c:pt idx="9847">
                  <c:v>994.6</c:v>
                </c:pt>
                <c:pt idx="9848">
                  <c:v>994.3</c:v>
                </c:pt>
                <c:pt idx="9849">
                  <c:v>994</c:v>
                </c:pt>
                <c:pt idx="9850">
                  <c:v>993.7</c:v>
                </c:pt>
                <c:pt idx="9851">
                  <c:v>993.3</c:v>
                </c:pt>
                <c:pt idx="9852">
                  <c:v>993.1</c:v>
                </c:pt>
                <c:pt idx="9853">
                  <c:v>992.7</c:v>
                </c:pt>
                <c:pt idx="9854">
                  <c:v>992.4</c:v>
                </c:pt>
                <c:pt idx="9855">
                  <c:v>992.1</c:v>
                </c:pt>
                <c:pt idx="9856">
                  <c:v>991.5</c:v>
                </c:pt>
                <c:pt idx="9857">
                  <c:v>991.2</c:v>
                </c:pt>
                <c:pt idx="9858">
                  <c:v>991.1</c:v>
                </c:pt>
                <c:pt idx="9859">
                  <c:v>991.1</c:v>
                </c:pt>
                <c:pt idx="9860">
                  <c:v>990.8</c:v>
                </c:pt>
                <c:pt idx="9861">
                  <c:v>990.7</c:v>
                </c:pt>
                <c:pt idx="9862">
                  <c:v>990.6</c:v>
                </c:pt>
                <c:pt idx="9863">
                  <c:v>990.4</c:v>
                </c:pt>
                <c:pt idx="9864">
                  <c:v>989.5</c:v>
                </c:pt>
                <c:pt idx="9865">
                  <c:v>989.3</c:v>
                </c:pt>
                <c:pt idx="9866">
                  <c:v>988.2</c:v>
                </c:pt>
                <c:pt idx="9867">
                  <c:v>987.6</c:v>
                </c:pt>
                <c:pt idx="9868">
                  <c:v>987.4</c:v>
                </c:pt>
                <c:pt idx="9869">
                  <c:v>987.2</c:v>
                </c:pt>
                <c:pt idx="9870">
                  <c:v>986.9</c:v>
                </c:pt>
                <c:pt idx="9871">
                  <c:v>986.7</c:v>
                </c:pt>
                <c:pt idx="9872">
                  <c:v>986.2</c:v>
                </c:pt>
                <c:pt idx="9873">
                  <c:v>985.8</c:v>
                </c:pt>
                <c:pt idx="9874">
                  <c:v>985.8</c:v>
                </c:pt>
                <c:pt idx="9875">
                  <c:v>985.5</c:v>
                </c:pt>
                <c:pt idx="9876">
                  <c:v>984.6</c:v>
                </c:pt>
                <c:pt idx="9877">
                  <c:v>984.5</c:v>
                </c:pt>
                <c:pt idx="9878">
                  <c:v>983.8</c:v>
                </c:pt>
                <c:pt idx="9879">
                  <c:v>983.6</c:v>
                </c:pt>
                <c:pt idx="9880">
                  <c:v>983.5</c:v>
                </c:pt>
                <c:pt idx="9881">
                  <c:v>983.3</c:v>
                </c:pt>
                <c:pt idx="9882">
                  <c:v>983.2</c:v>
                </c:pt>
                <c:pt idx="9883">
                  <c:v>983.2</c:v>
                </c:pt>
                <c:pt idx="9884">
                  <c:v>982.8</c:v>
                </c:pt>
                <c:pt idx="9885">
                  <c:v>982.5</c:v>
                </c:pt>
                <c:pt idx="9886">
                  <c:v>981.6</c:v>
                </c:pt>
                <c:pt idx="9887">
                  <c:v>981.45</c:v>
                </c:pt>
                <c:pt idx="9888">
                  <c:v>981.1</c:v>
                </c:pt>
                <c:pt idx="9889">
                  <c:v>981.1</c:v>
                </c:pt>
                <c:pt idx="9890">
                  <c:v>980.51</c:v>
                </c:pt>
                <c:pt idx="9891">
                  <c:v>980.1</c:v>
                </c:pt>
                <c:pt idx="9892">
                  <c:v>979.5</c:v>
                </c:pt>
                <c:pt idx="9893">
                  <c:v>979.3</c:v>
                </c:pt>
                <c:pt idx="9894">
                  <c:v>979.3</c:v>
                </c:pt>
                <c:pt idx="9895">
                  <c:v>979.2</c:v>
                </c:pt>
                <c:pt idx="9896">
                  <c:v>979</c:v>
                </c:pt>
                <c:pt idx="9897">
                  <c:v>977.6</c:v>
                </c:pt>
                <c:pt idx="9898">
                  <c:v>977.2</c:v>
                </c:pt>
                <c:pt idx="9899">
                  <c:v>976.5</c:v>
                </c:pt>
                <c:pt idx="9900">
                  <c:v>975.9</c:v>
                </c:pt>
                <c:pt idx="9901">
                  <c:v>975.6</c:v>
                </c:pt>
                <c:pt idx="9902">
                  <c:v>975.5</c:v>
                </c:pt>
                <c:pt idx="9903">
                  <c:v>974.9</c:v>
                </c:pt>
                <c:pt idx="9904">
                  <c:v>974.6</c:v>
                </c:pt>
                <c:pt idx="9905">
                  <c:v>974.3</c:v>
                </c:pt>
                <c:pt idx="9906">
                  <c:v>974.2</c:v>
                </c:pt>
                <c:pt idx="9907">
                  <c:v>974</c:v>
                </c:pt>
                <c:pt idx="9908">
                  <c:v>973.6</c:v>
                </c:pt>
                <c:pt idx="9909">
                  <c:v>973.2</c:v>
                </c:pt>
                <c:pt idx="9910">
                  <c:v>972.63</c:v>
                </c:pt>
                <c:pt idx="9911">
                  <c:v>972.2</c:v>
                </c:pt>
                <c:pt idx="9912">
                  <c:v>971.9</c:v>
                </c:pt>
                <c:pt idx="9913">
                  <c:v>971.6</c:v>
                </c:pt>
                <c:pt idx="9914">
                  <c:v>971.1</c:v>
                </c:pt>
                <c:pt idx="9915">
                  <c:v>971.1</c:v>
                </c:pt>
                <c:pt idx="9916">
                  <c:v>971</c:v>
                </c:pt>
                <c:pt idx="9917">
                  <c:v>970.4</c:v>
                </c:pt>
                <c:pt idx="9918">
                  <c:v>970.4</c:v>
                </c:pt>
                <c:pt idx="9919">
                  <c:v>969.2</c:v>
                </c:pt>
                <c:pt idx="9920">
                  <c:v>968.6</c:v>
                </c:pt>
                <c:pt idx="9921">
                  <c:v>968.4</c:v>
                </c:pt>
                <c:pt idx="9922">
                  <c:v>968.3</c:v>
                </c:pt>
                <c:pt idx="9923">
                  <c:v>967.5</c:v>
                </c:pt>
                <c:pt idx="9924">
                  <c:v>967.4</c:v>
                </c:pt>
                <c:pt idx="9925">
                  <c:v>966.8</c:v>
                </c:pt>
                <c:pt idx="9926">
                  <c:v>966.8</c:v>
                </c:pt>
                <c:pt idx="9927">
                  <c:v>966</c:v>
                </c:pt>
                <c:pt idx="9928">
                  <c:v>965.7</c:v>
                </c:pt>
                <c:pt idx="9929">
                  <c:v>965.5</c:v>
                </c:pt>
                <c:pt idx="9930">
                  <c:v>965.3</c:v>
                </c:pt>
                <c:pt idx="9931">
                  <c:v>964.8</c:v>
                </c:pt>
                <c:pt idx="9932">
                  <c:v>964.4</c:v>
                </c:pt>
                <c:pt idx="9933">
                  <c:v>964.1</c:v>
                </c:pt>
                <c:pt idx="9934">
                  <c:v>963.9</c:v>
                </c:pt>
                <c:pt idx="9935">
                  <c:v>963.9</c:v>
                </c:pt>
                <c:pt idx="9936">
                  <c:v>962.3</c:v>
                </c:pt>
                <c:pt idx="9937">
                  <c:v>962.2</c:v>
                </c:pt>
                <c:pt idx="9938">
                  <c:v>961.3</c:v>
                </c:pt>
                <c:pt idx="9939">
                  <c:v>960.8</c:v>
                </c:pt>
                <c:pt idx="9940">
                  <c:v>959.9</c:v>
                </c:pt>
                <c:pt idx="9941">
                  <c:v>959.9</c:v>
                </c:pt>
                <c:pt idx="9942">
                  <c:v>959.8</c:v>
                </c:pt>
                <c:pt idx="9943">
                  <c:v>959.5</c:v>
                </c:pt>
                <c:pt idx="9944">
                  <c:v>959.2</c:v>
                </c:pt>
                <c:pt idx="9945">
                  <c:v>959.1</c:v>
                </c:pt>
                <c:pt idx="9946">
                  <c:v>958.5</c:v>
                </c:pt>
                <c:pt idx="9947">
                  <c:v>958.49</c:v>
                </c:pt>
                <c:pt idx="9948">
                  <c:v>958.4</c:v>
                </c:pt>
                <c:pt idx="9949">
                  <c:v>958.1</c:v>
                </c:pt>
                <c:pt idx="9950">
                  <c:v>957</c:v>
                </c:pt>
                <c:pt idx="9951">
                  <c:v>956.9</c:v>
                </c:pt>
                <c:pt idx="9952">
                  <c:v>956.6</c:v>
                </c:pt>
                <c:pt idx="9953">
                  <c:v>956.1</c:v>
                </c:pt>
                <c:pt idx="9954">
                  <c:v>956</c:v>
                </c:pt>
                <c:pt idx="9955">
                  <c:v>955.5</c:v>
                </c:pt>
                <c:pt idx="9956">
                  <c:v>955</c:v>
                </c:pt>
                <c:pt idx="9957">
                  <c:v>954.2</c:v>
                </c:pt>
                <c:pt idx="9958">
                  <c:v>954</c:v>
                </c:pt>
                <c:pt idx="9959">
                  <c:v>953.8</c:v>
                </c:pt>
                <c:pt idx="9960">
                  <c:v>953.7</c:v>
                </c:pt>
                <c:pt idx="9961">
                  <c:v>953.4</c:v>
                </c:pt>
                <c:pt idx="9962">
                  <c:v>953.21</c:v>
                </c:pt>
                <c:pt idx="9963">
                  <c:v>953.1</c:v>
                </c:pt>
                <c:pt idx="9964">
                  <c:v>953</c:v>
                </c:pt>
                <c:pt idx="9965">
                  <c:v>953</c:v>
                </c:pt>
                <c:pt idx="9966">
                  <c:v>952.7</c:v>
                </c:pt>
                <c:pt idx="9967">
                  <c:v>952.5</c:v>
                </c:pt>
                <c:pt idx="9968">
                  <c:v>952.3</c:v>
                </c:pt>
                <c:pt idx="9969">
                  <c:v>952.3</c:v>
                </c:pt>
                <c:pt idx="9970">
                  <c:v>951.3</c:v>
                </c:pt>
                <c:pt idx="9971">
                  <c:v>950.6</c:v>
                </c:pt>
                <c:pt idx="9972">
                  <c:v>950.44</c:v>
                </c:pt>
                <c:pt idx="9973">
                  <c:v>950.4</c:v>
                </c:pt>
                <c:pt idx="9974">
                  <c:v>949.7</c:v>
                </c:pt>
                <c:pt idx="9975">
                  <c:v>949.2</c:v>
                </c:pt>
                <c:pt idx="9976">
                  <c:v>948.41</c:v>
                </c:pt>
                <c:pt idx="9977">
                  <c:v>948</c:v>
                </c:pt>
                <c:pt idx="9978">
                  <c:v>947.4</c:v>
                </c:pt>
                <c:pt idx="9979">
                  <c:v>947.1</c:v>
                </c:pt>
                <c:pt idx="9980">
                  <c:v>947.1</c:v>
                </c:pt>
                <c:pt idx="9981">
                  <c:v>946.9</c:v>
                </c:pt>
                <c:pt idx="9982">
                  <c:v>946.8</c:v>
                </c:pt>
                <c:pt idx="9983">
                  <c:v>946.3</c:v>
                </c:pt>
                <c:pt idx="9984">
                  <c:v>946.2</c:v>
                </c:pt>
                <c:pt idx="9985">
                  <c:v>946.1</c:v>
                </c:pt>
                <c:pt idx="9986">
                  <c:v>945.5</c:v>
                </c:pt>
                <c:pt idx="9987">
                  <c:v>945.4</c:v>
                </c:pt>
                <c:pt idx="9988">
                  <c:v>945</c:v>
                </c:pt>
                <c:pt idx="9989">
                  <c:v>944.9</c:v>
                </c:pt>
                <c:pt idx="9990">
                  <c:v>944.8</c:v>
                </c:pt>
                <c:pt idx="9991">
                  <c:v>944.8</c:v>
                </c:pt>
                <c:pt idx="9992">
                  <c:v>944.4</c:v>
                </c:pt>
                <c:pt idx="9993">
                  <c:v>944.11</c:v>
                </c:pt>
                <c:pt idx="9994">
                  <c:v>943.8</c:v>
                </c:pt>
                <c:pt idx="9995">
                  <c:v>943.4</c:v>
                </c:pt>
                <c:pt idx="9996">
                  <c:v>943</c:v>
                </c:pt>
                <c:pt idx="9997">
                  <c:v>942.8</c:v>
                </c:pt>
                <c:pt idx="9998">
                  <c:v>942.5</c:v>
                </c:pt>
                <c:pt idx="9999">
                  <c:v>942.5</c:v>
                </c:pt>
                <c:pt idx="10000">
                  <c:v>942</c:v>
                </c:pt>
                <c:pt idx="10001">
                  <c:v>941.7</c:v>
                </c:pt>
                <c:pt idx="10002">
                  <c:v>941.6</c:v>
                </c:pt>
                <c:pt idx="10003">
                  <c:v>941.3</c:v>
                </c:pt>
                <c:pt idx="10004">
                  <c:v>941.2</c:v>
                </c:pt>
                <c:pt idx="10005">
                  <c:v>941.1</c:v>
                </c:pt>
                <c:pt idx="10006">
                  <c:v>940.9</c:v>
                </c:pt>
                <c:pt idx="10007">
                  <c:v>940.9</c:v>
                </c:pt>
                <c:pt idx="10008">
                  <c:v>940.5</c:v>
                </c:pt>
                <c:pt idx="10009">
                  <c:v>940</c:v>
                </c:pt>
                <c:pt idx="10010">
                  <c:v>939.1</c:v>
                </c:pt>
                <c:pt idx="10011">
                  <c:v>939</c:v>
                </c:pt>
                <c:pt idx="10012">
                  <c:v>938.7</c:v>
                </c:pt>
                <c:pt idx="10013">
                  <c:v>938.4</c:v>
                </c:pt>
                <c:pt idx="10014">
                  <c:v>938</c:v>
                </c:pt>
                <c:pt idx="10015">
                  <c:v>937.1</c:v>
                </c:pt>
                <c:pt idx="10016">
                  <c:v>937.1</c:v>
                </c:pt>
                <c:pt idx="10017">
                  <c:v>937</c:v>
                </c:pt>
                <c:pt idx="10018">
                  <c:v>937</c:v>
                </c:pt>
                <c:pt idx="10019">
                  <c:v>936.9</c:v>
                </c:pt>
                <c:pt idx="10020">
                  <c:v>936.9</c:v>
                </c:pt>
                <c:pt idx="10021">
                  <c:v>936.4</c:v>
                </c:pt>
                <c:pt idx="10022">
                  <c:v>936.2</c:v>
                </c:pt>
                <c:pt idx="10023">
                  <c:v>935.6</c:v>
                </c:pt>
                <c:pt idx="10024">
                  <c:v>935.38</c:v>
                </c:pt>
                <c:pt idx="10025">
                  <c:v>934.7</c:v>
                </c:pt>
                <c:pt idx="10026">
                  <c:v>934.6</c:v>
                </c:pt>
                <c:pt idx="10027">
                  <c:v>934.5</c:v>
                </c:pt>
                <c:pt idx="10028">
                  <c:v>933.93</c:v>
                </c:pt>
                <c:pt idx="10029">
                  <c:v>933.7</c:v>
                </c:pt>
                <c:pt idx="10030">
                  <c:v>933.7</c:v>
                </c:pt>
                <c:pt idx="10031">
                  <c:v>933.6</c:v>
                </c:pt>
                <c:pt idx="10032">
                  <c:v>933.3</c:v>
                </c:pt>
                <c:pt idx="10033">
                  <c:v>933</c:v>
                </c:pt>
                <c:pt idx="10034">
                  <c:v>932.7</c:v>
                </c:pt>
                <c:pt idx="10035">
                  <c:v>932.6</c:v>
                </c:pt>
                <c:pt idx="10036">
                  <c:v>932.5</c:v>
                </c:pt>
                <c:pt idx="10037">
                  <c:v>932</c:v>
                </c:pt>
                <c:pt idx="10038">
                  <c:v>931.9</c:v>
                </c:pt>
                <c:pt idx="10039">
                  <c:v>931.3</c:v>
                </c:pt>
                <c:pt idx="10040">
                  <c:v>931.2</c:v>
                </c:pt>
                <c:pt idx="10041">
                  <c:v>930.3</c:v>
                </c:pt>
                <c:pt idx="10042">
                  <c:v>930.3</c:v>
                </c:pt>
                <c:pt idx="10043">
                  <c:v>929.4</c:v>
                </c:pt>
                <c:pt idx="10044">
                  <c:v>929.3</c:v>
                </c:pt>
                <c:pt idx="10045">
                  <c:v>929.1</c:v>
                </c:pt>
                <c:pt idx="10046">
                  <c:v>928.5</c:v>
                </c:pt>
                <c:pt idx="10047">
                  <c:v>927.8</c:v>
                </c:pt>
                <c:pt idx="10048">
                  <c:v>927.27</c:v>
                </c:pt>
                <c:pt idx="10049">
                  <c:v>927</c:v>
                </c:pt>
                <c:pt idx="10050">
                  <c:v>926.8</c:v>
                </c:pt>
                <c:pt idx="10051">
                  <c:v>926.8</c:v>
                </c:pt>
                <c:pt idx="10052">
                  <c:v>926.4</c:v>
                </c:pt>
                <c:pt idx="10053">
                  <c:v>925.92</c:v>
                </c:pt>
                <c:pt idx="10054">
                  <c:v>925.8</c:v>
                </c:pt>
                <c:pt idx="10055">
                  <c:v>925.7</c:v>
                </c:pt>
                <c:pt idx="10056">
                  <c:v>925.1</c:v>
                </c:pt>
                <c:pt idx="10057">
                  <c:v>924.8</c:v>
                </c:pt>
                <c:pt idx="10058">
                  <c:v>924.1</c:v>
                </c:pt>
                <c:pt idx="10059">
                  <c:v>924</c:v>
                </c:pt>
                <c:pt idx="10060">
                  <c:v>923.9</c:v>
                </c:pt>
                <c:pt idx="10061">
                  <c:v>923.4</c:v>
                </c:pt>
                <c:pt idx="10062">
                  <c:v>923.1</c:v>
                </c:pt>
                <c:pt idx="10063">
                  <c:v>922.89</c:v>
                </c:pt>
                <c:pt idx="10064">
                  <c:v>922.7</c:v>
                </c:pt>
                <c:pt idx="10065">
                  <c:v>922</c:v>
                </c:pt>
                <c:pt idx="10066">
                  <c:v>921.6</c:v>
                </c:pt>
                <c:pt idx="10067">
                  <c:v>921.4</c:v>
                </c:pt>
                <c:pt idx="10068">
                  <c:v>921</c:v>
                </c:pt>
                <c:pt idx="10069">
                  <c:v>920.8</c:v>
                </c:pt>
                <c:pt idx="10070">
                  <c:v>920.4</c:v>
                </c:pt>
                <c:pt idx="10071">
                  <c:v>920.25</c:v>
                </c:pt>
                <c:pt idx="10072">
                  <c:v>919.2</c:v>
                </c:pt>
                <c:pt idx="10073">
                  <c:v>918.9</c:v>
                </c:pt>
                <c:pt idx="10074">
                  <c:v>918.6</c:v>
                </c:pt>
                <c:pt idx="10075">
                  <c:v>918.4</c:v>
                </c:pt>
                <c:pt idx="10076">
                  <c:v>917.9</c:v>
                </c:pt>
                <c:pt idx="10077">
                  <c:v>917.4</c:v>
                </c:pt>
                <c:pt idx="10078">
                  <c:v>916.4</c:v>
                </c:pt>
                <c:pt idx="10079">
                  <c:v>916.4</c:v>
                </c:pt>
                <c:pt idx="10080">
                  <c:v>916.3</c:v>
                </c:pt>
                <c:pt idx="10081">
                  <c:v>915.9</c:v>
                </c:pt>
                <c:pt idx="10082">
                  <c:v>915.8</c:v>
                </c:pt>
                <c:pt idx="10083">
                  <c:v>915.6</c:v>
                </c:pt>
                <c:pt idx="10084">
                  <c:v>915.6</c:v>
                </c:pt>
                <c:pt idx="10085">
                  <c:v>915.3</c:v>
                </c:pt>
                <c:pt idx="10086">
                  <c:v>914.9</c:v>
                </c:pt>
                <c:pt idx="10087">
                  <c:v>914.5</c:v>
                </c:pt>
                <c:pt idx="10088">
                  <c:v>914.4</c:v>
                </c:pt>
                <c:pt idx="10089">
                  <c:v>914.2</c:v>
                </c:pt>
                <c:pt idx="10090">
                  <c:v>913.2</c:v>
                </c:pt>
                <c:pt idx="10091">
                  <c:v>913</c:v>
                </c:pt>
                <c:pt idx="10092">
                  <c:v>912.8</c:v>
                </c:pt>
                <c:pt idx="10093">
                  <c:v>912.5</c:v>
                </c:pt>
                <c:pt idx="10094">
                  <c:v>912.3</c:v>
                </c:pt>
                <c:pt idx="10095">
                  <c:v>911.8</c:v>
                </c:pt>
                <c:pt idx="10096">
                  <c:v>910.1</c:v>
                </c:pt>
                <c:pt idx="10097">
                  <c:v>909.7</c:v>
                </c:pt>
                <c:pt idx="10098">
                  <c:v>909.5</c:v>
                </c:pt>
                <c:pt idx="10099">
                  <c:v>909</c:v>
                </c:pt>
                <c:pt idx="10100">
                  <c:v>908.7</c:v>
                </c:pt>
                <c:pt idx="10101">
                  <c:v>908.4</c:v>
                </c:pt>
                <c:pt idx="10102">
                  <c:v>908.2</c:v>
                </c:pt>
                <c:pt idx="10103">
                  <c:v>907.5</c:v>
                </c:pt>
                <c:pt idx="10104">
                  <c:v>907.1</c:v>
                </c:pt>
                <c:pt idx="10105">
                  <c:v>906.7</c:v>
                </c:pt>
                <c:pt idx="10106">
                  <c:v>906.5</c:v>
                </c:pt>
                <c:pt idx="10107">
                  <c:v>906.4</c:v>
                </c:pt>
                <c:pt idx="10108">
                  <c:v>906.2</c:v>
                </c:pt>
                <c:pt idx="10109">
                  <c:v>906.1</c:v>
                </c:pt>
                <c:pt idx="10110">
                  <c:v>906.1</c:v>
                </c:pt>
                <c:pt idx="10111">
                  <c:v>905.8</c:v>
                </c:pt>
                <c:pt idx="10112">
                  <c:v>905.7</c:v>
                </c:pt>
                <c:pt idx="10113">
                  <c:v>905.6</c:v>
                </c:pt>
                <c:pt idx="10114">
                  <c:v>905.3</c:v>
                </c:pt>
                <c:pt idx="10115">
                  <c:v>905.2</c:v>
                </c:pt>
                <c:pt idx="10116">
                  <c:v>905.2</c:v>
                </c:pt>
                <c:pt idx="10117">
                  <c:v>905.2</c:v>
                </c:pt>
                <c:pt idx="10118">
                  <c:v>905</c:v>
                </c:pt>
                <c:pt idx="10119">
                  <c:v>905</c:v>
                </c:pt>
                <c:pt idx="10120">
                  <c:v>904.6</c:v>
                </c:pt>
                <c:pt idx="10121">
                  <c:v>904.6</c:v>
                </c:pt>
                <c:pt idx="10122">
                  <c:v>904.5</c:v>
                </c:pt>
                <c:pt idx="10123">
                  <c:v>903.37</c:v>
                </c:pt>
                <c:pt idx="10124">
                  <c:v>903.3</c:v>
                </c:pt>
                <c:pt idx="10125">
                  <c:v>901.8</c:v>
                </c:pt>
                <c:pt idx="10126">
                  <c:v>901.8</c:v>
                </c:pt>
                <c:pt idx="10127">
                  <c:v>901.4</c:v>
                </c:pt>
                <c:pt idx="10128">
                  <c:v>900.8</c:v>
                </c:pt>
                <c:pt idx="10129">
                  <c:v>900.13</c:v>
                </c:pt>
                <c:pt idx="10130">
                  <c:v>900</c:v>
                </c:pt>
                <c:pt idx="10131">
                  <c:v>900</c:v>
                </c:pt>
                <c:pt idx="10132">
                  <c:v>900</c:v>
                </c:pt>
                <c:pt idx="10133">
                  <c:v>899.84</c:v>
                </c:pt>
                <c:pt idx="10134">
                  <c:v>899.8</c:v>
                </c:pt>
                <c:pt idx="10135">
                  <c:v>899.5</c:v>
                </c:pt>
                <c:pt idx="10136">
                  <c:v>899.5</c:v>
                </c:pt>
                <c:pt idx="10137">
                  <c:v>899.1</c:v>
                </c:pt>
                <c:pt idx="10138">
                  <c:v>898.5</c:v>
                </c:pt>
                <c:pt idx="10139">
                  <c:v>897.7</c:v>
                </c:pt>
                <c:pt idx="10140">
                  <c:v>897.4</c:v>
                </c:pt>
                <c:pt idx="10141">
                  <c:v>896.9</c:v>
                </c:pt>
                <c:pt idx="10142">
                  <c:v>896.5</c:v>
                </c:pt>
                <c:pt idx="10143">
                  <c:v>896.3</c:v>
                </c:pt>
                <c:pt idx="10144">
                  <c:v>896.3</c:v>
                </c:pt>
                <c:pt idx="10145">
                  <c:v>896</c:v>
                </c:pt>
                <c:pt idx="10146">
                  <c:v>896</c:v>
                </c:pt>
                <c:pt idx="10147">
                  <c:v>895.5</c:v>
                </c:pt>
                <c:pt idx="10148">
                  <c:v>894.8</c:v>
                </c:pt>
                <c:pt idx="10149">
                  <c:v>894.8</c:v>
                </c:pt>
                <c:pt idx="10150">
                  <c:v>894.8</c:v>
                </c:pt>
                <c:pt idx="10151">
                  <c:v>894.7</c:v>
                </c:pt>
                <c:pt idx="10152">
                  <c:v>893.2</c:v>
                </c:pt>
                <c:pt idx="10153">
                  <c:v>893.1</c:v>
                </c:pt>
                <c:pt idx="10154">
                  <c:v>893.1</c:v>
                </c:pt>
                <c:pt idx="10155">
                  <c:v>892.7</c:v>
                </c:pt>
                <c:pt idx="10156">
                  <c:v>892.5</c:v>
                </c:pt>
                <c:pt idx="10157">
                  <c:v>892.2</c:v>
                </c:pt>
                <c:pt idx="10158">
                  <c:v>892.1</c:v>
                </c:pt>
                <c:pt idx="10159">
                  <c:v>891</c:v>
                </c:pt>
                <c:pt idx="10160">
                  <c:v>890.9</c:v>
                </c:pt>
                <c:pt idx="10161">
                  <c:v>890.9</c:v>
                </c:pt>
                <c:pt idx="10162">
                  <c:v>890.8</c:v>
                </c:pt>
                <c:pt idx="10163">
                  <c:v>890.7</c:v>
                </c:pt>
                <c:pt idx="10164">
                  <c:v>890.5</c:v>
                </c:pt>
                <c:pt idx="10165">
                  <c:v>890.5</c:v>
                </c:pt>
                <c:pt idx="10166">
                  <c:v>889.3</c:v>
                </c:pt>
                <c:pt idx="10167">
                  <c:v>889.3</c:v>
                </c:pt>
                <c:pt idx="10168">
                  <c:v>888.5</c:v>
                </c:pt>
                <c:pt idx="10169">
                  <c:v>888.3</c:v>
                </c:pt>
                <c:pt idx="10170">
                  <c:v>887.9</c:v>
                </c:pt>
                <c:pt idx="10171">
                  <c:v>886.8</c:v>
                </c:pt>
                <c:pt idx="10172">
                  <c:v>886.78</c:v>
                </c:pt>
                <c:pt idx="10173">
                  <c:v>886.7</c:v>
                </c:pt>
                <c:pt idx="10174">
                  <c:v>886.4</c:v>
                </c:pt>
                <c:pt idx="10175">
                  <c:v>886.4</c:v>
                </c:pt>
                <c:pt idx="10176">
                  <c:v>886.3</c:v>
                </c:pt>
                <c:pt idx="10177">
                  <c:v>885.6</c:v>
                </c:pt>
                <c:pt idx="10178">
                  <c:v>885.6</c:v>
                </c:pt>
                <c:pt idx="10179">
                  <c:v>885.5</c:v>
                </c:pt>
                <c:pt idx="10180">
                  <c:v>885.3</c:v>
                </c:pt>
                <c:pt idx="10181">
                  <c:v>885.1</c:v>
                </c:pt>
                <c:pt idx="10182">
                  <c:v>884.9</c:v>
                </c:pt>
                <c:pt idx="10183">
                  <c:v>883.4</c:v>
                </c:pt>
                <c:pt idx="10184">
                  <c:v>883.2</c:v>
                </c:pt>
                <c:pt idx="10185">
                  <c:v>883.1</c:v>
                </c:pt>
                <c:pt idx="10186">
                  <c:v>883</c:v>
                </c:pt>
                <c:pt idx="10187">
                  <c:v>882.8</c:v>
                </c:pt>
                <c:pt idx="10188">
                  <c:v>882.5</c:v>
                </c:pt>
                <c:pt idx="10189">
                  <c:v>882.1</c:v>
                </c:pt>
                <c:pt idx="10190">
                  <c:v>882</c:v>
                </c:pt>
                <c:pt idx="10191">
                  <c:v>881.9</c:v>
                </c:pt>
                <c:pt idx="10192">
                  <c:v>881.6</c:v>
                </c:pt>
                <c:pt idx="10193">
                  <c:v>881.35</c:v>
                </c:pt>
                <c:pt idx="10194">
                  <c:v>881</c:v>
                </c:pt>
                <c:pt idx="10195">
                  <c:v>881</c:v>
                </c:pt>
                <c:pt idx="10196">
                  <c:v>880.8</c:v>
                </c:pt>
                <c:pt idx="10197">
                  <c:v>880.7</c:v>
                </c:pt>
                <c:pt idx="10198">
                  <c:v>880.6</c:v>
                </c:pt>
                <c:pt idx="10199">
                  <c:v>880.2</c:v>
                </c:pt>
                <c:pt idx="10200">
                  <c:v>879.9</c:v>
                </c:pt>
                <c:pt idx="10201">
                  <c:v>879.7</c:v>
                </c:pt>
                <c:pt idx="10202">
                  <c:v>878.5</c:v>
                </c:pt>
                <c:pt idx="10203">
                  <c:v>878.2</c:v>
                </c:pt>
                <c:pt idx="10204">
                  <c:v>877.9</c:v>
                </c:pt>
                <c:pt idx="10205">
                  <c:v>877.8</c:v>
                </c:pt>
                <c:pt idx="10206">
                  <c:v>877.5</c:v>
                </c:pt>
                <c:pt idx="10207">
                  <c:v>877.5</c:v>
                </c:pt>
                <c:pt idx="10208">
                  <c:v>877.2</c:v>
                </c:pt>
                <c:pt idx="10209">
                  <c:v>877</c:v>
                </c:pt>
                <c:pt idx="10210">
                  <c:v>876.8</c:v>
                </c:pt>
                <c:pt idx="10211">
                  <c:v>876.6</c:v>
                </c:pt>
                <c:pt idx="10212">
                  <c:v>876.4</c:v>
                </c:pt>
                <c:pt idx="10213">
                  <c:v>876.2</c:v>
                </c:pt>
                <c:pt idx="10214">
                  <c:v>875.3</c:v>
                </c:pt>
                <c:pt idx="10215">
                  <c:v>874.6</c:v>
                </c:pt>
                <c:pt idx="10216">
                  <c:v>874.5</c:v>
                </c:pt>
                <c:pt idx="10217">
                  <c:v>874.3</c:v>
                </c:pt>
                <c:pt idx="10218">
                  <c:v>874.3</c:v>
                </c:pt>
                <c:pt idx="10219">
                  <c:v>874.1</c:v>
                </c:pt>
                <c:pt idx="10220">
                  <c:v>874</c:v>
                </c:pt>
                <c:pt idx="10221">
                  <c:v>873.9</c:v>
                </c:pt>
                <c:pt idx="10222">
                  <c:v>873.9</c:v>
                </c:pt>
                <c:pt idx="10223">
                  <c:v>873.8</c:v>
                </c:pt>
                <c:pt idx="10224">
                  <c:v>873.3</c:v>
                </c:pt>
                <c:pt idx="10225">
                  <c:v>873.2</c:v>
                </c:pt>
                <c:pt idx="10226">
                  <c:v>872.7</c:v>
                </c:pt>
                <c:pt idx="10227">
                  <c:v>872.2</c:v>
                </c:pt>
                <c:pt idx="10228">
                  <c:v>871.4</c:v>
                </c:pt>
                <c:pt idx="10229">
                  <c:v>871.2</c:v>
                </c:pt>
                <c:pt idx="10230">
                  <c:v>871</c:v>
                </c:pt>
                <c:pt idx="10231">
                  <c:v>870.8</c:v>
                </c:pt>
                <c:pt idx="10232">
                  <c:v>870.6</c:v>
                </c:pt>
                <c:pt idx="10233">
                  <c:v>870.1</c:v>
                </c:pt>
                <c:pt idx="10234">
                  <c:v>870.1</c:v>
                </c:pt>
                <c:pt idx="10235">
                  <c:v>869.8</c:v>
                </c:pt>
                <c:pt idx="10236">
                  <c:v>869.8</c:v>
                </c:pt>
                <c:pt idx="10237">
                  <c:v>869.4</c:v>
                </c:pt>
                <c:pt idx="10238">
                  <c:v>869.1</c:v>
                </c:pt>
                <c:pt idx="10239">
                  <c:v>868.5</c:v>
                </c:pt>
                <c:pt idx="10240">
                  <c:v>867.8</c:v>
                </c:pt>
                <c:pt idx="10241">
                  <c:v>867.4</c:v>
                </c:pt>
                <c:pt idx="10242">
                  <c:v>867.2</c:v>
                </c:pt>
                <c:pt idx="10243">
                  <c:v>866.7</c:v>
                </c:pt>
                <c:pt idx="10244">
                  <c:v>865.9</c:v>
                </c:pt>
                <c:pt idx="10245">
                  <c:v>865.6</c:v>
                </c:pt>
                <c:pt idx="10246">
                  <c:v>865.4</c:v>
                </c:pt>
                <c:pt idx="10247">
                  <c:v>864.9</c:v>
                </c:pt>
                <c:pt idx="10248">
                  <c:v>864.8</c:v>
                </c:pt>
                <c:pt idx="10249">
                  <c:v>864.3</c:v>
                </c:pt>
                <c:pt idx="10250">
                  <c:v>864</c:v>
                </c:pt>
                <c:pt idx="10251">
                  <c:v>863.1</c:v>
                </c:pt>
                <c:pt idx="10252">
                  <c:v>862.9</c:v>
                </c:pt>
                <c:pt idx="10253">
                  <c:v>862.9</c:v>
                </c:pt>
                <c:pt idx="10254">
                  <c:v>862.8</c:v>
                </c:pt>
                <c:pt idx="10255">
                  <c:v>862.8</c:v>
                </c:pt>
                <c:pt idx="10256">
                  <c:v>862.69</c:v>
                </c:pt>
                <c:pt idx="10257">
                  <c:v>861.72</c:v>
                </c:pt>
                <c:pt idx="10258">
                  <c:v>861.7</c:v>
                </c:pt>
                <c:pt idx="10259">
                  <c:v>861.4</c:v>
                </c:pt>
                <c:pt idx="10260">
                  <c:v>861.4</c:v>
                </c:pt>
                <c:pt idx="10261">
                  <c:v>861.1</c:v>
                </c:pt>
                <c:pt idx="10262">
                  <c:v>860.8</c:v>
                </c:pt>
                <c:pt idx="10263">
                  <c:v>860.3</c:v>
                </c:pt>
                <c:pt idx="10264">
                  <c:v>860.2</c:v>
                </c:pt>
                <c:pt idx="10265">
                  <c:v>859.9</c:v>
                </c:pt>
                <c:pt idx="10266">
                  <c:v>859.7</c:v>
                </c:pt>
                <c:pt idx="10267">
                  <c:v>858.7</c:v>
                </c:pt>
                <c:pt idx="10268">
                  <c:v>858.4</c:v>
                </c:pt>
                <c:pt idx="10269">
                  <c:v>858.1</c:v>
                </c:pt>
                <c:pt idx="10270">
                  <c:v>857.6</c:v>
                </c:pt>
                <c:pt idx="10271">
                  <c:v>856.8</c:v>
                </c:pt>
                <c:pt idx="10272">
                  <c:v>856.8</c:v>
                </c:pt>
                <c:pt idx="10273">
                  <c:v>856.7</c:v>
                </c:pt>
                <c:pt idx="10274">
                  <c:v>856.1</c:v>
                </c:pt>
                <c:pt idx="10275">
                  <c:v>855.6</c:v>
                </c:pt>
                <c:pt idx="10276">
                  <c:v>855.4</c:v>
                </c:pt>
                <c:pt idx="10277">
                  <c:v>854.6</c:v>
                </c:pt>
                <c:pt idx="10278">
                  <c:v>854.1</c:v>
                </c:pt>
                <c:pt idx="10279">
                  <c:v>853.5</c:v>
                </c:pt>
                <c:pt idx="10280">
                  <c:v>853.2</c:v>
                </c:pt>
                <c:pt idx="10281">
                  <c:v>852.3</c:v>
                </c:pt>
                <c:pt idx="10282">
                  <c:v>852</c:v>
                </c:pt>
                <c:pt idx="10283">
                  <c:v>851.92</c:v>
                </c:pt>
                <c:pt idx="10284">
                  <c:v>851.7</c:v>
                </c:pt>
                <c:pt idx="10285">
                  <c:v>851.1</c:v>
                </c:pt>
                <c:pt idx="10286">
                  <c:v>850.9</c:v>
                </c:pt>
                <c:pt idx="10287">
                  <c:v>850.8</c:v>
                </c:pt>
                <c:pt idx="10288">
                  <c:v>850.7</c:v>
                </c:pt>
                <c:pt idx="10289">
                  <c:v>850.6</c:v>
                </c:pt>
                <c:pt idx="10290">
                  <c:v>850.6</c:v>
                </c:pt>
                <c:pt idx="10291">
                  <c:v>850.4</c:v>
                </c:pt>
                <c:pt idx="10292">
                  <c:v>850.3</c:v>
                </c:pt>
                <c:pt idx="10293">
                  <c:v>850.2</c:v>
                </c:pt>
                <c:pt idx="10294">
                  <c:v>850.2</c:v>
                </c:pt>
                <c:pt idx="10295">
                  <c:v>849.7</c:v>
                </c:pt>
                <c:pt idx="10296">
                  <c:v>849.5</c:v>
                </c:pt>
                <c:pt idx="10297">
                  <c:v>849.5</c:v>
                </c:pt>
                <c:pt idx="10298">
                  <c:v>849.4</c:v>
                </c:pt>
                <c:pt idx="10299">
                  <c:v>848.7</c:v>
                </c:pt>
                <c:pt idx="10300">
                  <c:v>848.1</c:v>
                </c:pt>
                <c:pt idx="10301">
                  <c:v>847.8</c:v>
                </c:pt>
                <c:pt idx="10302">
                  <c:v>847.6</c:v>
                </c:pt>
                <c:pt idx="10303">
                  <c:v>847.4</c:v>
                </c:pt>
                <c:pt idx="10304">
                  <c:v>847.2</c:v>
                </c:pt>
                <c:pt idx="10305">
                  <c:v>847.08</c:v>
                </c:pt>
                <c:pt idx="10306">
                  <c:v>846.6</c:v>
                </c:pt>
                <c:pt idx="10307">
                  <c:v>846.3</c:v>
                </c:pt>
                <c:pt idx="10308">
                  <c:v>846.1</c:v>
                </c:pt>
                <c:pt idx="10309">
                  <c:v>845.9</c:v>
                </c:pt>
                <c:pt idx="10310">
                  <c:v>845.8</c:v>
                </c:pt>
                <c:pt idx="10311">
                  <c:v>845.6</c:v>
                </c:pt>
                <c:pt idx="10312">
                  <c:v>845.6</c:v>
                </c:pt>
                <c:pt idx="10313">
                  <c:v>845.4</c:v>
                </c:pt>
                <c:pt idx="10314">
                  <c:v>845.4</c:v>
                </c:pt>
                <c:pt idx="10315">
                  <c:v>844.5</c:v>
                </c:pt>
                <c:pt idx="10316">
                  <c:v>843.9</c:v>
                </c:pt>
                <c:pt idx="10317">
                  <c:v>843.6</c:v>
                </c:pt>
                <c:pt idx="10318">
                  <c:v>843.2</c:v>
                </c:pt>
                <c:pt idx="10319">
                  <c:v>842.5</c:v>
                </c:pt>
                <c:pt idx="10320">
                  <c:v>842.1</c:v>
                </c:pt>
                <c:pt idx="10321">
                  <c:v>842.1</c:v>
                </c:pt>
                <c:pt idx="10322">
                  <c:v>842.1</c:v>
                </c:pt>
                <c:pt idx="10323">
                  <c:v>842</c:v>
                </c:pt>
                <c:pt idx="10324">
                  <c:v>842</c:v>
                </c:pt>
                <c:pt idx="10325">
                  <c:v>841</c:v>
                </c:pt>
                <c:pt idx="10326">
                  <c:v>840.6</c:v>
                </c:pt>
                <c:pt idx="10327">
                  <c:v>840.1</c:v>
                </c:pt>
                <c:pt idx="10328">
                  <c:v>839.9</c:v>
                </c:pt>
                <c:pt idx="10329">
                  <c:v>839.4</c:v>
                </c:pt>
                <c:pt idx="10330">
                  <c:v>839.4</c:v>
                </c:pt>
                <c:pt idx="10331">
                  <c:v>839</c:v>
                </c:pt>
                <c:pt idx="10332">
                  <c:v>839</c:v>
                </c:pt>
                <c:pt idx="10333">
                  <c:v>838.39</c:v>
                </c:pt>
                <c:pt idx="10334">
                  <c:v>837.7</c:v>
                </c:pt>
                <c:pt idx="10335">
                  <c:v>837.29</c:v>
                </c:pt>
                <c:pt idx="10336">
                  <c:v>837.1</c:v>
                </c:pt>
                <c:pt idx="10337">
                  <c:v>837</c:v>
                </c:pt>
                <c:pt idx="10338">
                  <c:v>836.9</c:v>
                </c:pt>
                <c:pt idx="10339">
                  <c:v>836.85</c:v>
                </c:pt>
                <c:pt idx="10340">
                  <c:v>835.7</c:v>
                </c:pt>
                <c:pt idx="10341">
                  <c:v>835.6</c:v>
                </c:pt>
                <c:pt idx="10342">
                  <c:v>835.1</c:v>
                </c:pt>
                <c:pt idx="10343">
                  <c:v>835.1</c:v>
                </c:pt>
                <c:pt idx="10344">
                  <c:v>834.9</c:v>
                </c:pt>
                <c:pt idx="10345">
                  <c:v>834.8</c:v>
                </c:pt>
                <c:pt idx="10346">
                  <c:v>834.2</c:v>
                </c:pt>
                <c:pt idx="10347">
                  <c:v>834.1</c:v>
                </c:pt>
                <c:pt idx="10348">
                  <c:v>833.8</c:v>
                </c:pt>
                <c:pt idx="10349">
                  <c:v>833.7</c:v>
                </c:pt>
                <c:pt idx="10350">
                  <c:v>833.5</c:v>
                </c:pt>
                <c:pt idx="10351">
                  <c:v>833.4</c:v>
                </c:pt>
                <c:pt idx="10352">
                  <c:v>833.1</c:v>
                </c:pt>
                <c:pt idx="10353">
                  <c:v>832.4</c:v>
                </c:pt>
                <c:pt idx="10354">
                  <c:v>832.3</c:v>
                </c:pt>
                <c:pt idx="10355">
                  <c:v>832.2</c:v>
                </c:pt>
                <c:pt idx="10356">
                  <c:v>831.4</c:v>
                </c:pt>
                <c:pt idx="10357">
                  <c:v>831.3</c:v>
                </c:pt>
                <c:pt idx="10358">
                  <c:v>831.2</c:v>
                </c:pt>
                <c:pt idx="10359">
                  <c:v>831.2</c:v>
                </c:pt>
                <c:pt idx="10360">
                  <c:v>831</c:v>
                </c:pt>
                <c:pt idx="10361">
                  <c:v>829.7</c:v>
                </c:pt>
                <c:pt idx="10362">
                  <c:v>829.2</c:v>
                </c:pt>
                <c:pt idx="10363">
                  <c:v>829.1</c:v>
                </c:pt>
                <c:pt idx="10364">
                  <c:v>828.79</c:v>
                </c:pt>
                <c:pt idx="10365">
                  <c:v>828.1</c:v>
                </c:pt>
                <c:pt idx="10366">
                  <c:v>827.6</c:v>
                </c:pt>
                <c:pt idx="10367">
                  <c:v>827.2</c:v>
                </c:pt>
                <c:pt idx="10368">
                  <c:v>826.9</c:v>
                </c:pt>
                <c:pt idx="10369">
                  <c:v>826.6</c:v>
                </c:pt>
                <c:pt idx="10370">
                  <c:v>826.5</c:v>
                </c:pt>
                <c:pt idx="10371">
                  <c:v>825.71</c:v>
                </c:pt>
                <c:pt idx="10372">
                  <c:v>825</c:v>
                </c:pt>
                <c:pt idx="10373">
                  <c:v>824.6</c:v>
                </c:pt>
                <c:pt idx="10374">
                  <c:v>824.3</c:v>
                </c:pt>
                <c:pt idx="10375">
                  <c:v>824.1</c:v>
                </c:pt>
                <c:pt idx="10376">
                  <c:v>823.6</c:v>
                </c:pt>
                <c:pt idx="10377">
                  <c:v>823.5</c:v>
                </c:pt>
                <c:pt idx="10378">
                  <c:v>823.3</c:v>
                </c:pt>
                <c:pt idx="10379">
                  <c:v>823.1</c:v>
                </c:pt>
                <c:pt idx="10380">
                  <c:v>822.8</c:v>
                </c:pt>
                <c:pt idx="10381">
                  <c:v>822.5</c:v>
                </c:pt>
                <c:pt idx="10382">
                  <c:v>821.6</c:v>
                </c:pt>
                <c:pt idx="10383">
                  <c:v>821.2</c:v>
                </c:pt>
                <c:pt idx="10384">
                  <c:v>821.1</c:v>
                </c:pt>
                <c:pt idx="10385">
                  <c:v>820.6</c:v>
                </c:pt>
                <c:pt idx="10386">
                  <c:v>820.4</c:v>
                </c:pt>
                <c:pt idx="10387">
                  <c:v>820.3</c:v>
                </c:pt>
                <c:pt idx="10388">
                  <c:v>820.1</c:v>
                </c:pt>
                <c:pt idx="10389">
                  <c:v>819.8</c:v>
                </c:pt>
                <c:pt idx="10390">
                  <c:v>819.2</c:v>
                </c:pt>
                <c:pt idx="10391">
                  <c:v>819</c:v>
                </c:pt>
                <c:pt idx="10392">
                  <c:v>818.8</c:v>
                </c:pt>
                <c:pt idx="10393">
                  <c:v>818.2</c:v>
                </c:pt>
                <c:pt idx="10394">
                  <c:v>818.1</c:v>
                </c:pt>
                <c:pt idx="10395">
                  <c:v>817.9</c:v>
                </c:pt>
                <c:pt idx="10396">
                  <c:v>817.6</c:v>
                </c:pt>
                <c:pt idx="10397">
                  <c:v>817.5</c:v>
                </c:pt>
                <c:pt idx="10398">
                  <c:v>817.5</c:v>
                </c:pt>
                <c:pt idx="10399">
                  <c:v>816.9</c:v>
                </c:pt>
                <c:pt idx="10400">
                  <c:v>815.4</c:v>
                </c:pt>
                <c:pt idx="10401">
                  <c:v>815.2</c:v>
                </c:pt>
                <c:pt idx="10402">
                  <c:v>813.9</c:v>
                </c:pt>
                <c:pt idx="10403">
                  <c:v>813.7</c:v>
                </c:pt>
                <c:pt idx="10404">
                  <c:v>813.7</c:v>
                </c:pt>
                <c:pt idx="10405">
                  <c:v>813.6</c:v>
                </c:pt>
                <c:pt idx="10406">
                  <c:v>812.6</c:v>
                </c:pt>
                <c:pt idx="10407">
                  <c:v>810.9</c:v>
                </c:pt>
                <c:pt idx="10408">
                  <c:v>810.5</c:v>
                </c:pt>
                <c:pt idx="10409">
                  <c:v>809.5</c:v>
                </c:pt>
                <c:pt idx="10410">
                  <c:v>809.5</c:v>
                </c:pt>
                <c:pt idx="10411">
                  <c:v>809.4</c:v>
                </c:pt>
                <c:pt idx="10412">
                  <c:v>808.7</c:v>
                </c:pt>
                <c:pt idx="10413">
                  <c:v>808.4</c:v>
                </c:pt>
                <c:pt idx="10414">
                  <c:v>808</c:v>
                </c:pt>
                <c:pt idx="10415">
                  <c:v>807.6</c:v>
                </c:pt>
                <c:pt idx="10416">
                  <c:v>807.4</c:v>
                </c:pt>
                <c:pt idx="10417">
                  <c:v>807.2</c:v>
                </c:pt>
                <c:pt idx="10418">
                  <c:v>807.1</c:v>
                </c:pt>
                <c:pt idx="10419">
                  <c:v>807</c:v>
                </c:pt>
                <c:pt idx="10420">
                  <c:v>806.8</c:v>
                </c:pt>
                <c:pt idx="10421">
                  <c:v>806.6</c:v>
                </c:pt>
                <c:pt idx="10422">
                  <c:v>805.7</c:v>
                </c:pt>
                <c:pt idx="10423">
                  <c:v>805.7</c:v>
                </c:pt>
                <c:pt idx="10424">
                  <c:v>805.1</c:v>
                </c:pt>
                <c:pt idx="10425">
                  <c:v>805.1</c:v>
                </c:pt>
                <c:pt idx="10426">
                  <c:v>803.8</c:v>
                </c:pt>
                <c:pt idx="10427">
                  <c:v>803.4</c:v>
                </c:pt>
                <c:pt idx="10428">
                  <c:v>803.3</c:v>
                </c:pt>
                <c:pt idx="10429">
                  <c:v>803</c:v>
                </c:pt>
                <c:pt idx="10430">
                  <c:v>802.9</c:v>
                </c:pt>
                <c:pt idx="10431">
                  <c:v>802.7</c:v>
                </c:pt>
                <c:pt idx="10432">
                  <c:v>802.6</c:v>
                </c:pt>
                <c:pt idx="10433">
                  <c:v>802.4</c:v>
                </c:pt>
                <c:pt idx="10434">
                  <c:v>802.1</c:v>
                </c:pt>
                <c:pt idx="10435">
                  <c:v>801.9</c:v>
                </c:pt>
                <c:pt idx="10436">
                  <c:v>801.9</c:v>
                </c:pt>
                <c:pt idx="10437">
                  <c:v>801.4</c:v>
                </c:pt>
                <c:pt idx="10438">
                  <c:v>800.9</c:v>
                </c:pt>
                <c:pt idx="10439">
                  <c:v>800.2</c:v>
                </c:pt>
                <c:pt idx="10440">
                  <c:v>799.9</c:v>
                </c:pt>
                <c:pt idx="10441">
                  <c:v>799.7</c:v>
                </c:pt>
                <c:pt idx="10442">
                  <c:v>799.08</c:v>
                </c:pt>
                <c:pt idx="10443">
                  <c:v>797.9</c:v>
                </c:pt>
                <c:pt idx="10444">
                  <c:v>797.9</c:v>
                </c:pt>
                <c:pt idx="10445">
                  <c:v>797.8</c:v>
                </c:pt>
                <c:pt idx="10446">
                  <c:v>797.7</c:v>
                </c:pt>
                <c:pt idx="10447">
                  <c:v>797.4</c:v>
                </c:pt>
                <c:pt idx="10448">
                  <c:v>797.1</c:v>
                </c:pt>
                <c:pt idx="10449">
                  <c:v>796.9</c:v>
                </c:pt>
                <c:pt idx="10450">
                  <c:v>796.6</c:v>
                </c:pt>
                <c:pt idx="10451">
                  <c:v>796.4</c:v>
                </c:pt>
                <c:pt idx="10452">
                  <c:v>796.3</c:v>
                </c:pt>
                <c:pt idx="10453">
                  <c:v>796.3</c:v>
                </c:pt>
                <c:pt idx="10454">
                  <c:v>795.9</c:v>
                </c:pt>
                <c:pt idx="10455">
                  <c:v>795.7</c:v>
                </c:pt>
                <c:pt idx="10456">
                  <c:v>795.6</c:v>
                </c:pt>
                <c:pt idx="10457">
                  <c:v>795.5</c:v>
                </c:pt>
                <c:pt idx="10458">
                  <c:v>795.2</c:v>
                </c:pt>
                <c:pt idx="10459">
                  <c:v>794.9</c:v>
                </c:pt>
                <c:pt idx="10460">
                  <c:v>794.8</c:v>
                </c:pt>
                <c:pt idx="10461">
                  <c:v>794.6</c:v>
                </c:pt>
                <c:pt idx="10462">
                  <c:v>794.2</c:v>
                </c:pt>
                <c:pt idx="10463">
                  <c:v>794.1</c:v>
                </c:pt>
                <c:pt idx="10464">
                  <c:v>793.4</c:v>
                </c:pt>
                <c:pt idx="10465">
                  <c:v>793.4</c:v>
                </c:pt>
                <c:pt idx="10466">
                  <c:v>793.4</c:v>
                </c:pt>
                <c:pt idx="10467">
                  <c:v>793</c:v>
                </c:pt>
                <c:pt idx="10468">
                  <c:v>792.6</c:v>
                </c:pt>
                <c:pt idx="10469">
                  <c:v>792.4</c:v>
                </c:pt>
                <c:pt idx="10470">
                  <c:v>792.4</c:v>
                </c:pt>
                <c:pt idx="10471">
                  <c:v>792</c:v>
                </c:pt>
                <c:pt idx="10472">
                  <c:v>792</c:v>
                </c:pt>
                <c:pt idx="10473">
                  <c:v>791.8</c:v>
                </c:pt>
                <c:pt idx="10474">
                  <c:v>791.7</c:v>
                </c:pt>
                <c:pt idx="10475">
                  <c:v>791.6</c:v>
                </c:pt>
                <c:pt idx="10476">
                  <c:v>791.5</c:v>
                </c:pt>
                <c:pt idx="10477">
                  <c:v>791.5</c:v>
                </c:pt>
                <c:pt idx="10478">
                  <c:v>791</c:v>
                </c:pt>
                <c:pt idx="10479">
                  <c:v>790.8</c:v>
                </c:pt>
                <c:pt idx="10480">
                  <c:v>790.8</c:v>
                </c:pt>
                <c:pt idx="10481">
                  <c:v>790.51</c:v>
                </c:pt>
                <c:pt idx="10482">
                  <c:v>790.3</c:v>
                </c:pt>
                <c:pt idx="10483">
                  <c:v>790.2</c:v>
                </c:pt>
                <c:pt idx="10484">
                  <c:v>790</c:v>
                </c:pt>
                <c:pt idx="10485">
                  <c:v>790</c:v>
                </c:pt>
                <c:pt idx="10486">
                  <c:v>789.8</c:v>
                </c:pt>
                <c:pt idx="10487">
                  <c:v>788.9</c:v>
                </c:pt>
                <c:pt idx="10488">
                  <c:v>788.8</c:v>
                </c:pt>
                <c:pt idx="10489">
                  <c:v>788.7</c:v>
                </c:pt>
                <c:pt idx="10490">
                  <c:v>788.4</c:v>
                </c:pt>
                <c:pt idx="10491">
                  <c:v>787.9</c:v>
                </c:pt>
                <c:pt idx="10492">
                  <c:v>787.7</c:v>
                </c:pt>
                <c:pt idx="10493">
                  <c:v>787.7</c:v>
                </c:pt>
                <c:pt idx="10494">
                  <c:v>787.6</c:v>
                </c:pt>
                <c:pt idx="10495">
                  <c:v>787.3</c:v>
                </c:pt>
                <c:pt idx="10496">
                  <c:v>787.2</c:v>
                </c:pt>
                <c:pt idx="10497">
                  <c:v>787.2</c:v>
                </c:pt>
                <c:pt idx="10498">
                  <c:v>787.05</c:v>
                </c:pt>
                <c:pt idx="10499">
                  <c:v>787</c:v>
                </c:pt>
                <c:pt idx="10500">
                  <c:v>786.3</c:v>
                </c:pt>
                <c:pt idx="10501">
                  <c:v>785.5</c:v>
                </c:pt>
                <c:pt idx="10502">
                  <c:v>785.5</c:v>
                </c:pt>
                <c:pt idx="10503">
                  <c:v>785.1</c:v>
                </c:pt>
                <c:pt idx="10504">
                  <c:v>783.5</c:v>
                </c:pt>
                <c:pt idx="10505">
                  <c:v>783.4</c:v>
                </c:pt>
                <c:pt idx="10506">
                  <c:v>783.3</c:v>
                </c:pt>
                <c:pt idx="10507">
                  <c:v>782.9</c:v>
                </c:pt>
                <c:pt idx="10508">
                  <c:v>782.5</c:v>
                </c:pt>
                <c:pt idx="10509">
                  <c:v>782</c:v>
                </c:pt>
                <c:pt idx="10510">
                  <c:v>781.8</c:v>
                </c:pt>
                <c:pt idx="10511">
                  <c:v>781.4</c:v>
                </c:pt>
                <c:pt idx="10512">
                  <c:v>780.5</c:v>
                </c:pt>
                <c:pt idx="10513">
                  <c:v>780.5</c:v>
                </c:pt>
                <c:pt idx="10514">
                  <c:v>780.3</c:v>
                </c:pt>
                <c:pt idx="10515">
                  <c:v>779.5</c:v>
                </c:pt>
                <c:pt idx="10516">
                  <c:v>779.2</c:v>
                </c:pt>
                <c:pt idx="10517">
                  <c:v>779.04</c:v>
                </c:pt>
                <c:pt idx="10518">
                  <c:v>777.6</c:v>
                </c:pt>
                <c:pt idx="10519">
                  <c:v>777.2</c:v>
                </c:pt>
                <c:pt idx="10520">
                  <c:v>776.9</c:v>
                </c:pt>
                <c:pt idx="10521">
                  <c:v>776.7</c:v>
                </c:pt>
                <c:pt idx="10522">
                  <c:v>776.5</c:v>
                </c:pt>
                <c:pt idx="10523">
                  <c:v>776.5</c:v>
                </c:pt>
                <c:pt idx="10524">
                  <c:v>775.2</c:v>
                </c:pt>
                <c:pt idx="10525">
                  <c:v>775</c:v>
                </c:pt>
                <c:pt idx="10526">
                  <c:v>775</c:v>
                </c:pt>
                <c:pt idx="10527">
                  <c:v>775</c:v>
                </c:pt>
                <c:pt idx="10528">
                  <c:v>774.5</c:v>
                </c:pt>
                <c:pt idx="10529">
                  <c:v>774.4</c:v>
                </c:pt>
                <c:pt idx="10530">
                  <c:v>774.2</c:v>
                </c:pt>
                <c:pt idx="10531">
                  <c:v>773.9</c:v>
                </c:pt>
                <c:pt idx="10532">
                  <c:v>773.5</c:v>
                </c:pt>
                <c:pt idx="10533">
                  <c:v>773.3</c:v>
                </c:pt>
                <c:pt idx="10534">
                  <c:v>773.2</c:v>
                </c:pt>
                <c:pt idx="10535">
                  <c:v>772.3</c:v>
                </c:pt>
                <c:pt idx="10536">
                  <c:v>772</c:v>
                </c:pt>
                <c:pt idx="10537">
                  <c:v>771.6</c:v>
                </c:pt>
                <c:pt idx="10538">
                  <c:v>771.6</c:v>
                </c:pt>
                <c:pt idx="10539">
                  <c:v>771.1</c:v>
                </c:pt>
                <c:pt idx="10540">
                  <c:v>770.8</c:v>
                </c:pt>
                <c:pt idx="10541">
                  <c:v>769.5</c:v>
                </c:pt>
                <c:pt idx="10542">
                  <c:v>769.1</c:v>
                </c:pt>
                <c:pt idx="10543">
                  <c:v>769</c:v>
                </c:pt>
                <c:pt idx="10544">
                  <c:v>768.9</c:v>
                </c:pt>
                <c:pt idx="10545">
                  <c:v>768.8</c:v>
                </c:pt>
                <c:pt idx="10546">
                  <c:v>768.7</c:v>
                </c:pt>
                <c:pt idx="10547">
                  <c:v>768.5</c:v>
                </c:pt>
                <c:pt idx="10548">
                  <c:v>768.3</c:v>
                </c:pt>
                <c:pt idx="10549">
                  <c:v>768.25</c:v>
                </c:pt>
                <c:pt idx="10550">
                  <c:v>766.9</c:v>
                </c:pt>
                <c:pt idx="10551">
                  <c:v>766.6</c:v>
                </c:pt>
                <c:pt idx="10552">
                  <c:v>766.2</c:v>
                </c:pt>
                <c:pt idx="10553">
                  <c:v>766.1</c:v>
                </c:pt>
                <c:pt idx="10554">
                  <c:v>765.9</c:v>
                </c:pt>
                <c:pt idx="10555">
                  <c:v>765.9</c:v>
                </c:pt>
                <c:pt idx="10556">
                  <c:v>765.79</c:v>
                </c:pt>
                <c:pt idx="10557">
                  <c:v>764.8</c:v>
                </c:pt>
                <c:pt idx="10558">
                  <c:v>764.7</c:v>
                </c:pt>
                <c:pt idx="10559">
                  <c:v>764</c:v>
                </c:pt>
                <c:pt idx="10560">
                  <c:v>763.9</c:v>
                </c:pt>
                <c:pt idx="10561">
                  <c:v>763.5</c:v>
                </c:pt>
                <c:pt idx="10562">
                  <c:v>762.7</c:v>
                </c:pt>
                <c:pt idx="10563">
                  <c:v>762.6</c:v>
                </c:pt>
                <c:pt idx="10564">
                  <c:v>762.1</c:v>
                </c:pt>
                <c:pt idx="10565">
                  <c:v>762</c:v>
                </c:pt>
                <c:pt idx="10566">
                  <c:v>761.8</c:v>
                </c:pt>
                <c:pt idx="10567">
                  <c:v>761.4</c:v>
                </c:pt>
                <c:pt idx="10568">
                  <c:v>761.3</c:v>
                </c:pt>
                <c:pt idx="10569">
                  <c:v>761.1</c:v>
                </c:pt>
                <c:pt idx="10570">
                  <c:v>761</c:v>
                </c:pt>
                <c:pt idx="10571">
                  <c:v>760.9</c:v>
                </c:pt>
                <c:pt idx="10572">
                  <c:v>760.3</c:v>
                </c:pt>
                <c:pt idx="10573">
                  <c:v>759.98</c:v>
                </c:pt>
                <c:pt idx="10574">
                  <c:v>759.84</c:v>
                </c:pt>
                <c:pt idx="10575">
                  <c:v>759.6</c:v>
                </c:pt>
                <c:pt idx="10576">
                  <c:v>759.2</c:v>
                </c:pt>
                <c:pt idx="10577">
                  <c:v>759</c:v>
                </c:pt>
                <c:pt idx="10578">
                  <c:v>759</c:v>
                </c:pt>
                <c:pt idx="10579">
                  <c:v>758.3</c:v>
                </c:pt>
                <c:pt idx="10580">
                  <c:v>757.9</c:v>
                </c:pt>
                <c:pt idx="10581">
                  <c:v>757.8</c:v>
                </c:pt>
                <c:pt idx="10582">
                  <c:v>757.8</c:v>
                </c:pt>
                <c:pt idx="10583">
                  <c:v>757.7</c:v>
                </c:pt>
                <c:pt idx="10584">
                  <c:v>757.6</c:v>
                </c:pt>
                <c:pt idx="10585">
                  <c:v>757.4</c:v>
                </c:pt>
                <c:pt idx="10586">
                  <c:v>757</c:v>
                </c:pt>
                <c:pt idx="10587">
                  <c:v>756.9</c:v>
                </c:pt>
                <c:pt idx="10588">
                  <c:v>756.3</c:v>
                </c:pt>
                <c:pt idx="10589">
                  <c:v>756</c:v>
                </c:pt>
                <c:pt idx="10590">
                  <c:v>755.8</c:v>
                </c:pt>
                <c:pt idx="10591">
                  <c:v>755.1</c:v>
                </c:pt>
                <c:pt idx="10592">
                  <c:v>754.6</c:v>
                </c:pt>
                <c:pt idx="10593">
                  <c:v>754.5</c:v>
                </c:pt>
                <c:pt idx="10594">
                  <c:v>753.76</c:v>
                </c:pt>
                <c:pt idx="10595">
                  <c:v>752.5</c:v>
                </c:pt>
                <c:pt idx="10596">
                  <c:v>752.4</c:v>
                </c:pt>
                <c:pt idx="10597">
                  <c:v>752.1</c:v>
                </c:pt>
                <c:pt idx="10598">
                  <c:v>751.9</c:v>
                </c:pt>
                <c:pt idx="10599">
                  <c:v>751.2</c:v>
                </c:pt>
                <c:pt idx="10600">
                  <c:v>751</c:v>
                </c:pt>
                <c:pt idx="10601">
                  <c:v>750.5</c:v>
                </c:pt>
                <c:pt idx="10602">
                  <c:v>750</c:v>
                </c:pt>
                <c:pt idx="10603">
                  <c:v>749.7</c:v>
                </c:pt>
                <c:pt idx="10604">
                  <c:v>749.5</c:v>
                </c:pt>
                <c:pt idx="10605">
                  <c:v>749.2</c:v>
                </c:pt>
                <c:pt idx="10606">
                  <c:v>749.16</c:v>
                </c:pt>
                <c:pt idx="10607">
                  <c:v>748.5</c:v>
                </c:pt>
                <c:pt idx="10608">
                  <c:v>748.28</c:v>
                </c:pt>
                <c:pt idx="10609">
                  <c:v>748.2</c:v>
                </c:pt>
                <c:pt idx="10610">
                  <c:v>748</c:v>
                </c:pt>
                <c:pt idx="10611">
                  <c:v>748</c:v>
                </c:pt>
                <c:pt idx="10612">
                  <c:v>748</c:v>
                </c:pt>
                <c:pt idx="10613">
                  <c:v>747.6</c:v>
                </c:pt>
                <c:pt idx="10614">
                  <c:v>747.6</c:v>
                </c:pt>
                <c:pt idx="10615">
                  <c:v>746.9</c:v>
                </c:pt>
                <c:pt idx="10616">
                  <c:v>746.6</c:v>
                </c:pt>
                <c:pt idx="10617">
                  <c:v>746.6</c:v>
                </c:pt>
                <c:pt idx="10618">
                  <c:v>745.8</c:v>
                </c:pt>
                <c:pt idx="10619">
                  <c:v>745.5</c:v>
                </c:pt>
                <c:pt idx="10620">
                  <c:v>745.1</c:v>
                </c:pt>
                <c:pt idx="10621">
                  <c:v>745.1</c:v>
                </c:pt>
                <c:pt idx="10622">
                  <c:v>745</c:v>
                </c:pt>
                <c:pt idx="10623">
                  <c:v>743.8</c:v>
                </c:pt>
                <c:pt idx="10624">
                  <c:v>743.6</c:v>
                </c:pt>
                <c:pt idx="10625">
                  <c:v>743.1</c:v>
                </c:pt>
                <c:pt idx="10626">
                  <c:v>743</c:v>
                </c:pt>
                <c:pt idx="10627">
                  <c:v>743</c:v>
                </c:pt>
                <c:pt idx="10628">
                  <c:v>742.7</c:v>
                </c:pt>
                <c:pt idx="10629">
                  <c:v>742.7</c:v>
                </c:pt>
                <c:pt idx="10630">
                  <c:v>742.7</c:v>
                </c:pt>
                <c:pt idx="10631">
                  <c:v>742.5</c:v>
                </c:pt>
                <c:pt idx="10632">
                  <c:v>742.2</c:v>
                </c:pt>
                <c:pt idx="10633">
                  <c:v>742.1</c:v>
                </c:pt>
                <c:pt idx="10634">
                  <c:v>741.5</c:v>
                </c:pt>
                <c:pt idx="10635">
                  <c:v>741.5</c:v>
                </c:pt>
                <c:pt idx="10636">
                  <c:v>741.2</c:v>
                </c:pt>
                <c:pt idx="10637">
                  <c:v>741.1</c:v>
                </c:pt>
                <c:pt idx="10638">
                  <c:v>740.8</c:v>
                </c:pt>
                <c:pt idx="10639">
                  <c:v>740.8</c:v>
                </c:pt>
                <c:pt idx="10640">
                  <c:v>740.7</c:v>
                </c:pt>
                <c:pt idx="10641">
                  <c:v>740.3</c:v>
                </c:pt>
                <c:pt idx="10642">
                  <c:v>740.1</c:v>
                </c:pt>
                <c:pt idx="10643">
                  <c:v>740.1</c:v>
                </c:pt>
                <c:pt idx="10644">
                  <c:v>739.4</c:v>
                </c:pt>
                <c:pt idx="10645">
                  <c:v>739.3</c:v>
                </c:pt>
                <c:pt idx="10646">
                  <c:v>738.8</c:v>
                </c:pt>
                <c:pt idx="10647">
                  <c:v>738.8</c:v>
                </c:pt>
                <c:pt idx="10648">
                  <c:v>738.7</c:v>
                </c:pt>
                <c:pt idx="10649">
                  <c:v>738.5</c:v>
                </c:pt>
                <c:pt idx="10650">
                  <c:v>738.5</c:v>
                </c:pt>
                <c:pt idx="10651">
                  <c:v>737.2</c:v>
                </c:pt>
                <c:pt idx="10652">
                  <c:v>736.7</c:v>
                </c:pt>
                <c:pt idx="10653">
                  <c:v>736.7</c:v>
                </c:pt>
                <c:pt idx="10654">
                  <c:v>736.6</c:v>
                </c:pt>
                <c:pt idx="10655">
                  <c:v>736.5</c:v>
                </c:pt>
                <c:pt idx="10656">
                  <c:v>735.8</c:v>
                </c:pt>
                <c:pt idx="10657">
                  <c:v>735.4</c:v>
                </c:pt>
                <c:pt idx="10658">
                  <c:v>735.2</c:v>
                </c:pt>
                <c:pt idx="10659">
                  <c:v>735.1</c:v>
                </c:pt>
                <c:pt idx="10660">
                  <c:v>735</c:v>
                </c:pt>
                <c:pt idx="10661">
                  <c:v>734.5</c:v>
                </c:pt>
                <c:pt idx="10662">
                  <c:v>733.6</c:v>
                </c:pt>
                <c:pt idx="10663">
                  <c:v>733</c:v>
                </c:pt>
                <c:pt idx="10664">
                  <c:v>732.9</c:v>
                </c:pt>
                <c:pt idx="10665">
                  <c:v>732.4</c:v>
                </c:pt>
                <c:pt idx="10666">
                  <c:v>731.8</c:v>
                </c:pt>
                <c:pt idx="10667">
                  <c:v>731.7</c:v>
                </c:pt>
                <c:pt idx="10668">
                  <c:v>730.7</c:v>
                </c:pt>
                <c:pt idx="10669">
                  <c:v>730.6</c:v>
                </c:pt>
                <c:pt idx="10670">
                  <c:v>730.5</c:v>
                </c:pt>
                <c:pt idx="10671">
                  <c:v>730.2</c:v>
                </c:pt>
                <c:pt idx="10672">
                  <c:v>730.17</c:v>
                </c:pt>
                <c:pt idx="10673">
                  <c:v>730.1</c:v>
                </c:pt>
                <c:pt idx="10674">
                  <c:v>730</c:v>
                </c:pt>
                <c:pt idx="10675">
                  <c:v>729.6</c:v>
                </c:pt>
                <c:pt idx="10676">
                  <c:v>729.6</c:v>
                </c:pt>
                <c:pt idx="10677">
                  <c:v>728.7</c:v>
                </c:pt>
                <c:pt idx="10678">
                  <c:v>728.68</c:v>
                </c:pt>
                <c:pt idx="10679">
                  <c:v>728.3</c:v>
                </c:pt>
                <c:pt idx="10680">
                  <c:v>728.1</c:v>
                </c:pt>
                <c:pt idx="10681">
                  <c:v>727.4</c:v>
                </c:pt>
                <c:pt idx="10682">
                  <c:v>726.9</c:v>
                </c:pt>
                <c:pt idx="10683">
                  <c:v>726.6</c:v>
                </c:pt>
                <c:pt idx="10684">
                  <c:v>726.32</c:v>
                </c:pt>
                <c:pt idx="10685">
                  <c:v>726.2</c:v>
                </c:pt>
                <c:pt idx="10686">
                  <c:v>726</c:v>
                </c:pt>
                <c:pt idx="10687">
                  <c:v>725.9</c:v>
                </c:pt>
                <c:pt idx="10688">
                  <c:v>725.3</c:v>
                </c:pt>
                <c:pt idx="10689">
                  <c:v>725.1</c:v>
                </c:pt>
                <c:pt idx="10690">
                  <c:v>725</c:v>
                </c:pt>
                <c:pt idx="10691">
                  <c:v>724.9</c:v>
                </c:pt>
                <c:pt idx="10692">
                  <c:v>724.3</c:v>
                </c:pt>
                <c:pt idx="10693">
                  <c:v>724.2</c:v>
                </c:pt>
                <c:pt idx="10694">
                  <c:v>724.02</c:v>
                </c:pt>
                <c:pt idx="10695">
                  <c:v>724</c:v>
                </c:pt>
                <c:pt idx="10696">
                  <c:v>723.9</c:v>
                </c:pt>
                <c:pt idx="10697">
                  <c:v>723.5</c:v>
                </c:pt>
                <c:pt idx="10698">
                  <c:v>723.4</c:v>
                </c:pt>
                <c:pt idx="10699">
                  <c:v>723.4</c:v>
                </c:pt>
                <c:pt idx="10700">
                  <c:v>723.4</c:v>
                </c:pt>
                <c:pt idx="10701">
                  <c:v>723.2</c:v>
                </c:pt>
                <c:pt idx="10702">
                  <c:v>722.3</c:v>
                </c:pt>
                <c:pt idx="10703">
                  <c:v>721.6</c:v>
                </c:pt>
                <c:pt idx="10704">
                  <c:v>721.4</c:v>
                </c:pt>
                <c:pt idx="10705">
                  <c:v>721.2</c:v>
                </c:pt>
                <c:pt idx="10706">
                  <c:v>721.1</c:v>
                </c:pt>
                <c:pt idx="10707">
                  <c:v>720.8</c:v>
                </c:pt>
                <c:pt idx="10708">
                  <c:v>720.7</c:v>
                </c:pt>
                <c:pt idx="10709">
                  <c:v>720.13</c:v>
                </c:pt>
                <c:pt idx="10710">
                  <c:v>719.8</c:v>
                </c:pt>
                <c:pt idx="10711">
                  <c:v>719.2</c:v>
                </c:pt>
                <c:pt idx="10712">
                  <c:v>718.8</c:v>
                </c:pt>
                <c:pt idx="10713">
                  <c:v>718.8</c:v>
                </c:pt>
                <c:pt idx="10714">
                  <c:v>718.7</c:v>
                </c:pt>
                <c:pt idx="10715">
                  <c:v>718.6</c:v>
                </c:pt>
                <c:pt idx="10716">
                  <c:v>718.5</c:v>
                </c:pt>
                <c:pt idx="10717">
                  <c:v>718.3</c:v>
                </c:pt>
                <c:pt idx="10718">
                  <c:v>718</c:v>
                </c:pt>
                <c:pt idx="10719">
                  <c:v>717.9</c:v>
                </c:pt>
                <c:pt idx="10720">
                  <c:v>717.8</c:v>
                </c:pt>
                <c:pt idx="10721">
                  <c:v>717.8</c:v>
                </c:pt>
                <c:pt idx="10722">
                  <c:v>717.4</c:v>
                </c:pt>
                <c:pt idx="10723">
                  <c:v>716.9</c:v>
                </c:pt>
                <c:pt idx="10724">
                  <c:v>716.7</c:v>
                </c:pt>
                <c:pt idx="10725">
                  <c:v>716.3</c:v>
                </c:pt>
                <c:pt idx="10726">
                  <c:v>715.9</c:v>
                </c:pt>
                <c:pt idx="10727">
                  <c:v>715.8</c:v>
                </c:pt>
                <c:pt idx="10728">
                  <c:v>715.6</c:v>
                </c:pt>
                <c:pt idx="10729">
                  <c:v>715.6</c:v>
                </c:pt>
                <c:pt idx="10730">
                  <c:v>715.5</c:v>
                </c:pt>
                <c:pt idx="10731">
                  <c:v>715.5</c:v>
                </c:pt>
                <c:pt idx="10732">
                  <c:v>715.3</c:v>
                </c:pt>
                <c:pt idx="10733">
                  <c:v>715.3</c:v>
                </c:pt>
                <c:pt idx="10734">
                  <c:v>715</c:v>
                </c:pt>
                <c:pt idx="10735">
                  <c:v>714.3</c:v>
                </c:pt>
                <c:pt idx="10736">
                  <c:v>713.8</c:v>
                </c:pt>
                <c:pt idx="10737">
                  <c:v>713.7</c:v>
                </c:pt>
                <c:pt idx="10738">
                  <c:v>713.6</c:v>
                </c:pt>
                <c:pt idx="10739">
                  <c:v>713.6</c:v>
                </c:pt>
                <c:pt idx="10740">
                  <c:v>713.5</c:v>
                </c:pt>
                <c:pt idx="10741">
                  <c:v>713.1</c:v>
                </c:pt>
                <c:pt idx="10742">
                  <c:v>712.3</c:v>
                </c:pt>
                <c:pt idx="10743">
                  <c:v>711.8</c:v>
                </c:pt>
                <c:pt idx="10744">
                  <c:v>711.8</c:v>
                </c:pt>
                <c:pt idx="10745">
                  <c:v>711.2</c:v>
                </c:pt>
                <c:pt idx="10746">
                  <c:v>710.8</c:v>
                </c:pt>
                <c:pt idx="10747">
                  <c:v>710.4</c:v>
                </c:pt>
                <c:pt idx="10748">
                  <c:v>710.1</c:v>
                </c:pt>
                <c:pt idx="10749">
                  <c:v>710</c:v>
                </c:pt>
                <c:pt idx="10750">
                  <c:v>709.8</c:v>
                </c:pt>
                <c:pt idx="10751">
                  <c:v>709.8</c:v>
                </c:pt>
                <c:pt idx="10752">
                  <c:v>709.7</c:v>
                </c:pt>
                <c:pt idx="10753">
                  <c:v>709.5</c:v>
                </c:pt>
                <c:pt idx="10754">
                  <c:v>709.1</c:v>
                </c:pt>
                <c:pt idx="10755">
                  <c:v>708.9</c:v>
                </c:pt>
                <c:pt idx="10756">
                  <c:v>708.7</c:v>
                </c:pt>
                <c:pt idx="10757">
                  <c:v>708.33</c:v>
                </c:pt>
                <c:pt idx="10758">
                  <c:v>708.3</c:v>
                </c:pt>
                <c:pt idx="10759">
                  <c:v>708.3</c:v>
                </c:pt>
                <c:pt idx="10760">
                  <c:v>707.6</c:v>
                </c:pt>
                <c:pt idx="10761">
                  <c:v>707.6</c:v>
                </c:pt>
                <c:pt idx="10762">
                  <c:v>707.4</c:v>
                </c:pt>
                <c:pt idx="10763">
                  <c:v>707.4</c:v>
                </c:pt>
                <c:pt idx="10764">
                  <c:v>707.33</c:v>
                </c:pt>
                <c:pt idx="10765">
                  <c:v>706.5</c:v>
                </c:pt>
                <c:pt idx="10766">
                  <c:v>706.5</c:v>
                </c:pt>
                <c:pt idx="10767">
                  <c:v>706.4</c:v>
                </c:pt>
                <c:pt idx="10768">
                  <c:v>706.1</c:v>
                </c:pt>
                <c:pt idx="10769">
                  <c:v>706</c:v>
                </c:pt>
                <c:pt idx="10770">
                  <c:v>705.3</c:v>
                </c:pt>
                <c:pt idx="10771">
                  <c:v>704.9</c:v>
                </c:pt>
                <c:pt idx="10772">
                  <c:v>704.5</c:v>
                </c:pt>
                <c:pt idx="10773">
                  <c:v>704.3</c:v>
                </c:pt>
                <c:pt idx="10774">
                  <c:v>703.9</c:v>
                </c:pt>
                <c:pt idx="10775">
                  <c:v>703.7</c:v>
                </c:pt>
                <c:pt idx="10776">
                  <c:v>703.5</c:v>
                </c:pt>
                <c:pt idx="10777">
                  <c:v>703.2</c:v>
                </c:pt>
                <c:pt idx="10778">
                  <c:v>702.8</c:v>
                </c:pt>
                <c:pt idx="10779">
                  <c:v>702.35</c:v>
                </c:pt>
                <c:pt idx="10780">
                  <c:v>702.3</c:v>
                </c:pt>
                <c:pt idx="10781">
                  <c:v>702.3</c:v>
                </c:pt>
                <c:pt idx="10782">
                  <c:v>702.2</c:v>
                </c:pt>
                <c:pt idx="10783">
                  <c:v>702.1</c:v>
                </c:pt>
                <c:pt idx="10784">
                  <c:v>702</c:v>
                </c:pt>
                <c:pt idx="10785">
                  <c:v>701.9</c:v>
                </c:pt>
                <c:pt idx="10786">
                  <c:v>701.9</c:v>
                </c:pt>
                <c:pt idx="10787">
                  <c:v>701.74</c:v>
                </c:pt>
                <c:pt idx="10788">
                  <c:v>701.5</c:v>
                </c:pt>
                <c:pt idx="10789">
                  <c:v>701.4</c:v>
                </c:pt>
                <c:pt idx="10790">
                  <c:v>701</c:v>
                </c:pt>
                <c:pt idx="10791">
                  <c:v>700.8</c:v>
                </c:pt>
                <c:pt idx="10792">
                  <c:v>700.6</c:v>
                </c:pt>
                <c:pt idx="10793">
                  <c:v>700.4</c:v>
                </c:pt>
                <c:pt idx="10794">
                  <c:v>700.2</c:v>
                </c:pt>
                <c:pt idx="10795">
                  <c:v>699.2</c:v>
                </c:pt>
                <c:pt idx="10796">
                  <c:v>698.8</c:v>
                </c:pt>
                <c:pt idx="10797">
                  <c:v>698.1</c:v>
                </c:pt>
                <c:pt idx="10798">
                  <c:v>697.93</c:v>
                </c:pt>
                <c:pt idx="10799">
                  <c:v>697.9</c:v>
                </c:pt>
                <c:pt idx="10800">
                  <c:v>697.6</c:v>
                </c:pt>
                <c:pt idx="10801">
                  <c:v>697.6</c:v>
                </c:pt>
                <c:pt idx="10802">
                  <c:v>697.5</c:v>
                </c:pt>
                <c:pt idx="10803">
                  <c:v>696.9</c:v>
                </c:pt>
                <c:pt idx="10804">
                  <c:v>696.8</c:v>
                </c:pt>
                <c:pt idx="10805">
                  <c:v>696.7</c:v>
                </c:pt>
                <c:pt idx="10806">
                  <c:v>696.5</c:v>
                </c:pt>
                <c:pt idx="10807">
                  <c:v>696.3</c:v>
                </c:pt>
                <c:pt idx="10808">
                  <c:v>696</c:v>
                </c:pt>
                <c:pt idx="10809">
                  <c:v>696</c:v>
                </c:pt>
                <c:pt idx="10810">
                  <c:v>695.5</c:v>
                </c:pt>
                <c:pt idx="10811">
                  <c:v>695.3</c:v>
                </c:pt>
                <c:pt idx="10812">
                  <c:v>695.2</c:v>
                </c:pt>
                <c:pt idx="10813">
                  <c:v>695</c:v>
                </c:pt>
                <c:pt idx="10814">
                  <c:v>694.8</c:v>
                </c:pt>
                <c:pt idx="10815">
                  <c:v>694.1</c:v>
                </c:pt>
                <c:pt idx="10816">
                  <c:v>694</c:v>
                </c:pt>
                <c:pt idx="10817">
                  <c:v>693.56</c:v>
                </c:pt>
                <c:pt idx="10818">
                  <c:v>693.4</c:v>
                </c:pt>
                <c:pt idx="10819">
                  <c:v>692.9</c:v>
                </c:pt>
                <c:pt idx="10820">
                  <c:v>692.56</c:v>
                </c:pt>
                <c:pt idx="10821">
                  <c:v>692.5</c:v>
                </c:pt>
                <c:pt idx="10822">
                  <c:v>692.4</c:v>
                </c:pt>
                <c:pt idx="10823">
                  <c:v>692.3</c:v>
                </c:pt>
                <c:pt idx="10824">
                  <c:v>692.2</c:v>
                </c:pt>
                <c:pt idx="10825">
                  <c:v>691.5</c:v>
                </c:pt>
                <c:pt idx="10826">
                  <c:v>691.2</c:v>
                </c:pt>
                <c:pt idx="10827">
                  <c:v>690.8</c:v>
                </c:pt>
                <c:pt idx="10828">
                  <c:v>690.6</c:v>
                </c:pt>
                <c:pt idx="10829">
                  <c:v>690.5</c:v>
                </c:pt>
                <c:pt idx="10830">
                  <c:v>690.36</c:v>
                </c:pt>
                <c:pt idx="10831">
                  <c:v>690.1</c:v>
                </c:pt>
                <c:pt idx="10832">
                  <c:v>690</c:v>
                </c:pt>
                <c:pt idx="10833">
                  <c:v>690</c:v>
                </c:pt>
                <c:pt idx="10834">
                  <c:v>689.9</c:v>
                </c:pt>
                <c:pt idx="10835">
                  <c:v>689.8</c:v>
                </c:pt>
                <c:pt idx="10836">
                  <c:v>689.7</c:v>
                </c:pt>
                <c:pt idx="10837">
                  <c:v>689.6</c:v>
                </c:pt>
                <c:pt idx="10838">
                  <c:v>688.8</c:v>
                </c:pt>
                <c:pt idx="10839">
                  <c:v>688.7</c:v>
                </c:pt>
                <c:pt idx="10840">
                  <c:v>688.4</c:v>
                </c:pt>
                <c:pt idx="10841">
                  <c:v>687.7</c:v>
                </c:pt>
                <c:pt idx="10842">
                  <c:v>687.4</c:v>
                </c:pt>
                <c:pt idx="10843">
                  <c:v>687.2</c:v>
                </c:pt>
                <c:pt idx="10844">
                  <c:v>686.6</c:v>
                </c:pt>
                <c:pt idx="10845">
                  <c:v>686.2</c:v>
                </c:pt>
                <c:pt idx="10846">
                  <c:v>685.6</c:v>
                </c:pt>
                <c:pt idx="10847">
                  <c:v>685.2</c:v>
                </c:pt>
                <c:pt idx="10848">
                  <c:v>685.1</c:v>
                </c:pt>
                <c:pt idx="10849">
                  <c:v>684.8</c:v>
                </c:pt>
                <c:pt idx="10850">
                  <c:v>684.5</c:v>
                </c:pt>
                <c:pt idx="10851">
                  <c:v>684.1</c:v>
                </c:pt>
                <c:pt idx="10852">
                  <c:v>683.7</c:v>
                </c:pt>
                <c:pt idx="10853">
                  <c:v>683.6</c:v>
                </c:pt>
                <c:pt idx="10854">
                  <c:v>682.8</c:v>
                </c:pt>
                <c:pt idx="10855">
                  <c:v>682.8</c:v>
                </c:pt>
                <c:pt idx="10856">
                  <c:v>682.3</c:v>
                </c:pt>
                <c:pt idx="10857">
                  <c:v>682.2</c:v>
                </c:pt>
                <c:pt idx="10858">
                  <c:v>681.6</c:v>
                </c:pt>
                <c:pt idx="10859">
                  <c:v>681</c:v>
                </c:pt>
                <c:pt idx="10860">
                  <c:v>680.8</c:v>
                </c:pt>
                <c:pt idx="10861">
                  <c:v>680.6</c:v>
                </c:pt>
                <c:pt idx="10862">
                  <c:v>679.4</c:v>
                </c:pt>
                <c:pt idx="10863">
                  <c:v>678.8</c:v>
                </c:pt>
                <c:pt idx="10864">
                  <c:v>677.6</c:v>
                </c:pt>
                <c:pt idx="10865">
                  <c:v>677.5</c:v>
                </c:pt>
                <c:pt idx="10866">
                  <c:v>677.4</c:v>
                </c:pt>
                <c:pt idx="10867">
                  <c:v>676.9</c:v>
                </c:pt>
                <c:pt idx="10868">
                  <c:v>676.8</c:v>
                </c:pt>
                <c:pt idx="10869">
                  <c:v>676.5</c:v>
                </c:pt>
                <c:pt idx="10870">
                  <c:v>676.5</c:v>
                </c:pt>
                <c:pt idx="10871">
                  <c:v>676.1</c:v>
                </c:pt>
                <c:pt idx="10872">
                  <c:v>675.3</c:v>
                </c:pt>
                <c:pt idx="10873">
                  <c:v>675.2</c:v>
                </c:pt>
                <c:pt idx="10874">
                  <c:v>675</c:v>
                </c:pt>
                <c:pt idx="10875">
                  <c:v>674.5</c:v>
                </c:pt>
                <c:pt idx="10876">
                  <c:v>674.2</c:v>
                </c:pt>
                <c:pt idx="10877">
                  <c:v>674.1</c:v>
                </c:pt>
                <c:pt idx="10878">
                  <c:v>673.5</c:v>
                </c:pt>
                <c:pt idx="10879">
                  <c:v>673.4</c:v>
                </c:pt>
                <c:pt idx="10880">
                  <c:v>673.3</c:v>
                </c:pt>
                <c:pt idx="10881">
                  <c:v>673.2</c:v>
                </c:pt>
                <c:pt idx="10882">
                  <c:v>672.9</c:v>
                </c:pt>
                <c:pt idx="10883">
                  <c:v>672.6</c:v>
                </c:pt>
                <c:pt idx="10884">
                  <c:v>672.5</c:v>
                </c:pt>
                <c:pt idx="10885">
                  <c:v>672.4</c:v>
                </c:pt>
                <c:pt idx="10886">
                  <c:v>672.3</c:v>
                </c:pt>
                <c:pt idx="10887">
                  <c:v>672</c:v>
                </c:pt>
                <c:pt idx="10888">
                  <c:v>671.1</c:v>
                </c:pt>
                <c:pt idx="10889">
                  <c:v>671</c:v>
                </c:pt>
                <c:pt idx="10890">
                  <c:v>670.8</c:v>
                </c:pt>
                <c:pt idx="10891">
                  <c:v>670.6</c:v>
                </c:pt>
                <c:pt idx="10892">
                  <c:v>669.8</c:v>
                </c:pt>
                <c:pt idx="10893">
                  <c:v>669.24</c:v>
                </c:pt>
                <c:pt idx="10894">
                  <c:v>668.9</c:v>
                </c:pt>
                <c:pt idx="10895">
                  <c:v>668.7</c:v>
                </c:pt>
                <c:pt idx="10896">
                  <c:v>668.7</c:v>
                </c:pt>
                <c:pt idx="10897">
                  <c:v>668.55</c:v>
                </c:pt>
                <c:pt idx="10898">
                  <c:v>667.4</c:v>
                </c:pt>
                <c:pt idx="10899">
                  <c:v>666.9</c:v>
                </c:pt>
                <c:pt idx="10900">
                  <c:v>666.8</c:v>
                </c:pt>
                <c:pt idx="10901">
                  <c:v>666.7</c:v>
                </c:pt>
                <c:pt idx="10902">
                  <c:v>666.5</c:v>
                </c:pt>
                <c:pt idx="10903">
                  <c:v>666.5</c:v>
                </c:pt>
                <c:pt idx="10904">
                  <c:v>666.5</c:v>
                </c:pt>
                <c:pt idx="10905">
                  <c:v>666.5</c:v>
                </c:pt>
                <c:pt idx="10906">
                  <c:v>665.5</c:v>
                </c:pt>
                <c:pt idx="10907">
                  <c:v>665.4</c:v>
                </c:pt>
                <c:pt idx="10908">
                  <c:v>665.3</c:v>
                </c:pt>
                <c:pt idx="10909">
                  <c:v>664.6</c:v>
                </c:pt>
                <c:pt idx="10910">
                  <c:v>664.2</c:v>
                </c:pt>
                <c:pt idx="10911">
                  <c:v>664.2</c:v>
                </c:pt>
                <c:pt idx="10912">
                  <c:v>663.9</c:v>
                </c:pt>
                <c:pt idx="10913">
                  <c:v>663.9</c:v>
                </c:pt>
                <c:pt idx="10914">
                  <c:v>663.3</c:v>
                </c:pt>
                <c:pt idx="10915">
                  <c:v>662.85</c:v>
                </c:pt>
                <c:pt idx="10916">
                  <c:v>662.8</c:v>
                </c:pt>
                <c:pt idx="10917">
                  <c:v>662.4</c:v>
                </c:pt>
                <c:pt idx="10918">
                  <c:v>662.3</c:v>
                </c:pt>
                <c:pt idx="10919">
                  <c:v>662</c:v>
                </c:pt>
                <c:pt idx="10920">
                  <c:v>661.7</c:v>
                </c:pt>
                <c:pt idx="10921">
                  <c:v>661.2</c:v>
                </c:pt>
                <c:pt idx="10922">
                  <c:v>660.9</c:v>
                </c:pt>
                <c:pt idx="10923">
                  <c:v>660.76</c:v>
                </c:pt>
                <c:pt idx="10924">
                  <c:v>660.7</c:v>
                </c:pt>
                <c:pt idx="10925">
                  <c:v>660.6</c:v>
                </c:pt>
                <c:pt idx="10926">
                  <c:v>660.4</c:v>
                </c:pt>
                <c:pt idx="10927">
                  <c:v>659.99</c:v>
                </c:pt>
                <c:pt idx="10928">
                  <c:v>659.8</c:v>
                </c:pt>
                <c:pt idx="10929">
                  <c:v>659.6</c:v>
                </c:pt>
                <c:pt idx="10930">
                  <c:v>659.5</c:v>
                </c:pt>
                <c:pt idx="10931">
                  <c:v>659.3</c:v>
                </c:pt>
                <c:pt idx="10932">
                  <c:v>659</c:v>
                </c:pt>
                <c:pt idx="10933">
                  <c:v>658.9</c:v>
                </c:pt>
                <c:pt idx="10934">
                  <c:v>658.8</c:v>
                </c:pt>
                <c:pt idx="10935">
                  <c:v>658.6</c:v>
                </c:pt>
                <c:pt idx="10936">
                  <c:v>657.5</c:v>
                </c:pt>
                <c:pt idx="10937">
                  <c:v>657.1</c:v>
                </c:pt>
                <c:pt idx="10938">
                  <c:v>657</c:v>
                </c:pt>
                <c:pt idx="10939">
                  <c:v>656.4</c:v>
                </c:pt>
                <c:pt idx="10940">
                  <c:v>656.2</c:v>
                </c:pt>
                <c:pt idx="10941">
                  <c:v>656.1</c:v>
                </c:pt>
                <c:pt idx="10942">
                  <c:v>656.1</c:v>
                </c:pt>
                <c:pt idx="10943">
                  <c:v>656.1</c:v>
                </c:pt>
                <c:pt idx="10944">
                  <c:v>656</c:v>
                </c:pt>
                <c:pt idx="10945">
                  <c:v>655.8</c:v>
                </c:pt>
                <c:pt idx="10946">
                  <c:v>655.6</c:v>
                </c:pt>
                <c:pt idx="10947">
                  <c:v>655.20000000000005</c:v>
                </c:pt>
                <c:pt idx="10948">
                  <c:v>655.1</c:v>
                </c:pt>
                <c:pt idx="10949">
                  <c:v>655</c:v>
                </c:pt>
                <c:pt idx="10950">
                  <c:v>654.9</c:v>
                </c:pt>
                <c:pt idx="10951">
                  <c:v>654.1</c:v>
                </c:pt>
                <c:pt idx="10952">
                  <c:v>654.1</c:v>
                </c:pt>
                <c:pt idx="10953">
                  <c:v>653.95000000000005</c:v>
                </c:pt>
                <c:pt idx="10954">
                  <c:v>653.79999999999995</c:v>
                </c:pt>
                <c:pt idx="10955">
                  <c:v>653.1</c:v>
                </c:pt>
                <c:pt idx="10956">
                  <c:v>653.08000000000004</c:v>
                </c:pt>
                <c:pt idx="10957">
                  <c:v>653</c:v>
                </c:pt>
                <c:pt idx="10958">
                  <c:v>652.9</c:v>
                </c:pt>
                <c:pt idx="10959">
                  <c:v>652.9</c:v>
                </c:pt>
                <c:pt idx="10960">
                  <c:v>652.5</c:v>
                </c:pt>
                <c:pt idx="10961">
                  <c:v>652.4</c:v>
                </c:pt>
                <c:pt idx="10962">
                  <c:v>651.9</c:v>
                </c:pt>
                <c:pt idx="10963">
                  <c:v>651.6</c:v>
                </c:pt>
                <c:pt idx="10964">
                  <c:v>651.23</c:v>
                </c:pt>
                <c:pt idx="10965">
                  <c:v>651</c:v>
                </c:pt>
                <c:pt idx="10966">
                  <c:v>651</c:v>
                </c:pt>
                <c:pt idx="10967">
                  <c:v>650.79999999999995</c:v>
                </c:pt>
                <c:pt idx="10968">
                  <c:v>650.70000000000005</c:v>
                </c:pt>
                <c:pt idx="10969">
                  <c:v>650.70000000000005</c:v>
                </c:pt>
                <c:pt idx="10970">
                  <c:v>649.70000000000005</c:v>
                </c:pt>
                <c:pt idx="10971">
                  <c:v>649.20000000000005</c:v>
                </c:pt>
                <c:pt idx="10972">
                  <c:v>649.1</c:v>
                </c:pt>
                <c:pt idx="10973">
                  <c:v>648.29999999999995</c:v>
                </c:pt>
                <c:pt idx="10974">
                  <c:v>647.70000000000005</c:v>
                </c:pt>
                <c:pt idx="10975">
                  <c:v>647.4</c:v>
                </c:pt>
                <c:pt idx="10976">
                  <c:v>647.1</c:v>
                </c:pt>
                <c:pt idx="10977">
                  <c:v>647</c:v>
                </c:pt>
                <c:pt idx="10978">
                  <c:v>646.79999999999995</c:v>
                </c:pt>
                <c:pt idx="10979">
                  <c:v>646.6</c:v>
                </c:pt>
                <c:pt idx="10980">
                  <c:v>646.6</c:v>
                </c:pt>
                <c:pt idx="10981">
                  <c:v>646.30999999999995</c:v>
                </c:pt>
                <c:pt idx="10982">
                  <c:v>646.29999999999995</c:v>
                </c:pt>
                <c:pt idx="10983">
                  <c:v>646.20000000000005</c:v>
                </c:pt>
                <c:pt idx="10984">
                  <c:v>645.70000000000005</c:v>
                </c:pt>
                <c:pt idx="10985">
                  <c:v>645.70000000000005</c:v>
                </c:pt>
                <c:pt idx="10986">
                  <c:v>645.70000000000005</c:v>
                </c:pt>
                <c:pt idx="10987">
                  <c:v>645.4</c:v>
                </c:pt>
                <c:pt idx="10988">
                  <c:v>645</c:v>
                </c:pt>
                <c:pt idx="10989">
                  <c:v>644.4</c:v>
                </c:pt>
                <c:pt idx="10990">
                  <c:v>644.20000000000005</c:v>
                </c:pt>
                <c:pt idx="10991">
                  <c:v>643.6</c:v>
                </c:pt>
                <c:pt idx="10992">
                  <c:v>643.4</c:v>
                </c:pt>
                <c:pt idx="10993">
                  <c:v>643.20000000000005</c:v>
                </c:pt>
                <c:pt idx="10994">
                  <c:v>643.1</c:v>
                </c:pt>
                <c:pt idx="10995">
                  <c:v>643</c:v>
                </c:pt>
                <c:pt idx="10996">
                  <c:v>641.9</c:v>
                </c:pt>
                <c:pt idx="10997">
                  <c:v>641.70000000000005</c:v>
                </c:pt>
                <c:pt idx="10998">
                  <c:v>641.4</c:v>
                </c:pt>
                <c:pt idx="10999">
                  <c:v>640.20000000000005</c:v>
                </c:pt>
                <c:pt idx="11000">
                  <c:v>640.20000000000005</c:v>
                </c:pt>
                <c:pt idx="11001">
                  <c:v>640.1</c:v>
                </c:pt>
                <c:pt idx="11002">
                  <c:v>639.9</c:v>
                </c:pt>
                <c:pt idx="11003">
                  <c:v>639.9</c:v>
                </c:pt>
                <c:pt idx="11004">
                  <c:v>639.29999999999995</c:v>
                </c:pt>
                <c:pt idx="11005">
                  <c:v>639.1</c:v>
                </c:pt>
                <c:pt idx="11006">
                  <c:v>639</c:v>
                </c:pt>
                <c:pt idx="11007">
                  <c:v>638.79999999999995</c:v>
                </c:pt>
                <c:pt idx="11008">
                  <c:v>638.70000000000005</c:v>
                </c:pt>
                <c:pt idx="11009">
                  <c:v>638.5</c:v>
                </c:pt>
                <c:pt idx="11010">
                  <c:v>637.1</c:v>
                </c:pt>
                <c:pt idx="11011">
                  <c:v>637</c:v>
                </c:pt>
                <c:pt idx="11012">
                  <c:v>636.29999999999995</c:v>
                </c:pt>
                <c:pt idx="11013">
                  <c:v>636.20000000000005</c:v>
                </c:pt>
                <c:pt idx="11014">
                  <c:v>636.20000000000005</c:v>
                </c:pt>
                <c:pt idx="11015">
                  <c:v>635.79999999999995</c:v>
                </c:pt>
                <c:pt idx="11016">
                  <c:v>635.70000000000005</c:v>
                </c:pt>
                <c:pt idx="11017">
                  <c:v>635.69000000000005</c:v>
                </c:pt>
                <c:pt idx="11018">
                  <c:v>635.5</c:v>
                </c:pt>
                <c:pt idx="11019">
                  <c:v>635.4</c:v>
                </c:pt>
                <c:pt idx="11020">
                  <c:v>634.9</c:v>
                </c:pt>
                <c:pt idx="11021">
                  <c:v>634.1</c:v>
                </c:pt>
                <c:pt idx="11022">
                  <c:v>633.4</c:v>
                </c:pt>
                <c:pt idx="11023">
                  <c:v>632.29999999999995</c:v>
                </c:pt>
                <c:pt idx="11024">
                  <c:v>631.9</c:v>
                </c:pt>
                <c:pt idx="11025">
                  <c:v>630.79999999999995</c:v>
                </c:pt>
                <c:pt idx="11026">
                  <c:v>630.6</c:v>
                </c:pt>
                <c:pt idx="11027">
                  <c:v>630.4</c:v>
                </c:pt>
                <c:pt idx="11028">
                  <c:v>630.20000000000005</c:v>
                </c:pt>
                <c:pt idx="11029">
                  <c:v>630.1</c:v>
                </c:pt>
                <c:pt idx="11030">
                  <c:v>629.86</c:v>
                </c:pt>
                <c:pt idx="11031">
                  <c:v>629</c:v>
                </c:pt>
                <c:pt idx="11032">
                  <c:v>628.29999999999995</c:v>
                </c:pt>
                <c:pt idx="11033">
                  <c:v>627.70000000000005</c:v>
                </c:pt>
                <c:pt idx="11034">
                  <c:v>627.6</c:v>
                </c:pt>
                <c:pt idx="11035">
                  <c:v>627.5</c:v>
                </c:pt>
                <c:pt idx="11036">
                  <c:v>627.4</c:v>
                </c:pt>
                <c:pt idx="11037">
                  <c:v>627.36</c:v>
                </c:pt>
                <c:pt idx="11038">
                  <c:v>627.1</c:v>
                </c:pt>
                <c:pt idx="11039">
                  <c:v>626.6</c:v>
                </c:pt>
                <c:pt idx="11040">
                  <c:v>626.1</c:v>
                </c:pt>
                <c:pt idx="11041">
                  <c:v>626</c:v>
                </c:pt>
                <c:pt idx="11042">
                  <c:v>625.70000000000005</c:v>
                </c:pt>
                <c:pt idx="11043">
                  <c:v>625.70000000000005</c:v>
                </c:pt>
                <c:pt idx="11044">
                  <c:v>625.6</c:v>
                </c:pt>
                <c:pt idx="11045">
                  <c:v>625.1</c:v>
                </c:pt>
                <c:pt idx="11046">
                  <c:v>625</c:v>
                </c:pt>
                <c:pt idx="11047">
                  <c:v>624.70000000000005</c:v>
                </c:pt>
                <c:pt idx="11048">
                  <c:v>624.4</c:v>
                </c:pt>
                <c:pt idx="11049">
                  <c:v>624.33000000000004</c:v>
                </c:pt>
                <c:pt idx="11050">
                  <c:v>624.1</c:v>
                </c:pt>
                <c:pt idx="11051">
                  <c:v>624.1</c:v>
                </c:pt>
                <c:pt idx="11052">
                  <c:v>623.70000000000005</c:v>
                </c:pt>
                <c:pt idx="11053">
                  <c:v>622.9</c:v>
                </c:pt>
                <c:pt idx="11054">
                  <c:v>622.6</c:v>
                </c:pt>
                <c:pt idx="11055">
                  <c:v>622.20000000000005</c:v>
                </c:pt>
                <c:pt idx="11056">
                  <c:v>622.1</c:v>
                </c:pt>
                <c:pt idx="11057">
                  <c:v>621.79999999999995</c:v>
                </c:pt>
                <c:pt idx="11058">
                  <c:v>621.70000000000005</c:v>
                </c:pt>
                <c:pt idx="11059">
                  <c:v>621.4</c:v>
                </c:pt>
                <c:pt idx="11060">
                  <c:v>621.1</c:v>
                </c:pt>
                <c:pt idx="11061">
                  <c:v>621.1</c:v>
                </c:pt>
                <c:pt idx="11062">
                  <c:v>620.6</c:v>
                </c:pt>
                <c:pt idx="11063">
                  <c:v>620</c:v>
                </c:pt>
                <c:pt idx="11064">
                  <c:v>619.79999999999995</c:v>
                </c:pt>
                <c:pt idx="11065">
                  <c:v>619.70000000000005</c:v>
                </c:pt>
                <c:pt idx="11066">
                  <c:v>619.6</c:v>
                </c:pt>
                <c:pt idx="11067">
                  <c:v>619.5</c:v>
                </c:pt>
                <c:pt idx="11068">
                  <c:v>619.5</c:v>
                </c:pt>
                <c:pt idx="11069">
                  <c:v>619.4</c:v>
                </c:pt>
                <c:pt idx="11070">
                  <c:v>619.20000000000005</c:v>
                </c:pt>
                <c:pt idx="11071">
                  <c:v>619.1</c:v>
                </c:pt>
                <c:pt idx="11072">
                  <c:v>618.27</c:v>
                </c:pt>
                <c:pt idx="11073">
                  <c:v>618.1</c:v>
                </c:pt>
                <c:pt idx="11074">
                  <c:v>617.70000000000005</c:v>
                </c:pt>
                <c:pt idx="11075">
                  <c:v>616.9</c:v>
                </c:pt>
                <c:pt idx="11076">
                  <c:v>616.4</c:v>
                </c:pt>
                <c:pt idx="11077">
                  <c:v>616.29999999999995</c:v>
                </c:pt>
                <c:pt idx="11078">
                  <c:v>616.1</c:v>
                </c:pt>
                <c:pt idx="11079">
                  <c:v>616</c:v>
                </c:pt>
                <c:pt idx="11080">
                  <c:v>615.70000000000005</c:v>
                </c:pt>
                <c:pt idx="11081">
                  <c:v>614.9</c:v>
                </c:pt>
                <c:pt idx="11082">
                  <c:v>614.9</c:v>
                </c:pt>
                <c:pt idx="11083">
                  <c:v>614.70000000000005</c:v>
                </c:pt>
                <c:pt idx="11084">
                  <c:v>614.6</c:v>
                </c:pt>
                <c:pt idx="11085">
                  <c:v>614.5</c:v>
                </c:pt>
                <c:pt idx="11086">
                  <c:v>614</c:v>
                </c:pt>
                <c:pt idx="11087">
                  <c:v>613.9</c:v>
                </c:pt>
                <c:pt idx="11088">
                  <c:v>613.6</c:v>
                </c:pt>
                <c:pt idx="11089">
                  <c:v>612.6</c:v>
                </c:pt>
                <c:pt idx="11090">
                  <c:v>612.5</c:v>
                </c:pt>
                <c:pt idx="11091">
                  <c:v>612.5</c:v>
                </c:pt>
                <c:pt idx="11092">
                  <c:v>612.5</c:v>
                </c:pt>
                <c:pt idx="11093">
                  <c:v>611.9</c:v>
                </c:pt>
                <c:pt idx="11094">
                  <c:v>611.9</c:v>
                </c:pt>
                <c:pt idx="11095">
                  <c:v>611.9</c:v>
                </c:pt>
                <c:pt idx="11096">
                  <c:v>611.6</c:v>
                </c:pt>
                <c:pt idx="11097">
                  <c:v>611.5</c:v>
                </c:pt>
                <c:pt idx="11098">
                  <c:v>611.4</c:v>
                </c:pt>
                <c:pt idx="11099">
                  <c:v>611.1</c:v>
                </c:pt>
                <c:pt idx="11100">
                  <c:v>610.6</c:v>
                </c:pt>
                <c:pt idx="11101">
                  <c:v>610.29999999999995</c:v>
                </c:pt>
                <c:pt idx="11102">
                  <c:v>610.20000000000005</c:v>
                </c:pt>
                <c:pt idx="11103">
                  <c:v>609.71</c:v>
                </c:pt>
                <c:pt idx="11104">
                  <c:v>609.29999999999995</c:v>
                </c:pt>
                <c:pt idx="11105">
                  <c:v>608.9</c:v>
                </c:pt>
                <c:pt idx="11106">
                  <c:v>608.9</c:v>
                </c:pt>
                <c:pt idx="11107">
                  <c:v>608.9</c:v>
                </c:pt>
                <c:pt idx="11108">
                  <c:v>608.70000000000005</c:v>
                </c:pt>
                <c:pt idx="11109">
                  <c:v>608.16</c:v>
                </c:pt>
                <c:pt idx="11110">
                  <c:v>608</c:v>
                </c:pt>
                <c:pt idx="11111">
                  <c:v>608</c:v>
                </c:pt>
                <c:pt idx="11112">
                  <c:v>607.5</c:v>
                </c:pt>
                <c:pt idx="11113">
                  <c:v>606.33000000000004</c:v>
                </c:pt>
                <c:pt idx="11114">
                  <c:v>606.29999999999995</c:v>
                </c:pt>
                <c:pt idx="11115">
                  <c:v>605.79999999999995</c:v>
                </c:pt>
                <c:pt idx="11116">
                  <c:v>605.79999999999995</c:v>
                </c:pt>
                <c:pt idx="11117">
                  <c:v>605.79999999999995</c:v>
                </c:pt>
                <c:pt idx="11118">
                  <c:v>605.20000000000005</c:v>
                </c:pt>
                <c:pt idx="11119">
                  <c:v>605.20000000000005</c:v>
                </c:pt>
                <c:pt idx="11120">
                  <c:v>605</c:v>
                </c:pt>
                <c:pt idx="11121">
                  <c:v>604.79999999999995</c:v>
                </c:pt>
                <c:pt idx="11122">
                  <c:v>604.79999999999995</c:v>
                </c:pt>
                <c:pt idx="11123">
                  <c:v>604.70000000000005</c:v>
                </c:pt>
                <c:pt idx="11124">
                  <c:v>604.6</c:v>
                </c:pt>
                <c:pt idx="11125">
                  <c:v>604.6</c:v>
                </c:pt>
                <c:pt idx="11126">
                  <c:v>604.57000000000005</c:v>
                </c:pt>
                <c:pt idx="11127">
                  <c:v>604.5</c:v>
                </c:pt>
                <c:pt idx="11128">
                  <c:v>604.20000000000005</c:v>
                </c:pt>
                <c:pt idx="11129">
                  <c:v>604.20000000000005</c:v>
                </c:pt>
                <c:pt idx="11130">
                  <c:v>603.70000000000005</c:v>
                </c:pt>
                <c:pt idx="11131">
                  <c:v>603.6</c:v>
                </c:pt>
                <c:pt idx="11132">
                  <c:v>603.29999999999995</c:v>
                </c:pt>
                <c:pt idx="11133">
                  <c:v>603.20000000000005</c:v>
                </c:pt>
                <c:pt idx="11134">
                  <c:v>602.9</c:v>
                </c:pt>
                <c:pt idx="11135">
                  <c:v>602.9</c:v>
                </c:pt>
                <c:pt idx="11136">
                  <c:v>602.70000000000005</c:v>
                </c:pt>
                <c:pt idx="11137">
                  <c:v>602.6</c:v>
                </c:pt>
                <c:pt idx="11138">
                  <c:v>602.4</c:v>
                </c:pt>
                <c:pt idx="11139">
                  <c:v>602.29999999999995</c:v>
                </c:pt>
                <c:pt idx="11140">
                  <c:v>601.4</c:v>
                </c:pt>
                <c:pt idx="11141">
                  <c:v>601.29</c:v>
                </c:pt>
                <c:pt idx="11142">
                  <c:v>601.20000000000005</c:v>
                </c:pt>
                <c:pt idx="11143">
                  <c:v>600.6</c:v>
                </c:pt>
                <c:pt idx="11144">
                  <c:v>600.5</c:v>
                </c:pt>
                <c:pt idx="11145">
                  <c:v>600.4</c:v>
                </c:pt>
                <c:pt idx="11146">
                  <c:v>599.9</c:v>
                </c:pt>
                <c:pt idx="11147">
                  <c:v>599.6</c:v>
                </c:pt>
                <c:pt idx="11148">
                  <c:v>599.6</c:v>
                </c:pt>
                <c:pt idx="11149">
                  <c:v>599.5</c:v>
                </c:pt>
                <c:pt idx="11150">
                  <c:v>599.4</c:v>
                </c:pt>
                <c:pt idx="11151">
                  <c:v>599.29999999999995</c:v>
                </c:pt>
                <c:pt idx="11152">
                  <c:v>599.20000000000005</c:v>
                </c:pt>
                <c:pt idx="11153">
                  <c:v>598.5</c:v>
                </c:pt>
                <c:pt idx="11154">
                  <c:v>598.4</c:v>
                </c:pt>
                <c:pt idx="11155">
                  <c:v>598.20000000000005</c:v>
                </c:pt>
                <c:pt idx="11156">
                  <c:v>598.20000000000005</c:v>
                </c:pt>
                <c:pt idx="11157">
                  <c:v>597.9</c:v>
                </c:pt>
                <c:pt idx="11158">
                  <c:v>597.5</c:v>
                </c:pt>
                <c:pt idx="11159">
                  <c:v>597.4</c:v>
                </c:pt>
                <c:pt idx="11160">
                  <c:v>597.29999999999995</c:v>
                </c:pt>
                <c:pt idx="11161">
                  <c:v>597.1</c:v>
                </c:pt>
                <c:pt idx="11162">
                  <c:v>597.1</c:v>
                </c:pt>
                <c:pt idx="11163">
                  <c:v>597</c:v>
                </c:pt>
                <c:pt idx="11164">
                  <c:v>596.9</c:v>
                </c:pt>
                <c:pt idx="11165">
                  <c:v>596.6</c:v>
                </c:pt>
                <c:pt idx="11166">
                  <c:v>596.20000000000005</c:v>
                </c:pt>
                <c:pt idx="11167">
                  <c:v>595.9</c:v>
                </c:pt>
                <c:pt idx="11168">
                  <c:v>595.70000000000005</c:v>
                </c:pt>
                <c:pt idx="11169">
                  <c:v>595.29999999999995</c:v>
                </c:pt>
                <c:pt idx="11170">
                  <c:v>595.20000000000005</c:v>
                </c:pt>
                <c:pt idx="11171">
                  <c:v>595</c:v>
                </c:pt>
                <c:pt idx="11172">
                  <c:v>594.4</c:v>
                </c:pt>
                <c:pt idx="11173">
                  <c:v>594.29999999999995</c:v>
                </c:pt>
                <c:pt idx="11174">
                  <c:v>594.1</c:v>
                </c:pt>
                <c:pt idx="11175">
                  <c:v>593.53</c:v>
                </c:pt>
                <c:pt idx="11176">
                  <c:v>593.5</c:v>
                </c:pt>
                <c:pt idx="11177">
                  <c:v>592.6</c:v>
                </c:pt>
                <c:pt idx="11178">
                  <c:v>591.9</c:v>
                </c:pt>
                <c:pt idx="11179">
                  <c:v>591.9</c:v>
                </c:pt>
                <c:pt idx="11180">
                  <c:v>591.5</c:v>
                </c:pt>
                <c:pt idx="11181">
                  <c:v>591.4</c:v>
                </c:pt>
                <c:pt idx="11182">
                  <c:v>590.9</c:v>
                </c:pt>
                <c:pt idx="11183">
                  <c:v>590.4</c:v>
                </c:pt>
                <c:pt idx="11184">
                  <c:v>590.20000000000005</c:v>
                </c:pt>
                <c:pt idx="11185">
                  <c:v>589.70000000000005</c:v>
                </c:pt>
                <c:pt idx="11186">
                  <c:v>589</c:v>
                </c:pt>
                <c:pt idx="11187">
                  <c:v>587.70000000000005</c:v>
                </c:pt>
                <c:pt idx="11188">
                  <c:v>587.70000000000005</c:v>
                </c:pt>
                <c:pt idx="11189">
                  <c:v>587.20000000000005</c:v>
                </c:pt>
                <c:pt idx="11190">
                  <c:v>586.9</c:v>
                </c:pt>
                <c:pt idx="11191">
                  <c:v>586.83000000000004</c:v>
                </c:pt>
                <c:pt idx="11192">
                  <c:v>586.5</c:v>
                </c:pt>
                <c:pt idx="11193">
                  <c:v>585.88</c:v>
                </c:pt>
                <c:pt idx="11194">
                  <c:v>585.79999999999995</c:v>
                </c:pt>
                <c:pt idx="11195">
                  <c:v>585.6</c:v>
                </c:pt>
                <c:pt idx="11196">
                  <c:v>585.6</c:v>
                </c:pt>
                <c:pt idx="11197">
                  <c:v>585.1</c:v>
                </c:pt>
                <c:pt idx="11198">
                  <c:v>584.9</c:v>
                </c:pt>
                <c:pt idx="11199">
                  <c:v>583.79999999999995</c:v>
                </c:pt>
                <c:pt idx="11200">
                  <c:v>583.5</c:v>
                </c:pt>
                <c:pt idx="11201">
                  <c:v>582.70000000000005</c:v>
                </c:pt>
                <c:pt idx="11202">
                  <c:v>582.6</c:v>
                </c:pt>
                <c:pt idx="11203">
                  <c:v>581.9</c:v>
                </c:pt>
                <c:pt idx="11204">
                  <c:v>581.78</c:v>
                </c:pt>
                <c:pt idx="11205">
                  <c:v>580.9</c:v>
                </c:pt>
                <c:pt idx="11206">
                  <c:v>580.6</c:v>
                </c:pt>
                <c:pt idx="11207">
                  <c:v>580.4</c:v>
                </c:pt>
                <c:pt idx="11208">
                  <c:v>580.4</c:v>
                </c:pt>
                <c:pt idx="11209">
                  <c:v>580.20000000000005</c:v>
                </c:pt>
                <c:pt idx="11210">
                  <c:v>579.6</c:v>
                </c:pt>
                <c:pt idx="11211">
                  <c:v>579.4</c:v>
                </c:pt>
                <c:pt idx="11212">
                  <c:v>579.29999999999995</c:v>
                </c:pt>
                <c:pt idx="11213">
                  <c:v>578.9</c:v>
                </c:pt>
                <c:pt idx="11214">
                  <c:v>578.1</c:v>
                </c:pt>
                <c:pt idx="11215">
                  <c:v>577.9</c:v>
                </c:pt>
                <c:pt idx="11216">
                  <c:v>577.4</c:v>
                </c:pt>
                <c:pt idx="11217">
                  <c:v>577</c:v>
                </c:pt>
                <c:pt idx="11218">
                  <c:v>577</c:v>
                </c:pt>
                <c:pt idx="11219">
                  <c:v>576.70000000000005</c:v>
                </c:pt>
                <c:pt idx="11220">
                  <c:v>576.6</c:v>
                </c:pt>
                <c:pt idx="11221">
                  <c:v>576.5</c:v>
                </c:pt>
                <c:pt idx="11222">
                  <c:v>575.9</c:v>
                </c:pt>
                <c:pt idx="11223">
                  <c:v>575.6</c:v>
                </c:pt>
                <c:pt idx="11224">
                  <c:v>575.29999999999995</c:v>
                </c:pt>
                <c:pt idx="11225">
                  <c:v>575.29999999999995</c:v>
                </c:pt>
                <c:pt idx="11226">
                  <c:v>575</c:v>
                </c:pt>
                <c:pt idx="11227">
                  <c:v>574.79999999999995</c:v>
                </c:pt>
                <c:pt idx="11228">
                  <c:v>574.6</c:v>
                </c:pt>
                <c:pt idx="11229">
                  <c:v>574.4</c:v>
                </c:pt>
                <c:pt idx="11230">
                  <c:v>574.29999999999995</c:v>
                </c:pt>
                <c:pt idx="11231">
                  <c:v>573.70000000000005</c:v>
                </c:pt>
                <c:pt idx="11232">
                  <c:v>573.5</c:v>
                </c:pt>
                <c:pt idx="11233">
                  <c:v>573.29999999999995</c:v>
                </c:pt>
                <c:pt idx="11234">
                  <c:v>572.9</c:v>
                </c:pt>
                <c:pt idx="11235">
                  <c:v>572.9</c:v>
                </c:pt>
                <c:pt idx="11236">
                  <c:v>572.5</c:v>
                </c:pt>
                <c:pt idx="11237">
                  <c:v>572.4</c:v>
                </c:pt>
                <c:pt idx="11238">
                  <c:v>571.6</c:v>
                </c:pt>
                <c:pt idx="11239">
                  <c:v>571.4</c:v>
                </c:pt>
                <c:pt idx="11240">
                  <c:v>571.29999999999995</c:v>
                </c:pt>
                <c:pt idx="11241">
                  <c:v>570.79999999999995</c:v>
                </c:pt>
                <c:pt idx="11242">
                  <c:v>570.61</c:v>
                </c:pt>
                <c:pt idx="11243">
                  <c:v>570.5</c:v>
                </c:pt>
                <c:pt idx="11244">
                  <c:v>570.1</c:v>
                </c:pt>
                <c:pt idx="11245">
                  <c:v>570</c:v>
                </c:pt>
                <c:pt idx="11246">
                  <c:v>569.9</c:v>
                </c:pt>
                <c:pt idx="11247">
                  <c:v>569.70000000000005</c:v>
                </c:pt>
                <c:pt idx="11248">
                  <c:v>569.70000000000005</c:v>
                </c:pt>
                <c:pt idx="11249">
                  <c:v>569.5</c:v>
                </c:pt>
                <c:pt idx="11250">
                  <c:v>569.5</c:v>
                </c:pt>
                <c:pt idx="11251">
                  <c:v>569.4</c:v>
                </c:pt>
                <c:pt idx="11252">
                  <c:v>569.1</c:v>
                </c:pt>
                <c:pt idx="11253">
                  <c:v>568.4</c:v>
                </c:pt>
                <c:pt idx="11254">
                  <c:v>568.20000000000005</c:v>
                </c:pt>
                <c:pt idx="11255">
                  <c:v>567.9</c:v>
                </c:pt>
                <c:pt idx="11256">
                  <c:v>567.4</c:v>
                </c:pt>
                <c:pt idx="11257">
                  <c:v>567.29999999999995</c:v>
                </c:pt>
                <c:pt idx="11258">
                  <c:v>566.4</c:v>
                </c:pt>
                <c:pt idx="11259">
                  <c:v>566.4</c:v>
                </c:pt>
                <c:pt idx="11260">
                  <c:v>566.26</c:v>
                </c:pt>
                <c:pt idx="11261">
                  <c:v>565.79999999999995</c:v>
                </c:pt>
                <c:pt idx="11262">
                  <c:v>564.70000000000005</c:v>
                </c:pt>
                <c:pt idx="11263">
                  <c:v>564.4</c:v>
                </c:pt>
                <c:pt idx="11264">
                  <c:v>563.1</c:v>
                </c:pt>
                <c:pt idx="11265">
                  <c:v>563</c:v>
                </c:pt>
                <c:pt idx="11266">
                  <c:v>562.4</c:v>
                </c:pt>
                <c:pt idx="11267">
                  <c:v>562.1</c:v>
                </c:pt>
                <c:pt idx="11268">
                  <c:v>562.1</c:v>
                </c:pt>
                <c:pt idx="11269">
                  <c:v>561.70000000000005</c:v>
                </c:pt>
                <c:pt idx="11270">
                  <c:v>561.44000000000005</c:v>
                </c:pt>
                <c:pt idx="11271">
                  <c:v>561.29999999999995</c:v>
                </c:pt>
                <c:pt idx="11272">
                  <c:v>561.29999999999995</c:v>
                </c:pt>
                <c:pt idx="11273">
                  <c:v>561.1</c:v>
                </c:pt>
                <c:pt idx="11274">
                  <c:v>560.70000000000005</c:v>
                </c:pt>
                <c:pt idx="11275">
                  <c:v>560.1</c:v>
                </c:pt>
                <c:pt idx="11276">
                  <c:v>560.1</c:v>
                </c:pt>
                <c:pt idx="11277">
                  <c:v>560.02</c:v>
                </c:pt>
                <c:pt idx="11278">
                  <c:v>560</c:v>
                </c:pt>
                <c:pt idx="11279">
                  <c:v>559.9</c:v>
                </c:pt>
                <c:pt idx="11280">
                  <c:v>559.6</c:v>
                </c:pt>
                <c:pt idx="11281">
                  <c:v>559.29999999999995</c:v>
                </c:pt>
                <c:pt idx="11282">
                  <c:v>559.1</c:v>
                </c:pt>
                <c:pt idx="11283">
                  <c:v>558.6</c:v>
                </c:pt>
                <c:pt idx="11284">
                  <c:v>557.4</c:v>
                </c:pt>
                <c:pt idx="11285">
                  <c:v>557.29999999999995</c:v>
                </c:pt>
                <c:pt idx="11286">
                  <c:v>556.9</c:v>
                </c:pt>
                <c:pt idx="11287">
                  <c:v>556.9</c:v>
                </c:pt>
                <c:pt idx="11288">
                  <c:v>556.9</c:v>
                </c:pt>
                <c:pt idx="11289">
                  <c:v>556.70000000000005</c:v>
                </c:pt>
                <c:pt idx="11290">
                  <c:v>556.5</c:v>
                </c:pt>
                <c:pt idx="11291">
                  <c:v>556.41</c:v>
                </c:pt>
                <c:pt idx="11292">
                  <c:v>556</c:v>
                </c:pt>
                <c:pt idx="11293">
                  <c:v>556</c:v>
                </c:pt>
                <c:pt idx="11294">
                  <c:v>555.70000000000005</c:v>
                </c:pt>
                <c:pt idx="11295">
                  <c:v>554.79999999999995</c:v>
                </c:pt>
                <c:pt idx="11296">
                  <c:v>554.67999999999995</c:v>
                </c:pt>
                <c:pt idx="11297">
                  <c:v>554.29999999999995</c:v>
                </c:pt>
                <c:pt idx="11298">
                  <c:v>554</c:v>
                </c:pt>
                <c:pt idx="11299">
                  <c:v>554</c:v>
                </c:pt>
                <c:pt idx="11300">
                  <c:v>553.5</c:v>
                </c:pt>
                <c:pt idx="11301">
                  <c:v>553</c:v>
                </c:pt>
                <c:pt idx="11302">
                  <c:v>552.9</c:v>
                </c:pt>
                <c:pt idx="11303">
                  <c:v>552</c:v>
                </c:pt>
                <c:pt idx="11304">
                  <c:v>551.79999999999995</c:v>
                </c:pt>
                <c:pt idx="11305">
                  <c:v>551.70000000000005</c:v>
                </c:pt>
                <c:pt idx="11306">
                  <c:v>551.1</c:v>
                </c:pt>
                <c:pt idx="11307">
                  <c:v>551</c:v>
                </c:pt>
                <c:pt idx="11308">
                  <c:v>550.9</c:v>
                </c:pt>
                <c:pt idx="11309">
                  <c:v>550.9</c:v>
                </c:pt>
                <c:pt idx="11310">
                  <c:v>550.1</c:v>
                </c:pt>
                <c:pt idx="11311">
                  <c:v>550</c:v>
                </c:pt>
                <c:pt idx="11312">
                  <c:v>549.29999999999995</c:v>
                </c:pt>
                <c:pt idx="11313">
                  <c:v>548.20000000000005</c:v>
                </c:pt>
                <c:pt idx="11314">
                  <c:v>548.1</c:v>
                </c:pt>
                <c:pt idx="11315">
                  <c:v>548.1</c:v>
                </c:pt>
                <c:pt idx="11316">
                  <c:v>548.1</c:v>
                </c:pt>
                <c:pt idx="11317">
                  <c:v>547.70000000000005</c:v>
                </c:pt>
                <c:pt idx="11318">
                  <c:v>547.5</c:v>
                </c:pt>
                <c:pt idx="11319">
                  <c:v>547.29999999999995</c:v>
                </c:pt>
                <c:pt idx="11320">
                  <c:v>547.29999999999995</c:v>
                </c:pt>
                <c:pt idx="11321">
                  <c:v>546.70000000000005</c:v>
                </c:pt>
                <c:pt idx="11322">
                  <c:v>546.6</c:v>
                </c:pt>
                <c:pt idx="11323">
                  <c:v>546.29999999999995</c:v>
                </c:pt>
                <c:pt idx="11324">
                  <c:v>545.9</c:v>
                </c:pt>
                <c:pt idx="11325">
                  <c:v>545.20000000000005</c:v>
                </c:pt>
                <c:pt idx="11326">
                  <c:v>545.1</c:v>
                </c:pt>
                <c:pt idx="11327">
                  <c:v>545</c:v>
                </c:pt>
                <c:pt idx="11328">
                  <c:v>544.70000000000005</c:v>
                </c:pt>
                <c:pt idx="11329">
                  <c:v>544.6</c:v>
                </c:pt>
                <c:pt idx="11330">
                  <c:v>544.5</c:v>
                </c:pt>
                <c:pt idx="11331">
                  <c:v>544.5</c:v>
                </c:pt>
                <c:pt idx="11332">
                  <c:v>544.29999999999995</c:v>
                </c:pt>
                <c:pt idx="11333">
                  <c:v>543.9</c:v>
                </c:pt>
                <c:pt idx="11334">
                  <c:v>543.70000000000005</c:v>
                </c:pt>
                <c:pt idx="11335">
                  <c:v>543.4</c:v>
                </c:pt>
                <c:pt idx="11336">
                  <c:v>542.4</c:v>
                </c:pt>
                <c:pt idx="11337">
                  <c:v>542.29999999999995</c:v>
                </c:pt>
                <c:pt idx="11338">
                  <c:v>542.20000000000005</c:v>
                </c:pt>
                <c:pt idx="11339">
                  <c:v>541.79999999999995</c:v>
                </c:pt>
                <c:pt idx="11340">
                  <c:v>541.70000000000005</c:v>
                </c:pt>
                <c:pt idx="11341">
                  <c:v>541.6</c:v>
                </c:pt>
                <c:pt idx="11342">
                  <c:v>541.20000000000005</c:v>
                </c:pt>
                <c:pt idx="11343">
                  <c:v>540.79999999999995</c:v>
                </c:pt>
                <c:pt idx="11344">
                  <c:v>540.70000000000005</c:v>
                </c:pt>
                <c:pt idx="11345">
                  <c:v>539.78</c:v>
                </c:pt>
                <c:pt idx="11346">
                  <c:v>539.70000000000005</c:v>
                </c:pt>
                <c:pt idx="11347">
                  <c:v>539.6</c:v>
                </c:pt>
                <c:pt idx="11348">
                  <c:v>539.29999999999995</c:v>
                </c:pt>
                <c:pt idx="11349">
                  <c:v>539.20000000000005</c:v>
                </c:pt>
                <c:pt idx="11350">
                  <c:v>538.1</c:v>
                </c:pt>
                <c:pt idx="11351">
                  <c:v>538.1</c:v>
                </c:pt>
                <c:pt idx="11352">
                  <c:v>537.79999999999995</c:v>
                </c:pt>
                <c:pt idx="11353">
                  <c:v>537.4</c:v>
                </c:pt>
                <c:pt idx="11354">
                  <c:v>537.1</c:v>
                </c:pt>
                <c:pt idx="11355">
                  <c:v>536.29999999999995</c:v>
                </c:pt>
                <c:pt idx="11356">
                  <c:v>535.62</c:v>
                </c:pt>
                <c:pt idx="11357">
                  <c:v>535.5</c:v>
                </c:pt>
                <c:pt idx="11358">
                  <c:v>535.4</c:v>
                </c:pt>
                <c:pt idx="11359">
                  <c:v>535.20000000000005</c:v>
                </c:pt>
                <c:pt idx="11360">
                  <c:v>535.1</c:v>
                </c:pt>
                <c:pt idx="11361">
                  <c:v>535</c:v>
                </c:pt>
                <c:pt idx="11362">
                  <c:v>534.9</c:v>
                </c:pt>
                <c:pt idx="11363">
                  <c:v>534.6</c:v>
                </c:pt>
                <c:pt idx="11364">
                  <c:v>533.70000000000005</c:v>
                </c:pt>
                <c:pt idx="11365">
                  <c:v>533.4</c:v>
                </c:pt>
                <c:pt idx="11366">
                  <c:v>532.1</c:v>
                </c:pt>
                <c:pt idx="11367">
                  <c:v>531.9</c:v>
                </c:pt>
                <c:pt idx="11368">
                  <c:v>531.79999999999995</c:v>
                </c:pt>
                <c:pt idx="11369">
                  <c:v>531.5</c:v>
                </c:pt>
                <c:pt idx="11370">
                  <c:v>531.1</c:v>
                </c:pt>
                <c:pt idx="11371">
                  <c:v>531</c:v>
                </c:pt>
                <c:pt idx="11372">
                  <c:v>530.9</c:v>
                </c:pt>
                <c:pt idx="11373">
                  <c:v>530.79999999999995</c:v>
                </c:pt>
                <c:pt idx="11374">
                  <c:v>530.4</c:v>
                </c:pt>
                <c:pt idx="11375">
                  <c:v>529.6</c:v>
                </c:pt>
                <c:pt idx="11376">
                  <c:v>529.1</c:v>
                </c:pt>
                <c:pt idx="11377">
                  <c:v>528.9</c:v>
                </c:pt>
                <c:pt idx="11378">
                  <c:v>528.70000000000005</c:v>
                </c:pt>
                <c:pt idx="11379">
                  <c:v>528.5</c:v>
                </c:pt>
                <c:pt idx="11380">
                  <c:v>528</c:v>
                </c:pt>
                <c:pt idx="11381">
                  <c:v>527.9</c:v>
                </c:pt>
                <c:pt idx="11382">
                  <c:v>527.70000000000005</c:v>
                </c:pt>
                <c:pt idx="11383">
                  <c:v>527.70000000000005</c:v>
                </c:pt>
                <c:pt idx="11384">
                  <c:v>527.6</c:v>
                </c:pt>
                <c:pt idx="11385">
                  <c:v>526.94000000000005</c:v>
                </c:pt>
                <c:pt idx="11386">
                  <c:v>526.9</c:v>
                </c:pt>
                <c:pt idx="11387">
                  <c:v>526.5</c:v>
                </c:pt>
                <c:pt idx="11388">
                  <c:v>526.1</c:v>
                </c:pt>
                <c:pt idx="11389">
                  <c:v>526.08000000000004</c:v>
                </c:pt>
                <c:pt idx="11390">
                  <c:v>525.70000000000005</c:v>
                </c:pt>
                <c:pt idx="11391">
                  <c:v>524</c:v>
                </c:pt>
                <c:pt idx="11392">
                  <c:v>522.29999999999995</c:v>
                </c:pt>
                <c:pt idx="11393">
                  <c:v>522</c:v>
                </c:pt>
                <c:pt idx="11394">
                  <c:v>521.6</c:v>
                </c:pt>
                <c:pt idx="11395">
                  <c:v>521.1</c:v>
                </c:pt>
                <c:pt idx="11396">
                  <c:v>520.9</c:v>
                </c:pt>
                <c:pt idx="11397">
                  <c:v>520.4</c:v>
                </c:pt>
                <c:pt idx="11398">
                  <c:v>520.20000000000005</c:v>
                </c:pt>
                <c:pt idx="11399">
                  <c:v>519.79999999999995</c:v>
                </c:pt>
                <c:pt idx="11400">
                  <c:v>519.70000000000005</c:v>
                </c:pt>
                <c:pt idx="11401">
                  <c:v>519.5</c:v>
                </c:pt>
                <c:pt idx="11402">
                  <c:v>519.47</c:v>
                </c:pt>
                <c:pt idx="11403">
                  <c:v>519.4</c:v>
                </c:pt>
                <c:pt idx="11404">
                  <c:v>519.4</c:v>
                </c:pt>
                <c:pt idx="11405">
                  <c:v>519.29999999999995</c:v>
                </c:pt>
                <c:pt idx="11406">
                  <c:v>518.6</c:v>
                </c:pt>
                <c:pt idx="11407">
                  <c:v>518</c:v>
                </c:pt>
                <c:pt idx="11408">
                  <c:v>517.6</c:v>
                </c:pt>
                <c:pt idx="11409">
                  <c:v>517.20000000000005</c:v>
                </c:pt>
                <c:pt idx="11410">
                  <c:v>517.20000000000005</c:v>
                </c:pt>
                <c:pt idx="11411">
                  <c:v>516.9</c:v>
                </c:pt>
                <c:pt idx="11412">
                  <c:v>516.79999999999995</c:v>
                </c:pt>
                <c:pt idx="11413">
                  <c:v>516.6</c:v>
                </c:pt>
                <c:pt idx="11414">
                  <c:v>516.4</c:v>
                </c:pt>
                <c:pt idx="11415">
                  <c:v>516.4</c:v>
                </c:pt>
                <c:pt idx="11416">
                  <c:v>516.1</c:v>
                </c:pt>
                <c:pt idx="11417">
                  <c:v>515.9</c:v>
                </c:pt>
                <c:pt idx="11418">
                  <c:v>515.4</c:v>
                </c:pt>
                <c:pt idx="11419">
                  <c:v>515.28</c:v>
                </c:pt>
                <c:pt idx="11420">
                  <c:v>515.1</c:v>
                </c:pt>
                <c:pt idx="11421">
                  <c:v>514.70000000000005</c:v>
                </c:pt>
                <c:pt idx="11422">
                  <c:v>514.6</c:v>
                </c:pt>
                <c:pt idx="11423">
                  <c:v>514.5</c:v>
                </c:pt>
                <c:pt idx="11424">
                  <c:v>514.29999999999995</c:v>
                </c:pt>
                <c:pt idx="11425">
                  <c:v>513.79999999999995</c:v>
                </c:pt>
                <c:pt idx="11426">
                  <c:v>513.6</c:v>
                </c:pt>
                <c:pt idx="11427">
                  <c:v>513.20000000000005</c:v>
                </c:pt>
                <c:pt idx="11428">
                  <c:v>513.1</c:v>
                </c:pt>
                <c:pt idx="11429">
                  <c:v>512.9</c:v>
                </c:pt>
                <c:pt idx="11430">
                  <c:v>512.70000000000005</c:v>
                </c:pt>
                <c:pt idx="11431">
                  <c:v>512.5</c:v>
                </c:pt>
                <c:pt idx="11432">
                  <c:v>512.4</c:v>
                </c:pt>
                <c:pt idx="11433">
                  <c:v>512.23</c:v>
                </c:pt>
                <c:pt idx="11434">
                  <c:v>512.20000000000005</c:v>
                </c:pt>
                <c:pt idx="11435">
                  <c:v>512.20000000000005</c:v>
                </c:pt>
                <c:pt idx="11436">
                  <c:v>512</c:v>
                </c:pt>
                <c:pt idx="11437">
                  <c:v>512</c:v>
                </c:pt>
                <c:pt idx="11438">
                  <c:v>511.9</c:v>
                </c:pt>
                <c:pt idx="11439">
                  <c:v>511.7</c:v>
                </c:pt>
                <c:pt idx="11440">
                  <c:v>511.7</c:v>
                </c:pt>
                <c:pt idx="11441">
                  <c:v>511.4</c:v>
                </c:pt>
                <c:pt idx="11442">
                  <c:v>511</c:v>
                </c:pt>
                <c:pt idx="11443">
                  <c:v>510.9</c:v>
                </c:pt>
                <c:pt idx="11444">
                  <c:v>510.8</c:v>
                </c:pt>
                <c:pt idx="11445">
                  <c:v>510.7</c:v>
                </c:pt>
                <c:pt idx="11446">
                  <c:v>510.6</c:v>
                </c:pt>
                <c:pt idx="11447">
                  <c:v>510.6</c:v>
                </c:pt>
                <c:pt idx="11448">
                  <c:v>510.4</c:v>
                </c:pt>
                <c:pt idx="11449">
                  <c:v>510.3</c:v>
                </c:pt>
                <c:pt idx="11450">
                  <c:v>509.5</c:v>
                </c:pt>
                <c:pt idx="11451">
                  <c:v>509.5</c:v>
                </c:pt>
                <c:pt idx="11452">
                  <c:v>508.9</c:v>
                </c:pt>
                <c:pt idx="11453">
                  <c:v>508.7</c:v>
                </c:pt>
                <c:pt idx="11454">
                  <c:v>508.7</c:v>
                </c:pt>
                <c:pt idx="11455">
                  <c:v>508.3</c:v>
                </c:pt>
                <c:pt idx="11456">
                  <c:v>507.7</c:v>
                </c:pt>
                <c:pt idx="11457">
                  <c:v>507.7</c:v>
                </c:pt>
                <c:pt idx="11458">
                  <c:v>507.3</c:v>
                </c:pt>
                <c:pt idx="11459">
                  <c:v>507</c:v>
                </c:pt>
                <c:pt idx="11460">
                  <c:v>506.4</c:v>
                </c:pt>
                <c:pt idx="11461">
                  <c:v>506</c:v>
                </c:pt>
                <c:pt idx="11462">
                  <c:v>505.4</c:v>
                </c:pt>
                <c:pt idx="11463">
                  <c:v>505</c:v>
                </c:pt>
                <c:pt idx="11464">
                  <c:v>504.2</c:v>
                </c:pt>
                <c:pt idx="11465">
                  <c:v>504.1</c:v>
                </c:pt>
                <c:pt idx="11466">
                  <c:v>504</c:v>
                </c:pt>
                <c:pt idx="11467">
                  <c:v>503.9</c:v>
                </c:pt>
                <c:pt idx="11468">
                  <c:v>503.1</c:v>
                </c:pt>
                <c:pt idx="11469">
                  <c:v>502.4</c:v>
                </c:pt>
                <c:pt idx="11470">
                  <c:v>502.2</c:v>
                </c:pt>
                <c:pt idx="11471">
                  <c:v>502.2</c:v>
                </c:pt>
                <c:pt idx="11472">
                  <c:v>501.8</c:v>
                </c:pt>
                <c:pt idx="11473">
                  <c:v>501.8</c:v>
                </c:pt>
                <c:pt idx="11474">
                  <c:v>501.7</c:v>
                </c:pt>
                <c:pt idx="11475">
                  <c:v>501.3</c:v>
                </c:pt>
                <c:pt idx="11476">
                  <c:v>501.1</c:v>
                </c:pt>
                <c:pt idx="11477">
                  <c:v>501</c:v>
                </c:pt>
                <c:pt idx="11478">
                  <c:v>500.6</c:v>
                </c:pt>
                <c:pt idx="11479">
                  <c:v>500.4</c:v>
                </c:pt>
                <c:pt idx="11480">
                  <c:v>499.9</c:v>
                </c:pt>
                <c:pt idx="11481">
                  <c:v>499.5</c:v>
                </c:pt>
                <c:pt idx="11482">
                  <c:v>498.8</c:v>
                </c:pt>
                <c:pt idx="11483">
                  <c:v>498.5</c:v>
                </c:pt>
                <c:pt idx="11484">
                  <c:v>498.4</c:v>
                </c:pt>
                <c:pt idx="11485">
                  <c:v>498.2</c:v>
                </c:pt>
                <c:pt idx="11486">
                  <c:v>496.9</c:v>
                </c:pt>
                <c:pt idx="11487">
                  <c:v>496.37</c:v>
                </c:pt>
                <c:pt idx="11488">
                  <c:v>496.2</c:v>
                </c:pt>
                <c:pt idx="11489">
                  <c:v>496.1</c:v>
                </c:pt>
                <c:pt idx="11490">
                  <c:v>496</c:v>
                </c:pt>
                <c:pt idx="11491">
                  <c:v>495.5</c:v>
                </c:pt>
                <c:pt idx="11492">
                  <c:v>495.4</c:v>
                </c:pt>
                <c:pt idx="11493">
                  <c:v>495.32</c:v>
                </c:pt>
                <c:pt idx="11494">
                  <c:v>494.6</c:v>
                </c:pt>
                <c:pt idx="11495">
                  <c:v>494.6</c:v>
                </c:pt>
                <c:pt idx="11496">
                  <c:v>494.3</c:v>
                </c:pt>
                <c:pt idx="11497">
                  <c:v>494.3</c:v>
                </c:pt>
                <c:pt idx="11498">
                  <c:v>493.9</c:v>
                </c:pt>
                <c:pt idx="11499">
                  <c:v>493.7</c:v>
                </c:pt>
                <c:pt idx="11500">
                  <c:v>493.1</c:v>
                </c:pt>
                <c:pt idx="11501">
                  <c:v>493</c:v>
                </c:pt>
                <c:pt idx="11502">
                  <c:v>492.9</c:v>
                </c:pt>
                <c:pt idx="11503">
                  <c:v>492.8</c:v>
                </c:pt>
                <c:pt idx="11504">
                  <c:v>492.7</c:v>
                </c:pt>
                <c:pt idx="11505">
                  <c:v>492</c:v>
                </c:pt>
                <c:pt idx="11506">
                  <c:v>491.5</c:v>
                </c:pt>
                <c:pt idx="11507">
                  <c:v>491.1</c:v>
                </c:pt>
                <c:pt idx="11508">
                  <c:v>490.7</c:v>
                </c:pt>
                <c:pt idx="11509">
                  <c:v>490.6</c:v>
                </c:pt>
                <c:pt idx="11510">
                  <c:v>490.5</c:v>
                </c:pt>
                <c:pt idx="11511">
                  <c:v>490.4</c:v>
                </c:pt>
                <c:pt idx="11512">
                  <c:v>489.3</c:v>
                </c:pt>
                <c:pt idx="11513">
                  <c:v>489.18</c:v>
                </c:pt>
                <c:pt idx="11514">
                  <c:v>488.4</c:v>
                </c:pt>
                <c:pt idx="11515">
                  <c:v>488.1</c:v>
                </c:pt>
                <c:pt idx="11516">
                  <c:v>487.84</c:v>
                </c:pt>
                <c:pt idx="11517">
                  <c:v>487.1</c:v>
                </c:pt>
                <c:pt idx="11518">
                  <c:v>486</c:v>
                </c:pt>
                <c:pt idx="11519">
                  <c:v>485.4</c:v>
                </c:pt>
                <c:pt idx="11520">
                  <c:v>485.3</c:v>
                </c:pt>
                <c:pt idx="11521">
                  <c:v>485.3</c:v>
                </c:pt>
                <c:pt idx="11522">
                  <c:v>485.3</c:v>
                </c:pt>
                <c:pt idx="11523">
                  <c:v>485.1</c:v>
                </c:pt>
                <c:pt idx="11524">
                  <c:v>485</c:v>
                </c:pt>
                <c:pt idx="11525">
                  <c:v>484.8</c:v>
                </c:pt>
                <c:pt idx="11526">
                  <c:v>484.7</c:v>
                </c:pt>
                <c:pt idx="11527">
                  <c:v>484.2</c:v>
                </c:pt>
                <c:pt idx="11528">
                  <c:v>484.2</c:v>
                </c:pt>
                <c:pt idx="11529">
                  <c:v>483.4</c:v>
                </c:pt>
                <c:pt idx="11530">
                  <c:v>483</c:v>
                </c:pt>
                <c:pt idx="11531">
                  <c:v>482.9</c:v>
                </c:pt>
                <c:pt idx="11532">
                  <c:v>482.8</c:v>
                </c:pt>
                <c:pt idx="11533">
                  <c:v>482.8</c:v>
                </c:pt>
                <c:pt idx="11534">
                  <c:v>482.2</c:v>
                </c:pt>
                <c:pt idx="11535">
                  <c:v>480.8</c:v>
                </c:pt>
                <c:pt idx="11536">
                  <c:v>480.6</c:v>
                </c:pt>
                <c:pt idx="11537">
                  <c:v>480.4</c:v>
                </c:pt>
                <c:pt idx="11538">
                  <c:v>480.3</c:v>
                </c:pt>
                <c:pt idx="11539">
                  <c:v>480.2</c:v>
                </c:pt>
                <c:pt idx="11540">
                  <c:v>480.01</c:v>
                </c:pt>
                <c:pt idx="11541">
                  <c:v>479.5</c:v>
                </c:pt>
                <c:pt idx="11542">
                  <c:v>479.5</c:v>
                </c:pt>
                <c:pt idx="11543">
                  <c:v>479.2</c:v>
                </c:pt>
                <c:pt idx="11544">
                  <c:v>479.2</c:v>
                </c:pt>
                <c:pt idx="11545">
                  <c:v>479.2</c:v>
                </c:pt>
                <c:pt idx="11546">
                  <c:v>478.9</c:v>
                </c:pt>
                <c:pt idx="11547">
                  <c:v>478.6</c:v>
                </c:pt>
                <c:pt idx="11548">
                  <c:v>478.4</c:v>
                </c:pt>
                <c:pt idx="11549">
                  <c:v>478.1</c:v>
                </c:pt>
                <c:pt idx="11550">
                  <c:v>477.8</c:v>
                </c:pt>
                <c:pt idx="11551">
                  <c:v>477.4</c:v>
                </c:pt>
                <c:pt idx="11552">
                  <c:v>476.8</c:v>
                </c:pt>
                <c:pt idx="11553">
                  <c:v>476.8</c:v>
                </c:pt>
                <c:pt idx="11554">
                  <c:v>476</c:v>
                </c:pt>
                <c:pt idx="11555">
                  <c:v>475.8</c:v>
                </c:pt>
                <c:pt idx="11556">
                  <c:v>475.8</c:v>
                </c:pt>
                <c:pt idx="11557">
                  <c:v>475.6</c:v>
                </c:pt>
                <c:pt idx="11558">
                  <c:v>474.6</c:v>
                </c:pt>
                <c:pt idx="11559">
                  <c:v>474.4</c:v>
                </c:pt>
                <c:pt idx="11560">
                  <c:v>474.3</c:v>
                </c:pt>
                <c:pt idx="11561">
                  <c:v>473.62</c:v>
                </c:pt>
                <c:pt idx="11562">
                  <c:v>473.4</c:v>
                </c:pt>
                <c:pt idx="11563">
                  <c:v>473.1</c:v>
                </c:pt>
                <c:pt idx="11564">
                  <c:v>472.9</c:v>
                </c:pt>
                <c:pt idx="11565">
                  <c:v>472.8</c:v>
                </c:pt>
                <c:pt idx="11566">
                  <c:v>498.40000000000003</c:v>
                </c:pt>
                <c:pt idx="11567">
                  <c:v>471.7</c:v>
                </c:pt>
                <c:pt idx="11568">
                  <c:v>471.7</c:v>
                </c:pt>
                <c:pt idx="11569">
                  <c:v>471.5</c:v>
                </c:pt>
                <c:pt idx="11570">
                  <c:v>471.3</c:v>
                </c:pt>
                <c:pt idx="11571">
                  <c:v>471.3</c:v>
                </c:pt>
                <c:pt idx="11572">
                  <c:v>470.9</c:v>
                </c:pt>
                <c:pt idx="11573">
                  <c:v>470.8</c:v>
                </c:pt>
                <c:pt idx="11574">
                  <c:v>470.8</c:v>
                </c:pt>
                <c:pt idx="11575">
                  <c:v>470.7</c:v>
                </c:pt>
                <c:pt idx="11576">
                  <c:v>470.7</c:v>
                </c:pt>
                <c:pt idx="11577">
                  <c:v>470.5</c:v>
                </c:pt>
                <c:pt idx="11578">
                  <c:v>470.24</c:v>
                </c:pt>
                <c:pt idx="11579">
                  <c:v>470.1</c:v>
                </c:pt>
                <c:pt idx="11580">
                  <c:v>469.69</c:v>
                </c:pt>
                <c:pt idx="11581">
                  <c:v>469.5</c:v>
                </c:pt>
                <c:pt idx="11582">
                  <c:v>469.4</c:v>
                </c:pt>
                <c:pt idx="11583">
                  <c:v>469.2</c:v>
                </c:pt>
                <c:pt idx="11584">
                  <c:v>469.1</c:v>
                </c:pt>
                <c:pt idx="11585">
                  <c:v>469</c:v>
                </c:pt>
                <c:pt idx="11586">
                  <c:v>469</c:v>
                </c:pt>
                <c:pt idx="11587">
                  <c:v>468.7</c:v>
                </c:pt>
                <c:pt idx="11588">
                  <c:v>468.2</c:v>
                </c:pt>
                <c:pt idx="11589">
                  <c:v>467.5</c:v>
                </c:pt>
                <c:pt idx="11590">
                  <c:v>466.8</c:v>
                </c:pt>
                <c:pt idx="11591">
                  <c:v>466.5</c:v>
                </c:pt>
                <c:pt idx="11592">
                  <c:v>466.1</c:v>
                </c:pt>
                <c:pt idx="11593">
                  <c:v>465.9</c:v>
                </c:pt>
                <c:pt idx="11594">
                  <c:v>465.4</c:v>
                </c:pt>
                <c:pt idx="11595">
                  <c:v>465.31</c:v>
                </c:pt>
                <c:pt idx="11596">
                  <c:v>464.5</c:v>
                </c:pt>
                <c:pt idx="11597">
                  <c:v>464.5</c:v>
                </c:pt>
                <c:pt idx="11598">
                  <c:v>464.3</c:v>
                </c:pt>
                <c:pt idx="11599">
                  <c:v>464.1</c:v>
                </c:pt>
                <c:pt idx="11600">
                  <c:v>463.7</c:v>
                </c:pt>
                <c:pt idx="11601">
                  <c:v>463.6</c:v>
                </c:pt>
                <c:pt idx="11602">
                  <c:v>463.4</c:v>
                </c:pt>
                <c:pt idx="11603">
                  <c:v>462.85</c:v>
                </c:pt>
                <c:pt idx="11604">
                  <c:v>462.2</c:v>
                </c:pt>
                <c:pt idx="11605">
                  <c:v>462</c:v>
                </c:pt>
                <c:pt idx="11606">
                  <c:v>461.9</c:v>
                </c:pt>
                <c:pt idx="11607">
                  <c:v>461.8</c:v>
                </c:pt>
                <c:pt idx="11608">
                  <c:v>461.2</c:v>
                </c:pt>
                <c:pt idx="11609">
                  <c:v>460.3</c:v>
                </c:pt>
                <c:pt idx="11610">
                  <c:v>459.7</c:v>
                </c:pt>
                <c:pt idx="11611">
                  <c:v>459.2</c:v>
                </c:pt>
                <c:pt idx="11612">
                  <c:v>458.9</c:v>
                </c:pt>
                <c:pt idx="11613">
                  <c:v>458.8</c:v>
                </c:pt>
                <c:pt idx="11614">
                  <c:v>458.4</c:v>
                </c:pt>
                <c:pt idx="11615">
                  <c:v>458.4</c:v>
                </c:pt>
                <c:pt idx="11616">
                  <c:v>457.7</c:v>
                </c:pt>
                <c:pt idx="11617">
                  <c:v>457.6</c:v>
                </c:pt>
                <c:pt idx="11618">
                  <c:v>456.8</c:v>
                </c:pt>
                <c:pt idx="11619">
                  <c:v>456.5</c:v>
                </c:pt>
                <c:pt idx="11620">
                  <c:v>456.5</c:v>
                </c:pt>
                <c:pt idx="11621">
                  <c:v>455.5</c:v>
                </c:pt>
                <c:pt idx="11622">
                  <c:v>455.3</c:v>
                </c:pt>
                <c:pt idx="11623">
                  <c:v>455.02</c:v>
                </c:pt>
                <c:pt idx="11624">
                  <c:v>455</c:v>
                </c:pt>
                <c:pt idx="11625">
                  <c:v>454.6</c:v>
                </c:pt>
                <c:pt idx="11626">
                  <c:v>454.3</c:v>
                </c:pt>
                <c:pt idx="11627">
                  <c:v>454.25</c:v>
                </c:pt>
                <c:pt idx="11628">
                  <c:v>454.1</c:v>
                </c:pt>
                <c:pt idx="11629">
                  <c:v>453.9</c:v>
                </c:pt>
                <c:pt idx="11630">
                  <c:v>453.7</c:v>
                </c:pt>
                <c:pt idx="11631">
                  <c:v>453.6</c:v>
                </c:pt>
                <c:pt idx="11632">
                  <c:v>453.6</c:v>
                </c:pt>
                <c:pt idx="11633">
                  <c:v>453.2</c:v>
                </c:pt>
                <c:pt idx="11634">
                  <c:v>453.1</c:v>
                </c:pt>
                <c:pt idx="11635">
                  <c:v>453.1</c:v>
                </c:pt>
                <c:pt idx="11636">
                  <c:v>452.9</c:v>
                </c:pt>
                <c:pt idx="11637">
                  <c:v>452.9</c:v>
                </c:pt>
                <c:pt idx="11638">
                  <c:v>452.4</c:v>
                </c:pt>
                <c:pt idx="11639">
                  <c:v>452.3</c:v>
                </c:pt>
                <c:pt idx="11640">
                  <c:v>452.2</c:v>
                </c:pt>
                <c:pt idx="11641">
                  <c:v>452.1</c:v>
                </c:pt>
                <c:pt idx="11642">
                  <c:v>451.5</c:v>
                </c:pt>
                <c:pt idx="11643">
                  <c:v>451.2</c:v>
                </c:pt>
                <c:pt idx="11644">
                  <c:v>451.16</c:v>
                </c:pt>
                <c:pt idx="11645">
                  <c:v>451.1</c:v>
                </c:pt>
                <c:pt idx="11646">
                  <c:v>451</c:v>
                </c:pt>
                <c:pt idx="11647">
                  <c:v>450.4</c:v>
                </c:pt>
                <c:pt idx="11648">
                  <c:v>450.2</c:v>
                </c:pt>
                <c:pt idx="11649">
                  <c:v>450</c:v>
                </c:pt>
                <c:pt idx="11650">
                  <c:v>449.4</c:v>
                </c:pt>
                <c:pt idx="11651">
                  <c:v>448.8</c:v>
                </c:pt>
                <c:pt idx="11652">
                  <c:v>448.7</c:v>
                </c:pt>
                <c:pt idx="11653">
                  <c:v>448.5</c:v>
                </c:pt>
                <c:pt idx="11654">
                  <c:v>448.2</c:v>
                </c:pt>
                <c:pt idx="11655">
                  <c:v>448</c:v>
                </c:pt>
                <c:pt idx="11656">
                  <c:v>447.2</c:v>
                </c:pt>
                <c:pt idx="11657">
                  <c:v>447.1</c:v>
                </c:pt>
                <c:pt idx="11658">
                  <c:v>447.05</c:v>
                </c:pt>
                <c:pt idx="11659">
                  <c:v>446.8</c:v>
                </c:pt>
                <c:pt idx="11660">
                  <c:v>446.8</c:v>
                </c:pt>
                <c:pt idx="11661">
                  <c:v>446.7</c:v>
                </c:pt>
                <c:pt idx="11662">
                  <c:v>446.7</c:v>
                </c:pt>
                <c:pt idx="11663">
                  <c:v>446.1</c:v>
                </c:pt>
                <c:pt idx="11664">
                  <c:v>446</c:v>
                </c:pt>
                <c:pt idx="11665">
                  <c:v>445.71</c:v>
                </c:pt>
                <c:pt idx="11666">
                  <c:v>445.7</c:v>
                </c:pt>
                <c:pt idx="11667">
                  <c:v>444.9</c:v>
                </c:pt>
                <c:pt idx="11668">
                  <c:v>443.7</c:v>
                </c:pt>
                <c:pt idx="11669">
                  <c:v>443.6</c:v>
                </c:pt>
                <c:pt idx="11670">
                  <c:v>443.2</c:v>
                </c:pt>
                <c:pt idx="11671">
                  <c:v>442.8</c:v>
                </c:pt>
                <c:pt idx="11672">
                  <c:v>442.4</c:v>
                </c:pt>
                <c:pt idx="11673">
                  <c:v>442</c:v>
                </c:pt>
                <c:pt idx="11674">
                  <c:v>441.8</c:v>
                </c:pt>
                <c:pt idx="11675">
                  <c:v>441.8</c:v>
                </c:pt>
                <c:pt idx="11676">
                  <c:v>441.6</c:v>
                </c:pt>
                <c:pt idx="11677">
                  <c:v>441.4</c:v>
                </c:pt>
                <c:pt idx="11678">
                  <c:v>441.2</c:v>
                </c:pt>
                <c:pt idx="11679">
                  <c:v>441.1</c:v>
                </c:pt>
                <c:pt idx="11680">
                  <c:v>440.5</c:v>
                </c:pt>
                <c:pt idx="11681">
                  <c:v>440.3</c:v>
                </c:pt>
                <c:pt idx="11682">
                  <c:v>440</c:v>
                </c:pt>
                <c:pt idx="11683">
                  <c:v>439.8</c:v>
                </c:pt>
                <c:pt idx="11684">
                  <c:v>439.5</c:v>
                </c:pt>
                <c:pt idx="11685">
                  <c:v>438.9</c:v>
                </c:pt>
                <c:pt idx="11686">
                  <c:v>438.4</c:v>
                </c:pt>
                <c:pt idx="11687">
                  <c:v>436.8</c:v>
                </c:pt>
                <c:pt idx="11688">
                  <c:v>436.57</c:v>
                </c:pt>
                <c:pt idx="11689">
                  <c:v>436.4</c:v>
                </c:pt>
                <c:pt idx="11690">
                  <c:v>436.1</c:v>
                </c:pt>
                <c:pt idx="11691">
                  <c:v>435.7</c:v>
                </c:pt>
                <c:pt idx="11692">
                  <c:v>435.6</c:v>
                </c:pt>
                <c:pt idx="11693">
                  <c:v>434.6</c:v>
                </c:pt>
                <c:pt idx="11694">
                  <c:v>434.3</c:v>
                </c:pt>
                <c:pt idx="11695">
                  <c:v>434.1</c:v>
                </c:pt>
                <c:pt idx="11696">
                  <c:v>433.9</c:v>
                </c:pt>
                <c:pt idx="11697">
                  <c:v>433.7</c:v>
                </c:pt>
                <c:pt idx="11698">
                  <c:v>433.3</c:v>
                </c:pt>
                <c:pt idx="11699">
                  <c:v>433.3</c:v>
                </c:pt>
                <c:pt idx="11700">
                  <c:v>433.2</c:v>
                </c:pt>
                <c:pt idx="11701">
                  <c:v>433</c:v>
                </c:pt>
                <c:pt idx="11702">
                  <c:v>433</c:v>
                </c:pt>
                <c:pt idx="11703">
                  <c:v>432.2</c:v>
                </c:pt>
                <c:pt idx="11704">
                  <c:v>431.3</c:v>
                </c:pt>
                <c:pt idx="11705">
                  <c:v>430.8</c:v>
                </c:pt>
                <c:pt idx="11706">
                  <c:v>430.6</c:v>
                </c:pt>
                <c:pt idx="11707">
                  <c:v>430.41</c:v>
                </c:pt>
                <c:pt idx="11708">
                  <c:v>430.3</c:v>
                </c:pt>
                <c:pt idx="11709">
                  <c:v>430.2</c:v>
                </c:pt>
                <c:pt idx="11710">
                  <c:v>430</c:v>
                </c:pt>
                <c:pt idx="11711">
                  <c:v>429.6</c:v>
                </c:pt>
                <c:pt idx="11712">
                  <c:v>429.6</c:v>
                </c:pt>
                <c:pt idx="11713">
                  <c:v>429.5</c:v>
                </c:pt>
                <c:pt idx="11714">
                  <c:v>429.2</c:v>
                </c:pt>
                <c:pt idx="11715">
                  <c:v>429.2</c:v>
                </c:pt>
                <c:pt idx="11716">
                  <c:v>429.1</c:v>
                </c:pt>
                <c:pt idx="11717">
                  <c:v>429.1</c:v>
                </c:pt>
                <c:pt idx="11718">
                  <c:v>427.8</c:v>
                </c:pt>
                <c:pt idx="11719">
                  <c:v>427.6</c:v>
                </c:pt>
                <c:pt idx="11720">
                  <c:v>426.4</c:v>
                </c:pt>
                <c:pt idx="11721">
                  <c:v>426.21</c:v>
                </c:pt>
                <c:pt idx="11722">
                  <c:v>425.9</c:v>
                </c:pt>
                <c:pt idx="11723">
                  <c:v>425.6</c:v>
                </c:pt>
                <c:pt idx="11724">
                  <c:v>425.6</c:v>
                </c:pt>
                <c:pt idx="11725">
                  <c:v>425.2</c:v>
                </c:pt>
                <c:pt idx="11726">
                  <c:v>424.7</c:v>
                </c:pt>
                <c:pt idx="11727">
                  <c:v>424.7</c:v>
                </c:pt>
                <c:pt idx="11728">
                  <c:v>424.4</c:v>
                </c:pt>
                <c:pt idx="11729">
                  <c:v>423.8</c:v>
                </c:pt>
                <c:pt idx="11730">
                  <c:v>423.5</c:v>
                </c:pt>
                <c:pt idx="11731">
                  <c:v>423.3</c:v>
                </c:pt>
                <c:pt idx="11732">
                  <c:v>423.2</c:v>
                </c:pt>
                <c:pt idx="11733">
                  <c:v>423.2</c:v>
                </c:pt>
                <c:pt idx="11734">
                  <c:v>423</c:v>
                </c:pt>
                <c:pt idx="11735">
                  <c:v>422.87</c:v>
                </c:pt>
                <c:pt idx="11736">
                  <c:v>422.7</c:v>
                </c:pt>
                <c:pt idx="11737">
                  <c:v>422.4</c:v>
                </c:pt>
                <c:pt idx="11738">
                  <c:v>422.27</c:v>
                </c:pt>
                <c:pt idx="11739">
                  <c:v>421.8</c:v>
                </c:pt>
                <c:pt idx="11740">
                  <c:v>421.7</c:v>
                </c:pt>
                <c:pt idx="11741">
                  <c:v>421.6</c:v>
                </c:pt>
                <c:pt idx="11742">
                  <c:v>421.3</c:v>
                </c:pt>
                <c:pt idx="11743">
                  <c:v>421.1</c:v>
                </c:pt>
                <c:pt idx="11744">
                  <c:v>420.5</c:v>
                </c:pt>
                <c:pt idx="11745">
                  <c:v>420.5</c:v>
                </c:pt>
                <c:pt idx="11746">
                  <c:v>419.2</c:v>
                </c:pt>
                <c:pt idx="11747">
                  <c:v>419.1</c:v>
                </c:pt>
                <c:pt idx="11748">
                  <c:v>418.9</c:v>
                </c:pt>
                <c:pt idx="11749">
                  <c:v>418.6</c:v>
                </c:pt>
                <c:pt idx="11750">
                  <c:v>418.5</c:v>
                </c:pt>
                <c:pt idx="11751">
                  <c:v>418.5</c:v>
                </c:pt>
                <c:pt idx="11752">
                  <c:v>418.4</c:v>
                </c:pt>
                <c:pt idx="11753">
                  <c:v>418.2</c:v>
                </c:pt>
                <c:pt idx="11754">
                  <c:v>418.1</c:v>
                </c:pt>
                <c:pt idx="11755">
                  <c:v>417.87</c:v>
                </c:pt>
                <c:pt idx="11756">
                  <c:v>417.5</c:v>
                </c:pt>
                <c:pt idx="11757">
                  <c:v>417.19</c:v>
                </c:pt>
                <c:pt idx="11758">
                  <c:v>417.1</c:v>
                </c:pt>
                <c:pt idx="11759">
                  <c:v>417</c:v>
                </c:pt>
                <c:pt idx="11760">
                  <c:v>416.7</c:v>
                </c:pt>
                <c:pt idx="11761">
                  <c:v>416.5</c:v>
                </c:pt>
                <c:pt idx="11762">
                  <c:v>416.1</c:v>
                </c:pt>
                <c:pt idx="11763">
                  <c:v>416.1</c:v>
                </c:pt>
                <c:pt idx="11764">
                  <c:v>415.6</c:v>
                </c:pt>
                <c:pt idx="11765">
                  <c:v>415.4</c:v>
                </c:pt>
                <c:pt idx="11766">
                  <c:v>415.11</c:v>
                </c:pt>
                <c:pt idx="11767">
                  <c:v>415.1</c:v>
                </c:pt>
                <c:pt idx="11768">
                  <c:v>414.8</c:v>
                </c:pt>
                <c:pt idx="11769">
                  <c:v>414.3</c:v>
                </c:pt>
                <c:pt idx="11770">
                  <c:v>414.2</c:v>
                </c:pt>
                <c:pt idx="11771">
                  <c:v>414</c:v>
                </c:pt>
                <c:pt idx="11772">
                  <c:v>413.9</c:v>
                </c:pt>
                <c:pt idx="11773">
                  <c:v>412.7</c:v>
                </c:pt>
                <c:pt idx="11774">
                  <c:v>412.7</c:v>
                </c:pt>
                <c:pt idx="11775">
                  <c:v>411.9</c:v>
                </c:pt>
                <c:pt idx="11776">
                  <c:v>411.7</c:v>
                </c:pt>
                <c:pt idx="11777">
                  <c:v>411.6</c:v>
                </c:pt>
                <c:pt idx="11778">
                  <c:v>411.3</c:v>
                </c:pt>
                <c:pt idx="11779">
                  <c:v>411.2</c:v>
                </c:pt>
                <c:pt idx="11780">
                  <c:v>410.91</c:v>
                </c:pt>
                <c:pt idx="11781">
                  <c:v>410.7</c:v>
                </c:pt>
                <c:pt idx="11782">
                  <c:v>410.3</c:v>
                </c:pt>
                <c:pt idx="11783">
                  <c:v>410.25</c:v>
                </c:pt>
                <c:pt idx="11784">
                  <c:v>409.8</c:v>
                </c:pt>
                <c:pt idx="11785">
                  <c:v>409</c:v>
                </c:pt>
                <c:pt idx="11786">
                  <c:v>408.9</c:v>
                </c:pt>
                <c:pt idx="11787">
                  <c:v>408.5</c:v>
                </c:pt>
                <c:pt idx="11788">
                  <c:v>408.5</c:v>
                </c:pt>
                <c:pt idx="11789">
                  <c:v>408.1</c:v>
                </c:pt>
                <c:pt idx="11790">
                  <c:v>408</c:v>
                </c:pt>
                <c:pt idx="11791">
                  <c:v>407.6</c:v>
                </c:pt>
                <c:pt idx="11792">
                  <c:v>407.5</c:v>
                </c:pt>
                <c:pt idx="11793">
                  <c:v>407.4</c:v>
                </c:pt>
                <c:pt idx="11794">
                  <c:v>407.3</c:v>
                </c:pt>
                <c:pt idx="11795">
                  <c:v>407.2</c:v>
                </c:pt>
                <c:pt idx="11796">
                  <c:v>407.02</c:v>
                </c:pt>
                <c:pt idx="11797">
                  <c:v>406.7</c:v>
                </c:pt>
                <c:pt idx="11798">
                  <c:v>406.1</c:v>
                </c:pt>
                <c:pt idx="11799">
                  <c:v>406</c:v>
                </c:pt>
                <c:pt idx="11800">
                  <c:v>406</c:v>
                </c:pt>
                <c:pt idx="11801">
                  <c:v>405.6</c:v>
                </c:pt>
                <c:pt idx="11802">
                  <c:v>405.5</c:v>
                </c:pt>
                <c:pt idx="11803">
                  <c:v>405.1</c:v>
                </c:pt>
                <c:pt idx="11804">
                  <c:v>404.8</c:v>
                </c:pt>
                <c:pt idx="11805">
                  <c:v>404.7</c:v>
                </c:pt>
                <c:pt idx="11806">
                  <c:v>404.2</c:v>
                </c:pt>
                <c:pt idx="11807">
                  <c:v>404.1</c:v>
                </c:pt>
                <c:pt idx="11808">
                  <c:v>404</c:v>
                </c:pt>
                <c:pt idx="11809">
                  <c:v>403.8</c:v>
                </c:pt>
                <c:pt idx="11810">
                  <c:v>403.6</c:v>
                </c:pt>
                <c:pt idx="11811">
                  <c:v>403.3</c:v>
                </c:pt>
                <c:pt idx="11812">
                  <c:v>403.3</c:v>
                </c:pt>
                <c:pt idx="11813">
                  <c:v>402.4</c:v>
                </c:pt>
                <c:pt idx="11814">
                  <c:v>401.5</c:v>
                </c:pt>
                <c:pt idx="11815">
                  <c:v>401.3</c:v>
                </c:pt>
                <c:pt idx="11816">
                  <c:v>401.3</c:v>
                </c:pt>
                <c:pt idx="11817">
                  <c:v>401.3</c:v>
                </c:pt>
                <c:pt idx="11818">
                  <c:v>400.8</c:v>
                </c:pt>
                <c:pt idx="11819">
                  <c:v>400.77</c:v>
                </c:pt>
                <c:pt idx="11820">
                  <c:v>400.6</c:v>
                </c:pt>
                <c:pt idx="11821">
                  <c:v>400.6</c:v>
                </c:pt>
                <c:pt idx="11822">
                  <c:v>400.2</c:v>
                </c:pt>
                <c:pt idx="11823">
                  <c:v>399.8</c:v>
                </c:pt>
                <c:pt idx="11824">
                  <c:v>399.4</c:v>
                </c:pt>
                <c:pt idx="11825">
                  <c:v>399.4</c:v>
                </c:pt>
                <c:pt idx="11826">
                  <c:v>399.4</c:v>
                </c:pt>
                <c:pt idx="11827">
                  <c:v>399</c:v>
                </c:pt>
                <c:pt idx="11828">
                  <c:v>398.4</c:v>
                </c:pt>
                <c:pt idx="11829">
                  <c:v>397.6</c:v>
                </c:pt>
                <c:pt idx="11830">
                  <c:v>397.5</c:v>
                </c:pt>
                <c:pt idx="11831">
                  <c:v>397.5</c:v>
                </c:pt>
                <c:pt idx="11832">
                  <c:v>396.79</c:v>
                </c:pt>
                <c:pt idx="11833">
                  <c:v>396.7</c:v>
                </c:pt>
                <c:pt idx="11834">
                  <c:v>396.6</c:v>
                </c:pt>
                <c:pt idx="11835">
                  <c:v>396.1</c:v>
                </c:pt>
                <c:pt idx="11836">
                  <c:v>395.95</c:v>
                </c:pt>
                <c:pt idx="11837">
                  <c:v>395.9</c:v>
                </c:pt>
                <c:pt idx="11838">
                  <c:v>395.8</c:v>
                </c:pt>
                <c:pt idx="11839">
                  <c:v>395.7</c:v>
                </c:pt>
                <c:pt idx="11840">
                  <c:v>395.7</c:v>
                </c:pt>
                <c:pt idx="11841">
                  <c:v>395.38</c:v>
                </c:pt>
                <c:pt idx="11842">
                  <c:v>394.7</c:v>
                </c:pt>
                <c:pt idx="11843">
                  <c:v>394.7</c:v>
                </c:pt>
                <c:pt idx="11844">
                  <c:v>394.5</c:v>
                </c:pt>
                <c:pt idx="11845">
                  <c:v>393.54</c:v>
                </c:pt>
                <c:pt idx="11846">
                  <c:v>393.1</c:v>
                </c:pt>
                <c:pt idx="11847">
                  <c:v>392.8</c:v>
                </c:pt>
                <c:pt idx="11848">
                  <c:v>392.8</c:v>
                </c:pt>
                <c:pt idx="11849">
                  <c:v>392.7</c:v>
                </c:pt>
                <c:pt idx="11850">
                  <c:v>392</c:v>
                </c:pt>
                <c:pt idx="11851">
                  <c:v>392</c:v>
                </c:pt>
                <c:pt idx="11852">
                  <c:v>391.7</c:v>
                </c:pt>
                <c:pt idx="11853">
                  <c:v>391.4</c:v>
                </c:pt>
                <c:pt idx="11854">
                  <c:v>391.2</c:v>
                </c:pt>
                <c:pt idx="11855">
                  <c:v>390.7</c:v>
                </c:pt>
                <c:pt idx="11856">
                  <c:v>390.5</c:v>
                </c:pt>
                <c:pt idx="11857">
                  <c:v>389.5</c:v>
                </c:pt>
                <c:pt idx="11858">
                  <c:v>389.3</c:v>
                </c:pt>
                <c:pt idx="11859">
                  <c:v>389.1</c:v>
                </c:pt>
                <c:pt idx="11860">
                  <c:v>389.06</c:v>
                </c:pt>
                <c:pt idx="11861">
                  <c:v>388.5</c:v>
                </c:pt>
                <c:pt idx="11862">
                  <c:v>388.1</c:v>
                </c:pt>
                <c:pt idx="11863">
                  <c:v>387.9</c:v>
                </c:pt>
                <c:pt idx="11864">
                  <c:v>387.2</c:v>
                </c:pt>
                <c:pt idx="11865">
                  <c:v>387.2</c:v>
                </c:pt>
                <c:pt idx="11866">
                  <c:v>387</c:v>
                </c:pt>
                <c:pt idx="11867">
                  <c:v>386.4</c:v>
                </c:pt>
                <c:pt idx="11868">
                  <c:v>386.1</c:v>
                </c:pt>
                <c:pt idx="11869">
                  <c:v>386.1</c:v>
                </c:pt>
                <c:pt idx="11870">
                  <c:v>386.08</c:v>
                </c:pt>
                <c:pt idx="11871">
                  <c:v>385.5</c:v>
                </c:pt>
                <c:pt idx="11872">
                  <c:v>385.4</c:v>
                </c:pt>
                <c:pt idx="11873">
                  <c:v>385.13</c:v>
                </c:pt>
                <c:pt idx="11874">
                  <c:v>384.6</c:v>
                </c:pt>
                <c:pt idx="11875">
                  <c:v>384.4</c:v>
                </c:pt>
                <c:pt idx="11876">
                  <c:v>384.1</c:v>
                </c:pt>
                <c:pt idx="11877">
                  <c:v>384</c:v>
                </c:pt>
                <c:pt idx="11878">
                  <c:v>383.37</c:v>
                </c:pt>
                <c:pt idx="11879">
                  <c:v>383.2</c:v>
                </c:pt>
                <c:pt idx="11880">
                  <c:v>383</c:v>
                </c:pt>
                <c:pt idx="11881">
                  <c:v>382.91</c:v>
                </c:pt>
                <c:pt idx="11882">
                  <c:v>382.4</c:v>
                </c:pt>
                <c:pt idx="11883">
                  <c:v>382.2</c:v>
                </c:pt>
                <c:pt idx="11884">
                  <c:v>381.7</c:v>
                </c:pt>
                <c:pt idx="11885">
                  <c:v>381.3</c:v>
                </c:pt>
                <c:pt idx="11886">
                  <c:v>381.2</c:v>
                </c:pt>
                <c:pt idx="11887">
                  <c:v>380.7</c:v>
                </c:pt>
                <c:pt idx="11888">
                  <c:v>380.3</c:v>
                </c:pt>
                <c:pt idx="11889">
                  <c:v>380.2</c:v>
                </c:pt>
                <c:pt idx="11890">
                  <c:v>378.3</c:v>
                </c:pt>
                <c:pt idx="11891">
                  <c:v>377.7</c:v>
                </c:pt>
                <c:pt idx="11892">
                  <c:v>377.4</c:v>
                </c:pt>
                <c:pt idx="11893">
                  <c:v>377.3</c:v>
                </c:pt>
                <c:pt idx="11894">
                  <c:v>377</c:v>
                </c:pt>
                <c:pt idx="11895">
                  <c:v>376.6</c:v>
                </c:pt>
                <c:pt idx="11896">
                  <c:v>376.4</c:v>
                </c:pt>
                <c:pt idx="11897">
                  <c:v>376.3</c:v>
                </c:pt>
                <c:pt idx="11898">
                  <c:v>375.64</c:v>
                </c:pt>
                <c:pt idx="11899">
                  <c:v>375.6</c:v>
                </c:pt>
                <c:pt idx="11900">
                  <c:v>374.9</c:v>
                </c:pt>
                <c:pt idx="11901">
                  <c:v>374.9</c:v>
                </c:pt>
                <c:pt idx="11902">
                  <c:v>374.37</c:v>
                </c:pt>
                <c:pt idx="11903">
                  <c:v>373.8</c:v>
                </c:pt>
                <c:pt idx="11904">
                  <c:v>373.6</c:v>
                </c:pt>
                <c:pt idx="11905">
                  <c:v>373.2</c:v>
                </c:pt>
                <c:pt idx="11906">
                  <c:v>373.01</c:v>
                </c:pt>
                <c:pt idx="11907">
                  <c:v>372.9</c:v>
                </c:pt>
                <c:pt idx="11908">
                  <c:v>372.8</c:v>
                </c:pt>
                <c:pt idx="11909">
                  <c:v>372.6</c:v>
                </c:pt>
                <c:pt idx="11910">
                  <c:v>372.5</c:v>
                </c:pt>
                <c:pt idx="11911">
                  <c:v>372.1</c:v>
                </c:pt>
                <c:pt idx="11912">
                  <c:v>372.1</c:v>
                </c:pt>
                <c:pt idx="11913">
                  <c:v>372.1</c:v>
                </c:pt>
                <c:pt idx="11914">
                  <c:v>371.8</c:v>
                </c:pt>
                <c:pt idx="11915">
                  <c:v>371.2</c:v>
                </c:pt>
                <c:pt idx="11916">
                  <c:v>370.7</c:v>
                </c:pt>
                <c:pt idx="11917">
                  <c:v>369.9</c:v>
                </c:pt>
                <c:pt idx="11918">
                  <c:v>369.81</c:v>
                </c:pt>
                <c:pt idx="11919">
                  <c:v>369.8</c:v>
                </c:pt>
                <c:pt idx="11920">
                  <c:v>369.6</c:v>
                </c:pt>
                <c:pt idx="11921">
                  <c:v>369.2</c:v>
                </c:pt>
                <c:pt idx="11922">
                  <c:v>368.9</c:v>
                </c:pt>
                <c:pt idx="11923">
                  <c:v>368.2</c:v>
                </c:pt>
                <c:pt idx="11924">
                  <c:v>368.1</c:v>
                </c:pt>
                <c:pt idx="11925">
                  <c:v>367.9</c:v>
                </c:pt>
                <c:pt idx="11926">
                  <c:v>367.8</c:v>
                </c:pt>
                <c:pt idx="11927">
                  <c:v>367.2</c:v>
                </c:pt>
                <c:pt idx="11928">
                  <c:v>367.2</c:v>
                </c:pt>
                <c:pt idx="11929">
                  <c:v>366.9</c:v>
                </c:pt>
                <c:pt idx="11930">
                  <c:v>366.7</c:v>
                </c:pt>
                <c:pt idx="11931">
                  <c:v>366.2</c:v>
                </c:pt>
                <c:pt idx="11932">
                  <c:v>366.2</c:v>
                </c:pt>
                <c:pt idx="11933">
                  <c:v>366.03</c:v>
                </c:pt>
                <c:pt idx="11934">
                  <c:v>365.2</c:v>
                </c:pt>
                <c:pt idx="11935">
                  <c:v>365.2</c:v>
                </c:pt>
                <c:pt idx="11936">
                  <c:v>365.2</c:v>
                </c:pt>
                <c:pt idx="11937">
                  <c:v>364.7</c:v>
                </c:pt>
                <c:pt idx="11938">
                  <c:v>364.2</c:v>
                </c:pt>
                <c:pt idx="11939">
                  <c:v>363.9</c:v>
                </c:pt>
                <c:pt idx="11940">
                  <c:v>363.4</c:v>
                </c:pt>
                <c:pt idx="11941">
                  <c:v>363.2</c:v>
                </c:pt>
                <c:pt idx="11942">
                  <c:v>362.6</c:v>
                </c:pt>
                <c:pt idx="11943">
                  <c:v>362.3</c:v>
                </c:pt>
                <c:pt idx="11944">
                  <c:v>361.54</c:v>
                </c:pt>
                <c:pt idx="11945">
                  <c:v>361.3</c:v>
                </c:pt>
                <c:pt idx="11946">
                  <c:v>361.2</c:v>
                </c:pt>
                <c:pt idx="11947">
                  <c:v>361</c:v>
                </c:pt>
                <c:pt idx="11948">
                  <c:v>360.9</c:v>
                </c:pt>
                <c:pt idx="11949">
                  <c:v>359.4</c:v>
                </c:pt>
                <c:pt idx="11950">
                  <c:v>358.8</c:v>
                </c:pt>
                <c:pt idx="11951">
                  <c:v>358.1</c:v>
                </c:pt>
                <c:pt idx="11952">
                  <c:v>356.8</c:v>
                </c:pt>
                <c:pt idx="11953">
                  <c:v>356.3</c:v>
                </c:pt>
                <c:pt idx="11954">
                  <c:v>356.1</c:v>
                </c:pt>
                <c:pt idx="11955">
                  <c:v>356</c:v>
                </c:pt>
                <c:pt idx="11956">
                  <c:v>355.9</c:v>
                </c:pt>
                <c:pt idx="11957">
                  <c:v>355.8</c:v>
                </c:pt>
                <c:pt idx="11958">
                  <c:v>355.53</c:v>
                </c:pt>
                <c:pt idx="11959">
                  <c:v>354.2</c:v>
                </c:pt>
                <c:pt idx="11960">
                  <c:v>354</c:v>
                </c:pt>
                <c:pt idx="11961">
                  <c:v>353.4</c:v>
                </c:pt>
                <c:pt idx="11962">
                  <c:v>353.3</c:v>
                </c:pt>
                <c:pt idx="11963">
                  <c:v>353.1</c:v>
                </c:pt>
                <c:pt idx="11964">
                  <c:v>352.9</c:v>
                </c:pt>
                <c:pt idx="11965">
                  <c:v>352.7</c:v>
                </c:pt>
                <c:pt idx="11966">
                  <c:v>352.5</c:v>
                </c:pt>
                <c:pt idx="11967">
                  <c:v>352</c:v>
                </c:pt>
                <c:pt idx="11968">
                  <c:v>351.9</c:v>
                </c:pt>
                <c:pt idx="11969">
                  <c:v>351.6</c:v>
                </c:pt>
                <c:pt idx="11970">
                  <c:v>351.3</c:v>
                </c:pt>
                <c:pt idx="11971">
                  <c:v>351.1</c:v>
                </c:pt>
                <c:pt idx="11972">
                  <c:v>350.5</c:v>
                </c:pt>
                <c:pt idx="11973">
                  <c:v>350.5</c:v>
                </c:pt>
                <c:pt idx="11974">
                  <c:v>350.4</c:v>
                </c:pt>
                <c:pt idx="11975">
                  <c:v>350.1</c:v>
                </c:pt>
                <c:pt idx="11976">
                  <c:v>349.8</c:v>
                </c:pt>
                <c:pt idx="11977">
                  <c:v>349.7</c:v>
                </c:pt>
                <c:pt idx="11978">
                  <c:v>349.6</c:v>
                </c:pt>
                <c:pt idx="11979">
                  <c:v>349.2</c:v>
                </c:pt>
                <c:pt idx="11980">
                  <c:v>349.2</c:v>
                </c:pt>
                <c:pt idx="11981">
                  <c:v>348.9</c:v>
                </c:pt>
                <c:pt idx="11982">
                  <c:v>348.56</c:v>
                </c:pt>
                <c:pt idx="11983">
                  <c:v>348.3</c:v>
                </c:pt>
                <c:pt idx="11984">
                  <c:v>348.1</c:v>
                </c:pt>
                <c:pt idx="11985">
                  <c:v>348.1</c:v>
                </c:pt>
                <c:pt idx="11986">
                  <c:v>347.9</c:v>
                </c:pt>
                <c:pt idx="11987">
                  <c:v>347.5</c:v>
                </c:pt>
                <c:pt idx="11988">
                  <c:v>347.5</c:v>
                </c:pt>
                <c:pt idx="11989">
                  <c:v>347.2</c:v>
                </c:pt>
                <c:pt idx="11990">
                  <c:v>347.09</c:v>
                </c:pt>
                <c:pt idx="11991">
                  <c:v>347</c:v>
                </c:pt>
                <c:pt idx="11992">
                  <c:v>347</c:v>
                </c:pt>
                <c:pt idx="11993">
                  <c:v>346.7</c:v>
                </c:pt>
                <c:pt idx="11994">
                  <c:v>346.7</c:v>
                </c:pt>
                <c:pt idx="11995">
                  <c:v>346.4</c:v>
                </c:pt>
                <c:pt idx="11996">
                  <c:v>346.1</c:v>
                </c:pt>
                <c:pt idx="11997">
                  <c:v>345.6</c:v>
                </c:pt>
                <c:pt idx="11998">
                  <c:v>345.5</c:v>
                </c:pt>
                <c:pt idx="11999">
                  <c:v>345.3</c:v>
                </c:pt>
                <c:pt idx="12000">
                  <c:v>344.66</c:v>
                </c:pt>
                <c:pt idx="12001">
                  <c:v>344.1</c:v>
                </c:pt>
                <c:pt idx="12002">
                  <c:v>344.1</c:v>
                </c:pt>
                <c:pt idx="12003">
                  <c:v>343.9</c:v>
                </c:pt>
                <c:pt idx="12004">
                  <c:v>343.3</c:v>
                </c:pt>
                <c:pt idx="12005">
                  <c:v>342.7</c:v>
                </c:pt>
                <c:pt idx="12006">
                  <c:v>342.3</c:v>
                </c:pt>
                <c:pt idx="12007">
                  <c:v>342.1</c:v>
                </c:pt>
                <c:pt idx="12008">
                  <c:v>342.1</c:v>
                </c:pt>
                <c:pt idx="12009">
                  <c:v>342</c:v>
                </c:pt>
                <c:pt idx="12010">
                  <c:v>341</c:v>
                </c:pt>
                <c:pt idx="12011">
                  <c:v>340.9</c:v>
                </c:pt>
                <c:pt idx="12012">
                  <c:v>340.9</c:v>
                </c:pt>
                <c:pt idx="12013">
                  <c:v>340.81</c:v>
                </c:pt>
                <c:pt idx="12014">
                  <c:v>340.7</c:v>
                </c:pt>
                <c:pt idx="12015">
                  <c:v>338.9</c:v>
                </c:pt>
                <c:pt idx="12016">
                  <c:v>338.4</c:v>
                </c:pt>
                <c:pt idx="12017">
                  <c:v>338.3</c:v>
                </c:pt>
                <c:pt idx="12018">
                  <c:v>338.2</c:v>
                </c:pt>
                <c:pt idx="12019">
                  <c:v>337.8</c:v>
                </c:pt>
                <c:pt idx="12020">
                  <c:v>337.2</c:v>
                </c:pt>
                <c:pt idx="12021">
                  <c:v>337.2</c:v>
                </c:pt>
                <c:pt idx="12022">
                  <c:v>336.8</c:v>
                </c:pt>
                <c:pt idx="12023">
                  <c:v>336.5</c:v>
                </c:pt>
                <c:pt idx="12024">
                  <c:v>336.4</c:v>
                </c:pt>
                <c:pt idx="12025">
                  <c:v>336.1</c:v>
                </c:pt>
                <c:pt idx="12026">
                  <c:v>336.04</c:v>
                </c:pt>
                <c:pt idx="12027">
                  <c:v>335.5</c:v>
                </c:pt>
                <c:pt idx="12028">
                  <c:v>335.3</c:v>
                </c:pt>
                <c:pt idx="12029">
                  <c:v>335.2</c:v>
                </c:pt>
                <c:pt idx="12030">
                  <c:v>335.1</c:v>
                </c:pt>
                <c:pt idx="12031">
                  <c:v>335</c:v>
                </c:pt>
                <c:pt idx="12032">
                  <c:v>334.8</c:v>
                </c:pt>
                <c:pt idx="12033">
                  <c:v>334.1</c:v>
                </c:pt>
                <c:pt idx="12034">
                  <c:v>334</c:v>
                </c:pt>
                <c:pt idx="12035">
                  <c:v>333.9</c:v>
                </c:pt>
                <c:pt idx="12036">
                  <c:v>333.8</c:v>
                </c:pt>
                <c:pt idx="12037">
                  <c:v>333.8</c:v>
                </c:pt>
                <c:pt idx="12038">
                  <c:v>333.8</c:v>
                </c:pt>
                <c:pt idx="12039">
                  <c:v>333.6</c:v>
                </c:pt>
                <c:pt idx="12040">
                  <c:v>332.9</c:v>
                </c:pt>
                <c:pt idx="12041">
                  <c:v>332.3</c:v>
                </c:pt>
                <c:pt idx="12042">
                  <c:v>331.9</c:v>
                </c:pt>
                <c:pt idx="12043">
                  <c:v>331.8</c:v>
                </c:pt>
                <c:pt idx="12044">
                  <c:v>331.2</c:v>
                </c:pt>
                <c:pt idx="12045">
                  <c:v>331.1</c:v>
                </c:pt>
                <c:pt idx="12046">
                  <c:v>330.8</c:v>
                </c:pt>
                <c:pt idx="12047">
                  <c:v>330.8</c:v>
                </c:pt>
                <c:pt idx="12048">
                  <c:v>330.67</c:v>
                </c:pt>
                <c:pt idx="12049">
                  <c:v>330.5</c:v>
                </c:pt>
                <c:pt idx="12050">
                  <c:v>330.4</c:v>
                </c:pt>
                <c:pt idx="12051">
                  <c:v>330.2</c:v>
                </c:pt>
                <c:pt idx="12052">
                  <c:v>330.1</c:v>
                </c:pt>
                <c:pt idx="12053">
                  <c:v>329.7</c:v>
                </c:pt>
                <c:pt idx="12054">
                  <c:v>329.7</c:v>
                </c:pt>
                <c:pt idx="12055">
                  <c:v>329.6</c:v>
                </c:pt>
                <c:pt idx="12056">
                  <c:v>329.58</c:v>
                </c:pt>
                <c:pt idx="12057">
                  <c:v>329.3</c:v>
                </c:pt>
                <c:pt idx="12058">
                  <c:v>329.1</c:v>
                </c:pt>
                <c:pt idx="12059">
                  <c:v>328.8</c:v>
                </c:pt>
                <c:pt idx="12060">
                  <c:v>328.4</c:v>
                </c:pt>
                <c:pt idx="12061">
                  <c:v>328.3</c:v>
                </c:pt>
                <c:pt idx="12062">
                  <c:v>327.92</c:v>
                </c:pt>
                <c:pt idx="12063">
                  <c:v>327.9</c:v>
                </c:pt>
                <c:pt idx="12064">
                  <c:v>327.5</c:v>
                </c:pt>
                <c:pt idx="12065">
                  <c:v>326.8</c:v>
                </c:pt>
                <c:pt idx="12066">
                  <c:v>326.7</c:v>
                </c:pt>
                <c:pt idx="12067">
                  <c:v>326.39999999999998</c:v>
                </c:pt>
                <c:pt idx="12068">
                  <c:v>326.39999999999998</c:v>
                </c:pt>
                <c:pt idx="12069">
                  <c:v>326.3</c:v>
                </c:pt>
                <c:pt idx="12070">
                  <c:v>326.2</c:v>
                </c:pt>
                <c:pt idx="12071">
                  <c:v>326.10000000000002</c:v>
                </c:pt>
                <c:pt idx="12072">
                  <c:v>326</c:v>
                </c:pt>
                <c:pt idx="12073">
                  <c:v>325.89999999999998</c:v>
                </c:pt>
                <c:pt idx="12074">
                  <c:v>325.8</c:v>
                </c:pt>
                <c:pt idx="12075">
                  <c:v>325.7</c:v>
                </c:pt>
                <c:pt idx="12076">
                  <c:v>325.5</c:v>
                </c:pt>
                <c:pt idx="12077">
                  <c:v>325.39999999999998</c:v>
                </c:pt>
                <c:pt idx="12078">
                  <c:v>325.39999999999998</c:v>
                </c:pt>
                <c:pt idx="12079">
                  <c:v>325.10000000000002</c:v>
                </c:pt>
                <c:pt idx="12080">
                  <c:v>325</c:v>
                </c:pt>
                <c:pt idx="12081">
                  <c:v>324.8</c:v>
                </c:pt>
                <c:pt idx="12082">
                  <c:v>323.89999999999998</c:v>
                </c:pt>
                <c:pt idx="12083">
                  <c:v>323.7</c:v>
                </c:pt>
                <c:pt idx="12084">
                  <c:v>323.61</c:v>
                </c:pt>
                <c:pt idx="12085">
                  <c:v>323</c:v>
                </c:pt>
                <c:pt idx="12086">
                  <c:v>322.8</c:v>
                </c:pt>
                <c:pt idx="12087">
                  <c:v>322.3</c:v>
                </c:pt>
                <c:pt idx="12088">
                  <c:v>321.8</c:v>
                </c:pt>
                <c:pt idx="12089">
                  <c:v>321.8</c:v>
                </c:pt>
                <c:pt idx="12090">
                  <c:v>321.7</c:v>
                </c:pt>
                <c:pt idx="12091">
                  <c:v>321.5</c:v>
                </c:pt>
                <c:pt idx="12092">
                  <c:v>321.39999999999998</c:v>
                </c:pt>
                <c:pt idx="12093">
                  <c:v>320.8</c:v>
                </c:pt>
                <c:pt idx="12094">
                  <c:v>320.2</c:v>
                </c:pt>
                <c:pt idx="12095">
                  <c:v>320.10000000000002</c:v>
                </c:pt>
                <c:pt idx="12096">
                  <c:v>319.60000000000002</c:v>
                </c:pt>
                <c:pt idx="12097">
                  <c:v>319.39999999999998</c:v>
                </c:pt>
                <c:pt idx="12098">
                  <c:v>319.3</c:v>
                </c:pt>
                <c:pt idx="12099">
                  <c:v>319</c:v>
                </c:pt>
                <c:pt idx="12100">
                  <c:v>318.3</c:v>
                </c:pt>
                <c:pt idx="12101">
                  <c:v>318</c:v>
                </c:pt>
                <c:pt idx="12102">
                  <c:v>317.89999999999998</c:v>
                </c:pt>
                <c:pt idx="12103">
                  <c:v>316.7</c:v>
                </c:pt>
                <c:pt idx="12104">
                  <c:v>315.5</c:v>
                </c:pt>
                <c:pt idx="12105">
                  <c:v>315.11</c:v>
                </c:pt>
                <c:pt idx="12106">
                  <c:v>315.10000000000002</c:v>
                </c:pt>
                <c:pt idx="12107">
                  <c:v>315.10000000000002</c:v>
                </c:pt>
                <c:pt idx="12108">
                  <c:v>314.7</c:v>
                </c:pt>
                <c:pt idx="12109">
                  <c:v>314.5</c:v>
                </c:pt>
                <c:pt idx="12110">
                  <c:v>313.60000000000002</c:v>
                </c:pt>
                <c:pt idx="12111">
                  <c:v>313.5</c:v>
                </c:pt>
                <c:pt idx="12112">
                  <c:v>313.3</c:v>
                </c:pt>
                <c:pt idx="12113">
                  <c:v>313.10000000000002</c:v>
                </c:pt>
                <c:pt idx="12114">
                  <c:v>312.8</c:v>
                </c:pt>
                <c:pt idx="12115">
                  <c:v>312.60000000000002</c:v>
                </c:pt>
                <c:pt idx="12116">
                  <c:v>312.39999999999998</c:v>
                </c:pt>
                <c:pt idx="12117">
                  <c:v>311.89999999999998</c:v>
                </c:pt>
                <c:pt idx="12118">
                  <c:v>311.5</c:v>
                </c:pt>
                <c:pt idx="12119">
                  <c:v>311.39999999999998</c:v>
                </c:pt>
                <c:pt idx="12120">
                  <c:v>311.39999999999998</c:v>
                </c:pt>
                <c:pt idx="12121">
                  <c:v>310.10000000000002</c:v>
                </c:pt>
                <c:pt idx="12122">
                  <c:v>309.89999999999998</c:v>
                </c:pt>
                <c:pt idx="12123">
                  <c:v>309.89999999999998</c:v>
                </c:pt>
                <c:pt idx="12124">
                  <c:v>309.7</c:v>
                </c:pt>
                <c:pt idx="12125">
                  <c:v>309.60000000000002</c:v>
                </c:pt>
                <c:pt idx="12126">
                  <c:v>309.36</c:v>
                </c:pt>
                <c:pt idx="12127">
                  <c:v>309.10000000000002</c:v>
                </c:pt>
                <c:pt idx="12128">
                  <c:v>308</c:v>
                </c:pt>
                <c:pt idx="12129">
                  <c:v>308</c:v>
                </c:pt>
                <c:pt idx="12130">
                  <c:v>307.8</c:v>
                </c:pt>
                <c:pt idx="12131">
                  <c:v>307.5</c:v>
                </c:pt>
                <c:pt idx="12132">
                  <c:v>307.3</c:v>
                </c:pt>
                <c:pt idx="12133">
                  <c:v>307.2</c:v>
                </c:pt>
                <c:pt idx="12134">
                  <c:v>306.89999999999998</c:v>
                </c:pt>
                <c:pt idx="12135">
                  <c:v>306.8</c:v>
                </c:pt>
                <c:pt idx="12136">
                  <c:v>306.5</c:v>
                </c:pt>
                <c:pt idx="12137">
                  <c:v>306.10000000000002</c:v>
                </c:pt>
                <c:pt idx="12138">
                  <c:v>305.8</c:v>
                </c:pt>
                <c:pt idx="12139">
                  <c:v>305.39999999999998</c:v>
                </c:pt>
                <c:pt idx="12140">
                  <c:v>305.39999999999998</c:v>
                </c:pt>
                <c:pt idx="12141">
                  <c:v>305.39999999999998</c:v>
                </c:pt>
                <c:pt idx="12142">
                  <c:v>305.2</c:v>
                </c:pt>
                <c:pt idx="12143">
                  <c:v>305.10000000000002</c:v>
                </c:pt>
                <c:pt idx="12144">
                  <c:v>305</c:v>
                </c:pt>
                <c:pt idx="12145">
                  <c:v>304.89999999999998</c:v>
                </c:pt>
                <c:pt idx="12146">
                  <c:v>304.3</c:v>
                </c:pt>
                <c:pt idx="12147">
                  <c:v>304.3</c:v>
                </c:pt>
                <c:pt idx="12148">
                  <c:v>304.14</c:v>
                </c:pt>
                <c:pt idx="12149">
                  <c:v>303.10000000000002</c:v>
                </c:pt>
                <c:pt idx="12150">
                  <c:v>302.3</c:v>
                </c:pt>
                <c:pt idx="12151">
                  <c:v>302.10000000000002</c:v>
                </c:pt>
                <c:pt idx="12152">
                  <c:v>301.60000000000002</c:v>
                </c:pt>
                <c:pt idx="12153">
                  <c:v>300.8</c:v>
                </c:pt>
                <c:pt idx="12154">
                  <c:v>300.60000000000002</c:v>
                </c:pt>
                <c:pt idx="12155">
                  <c:v>299.36</c:v>
                </c:pt>
                <c:pt idx="12156">
                  <c:v>299.2</c:v>
                </c:pt>
                <c:pt idx="12157">
                  <c:v>299.10000000000002</c:v>
                </c:pt>
                <c:pt idx="12158">
                  <c:v>298.39999999999998</c:v>
                </c:pt>
                <c:pt idx="12159">
                  <c:v>298.2</c:v>
                </c:pt>
                <c:pt idx="12160">
                  <c:v>297.95999999999998</c:v>
                </c:pt>
                <c:pt idx="12161">
                  <c:v>296.7</c:v>
                </c:pt>
                <c:pt idx="12162">
                  <c:v>296.7</c:v>
                </c:pt>
                <c:pt idx="12163">
                  <c:v>296.3</c:v>
                </c:pt>
                <c:pt idx="12164">
                  <c:v>296.3</c:v>
                </c:pt>
                <c:pt idx="12165">
                  <c:v>295.5</c:v>
                </c:pt>
                <c:pt idx="12166">
                  <c:v>295.3</c:v>
                </c:pt>
                <c:pt idx="12167">
                  <c:v>294.60000000000002</c:v>
                </c:pt>
                <c:pt idx="12168">
                  <c:v>294.5</c:v>
                </c:pt>
                <c:pt idx="12169">
                  <c:v>294.39999999999998</c:v>
                </c:pt>
                <c:pt idx="12170">
                  <c:v>294.3</c:v>
                </c:pt>
                <c:pt idx="12171">
                  <c:v>293</c:v>
                </c:pt>
                <c:pt idx="12172">
                  <c:v>292.8</c:v>
                </c:pt>
                <c:pt idx="12173">
                  <c:v>292.7</c:v>
                </c:pt>
                <c:pt idx="12174">
                  <c:v>292.7</c:v>
                </c:pt>
                <c:pt idx="12175">
                  <c:v>292.60000000000002</c:v>
                </c:pt>
                <c:pt idx="12176">
                  <c:v>292.5</c:v>
                </c:pt>
                <c:pt idx="12177">
                  <c:v>291.89999999999998</c:v>
                </c:pt>
                <c:pt idx="12178">
                  <c:v>291.8</c:v>
                </c:pt>
                <c:pt idx="12179">
                  <c:v>291.3</c:v>
                </c:pt>
                <c:pt idx="12180">
                  <c:v>291.10000000000002</c:v>
                </c:pt>
                <c:pt idx="12181">
                  <c:v>290.5</c:v>
                </c:pt>
                <c:pt idx="12182">
                  <c:v>290.5</c:v>
                </c:pt>
                <c:pt idx="12183">
                  <c:v>290.39999999999998</c:v>
                </c:pt>
                <c:pt idx="12184">
                  <c:v>290</c:v>
                </c:pt>
                <c:pt idx="12185">
                  <c:v>289.89999999999998</c:v>
                </c:pt>
                <c:pt idx="12186">
                  <c:v>289.7</c:v>
                </c:pt>
                <c:pt idx="12187">
                  <c:v>289.10000000000002</c:v>
                </c:pt>
                <c:pt idx="12188">
                  <c:v>288.67</c:v>
                </c:pt>
                <c:pt idx="12189">
                  <c:v>288.5</c:v>
                </c:pt>
                <c:pt idx="12190">
                  <c:v>288.5</c:v>
                </c:pt>
                <c:pt idx="12191">
                  <c:v>288.39999999999998</c:v>
                </c:pt>
                <c:pt idx="12192">
                  <c:v>287.39999999999998</c:v>
                </c:pt>
                <c:pt idx="12193">
                  <c:v>286.60000000000002</c:v>
                </c:pt>
                <c:pt idx="12194">
                  <c:v>286.5</c:v>
                </c:pt>
                <c:pt idx="12195">
                  <c:v>286.45</c:v>
                </c:pt>
                <c:pt idx="12196">
                  <c:v>286.39999999999998</c:v>
                </c:pt>
                <c:pt idx="12197">
                  <c:v>286.39999999999998</c:v>
                </c:pt>
                <c:pt idx="12198">
                  <c:v>286.3</c:v>
                </c:pt>
                <c:pt idx="12199">
                  <c:v>285.8</c:v>
                </c:pt>
                <c:pt idx="12200">
                  <c:v>285.2</c:v>
                </c:pt>
                <c:pt idx="12201">
                  <c:v>284.7</c:v>
                </c:pt>
                <c:pt idx="12202">
                  <c:v>284.2</c:v>
                </c:pt>
                <c:pt idx="12203">
                  <c:v>283.7</c:v>
                </c:pt>
                <c:pt idx="12204">
                  <c:v>283.5</c:v>
                </c:pt>
                <c:pt idx="12205">
                  <c:v>282.67</c:v>
                </c:pt>
                <c:pt idx="12206">
                  <c:v>282.60000000000002</c:v>
                </c:pt>
                <c:pt idx="12207">
                  <c:v>282.39999999999998</c:v>
                </c:pt>
                <c:pt idx="12208">
                  <c:v>282.39999999999998</c:v>
                </c:pt>
                <c:pt idx="12209">
                  <c:v>282.23</c:v>
                </c:pt>
                <c:pt idx="12210">
                  <c:v>282.2</c:v>
                </c:pt>
                <c:pt idx="12211">
                  <c:v>281.8</c:v>
                </c:pt>
                <c:pt idx="12212">
                  <c:v>281.7</c:v>
                </c:pt>
                <c:pt idx="12213">
                  <c:v>281.5</c:v>
                </c:pt>
                <c:pt idx="12214">
                  <c:v>281.5</c:v>
                </c:pt>
                <c:pt idx="12215">
                  <c:v>281.2</c:v>
                </c:pt>
                <c:pt idx="12216">
                  <c:v>281</c:v>
                </c:pt>
                <c:pt idx="12217">
                  <c:v>280.60000000000002</c:v>
                </c:pt>
                <c:pt idx="12218">
                  <c:v>280.5</c:v>
                </c:pt>
                <c:pt idx="12219">
                  <c:v>280.39999999999998</c:v>
                </c:pt>
                <c:pt idx="12220">
                  <c:v>280.25</c:v>
                </c:pt>
                <c:pt idx="12221">
                  <c:v>280</c:v>
                </c:pt>
                <c:pt idx="12222">
                  <c:v>279.8</c:v>
                </c:pt>
                <c:pt idx="12223">
                  <c:v>279.8</c:v>
                </c:pt>
                <c:pt idx="12224">
                  <c:v>279.39999999999998</c:v>
                </c:pt>
                <c:pt idx="12225">
                  <c:v>279.39999999999998</c:v>
                </c:pt>
                <c:pt idx="12226">
                  <c:v>279.3</c:v>
                </c:pt>
                <c:pt idx="12227">
                  <c:v>278.89999999999998</c:v>
                </c:pt>
                <c:pt idx="12228">
                  <c:v>278.8</c:v>
                </c:pt>
                <c:pt idx="12229">
                  <c:v>278.7</c:v>
                </c:pt>
                <c:pt idx="12230">
                  <c:v>278.5</c:v>
                </c:pt>
                <c:pt idx="12231">
                  <c:v>278.25</c:v>
                </c:pt>
                <c:pt idx="12232">
                  <c:v>277.89999999999998</c:v>
                </c:pt>
                <c:pt idx="12233">
                  <c:v>277.7</c:v>
                </c:pt>
                <c:pt idx="12234">
                  <c:v>277.3</c:v>
                </c:pt>
                <c:pt idx="12235">
                  <c:v>277.2</c:v>
                </c:pt>
                <c:pt idx="12236">
                  <c:v>275.8</c:v>
                </c:pt>
                <c:pt idx="12237">
                  <c:v>275.5</c:v>
                </c:pt>
                <c:pt idx="12238">
                  <c:v>275.39999999999998</c:v>
                </c:pt>
                <c:pt idx="12239">
                  <c:v>275.2</c:v>
                </c:pt>
                <c:pt idx="12240">
                  <c:v>274.60000000000002</c:v>
                </c:pt>
                <c:pt idx="12241">
                  <c:v>274.60000000000002</c:v>
                </c:pt>
                <c:pt idx="12242">
                  <c:v>274.5</c:v>
                </c:pt>
                <c:pt idx="12243">
                  <c:v>274</c:v>
                </c:pt>
                <c:pt idx="12244">
                  <c:v>273</c:v>
                </c:pt>
                <c:pt idx="12245">
                  <c:v>272.63</c:v>
                </c:pt>
                <c:pt idx="12246">
                  <c:v>272.3</c:v>
                </c:pt>
                <c:pt idx="12247">
                  <c:v>272.2</c:v>
                </c:pt>
                <c:pt idx="12248">
                  <c:v>271.5</c:v>
                </c:pt>
                <c:pt idx="12249">
                  <c:v>271.3</c:v>
                </c:pt>
                <c:pt idx="12250">
                  <c:v>271.2</c:v>
                </c:pt>
                <c:pt idx="12251">
                  <c:v>271.10000000000002</c:v>
                </c:pt>
                <c:pt idx="12252">
                  <c:v>271.10000000000002</c:v>
                </c:pt>
                <c:pt idx="12253">
                  <c:v>271.10000000000002</c:v>
                </c:pt>
                <c:pt idx="12254">
                  <c:v>271</c:v>
                </c:pt>
                <c:pt idx="12255">
                  <c:v>270.7</c:v>
                </c:pt>
                <c:pt idx="12256">
                  <c:v>270.7</c:v>
                </c:pt>
                <c:pt idx="12257">
                  <c:v>270.3</c:v>
                </c:pt>
                <c:pt idx="12258">
                  <c:v>270.3</c:v>
                </c:pt>
                <c:pt idx="12259">
                  <c:v>269.97000000000003</c:v>
                </c:pt>
                <c:pt idx="12260">
                  <c:v>269.8</c:v>
                </c:pt>
                <c:pt idx="12261">
                  <c:v>269.3</c:v>
                </c:pt>
                <c:pt idx="12262">
                  <c:v>268.89999999999998</c:v>
                </c:pt>
                <c:pt idx="12263">
                  <c:v>268.89999999999998</c:v>
                </c:pt>
                <c:pt idx="12264">
                  <c:v>268.60000000000002</c:v>
                </c:pt>
                <c:pt idx="12265">
                  <c:v>268.39999999999998</c:v>
                </c:pt>
                <c:pt idx="12266">
                  <c:v>268.3</c:v>
                </c:pt>
                <c:pt idx="12267">
                  <c:v>268.2</c:v>
                </c:pt>
                <c:pt idx="12268">
                  <c:v>268.10000000000002</c:v>
                </c:pt>
                <c:pt idx="12269">
                  <c:v>267.7</c:v>
                </c:pt>
                <c:pt idx="12270">
                  <c:v>267.60000000000002</c:v>
                </c:pt>
                <c:pt idx="12271">
                  <c:v>267.5</c:v>
                </c:pt>
                <c:pt idx="12272">
                  <c:v>267.39999999999998</c:v>
                </c:pt>
                <c:pt idx="12273">
                  <c:v>267.2</c:v>
                </c:pt>
                <c:pt idx="12274">
                  <c:v>267.2</c:v>
                </c:pt>
                <c:pt idx="12275">
                  <c:v>266.8</c:v>
                </c:pt>
                <c:pt idx="12276">
                  <c:v>266.39999999999998</c:v>
                </c:pt>
                <c:pt idx="12277">
                  <c:v>266.10000000000002</c:v>
                </c:pt>
                <c:pt idx="12278">
                  <c:v>266.10000000000002</c:v>
                </c:pt>
                <c:pt idx="12279">
                  <c:v>266</c:v>
                </c:pt>
                <c:pt idx="12280">
                  <c:v>265.89999999999998</c:v>
                </c:pt>
                <c:pt idx="12281">
                  <c:v>265.2</c:v>
                </c:pt>
                <c:pt idx="12282">
                  <c:v>265.10000000000002</c:v>
                </c:pt>
                <c:pt idx="12283">
                  <c:v>264.89999999999998</c:v>
                </c:pt>
                <c:pt idx="12284">
                  <c:v>264.7</c:v>
                </c:pt>
                <c:pt idx="12285">
                  <c:v>264.39999999999998</c:v>
                </c:pt>
                <c:pt idx="12286">
                  <c:v>264.2</c:v>
                </c:pt>
                <c:pt idx="12287">
                  <c:v>264.10000000000002</c:v>
                </c:pt>
                <c:pt idx="12288">
                  <c:v>264.10000000000002</c:v>
                </c:pt>
                <c:pt idx="12289">
                  <c:v>263.2</c:v>
                </c:pt>
                <c:pt idx="12290">
                  <c:v>262.89999999999998</c:v>
                </c:pt>
                <c:pt idx="12291">
                  <c:v>262.5</c:v>
                </c:pt>
                <c:pt idx="12292">
                  <c:v>262.39999999999998</c:v>
                </c:pt>
                <c:pt idx="12293">
                  <c:v>262.3</c:v>
                </c:pt>
                <c:pt idx="12294">
                  <c:v>262.29000000000002</c:v>
                </c:pt>
                <c:pt idx="12295">
                  <c:v>261.39999999999998</c:v>
                </c:pt>
                <c:pt idx="12296">
                  <c:v>261.3</c:v>
                </c:pt>
                <c:pt idx="12297">
                  <c:v>261.10000000000002</c:v>
                </c:pt>
                <c:pt idx="12298">
                  <c:v>261.10000000000002</c:v>
                </c:pt>
                <c:pt idx="12299">
                  <c:v>261</c:v>
                </c:pt>
                <c:pt idx="12300">
                  <c:v>261</c:v>
                </c:pt>
                <c:pt idx="12301">
                  <c:v>260.8</c:v>
                </c:pt>
                <c:pt idx="12302">
                  <c:v>260.60000000000002</c:v>
                </c:pt>
                <c:pt idx="12303">
                  <c:v>260.3</c:v>
                </c:pt>
                <c:pt idx="12304">
                  <c:v>259.8</c:v>
                </c:pt>
                <c:pt idx="12305">
                  <c:v>259.5</c:v>
                </c:pt>
                <c:pt idx="12306">
                  <c:v>259.3</c:v>
                </c:pt>
                <c:pt idx="12307">
                  <c:v>258.8</c:v>
                </c:pt>
                <c:pt idx="12308">
                  <c:v>258.60000000000002</c:v>
                </c:pt>
                <c:pt idx="12309">
                  <c:v>258.60000000000002</c:v>
                </c:pt>
                <c:pt idx="12310">
                  <c:v>258.5</c:v>
                </c:pt>
                <c:pt idx="12311">
                  <c:v>257.8</c:v>
                </c:pt>
                <c:pt idx="12312">
                  <c:v>257.7</c:v>
                </c:pt>
                <c:pt idx="12313">
                  <c:v>257</c:v>
                </c:pt>
                <c:pt idx="12314">
                  <c:v>257</c:v>
                </c:pt>
                <c:pt idx="12315">
                  <c:v>256.8</c:v>
                </c:pt>
                <c:pt idx="12316">
                  <c:v>256.5</c:v>
                </c:pt>
                <c:pt idx="12317">
                  <c:v>255.9</c:v>
                </c:pt>
                <c:pt idx="12318">
                  <c:v>255.8</c:v>
                </c:pt>
                <c:pt idx="12319">
                  <c:v>255.6</c:v>
                </c:pt>
                <c:pt idx="12320">
                  <c:v>254.9</c:v>
                </c:pt>
                <c:pt idx="12321">
                  <c:v>254.4</c:v>
                </c:pt>
                <c:pt idx="12322">
                  <c:v>254.17</c:v>
                </c:pt>
                <c:pt idx="12323">
                  <c:v>253.8</c:v>
                </c:pt>
                <c:pt idx="12324">
                  <c:v>253.8</c:v>
                </c:pt>
                <c:pt idx="12325">
                  <c:v>253.2</c:v>
                </c:pt>
                <c:pt idx="12326">
                  <c:v>252.9</c:v>
                </c:pt>
                <c:pt idx="12327">
                  <c:v>252.8</c:v>
                </c:pt>
                <c:pt idx="12328">
                  <c:v>252.8</c:v>
                </c:pt>
                <c:pt idx="12329">
                  <c:v>252.6</c:v>
                </c:pt>
                <c:pt idx="12330">
                  <c:v>252.6</c:v>
                </c:pt>
                <c:pt idx="12331">
                  <c:v>252.3</c:v>
                </c:pt>
                <c:pt idx="12332">
                  <c:v>250.9</c:v>
                </c:pt>
                <c:pt idx="12333">
                  <c:v>250.7</c:v>
                </c:pt>
                <c:pt idx="12334">
                  <c:v>250.1</c:v>
                </c:pt>
                <c:pt idx="12335">
                  <c:v>249.8</c:v>
                </c:pt>
                <c:pt idx="12336">
                  <c:v>249.4</c:v>
                </c:pt>
                <c:pt idx="12337">
                  <c:v>249.2</c:v>
                </c:pt>
                <c:pt idx="12338">
                  <c:v>246.6</c:v>
                </c:pt>
                <c:pt idx="12339">
                  <c:v>246.6</c:v>
                </c:pt>
                <c:pt idx="12340">
                  <c:v>246.2</c:v>
                </c:pt>
                <c:pt idx="12341">
                  <c:v>245.9</c:v>
                </c:pt>
                <c:pt idx="12342">
                  <c:v>245.6</c:v>
                </c:pt>
                <c:pt idx="12343">
                  <c:v>245.3</c:v>
                </c:pt>
                <c:pt idx="12344">
                  <c:v>245.2</c:v>
                </c:pt>
                <c:pt idx="12345">
                  <c:v>245.07</c:v>
                </c:pt>
                <c:pt idx="12346">
                  <c:v>244.7</c:v>
                </c:pt>
                <c:pt idx="12347">
                  <c:v>243.6</c:v>
                </c:pt>
                <c:pt idx="12348">
                  <c:v>243.5</c:v>
                </c:pt>
                <c:pt idx="12349">
                  <c:v>243.5</c:v>
                </c:pt>
                <c:pt idx="12350">
                  <c:v>243.1</c:v>
                </c:pt>
                <c:pt idx="12351">
                  <c:v>242.9</c:v>
                </c:pt>
                <c:pt idx="12352">
                  <c:v>242.6</c:v>
                </c:pt>
                <c:pt idx="12353">
                  <c:v>242.32</c:v>
                </c:pt>
                <c:pt idx="12354">
                  <c:v>242.2</c:v>
                </c:pt>
                <c:pt idx="12355">
                  <c:v>241.7</c:v>
                </c:pt>
                <c:pt idx="12356">
                  <c:v>241.7</c:v>
                </c:pt>
                <c:pt idx="12357">
                  <c:v>241.39</c:v>
                </c:pt>
                <c:pt idx="12358">
                  <c:v>241.3</c:v>
                </c:pt>
                <c:pt idx="12359">
                  <c:v>241.1</c:v>
                </c:pt>
                <c:pt idx="12360">
                  <c:v>241</c:v>
                </c:pt>
                <c:pt idx="12361">
                  <c:v>240.8</c:v>
                </c:pt>
                <c:pt idx="12362">
                  <c:v>240.1</c:v>
                </c:pt>
                <c:pt idx="12363">
                  <c:v>240.1</c:v>
                </c:pt>
                <c:pt idx="12364">
                  <c:v>240</c:v>
                </c:pt>
                <c:pt idx="12365">
                  <c:v>239.7</c:v>
                </c:pt>
                <c:pt idx="12366">
                  <c:v>239.2</c:v>
                </c:pt>
                <c:pt idx="12367">
                  <c:v>238.8</c:v>
                </c:pt>
                <c:pt idx="12368">
                  <c:v>238.5</c:v>
                </c:pt>
                <c:pt idx="12369">
                  <c:v>237.6</c:v>
                </c:pt>
                <c:pt idx="12370">
                  <c:v>237.4</c:v>
                </c:pt>
                <c:pt idx="12371">
                  <c:v>236</c:v>
                </c:pt>
                <c:pt idx="12372">
                  <c:v>235.8</c:v>
                </c:pt>
                <c:pt idx="12373">
                  <c:v>235.6</c:v>
                </c:pt>
                <c:pt idx="12374">
                  <c:v>235.3</c:v>
                </c:pt>
                <c:pt idx="12375">
                  <c:v>235.2</c:v>
                </c:pt>
                <c:pt idx="12376">
                  <c:v>235.1</c:v>
                </c:pt>
                <c:pt idx="12377">
                  <c:v>234.3</c:v>
                </c:pt>
                <c:pt idx="12378">
                  <c:v>234</c:v>
                </c:pt>
                <c:pt idx="12379">
                  <c:v>234</c:v>
                </c:pt>
                <c:pt idx="12380">
                  <c:v>233.9</c:v>
                </c:pt>
                <c:pt idx="12381">
                  <c:v>233.3</c:v>
                </c:pt>
                <c:pt idx="12382">
                  <c:v>232.5</c:v>
                </c:pt>
                <c:pt idx="12383">
                  <c:v>231.7</c:v>
                </c:pt>
                <c:pt idx="12384">
                  <c:v>231.4</c:v>
                </c:pt>
                <c:pt idx="12385">
                  <c:v>230.81</c:v>
                </c:pt>
                <c:pt idx="12386">
                  <c:v>230.6</c:v>
                </c:pt>
                <c:pt idx="12387">
                  <c:v>229.7</c:v>
                </c:pt>
                <c:pt idx="12388">
                  <c:v>229.7</c:v>
                </c:pt>
                <c:pt idx="12389">
                  <c:v>229.58</c:v>
                </c:pt>
                <c:pt idx="12390">
                  <c:v>228.5</c:v>
                </c:pt>
                <c:pt idx="12391">
                  <c:v>228.3</c:v>
                </c:pt>
                <c:pt idx="12392">
                  <c:v>228.2</c:v>
                </c:pt>
                <c:pt idx="12393">
                  <c:v>227.4</c:v>
                </c:pt>
                <c:pt idx="12394">
                  <c:v>225.7</c:v>
                </c:pt>
                <c:pt idx="12395">
                  <c:v>205.7</c:v>
                </c:pt>
                <c:pt idx="12396">
                  <c:v>225.1</c:v>
                </c:pt>
                <c:pt idx="12397">
                  <c:v>224.8</c:v>
                </c:pt>
                <c:pt idx="12398">
                  <c:v>224.6</c:v>
                </c:pt>
                <c:pt idx="12399">
                  <c:v>224.6</c:v>
                </c:pt>
                <c:pt idx="12400">
                  <c:v>223.6</c:v>
                </c:pt>
                <c:pt idx="12401">
                  <c:v>223.5</c:v>
                </c:pt>
                <c:pt idx="12402">
                  <c:v>223.4</c:v>
                </c:pt>
                <c:pt idx="12403">
                  <c:v>223.2</c:v>
                </c:pt>
                <c:pt idx="12404">
                  <c:v>223.1</c:v>
                </c:pt>
                <c:pt idx="12405">
                  <c:v>222.8</c:v>
                </c:pt>
                <c:pt idx="12406">
                  <c:v>222.8</c:v>
                </c:pt>
                <c:pt idx="12407">
                  <c:v>221.8</c:v>
                </c:pt>
                <c:pt idx="12408">
                  <c:v>221.6</c:v>
                </c:pt>
                <c:pt idx="12409">
                  <c:v>221.3</c:v>
                </c:pt>
                <c:pt idx="12410">
                  <c:v>221.2</c:v>
                </c:pt>
                <c:pt idx="12411">
                  <c:v>221.1</c:v>
                </c:pt>
                <c:pt idx="12412">
                  <c:v>220.8</c:v>
                </c:pt>
                <c:pt idx="12413">
                  <c:v>220.8</c:v>
                </c:pt>
                <c:pt idx="12414">
                  <c:v>220.3</c:v>
                </c:pt>
                <c:pt idx="12415">
                  <c:v>219.3</c:v>
                </c:pt>
                <c:pt idx="12416">
                  <c:v>219.2</c:v>
                </c:pt>
                <c:pt idx="12417">
                  <c:v>219.2</c:v>
                </c:pt>
                <c:pt idx="12418">
                  <c:v>219.1</c:v>
                </c:pt>
                <c:pt idx="12419">
                  <c:v>219</c:v>
                </c:pt>
                <c:pt idx="12420">
                  <c:v>218.6</c:v>
                </c:pt>
                <c:pt idx="12421">
                  <c:v>218.6</c:v>
                </c:pt>
                <c:pt idx="12422">
                  <c:v>218.54</c:v>
                </c:pt>
                <c:pt idx="12423">
                  <c:v>218</c:v>
                </c:pt>
                <c:pt idx="12424">
                  <c:v>217.7</c:v>
                </c:pt>
                <c:pt idx="12425">
                  <c:v>217.6</c:v>
                </c:pt>
                <c:pt idx="12426">
                  <c:v>217.5</c:v>
                </c:pt>
                <c:pt idx="12427">
                  <c:v>217</c:v>
                </c:pt>
                <c:pt idx="12428">
                  <c:v>217</c:v>
                </c:pt>
                <c:pt idx="12429">
                  <c:v>216.9</c:v>
                </c:pt>
                <c:pt idx="12430">
                  <c:v>215.5</c:v>
                </c:pt>
                <c:pt idx="12431">
                  <c:v>215.37</c:v>
                </c:pt>
                <c:pt idx="12432">
                  <c:v>215.2</c:v>
                </c:pt>
                <c:pt idx="12433">
                  <c:v>214.8</c:v>
                </c:pt>
                <c:pt idx="12434">
                  <c:v>214.2</c:v>
                </c:pt>
                <c:pt idx="12435">
                  <c:v>214.1</c:v>
                </c:pt>
                <c:pt idx="12436">
                  <c:v>214.1</c:v>
                </c:pt>
                <c:pt idx="12437">
                  <c:v>213.9</c:v>
                </c:pt>
                <c:pt idx="12438">
                  <c:v>213.7</c:v>
                </c:pt>
                <c:pt idx="12439">
                  <c:v>213.6</c:v>
                </c:pt>
                <c:pt idx="12440">
                  <c:v>213.5</c:v>
                </c:pt>
                <c:pt idx="12441">
                  <c:v>212.6</c:v>
                </c:pt>
                <c:pt idx="12442">
                  <c:v>212.5</c:v>
                </c:pt>
                <c:pt idx="12443">
                  <c:v>211.6</c:v>
                </c:pt>
                <c:pt idx="12444">
                  <c:v>211</c:v>
                </c:pt>
                <c:pt idx="12445">
                  <c:v>210.8</c:v>
                </c:pt>
                <c:pt idx="12446">
                  <c:v>210.5</c:v>
                </c:pt>
                <c:pt idx="12447">
                  <c:v>209.8</c:v>
                </c:pt>
                <c:pt idx="12448">
                  <c:v>209.5</c:v>
                </c:pt>
                <c:pt idx="12449">
                  <c:v>209.2</c:v>
                </c:pt>
                <c:pt idx="12450">
                  <c:v>208.04</c:v>
                </c:pt>
                <c:pt idx="12451">
                  <c:v>207.9</c:v>
                </c:pt>
                <c:pt idx="12452">
                  <c:v>207.5</c:v>
                </c:pt>
                <c:pt idx="12453">
                  <c:v>207.5</c:v>
                </c:pt>
                <c:pt idx="12454">
                  <c:v>207</c:v>
                </c:pt>
                <c:pt idx="12455">
                  <c:v>206.93</c:v>
                </c:pt>
                <c:pt idx="12456">
                  <c:v>206.7</c:v>
                </c:pt>
                <c:pt idx="12457">
                  <c:v>206.5</c:v>
                </c:pt>
                <c:pt idx="12458">
                  <c:v>206.4</c:v>
                </c:pt>
                <c:pt idx="12459">
                  <c:v>205.3</c:v>
                </c:pt>
                <c:pt idx="12460">
                  <c:v>204.8</c:v>
                </c:pt>
                <c:pt idx="12461">
                  <c:v>204.6</c:v>
                </c:pt>
                <c:pt idx="12462">
                  <c:v>203.8</c:v>
                </c:pt>
                <c:pt idx="12463">
                  <c:v>203.4</c:v>
                </c:pt>
                <c:pt idx="12464">
                  <c:v>202.8</c:v>
                </c:pt>
                <c:pt idx="12465">
                  <c:v>202.4</c:v>
                </c:pt>
                <c:pt idx="12466">
                  <c:v>201.9</c:v>
                </c:pt>
                <c:pt idx="12467">
                  <c:v>201.6</c:v>
                </c:pt>
                <c:pt idx="12468">
                  <c:v>201.08</c:v>
                </c:pt>
                <c:pt idx="12469">
                  <c:v>200.3</c:v>
                </c:pt>
                <c:pt idx="12470">
                  <c:v>200.1</c:v>
                </c:pt>
                <c:pt idx="12471">
                  <c:v>219.5</c:v>
                </c:pt>
                <c:pt idx="12472">
                  <c:v>198.9</c:v>
                </c:pt>
                <c:pt idx="12473">
                  <c:v>198.24</c:v>
                </c:pt>
                <c:pt idx="12474">
                  <c:v>198</c:v>
                </c:pt>
                <c:pt idx="12475">
                  <c:v>197.9</c:v>
                </c:pt>
                <c:pt idx="12476">
                  <c:v>197.7</c:v>
                </c:pt>
                <c:pt idx="12477">
                  <c:v>197.4</c:v>
                </c:pt>
                <c:pt idx="12478">
                  <c:v>197.4</c:v>
                </c:pt>
                <c:pt idx="12479">
                  <c:v>197.2</c:v>
                </c:pt>
                <c:pt idx="12480">
                  <c:v>197</c:v>
                </c:pt>
                <c:pt idx="12481">
                  <c:v>197</c:v>
                </c:pt>
                <c:pt idx="12482">
                  <c:v>196.78</c:v>
                </c:pt>
                <c:pt idx="12483">
                  <c:v>196.4</c:v>
                </c:pt>
                <c:pt idx="12484">
                  <c:v>196</c:v>
                </c:pt>
                <c:pt idx="12485">
                  <c:v>195.7</c:v>
                </c:pt>
                <c:pt idx="12486">
                  <c:v>195.7</c:v>
                </c:pt>
                <c:pt idx="12487">
                  <c:v>195.5</c:v>
                </c:pt>
                <c:pt idx="12488">
                  <c:v>195.4</c:v>
                </c:pt>
                <c:pt idx="12489">
                  <c:v>193.7</c:v>
                </c:pt>
                <c:pt idx="12490">
                  <c:v>193.6</c:v>
                </c:pt>
                <c:pt idx="12491">
                  <c:v>193.6</c:v>
                </c:pt>
                <c:pt idx="12492">
                  <c:v>192.6</c:v>
                </c:pt>
                <c:pt idx="12493">
                  <c:v>192.3</c:v>
                </c:pt>
                <c:pt idx="12494">
                  <c:v>191.9</c:v>
                </c:pt>
                <c:pt idx="12495">
                  <c:v>191.4</c:v>
                </c:pt>
                <c:pt idx="12496">
                  <c:v>191.2</c:v>
                </c:pt>
                <c:pt idx="12497">
                  <c:v>191.2</c:v>
                </c:pt>
                <c:pt idx="12498">
                  <c:v>190.8</c:v>
                </c:pt>
                <c:pt idx="12499">
                  <c:v>190.2</c:v>
                </c:pt>
                <c:pt idx="12500">
                  <c:v>190.1</c:v>
                </c:pt>
                <c:pt idx="12501">
                  <c:v>189.7</c:v>
                </c:pt>
                <c:pt idx="12502">
                  <c:v>188.8</c:v>
                </c:pt>
                <c:pt idx="12503">
                  <c:v>188.7</c:v>
                </c:pt>
                <c:pt idx="12504">
                  <c:v>188.5</c:v>
                </c:pt>
                <c:pt idx="12505">
                  <c:v>188.2</c:v>
                </c:pt>
                <c:pt idx="12506">
                  <c:v>188</c:v>
                </c:pt>
                <c:pt idx="12507">
                  <c:v>187.5</c:v>
                </c:pt>
                <c:pt idx="12508">
                  <c:v>187.21</c:v>
                </c:pt>
                <c:pt idx="12509">
                  <c:v>186.6</c:v>
                </c:pt>
                <c:pt idx="12510">
                  <c:v>186.56</c:v>
                </c:pt>
                <c:pt idx="12511">
                  <c:v>186.2</c:v>
                </c:pt>
                <c:pt idx="12512">
                  <c:v>185.5</c:v>
                </c:pt>
                <c:pt idx="12513">
                  <c:v>185.4</c:v>
                </c:pt>
                <c:pt idx="12514">
                  <c:v>184.5</c:v>
                </c:pt>
                <c:pt idx="12515">
                  <c:v>183.2</c:v>
                </c:pt>
                <c:pt idx="12516">
                  <c:v>182.6</c:v>
                </c:pt>
                <c:pt idx="12517">
                  <c:v>182.5</c:v>
                </c:pt>
                <c:pt idx="12518">
                  <c:v>182.2</c:v>
                </c:pt>
                <c:pt idx="12519">
                  <c:v>182.2</c:v>
                </c:pt>
                <c:pt idx="12520">
                  <c:v>181.8</c:v>
                </c:pt>
                <c:pt idx="12521">
                  <c:v>180.9</c:v>
                </c:pt>
                <c:pt idx="12522">
                  <c:v>180.5</c:v>
                </c:pt>
                <c:pt idx="12523">
                  <c:v>180.4</c:v>
                </c:pt>
                <c:pt idx="12524">
                  <c:v>180.3</c:v>
                </c:pt>
                <c:pt idx="12525">
                  <c:v>180.3</c:v>
                </c:pt>
                <c:pt idx="12526">
                  <c:v>180.2</c:v>
                </c:pt>
                <c:pt idx="12527">
                  <c:v>179.6</c:v>
                </c:pt>
                <c:pt idx="12528">
                  <c:v>178.9</c:v>
                </c:pt>
                <c:pt idx="12529">
                  <c:v>178.6</c:v>
                </c:pt>
                <c:pt idx="12530">
                  <c:v>178.5</c:v>
                </c:pt>
                <c:pt idx="12531">
                  <c:v>178.4</c:v>
                </c:pt>
                <c:pt idx="12532">
                  <c:v>178.23</c:v>
                </c:pt>
                <c:pt idx="12533">
                  <c:v>177.5</c:v>
                </c:pt>
                <c:pt idx="12534">
                  <c:v>176.8</c:v>
                </c:pt>
                <c:pt idx="12535">
                  <c:v>176.8</c:v>
                </c:pt>
                <c:pt idx="12536">
                  <c:v>176.1</c:v>
                </c:pt>
                <c:pt idx="12537">
                  <c:v>175.8</c:v>
                </c:pt>
                <c:pt idx="12538">
                  <c:v>175.6</c:v>
                </c:pt>
                <c:pt idx="12539">
                  <c:v>174.8</c:v>
                </c:pt>
                <c:pt idx="12540">
                  <c:v>174.6</c:v>
                </c:pt>
                <c:pt idx="12541">
                  <c:v>174.6</c:v>
                </c:pt>
                <c:pt idx="12542">
                  <c:v>174.5</c:v>
                </c:pt>
                <c:pt idx="12543">
                  <c:v>173.8</c:v>
                </c:pt>
                <c:pt idx="12544">
                  <c:v>173.6</c:v>
                </c:pt>
                <c:pt idx="12545">
                  <c:v>173.2</c:v>
                </c:pt>
                <c:pt idx="12546">
                  <c:v>173</c:v>
                </c:pt>
                <c:pt idx="12547">
                  <c:v>172.6</c:v>
                </c:pt>
                <c:pt idx="12548">
                  <c:v>172.3</c:v>
                </c:pt>
                <c:pt idx="12549">
                  <c:v>172.3</c:v>
                </c:pt>
                <c:pt idx="12550">
                  <c:v>172.1</c:v>
                </c:pt>
                <c:pt idx="12551">
                  <c:v>172.04</c:v>
                </c:pt>
                <c:pt idx="12552">
                  <c:v>171.6</c:v>
                </c:pt>
                <c:pt idx="12553">
                  <c:v>171.6</c:v>
                </c:pt>
                <c:pt idx="12554">
                  <c:v>171.5</c:v>
                </c:pt>
                <c:pt idx="12555">
                  <c:v>171.3</c:v>
                </c:pt>
                <c:pt idx="12556">
                  <c:v>170.7</c:v>
                </c:pt>
                <c:pt idx="12557">
                  <c:v>170.3</c:v>
                </c:pt>
                <c:pt idx="12558">
                  <c:v>169.78</c:v>
                </c:pt>
                <c:pt idx="12559">
                  <c:v>169.3</c:v>
                </c:pt>
                <c:pt idx="12560">
                  <c:v>169.1</c:v>
                </c:pt>
                <c:pt idx="12561">
                  <c:v>168.2</c:v>
                </c:pt>
                <c:pt idx="12562">
                  <c:v>167.6</c:v>
                </c:pt>
                <c:pt idx="12563">
                  <c:v>167.4</c:v>
                </c:pt>
                <c:pt idx="12564">
                  <c:v>167.2</c:v>
                </c:pt>
                <c:pt idx="12565">
                  <c:v>166.8</c:v>
                </c:pt>
                <c:pt idx="12566">
                  <c:v>166.4</c:v>
                </c:pt>
                <c:pt idx="12567">
                  <c:v>166.3</c:v>
                </c:pt>
                <c:pt idx="12568">
                  <c:v>165.8</c:v>
                </c:pt>
                <c:pt idx="12569">
                  <c:v>165.5</c:v>
                </c:pt>
                <c:pt idx="12570">
                  <c:v>165</c:v>
                </c:pt>
                <c:pt idx="12571">
                  <c:v>164.3</c:v>
                </c:pt>
                <c:pt idx="12572">
                  <c:v>164.27</c:v>
                </c:pt>
                <c:pt idx="12573">
                  <c:v>163.69999999999999</c:v>
                </c:pt>
                <c:pt idx="12574">
                  <c:v>163.19999999999999</c:v>
                </c:pt>
                <c:pt idx="12575">
                  <c:v>162.30000000000001</c:v>
                </c:pt>
                <c:pt idx="12576">
                  <c:v>162.1</c:v>
                </c:pt>
                <c:pt idx="12577">
                  <c:v>161.9</c:v>
                </c:pt>
                <c:pt idx="12578">
                  <c:v>161.9</c:v>
                </c:pt>
                <c:pt idx="12579">
                  <c:v>161.88</c:v>
                </c:pt>
                <c:pt idx="12580">
                  <c:v>161.5</c:v>
                </c:pt>
                <c:pt idx="12581">
                  <c:v>160.9</c:v>
                </c:pt>
                <c:pt idx="12582">
                  <c:v>160.80000000000001</c:v>
                </c:pt>
                <c:pt idx="12583">
                  <c:v>159.69999999999999</c:v>
                </c:pt>
                <c:pt idx="12584">
                  <c:v>159.4</c:v>
                </c:pt>
                <c:pt idx="12585">
                  <c:v>159</c:v>
                </c:pt>
                <c:pt idx="12586">
                  <c:v>158.5</c:v>
                </c:pt>
                <c:pt idx="12587">
                  <c:v>158.4</c:v>
                </c:pt>
                <c:pt idx="12588">
                  <c:v>158.4</c:v>
                </c:pt>
                <c:pt idx="12589">
                  <c:v>158</c:v>
                </c:pt>
                <c:pt idx="12590">
                  <c:v>157.69999999999999</c:v>
                </c:pt>
                <c:pt idx="12591">
                  <c:v>157.6</c:v>
                </c:pt>
                <c:pt idx="12592">
                  <c:v>157.6</c:v>
                </c:pt>
                <c:pt idx="12593">
                  <c:v>157.56</c:v>
                </c:pt>
                <c:pt idx="12594">
                  <c:v>157.1</c:v>
                </c:pt>
                <c:pt idx="12595">
                  <c:v>156.87</c:v>
                </c:pt>
                <c:pt idx="12596">
                  <c:v>156.80000000000001</c:v>
                </c:pt>
                <c:pt idx="12597">
                  <c:v>156.5</c:v>
                </c:pt>
                <c:pt idx="12598">
                  <c:v>156</c:v>
                </c:pt>
                <c:pt idx="12599">
                  <c:v>156</c:v>
                </c:pt>
                <c:pt idx="12600">
                  <c:v>155.5</c:v>
                </c:pt>
                <c:pt idx="12601">
                  <c:v>155.1</c:v>
                </c:pt>
                <c:pt idx="12602">
                  <c:v>154.9</c:v>
                </c:pt>
                <c:pt idx="12603">
                  <c:v>152.5</c:v>
                </c:pt>
                <c:pt idx="12604">
                  <c:v>151.4</c:v>
                </c:pt>
                <c:pt idx="12605">
                  <c:v>151.30000000000001</c:v>
                </c:pt>
                <c:pt idx="12606">
                  <c:v>150.9</c:v>
                </c:pt>
                <c:pt idx="12607">
                  <c:v>149.99</c:v>
                </c:pt>
                <c:pt idx="12608">
                  <c:v>149.80000000000001</c:v>
                </c:pt>
                <c:pt idx="12609">
                  <c:v>149.69999999999999</c:v>
                </c:pt>
                <c:pt idx="12610">
                  <c:v>149.6</c:v>
                </c:pt>
                <c:pt idx="12611">
                  <c:v>149</c:v>
                </c:pt>
                <c:pt idx="12612">
                  <c:v>149</c:v>
                </c:pt>
                <c:pt idx="12613">
                  <c:v>148.80000000000001</c:v>
                </c:pt>
                <c:pt idx="12614">
                  <c:v>147.9</c:v>
                </c:pt>
                <c:pt idx="12615">
                  <c:v>147.66</c:v>
                </c:pt>
                <c:pt idx="12616">
                  <c:v>146.30000000000001</c:v>
                </c:pt>
                <c:pt idx="12617">
                  <c:v>146.19999999999999</c:v>
                </c:pt>
                <c:pt idx="12618">
                  <c:v>145.80000000000001</c:v>
                </c:pt>
                <c:pt idx="12619">
                  <c:v>145.4</c:v>
                </c:pt>
                <c:pt idx="12620">
                  <c:v>144.80000000000001</c:v>
                </c:pt>
                <c:pt idx="12621">
                  <c:v>144.30000000000001</c:v>
                </c:pt>
                <c:pt idx="12622">
                  <c:v>144</c:v>
                </c:pt>
                <c:pt idx="12623">
                  <c:v>143.4</c:v>
                </c:pt>
                <c:pt idx="12624">
                  <c:v>142.6</c:v>
                </c:pt>
                <c:pt idx="12625">
                  <c:v>142.19999999999999</c:v>
                </c:pt>
                <c:pt idx="12626">
                  <c:v>141.80000000000001</c:v>
                </c:pt>
                <c:pt idx="12627">
                  <c:v>141.69999999999999</c:v>
                </c:pt>
                <c:pt idx="12628">
                  <c:v>141.6</c:v>
                </c:pt>
                <c:pt idx="12629">
                  <c:v>141.5</c:v>
                </c:pt>
                <c:pt idx="12630">
                  <c:v>141.30000000000001</c:v>
                </c:pt>
                <c:pt idx="12631">
                  <c:v>140.9</c:v>
                </c:pt>
                <c:pt idx="12632">
                  <c:v>140.80000000000001</c:v>
                </c:pt>
                <c:pt idx="12633">
                  <c:v>140.72</c:v>
                </c:pt>
                <c:pt idx="12634">
                  <c:v>140</c:v>
                </c:pt>
                <c:pt idx="12635">
                  <c:v>140</c:v>
                </c:pt>
                <c:pt idx="12636">
                  <c:v>139.9</c:v>
                </c:pt>
                <c:pt idx="12637">
                  <c:v>139.5</c:v>
                </c:pt>
                <c:pt idx="12638">
                  <c:v>138.9</c:v>
                </c:pt>
                <c:pt idx="12639">
                  <c:v>138.69999999999999</c:v>
                </c:pt>
                <c:pt idx="12640">
                  <c:v>138.5</c:v>
                </c:pt>
                <c:pt idx="12641">
                  <c:v>138.19999999999999</c:v>
                </c:pt>
                <c:pt idx="12642">
                  <c:v>136.9</c:v>
                </c:pt>
                <c:pt idx="12643">
                  <c:v>136.80000000000001</c:v>
                </c:pt>
                <c:pt idx="12644">
                  <c:v>135.69999999999999</c:v>
                </c:pt>
                <c:pt idx="12645">
                  <c:v>135.69999999999999</c:v>
                </c:pt>
                <c:pt idx="12646">
                  <c:v>135.6</c:v>
                </c:pt>
                <c:pt idx="12647">
                  <c:v>135.30000000000001</c:v>
                </c:pt>
                <c:pt idx="12648">
                  <c:v>134.5</c:v>
                </c:pt>
                <c:pt idx="12649">
                  <c:v>132.69999999999999</c:v>
                </c:pt>
                <c:pt idx="12650">
                  <c:v>132.5</c:v>
                </c:pt>
                <c:pt idx="12651">
                  <c:v>132.30000000000001</c:v>
                </c:pt>
                <c:pt idx="12652">
                  <c:v>132.19999999999999</c:v>
                </c:pt>
                <c:pt idx="12653">
                  <c:v>131.80000000000001</c:v>
                </c:pt>
                <c:pt idx="12654">
                  <c:v>131.19999999999999</c:v>
                </c:pt>
                <c:pt idx="12655">
                  <c:v>130.9</c:v>
                </c:pt>
                <c:pt idx="12656">
                  <c:v>130.1</c:v>
                </c:pt>
                <c:pt idx="12657">
                  <c:v>130.1</c:v>
                </c:pt>
                <c:pt idx="12658">
                  <c:v>130</c:v>
                </c:pt>
                <c:pt idx="12659">
                  <c:v>129.6</c:v>
                </c:pt>
                <c:pt idx="12660">
                  <c:v>129</c:v>
                </c:pt>
                <c:pt idx="12661">
                  <c:v>128.80000000000001</c:v>
                </c:pt>
                <c:pt idx="12662">
                  <c:v>128.69999999999999</c:v>
                </c:pt>
                <c:pt idx="12663">
                  <c:v>128.6</c:v>
                </c:pt>
                <c:pt idx="12664">
                  <c:v>128.6</c:v>
                </c:pt>
                <c:pt idx="12665">
                  <c:v>128.30000000000001</c:v>
                </c:pt>
                <c:pt idx="12666">
                  <c:v>128.19999999999999</c:v>
                </c:pt>
                <c:pt idx="12667">
                  <c:v>128</c:v>
                </c:pt>
                <c:pt idx="12668">
                  <c:v>127.4</c:v>
                </c:pt>
                <c:pt idx="12669">
                  <c:v>127.3</c:v>
                </c:pt>
                <c:pt idx="12670">
                  <c:v>127.1</c:v>
                </c:pt>
                <c:pt idx="12671">
                  <c:v>126.7</c:v>
                </c:pt>
                <c:pt idx="12672">
                  <c:v>125.8</c:v>
                </c:pt>
                <c:pt idx="12673">
                  <c:v>125.4</c:v>
                </c:pt>
                <c:pt idx="12674">
                  <c:v>125</c:v>
                </c:pt>
                <c:pt idx="12675">
                  <c:v>124.6</c:v>
                </c:pt>
                <c:pt idx="12676">
                  <c:v>124.1</c:v>
                </c:pt>
                <c:pt idx="12677">
                  <c:v>122.9</c:v>
                </c:pt>
                <c:pt idx="12678">
                  <c:v>122.8</c:v>
                </c:pt>
                <c:pt idx="12679">
                  <c:v>122.7</c:v>
                </c:pt>
                <c:pt idx="12680">
                  <c:v>122.6</c:v>
                </c:pt>
                <c:pt idx="12681">
                  <c:v>122.5</c:v>
                </c:pt>
                <c:pt idx="12682">
                  <c:v>122</c:v>
                </c:pt>
                <c:pt idx="12683">
                  <c:v>121.9</c:v>
                </c:pt>
                <c:pt idx="12684">
                  <c:v>121.2</c:v>
                </c:pt>
                <c:pt idx="12685">
                  <c:v>120.7</c:v>
                </c:pt>
                <c:pt idx="12686">
                  <c:v>120.4</c:v>
                </c:pt>
                <c:pt idx="12687">
                  <c:v>117.3</c:v>
                </c:pt>
                <c:pt idx="12688">
                  <c:v>117.2</c:v>
                </c:pt>
                <c:pt idx="12689">
                  <c:v>117</c:v>
                </c:pt>
                <c:pt idx="12690">
                  <c:v>116.9</c:v>
                </c:pt>
                <c:pt idx="12691">
                  <c:v>116.6</c:v>
                </c:pt>
                <c:pt idx="12692">
                  <c:v>116</c:v>
                </c:pt>
                <c:pt idx="12693">
                  <c:v>116</c:v>
                </c:pt>
                <c:pt idx="12694">
                  <c:v>115.4</c:v>
                </c:pt>
                <c:pt idx="12695">
                  <c:v>115.3</c:v>
                </c:pt>
                <c:pt idx="12696">
                  <c:v>115.1</c:v>
                </c:pt>
                <c:pt idx="12697">
                  <c:v>112.9</c:v>
                </c:pt>
                <c:pt idx="12698">
                  <c:v>112.7</c:v>
                </c:pt>
                <c:pt idx="12699">
                  <c:v>112.3</c:v>
                </c:pt>
                <c:pt idx="12700">
                  <c:v>112</c:v>
                </c:pt>
                <c:pt idx="12701">
                  <c:v>111.1</c:v>
                </c:pt>
                <c:pt idx="12702">
                  <c:v>110.7</c:v>
                </c:pt>
                <c:pt idx="12703">
                  <c:v>110.6</c:v>
                </c:pt>
                <c:pt idx="12704">
                  <c:v>110.4</c:v>
                </c:pt>
                <c:pt idx="12705">
                  <c:v>109.8</c:v>
                </c:pt>
                <c:pt idx="12706">
                  <c:v>109.2</c:v>
                </c:pt>
                <c:pt idx="12707">
                  <c:v>108.5</c:v>
                </c:pt>
                <c:pt idx="12708">
                  <c:v>107.3</c:v>
                </c:pt>
                <c:pt idx="12709">
                  <c:v>106.3</c:v>
                </c:pt>
                <c:pt idx="12710">
                  <c:v>106.3</c:v>
                </c:pt>
                <c:pt idx="12711">
                  <c:v>106.1</c:v>
                </c:pt>
                <c:pt idx="12712">
                  <c:v>105.8</c:v>
                </c:pt>
                <c:pt idx="12713">
                  <c:v>105.7</c:v>
                </c:pt>
                <c:pt idx="12714">
                  <c:v>105.3</c:v>
                </c:pt>
                <c:pt idx="12715">
                  <c:v>104.7</c:v>
                </c:pt>
                <c:pt idx="12716">
                  <c:v>104.2</c:v>
                </c:pt>
                <c:pt idx="12717">
                  <c:v>103.6</c:v>
                </c:pt>
                <c:pt idx="12718">
                  <c:v>103.4</c:v>
                </c:pt>
                <c:pt idx="12719">
                  <c:v>103.1</c:v>
                </c:pt>
                <c:pt idx="12720">
                  <c:v>102.6</c:v>
                </c:pt>
                <c:pt idx="12721">
                  <c:v>102.3</c:v>
                </c:pt>
                <c:pt idx="12722">
                  <c:v>102.3</c:v>
                </c:pt>
                <c:pt idx="12723">
                  <c:v>101.9</c:v>
                </c:pt>
                <c:pt idx="12724">
                  <c:v>101.5</c:v>
                </c:pt>
                <c:pt idx="12725">
                  <c:v>100.7</c:v>
                </c:pt>
                <c:pt idx="12726">
                  <c:v>100.5</c:v>
                </c:pt>
                <c:pt idx="12727">
                  <c:v>100.1</c:v>
                </c:pt>
                <c:pt idx="12728">
                  <c:v>99.2</c:v>
                </c:pt>
                <c:pt idx="12729">
                  <c:v>99.1</c:v>
                </c:pt>
                <c:pt idx="12730">
                  <c:v>97.7</c:v>
                </c:pt>
                <c:pt idx="12731">
                  <c:v>97.7</c:v>
                </c:pt>
                <c:pt idx="12732">
                  <c:v>97.7</c:v>
                </c:pt>
                <c:pt idx="12733">
                  <c:v>96.9</c:v>
                </c:pt>
                <c:pt idx="12734">
                  <c:v>95.5</c:v>
                </c:pt>
                <c:pt idx="12735">
                  <c:v>94.2</c:v>
                </c:pt>
                <c:pt idx="12736">
                  <c:v>93.9</c:v>
                </c:pt>
                <c:pt idx="12737">
                  <c:v>93.6</c:v>
                </c:pt>
                <c:pt idx="12738">
                  <c:v>92.3</c:v>
                </c:pt>
                <c:pt idx="12739">
                  <c:v>91.8</c:v>
                </c:pt>
                <c:pt idx="12740">
                  <c:v>91.3</c:v>
                </c:pt>
                <c:pt idx="12741">
                  <c:v>91</c:v>
                </c:pt>
                <c:pt idx="12742">
                  <c:v>89.7</c:v>
                </c:pt>
                <c:pt idx="12743">
                  <c:v>89.4</c:v>
                </c:pt>
                <c:pt idx="12744">
                  <c:v>87.8</c:v>
                </c:pt>
                <c:pt idx="12745">
                  <c:v>87.5</c:v>
                </c:pt>
                <c:pt idx="12746">
                  <c:v>86.9</c:v>
                </c:pt>
                <c:pt idx="12747">
                  <c:v>86.6</c:v>
                </c:pt>
                <c:pt idx="12748">
                  <c:v>85.9</c:v>
                </c:pt>
                <c:pt idx="12749">
                  <c:v>85</c:v>
                </c:pt>
                <c:pt idx="12750">
                  <c:v>85</c:v>
                </c:pt>
                <c:pt idx="12751">
                  <c:v>84.9</c:v>
                </c:pt>
                <c:pt idx="12752">
                  <c:v>83.8</c:v>
                </c:pt>
                <c:pt idx="12753">
                  <c:v>83.4</c:v>
                </c:pt>
                <c:pt idx="12754">
                  <c:v>82.7</c:v>
                </c:pt>
                <c:pt idx="12755">
                  <c:v>82.6</c:v>
                </c:pt>
                <c:pt idx="12756">
                  <c:v>82.2</c:v>
                </c:pt>
                <c:pt idx="12757">
                  <c:v>80.8</c:v>
                </c:pt>
                <c:pt idx="12758">
                  <c:v>80.2</c:v>
                </c:pt>
                <c:pt idx="12759">
                  <c:v>79.599999999999994</c:v>
                </c:pt>
                <c:pt idx="12760">
                  <c:v>79.599999999999994</c:v>
                </c:pt>
                <c:pt idx="12761">
                  <c:v>79.2</c:v>
                </c:pt>
                <c:pt idx="12762">
                  <c:v>79.099999999999994</c:v>
                </c:pt>
                <c:pt idx="12763">
                  <c:v>78.8</c:v>
                </c:pt>
                <c:pt idx="12764">
                  <c:v>78.7</c:v>
                </c:pt>
                <c:pt idx="12765">
                  <c:v>76.900000000000006</c:v>
                </c:pt>
                <c:pt idx="12766">
                  <c:v>76.7</c:v>
                </c:pt>
                <c:pt idx="12767">
                  <c:v>61.6</c:v>
                </c:pt>
                <c:pt idx="12768">
                  <c:v>75.2</c:v>
                </c:pt>
                <c:pt idx="12769">
                  <c:v>75.2</c:v>
                </c:pt>
                <c:pt idx="12770">
                  <c:v>74.599999999999994</c:v>
                </c:pt>
                <c:pt idx="12771">
                  <c:v>74.5</c:v>
                </c:pt>
                <c:pt idx="12772">
                  <c:v>73.3</c:v>
                </c:pt>
                <c:pt idx="12773">
                  <c:v>73.2</c:v>
                </c:pt>
                <c:pt idx="12774">
                  <c:v>73.099999999999994</c:v>
                </c:pt>
                <c:pt idx="12775">
                  <c:v>71.599999999999994</c:v>
                </c:pt>
                <c:pt idx="12776">
                  <c:v>71.099999999999994</c:v>
                </c:pt>
                <c:pt idx="12777">
                  <c:v>70.2</c:v>
                </c:pt>
                <c:pt idx="12778">
                  <c:v>70.099999999999994</c:v>
                </c:pt>
                <c:pt idx="12779">
                  <c:v>69.7</c:v>
                </c:pt>
                <c:pt idx="12780">
                  <c:v>69.599999999999994</c:v>
                </c:pt>
                <c:pt idx="12781">
                  <c:v>69.2</c:v>
                </c:pt>
                <c:pt idx="12782">
                  <c:v>67.400000000000006</c:v>
                </c:pt>
                <c:pt idx="12783">
                  <c:v>66.900000000000006</c:v>
                </c:pt>
                <c:pt idx="12784">
                  <c:v>66.5</c:v>
                </c:pt>
                <c:pt idx="12785">
                  <c:v>66.099999999999994</c:v>
                </c:pt>
                <c:pt idx="12786">
                  <c:v>66</c:v>
                </c:pt>
                <c:pt idx="12787">
                  <c:v>65.900000000000006</c:v>
                </c:pt>
                <c:pt idx="12788">
                  <c:v>63.7</c:v>
                </c:pt>
                <c:pt idx="12789">
                  <c:v>63.5</c:v>
                </c:pt>
                <c:pt idx="12790">
                  <c:v>63.4</c:v>
                </c:pt>
                <c:pt idx="12791">
                  <c:v>63.2</c:v>
                </c:pt>
                <c:pt idx="12792">
                  <c:v>62.3</c:v>
                </c:pt>
                <c:pt idx="12793">
                  <c:v>62.3</c:v>
                </c:pt>
                <c:pt idx="12794">
                  <c:v>62.2</c:v>
                </c:pt>
                <c:pt idx="12795">
                  <c:v>62</c:v>
                </c:pt>
                <c:pt idx="12796">
                  <c:v>61.5</c:v>
                </c:pt>
                <c:pt idx="12797">
                  <c:v>60.8</c:v>
                </c:pt>
                <c:pt idx="12798">
                  <c:v>60.7</c:v>
                </c:pt>
                <c:pt idx="12799">
                  <c:v>60.4</c:v>
                </c:pt>
                <c:pt idx="12800">
                  <c:v>59.2</c:v>
                </c:pt>
                <c:pt idx="12801">
                  <c:v>58.8</c:v>
                </c:pt>
                <c:pt idx="12802">
                  <c:v>58.8</c:v>
                </c:pt>
                <c:pt idx="12803">
                  <c:v>58.3</c:v>
                </c:pt>
                <c:pt idx="12804">
                  <c:v>58</c:v>
                </c:pt>
                <c:pt idx="12805">
                  <c:v>58</c:v>
                </c:pt>
                <c:pt idx="12806">
                  <c:v>57.9</c:v>
                </c:pt>
                <c:pt idx="12807">
                  <c:v>57.8</c:v>
                </c:pt>
                <c:pt idx="12808">
                  <c:v>55.4</c:v>
                </c:pt>
                <c:pt idx="12809">
                  <c:v>55.4</c:v>
                </c:pt>
                <c:pt idx="12810">
                  <c:v>55.2</c:v>
                </c:pt>
                <c:pt idx="12811">
                  <c:v>55</c:v>
                </c:pt>
                <c:pt idx="12812">
                  <c:v>53</c:v>
                </c:pt>
                <c:pt idx="12813">
                  <c:v>52.8</c:v>
                </c:pt>
                <c:pt idx="12814">
                  <c:v>52.3</c:v>
                </c:pt>
                <c:pt idx="12815">
                  <c:v>51.6</c:v>
                </c:pt>
                <c:pt idx="12816">
                  <c:v>51.2</c:v>
                </c:pt>
                <c:pt idx="12817">
                  <c:v>50.8</c:v>
                </c:pt>
                <c:pt idx="12818">
                  <c:v>49.9</c:v>
                </c:pt>
                <c:pt idx="12819">
                  <c:v>49.5</c:v>
                </c:pt>
                <c:pt idx="12820">
                  <c:v>49.2</c:v>
                </c:pt>
                <c:pt idx="12821">
                  <c:v>48.9</c:v>
                </c:pt>
                <c:pt idx="12822">
                  <c:v>48.4</c:v>
                </c:pt>
                <c:pt idx="12823">
                  <c:v>47.4</c:v>
                </c:pt>
                <c:pt idx="12824">
                  <c:v>47.1</c:v>
                </c:pt>
                <c:pt idx="12825">
                  <c:v>46.5</c:v>
                </c:pt>
                <c:pt idx="12826">
                  <c:v>46.4</c:v>
                </c:pt>
                <c:pt idx="12827">
                  <c:v>46.4</c:v>
                </c:pt>
                <c:pt idx="12828">
                  <c:v>45.6</c:v>
                </c:pt>
                <c:pt idx="12829">
                  <c:v>45.3</c:v>
                </c:pt>
                <c:pt idx="12830">
                  <c:v>44.4</c:v>
                </c:pt>
                <c:pt idx="12831">
                  <c:v>44.4</c:v>
                </c:pt>
                <c:pt idx="12832">
                  <c:v>44.3</c:v>
                </c:pt>
                <c:pt idx="12833">
                  <c:v>43.4</c:v>
                </c:pt>
                <c:pt idx="12834">
                  <c:v>43.1</c:v>
                </c:pt>
                <c:pt idx="12835">
                  <c:v>42.4</c:v>
                </c:pt>
                <c:pt idx="12836">
                  <c:v>42.3</c:v>
                </c:pt>
                <c:pt idx="12837">
                  <c:v>42.2</c:v>
                </c:pt>
                <c:pt idx="12838">
                  <c:v>42.1</c:v>
                </c:pt>
                <c:pt idx="12839">
                  <c:v>41.7</c:v>
                </c:pt>
                <c:pt idx="12840">
                  <c:v>40.700000000000003</c:v>
                </c:pt>
                <c:pt idx="12841">
                  <c:v>39.700000000000003</c:v>
                </c:pt>
                <c:pt idx="12842">
                  <c:v>39.200000000000003</c:v>
                </c:pt>
                <c:pt idx="12843">
                  <c:v>38.9</c:v>
                </c:pt>
                <c:pt idx="12844">
                  <c:v>38.5</c:v>
                </c:pt>
                <c:pt idx="12845">
                  <c:v>38.1</c:v>
                </c:pt>
                <c:pt idx="12846">
                  <c:v>37.700000000000003</c:v>
                </c:pt>
                <c:pt idx="12847">
                  <c:v>37.4</c:v>
                </c:pt>
                <c:pt idx="12848">
                  <c:v>37</c:v>
                </c:pt>
                <c:pt idx="12849">
                  <c:v>36.9</c:v>
                </c:pt>
                <c:pt idx="12850">
                  <c:v>36.299999999999997</c:v>
                </c:pt>
                <c:pt idx="12851">
                  <c:v>35.6</c:v>
                </c:pt>
                <c:pt idx="12852">
                  <c:v>35.4</c:v>
                </c:pt>
                <c:pt idx="12853">
                  <c:v>34</c:v>
                </c:pt>
                <c:pt idx="12854">
                  <c:v>33.9</c:v>
                </c:pt>
                <c:pt idx="12855">
                  <c:v>33.6</c:v>
                </c:pt>
                <c:pt idx="12856">
                  <c:v>33.5</c:v>
                </c:pt>
                <c:pt idx="12857">
                  <c:v>32.5</c:v>
                </c:pt>
                <c:pt idx="12858">
                  <c:v>32.1</c:v>
                </c:pt>
                <c:pt idx="12859">
                  <c:v>31</c:v>
                </c:pt>
                <c:pt idx="12860">
                  <c:v>30.7</c:v>
                </c:pt>
                <c:pt idx="12861">
                  <c:v>30.6</c:v>
                </c:pt>
                <c:pt idx="12862">
                  <c:v>30.1</c:v>
                </c:pt>
                <c:pt idx="12863">
                  <c:v>29.4</c:v>
                </c:pt>
                <c:pt idx="12864">
                  <c:v>29.2</c:v>
                </c:pt>
                <c:pt idx="12865">
                  <c:v>28.3</c:v>
                </c:pt>
                <c:pt idx="12866">
                  <c:v>28</c:v>
                </c:pt>
                <c:pt idx="12867">
                  <c:v>27.7</c:v>
                </c:pt>
                <c:pt idx="12868">
                  <c:v>26.9</c:v>
                </c:pt>
                <c:pt idx="12869">
                  <c:v>26.6</c:v>
                </c:pt>
                <c:pt idx="12870">
                  <c:v>26.4</c:v>
                </c:pt>
                <c:pt idx="12871">
                  <c:v>26.2</c:v>
                </c:pt>
                <c:pt idx="12872">
                  <c:v>25.3</c:v>
                </c:pt>
                <c:pt idx="12873">
                  <c:v>24.5</c:v>
                </c:pt>
                <c:pt idx="12874">
                  <c:v>24.2</c:v>
                </c:pt>
                <c:pt idx="12875">
                  <c:v>23.5</c:v>
                </c:pt>
                <c:pt idx="12876">
                  <c:v>23.2</c:v>
                </c:pt>
                <c:pt idx="12877">
                  <c:v>22.9</c:v>
                </c:pt>
                <c:pt idx="12878">
                  <c:v>22.5</c:v>
                </c:pt>
                <c:pt idx="12879">
                  <c:v>22</c:v>
                </c:pt>
                <c:pt idx="12880">
                  <c:v>22</c:v>
                </c:pt>
                <c:pt idx="12881">
                  <c:v>20.9</c:v>
                </c:pt>
                <c:pt idx="12882">
                  <c:v>20.3</c:v>
                </c:pt>
                <c:pt idx="12883">
                  <c:v>20.2</c:v>
                </c:pt>
                <c:pt idx="12884">
                  <c:v>17.7</c:v>
                </c:pt>
                <c:pt idx="12885">
                  <c:v>16.600000000000001</c:v>
                </c:pt>
                <c:pt idx="12886">
                  <c:v>16.5</c:v>
                </c:pt>
                <c:pt idx="12887">
                  <c:v>15.5</c:v>
                </c:pt>
                <c:pt idx="12888">
                  <c:v>14.9</c:v>
                </c:pt>
                <c:pt idx="12889">
                  <c:v>14.4</c:v>
                </c:pt>
                <c:pt idx="12890">
                  <c:v>14.4</c:v>
                </c:pt>
                <c:pt idx="12891">
                  <c:v>13.5</c:v>
                </c:pt>
                <c:pt idx="12892">
                  <c:v>12.9</c:v>
                </c:pt>
                <c:pt idx="12893">
                  <c:v>12.3</c:v>
                </c:pt>
                <c:pt idx="12894">
                  <c:v>10.199999999999999</c:v>
                </c:pt>
                <c:pt idx="12895">
                  <c:v>9.9</c:v>
                </c:pt>
                <c:pt idx="12896">
                  <c:v>9.8000000000000007</c:v>
                </c:pt>
                <c:pt idx="12897">
                  <c:v>9.5</c:v>
                </c:pt>
                <c:pt idx="12898">
                  <c:v>9</c:v>
                </c:pt>
                <c:pt idx="12899">
                  <c:v>7.6</c:v>
                </c:pt>
                <c:pt idx="12900">
                  <c:v>7.3</c:v>
                </c:pt>
                <c:pt idx="12901">
                  <c:v>6.3</c:v>
                </c:pt>
                <c:pt idx="12902">
                  <c:v>6</c:v>
                </c:pt>
                <c:pt idx="12903">
                  <c:v>5.9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D3-4F35-9034-B5CD2463DB1A}"/>
            </c:ext>
          </c:extLst>
        </c:ser>
        <c:ser>
          <c:idx val="1"/>
          <c:order val="1"/>
          <c:tx>
            <c:v>Pre-SRIF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'1967-2002'!$AF$4:$AF$12907</c:f>
              <c:numCache>
                <c:formatCode>General</c:formatCode>
                <c:ptCount val="12904"/>
                <c:pt idx="0">
                  <c:v>0</c:v>
                </c:pt>
                <c:pt idx="1">
                  <c:v>7.7501356273734804E-3</c:v>
                </c:pt>
                <c:pt idx="2">
                  <c:v>1.5500271254746961E-2</c:v>
                </c:pt>
                <c:pt idx="3">
                  <c:v>2.325040688212044E-2</c:v>
                </c:pt>
                <c:pt idx="4">
                  <c:v>3.1000542509493922E-2</c:v>
                </c:pt>
                <c:pt idx="5">
                  <c:v>3.8750678136867403E-2</c:v>
                </c:pt>
                <c:pt idx="6">
                  <c:v>4.6500813764240881E-2</c:v>
                </c:pt>
                <c:pt idx="7">
                  <c:v>5.4250949391614366E-2</c:v>
                </c:pt>
                <c:pt idx="8">
                  <c:v>6.2001085018987843E-2</c:v>
                </c:pt>
                <c:pt idx="9">
                  <c:v>6.9751220646361328E-2</c:v>
                </c:pt>
                <c:pt idx="10">
                  <c:v>7.7501356273734806E-2</c:v>
                </c:pt>
                <c:pt idx="11">
                  <c:v>8.5251491901108284E-2</c:v>
                </c:pt>
                <c:pt idx="12">
                  <c:v>9.3001627528481762E-2</c:v>
                </c:pt>
                <c:pt idx="13">
                  <c:v>0.10075176315585524</c:v>
                </c:pt>
                <c:pt idx="14">
                  <c:v>0.10850189878322873</c:v>
                </c:pt>
                <c:pt idx="15">
                  <c:v>0.11625203441060221</c:v>
                </c:pt>
                <c:pt idx="16">
                  <c:v>0.12400217003797569</c:v>
                </c:pt>
                <c:pt idx="17">
                  <c:v>0.13175230566534918</c:v>
                </c:pt>
                <c:pt idx="18">
                  <c:v>0.13950244129272266</c:v>
                </c:pt>
                <c:pt idx="19">
                  <c:v>0.14725257692009613</c:v>
                </c:pt>
                <c:pt idx="20">
                  <c:v>0.15500271254746961</c:v>
                </c:pt>
                <c:pt idx="21">
                  <c:v>0.16275284817484309</c:v>
                </c:pt>
                <c:pt idx="22">
                  <c:v>0.17050298380221657</c:v>
                </c:pt>
                <c:pt idx="23">
                  <c:v>0.17825311942959005</c:v>
                </c:pt>
                <c:pt idx="24">
                  <c:v>0.18600325505696352</c:v>
                </c:pt>
                <c:pt idx="25">
                  <c:v>0.193753390684337</c:v>
                </c:pt>
                <c:pt idx="26">
                  <c:v>0.20150352631171048</c:v>
                </c:pt>
                <c:pt idx="27">
                  <c:v>0.20925366193908398</c:v>
                </c:pt>
                <c:pt idx="28">
                  <c:v>0.21700379756645746</c:v>
                </c:pt>
                <c:pt idx="29">
                  <c:v>0.22475393319383094</c:v>
                </c:pt>
                <c:pt idx="30">
                  <c:v>0.23250406882120442</c:v>
                </c:pt>
                <c:pt idx="31">
                  <c:v>0.2402542044485779</c:v>
                </c:pt>
                <c:pt idx="32">
                  <c:v>0.24800434007595137</c:v>
                </c:pt>
                <c:pt idx="33">
                  <c:v>0.25575447570332488</c:v>
                </c:pt>
                <c:pt idx="34">
                  <c:v>0.26350461133069836</c:v>
                </c:pt>
                <c:pt idx="35">
                  <c:v>0.27125474695807184</c:v>
                </c:pt>
                <c:pt idx="36">
                  <c:v>0.27900488258544531</c:v>
                </c:pt>
                <c:pt idx="37">
                  <c:v>0.28675501821281879</c:v>
                </c:pt>
                <c:pt idx="38">
                  <c:v>0.29450515384019227</c:v>
                </c:pt>
                <c:pt idx="39">
                  <c:v>0.30225528946756575</c:v>
                </c:pt>
                <c:pt idx="40">
                  <c:v>0.31000542509493922</c:v>
                </c:pt>
                <c:pt idx="41">
                  <c:v>0.3177555607223127</c:v>
                </c:pt>
                <c:pt idx="42">
                  <c:v>0.32550569634968618</c:v>
                </c:pt>
                <c:pt idx="43">
                  <c:v>0.33325583197705966</c:v>
                </c:pt>
                <c:pt idx="44">
                  <c:v>0.34100596760443314</c:v>
                </c:pt>
                <c:pt idx="45">
                  <c:v>0.34875610323180661</c:v>
                </c:pt>
                <c:pt idx="46">
                  <c:v>0.35650623885918009</c:v>
                </c:pt>
                <c:pt idx="47">
                  <c:v>0.36425637448655357</c:v>
                </c:pt>
                <c:pt idx="48">
                  <c:v>0.37200651011392705</c:v>
                </c:pt>
                <c:pt idx="49">
                  <c:v>0.37975664574130052</c:v>
                </c:pt>
                <c:pt idx="50">
                  <c:v>0.387506781368674</c:v>
                </c:pt>
                <c:pt idx="51">
                  <c:v>0.39525691699604748</c:v>
                </c:pt>
                <c:pt idx="52">
                  <c:v>0.40300705262342096</c:v>
                </c:pt>
                <c:pt idx="53">
                  <c:v>0.41075718825079444</c:v>
                </c:pt>
                <c:pt idx="54">
                  <c:v>0.41850732387816797</c:v>
                </c:pt>
                <c:pt idx="55">
                  <c:v>0.42625745950554145</c:v>
                </c:pt>
                <c:pt idx="56">
                  <c:v>0.43400759513291493</c:v>
                </c:pt>
                <c:pt idx="57">
                  <c:v>0.4417577307602884</c:v>
                </c:pt>
                <c:pt idx="58">
                  <c:v>0.44950786638766188</c:v>
                </c:pt>
                <c:pt idx="59">
                  <c:v>0.45725800201503536</c:v>
                </c:pt>
                <c:pt idx="60">
                  <c:v>0.46500813764240884</c:v>
                </c:pt>
                <c:pt idx="61">
                  <c:v>0.47275827326978231</c:v>
                </c:pt>
                <c:pt idx="62">
                  <c:v>0.48050840889715579</c:v>
                </c:pt>
                <c:pt idx="63">
                  <c:v>0.48825854452452927</c:v>
                </c:pt>
                <c:pt idx="64">
                  <c:v>0.49600868015190275</c:v>
                </c:pt>
                <c:pt idx="65">
                  <c:v>0.50375881577927628</c:v>
                </c:pt>
                <c:pt idx="66">
                  <c:v>0.51150895140664976</c:v>
                </c:pt>
                <c:pt idx="67">
                  <c:v>0.51925908703402324</c:v>
                </c:pt>
                <c:pt idx="68">
                  <c:v>0.52700922266139671</c:v>
                </c:pt>
                <c:pt idx="69">
                  <c:v>0.53475935828877019</c:v>
                </c:pt>
                <c:pt idx="70">
                  <c:v>0.54250949391614367</c:v>
                </c:pt>
                <c:pt idx="71">
                  <c:v>0.55025962954351715</c:v>
                </c:pt>
                <c:pt idx="72">
                  <c:v>0.55800976517089063</c:v>
                </c:pt>
                <c:pt idx="73">
                  <c:v>0.5657599007982641</c:v>
                </c:pt>
                <c:pt idx="74">
                  <c:v>0.57351003642563758</c:v>
                </c:pt>
                <c:pt idx="75">
                  <c:v>0.58126017205301106</c:v>
                </c:pt>
                <c:pt idx="76">
                  <c:v>0.58901030768038454</c:v>
                </c:pt>
                <c:pt idx="77">
                  <c:v>0.59676044330775802</c:v>
                </c:pt>
                <c:pt idx="78">
                  <c:v>0.60451057893513149</c:v>
                </c:pt>
                <c:pt idx="79">
                  <c:v>0.61226071456250497</c:v>
                </c:pt>
                <c:pt idx="80">
                  <c:v>0.62001085018987845</c:v>
                </c:pt>
                <c:pt idx="81">
                  <c:v>0.62776098581725193</c:v>
                </c:pt>
                <c:pt idx="82">
                  <c:v>0.6355111214446254</c:v>
                </c:pt>
                <c:pt idx="83">
                  <c:v>0.64326125707199888</c:v>
                </c:pt>
                <c:pt idx="84">
                  <c:v>0.65101139269937236</c:v>
                </c:pt>
                <c:pt idx="85">
                  <c:v>0.65876152832674584</c:v>
                </c:pt>
                <c:pt idx="86">
                  <c:v>0.66651166395411932</c:v>
                </c:pt>
                <c:pt idx="87">
                  <c:v>0.67426179958149279</c:v>
                </c:pt>
                <c:pt idx="88">
                  <c:v>0.68201193520886627</c:v>
                </c:pt>
                <c:pt idx="89">
                  <c:v>0.68976207083623975</c:v>
                </c:pt>
                <c:pt idx="90">
                  <c:v>0.69751220646361323</c:v>
                </c:pt>
                <c:pt idx="91">
                  <c:v>0.7052623420909867</c:v>
                </c:pt>
                <c:pt idx="92">
                  <c:v>0.71301247771836018</c:v>
                </c:pt>
                <c:pt idx="93">
                  <c:v>0.72076261334573366</c:v>
                </c:pt>
                <c:pt idx="94">
                  <c:v>0.72851274897310714</c:v>
                </c:pt>
                <c:pt idx="95">
                  <c:v>0.73626288460048062</c:v>
                </c:pt>
                <c:pt idx="96">
                  <c:v>0.74401302022785409</c:v>
                </c:pt>
                <c:pt idx="97">
                  <c:v>0.75176315585522757</c:v>
                </c:pt>
                <c:pt idx="98">
                  <c:v>0.75951329148260105</c:v>
                </c:pt>
                <c:pt idx="99">
                  <c:v>0.76726342710997453</c:v>
                </c:pt>
                <c:pt idx="100">
                  <c:v>0.77501356273734801</c:v>
                </c:pt>
                <c:pt idx="101">
                  <c:v>0.78276369836472148</c:v>
                </c:pt>
                <c:pt idx="102">
                  <c:v>0.79051383399209496</c:v>
                </c:pt>
                <c:pt idx="103">
                  <c:v>0.79826396961946844</c:v>
                </c:pt>
                <c:pt idx="104">
                  <c:v>0.80601410524684192</c:v>
                </c:pt>
                <c:pt idx="105">
                  <c:v>0.81376424087421539</c:v>
                </c:pt>
                <c:pt idx="106">
                  <c:v>0.82151437650158887</c:v>
                </c:pt>
                <c:pt idx="107">
                  <c:v>0.82926451212896246</c:v>
                </c:pt>
                <c:pt idx="108">
                  <c:v>0.83701464775633594</c:v>
                </c:pt>
                <c:pt idx="109">
                  <c:v>0.84476478338370942</c:v>
                </c:pt>
                <c:pt idx="110">
                  <c:v>0.85251491901108289</c:v>
                </c:pt>
                <c:pt idx="111">
                  <c:v>0.86026505463845637</c:v>
                </c:pt>
                <c:pt idx="112">
                  <c:v>0.86801519026582985</c:v>
                </c:pt>
                <c:pt idx="113">
                  <c:v>0.87576532589320333</c:v>
                </c:pt>
                <c:pt idx="114">
                  <c:v>0.88351546152057681</c:v>
                </c:pt>
                <c:pt idx="115">
                  <c:v>0.89126559714795028</c:v>
                </c:pt>
                <c:pt idx="116">
                  <c:v>0.89901573277532376</c:v>
                </c:pt>
                <c:pt idx="117">
                  <c:v>0.90676586840269724</c:v>
                </c:pt>
                <c:pt idx="118">
                  <c:v>0.91451600403007072</c:v>
                </c:pt>
                <c:pt idx="119">
                  <c:v>0.92226613965744419</c:v>
                </c:pt>
                <c:pt idx="120">
                  <c:v>0.93001627528481767</c:v>
                </c:pt>
                <c:pt idx="121">
                  <c:v>0.93776641091219115</c:v>
                </c:pt>
                <c:pt idx="122">
                  <c:v>0.94551654653956463</c:v>
                </c:pt>
                <c:pt idx="123">
                  <c:v>0.95326668216693811</c:v>
                </c:pt>
                <c:pt idx="124">
                  <c:v>0.96101681779431158</c:v>
                </c:pt>
                <c:pt idx="125">
                  <c:v>0.96876695342168506</c:v>
                </c:pt>
                <c:pt idx="126">
                  <c:v>0.97651708904905854</c:v>
                </c:pt>
                <c:pt idx="127">
                  <c:v>0.98426722467643202</c:v>
                </c:pt>
                <c:pt idx="128">
                  <c:v>0.9920173603038055</c:v>
                </c:pt>
                <c:pt idx="129">
                  <c:v>0.99976749593117897</c:v>
                </c:pt>
                <c:pt idx="130">
                  <c:v>1.0075176315585526</c:v>
                </c:pt>
                <c:pt idx="131">
                  <c:v>1.015267767185926</c:v>
                </c:pt>
                <c:pt idx="132">
                  <c:v>1.0230179028132995</c:v>
                </c:pt>
                <c:pt idx="133">
                  <c:v>1.030768038440673</c:v>
                </c:pt>
                <c:pt idx="134">
                  <c:v>1.0385181740680465</c:v>
                </c:pt>
                <c:pt idx="135">
                  <c:v>1.04626830969542</c:v>
                </c:pt>
                <c:pt idx="136">
                  <c:v>1.0540184453227934</c:v>
                </c:pt>
                <c:pt idx="137">
                  <c:v>1.0617685809501669</c:v>
                </c:pt>
                <c:pt idx="138">
                  <c:v>1.0695187165775404</c:v>
                </c:pt>
                <c:pt idx="139">
                  <c:v>1.0772688522049139</c:v>
                </c:pt>
                <c:pt idx="140">
                  <c:v>1.0850189878322873</c:v>
                </c:pt>
                <c:pt idx="141">
                  <c:v>1.0927691234596608</c:v>
                </c:pt>
                <c:pt idx="142">
                  <c:v>1.1005192590870343</c:v>
                </c:pt>
                <c:pt idx="143">
                  <c:v>1.1082693947144078</c:v>
                </c:pt>
                <c:pt idx="144">
                  <c:v>1.1160195303417813</c:v>
                </c:pt>
                <c:pt idx="145">
                  <c:v>1.1237696659691547</c:v>
                </c:pt>
                <c:pt idx="146">
                  <c:v>1.1315198015965282</c:v>
                </c:pt>
                <c:pt idx="147">
                  <c:v>1.1392699372239017</c:v>
                </c:pt>
                <c:pt idx="148">
                  <c:v>1.1470200728512752</c:v>
                </c:pt>
                <c:pt idx="149">
                  <c:v>1.1547702084786486</c:v>
                </c:pt>
                <c:pt idx="150">
                  <c:v>1.1625203441060221</c:v>
                </c:pt>
                <c:pt idx="151">
                  <c:v>1.1702704797333956</c:v>
                </c:pt>
                <c:pt idx="152">
                  <c:v>1.1780206153607691</c:v>
                </c:pt>
                <c:pt idx="153">
                  <c:v>1.1857707509881426</c:v>
                </c:pt>
                <c:pt idx="154">
                  <c:v>1.193520886615516</c:v>
                </c:pt>
                <c:pt idx="155">
                  <c:v>1.2012710222428895</c:v>
                </c:pt>
                <c:pt idx="156">
                  <c:v>1.209021157870263</c:v>
                </c:pt>
                <c:pt idx="157">
                  <c:v>1.2167712934976365</c:v>
                </c:pt>
                <c:pt idx="158">
                  <c:v>1.2245214291250099</c:v>
                </c:pt>
                <c:pt idx="159">
                  <c:v>1.2322715647523834</c:v>
                </c:pt>
                <c:pt idx="160">
                  <c:v>1.2400217003797569</c:v>
                </c:pt>
                <c:pt idx="161">
                  <c:v>1.2477718360071304</c:v>
                </c:pt>
                <c:pt idx="162">
                  <c:v>1.2555219716345039</c:v>
                </c:pt>
                <c:pt idx="163">
                  <c:v>1.2632721072618773</c:v>
                </c:pt>
                <c:pt idx="164">
                  <c:v>1.2710222428892508</c:v>
                </c:pt>
                <c:pt idx="165">
                  <c:v>1.2787723785166243</c:v>
                </c:pt>
                <c:pt idx="166">
                  <c:v>1.2865225141439978</c:v>
                </c:pt>
                <c:pt idx="167">
                  <c:v>1.2942726497713712</c:v>
                </c:pt>
                <c:pt idx="168">
                  <c:v>1.3020227853987447</c:v>
                </c:pt>
                <c:pt idx="169">
                  <c:v>1.3097729210261182</c:v>
                </c:pt>
                <c:pt idx="170">
                  <c:v>1.3175230566534917</c:v>
                </c:pt>
                <c:pt idx="171">
                  <c:v>1.3252731922808652</c:v>
                </c:pt>
                <c:pt idx="172">
                  <c:v>1.3330233279082386</c:v>
                </c:pt>
                <c:pt idx="173">
                  <c:v>1.3407734635356121</c:v>
                </c:pt>
                <c:pt idx="174">
                  <c:v>1.3485235991629856</c:v>
                </c:pt>
                <c:pt idx="175">
                  <c:v>1.3562737347903591</c:v>
                </c:pt>
                <c:pt idx="176">
                  <c:v>1.3640238704177325</c:v>
                </c:pt>
                <c:pt idx="177">
                  <c:v>1.371774006045106</c:v>
                </c:pt>
                <c:pt idx="178">
                  <c:v>1.3795241416724795</c:v>
                </c:pt>
                <c:pt idx="179">
                  <c:v>1.387274277299853</c:v>
                </c:pt>
                <c:pt idx="180">
                  <c:v>1.3950244129272265</c:v>
                </c:pt>
                <c:pt idx="181">
                  <c:v>1.4027745485545999</c:v>
                </c:pt>
                <c:pt idx="182">
                  <c:v>1.4105246841819734</c:v>
                </c:pt>
                <c:pt idx="183">
                  <c:v>1.4182748198093469</c:v>
                </c:pt>
                <c:pt idx="184">
                  <c:v>1.4260249554367204</c:v>
                </c:pt>
                <c:pt idx="185">
                  <c:v>1.4337750910640938</c:v>
                </c:pt>
                <c:pt idx="186">
                  <c:v>1.4415252266914673</c:v>
                </c:pt>
                <c:pt idx="187">
                  <c:v>1.4492753623188408</c:v>
                </c:pt>
                <c:pt idx="188">
                  <c:v>1.4570254979462143</c:v>
                </c:pt>
                <c:pt idx="189">
                  <c:v>1.4647756335735878</c:v>
                </c:pt>
                <c:pt idx="190">
                  <c:v>1.4725257692009612</c:v>
                </c:pt>
                <c:pt idx="191">
                  <c:v>1.4802759048283347</c:v>
                </c:pt>
                <c:pt idx="192">
                  <c:v>1.4880260404557082</c:v>
                </c:pt>
                <c:pt idx="193">
                  <c:v>1.4957761760830817</c:v>
                </c:pt>
                <c:pt idx="194">
                  <c:v>1.5035263117104551</c:v>
                </c:pt>
                <c:pt idx="195">
                  <c:v>1.5112764473378286</c:v>
                </c:pt>
                <c:pt idx="196">
                  <c:v>1.5190265829652021</c:v>
                </c:pt>
                <c:pt idx="197">
                  <c:v>1.5267767185925756</c:v>
                </c:pt>
                <c:pt idx="198">
                  <c:v>1.5345268542199491</c:v>
                </c:pt>
                <c:pt idx="199">
                  <c:v>1.5422769898473225</c:v>
                </c:pt>
                <c:pt idx="200">
                  <c:v>1.550027125474696</c:v>
                </c:pt>
                <c:pt idx="201">
                  <c:v>1.5577772611020695</c:v>
                </c:pt>
                <c:pt idx="202">
                  <c:v>1.565527396729443</c:v>
                </c:pt>
                <c:pt idx="203">
                  <c:v>1.5732775323568164</c:v>
                </c:pt>
                <c:pt idx="204">
                  <c:v>1.5810276679841899</c:v>
                </c:pt>
                <c:pt idx="205">
                  <c:v>1.5887778036115634</c:v>
                </c:pt>
                <c:pt idx="206">
                  <c:v>1.5965279392389369</c:v>
                </c:pt>
                <c:pt idx="207">
                  <c:v>1.6042780748663104</c:v>
                </c:pt>
                <c:pt idx="208">
                  <c:v>1.6120282104936838</c:v>
                </c:pt>
                <c:pt idx="209">
                  <c:v>1.6197783461210573</c:v>
                </c:pt>
                <c:pt idx="210">
                  <c:v>1.6275284817484308</c:v>
                </c:pt>
                <c:pt idx="211">
                  <c:v>1.6352786173758043</c:v>
                </c:pt>
                <c:pt idx="212">
                  <c:v>1.6430287530031777</c:v>
                </c:pt>
                <c:pt idx="213">
                  <c:v>1.6507788886305512</c:v>
                </c:pt>
                <c:pt idx="214">
                  <c:v>1.6585290242579249</c:v>
                </c:pt>
                <c:pt idx="215">
                  <c:v>1.6662791598852984</c:v>
                </c:pt>
                <c:pt idx="216">
                  <c:v>1.6740292955126719</c:v>
                </c:pt>
                <c:pt idx="217">
                  <c:v>1.6817794311400454</c:v>
                </c:pt>
                <c:pt idx="218">
                  <c:v>1.6895295667674188</c:v>
                </c:pt>
                <c:pt idx="219">
                  <c:v>1.6972797023947923</c:v>
                </c:pt>
                <c:pt idx="220">
                  <c:v>1.7050298380221658</c:v>
                </c:pt>
                <c:pt idx="221">
                  <c:v>1.7127799736495393</c:v>
                </c:pt>
                <c:pt idx="222">
                  <c:v>1.7205301092769127</c:v>
                </c:pt>
                <c:pt idx="223">
                  <c:v>1.7282802449042862</c:v>
                </c:pt>
                <c:pt idx="224">
                  <c:v>1.7360303805316597</c:v>
                </c:pt>
                <c:pt idx="225">
                  <c:v>1.7437805161590332</c:v>
                </c:pt>
                <c:pt idx="226">
                  <c:v>1.7515306517864067</c:v>
                </c:pt>
                <c:pt idx="227">
                  <c:v>1.7592807874137801</c:v>
                </c:pt>
                <c:pt idx="228">
                  <c:v>1.7670309230411536</c:v>
                </c:pt>
                <c:pt idx="229">
                  <c:v>1.7747810586685271</c:v>
                </c:pt>
                <c:pt idx="230">
                  <c:v>1.7825311942959006</c:v>
                </c:pt>
                <c:pt idx="231">
                  <c:v>1.790281329923274</c:v>
                </c:pt>
                <c:pt idx="232">
                  <c:v>1.7980314655506475</c:v>
                </c:pt>
                <c:pt idx="233">
                  <c:v>1.805781601178021</c:v>
                </c:pt>
                <c:pt idx="234">
                  <c:v>1.8135317368053945</c:v>
                </c:pt>
                <c:pt idx="235">
                  <c:v>1.821281872432768</c:v>
                </c:pt>
                <c:pt idx="236">
                  <c:v>1.8290320080601414</c:v>
                </c:pt>
                <c:pt idx="237">
                  <c:v>1.8367821436875149</c:v>
                </c:pt>
                <c:pt idx="238">
                  <c:v>1.8445322793148884</c:v>
                </c:pt>
                <c:pt idx="239">
                  <c:v>1.8522824149422619</c:v>
                </c:pt>
                <c:pt idx="240">
                  <c:v>1.8600325505696353</c:v>
                </c:pt>
                <c:pt idx="241">
                  <c:v>1.8677826861970088</c:v>
                </c:pt>
                <c:pt idx="242">
                  <c:v>1.8755328218243823</c:v>
                </c:pt>
                <c:pt idx="243">
                  <c:v>1.8832829574517558</c:v>
                </c:pt>
                <c:pt idx="244">
                  <c:v>1.8910330930791293</c:v>
                </c:pt>
                <c:pt idx="245">
                  <c:v>1.8987832287065027</c:v>
                </c:pt>
                <c:pt idx="246">
                  <c:v>1.9065333643338762</c:v>
                </c:pt>
                <c:pt idx="247">
                  <c:v>1.9142834999612497</c:v>
                </c:pt>
                <c:pt idx="248">
                  <c:v>1.9220336355886232</c:v>
                </c:pt>
                <c:pt idx="249">
                  <c:v>1.9297837712159966</c:v>
                </c:pt>
                <c:pt idx="250">
                  <c:v>1.9375339068433701</c:v>
                </c:pt>
                <c:pt idx="251">
                  <c:v>1.9452840424707436</c:v>
                </c:pt>
                <c:pt idx="252">
                  <c:v>1.9530341780981171</c:v>
                </c:pt>
                <c:pt idx="253">
                  <c:v>1.9607843137254906</c:v>
                </c:pt>
                <c:pt idx="254">
                  <c:v>1.968534449352864</c:v>
                </c:pt>
                <c:pt idx="255">
                  <c:v>1.9762845849802375</c:v>
                </c:pt>
                <c:pt idx="256">
                  <c:v>1.984034720607611</c:v>
                </c:pt>
                <c:pt idx="257">
                  <c:v>1.9917848562349845</c:v>
                </c:pt>
                <c:pt idx="258">
                  <c:v>1.9995349918623579</c:v>
                </c:pt>
                <c:pt idx="259">
                  <c:v>2.0072851274897316</c:v>
                </c:pt>
                <c:pt idx="260">
                  <c:v>2.0150352631171051</c:v>
                </c:pt>
                <c:pt idx="261">
                  <c:v>2.0227853987444786</c:v>
                </c:pt>
                <c:pt idx="262">
                  <c:v>2.0305355343718521</c:v>
                </c:pt>
                <c:pt idx="263">
                  <c:v>2.0382856699992256</c:v>
                </c:pt>
                <c:pt idx="264">
                  <c:v>2.046035805626599</c:v>
                </c:pt>
                <c:pt idx="265">
                  <c:v>2.0537859412539725</c:v>
                </c:pt>
                <c:pt idx="266">
                  <c:v>2.061536076881346</c:v>
                </c:pt>
                <c:pt idx="267">
                  <c:v>2.0692862125087195</c:v>
                </c:pt>
                <c:pt idx="268">
                  <c:v>2.0770363481360929</c:v>
                </c:pt>
                <c:pt idx="269">
                  <c:v>2.0847864837634664</c:v>
                </c:pt>
                <c:pt idx="270">
                  <c:v>2.0925366193908399</c:v>
                </c:pt>
                <c:pt idx="271">
                  <c:v>2.1002867550182134</c:v>
                </c:pt>
                <c:pt idx="272">
                  <c:v>2.1080368906455869</c:v>
                </c:pt>
                <c:pt idx="273">
                  <c:v>2.1157870262729603</c:v>
                </c:pt>
                <c:pt idx="274">
                  <c:v>2.1235371619003338</c:v>
                </c:pt>
                <c:pt idx="275">
                  <c:v>2.1312872975277073</c:v>
                </c:pt>
                <c:pt idx="276">
                  <c:v>2.1390374331550808</c:v>
                </c:pt>
                <c:pt idx="277">
                  <c:v>2.1467875687824542</c:v>
                </c:pt>
                <c:pt idx="278">
                  <c:v>2.1545377044098277</c:v>
                </c:pt>
                <c:pt idx="279">
                  <c:v>2.1622878400372012</c:v>
                </c:pt>
                <c:pt idx="280">
                  <c:v>2.1700379756645747</c:v>
                </c:pt>
                <c:pt idx="281">
                  <c:v>2.1777881112919482</c:v>
                </c:pt>
                <c:pt idx="282">
                  <c:v>2.1855382469193216</c:v>
                </c:pt>
                <c:pt idx="283">
                  <c:v>2.1932883825466951</c:v>
                </c:pt>
                <c:pt idx="284">
                  <c:v>2.2010385181740686</c:v>
                </c:pt>
                <c:pt idx="285">
                  <c:v>2.2087886538014421</c:v>
                </c:pt>
                <c:pt idx="286">
                  <c:v>2.2165387894288155</c:v>
                </c:pt>
                <c:pt idx="287">
                  <c:v>2.224288925056189</c:v>
                </c:pt>
                <c:pt idx="288">
                  <c:v>2.2320390606835625</c:v>
                </c:pt>
                <c:pt idx="289">
                  <c:v>2.239789196310936</c:v>
                </c:pt>
                <c:pt idx="290">
                  <c:v>2.2475393319383095</c:v>
                </c:pt>
                <c:pt idx="291">
                  <c:v>2.2552894675656829</c:v>
                </c:pt>
                <c:pt idx="292">
                  <c:v>2.2630396031930564</c:v>
                </c:pt>
                <c:pt idx="293">
                  <c:v>2.2707897388204299</c:v>
                </c:pt>
                <c:pt idx="294">
                  <c:v>2.2785398744478034</c:v>
                </c:pt>
                <c:pt idx="295">
                  <c:v>2.2862900100751768</c:v>
                </c:pt>
                <c:pt idx="296">
                  <c:v>2.2940401457025503</c:v>
                </c:pt>
                <c:pt idx="297">
                  <c:v>2.3017902813299238</c:v>
                </c:pt>
                <c:pt idx="298">
                  <c:v>2.3095404169572973</c:v>
                </c:pt>
                <c:pt idx="299">
                  <c:v>2.3172905525846708</c:v>
                </c:pt>
                <c:pt idx="300">
                  <c:v>2.3250406882120442</c:v>
                </c:pt>
                <c:pt idx="301">
                  <c:v>2.3327908238394177</c:v>
                </c:pt>
                <c:pt idx="302">
                  <c:v>2.3405409594667912</c:v>
                </c:pt>
                <c:pt idx="303">
                  <c:v>2.3482910950941647</c:v>
                </c:pt>
                <c:pt idx="304">
                  <c:v>2.3560412307215381</c:v>
                </c:pt>
                <c:pt idx="305">
                  <c:v>2.3637913663489116</c:v>
                </c:pt>
                <c:pt idx="306">
                  <c:v>2.3715415019762851</c:v>
                </c:pt>
                <c:pt idx="307">
                  <c:v>2.3792916376036586</c:v>
                </c:pt>
                <c:pt idx="308">
                  <c:v>2.3870417732310321</c:v>
                </c:pt>
                <c:pt idx="309">
                  <c:v>2.3947919088584055</c:v>
                </c:pt>
                <c:pt idx="310">
                  <c:v>2.402542044485779</c:v>
                </c:pt>
                <c:pt idx="311">
                  <c:v>2.4102921801131525</c:v>
                </c:pt>
                <c:pt idx="312">
                  <c:v>2.418042315740526</c:v>
                </c:pt>
                <c:pt idx="313">
                  <c:v>2.4257924513678994</c:v>
                </c:pt>
                <c:pt idx="314">
                  <c:v>2.4335425869952729</c:v>
                </c:pt>
                <c:pt idx="315">
                  <c:v>2.4412927226226464</c:v>
                </c:pt>
                <c:pt idx="316">
                  <c:v>2.4490428582500199</c:v>
                </c:pt>
                <c:pt idx="317">
                  <c:v>2.4567929938773934</c:v>
                </c:pt>
                <c:pt idx="318">
                  <c:v>2.4645431295047668</c:v>
                </c:pt>
                <c:pt idx="319">
                  <c:v>2.4722932651321403</c:v>
                </c:pt>
                <c:pt idx="320">
                  <c:v>2.4800434007595138</c:v>
                </c:pt>
                <c:pt idx="321">
                  <c:v>2.4877935363868873</c:v>
                </c:pt>
                <c:pt idx="322">
                  <c:v>2.4955436720142607</c:v>
                </c:pt>
                <c:pt idx="323">
                  <c:v>2.5032938076416342</c:v>
                </c:pt>
                <c:pt idx="324">
                  <c:v>2.5110439432690077</c:v>
                </c:pt>
                <c:pt idx="325">
                  <c:v>2.5187940788963812</c:v>
                </c:pt>
                <c:pt idx="326">
                  <c:v>2.5265442145237547</c:v>
                </c:pt>
                <c:pt idx="327">
                  <c:v>2.5342943501511281</c:v>
                </c:pt>
                <c:pt idx="328">
                  <c:v>2.5420444857785016</c:v>
                </c:pt>
                <c:pt idx="329">
                  <c:v>2.5497946214058751</c:v>
                </c:pt>
                <c:pt idx="330">
                  <c:v>2.5575447570332486</c:v>
                </c:pt>
                <c:pt idx="331">
                  <c:v>2.5652948926606221</c:v>
                </c:pt>
                <c:pt idx="332">
                  <c:v>2.5730450282879955</c:v>
                </c:pt>
                <c:pt idx="333">
                  <c:v>2.580795163915369</c:v>
                </c:pt>
                <c:pt idx="334">
                  <c:v>2.5885452995427425</c:v>
                </c:pt>
                <c:pt idx="335">
                  <c:v>2.596295435170116</c:v>
                </c:pt>
                <c:pt idx="336">
                  <c:v>2.6040455707974894</c:v>
                </c:pt>
                <c:pt idx="337">
                  <c:v>2.6117957064248629</c:v>
                </c:pt>
                <c:pt idx="338">
                  <c:v>2.6195458420522364</c:v>
                </c:pt>
                <c:pt idx="339">
                  <c:v>2.6272959776796099</c:v>
                </c:pt>
                <c:pt idx="340">
                  <c:v>2.6350461133069834</c:v>
                </c:pt>
                <c:pt idx="341">
                  <c:v>2.6427962489343568</c:v>
                </c:pt>
                <c:pt idx="342">
                  <c:v>2.6505463845617303</c:v>
                </c:pt>
                <c:pt idx="343">
                  <c:v>2.6582965201891038</c:v>
                </c:pt>
                <c:pt idx="344">
                  <c:v>2.6660466558164773</c:v>
                </c:pt>
                <c:pt idx="345">
                  <c:v>2.6737967914438507</c:v>
                </c:pt>
                <c:pt idx="346">
                  <c:v>2.6815469270712242</c:v>
                </c:pt>
                <c:pt idx="347">
                  <c:v>2.6892970626985977</c:v>
                </c:pt>
                <c:pt idx="348">
                  <c:v>2.6970471983259712</c:v>
                </c:pt>
                <c:pt idx="349">
                  <c:v>2.7047973339533447</c:v>
                </c:pt>
                <c:pt idx="350">
                  <c:v>2.7125474695807181</c:v>
                </c:pt>
                <c:pt idx="351">
                  <c:v>2.7202976052080916</c:v>
                </c:pt>
                <c:pt idx="352">
                  <c:v>2.7280477408354651</c:v>
                </c:pt>
                <c:pt idx="353">
                  <c:v>2.7357978764628386</c:v>
                </c:pt>
                <c:pt idx="354">
                  <c:v>2.743548012090212</c:v>
                </c:pt>
                <c:pt idx="355">
                  <c:v>2.7512981477175855</c:v>
                </c:pt>
                <c:pt idx="356">
                  <c:v>2.759048283344959</c:v>
                </c:pt>
                <c:pt idx="357">
                  <c:v>2.7667984189723325</c:v>
                </c:pt>
                <c:pt idx="358">
                  <c:v>2.774548554599706</c:v>
                </c:pt>
                <c:pt idx="359">
                  <c:v>2.7822986902270794</c:v>
                </c:pt>
                <c:pt idx="360">
                  <c:v>2.7900488258544529</c:v>
                </c:pt>
                <c:pt idx="361">
                  <c:v>2.7977989614818264</c:v>
                </c:pt>
                <c:pt idx="362">
                  <c:v>2.8055490971091999</c:v>
                </c:pt>
                <c:pt idx="363">
                  <c:v>2.8132992327365733</c:v>
                </c:pt>
                <c:pt idx="364">
                  <c:v>2.8210493683639468</c:v>
                </c:pt>
                <c:pt idx="365">
                  <c:v>2.8287995039913203</c:v>
                </c:pt>
                <c:pt idx="366">
                  <c:v>2.8365496396186938</c:v>
                </c:pt>
                <c:pt idx="367">
                  <c:v>2.8442997752460673</c:v>
                </c:pt>
                <c:pt idx="368">
                  <c:v>2.8520499108734407</c:v>
                </c:pt>
                <c:pt idx="369">
                  <c:v>2.8598000465008142</c:v>
                </c:pt>
                <c:pt idx="370">
                  <c:v>2.8675501821281877</c:v>
                </c:pt>
                <c:pt idx="371">
                  <c:v>2.8753003177555612</c:v>
                </c:pt>
                <c:pt idx="372">
                  <c:v>2.8830504533829346</c:v>
                </c:pt>
                <c:pt idx="373">
                  <c:v>2.8908005890103081</c:v>
                </c:pt>
                <c:pt idx="374">
                  <c:v>2.8985507246376816</c:v>
                </c:pt>
                <c:pt idx="375">
                  <c:v>2.9063008602650551</c:v>
                </c:pt>
                <c:pt idx="376">
                  <c:v>2.9140509958924286</c:v>
                </c:pt>
                <c:pt idx="377">
                  <c:v>2.921801131519802</c:v>
                </c:pt>
                <c:pt idx="378">
                  <c:v>2.9295512671471755</c:v>
                </c:pt>
                <c:pt idx="379">
                  <c:v>2.937301402774549</c:v>
                </c:pt>
                <c:pt idx="380">
                  <c:v>2.9450515384019225</c:v>
                </c:pt>
                <c:pt idx="381">
                  <c:v>2.9528016740292959</c:v>
                </c:pt>
                <c:pt idx="382">
                  <c:v>2.9605518096566694</c:v>
                </c:pt>
                <c:pt idx="383">
                  <c:v>2.9683019452840429</c:v>
                </c:pt>
                <c:pt idx="384">
                  <c:v>2.9760520809114164</c:v>
                </c:pt>
                <c:pt idx="385">
                  <c:v>2.9838022165387899</c:v>
                </c:pt>
                <c:pt idx="386">
                  <c:v>2.9915523521661633</c:v>
                </c:pt>
                <c:pt idx="387">
                  <c:v>2.9993024877935368</c:v>
                </c:pt>
                <c:pt idx="388">
                  <c:v>3.0070526234209103</c:v>
                </c:pt>
                <c:pt idx="389">
                  <c:v>3.0148027590482838</c:v>
                </c:pt>
                <c:pt idx="390">
                  <c:v>3.0225528946756572</c:v>
                </c:pt>
                <c:pt idx="391">
                  <c:v>3.0303030303030307</c:v>
                </c:pt>
                <c:pt idx="392">
                  <c:v>3.0380531659304042</c:v>
                </c:pt>
                <c:pt idx="393">
                  <c:v>3.0458033015577777</c:v>
                </c:pt>
                <c:pt idx="394">
                  <c:v>3.0535534371851512</c:v>
                </c:pt>
                <c:pt idx="395">
                  <c:v>3.0613035728125246</c:v>
                </c:pt>
                <c:pt idx="396">
                  <c:v>3.0690537084398981</c:v>
                </c:pt>
                <c:pt idx="397">
                  <c:v>3.0768038440672716</c:v>
                </c:pt>
                <c:pt idx="398">
                  <c:v>3.0845539796946451</c:v>
                </c:pt>
                <c:pt idx="399">
                  <c:v>3.0923041153220185</c:v>
                </c:pt>
                <c:pt idx="400">
                  <c:v>3.100054250949392</c:v>
                </c:pt>
                <c:pt idx="401">
                  <c:v>3.1078043865767655</c:v>
                </c:pt>
                <c:pt idx="402">
                  <c:v>3.115554522204139</c:v>
                </c:pt>
                <c:pt idx="403">
                  <c:v>3.1233046578315125</c:v>
                </c:pt>
                <c:pt idx="404">
                  <c:v>3.1310547934588859</c:v>
                </c:pt>
                <c:pt idx="405">
                  <c:v>3.1388049290862594</c:v>
                </c:pt>
                <c:pt idx="406">
                  <c:v>3.1465550647136329</c:v>
                </c:pt>
                <c:pt idx="407">
                  <c:v>3.1543052003410064</c:v>
                </c:pt>
                <c:pt idx="408">
                  <c:v>3.1620553359683798</c:v>
                </c:pt>
                <c:pt idx="409">
                  <c:v>3.1698054715957533</c:v>
                </c:pt>
                <c:pt idx="410">
                  <c:v>3.1775556072231268</c:v>
                </c:pt>
                <c:pt idx="411">
                  <c:v>3.1853057428505003</c:v>
                </c:pt>
                <c:pt idx="412">
                  <c:v>3.1930558784778738</c:v>
                </c:pt>
                <c:pt idx="413">
                  <c:v>3.2008060141052472</c:v>
                </c:pt>
                <c:pt idx="414">
                  <c:v>3.2085561497326207</c:v>
                </c:pt>
                <c:pt idx="415">
                  <c:v>3.2163062853599942</c:v>
                </c:pt>
                <c:pt idx="416">
                  <c:v>3.2240564209873677</c:v>
                </c:pt>
                <c:pt idx="417">
                  <c:v>3.2318065566147411</c:v>
                </c:pt>
                <c:pt idx="418">
                  <c:v>3.2395566922421146</c:v>
                </c:pt>
                <c:pt idx="419">
                  <c:v>3.2473068278694881</c:v>
                </c:pt>
                <c:pt idx="420">
                  <c:v>3.2550569634968616</c:v>
                </c:pt>
                <c:pt idx="421">
                  <c:v>3.2628070991242351</c:v>
                </c:pt>
                <c:pt idx="422">
                  <c:v>3.2705572347516085</c:v>
                </c:pt>
                <c:pt idx="423">
                  <c:v>3.278307370378982</c:v>
                </c:pt>
                <c:pt idx="424">
                  <c:v>3.2860575060063555</c:v>
                </c:pt>
                <c:pt idx="425">
                  <c:v>3.293807641633729</c:v>
                </c:pt>
                <c:pt idx="426">
                  <c:v>3.3015577772611024</c:v>
                </c:pt>
                <c:pt idx="427">
                  <c:v>3.3093079128884764</c:v>
                </c:pt>
                <c:pt idx="428">
                  <c:v>3.3170580485158498</c:v>
                </c:pt>
                <c:pt idx="429">
                  <c:v>3.3248081841432233</c:v>
                </c:pt>
                <c:pt idx="430">
                  <c:v>3.3325583197705968</c:v>
                </c:pt>
                <c:pt idx="431">
                  <c:v>3.3403084553979703</c:v>
                </c:pt>
                <c:pt idx="432">
                  <c:v>3.3480585910253438</c:v>
                </c:pt>
                <c:pt idx="433">
                  <c:v>3.3558087266527172</c:v>
                </c:pt>
                <c:pt idx="434">
                  <c:v>3.3635588622800907</c:v>
                </c:pt>
                <c:pt idx="435">
                  <c:v>3.3713089979074642</c:v>
                </c:pt>
                <c:pt idx="436">
                  <c:v>3.3790591335348377</c:v>
                </c:pt>
                <c:pt idx="437">
                  <c:v>3.3868092691622111</c:v>
                </c:pt>
                <c:pt idx="438">
                  <c:v>3.3945594047895846</c:v>
                </c:pt>
                <c:pt idx="439">
                  <c:v>3.4023095404169581</c:v>
                </c:pt>
                <c:pt idx="440">
                  <c:v>3.4100596760443316</c:v>
                </c:pt>
                <c:pt idx="441">
                  <c:v>3.4178098116717051</c:v>
                </c:pt>
                <c:pt idx="442">
                  <c:v>3.4255599472990785</c:v>
                </c:pt>
                <c:pt idx="443">
                  <c:v>3.433310082926452</c:v>
                </c:pt>
                <c:pt idx="444">
                  <c:v>3.4410602185538255</c:v>
                </c:pt>
                <c:pt idx="445">
                  <c:v>3.448810354181199</c:v>
                </c:pt>
                <c:pt idx="446">
                  <c:v>3.4565604898085724</c:v>
                </c:pt>
                <c:pt idx="447">
                  <c:v>3.4643106254359459</c:v>
                </c:pt>
                <c:pt idx="448">
                  <c:v>3.4720607610633194</c:v>
                </c:pt>
                <c:pt idx="449">
                  <c:v>3.4798108966906929</c:v>
                </c:pt>
                <c:pt idx="450">
                  <c:v>3.4875610323180664</c:v>
                </c:pt>
                <c:pt idx="451">
                  <c:v>3.4953111679454398</c:v>
                </c:pt>
                <c:pt idx="452">
                  <c:v>3.5030613035728133</c:v>
                </c:pt>
                <c:pt idx="453">
                  <c:v>3.5108114392001868</c:v>
                </c:pt>
                <c:pt idx="454">
                  <c:v>3.5185615748275603</c:v>
                </c:pt>
                <c:pt idx="455">
                  <c:v>3.5263117104549337</c:v>
                </c:pt>
                <c:pt idx="456">
                  <c:v>3.5340618460823072</c:v>
                </c:pt>
                <c:pt idx="457">
                  <c:v>3.5418119817096807</c:v>
                </c:pt>
                <c:pt idx="458">
                  <c:v>3.5495621173370542</c:v>
                </c:pt>
                <c:pt idx="459">
                  <c:v>3.5573122529644277</c:v>
                </c:pt>
                <c:pt idx="460">
                  <c:v>3.5650623885918011</c:v>
                </c:pt>
                <c:pt idx="461">
                  <c:v>3.5728125242191746</c:v>
                </c:pt>
                <c:pt idx="462">
                  <c:v>3.5805626598465481</c:v>
                </c:pt>
                <c:pt idx="463">
                  <c:v>3.5883127954739216</c:v>
                </c:pt>
                <c:pt idx="464">
                  <c:v>3.596062931101295</c:v>
                </c:pt>
                <c:pt idx="465">
                  <c:v>3.6038130667286685</c:v>
                </c:pt>
                <c:pt idx="466">
                  <c:v>3.611563202356042</c:v>
                </c:pt>
                <c:pt idx="467">
                  <c:v>3.6193133379834155</c:v>
                </c:pt>
                <c:pt idx="468">
                  <c:v>3.627063473610789</c:v>
                </c:pt>
                <c:pt idx="469">
                  <c:v>3.6348136092381624</c:v>
                </c:pt>
                <c:pt idx="470">
                  <c:v>3.6425637448655359</c:v>
                </c:pt>
                <c:pt idx="471">
                  <c:v>3.6503138804929094</c:v>
                </c:pt>
                <c:pt idx="472">
                  <c:v>3.6580640161202829</c:v>
                </c:pt>
                <c:pt idx="473">
                  <c:v>3.6658141517476563</c:v>
                </c:pt>
                <c:pt idx="474">
                  <c:v>3.6735642873750298</c:v>
                </c:pt>
                <c:pt idx="475">
                  <c:v>3.6813144230024033</c:v>
                </c:pt>
                <c:pt idx="476">
                  <c:v>3.6890645586297768</c:v>
                </c:pt>
                <c:pt idx="477">
                  <c:v>3.6968146942571503</c:v>
                </c:pt>
                <c:pt idx="478">
                  <c:v>3.7045648298845237</c:v>
                </c:pt>
                <c:pt idx="479">
                  <c:v>3.7123149655118972</c:v>
                </c:pt>
                <c:pt idx="480">
                  <c:v>3.7200651011392707</c:v>
                </c:pt>
                <c:pt idx="481">
                  <c:v>3.7278152367666442</c:v>
                </c:pt>
                <c:pt idx="482">
                  <c:v>3.7355653723940176</c:v>
                </c:pt>
                <c:pt idx="483">
                  <c:v>3.7433155080213911</c:v>
                </c:pt>
                <c:pt idx="484">
                  <c:v>3.7510656436487646</c:v>
                </c:pt>
                <c:pt idx="485">
                  <c:v>3.7588157792761381</c:v>
                </c:pt>
                <c:pt idx="486">
                  <c:v>3.7665659149035116</c:v>
                </c:pt>
                <c:pt idx="487">
                  <c:v>3.774316050530885</c:v>
                </c:pt>
                <c:pt idx="488">
                  <c:v>3.7820661861582585</c:v>
                </c:pt>
                <c:pt idx="489">
                  <c:v>3.789816321785632</c:v>
                </c:pt>
                <c:pt idx="490">
                  <c:v>3.7975664574130055</c:v>
                </c:pt>
                <c:pt idx="491">
                  <c:v>3.8053165930403789</c:v>
                </c:pt>
                <c:pt idx="492">
                  <c:v>3.8130667286677524</c:v>
                </c:pt>
                <c:pt idx="493">
                  <c:v>3.8208168642951259</c:v>
                </c:pt>
                <c:pt idx="494">
                  <c:v>3.8285669999224994</c:v>
                </c:pt>
                <c:pt idx="495">
                  <c:v>3.8363171355498729</c:v>
                </c:pt>
                <c:pt idx="496">
                  <c:v>3.8440672711772463</c:v>
                </c:pt>
                <c:pt idx="497">
                  <c:v>3.8518174068046198</c:v>
                </c:pt>
                <c:pt idx="498">
                  <c:v>3.8595675424319933</c:v>
                </c:pt>
                <c:pt idx="499">
                  <c:v>3.8673176780593668</c:v>
                </c:pt>
                <c:pt idx="500">
                  <c:v>3.8750678136867402</c:v>
                </c:pt>
                <c:pt idx="501">
                  <c:v>3.8828179493141137</c:v>
                </c:pt>
                <c:pt idx="502">
                  <c:v>3.8905680849414872</c:v>
                </c:pt>
                <c:pt idx="503">
                  <c:v>3.8983182205688607</c:v>
                </c:pt>
                <c:pt idx="504">
                  <c:v>3.9060683561962342</c:v>
                </c:pt>
                <c:pt idx="505">
                  <c:v>3.9138184918236076</c:v>
                </c:pt>
                <c:pt idx="506">
                  <c:v>3.9215686274509811</c:v>
                </c:pt>
                <c:pt idx="507">
                  <c:v>3.9293187630783546</c:v>
                </c:pt>
                <c:pt idx="508">
                  <c:v>3.9370688987057281</c:v>
                </c:pt>
                <c:pt idx="509">
                  <c:v>3.9448190343331015</c:v>
                </c:pt>
                <c:pt idx="510">
                  <c:v>3.952569169960475</c:v>
                </c:pt>
                <c:pt idx="511">
                  <c:v>3.9603193055878485</c:v>
                </c:pt>
                <c:pt idx="512">
                  <c:v>3.968069441215222</c:v>
                </c:pt>
                <c:pt idx="513">
                  <c:v>3.9758195768425955</c:v>
                </c:pt>
                <c:pt idx="514">
                  <c:v>3.9835697124699689</c:v>
                </c:pt>
                <c:pt idx="515">
                  <c:v>3.9913198480973424</c:v>
                </c:pt>
                <c:pt idx="516">
                  <c:v>3.9990699837247159</c:v>
                </c:pt>
                <c:pt idx="517">
                  <c:v>4.0068201193520894</c:v>
                </c:pt>
                <c:pt idx="518">
                  <c:v>4.0145702549794633</c:v>
                </c:pt>
                <c:pt idx="519">
                  <c:v>4.0223203906068363</c:v>
                </c:pt>
                <c:pt idx="520">
                  <c:v>4.0300705262342102</c:v>
                </c:pt>
                <c:pt idx="521">
                  <c:v>4.0378206618615833</c:v>
                </c:pt>
                <c:pt idx="522">
                  <c:v>4.0455707974889572</c:v>
                </c:pt>
                <c:pt idx="523">
                  <c:v>4.0533209331163302</c:v>
                </c:pt>
                <c:pt idx="524">
                  <c:v>4.0610710687437042</c:v>
                </c:pt>
                <c:pt idx="525">
                  <c:v>4.0688212043710772</c:v>
                </c:pt>
                <c:pt idx="526">
                  <c:v>4.0765713399984511</c:v>
                </c:pt>
                <c:pt idx="527">
                  <c:v>4.0843214756258241</c:v>
                </c:pt>
                <c:pt idx="528">
                  <c:v>4.0920716112531981</c:v>
                </c:pt>
                <c:pt idx="529">
                  <c:v>4.0998217468805711</c:v>
                </c:pt>
                <c:pt idx="530">
                  <c:v>4.107571882507945</c:v>
                </c:pt>
                <c:pt idx="531">
                  <c:v>4.1153220181353181</c:v>
                </c:pt>
                <c:pt idx="532">
                  <c:v>4.123072153762692</c:v>
                </c:pt>
                <c:pt idx="533">
                  <c:v>4.130822289390065</c:v>
                </c:pt>
                <c:pt idx="534">
                  <c:v>4.1385724250174389</c:v>
                </c:pt>
                <c:pt idx="535">
                  <c:v>4.146322560644812</c:v>
                </c:pt>
                <c:pt idx="536">
                  <c:v>4.1540726962721859</c:v>
                </c:pt>
                <c:pt idx="537">
                  <c:v>4.1618228318995589</c:v>
                </c:pt>
                <c:pt idx="538">
                  <c:v>4.1695729675269328</c:v>
                </c:pt>
                <c:pt idx="539">
                  <c:v>4.1773231031543059</c:v>
                </c:pt>
                <c:pt idx="540">
                  <c:v>4.1850732387816798</c:v>
                </c:pt>
                <c:pt idx="541">
                  <c:v>4.1928233744090528</c:v>
                </c:pt>
                <c:pt idx="542">
                  <c:v>4.2005735100364268</c:v>
                </c:pt>
                <c:pt idx="543">
                  <c:v>4.2083236456637998</c:v>
                </c:pt>
                <c:pt idx="544">
                  <c:v>4.2160737812911737</c:v>
                </c:pt>
                <c:pt idx="545">
                  <c:v>4.2238239169185468</c:v>
                </c:pt>
                <c:pt idx="546">
                  <c:v>4.2315740525459207</c:v>
                </c:pt>
                <c:pt idx="547">
                  <c:v>4.2393241881732937</c:v>
                </c:pt>
                <c:pt idx="548">
                  <c:v>4.2470743238006676</c:v>
                </c:pt>
                <c:pt idx="549">
                  <c:v>4.2548244594280407</c:v>
                </c:pt>
                <c:pt idx="550">
                  <c:v>4.2625745950554146</c:v>
                </c:pt>
                <c:pt idx="551">
                  <c:v>4.2703247306827876</c:v>
                </c:pt>
                <c:pt idx="552">
                  <c:v>4.2780748663101615</c:v>
                </c:pt>
                <c:pt idx="553">
                  <c:v>4.2858250019375346</c:v>
                </c:pt>
                <c:pt idx="554">
                  <c:v>4.2935751375649085</c:v>
                </c:pt>
                <c:pt idx="555">
                  <c:v>4.3013252731922815</c:v>
                </c:pt>
                <c:pt idx="556">
                  <c:v>4.3090754088196555</c:v>
                </c:pt>
                <c:pt idx="557">
                  <c:v>4.3168255444470285</c:v>
                </c:pt>
                <c:pt idx="558">
                  <c:v>4.3245756800744024</c:v>
                </c:pt>
                <c:pt idx="559">
                  <c:v>4.3323258157017754</c:v>
                </c:pt>
                <c:pt idx="560">
                  <c:v>4.3400759513291494</c:v>
                </c:pt>
                <c:pt idx="561">
                  <c:v>4.3478260869565224</c:v>
                </c:pt>
                <c:pt idx="562">
                  <c:v>4.3555762225838963</c:v>
                </c:pt>
                <c:pt idx="563">
                  <c:v>4.3633263582112694</c:v>
                </c:pt>
                <c:pt idx="564">
                  <c:v>4.3710764938386433</c:v>
                </c:pt>
                <c:pt idx="565">
                  <c:v>4.3788266294660163</c:v>
                </c:pt>
                <c:pt idx="566">
                  <c:v>4.3865767650933902</c:v>
                </c:pt>
                <c:pt idx="567">
                  <c:v>4.3943269007207633</c:v>
                </c:pt>
                <c:pt idx="568">
                  <c:v>4.4020770363481372</c:v>
                </c:pt>
                <c:pt idx="569">
                  <c:v>4.4098271719755102</c:v>
                </c:pt>
                <c:pt idx="570">
                  <c:v>4.4175773076028841</c:v>
                </c:pt>
                <c:pt idx="571">
                  <c:v>4.4253274432302572</c:v>
                </c:pt>
                <c:pt idx="572">
                  <c:v>4.4330775788576311</c:v>
                </c:pt>
                <c:pt idx="573">
                  <c:v>4.4408277144850041</c:v>
                </c:pt>
                <c:pt idx="574">
                  <c:v>4.4485778501123781</c:v>
                </c:pt>
                <c:pt idx="575">
                  <c:v>4.4563279857397511</c:v>
                </c:pt>
                <c:pt idx="576">
                  <c:v>4.464078121367125</c:v>
                </c:pt>
                <c:pt idx="577">
                  <c:v>4.471828256994498</c:v>
                </c:pt>
                <c:pt idx="578">
                  <c:v>4.479578392621872</c:v>
                </c:pt>
                <c:pt idx="579">
                  <c:v>4.487328528249245</c:v>
                </c:pt>
                <c:pt idx="580">
                  <c:v>4.4950786638766189</c:v>
                </c:pt>
                <c:pt idx="581">
                  <c:v>4.502828799503992</c:v>
                </c:pt>
                <c:pt idx="582">
                  <c:v>4.5105789351313659</c:v>
                </c:pt>
                <c:pt idx="583">
                  <c:v>4.5183290707587389</c:v>
                </c:pt>
                <c:pt idx="584">
                  <c:v>4.5260792063861128</c:v>
                </c:pt>
                <c:pt idx="585">
                  <c:v>4.5338293420134859</c:v>
                </c:pt>
                <c:pt idx="586">
                  <c:v>4.5415794776408598</c:v>
                </c:pt>
                <c:pt idx="587">
                  <c:v>4.5493296132682328</c:v>
                </c:pt>
                <c:pt idx="588">
                  <c:v>4.5570797488956067</c:v>
                </c:pt>
                <c:pt idx="589">
                  <c:v>4.5648298845229798</c:v>
                </c:pt>
                <c:pt idx="590">
                  <c:v>4.5725800201503537</c:v>
                </c:pt>
                <c:pt idx="591">
                  <c:v>4.5803301557777267</c:v>
                </c:pt>
                <c:pt idx="592">
                  <c:v>4.5880802914051007</c:v>
                </c:pt>
                <c:pt idx="593">
                  <c:v>4.5958304270324737</c:v>
                </c:pt>
                <c:pt idx="594">
                  <c:v>4.6035805626598476</c:v>
                </c:pt>
                <c:pt idx="595">
                  <c:v>4.6113306982872206</c:v>
                </c:pt>
                <c:pt idx="596">
                  <c:v>4.6190808339145946</c:v>
                </c:pt>
                <c:pt idx="597">
                  <c:v>4.6268309695419676</c:v>
                </c:pt>
                <c:pt idx="598">
                  <c:v>4.6345811051693415</c:v>
                </c:pt>
                <c:pt idx="599">
                  <c:v>4.6423312407967146</c:v>
                </c:pt>
                <c:pt idx="600">
                  <c:v>4.6500813764240885</c:v>
                </c:pt>
                <c:pt idx="601">
                  <c:v>4.6578315120514615</c:v>
                </c:pt>
                <c:pt idx="602">
                  <c:v>4.6655816476788354</c:v>
                </c:pt>
                <c:pt idx="603">
                  <c:v>4.6733317833062085</c:v>
                </c:pt>
                <c:pt idx="604">
                  <c:v>4.6810819189335824</c:v>
                </c:pt>
                <c:pt idx="605">
                  <c:v>4.6888320545609554</c:v>
                </c:pt>
                <c:pt idx="606">
                  <c:v>4.6965821901883293</c:v>
                </c:pt>
                <c:pt idx="607">
                  <c:v>4.7043323258157024</c:v>
                </c:pt>
                <c:pt idx="608">
                  <c:v>4.7120824614430763</c:v>
                </c:pt>
                <c:pt idx="609">
                  <c:v>4.7198325970704493</c:v>
                </c:pt>
                <c:pt idx="610">
                  <c:v>4.7275827326978233</c:v>
                </c:pt>
                <c:pt idx="611">
                  <c:v>4.7353328683251963</c:v>
                </c:pt>
                <c:pt idx="612">
                  <c:v>4.7430830039525702</c:v>
                </c:pt>
                <c:pt idx="613">
                  <c:v>4.7508331395799432</c:v>
                </c:pt>
                <c:pt idx="614">
                  <c:v>4.7585832752073172</c:v>
                </c:pt>
                <c:pt idx="615">
                  <c:v>4.7663334108346902</c:v>
                </c:pt>
                <c:pt idx="616">
                  <c:v>4.7740835464620641</c:v>
                </c:pt>
                <c:pt idx="617">
                  <c:v>4.7818336820894372</c:v>
                </c:pt>
                <c:pt idx="618">
                  <c:v>4.7895838177168111</c:v>
                </c:pt>
                <c:pt idx="619">
                  <c:v>4.7973339533441841</c:v>
                </c:pt>
                <c:pt idx="620">
                  <c:v>4.805084088971558</c:v>
                </c:pt>
                <c:pt idx="621">
                  <c:v>4.8128342245989311</c:v>
                </c:pt>
                <c:pt idx="622">
                  <c:v>4.820584360226305</c:v>
                </c:pt>
                <c:pt idx="623">
                  <c:v>4.828334495853678</c:v>
                </c:pt>
                <c:pt idx="624">
                  <c:v>4.8360846314810519</c:v>
                </c:pt>
                <c:pt idx="625">
                  <c:v>4.843834767108425</c:v>
                </c:pt>
                <c:pt idx="626">
                  <c:v>4.8515849027357989</c:v>
                </c:pt>
                <c:pt idx="627">
                  <c:v>4.8593350383631719</c:v>
                </c:pt>
                <c:pt idx="628">
                  <c:v>4.8670851739905459</c:v>
                </c:pt>
                <c:pt idx="629">
                  <c:v>4.8748353096179189</c:v>
                </c:pt>
                <c:pt idx="630">
                  <c:v>4.8825854452452928</c:v>
                </c:pt>
                <c:pt idx="631">
                  <c:v>4.8903355808726658</c:v>
                </c:pt>
                <c:pt idx="632">
                  <c:v>4.8980857165000398</c:v>
                </c:pt>
                <c:pt idx="633">
                  <c:v>4.9058358521274128</c:v>
                </c:pt>
                <c:pt idx="634">
                  <c:v>4.9135859877547867</c:v>
                </c:pt>
                <c:pt idx="635">
                  <c:v>4.9213361233821598</c:v>
                </c:pt>
                <c:pt idx="636">
                  <c:v>4.9290862590095337</c:v>
                </c:pt>
                <c:pt idx="637">
                  <c:v>4.9368363946369067</c:v>
                </c:pt>
                <c:pt idx="638">
                  <c:v>4.9445865302642806</c:v>
                </c:pt>
                <c:pt idx="639">
                  <c:v>4.9523366658916537</c:v>
                </c:pt>
                <c:pt idx="640">
                  <c:v>4.9600868015190276</c:v>
                </c:pt>
                <c:pt idx="641">
                  <c:v>4.9678369371464006</c:v>
                </c:pt>
                <c:pt idx="642">
                  <c:v>4.9755870727737745</c:v>
                </c:pt>
                <c:pt idx="643">
                  <c:v>4.9833372084011476</c:v>
                </c:pt>
                <c:pt idx="644">
                  <c:v>4.9910873440285215</c:v>
                </c:pt>
                <c:pt idx="645">
                  <c:v>4.9988374796558945</c:v>
                </c:pt>
                <c:pt idx="646">
                  <c:v>5.0065876152832685</c:v>
                </c:pt>
                <c:pt idx="647">
                  <c:v>5.0143377509106415</c:v>
                </c:pt>
                <c:pt idx="648">
                  <c:v>5.0220878865380154</c:v>
                </c:pt>
                <c:pt idx="649">
                  <c:v>5.0298380221653884</c:v>
                </c:pt>
                <c:pt idx="650">
                  <c:v>5.0375881577927624</c:v>
                </c:pt>
                <c:pt idx="651">
                  <c:v>5.0453382934201354</c:v>
                </c:pt>
                <c:pt idx="652">
                  <c:v>5.0530884290475093</c:v>
                </c:pt>
                <c:pt idx="653">
                  <c:v>5.0608385646748824</c:v>
                </c:pt>
                <c:pt idx="654">
                  <c:v>5.0685887003022563</c:v>
                </c:pt>
                <c:pt idx="655">
                  <c:v>5.0763388359296293</c:v>
                </c:pt>
                <c:pt idx="656">
                  <c:v>5.0840889715570032</c:v>
                </c:pt>
                <c:pt idx="657">
                  <c:v>5.0918391071843763</c:v>
                </c:pt>
                <c:pt idx="658">
                  <c:v>5.0995892428117502</c:v>
                </c:pt>
                <c:pt idx="659">
                  <c:v>5.1073393784391232</c:v>
                </c:pt>
                <c:pt idx="660">
                  <c:v>5.1150895140664971</c:v>
                </c:pt>
                <c:pt idx="661">
                  <c:v>5.1228396496938702</c:v>
                </c:pt>
                <c:pt idx="662">
                  <c:v>5.1305897853212441</c:v>
                </c:pt>
                <c:pt idx="663">
                  <c:v>5.1383399209486171</c:v>
                </c:pt>
                <c:pt idx="664">
                  <c:v>5.1460900565759911</c:v>
                </c:pt>
                <c:pt idx="665">
                  <c:v>5.1538401922033641</c:v>
                </c:pt>
                <c:pt idx="666">
                  <c:v>5.161590327830738</c:v>
                </c:pt>
                <c:pt idx="667">
                  <c:v>5.169340463458111</c:v>
                </c:pt>
                <c:pt idx="668">
                  <c:v>5.177090599085485</c:v>
                </c:pt>
                <c:pt idx="669">
                  <c:v>5.184840734712858</c:v>
                </c:pt>
                <c:pt idx="670">
                  <c:v>5.1925908703402319</c:v>
                </c:pt>
                <c:pt idx="671">
                  <c:v>5.200341005967605</c:v>
                </c:pt>
                <c:pt idx="672">
                  <c:v>5.2080911415949789</c:v>
                </c:pt>
                <c:pt idx="673">
                  <c:v>5.2158412772223519</c:v>
                </c:pt>
                <c:pt idx="674">
                  <c:v>5.2235914128497258</c:v>
                </c:pt>
                <c:pt idx="675">
                  <c:v>5.2313415484770989</c:v>
                </c:pt>
                <c:pt idx="676">
                  <c:v>5.2390916841044728</c:v>
                </c:pt>
                <c:pt idx="677">
                  <c:v>5.2468418197318458</c:v>
                </c:pt>
                <c:pt idx="678">
                  <c:v>5.2545919553592197</c:v>
                </c:pt>
                <c:pt idx="679">
                  <c:v>5.2623420909865928</c:v>
                </c:pt>
                <c:pt idx="680">
                  <c:v>5.2700922266139667</c:v>
                </c:pt>
                <c:pt idx="681">
                  <c:v>5.2778423622413397</c:v>
                </c:pt>
                <c:pt idx="682">
                  <c:v>5.2855924978687137</c:v>
                </c:pt>
                <c:pt idx="683">
                  <c:v>5.2933426334960876</c:v>
                </c:pt>
                <c:pt idx="684">
                  <c:v>5.3010927691234606</c:v>
                </c:pt>
                <c:pt idx="685">
                  <c:v>5.3088429047508345</c:v>
                </c:pt>
                <c:pt idx="686">
                  <c:v>5.3165930403782076</c:v>
                </c:pt>
                <c:pt idx="687">
                  <c:v>5.3243431760055815</c:v>
                </c:pt>
                <c:pt idx="688">
                  <c:v>5.3320933116329545</c:v>
                </c:pt>
                <c:pt idx="689">
                  <c:v>5.3398434472603284</c:v>
                </c:pt>
                <c:pt idx="690">
                  <c:v>5.3475935828877015</c:v>
                </c:pt>
                <c:pt idx="691">
                  <c:v>5.3553437185150754</c:v>
                </c:pt>
                <c:pt idx="692">
                  <c:v>5.3630938541424484</c:v>
                </c:pt>
                <c:pt idx="693">
                  <c:v>5.3708439897698224</c:v>
                </c:pt>
                <c:pt idx="694">
                  <c:v>5.3785941253971954</c:v>
                </c:pt>
                <c:pt idx="695">
                  <c:v>5.3863442610245693</c:v>
                </c:pt>
                <c:pt idx="696">
                  <c:v>5.3940943966519423</c:v>
                </c:pt>
                <c:pt idx="697">
                  <c:v>5.4018445322793163</c:v>
                </c:pt>
                <c:pt idx="698">
                  <c:v>5.4095946679066893</c:v>
                </c:pt>
                <c:pt idx="699">
                  <c:v>5.4173448035340632</c:v>
                </c:pt>
                <c:pt idx="700">
                  <c:v>5.4250949391614363</c:v>
                </c:pt>
                <c:pt idx="701">
                  <c:v>5.4328450747888102</c:v>
                </c:pt>
                <c:pt idx="702">
                  <c:v>5.4405952104161832</c:v>
                </c:pt>
                <c:pt idx="703">
                  <c:v>5.4483453460435571</c:v>
                </c:pt>
                <c:pt idx="704">
                  <c:v>5.4560954816709302</c:v>
                </c:pt>
                <c:pt idx="705">
                  <c:v>5.4638456172983041</c:v>
                </c:pt>
                <c:pt idx="706">
                  <c:v>5.4715957529256771</c:v>
                </c:pt>
                <c:pt idx="707">
                  <c:v>5.479345888553051</c:v>
                </c:pt>
                <c:pt idx="708">
                  <c:v>5.4870960241804241</c:v>
                </c:pt>
                <c:pt idx="709">
                  <c:v>5.494846159807798</c:v>
                </c:pt>
                <c:pt idx="710">
                  <c:v>5.502596295435171</c:v>
                </c:pt>
                <c:pt idx="711">
                  <c:v>5.510346431062545</c:v>
                </c:pt>
                <c:pt idx="712">
                  <c:v>5.518096566689918</c:v>
                </c:pt>
                <c:pt idx="713">
                  <c:v>5.5258467023172919</c:v>
                </c:pt>
                <c:pt idx="714">
                  <c:v>5.5335968379446649</c:v>
                </c:pt>
                <c:pt idx="715">
                  <c:v>5.5413469735720389</c:v>
                </c:pt>
                <c:pt idx="716">
                  <c:v>5.5490971091994119</c:v>
                </c:pt>
                <c:pt idx="717">
                  <c:v>5.5568472448267858</c:v>
                </c:pt>
                <c:pt idx="718">
                  <c:v>5.5645973804541589</c:v>
                </c:pt>
                <c:pt idx="719">
                  <c:v>5.5723475160815328</c:v>
                </c:pt>
                <c:pt idx="720">
                  <c:v>5.5800976517089058</c:v>
                </c:pt>
                <c:pt idx="721">
                  <c:v>5.5878477873362797</c:v>
                </c:pt>
                <c:pt idx="722">
                  <c:v>5.5955979229636528</c:v>
                </c:pt>
                <c:pt idx="723">
                  <c:v>5.6033480585910267</c:v>
                </c:pt>
                <c:pt idx="724">
                  <c:v>5.6110981942183997</c:v>
                </c:pt>
                <c:pt idx="725">
                  <c:v>5.6188483298457736</c:v>
                </c:pt>
                <c:pt idx="726">
                  <c:v>5.6265984654731467</c:v>
                </c:pt>
                <c:pt idx="727">
                  <c:v>5.6343486011005206</c:v>
                </c:pt>
                <c:pt idx="728">
                  <c:v>5.6420987367278936</c:v>
                </c:pt>
                <c:pt idx="729">
                  <c:v>5.6498488723552676</c:v>
                </c:pt>
                <c:pt idx="730">
                  <c:v>5.6575990079826406</c:v>
                </c:pt>
                <c:pt idx="731">
                  <c:v>5.6653491436100145</c:v>
                </c:pt>
                <c:pt idx="732">
                  <c:v>5.6730992792373875</c:v>
                </c:pt>
                <c:pt idx="733">
                  <c:v>5.6808494148647615</c:v>
                </c:pt>
                <c:pt idx="734">
                  <c:v>5.6885995504921345</c:v>
                </c:pt>
                <c:pt idx="735">
                  <c:v>5.6963496861195084</c:v>
                </c:pt>
                <c:pt idx="736">
                  <c:v>5.7040998217468815</c:v>
                </c:pt>
                <c:pt idx="737">
                  <c:v>5.7118499573742554</c:v>
                </c:pt>
                <c:pt idx="738">
                  <c:v>5.7196000930016284</c:v>
                </c:pt>
                <c:pt idx="739">
                  <c:v>5.7273502286290023</c:v>
                </c:pt>
                <c:pt idx="740">
                  <c:v>5.7351003642563754</c:v>
                </c:pt>
                <c:pt idx="741">
                  <c:v>5.7428504998837493</c:v>
                </c:pt>
                <c:pt idx="742">
                  <c:v>5.7506006355111223</c:v>
                </c:pt>
                <c:pt idx="743">
                  <c:v>5.7583507711384962</c:v>
                </c:pt>
                <c:pt idx="744">
                  <c:v>5.7661009067658693</c:v>
                </c:pt>
                <c:pt idx="745">
                  <c:v>5.7738510423932432</c:v>
                </c:pt>
                <c:pt idx="746">
                  <c:v>5.7816011780206162</c:v>
                </c:pt>
                <c:pt idx="747">
                  <c:v>5.7893513136479902</c:v>
                </c:pt>
                <c:pt idx="748">
                  <c:v>5.7971014492753632</c:v>
                </c:pt>
                <c:pt idx="749">
                  <c:v>5.8048515849027371</c:v>
                </c:pt>
                <c:pt idx="750">
                  <c:v>5.8126017205301101</c:v>
                </c:pt>
                <c:pt idx="751">
                  <c:v>5.8203518561574841</c:v>
                </c:pt>
                <c:pt idx="752">
                  <c:v>5.8281019917848571</c:v>
                </c:pt>
                <c:pt idx="753">
                  <c:v>5.835852127412231</c:v>
                </c:pt>
                <c:pt idx="754">
                  <c:v>5.8436022630396041</c:v>
                </c:pt>
                <c:pt idx="755">
                  <c:v>5.851352398666978</c:v>
                </c:pt>
                <c:pt idx="756">
                  <c:v>5.859102534294351</c:v>
                </c:pt>
                <c:pt idx="757">
                  <c:v>5.8668526699217249</c:v>
                </c:pt>
                <c:pt idx="758">
                  <c:v>5.874602805549098</c:v>
                </c:pt>
                <c:pt idx="759">
                  <c:v>5.8823529411764719</c:v>
                </c:pt>
                <c:pt idx="760">
                  <c:v>5.8901030768038449</c:v>
                </c:pt>
                <c:pt idx="761">
                  <c:v>5.8978532124312189</c:v>
                </c:pt>
                <c:pt idx="762">
                  <c:v>5.9056033480585919</c:v>
                </c:pt>
                <c:pt idx="763">
                  <c:v>5.9133534836859658</c:v>
                </c:pt>
                <c:pt idx="764">
                  <c:v>5.9211036193133388</c:v>
                </c:pt>
                <c:pt idx="765">
                  <c:v>5.9288537549407128</c:v>
                </c:pt>
                <c:pt idx="766">
                  <c:v>5.9366038905680858</c:v>
                </c:pt>
                <c:pt idx="767">
                  <c:v>5.9443540261954597</c:v>
                </c:pt>
                <c:pt idx="768">
                  <c:v>5.9521041618228328</c:v>
                </c:pt>
                <c:pt idx="769">
                  <c:v>5.9598542974502067</c:v>
                </c:pt>
                <c:pt idx="770">
                  <c:v>5.9676044330775797</c:v>
                </c:pt>
                <c:pt idx="771">
                  <c:v>5.9753545687049536</c:v>
                </c:pt>
                <c:pt idx="772">
                  <c:v>5.9831047043323267</c:v>
                </c:pt>
                <c:pt idx="773">
                  <c:v>5.9908548399597006</c:v>
                </c:pt>
                <c:pt idx="774">
                  <c:v>5.9986049755870736</c:v>
                </c:pt>
                <c:pt idx="775">
                  <c:v>6.0063551112144475</c:v>
                </c:pt>
                <c:pt idx="776">
                  <c:v>6.0141052468418206</c:v>
                </c:pt>
                <c:pt idx="777">
                  <c:v>6.0218553824691945</c:v>
                </c:pt>
                <c:pt idx="778">
                  <c:v>6.0296055180965675</c:v>
                </c:pt>
                <c:pt idx="779">
                  <c:v>6.0373556537239415</c:v>
                </c:pt>
                <c:pt idx="780">
                  <c:v>6.0451057893513145</c:v>
                </c:pt>
                <c:pt idx="781">
                  <c:v>6.0528559249786884</c:v>
                </c:pt>
                <c:pt idx="782">
                  <c:v>6.0606060606060614</c:v>
                </c:pt>
                <c:pt idx="783">
                  <c:v>6.0683561962334354</c:v>
                </c:pt>
                <c:pt idx="784">
                  <c:v>6.0761063318608084</c:v>
                </c:pt>
                <c:pt idx="785">
                  <c:v>6.0838564674881823</c:v>
                </c:pt>
                <c:pt idx="786">
                  <c:v>6.0916066031155554</c:v>
                </c:pt>
                <c:pt idx="787">
                  <c:v>6.0993567387429293</c:v>
                </c:pt>
                <c:pt idx="788">
                  <c:v>6.1071068743703023</c:v>
                </c:pt>
                <c:pt idx="789">
                  <c:v>6.1148570099976762</c:v>
                </c:pt>
                <c:pt idx="790">
                  <c:v>6.1226071456250493</c:v>
                </c:pt>
                <c:pt idx="791">
                  <c:v>6.1303572812524232</c:v>
                </c:pt>
                <c:pt idx="792">
                  <c:v>6.1381074168797962</c:v>
                </c:pt>
                <c:pt idx="793">
                  <c:v>6.1458575525071701</c:v>
                </c:pt>
                <c:pt idx="794">
                  <c:v>6.1536076881345432</c:v>
                </c:pt>
                <c:pt idx="795">
                  <c:v>6.1613578237619171</c:v>
                </c:pt>
                <c:pt idx="796">
                  <c:v>6.1691079593892901</c:v>
                </c:pt>
                <c:pt idx="797">
                  <c:v>6.1768580950166641</c:v>
                </c:pt>
                <c:pt idx="798">
                  <c:v>6.1846082306440371</c:v>
                </c:pt>
                <c:pt idx="799">
                  <c:v>6.192358366271411</c:v>
                </c:pt>
                <c:pt idx="800">
                  <c:v>6.200108501898784</c:v>
                </c:pt>
                <c:pt idx="801">
                  <c:v>6.207858637526158</c:v>
                </c:pt>
                <c:pt idx="802">
                  <c:v>6.215608773153531</c:v>
                </c:pt>
                <c:pt idx="803">
                  <c:v>6.2233589087809049</c:v>
                </c:pt>
                <c:pt idx="804">
                  <c:v>6.231109044408278</c:v>
                </c:pt>
                <c:pt idx="805">
                  <c:v>6.2388591800356519</c:v>
                </c:pt>
                <c:pt idx="806">
                  <c:v>6.2466093156630249</c:v>
                </c:pt>
                <c:pt idx="807">
                  <c:v>6.2543594512903988</c:v>
                </c:pt>
                <c:pt idx="808">
                  <c:v>6.2621095869177719</c:v>
                </c:pt>
                <c:pt idx="809">
                  <c:v>6.2698597225451458</c:v>
                </c:pt>
                <c:pt idx="810">
                  <c:v>6.2776098581725188</c:v>
                </c:pt>
                <c:pt idx="811">
                  <c:v>6.2853599937998927</c:v>
                </c:pt>
                <c:pt idx="812">
                  <c:v>6.2931101294272658</c:v>
                </c:pt>
                <c:pt idx="813">
                  <c:v>6.3008602650546397</c:v>
                </c:pt>
                <c:pt idx="814">
                  <c:v>6.3086104006820127</c:v>
                </c:pt>
                <c:pt idx="815">
                  <c:v>6.3163605363093867</c:v>
                </c:pt>
                <c:pt idx="816">
                  <c:v>6.3241106719367597</c:v>
                </c:pt>
                <c:pt idx="817">
                  <c:v>6.3318608075641336</c:v>
                </c:pt>
                <c:pt idx="818">
                  <c:v>6.3396109431915066</c:v>
                </c:pt>
                <c:pt idx="819">
                  <c:v>6.3473610788188806</c:v>
                </c:pt>
                <c:pt idx="820">
                  <c:v>6.3551112144462536</c:v>
                </c:pt>
                <c:pt idx="821">
                  <c:v>6.3628613500736275</c:v>
                </c:pt>
                <c:pt idx="822">
                  <c:v>6.3706114857010006</c:v>
                </c:pt>
                <c:pt idx="823">
                  <c:v>6.3783616213283745</c:v>
                </c:pt>
                <c:pt idx="824">
                  <c:v>6.3861117569557475</c:v>
                </c:pt>
                <c:pt idx="825">
                  <c:v>6.3938618925831214</c:v>
                </c:pt>
                <c:pt idx="826">
                  <c:v>6.4016120282104945</c:v>
                </c:pt>
                <c:pt idx="827">
                  <c:v>6.4093621638378684</c:v>
                </c:pt>
                <c:pt idx="828">
                  <c:v>6.4171122994652414</c:v>
                </c:pt>
                <c:pt idx="829">
                  <c:v>6.4248624350926153</c:v>
                </c:pt>
                <c:pt idx="830">
                  <c:v>6.4326125707199884</c:v>
                </c:pt>
                <c:pt idx="831">
                  <c:v>6.4403627063473623</c:v>
                </c:pt>
                <c:pt idx="832">
                  <c:v>6.4481128419747353</c:v>
                </c:pt>
                <c:pt idx="833">
                  <c:v>6.4558629776021093</c:v>
                </c:pt>
                <c:pt idx="834">
                  <c:v>6.4636131132294823</c:v>
                </c:pt>
                <c:pt idx="835">
                  <c:v>6.4713632488568562</c:v>
                </c:pt>
                <c:pt idx="836">
                  <c:v>6.4791133844842292</c:v>
                </c:pt>
                <c:pt idx="837">
                  <c:v>6.4868635201116032</c:v>
                </c:pt>
                <c:pt idx="838">
                  <c:v>6.4946136557389762</c:v>
                </c:pt>
                <c:pt idx="839">
                  <c:v>6.5023637913663501</c:v>
                </c:pt>
                <c:pt idx="840">
                  <c:v>6.5101139269937232</c:v>
                </c:pt>
                <c:pt idx="841">
                  <c:v>6.5178640626210971</c:v>
                </c:pt>
                <c:pt idx="842">
                  <c:v>6.5256141982484701</c:v>
                </c:pt>
                <c:pt idx="843">
                  <c:v>6.533364333875844</c:v>
                </c:pt>
                <c:pt idx="844">
                  <c:v>6.5411144695032171</c:v>
                </c:pt>
                <c:pt idx="845">
                  <c:v>6.548864605130591</c:v>
                </c:pt>
                <c:pt idx="846">
                  <c:v>6.556614740757964</c:v>
                </c:pt>
                <c:pt idx="847">
                  <c:v>6.5643648763853379</c:v>
                </c:pt>
                <c:pt idx="848">
                  <c:v>6.572115012012711</c:v>
                </c:pt>
                <c:pt idx="849">
                  <c:v>6.5798651476400849</c:v>
                </c:pt>
                <c:pt idx="850">
                  <c:v>6.5876152832674579</c:v>
                </c:pt>
                <c:pt idx="851">
                  <c:v>6.5953654188948319</c:v>
                </c:pt>
                <c:pt idx="852">
                  <c:v>6.6031155545222049</c:v>
                </c:pt>
                <c:pt idx="853">
                  <c:v>6.6108656901495788</c:v>
                </c:pt>
                <c:pt idx="854">
                  <c:v>6.6186158257769527</c:v>
                </c:pt>
                <c:pt idx="855">
                  <c:v>6.6263659614043258</c:v>
                </c:pt>
                <c:pt idx="856">
                  <c:v>6.6341160970316997</c:v>
                </c:pt>
                <c:pt idx="857">
                  <c:v>6.6418662326590727</c:v>
                </c:pt>
                <c:pt idx="858">
                  <c:v>6.6496163682864466</c:v>
                </c:pt>
                <c:pt idx="859">
                  <c:v>6.6573665039138197</c:v>
                </c:pt>
                <c:pt idx="860">
                  <c:v>6.6651166395411936</c:v>
                </c:pt>
                <c:pt idx="861">
                  <c:v>6.6728667751685666</c:v>
                </c:pt>
                <c:pt idx="862">
                  <c:v>6.6806169107959406</c:v>
                </c:pt>
                <c:pt idx="863">
                  <c:v>6.6883670464233136</c:v>
                </c:pt>
                <c:pt idx="864">
                  <c:v>6.6961171820506875</c:v>
                </c:pt>
                <c:pt idx="865">
                  <c:v>6.7038673176780605</c:v>
                </c:pt>
                <c:pt idx="866">
                  <c:v>6.7116174533054345</c:v>
                </c:pt>
                <c:pt idx="867">
                  <c:v>6.7193675889328075</c:v>
                </c:pt>
                <c:pt idx="868">
                  <c:v>6.7271177245601814</c:v>
                </c:pt>
                <c:pt idx="869">
                  <c:v>6.7348678601875545</c:v>
                </c:pt>
                <c:pt idx="870">
                  <c:v>6.7426179958149284</c:v>
                </c:pt>
                <c:pt idx="871">
                  <c:v>6.7503681314423014</c:v>
                </c:pt>
                <c:pt idx="872">
                  <c:v>6.7581182670696753</c:v>
                </c:pt>
                <c:pt idx="873">
                  <c:v>6.7658684026970484</c:v>
                </c:pt>
                <c:pt idx="874">
                  <c:v>6.7736185383244223</c:v>
                </c:pt>
                <c:pt idx="875">
                  <c:v>6.7813686739517953</c:v>
                </c:pt>
                <c:pt idx="876">
                  <c:v>6.7891188095791692</c:v>
                </c:pt>
                <c:pt idx="877">
                  <c:v>6.7968689452065423</c:v>
                </c:pt>
                <c:pt idx="878">
                  <c:v>6.8046190808339162</c:v>
                </c:pt>
                <c:pt idx="879">
                  <c:v>6.8123692164612892</c:v>
                </c:pt>
                <c:pt idx="880">
                  <c:v>6.8201193520886632</c:v>
                </c:pt>
                <c:pt idx="881">
                  <c:v>6.8278694877160362</c:v>
                </c:pt>
                <c:pt idx="882">
                  <c:v>6.8356196233434101</c:v>
                </c:pt>
                <c:pt idx="883">
                  <c:v>6.8433697589707831</c:v>
                </c:pt>
                <c:pt idx="884">
                  <c:v>6.8511198945981571</c:v>
                </c:pt>
                <c:pt idx="885">
                  <c:v>6.8588700302255301</c:v>
                </c:pt>
                <c:pt idx="886">
                  <c:v>6.866620165852904</c:v>
                </c:pt>
                <c:pt idx="887">
                  <c:v>6.8743703014802771</c:v>
                </c:pt>
                <c:pt idx="888">
                  <c:v>6.882120437107651</c:v>
                </c:pt>
                <c:pt idx="889">
                  <c:v>6.889870572735024</c:v>
                </c:pt>
                <c:pt idx="890">
                  <c:v>6.8976207083623979</c:v>
                </c:pt>
                <c:pt idx="891">
                  <c:v>6.905370843989771</c:v>
                </c:pt>
                <c:pt idx="892">
                  <c:v>6.9131209796171449</c:v>
                </c:pt>
                <c:pt idx="893">
                  <c:v>6.9208711152445179</c:v>
                </c:pt>
                <c:pt idx="894">
                  <c:v>6.9286212508718918</c:v>
                </c:pt>
                <c:pt idx="895">
                  <c:v>6.9363713864992649</c:v>
                </c:pt>
                <c:pt idx="896">
                  <c:v>6.9441215221266388</c:v>
                </c:pt>
                <c:pt idx="897">
                  <c:v>6.9518716577540118</c:v>
                </c:pt>
                <c:pt idx="898">
                  <c:v>6.9596217933813858</c:v>
                </c:pt>
                <c:pt idx="899">
                  <c:v>6.9673719290087588</c:v>
                </c:pt>
                <c:pt idx="900">
                  <c:v>6.9751220646361327</c:v>
                </c:pt>
                <c:pt idx="901">
                  <c:v>6.9828722002635057</c:v>
                </c:pt>
                <c:pt idx="902">
                  <c:v>6.9906223358908797</c:v>
                </c:pt>
                <c:pt idx="903">
                  <c:v>6.9983724715182527</c:v>
                </c:pt>
                <c:pt idx="904">
                  <c:v>7.0061226071456266</c:v>
                </c:pt>
                <c:pt idx="905">
                  <c:v>7.0138727427729997</c:v>
                </c:pt>
                <c:pt idx="906">
                  <c:v>7.0216228784003736</c:v>
                </c:pt>
                <c:pt idx="907">
                  <c:v>7.0293730140277466</c:v>
                </c:pt>
                <c:pt idx="908">
                  <c:v>7.0371231496551205</c:v>
                </c:pt>
                <c:pt idx="909">
                  <c:v>7.0448732852824936</c:v>
                </c:pt>
                <c:pt idx="910">
                  <c:v>7.0526234209098675</c:v>
                </c:pt>
                <c:pt idx="911">
                  <c:v>7.0603735565372405</c:v>
                </c:pt>
                <c:pt idx="912">
                  <c:v>7.0681236921646144</c:v>
                </c:pt>
                <c:pt idx="913">
                  <c:v>7.0758738277919875</c:v>
                </c:pt>
                <c:pt idx="914">
                  <c:v>7.0836239634193614</c:v>
                </c:pt>
                <c:pt idx="915">
                  <c:v>7.0913740990467344</c:v>
                </c:pt>
                <c:pt idx="916">
                  <c:v>7.0991242346741084</c:v>
                </c:pt>
                <c:pt idx="917">
                  <c:v>7.1068743703014814</c:v>
                </c:pt>
                <c:pt idx="918">
                  <c:v>7.1146245059288553</c:v>
                </c:pt>
                <c:pt idx="919">
                  <c:v>7.1223746415562283</c:v>
                </c:pt>
                <c:pt idx="920">
                  <c:v>7.1301247771836023</c:v>
                </c:pt>
                <c:pt idx="921">
                  <c:v>7.1378749128109753</c:v>
                </c:pt>
                <c:pt idx="922">
                  <c:v>7.1456250484383492</c:v>
                </c:pt>
                <c:pt idx="923">
                  <c:v>7.1533751840657223</c:v>
                </c:pt>
                <c:pt idx="924">
                  <c:v>7.1611253196930962</c:v>
                </c:pt>
                <c:pt idx="925">
                  <c:v>7.1688754553204692</c:v>
                </c:pt>
                <c:pt idx="926">
                  <c:v>7.1766255909478431</c:v>
                </c:pt>
                <c:pt idx="927">
                  <c:v>7.1843757265752162</c:v>
                </c:pt>
                <c:pt idx="928">
                  <c:v>7.1921258622025901</c:v>
                </c:pt>
                <c:pt idx="929">
                  <c:v>7.1998759978299631</c:v>
                </c:pt>
                <c:pt idx="930">
                  <c:v>7.207626133457337</c:v>
                </c:pt>
                <c:pt idx="931">
                  <c:v>7.2153762690847101</c:v>
                </c:pt>
                <c:pt idx="932">
                  <c:v>7.223126404712084</c:v>
                </c:pt>
                <c:pt idx="933">
                  <c:v>7.230876540339457</c:v>
                </c:pt>
                <c:pt idx="934">
                  <c:v>7.238626675966831</c:v>
                </c:pt>
                <c:pt idx="935">
                  <c:v>7.246376811594204</c:v>
                </c:pt>
                <c:pt idx="936">
                  <c:v>7.2541269472215779</c:v>
                </c:pt>
                <c:pt idx="937">
                  <c:v>7.2618770828489509</c:v>
                </c:pt>
                <c:pt idx="938">
                  <c:v>7.2696272184763249</c:v>
                </c:pt>
                <c:pt idx="939">
                  <c:v>7.2773773541036979</c:v>
                </c:pt>
                <c:pt idx="940">
                  <c:v>7.2851274897310718</c:v>
                </c:pt>
                <c:pt idx="941">
                  <c:v>7.2928776253584449</c:v>
                </c:pt>
                <c:pt idx="942">
                  <c:v>7.3006277609858188</c:v>
                </c:pt>
                <c:pt idx="943">
                  <c:v>7.3083778966131918</c:v>
                </c:pt>
                <c:pt idx="944">
                  <c:v>7.3161280322405657</c:v>
                </c:pt>
                <c:pt idx="945">
                  <c:v>7.3238781678679388</c:v>
                </c:pt>
                <c:pt idx="946">
                  <c:v>7.3316283034953127</c:v>
                </c:pt>
                <c:pt idx="947">
                  <c:v>7.3393784391226857</c:v>
                </c:pt>
                <c:pt idx="948">
                  <c:v>7.3471285747500596</c:v>
                </c:pt>
                <c:pt idx="949">
                  <c:v>7.3548787103774327</c:v>
                </c:pt>
                <c:pt idx="950">
                  <c:v>7.3626288460048066</c:v>
                </c:pt>
                <c:pt idx="951">
                  <c:v>7.3703789816321796</c:v>
                </c:pt>
                <c:pt idx="952">
                  <c:v>7.3781291172595536</c:v>
                </c:pt>
                <c:pt idx="953">
                  <c:v>7.3858792528869266</c:v>
                </c:pt>
                <c:pt idx="954">
                  <c:v>7.3936293885143005</c:v>
                </c:pt>
                <c:pt idx="955">
                  <c:v>7.4013795241416735</c:v>
                </c:pt>
                <c:pt idx="956">
                  <c:v>7.4091296597690475</c:v>
                </c:pt>
                <c:pt idx="957">
                  <c:v>7.4168797953964205</c:v>
                </c:pt>
                <c:pt idx="958">
                  <c:v>7.4246299310237944</c:v>
                </c:pt>
                <c:pt idx="959">
                  <c:v>7.4323800666511675</c:v>
                </c:pt>
                <c:pt idx="960">
                  <c:v>7.4401302022785414</c:v>
                </c:pt>
                <c:pt idx="961">
                  <c:v>7.4478803379059144</c:v>
                </c:pt>
                <c:pt idx="962">
                  <c:v>7.4556304735332883</c:v>
                </c:pt>
                <c:pt idx="963">
                  <c:v>7.4633806091606614</c:v>
                </c:pt>
                <c:pt idx="964">
                  <c:v>7.4711307447880353</c:v>
                </c:pt>
                <c:pt idx="965">
                  <c:v>7.4788808804154083</c:v>
                </c:pt>
                <c:pt idx="966">
                  <c:v>7.4866310160427822</c:v>
                </c:pt>
                <c:pt idx="967">
                  <c:v>7.4943811516701553</c:v>
                </c:pt>
                <c:pt idx="968">
                  <c:v>7.5021312872975292</c:v>
                </c:pt>
                <c:pt idx="969">
                  <c:v>7.5098814229249022</c:v>
                </c:pt>
                <c:pt idx="970">
                  <c:v>7.5176315585522762</c:v>
                </c:pt>
                <c:pt idx="971">
                  <c:v>7.5253816941796492</c:v>
                </c:pt>
                <c:pt idx="972">
                  <c:v>7.5331318298070231</c:v>
                </c:pt>
                <c:pt idx="973">
                  <c:v>7.5408819654343962</c:v>
                </c:pt>
                <c:pt idx="974">
                  <c:v>7.5486321010617701</c:v>
                </c:pt>
                <c:pt idx="975">
                  <c:v>7.5563822366891431</c:v>
                </c:pt>
                <c:pt idx="976">
                  <c:v>7.564132372316517</c:v>
                </c:pt>
                <c:pt idx="977">
                  <c:v>7.5718825079438901</c:v>
                </c:pt>
                <c:pt idx="978">
                  <c:v>7.579632643571264</c:v>
                </c:pt>
                <c:pt idx="979">
                  <c:v>7.587382779198637</c:v>
                </c:pt>
                <c:pt idx="980">
                  <c:v>7.5951329148260109</c:v>
                </c:pt>
                <c:pt idx="981">
                  <c:v>7.602883050453384</c:v>
                </c:pt>
                <c:pt idx="982">
                  <c:v>7.6106331860807579</c:v>
                </c:pt>
                <c:pt idx="983">
                  <c:v>7.6183833217081309</c:v>
                </c:pt>
                <c:pt idx="984">
                  <c:v>7.6261334573355049</c:v>
                </c:pt>
                <c:pt idx="985">
                  <c:v>7.6338835929628779</c:v>
                </c:pt>
                <c:pt idx="986">
                  <c:v>7.6416337285902518</c:v>
                </c:pt>
                <c:pt idx="987">
                  <c:v>7.6493838642176248</c:v>
                </c:pt>
                <c:pt idx="988">
                  <c:v>7.6571339998449988</c:v>
                </c:pt>
                <c:pt idx="989">
                  <c:v>7.6648841354723718</c:v>
                </c:pt>
                <c:pt idx="990">
                  <c:v>7.6726342710997457</c:v>
                </c:pt>
                <c:pt idx="991">
                  <c:v>7.6803844067271188</c:v>
                </c:pt>
                <c:pt idx="992">
                  <c:v>7.6881345423544927</c:v>
                </c:pt>
                <c:pt idx="993">
                  <c:v>7.6958846779818657</c:v>
                </c:pt>
                <c:pt idx="994">
                  <c:v>7.7036348136092396</c:v>
                </c:pt>
                <c:pt idx="995">
                  <c:v>7.7113849492366127</c:v>
                </c:pt>
                <c:pt idx="996">
                  <c:v>7.7191350848639866</c:v>
                </c:pt>
                <c:pt idx="997">
                  <c:v>7.7268852204913596</c:v>
                </c:pt>
                <c:pt idx="998">
                  <c:v>7.7346353561187335</c:v>
                </c:pt>
                <c:pt idx="999">
                  <c:v>7.7423854917461066</c:v>
                </c:pt>
                <c:pt idx="1000">
                  <c:v>7.7501356273734805</c:v>
                </c:pt>
                <c:pt idx="1001">
                  <c:v>7.7578857630008535</c:v>
                </c:pt>
                <c:pt idx="1002">
                  <c:v>7.7656358986282275</c:v>
                </c:pt>
                <c:pt idx="1003">
                  <c:v>7.7733860342556005</c:v>
                </c:pt>
                <c:pt idx="1004">
                  <c:v>7.7811361698829744</c:v>
                </c:pt>
                <c:pt idx="1005">
                  <c:v>7.7888863055103474</c:v>
                </c:pt>
                <c:pt idx="1006">
                  <c:v>7.7966364411377214</c:v>
                </c:pt>
                <c:pt idx="1007">
                  <c:v>7.8043865767650944</c:v>
                </c:pt>
                <c:pt idx="1008">
                  <c:v>7.8121367123924683</c:v>
                </c:pt>
                <c:pt idx="1009">
                  <c:v>7.8198868480198414</c:v>
                </c:pt>
                <c:pt idx="1010">
                  <c:v>7.8276369836472153</c:v>
                </c:pt>
                <c:pt idx="1011">
                  <c:v>7.8353871192745883</c:v>
                </c:pt>
                <c:pt idx="1012">
                  <c:v>7.8431372549019622</c:v>
                </c:pt>
                <c:pt idx="1013">
                  <c:v>7.8508873905293353</c:v>
                </c:pt>
                <c:pt idx="1014">
                  <c:v>7.8586375261567092</c:v>
                </c:pt>
                <c:pt idx="1015">
                  <c:v>7.8663876617840822</c:v>
                </c:pt>
                <c:pt idx="1016">
                  <c:v>7.8741377974114561</c:v>
                </c:pt>
                <c:pt idx="1017">
                  <c:v>7.8818879330388292</c:v>
                </c:pt>
                <c:pt idx="1018">
                  <c:v>7.8896380686662031</c:v>
                </c:pt>
                <c:pt idx="1019">
                  <c:v>7.8973882042935761</c:v>
                </c:pt>
                <c:pt idx="1020">
                  <c:v>7.9051383399209501</c:v>
                </c:pt>
                <c:pt idx="1021">
                  <c:v>7.9128884755483231</c:v>
                </c:pt>
                <c:pt idx="1022">
                  <c:v>7.920638611175697</c:v>
                </c:pt>
                <c:pt idx="1023">
                  <c:v>7.92838874680307</c:v>
                </c:pt>
                <c:pt idx="1024">
                  <c:v>7.936138882430444</c:v>
                </c:pt>
                <c:pt idx="1025">
                  <c:v>7.9438890180578179</c:v>
                </c:pt>
                <c:pt idx="1026">
                  <c:v>7.9516391536851909</c:v>
                </c:pt>
                <c:pt idx="1027">
                  <c:v>7.9593892893125648</c:v>
                </c:pt>
                <c:pt idx="1028">
                  <c:v>7.9671394249399379</c:v>
                </c:pt>
                <c:pt idx="1029">
                  <c:v>7.9748895605673118</c:v>
                </c:pt>
                <c:pt idx="1030">
                  <c:v>7.9826396961946848</c:v>
                </c:pt>
                <c:pt idx="1031">
                  <c:v>7.9903898318220588</c:v>
                </c:pt>
                <c:pt idx="1032">
                  <c:v>7.9981399674494318</c:v>
                </c:pt>
                <c:pt idx="1033">
                  <c:v>8.0058901030768048</c:v>
                </c:pt>
                <c:pt idx="1034">
                  <c:v>8.0136402387041787</c:v>
                </c:pt>
                <c:pt idx="1035">
                  <c:v>8.0213903743315527</c:v>
                </c:pt>
                <c:pt idx="1036">
                  <c:v>8.0291405099589266</c:v>
                </c:pt>
                <c:pt idx="1037">
                  <c:v>8.0368906455862987</c:v>
                </c:pt>
                <c:pt idx="1038">
                  <c:v>8.0446407812136727</c:v>
                </c:pt>
                <c:pt idx="1039">
                  <c:v>8.0523909168410466</c:v>
                </c:pt>
                <c:pt idx="1040">
                  <c:v>8.0601410524684205</c:v>
                </c:pt>
                <c:pt idx="1041">
                  <c:v>8.0678911880957926</c:v>
                </c:pt>
                <c:pt idx="1042">
                  <c:v>8.0756413237231666</c:v>
                </c:pt>
                <c:pt idx="1043">
                  <c:v>8.0833914593505405</c:v>
                </c:pt>
                <c:pt idx="1044">
                  <c:v>8.0911415949779144</c:v>
                </c:pt>
                <c:pt idx="1045">
                  <c:v>8.0988917306052866</c:v>
                </c:pt>
                <c:pt idx="1046">
                  <c:v>8.1066418662326605</c:v>
                </c:pt>
                <c:pt idx="1047">
                  <c:v>8.1143920018600344</c:v>
                </c:pt>
                <c:pt idx="1048">
                  <c:v>8.1221421374874083</c:v>
                </c:pt>
                <c:pt idx="1049">
                  <c:v>8.1298922731147805</c:v>
                </c:pt>
                <c:pt idx="1050">
                  <c:v>8.1376424087421544</c:v>
                </c:pt>
                <c:pt idx="1051">
                  <c:v>8.1453925443695283</c:v>
                </c:pt>
                <c:pt idx="1052">
                  <c:v>8.1531426799969022</c:v>
                </c:pt>
                <c:pt idx="1053">
                  <c:v>8.1608928156242744</c:v>
                </c:pt>
                <c:pt idx="1054">
                  <c:v>8.1686429512516483</c:v>
                </c:pt>
                <c:pt idx="1055">
                  <c:v>8.1763930868790222</c:v>
                </c:pt>
                <c:pt idx="1056">
                  <c:v>8.1841432225063961</c:v>
                </c:pt>
                <c:pt idx="1057">
                  <c:v>8.1918933581337683</c:v>
                </c:pt>
                <c:pt idx="1058">
                  <c:v>8.1996434937611422</c:v>
                </c:pt>
                <c:pt idx="1059">
                  <c:v>8.2073936293885161</c:v>
                </c:pt>
                <c:pt idx="1060">
                  <c:v>8.2151437650158901</c:v>
                </c:pt>
                <c:pt idx="1061">
                  <c:v>8.2228939006432622</c:v>
                </c:pt>
                <c:pt idx="1062">
                  <c:v>8.2306440362706361</c:v>
                </c:pt>
                <c:pt idx="1063">
                  <c:v>8.23839417189801</c:v>
                </c:pt>
                <c:pt idx="1064">
                  <c:v>8.246144307525384</c:v>
                </c:pt>
                <c:pt idx="1065">
                  <c:v>8.2538944431527561</c:v>
                </c:pt>
                <c:pt idx="1066">
                  <c:v>8.26164457878013</c:v>
                </c:pt>
                <c:pt idx="1067">
                  <c:v>8.269394714407504</c:v>
                </c:pt>
                <c:pt idx="1068">
                  <c:v>8.2771448500348779</c:v>
                </c:pt>
                <c:pt idx="1069">
                  <c:v>8.28489498566225</c:v>
                </c:pt>
                <c:pt idx="1070">
                  <c:v>8.2926451212896239</c:v>
                </c:pt>
                <c:pt idx="1071">
                  <c:v>8.3003952569169979</c:v>
                </c:pt>
                <c:pt idx="1072">
                  <c:v>8.3081453925443718</c:v>
                </c:pt>
                <c:pt idx="1073">
                  <c:v>8.3158955281717439</c:v>
                </c:pt>
                <c:pt idx="1074">
                  <c:v>8.3236456637991179</c:v>
                </c:pt>
                <c:pt idx="1075">
                  <c:v>8.3313957994264918</c:v>
                </c:pt>
                <c:pt idx="1076">
                  <c:v>8.3391459350538657</c:v>
                </c:pt>
                <c:pt idx="1077">
                  <c:v>8.3468960706812378</c:v>
                </c:pt>
                <c:pt idx="1078">
                  <c:v>8.3546462063086118</c:v>
                </c:pt>
                <c:pt idx="1079">
                  <c:v>8.3623963419359857</c:v>
                </c:pt>
                <c:pt idx="1080">
                  <c:v>8.3701464775633596</c:v>
                </c:pt>
                <c:pt idx="1081">
                  <c:v>8.3778966131907318</c:v>
                </c:pt>
                <c:pt idx="1082">
                  <c:v>8.3856467488181057</c:v>
                </c:pt>
                <c:pt idx="1083">
                  <c:v>8.3933968844454796</c:v>
                </c:pt>
                <c:pt idx="1084">
                  <c:v>8.4011470200728535</c:v>
                </c:pt>
                <c:pt idx="1085">
                  <c:v>8.4088971557002257</c:v>
                </c:pt>
                <c:pt idx="1086">
                  <c:v>8.4166472913275996</c:v>
                </c:pt>
                <c:pt idx="1087">
                  <c:v>8.4243974269549735</c:v>
                </c:pt>
                <c:pt idx="1088">
                  <c:v>8.4321475625823474</c:v>
                </c:pt>
                <c:pt idx="1089">
                  <c:v>8.4398976982097196</c:v>
                </c:pt>
                <c:pt idx="1090">
                  <c:v>8.4476478338370935</c:v>
                </c:pt>
                <c:pt idx="1091">
                  <c:v>8.4553979694644674</c:v>
                </c:pt>
                <c:pt idx="1092">
                  <c:v>8.4631481050918413</c:v>
                </c:pt>
                <c:pt idx="1093">
                  <c:v>8.4708982407192135</c:v>
                </c:pt>
                <c:pt idx="1094">
                  <c:v>8.4786483763465874</c:v>
                </c:pt>
                <c:pt idx="1095">
                  <c:v>8.4863985119739613</c:v>
                </c:pt>
                <c:pt idx="1096">
                  <c:v>8.4941486476013353</c:v>
                </c:pt>
                <c:pt idx="1097">
                  <c:v>8.5018987832287074</c:v>
                </c:pt>
                <c:pt idx="1098">
                  <c:v>8.5096489188560813</c:v>
                </c:pt>
                <c:pt idx="1099">
                  <c:v>8.5173990544834552</c:v>
                </c:pt>
                <c:pt idx="1100">
                  <c:v>8.5251491901108292</c:v>
                </c:pt>
                <c:pt idx="1101">
                  <c:v>8.5328993257382013</c:v>
                </c:pt>
                <c:pt idx="1102">
                  <c:v>8.5406494613655752</c:v>
                </c:pt>
                <c:pt idx="1103">
                  <c:v>8.5483995969929492</c:v>
                </c:pt>
                <c:pt idx="1104">
                  <c:v>8.5561497326203231</c:v>
                </c:pt>
                <c:pt idx="1105">
                  <c:v>8.5638998682476952</c:v>
                </c:pt>
                <c:pt idx="1106">
                  <c:v>8.5716500038750691</c:v>
                </c:pt>
                <c:pt idx="1107">
                  <c:v>8.5794001395024431</c:v>
                </c:pt>
                <c:pt idx="1108">
                  <c:v>8.587150275129817</c:v>
                </c:pt>
                <c:pt idx="1109">
                  <c:v>8.5949004107571891</c:v>
                </c:pt>
                <c:pt idx="1110">
                  <c:v>8.6026505463845631</c:v>
                </c:pt>
                <c:pt idx="1111">
                  <c:v>8.610400682011937</c:v>
                </c:pt>
                <c:pt idx="1112">
                  <c:v>8.6181508176393109</c:v>
                </c:pt>
                <c:pt idx="1113">
                  <c:v>8.625900953266683</c:v>
                </c:pt>
                <c:pt idx="1114">
                  <c:v>8.633651088894057</c:v>
                </c:pt>
                <c:pt idx="1115">
                  <c:v>8.6414012245214309</c:v>
                </c:pt>
                <c:pt idx="1116">
                  <c:v>8.6491513601488048</c:v>
                </c:pt>
                <c:pt idx="1117">
                  <c:v>8.656901495776177</c:v>
                </c:pt>
                <c:pt idx="1118">
                  <c:v>8.6646516314035509</c:v>
                </c:pt>
                <c:pt idx="1119">
                  <c:v>8.6724017670309248</c:v>
                </c:pt>
                <c:pt idx="1120">
                  <c:v>8.6801519026582987</c:v>
                </c:pt>
                <c:pt idx="1121">
                  <c:v>8.6879020382856709</c:v>
                </c:pt>
                <c:pt idx="1122">
                  <c:v>8.6956521739130448</c:v>
                </c:pt>
                <c:pt idx="1123">
                  <c:v>8.7034023095404187</c:v>
                </c:pt>
                <c:pt idx="1124">
                  <c:v>8.7111524451677926</c:v>
                </c:pt>
                <c:pt idx="1125">
                  <c:v>8.7189025807951648</c:v>
                </c:pt>
                <c:pt idx="1126">
                  <c:v>8.7266527164225387</c:v>
                </c:pt>
                <c:pt idx="1127">
                  <c:v>8.7344028520499126</c:v>
                </c:pt>
                <c:pt idx="1128">
                  <c:v>8.7421529876772865</c:v>
                </c:pt>
                <c:pt idx="1129">
                  <c:v>8.7499031233046587</c:v>
                </c:pt>
                <c:pt idx="1130">
                  <c:v>8.7576532589320326</c:v>
                </c:pt>
                <c:pt idx="1131">
                  <c:v>8.7654033945594065</c:v>
                </c:pt>
                <c:pt idx="1132">
                  <c:v>8.7731535301867805</c:v>
                </c:pt>
                <c:pt idx="1133">
                  <c:v>8.7809036658141526</c:v>
                </c:pt>
                <c:pt idx="1134">
                  <c:v>8.7886538014415265</c:v>
                </c:pt>
                <c:pt idx="1135">
                  <c:v>8.7964039370689004</c:v>
                </c:pt>
                <c:pt idx="1136">
                  <c:v>8.8041540726962744</c:v>
                </c:pt>
                <c:pt idx="1137">
                  <c:v>8.8119042083236465</c:v>
                </c:pt>
                <c:pt idx="1138">
                  <c:v>8.8196543439510204</c:v>
                </c:pt>
                <c:pt idx="1139">
                  <c:v>8.8274044795783944</c:v>
                </c:pt>
                <c:pt idx="1140">
                  <c:v>8.8351546152057683</c:v>
                </c:pt>
                <c:pt idx="1141">
                  <c:v>8.8429047508331404</c:v>
                </c:pt>
                <c:pt idx="1142">
                  <c:v>8.8506548864605143</c:v>
                </c:pt>
                <c:pt idx="1143">
                  <c:v>8.8584050220878883</c:v>
                </c:pt>
                <c:pt idx="1144">
                  <c:v>8.8661551577152622</c:v>
                </c:pt>
                <c:pt idx="1145">
                  <c:v>8.8739052933426343</c:v>
                </c:pt>
                <c:pt idx="1146">
                  <c:v>8.8816554289700083</c:v>
                </c:pt>
                <c:pt idx="1147">
                  <c:v>8.8894055645973822</c:v>
                </c:pt>
                <c:pt idx="1148">
                  <c:v>8.8971557002247561</c:v>
                </c:pt>
                <c:pt idx="1149">
                  <c:v>8.9049058358521282</c:v>
                </c:pt>
                <c:pt idx="1150">
                  <c:v>8.9126559714795022</c:v>
                </c:pt>
                <c:pt idx="1151">
                  <c:v>8.9204061071068761</c:v>
                </c:pt>
                <c:pt idx="1152">
                  <c:v>8.92815624273425</c:v>
                </c:pt>
                <c:pt idx="1153">
                  <c:v>8.9359063783616222</c:v>
                </c:pt>
                <c:pt idx="1154">
                  <c:v>8.9436565139889961</c:v>
                </c:pt>
                <c:pt idx="1155">
                  <c:v>8.95140664961637</c:v>
                </c:pt>
                <c:pt idx="1156">
                  <c:v>8.9591567852437439</c:v>
                </c:pt>
                <c:pt idx="1157">
                  <c:v>8.9669069208711161</c:v>
                </c:pt>
                <c:pt idx="1158">
                  <c:v>8.97465705649849</c:v>
                </c:pt>
                <c:pt idx="1159">
                  <c:v>8.9824071921258639</c:v>
                </c:pt>
                <c:pt idx="1160">
                  <c:v>8.9901573277532378</c:v>
                </c:pt>
                <c:pt idx="1161">
                  <c:v>8.99790746338061</c:v>
                </c:pt>
                <c:pt idx="1162">
                  <c:v>9.0056575990079839</c:v>
                </c:pt>
                <c:pt idx="1163">
                  <c:v>9.0134077346353578</c:v>
                </c:pt>
                <c:pt idx="1164">
                  <c:v>9.0211578702627317</c:v>
                </c:pt>
                <c:pt idx="1165">
                  <c:v>9.0289080058901039</c:v>
                </c:pt>
                <c:pt idx="1166">
                  <c:v>9.0366581415174778</c:v>
                </c:pt>
                <c:pt idx="1167">
                  <c:v>9.0444082771448517</c:v>
                </c:pt>
                <c:pt idx="1168">
                  <c:v>9.0521584127722257</c:v>
                </c:pt>
                <c:pt idx="1169">
                  <c:v>9.0599085483995978</c:v>
                </c:pt>
                <c:pt idx="1170">
                  <c:v>9.0676586840269717</c:v>
                </c:pt>
                <c:pt idx="1171">
                  <c:v>9.0754088196543456</c:v>
                </c:pt>
                <c:pt idx="1172">
                  <c:v>9.0831589552817196</c:v>
                </c:pt>
                <c:pt idx="1173">
                  <c:v>9.0909090909090917</c:v>
                </c:pt>
                <c:pt idx="1174">
                  <c:v>9.0986592265364656</c:v>
                </c:pt>
                <c:pt idx="1175">
                  <c:v>9.1064093621638396</c:v>
                </c:pt>
                <c:pt idx="1176">
                  <c:v>9.1141594977912135</c:v>
                </c:pt>
                <c:pt idx="1177">
                  <c:v>9.1219096334185856</c:v>
                </c:pt>
                <c:pt idx="1178">
                  <c:v>9.1296597690459595</c:v>
                </c:pt>
                <c:pt idx="1179">
                  <c:v>9.1374099046733335</c:v>
                </c:pt>
                <c:pt idx="1180">
                  <c:v>9.1451600403007074</c:v>
                </c:pt>
                <c:pt idx="1181">
                  <c:v>9.1529101759280795</c:v>
                </c:pt>
                <c:pt idx="1182">
                  <c:v>9.1606603115554535</c:v>
                </c:pt>
                <c:pt idx="1183">
                  <c:v>9.1684104471828274</c:v>
                </c:pt>
                <c:pt idx="1184">
                  <c:v>9.1761605828102013</c:v>
                </c:pt>
                <c:pt idx="1185">
                  <c:v>9.1839107184375735</c:v>
                </c:pt>
                <c:pt idx="1186">
                  <c:v>9.1916608540649474</c:v>
                </c:pt>
                <c:pt idx="1187">
                  <c:v>9.1994109896923213</c:v>
                </c:pt>
                <c:pt idx="1188">
                  <c:v>9.2071611253196952</c:v>
                </c:pt>
                <c:pt idx="1189">
                  <c:v>9.2149112609470674</c:v>
                </c:pt>
                <c:pt idx="1190">
                  <c:v>9.2226613965744413</c:v>
                </c:pt>
                <c:pt idx="1191">
                  <c:v>9.2304115322018152</c:v>
                </c:pt>
                <c:pt idx="1192">
                  <c:v>9.2381616678291891</c:v>
                </c:pt>
                <c:pt idx="1193">
                  <c:v>9.2459118034565613</c:v>
                </c:pt>
                <c:pt idx="1194">
                  <c:v>9.2536619390839352</c:v>
                </c:pt>
                <c:pt idx="1195">
                  <c:v>9.2614120747113091</c:v>
                </c:pt>
                <c:pt idx="1196">
                  <c:v>9.269162210338683</c:v>
                </c:pt>
                <c:pt idx="1197">
                  <c:v>9.276912345966057</c:v>
                </c:pt>
                <c:pt idx="1198">
                  <c:v>9.2846624815934291</c:v>
                </c:pt>
                <c:pt idx="1199">
                  <c:v>9.292412617220803</c:v>
                </c:pt>
                <c:pt idx="1200">
                  <c:v>9.300162752848177</c:v>
                </c:pt>
                <c:pt idx="1201">
                  <c:v>9.3079128884755509</c:v>
                </c:pt>
                <c:pt idx="1202">
                  <c:v>9.315663024102923</c:v>
                </c:pt>
                <c:pt idx="1203">
                  <c:v>9.3234131597302969</c:v>
                </c:pt>
                <c:pt idx="1204">
                  <c:v>9.3311632953576709</c:v>
                </c:pt>
                <c:pt idx="1205">
                  <c:v>9.3389134309850448</c:v>
                </c:pt>
                <c:pt idx="1206">
                  <c:v>9.3466635666124169</c:v>
                </c:pt>
                <c:pt idx="1207">
                  <c:v>9.3544137022397909</c:v>
                </c:pt>
                <c:pt idx="1208">
                  <c:v>9.3621638378671648</c:v>
                </c:pt>
                <c:pt idx="1209">
                  <c:v>9.3699139734945387</c:v>
                </c:pt>
                <c:pt idx="1210">
                  <c:v>9.3776641091219108</c:v>
                </c:pt>
                <c:pt idx="1211">
                  <c:v>9.3854142447492848</c:v>
                </c:pt>
                <c:pt idx="1212">
                  <c:v>9.3931643803766587</c:v>
                </c:pt>
                <c:pt idx="1213">
                  <c:v>9.4009145160040326</c:v>
                </c:pt>
                <c:pt idx="1214">
                  <c:v>9.4086646516314048</c:v>
                </c:pt>
                <c:pt idx="1215">
                  <c:v>9.4164147872587787</c:v>
                </c:pt>
                <c:pt idx="1216">
                  <c:v>9.4241649228861526</c:v>
                </c:pt>
                <c:pt idx="1217">
                  <c:v>9.4319150585135265</c:v>
                </c:pt>
                <c:pt idx="1218">
                  <c:v>9.4396651941408987</c:v>
                </c:pt>
                <c:pt idx="1219">
                  <c:v>9.4474153297682726</c:v>
                </c:pt>
                <c:pt idx="1220">
                  <c:v>9.4551654653956465</c:v>
                </c:pt>
                <c:pt idx="1221">
                  <c:v>9.4629156010230204</c:v>
                </c:pt>
                <c:pt idx="1222">
                  <c:v>9.4706657366503926</c:v>
                </c:pt>
                <c:pt idx="1223">
                  <c:v>9.4784158722777665</c:v>
                </c:pt>
                <c:pt idx="1224">
                  <c:v>9.4861660079051404</c:v>
                </c:pt>
                <c:pt idx="1225">
                  <c:v>9.4939161435325143</c:v>
                </c:pt>
                <c:pt idx="1226">
                  <c:v>9.5016662791598865</c:v>
                </c:pt>
                <c:pt idx="1227">
                  <c:v>9.5094164147872604</c:v>
                </c:pt>
                <c:pt idx="1228">
                  <c:v>9.5171665504146343</c:v>
                </c:pt>
                <c:pt idx="1229">
                  <c:v>9.5249166860420083</c:v>
                </c:pt>
                <c:pt idx="1230">
                  <c:v>9.5326668216693804</c:v>
                </c:pt>
                <c:pt idx="1231">
                  <c:v>9.5404169572967543</c:v>
                </c:pt>
                <c:pt idx="1232">
                  <c:v>9.5481670929241282</c:v>
                </c:pt>
                <c:pt idx="1233">
                  <c:v>9.5559172285515022</c:v>
                </c:pt>
                <c:pt idx="1234">
                  <c:v>9.5636673641788743</c:v>
                </c:pt>
                <c:pt idx="1235">
                  <c:v>9.5714174998062482</c:v>
                </c:pt>
                <c:pt idx="1236">
                  <c:v>9.5791676354336222</c:v>
                </c:pt>
                <c:pt idx="1237">
                  <c:v>9.5869177710609961</c:v>
                </c:pt>
                <c:pt idx="1238">
                  <c:v>9.5946679066883682</c:v>
                </c:pt>
                <c:pt idx="1239">
                  <c:v>9.6024180423157421</c:v>
                </c:pt>
                <c:pt idx="1240">
                  <c:v>9.6101681779431161</c:v>
                </c:pt>
                <c:pt idx="1241">
                  <c:v>9.61791831357049</c:v>
                </c:pt>
                <c:pt idx="1242">
                  <c:v>9.6256684491978621</c:v>
                </c:pt>
                <c:pt idx="1243">
                  <c:v>9.6334185848252361</c:v>
                </c:pt>
                <c:pt idx="1244">
                  <c:v>9.64116872045261</c:v>
                </c:pt>
                <c:pt idx="1245">
                  <c:v>9.6489188560799839</c:v>
                </c:pt>
                <c:pt idx="1246">
                  <c:v>9.656668991707356</c:v>
                </c:pt>
                <c:pt idx="1247">
                  <c:v>9.66441912733473</c:v>
                </c:pt>
                <c:pt idx="1248">
                  <c:v>9.6721692629621039</c:v>
                </c:pt>
                <c:pt idx="1249">
                  <c:v>9.6799193985894778</c:v>
                </c:pt>
                <c:pt idx="1250">
                  <c:v>9.68766953421685</c:v>
                </c:pt>
                <c:pt idx="1251">
                  <c:v>9.6954196698442239</c:v>
                </c:pt>
                <c:pt idx="1252">
                  <c:v>9.7031698054715978</c:v>
                </c:pt>
                <c:pt idx="1253">
                  <c:v>9.7109199410989717</c:v>
                </c:pt>
                <c:pt idx="1254">
                  <c:v>9.7186700767263439</c:v>
                </c:pt>
                <c:pt idx="1255">
                  <c:v>9.7264202123537178</c:v>
                </c:pt>
                <c:pt idx="1256">
                  <c:v>9.7341703479810917</c:v>
                </c:pt>
                <c:pt idx="1257">
                  <c:v>9.7419204836084656</c:v>
                </c:pt>
                <c:pt idx="1258">
                  <c:v>9.7496706192358378</c:v>
                </c:pt>
                <c:pt idx="1259">
                  <c:v>9.7574207548632117</c:v>
                </c:pt>
                <c:pt idx="1260">
                  <c:v>9.7651708904905856</c:v>
                </c:pt>
                <c:pt idx="1261">
                  <c:v>9.7729210261179595</c:v>
                </c:pt>
                <c:pt idx="1262">
                  <c:v>9.7806711617453317</c:v>
                </c:pt>
                <c:pt idx="1263">
                  <c:v>9.7884212973727056</c:v>
                </c:pt>
                <c:pt idx="1264">
                  <c:v>9.7961714330000795</c:v>
                </c:pt>
                <c:pt idx="1265">
                  <c:v>9.8039215686274535</c:v>
                </c:pt>
                <c:pt idx="1266">
                  <c:v>9.8116717042548256</c:v>
                </c:pt>
                <c:pt idx="1267">
                  <c:v>9.8194218398821995</c:v>
                </c:pt>
                <c:pt idx="1268">
                  <c:v>9.8271719755095734</c:v>
                </c:pt>
                <c:pt idx="1269">
                  <c:v>9.8349221111369474</c:v>
                </c:pt>
                <c:pt idx="1270">
                  <c:v>9.8426722467643195</c:v>
                </c:pt>
                <c:pt idx="1271">
                  <c:v>9.8504223823916934</c:v>
                </c:pt>
                <c:pt idx="1272">
                  <c:v>9.8581725180190674</c:v>
                </c:pt>
                <c:pt idx="1273">
                  <c:v>9.8659226536464413</c:v>
                </c:pt>
                <c:pt idx="1274">
                  <c:v>9.8736727892738134</c:v>
                </c:pt>
                <c:pt idx="1275">
                  <c:v>9.8814229249011873</c:v>
                </c:pt>
                <c:pt idx="1276">
                  <c:v>9.8891730605285613</c:v>
                </c:pt>
                <c:pt idx="1277">
                  <c:v>9.8969231961559352</c:v>
                </c:pt>
                <c:pt idx="1278">
                  <c:v>9.9046733317833073</c:v>
                </c:pt>
                <c:pt idx="1279">
                  <c:v>9.9124234674106813</c:v>
                </c:pt>
                <c:pt idx="1280">
                  <c:v>9.9201736030380552</c:v>
                </c:pt>
                <c:pt idx="1281">
                  <c:v>9.9279237386654291</c:v>
                </c:pt>
                <c:pt idx="1282">
                  <c:v>9.9356738742928012</c:v>
                </c:pt>
                <c:pt idx="1283">
                  <c:v>9.9434240099201752</c:v>
                </c:pt>
                <c:pt idx="1284">
                  <c:v>9.9511741455475491</c:v>
                </c:pt>
                <c:pt idx="1285">
                  <c:v>9.958924281174923</c:v>
                </c:pt>
                <c:pt idx="1286">
                  <c:v>9.9666744168022952</c:v>
                </c:pt>
                <c:pt idx="1287">
                  <c:v>9.9744245524296691</c:v>
                </c:pt>
                <c:pt idx="1288">
                  <c:v>9.982174688057043</c:v>
                </c:pt>
                <c:pt idx="1289">
                  <c:v>9.9899248236844169</c:v>
                </c:pt>
                <c:pt idx="1290">
                  <c:v>9.9976749593117891</c:v>
                </c:pt>
                <c:pt idx="1291">
                  <c:v>10.005425094939163</c:v>
                </c:pt>
                <c:pt idx="1292">
                  <c:v>10.013175230566537</c:v>
                </c:pt>
                <c:pt idx="1293">
                  <c:v>10.020925366193911</c:v>
                </c:pt>
                <c:pt idx="1294">
                  <c:v>10.028675501821283</c:v>
                </c:pt>
                <c:pt idx="1295">
                  <c:v>10.036425637448657</c:v>
                </c:pt>
                <c:pt idx="1296">
                  <c:v>10.044175773076031</c:v>
                </c:pt>
                <c:pt idx="1297">
                  <c:v>10.051925908703405</c:v>
                </c:pt>
                <c:pt idx="1298">
                  <c:v>10.059676044330777</c:v>
                </c:pt>
                <c:pt idx="1299">
                  <c:v>10.067426179958151</c:v>
                </c:pt>
                <c:pt idx="1300">
                  <c:v>10.075176315585525</c:v>
                </c:pt>
                <c:pt idx="1301">
                  <c:v>10.082926451212899</c:v>
                </c:pt>
                <c:pt idx="1302">
                  <c:v>10.090676586840271</c:v>
                </c:pt>
                <c:pt idx="1303">
                  <c:v>10.098426722467645</c:v>
                </c:pt>
                <c:pt idx="1304">
                  <c:v>10.106176858095019</c:v>
                </c:pt>
                <c:pt idx="1305">
                  <c:v>10.113926993722393</c:v>
                </c:pt>
                <c:pt idx="1306">
                  <c:v>10.121677129349765</c:v>
                </c:pt>
                <c:pt idx="1307">
                  <c:v>10.129427264977139</c:v>
                </c:pt>
                <c:pt idx="1308">
                  <c:v>10.137177400604513</c:v>
                </c:pt>
                <c:pt idx="1309">
                  <c:v>10.144927536231886</c:v>
                </c:pt>
                <c:pt idx="1310">
                  <c:v>10.152677671859259</c:v>
                </c:pt>
                <c:pt idx="1311">
                  <c:v>10.160427807486633</c:v>
                </c:pt>
                <c:pt idx="1312">
                  <c:v>10.168177943114006</c:v>
                </c:pt>
                <c:pt idx="1313">
                  <c:v>10.17592807874138</c:v>
                </c:pt>
                <c:pt idx="1314">
                  <c:v>10.183678214368753</c:v>
                </c:pt>
                <c:pt idx="1315">
                  <c:v>10.191428349996126</c:v>
                </c:pt>
                <c:pt idx="1316">
                  <c:v>10.1991784856235</c:v>
                </c:pt>
                <c:pt idx="1317">
                  <c:v>10.206928621250874</c:v>
                </c:pt>
                <c:pt idx="1318">
                  <c:v>10.214678756878246</c:v>
                </c:pt>
                <c:pt idx="1319">
                  <c:v>10.22242889250562</c:v>
                </c:pt>
                <c:pt idx="1320">
                  <c:v>10.230179028132994</c:v>
                </c:pt>
                <c:pt idx="1321">
                  <c:v>10.237929163760368</c:v>
                </c:pt>
                <c:pt idx="1322">
                  <c:v>10.24567929938774</c:v>
                </c:pt>
                <c:pt idx="1323">
                  <c:v>10.253429435015114</c:v>
                </c:pt>
                <c:pt idx="1324">
                  <c:v>10.261179570642488</c:v>
                </c:pt>
                <c:pt idx="1325">
                  <c:v>10.268929706269862</c:v>
                </c:pt>
                <c:pt idx="1326">
                  <c:v>10.276679841897234</c:v>
                </c:pt>
                <c:pt idx="1327">
                  <c:v>10.284429977524608</c:v>
                </c:pt>
                <c:pt idx="1328">
                  <c:v>10.292180113151982</c:v>
                </c:pt>
                <c:pt idx="1329">
                  <c:v>10.299930248779356</c:v>
                </c:pt>
                <c:pt idx="1330">
                  <c:v>10.307680384406728</c:v>
                </c:pt>
                <c:pt idx="1331">
                  <c:v>10.315430520034102</c:v>
                </c:pt>
                <c:pt idx="1332">
                  <c:v>10.323180655661476</c:v>
                </c:pt>
                <c:pt idx="1333">
                  <c:v>10.33093079128885</c:v>
                </c:pt>
                <c:pt idx="1334">
                  <c:v>10.338680926916222</c:v>
                </c:pt>
                <c:pt idx="1335">
                  <c:v>10.346431062543596</c:v>
                </c:pt>
                <c:pt idx="1336">
                  <c:v>10.35418119817097</c:v>
                </c:pt>
                <c:pt idx="1337">
                  <c:v>10.361931333798344</c:v>
                </c:pt>
                <c:pt idx="1338">
                  <c:v>10.369681469425716</c:v>
                </c:pt>
                <c:pt idx="1339">
                  <c:v>10.37743160505309</c:v>
                </c:pt>
                <c:pt idx="1340">
                  <c:v>10.385181740680464</c:v>
                </c:pt>
                <c:pt idx="1341">
                  <c:v>10.392931876307838</c:v>
                </c:pt>
                <c:pt idx="1342">
                  <c:v>10.40068201193521</c:v>
                </c:pt>
                <c:pt idx="1343">
                  <c:v>10.408432147562584</c:v>
                </c:pt>
                <c:pt idx="1344">
                  <c:v>10.416182283189958</c:v>
                </c:pt>
                <c:pt idx="1345">
                  <c:v>10.423932418817332</c:v>
                </c:pt>
                <c:pt idx="1346">
                  <c:v>10.431682554444704</c:v>
                </c:pt>
                <c:pt idx="1347">
                  <c:v>10.439432690072078</c:v>
                </c:pt>
                <c:pt idx="1348">
                  <c:v>10.447182825699452</c:v>
                </c:pt>
                <c:pt idx="1349">
                  <c:v>10.454932961326826</c:v>
                </c:pt>
                <c:pt idx="1350">
                  <c:v>10.462683096954198</c:v>
                </c:pt>
                <c:pt idx="1351">
                  <c:v>10.470433232581572</c:v>
                </c:pt>
                <c:pt idx="1352">
                  <c:v>10.478183368208946</c:v>
                </c:pt>
                <c:pt idx="1353">
                  <c:v>10.48593350383632</c:v>
                </c:pt>
                <c:pt idx="1354">
                  <c:v>10.493683639463692</c:v>
                </c:pt>
                <c:pt idx="1355">
                  <c:v>10.501433775091066</c:v>
                </c:pt>
                <c:pt idx="1356">
                  <c:v>10.509183910718439</c:v>
                </c:pt>
                <c:pt idx="1357">
                  <c:v>10.516934046345813</c:v>
                </c:pt>
                <c:pt idx="1358">
                  <c:v>10.524684181973186</c:v>
                </c:pt>
                <c:pt idx="1359">
                  <c:v>10.532434317600559</c:v>
                </c:pt>
                <c:pt idx="1360">
                  <c:v>10.540184453227933</c:v>
                </c:pt>
                <c:pt idx="1361">
                  <c:v>10.547934588855307</c:v>
                </c:pt>
                <c:pt idx="1362">
                  <c:v>10.555684724482679</c:v>
                </c:pt>
                <c:pt idx="1363">
                  <c:v>10.563434860110053</c:v>
                </c:pt>
                <c:pt idx="1364">
                  <c:v>10.571184995737427</c:v>
                </c:pt>
                <c:pt idx="1365">
                  <c:v>10.578935131364801</c:v>
                </c:pt>
                <c:pt idx="1366">
                  <c:v>10.586685266992175</c:v>
                </c:pt>
                <c:pt idx="1367">
                  <c:v>10.594435402619547</c:v>
                </c:pt>
                <c:pt idx="1368">
                  <c:v>10.602185538246921</c:v>
                </c:pt>
                <c:pt idx="1369">
                  <c:v>10.609935673874295</c:v>
                </c:pt>
                <c:pt idx="1370">
                  <c:v>10.617685809501669</c:v>
                </c:pt>
                <c:pt idx="1371">
                  <c:v>10.625435945129041</c:v>
                </c:pt>
                <c:pt idx="1372">
                  <c:v>10.633186080756415</c:v>
                </c:pt>
                <c:pt idx="1373">
                  <c:v>10.640936216383789</c:v>
                </c:pt>
                <c:pt idx="1374">
                  <c:v>10.648686352011163</c:v>
                </c:pt>
                <c:pt idx="1375">
                  <c:v>10.656436487638535</c:v>
                </c:pt>
                <c:pt idx="1376">
                  <c:v>10.664186623265909</c:v>
                </c:pt>
                <c:pt idx="1377">
                  <c:v>10.671936758893283</c:v>
                </c:pt>
                <c:pt idx="1378">
                  <c:v>10.679686894520657</c:v>
                </c:pt>
                <c:pt idx="1379">
                  <c:v>10.687437030148029</c:v>
                </c:pt>
                <c:pt idx="1380">
                  <c:v>10.695187165775403</c:v>
                </c:pt>
                <c:pt idx="1381">
                  <c:v>10.702937301402777</c:v>
                </c:pt>
                <c:pt idx="1382">
                  <c:v>10.710687437030151</c:v>
                </c:pt>
                <c:pt idx="1383">
                  <c:v>10.718437572657523</c:v>
                </c:pt>
                <c:pt idx="1384">
                  <c:v>10.726187708284897</c:v>
                </c:pt>
                <c:pt idx="1385">
                  <c:v>10.733937843912271</c:v>
                </c:pt>
                <c:pt idx="1386">
                  <c:v>10.741687979539645</c:v>
                </c:pt>
                <c:pt idx="1387">
                  <c:v>10.749438115167017</c:v>
                </c:pt>
                <c:pt idx="1388">
                  <c:v>10.757188250794391</c:v>
                </c:pt>
                <c:pt idx="1389">
                  <c:v>10.764938386421765</c:v>
                </c:pt>
                <c:pt idx="1390">
                  <c:v>10.772688522049139</c:v>
                </c:pt>
                <c:pt idx="1391">
                  <c:v>10.780438657676511</c:v>
                </c:pt>
                <c:pt idx="1392">
                  <c:v>10.788188793303885</c:v>
                </c:pt>
                <c:pt idx="1393">
                  <c:v>10.795938928931259</c:v>
                </c:pt>
                <c:pt idx="1394">
                  <c:v>10.803689064558633</c:v>
                </c:pt>
                <c:pt idx="1395">
                  <c:v>10.811439200186005</c:v>
                </c:pt>
                <c:pt idx="1396">
                  <c:v>10.819189335813379</c:v>
                </c:pt>
                <c:pt idx="1397">
                  <c:v>10.826939471440753</c:v>
                </c:pt>
                <c:pt idx="1398">
                  <c:v>10.834689607068126</c:v>
                </c:pt>
                <c:pt idx="1399">
                  <c:v>10.842439742695499</c:v>
                </c:pt>
                <c:pt idx="1400">
                  <c:v>10.850189878322873</c:v>
                </c:pt>
                <c:pt idx="1401">
                  <c:v>10.857940013950246</c:v>
                </c:pt>
                <c:pt idx="1402">
                  <c:v>10.86569014957762</c:v>
                </c:pt>
                <c:pt idx="1403">
                  <c:v>10.873440285204993</c:v>
                </c:pt>
                <c:pt idx="1404">
                  <c:v>10.881190420832366</c:v>
                </c:pt>
                <c:pt idx="1405">
                  <c:v>10.88894055645974</c:v>
                </c:pt>
                <c:pt idx="1406">
                  <c:v>10.896690692087114</c:v>
                </c:pt>
                <c:pt idx="1407">
                  <c:v>10.904440827714486</c:v>
                </c:pt>
                <c:pt idx="1408">
                  <c:v>10.91219096334186</c:v>
                </c:pt>
                <c:pt idx="1409">
                  <c:v>10.919941098969234</c:v>
                </c:pt>
                <c:pt idx="1410">
                  <c:v>10.927691234596608</c:v>
                </c:pt>
                <c:pt idx="1411">
                  <c:v>10.93544137022398</c:v>
                </c:pt>
                <c:pt idx="1412">
                  <c:v>10.943191505851354</c:v>
                </c:pt>
                <c:pt idx="1413">
                  <c:v>10.950941641478728</c:v>
                </c:pt>
                <c:pt idx="1414">
                  <c:v>10.958691777106102</c:v>
                </c:pt>
                <c:pt idx="1415">
                  <c:v>10.966441912733474</c:v>
                </c:pt>
                <c:pt idx="1416">
                  <c:v>10.974192048360848</c:v>
                </c:pt>
                <c:pt idx="1417">
                  <c:v>10.981942183988222</c:v>
                </c:pt>
                <c:pt idx="1418">
                  <c:v>10.989692319615596</c:v>
                </c:pt>
                <c:pt idx="1419">
                  <c:v>10.997442455242968</c:v>
                </c:pt>
                <c:pt idx="1420">
                  <c:v>11.005192590870342</c:v>
                </c:pt>
                <c:pt idx="1421">
                  <c:v>11.012942726497716</c:v>
                </c:pt>
                <c:pt idx="1422">
                  <c:v>11.02069286212509</c:v>
                </c:pt>
                <c:pt idx="1423">
                  <c:v>11.028442997752462</c:v>
                </c:pt>
                <c:pt idx="1424">
                  <c:v>11.036193133379836</c:v>
                </c:pt>
                <c:pt idx="1425">
                  <c:v>11.04394326900721</c:v>
                </c:pt>
                <c:pt idx="1426">
                  <c:v>11.051693404634584</c:v>
                </c:pt>
                <c:pt idx="1427">
                  <c:v>11.059443540261956</c:v>
                </c:pt>
                <c:pt idx="1428">
                  <c:v>11.06719367588933</c:v>
                </c:pt>
                <c:pt idx="1429">
                  <c:v>11.074943811516704</c:v>
                </c:pt>
                <c:pt idx="1430">
                  <c:v>11.082693947144078</c:v>
                </c:pt>
                <c:pt idx="1431">
                  <c:v>11.09044408277145</c:v>
                </c:pt>
                <c:pt idx="1432">
                  <c:v>11.098194218398824</c:v>
                </c:pt>
                <c:pt idx="1433">
                  <c:v>11.105944354026198</c:v>
                </c:pt>
                <c:pt idx="1434">
                  <c:v>11.113694489653572</c:v>
                </c:pt>
                <c:pt idx="1435">
                  <c:v>11.121444625280944</c:v>
                </c:pt>
                <c:pt idx="1436">
                  <c:v>11.129194760908318</c:v>
                </c:pt>
                <c:pt idx="1437">
                  <c:v>11.136944896535692</c:v>
                </c:pt>
                <c:pt idx="1438">
                  <c:v>11.144695032163066</c:v>
                </c:pt>
                <c:pt idx="1439">
                  <c:v>11.152445167790438</c:v>
                </c:pt>
                <c:pt idx="1440">
                  <c:v>11.160195303417812</c:v>
                </c:pt>
                <c:pt idx="1441">
                  <c:v>11.167945439045186</c:v>
                </c:pt>
                <c:pt idx="1442">
                  <c:v>11.175695574672559</c:v>
                </c:pt>
                <c:pt idx="1443">
                  <c:v>11.183445710299932</c:v>
                </c:pt>
                <c:pt idx="1444">
                  <c:v>11.191195845927306</c:v>
                </c:pt>
                <c:pt idx="1445">
                  <c:v>11.198945981554679</c:v>
                </c:pt>
                <c:pt idx="1446">
                  <c:v>11.206696117182053</c:v>
                </c:pt>
                <c:pt idx="1447">
                  <c:v>11.214446252809426</c:v>
                </c:pt>
                <c:pt idx="1448">
                  <c:v>11.222196388436799</c:v>
                </c:pt>
                <c:pt idx="1449">
                  <c:v>11.229946524064173</c:v>
                </c:pt>
                <c:pt idx="1450">
                  <c:v>11.237696659691547</c:v>
                </c:pt>
                <c:pt idx="1451">
                  <c:v>11.245446795318919</c:v>
                </c:pt>
                <c:pt idx="1452">
                  <c:v>11.253196930946293</c:v>
                </c:pt>
                <c:pt idx="1453">
                  <c:v>11.260947066573667</c:v>
                </c:pt>
                <c:pt idx="1454">
                  <c:v>11.268697202201041</c:v>
                </c:pt>
                <c:pt idx="1455">
                  <c:v>11.276447337828413</c:v>
                </c:pt>
                <c:pt idx="1456">
                  <c:v>11.284197473455787</c:v>
                </c:pt>
                <c:pt idx="1457">
                  <c:v>11.291947609083161</c:v>
                </c:pt>
                <c:pt idx="1458">
                  <c:v>11.299697744710535</c:v>
                </c:pt>
                <c:pt idx="1459">
                  <c:v>11.307447880337907</c:v>
                </c:pt>
                <c:pt idx="1460">
                  <c:v>11.315198015965281</c:v>
                </c:pt>
                <c:pt idx="1461">
                  <c:v>11.322948151592655</c:v>
                </c:pt>
                <c:pt idx="1462">
                  <c:v>11.330698287220029</c:v>
                </c:pt>
                <c:pt idx="1463">
                  <c:v>11.338448422847401</c:v>
                </c:pt>
                <c:pt idx="1464">
                  <c:v>11.346198558474775</c:v>
                </c:pt>
                <c:pt idx="1465">
                  <c:v>11.353948694102149</c:v>
                </c:pt>
                <c:pt idx="1466">
                  <c:v>11.361698829729523</c:v>
                </c:pt>
                <c:pt idx="1467">
                  <c:v>11.369448965356895</c:v>
                </c:pt>
                <c:pt idx="1468">
                  <c:v>11.377199100984269</c:v>
                </c:pt>
                <c:pt idx="1469">
                  <c:v>11.384949236611643</c:v>
                </c:pt>
                <c:pt idx="1470">
                  <c:v>11.392699372239017</c:v>
                </c:pt>
                <c:pt idx="1471">
                  <c:v>11.400449507866389</c:v>
                </c:pt>
                <c:pt idx="1472">
                  <c:v>11.408199643493763</c:v>
                </c:pt>
                <c:pt idx="1473">
                  <c:v>11.415949779121137</c:v>
                </c:pt>
                <c:pt idx="1474">
                  <c:v>11.423699914748511</c:v>
                </c:pt>
                <c:pt idx="1475">
                  <c:v>11.431450050375883</c:v>
                </c:pt>
                <c:pt idx="1476">
                  <c:v>11.439200186003257</c:v>
                </c:pt>
                <c:pt idx="1477">
                  <c:v>11.446950321630631</c:v>
                </c:pt>
                <c:pt idx="1478">
                  <c:v>11.454700457258005</c:v>
                </c:pt>
                <c:pt idx="1479">
                  <c:v>11.462450592885377</c:v>
                </c:pt>
                <c:pt idx="1480">
                  <c:v>11.470200728512751</c:v>
                </c:pt>
                <c:pt idx="1481">
                  <c:v>11.477950864140125</c:v>
                </c:pt>
                <c:pt idx="1482">
                  <c:v>11.485700999767499</c:v>
                </c:pt>
                <c:pt idx="1483">
                  <c:v>11.493451135394871</c:v>
                </c:pt>
                <c:pt idx="1484">
                  <c:v>11.501201271022245</c:v>
                </c:pt>
                <c:pt idx="1485">
                  <c:v>11.508951406649619</c:v>
                </c:pt>
                <c:pt idx="1486">
                  <c:v>11.516701542276992</c:v>
                </c:pt>
                <c:pt idx="1487">
                  <c:v>11.524451677904365</c:v>
                </c:pt>
                <c:pt idx="1488">
                  <c:v>11.532201813531739</c:v>
                </c:pt>
                <c:pt idx="1489">
                  <c:v>11.539951949159112</c:v>
                </c:pt>
                <c:pt idx="1490">
                  <c:v>11.547702084786486</c:v>
                </c:pt>
                <c:pt idx="1491">
                  <c:v>11.555452220413859</c:v>
                </c:pt>
                <c:pt idx="1492">
                  <c:v>11.563202356041232</c:v>
                </c:pt>
                <c:pt idx="1493">
                  <c:v>11.570952491668606</c:v>
                </c:pt>
                <c:pt idx="1494">
                  <c:v>11.57870262729598</c:v>
                </c:pt>
                <c:pt idx="1495">
                  <c:v>11.586452762923352</c:v>
                </c:pt>
                <c:pt idx="1496">
                  <c:v>11.594202898550726</c:v>
                </c:pt>
                <c:pt idx="1497">
                  <c:v>11.6019530341781</c:v>
                </c:pt>
                <c:pt idx="1498">
                  <c:v>11.609703169805474</c:v>
                </c:pt>
                <c:pt idx="1499">
                  <c:v>11.617453305432846</c:v>
                </c:pt>
                <c:pt idx="1500">
                  <c:v>11.62520344106022</c:v>
                </c:pt>
                <c:pt idx="1501">
                  <c:v>11.632953576687594</c:v>
                </c:pt>
                <c:pt idx="1502">
                  <c:v>11.640703712314968</c:v>
                </c:pt>
                <c:pt idx="1503">
                  <c:v>11.64845384794234</c:v>
                </c:pt>
                <c:pt idx="1504">
                  <c:v>11.656203983569714</c:v>
                </c:pt>
                <c:pt idx="1505">
                  <c:v>11.663954119197088</c:v>
                </c:pt>
                <c:pt idx="1506">
                  <c:v>11.671704254824462</c:v>
                </c:pt>
                <c:pt idx="1507">
                  <c:v>11.679454390451834</c:v>
                </c:pt>
                <c:pt idx="1508">
                  <c:v>11.687204526079208</c:v>
                </c:pt>
                <c:pt idx="1509">
                  <c:v>11.694954661706582</c:v>
                </c:pt>
                <c:pt idx="1510">
                  <c:v>11.702704797333956</c:v>
                </c:pt>
                <c:pt idx="1511">
                  <c:v>11.710454932961328</c:v>
                </c:pt>
                <c:pt idx="1512">
                  <c:v>11.718205068588702</c:v>
                </c:pt>
                <c:pt idx="1513">
                  <c:v>11.725955204216076</c:v>
                </c:pt>
                <c:pt idx="1514">
                  <c:v>11.73370533984345</c:v>
                </c:pt>
                <c:pt idx="1515">
                  <c:v>11.741455475470822</c:v>
                </c:pt>
                <c:pt idx="1516">
                  <c:v>11.749205611098196</c:v>
                </c:pt>
                <c:pt idx="1517">
                  <c:v>11.75695574672557</c:v>
                </c:pt>
                <c:pt idx="1518">
                  <c:v>11.764705882352944</c:v>
                </c:pt>
                <c:pt idx="1519">
                  <c:v>11.772456017980316</c:v>
                </c:pt>
                <c:pt idx="1520">
                  <c:v>11.78020615360769</c:v>
                </c:pt>
                <c:pt idx="1521">
                  <c:v>11.787956289235064</c:v>
                </c:pt>
                <c:pt idx="1522">
                  <c:v>11.795706424862438</c:v>
                </c:pt>
                <c:pt idx="1523">
                  <c:v>11.80345656048981</c:v>
                </c:pt>
                <c:pt idx="1524">
                  <c:v>11.811206696117184</c:v>
                </c:pt>
                <c:pt idx="1525">
                  <c:v>11.818956831744558</c:v>
                </c:pt>
                <c:pt idx="1526">
                  <c:v>11.826706967371932</c:v>
                </c:pt>
                <c:pt idx="1527">
                  <c:v>11.834457102999304</c:v>
                </c:pt>
                <c:pt idx="1528">
                  <c:v>11.842207238626678</c:v>
                </c:pt>
                <c:pt idx="1529">
                  <c:v>11.849957374254052</c:v>
                </c:pt>
                <c:pt idx="1530">
                  <c:v>11.857707509881426</c:v>
                </c:pt>
                <c:pt idx="1531">
                  <c:v>11.865457645508798</c:v>
                </c:pt>
                <c:pt idx="1532">
                  <c:v>11.873207781136172</c:v>
                </c:pt>
                <c:pt idx="1533">
                  <c:v>11.880957916763546</c:v>
                </c:pt>
                <c:pt idx="1534">
                  <c:v>11.888708052390919</c:v>
                </c:pt>
                <c:pt idx="1535">
                  <c:v>11.896458188018292</c:v>
                </c:pt>
                <c:pt idx="1536">
                  <c:v>11.904208323645666</c:v>
                </c:pt>
                <c:pt idx="1537">
                  <c:v>11.911958459273039</c:v>
                </c:pt>
                <c:pt idx="1538">
                  <c:v>11.919708594900413</c:v>
                </c:pt>
                <c:pt idx="1539">
                  <c:v>11.927458730527787</c:v>
                </c:pt>
                <c:pt idx="1540">
                  <c:v>11.935208866155159</c:v>
                </c:pt>
                <c:pt idx="1541">
                  <c:v>11.942959001782533</c:v>
                </c:pt>
                <c:pt idx="1542">
                  <c:v>11.950709137409907</c:v>
                </c:pt>
                <c:pt idx="1543">
                  <c:v>11.958459273037281</c:v>
                </c:pt>
                <c:pt idx="1544">
                  <c:v>11.966209408664653</c:v>
                </c:pt>
                <c:pt idx="1545">
                  <c:v>11.973959544292027</c:v>
                </c:pt>
                <c:pt idx="1546">
                  <c:v>11.981709679919401</c:v>
                </c:pt>
                <c:pt idx="1547">
                  <c:v>11.989459815546775</c:v>
                </c:pt>
                <c:pt idx="1548">
                  <c:v>11.997209951174147</c:v>
                </c:pt>
                <c:pt idx="1549">
                  <c:v>12.004960086801521</c:v>
                </c:pt>
                <c:pt idx="1550">
                  <c:v>12.012710222428895</c:v>
                </c:pt>
                <c:pt idx="1551">
                  <c:v>12.020460358056269</c:v>
                </c:pt>
                <c:pt idx="1552">
                  <c:v>12.028210493683641</c:v>
                </c:pt>
                <c:pt idx="1553">
                  <c:v>12.035960629311015</c:v>
                </c:pt>
                <c:pt idx="1554">
                  <c:v>12.043710764938389</c:v>
                </c:pt>
                <c:pt idx="1555">
                  <c:v>12.051460900565763</c:v>
                </c:pt>
                <c:pt idx="1556">
                  <c:v>12.059211036193135</c:v>
                </c:pt>
                <c:pt idx="1557">
                  <c:v>12.066961171820509</c:v>
                </c:pt>
                <c:pt idx="1558">
                  <c:v>12.074711307447883</c:v>
                </c:pt>
                <c:pt idx="1559">
                  <c:v>12.082461443075257</c:v>
                </c:pt>
                <c:pt idx="1560">
                  <c:v>12.090211578702629</c:v>
                </c:pt>
                <c:pt idx="1561">
                  <c:v>12.097961714330003</c:v>
                </c:pt>
                <c:pt idx="1562">
                  <c:v>12.105711849957377</c:v>
                </c:pt>
                <c:pt idx="1563">
                  <c:v>12.113461985584751</c:v>
                </c:pt>
                <c:pt idx="1564">
                  <c:v>12.121212121212123</c:v>
                </c:pt>
                <c:pt idx="1565">
                  <c:v>12.128962256839497</c:v>
                </c:pt>
                <c:pt idx="1566">
                  <c:v>12.136712392466871</c:v>
                </c:pt>
                <c:pt idx="1567">
                  <c:v>12.144462528094245</c:v>
                </c:pt>
                <c:pt idx="1568">
                  <c:v>12.152212663721617</c:v>
                </c:pt>
                <c:pt idx="1569">
                  <c:v>12.159962799348991</c:v>
                </c:pt>
                <c:pt idx="1570">
                  <c:v>12.167712934976365</c:v>
                </c:pt>
                <c:pt idx="1571">
                  <c:v>12.175463070603739</c:v>
                </c:pt>
                <c:pt idx="1572">
                  <c:v>12.183213206231111</c:v>
                </c:pt>
                <c:pt idx="1573">
                  <c:v>12.190963341858485</c:v>
                </c:pt>
                <c:pt idx="1574">
                  <c:v>12.198713477485859</c:v>
                </c:pt>
                <c:pt idx="1575">
                  <c:v>12.206463613113232</c:v>
                </c:pt>
                <c:pt idx="1576">
                  <c:v>12.214213748740605</c:v>
                </c:pt>
                <c:pt idx="1577">
                  <c:v>12.221963884367979</c:v>
                </c:pt>
                <c:pt idx="1578">
                  <c:v>12.229714019995352</c:v>
                </c:pt>
                <c:pt idx="1579">
                  <c:v>12.237464155622726</c:v>
                </c:pt>
                <c:pt idx="1580">
                  <c:v>12.245214291250099</c:v>
                </c:pt>
                <c:pt idx="1581">
                  <c:v>12.252964426877472</c:v>
                </c:pt>
                <c:pt idx="1582">
                  <c:v>12.260714562504846</c:v>
                </c:pt>
                <c:pt idx="1583">
                  <c:v>12.26846469813222</c:v>
                </c:pt>
                <c:pt idx="1584">
                  <c:v>12.276214833759592</c:v>
                </c:pt>
                <c:pt idx="1585">
                  <c:v>12.283964969386966</c:v>
                </c:pt>
                <c:pt idx="1586">
                  <c:v>12.29171510501434</c:v>
                </c:pt>
                <c:pt idx="1587">
                  <c:v>12.299465240641714</c:v>
                </c:pt>
                <c:pt idx="1588">
                  <c:v>12.307215376269086</c:v>
                </c:pt>
                <c:pt idx="1589">
                  <c:v>12.31496551189646</c:v>
                </c:pt>
                <c:pt idx="1590">
                  <c:v>12.322715647523834</c:v>
                </c:pt>
                <c:pt idx="1591">
                  <c:v>12.330465783151208</c:v>
                </c:pt>
                <c:pt idx="1592">
                  <c:v>12.33821591877858</c:v>
                </c:pt>
                <c:pt idx="1593">
                  <c:v>12.345966054405954</c:v>
                </c:pt>
                <c:pt idx="1594">
                  <c:v>12.353716190033328</c:v>
                </c:pt>
                <c:pt idx="1595">
                  <c:v>12.361466325660702</c:v>
                </c:pt>
                <c:pt idx="1596">
                  <c:v>12.369216461288074</c:v>
                </c:pt>
                <c:pt idx="1597">
                  <c:v>12.376966596915448</c:v>
                </c:pt>
                <c:pt idx="1598">
                  <c:v>12.384716732542822</c:v>
                </c:pt>
                <c:pt idx="1599">
                  <c:v>12.392466868170196</c:v>
                </c:pt>
                <c:pt idx="1600">
                  <c:v>12.400217003797568</c:v>
                </c:pt>
                <c:pt idx="1601">
                  <c:v>12.407967139424942</c:v>
                </c:pt>
                <c:pt idx="1602">
                  <c:v>12.415717275052316</c:v>
                </c:pt>
                <c:pt idx="1603">
                  <c:v>12.42346741067969</c:v>
                </c:pt>
                <c:pt idx="1604">
                  <c:v>12.431217546307062</c:v>
                </c:pt>
                <c:pt idx="1605">
                  <c:v>12.438967681934436</c:v>
                </c:pt>
                <c:pt idx="1606">
                  <c:v>12.44671781756181</c:v>
                </c:pt>
                <c:pt idx="1607">
                  <c:v>12.454467953189184</c:v>
                </c:pt>
                <c:pt idx="1608">
                  <c:v>12.462218088816556</c:v>
                </c:pt>
                <c:pt idx="1609">
                  <c:v>12.46996822444393</c:v>
                </c:pt>
                <c:pt idx="1610">
                  <c:v>12.477718360071304</c:v>
                </c:pt>
                <c:pt idx="1611">
                  <c:v>12.485468495698678</c:v>
                </c:pt>
                <c:pt idx="1612">
                  <c:v>12.49321863132605</c:v>
                </c:pt>
                <c:pt idx="1613">
                  <c:v>12.500968766953424</c:v>
                </c:pt>
                <c:pt idx="1614">
                  <c:v>12.508718902580798</c:v>
                </c:pt>
                <c:pt idx="1615">
                  <c:v>12.516469038208172</c:v>
                </c:pt>
                <c:pt idx="1616">
                  <c:v>12.524219173835544</c:v>
                </c:pt>
                <c:pt idx="1617">
                  <c:v>12.531969309462918</c:v>
                </c:pt>
                <c:pt idx="1618">
                  <c:v>12.539719445090292</c:v>
                </c:pt>
                <c:pt idx="1619">
                  <c:v>12.547469580717665</c:v>
                </c:pt>
                <c:pt idx="1620">
                  <c:v>12.555219716345038</c:v>
                </c:pt>
                <c:pt idx="1621">
                  <c:v>12.562969851972412</c:v>
                </c:pt>
                <c:pt idx="1622">
                  <c:v>12.570719987599785</c:v>
                </c:pt>
                <c:pt idx="1623">
                  <c:v>12.578470123227159</c:v>
                </c:pt>
                <c:pt idx="1624">
                  <c:v>12.586220258854532</c:v>
                </c:pt>
                <c:pt idx="1625">
                  <c:v>12.593970394481905</c:v>
                </c:pt>
                <c:pt idx="1626">
                  <c:v>12.601720530109279</c:v>
                </c:pt>
                <c:pt idx="1627">
                  <c:v>12.609470665736653</c:v>
                </c:pt>
                <c:pt idx="1628">
                  <c:v>12.617220801364025</c:v>
                </c:pt>
                <c:pt idx="1629">
                  <c:v>12.624970936991399</c:v>
                </c:pt>
                <c:pt idx="1630">
                  <c:v>12.632721072618773</c:v>
                </c:pt>
                <c:pt idx="1631">
                  <c:v>12.640471208246147</c:v>
                </c:pt>
                <c:pt idx="1632">
                  <c:v>12.648221343873519</c:v>
                </c:pt>
                <c:pt idx="1633">
                  <c:v>12.655971479500893</c:v>
                </c:pt>
                <c:pt idx="1634">
                  <c:v>12.663721615128267</c:v>
                </c:pt>
                <c:pt idx="1635">
                  <c:v>12.671471750755641</c:v>
                </c:pt>
                <c:pt idx="1636">
                  <c:v>12.679221886383013</c:v>
                </c:pt>
                <c:pt idx="1637">
                  <c:v>12.686972022010387</c:v>
                </c:pt>
                <c:pt idx="1638">
                  <c:v>12.694722157637761</c:v>
                </c:pt>
                <c:pt idx="1639">
                  <c:v>12.702472293265135</c:v>
                </c:pt>
                <c:pt idx="1640">
                  <c:v>12.710222428892507</c:v>
                </c:pt>
                <c:pt idx="1641">
                  <c:v>12.717972564519881</c:v>
                </c:pt>
                <c:pt idx="1642">
                  <c:v>12.725722700147255</c:v>
                </c:pt>
                <c:pt idx="1643">
                  <c:v>12.733472835774629</c:v>
                </c:pt>
                <c:pt idx="1644">
                  <c:v>12.741222971402001</c:v>
                </c:pt>
                <c:pt idx="1645">
                  <c:v>12.748973107029375</c:v>
                </c:pt>
                <c:pt idx="1646">
                  <c:v>12.756723242656749</c:v>
                </c:pt>
                <c:pt idx="1647">
                  <c:v>12.764473378284123</c:v>
                </c:pt>
                <c:pt idx="1648">
                  <c:v>12.772223513911495</c:v>
                </c:pt>
                <c:pt idx="1649">
                  <c:v>12.779973649538869</c:v>
                </c:pt>
                <c:pt idx="1650">
                  <c:v>12.787723785166243</c:v>
                </c:pt>
                <c:pt idx="1651">
                  <c:v>12.795473920793617</c:v>
                </c:pt>
                <c:pt idx="1652">
                  <c:v>12.803224056420989</c:v>
                </c:pt>
                <c:pt idx="1653">
                  <c:v>12.810974192048363</c:v>
                </c:pt>
                <c:pt idx="1654">
                  <c:v>12.818724327675737</c:v>
                </c:pt>
                <c:pt idx="1655">
                  <c:v>12.826474463303111</c:v>
                </c:pt>
                <c:pt idx="1656">
                  <c:v>12.834224598930483</c:v>
                </c:pt>
                <c:pt idx="1657">
                  <c:v>12.841974734557857</c:v>
                </c:pt>
                <c:pt idx="1658">
                  <c:v>12.849724870185231</c:v>
                </c:pt>
                <c:pt idx="1659">
                  <c:v>12.857475005812605</c:v>
                </c:pt>
                <c:pt idx="1660">
                  <c:v>12.865225141439977</c:v>
                </c:pt>
                <c:pt idx="1661">
                  <c:v>12.872975277067351</c:v>
                </c:pt>
                <c:pt idx="1662">
                  <c:v>12.880725412694725</c:v>
                </c:pt>
                <c:pt idx="1663">
                  <c:v>12.888475548322099</c:v>
                </c:pt>
                <c:pt idx="1664">
                  <c:v>12.896225683949471</c:v>
                </c:pt>
                <c:pt idx="1665">
                  <c:v>12.903975819576845</c:v>
                </c:pt>
                <c:pt idx="1666">
                  <c:v>12.911725955204219</c:v>
                </c:pt>
                <c:pt idx="1667">
                  <c:v>12.919476090831592</c:v>
                </c:pt>
                <c:pt idx="1668">
                  <c:v>12.927226226458965</c:v>
                </c:pt>
                <c:pt idx="1669">
                  <c:v>12.934976362086338</c:v>
                </c:pt>
                <c:pt idx="1670">
                  <c:v>12.942726497713712</c:v>
                </c:pt>
                <c:pt idx="1671">
                  <c:v>12.950476633341086</c:v>
                </c:pt>
                <c:pt idx="1672">
                  <c:v>12.958226768968458</c:v>
                </c:pt>
                <c:pt idx="1673">
                  <c:v>12.965976904595832</c:v>
                </c:pt>
                <c:pt idx="1674">
                  <c:v>12.973727040223206</c:v>
                </c:pt>
                <c:pt idx="1675">
                  <c:v>12.98147717585058</c:v>
                </c:pt>
                <c:pt idx="1676">
                  <c:v>12.989227311477952</c:v>
                </c:pt>
                <c:pt idx="1677">
                  <c:v>12.996977447105326</c:v>
                </c:pt>
                <c:pt idx="1678">
                  <c:v>13.0047275827327</c:v>
                </c:pt>
                <c:pt idx="1679">
                  <c:v>13.012477718360074</c:v>
                </c:pt>
                <c:pt idx="1680">
                  <c:v>13.020227853987446</c:v>
                </c:pt>
                <c:pt idx="1681">
                  <c:v>13.02797798961482</c:v>
                </c:pt>
                <c:pt idx="1682">
                  <c:v>13.035728125242194</c:v>
                </c:pt>
                <c:pt idx="1683">
                  <c:v>13.043478260869568</c:v>
                </c:pt>
                <c:pt idx="1684">
                  <c:v>13.05122839649694</c:v>
                </c:pt>
                <c:pt idx="1685">
                  <c:v>13.058978532124314</c:v>
                </c:pt>
                <c:pt idx="1686">
                  <c:v>13.066728667751688</c:v>
                </c:pt>
                <c:pt idx="1687">
                  <c:v>13.074478803379062</c:v>
                </c:pt>
                <c:pt idx="1688">
                  <c:v>13.082228939006434</c:v>
                </c:pt>
                <c:pt idx="1689">
                  <c:v>13.089979074633808</c:v>
                </c:pt>
                <c:pt idx="1690">
                  <c:v>13.097729210261182</c:v>
                </c:pt>
                <c:pt idx="1691">
                  <c:v>13.105479345888556</c:v>
                </c:pt>
                <c:pt idx="1692">
                  <c:v>13.113229481515928</c:v>
                </c:pt>
                <c:pt idx="1693">
                  <c:v>13.120979617143302</c:v>
                </c:pt>
                <c:pt idx="1694">
                  <c:v>13.128729752770676</c:v>
                </c:pt>
                <c:pt idx="1695">
                  <c:v>13.13647988839805</c:v>
                </c:pt>
                <c:pt idx="1696">
                  <c:v>13.144230024025422</c:v>
                </c:pt>
                <c:pt idx="1697">
                  <c:v>13.151980159652796</c:v>
                </c:pt>
                <c:pt idx="1698">
                  <c:v>13.15973029528017</c:v>
                </c:pt>
                <c:pt idx="1699">
                  <c:v>13.167480430907544</c:v>
                </c:pt>
                <c:pt idx="1700">
                  <c:v>13.175230566534916</c:v>
                </c:pt>
                <c:pt idx="1701">
                  <c:v>13.18298070216229</c:v>
                </c:pt>
                <c:pt idx="1702">
                  <c:v>13.190730837789664</c:v>
                </c:pt>
                <c:pt idx="1703">
                  <c:v>13.198480973417038</c:v>
                </c:pt>
                <c:pt idx="1704">
                  <c:v>13.20623110904441</c:v>
                </c:pt>
                <c:pt idx="1705">
                  <c:v>13.213981244671784</c:v>
                </c:pt>
                <c:pt idx="1706">
                  <c:v>13.221731380299158</c:v>
                </c:pt>
                <c:pt idx="1707">
                  <c:v>13.229481515926532</c:v>
                </c:pt>
                <c:pt idx="1708">
                  <c:v>13.237231651553905</c:v>
                </c:pt>
                <c:pt idx="1709">
                  <c:v>13.244981787181278</c:v>
                </c:pt>
                <c:pt idx="1710">
                  <c:v>13.252731922808652</c:v>
                </c:pt>
                <c:pt idx="1711">
                  <c:v>13.260482058436025</c:v>
                </c:pt>
                <c:pt idx="1712">
                  <c:v>13.268232194063399</c:v>
                </c:pt>
                <c:pt idx="1713">
                  <c:v>13.275982329690772</c:v>
                </c:pt>
                <c:pt idx="1714">
                  <c:v>13.283732465318145</c:v>
                </c:pt>
                <c:pt idx="1715">
                  <c:v>13.291482600945519</c:v>
                </c:pt>
                <c:pt idx="1716">
                  <c:v>13.299232736572893</c:v>
                </c:pt>
                <c:pt idx="1717">
                  <c:v>13.306982872200265</c:v>
                </c:pt>
                <c:pt idx="1718">
                  <c:v>13.314733007827639</c:v>
                </c:pt>
                <c:pt idx="1719">
                  <c:v>13.322483143455013</c:v>
                </c:pt>
                <c:pt idx="1720">
                  <c:v>13.330233279082387</c:v>
                </c:pt>
                <c:pt idx="1721">
                  <c:v>13.337983414709759</c:v>
                </c:pt>
                <c:pt idx="1722">
                  <c:v>13.345733550337133</c:v>
                </c:pt>
                <c:pt idx="1723">
                  <c:v>13.353483685964507</c:v>
                </c:pt>
                <c:pt idx="1724">
                  <c:v>13.361233821591881</c:v>
                </c:pt>
                <c:pt idx="1725">
                  <c:v>13.368983957219253</c:v>
                </c:pt>
                <c:pt idx="1726">
                  <c:v>13.376734092846627</c:v>
                </c:pt>
                <c:pt idx="1727">
                  <c:v>13.384484228474001</c:v>
                </c:pt>
                <c:pt idx="1728">
                  <c:v>13.392234364101375</c:v>
                </c:pt>
                <c:pt idx="1729">
                  <c:v>13.399984499728747</c:v>
                </c:pt>
                <c:pt idx="1730">
                  <c:v>13.407734635356121</c:v>
                </c:pt>
                <c:pt idx="1731">
                  <c:v>13.415484770983495</c:v>
                </c:pt>
                <c:pt idx="1732">
                  <c:v>13.423234906610869</c:v>
                </c:pt>
                <c:pt idx="1733">
                  <c:v>13.430985042238241</c:v>
                </c:pt>
                <c:pt idx="1734">
                  <c:v>13.438735177865615</c:v>
                </c:pt>
                <c:pt idx="1735">
                  <c:v>13.446485313492989</c:v>
                </c:pt>
                <c:pt idx="1736">
                  <c:v>13.454235449120363</c:v>
                </c:pt>
                <c:pt idx="1737">
                  <c:v>13.461985584747735</c:v>
                </c:pt>
                <c:pt idx="1738">
                  <c:v>13.469735720375109</c:v>
                </c:pt>
                <c:pt idx="1739">
                  <c:v>13.477485856002483</c:v>
                </c:pt>
                <c:pt idx="1740">
                  <c:v>13.485235991629857</c:v>
                </c:pt>
                <c:pt idx="1741">
                  <c:v>13.492986127257229</c:v>
                </c:pt>
                <c:pt idx="1742">
                  <c:v>13.500736262884603</c:v>
                </c:pt>
                <c:pt idx="1743">
                  <c:v>13.508486398511977</c:v>
                </c:pt>
                <c:pt idx="1744">
                  <c:v>13.516236534139351</c:v>
                </c:pt>
                <c:pt idx="1745">
                  <c:v>13.523986669766723</c:v>
                </c:pt>
                <c:pt idx="1746">
                  <c:v>13.531736805394097</c:v>
                </c:pt>
                <c:pt idx="1747">
                  <c:v>13.539486941021471</c:v>
                </c:pt>
                <c:pt idx="1748">
                  <c:v>13.547237076648845</c:v>
                </c:pt>
                <c:pt idx="1749">
                  <c:v>13.554987212276217</c:v>
                </c:pt>
                <c:pt idx="1750">
                  <c:v>13.562737347903591</c:v>
                </c:pt>
                <c:pt idx="1751">
                  <c:v>13.570487483530965</c:v>
                </c:pt>
                <c:pt idx="1752">
                  <c:v>13.578237619158338</c:v>
                </c:pt>
                <c:pt idx="1753">
                  <c:v>13.585987754785711</c:v>
                </c:pt>
                <c:pt idx="1754">
                  <c:v>13.593737890413085</c:v>
                </c:pt>
                <c:pt idx="1755">
                  <c:v>13.601488026040458</c:v>
                </c:pt>
                <c:pt idx="1756">
                  <c:v>13.609238161667832</c:v>
                </c:pt>
                <c:pt idx="1757">
                  <c:v>13.616988297295205</c:v>
                </c:pt>
                <c:pt idx="1758">
                  <c:v>13.624738432922578</c:v>
                </c:pt>
                <c:pt idx="1759">
                  <c:v>13.632488568549952</c:v>
                </c:pt>
                <c:pt idx="1760">
                  <c:v>13.640238704177326</c:v>
                </c:pt>
                <c:pt idx="1761">
                  <c:v>13.647988839804698</c:v>
                </c:pt>
                <c:pt idx="1762">
                  <c:v>13.655738975432072</c:v>
                </c:pt>
                <c:pt idx="1763">
                  <c:v>13.663489111059446</c:v>
                </c:pt>
                <c:pt idx="1764">
                  <c:v>13.67123924668682</c:v>
                </c:pt>
                <c:pt idx="1765">
                  <c:v>13.678989382314192</c:v>
                </c:pt>
                <c:pt idx="1766">
                  <c:v>13.686739517941566</c:v>
                </c:pt>
                <c:pt idx="1767">
                  <c:v>13.69448965356894</c:v>
                </c:pt>
                <c:pt idx="1768">
                  <c:v>13.702239789196314</c:v>
                </c:pt>
                <c:pt idx="1769">
                  <c:v>13.709989924823686</c:v>
                </c:pt>
                <c:pt idx="1770">
                  <c:v>13.71774006045106</c:v>
                </c:pt>
                <c:pt idx="1771">
                  <c:v>13.725490196078434</c:v>
                </c:pt>
                <c:pt idx="1772">
                  <c:v>13.733240331705808</c:v>
                </c:pt>
                <c:pt idx="1773">
                  <c:v>13.74099046733318</c:v>
                </c:pt>
                <c:pt idx="1774">
                  <c:v>13.748740602960554</c:v>
                </c:pt>
                <c:pt idx="1775">
                  <c:v>13.756490738587928</c:v>
                </c:pt>
                <c:pt idx="1776">
                  <c:v>13.764240874215302</c:v>
                </c:pt>
                <c:pt idx="1777">
                  <c:v>13.771991009842674</c:v>
                </c:pt>
                <c:pt idx="1778">
                  <c:v>13.779741145470048</c:v>
                </c:pt>
                <c:pt idx="1779">
                  <c:v>13.787491281097422</c:v>
                </c:pt>
                <c:pt idx="1780">
                  <c:v>13.795241416724796</c:v>
                </c:pt>
                <c:pt idx="1781">
                  <c:v>13.802991552352168</c:v>
                </c:pt>
                <c:pt idx="1782">
                  <c:v>13.810741687979542</c:v>
                </c:pt>
                <c:pt idx="1783">
                  <c:v>13.818491823606916</c:v>
                </c:pt>
                <c:pt idx="1784">
                  <c:v>13.82624195923429</c:v>
                </c:pt>
                <c:pt idx="1785">
                  <c:v>13.833992094861662</c:v>
                </c:pt>
                <c:pt idx="1786">
                  <c:v>13.841742230489036</c:v>
                </c:pt>
                <c:pt idx="1787">
                  <c:v>13.84949236611641</c:v>
                </c:pt>
                <c:pt idx="1788">
                  <c:v>13.857242501743784</c:v>
                </c:pt>
                <c:pt idx="1789">
                  <c:v>13.864992637371156</c:v>
                </c:pt>
                <c:pt idx="1790">
                  <c:v>13.87274277299853</c:v>
                </c:pt>
                <c:pt idx="1791">
                  <c:v>13.880492908625904</c:v>
                </c:pt>
                <c:pt idx="1792">
                  <c:v>13.888243044253278</c:v>
                </c:pt>
                <c:pt idx="1793">
                  <c:v>13.89599317988065</c:v>
                </c:pt>
                <c:pt idx="1794">
                  <c:v>13.903743315508024</c:v>
                </c:pt>
                <c:pt idx="1795">
                  <c:v>13.911493451135398</c:v>
                </c:pt>
                <c:pt idx="1796">
                  <c:v>13.919243586762772</c:v>
                </c:pt>
                <c:pt idx="1797">
                  <c:v>13.926993722390144</c:v>
                </c:pt>
                <c:pt idx="1798">
                  <c:v>13.934743858017518</c:v>
                </c:pt>
                <c:pt idx="1799">
                  <c:v>13.942493993644892</c:v>
                </c:pt>
                <c:pt idx="1800">
                  <c:v>13.950244129272265</c:v>
                </c:pt>
                <c:pt idx="1801">
                  <c:v>13.957994264899638</c:v>
                </c:pt>
                <c:pt idx="1802">
                  <c:v>13.965744400527011</c:v>
                </c:pt>
                <c:pt idx="1803">
                  <c:v>13.973494536154385</c:v>
                </c:pt>
                <c:pt idx="1804">
                  <c:v>13.981244671781759</c:v>
                </c:pt>
                <c:pt idx="1805">
                  <c:v>13.988994807409131</c:v>
                </c:pt>
                <c:pt idx="1806">
                  <c:v>13.996744943036505</c:v>
                </c:pt>
                <c:pt idx="1807">
                  <c:v>14.004495078663879</c:v>
                </c:pt>
                <c:pt idx="1808">
                  <c:v>14.012245214291253</c:v>
                </c:pt>
                <c:pt idx="1809">
                  <c:v>14.019995349918625</c:v>
                </c:pt>
                <c:pt idx="1810">
                  <c:v>14.027745485545999</c:v>
                </c:pt>
                <c:pt idx="1811">
                  <c:v>14.035495621173373</c:v>
                </c:pt>
                <c:pt idx="1812">
                  <c:v>14.043245756800747</c:v>
                </c:pt>
                <c:pt idx="1813">
                  <c:v>14.050995892428119</c:v>
                </c:pt>
                <c:pt idx="1814">
                  <c:v>14.058746028055493</c:v>
                </c:pt>
                <c:pt idx="1815">
                  <c:v>14.066496163682867</c:v>
                </c:pt>
                <c:pt idx="1816">
                  <c:v>14.074246299310241</c:v>
                </c:pt>
                <c:pt idx="1817">
                  <c:v>14.081996434937613</c:v>
                </c:pt>
                <c:pt idx="1818">
                  <c:v>14.089746570564987</c:v>
                </c:pt>
                <c:pt idx="1819">
                  <c:v>14.097496706192361</c:v>
                </c:pt>
                <c:pt idx="1820">
                  <c:v>14.105246841819735</c:v>
                </c:pt>
                <c:pt idx="1821">
                  <c:v>14.112996977447107</c:v>
                </c:pt>
                <c:pt idx="1822">
                  <c:v>14.120747113074481</c:v>
                </c:pt>
                <c:pt idx="1823">
                  <c:v>14.128497248701855</c:v>
                </c:pt>
                <c:pt idx="1824">
                  <c:v>14.136247384329229</c:v>
                </c:pt>
                <c:pt idx="1825">
                  <c:v>14.143997519956601</c:v>
                </c:pt>
                <c:pt idx="1826">
                  <c:v>14.151747655583975</c:v>
                </c:pt>
                <c:pt idx="1827">
                  <c:v>14.159497791211349</c:v>
                </c:pt>
                <c:pt idx="1828">
                  <c:v>14.167247926838723</c:v>
                </c:pt>
                <c:pt idx="1829">
                  <c:v>14.174998062466095</c:v>
                </c:pt>
                <c:pt idx="1830">
                  <c:v>14.182748198093469</c:v>
                </c:pt>
                <c:pt idx="1831">
                  <c:v>14.190498333720843</c:v>
                </c:pt>
                <c:pt idx="1832">
                  <c:v>14.198248469348217</c:v>
                </c:pt>
                <c:pt idx="1833">
                  <c:v>14.205998604975589</c:v>
                </c:pt>
                <c:pt idx="1834">
                  <c:v>14.213748740602963</c:v>
                </c:pt>
                <c:pt idx="1835">
                  <c:v>14.221498876230337</c:v>
                </c:pt>
                <c:pt idx="1836">
                  <c:v>14.229249011857711</c:v>
                </c:pt>
                <c:pt idx="1837">
                  <c:v>14.236999147485083</c:v>
                </c:pt>
                <c:pt idx="1838">
                  <c:v>14.244749283112457</c:v>
                </c:pt>
                <c:pt idx="1839">
                  <c:v>14.252499418739831</c:v>
                </c:pt>
                <c:pt idx="1840">
                  <c:v>14.260249554367205</c:v>
                </c:pt>
                <c:pt idx="1841">
                  <c:v>14.267999689994577</c:v>
                </c:pt>
                <c:pt idx="1842">
                  <c:v>14.275749825621951</c:v>
                </c:pt>
                <c:pt idx="1843">
                  <c:v>14.283499961249325</c:v>
                </c:pt>
                <c:pt idx="1844">
                  <c:v>14.291250096876698</c:v>
                </c:pt>
                <c:pt idx="1845">
                  <c:v>14.299000232504071</c:v>
                </c:pt>
                <c:pt idx="1846">
                  <c:v>14.306750368131445</c:v>
                </c:pt>
                <c:pt idx="1847">
                  <c:v>14.314500503758818</c:v>
                </c:pt>
                <c:pt idx="1848">
                  <c:v>14.322250639386192</c:v>
                </c:pt>
                <c:pt idx="1849">
                  <c:v>14.330000775013565</c:v>
                </c:pt>
                <c:pt idx="1850">
                  <c:v>14.337750910640938</c:v>
                </c:pt>
                <c:pt idx="1851">
                  <c:v>14.345501046268312</c:v>
                </c:pt>
                <c:pt idx="1852">
                  <c:v>14.353251181895686</c:v>
                </c:pt>
                <c:pt idx="1853">
                  <c:v>14.361001317523058</c:v>
                </c:pt>
                <c:pt idx="1854">
                  <c:v>14.368751453150432</c:v>
                </c:pt>
                <c:pt idx="1855">
                  <c:v>14.376501588777806</c:v>
                </c:pt>
                <c:pt idx="1856">
                  <c:v>14.38425172440518</c:v>
                </c:pt>
                <c:pt idx="1857">
                  <c:v>14.392001860032552</c:v>
                </c:pt>
                <c:pt idx="1858">
                  <c:v>14.399751995659926</c:v>
                </c:pt>
                <c:pt idx="1859">
                  <c:v>14.4075021312873</c:v>
                </c:pt>
                <c:pt idx="1860">
                  <c:v>14.415252266914674</c:v>
                </c:pt>
                <c:pt idx="1861">
                  <c:v>14.423002402542046</c:v>
                </c:pt>
                <c:pt idx="1862">
                  <c:v>14.43075253816942</c:v>
                </c:pt>
                <c:pt idx="1863">
                  <c:v>14.438502673796794</c:v>
                </c:pt>
                <c:pt idx="1864">
                  <c:v>14.446252809424168</c:v>
                </c:pt>
                <c:pt idx="1865">
                  <c:v>14.45400294505154</c:v>
                </c:pt>
                <c:pt idx="1866">
                  <c:v>14.461753080678914</c:v>
                </c:pt>
                <c:pt idx="1867">
                  <c:v>14.469503216306288</c:v>
                </c:pt>
                <c:pt idx="1868">
                  <c:v>14.477253351933662</c:v>
                </c:pt>
                <c:pt idx="1869">
                  <c:v>14.485003487561034</c:v>
                </c:pt>
                <c:pt idx="1870">
                  <c:v>14.492753623188408</c:v>
                </c:pt>
                <c:pt idx="1871">
                  <c:v>14.500503758815782</c:v>
                </c:pt>
                <c:pt idx="1872">
                  <c:v>14.508253894443156</c:v>
                </c:pt>
                <c:pt idx="1873">
                  <c:v>14.516004030070528</c:v>
                </c:pt>
                <c:pt idx="1874">
                  <c:v>14.523754165697902</c:v>
                </c:pt>
                <c:pt idx="1875">
                  <c:v>14.531504301325276</c:v>
                </c:pt>
                <c:pt idx="1876">
                  <c:v>14.53925443695265</c:v>
                </c:pt>
                <c:pt idx="1877">
                  <c:v>14.547004572580022</c:v>
                </c:pt>
                <c:pt idx="1878">
                  <c:v>14.554754708207396</c:v>
                </c:pt>
                <c:pt idx="1879">
                  <c:v>14.56250484383477</c:v>
                </c:pt>
                <c:pt idx="1880">
                  <c:v>14.570254979462144</c:v>
                </c:pt>
                <c:pt idx="1881">
                  <c:v>14.578005115089518</c:v>
                </c:pt>
                <c:pt idx="1882">
                  <c:v>14.58575525071689</c:v>
                </c:pt>
                <c:pt idx="1883">
                  <c:v>14.593505386344264</c:v>
                </c:pt>
                <c:pt idx="1884">
                  <c:v>14.601255521971638</c:v>
                </c:pt>
                <c:pt idx="1885">
                  <c:v>14.609005657599011</c:v>
                </c:pt>
                <c:pt idx="1886">
                  <c:v>14.616755793226384</c:v>
                </c:pt>
                <c:pt idx="1887">
                  <c:v>14.624505928853758</c:v>
                </c:pt>
                <c:pt idx="1888">
                  <c:v>14.632256064481131</c:v>
                </c:pt>
                <c:pt idx="1889">
                  <c:v>14.640006200108505</c:v>
                </c:pt>
                <c:pt idx="1890">
                  <c:v>14.647756335735878</c:v>
                </c:pt>
                <c:pt idx="1891">
                  <c:v>14.655506471363251</c:v>
                </c:pt>
                <c:pt idx="1892">
                  <c:v>14.663256606990625</c:v>
                </c:pt>
                <c:pt idx="1893">
                  <c:v>14.671006742617999</c:v>
                </c:pt>
                <c:pt idx="1894">
                  <c:v>14.678756878245371</c:v>
                </c:pt>
                <c:pt idx="1895">
                  <c:v>14.686507013872745</c:v>
                </c:pt>
                <c:pt idx="1896">
                  <c:v>14.694257149500119</c:v>
                </c:pt>
                <c:pt idx="1897">
                  <c:v>14.702007285127493</c:v>
                </c:pt>
                <c:pt idx="1898">
                  <c:v>14.709757420754865</c:v>
                </c:pt>
                <c:pt idx="1899">
                  <c:v>14.717507556382239</c:v>
                </c:pt>
                <c:pt idx="1900">
                  <c:v>14.725257692009613</c:v>
                </c:pt>
                <c:pt idx="1901">
                  <c:v>14.733007827636987</c:v>
                </c:pt>
                <c:pt idx="1902">
                  <c:v>14.740757963264359</c:v>
                </c:pt>
                <c:pt idx="1903">
                  <c:v>14.748508098891733</c:v>
                </c:pt>
                <c:pt idx="1904">
                  <c:v>14.756258234519107</c:v>
                </c:pt>
                <c:pt idx="1905">
                  <c:v>14.764008370146481</c:v>
                </c:pt>
                <c:pt idx="1906">
                  <c:v>14.771758505773853</c:v>
                </c:pt>
                <c:pt idx="1907">
                  <c:v>14.779508641401227</c:v>
                </c:pt>
                <c:pt idx="1908">
                  <c:v>14.787258777028601</c:v>
                </c:pt>
                <c:pt idx="1909">
                  <c:v>14.795008912655975</c:v>
                </c:pt>
                <c:pt idx="1910">
                  <c:v>14.802759048283347</c:v>
                </c:pt>
                <c:pt idx="1911">
                  <c:v>14.810509183910721</c:v>
                </c:pt>
                <c:pt idx="1912">
                  <c:v>14.818259319538095</c:v>
                </c:pt>
                <c:pt idx="1913">
                  <c:v>14.826009455165469</c:v>
                </c:pt>
                <c:pt idx="1914">
                  <c:v>14.833759590792841</c:v>
                </c:pt>
                <c:pt idx="1915">
                  <c:v>14.841509726420215</c:v>
                </c:pt>
                <c:pt idx="1916">
                  <c:v>14.849259862047589</c:v>
                </c:pt>
                <c:pt idx="1917">
                  <c:v>14.857009997674963</c:v>
                </c:pt>
                <c:pt idx="1918">
                  <c:v>14.864760133302335</c:v>
                </c:pt>
                <c:pt idx="1919">
                  <c:v>14.872510268929709</c:v>
                </c:pt>
                <c:pt idx="1920">
                  <c:v>14.880260404557083</c:v>
                </c:pt>
                <c:pt idx="1921">
                  <c:v>14.888010540184457</c:v>
                </c:pt>
                <c:pt idx="1922">
                  <c:v>14.895760675811829</c:v>
                </c:pt>
                <c:pt idx="1923">
                  <c:v>14.903510811439203</c:v>
                </c:pt>
                <c:pt idx="1924">
                  <c:v>14.911260947066577</c:v>
                </c:pt>
                <c:pt idx="1925">
                  <c:v>14.919011082693951</c:v>
                </c:pt>
                <c:pt idx="1926">
                  <c:v>14.926761218321323</c:v>
                </c:pt>
                <c:pt idx="1927">
                  <c:v>14.934511353948697</c:v>
                </c:pt>
                <c:pt idx="1928">
                  <c:v>14.942261489576071</c:v>
                </c:pt>
                <c:pt idx="1929">
                  <c:v>14.950011625203445</c:v>
                </c:pt>
                <c:pt idx="1930">
                  <c:v>14.957761760830817</c:v>
                </c:pt>
                <c:pt idx="1931">
                  <c:v>14.965511896458191</c:v>
                </c:pt>
                <c:pt idx="1932">
                  <c:v>14.973262032085564</c:v>
                </c:pt>
                <c:pt idx="1933">
                  <c:v>14.981012167712938</c:v>
                </c:pt>
                <c:pt idx="1934">
                  <c:v>14.988762303340311</c:v>
                </c:pt>
                <c:pt idx="1935">
                  <c:v>14.996512438967684</c:v>
                </c:pt>
                <c:pt idx="1936">
                  <c:v>15.004262574595058</c:v>
                </c:pt>
                <c:pt idx="1937">
                  <c:v>15.012012710222432</c:v>
                </c:pt>
                <c:pt idx="1938">
                  <c:v>15.019762845849804</c:v>
                </c:pt>
                <c:pt idx="1939">
                  <c:v>15.027512981477178</c:v>
                </c:pt>
                <c:pt idx="1940">
                  <c:v>15.035263117104552</c:v>
                </c:pt>
                <c:pt idx="1941">
                  <c:v>15.043013252731926</c:v>
                </c:pt>
                <c:pt idx="1942">
                  <c:v>15.050763388359298</c:v>
                </c:pt>
                <c:pt idx="1943">
                  <c:v>15.058513523986672</c:v>
                </c:pt>
                <c:pt idx="1944">
                  <c:v>15.066263659614046</c:v>
                </c:pt>
                <c:pt idx="1945">
                  <c:v>15.07401379524142</c:v>
                </c:pt>
                <c:pt idx="1946">
                  <c:v>15.081763930868792</c:v>
                </c:pt>
                <c:pt idx="1947">
                  <c:v>15.089514066496166</c:v>
                </c:pt>
                <c:pt idx="1948">
                  <c:v>15.09726420212354</c:v>
                </c:pt>
                <c:pt idx="1949">
                  <c:v>15.105014337750914</c:v>
                </c:pt>
                <c:pt idx="1950">
                  <c:v>15.112764473378286</c:v>
                </c:pt>
                <c:pt idx="1951">
                  <c:v>15.12051460900566</c:v>
                </c:pt>
                <c:pt idx="1952">
                  <c:v>15.128264744633034</c:v>
                </c:pt>
                <c:pt idx="1953">
                  <c:v>15.136014880260408</c:v>
                </c:pt>
                <c:pt idx="1954">
                  <c:v>15.14376501588778</c:v>
                </c:pt>
                <c:pt idx="1955">
                  <c:v>15.151515151515154</c:v>
                </c:pt>
                <c:pt idx="1956">
                  <c:v>15.159265287142528</c:v>
                </c:pt>
                <c:pt idx="1957">
                  <c:v>15.167015422769902</c:v>
                </c:pt>
                <c:pt idx="1958">
                  <c:v>15.174765558397274</c:v>
                </c:pt>
                <c:pt idx="1959">
                  <c:v>15.182515694024648</c:v>
                </c:pt>
                <c:pt idx="1960">
                  <c:v>15.190265829652022</c:v>
                </c:pt>
                <c:pt idx="1961">
                  <c:v>15.198015965279396</c:v>
                </c:pt>
                <c:pt idx="1962">
                  <c:v>15.205766100906768</c:v>
                </c:pt>
                <c:pt idx="1963">
                  <c:v>15.213516236534142</c:v>
                </c:pt>
                <c:pt idx="1964">
                  <c:v>15.221266372161516</c:v>
                </c:pt>
                <c:pt idx="1965">
                  <c:v>15.22901650778889</c:v>
                </c:pt>
                <c:pt idx="1966">
                  <c:v>15.236766643416262</c:v>
                </c:pt>
                <c:pt idx="1967">
                  <c:v>15.244516779043636</c:v>
                </c:pt>
                <c:pt idx="1968">
                  <c:v>15.25226691467101</c:v>
                </c:pt>
                <c:pt idx="1969">
                  <c:v>15.260017050298384</c:v>
                </c:pt>
                <c:pt idx="1970">
                  <c:v>15.267767185925756</c:v>
                </c:pt>
                <c:pt idx="1971">
                  <c:v>15.27551732155313</c:v>
                </c:pt>
                <c:pt idx="1972">
                  <c:v>15.283267457180504</c:v>
                </c:pt>
                <c:pt idx="1973">
                  <c:v>15.291017592807878</c:v>
                </c:pt>
                <c:pt idx="1974">
                  <c:v>15.29876772843525</c:v>
                </c:pt>
                <c:pt idx="1975">
                  <c:v>15.306517864062624</c:v>
                </c:pt>
                <c:pt idx="1976">
                  <c:v>15.314267999689998</c:v>
                </c:pt>
                <c:pt idx="1977">
                  <c:v>15.322018135317371</c:v>
                </c:pt>
                <c:pt idx="1978">
                  <c:v>15.329768270944744</c:v>
                </c:pt>
                <c:pt idx="1979">
                  <c:v>15.337518406572118</c:v>
                </c:pt>
                <c:pt idx="1980">
                  <c:v>15.345268542199491</c:v>
                </c:pt>
                <c:pt idx="1981">
                  <c:v>15.353018677826865</c:v>
                </c:pt>
                <c:pt idx="1982">
                  <c:v>15.360768813454238</c:v>
                </c:pt>
                <c:pt idx="1983">
                  <c:v>15.368518949081611</c:v>
                </c:pt>
                <c:pt idx="1984">
                  <c:v>15.376269084708985</c:v>
                </c:pt>
                <c:pt idx="1985">
                  <c:v>15.384019220336359</c:v>
                </c:pt>
                <c:pt idx="1986">
                  <c:v>15.391769355963731</c:v>
                </c:pt>
                <c:pt idx="1987">
                  <c:v>15.399519491591105</c:v>
                </c:pt>
                <c:pt idx="1988">
                  <c:v>15.407269627218479</c:v>
                </c:pt>
                <c:pt idx="1989">
                  <c:v>15.415019762845853</c:v>
                </c:pt>
                <c:pt idx="1990">
                  <c:v>15.422769898473225</c:v>
                </c:pt>
                <c:pt idx="1991">
                  <c:v>15.430520034100599</c:v>
                </c:pt>
                <c:pt idx="1992">
                  <c:v>15.438270169727973</c:v>
                </c:pt>
                <c:pt idx="1993">
                  <c:v>15.446020305355347</c:v>
                </c:pt>
                <c:pt idx="1994">
                  <c:v>15.453770440982719</c:v>
                </c:pt>
                <c:pt idx="1995">
                  <c:v>15.461520576610093</c:v>
                </c:pt>
                <c:pt idx="1996">
                  <c:v>15.469270712237467</c:v>
                </c:pt>
                <c:pt idx="1997">
                  <c:v>15.477020847864841</c:v>
                </c:pt>
                <c:pt idx="1998">
                  <c:v>15.484770983492213</c:v>
                </c:pt>
                <c:pt idx="1999">
                  <c:v>15.492521119119587</c:v>
                </c:pt>
                <c:pt idx="2000">
                  <c:v>15.500271254746961</c:v>
                </c:pt>
                <c:pt idx="2001">
                  <c:v>15.508021390374335</c:v>
                </c:pt>
                <c:pt idx="2002">
                  <c:v>15.515771526001707</c:v>
                </c:pt>
                <c:pt idx="2003">
                  <c:v>15.523521661629081</c:v>
                </c:pt>
                <c:pt idx="2004">
                  <c:v>15.531271797256455</c:v>
                </c:pt>
                <c:pt idx="2005">
                  <c:v>15.539021932883829</c:v>
                </c:pt>
                <c:pt idx="2006">
                  <c:v>15.546772068511201</c:v>
                </c:pt>
                <c:pt idx="2007">
                  <c:v>15.554522204138575</c:v>
                </c:pt>
                <c:pt idx="2008">
                  <c:v>15.562272339765949</c:v>
                </c:pt>
                <c:pt idx="2009">
                  <c:v>15.570022475393323</c:v>
                </c:pt>
                <c:pt idx="2010">
                  <c:v>15.577772611020695</c:v>
                </c:pt>
                <c:pt idx="2011">
                  <c:v>15.585522746648069</c:v>
                </c:pt>
                <c:pt idx="2012">
                  <c:v>15.593272882275443</c:v>
                </c:pt>
                <c:pt idx="2013">
                  <c:v>15.601023017902817</c:v>
                </c:pt>
                <c:pt idx="2014">
                  <c:v>15.608773153530189</c:v>
                </c:pt>
                <c:pt idx="2015">
                  <c:v>15.616523289157563</c:v>
                </c:pt>
                <c:pt idx="2016">
                  <c:v>15.624273424784937</c:v>
                </c:pt>
                <c:pt idx="2017">
                  <c:v>15.632023560412311</c:v>
                </c:pt>
                <c:pt idx="2018">
                  <c:v>15.639773696039683</c:v>
                </c:pt>
                <c:pt idx="2019">
                  <c:v>15.647523831667057</c:v>
                </c:pt>
                <c:pt idx="2020">
                  <c:v>15.655273967294431</c:v>
                </c:pt>
                <c:pt idx="2021">
                  <c:v>15.663024102921804</c:v>
                </c:pt>
                <c:pt idx="2022">
                  <c:v>15.670774238549177</c:v>
                </c:pt>
                <c:pt idx="2023">
                  <c:v>15.678524374176551</c:v>
                </c:pt>
                <c:pt idx="2024">
                  <c:v>15.686274509803924</c:v>
                </c:pt>
                <c:pt idx="2025">
                  <c:v>15.694024645431298</c:v>
                </c:pt>
                <c:pt idx="2026">
                  <c:v>15.701774781058671</c:v>
                </c:pt>
                <c:pt idx="2027">
                  <c:v>15.709524916686044</c:v>
                </c:pt>
                <c:pt idx="2028">
                  <c:v>15.717275052313418</c:v>
                </c:pt>
                <c:pt idx="2029">
                  <c:v>15.725025187940792</c:v>
                </c:pt>
                <c:pt idx="2030">
                  <c:v>15.732775323568164</c:v>
                </c:pt>
                <c:pt idx="2031">
                  <c:v>15.740525459195538</c:v>
                </c:pt>
                <c:pt idx="2032">
                  <c:v>15.748275594822912</c:v>
                </c:pt>
                <c:pt idx="2033">
                  <c:v>15.756025730450286</c:v>
                </c:pt>
                <c:pt idx="2034">
                  <c:v>15.763775866077658</c:v>
                </c:pt>
                <c:pt idx="2035">
                  <c:v>15.771526001705032</c:v>
                </c:pt>
                <c:pt idx="2036">
                  <c:v>15.779276137332406</c:v>
                </c:pt>
                <c:pt idx="2037">
                  <c:v>15.78702627295978</c:v>
                </c:pt>
                <c:pt idx="2038">
                  <c:v>15.794776408587152</c:v>
                </c:pt>
                <c:pt idx="2039">
                  <c:v>15.802526544214526</c:v>
                </c:pt>
                <c:pt idx="2040">
                  <c:v>15.8102766798419</c:v>
                </c:pt>
                <c:pt idx="2041">
                  <c:v>15.818026815469274</c:v>
                </c:pt>
                <c:pt idx="2042">
                  <c:v>15.825776951096646</c:v>
                </c:pt>
                <c:pt idx="2043">
                  <c:v>15.83352708672402</c:v>
                </c:pt>
                <c:pt idx="2044">
                  <c:v>15.841277222351394</c:v>
                </c:pt>
                <c:pt idx="2045">
                  <c:v>15.849027357978768</c:v>
                </c:pt>
                <c:pt idx="2046">
                  <c:v>15.85677749360614</c:v>
                </c:pt>
                <c:pt idx="2047">
                  <c:v>15.864527629233514</c:v>
                </c:pt>
                <c:pt idx="2048">
                  <c:v>15.872277764860888</c:v>
                </c:pt>
                <c:pt idx="2049">
                  <c:v>15.880027900488262</c:v>
                </c:pt>
                <c:pt idx="2050">
                  <c:v>15.887778036115636</c:v>
                </c:pt>
                <c:pt idx="2051">
                  <c:v>15.895528171743008</c:v>
                </c:pt>
                <c:pt idx="2052">
                  <c:v>15.903278307370382</c:v>
                </c:pt>
                <c:pt idx="2053">
                  <c:v>15.911028442997756</c:v>
                </c:pt>
                <c:pt idx="2054">
                  <c:v>15.91877857862513</c:v>
                </c:pt>
                <c:pt idx="2055">
                  <c:v>15.926528714252502</c:v>
                </c:pt>
                <c:pt idx="2056">
                  <c:v>15.934278849879876</c:v>
                </c:pt>
                <c:pt idx="2057">
                  <c:v>15.94202898550725</c:v>
                </c:pt>
                <c:pt idx="2058">
                  <c:v>15.949779121134624</c:v>
                </c:pt>
                <c:pt idx="2059">
                  <c:v>15.957529256761996</c:v>
                </c:pt>
                <c:pt idx="2060">
                  <c:v>15.96527939238937</c:v>
                </c:pt>
                <c:pt idx="2061">
                  <c:v>15.973029528016744</c:v>
                </c:pt>
                <c:pt idx="2062">
                  <c:v>15.980779663644118</c:v>
                </c:pt>
                <c:pt idx="2063">
                  <c:v>15.98852979927149</c:v>
                </c:pt>
                <c:pt idx="2064">
                  <c:v>15.996279934898864</c:v>
                </c:pt>
                <c:pt idx="2065">
                  <c:v>16.004030070526237</c:v>
                </c:pt>
                <c:pt idx="2066">
                  <c:v>16.01178020615361</c:v>
                </c:pt>
                <c:pt idx="2067">
                  <c:v>16.019530341780985</c:v>
                </c:pt>
                <c:pt idx="2068">
                  <c:v>16.027280477408357</c:v>
                </c:pt>
                <c:pt idx="2069">
                  <c:v>16.03503061303573</c:v>
                </c:pt>
                <c:pt idx="2070">
                  <c:v>16.042780748663105</c:v>
                </c:pt>
                <c:pt idx="2071">
                  <c:v>16.050530884290477</c:v>
                </c:pt>
                <c:pt idx="2072">
                  <c:v>16.058281019917853</c:v>
                </c:pt>
                <c:pt idx="2073">
                  <c:v>16.066031155545225</c:v>
                </c:pt>
                <c:pt idx="2074">
                  <c:v>16.073781291172597</c:v>
                </c:pt>
                <c:pt idx="2075">
                  <c:v>16.081531426799973</c:v>
                </c:pt>
                <c:pt idx="2076">
                  <c:v>16.089281562427345</c:v>
                </c:pt>
                <c:pt idx="2077">
                  <c:v>16.097031698054717</c:v>
                </c:pt>
                <c:pt idx="2078">
                  <c:v>16.104781833682093</c:v>
                </c:pt>
                <c:pt idx="2079">
                  <c:v>16.112531969309465</c:v>
                </c:pt>
                <c:pt idx="2080">
                  <c:v>16.120282104936841</c:v>
                </c:pt>
                <c:pt idx="2081">
                  <c:v>16.128032240564213</c:v>
                </c:pt>
                <c:pt idx="2082">
                  <c:v>16.135782376191585</c:v>
                </c:pt>
                <c:pt idx="2083">
                  <c:v>16.143532511818961</c:v>
                </c:pt>
                <c:pt idx="2084">
                  <c:v>16.151282647446333</c:v>
                </c:pt>
                <c:pt idx="2085">
                  <c:v>16.159032783073705</c:v>
                </c:pt>
                <c:pt idx="2086">
                  <c:v>16.166782918701081</c:v>
                </c:pt>
                <c:pt idx="2087">
                  <c:v>16.174533054328453</c:v>
                </c:pt>
                <c:pt idx="2088">
                  <c:v>16.182283189955829</c:v>
                </c:pt>
                <c:pt idx="2089">
                  <c:v>16.190033325583201</c:v>
                </c:pt>
                <c:pt idx="2090">
                  <c:v>16.197783461210573</c:v>
                </c:pt>
                <c:pt idx="2091">
                  <c:v>16.205533596837949</c:v>
                </c:pt>
                <c:pt idx="2092">
                  <c:v>16.213283732465321</c:v>
                </c:pt>
                <c:pt idx="2093">
                  <c:v>16.221033868092693</c:v>
                </c:pt>
                <c:pt idx="2094">
                  <c:v>16.228784003720069</c:v>
                </c:pt>
                <c:pt idx="2095">
                  <c:v>16.236534139347441</c:v>
                </c:pt>
                <c:pt idx="2096">
                  <c:v>16.244284274974817</c:v>
                </c:pt>
                <c:pt idx="2097">
                  <c:v>16.252034410602189</c:v>
                </c:pt>
                <c:pt idx="2098">
                  <c:v>16.259784546229561</c:v>
                </c:pt>
                <c:pt idx="2099">
                  <c:v>16.267534681856937</c:v>
                </c:pt>
                <c:pt idx="2100">
                  <c:v>16.275284817484309</c:v>
                </c:pt>
                <c:pt idx="2101">
                  <c:v>16.283034953111681</c:v>
                </c:pt>
                <c:pt idx="2102">
                  <c:v>16.290785088739057</c:v>
                </c:pt>
                <c:pt idx="2103">
                  <c:v>16.298535224366429</c:v>
                </c:pt>
                <c:pt idx="2104">
                  <c:v>16.306285359993804</c:v>
                </c:pt>
                <c:pt idx="2105">
                  <c:v>16.314035495621177</c:v>
                </c:pt>
                <c:pt idx="2106">
                  <c:v>16.321785631248549</c:v>
                </c:pt>
                <c:pt idx="2107">
                  <c:v>16.329535766875924</c:v>
                </c:pt>
                <c:pt idx="2108">
                  <c:v>16.337285902503297</c:v>
                </c:pt>
                <c:pt idx="2109">
                  <c:v>16.345036038130669</c:v>
                </c:pt>
                <c:pt idx="2110">
                  <c:v>16.352786173758044</c:v>
                </c:pt>
                <c:pt idx="2111">
                  <c:v>16.360536309385417</c:v>
                </c:pt>
                <c:pt idx="2112">
                  <c:v>16.368286445012792</c:v>
                </c:pt>
                <c:pt idx="2113">
                  <c:v>16.376036580640164</c:v>
                </c:pt>
                <c:pt idx="2114">
                  <c:v>16.383786716267537</c:v>
                </c:pt>
                <c:pt idx="2115">
                  <c:v>16.391536851894912</c:v>
                </c:pt>
                <c:pt idx="2116">
                  <c:v>16.399286987522284</c:v>
                </c:pt>
                <c:pt idx="2117">
                  <c:v>16.407037123149657</c:v>
                </c:pt>
                <c:pt idx="2118">
                  <c:v>16.414787258777032</c:v>
                </c:pt>
                <c:pt idx="2119">
                  <c:v>16.422537394404404</c:v>
                </c:pt>
                <c:pt idx="2120">
                  <c:v>16.43028753003178</c:v>
                </c:pt>
                <c:pt idx="2121">
                  <c:v>16.438037665659152</c:v>
                </c:pt>
                <c:pt idx="2122">
                  <c:v>16.445787801286524</c:v>
                </c:pt>
                <c:pt idx="2123">
                  <c:v>16.4535379369139</c:v>
                </c:pt>
                <c:pt idx="2124">
                  <c:v>16.461288072541272</c:v>
                </c:pt>
                <c:pt idx="2125">
                  <c:v>16.469038208168644</c:v>
                </c:pt>
                <c:pt idx="2126">
                  <c:v>16.47678834379602</c:v>
                </c:pt>
                <c:pt idx="2127">
                  <c:v>16.484538479423392</c:v>
                </c:pt>
                <c:pt idx="2128">
                  <c:v>16.492288615050768</c:v>
                </c:pt>
                <c:pt idx="2129">
                  <c:v>16.50003875067814</c:v>
                </c:pt>
                <c:pt idx="2130">
                  <c:v>16.507788886305512</c:v>
                </c:pt>
                <c:pt idx="2131">
                  <c:v>16.515539021932888</c:v>
                </c:pt>
                <c:pt idx="2132">
                  <c:v>16.52328915756026</c:v>
                </c:pt>
                <c:pt idx="2133">
                  <c:v>16.531039293187632</c:v>
                </c:pt>
                <c:pt idx="2134">
                  <c:v>16.538789428815008</c:v>
                </c:pt>
                <c:pt idx="2135">
                  <c:v>16.54653956444238</c:v>
                </c:pt>
                <c:pt idx="2136">
                  <c:v>16.554289700069756</c:v>
                </c:pt>
                <c:pt idx="2137">
                  <c:v>16.562039835697128</c:v>
                </c:pt>
                <c:pt idx="2138">
                  <c:v>16.5697899713245</c:v>
                </c:pt>
                <c:pt idx="2139">
                  <c:v>16.577540106951876</c:v>
                </c:pt>
                <c:pt idx="2140">
                  <c:v>16.585290242579248</c:v>
                </c:pt>
                <c:pt idx="2141">
                  <c:v>16.59304037820662</c:v>
                </c:pt>
                <c:pt idx="2142">
                  <c:v>16.600790513833996</c:v>
                </c:pt>
                <c:pt idx="2143">
                  <c:v>16.608540649461368</c:v>
                </c:pt>
                <c:pt idx="2144">
                  <c:v>16.616290785088744</c:v>
                </c:pt>
                <c:pt idx="2145">
                  <c:v>16.624040920716116</c:v>
                </c:pt>
                <c:pt idx="2146">
                  <c:v>16.631791056343488</c:v>
                </c:pt>
                <c:pt idx="2147">
                  <c:v>16.639541191970864</c:v>
                </c:pt>
                <c:pt idx="2148">
                  <c:v>16.647291327598236</c:v>
                </c:pt>
                <c:pt idx="2149">
                  <c:v>16.655041463225608</c:v>
                </c:pt>
                <c:pt idx="2150">
                  <c:v>16.662791598852984</c:v>
                </c:pt>
                <c:pt idx="2151">
                  <c:v>16.670541734480356</c:v>
                </c:pt>
                <c:pt idx="2152">
                  <c:v>16.678291870107731</c:v>
                </c:pt>
                <c:pt idx="2153">
                  <c:v>16.686042005735104</c:v>
                </c:pt>
                <c:pt idx="2154">
                  <c:v>16.693792141362476</c:v>
                </c:pt>
                <c:pt idx="2155">
                  <c:v>16.701542276989851</c:v>
                </c:pt>
                <c:pt idx="2156">
                  <c:v>16.709292412617224</c:v>
                </c:pt>
                <c:pt idx="2157">
                  <c:v>16.717042548244596</c:v>
                </c:pt>
                <c:pt idx="2158">
                  <c:v>16.724792683871971</c:v>
                </c:pt>
                <c:pt idx="2159">
                  <c:v>16.732542819499344</c:v>
                </c:pt>
                <c:pt idx="2160">
                  <c:v>16.740292955126719</c:v>
                </c:pt>
                <c:pt idx="2161">
                  <c:v>16.748043090754091</c:v>
                </c:pt>
                <c:pt idx="2162">
                  <c:v>16.755793226381464</c:v>
                </c:pt>
                <c:pt idx="2163">
                  <c:v>16.763543362008839</c:v>
                </c:pt>
                <c:pt idx="2164">
                  <c:v>16.771293497636211</c:v>
                </c:pt>
                <c:pt idx="2165">
                  <c:v>16.779043633263584</c:v>
                </c:pt>
                <c:pt idx="2166">
                  <c:v>16.786793768890959</c:v>
                </c:pt>
                <c:pt idx="2167">
                  <c:v>16.794543904518331</c:v>
                </c:pt>
                <c:pt idx="2168">
                  <c:v>16.802294040145707</c:v>
                </c:pt>
                <c:pt idx="2169">
                  <c:v>16.810044175773079</c:v>
                </c:pt>
                <c:pt idx="2170">
                  <c:v>16.817794311400451</c:v>
                </c:pt>
                <c:pt idx="2171">
                  <c:v>16.825544447027827</c:v>
                </c:pt>
                <c:pt idx="2172">
                  <c:v>16.833294582655199</c:v>
                </c:pt>
                <c:pt idx="2173">
                  <c:v>16.841044718282571</c:v>
                </c:pt>
                <c:pt idx="2174">
                  <c:v>16.848794853909947</c:v>
                </c:pt>
                <c:pt idx="2175">
                  <c:v>16.856544989537319</c:v>
                </c:pt>
                <c:pt idx="2176">
                  <c:v>16.864295125164695</c:v>
                </c:pt>
                <c:pt idx="2177">
                  <c:v>16.872045260792067</c:v>
                </c:pt>
                <c:pt idx="2178">
                  <c:v>16.879795396419439</c:v>
                </c:pt>
                <c:pt idx="2179">
                  <c:v>16.887545532046815</c:v>
                </c:pt>
                <c:pt idx="2180">
                  <c:v>16.895295667674187</c:v>
                </c:pt>
                <c:pt idx="2181">
                  <c:v>16.903045803301559</c:v>
                </c:pt>
                <c:pt idx="2182">
                  <c:v>16.910795938928935</c:v>
                </c:pt>
                <c:pt idx="2183">
                  <c:v>16.918546074556307</c:v>
                </c:pt>
                <c:pt idx="2184">
                  <c:v>16.926296210183683</c:v>
                </c:pt>
                <c:pt idx="2185">
                  <c:v>16.934046345811055</c:v>
                </c:pt>
                <c:pt idx="2186">
                  <c:v>16.941796481438427</c:v>
                </c:pt>
                <c:pt idx="2187">
                  <c:v>16.949546617065803</c:v>
                </c:pt>
                <c:pt idx="2188">
                  <c:v>16.957296752693175</c:v>
                </c:pt>
                <c:pt idx="2189">
                  <c:v>16.965046888320547</c:v>
                </c:pt>
                <c:pt idx="2190">
                  <c:v>16.972797023947923</c:v>
                </c:pt>
                <c:pt idx="2191">
                  <c:v>16.980547159575295</c:v>
                </c:pt>
                <c:pt idx="2192">
                  <c:v>16.988297295202671</c:v>
                </c:pt>
                <c:pt idx="2193">
                  <c:v>16.996047430830043</c:v>
                </c:pt>
                <c:pt idx="2194">
                  <c:v>17.003797566457415</c:v>
                </c:pt>
                <c:pt idx="2195">
                  <c:v>17.011547702084791</c:v>
                </c:pt>
                <c:pt idx="2196">
                  <c:v>17.019297837712163</c:v>
                </c:pt>
                <c:pt idx="2197">
                  <c:v>17.027047973339535</c:v>
                </c:pt>
                <c:pt idx="2198">
                  <c:v>17.03479810896691</c:v>
                </c:pt>
                <c:pt idx="2199">
                  <c:v>17.042548244594283</c:v>
                </c:pt>
                <c:pt idx="2200">
                  <c:v>17.050298380221658</c:v>
                </c:pt>
                <c:pt idx="2201">
                  <c:v>17.05804851584903</c:v>
                </c:pt>
                <c:pt idx="2202">
                  <c:v>17.065798651476403</c:v>
                </c:pt>
                <c:pt idx="2203">
                  <c:v>17.073548787103778</c:v>
                </c:pt>
                <c:pt idx="2204">
                  <c:v>17.08129892273115</c:v>
                </c:pt>
                <c:pt idx="2205">
                  <c:v>17.089049058358523</c:v>
                </c:pt>
                <c:pt idx="2206">
                  <c:v>17.096799193985898</c:v>
                </c:pt>
                <c:pt idx="2207">
                  <c:v>17.10454932961327</c:v>
                </c:pt>
                <c:pt idx="2208">
                  <c:v>17.112299465240646</c:v>
                </c:pt>
                <c:pt idx="2209">
                  <c:v>17.120049600868018</c:v>
                </c:pt>
                <c:pt idx="2210">
                  <c:v>17.12779973649539</c:v>
                </c:pt>
                <c:pt idx="2211">
                  <c:v>17.135549872122766</c:v>
                </c:pt>
                <c:pt idx="2212">
                  <c:v>17.143300007750138</c:v>
                </c:pt>
                <c:pt idx="2213">
                  <c:v>17.15105014337751</c:v>
                </c:pt>
                <c:pt idx="2214">
                  <c:v>17.158800279004886</c:v>
                </c:pt>
                <c:pt idx="2215">
                  <c:v>17.166550414632258</c:v>
                </c:pt>
                <c:pt idx="2216">
                  <c:v>17.174300550259634</c:v>
                </c:pt>
                <c:pt idx="2217">
                  <c:v>17.182050685887006</c:v>
                </c:pt>
                <c:pt idx="2218">
                  <c:v>17.189800821514378</c:v>
                </c:pt>
                <c:pt idx="2219">
                  <c:v>17.197550957141754</c:v>
                </c:pt>
                <c:pt idx="2220">
                  <c:v>17.205301092769126</c:v>
                </c:pt>
                <c:pt idx="2221">
                  <c:v>17.213051228396502</c:v>
                </c:pt>
                <c:pt idx="2222">
                  <c:v>17.220801364023874</c:v>
                </c:pt>
                <c:pt idx="2223">
                  <c:v>17.228551499651246</c:v>
                </c:pt>
                <c:pt idx="2224">
                  <c:v>17.236301635278622</c:v>
                </c:pt>
                <c:pt idx="2225">
                  <c:v>17.244051770905994</c:v>
                </c:pt>
                <c:pt idx="2226">
                  <c:v>17.251801906533366</c:v>
                </c:pt>
                <c:pt idx="2227">
                  <c:v>17.259552042160742</c:v>
                </c:pt>
                <c:pt idx="2228">
                  <c:v>17.267302177788114</c:v>
                </c:pt>
                <c:pt idx="2229">
                  <c:v>17.27505231341549</c:v>
                </c:pt>
                <c:pt idx="2230">
                  <c:v>17.282802449042862</c:v>
                </c:pt>
                <c:pt idx="2231">
                  <c:v>17.290552584670234</c:v>
                </c:pt>
                <c:pt idx="2232">
                  <c:v>17.29830272029761</c:v>
                </c:pt>
                <c:pt idx="2233">
                  <c:v>17.306052855924982</c:v>
                </c:pt>
                <c:pt idx="2234">
                  <c:v>17.313802991552354</c:v>
                </c:pt>
                <c:pt idx="2235">
                  <c:v>17.32155312717973</c:v>
                </c:pt>
                <c:pt idx="2236">
                  <c:v>17.329303262807102</c:v>
                </c:pt>
                <c:pt idx="2237">
                  <c:v>17.337053398434477</c:v>
                </c:pt>
                <c:pt idx="2238">
                  <c:v>17.34480353406185</c:v>
                </c:pt>
                <c:pt idx="2239">
                  <c:v>17.352553669689222</c:v>
                </c:pt>
                <c:pt idx="2240">
                  <c:v>17.360303805316597</c:v>
                </c:pt>
                <c:pt idx="2241">
                  <c:v>17.36805394094397</c:v>
                </c:pt>
                <c:pt idx="2242">
                  <c:v>17.375804076571342</c:v>
                </c:pt>
                <c:pt idx="2243">
                  <c:v>17.383554212198717</c:v>
                </c:pt>
                <c:pt idx="2244">
                  <c:v>17.39130434782609</c:v>
                </c:pt>
                <c:pt idx="2245">
                  <c:v>17.399054483453465</c:v>
                </c:pt>
                <c:pt idx="2246">
                  <c:v>17.406804619080837</c:v>
                </c:pt>
                <c:pt idx="2247">
                  <c:v>17.41455475470821</c:v>
                </c:pt>
                <c:pt idx="2248">
                  <c:v>17.422304890335585</c:v>
                </c:pt>
                <c:pt idx="2249">
                  <c:v>17.430055025962957</c:v>
                </c:pt>
                <c:pt idx="2250">
                  <c:v>17.43780516159033</c:v>
                </c:pt>
                <c:pt idx="2251">
                  <c:v>17.445555297217705</c:v>
                </c:pt>
                <c:pt idx="2252">
                  <c:v>17.453305432845077</c:v>
                </c:pt>
                <c:pt idx="2253">
                  <c:v>17.461055568472453</c:v>
                </c:pt>
                <c:pt idx="2254">
                  <c:v>17.468805704099825</c:v>
                </c:pt>
                <c:pt idx="2255">
                  <c:v>17.476555839727197</c:v>
                </c:pt>
                <c:pt idx="2256">
                  <c:v>17.484305975354573</c:v>
                </c:pt>
                <c:pt idx="2257">
                  <c:v>17.492056110981945</c:v>
                </c:pt>
                <c:pt idx="2258">
                  <c:v>17.499806246609317</c:v>
                </c:pt>
                <c:pt idx="2259">
                  <c:v>17.507556382236693</c:v>
                </c:pt>
                <c:pt idx="2260">
                  <c:v>17.515306517864065</c:v>
                </c:pt>
                <c:pt idx="2261">
                  <c:v>17.523056653491441</c:v>
                </c:pt>
                <c:pt idx="2262">
                  <c:v>17.530806789118813</c:v>
                </c:pt>
                <c:pt idx="2263">
                  <c:v>17.538556924746185</c:v>
                </c:pt>
                <c:pt idx="2264">
                  <c:v>17.546307060373561</c:v>
                </c:pt>
                <c:pt idx="2265">
                  <c:v>17.554057196000933</c:v>
                </c:pt>
                <c:pt idx="2266">
                  <c:v>17.561807331628305</c:v>
                </c:pt>
                <c:pt idx="2267">
                  <c:v>17.569557467255681</c:v>
                </c:pt>
                <c:pt idx="2268">
                  <c:v>17.577307602883053</c:v>
                </c:pt>
                <c:pt idx="2269">
                  <c:v>17.585057738510429</c:v>
                </c:pt>
                <c:pt idx="2270">
                  <c:v>17.592807874137801</c:v>
                </c:pt>
                <c:pt idx="2271">
                  <c:v>17.600558009765173</c:v>
                </c:pt>
                <c:pt idx="2272">
                  <c:v>17.608308145392549</c:v>
                </c:pt>
                <c:pt idx="2273">
                  <c:v>17.616058281019921</c:v>
                </c:pt>
                <c:pt idx="2274">
                  <c:v>17.623808416647293</c:v>
                </c:pt>
                <c:pt idx="2275">
                  <c:v>17.631558552274669</c:v>
                </c:pt>
                <c:pt idx="2276">
                  <c:v>17.639308687902041</c:v>
                </c:pt>
                <c:pt idx="2277">
                  <c:v>17.647058823529417</c:v>
                </c:pt>
                <c:pt idx="2278">
                  <c:v>17.654808959156789</c:v>
                </c:pt>
                <c:pt idx="2279">
                  <c:v>17.662559094784161</c:v>
                </c:pt>
                <c:pt idx="2280">
                  <c:v>17.670309230411537</c:v>
                </c:pt>
                <c:pt idx="2281">
                  <c:v>17.678059366038909</c:v>
                </c:pt>
                <c:pt idx="2282">
                  <c:v>17.685809501666281</c:v>
                </c:pt>
                <c:pt idx="2283">
                  <c:v>17.693559637293657</c:v>
                </c:pt>
                <c:pt idx="2284">
                  <c:v>17.701309772921029</c:v>
                </c:pt>
                <c:pt idx="2285">
                  <c:v>17.709059908548404</c:v>
                </c:pt>
                <c:pt idx="2286">
                  <c:v>17.716810044175777</c:v>
                </c:pt>
                <c:pt idx="2287">
                  <c:v>17.724560179803149</c:v>
                </c:pt>
                <c:pt idx="2288">
                  <c:v>17.732310315430524</c:v>
                </c:pt>
                <c:pt idx="2289">
                  <c:v>17.740060451057897</c:v>
                </c:pt>
                <c:pt idx="2290">
                  <c:v>17.747810586685269</c:v>
                </c:pt>
                <c:pt idx="2291">
                  <c:v>17.755560722312644</c:v>
                </c:pt>
                <c:pt idx="2292">
                  <c:v>17.763310857940017</c:v>
                </c:pt>
                <c:pt idx="2293">
                  <c:v>17.771060993567392</c:v>
                </c:pt>
                <c:pt idx="2294">
                  <c:v>17.778811129194764</c:v>
                </c:pt>
                <c:pt idx="2295">
                  <c:v>17.786561264822137</c:v>
                </c:pt>
                <c:pt idx="2296">
                  <c:v>17.794311400449512</c:v>
                </c:pt>
                <c:pt idx="2297">
                  <c:v>17.802061536076884</c:v>
                </c:pt>
                <c:pt idx="2298">
                  <c:v>17.809811671704256</c:v>
                </c:pt>
                <c:pt idx="2299">
                  <c:v>17.817561807331632</c:v>
                </c:pt>
                <c:pt idx="2300">
                  <c:v>17.825311942959004</c:v>
                </c:pt>
                <c:pt idx="2301">
                  <c:v>17.83306207858638</c:v>
                </c:pt>
                <c:pt idx="2302">
                  <c:v>17.840812214213752</c:v>
                </c:pt>
                <c:pt idx="2303">
                  <c:v>17.848562349841124</c:v>
                </c:pt>
                <c:pt idx="2304">
                  <c:v>17.8563124854685</c:v>
                </c:pt>
                <c:pt idx="2305">
                  <c:v>17.864062621095872</c:v>
                </c:pt>
                <c:pt idx="2306">
                  <c:v>17.871812756723244</c:v>
                </c:pt>
                <c:pt idx="2307">
                  <c:v>17.87956289235062</c:v>
                </c:pt>
                <c:pt idx="2308">
                  <c:v>17.887313027977992</c:v>
                </c:pt>
                <c:pt idx="2309">
                  <c:v>17.895063163605368</c:v>
                </c:pt>
                <c:pt idx="2310">
                  <c:v>17.90281329923274</c:v>
                </c:pt>
                <c:pt idx="2311">
                  <c:v>17.910563434860112</c:v>
                </c:pt>
                <c:pt idx="2312">
                  <c:v>17.918313570487488</c:v>
                </c:pt>
                <c:pt idx="2313">
                  <c:v>17.92606370611486</c:v>
                </c:pt>
                <c:pt idx="2314">
                  <c:v>17.933813841742232</c:v>
                </c:pt>
                <c:pt idx="2315">
                  <c:v>17.941563977369608</c:v>
                </c:pt>
                <c:pt idx="2316">
                  <c:v>17.94931411299698</c:v>
                </c:pt>
                <c:pt idx="2317">
                  <c:v>17.957064248624356</c:v>
                </c:pt>
                <c:pt idx="2318">
                  <c:v>17.964814384251728</c:v>
                </c:pt>
                <c:pt idx="2319">
                  <c:v>17.9725645198791</c:v>
                </c:pt>
                <c:pt idx="2320">
                  <c:v>17.980314655506476</c:v>
                </c:pt>
                <c:pt idx="2321">
                  <c:v>17.988064791133848</c:v>
                </c:pt>
                <c:pt idx="2322">
                  <c:v>17.99581492676122</c:v>
                </c:pt>
                <c:pt idx="2323">
                  <c:v>18.003565062388596</c:v>
                </c:pt>
                <c:pt idx="2324">
                  <c:v>18.011315198015968</c:v>
                </c:pt>
                <c:pt idx="2325">
                  <c:v>18.019065333643344</c:v>
                </c:pt>
                <c:pt idx="2326">
                  <c:v>18.026815469270716</c:v>
                </c:pt>
                <c:pt idx="2327">
                  <c:v>18.034565604898088</c:v>
                </c:pt>
                <c:pt idx="2328">
                  <c:v>18.042315740525463</c:v>
                </c:pt>
                <c:pt idx="2329">
                  <c:v>18.050065876152836</c:v>
                </c:pt>
                <c:pt idx="2330">
                  <c:v>18.057816011780208</c:v>
                </c:pt>
                <c:pt idx="2331">
                  <c:v>18.065566147407583</c:v>
                </c:pt>
                <c:pt idx="2332">
                  <c:v>18.073316283034956</c:v>
                </c:pt>
                <c:pt idx="2333">
                  <c:v>18.081066418662331</c:v>
                </c:pt>
                <c:pt idx="2334">
                  <c:v>18.088816554289703</c:v>
                </c:pt>
                <c:pt idx="2335">
                  <c:v>18.096566689917076</c:v>
                </c:pt>
                <c:pt idx="2336">
                  <c:v>18.104316825544451</c:v>
                </c:pt>
                <c:pt idx="2337">
                  <c:v>18.112066961171823</c:v>
                </c:pt>
                <c:pt idx="2338">
                  <c:v>18.119817096799196</c:v>
                </c:pt>
                <c:pt idx="2339">
                  <c:v>18.127567232426571</c:v>
                </c:pt>
                <c:pt idx="2340">
                  <c:v>18.135317368053943</c:v>
                </c:pt>
                <c:pt idx="2341">
                  <c:v>18.143067503681319</c:v>
                </c:pt>
                <c:pt idx="2342">
                  <c:v>18.150817639308691</c:v>
                </c:pt>
                <c:pt idx="2343">
                  <c:v>18.158567774936063</c:v>
                </c:pt>
                <c:pt idx="2344">
                  <c:v>18.166317910563439</c:v>
                </c:pt>
                <c:pt idx="2345">
                  <c:v>18.174068046190811</c:v>
                </c:pt>
                <c:pt idx="2346">
                  <c:v>18.181818181818183</c:v>
                </c:pt>
                <c:pt idx="2347">
                  <c:v>18.189568317445559</c:v>
                </c:pt>
                <c:pt idx="2348">
                  <c:v>18.197318453072931</c:v>
                </c:pt>
                <c:pt idx="2349">
                  <c:v>18.205068588700307</c:v>
                </c:pt>
                <c:pt idx="2350">
                  <c:v>18.212818724327679</c:v>
                </c:pt>
                <c:pt idx="2351">
                  <c:v>18.220568859955051</c:v>
                </c:pt>
                <c:pt idx="2352">
                  <c:v>18.228318995582427</c:v>
                </c:pt>
                <c:pt idx="2353">
                  <c:v>18.236069131209799</c:v>
                </c:pt>
                <c:pt idx="2354">
                  <c:v>18.243819266837171</c:v>
                </c:pt>
                <c:pt idx="2355">
                  <c:v>18.251569402464547</c:v>
                </c:pt>
                <c:pt idx="2356">
                  <c:v>18.259319538091919</c:v>
                </c:pt>
                <c:pt idx="2357">
                  <c:v>18.267069673719295</c:v>
                </c:pt>
                <c:pt idx="2358">
                  <c:v>18.274819809346667</c:v>
                </c:pt>
                <c:pt idx="2359">
                  <c:v>18.282569944974039</c:v>
                </c:pt>
                <c:pt idx="2360">
                  <c:v>18.290320080601415</c:v>
                </c:pt>
                <c:pt idx="2361">
                  <c:v>18.298070216228787</c:v>
                </c:pt>
                <c:pt idx="2362">
                  <c:v>18.305820351856159</c:v>
                </c:pt>
                <c:pt idx="2363">
                  <c:v>18.313570487483535</c:v>
                </c:pt>
                <c:pt idx="2364">
                  <c:v>18.321320623110907</c:v>
                </c:pt>
                <c:pt idx="2365">
                  <c:v>18.329070758738283</c:v>
                </c:pt>
                <c:pt idx="2366">
                  <c:v>18.336820894365655</c:v>
                </c:pt>
                <c:pt idx="2367">
                  <c:v>18.344571029993027</c:v>
                </c:pt>
                <c:pt idx="2368">
                  <c:v>18.352321165620403</c:v>
                </c:pt>
                <c:pt idx="2369">
                  <c:v>18.360071301247775</c:v>
                </c:pt>
                <c:pt idx="2370">
                  <c:v>18.367821436875147</c:v>
                </c:pt>
                <c:pt idx="2371">
                  <c:v>18.375571572502523</c:v>
                </c:pt>
                <c:pt idx="2372">
                  <c:v>18.383321708129895</c:v>
                </c:pt>
                <c:pt idx="2373">
                  <c:v>18.39107184375727</c:v>
                </c:pt>
                <c:pt idx="2374">
                  <c:v>18.398821979384643</c:v>
                </c:pt>
                <c:pt idx="2375">
                  <c:v>18.406572115012015</c:v>
                </c:pt>
                <c:pt idx="2376">
                  <c:v>18.41432225063939</c:v>
                </c:pt>
                <c:pt idx="2377">
                  <c:v>18.422072386266763</c:v>
                </c:pt>
                <c:pt idx="2378">
                  <c:v>18.429822521894135</c:v>
                </c:pt>
                <c:pt idx="2379">
                  <c:v>18.43757265752151</c:v>
                </c:pt>
                <c:pt idx="2380">
                  <c:v>18.445322793148883</c:v>
                </c:pt>
                <c:pt idx="2381">
                  <c:v>18.453072928776258</c:v>
                </c:pt>
                <c:pt idx="2382">
                  <c:v>18.46082306440363</c:v>
                </c:pt>
                <c:pt idx="2383">
                  <c:v>18.468573200031003</c:v>
                </c:pt>
                <c:pt idx="2384">
                  <c:v>18.476323335658378</c:v>
                </c:pt>
                <c:pt idx="2385">
                  <c:v>18.48407347128575</c:v>
                </c:pt>
                <c:pt idx="2386">
                  <c:v>18.491823606913123</c:v>
                </c:pt>
                <c:pt idx="2387">
                  <c:v>18.499573742540498</c:v>
                </c:pt>
                <c:pt idx="2388">
                  <c:v>18.50732387816787</c:v>
                </c:pt>
                <c:pt idx="2389">
                  <c:v>18.515074013795246</c:v>
                </c:pt>
                <c:pt idx="2390">
                  <c:v>18.522824149422618</c:v>
                </c:pt>
                <c:pt idx="2391">
                  <c:v>18.53057428504999</c:v>
                </c:pt>
                <c:pt idx="2392">
                  <c:v>18.538324420677366</c:v>
                </c:pt>
                <c:pt idx="2393">
                  <c:v>18.546074556304738</c:v>
                </c:pt>
                <c:pt idx="2394">
                  <c:v>18.553824691932114</c:v>
                </c:pt>
                <c:pt idx="2395">
                  <c:v>18.561574827559486</c:v>
                </c:pt>
                <c:pt idx="2396">
                  <c:v>18.569324963186858</c:v>
                </c:pt>
                <c:pt idx="2397">
                  <c:v>18.577075098814234</c:v>
                </c:pt>
                <c:pt idx="2398">
                  <c:v>18.584825234441606</c:v>
                </c:pt>
                <c:pt idx="2399">
                  <c:v>18.592575370068978</c:v>
                </c:pt>
                <c:pt idx="2400">
                  <c:v>18.600325505696354</c:v>
                </c:pt>
                <c:pt idx="2401">
                  <c:v>18.608075641323726</c:v>
                </c:pt>
                <c:pt idx="2402">
                  <c:v>18.615825776951102</c:v>
                </c:pt>
                <c:pt idx="2403">
                  <c:v>18.623575912578474</c:v>
                </c:pt>
                <c:pt idx="2404">
                  <c:v>18.631326048205846</c:v>
                </c:pt>
                <c:pt idx="2405">
                  <c:v>18.639076183833222</c:v>
                </c:pt>
                <c:pt idx="2406">
                  <c:v>18.646826319460594</c:v>
                </c:pt>
                <c:pt idx="2407">
                  <c:v>18.654576455087966</c:v>
                </c:pt>
                <c:pt idx="2408">
                  <c:v>18.662326590715342</c:v>
                </c:pt>
                <c:pt idx="2409">
                  <c:v>18.670076726342714</c:v>
                </c:pt>
                <c:pt idx="2410">
                  <c:v>18.67782686197009</c:v>
                </c:pt>
                <c:pt idx="2411">
                  <c:v>18.685576997597462</c:v>
                </c:pt>
                <c:pt idx="2412">
                  <c:v>18.693327133224834</c:v>
                </c:pt>
                <c:pt idx="2413">
                  <c:v>18.70107726885221</c:v>
                </c:pt>
                <c:pt idx="2414">
                  <c:v>18.708827404479582</c:v>
                </c:pt>
                <c:pt idx="2415">
                  <c:v>18.716577540106954</c:v>
                </c:pt>
                <c:pt idx="2416">
                  <c:v>18.72432767573433</c:v>
                </c:pt>
                <c:pt idx="2417">
                  <c:v>18.732077811361702</c:v>
                </c:pt>
                <c:pt idx="2418">
                  <c:v>18.739827946989077</c:v>
                </c:pt>
                <c:pt idx="2419">
                  <c:v>18.74757808261645</c:v>
                </c:pt>
                <c:pt idx="2420">
                  <c:v>18.755328218243822</c:v>
                </c:pt>
                <c:pt idx="2421">
                  <c:v>18.763078353871197</c:v>
                </c:pt>
                <c:pt idx="2422">
                  <c:v>18.77082848949857</c:v>
                </c:pt>
                <c:pt idx="2423">
                  <c:v>18.778578625125942</c:v>
                </c:pt>
                <c:pt idx="2424">
                  <c:v>18.786328760753317</c:v>
                </c:pt>
                <c:pt idx="2425">
                  <c:v>18.79407889638069</c:v>
                </c:pt>
                <c:pt idx="2426">
                  <c:v>18.801829032008065</c:v>
                </c:pt>
                <c:pt idx="2427">
                  <c:v>18.809579167635437</c:v>
                </c:pt>
                <c:pt idx="2428">
                  <c:v>18.81732930326281</c:v>
                </c:pt>
                <c:pt idx="2429">
                  <c:v>18.825079438890185</c:v>
                </c:pt>
                <c:pt idx="2430">
                  <c:v>18.832829574517557</c:v>
                </c:pt>
                <c:pt idx="2431">
                  <c:v>18.840579710144929</c:v>
                </c:pt>
                <c:pt idx="2432">
                  <c:v>18.848329845772305</c:v>
                </c:pt>
                <c:pt idx="2433">
                  <c:v>18.856079981399677</c:v>
                </c:pt>
                <c:pt idx="2434">
                  <c:v>18.863830117027053</c:v>
                </c:pt>
                <c:pt idx="2435">
                  <c:v>18.871580252654425</c:v>
                </c:pt>
                <c:pt idx="2436">
                  <c:v>18.879330388281797</c:v>
                </c:pt>
                <c:pt idx="2437">
                  <c:v>18.887080523909173</c:v>
                </c:pt>
                <c:pt idx="2438">
                  <c:v>18.894830659536545</c:v>
                </c:pt>
                <c:pt idx="2439">
                  <c:v>18.902580795163917</c:v>
                </c:pt>
                <c:pt idx="2440">
                  <c:v>18.910330930791293</c:v>
                </c:pt>
                <c:pt idx="2441">
                  <c:v>18.918081066418665</c:v>
                </c:pt>
                <c:pt idx="2442">
                  <c:v>18.925831202046041</c:v>
                </c:pt>
                <c:pt idx="2443">
                  <c:v>18.933581337673413</c:v>
                </c:pt>
                <c:pt idx="2444">
                  <c:v>18.941331473300785</c:v>
                </c:pt>
                <c:pt idx="2445">
                  <c:v>18.949081608928161</c:v>
                </c:pt>
                <c:pt idx="2446">
                  <c:v>18.956831744555533</c:v>
                </c:pt>
                <c:pt idx="2447">
                  <c:v>18.964581880182905</c:v>
                </c:pt>
                <c:pt idx="2448">
                  <c:v>18.972332015810281</c:v>
                </c:pt>
                <c:pt idx="2449">
                  <c:v>18.980082151437653</c:v>
                </c:pt>
                <c:pt idx="2450">
                  <c:v>18.987832287065029</c:v>
                </c:pt>
                <c:pt idx="2451">
                  <c:v>18.995582422692401</c:v>
                </c:pt>
                <c:pt idx="2452">
                  <c:v>19.003332558319773</c:v>
                </c:pt>
                <c:pt idx="2453">
                  <c:v>19.011082693947149</c:v>
                </c:pt>
                <c:pt idx="2454">
                  <c:v>19.018832829574521</c:v>
                </c:pt>
                <c:pt idx="2455">
                  <c:v>19.026582965201893</c:v>
                </c:pt>
                <c:pt idx="2456">
                  <c:v>19.034333100829269</c:v>
                </c:pt>
                <c:pt idx="2457">
                  <c:v>19.042083236456641</c:v>
                </c:pt>
                <c:pt idx="2458">
                  <c:v>19.049833372084017</c:v>
                </c:pt>
                <c:pt idx="2459">
                  <c:v>19.057583507711389</c:v>
                </c:pt>
                <c:pt idx="2460">
                  <c:v>19.065333643338761</c:v>
                </c:pt>
                <c:pt idx="2461">
                  <c:v>19.073083778966136</c:v>
                </c:pt>
                <c:pt idx="2462">
                  <c:v>19.080833914593509</c:v>
                </c:pt>
                <c:pt idx="2463">
                  <c:v>19.088584050220881</c:v>
                </c:pt>
                <c:pt idx="2464">
                  <c:v>19.096334185848256</c:v>
                </c:pt>
                <c:pt idx="2465">
                  <c:v>19.104084321475629</c:v>
                </c:pt>
                <c:pt idx="2466">
                  <c:v>19.111834457103004</c:v>
                </c:pt>
                <c:pt idx="2467">
                  <c:v>19.119584592730376</c:v>
                </c:pt>
                <c:pt idx="2468">
                  <c:v>19.127334728357749</c:v>
                </c:pt>
                <c:pt idx="2469">
                  <c:v>19.135084863985124</c:v>
                </c:pt>
                <c:pt idx="2470">
                  <c:v>19.142834999612496</c:v>
                </c:pt>
                <c:pt idx="2471">
                  <c:v>19.150585135239869</c:v>
                </c:pt>
                <c:pt idx="2472">
                  <c:v>19.158335270867244</c:v>
                </c:pt>
                <c:pt idx="2473">
                  <c:v>19.166085406494616</c:v>
                </c:pt>
                <c:pt idx="2474">
                  <c:v>19.173835542121992</c:v>
                </c:pt>
                <c:pt idx="2475">
                  <c:v>19.181585677749364</c:v>
                </c:pt>
                <c:pt idx="2476">
                  <c:v>19.189335813376736</c:v>
                </c:pt>
                <c:pt idx="2477">
                  <c:v>19.197085949004112</c:v>
                </c:pt>
                <c:pt idx="2478">
                  <c:v>19.204836084631484</c:v>
                </c:pt>
                <c:pt idx="2479">
                  <c:v>19.212586220258856</c:v>
                </c:pt>
                <c:pt idx="2480">
                  <c:v>19.220336355886232</c:v>
                </c:pt>
                <c:pt idx="2481">
                  <c:v>19.228086491513604</c:v>
                </c:pt>
                <c:pt idx="2482">
                  <c:v>19.23583662714098</c:v>
                </c:pt>
                <c:pt idx="2483">
                  <c:v>19.243586762768352</c:v>
                </c:pt>
                <c:pt idx="2484">
                  <c:v>19.251336898395724</c:v>
                </c:pt>
                <c:pt idx="2485">
                  <c:v>19.2590870340231</c:v>
                </c:pt>
                <c:pt idx="2486">
                  <c:v>19.266837169650472</c:v>
                </c:pt>
                <c:pt idx="2487">
                  <c:v>19.274587305277844</c:v>
                </c:pt>
                <c:pt idx="2488">
                  <c:v>19.28233744090522</c:v>
                </c:pt>
                <c:pt idx="2489">
                  <c:v>19.290087576532592</c:v>
                </c:pt>
                <c:pt idx="2490">
                  <c:v>19.297837712159968</c:v>
                </c:pt>
                <c:pt idx="2491">
                  <c:v>19.30558784778734</c:v>
                </c:pt>
                <c:pt idx="2492">
                  <c:v>19.313337983414712</c:v>
                </c:pt>
                <c:pt idx="2493">
                  <c:v>19.321088119042088</c:v>
                </c:pt>
                <c:pt idx="2494">
                  <c:v>19.32883825466946</c:v>
                </c:pt>
                <c:pt idx="2495">
                  <c:v>19.336588390296832</c:v>
                </c:pt>
                <c:pt idx="2496">
                  <c:v>19.344338525924208</c:v>
                </c:pt>
                <c:pt idx="2497">
                  <c:v>19.35208866155158</c:v>
                </c:pt>
                <c:pt idx="2498">
                  <c:v>19.359838797178956</c:v>
                </c:pt>
                <c:pt idx="2499">
                  <c:v>19.367588932806328</c:v>
                </c:pt>
                <c:pt idx="2500">
                  <c:v>19.3753390684337</c:v>
                </c:pt>
                <c:pt idx="2501">
                  <c:v>19.383089204061076</c:v>
                </c:pt>
                <c:pt idx="2502">
                  <c:v>19.390839339688448</c:v>
                </c:pt>
                <c:pt idx="2503">
                  <c:v>19.39858947531582</c:v>
                </c:pt>
                <c:pt idx="2504">
                  <c:v>19.406339610943196</c:v>
                </c:pt>
                <c:pt idx="2505">
                  <c:v>19.414089746570568</c:v>
                </c:pt>
                <c:pt idx="2506">
                  <c:v>19.421839882197943</c:v>
                </c:pt>
                <c:pt idx="2507">
                  <c:v>19.429590017825316</c:v>
                </c:pt>
                <c:pt idx="2508">
                  <c:v>19.437340153452688</c:v>
                </c:pt>
                <c:pt idx="2509">
                  <c:v>19.445090289080063</c:v>
                </c:pt>
                <c:pt idx="2510">
                  <c:v>19.452840424707436</c:v>
                </c:pt>
                <c:pt idx="2511">
                  <c:v>19.460590560334808</c:v>
                </c:pt>
                <c:pt idx="2512">
                  <c:v>19.468340695962183</c:v>
                </c:pt>
                <c:pt idx="2513">
                  <c:v>19.476090831589556</c:v>
                </c:pt>
                <c:pt idx="2514">
                  <c:v>19.483840967216931</c:v>
                </c:pt>
                <c:pt idx="2515">
                  <c:v>19.491591102844303</c:v>
                </c:pt>
                <c:pt idx="2516">
                  <c:v>19.499341238471676</c:v>
                </c:pt>
                <c:pt idx="2517">
                  <c:v>19.507091374099051</c:v>
                </c:pt>
                <c:pt idx="2518">
                  <c:v>19.514841509726423</c:v>
                </c:pt>
                <c:pt idx="2519">
                  <c:v>19.522591645353796</c:v>
                </c:pt>
                <c:pt idx="2520">
                  <c:v>19.530341780981171</c:v>
                </c:pt>
                <c:pt idx="2521">
                  <c:v>19.538091916608543</c:v>
                </c:pt>
                <c:pt idx="2522">
                  <c:v>19.545842052235919</c:v>
                </c:pt>
                <c:pt idx="2523">
                  <c:v>19.553592187863291</c:v>
                </c:pt>
                <c:pt idx="2524">
                  <c:v>19.561342323490663</c:v>
                </c:pt>
                <c:pt idx="2525">
                  <c:v>19.569092459118039</c:v>
                </c:pt>
                <c:pt idx="2526">
                  <c:v>19.576842594745411</c:v>
                </c:pt>
                <c:pt idx="2527">
                  <c:v>19.584592730372783</c:v>
                </c:pt>
                <c:pt idx="2528">
                  <c:v>19.592342866000159</c:v>
                </c:pt>
                <c:pt idx="2529">
                  <c:v>19.600093001627531</c:v>
                </c:pt>
                <c:pt idx="2530">
                  <c:v>19.607843137254907</c:v>
                </c:pt>
                <c:pt idx="2531">
                  <c:v>19.615593272882279</c:v>
                </c:pt>
                <c:pt idx="2532">
                  <c:v>19.623343408509651</c:v>
                </c:pt>
                <c:pt idx="2533">
                  <c:v>19.631093544137027</c:v>
                </c:pt>
                <c:pt idx="2534">
                  <c:v>19.638843679764399</c:v>
                </c:pt>
                <c:pt idx="2535">
                  <c:v>19.646593815391771</c:v>
                </c:pt>
                <c:pt idx="2536">
                  <c:v>19.654343951019147</c:v>
                </c:pt>
                <c:pt idx="2537">
                  <c:v>19.662094086646519</c:v>
                </c:pt>
                <c:pt idx="2538">
                  <c:v>19.669844222273895</c:v>
                </c:pt>
                <c:pt idx="2539">
                  <c:v>19.677594357901267</c:v>
                </c:pt>
                <c:pt idx="2540">
                  <c:v>19.685344493528639</c:v>
                </c:pt>
                <c:pt idx="2541">
                  <c:v>19.693094629156015</c:v>
                </c:pt>
                <c:pt idx="2542">
                  <c:v>19.700844764783387</c:v>
                </c:pt>
                <c:pt idx="2543">
                  <c:v>19.708594900410759</c:v>
                </c:pt>
                <c:pt idx="2544">
                  <c:v>19.716345036038135</c:v>
                </c:pt>
                <c:pt idx="2545">
                  <c:v>19.724095171665507</c:v>
                </c:pt>
                <c:pt idx="2546">
                  <c:v>19.731845307292883</c:v>
                </c:pt>
                <c:pt idx="2547">
                  <c:v>19.739595442920255</c:v>
                </c:pt>
                <c:pt idx="2548">
                  <c:v>19.747345578547627</c:v>
                </c:pt>
                <c:pt idx="2549">
                  <c:v>19.755095714175003</c:v>
                </c:pt>
                <c:pt idx="2550">
                  <c:v>19.762845849802375</c:v>
                </c:pt>
                <c:pt idx="2551">
                  <c:v>19.770595985429747</c:v>
                </c:pt>
                <c:pt idx="2552">
                  <c:v>19.778346121057123</c:v>
                </c:pt>
                <c:pt idx="2553">
                  <c:v>19.786096256684495</c:v>
                </c:pt>
                <c:pt idx="2554">
                  <c:v>19.79384639231187</c:v>
                </c:pt>
                <c:pt idx="2555">
                  <c:v>19.801596527939243</c:v>
                </c:pt>
                <c:pt idx="2556">
                  <c:v>19.809346663566615</c:v>
                </c:pt>
                <c:pt idx="2557">
                  <c:v>19.81709679919399</c:v>
                </c:pt>
                <c:pt idx="2558">
                  <c:v>19.824846934821363</c:v>
                </c:pt>
                <c:pt idx="2559">
                  <c:v>19.832597070448735</c:v>
                </c:pt>
                <c:pt idx="2560">
                  <c:v>19.84034720607611</c:v>
                </c:pt>
                <c:pt idx="2561">
                  <c:v>19.848097341703482</c:v>
                </c:pt>
                <c:pt idx="2562">
                  <c:v>19.855847477330858</c:v>
                </c:pt>
                <c:pt idx="2563">
                  <c:v>19.86359761295823</c:v>
                </c:pt>
                <c:pt idx="2564">
                  <c:v>19.871347748585602</c:v>
                </c:pt>
                <c:pt idx="2565">
                  <c:v>19.879097884212978</c:v>
                </c:pt>
                <c:pt idx="2566">
                  <c:v>19.88684801984035</c:v>
                </c:pt>
                <c:pt idx="2567">
                  <c:v>19.894598155467726</c:v>
                </c:pt>
                <c:pt idx="2568">
                  <c:v>19.902348291095098</c:v>
                </c:pt>
                <c:pt idx="2569">
                  <c:v>19.91009842672247</c:v>
                </c:pt>
                <c:pt idx="2570">
                  <c:v>19.917848562349846</c:v>
                </c:pt>
                <c:pt idx="2571">
                  <c:v>19.925598697977218</c:v>
                </c:pt>
                <c:pt idx="2572">
                  <c:v>19.93334883360459</c:v>
                </c:pt>
                <c:pt idx="2573">
                  <c:v>19.941098969231966</c:v>
                </c:pt>
                <c:pt idx="2574">
                  <c:v>19.948849104859338</c:v>
                </c:pt>
                <c:pt idx="2575">
                  <c:v>19.956599240486714</c:v>
                </c:pt>
                <c:pt idx="2576">
                  <c:v>19.964349376114086</c:v>
                </c:pt>
                <c:pt idx="2577">
                  <c:v>19.972099511741458</c:v>
                </c:pt>
                <c:pt idx="2578">
                  <c:v>19.979849647368834</c:v>
                </c:pt>
                <c:pt idx="2579">
                  <c:v>19.987599782996206</c:v>
                </c:pt>
                <c:pt idx="2580">
                  <c:v>19.995349918623578</c:v>
                </c:pt>
                <c:pt idx="2581">
                  <c:v>20.003100054250954</c:v>
                </c:pt>
                <c:pt idx="2582">
                  <c:v>20.010850189878326</c:v>
                </c:pt>
                <c:pt idx="2583">
                  <c:v>20.018600325505702</c:v>
                </c:pt>
                <c:pt idx="2584">
                  <c:v>20.026350461133074</c:v>
                </c:pt>
                <c:pt idx="2585">
                  <c:v>20.034100596760446</c:v>
                </c:pt>
                <c:pt idx="2586">
                  <c:v>20.041850732387822</c:v>
                </c:pt>
                <c:pt idx="2587">
                  <c:v>20.049600868015194</c:v>
                </c:pt>
                <c:pt idx="2588">
                  <c:v>20.057351003642566</c:v>
                </c:pt>
                <c:pt idx="2589">
                  <c:v>20.065101139269942</c:v>
                </c:pt>
                <c:pt idx="2590">
                  <c:v>20.072851274897314</c:v>
                </c:pt>
                <c:pt idx="2591">
                  <c:v>20.080601410524689</c:v>
                </c:pt>
                <c:pt idx="2592">
                  <c:v>20.088351546152062</c:v>
                </c:pt>
                <c:pt idx="2593">
                  <c:v>20.096101681779434</c:v>
                </c:pt>
                <c:pt idx="2594">
                  <c:v>20.103851817406809</c:v>
                </c:pt>
                <c:pt idx="2595">
                  <c:v>20.111601953034182</c:v>
                </c:pt>
                <c:pt idx="2596">
                  <c:v>20.119352088661554</c:v>
                </c:pt>
                <c:pt idx="2597">
                  <c:v>20.127102224288929</c:v>
                </c:pt>
                <c:pt idx="2598">
                  <c:v>20.134852359916302</c:v>
                </c:pt>
                <c:pt idx="2599">
                  <c:v>20.142602495543677</c:v>
                </c:pt>
                <c:pt idx="2600">
                  <c:v>20.150352631171049</c:v>
                </c:pt>
                <c:pt idx="2601">
                  <c:v>20.158102766798422</c:v>
                </c:pt>
                <c:pt idx="2602">
                  <c:v>20.165852902425797</c:v>
                </c:pt>
                <c:pt idx="2603">
                  <c:v>20.173603038053169</c:v>
                </c:pt>
                <c:pt idx="2604">
                  <c:v>20.181353173680542</c:v>
                </c:pt>
                <c:pt idx="2605">
                  <c:v>20.189103309307917</c:v>
                </c:pt>
                <c:pt idx="2606">
                  <c:v>20.196853444935289</c:v>
                </c:pt>
                <c:pt idx="2607">
                  <c:v>20.204603580562665</c:v>
                </c:pt>
                <c:pt idx="2608">
                  <c:v>20.212353716190037</c:v>
                </c:pt>
                <c:pt idx="2609">
                  <c:v>20.220103851817409</c:v>
                </c:pt>
                <c:pt idx="2610">
                  <c:v>20.227853987444785</c:v>
                </c:pt>
                <c:pt idx="2611">
                  <c:v>20.235604123072157</c:v>
                </c:pt>
                <c:pt idx="2612">
                  <c:v>20.243354258699529</c:v>
                </c:pt>
                <c:pt idx="2613">
                  <c:v>20.251104394326905</c:v>
                </c:pt>
                <c:pt idx="2614">
                  <c:v>20.258854529954277</c:v>
                </c:pt>
                <c:pt idx="2615">
                  <c:v>20.266604665581653</c:v>
                </c:pt>
                <c:pt idx="2616">
                  <c:v>20.274354801209025</c:v>
                </c:pt>
                <c:pt idx="2617">
                  <c:v>20.282104936836397</c:v>
                </c:pt>
                <c:pt idx="2618">
                  <c:v>20.289855072463773</c:v>
                </c:pt>
                <c:pt idx="2619">
                  <c:v>20.297605208091145</c:v>
                </c:pt>
                <c:pt idx="2620">
                  <c:v>20.305355343718517</c:v>
                </c:pt>
                <c:pt idx="2621">
                  <c:v>20.313105479345893</c:v>
                </c:pt>
                <c:pt idx="2622">
                  <c:v>20.320855614973265</c:v>
                </c:pt>
                <c:pt idx="2623">
                  <c:v>20.328605750600641</c:v>
                </c:pt>
                <c:pt idx="2624">
                  <c:v>20.336355886228013</c:v>
                </c:pt>
                <c:pt idx="2625">
                  <c:v>20.344106021855385</c:v>
                </c:pt>
                <c:pt idx="2626">
                  <c:v>20.351856157482761</c:v>
                </c:pt>
                <c:pt idx="2627">
                  <c:v>20.359606293110133</c:v>
                </c:pt>
                <c:pt idx="2628">
                  <c:v>20.367356428737505</c:v>
                </c:pt>
                <c:pt idx="2629">
                  <c:v>20.375106564364881</c:v>
                </c:pt>
                <c:pt idx="2630">
                  <c:v>20.382856699992253</c:v>
                </c:pt>
                <c:pt idx="2631">
                  <c:v>20.390606835619629</c:v>
                </c:pt>
                <c:pt idx="2632">
                  <c:v>20.398356971247001</c:v>
                </c:pt>
                <c:pt idx="2633">
                  <c:v>20.406107106874373</c:v>
                </c:pt>
                <c:pt idx="2634">
                  <c:v>20.413857242501749</c:v>
                </c:pt>
                <c:pt idx="2635">
                  <c:v>20.421607378129121</c:v>
                </c:pt>
                <c:pt idx="2636">
                  <c:v>20.429357513756493</c:v>
                </c:pt>
                <c:pt idx="2637">
                  <c:v>20.437107649383869</c:v>
                </c:pt>
                <c:pt idx="2638">
                  <c:v>20.444857785011241</c:v>
                </c:pt>
                <c:pt idx="2639">
                  <c:v>20.452607920638616</c:v>
                </c:pt>
                <c:pt idx="2640">
                  <c:v>20.460358056265989</c:v>
                </c:pt>
                <c:pt idx="2641">
                  <c:v>20.468108191893361</c:v>
                </c:pt>
                <c:pt idx="2642">
                  <c:v>20.475858327520736</c:v>
                </c:pt>
                <c:pt idx="2643">
                  <c:v>20.483608463148109</c:v>
                </c:pt>
                <c:pt idx="2644">
                  <c:v>20.491358598775481</c:v>
                </c:pt>
                <c:pt idx="2645">
                  <c:v>20.499108734402856</c:v>
                </c:pt>
                <c:pt idx="2646">
                  <c:v>20.506858870030229</c:v>
                </c:pt>
                <c:pt idx="2647">
                  <c:v>20.514609005657604</c:v>
                </c:pt>
                <c:pt idx="2648">
                  <c:v>20.522359141284976</c:v>
                </c:pt>
                <c:pt idx="2649">
                  <c:v>20.530109276912349</c:v>
                </c:pt>
                <c:pt idx="2650">
                  <c:v>20.537859412539724</c:v>
                </c:pt>
                <c:pt idx="2651">
                  <c:v>20.545609548167096</c:v>
                </c:pt>
                <c:pt idx="2652">
                  <c:v>20.553359683794469</c:v>
                </c:pt>
                <c:pt idx="2653">
                  <c:v>20.561109819421844</c:v>
                </c:pt>
                <c:pt idx="2654">
                  <c:v>20.568859955049216</c:v>
                </c:pt>
                <c:pt idx="2655">
                  <c:v>20.576610090676592</c:v>
                </c:pt>
                <c:pt idx="2656">
                  <c:v>20.584360226303964</c:v>
                </c:pt>
                <c:pt idx="2657">
                  <c:v>20.592110361931336</c:v>
                </c:pt>
                <c:pt idx="2658">
                  <c:v>20.599860497558712</c:v>
                </c:pt>
                <c:pt idx="2659">
                  <c:v>20.607610633186084</c:v>
                </c:pt>
                <c:pt idx="2660">
                  <c:v>20.615360768813456</c:v>
                </c:pt>
                <c:pt idx="2661">
                  <c:v>20.623110904440832</c:v>
                </c:pt>
                <c:pt idx="2662">
                  <c:v>20.630861040068204</c:v>
                </c:pt>
                <c:pt idx="2663">
                  <c:v>20.63861117569558</c:v>
                </c:pt>
                <c:pt idx="2664">
                  <c:v>20.646361311322952</c:v>
                </c:pt>
                <c:pt idx="2665">
                  <c:v>20.654111446950324</c:v>
                </c:pt>
                <c:pt idx="2666">
                  <c:v>20.6618615825777</c:v>
                </c:pt>
                <c:pt idx="2667">
                  <c:v>20.669611718205072</c:v>
                </c:pt>
                <c:pt idx="2668">
                  <c:v>20.677361853832444</c:v>
                </c:pt>
                <c:pt idx="2669">
                  <c:v>20.68511198945982</c:v>
                </c:pt>
                <c:pt idx="2670">
                  <c:v>20.692862125087192</c:v>
                </c:pt>
                <c:pt idx="2671">
                  <c:v>20.700612260714568</c:v>
                </c:pt>
                <c:pt idx="2672">
                  <c:v>20.70836239634194</c:v>
                </c:pt>
                <c:pt idx="2673">
                  <c:v>20.716112531969312</c:v>
                </c:pt>
                <c:pt idx="2674">
                  <c:v>20.723862667596688</c:v>
                </c:pt>
                <c:pt idx="2675">
                  <c:v>20.73161280322406</c:v>
                </c:pt>
                <c:pt idx="2676">
                  <c:v>20.739362938851432</c:v>
                </c:pt>
                <c:pt idx="2677">
                  <c:v>20.747113074478808</c:v>
                </c:pt>
                <c:pt idx="2678">
                  <c:v>20.75486321010618</c:v>
                </c:pt>
                <c:pt idx="2679">
                  <c:v>20.762613345733556</c:v>
                </c:pt>
                <c:pt idx="2680">
                  <c:v>20.770363481360928</c:v>
                </c:pt>
                <c:pt idx="2681">
                  <c:v>20.7781136169883</c:v>
                </c:pt>
                <c:pt idx="2682">
                  <c:v>20.785863752615676</c:v>
                </c:pt>
                <c:pt idx="2683">
                  <c:v>20.793613888243048</c:v>
                </c:pt>
                <c:pt idx="2684">
                  <c:v>20.80136402387042</c:v>
                </c:pt>
                <c:pt idx="2685">
                  <c:v>20.809114159497796</c:v>
                </c:pt>
                <c:pt idx="2686">
                  <c:v>20.816864295125168</c:v>
                </c:pt>
                <c:pt idx="2687">
                  <c:v>20.824614430752543</c:v>
                </c:pt>
                <c:pt idx="2688">
                  <c:v>20.832364566379916</c:v>
                </c:pt>
                <c:pt idx="2689">
                  <c:v>20.840114702007288</c:v>
                </c:pt>
                <c:pt idx="2690">
                  <c:v>20.847864837634663</c:v>
                </c:pt>
                <c:pt idx="2691">
                  <c:v>20.855614973262036</c:v>
                </c:pt>
                <c:pt idx="2692">
                  <c:v>20.863365108889408</c:v>
                </c:pt>
                <c:pt idx="2693">
                  <c:v>20.871115244516783</c:v>
                </c:pt>
                <c:pt idx="2694">
                  <c:v>20.878865380144155</c:v>
                </c:pt>
                <c:pt idx="2695">
                  <c:v>20.886615515771531</c:v>
                </c:pt>
                <c:pt idx="2696">
                  <c:v>20.894365651398903</c:v>
                </c:pt>
                <c:pt idx="2697">
                  <c:v>20.902115787026275</c:v>
                </c:pt>
                <c:pt idx="2698">
                  <c:v>20.909865922653651</c:v>
                </c:pt>
                <c:pt idx="2699">
                  <c:v>20.917616058281023</c:v>
                </c:pt>
                <c:pt idx="2700">
                  <c:v>20.925366193908395</c:v>
                </c:pt>
                <c:pt idx="2701">
                  <c:v>20.933116329535771</c:v>
                </c:pt>
                <c:pt idx="2702">
                  <c:v>20.940866465163143</c:v>
                </c:pt>
                <c:pt idx="2703">
                  <c:v>20.948616600790519</c:v>
                </c:pt>
                <c:pt idx="2704">
                  <c:v>20.956366736417891</c:v>
                </c:pt>
                <c:pt idx="2705">
                  <c:v>20.964116872045263</c:v>
                </c:pt>
                <c:pt idx="2706">
                  <c:v>20.971867007672639</c:v>
                </c:pt>
                <c:pt idx="2707">
                  <c:v>20.979617143300011</c:v>
                </c:pt>
                <c:pt idx="2708">
                  <c:v>20.987367278927383</c:v>
                </c:pt>
                <c:pt idx="2709">
                  <c:v>20.995117414554759</c:v>
                </c:pt>
                <c:pt idx="2710">
                  <c:v>21.002867550182131</c:v>
                </c:pt>
                <c:pt idx="2711">
                  <c:v>21.010617685809507</c:v>
                </c:pt>
                <c:pt idx="2712">
                  <c:v>21.018367821436879</c:v>
                </c:pt>
                <c:pt idx="2713">
                  <c:v>21.026117957064251</c:v>
                </c:pt>
                <c:pt idx="2714">
                  <c:v>21.033868092691627</c:v>
                </c:pt>
                <c:pt idx="2715">
                  <c:v>21.041618228318999</c:v>
                </c:pt>
                <c:pt idx="2716">
                  <c:v>21.049368363946371</c:v>
                </c:pt>
                <c:pt idx="2717">
                  <c:v>21.057118499573747</c:v>
                </c:pt>
                <c:pt idx="2718">
                  <c:v>21.064868635201119</c:v>
                </c:pt>
                <c:pt idx="2719">
                  <c:v>21.072618770828495</c:v>
                </c:pt>
                <c:pt idx="2720">
                  <c:v>21.080368906455867</c:v>
                </c:pt>
                <c:pt idx="2721">
                  <c:v>21.088119042083239</c:v>
                </c:pt>
                <c:pt idx="2722">
                  <c:v>21.095869177710615</c:v>
                </c:pt>
                <c:pt idx="2723">
                  <c:v>21.103619313337987</c:v>
                </c:pt>
                <c:pt idx="2724">
                  <c:v>21.111369448965359</c:v>
                </c:pt>
                <c:pt idx="2725">
                  <c:v>21.119119584592735</c:v>
                </c:pt>
                <c:pt idx="2726">
                  <c:v>21.126869720220107</c:v>
                </c:pt>
                <c:pt idx="2727">
                  <c:v>21.134619855847482</c:v>
                </c:pt>
                <c:pt idx="2728">
                  <c:v>21.142369991474855</c:v>
                </c:pt>
                <c:pt idx="2729">
                  <c:v>21.150120127102227</c:v>
                </c:pt>
                <c:pt idx="2730">
                  <c:v>21.157870262729602</c:v>
                </c:pt>
                <c:pt idx="2731">
                  <c:v>21.165620398356975</c:v>
                </c:pt>
                <c:pt idx="2732">
                  <c:v>21.17337053398435</c:v>
                </c:pt>
                <c:pt idx="2733">
                  <c:v>21.181120669611722</c:v>
                </c:pt>
                <c:pt idx="2734">
                  <c:v>21.188870805239095</c:v>
                </c:pt>
                <c:pt idx="2735">
                  <c:v>21.19662094086647</c:v>
                </c:pt>
                <c:pt idx="2736">
                  <c:v>21.204371076493842</c:v>
                </c:pt>
                <c:pt idx="2737">
                  <c:v>21.212121212121215</c:v>
                </c:pt>
                <c:pt idx="2738">
                  <c:v>21.21987134774859</c:v>
                </c:pt>
                <c:pt idx="2739">
                  <c:v>21.227621483375962</c:v>
                </c:pt>
                <c:pt idx="2740">
                  <c:v>21.235371619003338</c:v>
                </c:pt>
                <c:pt idx="2741">
                  <c:v>21.24312175463071</c:v>
                </c:pt>
                <c:pt idx="2742">
                  <c:v>21.250871890258082</c:v>
                </c:pt>
                <c:pt idx="2743">
                  <c:v>21.258622025885458</c:v>
                </c:pt>
                <c:pt idx="2744">
                  <c:v>21.26637216151283</c:v>
                </c:pt>
                <c:pt idx="2745">
                  <c:v>21.274122297140202</c:v>
                </c:pt>
                <c:pt idx="2746">
                  <c:v>21.281872432767578</c:v>
                </c:pt>
                <c:pt idx="2747">
                  <c:v>21.28962256839495</c:v>
                </c:pt>
                <c:pt idx="2748">
                  <c:v>21.297372704022326</c:v>
                </c:pt>
                <c:pt idx="2749">
                  <c:v>21.305122839649698</c:v>
                </c:pt>
                <c:pt idx="2750">
                  <c:v>21.31287297527707</c:v>
                </c:pt>
                <c:pt idx="2751">
                  <c:v>21.320623110904446</c:v>
                </c:pt>
                <c:pt idx="2752">
                  <c:v>21.328373246531818</c:v>
                </c:pt>
                <c:pt idx="2753">
                  <c:v>21.33612338215919</c:v>
                </c:pt>
                <c:pt idx="2754">
                  <c:v>21.343873517786566</c:v>
                </c:pt>
                <c:pt idx="2755">
                  <c:v>21.351623653413938</c:v>
                </c:pt>
                <c:pt idx="2756">
                  <c:v>21.359373789041314</c:v>
                </c:pt>
                <c:pt idx="2757">
                  <c:v>21.367123924668686</c:v>
                </c:pt>
                <c:pt idx="2758">
                  <c:v>21.374874060296058</c:v>
                </c:pt>
                <c:pt idx="2759">
                  <c:v>21.382624195923434</c:v>
                </c:pt>
                <c:pt idx="2760">
                  <c:v>21.390374331550806</c:v>
                </c:pt>
                <c:pt idx="2761">
                  <c:v>21.398124467178178</c:v>
                </c:pt>
                <c:pt idx="2762">
                  <c:v>21.405874602805554</c:v>
                </c:pt>
                <c:pt idx="2763">
                  <c:v>21.413624738432926</c:v>
                </c:pt>
                <c:pt idx="2764">
                  <c:v>21.421374874060302</c:v>
                </c:pt>
                <c:pt idx="2765">
                  <c:v>21.429125009687674</c:v>
                </c:pt>
                <c:pt idx="2766">
                  <c:v>21.436875145315046</c:v>
                </c:pt>
                <c:pt idx="2767">
                  <c:v>21.444625280942422</c:v>
                </c:pt>
                <c:pt idx="2768">
                  <c:v>21.452375416569794</c:v>
                </c:pt>
                <c:pt idx="2769">
                  <c:v>21.460125552197166</c:v>
                </c:pt>
                <c:pt idx="2770">
                  <c:v>21.467875687824542</c:v>
                </c:pt>
                <c:pt idx="2771">
                  <c:v>21.475625823451914</c:v>
                </c:pt>
                <c:pt idx="2772">
                  <c:v>21.483375959079289</c:v>
                </c:pt>
                <c:pt idx="2773">
                  <c:v>21.491126094706662</c:v>
                </c:pt>
                <c:pt idx="2774">
                  <c:v>21.498876230334034</c:v>
                </c:pt>
                <c:pt idx="2775">
                  <c:v>21.506626365961409</c:v>
                </c:pt>
                <c:pt idx="2776">
                  <c:v>21.514376501588782</c:v>
                </c:pt>
                <c:pt idx="2777">
                  <c:v>21.522126637216154</c:v>
                </c:pt>
                <c:pt idx="2778">
                  <c:v>21.529876772843529</c:v>
                </c:pt>
                <c:pt idx="2779">
                  <c:v>21.537626908470902</c:v>
                </c:pt>
                <c:pt idx="2780">
                  <c:v>21.545377044098277</c:v>
                </c:pt>
                <c:pt idx="2781">
                  <c:v>21.553127179725649</c:v>
                </c:pt>
                <c:pt idx="2782">
                  <c:v>21.560877315353022</c:v>
                </c:pt>
                <c:pt idx="2783">
                  <c:v>21.568627450980397</c:v>
                </c:pt>
                <c:pt idx="2784">
                  <c:v>21.576377586607769</c:v>
                </c:pt>
                <c:pt idx="2785">
                  <c:v>21.584127722235142</c:v>
                </c:pt>
                <c:pt idx="2786">
                  <c:v>21.591877857862517</c:v>
                </c:pt>
                <c:pt idx="2787">
                  <c:v>21.599627993489889</c:v>
                </c:pt>
                <c:pt idx="2788">
                  <c:v>21.607378129117265</c:v>
                </c:pt>
                <c:pt idx="2789">
                  <c:v>21.615128264744637</c:v>
                </c:pt>
                <c:pt idx="2790">
                  <c:v>21.622878400372009</c:v>
                </c:pt>
                <c:pt idx="2791">
                  <c:v>21.630628535999385</c:v>
                </c:pt>
                <c:pt idx="2792">
                  <c:v>21.638378671626757</c:v>
                </c:pt>
                <c:pt idx="2793">
                  <c:v>21.646128807254129</c:v>
                </c:pt>
                <c:pt idx="2794">
                  <c:v>21.653878942881505</c:v>
                </c:pt>
                <c:pt idx="2795">
                  <c:v>21.661629078508877</c:v>
                </c:pt>
                <c:pt idx="2796">
                  <c:v>21.669379214136253</c:v>
                </c:pt>
                <c:pt idx="2797">
                  <c:v>21.677129349763625</c:v>
                </c:pt>
                <c:pt idx="2798">
                  <c:v>21.684879485390997</c:v>
                </c:pt>
                <c:pt idx="2799">
                  <c:v>21.692629621018373</c:v>
                </c:pt>
                <c:pt idx="2800">
                  <c:v>21.700379756645745</c:v>
                </c:pt>
                <c:pt idx="2801">
                  <c:v>21.708129892273117</c:v>
                </c:pt>
                <c:pt idx="2802">
                  <c:v>21.715880027900493</c:v>
                </c:pt>
                <c:pt idx="2803">
                  <c:v>21.723630163527865</c:v>
                </c:pt>
                <c:pt idx="2804">
                  <c:v>21.731380299155241</c:v>
                </c:pt>
                <c:pt idx="2805">
                  <c:v>21.739130434782613</c:v>
                </c:pt>
                <c:pt idx="2806">
                  <c:v>21.746880570409985</c:v>
                </c:pt>
                <c:pt idx="2807">
                  <c:v>21.754630706037361</c:v>
                </c:pt>
                <c:pt idx="2808">
                  <c:v>21.762380841664733</c:v>
                </c:pt>
                <c:pt idx="2809">
                  <c:v>21.770130977292105</c:v>
                </c:pt>
                <c:pt idx="2810">
                  <c:v>21.777881112919481</c:v>
                </c:pt>
                <c:pt idx="2811">
                  <c:v>21.785631248546853</c:v>
                </c:pt>
                <c:pt idx="2812">
                  <c:v>21.793381384174229</c:v>
                </c:pt>
                <c:pt idx="2813">
                  <c:v>21.801131519801601</c:v>
                </c:pt>
                <c:pt idx="2814">
                  <c:v>21.808881655428973</c:v>
                </c:pt>
                <c:pt idx="2815">
                  <c:v>21.816631791056349</c:v>
                </c:pt>
                <c:pt idx="2816">
                  <c:v>21.824381926683721</c:v>
                </c:pt>
                <c:pt idx="2817">
                  <c:v>21.832132062311093</c:v>
                </c:pt>
                <c:pt idx="2818">
                  <c:v>21.839882197938469</c:v>
                </c:pt>
                <c:pt idx="2819">
                  <c:v>21.847632333565841</c:v>
                </c:pt>
                <c:pt idx="2820">
                  <c:v>21.855382469193216</c:v>
                </c:pt>
                <c:pt idx="2821">
                  <c:v>21.863132604820589</c:v>
                </c:pt>
                <c:pt idx="2822">
                  <c:v>21.870882740447961</c:v>
                </c:pt>
                <c:pt idx="2823">
                  <c:v>21.878632876075336</c:v>
                </c:pt>
                <c:pt idx="2824">
                  <c:v>21.886383011702709</c:v>
                </c:pt>
                <c:pt idx="2825">
                  <c:v>21.894133147330081</c:v>
                </c:pt>
                <c:pt idx="2826">
                  <c:v>21.901883282957456</c:v>
                </c:pt>
                <c:pt idx="2827">
                  <c:v>21.909633418584828</c:v>
                </c:pt>
                <c:pt idx="2828">
                  <c:v>21.917383554212204</c:v>
                </c:pt>
                <c:pt idx="2829">
                  <c:v>21.925133689839576</c:v>
                </c:pt>
                <c:pt idx="2830">
                  <c:v>21.932883825466948</c:v>
                </c:pt>
                <c:pt idx="2831">
                  <c:v>21.940633961094324</c:v>
                </c:pt>
                <c:pt idx="2832">
                  <c:v>21.948384096721696</c:v>
                </c:pt>
                <c:pt idx="2833">
                  <c:v>21.956134232349068</c:v>
                </c:pt>
                <c:pt idx="2834">
                  <c:v>21.963884367976444</c:v>
                </c:pt>
                <c:pt idx="2835">
                  <c:v>21.971634503603816</c:v>
                </c:pt>
                <c:pt idx="2836">
                  <c:v>21.979384639231192</c:v>
                </c:pt>
                <c:pt idx="2837">
                  <c:v>21.987134774858564</c:v>
                </c:pt>
                <c:pt idx="2838">
                  <c:v>21.994884910485936</c:v>
                </c:pt>
                <c:pt idx="2839">
                  <c:v>22.002635046113312</c:v>
                </c:pt>
                <c:pt idx="2840">
                  <c:v>22.010385181740684</c:v>
                </c:pt>
                <c:pt idx="2841">
                  <c:v>22.018135317368056</c:v>
                </c:pt>
                <c:pt idx="2842">
                  <c:v>22.025885452995432</c:v>
                </c:pt>
                <c:pt idx="2843">
                  <c:v>22.033635588622804</c:v>
                </c:pt>
                <c:pt idx="2844">
                  <c:v>22.04138572425018</c:v>
                </c:pt>
                <c:pt idx="2845">
                  <c:v>22.049135859877552</c:v>
                </c:pt>
                <c:pt idx="2846">
                  <c:v>22.056885995504924</c:v>
                </c:pt>
                <c:pt idx="2847">
                  <c:v>22.0646361311323</c:v>
                </c:pt>
                <c:pt idx="2848">
                  <c:v>22.072386266759672</c:v>
                </c:pt>
                <c:pt idx="2849">
                  <c:v>22.080136402387044</c:v>
                </c:pt>
                <c:pt idx="2850">
                  <c:v>22.08788653801442</c:v>
                </c:pt>
                <c:pt idx="2851">
                  <c:v>22.095636673641792</c:v>
                </c:pt>
                <c:pt idx="2852">
                  <c:v>22.103386809269168</c:v>
                </c:pt>
                <c:pt idx="2853">
                  <c:v>22.11113694489654</c:v>
                </c:pt>
                <c:pt idx="2854">
                  <c:v>22.118887080523912</c:v>
                </c:pt>
                <c:pt idx="2855">
                  <c:v>22.126637216151288</c:v>
                </c:pt>
                <c:pt idx="2856">
                  <c:v>22.13438735177866</c:v>
                </c:pt>
                <c:pt idx="2857">
                  <c:v>22.142137487406032</c:v>
                </c:pt>
                <c:pt idx="2858">
                  <c:v>22.149887623033408</c:v>
                </c:pt>
                <c:pt idx="2859">
                  <c:v>22.15763775866078</c:v>
                </c:pt>
                <c:pt idx="2860">
                  <c:v>22.165387894288155</c:v>
                </c:pt>
                <c:pt idx="2861">
                  <c:v>22.173138029915528</c:v>
                </c:pt>
                <c:pt idx="2862">
                  <c:v>22.1808881655429</c:v>
                </c:pt>
                <c:pt idx="2863">
                  <c:v>22.188638301170275</c:v>
                </c:pt>
                <c:pt idx="2864">
                  <c:v>22.196388436797648</c:v>
                </c:pt>
                <c:pt idx="2865">
                  <c:v>22.20413857242502</c:v>
                </c:pt>
                <c:pt idx="2866">
                  <c:v>22.211888708052395</c:v>
                </c:pt>
                <c:pt idx="2867">
                  <c:v>22.219638843679768</c:v>
                </c:pt>
                <c:pt idx="2868">
                  <c:v>22.227388979307143</c:v>
                </c:pt>
                <c:pt idx="2869">
                  <c:v>22.235139114934515</c:v>
                </c:pt>
                <c:pt idx="2870">
                  <c:v>22.242889250561888</c:v>
                </c:pt>
                <c:pt idx="2871">
                  <c:v>22.250639386189263</c:v>
                </c:pt>
                <c:pt idx="2872">
                  <c:v>22.258389521816635</c:v>
                </c:pt>
                <c:pt idx="2873">
                  <c:v>22.266139657444008</c:v>
                </c:pt>
                <c:pt idx="2874">
                  <c:v>22.273889793071383</c:v>
                </c:pt>
                <c:pt idx="2875">
                  <c:v>22.281639928698755</c:v>
                </c:pt>
                <c:pt idx="2876">
                  <c:v>22.289390064326131</c:v>
                </c:pt>
                <c:pt idx="2877">
                  <c:v>22.297140199953503</c:v>
                </c:pt>
                <c:pt idx="2878">
                  <c:v>22.304890335580875</c:v>
                </c:pt>
                <c:pt idx="2879">
                  <c:v>22.312640471208251</c:v>
                </c:pt>
                <c:pt idx="2880">
                  <c:v>22.320390606835623</c:v>
                </c:pt>
                <c:pt idx="2881">
                  <c:v>22.328140742462995</c:v>
                </c:pt>
                <c:pt idx="2882">
                  <c:v>22.335890878090371</c:v>
                </c:pt>
                <c:pt idx="2883">
                  <c:v>22.343641013717743</c:v>
                </c:pt>
                <c:pt idx="2884">
                  <c:v>22.351391149345119</c:v>
                </c:pt>
                <c:pt idx="2885">
                  <c:v>22.359141284972491</c:v>
                </c:pt>
                <c:pt idx="2886">
                  <c:v>22.366891420599863</c:v>
                </c:pt>
                <c:pt idx="2887">
                  <c:v>22.374641556227239</c:v>
                </c:pt>
                <c:pt idx="2888">
                  <c:v>22.382391691854611</c:v>
                </c:pt>
                <c:pt idx="2889">
                  <c:v>22.390141827481983</c:v>
                </c:pt>
                <c:pt idx="2890">
                  <c:v>22.397891963109359</c:v>
                </c:pt>
                <c:pt idx="2891">
                  <c:v>22.405642098736731</c:v>
                </c:pt>
                <c:pt idx="2892">
                  <c:v>22.413392234364107</c:v>
                </c:pt>
                <c:pt idx="2893">
                  <c:v>22.421142369991479</c:v>
                </c:pt>
                <c:pt idx="2894">
                  <c:v>22.428892505618851</c:v>
                </c:pt>
                <c:pt idx="2895">
                  <c:v>22.436642641246227</c:v>
                </c:pt>
                <c:pt idx="2896">
                  <c:v>22.444392776873599</c:v>
                </c:pt>
                <c:pt idx="2897">
                  <c:v>22.452142912500971</c:v>
                </c:pt>
                <c:pt idx="2898">
                  <c:v>22.459893048128347</c:v>
                </c:pt>
                <c:pt idx="2899">
                  <c:v>22.467643183755719</c:v>
                </c:pt>
                <c:pt idx="2900">
                  <c:v>22.475393319383095</c:v>
                </c:pt>
                <c:pt idx="2901">
                  <c:v>22.483143455010467</c:v>
                </c:pt>
                <c:pt idx="2902">
                  <c:v>22.490893590637839</c:v>
                </c:pt>
                <c:pt idx="2903">
                  <c:v>22.498643726265215</c:v>
                </c:pt>
                <c:pt idx="2904">
                  <c:v>22.506393861892587</c:v>
                </c:pt>
                <c:pt idx="2905">
                  <c:v>22.514143997519962</c:v>
                </c:pt>
                <c:pt idx="2906">
                  <c:v>22.521894133147335</c:v>
                </c:pt>
                <c:pt idx="2907">
                  <c:v>22.529644268774707</c:v>
                </c:pt>
                <c:pt idx="2908">
                  <c:v>22.537394404402082</c:v>
                </c:pt>
                <c:pt idx="2909">
                  <c:v>22.545144540029455</c:v>
                </c:pt>
                <c:pt idx="2910">
                  <c:v>22.552894675656827</c:v>
                </c:pt>
                <c:pt idx="2911">
                  <c:v>22.560644811284202</c:v>
                </c:pt>
                <c:pt idx="2912">
                  <c:v>22.568394946911575</c:v>
                </c:pt>
                <c:pt idx="2913">
                  <c:v>22.57614508253895</c:v>
                </c:pt>
                <c:pt idx="2914">
                  <c:v>22.583895218166322</c:v>
                </c:pt>
                <c:pt idx="2915">
                  <c:v>22.591645353793695</c:v>
                </c:pt>
                <c:pt idx="2916">
                  <c:v>22.59939548942107</c:v>
                </c:pt>
                <c:pt idx="2917">
                  <c:v>22.607145625048442</c:v>
                </c:pt>
                <c:pt idx="2918">
                  <c:v>22.614895760675815</c:v>
                </c:pt>
                <c:pt idx="2919">
                  <c:v>22.62264589630319</c:v>
                </c:pt>
                <c:pt idx="2920">
                  <c:v>22.630396031930562</c:v>
                </c:pt>
                <c:pt idx="2921">
                  <c:v>22.638146167557938</c:v>
                </c:pt>
                <c:pt idx="2922">
                  <c:v>22.64589630318531</c:v>
                </c:pt>
                <c:pt idx="2923">
                  <c:v>22.653646438812682</c:v>
                </c:pt>
                <c:pt idx="2924">
                  <c:v>22.661396574440058</c:v>
                </c:pt>
                <c:pt idx="2925">
                  <c:v>22.66914671006743</c:v>
                </c:pt>
                <c:pt idx="2926">
                  <c:v>22.676896845694802</c:v>
                </c:pt>
                <c:pt idx="2927">
                  <c:v>22.684646981322178</c:v>
                </c:pt>
                <c:pt idx="2928">
                  <c:v>22.69239711694955</c:v>
                </c:pt>
                <c:pt idx="2929">
                  <c:v>22.700147252576926</c:v>
                </c:pt>
                <c:pt idx="2930">
                  <c:v>22.707897388204298</c:v>
                </c:pt>
                <c:pt idx="2931">
                  <c:v>22.71564752383167</c:v>
                </c:pt>
                <c:pt idx="2932">
                  <c:v>22.723397659459046</c:v>
                </c:pt>
                <c:pt idx="2933">
                  <c:v>22.731147795086418</c:v>
                </c:pt>
                <c:pt idx="2934">
                  <c:v>22.73889793071379</c:v>
                </c:pt>
                <c:pt idx="2935">
                  <c:v>22.746648066341166</c:v>
                </c:pt>
                <c:pt idx="2936">
                  <c:v>22.754398201968538</c:v>
                </c:pt>
                <c:pt idx="2937">
                  <c:v>22.762148337595914</c:v>
                </c:pt>
                <c:pt idx="2938">
                  <c:v>22.769898473223286</c:v>
                </c:pt>
                <c:pt idx="2939">
                  <c:v>22.777648608850658</c:v>
                </c:pt>
                <c:pt idx="2940">
                  <c:v>22.785398744478034</c:v>
                </c:pt>
                <c:pt idx="2941">
                  <c:v>22.793148880105406</c:v>
                </c:pt>
                <c:pt idx="2942">
                  <c:v>22.800899015732778</c:v>
                </c:pt>
                <c:pt idx="2943">
                  <c:v>22.808649151360154</c:v>
                </c:pt>
                <c:pt idx="2944">
                  <c:v>22.816399286987526</c:v>
                </c:pt>
                <c:pt idx="2945">
                  <c:v>22.824149422614902</c:v>
                </c:pt>
                <c:pt idx="2946">
                  <c:v>22.831899558242274</c:v>
                </c:pt>
                <c:pt idx="2947">
                  <c:v>22.839649693869646</c:v>
                </c:pt>
                <c:pt idx="2948">
                  <c:v>22.847399829497022</c:v>
                </c:pt>
                <c:pt idx="2949">
                  <c:v>22.855149965124394</c:v>
                </c:pt>
                <c:pt idx="2950">
                  <c:v>22.862900100751766</c:v>
                </c:pt>
                <c:pt idx="2951">
                  <c:v>22.870650236379142</c:v>
                </c:pt>
                <c:pt idx="2952">
                  <c:v>22.878400372006514</c:v>
                </c:pt>
                <c:pt idx="2953">
                  <c:v>22.886150507633889</c:v>
                </c:pt>
                <c:pt idx="2954">
                  <c:v>22.893900643261262</c:v>
                </c:pt>
                <c:pt idx="2955">
                  <c:v>22.901650778888634</c:v>
                </c:pt>
                <c:pt idx="2956">
                  <c:v>22.909400914516009</c:v>
                </c:pt>
                <c:pt idx="2957">
                  <c:v>22.917151050143381</c:v>
                </c:pt>
                <c:pt idx="2958">
                  <c:v>22.924901185770754</c:v>
                </c:pt>
                <c:pt idx="2959">
                  <c:v>22.932651321398129</c:v>
                </c:pt>
                <c:pt idx="2960">
                  <c:v>22.940401457025501</c:v>
                </c:pt>
                <c:pt idx="2961">
                  <c:v>22.948151592652877</c:v>
                </c:pt>
                <c:pt idx="2962">
                  <c:v>22.955901728280249</c:v>
                </c:pt>
                <c:pt idx="2963">
                  <c:v>22.963651863907621</c:v>
                </c:pt>
                <c:pt idx="2964">
                  <c:v>22.971401999534997</c:v>
                </c:pt>
                <c:pt idx="2965">
                  <c:v>22.979152135162369</c:v>
                </c:pt>
                <c:pt idx="2966">
                  <c:v>22.986902270789741</c:v>
                </c:pt>
                <c:pt idx="2967">
                  <c:v>22.994652406417117</c:v>
                </c:pt>
                <c:pt idx="2968">
                  <c:v>23.002402542044489</c:v>
                </c:pt>
                <c:pt idx="2969">
                  <c:v>23.010152677671865</c:v>
                </c:pt>
                <c:pt idx="2970">
                  <c:v>23.017902813299237</c:v>
                </c:pt>
                <c:pt idx="2971">
                  <c:v>23.025652948926609</c:v>
                </c:pt>
                <c:pt idx="2972">
                  <c:v>23.033403084553985</c:v>
                </c:pt>
                <c:pt idx="2973">
                  <c:v>23.041153220181357</c:v>
                </c:pt>
                <c:pt idx="2974">
                  <c:v>23.048903355808729</c:v>
                </c:pt>
                <c:pt idx="2975">
                  <c:v>23.056653491436105</c:v>
                </c:pt>
                <c:pt idx="2976">
                  <c:v>23.064403627063477</c:v>
                </c:pt>
                <c:pt idx="2977">
                  <c:v>23.072153762690853</c:v>
                </c:pt>
                <c:pt idx="2978">
                  <c:v>23.079903898318225</c:v>
                </c:pt>
                <c:pt idx="2979">
                  <c:v>23.087654033945597</c:v>
                </c:pt>
                <c:pt idx="2980">
                  <c:v>23.095404169572973</c:v>
                </c:pt>
                <c:pt idx="2981">
                  <c:v>23.103154305200345</c:v>
                </c:pt>
                <c:pt idx="2982">
                  <c:v>23.110904440827717</c:v>
                </c:pt>
                <c:pt idx="2983">
                  <c:v>23.118654576455093</c:v>
                </c:pt>
                <c:pt idx="2984">
                  <c:v>23.126404712082465</c:v>
                </c:pt>
                <c:pt idx="2985">
                  <c:v>23.134154847709841</c:v>
                </c:pt>
                <c:pt idx="2986">
                  <c:v>23.141904983337213</c:v>
                </c:pt>
                <c:pt idx="2987">
                  <c:v>23.149655118964585</c:v>
                </c:pt>
                <c:pt idx="2988">
                  <c:v>23.157405254591961</c:v>
                </c:pt>
                <c:pt idx="2989">
                  <c:v>23.165155390219333</c:v>
                </c:pt>
                <c:pt idx="2990">
                  <c:v>23.172905525846705</c:v>
                </c:pt>
                <c:pt idx="2991">
                  <c:v>23.180655661474081</c:v>
                </c:pt>
                <c:pt idx="2992">
                  <c:v>23.188405797101453</c:v>
                </c:pt>
                <c:pt idx="2993">
                  <c:v>23.196155932728828</c:v>
                </c:pt>
                <c:pt idx="2994">
                  <c:v>23.203906068356201</c:v>
                </c:pt>
                <c:pt idx="2995">
                  <c:v>23.211656203983573</c:v>
                </c:pt>
                <c:pt idx="2996">
                  <c:v>23.219406339610948</c:v>
                </c:pt>
                <c:pt idx="2997">
                  <c:v>23.227156475238321</c:v>
                </c:pt>
                <c:pt idx="2998">
                  <c:v>23.234906610865693</c:v>
                </c:pt>
                <c:pt idx="2999">
                  <c:v>23.242656746493068</c:v>
                </c:pt>
                <c:pt idx="3000">
                  <c:v>23.250406882120441</c:v>
                </c:pt>
                <c:pt idx="3001">
                  <c:v>23.258157017747816</c:v>
                </c:pt>
                <c:pt idx="3002">
                  <c:v>23.265907153375188</c:v>
                </c:pt>
                <c:pt idx="3003">
                  <c:v>23.273657289002561</c:v>
                </c:pt>
                <c:pt idx="3004">
                  <c:v>23.281407424629936</c:v>
                </c:pt>
                <c:pt idx="3005">
                  <c:v>23.289157560257308</c:v>
                </c:pt>
                <c:pt idx="3006">
                  <c:v>23.296907695884681</c:v>
                </c:pt>
                <c:pt idx="3007">
                  <c:v>23.304657831512056</c:v>
                </c:pt>
                <c:pt idx="3008">
                  <c:v>23.312407967139428</c:v>
                </c:pt>
                <c:pt idx="3009">
                  <c:v>23.320158102766804</c:v>
                </c:pt>
                <c:pt idx="3010">
                  <c:v>23.327908238394176</c:v>
                </c:pt>
                <c:pt idx="3011">
                  <c:v>23.335658374021548</c:v>
                </c:pt>
                <c:pt idx="3012">
                  <c:v>23.343408509648924</c:v>
                </c:pt>
                <c:pt idx="3013">
                  <c:v>23.351158645276296</c:v>
                </c:pt>
                <c:pt idx="3014">
                  <c:v>23.358908780903668</c:v>
                </c:pt>
                <c:pt idx="3015">
                  <c:v>23.366658916531044</c:v>
                </c:pt>
                <c:pt idx="3016">
                  <c:v>23.374409052158416</c:v>
                </c:pt>
                <c:pt idx="3017">
                  <c:v>23.382159187785792</c:v>
                </c:pt>
                <c:pt idx="3018">
                  <c:v>23.389909323413164</c:v>
                </c:pt>
                <c:pt idx="3019">
                  <c:v>23.397659459040536</c:v>
                </c:pt>
                <c:pt idx="3020">
                  <c:v>23.405409594667912</c:v>
                </c:pt>
                <c:pt idx="3021">
                  <c:v>23.413159730295284</c:v>
                </c:pt>
                <c:pt idx="3022">
                  <c:v>23.420909865922656</c:v>
                </c:pt>
                <c:pt idx="3023">
                  <c:v>23.428660001550032</c:v>
                </c:pt>
                <c:pt idx="3024">
                  <c:v>23.436410137177404</c:v>
                </c:pt>
                <c:pt idx="3025">
                  <c:v>23.44416027280478</c:v>
                </c:pt>
                <c:pt idx="3026">
                  <c:v>23.451910408432152</c:v>
                </c:pt>
                <c:pt idx="3027">
                  <c:v>23.459660544059524</c:v>
                </c:pt>
                <c:pt idx="3028">
                  <c:v>23.4674106796869</c:v>
                </c:pt>
                <c:pt idx="3029">
                  <c:v>23.475160815314272</c:v>
                </c:pt>
                <c:pt idx="3030">
                  <c:v>23.482910950941644</c:v>
                </c:pt>
                <c:pt idx="3031">
                  <c:v>23.49066108656902</c:v>
                </c:pt>
                <c:pt idx="3032">
                  <c:v>23.498411222196392</c:v>
                </c:pt>
                <c:pt idx="3033">
                  <c:v>23.506161357823768</c:v>
                </c:pt>
                <c:pt idx="3034">
                  <c:v>23.51391149345114</c:v>
                </c:pt>
                <c:pt idx="3035">
                  <c:v>23.521661629078512</c:v>
                </c:pt>
                <c:pt idx="3036">
                  <c:v>23.529411764705888</c:v>
                </c:pt>
                <c:pt idx="3037">
                  <c:v>23.53716190033326</c:v>
                </c:pt>
                <c:pt idx="3038">
                  <c:v>23.544912035960632</c:v>
                </c:pt>
                <c:pt idx="3039">
                  <c:v>23.552662171588008</c:v>
                </c:pt>
                <c:pt idx="3040">
                  <c:v>23.56041230721538</c:v>
                </c:pt>
                <c:pt idx="3041">
                  <c:v>23.568162442842755</c:v>
                </c:pt>
                <c:pt idx="3042">
                  <c:v>23.575912578470128</c:v>
                </c:pt>
                <c:pt idx="3043">
                  <c:v>23.5836627140975</c:v>
                </c:pt>
                <c:pt idx="3044">
                  <c:v>23.591412849724875</c:v>
                </c:pt>
                <c:pt idx="3045">
                  <c:v>23.599162985352248</c:v>
                </c:pt>
                <c:pt idx="3046">
                  <c:v>23.60691312097962</c:v>
                </c:pt>
                <c:pt idx="3047">
                  <c:v>23.614663256606995</c:v>
                </c:pt>
                <c:pt idx="3048">
                  <c:v>23.622413392234368</c:v>
                </c:pt>
                <c:pt idx="3049">
                  <c:v>23.630163527861743</c:v>
                </c:pt>
                <c:pt idx="3050">
                  <c:v>23.637913663489115</c:v>
                </c:pt>
                <c:pt idx="3051">
                  <c:v>23.645663799116488</c:v>
                </c:pt>
                <c:pt idx="3052">
                  <c:v>23.653413934743863</c:v>
                </c:pt>
                <c:pt idx="3053">
                  <c:v>23.661164070371235</c:v>
                </c:pt>
                <c:pt idx="3054">
                  <c:v>23.668914205998608</c:v>
                </c:pt>
                <c:pt idx="3055">
                  <c:v>23.676664341625983</c:v>
                </c:pt>
                <c:pt idx="3056">
                  <c:v>23.684414477253355</c:v>
                </c:pt>
                <c:pt idx="3057">
                  <c:v>23.692164612880731</c:v>
                </c:pt>
                <c:pt idx="3058">
                  <c:v>23.699914748508103</c:v>
                </c:pt>
                <c:pt idx="3059">
                  <c:v>23.707664884135475</c:v>
                </c:pt>
                <c:pt idx="3060">
                  <c:v>23.715415019762851</c:v>
                </c:pt>
                <c:pt idx="3061">
                  <c:v>23.723165155390223</c:v>
                </c:pt>
                <c:pt idx="3062">
                  <c:v>23.730915291017595</c:v>
                </c:pt>
                <c:pt idx="3063">
                  <c:v>23.738665426644971</c:v>
                </c:pt>
                <c:pt idx="3064">
                  <c:v>23.746415562272343</c:v>
                </c:pt>
                <c:pt idx="3065">
                  <c:v>23.754165697899719</c:v>
                </c:pt>
                <c:pt idx="3066">
                  <c:v>23.761915833527091</c:v>
                </c:pt>
                <c:pt idx="3067">
                  <c:v>23.769665969154463</c:v>
                </c:pt>
                <c:pt idx="3068">
                  <c:v>23.777416104781839</c:v>
                </c:pt>
                <c:pt idx="3069">
                  <c:v>23.785166240409211</c:v>
                </c:pt>
                <c:pt idx="3070">
                  <c:v>23.792916376036583</c:v>
                </c:pt>
                <c:pt idx="3071">
                  <c:v>23.800666511663959</c:v>
                </c:pt>
                <c:pt idx="3072">
                  <c:v>23.808416647291331</c:v>
                </c:pt>
                <c:pt idx="3073">
                  <c:v>23.816166782918707</c:v>
                </c:pt>
                <c:pt idx="3074">
                  <c:v>23.823916918546079</c:v>
                </c:pt>
                <c:pt idx="3075">
                  <c:v>23.831667054173451</c:v>
                </c:pt>
                <c:pt idx="3076">
                  <c:v>23.839417189800827</c:v>
                </c:pt>
                <c:pt idx="3077">
                  <c:v>23.847167325428199</c:v>
                </c:pt>
                <c:pt idx="3078">
                  <c:v>23.854917461055575</c:v>
                </c:pt>
                <c:pt idx="3079">
                  <c:v>23.862667596682947</c:v>
                </c:pt>
                <c:pt idx="3080">
                  <c:v>23.870417732310319</c:v>
                </c:pt>
                <c:pt idx="3081">
                  <c:v>23.878167867937695</c:v>
                </c:pt>
                <c:pt idx="3082">
                  <c:v>23.885918003565067</c:v>
                </c:pt>
                <c:pt idx="3083">
                  <c:v>23.893668139192439</c:v>
                </c:pt>
                <c:pt idx="3084">
                  <c:v>23.901418274819815</c:v>
                </c:pt>
                <c:pt idx="3085">
                  <c:v>23.909168410447187</c:v>
                </c:pt>
                <c:pt idx="3086">
                  <c:v>23.916918546074562</c:v>
                </c:pt>
                <c:pt idx="3087">
                  <c:v>23.924668681701935</c:v>
                </c:pt>
                <c:pt idx="3088">
                  <c:v>23.932418817329307</c:v>
                </c:pt>
                <c:pt idx="3089">
                  <c:v>23.940168952956682</c:v>
                </c:pt>
                <c:pt idx="3090">
                  <c:v>23.947919088584054</c:v>
                </c:pt>
                <c:pt idx="3091">
                  <c:v>23.955669224211427</c:v>
                </c:pt>
                <c:pt idx="3092">
                  <c:v>23.963419359838802</c:v>
                </c:pt>
                <c:pt idx="3093">
                  <c:v>23.971169495466174</c:v>
                </c:pt>
                <c:pt idx="3094">
                  <c:v>23.97891963109355</c:v>
                </c:pt>
                <c:pt idx="3095">
                  <c:v>23.986669766720922</c:v>
                </c:pt>
                <c:pt idx="3096">
                  <c:v>23.994419902348294</c:v>
                </c:pt>
                <c:pt idx="3097">
                  <c:v>24.00217003797567</c:v>
                </c:pt>
                <c:pt idx="3098">
                  <c:v>24.009920173603042</c:v>
                </c:pt>
                <c:pt idx="3099">
                  <c:v>24.017670309230414</c:v>
                </c:pt>
                <c:pt idx="3100">
                  <c:v>24.02542044485779</c:v>
                </c:pt>
                <c:pt idx="3101">
                  <c:v>24.033170580485162</c:v>
                </c:pt>
                <c:pt idx="3102">
                  <c:v>24.040920716112538</c:v>
                </c:pt>
                <c:pt idx="3103">
                  <c:v>24.04867085173991</c:v>
                </c:pt>
                <c:pt idx="3104">
                  <c:v>24.056420987367282</c:v>
                </c:pt>
                <c:pt idx="3105">
                  <c:v>24.064171122994658</c:v>
                </c:pt>
                <c:pt idx="3106">
                  <c:v>24.07192125862203</c:v>
                </c:pt>
                <c:pt idx="3107">
                  <c:v>24.079671394249402</c:v>
                </c:pt>
                <c:pt idx="3108">
                  <c:v>24.087421529876778</c:v>
                </c:pt>
                <c:pt idx="3109">
                  <c:v>24.09517166550415</c:v>
                </c:pt>
                <c:pt idx="3110">
                  <c:v>24.102921801131526</c:v>
                </c:pt>
                <c:pt idx="3111">
                  <c:v>24.110671936758898</c:v>
                </c:pt>
                <c:pt idx="3112">
                  <c:v>24.11842207238627</c:v>
                </c:pt>
                <c:pt idx="3113">
                  <c:v>24.126172208013646</c:v>
                </c:pt>
                <c:pt idx="3114">
                  <c:v>24.133922343641018</c:v>
                </c:pt>
                <c:pt idx="3115">
                  <c:v>24.14167247926839</c:v>
                </c:pt>
                <c:pt idx="3116">
                  <c:v>24.149422614895766</c:v>
                </c:pt>
                <c:pt idx="3117">
                  <c:v>24.157172750523138</c:v>
                </c:pt>
                <c:pt idx="3118">
                  <c:v>24.164922886150514</c:v>
                </c:pt>
                <c:pt idx="3119">
                  <c:v>24.172673021777886</c:v>
                </c:pt>
                <c:pt idx="3120">
                  <c:v>24.180423157405258</c:v>
                </c:pt>
                <c:pt idx="3121">
                  <c:v>24.188173293032634</c:v>
                </c:pt>
                <c:pt idx="3122">
                  <c:v>24.195923428660006</c:v>
                </c:pt>
                <c:pt idx="3123">
                  <c:v>24.203673564287378</c:v>
                </c:pt>
                <c:pt idx="3124">
                  <c:v>24.211423699914754</c:v>
                </c:pt>
                <c:pt idx="3125">
                  <c:v>24.219173835542126</c:v>
                </c:pt>
                <c:pt idx="3126">
                  <c:v>24.226923971169501</c:v>
                </c:pt>
                <c:pt idx="3127">
                  <c:v>24.234674106796874</c:v>
                </c:pt>
                <c:pt idx="3128">
                  <c:v>24.242424242424246</c:v>
                </c:pt>
                <c:pt idx="3129">
                  <c:v>24.250174378051621</c:v>
                </c:pt>
                <c:pt idx="3130">
                  <c:v>24.257924513678994</c:v>
                </c:pt>
                <c:pt idx="3131">
                  <c:v>24.265674649306366</c:v>
                </c:pt>
                <c:pt idx="3132">
                  <c:v>24.273424784933741</c:v>
                </c:pt>
                <c:pt idx="3133">
                  <c:v>24.281174920561114</c:v>
                </c:pt>
                <c:pt idx="3134">
                  <c:v>24.288925056188489</c:v>
                </c:pt>
                <c:pt idx="3135">
                  <c:v>24.296675191815861</c:v>
                </c:pt>
                <c:pt idx="3136">
                  <c:v>24.304425327443234</c:v>
                </c:pt>
                <c:pt idx="3137">
                  <c:v>24.312175463070609</c:v>
                </c:pt>
                <c:pt idx="3138">
                  <c:v>24.319925598697981</c:v>
                </c:pt>
                <c:pt idx="3139">
                  <c:v>24.327675734325354</c:v>
                </c:pt>
                <c:pt idx="3140">
                  <c:v>24.335425869952729</c:v>
                </c:pt>
                <c:pt idx="3141">
                  <c:v>24.343176005580101</c:v>
                </c:pt>
                <c:pt idx="3142">
                  <c:v>24.350926141207477</c:v>
                </c:pt>
                <c:pt idx="3143">
                  <c:v>24.358676276834849</c:v>
                </c:pt>
                <c:pt idx="3144">
                  <c:v>24.366426412462221</c:v>
                </c:pt>
                <c:pt idx="3145">
                  <c:v>24.374176548089597</c:v>
                </c:pt>
                <c:pt idx="3146">
                  <c:v>24.381926683716969</c:v>
                </c:pt>
                <c:pt idx="3147">
                  <c:v>24.389676819344341</c:v>
                </c:pt>
                <c:pt idx="3148">
                  <c:v>24.397426954971717</c:v>
                </c:pt>
                <c:pt idx="3149">
                  <c:v>24.405177090599089</c:v>
                </c:pt>
                <c:pt idx="3150">
                  <c:v>24.412927226226465</c:v>
                </c:pt>
                <c:pt idx="3151">
                  <c:v>24.420677361853837</c:v>
                </c:pt>
                <c:pt idx="3152">
                  <c:v>24.428427497481209</c:v>
                </c:pt>
                <c:pt idx="3153">
                  <c:v>24.436177633108585</c:v>
                </c:pt>
                <c:pt idx="3154">
                  <c:v>24.443927768735957</c:v>
                </c:pt>
                <c:pt idx="3155">
                  <c:v>24.451677904363329</c:v>
                </c:pt>
                <c:pt idx="3156">
                  <c:v>24.459428039990705</c:v>
                </c:pt>
                <c:pt idx="3157">
                  <c:v>24.467178175618077</c:v>
                </c:pt>
                <c:pt idx="3158">
                  <c:v>24.474928311245453</c:v>
                </c:pt>
                <c:pt idx="3159">
                  <c:v>24.482678446872825</c:v>
                </c:pt>
                <c:pt idx="3160">
                  <c:v>24.490428582500197</c:v>
                </c:pt>
                <c:pt idx="3161">
                  <c:v>24.498178718127573</c:v>
                </c:pt>
                <c:pt idx="3162">
                  <c:v>24.505928853754945</c:v>
                </c:pt>
                <c:pt idx="3163">
                  <c:v>24.513678989382317</c:v>
                </c:pt>
                <c:pt idx="3164">
                  <c:v>24.521429125009693</c:v>
                </c:pt>
                <c:pt idx="3165">
                  <c:v>24.529179260637065</c:v>
                </c:pt>
                <c:pt idx="3166">
                  <c:v>24.536929396264441</c:v>
                </c:pt>
                <c:pt idx="3167">
                  <c:v>24.544679531891813</c:v>
                </c:pt>
                <c:pt idx="3168">
                  <c:v>24.552429667519185</c:v>
                </c:pt>
                <c:pt idx="3169">
                  <c:v>24.560179803146561</c:v>
                </c:pt>
                <c:pt idx="3170">
                  <c:v>24.567929938773933</c:v>
                </c:pt>
                <c:pt idx="3171">
                  <c:v>24.575680074401305</c:v>
                </c:pt>
                <c:pt idx="3172">
                  <c:v>24.583430210028681</c:v>
                </c:pt>
                <c:pt idx="3173">
                  <c:v>24.591180345656053</c:v>
                </c:pt>
                <c:pt idx="3174">
                  <c:v>24.598930481283428</c:v>
                </c:pt>
                <c:pt idx="3175">
                  <c:v>24.606680616910801</c:v>
                </c:pt>
                <c:pt idx="3176">
                  <c:v>24.614430752538173</c:v>
                </c:pt>
                <c:pt idx="3177">
                  <c:v>24.622180888165548</c:v>
                </c:pt>
                <c:pt idx="3178">
                  <c:v>24.629931023792921</c:v>
                </c:pt>
                <c:pt idx="3179">
                  <c:v>24.637681159420293</c:v>
                </c:pt>
                <c:pt idx="3180">
                  <c:v>24.645431295047668</c:v>
                </c:pt>
                <c:pt idx="3181">
                  <c:v>24.653181430675041</c:v>
                </c:pt>
                <c:pt idx="3182">
                  <c:v>24.660931566302416</c:v>
                </c:pt>
                <c:pt idx="3183">
                  <c:v>24.668681701929788</c:v>
                </c:pt>
                <c:pt idx="3184">
                  <c:v>24.676431837557161</c:v>
                </c:pt>
                <c:pt idx="3185">
                  <c:v>24.684181973184536</c:v>
                </c:pt>
                <c:pt idx="3186">
                  <c:v>24.691932108811908</c:v>
                </c:pt>
                <c:pt idx="3187">
                  <c:v>24.699682244439281</c:v>
                </c:pt>
                <c:pt idx="3188">
                  <c:v>24.707432380066656</c:v>
                </c:pt>
                <c:pt idx="3189">
                  <c:v>24.715182515694028</c:v>
                </c:pt>
                <c:pt idx="3190">
                  <c:v>24.722932651321404</c:v>
                </c:pt>
                <c:pt idx="3191">
                  <c:v>24.730682786948776</c:v>
                </c:pt>
                <c:pt idx="3192">
                  <c:v>24.738432922576148</c:v>
                </c:pt>
                <c:pt idx="3193">
                  <c:v>24.746183058203524</c:v>
                </c:pt>
                <c:pt idx="3194">
                  <c:v>24.753933193830896</c:v>
                </c:pt>
                <c:pt idx="3195">
                  <c:v>24.761683329458268</c:v>
                </c:pt>
                <c:pt idx="3196">
                  <c:v>24.769433465085644</c:v>
                </c:pt>
                <c:pt idx="3197">
                  <c:v>24.777183600713016</c:v>
                </c:pt>
                <c:pt idx="3198">
                  <c:v>24.784933736340392</c:v>
                </c:pt>
                <c:pt idx="3199">
                  <c:v>24.792683871967764</c:v>
                </c:pt>
                <c:pt idx="3200">
                  <c:v>24.800434007595136</c:v>
                </c:pt>
                <c:pt idx="3201">
                  <c:v>24.808184143222512</c:v>
                </c:pt>
                <c:pt idx="3202">
                  <c:v>24.815934278849884</c:v>
                </c:pt>
                <c:pt idx="3203">
                  <c:v>24.823684414477256</c:v>
                </c:pt>
                <c:pt idx="3204">
                  <c:v>24.831434550104632</c:v>
                </c:pt>
                <c:pt idx="3205">
                  <c:v>24.839184685732004</c:v>
                </c:pt>
                <c:pt idx="3206">
                  <c:v>24.84693482135938</c:v>
                </c:pt>
                <c:pt idx="3207">
                  <c:v>24.854684956986752</c:v>
                </c:pt>
                <c:pt idx="3208">
                  <c:v>24.862435092614124</c:v>
                </c:pt>
                <c:pt idx="3209">
                  <c:v>24.8701852282415</c:v>
                </c:pt>
                <c:pt idx="3210">
                  <c:v>24.877935363868872</c:v>
                </c:pt>
                <c:pt idx="3211">
                  <c:v>24.885685499496244</c:v>
                </c:pt>
                <c:pt idx="3212">
                  <c:v>24.89343563512362</c:v>
                </c:pt>
                <c:pt idx="3213">
                  <c:v>24.901185770750992</c:v>
                </c:pt>
                <c:pt idx="3214">
                  <c:v>24.908935906378368</c:v>
                </c:pt>
                <c:pt idx="3215">
                  <c:v>24.91668604200574</c:v>
                </c:pt>
                <c:pt idx="3216">
                  <c:v>24.924436177633112</c:v>
                </c:pt>
                <c:pt idx="3217">
                  <c:v>24.932186313260488</c:v>
                </c:pt>
                <c:pt idx="3218">
                  <c:v>24.93993644888786</c:v>
                </c:pt>
                <c:pt idx="3219">
                  <c:v>24.947686584515232</c:v>
                </c:pt>
                <c:pt idx="3220">
                  <c:v>24.955436720142607</c:v>
                </c:pt>
                <c:pt idx="3221">
                  <c:v>24.96318685576998</c:v>
                </c:pt>
                <c:pt idx="3222">
                  <c:v>24.970936991397355</c:v>
                </c:pt>
                <c:pt idx="3223">
                  <c:v>24.978687127024727</c:v>
                </c:pt>
                <c:pt idx="3224">
                  <c:v>24.9864372626521</c:v>
                </c:pt>
                <c:pt idx="3225">
                  <c:v>24.994187398279475</c:v>
                </c:pt>
                <c:pt idx="3226">
                  <c:v>25.001937533906847</c:v>
                </c:pt>
                <c:pt idx="3227">
                  <c:v>25.00968766953422</c:v>
                </c:pt>
                <c:pt idx="3228">
                  <c:v>25.017437805161595</c:v>
                </c:pt>
                <c:pt idx="3229">
                  <c:v>25.025187940788967</c:v>
                </c:pt>
                <c:pt idx="3230">
                  <c:v>25.032938076416343</c:v>
                </c:pt>
                <c:pt idx="3231">
                  <c:v>25.040688212043715</c:v>
                </c:pt>
                <c:pt idx="3232">
                  <c:v>25.048438347671087</c:v>
                </c:pt>
                <c:pt idx="3233">
                  <c:v>25.056188483298463</c:v>
                </c:pt>
                <c:pt idx="3234">
                  <c:v>25.063938618925835</c:v>
                </c:pt>
                <c:pt idx="3235">
                  <c:v>25.071688754553207</c:v>
                </c:pt>
                <c:pt idx="3236">
                  <c:v>25.079438890180583</c:v>
                </c:pt>
                <c:pt idx="3237">
                  <c:v>25.087189025807955</c:v>
                </c:pt>
                <c:pt idx="3238">
                  <c:v>25.094939161435331</c:v>
                </c:pt>
                <c:pt idx="3239">
                  <c:v>25.102689297062703</c:v>
                </c:pt>
                <c:pt idx="3240">
                  <c:v>25.110439432690075</c:v>
                </c:pt>
                <c:pt idx="3241">
                  <c:v>25.118189568317451</c:v>
                </c:pt>
                <c:pt idx="3242">
                  <c:v>25.125939703944823</c:v>
                </c:pt>
                <c:pt idx="3243">
                  <c:v>25.133689839572199</c:v>
                </c:pt>
                <c:pt idx="3244">
                  <c:v>25.141439975199571</c:v>
                </c:pt>
                <c:pt idx="3245">
                  <c:v>25.149190110826943</c:v>
                </c:pt>
                <c:pt idx="3246">
                  <c:v>25.156940246454319</c:v>
                </c:pt>
                <c:pt idx="3247">
                  <c:v>25.164690382081691</c:v>
                </c:pt>
                <c:pt idx="3248">
                  <c:v>25.172440517709063</c:v>
                </c:pt>
                <c:pt idx="3249">
                  <c:v>25.180190653336439</c:v>
                </c:pt>
                <c:pt idx="3250">
                  <c:v>25.187940788963811</c:v>
                </c:pt>
                <c:pt idx="3251">
                  <c:v>25.195690924591187</c:v>
                </c:pt>
                <c:pt idx="3252">
                  <c:v>25.203441060218559</c:v>
                </c:pt>
                <c:pt idx="3253">
                  <c:v>25.211191195845931</c:v>
                </c:pt>
                <c:pt idx="3254">
                  <c:v>25.218941331473307</c:v>
                </c:pt>
                <c:pt idx="3255">
                  <c:v>25.226691467100679</c:v>
                </c:pt>
                <c:pt idx="3256">
                  <c:v>25.234441602728051</c:v>
                </c:pt>
                <c:pt idx="3257">
                  <c:v>25.242191738355427</c:v>
                </c:pt>
                <c:pt idx="3258">
                  <c:v>25.249941873982799</c:v>
                </c:pt>
                <c:pt idx="3259">
                  <c:v>25.257692009610174</c:v>
                </c:pt>
                <c:pt idx="3260">
                  <c:v>25.265442145237547</c:v>
                </c:pt>
                <c:pt idx="3261">
                  <c:v>25.273192280864919</c:v>
                </c:pt>
                <c:pt idx="3262">
                  <c:v>25.280942416492294</c:v>
                </c:pt>
                <c:pt idx="3263">
                  <c:v>25.288692552119667</c:v>
                </c:pt>
                <c:pt idx="3264">
                  <c:v>25.296442687747039</c:v>
                </c:pt>
                <c:pt idx="3265">
                  <c:v>25.304192823374414</c:v>
                </c:pt>
                <c:pt idx="3266">
                  <c:v>25.311942959001787</c:v>
                </c:pt>
                <c:pt idx="3267">
                  <c:v>25.319693094629162</c:v>
                </c:pt>
                <c:pt idx="3268">
                  <c:v>25.327443230256534</c:v>
                </c:pt>
                <c:pt idx="3269">
                  <c:v>25.335193365883907</c:v>
                </c:pt>
                <c:pt idx="3270">
                  <c:v>25.342943501511282</c:v>
                </c:pt>
                <c:pt idx="3271">
                  <c:v>25.350693637138654</c:v>
                </c:pt>
                <c:pt idx="3272">
                  <c:v>25.358443772766027</c:v>
                </c:pt>
                <c:pt idx="3273">
                  <c:v>25.366193908393402</c:v>
                </c:pt>
                <c:pt idx="3274">
                  <c:v>25.373944044020774</c:v>
                </c:pt>
                <c:pt idx="3275">
                  <c:v>25.38169417964815</c:v>
                </c:pt>
                <c:pt idx="3276">
                  <c:v>25.389444315275522</c:v>
                </c:pt>
                <c:pt idx="3277">
                  <c:v>25.397194450902894</c:v>
                </c:pt>
                <c:pt idx="3278">
                  <c:v>25.40494458653027</c:v>
                </c:pt>
                <c:pt idx="3279">
                  <c:v>25.412694722157642</c:v>
                </c:pt>
                <c:pt idx="3280">
                  <c:v>25.420444857785014</c:v>
                </c:pt>
                <c:pt idx="3281">
                  <c:v>25.42819499341239</c:v>
                </c:pt>
                <c:pt idx="3282">
                  <c:v>25.435945129039762</c:v>
                </c:pt>
                <c:pt idx="3283">
                  <c:v>25.443695264667138</c:v>
                </c:pt>
                <c:pt idx="3284">
                  <c:v>25.45144540029451</c:v>
                </c:pt>
                <c:pt idx="3285">
                  <c:v>25.459195535921882</c:v>
                </c:pt>
                <c:pt idx="3286">
                  <c:v>25.466945671549258</c:v>
                </c:pt>
                <c:pt idx="3287">
                  <c:v>25.47469580717663</c:v>
                </c:pt>
                <c:pt idx="3288">
                  <c:v>25.482445942804002</c:v>
                </c:pt>
                <c:pt idx="3289">
                  <c:v>25.490196078431378</c:v>
                </c:pt>
                <c:pt idx="3290">
                  <c:v>25.49794621405875</c:v>
                </c:pt>
                <c:pt idx="3291">
                  <c:v>25.505696349686126</c:v>
                </c:pt>
                <c:pt idx="3292">
                  <c:v>25.513446485313498</c:v>
                </c:pt>
                <c:pt idx="3293">
                  <c:v>25.52119662094087</c:v>
                </c:pt>
                <c:pt idx="3294">
                  <c:v>25.528946756568246</c:v>
                </c:pt>
                <c:pt idx="3295">
                  <c:v>25.536696892195618</c:v>
                </c:pt>
                <c:pt idx="3296">
                  <c:v>25.54444702782299</c:v>
                </c:pt>
                <c:pt idx="3297">
                  <c:v>25.552197163450366</c:v>
                </c:pt>
                <c:pt idx="3298">
                  <c:v>25.559947299077738</c:v>
                </c:pt>
                <c:pt idx="3299">
                  <c:v>25.567697434705114</c:v>
                </c:pt>
                <c:pt idx="3300">
                  <c:v>25.575447570332486</c:v>
                </c:pt>
                <c:pt idx="3301">
                  <c:v>25.583197705959858</c:v>
                </c:pt>
                <c:pt idx="3302">
                  <c:v>25.590947841587234</c:v>
                </c:pt>
                <c:pt idx="3303">
                  <c:v>25.598697977214606</c:v>
                </c:pt>
                <c:pt idx="3304">
                  <c:v>25.606448112841978</c:v>
                </c:pt>
                <c:pt idx="3305">
                  <c:v>25.614198248469354</c:v>
                </c:pt>
                <c:pt idx="3306">
                  <c:v>25.621948384096726</c:v>
                </c:pt>
                <c:pt idx="3307">
                  <c:v>25.629698519724101</c:v>
                </c:pt>
                <c:pt idx="3308">
                  <c:v>25.637448655351474</c:v>
                </c:pt>
                <c:pt idx="3309">
                  <c:v>25.645198790978846</c:v>
                </c:pt>
                <c:pt idx="3310">
                  <c:v>25.652948926606221</c:v>
                </c:pt>
                <c:pt idx="3311">
                  <c:v>25.660699062233594</c:v>
                </c:pt>
                <c:pt idx="3312">
                  <c:v>25.668449197860966</c:v>
                </c:pt>
                <c:pt idx="3313">
                  <c:v>25.676199333488341</c:v>
                </c:pt>
                <c:pt idx="3314">
                  <c:v>25.683949469115714</c:v>
                </c:pt>
                <c:pt idx="3315">
                  <c:v>25.691699604743089</c:v>
                </c:pt>
                <c:pt idx="3316">
                  <c:v>25.699449740370461</c:v>
                </c:pt>
                <c:pt idx="3317">
                  <c:v>25.707199875997834</c:v>
                </c:pt>
                <c:pt idx="3318">
                  <c:v>25.714950011625209</c:v>
                </c:pt>
                <c:pt idx="3319">
                  <c:v>25.722700147252581</c:v>
                </c:pt>
                <c:pt idx="3320">
                  <c:v>25.730450282879954</c:v>
                </c:pt>
                <c:pt idx="3321">
                  <c:v>25.738200418507329</c:v>
                </c:pt>
                <c:pt idx="3322">
                  <c:v>25.745950554134701</c:v>
                </c:pt>
                <c:pt idx="3323">
                  <c:v>25.753700689762077</c:v>
                </c:pt>
                <c:pt idx="3324">
                  <c:v>25.761450825389449</c:v>
                </c:pt>
                <c:pt idx="3325">
                  <c:v>25.769200961016821</c:v>
                </c:pt>
                <c:pt idx="3326">
                  <c:v>25.776951096644197</c:v>
                </c:pt>
                <c:pt idx="3327">
                  <c:v>25.784701232271569</c:v>
                </c:pt>
                <c:pt idx="3328">
                  <c:v>25.792451367898941</c:v>
                </c:pt>
                <c:pt idx="3329">
                  <c:v>25.800201503526317</c:v>
                </c:pt>
                <c:pt idx="3330">
                  <c:v>25.807951639153689</c:v>
                </c:pt>
                <c:pt idx="3331">
                  <c:v>25.815701774781065</c:v>
                </c:pt>
                <c:pt idx="3332">
                  <c:v>25.823451910408437</c:v>
                </c:pt>
                <c:pt idx="3333">
                  <c:v>25.831202046035809</c:v>
                </c:pt>
                <c:pt idx="3334">
                  <c:v>25.838952181663185</c:v>
                </c:pt>
                <c:pt idx="3335">
                  <c:v>25.846702317290557</c:v>
                </c:pt>
                <c:pt idx="3336">
                  <c:v>25.854452452917929</c:v>
                </c:pt>
                <c:pt idx="3337">
                  <c:v>25.862202588545305</c:v>
                </c:pt>
                <c:pt idx="3338">
                  <c:v>25.869952724172677</c:v>
                </c:pt>
                <c:pt idx="3339">
                  <c:v>25.877702859800053</c:v>
                </c:pt>
                <c:pt idx="3340">
                  <c:v>25.885452995427425</c:v>
                </c:pt>
                <c:pt idx="3341">
                  <c:v>25.893203131054797</c:v>
                </c:pt>
                <c:pt idx="3342">
                  <c:v>25.900953266682173</c:v>
                </c:pt>
                <c:pt idx="3343">
                  <c:v>25.908703402309545</c:v>
                </c:pt>
                <c:pt idx="3344">
                  <c:v>25.916453537936917</c:v>
                </c:pt>
                <c:pt idx="3345">
                  <c:v>25.924203673564293</c:v>
                </c:pt>
                <c:pt idx="3346">
                  <c:v>25.931953809191665</c:v>
                </c:pt>
                <c:pt idx="3347">
                  <c:v>25.939703944819041</c:v>
                </c:pt>
                <c:pt idx="3348">
                  <c:v>25.947454080446413</c:v>
                </c:pt>
                <c:pt idx="3349">
                  <c:v>25.955204216073785</c:v>
                </c:pt>
                <c:pt idx="3350">
                  <c:v>25.962954351701161</c:v>
                </c:pt>
                <c:pt idx="3351">
                  <c:v>25.970704487328533</c:v>
                </c:pt>
                <c:pt idx="3352">
                  <c:v>25.978454622955905</c:v>
                </c:pt>
                <c:pt idx="3353">
                  <c:v>25.98620475858328</c:v>
                </c:pt>
                <c:pt idx="3354">
                  <c:v>25.993954894210653</c:v>
                </c:pt>
                <c:pt idx="3355">
                  <c:v>26.001705029838028</c:v>
                </c:pt>
                <c:pt idx="3356">
                  <c:v>26.0094551654654</c:v>
                </c:pt>
                <c:pt idx="3357">
                  <c:v>26.017205301092773</c:v>
                </c:pt>
                <c:pt idx="3358">
                  <c:v>26.024955436720148</c:v>
                </c:pt>
                <c:pt idx="3359">
                  <c:v>26.03270557234752</c:v>
                </c:pt>
                <c:pt idx="3360">
                  <c:v>26.040455707974893</c:v>
                </c:pt>
                <c:pt idx="3361">
                  <c:v>26.048205843602268</c:v>
                </c:pt>
                <c:pt idx="3362">
                  <c:v>26.05595597922964</c:v>
                </c:pt>
                <c:pt idx="3363">
                  <c:v>26.063706114857016</c:v>
                </c:pt>
                <c:pt idx="3364">
                  <c:v>26.071456250484388</c:v>
                </c:pt>
                <c:pt idx="3365">
                  <c:v>26.07920638611176</c:v>
                </c:pt>
                <c:pt idx="3366">
                  <c:v>26.086956521739136</c:v>
                </c:pt>
                <c:pt idx="3367">
                  <c:v>26.094706657366508</c:v>
                </c:pt>
                <c:pt idx="3368">
                  <c:v>26.10245679299388</c:v>
                </c:pt>
                <c:pt idx="3369">
                  <c:v>26.110206928621256</c:v>
                </c:pt>
                <c:pt idx="3370">
                  <c:v>26.117957064248628</c:v>
                </c:pt>
                <c:pt idx="3371">
                  <c:v>26.125707199876004</c:v>
                </c:pt>
                <c:pt idx="3372">
                  <c:v>26.133457335503376</c:v>
                </c:pt>
                <c:pt idx="3373">
                  <c:v>26.141207471130748</c:v>
                </c:pt>
                <c:pt idx="3374">
                  <c:v>26.148957606758124</c:v>
                </c:pt>
                <c:pt idx="3375">
                  <c:v>26.156707742385496</c:v>
                </c:pt>
                <c:pt idx="3376">
                  <c:v>26.164457878012868</c:v>
                </c:pt>
                <c:pt idx="3377">
                  <c:v>26.172208013640244</c:v>
                </c:pt>
                <c:pt idx="3378">
                  <c:v>26.179958149267616</c:v>
                </c:pt>
                <c:pt idx="3379">
                  <c:v>26.187708284894992</c:v>
                </c:pt>
                <c:pt idx="3380">
                  <c:v>26.195458420522364</c:v>
                </c:pt>
                <c:pt idx="3381">
                  <c:v>26.203208556149736</c:v>
                </c:pt>
                <c:pt idx="3382">
                  <c:v>26.210958691777112</c:v>
                </c:pt>
                <c:pt idx="3383">
                  <c:v>26.218708827404484</c:v>
                </c:pt>
                <c:pt idx="3384">
                  <c:v>26.226458963031856</c:v>
                </c:pt>
                <c:pt idx="3385">
                  <c:v>26.234209098659232</c:v>
                </c:pt>
                <c:pt idx="3386">
                  <c:v>26.241959234286604</c:v>
                </c:pt>
                <c:pt idx="3387">
                  <c:v>26.24970936991398</c:v>
                </c:pt>
                <c:pt idx="3388">
                  <c:v>26.257459505541352</c:v>
                </c:pt>
                <c:pt idx="3389">
                  <c:v>26.265209641168724</c:v>
                </c:pt>
                <c:pt idx="3390">
                  <c:v>26.2729597767961</c:v>
                </c:pt>
                <c:pt idx="3391">
                  <c:v>26.280709912423472</c:v>
                </c:pt>
                <c:pt idx="3392">
                  <c:v>26.288460048050844</c:v>
                </c:pt>
                <c:pt idx="3393">
                  <c:v>26.29621018367822</c:v>
                </c:pt>
                <c:pt idx="3394">
                  <c:v>26.303960319305592</c:v>
                </c:pt>
                <c:pt idx="3395">
                  <c:v>26.311710454932967</c:v>
                </c:pt>
                <c:pt idx="3396">
                  <c:v>26.31946059056034</c:v>
                </c:pt>
                <c:pt idx="3397">
                  <c:v>26.327210726187712</c:v>
                </c:pt>
                <c:pt idx="3398">
                  <c:v>26.334960861815087</c:v>
                </c:pt>
                <c:pt idx="3399">
                  <c:v>26.34271099744246</c:v>
                </c:pt>
                <c:pt idx="3400">
                  <c:v>26.350461133069832</c:v>
                </c:pt>
                <c:pt idx="3401">
                  <c:v>26.358211268697207</c:v>
                </c:pt>
                <c:pt idx="3402">
                  <c:v>26.36596140432458</c:v>
                </c:pt>
                <c:pt idx="3403">
                  <c:v>26.373711539951955</c:v>
                </c:pt>
                <c:pt idx="3404">
                  <c:v>26.381461675579327</c:v>
                </c:pt>
                <c:pt idx="3405">
                  <c:v>26.3892118112067</c:v>
                </c:pt>
                <c:pt idx="3406">
                  <c:v>26.396961946834075</c:v>
                </c:pt>
                <c:pt idx="3407">
                  <c:v>26.404712082461447</c:v>
                </c:pt>
                <c:pt idx="3408">
                  <c:v>26.41246221808882</c:v>
                </c:pt>
                <c:pt idx="3409">
                  <c:v>26.420212353716195</c:v>
                </c:pt>
                <c:pt idx="3410">
                  <c:v>26.427962489343567</c:v>
                </c:pt>
                <c:pt idx="3411">
                  <c:v>26.435712624970943</c:v>
                </c:pt>
                <c:pt idx="3412">
                  <c:v>26.443462760598315</c:v>
                </c:pt>
                <c:pt idx="3413">
                  <c:v>26.451212896225687</c:v>
                </c:pt>
                <c:pt idx="3414">
                  <c:v>26.458963031853063</c:v>
                </c:pt>
                <c:pt idx="3415">
                  <c:v>26.466713167480435</c:v>
                </c:pt>
                <c:pt idx="3416">
                  <c:v>26.474463303107811</c:v>
                </c:pt>
                <c:pt idx="3417">
                  <c:v>26.482213438735183</c:v>
                </c:pt>
                <c:pt idx="3418">
                  <c:v>26.489963574362555</c:v>
                </c:pt>
                <c:pt idx="3419">
                  <c:v>26.497713709989931</c:v>
                </c:pt>
                <c:pt idx="3420">
                  <c:v>26.505463845617303</c:v>
                </c:pt>
                <c:pt idx="3421">
                  <c:v>26.513213981244675</c:v>
                </c:pt>
                <c:pt idx="3422">
                  <c:v>26.520964116872051</c:v>
                </c:pt>
                <c:pt idx="3423">
                  <c:v>26.528714252499423</c:v>
                </c:pt>
                <c:pt idx="3424">
                  <c:v>26.536464388126799</c:v>
                </c:pt>
                <c:pt idx="3425">
                  <c:v>26.544214523754171</c:v>
                </c:pt>
                <c:pt idx="3426">
                  <c:v>26.551964659381543</c:v>
                </c:pt>
                <c:pt idx="3427">
                  <c:v>26.559714795008919</c:v>
                </c:pt>
                <c:pt idx="3428">
                  <c:v>26.567464930636291</c:v>
                </c:pt>
                <c:pt idx="3429">
                  <c:v>26.575215066263663</c:v>
                </c:pt>
                <c:pt idx="3430">
                  <c:v>26.582965201891039</c:v>
                </c:pt>
                <c:pt idx="3431">
                  <c:v>26.590715337518411</c:v>
                </c:pt>
                <c:pt idx="3432">
                  <c:v>26.598465473145787</c:v>
                </c:pt>
                <c:pt idx="3433">
                  <c:v>26.606215608773159</c:v>
                </c:pt>
                <c:pt idx="3434">
                  <c:v>26.613965744400531</c:v>
                </c:pt>
                <c:pt idx="3435">
                  <c:v>26.621715880027907</c:v>
                </c:pt>
                <c:pt idx="3436">
                  <c:v>26.629466015655279</c:v>
                </c:pt>
                <c:pt idx="3437">
                  <c:v>26.637216151282651</c:v>
                </c:pt>
                <c:pt idx="3438">
                  <c:v>26.644966286910027</c:v>
                </c:pt>
                <c:pt idx="3439">
                  <c:v>26.652716422537399</c:v>
                </c:pt>
                <c:pt idx="3440">
                  <c:v>26.660466558164774</c:v>
                </c:pt>
                <c:pt idx="3441">
                  <c:v>26.668216693792147</c:v>
                </c:pt>
                <c:pt idx="3442">
                  <c:v>26.675966829419519</c:v>
                </c:pt>
                <c:pt idx="3443">
                  <c:v>26.683716965046894</c:v>
                </c:pt>
                <c:pt idx="3444">
                  <c:v>26.691467100674267</c:v>
                </c:pt>
                <c:pt idx="3445">
                  <c:v>26.699217236301639</c:v>
                </c:pt>
                <c:pt idx="3446">
                  <c:v>26.706967371929014</c:v>
                </c:pt>
                <c:pt idx="3447">
                  <c:v>26.714717507556387</c:v>
                </c:pt>
                <c:pt idx="3448">
                  <c:v>26.722467643183762</c:v>
                </c:pt>
                <c:pt idx="3449">
                  <c:v>26.730217778811134</c:v>
                </c:pt>
                <c:pt idx="3450">
                  <c:v>26.737967914438507</c:v>
                </c:pt>
                <c:pt idx="3451">
                  <c:v>26.745718050065882</c:v>
                </c:pt>
                <c:pt idx="3452">
                  <c:v>26.753468185693254</c:v>
                </c:pt>
                <c:pt idx="3453">
                  <c:v>26.761218321320627</c:v>
                </c:pt>
                <c:pt idx="3454">
                  <c:v>26.768968456948002</c:v>
                </c:pt>
                <c:pt idx="3455">
                  <c:v>26.776718592575374</c:v>
                </c:pt>
                <c:pt idx="3456">
                  <c:v>26.78446872820275</c:v>
                </c:pt>
                <c:pt idx="3457">
                  <c:v>26.792218863830122</c:v>
                </c:pt>
                <c:pt idx="3458">
                  <c:v>26.799968999457494</c:v>
                </c:pt>
                <c:pt idx="3459">
                  <c:v>26.80771913508487</c:v>
                </c:pt>
                <c:pt idx="3460">
                  <c:v>26.815469270712242</c:v>
                </c:pt>
                <c:pt idx="3461">
                  <c:v>26.823219406339614</c:v>
                </c:pt>
                <c:pt idx="3462">
                  <c:v>26.83096954196699</c:v>
                </c:pt>
                <c:pt idx="3463">
                  <c:v>26.838719677594362</c:v>
                </c:pt>
                <c:pt idx="3464">
                  <c:v>26.846469813221738</c:v>
                </c:pt>
                <c:pt idx="3465">
                  <c:v>26.85421994884911</c:v>
                </c:pt>
                <c:pt idx="3466">
                  <c:v>26.861970084476482</c:v>
                </c:pt>
                <c:pt idx="3467">
                  <c:v>26.869720220103858</c:v>
                </c:pt>
                <c:pt idx="3468">
                  <c:v>26.87747035573123</c:v>
                </c:pt>
                <c:pt idx="3469">
                  <c:v>26.885220491358602</c:v>
                </c:pt>
                <c:pt idx="3470">
                  <c:v>26.892970626985978</c:v>
                </c:pt>
                <c:pt idx="3471">
                  <c:v>26.90072076261335</c:v>
                </c:pt>
                <c:pt idx="3472">
                  <c:v>26.908470898240726</c:v>
                </c:pt>
                <c:pt idx="3473">
                  <c:v>26.916221033868098</c:v>
                </c:pt>
                <c:pt idx="3474">
                  <c:v>26.92397116949547</c:v>
                </c:pt>
                <c:pt idx="3475">
                  <c:v>26.931721305122846</c:v>
                </c:pt>
                <c:pt idx="3476">
                  <c:v>26.939471440750218</c:v>
                </c:pt>
                <c:pt idx="3477">
                  <c:v>26.94722157637759</c:v>
                </c:pt>
                <c:pt idx="3478">
                  <c:v>26.954971712004966</c:v>
                </c:pt>
                <c:pt idx="3479">
                  <c:v>26.962721847632338</c:v>
                </c:pt>
                <c:pt idx="3480">
                  <c:v>26.970471983259714</c:v>
                </c:pt>
                <c:pt idx="3481">
                  <c:v>26.978222118887086</c:v>
                </c:pt>
                <c:pt idx="3482">
                  <c:v>26.985972254514458</c:v>
                </c:pt>
                <c:pt idx="3483">
                  <c:v>26.993722390141834</c:v>
                </c:pt>
                <c:pt idx="3484">
                  <c:v>27.001472525769206</c:v>
                </c:pt>
                <c:pt idx="3485">
                  <c:v>27.009222661396578</c:v>
                </c:pt>
                <c:pt idx="3486">
                  <c:v>27.016972797023953</c:v>
                </c:pt>
                <c:pt idx="3487">
                  <c:v>27.024722932651326</c:v>
                </c:pt>
                <c:pt idx="3488">
                  <c:v>27.032473068278701</c:v>
                </c:pt>
                <c:pt idx="3489">
                  <c:v>27.040223203906073</c:v>
                </c:pt>
                <c:pt idx="3490">
                  <c:v>27.047973339533446</c:v>
                </c:pt>
                <c:pt idx="3491">
                  <c:v>27.055723475160821</c:v>
                </c:pt>
                <c:pt idx="3492">
                  <c:v>27.063473610788193</c:v>
                </c:pt>
                <c:pt idx="3493">
                  <c:v>27.071223746415566</c:v>
                </c:pt>
                <c:pt idx="3494">
                  <c:v>27.078973882042941</c:v>
                </c:pt>
                <c:pt idx="3495">
                  <c:v>27.086724017670313</c:v>
                </c:pt>
                <c:pt idx="3496">
                  <c:v>27.094474153297689</c:v>
                </c:pt>
                <c:pt idx="3497">
                  <c:v>27.102224288925061</c:v>
                </c:pt>
                <c:pt idx="3498">
                  <c:v>27.109974424552433</c:v>
                </c:pt>
                <c:pt idx="3499">
                  <c:v>27.117724560179809</c:v>
                </c:pt>
                <c:pt idx="3500">
                  <c:v>27.125474695807181</c:v>
                </c:pt>
                <c:pt idx="3501">
                  <c:v>27.133224831434553</c:v>
                </c:pt>
                <c:pt idx="3502">
                  <c:v>27.140974967061929</c:v>
                </c:pt>
                <c:pt idx="3503">
                  <c:v>27.148725102689301</c:v>
                </c:pt>
                <c:pt idx="3504">
                  <c:v>27.156475238316677</c:v>
                </c:pt>
                <c:pt idx="3505">
                  <c:v>27.164225373944049</c:v>
                </c:pt>
                <c:pt idx="3506">
                  <c:v>27.171975509571421</c:v>
                </c:pt>
                <c:pt idx="3507">
                  <c:v>27.179725645198797</c:v>
                </c:pt>
                <c:pt idx="3508">
                  <c:v>27.187475780826169</c:v>
                </c:pt>
                <c:pt idx="3509">
                  <c:v>27.195225916453541</c:v>
                </c:pt>
                <c:pt idx="3510">
                  <c:v>27.202976052080917</c:v>
                </c:pt>
                <c:pt idx="3511">
                  <c:v>27.210726187708289</c:v>
                </c:pt>
                <c:pt idx="3512">
                  <c:v>27.218476323335665</c:v>
                </c:pt>
                <c:pt idx="3513">
                  <c:v>27.226226458963037</c:v>
                </c:pt>
                <c:pt idx="3514">
                  <c:v>27.233976594590409</c:v>
                </c:pt>
                <c:pt idx="3515">
                  <c:v>27.241726730217785</c:v>
                </c:pt>
                <c:pt idx="3516">
                  <c:v>27.249476865845157</c:v>
                </c:pt>
                <c:pt idx="3517">
                  <c:v>27.257227001472529</c:v>
                </c:pt>
                <c:pt idx="3518">
                  <c:v>27.264977137099905</c:v>
                </c:pt>
                <c:pt idx="3519">
                  <c:v>27.272727272727277</c:v>
                </c:pt>
                <c:pt idx="3520">
                  <c:v>27.280477408354653</c:v>
                </c:pt>
                <c:pt idx="3521">
                  <c:v>27.288227543982025</c:v>
                </c:pt>
                <c:pt idx="3522">
                  <c:v>27.295977679609397</c:v>
                </c:pt>
                <c:pt idx="3523">
                  <c:v>27.303727815236773</c:v>
                </c:pt>
                <c:pt idx="3524">
                  <c:v>27.311477950864145</c:v>
                </c:pt>
                <c:pt idx="3525">
                  <c:v>27.319228086491517</c:v>
                </c:pt>
                <c:pt idx="3526">
                  <c:v>27.326978222118893</c:v>
                </c:pt>
                <c:pt idx="3527">
                  <c:v>27.334728357746265</c:v>
                </c:pt>
                <c:pt idx="3528">
                  <c:v>27.34247849337364</c:v>
                </c:pt>
                <c:pt idx="3529">
                  <c:v>27.350228629001013</c:v>
                </c:pt>
                <c:pt idx="3530">
                  <c:v>27.357978764628385</c:v>
                </c:pt>
                <c:pt idx="3531">
                  <c:v>27.36572890025576</c:v>
                </c:pt>
                <c:pt idx="3532">
                  <c:v>27.373479035883133</c:v>
                </c:pt>
                <c:pt idx="3533">
                  <c:v>27.381229171510505</c:v>
                </c:pt>
                <c:pt idx="3534">
                  <c:v>27.38897930713788</c:v>
                </c:pt>
                <c:pt idx="3535">
                  <c:v>27.396729442765253</c:v>
                </c:pt>
                <c:pt idx="3536">
                  <c:v>27.404479578392628</c:v>
                </c:pt>
                <c:pt idx="3537">
                  <c:v>27.41222971402</c:v>
                </c:pt>
                <c:pt idx="3538">
                  <c:v>27.419979849647373</c:v>
                </c:pt>
                <c:pt idx="3539">
                  <c:v>27.427729985274748</c:v>
                </c:pt>
                <c:pt idx="3540">
                  <c:v>27.43548012090212</c:v>
                </c:pt>
                <c:pt idx="3541">
                  <c:v>27.443230256529493</c:v>
                </c:pt>
                <c:pt idx="3542">
                  <c:v>27.450980392156868</c:v>
                </c:pt>
                <c:pt idx="3543">
                  <c:v>27.45873052778424</c:v>
                </c:pt>
                <c:pt idx="3544">
                  <c:v>27.466480663411616</c:v>
                </c:pt>
                <c:pt idx="3545">
                  <c:v>27.474230799038988</c:v>
                </c:pt>
                <c:pt idx="3546">
                  <c:v>27.48198093466636</c:v>
                </c:pt>
                <c:pt idx="3547">
                  <c:v>27.489731070293736</c:v>
                </c:pt>
                <c:pt idx="3548">
                  <c:v>27.497481205921108</c:v>
                </c:pt>
                <c:pt idx="3549">
                  <c:v>27.50523134154848</c:v>
                </c:pt>
                <c:pt idx="3550">
                  <c:v>27.512981477175856</c:v>
                </c:pt>
                <c:pt idx="3551">
                  <c:v>27.520731612803228</c:v>
                </c:pt>
                <c:pt idx="3552">
                  <c:v>27.528481748430604</c:v>
                </c:pt>
                <c:pt idx="3553">
                  <c:v>27.536231884057976</c:v>
                </c:pt>
                <c:pt idx="3554">
                  <c:v>27.543982019685348</c:v>
                </c:pt>
                <c:pt idx="3555">
                  <c:v>27.551732155312724</c:v>
                </c:pt>
                <c:pt idx="3556">
                  <c:v>27.559482290940096</c:v>
                </c:pt>
                <c:pt idx="3557">
                  <c:v>27.567232426567468</c:v>
                </c:pt>
                <c:pt idx="3558">
                  <c:v>27.574982562194844</c:v>
                </c:pt>
                <c:pt idx="3559">
                  <c:v>27.582732697822216</c:v>
                </c:pt>
                <c:pt idx="3560">
                  <c:v>27.590482833449592</c:v>
                </c:pt>
                <c:pt idx="3561">
                  <c:v>27.598232969076964</c:v>
                </c:pt>
                <c:pt idx="3562">
                  <c:v>27.605983104704336</c:v>
                </c:pt>
                <c:pt idx="3563">
                  <c:v>27.613733240331712</c:v>
                </c:pt>
                <c:pt idx="3564">
                  <c:v>27.621483375959084</c:v>
                </c:pt>
                <c:pt idx="3565">
                  <c:v>27.629233511586456</c:v>
                </c:pt>
                <c:pt idx="3566">
                  <c:v>27.636983647213832</c:v>
                </c:pt>
                <c:pt idx="3567">
                  <c:v>27.644733782841204</c:v>
                </c:pt>
                <c:pt idx="3568">
                  <c:v>27.65248391846858</c:v>
                </c:pt>
                <c:pt idx="3569">
                  <c:v>27.660234054095952</c:v>
                </c:pt>
                <c:pt idx="3570">
                  <c:v>27.667984189723324</c:v>
                </c:pt>
                <c:pt idx="3571">
                  <c:v>27.6757343253507</c:v>
                </c:pt>
                <c:pt idx="3572">
                  <c:v>27.683484460978072</c:v>
                </c:pt>
                <c:pt idx="3573">
                  <c:v>27.691234596605444</c:v>
                </c:pt>
                <c:pt idx="3574">
                  <c:v>27.69898473223282</c:v>
                </c:pt>
                <c:pt idx="3575">
                  <c:v>27.706734867860192</c:v>
                </c:pt>
                <c:pt idx="3576">
                  <c:v>27.714485003487567</c:v>
                </c:pt>
                <c:pt idx="3577">
                  <c:v>27.72223513911494</c:v>
                </c:pt>
                <c:pt idx="3578">
                  <c:v>27.729985274742312</c:v>
                </c:pt>
                <c:pt idx="3579">
                  <c:v>27.737735410369687</c:v>
                </c:pt>
                <c:pt idx="3580">
                  <c:v>27.74548554599706</c:v>
                </c:pt>
                <c:pt idx="3581">
                  <c:v>27.753235681624432</c:v>
                </c:pt>
                <c:pt idx="3582">
                  <c:v>27.760985817251807</c:v>
                </c:pt>
                <c:pt idx="3583">
                  <c:v>27.76873595287918</c:v>
                </c:pt>
                <c:pt idx="3584">
                  <c:v>27.776486088506555</c:v>
                </c:pt>
                <c:pt idx="3585">
                  <c:v>27.784236224133927</c:v>
                </c:pt>
                <c:pt idx="3586">
                  <c:v>27.791986359761299</c:v>
                </c:pt>
                <c:pt idx="3587">
                  <c:v>27.799736495388675</c:v>
                </c:pt>
                <c:pt idx="3588">
                  <c:v>27.807486631016047</c:v>
                </c:pt>
                <c:pt idx="3589">
                  <c:v>27.815236766643423</c:v>
                </c:pt>
                <c:pt idx="3590">
                  <c:v>27.822986902270795</c:v>
                </c:pt>
                <c:pt idx="3591">
                  <c:v>27.830737037898167</c:v>
                </c:pt>
                <c:pt idx="3592">
                  <c:v>27.838487173525543</c:v>
                </c:pt>
                <c:pt idx="3593">
                  <c:v>27.846237309152915</c:v>
                </c:pt>
                <c:pt idx="3594">
                  <c:v>27.853987444780287</c:v>
                </c:pt>
                <c:pt idx="3595">
                  <c:v>27.861737580407663</c:v>
                </c:pt>
                <c:pt idx="3596">
                  <c:v>27.869487716035035</c:v>
                </c:pt>
                <c:pt idx="3597">
                  <c:v>27.877237851662411</c:v>
                </c:pt>
                <c:pt idx="3598">
                  <c:v>27.884987987289783</c:v>
                </c:pt>
                <c:pt idx="3599">
                  <c:v>27.892738122917155</c:v>
                </c:pt>
                <c:pt idx="3600">
                  <c:v>27.900488258544531</c:v>
                </c:pt>
                <c:pt idx="3601">
                  <c:v>27.908238394171903</c:v>
                </c:pt>
                <c:pt idx="3602">
                  <c:v>27.915988529799275</c:v>
                </c:pt>
                <c:pt idx="3603">
                  <c:v>27.923738665426651</c:v>
                </c:pt>
                <c:pt idx="3604">
                  <c:v>27.931488801054023</c:v>
                </c:pt>
                <c:pt idx="3605">
                  <c:v>27.939238936681399</c:v>
                </c:pt>
                <c:pt idx="3606">
                  <c:v>27.946989072308771</c:v>
                </c:pt>
                <c:pt idx="3607">
                  <c:v>27.954739207936143</c:v>
                </c:pt>
                <c:pt idx="3608">
                  <c:v>27.962489343563519</c:v>
                </c:pt>
                <c:pt idx="3609">
                  <c:v>27.970239479190891</c:v>
                </c:pt>
                <c:pt idx="3610">
                  <c:v>27.977989614818263</c:v>
                </c:pt>
                <c:pt idx="3611">
                  <c:v>27.985739750445639</c:v>
                </c:pt>
                <c:pt idx="3612">
                  <c:v>27.993489886073011</c:v>
                </c:pt>
                <c:pt idx="3613">
                  <c:v>28.001240021700387</c:v>
                </c:pt>
                <c:pt idx="3614">
                  <c:v>28.008990157327759</c:v>
                </c:pt>
                <c:pt idx="3615">
                  <c:v>28.016740292955131</c:v>
                </c:pt>
                <c:pt idx="3616">
                  <c:v>28.024490428582506</c:v>
                </c:pt>
                <c:pt idx="3617">
                  <c:v>28.032240564209879</c:v>
                </c:pt>
                <c:pt idx="3618">
                  <c:v>28.039990699837251</c:v>
                </c:pt>
                <c:pt idx="3619">
                  <c:v>28.047740835464626</c:v>
                </c:pt>
                <c:pt idx="3620">
                  <c:v>28.055490971091999</c:v>
                </c:pt>
                <c:pt idx="3621">
                  <c:v>28.063241106719374</c:v>
                </c:pt>
                <c:pt idx="3622">
                  <c:v>28.070991242346746</c:v>
                </c:pt>
                <c:pt idx="3623">
                  <c:v>28.078741377974119</c:v>
                </c:pt>
                <c:pt idx="3624">
                  <c:v>28.086491513601494</c:v>
                </c:pt>
                <c:pt idx="3625">
                  <c:v>28.094241649228866</c:v>
                </c:pt>
                <c:pt idx="3626">
                  <c:v>28.101991784856239</c:v>
                </c:pt>
                <c:pt idx="3627">
                  <c:v>28.109741920483614</c:v>
                </c:pt>
                <c:pt idx="3628">
                  <c:v>28.117492056110986</c:v>
                </c:pt>
                <c:pt idx="3629">
                  <c:v>28.125242191738362</c:v>
                </c:pt>
                <c:pt idx="3630">
                  <c:v>28.132992327365734</c:v>
                </c:pt>
                <c:pt idx="3631">
                  <c:v>28.140742462993106</c:v>
                </c:pt>
                <c:pt idx="3632">
                  <c:v>28.148492598620482</c:v>
                </c:pt>
                <c:pt idx="3633">
                  <c:v>28.156242734247854</c:v>
                </c:pt>
                <c:pt idx="3634">
                  <c:v>28.163992869875226</c:v>
                </c:pt>
                <c:pt idx="3635">
                  <c:v>28.171743005502602</c:v>
                </c:pt>
                <c:pt idx="3636">
                  <c:v>28.179493141129974</c:v>
                </c:pt>
                <c:pt idx="3637">
                  <c:v>28.18724327675735</c:v>
                </c:pt>
                <c:pt idx="3638">
                  <c:v>28.194993412384722</c:v>
                </c:pt>
                <c:pt idx="3639">
                  <c:v>28.202743548012094</c:v>
                </c:pt>
                <c:pt idx="3640">
                  <c:v>28.21049368363947</c:v>
                </c:pt>
                <c:pt idx="3641">
                  <c:v>28.218243819266842</c:v>
                </c:pt>
                <c:pt idx="3642">
                  <c:v>28.225993954894214</c:v>
                </c:pt>
                <c:pt idx="3643">
                  <c:v>28.23374409052159</c:v>
                </c:pt>
                <c:pt idx="3644">
                  <c:v>28.241494226148962</c:v>
                </c:pt>
                <c:pt idx="3645">
                  <c:v>28.249244361776338</c:v>
                </c:pt>
                <c:pt idx="3646">
                  <c:v>28.25699449740371</c:v>
                </c:pt>
                <c:pt idx="3647">
                  <c:v>28.264744633031082</c:v>
                </c:pt>
                <c:pt idx="3648">
                  <c:v>28.272494768658458</c:v>
                </c:pt>
                <c:pt idx="3649">
                  <c:v>28.28024490428583</c:v>
                </c:pt>
                <c:pt idx="3650">
                  <c:v>28.287995039913202</c:v>
                </c:pt>
                <c:pt idx="3651">
                  <c:v>28.295745175540578</c:v>
                </c:pt>
                <c:pt idx="3652">
                  <c:v>28.30349531116795</c:v>
                </c:pt>
                <c:pt idx="3653">
                  <c:v>28.311245446795326</c:v>
                </c:pt>
                <c:pt idx="3654">
                  <c:v>28.318995582422698</c:v>
                </c:pt>
                <c:pt idx="3655">
                  <c:v>28.32674571805007</c:v>
                </c:pt>
                <c:pt idx="3656">
                  <c:v>28.334495853677446</c:v>
                </c:pt>
                <c:pt idx="3657">
                  <c:v>28.342245989304818</c:v>
                </c:pt>
                <c:pt idx="3658">
                  <c:v>28.34999612493219</c:v>
                </c:pt>
                <c:pt idx="3659">
                  <c:v>28.357746260559566</c:v>
                </c:pt>
                <c:pt idx="3660">
                  <c:v>28.365496396186938</c:v>
                </c:pt>
                <c:pt idx="3661">
                  <c:v>28.373246531814313</c:v>
                </c:pt>
                <c:pt idx="3662">
                  <c:v>28.380996667441686</c:v>
                </c:pt>
                <c:pt idx="3663">
                  <c:v>28.388746803069058</c:v>
                </c:pt>
                <c:pt idx="3664">
                  <c:v>28.396496938696433</c:v>
                </c:pt>
                <c:pt idx="3665">
                  <c:v>28.404247074323806</c:v>
                </c:pt>
                <c:pt idx="3666">
                  <c:v>28.411997209951178</c:v>
                </c:pt>
                <c:pt idx="3667">
                  <c:v>28.419747345578553</c:v>
                </c:pt>
                <c:pt idx="3668">
                  <c:v>28.427497481205926</c:v>
                </c:pt>
                <c:pt idx="3669">
                  <c:v>28.435247616833301</c:v>
                </c:pt>
                <c:pt idx="3670">
                  <c:v>28.442997752460673</c:v>
                </c:pt>
                <c:pt idx="3671">
                  <c:v>28.450747888088046</c:v>
                </c:pt>
                <c:pt idx="3672">
                  <c:v>28.458498023715421</c:v>
                </c:pt>
                <c:pt idx="3673">
                  <c:v>28.466248159342793</c:v>
                </c:pt>
                <c:pt idx="3674">
                  <c:v>28.473998294970166</c:v>
                </c:pt>
                <c:pt idx="3675">
                  <c:v>28.481748430597541</c:v>
                </c:pt>
                <c:pt idx="3676">
                  <c:v>28.489498566224913</c:v>
                </c:pt>
                <c:pt idx="3677">
                  <c:v>28.497248701852289</c:v>
                </c:pt>
                <c:pt idx="3678">
                  <c:v>28.504998837479661</c:v>
                </c:pt>
                <c:pt idx="3679">
                  <c:v>28.512748973107033</c:v>
                </c:pt>
                <c:pt idx="3680">
                  <c:v>28.520499108734409</c:v>
                </c:pt>
                <c:pt idx="3681">
                  <c:v>28.528249244361781</c:v>
                </c:pt>
                <c:pt idx="3682">
                  <c:v>28.535999379989153</c:v>
                </c:pt>
                <c:pt idx="3683">
                  <c:v>28.543749515616529</c:v>
                </c:pt>
                <c:pt idx="3684">
                  <c:v>28.551499651243901</c:v>
                </c:pt>
                <c:pt idx="3685">
                  <c:v>28.559249786871277</c:v>
                </c:pt>
                <c:pt idx="3686">
                  <c:v>28.566999922498649</c:v>
                </c:pt>
                <c:pt idx="3687">
                  <c:v>28.574750058126021</c:v>
                </c:pt>
                <c:pt idx="3688">
                  <c:v>28.582500193753397</c:v>
                </c:pt>
                <c:pt idx="3689">
                  <c:v>28.590250329380769</c:v>
                </c:pt>
                <c:pt idx="3690">
                  <c:v>28.598000465008141</c:v>
                </c:pt>
                <c:pt idx="3691">
                  <c:v>28.605750600635517</c:v>
                </c:pt>
                <c:pt idx="3692">
                  <c:v>28.613500736262889</c:v>
                </c:pt>
                <c:pt idx="3693">
                  <c:v>28.621250871890265</c:v>
                </c:pt>
                <c:pt idx="3694">
                  <c:v>28.629001007517637</c:v>
                </c:pt>
                <c:pt idx="3695">
                  <c:v>28.636751143145009</c:v>
                </c:pt>
                <c:pt idx="3696">
                  <c:v>28.644501278772385</c:v>
                </c:pt>
                <c:pt idx="3697">
                  <c:v>28.652251414399757</c:v>
                </c:pt>
                <c:pt idx="3698">
                  <c:v>28.660001550027129</c:v>
                </c:pt>
                <c:pt idx="3699">
                  <c:v>28.667751685654505</c:v>
                </c:pt>
                <c:pt idx="3700">
                  <c:v>28.675501821281877</c:v>
                </c:pt>
                <c:pt idx="3701">
                  <c:v>28.683251956909253</c:v>
                </c:pt>
                <c:pt idx="3702">
                  <c:v>28.691002092536625</c:v>
                </c:pt>
                <c:pt idx="3703">
                  <c:v>28.698752228163997</c:v>
                </c:pt>
                <c:pt idx="3704">
                  <c:v>28.706502363791373</c:v>
                </c:pt>
                <c:pt idx="3705">
                  <c:v>28.714252499418745</c:v>
                </c:pt>
                <c:pt idx="3706">
                  <c:v>28.722002635046117</c:v>
                </c:pt>
                <c:pt idx="3707">
                  <c:v>28.729752770673493</c:v>
                </c:pt>
                <c:pt idx="3708">
                  <c:v>28.737502906300865</c:v>
                </c:pt>
                <c:pt idx="3709">
                  <c:v>28.74525304192824</c:v>
                </c:pt>
                <c:pt idx="3710">
                  <c:v>28.753003177555613</c:v>
                </c:pt>
                <c:pt idx="3711">
                  <c:v>28.760753313182985</c:v>
                </c:pt>
                <c:pt idx="3712">
                  <c:v>28.76850344881036</c:v>
                </c:pt>
                <c:pt idx="3713">
                  <c:v>28.776253584437733</c:v>
                </c:pt>
                <c:pt idx="3714">
                  <c:v>28.784003720065105</c:v>
                </c:pt>
                <c:pt idx="3715">
                  <c:v>28.79175385569248</c:v>
                </c:pt>
                <c:pt idx="3716">
                  <c:v>28.799503991319853</c:v>
                </c:pt>
                <c:pt idx="3717">
                  <c:v>28.807254126947228</c:v>
                </c:pt>
                <c:pt idx="3718">
                  <c:v>28.8150042625746</c:v>
                </c:pt>
                <c:pt idx="3719">
                  <c:v>28.822754398201972</c:v>
                </c:pt>
                <c:pt idx="3720">
                  <c:v>28.830504533829348</c:v>
                </c:pt>
                <c:pt idx="3721">
                  <c:v>28.83825466945672</c:v>
                </c:pt>
                <c:pt idx="3722">
                  <c:v>28.846004805084092</c:v>
                </c:pt>
                <c:pt idx="3723">
                  <c:v>28.853754940711468</c:v>
                </c:pt>
                <c:pt idx="3724">
                  <c:v>28.86150507633884</c:v>
                </c:pt>
                <c:pt idx="3725">
                  <c:v>28.869255211966216</c:v>
                </c:pt>
                <c:pt idx="3726">
                  <c:v>28.877005347593588</c:v>
                </c:pt>
                <c:pt idx="3727">
                  <c:v>28.88475548322096</c:v>
                </c:pt>
                <c:pt idx="3728">
                  <c:v>28.892505618848336</c:v>
                </c:pt>
                <c:pt idx="3729">
                  <c:v>28.900255754475708</c:v>
                </c:pt>
                <c:pt idx="3730">
                  <c:v>28.90800589010308</c:v>
                </c:pt>
                <c:pt idx="3731">
                  <c:v>28.915756025730456</c:v>
                </c:pt>
                <c:pt idx="3732">
                  <c:v>28.923506161357828</c:v>
                </c:pt>
                <c:pt idx="3733">
                  <c:v>28.931256296985204</c:v>
                </c:pt>
                <c:pt idx="3734">
                  <c:v>28.939006432612576</c:v>
                </c:pt>
                <c:pt idx="3735">
                  <c:v>28.946756568239948</c:v>
                </c:pt>
                <c:pt idx="3736">
                  <c:v>28.954506703867324</c:v>
                </c:pt>
                <c:pt idx="3737">
                  <c:v>28.962256839494696</c:v>
                </c:pt>
                <c:pt idx="3738">
                  <c:v>28.970006975122068</c:v>
                </c:pt>
                <c:pt idx="3739">
                  <c:v>28.977757110749444</c:v>
                </c:pt>
                <c:pt idx="3740">
                  <c:v>28.985507246376816</c:v>
                </c:pt>
                <c:pt idx="3741">
                  <c:v>28.993257382004192</c:v>
                </c:pt>
                <c:pt idx="3742">
                  <c:v>29.001007517631564</c:v>
                </c:pt>
                <c:pt idx="3743">
                  <c:v>29.008757653258936</c:v>
                </c:pt>
                <c:pt idx="3744">
                  <c:v>29.016507788886312</c:v>
                </c:pt>
                <c:pt idx="3745">
                  <c:v>29.024257924513684</c:v>
                </c:pt>
                <c:pt idx="3746">
                  <c:v>29.032008060141056</c:v>
                </c:pt>
                <c:pt idx="3747">
                  <c:v>29.039758195768432</c:v>
                </c:pt>
                <c:pt idx="3748">
                  <c:v>29.047508331395804</c:v>
                </c:pt>
                <c:pt idx="3749">
                  <c:v>29.055258467023179</c:v>
                </c:pt>
                <c:pt idx="3750">
                  <c:v>29.063008602650552</c:v>
                </c:pt>
                <c:pt idx="3751">
                  <c:v>29.070758738277924</c:v>
                </c:pt>
                <c:pt idx="3752">
                  <c:v>29.078508873905299</c:v>
                </c:pt>
                <c:pt idx="3753">
                  <c:v>29.086259009532672</c:v>
                </c:pt>
                <c:pt idx="3754">
                  <c:v>29.094009145160044</c:v>
                </c:pt>
                <c:pt idx="3755">
                  <c:v>29.101759280787419</c:v>
                </c:pt>
                <c:pt idx="3756">
                  <c:v>29.109509416414792</c:v>
                </c:pt>
                <c:pt idx="3757">
                  <c:v>29.117259552042167</c:v>
                </c:pt>
                <c:pt idx="3758">
                  <c:v>29.125009687669539</c:v>
                </c:pt>
                <c:pt idx="3759">
                  <c:v>29.132759823296912</c:v>
                </c:pt>
                <c:pt idx="3760">
                  <c:v>29.140509958924287</c:v>
                </c:pt>
                <c:pt idx="3761">
                  <c:v>29.148260094551659</c:v>
                </c:pt>
                <c:pt idx="3762">
                  <c:v>29.156010230179035</c:v>
                </c:pt>
                <c:pt idx="3763">
                  <c:v>29.163760365806407</c:v>
                </c:pt>
                <c:pt idx="3764">
                  <c:v>29.171510501433779</c:v>
                </c:pt>
                <c:pt idx="3765">
                  <c:v>29.179260637061155</c:v>
                </c:pt>
                <c:pt idx="3766">
                  <c:v>29.187010772688527</c:v>
                </c:pt>
                <c:pt idx="3767">
                  <c:v>29.194760908315899</c:v>
                </c:pt>
                <c:pt idx="3768">
                  <c:v>29.202511043943275</c:v>
                </c:pt>
                <c:pt idx="3769">
                  <c:v>29.210261179570647</c:v>
                </c:pt>
                <c:pt idx="3770">
                  <c:v>29.218011315198023</c:v>
                </c:pt>
                <c:pt idx="3771">
                  <c:v>29.225761450825395</c:v>
                </c:pt>
                <c:pt idx="3772">
                  <c:v>29.233511586452767</c:v>
                </c:pt>
                <c:pt idx="3773">
                  <c:v>29.241261722080143</c:v>
                </c:pt>
                <c:pt idx="3774">
                  <c:v>29.249011857707515</c:v>
                </c:pt>
                <c:pt idx="3775">
                  <c:v>29.256761993334887</c:v>
                </c:pt>
                <c:pt idx="3776">
                  <c:v>29.264512128962263</c:v>
                </c:pt>
                <c:pt idx="3777">
                  <c:v>29.272262264589635</c:v>
                </c:pt>
                <c:pt idx="3778">
                  <c:v>29.280012400217011</c:v>
                </c:pt>
                <c:pt idx="3779">
                  <c:v>29.287762535844383</c:v>
                </c:pt>
                <c:pt idx="3780">
                  <c:v>29.295512671471755</c:v>
                </c:pt>
                <c:pt idx="3781">
                  <c:v>29.303262807099131</c:v>
                </c:pt>
                <c:pt idx="3782">
                  <c:v>29.311012942726503</c:v>
                </c:pt>
                <c:pt idx="3783">
                  <c:v>29.318763078353875</c:v>
                </c:pt>
                <c:pt idx="3784">
                  <c:v>29.326513213981251</c:v>
                </c:pt>
                <c:pt idx="3785">
                  <c:v>29.334263349608623</c:v>
                </c:pt>
                <c:pt idx="3786">
                  <c:v>29.342013485235999</c:v>
                </c:pt>
                <c:pt idx="3787">
                  <c:v>29.349763620863371</c:v>
                </c:pt>
                <c:pt idx="3788">
                  <c:v>29.357513756490743</c:v>
                </c:pt>
                <c:pt idx="3789">
                  <c:v>29.365263892118119</c:v>
                </c:pt>
                <c:pt idx="3790">
                  <c:v>29.373014027745491</c:v>
                </c:pt>
                <c:pt idx="3791">
                  <c:v>29.380764163372863</c:v>
                </c:pt>
                <c:pt idx="3792">
                  <c:v>29.388514299000239</c:v>
                </c:pt>
                <c:pt idx="3793">
                  <c:v>29.396264434627611</c:v>
                </c:pt>
                <c:pt idx="3794">
                  <c:v>29.404014570254986</c:v>
                </c:pt>
                <c:pt idx="3795">
                  <c:v>29.411764705882359</c:v>
                </c:pt>
                <c:pt idx="3796">
                  <c:v>29.419514841509731</c:v>
                </c:pt>
                <c:pt idx="3797">
                  <c:v>29.427264977137106</c:v>
                </c:pt>
                <c:pt idx="3798">
                  <c:v>29.435015112764479</c:v>
                </c:pt>
                <c:pt idx="3799">
                  <c:v>29.442765248391851</c:v>
                </c:pt>
                <c:pt idx="3800">
                  <c:v>29.450515384019226</c:v>
                </c:pt>
                <c:pt idx="3801">
                  <c:v>29.458265519646599</c:v>
                </c:pt>
                <c:pt idx="3802">
                  <c:v>29.466015655273974</c:v>
                </c:pt>
                <c:pt idx="3803">
                  <c:v>29.473765790901346</c:v>
                </c:pt>
                <c:pt idx="3804">
                  <c:v>29.481515926528719</c:v>
                </c:pt>
                <c:pt idx="3805">
                  <c:v>29.489266062156094</c:v>
                </c:pt>
                <c:pt idx="3806">
                  <c:v>29.497016197783466</c:v>
                </c:pt>
                <c:pt idx="3807">
                  <c:v>29.504766333410839</c:v>
                </c:pt>
                <c:pt idx="3808">
                  <c:v>29.512516469038214</c:v>
                </c:pt>
                <c:pt idx="3809">
                  <c:v>29.520266604665586</c:v>
                </c:pt>
                <c:pt idx="3810">
                  <c:v>29.528016740292962</c:v>
                </c:pt>
                <c:pt idx="3811">
                  <c:v>29.535766875920334</c:v>
                </c:pt>
                <c:pt idx="3812">
                  <c:v>29.543517011547706</c:v>
                </c:pt>
                <c:pt idx="3813">
                  <c:v>29.551267147175082</c:v>
                </c:pt>
                <c:pt idx="3814">
                  <c:v>29.559017282802454</c:v>
                </c:pt>
                <c:pt idx="3815">
                  <c:v>29.566767418429826</c:v>
                </c:pt>
                <c:pt idx="3816">
                  <c:v>29.574517554057202</c:v>
                </c:pt>
                <c:pt idx="3817">
                  <c:v>29.582267689684574</c:v>
                </c:pt>
                <c:pt idx="3818">
                  <c:v>29.59001782531195</c:v>
                </c:pt>
                <c:pt idx="3819">
                  <c:v>29.597767960939322</c:v>
                </c:pt>
                <c:pt idx="3820">
                  <c:v>29.605518096566694</c:v>
                </c:pt>
                <c:pt idx="3821">
                  <c:v>29.61326823219407</c:v>
                </c:pt>
                <c:pt idx="3822">
                  <c:v>29.621018367821442</c:v>
                </c:pt>
                <c:pt idx="3823">
                  <c:v>29.628768503448814</c:v>
                </c:pt>
                <c:pt idx="3824">
                  <c:v>29.63651863907619</c:v>
                </c:pt>
                <c:pt idx="3825">
                  <c:v>29.644268774703562</c:v>
                </c:pt>
                <c:pt idx="3826">
                  <c:v>29.652018910330938</c:v>
                </c:pt>
                <c:pt idx="3827">
                  <c:v>29.65976904595831</c:v>
                </c:pt>
                <c:pt idx="3828">
                  <c:v>29.667519181585682</c:v>
                </c:pt>
                <c:pt idx="3829">
                  <c:v>29.675269317213058</c:v>
                </c:pt>
                <c:pt idx="3830">
                  <c:v>29.68301945284043</c:v>
                </c:pt>
                <c:pt idx="3831">
                  <c:v>29.690769588467802</c:v>
                </c:pt>
                <c:pt idx="3832">
                  <c:v>29.698519724095178</c:v>
                </c:pt>
                <c:pt idx="3833">
                  <c:v>29.70626985972255</c:v>
                </c:pt>
                <c:pt idx="3834">
                  <c:v>29.714019995349926</c:v>
                </c:pt>
                <c:pt idx="3835">
                  <c:v>29.721770130977298</c:v>
                </c:pt>
                <c:pt idx="3836">
                  <c:v>29.72952026660467</c:v>
                </c:pt>
                <c:pt idx="3837">
                  <c:v>29.737270402232046</c:v>
                </c:pt>
                <c:pt idx="3838">
                  <c:v>29.745020537859418</c:v>
                </c:pt>
                <c:pt idx="3839">
                  <c:v>29.75277067348679</c:v>
                </c:pt>
                <c:pt idx="3840">
                  <c:v>29.760520809114166</c:v>
                </c:pt>
                <c:pt idx="3841">
                  <c:v>29.768270944741538</c:v>
                </c:pt>
                <c:pt idx="3842">
                  <c:v>29.776021080368913</c:v>
                </c:pt>
                <c:pt idx="3843">
                  <c:v>29.783771215996286</c:v>
                </c:pt>
                <c:pt idx="3844">
                  <c:v>29.791521351623658</c:v>
                </c:pt>
                <c:pt idx="3845">
                  <c:v>29.799271487251033</c:v>
                </c:pt>
                <c:pt idx="3846">
                  <c:v>29.807021622878406</c:v>
                </c:pt>
                <c:pt idx="3847">
                  <c:v>29.814771758505778</c:v>
                </c:pt>
                <c:pt idx="3848">
                  <c:v>29.822521894133153</c:v>
                </c:pt>
                <c:pt idx="3849">
                  <c:v>29.830272029760525</c:v>
                </c:pt>
                <c:pt idx="3850">
                  <c:v>29.838022165387901</c:v>
                </c:pt>
                <c:pt idx="3851">
                  <c:v>29.845772301015273</c:v>
                </c:pt>
                <c:pt idx="3852">
                  <c:v>29.853522436642645</c:v>
                </c:pt>
                <c:pt idx="3853">
                  <c:v>29.861272572270021</c:v>
                </c:pt>
                <c:pt idx="3854">
                  <c:v>29.869022707897393</c:v>
                </c:pt>
                <c:pt idx="3855">
                  <c:v>29.876772843524765</c:v>
                </c:pt>
                <c:pt idx="3856">
                  <c:v>29.884522979152141</c:v>
                </c:pt>
                <c:pt idx="3857">
                  <c:v>29.892273114779513</c:v>
                </c:pt>
                <c:pt idx="3858">
                  <c:v>29.900023250406889</c:v>
                </c:pt>
                <c:pt idx="3859">
                  <c:v>29.907773386034261</c:v>
                </c:pt>
                <c:pt idx="3860">
                  <c:v>29.915523521661633</c:v>
                </c:pt>
                <c:pt idx="3861">
                  <c:v>29.923273657289009</c:v>
                </c:pt>
                <c:pt idx="3862">
                  <c:v>29.931023792916381</c:v>
                </c:pt>
                <c:pt idx="3863">
                  <c:v>29.938773928543753</c:v>
                </c:pt>
                <c:pt idx="3864">
                  <c:v>29.946524064171129</c:v>
                </c:pt>
                <c:pt idx="3865">
                  <c:v>29.954274199798501</c:v>
                </c:pt>
                <c:pt idx="3866">
                  <c:v>29.962024335425877</c:v>
                </c:pt>
                <c:pt idx="3867">
                  <c:v>29.969774471053249</c:v>
                </c:pt>
                <c:pt idx="3868">
                  <c:v>29.977524606680621</c:v>
                </c:pt>
                <c:pt idx="3869">
                  <c:v>29.985274742307997</c:v>
                </c:pt>
                <c:pt idx="3870">
                  <c:v>29.993024877935369</c:v>
                </c:pt>
                <c:pt idx="3871">
                  <c:v>30.000775013562741</c:v>
                </c:pt>
                <c:pt idx="3872">
                  <c:v>30.008525149190117</c:v>
                </c:pt>
                <c:pt idx="3873">
                  <c:v>30.016275284817489</c:v>
                </c:pt>
                <c:pt idx="3874">
                  <c:v>30.024025420444865</c:v>
                </c:pt>
                <c:pt idx="3875">
                  <c:v>30.031775556072237</c:v>
                </c:pt>
                <c:pt idx="3876">
                  <c:v>30.039525691699609</c:v>
                </c:pt>
                <c:pt idx="3877">
                  <c:v>30.047275827326985</c:v>
                </c:pt>
                <c:pt idx="3878">
                  <c:v>30.055025962954357</c:v>
                </c:pt>
                <c:pt idx="3879">
                  <c:v>30.062776098581729</c:v>
                </c:pt>
                <c:pt idx="3880">
                  <c:v>30.070526234209105</c:v>
                </c:pt>
                <c:pt idx="3881">
                  <c:v>30.078276369836477</c:v>
                </c:pt>
                <c:pt idx="3882">
                  <c:v>30.086026505463852</c:v>
                </c:pt>
                <c:pt idx="3883">
                  <c:v>30.093776641091225</c:v>
                </c:pt>
                <c:pt idx="3884">
                  <c:v>30.101526776718597</c:v>
                </c:pt>
                <c:pt idx="3885">
                  <c:v>30.109276912345972</c:v>
                </c:pt>
                <c:pt idx="3886">
                  <c:v>30.117027047973345</c:v>
                </c:pt>
                <c:pt idx="3887">
                  <c:v>30.124777183600717</c:v>
                </c:pt>
                <c:pt idx="3888">
                  <c:v>30.132527319228092</c:v>
                </c:pt>
                <c:pt idx="3889">
                  <c:v>30.140277454855465</c:v>
                </c:pt>
                <c:pt idx="3890">
                  <c:v>30.14802759048284</c:v>
                </c:pt>
                <c:pt idx="3891">
                  <c:v>30.155777726110212</c:v>
                </c:pt>
                <c:pt idx="3892">
                  <c:v>30.163527861737585</c:v>
                </c:pt>
                <c:pt idx="3893">
                  <c:v>30.17127799736496</c:v>
                </c:pt>
                <c:pt idx="3894">
                  <c:v>30.179028132992332</c:v>
                </c:pt>
                <c:pt idx="3895">
                  <c:v>30.186778268619705</c:v>
                </c:pt>
                <c:pt idx="3896">
                  <c:v>30.19452840424708</c:v>
                </c:pt>
                <c:pt idx="3897">
                  <c:v>30.202278539874452</c:v>
                </c:pt>
                <c:pt idx="3898">
                  <c:v>30.210028675501828</c:v>
                </c:pt>
                <c:pt idx="3899">
                  <c:v>30.2177788111292</c:v>
                </c:pt>
                <c:pt idx="3900">
                  <c:v>30.225528946756572</c:v>
                </c:pt>
                <c:pt idx="3901">
                  <c:v>30.233279082383948</c:v>
                </c:pt>
                <c:pt idx="3902">
                  <c:v>30.24102921801132</c:v>
                </c:pt>
                <c:pt idx="3903">
                  <c:v>30.248779353638692</c:v>
                </c:pt>
                <c:pt idx="3904">
                  <c:v>30.256529489266068</c:v>
                </c:pt>
                <c:pt idx="3905">
                  <c:v>30.26427962489344</c:v>
                </c:pt>
                <c:pt idx="3906">
                  <c:v>30.272029760520816</c:v>
                </c:pt>
                <c:pt idx="3907">
                  <c:v>30.279779896148188</c:v>
                </c:pt>
                <c:pt idx="3908">
                  <c:v>30.28753003177556</c:v>
                </c:pt>
                <c:pt idx="3909">
                  <c:v>30.295280167402936</c:v>
                </c:pt>
                <c:pt idx="3910">
                  <c:v>30.303030303030308</c:v>
                </c:pt>
                <c:pt idx="3911">
                  <c:v>30.31078043865768</c:v>
                </c:pt>
                <c:pt idx="3912">
                  <c:v>30.318530574285056</c:v>
                </c:pt>
                <c:pt idx="3913">
                  <c:v>30.326280709912428</c:v>
                </c:pt>
                <c:pt idx="3914">
                  <c:v>30.334030845539804</c:v>
                </c:pt>
                <c:pt idx="3915">
                  <c:v>30.341780981167176</c:v>
                </c:pt>
                <c:pt idx="3916">
                  <c:v>30.349531116794548</c:v>
                </c:pt>
                <c:pt idx="3917">
                  <c:v>30.357281252421924</c:v>
                </c:pt>
                <c:pt idx="3918">
                  <c:v>30.365031388049296</c:v>
                </c:pt>
                <c:pt idx="3919">
                  <c:v>30.372781523676668</c:v>
                </c:pt>
                <c:pt idx="3920">
                  <c:v>30.380531659304044</c:v>
                </c:pt>
                <c:pt idx="3921">
                  <c:v>30.388281794931416</c:v>
                </c:pt>
                <c:pt idx="3922">
                  <c:v>30.396031930558792</c:v>
                </c:pt>
                <c:pt idx="3923">
                  <c:v>30.403782066186164</c:v>
                </c:pt>
                <c:pt idx="3924">
                  <c:v>30.411532201813536</c:v>
                </c:pt>
                <c:pt idx="3925">
                  <c:v>30.419282337440912</c:v>
                </c:pt>
                <c:pt idx="3926">
                  <c:v>30.427032473068284</c:v>
                </c:pt>
                <c:pt idx="3927">
                  <c:v>30.434782608695659</c:v>
                </c:pt>
                <c:pt idx="3928">
                  <c:v>30.442532744323032</c:v>
                </c:pt>
                <c:pt idx="3929">
                  <c:v>30.450282879950404</c:v>
                </c:pt>
                <c:pt idx="3930">
                  <c:v>30.458033015577779</c:v>
                </c:pt>
                <c:pt idx="3931">
                  <c:v>30.465783151205152</c:v>
                </c:pt>
                <c:pt idx="3932">
                  <c:v>30.473533286832524</c:v>
                </c:pt>
                <c:pt idx="3933">
                  <c:v>30.481283422459899</c:v>
                </c:pt>
                <c:pt idx="3934">
                  <c:v>30.489033558087272</c:v>
                </c:pt>
                <c:pt idx="3935">
                  <c:v>30.496783693714647</c:v>
                </c:pt>
                <c:pt idx="3936">
                  <c:v>30.504533829342019</c:v>
                </c:pt>
                <c:pt idx="3937">
                  <c:v>30.512283964969392</c:v>
                </c:pt>
                <c:pt idx="3938">
                  <c:v>30.520034100596767</c:v>
                </c:pt>
                <c:pt idx="3939">
                  <c:v>30.527784236224139</c:v>
                </c:pt>
                <c:pt idx="3940">
                  <c:v>30.535534371851512</c:v>
                </c:pt>
                <c:pt idx="3941">
                  <c:v>30.543284507478887</c:v>
                </c:pt>
                <c:pt idx="3942">
                  <c:v>30.551034643106259</c:v>
                </c:pt>
                <c:pt idx="3943">
                  <c:v>30.558784778733635</c:v>
                </c:pt>
                <c:pt idx="3944">
                  <c:v>30.566534914361007</c:v>
                </c:pt>
                <c:pt idx="3945">
                  <c:v>30.574285049988379</c:v>
                </c:pt>
                <c:pt idx="3946">
                  <c:v>30.582035185615755</c:v>
                </c:pt>
                <c:pt idx="3947">
                  <c:v>30.589785321243127</c:v>
                </c:pt>
                <c:pt idx="3948">
                  <c:v>30.597535456870499</c:v>
                </c:pt>
                <c:pt idx="3949">
                  <c:v>30.605285592497875</c:v>
                </c:pt>
                <c:pt idx="3950">
                  <c:v>30.613035728125247</c:v>
                </c:pt>
                <c:pt idx="3951">
                  <c:v>30.620785863752623</c:v>
                </c:pt>
                <c:pt idx="3952">
                  <c:v>30.628535999379995</c:v>
                </c:pt>
                <c:pt idx="3953">
                  <c:v>30.636286135007367</c:v>
                </c:pt>
                <c:pt idx="3954">
                  <c:v>30.644036270634743</c:v>
                </c:pt>
                <c:pt idx="3955">
                  <c:v>30.651786406262115</c:v>
                </c:pt>
                <c:pt idx="3956">
                  <c:v>30.659536541889487</c:v>
                </c:pt>
                <c:pt idx="3957">
                  <c:v>30.667286677516863</c:v>
                </c:pt>
                <c:pt idx="3958">
                  <c:v>30.675036813144235</c:v>
                </c:pt>
                <c:pt idx="3959">
                  <c:v>30.682786948771611</c:v>
                </c:pt>
                <c:pt idx="3960">
                  <c:v>30.690537084398983</c:v>
                </c:pt>
                <c:pt idx="3961">
                  <c:v>30.698287220026355</c:v>
                </c:pt>
                <c:pt idx="3962">
                  <c:v>30.706037355653731</c:v>
                </c:pt>
                <c:pt idx="3963">
                  <c:v>30.713787491281103</c:v>
                </c:pt>
                <c:pt idx="3964">
                  <c:v>30.721537626908475</c:v>
                </c:pt>
                <c:pt idx="3965">
                  <c:v>30.729287762535851</c:v>
                </c:pt>
                <c:pt idx="3966">
                  <c:v>30.737037898163223</c:v>
                </c:pt>
                <c:pt idx="3967">
                  <c:v>30.744788033790599</c:v>
                </c:pt>
                <c:pt idx="3968">
                  <c:v>30.752538169417971</c:v>
                </c:pt>
                <c:pt idx="3969">
                  <c:v>30.760288305045343</c:v>
                </c:pt>
                <c:pt idx="3970">
                  <c:v>30.768038440672719</c:v>
                </c:pt>
                <c:pt idx="3971">
                  <c:v>30.775788576300091</c:v>
                </c:pt>
                <c:pt idx="3972">
                  <c:v>30.783538711927463</c:v>
                </c:pt>
                <c:pt idx="3973">
                  <c:v>30.791288847554839</c:v>
                </c:pt>
                <c:pt idx="3974">
                  <c:v>30.799038983182211</c:v>
                </c:pt>
                <c:pt idx="3975">
                  <c:v>30.806789118809586</c:v>
                </c:pt>
                <c:pt idx="3976">
                  <c:v>30.814539254436959</c:v>
                </c:pt>
                <c:pt idx="3977">
                  <c:v>30.822289390064331</c:v>
                </c:pt>
                <c:pt idx="3978">
                  <c:v>30.830039525691706</c:v>
                </c:pt>
                <c:pt idx="3979">
                  <c:v>30.837789661319079</c:v>
                </c:pt>
                <c:pt idx="3980">
                  <c:v>30.845539796946451</c:v>
                </c:pt>
                <c:pt idx="3981">
                  <c:v>30.853289932573826</c:v>
                </c:pt>
                <c:pt idx="3982">
                  <c:v>30.861040068201198</c:v>
                </c:pt>
                <c:pt idx="3983">
                  <c:v>30.868790203828574</c:v>
                </c:pt>
                <c:pt idx="3984">
                  <c:v>30.876540339455946</c:v>
                </c:pt>
                <c:pt idx="3985">
                  <c:v>30.884290475083318</c:v>
                </c:pt>
                <c:pt idx="3986">
                  <c:v>30.892040610710694</c:v>
                </c:pt>
                <c:pt idx="3987">
                  <c:v>30.899790746338066</c:v>
                </c:pt>
                <c:pt idx="3988">
                  <c:v>30.907540881965438</c:v>
                </c:pt>
                <c:pt idx="3989">
                  <c:v>30.915291017592814</c:v>
                </c:pt>
                <c:pt idx="3990">
                  <c:v>30.923041153220186</c:v>
                </c:pt>
                <c:pt idx="3991">
                  <c:v>30.930791288847562</c:v>
                </c:pt>
                <c:pt idx="3992">
                  <c:v>30.938541424474934</c:v>
                </c:pt>
                <c:pt idx="3993">
                  <c:v>30.946291560102306</c:v>
                </c:pt>
                <c:pt idx="3994">
                  <c:v>30.954041695729682</c:v>
                </c:pt>
                <c:pt idx="3995">
                  <c:v>30.961791831357054</c:v>
                </c:pt>
                <c:pt idx="3996">
                  <c:v>30.969541966984426</c:v>
                </c:pt>
                <c:pt idx="3997">
                  <c:v>30.977292102611802</c:v>
                </c:pt>
                <c:pt idx="3998">
                  <c:v>30.985042238239174</c:v>
                </c:pt>
                <c:pt idx="3999">
                  <c:v>30.99279237386655</c:v>
                </c:pt>
                <c:pt idx="4000">
                  <c:v>31.000542509493922</c:v>
                </c:pt>
                <c:pt idx="4001">
                  <c:v>31.008292645121294</c:v>
                </c:pt>
                <c:pt idx="4002">
                  <c:v>31.01604278074867</c:v>
                </c:pt>
                <c:pt idx="4003">
                  <c:v>31.023792916376042</c:v>
                </c:pt>
                <c:pt idx="4004">
                  <c:v>31.031543052003414</c:v>
                </c:pt>
                <c:pt idx="4005">
                  <c:v>31.03929318763079</c:v>
                </c:pt>
                <c:pt idx="4006">
                  <c:v>31.047043323258162</c:v>
                </c:pt>
                <c:pt idx="4007">
                  <c:v>31.054793458885538</c:v>
                </c:pt>
                <c:pt idx="4008">
                  <c:v>31.06254359451291</c:v>
                </c:pt>
                <c:pt idx="4009">
                  <c:v>31.070293730140282</c:v>
                </c:pt>
                <c:pt idx="4010">
                  <c:v>31.078043865767658</c:v>
                </c:pt>
                <c:pt idx="4011">
                  <c:v>31.08579400139503</c:v>
                </c:pt>
                <c:pt idx="4012">
                  <c:v>31.093544137022402</c:v>
                </c:pt>
                <c:pt idx="4013">
                  <c:v>31.101294272649778</c:v>
                </c:pt>
                <c:pt idx="4014">
                  <c:v>31.10904440827715</c:v>
                </c:pt>
                <c:pt idx="4015">
                  <c:v>31.116794543904525</c:v>
                </c:pt>
                <c:pt idx="4016">
                  <c:v>31.124544679531898</c:v>
                </c:pt>
                <c:pt idx="4017">
                  <c:v>31.13229481515927</c:v>
                </c:pt>
                <c:pt idx="4018">
                  <c:v>31.140044950786645</c:v>
                </c:pt>
                <c:pt idx="4019">
                  <c:v>31.147795086414018</c:v>
                </c:pt>
                <c:pt idx="4020">
                  <c:v>31.15554522204139</c:v>
                </c:pt>
                <c:pt idx="4021">
                  <c:v>31.163295357668765</c:v>
                </c:pt>
                <c:pt idx="4022">
                  <c:v>31.171045493296138</c:v>
                </c:pt>
                <c:pt idx="4023">
                  <c:v>31.178795628923513</c:v>
                </c:pt>
                <c:pt idx="4024">
                  <c:v>31.186545764550885</c:v>
                </c:pt>
                <c:pt idx="4025">
                  <c:v>31.194295900178258</c:v>
                </c:pt>
                <c:pt idx="4026">
                  <c:v>31.202046035805633</c:v>
                </c:pt>
                <c:pt idx="4027">
                  <c:v>31.209796171433005</c:v>
                </c:pt>
                <c:pt idx="4028">
                  <c:v>31.217546307060378</c:v>
                </c:pt>
                <c:pt idx="4029">
                  <c:v>31.225296442687753</c:v>
                </c:pt>
                <c:pt idx="4030">
                  <c:v>31.233046578315125</c:v>
                </c:pt>
                <c:pt idx="4031">
                  <c:v>31.240796713942501</c:v>
                </c:pt>
                <c:pt idx="4032">
                  <c:v>31.248546849569873</c:v>
                </c:pt>
                <c:pt idx="4033">
                  <c:v>31.256296985197245</c:v>
                </c:pt>
                <c:pt idx="4034">
                  <c:v>31.264047120824621</c:v>
                </c:pt>
                <c:pt idx="4035">
                  <c:v>31.271797256451993</c:v>
                </c:pt>
                <c:pt idx="4036">
                  <c:v>31.279547392079365</c:v>
                </c:pt>
                <c:pt idx="4037">
                  <c:v>31.287297527706741</c:v>
                </c:pt>
                <c:pt idx="4038">
                  <c:v>31.295047663334113</c:v>
                </c:pt>
                <c:pt idx="4039">
                  <c:v>31.302797798961489</c:v>
                </c:pt>
                <c:pt idx="4040">
                  <c:v>31.310547934588861</c:v>
                </c:pt>
                <c:pt idx="4041">
                  <c:v>31.318298070216233</c:v>
                </c:pt>
                <c:pt idx="4042">
                  <c:v>31.326048205843609</c:v>
                </c:pt>
                <c:pt idx="4043">
                  <c:v>31.333798341470981</c:v>
                </c:pt>
                <c:pt idx="4044">
                  <c:v>31.341548477098353</c:v>
                </c:pt>
                <c:pt idx="4045">
                  <c:v>31.349298612725729</c:v>
                </c:pt>
                <c:pt idx="4046">
                  <c:v>31.357048748353101</c:v>
                </c:pt>
                <c:pt idx="4047">
                  <c:v>31.364798883980477</c:v>
                </c:pt>
                <c:pt idx="4048">
                  <c:v>31.372549019607849</c:v>
                </c:pt>
                <c:pt idx="4049">
                  <c:v>31.380299155235221</c:v>
                </c:pt>
                <c:pt idx="4050">
                  <c:v>31.388049290862597</c:v>
                </c:pt>
                <c:pt idx="4051">
                  <c:v>31.395799426489969</c:v>
                </c:pt>
                <c:pt idx="4052">
                  <c:v>31.403549562117341</c:v>
                </c:pt>
                <c:pt idx="4053">
                  <c:v>31.411299697744717</c:v>
                </c:pt>
                <c:pt idx="4054">
                  <c:v>31.419049833372089</c:v>
                </c:pt>
                <c:pt idx="4055">
                  <c:v>31.426799968999465</c:v>
                </c:pt>
                <c:pt idx="4056">
                  <c:v>31.434550104626837</c:v>
                </c:pt>
                <c:pt idx="4057">
                  <c:v>31.442300240254209</c:v>
                </c:pt>
                <c:pt idx="4058">
                  <c:v>31.450050375881585</c:v>
                </c:pt>
                <c:pt idx="4059">
                  <c:v>31.457800511508957</c:v>
                </c:pt>
                <c:pt idx="4060">
                  <c:v>31.465550647136329</c:v>
                </c:pt>
                <c:pt idx="4061">
                  <c:v>31.473300782763705</c:v>
                </c:pt>
                <c:pt idx="4062">
                  <c:v>31.481050918391077</c:v>
                </c:pt>
                <c:pt idx="4063">
                  <c:v>31.488801054018452</c:v>
                </c:pt>
                <c:pt idx="4064">
                  <c:v>31.496551189645825</c:v>
                </c:pt>
                <c:pt idx="4065">
                  <c:v>31.504301325273197</c:v>
                </c:pt>
                <c:pt idx="4066">
                  <c:v>31.512051460900572</c:v>
                </c:pt>
                <c:pt idx="4067">
                  <c:v>31.519801596527945</c:v>
                </c:pt>
                <c:pt idx="4068">
                  <c:v>31.527551732155317</c:v>
                </c:pt>
                <c:pt idx="4069">
                  <c:v>31.535301867782692</c:v>
                </c:pt>
                <c:pt idx="4070">
                  <c:v>31.543052003410065</c:v>
                </c:pt>
                <c:pt idx="4071">
                  <c:v>31.55080213903744</c:v>
                </c:pt>
                <c:pt idx="4072">
                  <c:v>31.558552274664812</c:v>
                </c:pt>
                <c:pt idx="4073">
                  <c:v>31.566302410292185</c:v>
                </c:pt>
                <c:pt idx="4074">
                  <c:v>31.57405254591956</c:v>
                </c:pt>
                <c:pt idx="4075">
                  <c:v>31.581802681546932</c:v>
                </c:pt>
                <c:pt idx="4076">
                  <c:v>31.589552817174305</c:v>
                </c:pt>
                <c:pt idx="4077">
                  <c:v>31.59730295280168</c:v>
                </c:pt>
                <c:pt idx="4078">
                  <c:v>31.605053088429052</c:v>
                </c:pt>
                <c:pt idx="4079">
                  <c:v>31.612803224056428</c:v>
                </c:pt>
                <c:pt idx="4080">
                  <c:v>31.6205533596838</c:v>
                </c:pt>
                <c:pt idx="4081">
                  <c:v>31.628303495311172</c:v>
                </c:pt>
                <c:pt idx="4082">
                  <c:v>31.636053630938548</c:v>
                </c:pt>
                <c:pt idx="4083">
                  <c:v>31.64380376656592</c:v>
                </c:pt>
                <c:pt idx="4084">
                  <c:v>31.651553902193292</c:v>
                </c:pt>
                <c:pt idx="4085">
                  <c:v>31.659304037820668</c:v>
                </c:pt>
                <c:pt idx="4086">
                  <c:v>31.66705417344804</c:v>
                </c:pt>
                <c:pt idx="4087">
                  <c:v>31.674804309075416</c:v>
                </c:pt>
                <c:pt idx="4088">
                  <c:v>31.682554444702788</c:v>
                </c:pt>
                <c:pt idx="4089">
                  <c:v>31.69030458033016</c:v>
                </c:pt>
                <c:pt idx="4090">
                  <c:v>31.698054715957536</c:v>
                </c:pt>
                <c:pt idx="4091">
                  <c:v>31.705804851584908</c:v>
                </c:pt>
                <c:pt idx="4092">
                  <c:v>31.71355498721228</c:v>
                </c:pt>
                <c:pt idx="4093">
                  <c:v>31.721305122839656</c:v>
                </c:pt>
                <c:pt idx="4094">
                  <c:v>31.729055258467028</c:v>
                </c:pt>
                <c:pt idx="4095">
                  <c:v>31.736805394094404</c:v>
                </c:pt>
                <c:pt idx="4096">
                  <c:v>31.744555529721776</c:v>
                </c:pt>
                <c:pt idx="4097">
                  <c:v>31.752305665349148</c:v>
                </c:pt>
                <c:pt idx="4098">
                  <c:v>31.760055800976524</c:v>
                </c:pt>
                <c:pt idx="4099">
                  <c:v>31.767805936603896</c:v>
                </c:pt>
                <c:pt idx="4100">
                  <c:v>31.775556072231272</c:v>
                </c:pt>
                <c:pt idx="4101">
                  <c:v>31.783306207858644</c:v>
                </c:pt>
                <c:pt idx="4102">
                  <c:v>31.791056343486016</c:v>
                </c:pt>
                <c:pt idx="4103">
                  <c:v>31.798806479113392</c:v>
                </c:pt>
                <c:pt idx="4104">
                  <c:v>31.806556614740764</c:v>
                </c:pt>
                <c:pt idx="4105">
                  <c:v>31.814306750368136</c:v>
                </c:pt>
                <c:pt idx="4106">
                  <c:v>31.822056885995512</c:v>
                </c:pt>
                <c:pt idx="4107">
                  <c:v>31.829807021622884</c:v>
                </c:pt>
                <c:pt idx="4108">
                  <c:v>31.837557157250259</c:v>
                </c:pt>
                <c:pt idx="4109">
                  <c:v>31.845307292877632</c:v>
                </c:pt>
                <c:pt idx="4110">
                  <c:v>31.853057428505004</c:v>
                </c:pt>
                <c:pt idx="4111">
                  <c:v>31.860807564132379</c:v>
                </c:pt>
                <c:pt idx="4112">
                  <c:v>31.868557699759752</c:v>
                </c:pt>
                <c:pt idx="4113">
                  <c:v>31.876307835387124</c:v>
                </c:pt>
                <c:pt idx="4114">
                  <c:v>31.884057971014499</c:v>
                </c:pt>
                <c:pt idx="4115">
                  <c:v>31.891808106641871</c:v>
                </c:pt>
                <c:pt idx="4116">
                  <c:v>31.899558242269247</c:v>
                </c:pt>
                <c:pt idx="4117">
                  <c:v>31.907308377896619</c:v>
                </c:pt>
                <c:pt idx="4118">
                  <c:v>31.915058513523991</c:v>
                </c:pt>
                <c:pt idx="4119">
                  <c:v>31.922808649151367</c:v>
                </c:pt>
                <c:pt idx="4120">
                  <c:v>31.930558784778739</c:v>
                </c:pt>
                <c:pt idx="4121">
                  <c:v>31.938308920406111</c:v>
                </c:pt>
                <c:pt idx="4122">
                  <c:v>31.946059056033487</c:v>
                </c:pt>
                <c:pt idx="4123">
                  <c:v>31.953809191660859</c:v>
                </c:pt>
                <c:pt idx="4124">
                  <c:v>31.961559327288235</c:v>
                </c:pt>
                <c:pt idx="4125">
                  <c:v>31.969309462915607</c:v>
                </c:pt>
                <c:pt idx="4126">
                  <c:v>31.977059598542979</c:v>
                </c:pt>
                <c:pt idx="4127">
                  <c:v>31.984809734170355</c:v>
                </c:pt>
                <c:pt idx="4128">
                  <c:v>31.992559869797727</c:v>
                </c:pt>
                <c:pt idx="4129">
                  <c:v>32.000310005425099</c:v>
                </c:pt>
                <c:pt idx="4130">
                  <c:v>32.008060141052475</c:v>
                </c:pt>
                <c:pt idx="4131">
                  <c:v>32.015810276679851</c:v>
                </c:pt>
                <c:pt idx="4132">
                  <c:v>32.023560412307219</c:v>
                </c:pt>
                <c:pt idx="4133">
                  <c:v>32.031310547934595</c:v>
                </c:pt>
                <c:pt idx="4134">
                  <c:v>32.039060683561971</c:v>
                </c:pt>
                <c:pt idx="4135">
                  <c:v>32.046810819189339</c:v>
                </c:pt>
                <c:pt idx="4136">
                  <c:v>32.054560954816715</c:v>
                </c:pt>
                <c:pt idx="4137">
                  <c:v>32.062311090444091</c:v>
                </c:pt>
                <c:pt idx="4138">
                  <c:v>32.070061226071459</c:v>
                </c:pt>
                <c:pt idx="4139">
                  <c:v>32.077811361698835</c:v>
                </c:pt>
                <c:pt idx="4140">
                  <c:v>32.085561497326211</c:v>
                </c:pt>
                <c:pt idx="4141">
                  <c:v>32.093311632953579</c:v>
                </c:pt>
                <c:pt idx="4142">
                  <c:v>32.101061768580955</c:v>
                </c:pt>
                <c:pt idx="4143">
                  <c:v>32.108811904208331</c:v>
                </c:pt>
                <c:pt idx="4144">
                  <c:v>32.116562039835706</c:v>
                </c:pt>
                <c:pt idx="4145">
                  <c:v>32.124312175463075</c:v>
                </c:pt>
                <c:pt idx="4146">
                  <c:v>32.132062311090451</c:v>
                </c:pt>
                <c:pt idx="4147">
                  <c:v>32.139812446717826</c:v>
                </c:pt>
                <c:pt idx="4148">
                  <c:v>32.147562582345195</c:v>
                </c:pt>
                <c:pt idx="4149">
                  <c:v>32.155312717972571</c:v>
                </c:pt>
                <c:pt idx="4150">
                  <c:v>32.163062853599946</c:v>
                </c:pt>
                <c:pt idx="4151">
                  <c:v>32.170812989227315</c:v>
                </c:pt>
                <c:pt idx="4152">
                  <c:v>32.178563124854691</c:v>
                </c:pt>
                <c:pt idx="4153">
                  <c:v>32.186313260482066</c:v>
                </c:pt>
                <c:pt idx="4154">
                  <c:v>32.194063396109435</c:v>
                </c:pt>
                <c:pt idx="4155">
                  <c:v>32.201813531736811</c:v>
                </c:pt>
                <c:pt idx="4156">
                  <c:v>32.209563667364186</c:v>
                </c:pt>
                <c:pt idx="4157">
                  <c:v>32.217313802991555</c:v>
                </c:pt>
                <c:pt idx="4158">
                  <c:v>32.225063938618931</c:v>
                </c:pt>
                <c:pt idx="4159">
                  <c:v>32.232814074246306</c:v>
                </c:pt>
                <c:pt idx="4160">
                  <c:v>32.240564209873682</c:v>
                </c:pt>
                <c:pt idx="4161">
                  <c:v>32.248314345501051</c:v>
                </c:pt>
                <c:pt idx="4162">
                  <c:v>32.256064481128426</c:v>
                </c:pt>
                <c:pt idx="4163">
                  <c:v>32.263814616755802</c:v>
                </c:pt>
                <c:pt idx="4164">
                  <c:v>32.271564752383171</c:v>
                </c:pt>
                <c:pt idx="4165">
                  <c:v>32.279314888010546</c:v>
                </c:pt>
                <c:pt idx="4166">
                  <c:v>32.287065023637922</c:v>
                </c:pt>
                <c:pt idx="4167">
                  <c:v>32.294815159265291</c:v>
                </c:pt>
                <c:pt idx="4168">
                  <c:v>32.302565294892666</c:v>
                </c:pt>
                <c:pt idx="4169">
                  <c:v>32.310315430520042</c:v>
                </c:pt>
                <c:pt idx="4170">
                  <c:v>32.318065566147411</c:v>
                </c:pt>
                <c:pt idx="4171">
                  <c:v>32.325815701774786</c:v>
                </c:pt>
                <c:pt idx="4172">
                  <c:v>32.333565837402162</c:v>
                </c:pt>
                <c:pt idx="4173">
                  <c:v>32.341315973029531</c:v>
                </c:pt>
                <c:pt idx="4174">
                  <c:v>32.349066108656906</c:v>
                </c:pt>
                <c:pt idx="4175">
                  <c:v>32.356816244284282</c:v>
                </c:pt>
                <c:pt idx="4176">
                  <c:v>32.364566379911658</c:v>
                </c:pt>
                <c:pt idx="4177">
                  <c:v>32.372316515539026</c:v>
                </c:pt>
                <c:pt idx="4178">
                  <c:v>32.380066651166402</c:v>
                </c:pt>
                <c:pt idx="4179">
                  <c:v>32.387816786793778</c:v>
                </c:pt>
                <c:pt idx="4180">
                  <c:v>32.395566922421146</c:v>
                </c:pt>
                <c:pt idx="4181">
                  <c:v>32.403317058048522</c:v>
                </c:pt>
                <c:pt idx="4182">
                  <c:v>32.411067193675898</c:v>
                </c:pt>
                <c:pt idx="4183">
                  <c:v>32.418817329303266</c:v>
                </c:pt>
                <c:pt idx="4184">
                  <c:v>32.426567464930642</c:v>
                </c:pt>
                <c:pt idx="4185">
                  <c:v>32.434317600558018</c:v>
                </c:pt>
                <c:pt idx="4186">
                  <c:v>32.442067736185386</c:v>
                </c:pt>
                <c:pt idx="4187">
                  <c:v>32.449817871812762</c:v>
                </c:pt>
                <c:pt idx="4188">
                  <c:v>32.457568007440138</c:v>
                </c:pt>
                <c:pt idx="4189">
                  <c:v>32.465318143067506</c:v>
                </c:pt>
                <c:pt idx="4190">
                  <c:v>32.473068278694882</c:v>
                </c:pt>
                <c:pt idx="4191">
                  <c:v>32.480818414322258</c:v>
                </c:pt>
                <c:pt idx="4192">
                  <c:v>32.488568549949633</c:v>
                </c:pt>
                <c:pt idx="4193">
                  <c:v>32.496318685577002</c:v>
                </c:pt>
                <c:pt idx="4194">
                  <c:v>32.504068821204378</c:v>
                </c:pt>
                <c:pt idx="4195">
                  <c:v>32.511818956831753</c:v>
                </c:pt>
                <c:pt idx="4196">
                  <c:v>32.519569092459122</c:v>
                </c:pt>
                <c:pt idx="4197">
                  <c:v>32.527319228086498</c:v>
                </c:pt>
                <c:pt idx="4198">
                  <c:v>32.535069363713873</c:v>
                </c:pt>
                <c:pt idx="4199">
                  <c:v>32.542819499341242</c:v>
                </c:pt>
                <c:pt idx="4200">
                  <c:v>32.550569634968618</c:v>
                </c:pt>
                <c:pt idx="4201">
                  <c:v>32.558319770595993</c:v>
                </c:pt>
                <c:pt idx="4202">
                  <c:v>32.566069906223362</c:v>
                </c:pt>
                <c:pt idx="4203">
                  <c:v>32.573820041850738</c:v>
                </c:pt>
                <c:pt idx="4204">
                  <c:v>32.581570177478113</c:v>
                </c:pt>
                <c:pt idx="4205">
                  <c:v>32.589320313105482</c:v>
                </c:pt>
                <c:pt idx="4206">
                  <c:v>32.597070448732858</c:v>
                </c:pt>
                <c:pt idx="4207">
                  <c:v>32.604820584360233</c:v>
                </c:pt>
                <c:pt idx="4208">
                  <c:v>32.612570719987609</c:v>
                </c:pt>
                <c:pt idx="4209">
                  <c:v>32.620320855614978</c:v>
                </c:pt>
                <c:pt idx="4210">
                  <c:v>32.628070991242353</c:v>
                </c:pt>
                <c:pt idx="4211">
                  <c:v>32.635821126869729</c:v>
                </c:pt>
                <c:pt idx="4212">
                  <c:v>32.643571262497098</c:v>
                </c:pt>
                <c:pt idx="4213">
                  <c:v>32.651321398124473</c:v>
                </c:pt>
                <c:pt idx="4214">
                  <c:v>32.659071533751849</c:v>
                </c:pt>
                <c:pt idx="4215">
                  <c:v>32.666821669379217</c:v>
                </c:pt>
                <c:pt idx="4216">
                  <c:v>32.674571805006593</c:v>
                </c:pt>
                <c:pt idx="4217">
                  <c:v>32.682321940633969</c:v>
                </c:pt>
                <c:pt idx="4218">
                  <c:v>32.690072076261337</c:v>
                </c:pt>
                <c:pt idx="4219">
                  <c:v>32.697822211888713</c:v>
                </c:pt>
                <c:pt idx="4220">
                  <c:v>32.705572347516089</c:v>
                </c:pt>
                <c:pt idx="4221">
                  <c:v>32.713322483143457</c:v>
                </c:pt>
                <c:pt idx="4222">
                  <c:v>32.721072618770833</c:v>
                </c:pt>
                <c:pt idx="4223">
                  <c:v>32.728822754398209</c:v>
                </c:pt>
                <c:pt idx="4224">
                  <c:v>32.736572890025585</c:v>
                </c:pt>
                <c:pt idx="4225">
                  <c:v>32.744323025652953</c:v>
                </c:pt>
                <c:pt idx="4226">
                  <c:v>32.752073161280329</c:v>
                </c:pt>
                <c:pt idx="4227">
                  <c:v>32.759823296907705</c:v>
                </c:pt>
                <c:pt idx="4228">
                  <c:v>32.767573432535073</c:v>
                </c:pt>
                <c:pt idx="4229">
                  <c:v>32.775323568162449</c:v>
                </c:pt>
                <c:pt idx="4230">
                  <c:v>32.783073703789825</c:v>
                </c:pt>
                <c:pt idx="4231">
                  <c:v>32.790823839417193</c:v>
                </c:pt>
                <c:pt idx="4232">
                  <c:v>32.798573975044569</c:v>
                </c:pt>
                <c:pt idx="4233">
                  <c:v>32.806324110671945</c:v>
                </c:pt>
                <c:pt idx="4234">
                  <c:v>32.814074246299313</c:v>
                </c:pt>
                <c:pt idx="4235">
                  <c:v>32.821824381926689</c:v>
                </c:pt>
                <c:pt idx="4236">
                  <c:v>32.829574517554065</c:v>
                </c:pt>
                <c:pt idx="4237">
                  <c:v>32.837324653181433</c:v>
                </c:pt>
                <c:pt idx="4238">
                  <c:v>32.845074788808809</c:v>
                </c:pt>
                <c:pt idx="4239">
                  <c:v>32.852824924436185</c:v>
                </c:pt>
                <c:pt idx="4240">
                  <c:v>32.86057506006356</c:v>
                </c:pt>
                <c:pt idx="4241">
                  <c:v>32.868325195690929</c:v>
                </c:pt>
                <c:pt idx="4242">
                  <c:v>32.876075331318305</c:v>
                </c:pt>
                <c:pt idx="4243">
                  <c:v>32.88382546694568</c:v>
                </c:pt>
                <c:pt idx="4244">
                  <c:v>32.891575602573049</c:v>
                </c:pt>
                <c:pt idx="4245">
                  <c:v>32.899325738200424</c:v>
                </c:pt>
                <c:pt idx="4246">
                  <c:v>32.9070758738278</c:v>
                </c:pt>
                <c:pt idx="4247">
                  <c:v>32.914826009455169</c:v>
                </c:pt>
                <c:pt idx="4248">
                  <c:v>32.922576145082544</c:v>
                </c:pt>
                <c:pt idx="4249">
                  <c:v>32.93032628070992</c:v>
                </c:pt>
                <c:pt idx="4250">
                  <c:v>32.938076416337289</c:v>
                </c:pt>
                <c:pt idx="4251">
                  <c:v>32.945826551964664</c:v>
                </c:pt>
                <c:pt idx="4252">
                  <c:v>32.95357668759204</c:v>
                </c:pt>
                <c:pt idx="4253">
                  <c:v>32.961326823219409</c:v>
                </c:pt>
                <c:pt idx="4254">
                  <c:v>32.969076958846784</c:v>
                </c:pt>
                <c:pt idx="4255">
                  <c:v>32.97682709447416</c:v>
                </c:pt>
                <c:pt idx="4256">
                  <c:v>32.984577230101536</c:v>
                </c:pt>
                <c:pt idx="4257">
                  <c:v>32.992327365728904</c:v>
                </c:pt>
                <c:pt idx="4258">
                  <c:v>33.00007750135628</c:v>
                </c:pt>
                <c:pt idx="4259">
                  <c:v>33.007827636983656</c:v>
                </c:pt>
                <c:pt idx="4260">
                  <c:v>33.015577772611024</c:v>
                </c:pt>
                <c:pt idx="4261">
                  <c:v>33.0233279082384</c:v>
                </c:pt>
                <c:pt idx="4262">
                  <c:v>33.031078043865776</c:v>
                </c:pt>
                <c:pt idx="4263">
                  <c:v>33.038828179493144</c:v>
                </c:pt>
                <c:pt idx="4264">
                  <c:v>33.04657831512052</c:v>
                </c:pt>
                <c:pt idx="4265">
                  <c:v>33.054328450747896</c:v>
                </c:pt>
                <c:pt idx="4266">
                  <c:v>33.062078586375264</c:v>
                </c:pt>
                <c:pt idx="4267">
                  <c:v>33.06982872200264</c:v>
                </c:pt>
                <c:pt idx="4268">
                  <c:v>33.077578857630016</c:v>
                </c:pt>
                <c:pt idx="4269">
                  <c:v>33.085328993257392</c:v>
                </c:pt>
                <c:pt idx="4270">
                  <c:v>33.09307912888476</c:v>
                </c:pt>
                <c:pt idx="4271">
                  <c:v>33.100829264512136</c:v>
                </c:pt>
                <c:pt idx="4272">
                  <c:v>33.108579400139512</c:v>
                </c:pt>
                <c:pt idx="4273">
                  <c:v>33.11632953576688</c:v>
                </c:pt>
                <c:pt idx="4274">
                  <c:v>33.124079671394256</c:v>
                </c:pt>
                <c:pt idx="4275">
                  <c:v>33.131829807021631</c:v>
                </c:pt>
                <c:pt idx="4276">
                  <c:v>33.139579942649</c:v>
                </c:pt>
                <c:pt idx="4277">
                  <c:v>33.147330078276376</c:v>
                </c:pt>
                <c:pt idx="4278">
                  <c:v>33.155080213903751</c:v>
                </c:pt>
                <c:pt idx="4279">
                  <c:v>33.16283034953112</c:v>
                </c:pt>
                <c:pt idx="4280">
                  <c:v>33.170580485158496</c:v>
                </c:pt>
                <c:pt idx="4281">
                  <c:v>33.178330620785871</c:v>
                </c:pt>
                <c:pt idx="4282">
                  <c:v>33.18608075641324</c:v>
                </c:pt>
                <c:pt idx="4283">
                  <c:v>33.193830892040616</c:v>
                </c:pt>
                <c:pt idx="4284">
                  <c:v>33.201581027667991</c:v>
                </c:pt>
                <c:pt idx="4285">
                  <c:v>33.209331163295367</c:v>
                </c:pt>
                <c:pt idx="4286">
                  <c:v>33.217081298922736</c:v>
                </c:pt>
                <c:pt idx="4287">
                  <c:v>33.224831434550111</c:v>
                </c:pt>
                <c:pt idx="4288">
                  <c:v>33.232581570177487</c:v>
                </c:pt>
                <c:pt idx="4289">
                  <c:v>33.240331705804856</c:v>
                </c:pt>
                <c:pt idx="4290">
                  <c:v>33.248081841432231</c:v>
                </c:pt>
                <c:pt idx="4291">
                  <c:v>33.255831977059607</c:v>
                </c:pt>
                <c:pt idx="4292">
                  <c:v>33.263582112686976</c:v>
                </c:pt>
                <c:pt idx="4293">
                  <c:v>33.271332248314351</c:v>
                </c:pt>
                <c:pt idx="4294">
                  <c:v>33.279082383941727</c:v>
                </c:pt>
                <c:pt idx="4295">
                  <c:v>33.286832519569096</c:v>
                </c:pt>
                <c:pt idx="4296">
                  <c:v>33.294582655196471</c:v>
                </c:pt>
                <c:pt idx="4297">
                  <c:v>33.302332790823847</c:v>
                </c:pt>
                <c:pt idx="4298">
                  <c:v>33.310082926451216</c:v>
                </c:pt>
                <c:pt idx="4299">
                  <c:v>33.317833062078591</c:v>
                </c:pt>
                <c:pt idx="4300">
                  <c:v>33.325583197705967</c:v>
                </c:pt>
                <c:pt idx="4301">
                  <c:v>33.333333333333343</c:v>
                </c:pt>
                <c:pt idx="4302">
                  <c:v>33.341083468960711</c:v>
                </c:pt>
                <c:pt idx="4303">
                  <c:v>33.348833604588087</c:v>
                </c:pt>
                <c:pt idx="4304">
                  <c:v>33.356583740215463</c:v>
                </c:pt>
                <c:pt idx="4305">
                  <c:v>33.364333875842831</c:v>
                </c:pt>
                <c:pt idx="4306">
                  <c:v>33.372084011470207</c:v>
                </c:pt>
                <c:pt idx="4307">
                  <c:v>33.379834147097583</c:v>
                </c:pt>
                <c:pt idx="4308">
                  <c:v>33.387584282724951</c:v>
                </c:pt>
                <c:pt idx="4309">
                  <c:v>33.395334418352327</c:v>
                </c:pt>
                <c:pt idx="4310">
                  <c:v>33.403084553979703</c:v>
                </c:pt>
                <c:pt idx="4311">
                  <c:v>33.410834689607071</c:v>
                </c:pt>
                <c:pt idx="4312">
                  <c:v>33.418584825234447</c:v>
                </c:pt>
                <c:pt idx="4313">
                  <c:v>33.426334960861823</c:v>
                </c:pt>
                <c:pt idx="4314">
                  <c:v>33.434085096489191</c:v>
                </c:pt>
                <c:pt idx="4315">
                  <c:v>33.441835232116567</c:v>
                </c:pt>
                <c:pt idx="4316">
                  <c:v>33.449585367743943</c:v>
                </c:pt>
                <c:pt idx="4317">
                  <c:v>33.457335503371318</c:v>
                </c:pt>
                <c:pt idx="4318">
                  <c:v>33.465085638998687</c:v>
                </c:pt>
                <c:pt idx="4319">
                  <c:v>33.472835774626063</c:v>
                </c:pt>
                <c:pt idx="4320">
                  <c:v>33.480585910253438</c:v>
                </c:pt>
                <c:pt idx="4321">
                  <c:v>33.488336045880807</c:v>
                </c:pt>
                <c:pt idx="4322">
                  <c:v>33.496086181508183</c:v>
                </c:pt>
                <c:pt idx="4323">
                  <c:v>33.503836317135558</c:v>
                </c:pt>
                <c:pt idx="4324">
                  <c:v>33.511586452762927</c:v>
                </c:pt>
                <c:pt idx="4325">
                  <c:v>33.519336588390303</c:v>
                </c:pt>
                <c:pt idx="4326">
                  <c:v>33.527086724017678</c:v>
                </c:pt>
                <c:pt idx="4327">
                  <c:v>33.534836859645047</c:v>
                </c:pt>
                <c:pt idx="4328">
                  <c:v>33.542586995272423</c:v>
                </c:pt>
                <c:pt idx="4329">
                  <c:v>33.550337130899798</c:v>
                </c:pt>
                <c:pt idx="4330">
                  <c:v>33.558087266527167</c:v>
                </c:pt>
                <c:pt idx="4331">
                  <c:v>33.565837402154543</c:v>
                </c:pt>
                <c:pt idx="4332">
                  <c:v>33.573587537781918</c:v>
                </c:pt>
                <c:pt idx="4333">
                  <c:v>33.581337673409294</c:v>
                </c:pt>
                <c:pt idx="4334">
                  <c:v>33.589087809036663</c:v>
                </c:pt>
                <c:pt idx="4335">
                  <c:v>33.596837944664038</c:v>
                </c:pt>
                <c:pt idx="4336">
                  <c:v>33.604588080291414</c:v>
                </c:pt>
                <c:pt idx="4337">
                  <c:v>33.612338215918783</c:v>
                </c:pt>
                <c:pt idx="4338">
                  <c:v>33.620088351546158</c:v>
                </c:pt>
                <c:pt idx="4339">
                  <c:v>33.627838487173534</c:v>
                </c:pt>
                <c:pt idx="4340">
                  <c:v>33.635588622800903</c:v>
                </c:pt>
                <c:pt idx="4341">
                  <c:v>33.643338758428278</c:v>
                </c:pt>
                <c:pt idx="4342">
                  <c:v>33.651088894055654</c:v>
                </c:pt>
                <c:pt idx="4343">
                  <c:v>33.658839029683023</c:v>
                </c:pt>
                <c:pt idx="4344">
                  <c:v>33.666589165310398</c:v>
                </c:pt>
                <c:pt idx="4345">
                  <c:v>33.674339300937774</c:v>
                </c:pt>
                <c:pt idx="4346">
                  <c:v>33.682089436565143</c:v>
                </c:pt>
                <c:pt idx="4347">
                  <c:v>33.689839572192518</c:v>
                </c:pt>
                <c:pt idx="4348">
                  <c:v>33.697589707819894</c:v>
                </c:pt>
                <c:pt idx="4349">
                  <c:v>33.70533984344727</c:v>
                </c:pt>
                <c:pt idx="4350">
                  <c:v>33.713089979074638</c:v>
                </c:pt>
                <c:pt idx="4351">
                  <c:v>33.720840114702014</c:v>
                </c:pt>
                <c:pt idx="4352">
                  <c:v>33.72859025032939</c:v>
                </c:pt>
                <c:pt idx="4353">
                  <c:v>33.736340385956758</c:v>
                </c:pt>
                <c:pt idx="4354">
                  <c:v>33.744090521584134</c:v>
                </c:pt>
                <c:pt idx="4355">
                  <c:v>33.75184065721151</c:v>
                </c:pt>
                <c:pt idx="4356">
                  <c:v>33.759590792838878</c:v>
                </c:pt>
                <c:pt idx="4357">
                  <c:v>33.767340928466254</c:v>
                </c:pt>
                <c:pt idx="4358">
                  <c:v>33.77509106409363</c:v>
                </c:pt>
                <c:pt idx="4359">
                  <c:v>33.782841199720998</c:v>
                </c:pt>
                <c:pt idx="4360">
                  <c:v>33.790591335348374</c:v>
                </c:pt>
                <c:pt idx="4361">
                  <c:v>33.79834147097575</c:v>
                </c:pt>
                <c:pt idx="4362">
                  <c:v>33.806091606603118</c:v>
                </c:pt>
                <c:pt idx="4363">
                  <c:v>33.813841742230494</c:v>
                </c:pt>
                <c:pt idx="4364">
                  <c:v>33.82159187785787</c:v>
                </c:pt>
                <c:pt idx="4365">
                  <c:v>33.829342013485245</c:v>
                </c:pt>
                <c:pt idx="4366">
                  <c:v>33.837092149112614</c:v>
                </c:pt>
                <c:pt idx="4367">
                  <c:v>33.84484228473999</c:v>
                </c:pt>
                <c:pt idx="4368">
                  <c:v>33.852592420367365</c:v>
                </c:pt>
                <c:pt idx="4369">
                  <c:v>33.860342555994734</c:v>
                </c:pt>
                <c:pt idx="4370">
                  <c:v>33.86809269162211</c:v>
                </c:pt>
                <c:pt idx="4371">
                  <c:v>33.875842827249485</c:v>
                </c:pt>
                <c:pt idx="4372">
                  <c:v>33.883592962876854</c:v>
                </c:pt>
                <c:pt idx="4373">
                  <c:v>33.89134309850423</c:v>
                </c:pt>
                <c:pt idx="4374">
                  <c:v>33.899093234131605</c:v>
                </c:pt>
                <c:pt idx="4375">
                  <c:v>33.906843369758974</c:v>
                </c:pt>
                <c:pt idx="4376">
                  <c:v>33.91459350538635</c:v>
                </c:pt>
                <c:pt idx="4377">
                  <c:v>33.922343641013725</c:v>
                </c:pt>
                <c:pt idx="4378">
                  <c:v>33.930093776641094</c:v>
                </c:pt>
                <c:pt idx="4379">
                  <c:v>33.93784391226847</c:v>
                </c:pt>
                <c:pt idx="4380">
                  <c:v>33.945594047895845</c:v>
                </c:pt>
                <c:pt idx="4381">
                  <c:v>33.953344183523221</c:v>
                </c:pt>
                <c:pt idx="4382">
                  <c:v>33.96109431915059</c:v>
                </c:pt>
                <c:pt idx="4383">
                  <c:v>33.968844454777965</c:v>
                </c:pt>
                <c:pt idx="4384">
                  <c:v>33.976594590405341</c:v>
                </c:pt>
                <c:pt idx="4385">
                  <c:v>33.98434472603271</c:v>
                </c:pt>
                <c:pt idx="4386">
                  <c:v>33.992094861660085</c:v>
                </c:pt>
                <c:pt idx="4387">
                  <c:v>33.999844997287461</c:v>
                </c:pt>
                <c:pt idx="4388">
                  <c:v>34.00759513291483</c:v>
                </c:pt>
                <c:pt idx="4389">
                  <c:v>34.015345268542205</c:v>
                </c:pt>
                <c:pt idx="4390">
                  <c:v>34.023095404169581</c:v>
                </c:pt>
                <c:pt idx="4391">
                  <c:v>34.03084553979695</c:v>
                </c:pt>
                <c:pt idx="4392">
                  <c:v>34.038595675424325</c:v>
                </c:pt>
                <c:pt idx="4393">
                  <c:v>34.046345811051701</c:v>
                </c:pt>
                <c:pt idx="4394">
                  <c:v>34.05409594667907</c:v>
                </c:pt>
                <c:pt idx="4395">
                  <c:v>34.061846082306445</c:v>
                </c:pt>
                <c:pt idx="4396">
                  <c:v>34.069596217933821</c:v>
                </c:pt>
                <c:pt idx="4397">
                  <c:v>34.077346353561197</c:v>
                </c:pt>
                <c:pt idx="4398">
                  <c:v>34.085096489188565</c:v>
                </c:pt>
                <c:pt idx="4399">
                  <c:v>34.092846624815941</c:v>
                </c:pt>
                <c:pt idx="4400">
                  <c:v>34.100596760443317</c:v>
                </c:pt>
                <c:pt idx="4401">
                  <c:v>34.108346896070685</c:v>
                </c:pt>
                <c:pt idx="4402">
                  <c:v>34.116097031698061</c:v>
                </c:pt>
                <c:pt idx="4403">
                  <c:v>34.123847167325437</c:v>
                </c:pt>
                <c:pt idx="4404">
                  <c:v>34.131597302952805</c:v>
                </c:pt>
                <c:pt idx="4405">
                  <c:v>34.139347438580181</c:v>
                </c:pt>
                <c:pt idx="4406">
                  <c:v>34.147097574207557</c:v>
                </c:pt>
                <c:pt idx="4407">
                  <c:v>34.154847709834925</c:v>
                </c:pt>
                <c:pt idx="4408">
                  <c:v>34.162597845462301</c:v>
                </c:pt>
                <c:pt idx="4409">
                  <c:v>34.170347981089677</c:v>
                </c:pt>
                <c:pt idx="4410">
                  <c:v>34.178098116717045</c:v>
                </c:pt>
                <c:pt idx="4411">
                  <c:v>34.185848252344421</c:v>
                </c:pt>
                <c:pt idx="4412">
                  <c:v>34.193598387971797</c:v>
                </c:pt>
                <c:pt idx="4413">
                  <c:v>34.201348523599172</c:v>
                </c:pt>
                <c:pt idx="4414">
                  <c:v>34.209098659226541</c:v>
                </c:pt>
                <c:pt idx="4415">
                  <c:v>34.216848794853917</c:v>
                </c:pt>
                <c:pt idx="4416">
                  <c:v>34.224598930481292</c:v>
                </c:pt>
                <c:pt idx="4417">
                  <c:v>34.232349066108661</c:v>
                </c:pt>
                <c:pt idx="4418">
                  <c:v>34.240099201736037</c:v>
                </c:pt>
                <c:pt idx="4419">
                  <c:v>34.247849337363412</c:v>
                </c:pt>
                <c:pt idx="4420">
                  <c:v>34.255599472990781</c:v>
                </c:pt>
                <c:pt idx="4421">
                  <c:v>34.263349608618157</c:v>
                </c:pt>
                <c:pt idx="4422">
                  <c:v>34.271099744245532</c:v>
                </c:pt>
                <c:pt idx="4423">
                  <c:v>34.278849879872901</c:v>
                </c:pt>
                <c:pt idx="4424">
                  <c:v>34.286600015500277</c:v>
                </c:pt>
                <c:pt idx="4425">
                  <c:v>34.294350151127652</c:v>
                </c:pt>
                <c:pt idx="4426">
                  <c:v>34.302100286755021</c:v>
                </c:pt>
                <c:pt idx="4427">
                  <c:v>34.309850422382397</c:v>
                </c:pt>
                <c:pt idx="4428">
                  <c:v>34.317600558009772</c:v>
                </c:pt>
                <c:pt idx="4429">
                  <c:v>34.325350693637148</c:v>
                </c:pt>
                <c:pt idx="4430">
                  <c:v>34.333100829264517</c:v>
                </c:pt>
                <c:pt idx="4431">
                  <c:v>34.340850964891892</c:v>
                </c:pt>
                <c:pt idx="4432">
                  <c:v>34.348601100519268</c:v>
                </c:pt>
                <c:pt idx="4433">
                  <c:v>34.356351236146637</c:v>
                </c:pt>
                <c:pt idx="4434">
                  <c:v>34.364101371774012</c:v>
                </c:pt>
                <c:pt idx="4435">
                  <c:v>34.371851507401388</c:v>
                </c:pt>
                <c:pt idx="4436">
                  <c:v>34.379601643028757</c:v>
                </c:pt>
                <c:pt idx="4437">
                  <c:v>34.387351778656132</c:v>
                </c:pt>
                <c:pt idx="4438">
                  <c:v>34.395101914283508</c:v>
                </c:pt>
                <c:pt idx="4439">
                  <c:v>34.402852049910877</c:v>
                </c:pt>
                <c:pt idx="4440">
                  <c:v>34.410602185538252</c:v>
                </c:pt>
                <c:pt idx="4441">
                  <c:v>34.418352321165628</c:v>
                </c:pt>
                <c:pt idx="4442">
                  <c:v>34.426102456793004</c:v>
                </c:pt>
                <c:pt idx="4443">
                  <c:v>34.433852592420372</c:v>
                </c:pt>
                <c:pt idx="4444">
                  <c:v>34.441602728047748</c:v>
                </c:pt>
                <c:pt idx="4445">
                  <c:v>34.449352863675124</c:v>
                </c:pt>
                <c:pt idx="4446">
                  <c:v>34.457102999302492</c:v>
                </c:pt>
                <c:pt idx="4447">
                  <c:v>34.464853134929868</c:v>
                </c:pt>
                <c:pt idx="4448">
                  <c:v>34.472603270557244</c:v>
                </c:pt>
                <c:pt idx="4449">
                  <c:v>34.480353406184612</c:v>
                </c:pt>
                <c:pt idx="4450">
                  <c:v>34.488103541811988</c:v>
                </c:pt>
                <c:pt idx="4451">
                  <c:v>34.495853677439364</c:v>
                </c:pt>
                <c:pt idx="4452">
                  <c:v>34.503603813066732</c:v>
                </c:pt>
                <c:pt idx="4453">
                  <c:v>34.511353948694108</c:v>
                </c:pt>
                <c:pt idx="4454">
                  <c:v>34.519104084321484</c:v>
                </c:pt>
                <c:pt idx="4455">
                  <c:v>34.526854219948852</c:v>
                </c:pt>
                <c:pt idx="4456">
                  <c:v>34.534604355576228</c:v>
                </c:pt>
                <c:pt idx="4457">
                  <c:v>34.542354491203604</c:v>
                </c:pt>
                <c:pt idx="4458">
                  <c:v>34.550104626830979</c:v>
                </c:pt>
                <c:pt idx="4459">
                  <c:v>34.557854762458348</c:v>
                </c:pt>
                <c:pt idx="4460">
                  <c:v>34.565604898085724</c:v>
                </c:pt>
                <c:pt idx="4461">
                  <c:v>34.573355033713099</c:v>
                </c:pt>
                <c:pt idx="4462">
                  <c:v>34.581105169340468</c:v>
                </c:pt>
                <c:pt idx="4463">
                  <c:v>34.588855304967844</c:v>
                </c:pt>
                <c:pt idx="4464">
                  <c:v>34.596605440595219</c:v>
                </c:pt>
                <c:pt idx="4465">
                  <c:v>34.604355576222588</c:v>
                </c:pt>
                <c:pt idx="4466">
                  <c:v>34.612105711849964</c:v>
                </c:pt>
                <c:pt idx="4467">
                  <c:v>34.619855847477339</c:v>
                </c:pt>
                <c:pt idx="4468">
                  <c:v>34.627605983104708</c:v>
                </c:pt>
                <c:pt idx="4469">
                  <c:v>34.635356118732084</c:v>
                </c:pt>
                <c:pt idx="4470">
                  <c:v>34.643106254359459</c:v>
                </c:pt>
                <c:pt idx="4471">
                  <c:v>34.650856389986828</c:v>
                </c:pt>
                <c:pt idx="4472">
                  <c:v>34.658606525614204</c:v>
                </c:pt>
                <c:pt idx="4473">
                  <c:v>34.666356661241579</c:v>
                </c:pt>
                <c:pt idx="4474">
                  <c:v>34.674106796868955</c:v>
                </c:pt>
                <c:pt idx="4475">
                  <c:v>34.681856932496324</c:v>
                </c:pt>
                <c:pt idx="4476">
                  <c:v>34.689607068123699</c:v>
                </c:pt>
                <c:pt idx="4477">
                  <c:v>34.697357203751075</c:v>
                </c:pt>
                <c:pt idx="4478">
                  <c:v>34.705107339378443</c:v>
                </c:pt>
                <c:pt idx="4479">
                  <c:v>34.712857475005819</c:v>
                </c:pt>
                <c:pt idx="4480">
                  <c:v>34.720607610633195</c:v>
                </c:pt>
                <c:pt idx="4481">
                  <c:v>34.728357746260563</c:v>
                </c:pt>
                <c:pt idx="4482">
                  <c:v>34.736107881887939</c:v>
                </c:pt>
                <c:pt idx="4483">
                  <c:v>34.743858017515315</c:v>
                </c:pt>
                <c:pt idx="4484">
                  <c:v>34.751608153142683</c:v>
                </c:pt>
                <c:pt idx="4485">
                  <c:v>34.759358288770059</c:v>
                </c:pt>
                <c:pt idx="4486">
                  <c:v>34.767108424397435</c:v>
                </c:pt>
                <c:pt idx="4487">
                  <c:v>34.774858560024803</c:v>
                </c:pt>
                <c:pt idx="4488">
                  <c:v>34.782608695652179</c:v>
                </c:pt>
                <c:pt idx="4489">
                  <c:v>34.790358831279555</c:v>
                </c:pt>
                <c:pt idx="4490">
                  <c:v>34.798108966906931</c:v>
                </c:pt>
                <c:pt idx="4491">
                  <c:v>34.805859102534299</c:v>
                </c:pt>
                <c:pt idx="4492">
                  <c:v>34.813609238161675</c:v>
                </c:pt>
                <c:pt idx="4493">
                  <c:v>34.821359373789051</c:v>
                </c:pt>
                <c:pt idx="4494">
                  <c:v>34.829109509416419</c:v>
                </c:pt>
                <c:pt idx="4495">
                  <c:v>34.836859645043795</c:v>
                </c:pt>
                <c:pt idx="4496">
                  <c:v>34.844609780671171</c:v>
                </c:pt>
                <c:pt idx="4497">
                  <c:v>34.852359916298539</c:v>
                </c:pt>
                <c:pt idx="4498">
                  <c:v>34.860110051925915</c:v>
                </c:pt>
                <c:pt idx="4499">
                  <c:v>34.867860187553291</c:v>
                </c:pt>
                <c:pt idx="4500">
                  <c:v>34.875610323180659</c:v>
                </c:pt>
                <c:pt idx="4501">
                  <c:v>34.883360458808035</c:v>
                </c:pt>
                <c:pt idx="4502">
                  <c:v>34.891110594435411</c:v>
                </c:pt>
                <c:pt idx="4503">
                  <c:v>34.898860730062779</c:v>
                </c:pt>
                <c:pt idx="4504">
                  <c:v>34.906610865690155</c:v>
                </c:pt>
                <c:pt idx="4505">
                  <c:v>34.914361001317531</c:v>
                </c:pt>
                <c:pt idx="4506">
                  <c:v>34.922111136944906</c:v>
                </c:pt>
                <c:pt idx="4507">
                  <c:v>34.929861272572275</c:v>
                </c:pt>
                <c:pt idx="4508">
                  <c:v>34.93761140819965</c:v>
                </c:pt>
                <c:pt idx="4509">
                  <c:v>34.945361543827026</c:v>
                </c:pt>
                <c:pt idx="4510">
                  <c:v>34.953111679454395</c:v>
                </c:pt>
                <c:pt idx="4511">
                  <c:v>34.96086181508177</c:v>
                </c:pt>
                <c:pt idx="4512">
                  <c:v>34.968611950709146</c:v>
                </c:pt>
                <c:pt idx="4513">
                  <c:v>34.976362086336515</c:v>
                </c:pt>
                <c:pt idx="4514">
                  <c:v>34.98411222196389</c:v>
                </c:pt>
                <c:pt idx="4515">
                  <c:v>34.991862357591266</c:v>
                </c:pt>
                <c:pt idx="4516">
                  <c:v>34.999612493218635</c:v>
                </c:pt>
                <c:pt idx="4517">
                  <c:v>35.00736262884601</c:v>
                </c:pt>
                <c:pt idx="4518">
                  <c:v>35.015112764473386</c:v>
                </c:pt>
                <c:pt idx="4519">
                  <c:v>35.022862900100755</c:v>
                </c:pt>
                <c:pt idx="4520">
                  <c:v>35.03061303572813</c:v>
                </c:pt>
                <c:pt idx="4521">
                  <c:v>35.038363171355506</c:v>
                </c:pt>
                <c:pt idx="4522">
                  <c:v>35.046113306982882</c:v>
                </c:pt>
                <c:pt idx="4523">
                  <c:v>35.05386344261025</c:v>
                </c:pt>
                <c:pt idx="4524">
                  <c:v>35.061613578237626</c:v>
                </c:pt>
                <c:pt idx="4525">
                  <c:v>35.069363713865002</c:v>
                </c:pt>
                <c:pt idx="4526">
                  <c:v>35.07711384949237</c:v>
                </c:pt>
                <c:pt idx="4527">
                  <c:v>35.084863985119746</c:v>
                </c:pt>
                <c:pt idx="4528">
                  <c:v>35.092614120747122</c:v>
                </c:pt>
                <c:pt idx="4529">
                  <c:v>35.10036425637449</c:v>
                </c:pt>
                <c:pt idx="4530">
                  <c:v>35.108114392001866</c:v>
                </c:pt>
                <c:pt idx="4531">
                  <c:v>35.115864527629242</c:v>
                </c:pt>
                <c:pt idx="4532">
                  <c:v>35.12361466325661</c:v>
                </c:pt>
                <c:pt idx="4533">
                  <c:v>35.131364798883986</c:v>
                </c:pt>
                <c:pt idx="4534">
                  <c:v>35.139114934511362</c:v>
                </c:pt>
                <c:pt idx="4535">
                  <c:v>35.14686507013873</c:v>
                </c:pt>
                <c:pt idx="4536">
                  <c:v>35.154615205766106</c:v>
                </c:pt>
                <c:pt idx="4537">
                  <c:v>35.162365341393482</c:v>
                </c:pt>
                <c:pt idx="4538">
                  <c:v>35.170115477020857</c:v>
                </c:pt>
                <c:pt idx="4539">
                  <c:v>35.177865612648226</c:v>
                </c:pt>
                <c:pt idx="4540">
                  <c:v>35.185615748275602</c:v>
                </c:pt>
                <c:pt idx="4541">
                  <c:v>35.193365883902977</c:v>
                </c:pt>
                <c:pt idx="4542">
                  <c:v>35.201116019530346</c:v>
                </c:pt>
                <c:pt idx="4543">
                  <c:v>35.208866155157722</c:v>
                </c:pt>
                <c:pt idx="4544">
                  <c:v>35.216616290785097</c:v>
                </c:pt>
                <c:pt idx="4545">
                  <c:v>35.224366426412466</c:v>
                </c:pt>
                <c:pt idx="4546">
                  <c:v>35.232116562039842</c:v>
                </c:pt>
                <c:pt idx="4547">
                  <c:v>35.239866697667217</c:v>
                </c:pt>
                <c:pt idx="4548">
                  <c:v>35.247616833294586</c:v>
                </c:pt>
                <c:pt idx="4549">
                  <c:v>35.255366968921962</c:v>
                </c:pt>
                <c:pt idx="4550">
                  <c:v>35.263117104549337</c:v>
                </c:pt>
                <c:pt idx="4551">
                  <c:v>35.270867240176706</c:v>
                </c:pt>
                <c:pt idx="4552">
                  <c:v>35.278617375804082</c:v>
                </c:pt>
                <c:pt idx="4553">
                  <c:v>35.286367511431457</c:v>
                </c:pt>
                <c:pt idx="4554">
                  <c:v>35.294117647058833</c:v>
                </c:pt>
                <c:pt idx="4555">
                  <c:v>35.301867782686202</c:v>
                </c:pt>
                <c:pt idx="4556">
                  <c:v>35.309617918313577</c:v>
                </c:pt>
                <c:pt idx="4557">
                  <c:v>35.317368053940953</c:v>
                </c:pt>
                <c:pt idx="4558">
                  <c:v>35.325118189568322</c:v>
                </c:pt>
                <c:pt idx="4559">
                  <c:v>35.332868325195697</c:v>
                </c:pt>
                <c:pt idx="4560">
                  <c:v>35.340618460823073</c:v>
                </c:pt>
                <c:pt idx="4561">
                  <c:v>35.348368596450442</c:v>
                </c:pt>
                <c:pt idx="4562">
                  <c:v>35.356118732077817</c:v>
                </c:pt>
                <c:pt idx="4563">
                  <c:v>35.363868867705193</c:v>
                </c:pt>
                <c:pt idx="4564">
                  <c:v>35.371619003332562</c:v>
                </c:pt>
                <c:pt idx="4565">
                  <c:v>35.379369138959937</c:v>
                </c:pt>
                <c:pt idx="4566">
                  <c:v>35.387119274587313</c:v>
                </c:pt>
                <c:pt idx="4567">
                  <c:v>35.394869410214682</c:v>
                </c:pt>
                <c:pt idx="4568">
                  <c:v>35.402619545842057</c:v>
                </c:pt>
                <c:pt idx="4569">
                  <c:v>35.410369681469433</c:v>
                </c:pt>
                <c:pt idx="4570">
                  <c:v>35.418119817096809</c:v>
                </c:pt>
                <c:pt idx="4571">
                  <c:v>35.425869952724177</c:v>
                </c:pt>
                <c:pt idx="4572">
                  <c:v>35.433620088351553</c:v>
                </c:pt>
                <c:pt idx="4573">
                  <c:v>35.441370223978929</c:v>
                </c:pt>
                <c:pt idx="4574">
                  <c:v>35.449120359606297</c:v>
                </c:pt>
                <c:pt idx="4575">
                  <c:v>35.456870495233673</c:v>
                </c:pt>
                <c:pt idx="4576">
                  <c:v>35.464620630861049</c:v>
                </c:pt>
                <c:pt idx="4577">
                  <c:v>35.472370766488417</c:v>
                </c:pt>
                <c:pt idx="4578">
                  <c:v>35.480120902115793</c:v>
                </c:pt>
                <c:pt idx="4579">
                  <c:v>35.487871037743169</c:v>
                </c:pt>
                <c:pt idx="4580">
                  <c:v>35.495621173370537</c:v>
                </c:pt>
                <c:pt idx="4581">
                  <c:v>35.503371308997913</c:v>
                </c:pt>
                <c:pt idx="4582">
                  <c:v>35.511121444625289</c:v>
                </c:pt>
                <c:pt idx="4583">
                  <c:v>35.518871580252657</c:v>
                </c:pt>
                <c:pt idx="4584">
                  <c:v>35.526621715880033</c:v>
                </c:pt>
                <c:pt idx="4585">
                  <c:v>35.534371851507409</c:v>
                </c:pt>
                <c:pt idx="4586">
                  <c:v>35.542121987134784</c:v>
                </c:pt>
                <c:pt idx="4587">
                  <c:v>35.549872122762153</c:v>
                </c:pt>
                <c:pt idx="4588">
                  <c:v>35.557622258389529</c:v>
                </c:pt>
                <c:pt idx="4589">
                  <c:v>35.565372394016904</c:v>
                </c:pt>
                <c:pt idx="4590">
                  <c:v>35.573122529644273</c:v>
                </c:pt>
                <c:pt idx="4591">
                  <c:v>35.580872665271649</c:v>
                </c:pt>
                <c:pt idx="4592">
                  <c:v>35.588622800899024</c:v>
                </c:pt>
                <c:pt idx="4593">
                  <c:v>35.596372936526393</c:v>
                </c:pt>
                <c:pt idx="4594">
                  <c:v>35.604123072153769</c:v>
                </c:pt>
                <c:pt idx="4595">
                  <c:v>35.611873207781144</c:v>
                </c:pt>
                <c:pt idx="4596">
                  <c:v>35.619623343408513</c:v>
                </c:pt>
                <c:pt idx="4597">
                  <c:v>35.627373479035889</c:v>
                </c:pt>
                <c:pt idx="4598">
                  <c:v>35.635123614663264</c:v>
                </c:pt>
                <c:pt idx="4599">
                  <c:v>35.642873750290633</c:v>
                </c:pt>
                <c:pt idx="4600">
                  <c:v>35.650623885918009</c:v>
                </c:pt>
                <c:pt idx="4601">
                  <c:v>35.658374021545384</c:v>
                </c:pt>
                <c:pt idx="4602">
                  <c:v>35.66612415717276</c:v>
                </c:pt>
                <c:pt idx="4603">
                  <c:v>35.673874292800129</c:v>
                </c:pt>
                <c:pt idx="4604">
                  <c:v>35.681624428427504</c:v>
                </c:pt>
                <c:pt idx="4605">
                  <c:v>35.68937456405488</c:v>
                </c:pt>
                <c:pt idx="4606">
                  <c:v>35.697124699682249</c:v>
                </c:pt>
                <c:pt idx="4607">
                  <c:v>35.704874835309624</c:v>
                </c:pt>
                <c:pt idx="4608">
                  <c:v>35.712624970937</c:v>
                </c:pt>
                <c:pt idx="4609">
                  <c:v>35.720375106564369</c:v>
                </c:pt>
                <c:pt idx="4610">
                  <c:v>35.728125242191744</c:v>
                </c:pt>
                <c:pt idx="4611">
                  <c:v>35.73587537781912</c:v>
                </c:pt>
                <c:pt idx="4612">
                  <c:v>35.743625513446489</c:v>
                </c:pt>
                <c:pt idx="4613">
                  <c:v>35.751375649073864</c:v>
                </c:pt>
                <c:pt idx="4614">
                  <c:v>35.75912578470124</c:v>
                </c:pt>
                <c:pt idx="4615">
                  <c:v>35.766875920328616</c:v>
                </c:pt>
                <c:pt idx="4616">
                  <c:v>35.774626055955984</c:v>
                </c:pt>
                <c:pt idx="4617">
                  <c:v>35.78237619158336</c:v>
                </c:pt>
                <c:pt idx="4618">
                  <c:v>35.790126327210736</c:v>
                </c:pt>
                <c:pt idx="4619">
                  <c:v>35.797876462838104</c:v>
                </c:pt>
                <c:pt idx="4620">
                  <c:v>35.80562659846548</c:v>
                </c:pt>
                <c:pt idx="4621">
                  <c:v>35.813376734092856</c:v>
                </c:pt>
                <c:pt idx="4622">
                  <c:v>35.821126869720224</c:v>
                </c:pt>
                <c:pt idx="4623">
                  <c:v>35.8288770053476</c:v>
                </c:pt>
                <c:pt idx="4624">
                  <c:v>35.836627140974976</c:v>
                </c:pt>
                <c:pt idx="4625">
                  <c:v>35.844377276602344</c:v>
                </c:pt>
                <c:pt idx="4626">
                  <c:v>35.85212741222972</c:v>
                </c:pt>
                <c:pt idx="4627">
                  <c:v>35.859877547857096</c:v>
                </c:pt>
                <c:pt idx="4628">
                  <c:v>35.867627683484464</c:v>
                </c:pt>
                <c:pt idx="4629">
                  <c:v>35.87537781911184</c:v>
                </c:pt>
                <c:pt idx="4630">
                  <c:v>35.883127954739216</c:v>
                </c:pt>
                <c:pt idx="4631">
                  <c:v>35.890878090366591</c:v>
                </c:pt>
                <c:pt idx="4632">
                  <c:v>35.89862822599396</c:v>
                </c:pt>
                <c:pt idx="4633">
                  <c:v>35.906378361621336</c:v>
                </c:pt>
                <c:pt idx="4634">
                  <c:v>35.914128497248711</c:v>
                </c:pt>
                <c:pt idx="4635">
                  <c:v>35.92187863287608</c:v>
                </c:pt>
                <c:pt idx="4636">
                  <c:v>35.929628768503456</c:v>
                </c:pt>
                <c:pt idx="4637">
                  <c:v>35.937378904130831</c:v>
                </c:pt>
                <c:pt idx="4638">
                  <c:v>35.9451290397582</c:v>
                </c:pt>
                <c:pt idx="4639">
                  <c:v>35.952879175385576</c:v>
                </c:pt>
                <c:pt idx="4640">
                  <c:v>35.960629311012951</c:v>
                </c:pt>
                <c:pt idx="4641">
                  <c:v>35.96837944664032</c:v>
                </c:pt>
                <c:pt idx="4642">
                  <c:v>35.976129582267696</c:v>
                </c:pt>
                <c:pt idx="4643">
                  <c:v>35.983879717895071</c:v>
                </c:pt>
                <c:pt idx="4644">
                  <c:v>35.99162985352244</c:v>
                </c:pt>
                <c:pt idx="4645">
                  <c:v>35.999379989149816</c:v>
                </c:pt>
                <c:pt idx="4646">
                  <c:v>36.007130124777191</c:v>
                </c:pt>
                <c:pt idx="4647">
                  <c:v>36.014880260404567</c:v>
                </c:pt>
                <c:pt idx="4648">
                  <c:v>36.022630396031936</c:v>
                </c:pt>
                <c:pt idx="4649">
                  <c:v>36.030380531659311</c:v>
                </c:pt>
                <c:pt idx="4650">
                  <c:v>36.038130667286687</c:v>
                </c:pt>
                <c:pt idx="4651">
                  <c:v>36.045880802914056</c:v>
                </c:pt>
                <c:pt idx="4652">
                  <c:v>36.053630938541431</c:v>
                </c:pt>
                <c:pt idx="4653">
                  <c:v>36.061381074168807</c:v>
                </c:pt>
                <c:pt idx="4654">
                  <c:v>36.069131209796176</c:v>
                </c:pt>
                <c:pt idx="4655">
                  <c:v>36.076881345423551</c:v>
                </c:pt>
                <c:pt idx="4656">
                  <c:v>36.084631481050927</c:v>
                </c:pt>
                <c:pt idx="4657">
                  <c:v>36.092381616678296</c:v>
                </c:pt>
                <c:pt idx="4658">
                  <c:v>36.100131752305671</c:v>
                </c:pt>
                <c:pt idx="4659">
                  <c:v>36.107881887933047</c:v>
                </c:pt>
                <c:pt idx="4660">
                  <c:v>36.115632023560416</c:v>
                </c:pt>
                <c:pt idx="4661">
                  <c:v>36.123382159187791</c:v>
                </c:pt>
                <c:pt idx="4662">
                  <c:v>36.131132294815167</c:v>
                </c:pt>
                <c:pt idx="4663">
                  <c:v>36.138882430442543</c:v>
                </c:pt>
                <c:pt idx="4664">
                  <c:v>36.146632566069911</c:v>
                </c:pt>
                <c:pt idx="4665">
                  <c:v>36.154382701697287</c:v>
                </c:pt>
                <c:pt idx="4666">
                  <c:v>36.162132837324663</c:v>
                </c:pt>
                <c:pt idx="4667">
                  <c:v>36.169882972952031</c:v>
                </c:pt>
                <c:pt idx="4668">
                  <c:v>36.177633108579407</c:v>
                </c:pt>
                <c:pt idx="4669">
                  <c:v>36.185383244206783</c:v>
                </c:pt>
                <c:pt idx="4670">
                  <c:v>36.193133379834151</c:v>
                </c:pt>
                <c:pt idx="4671">
                  <c:v>36.200883515461527</c:v>
                </c:pt>
                <c:pt idx="4672">
                  <c:v>36.208633651088903</c:v>
                </c:pt>
                <c:pt idx="4673">
                  <c:v>36.216383786716271</c:v>
                </c:pt>
                <c:pt idx="4674">
                  <c:v>36.224133922343647</c:v>
                </c:pt>
                <c:pt idx="4675">
                  <c:v>36.231884057971023</c:v>
                </c:pt>
                <c:pt idx="4676">
                  <c:v>36.239634193598391</c:v>
                </c:pt>
                <c:pt idx="4677">
                  <c:v>36.247384329225767</c:v>
                </c:pt>
                <c:pt idx="4678">
                  <c:v>36.255134464853143</c:v>
                </c:pt>
                <c:pt idx="4679">
                  <c:v>36.262884600480518</c:v>
                </c:pt>
                <c:pt idx="4680">
                  <c:v>36.270634736107887</c:v>
                </c:pt>
                <c:pt idx="4681">
                  <c:v>36.278384871735263</c:v>
                </c:pt>
                <c:pt idx="4682">
                  <c:v>36.286135007362638</c:v>
                </c:pt>
                <c:pt idx="4683">
                  <c:v>36.293885142990007</c:v>
                </c:pt>
                <c:pt idx="4684">
                  <c:v>36.301635278617383</c:v>
                </c:pt>
                <c:pt idx="4685">
                  <c:v>36.309385414244758</c:v>
                </c:pt>
                <c:pt idx="4686">
                  <c:v>36.317135549872127</c:v>
                </c:pt>
                <c:pt idx="4687">
                  <c:v>36.324885685499503</c:v>
                </c:pt>
                <c:pt idx="4688">
                  <c:v>36.332635821126878</c:v>
                </c:pt>
                <c:pt idx="4689">
                  <c:v>36.340385956754247</c:v>
                </c:pt>
                <c:pt idx="4690">
                  <c:v>36.348136092381623</c:v>
                </c:pt>
                <c:pt idx="4691">
                  <c:v>36.355886228008998</c:v>
                </c:pt>
                <c:pt idx="4692">
                  <c:v>36.363636363636367</c:v>
                </c:pt>
                <c:pt idx="4693">
                  <c:v>36.371386499263743</c:v>
                </c:pt>
                <c:pt idx="4694">
                  <c:v>36.379136634891118</c:v>
                </c:pt>
                <c:pt idx="4695">
                  <c:v>36.386886770518494</c:v>
                </c:pt>
                <c:pt idx="4696">
                  <c:v>36.394636906145863</c:v>
                </c:pt>
                <c:pt idx="4697">
                  <c:v>36.402387041773238</c:v>
                </c:pt>
                <c:pt idx="4698">
                  <c:v>36.410137177400614</c:v>
                </c:pt>
                <c:pt idx="4699">
                  <c:v>36.417887313027983</c:v>
                </c:pt>
                <c:pt idx="4700">
                  <c:v>36.425637448655358</c:v>
                </c:pt>
                <c:pt idx="4701">
                  <c:v>36.433387584282734</c:v>
                </c:pt>
                <c:pt idx="4702">
                  <c:v>36.441137719910103</c:v>
                </c:pt>
                <c:pt idx="4703">
                  <c:v>36.448887855537478</c:v>
                </c:pt>
                <c:pt idx="4704">
                  <c:v>36.456637991164854</c:v>
                </c:pt>
                <c:pt idx="4705">
                  <c:v>36.464388126792223</c:v>
                </c:pt>
                <c:pt idx="4706">
                  <c:v>36.472138262419598</c:v>
                </c:pt>
                <c:pt idx="4707">
                  <c:v>36.479888398046974</c:v>
                </c:pt>
                <c:pt idx="4708">
                  <c:v>36.487638533674343</c:v>
                </c:pt>
                <c:pt idx="4709">
                  <c:v>36.495388669301718</c:v>
                </c:pt>
                <c:pt idx="4710">
                  <c:v>36.503138804929094</c:v>
                </c:pt>
                <c:pt idx="4711">
                  <c:v>36.51088894055647</c:v>
                </c:pt>
                <c:pt idx="4712">
                  <c:v>36.518639076183838</c:v>
                </c:pt>
                <c:pt idx="4713">
                  <c:v>36.526389211811214</c:v>
                </c:pt>
                <c:pt idx="4714">
                  <c:v>36.53413934743859</c:v>
                </c:pt>
                <c:pt idx="4715">
                  <c:v>36.541889483065958</c:v>
                </c:pt>
                <c:pt idx="4716">
                  <c:v>36.549639618693334</c:v>
                </c:pt>
                <c:pt idx="4717">
                  <c:v>36.55738975432071</c:v>
                </c:pt>
                <c:pt idx="4718">
                  <c:v>36.565139889948078</c:v>
                </c:pt>
                <c:pt idx="4719">
                  <c:v>36.572890025575454</c:v>
                </c:pt>
                <c:pt idx="4720">
                  <c:v>36.58064016120283</c:v>
                </c:pt>
                <c:pt idx="4721">
                  <c:v>36.588390296830198</c:v>
                </c:pt>
                <c:pt idx="4722">
                  <c:v>36.596140432457574</c:v>
                </c:pt>
                <c:pt idx="4723">
                  <c:v>36.60389056808495</c:v>
                </c:pt>
                <c:pt idx="4724">
                  <c:v>36.611640703712318</c:v>
                </c:pt>
                <c:pt idx="4725">
                  <c:v>36.619390839339694</c:v>
                </c:pt>
                <c:pt idx="4726">
                  <c:v>36.62714097496707</c:v>
                </c:pt>
                <c:pt idx="4727">
                  <c:v>36.634891110594445</c:v>
                </c:pt>
                <c:pt idx="4728">
                  <c:v>36.642641246221814</c:v>
                </c:pt>
                <c:pt idx="4729">
                  <c:v>36.65039138184919</c:v>
                </c:pt>
                <c:pt idx="4730">
                  <c:v>36.658141517476565</c:v>
                </c:pt>
                <c:pt idx="4731">
                  <c:v>36.665891653103934</c:v>
                </c:pt>
                <c:pt idx="4732">
                  <c:v>36.67364178873131</c:v>
                </c:pt>
                <c:pt idx="4733">
                  <c:v>36.681391924358685</c:v>
                </c:pt>
                <c:pt idx="4734">
                  <c:v>36.689142059986054</c:v>
                </c:pt>
                <c:pt idx="4735">
                  <c:v>36.69689219561343</c:v>
                </c:pt>
                <c:pt idx="4736">
                  <c:v>36.704642331240805</c:v>
                </c:pt>
                <c:pt idx="4737">
                  <c:v>36.712392466868174</c:v>
                </c:pt>
                <c:pt idx="4738">
                  <c:v>36.72014260249555</c:v>
                </c:pt>
                <c:pt idx="4739">
                  <c:v>36.727892738122925</c:v>
                </c:pt>
                <c:pt idx="4740">
                  <c:v>36.735642873750294</c:v>
                </c:pt>
                <c:pt idx="4741">
                  <c:v>36.74339300937767</c:v>
                </c:pt>
                <c:pt idx="4742">
                  <c:v>36.751143145005045</c:v>
                </c:pt>
                <c:pt idx="4743">
                  <c:v>36.758893280632421</c:v>
                </c:pt>
                <c:pt idx="4744">
                  <c:v>36.766643416259789</c:v>
                </c:pt>
                <c:pt idx="4745">
                  <c:v>36.774393551887165</c:v>
                </c:pt>
                <c:pt idx="4746">
                  <c:v>36.782143687514541</c:v>
                </c:pt>
                <c:pt idx="4747">
                  <c:v>36.789893823141909</c:v>
                </c:pt>
                <c:pt idx="4748">
                  <c:v>36.797643958769285</c:v>
                </c:pt>
                <c:pt idx="4749">
                  <c:v>36.805394094396661</c:v>
                </c:pt>
                <c:pt idx="4750">
                  <c:v>36.813144230024029</c:v>
                </c:pt>
                <c:pt idx="4751">
                  <c:v>36.820894365651405</c:v>
                </c:pt>
                <c:pt idx="4752">
                  <c:v>36.828644501278781</c:v>
                </c:pt>
                <c:pt idx="4753">
                  <c:v>36.836394636906149</c:v>
                </c:pt>
                <c:pt idx="4754">
                  <c:v>36.844144772533525</c:v>
                </c:pt>
                <c:pt idx="4755">
                  <c:v>36.851894908160901</c:v>
                </c:pt>
                <c:pt idx="4756">
                  <c:v>36.859645043788269</c:v>
                </c:pt>
                <c:pt idx="4757">
                  <c:v>36.867395179415645</c:v>
                </c:pt>
                <c:pt idx="4758">
                  <c:v>36.875145315043021</c:v>
                </c:pt>
                <c:pt idx="4759">
                  <c:v>36.882895450670397</c:v>
                </c:pt>
                <c:pt idx="4760">
                  <c:v>36.890645586297765</c:v>
                </c:pt>
                <c:pt idx="4761">
                  <c:v>36.898395721925141</c:v>
                </c:pt>
                <c:pt idx="4762">
                  <c:v>36.906145857552517</c:v>
                </c:pt>
                <c:pt idx="4763">
                  <c:v>36.913895993179885</c:v>
                </c:pt>
                <c:pt idx="4764">
                  <c:v>36.921646128807261</c:v>
                </c:pt>
                <c:pt idx="4765">
                  <c:v>36.929396264434637</c:v>
                </c:pt>
                <c:pt idx="4766">
                  <c:v>36.937146400062005</c:v>
                </c:pt>
                <c:pt idx="4767">
                  <c:v>36.944896535689381</c:v>
                </c:pt>
                <c:pt idx="4768">
                  <c:v>36.952646671316757</c:v>
                </c:pt>
                <c:pt idx="4769">
                  <c:v>36.960396806944125</c:v>
                </c:pt>
                <c:pt idx="4770">
                  <c:v>36.968146942571501</c:v>
                </c:pt>
                <c:pt idx="4771">
                  <c:v>36.975897078198876</c:v>
                </c:pt>
                <c:pt idx="4772">
                  <c:v>36.983647213826245</c:v>
                </c:pt>
                <c:pt idx="4773">
                  <c:v>36.991397349453621</c:v>
                </c:pt>
                <c:pt idx="4774">
                  <c:v>36.999147485080996</c:v>
                </c:pt>
                <c:pt idx="4775">
                  <c:v>37.006897620708372</c:v>
                </c:pt>
                <c:pt idx="4776">
                  <c:v>37.014647756335741</c:v>
                </c:pt>
                <c:pt idx="4777">
                  <c:v>37.022397891963116</c:v>
                </c:pt>
                <c:pt idx="4778">
                  <c:v>37.030148027590492</c:v>
                </c:pt>
                <c:pt idx="4779">
                  <c:v>37.037898163217861</c:v>
                </c:pt>
                <c:pt idx="4780">
                  <c:v>37.045648298845236</c:v>
                </c:pt>
                <c:pt idx="4781">
                  <c:v>37.053398434472612</c:v>
                </c:pt>
                <c:pt idx="4782">
                  <c:v>37.061148570099981</c:v>
                </c:pt>
                <c:pt idx="4783">
                  <c:v>37.068898705727356</c:v>
                </c:pt>
                <c:pt idx="4784">
                  <c:v>37.076648841354732</c:v>
                </c:pt>
                <c:pt idx="4785">
                  <c:v>37.084398976982101</c:v>
                </c:pt>
                <c:pt idx="4786">
                  <c:v>37.092149112609476</c:v>
                </c:pt>
                <c:pt idx="4787">
                  <c:v>37.099899248236852</c:v>
                </c:pt>
                <c:pt idx="4788">
                  <c:v>37.107649383864228</c:v>
                </c:pt>
                <c:pt idx="4789">
                  <c:v>37.115399519491596</c:v>
                </c:pt>
                <c:pt idx="4790">
                  <c:v>37.123149655118972</c:v>
                </c:pt>
                <c:pt idx="4791">
                  <c:v>37.130899790746348</c:v>
                </c:pt>
                <c:pt idx="4792">
                  <c:v>37.138649926373716</c:v>
                </c:pt>
                <c:pt idx="4793">
                  <c:v>37.146400062001092</c:v>
                </c:pt>
                <c:pt idx="4794">
                  <c:v>37.154150197628468</c:v>
                </c:pt>
                <c:pt idx="4795">
                  <c:v>37.161900333255836</c:v>
                </c:pt>
                <c:pt idx="4796">
                  <c:v>37.169650468883212</c:v>
                </c:pt>
                <c:pt idx="4797">
                  <c:v>37.177400604510588</c:v>
                </c:pt>
                <c:pt idx="4798">
                  <c:v>37.185150740137956</c:v>
                </c:pt>
                <c:pt idx="4799">
                  <c:v>37.192900875765332</c:v>
                </c:pt>
                <c:pt idx="4800">
                  <c:v>37.200651011392708</c:v>
                </c:pt>
                <c:pt idx="4801">
                  <c:v>37.208401147020076</c:v>
                </c:pt>
                <c:pt idx="4802">
                  <c:v>37.216151282647452</c:v>
                </c:pt>
                <c:pt idx="4803">
                  <c:v>37.223901418274828</c:v>
                </c:pt>
                <c:pt idx="4804">
                  <c:v>37.231651553902203</c:v>
                </c:pt>
                <c:pt idx="4805">
                  <c:v>37.239401689529572</c:v>
                </c:pt>
                <c:pt idx="4806">
                  <c:v>37.247151825156948</c:v>
                </c:pt>
                <c:pt idx="4807">
                  <c:v>37.254901960784323</c:v>
                </c:pt>
                <c:pt idx="4808">
                  <c:v>37.262652096411692</c:v>
                </c:pt>
                <c:pt idx="4809">
                  <c:v>37.270402232039068</c:v>
                </c:pt>
                <c:pt idx="4810">
                  <c:v>37.278152367666443</c:v>
                </c:pt>
                <c:pt idx="4811">
                  <c:v>37.285902503293812</c:v>
                </c:pt>
                <c:pt idx="4812">
                  <c:v>37.293652638921188</c:v>
                </c:pt>
                <c:pt idx="4813">
                  <c:v>37.301402774548563</c:v>
                </c:pt>
                <c:pt idx="4814">
                  <c:v>37.309152910175932</c:v>
                </c:pt>
                <c:pt idx="4815">
                  <c:v>37.316903045803308</c:v>
                </c:pt>
                <c:pt idx="4816">
                  <c:v>37.324653181430683</c:v>
                </c:pt>
                <c:pt idx="4817">
                  <c:v>37.332403317058052</c:v>
                </c:pt>
                <c:pt idx="4818">
                  <c:v>37.340153452685428</c:v>
                </c:pt>
                <c:pt idx="4819">
                  <c:v>37.347903588312803</c:v>
                </c:pt>
                <c:pt idx="4820">
                  <c:v>37.355653723940179</c:v>
                </c:pt>
                <c:pt idx="4821">
                  <c:v>37.363403859567548</c:v>
                </c:pt>
                <c:pt idx="4822">
                  <c:v>37.371153995194923</c:v>
                </c:pt>
                <c:pt idx="4823">
                  <c:v>37.378904130822299</c:v>
                </c:pt>
                <c:pt idx="4824">
                  <c:v>37.386654266449668</c:v>
                </c:pt>
                <c:pt idx="4825">
                  <c:v>37.394404402077043</c:v>
                </c:pt>
                <c:pt idx="4826">
                  <c:v>37.402154537704419</c:v>
                </c:pt>
                <c:pt idx="4827">
                  <c:v>37.409904673331788</c:v>
                </c:pt>
                <c:pt idx="4828">
                  <c:v>37.417654808959163</c:v>
                </c:pt>
                <c:pt idx="4829">
                  <c:v>37.425404944586539</c:v>
                </c:pt>
                <c:pt idx="4830">
                  <c:v>37.433155080213908</c:v>
                </c:pt>
                <c:pt idx="4831">
                  <c:v>37.440905215841283</c:v>
                </c:pt>
                <c:pt idx="4832">
                  <c:v>37.448655351468659</c:v>
                </c:pt>
                <c:pt idx="4833">
                  <c:v>37.456405487096028</c:v>
                </c:pt>
                <c:pt idx="4834">
                  <c:v>37.464155622723403</c:v>
                </c:pt>
                <c:pt idx="4835">
                  <c:v>37.471905758350779</c:v>
                </c:pt>
                <c:pt idx="4836">
                  <c:v>37.479655893978155</c:v>
                </c:pt>
                <c:pt idx="4837">
                  <c:v>37.487406029605523</c:v>
                </c:pt>
                <c:pt idx="4838">
                  <c:v>37.495156165232899</c:v>
                </c:pt>
                <c:pt idx="4839">
                  <c:v>37.502906300860275</c:v>
                </c:pt>
                <c:pt idx="4840">
                  <c:v>37.510656436487643</c:v>
                </c:pt>
                <c:pt idx="4841">
                  <c:v>37.518406572115019</c:v>
                </c:pt>
                <c:pt idx="4842">
                  <c:v>37.526156707742395</c:v>
                </c:pt>
                <c:pt idx="4843">
                  <c:v>37.533906843369763</c:v>
                </c:pt>
                <c:pt idx="4844">
                  <c:v>37.541656978997139</c:v>
                </c:pt>
                <c:pt idx="4845">
                  <c:v>37.549407114624515</c:v>
                </c:pt>
                <c:pt idx="4846">
                  <c:v>37.557157250251883</c:v>
                </c:pt>
                <c:pt idx="4847">
                  <c:v>37.564907385879259</c:v>
                </c:pt>
                <c:pt idx="4848">
                  <c:v>37.572657521506635</c:v>
                </c:pt>
                <c:pt idx="4849">
                  <c:v>37.580407657134003</c:v>
                </c:pt>
                <c:pt idx="4850">
                  <c:v>37.588157792761379</c:v>
                </c:pt>
                <c:pt idx="4851">
                  <c:v>37.595907928388755</c:v>
                </c:pt>
                <c:pt idx="4852">
                  <c:v>37.60365806401613</c:v>
                </c:pt>
                <c:pt idx="4853">
                  <c:v>37.611408199643499</c:v>
                </c:pt>
                <c:pt idx="4854">
                  <c:v>37.619158335270875</c:v>
                </c:pt>
                <c:pt idx="4855">
                  <c:v>37.62690847089825</c:v>
                </c:pt>
                <c:pt idx="4856">
                  <c:v>37.634658606525619</c:v>
                </c:pt>
                <c:pt idx="4857">
                  <c:v>37.642408742152995</c:v>
                </c:pt>
                <c:pt idx="4858">
                  <c:v>37.65015887778037</c:v>
                </c:pt>
                <c:pt idx="4859">
                  <c:v>37.657909013407739</c:v>
                </c:pt>
                <c:pt idx="4860">
                  <c:v>37.665659149035115</c:v>
                </c:pt>
                <c:pt idx="4861">
                  <c:v>37.67340928466249</c:v>
                </c:pt>
                <c:pt idx="4862">
                  <c:v>37.681159420289859</c:v>
                </c:pt>
                <c:pt idx="4863">
                  <c:v>37.688909555917235</c:v>
                </c:pt>
                <c:pt idx="4864">
                  <c:v>37.69665969154461</c:v>
                </c:pt>
                <c:pt idx="4865">
                  <c:v>37.704409827171979</c:v>
                </c:pt>
                <c:pt idx="4866">
                  <c:v>37.712159962799355</c:v>
                </c:pt>
                <c:pt idx="4867">
                  <c:v>37.71991009842673</c:v>
                </c:pt>
                <c:pt idx="4868">
                  <c:v>37.727660234054106</c:v>
                </c:pt>
                <c:pt idx="4869">
                  <c:v>37.735410369681475</c:v>
                </c:pt>
                <c:pt idx="4870">
                  <c:v>37.74316050530885</c:v>
                </c:pt>
                <c:pt idx="4871">
                  <c:v>37.750910640936226</c:v>
                </c:pt>
                <c:pt idx="4872">
                  <c:v>37.758660776563595</c:v>
                </c:pt>
                <c:pt idx="4873">
                  <c:v>37.76641091219097</c:v>
                </c:pt>
                <c:pt idx="4874">
                  <c:v>37.774161047818346</c:v>
                </c:pt>
                <c:pt idx="4875">
                  <c:v>37.781911183445715</c:v>
                </c:pt>
                <c:pt idx="4876">
                  <c:v>37.78966131907309</c:v>
                </c:pt>
                <c:pt idx="4877">
                  <c:v>37.797411454700466</c:v>
                </c:pt>
                <c:pt idx="4878">
                  <c:v>37.805161590327835</c:v>
                </c:pt>
                <c:pt idx="4879">
                  <c:v>37.81291172595521</c:v>
                </c:pt>
                <c:pt idx="4880">
                  <c:v>37.820661861582586</c:v>
                </c:pt>
                <c:pt idx="4881">
                  <c:v>37.828411997209955</c:v>
                </c:pt>
                <c:pt idx="4882">
                  <c:v>37.83616213283733</c:v>
                </c:pt>
                <c:pt idx="4883">
                  <c:v>37.843912268464706</c:v>
                </c:pt>
                <c:pt idx="4884">
                  <c:v>37.851662404092082</c:v>
                </c:pt>
                <c:pt idx="4885">
                  <c:v>37.85941253971945</c:v>
                </c:pt>
                <c:pt idx="4886">
                  <c:v>37.867162675346826</c:v>
                </c:pt>
                <c:pt idx="4887">
                  <c:v>37.874912810974202</c:v>
                </c:pt>
                <c:pt idx="4888">
                  <c:v>37.88266294660157</c:v>
                </c:pt>
                <c:pt idx="4889">
                  <c:v>37.890413082228946</c:v>
                </c:pt>
                <c:pt idx="4890">
                  <c:v>37.898163217856322</c:v>
                </c:pt>
                <c:pt idx="4891">
                  <c:v>37.90591335348369</c:v>
                </c:pt>
                <c:pt idx="4892">
                  <c:v>37.913663489111066</c:v>
                </c:pt>
                <c:pt idx="4893">
                  <c:v>37.921413624738442</c:v>
                </c:pt>
                <c:pt idx="4894">
                  <c:v>37.92916376036581</c:v>
                </c:pt>
                <c:pt idx="4895">
                  <c:v>37.936913895993186</c:v>
                </c:pt>
                <c:pt idx="4896">
                  <c:v>37.944664031620562</c:v>
                </c:pt>
                <c:pt idx="4897">
                  <c:v>37.95241416724793</c:v>
                </c:pt>
                <c:pt idx="4898">
                  <c:v>37.960164302875306</c:v>
                </c:pt>
                <c:pt idx="4899">
                  <c:v>37.967914438502682</c:v>
                </c:pt>
                <c:pt idx="4900">
                  <c:v>37.975664574130057</c:v>
                </c:pt>
                <c:pt idx="4901">
                  <c:v>37.983414709757426</c:v>
                </c:pt>
                <c:pt idx="4902">
                  <c:v>37.991164845384802</c:v>
                </c:pt>
                <c:pt idx="4903">
                  <c:v>37.998914981012177</c:v>
                </c:pt>
                <c:pt idx="4904">
                  <c:v>38.006665116639546</c:v>
                </c:pt>
                <c:pt idx="4905">
                  <c:v>38.014415252266922</c:v>
                </c:pt>
                <c:pt idx="4906">
                  <c:v>38.022165387894297</c:v>
                </c:pt>
                <c:pt idx="4907">
                  <c:v>38.029915523521666</c:v>
                </c:pt>
                <c:pt idx="4908">
                  <c:v>38.037665659149042</c:v>
                </c:pt>
                <c:pt idx="4909">
                  <c:v>38.045415794776417</c:v>
                </c:pt>
                <c:pt idx="4910">
                  <c:v>38.053165930403786</c:v>
                </c:pt>
                <c:pt idx="4911">
                  <c:v>38.060916066031162</c:v>
                </c:pt>
                <c:pt idx="4912">
                  <c:v>38.068666201658537</c:v>
                </c:pt>
                <c:pt idx="4913">
                  <c:v>38.076416337285906</c:v>
                </c:pt>
                <c:pt idx="4914">
                  <c:v>38.084166472913282</c:v>
                </c:pt>
                <c:pt idx="4915">
                  <c:v>38.091916608540657</c:v>
                </c:pt>
                <c:pt idx="4916">
                  <c:v>38.099666744168033</c:v>
                </c:pt>
                <c:pt idx="4917">
                  <c:v>38.107416879795402</c:v>
                </c:pt>
                <c:pt idx="4918">
                  <c:v>38.115167015422777</c:v>
                </c:pt>
                <c:pt idx="4919">
                  <c:v>38.122917151050153</c:v>
                </c:pt>
                <c:pt idx="4920">
                  <c:v>38.130667286677522</c:v>
                </c:pt>
                <c:pt idx="4921">
                  <c:v>38.138417422304897</c:v>
                </c:pt>
                <c:pt idx="4922">
                  <c:v>38.146167557932273</c:v>
                </c:pt>
                <c:pt idx="4923">
                  <c:v>38.153917693559642</c:v>
                </c:pt>
                <c:pt idx="4924">
                  <c:v>38.161667829187017</c:v>
                </c:pt>
                <c:pt idx="4925">
                  <c:v>38.169417964814393</c:v>
                </c:pt>
                <c:pt idx="4926">
                  <c:v>38.177168100441762</c:v>
                </c:pt>
                <c:pt idx="4927">
                  <c:v>38.184918236069137</c:v>
                </c:pt>
                <c:pt idx="4928">
                  <c:v>38.192668371696513</c:v>
                </c:pt>
                <c:pt idx="4929">
                  <c:v>38.200418507323882</c:v>
                </c:pt>
                <c:pt idx="4930">
                  <c:v>38.208168642951257</c:v>
                </c:pt>
                <c:pt idx="4931">
                  <c:v>38.215918778578633</c:v>
                </c:pt>
                <c:pt idx="4932">
                  <c:v>38.223668914206009</c:v>
                </c:pt>
                <c:pt idx="4933">
                  <c:v>38.231419049833377</c:v>
                </c:pt>
                <c:pt idx="4934">
                  <c:v>38.239169185460753</c:v>
                </c:pt>
                <c:pt idx="4935">
                  <c:v>38.246919321088129</c:v>
                </c:pt>
                <c:pt idx="4936">
                  <c:v>38.254669456715497</c:v>
                </c:pt>
                <c:pt idx="4937">
                  <c:v>38.262419592342873</c:v>
                </c:pt>
                <c:pt idx="4938">
                  <c:v>38.270169727970249</c:v>
                </c:pt>
                <c:pt idx="4939">
                  <c:v>38.277919863597617</c:v>
                </c:pt>
                <c:pt idx="4940">
                  <c:v>38.285669999224993</c:v>
                </c:pt>
                <c:pt idx="4941">
                  <c:v>38.293420134852369</c:v>
                </c:pt>
                <c:pt idx="4942">
                  <c:v>38.301170270479737</c:v>
                </c:pt>
                <c:pt idx="4943">
                  <c:v>38.308920406107113</c:v>
                </c:pt>
                <c:pt idx="4944">
                  <c:v>38.316670541734489</c:v>
                </c:pt>
                <c:pt idx="4945">
                  <c:v>38.324420677361857</c:v>
                </c:pt>
                <c:pt idx="4946">
                  <c:v>38.332170812989233</c:v>
                </c:pt>
                <c:pt idx="4947">
                  <c:v>38.339920948616609</c:v>
                </c:pt>
                <c:pt idx="4948">
                  <c:v>38.347671084243984</c:v>
                </c:pt>
                <c:pt idx="4949">
                  <c:v>38.355421219871353</c:v>
                </c:pt>
                <c:pt idx="4950">
                  <c:v>38.363171355498729</c:v>
                </c:pt>
                <c:pt idx="4951">
                  <c:v>38.370921491126104</c:v>
                </c:pt>
                <c:pt idx="4952">
                  <c:v>38.378671626753473</c:v>
                </c:pt>
                <c:pt idx="4953">
                  <c:v>38.386421762380849</c:v>
                </c:pt>
                <c:pt idx="4954">
                  <c:v>38.394171898008224</c:v>
                </c:pt>
                <c:pt idx="4955">
                  <c:v>38.401922033635593</c:v>
                </c:pt>
                <c:pt idx="4956">
                  <c:v>38.409672169262969</c:v>
                </c:pt>
                <c:pt idx="4957">
                  <c:v>38.417422304890344</c:v>
                </c:pt>
                <c:pt idx="4958">
                  <c:v>38.425172440517713</c:v>
                </c:pt>
                <c:pt idx="4959">
                  <c:v>38.432922576145089</c:v>
                </c:pt>
                <c:pt idx="4960">
                  <c:v>38.440672711772464</c:v>
                </c:pt>
                <c:pt idx="4961">
                  <c:v>38.44842284739984</c:v>
                </c:pt>
                <c:pt idx="4962">
                  <c:v>38.456172983027209</c:v>
                </c:pt>
                <c:pt idx="4963">
                  <c:v>38.463923118654584</c:v>
                </c:pt>
                <c:pt idx="4964">
                  <c:v>38.47167325428196</c:v>
                </c:pt>
                <c:pt idx="4965">
                  <c:v>38.479423389909329</c:v>
                </c:pt>
                <c:pt idx="4966">
                  <c:v>38.487173525536704</c:v>
                </c:pt>
                <c:pt idx="4967">
                  <c:v>38.49492366116408</c:v>
                </c:pt>
                <c:pt idx="4968">
                  <c:v>38.502673796791449</c:v>
                </c:pt>
                <c:pt idx="4969">
                  <c:v>38.510423932418824</c:v>
                </c:pt>
                <c:pt idx="4970">
                  <c:v>38.5181740680462</c:v>
                </c:pt>
                <c:pt idx="4971">
                  <c:v>38.525924203673569</c:v>
                </c:pt>
                <c:pt idx="4972">
                  <c:v>38.533674339300944</c:v>
                </c:pt>
                <c:pt idx="4973">
                  <c:v>38.54142447492832</c:v>
                </c:pt>
                <c:pt idx="4974">
                  <c:v>38.549174610555689</c:v>
                </c:pt>
                <c:pt idx="4975">
                  <c:v>38.556924746183064</c:v>
                </c:pt>
                <c:pt idx="4976">
                  <c:v>38.56467488181044</c:v>
                </c:pt>
                <c:pt idx="4977">
                  <c:v>38.572425017437816</c:v>
                </c:pt>
                <c:pt idx="4978">
                  <c:v>38.580175153065184</c:v>
                </c:pt>
                <c:pt idx="4979">
                  <c:v>38.58792528869256</c:v>
                </c:pt>
                <c:pt idx="4980">
                  <c:v>38.595675424319936</c:v>
                </c:pt>
                <c:pt idx="4981">
                  <c:v>38.603425559947304</c:v>
                </c:pt>
                <c:pt idx="4982">
                  <c:v>38.61117569557468</c:v>
                </c:pt>
                <c:pt idx="4983">
                  <c:v>38.618925831202056</c:v>
                </c:pt>
                <c:pt idx="4984">
                  <c:v>38.626675966829424</c:v>
                </c:pt>
                <c:pt idx="4985">
                  <c:v>38.6344261024568</c:v>
                </c:pt>
                <c:pt idx="4986">
                  <c:v>38.642176238084176</c:v>
                </c:pt>
                <c:pt idx="4987">
                  <c:v>38.649926373711544</c:v>
                </c:pt>
                <c:pt idx="4988">
                  <c:v>38.65767650933892</c:v>
                </c:pt>
                <c:pt idx="4989">
                  <c:v>38.665426644966296</c:v>
                </c:pt>
                <c:pt idx="4990">
                  <c:v>38.673176780593664</c:v>
                </c:pt>
                <c:pt idx="4991">
                  <c:v>38.68092691622104</c:v>
                </c:pt>
                <c:pt idx="4992">
                  <c:v>38.688677051848416</c:v>
                </c:pt>
                <c:pt idx="4993">
                  <c:v>38.696427187475791</c:v>
                </c:pt>
                <c:pt idx="4994">
                  <c:v>38.70417732310316</c:v>
                </c:pt>
                <c:pt idx="4995">
                  <c:v>38.711927458730536</c:v>
                </c:pt>
                <c:pt idx="4996">
                  <c:v>38.719677594357911</c:v>
                </c:pt>
                <c:pt idx="4997">
                  <c:v>38.72742772998528</c:v>
                </c:pt>
                <c:pt idx="4998">
                  <c:v>38.735177865612656</c:v>
                </c:pt>
                <c:pt idx="4999">
                  <c:v>38.742928001240031</c:v>
                </c:pt>
                <c:pt idx="5000">
                  <c:v>38.7506781368674</c:v>
                </c:pt>
                <c:pt idx="5001">
                  <c:v>38.758428272494776</c:v>
                </c:pt>
                <c:pt idx="5002">
                  <c:v>38.766178408122151</c:v>
                </c:pt>
                <c:pt idx="5003">
                  <c:v>38.77392854374952</c:v>
                </c:pt>
                <c:pt idx="5004">
                  <c:v>38.781678679376896</c:v>
                </c:pt>
                <c:pt idx="5005">
                  <c:v>38.789428815004271</c:v>
                </c:pt>
                <c:pt idx="5006">
                  <c:v>38.79717895063164</c:v>
                </c:pt>
                <c:pt idx="5007">
                  <c:v>38.804929086259015</c:v>
                </c:pt>
                <c:pt idx="5008">
                  <c:v>38.812679221886391</c:v>
                </c:pt>
                <c:pt idx="5009">
                  <c:v>38.820429357513767</c:v>
                </c:pt>
                <c:pt idx="5010">
                  <c:v>38.828179493141135</c:v>
                </c:pt>
                <c:pt idx="5011">
                  <c:v>38.835929628768511</c:v>
                </c:pt>
                <c:pt idx="5012">
                  <c:v>38.843679764395887</c:v>
                </c:pt>
                <c:pt idx="5013">
                  <c:v>38.851429900023255</c:v>
                </c:pt>
                <c:pt idx="5014">
                  <c:v>38.859180035650631</c:v>
                </c:pt>
                <c:pt idx="5015">
                  <c:v>38.866930171278007</c:v>
                </c:pt>
                <c:pt idx="5016">
                  <c:v>38.874680306905375</c:v>
                </c:pt>
                <c:pt idx="5017">
                  <c:v>38.882430442532751</c:v>
                </c:pt>
                <c:pt idx="5018">
                  <c:v>38.890180578160127</c:v>
                </c:pt>
                <c:pt idx="5019">
                  <c:v>38.897930713787495</c:v>
                </c:pt>
                <c:pt idx="5020">
                  <c:v>38.905680849414871</c:v>
                </c:pt>
                <c:pt idx="5021">
                  <c:v>38.913430985042247</c:v>
                </c:pt>
                <c:pt idx="5022">
                  <c:v>38.921181120669615</c:v>
                </c:pt>
                <c:pt idx="5023">
                  <c:v>38.928931256296991</c:v>
                </c:pt>
                <c:pt idx="5024">
                  <c:v>38.936681391924367</c:v>
                </c:pt>
                <c:pt idx="5025">
                  <c:v>38.944431527551743</c:v>
                </c:pt>
                <c:pt idx="5026">
                  <c:v>38.952181663179111</c:v>
                </c:pt>
                <c:pt idx="5027">
                  <c:v>38.959931798806487</c:v>
                </c:pt>
                <c:pt idx="5028">
                  <c:v>38.967681934433863</c:v>
                </c:pt>
                <c:pt idx="5029">
                  <c:v>38.975432070061231</c:v>
                </c:pt>
                <c:pt idx="5030">
                  <c:v>38.983182205688607</c:v>
                </c:pt>
                <c:pt idx="5031">
                  <c:v>38.990932341315983</c:v>
                </c:pt>
                <c:pt idx="5032">
                  <c:v>38.998682476943351</c:v>
                </c:pt>
                <c:pt idx="5033">
                  <c:v>39.006432612570727</c:v>
                </c:pt>
                <c:pt idx="5034">
                  <c:v>39.014182748198103</c:v>
                </c:pt>
                <c:pt idx="5035">
                  <c:v>39.021932883825471</c:v>
                </c:pt>
                <c:pt idx="5036">
                  <c:v>39.029683019452847</c:v>
                </c:pt>
                <c:pt idx="5037">
                  <c:v>39.037433155080222</c:v>
                </c:pt>
                <c:pt idx="5038">
                  <c:v>39.045183290707591</c:v>
                </c:pt>
                <c:pt idx="5039">
                  <c:v>39.052933426334967</c:v>
                </c:pt>
                <c:pt idx="5040">
                  <c:v>39.060683561962342</c:v>
                </c:pt>
                <c:pt idx="5041">
                  <c:v>39.068433697589718</c:v>
                </c:pt>
                <c:pt idx="5042">
                  <c:v>39.076183833217087</c:v>
                </c:pt>
                <c:pt idx="5043">
                  <c:v>39.083933968844462</c:v>
                </c:pt>
                <c:pt idx="5044">
                  <c:v>39.091684104471838</c:v>
                </c:pt>
                <c:pt idx="5045">
                  <c:v>39.099434240099207</c:v>
                </c:pt>
                <c:pt idx="5046">
                  <c:v>39.107184375726582</c:v>
                </c:pt>
                <c:pt idx="5047">
                  <c:v>39.114934511353958</c:v>
                </c:pt>
                <c:pt idx="5048">
                  <c:v>39.122684646981327</c:v>
                </c:pt>
                <c:pt idx="5049">
                  <c:v>39.130434782608702</c:v>
                </c:pt>
                <c:pt idx="5050">
                  <c:v>39.138184918236078</c:v>
                </c:pt>
                <c:pt idx="5051">
                  <c:v>39.145935053863447</c:v>
                </c:pt>
                <c:pt idx="5052">
                  <c:v>39.153685189490822</c:v>
                </c:pt>
                <c:pt idx="5053">
                  <c:v>39.161435325118198</c:v>
                </c:pt>
                <c:pt idx="5054">
                  <c:v>39.169185460745567</c:v>
                </c:pt>
                <c:pt idx="5055">
                  <c:v>39.176935596372942</c:v>
                </c:pt>
                <c:pt idx="5056">
                  <c:v>39.184685732000318</c:v>
                </c:pt>
                <c:pt idx="5057">
                  <c:v>39.192435867627694</c:v>
                </c:pt>
                <c:pt idx="5058">
                  <c:v>39.200186003255062</c:v>
                </c:pt>
                <c:pt idx="5059">
                  <c:v>39.207936138882438</c:v>
                </c:pt>
                <c:pt idx="5060">
                  <c:v>39.215686274509814</c:v>
                </c:pt>
                <c:pt idx="5061">
                  <c:v>39.223436410137182</c:v>
                </c:pt>
                <c:pt idx="5062">
                  <c:v>39.231186545764558</c:v>
                </c:pt>
                <c:pt idx="5063">
                  <c:v>39.238936681391934</c:v>
                </c:pt>
                <c:pt idx="5064">
                  <c:v>39.246686817019302</c:v>
                </c:pt>
                <c:pt idx="5065">
                  <c:v>39.254436952646678</c:v>
                </c:pt>
                <c:pt idx="5066">
                  <c:v>39.262187088274054</c:v>
                </c:pt>
                <c:pt idx="5067">
                  <c:v>39.269937223901422</c:v>
                </c:pt>
                <c:pt idx="5068">
                  <c:v>39.277687359528798</c:v>
                </c:pt>
                <c:pt idx="5069">
                  <c:v>39.285437495156174</c:v>
                </c:pt>
                <c:pt idx="5070">
                  <c:v>39.293187630783542</c:v>
                </c:pt>
                <c:pt idx="5071">
                  <c:v>39.300937766410918</c:v>
                </c:pt>
                <c:pt idx="5072">
                  <c:v>39.308687902038294</c:v>
                </c:pt>
                <c:pt idx="5073">
                  <c:v>39.316438037665669</c:v>
                </c:pt>
                <c:pt idx="5074">
                  <c:v>39.324188173293038</c:v>
                </c:pt>
                <c:pt idx="5075">
                  <c:v>39.331938308920414</c:v>
                </c:pt>
                <c:pt idx="5076">
                  <c:v>39.339688444547789</c:v>
                </c:pt>
                <c:pt idx="5077">
                  <c:v>39.347438580175158</c:v>
                </c:pt>
                <c:pt idx="5078">
                  <c:v>39.355188715802534</c:v>
                </c:pt>
                <c:pt idx="5079">
                  <c:v>39.362938851429909</c:v>
                </c:pt>
                <c:pt idx="5080">
                  <c:v>39.370688987057278</c:v>
                </c:pt>
                <c:pt idx="5081">
                  <c:v>39.378439122684654</c:v>
                </c:pt>
                <c:pt idx="5082">
                  <c:v>39.386189258312029</c:v>
                </c:pt>
                <c:pt idx="5083">
                  <c:v>39.393939393939398</c:v>
                </c:pt>
                <c:pt idx="5084">
                  <c:v>39.401689529566774</c:v>
                </c:pt>
                <c:pt idx="5085">
                  <c:v>39.409439665194149</c:v>
                </c:pt>
                <c:pt idx="5086">
                  <c:v>39.417189800821518</c:v>
                </c:pt>
                <c:pt idx="5087">
                  <c:v>39.424939936448894</c:v>
                </c:pt>
                <c:pt idx="5088">
                  <c:v>39.432690072076269</c:v>
                </c:pt>
                <c:pt idx="5089">
                  <c:v>39.440440207703645</c:v>
                </c:pt>
                <c:pt idx="5090">
                  <c:v>39.448190343331014</c:v>
                </c:pt>
                <c:pt idx="5091">
                  <c:v>39.455940478958389</c:v>
                </c:pt>
                <c:pt idx="5092">
                  <c:v>39.463690614585765</c:v>
                </c:pt>
                <c:pt idx="5093">
                  <c:v>39.471440750213134</c:v>
                </c:pt>
                <c:pt idx="5094">
                  <c:v>39.479190885840509</c:v>
                </c:pt>
                <c:pt idx="5095">
                  <c:v>39.486941021467885</c:v>
                </c:pt>
                <c:pt idx="5096">
                  <c:v>39.494691157095254</c:v>
                </c:pt>
                <c:pt idx="5097">
                  <c:v>39.502441292722629</c:v>
                </c:pt>
                <c:pt idx="5098">
                  <c:v>39.510191428350005</c:v>
                </c:pt>
                <c:pt idx="5099">
                  <c:v>39.517941563977374</c:v>
                </c:pt>
                <c:pt idx="5100">
                  <c:v>39.525691699604749</c:v>
                </c:pt>
                <c:pt idx="5101">
                  <c:v>39.533441835232125</c:v>
                </c:pt>
                <c:pt idx="5102">
                  <c:v>39.541191970859494</c:v>
                </c:pt>
                <c:pt idx="5103">
                  <c:v>39.548942106486869</c:v>
                </c:pt>
                <c:pt idx="5104">
                  <c:v>39.556692242114245</c:v>
                </c:pt>
                <c:pt idx="5105">
                  <c:v>39.564442377741621</c:v>
                </c:pt>
                <c:pt idx="5106">
                  <c:v>39.572192513368989</c:v>
                </c:pt>
                <c:pt idx="5107">
                  <c:v>39.579942648996365</c:v>
                </c:pt>
                <c:pt idx="5108">
                  <c:v>39.587692784623741</c:v>
                </c:pt>
                <c:pt idx="5109">
                  <c:v>39.595442920251109</c:v>
                </c:pt>
                <c:pt idx="5110">
                  <c:v>39.603193055878485</c:v>
                </c:pt>
                <c:pt idx="5111">
                  <c:v>39.610943191505861</c:v>
                </c:pt>
                <c:pt idx="5112">
                  <c:v>39.618693327133229</c:v>
                </c:pt>
                <c:pt idx="5113">
                  <c:v>39.626443462760605</c:v>
                </c:pt>
                <c:pt idx="5114">
                  <c:v>39.634193598387981</c:v>
                </c:pt>
                <c:pt idx="5115">
                  <c:v>39.641943734015349</c:v>
                </c:pt>
                <c:pt idx="5116">
                  <c:v>39.649693869642725</c:v>
                </c:pt>
                <c:pt idx="5117">
                  <c:v>39.657444005270101</c:v>
                </c:pt>
                <c:pt idx="5118">
                  <c:v>39.665194140897469</c:v>
                </c:pt>
                <c:pt idx="5119">
                  <c:v>39.672944276524845</c:v>
                </c:pt>
                <c:pt idx="5120">
                  <c:v>39.680694412152221</c:v>
                </c:pt>
                <c:pt idx="5121">
                  <c:v>39.688444547779596</c:v>
                </c:pt>
                <c:pt idx="5122">
                  <c:v>39.696194683406965</c:v>
                </c:pt>
                <c:pt idx="5123">
                  <c:v>39.703944819034341</c:v>
                </c:pt>
                <c:pt idx="5124">
                  <c:v>39.711694954661716</c:v>
                </c:pt>
                <c:pt idx="5125">
                  <c:v>39.719445090289085</c:v>
                </c:pt>
                <c:pt idx="5126">
                  <c:v>39.727195225916461</c:v>
                </c:pt>
                <c:pt idx="5127">
                  <c:v>39.734945361543836</c:v>
                </c:pt>
                <c:pt idx="5128">
                  <c:v>39.742695497171205</c:v>
                </c:pt>
                <c:pt idx="5129">
                  <c:v>39.750445632798581</c:v>
                </c:pt>
                <c:pt idx="5130">
                  <c:v>39.758195768425956</c:v>
                </c:pt>
                <c:pt idx="5131">
                  <c:v>39.765945904053325</c:v>
                </c:pt>
                <c:pt idx="5132">
                  <c:v>39.773696039680701</c:v>
                </c:pt>
                <c:pt idx="5133">
                  <c:v>39.781446175308076</c:v>
                </c:pt>
                <c:pt idx="5134">
                  <c:v>39.789196310935452</c:v>
                </c:pt>
                <c:pt idx="5135">
                  <c:v>39.796946446562821</c:v>
                </c:pt>
                <c:pt idx="5136">
                  <c:v>39.804696582190196</c:v>
                </c:pt>
                <c:pt idx="5137">
                  <c:v>39.812446717817572</c:v>
                </c:pt>
                <c:pt idx="5138">
                  <c:v>39.820196853444941</c:v>
                </c:pt>
                <c:pt idx="5139">
                  <c:v>39.827946989072316</c:v>
                </c:pt>
                <c:pt idx="5140">
                  <c:v>39.835697124699692</c:v>
                </c:pt>
                <c:pt idx="5141">
                  <c:v>39.843447260327061</c:v>
                </c:pt>
                <c:pt idx="5142">
                  <c:v>39.851197395954436</c:v>
                </c:pt>
                <c:pt idx="5143">
                  <c:v>39.858947531581812</c:v>
                </c:pt>
                <c:pt idx="5144">
                  <c:v>39.866697667209181</c:v>
                </c:pt>
                <c:pt idx="5145">
                  <c:v>39.874447802836556</c:v>
                </c:pt>
                <c:pt idx="5146">
                  <c:v>39.882197938463932</c:v>
                </c:pt>
                <c:pt idx="5147">
                  <c:v>39.889948074091301</c:v>
                </c:pt>
                <c:pt idx="5148">
                  <c:v>39.897698209718676</c:v>
                </c:pt>
                <c:pt idx="5149">
                  <c:v>39.905448345346052</c:v>
                </c:pt>
                <c:pt idx="5150">
                  <c:v>39.913198480973428</c:v>
                </c:pt>
                <c:pt idx="5151">
                  <c:v>39.920948616600796</c:v>
                </c:pt>
                <c:pt idx="5152">
                  <c:v>39.928698752228172</c:v>
                </c:pt>
                <c:pt idx="5153">
                  <c:v>39.936448887855548</c:v>
                </c:pt>
                <c:pt idx="5154">
                  <c:v>39.944199023482916</c:v>
                </c:pt>
                <c:pt idx="5155">
                  <c:v>39.951949159110292</c:v>
                </c:pt>
                <c:pt idx="5156">
                  <c:v>39.959699294737668</c:v>
                </c:pt>
                <c:pt idx="5157">
                  <c:v>39.967449430365036</c:v>
                </c:pt>
                <c:pt idx="5158">
                  <c:v>39.975199565992412</c:v>
                </c:pt>
                <c:pt idx="5159">
                  <c:v>39.982949701619788</c:v>
                </c:pt>
                <c:pt idx="5160">
                  <c:v>39.990699837247156</c:v>
                </c:pt>
                <c:pt idx="5161">
                  <c:v>39.998449972874532</c:v>
                </c:pt>
                <c:pt idx="5162">
                  <c:v>40.006200108501908</c:v>
                </c:pt>
                <c:pt idx="5163">
                  <c:v>40.013950244129276</c:v>
                </c:pt>
                <c:pt idx="5164">
                  <c:v>40.021700379756652</c:v>
                </c:pt>
                <c:pt idx="5165">
                  <c:v>40.029450515384028</c:v>
                </c:pt>
                <c:pt idx="5166">
                  <c:v>40.037200651011403</c:v>
                </c:pt>
                <c:pt idx="5167">
                  <c:v>40.044950786638772</c:v>
                </c:pt>
                <c:pt idx="5168">
                  <c:v>40.052700922266148</c:v>
                </c:pt>
                <c:pt idx="5169">
                  <c:v>40.060451057893523</c:v>
                </c:pt>
                <c:pt idx="5170">
                  <c:v>40.068201193520892</c:v>
                </c:pt>
                <c:pt idx="5171">
                  <c:v>40.075951329148268</c:v>
                </c:pt>
                <c:pt idx="5172">
                  <c:v>40.083701464775643</c:v>
                </c:pt>
                <c:pt idx="5173">
                  <c:v>40.091451600403012</c:v>
                </c:pt>
                <c:pt idx="5174">
                  <c:v>40.099201736030388</c:v>
                </c:pt>
                <c:pt idx="5175">
                  <c:v>40.106951871657763</c:v>
                </c:pt>
                <c:pt idx="5176">
                  <c:v>40.114702007285132</c:v>
                </c:pt>
                <c:pt idx="5177">
                  <c:v>40.122452142912508</c:v>
                </c:pt>
                <c:pt idx="5178">
                  <c:v>40.130202278539883</c:v>
                </c:pt>
                <c:pt idx="5179">
                  <c:v>40.137952414167252</c:v>
                </c:pt>
                <c:pt idx="5180">
                  <c:v>40.145702549794628</c:v>
                </c:pt>
                <c:pt idx="5181">
                  <c:v>40.153452685422003</c:v>
                </c:pt>
                <c:pt idx="5182">
                  <c:v>40.161202821049379</c:v>
                </c:pt>
                <c:pt idx="5183">
                  <c:v>40.168952956676748</c:v>
                </c:pt>
                <c:pt idx="5184">
                  <c:v>40.176703092304123</c:v>
                </c:pt>
                <c:pt idx="5185">
                  <c:v>40.184453227931499</c:v>
                </c:pt>
                <c:pt idx="5186">
                  <c:v>40.192203363558868</c:v>
                </c:pt>
                <c:pt idx="5187">
                  <c:v>40.199953499186243</c:v>
                </c:pt>
                <c:pt idx="5188">
                  <c:v>40.207703634813619</c:v>
                </c:pt>
                <c:pt idx="5189">
                  <c:v>40.215453770440988</c:v>
                </c:pt>
                <c:pt idx="5190">
                  <c:v>40.223203906068363</c:v>
                </c:pt>
                <c:pt idx="5191">
                  <c:v>40.230954041695739</c:v>
                </c:pt>
                <c:pt idx="5192">
                  <c:v>40.238704177323108</c:v>
                </c:pt>
                <c:pt idx="5193">
                  <c:v>40.246454312950483</c:v>
                </c:pt>
                <c:pt idx="5194">
                  <c:v>40.254204448577859</c:v>
                </c:pt>
                <c:pt idx="5195">
                  <c:v>40.261954584205228</c:v>
                </c:pt>
                <c:pt idx="5196">
                  <c:v>40.269704719832603</c:v>
                </c:pt>
                <c:pt idx="5197">
                  <c:v>40.277454855459979</c:v>
                </c:pt>
                <c:pt idx="5198">
                  <c:v>40.285204991087355</c:v>
                </c:pt>
                <c:pt idx="5199">
                  <c:v>40.292955126714723</c:v>
                </c:pt>
                <c:pt idx="5200">
                  <c:v>40.300705262342099</c:v>
                </c:pt>
                <c:pt idx="5201">
                  <c:v>40.308455397969475</c:v>
                </c:pt>
                <c:pt idx="5202">
                  <c:v>40.316205533596843</c:v>
                </c:pt>
                <c:pt idx="5203">
                  <c:v>40.323955669224219</c:v>
                </c:pt>
                <c:pt idx="5204">
                  <c:v>40.331705804851595</c:v>
                </c:pt>
                <c:pt idx="5205">
                  <c:v>40.339455940478963</c:v>
                </c:pt>
                <c:pt idx="5206">
                  <c:v>40.347206076106339</c:v>
                </c:pt>
                <c:pt idx="5207">
                  <c:v>40.354956211733715</c:v>
                </c:pt>
                <c:pt idx="5208">
                  <c:v>40.362706347361083</c:v>
                </c:pt>
                <c:pt idx="5209">
                  <c:v>40.370456482988459</c:v>
                </c:pt>
                <c:pt idx="5210">
                  <c:v>40.378206618615835</c:v>
                </c:pt>
                <c:pt idx="5211">
                  <c:v>40.385956754243203</c:v>
                </c:pt>
                <c:pt idx="5212">
                  <c:v>40.393706889870579</c:v>
                </c:pt>
                <c:pt idx="5213">
                  <c:v>40.401457025497955</c:v>
                </c:pt>
                <c:pt idx="5214">
                  <c:v>40.40920716112533</c:v>
                </c:pt>
                <c:pt idx="5215">
                  <c:v>40.416957296752699</c:v>
                </c:pt>
                <c:pt idx="5216">
                  <c:v>40.424707432380075</c:v>
                </c:pt>
                <c:pt idx="5217">
                  <c:v>40.43245756800745</c:v>
                </c:pt>
                <c:pt idx="5218">
                  <c:v>40.440207703634819</c:v>
                </c:pt>
                <c:pt idx="5219">
                  <c:v>40.447957839262195</c:v>
                </c:pt>
                <c:pt idx="5220">
                  <c:v>40.45570797488957</c:v>
                </c:pt>
                <c:pt idx="5221">
                  <c:v>40.463458110516939</c:v>
                </c:pt>
                <c:pt idx="5222">
                  <c:v>40.471208246144315</c:v>
                </c:pt>
                <c:pt idx="5223">
                  <c:v>40.47895838177169</c:v>
                </c:pt>
                <c:pt idx="5224">
                  <c:v>40.486708517399059</c:v>
                </c:pt>
                <c:pt idx="5225">
                  <c:v>40.494458653026435</c:v>
                </c:pt>
                <c:pt idx="5226">
                  <c:v>40.50220878865381</c:v>
                </c:pt>
                <c:pt idx="5227">
                  <c:v>40.509958924281179</c:v>
                </c:pt>
                <c:pt idx="5228">
                  <c:v>40.517709059908555</c:v>
                </c:pt>
                <c:pt idx="5229">
                  <c:v>40.52545919553593</c:v>
                </c:pt>
                <c:pt idx="5230">
                  <c:v>40.533209331163306</c:v>
                </c:pt>
                <c:pt idx="5231">
                  <c:v>40.540959466790675</c:v>
                </c:pt>
                <c:pt idx="5232">
                  <c:v>40.54870960241805</c:v>
                </c:pt>
                <c:pt idx="5233">
                  <c:v>40.556459738045426</c:v>
                </c:pt>
                <c:pt idx="5234">
                  <c:v>40.564209873672795</c:v>
                </c:pt>
                <c:pt idx="5235">
                  <c:v>40.57196000930017</c:v>
                </c:pt>
                <c:pt idx="5236">
                  <c:v>40.579710144927546</c:v>
                </c:pt>
                <c:pt idx="5237">
                  <c:v>40.587460280554915</c:v>
                </c:pt>
                <c:pt idx="5238">
                  <c:v>40.59521041618229</c:v>
                </c:pt>
                <c:pt idx="5239">
                  <c:v>40.602960551809666</c:v>
                </c:pt>
                <c:pt idx="5240">
                  <c:v>40.610710687437034</c:v>
                </c:pt>
                <c:pt idx="5241">
                  <c:v>40.61846082306441</c:v>
                </c:pt>
                <c:pt idx="5242">
                  <c:v>40.626210958691786</c:v>
                </c:pt>
                <c:pt idx="5243">
                  <c:v>40.633961094319154</c:v>
                </c:pt>
                <c:pt idx="5244">
                  <c:v>40.64171122994653</c:v>
                </c:pt>
                <c:pt idx="5245">
                  <c:v>40.649461365573906</c:v>
                </c:pt>
                <c:pt idx="5246">
                  <c:v>40.657211501201282</c:v>
                </c:pt>
                <c:pt idx="5247">
                  <c:v>40.66496163682865</c:v>
                </c:pt>
                <c:pt idx="5248">
                  <c:v>40.672711772456026</c:v>
                </c:pt>
                <c:pt idx="5249">
                  <c:v>40.680461908083402</c:v>
                </c:pt>
                <c:pt idx="5250">
                  <c:v>40.68821204371077</c:v>
                </c:pt>
                <c:pt idx="5251">
                  <c:v>40.695962179338146</c:v>
                </c:pt>
                <c:pt idx="5252">
                  <c:v>40.703712314965522</c:v>
                </c:pt>
                <c:pt idx="5253">
                  <c:v>40.71146245059289</c:v>
                </c:pt>
                <c:pt idx="5254">
                  <c:v>40.719212586220266</c:v>
                </c:pt>
                <c:pt idx="5255">
                  <c:v>40.726962721847642</c:v>
                </c:pt>
                <c:pt idx="5256">
                  <c:v>40.73471285747501</c:v>
                </c:pt>
                <c:pt idx="5257">
                  <c:v>40.742462993102386</c:v>
                </c:pt>
                <c:pt idx="5258">
                  <c:v>40.750213128729762</c:v>
                </c:pt>
                <c:pt idx="5259">
                  <c:v>40.75796326435713</c:v>
                </c:pt>
                <c:pt idx="5260">
                  <c:v>40.765713399984506</c:v>
                </c:pt>
                <c:pt idx="5261">
                  <c:v>40.773463535611882</c:v>
                </c:pt>
                <c:pt idx="5262">
                  <c:v>40.781213671239257</c:v>
                </c:pt>
                <c:pt idx="5263">
                  <c:v>40.788963806866626</c:v>
                </c:pt>
                <c:pt idx="5264">
                  <c:v>40.796713942494002</c:v>
                </c:pt>
                <c:pt idx="5265">
                  <c:v>40.804464078121377</c:v>
                </c:pt>
                <c:pt idx="5266">
                  <c:v>40.812214213748746</c:v>
                </c:pt>
                <c:pt idx="5267">
                  <c:v>40.819964349376122</c:v>
                </c:pt>
                <c:pt idx="5268">
                  <c:v>40.827714485003497</c:v>
                </c:pt>
                <c:pt idx="5269">
                  <c:v>40.835464620630866</c:v>
                </c:pt>
                <c:pt idx="5270">
                  <c:v>40.843214756258241</c:v>
                </c:pt>
                <c:pt idx="5271">
                  <c:v>40.850964891885617</c:v>
                </c:pt>
                <c:pt idx="5272">
                  <c:v>40.858715027512986</c:v>
                </c:pt>
                <c:pt idx="5273">
                  <c:v>40.866465163140361</c:v>
                </c:pt>
                <c:pt idx="5274">
                  <c:v>40.874215298767737</c:v>
                </c:pt>
                <c:pt idx="5275">
                  <c:v>40.881965434395106</c:v>
                </c:pt>
                <c:pt idx="5276">
                  <c:v>40.889715570022481</c:v>
                </c:pt>
                <c:pt idx="5277">
                  <c:v>40.897465705649857</c:v>
                </c:pt>
                <c:pt idx="5278">
                  <c:v>40.905215841277233</c:v>
                </c:pt>
                <c:pt idx="5279">
                  <c:v>40.912965976904601</c:v>
                </c:pt>
                <c:pt idx="5280">
                  <c:v>40.920716112531977</c:v>
                </c:pt>
                <c:pt idx="5281">
                  <c:v>40.928466248159353</c:v>
                </c:pt>
                <c:pt idx="5282">
                  <c:v>40.936216383786721</c:v>
                </c:pt>
                <c:pt idx="5283">
                  <c:v>40.943966519414097</c:v>
                </c:pt>
                <c:pt idx="5284">
                  <c:v>40.951716655041473</c:v>
                </c:pt>
                <c:pt idx="5285">
                  <c:v>40.959466790668841</c:v>
                </c:pt>
                <c:pt idx="5286">
                  <c:v>40.967216926296217</c:v>
                </c:pt>
                <c:pt idx="5287">
                  <c:v>40.974967061923593</c:v>
                </c:pt>
                <c:pt idx="5288">
                  <c:v>40.982717197550961</c:v>
                </c:pt>
                <c:pt idx="5289">
                  <c:v>40.990467333178337</c:v>
                </c:pt>
                <c:pt idx="5290">
                  <c:v>40.998217468805713</c:v>
                </c:pt>
                <c:pt idx="5291">
                  <c:v>41.005967604433081</c:v>
                </c:pt>
                <c:pt idx="5292">
                  <c:v>41.013717740060457</c:v>
                </c:pt>
                <c:pt idx="5293">
                  <c:v>41.021467875687833</c:v>
                </c:pt>
                <c:pt idx="5294">
                  <c:v>41.029218011315209</c:v>
                </c:pt>
                <c:pt idx="5295">
                  <c:v>41.036968146942577</c:v>
                </c:pt>
                <c:pt idx="5296">
                  <c:v>41.044718282569953</c:v>
                </c:pt>
                <c:pt idx="5297">
                  <c:v>41.052468418197329</c:v>
                </c:pt>
                <c:pt idx="5298">
                  <c:v>41.060218553824697</c:v>
                </c:pt>
                <c:pt idx="5299">
                  <c:v>41.067968689452073</c:v>
                </c:pt>
                <c:pt idx="5300">
                  <c:v>41.075718825079448</c:v>
                </c:pt>
                <c:pt idx="5301">
                  <c:v>41.083468960706817</c:v>
                </c:pt>
                <c:pt idx="5302">
                  <c:v>41.091219096334193</c:v>
                </c:pt>
                <c:pt idx="5303">
                  <c:v>41.098969231961568</c:v>
                </c:pt>
                <c:pt idx="5304">
                  <c:v>41.106719367588937</c:v>
                </c:pt>
                <c:pt idx="5305">
                  <c:v>41.114469503216313</c:v>
                </c:pt>
                <c:pt idx="5306">
                  <c:v>41.122219638843688</c:v>
                </c:pt>
                <c:pt idx="5307">
                  <c:v>41.129969774471064</c:v>
                </c:pt>
                <c:pt idx="5308">
                  <c:v>41.137719910098433</c:v>
                </c:pt>
                <c:pt idx="5309">
                  <c:v>41.145470045725808</c:v>
                </c:pt>
                <c:pt idx="5310">
                  <c:v>41.153220181353184</c:v>
                </c:pt>
                <c:pt idx="5311">
                  <c:v>41.160970316980553</c:v>
                </c:pt>
                <c:pt idx="5312">
                  <c:v>41.168720452607928</c:v>
                </c:pt>
                <c:pt idx="5313">
                  <c:v>41.176470588235304</c:v>
                </c:pt>
                <c:pt idx="5314">
                  <c:v>41.184220723862673</c:v>
                </c:pt>
                <c:pt idx="5315">
                  <c:v>41.191970859490048</c:v>
                </c:pt>
                <c:pt idx="5316">
                  <c:v>41.199720995117424</c:v>
                </c:pt>
                <c:pt idx="5317">
                  <c:v>41.207471130744793</c:v>
                </c:pt>
                <c:pt idx="5318">
                  <c:v>41.215221266372168</c:v>
                </c:pt>
                <c:pt idx="5319">
                  <c:v>41.222971401999544</c:v>
                </c:pt>
                <c:pt idx="5320">
                  <c:v>41.230721537626913</c:v>
                </c:pt>
                <c:pt idx="5321">
                  <c:v>41.238471673254288</c:v>
                </c:pt>
                <c:pt idx="5322">
                  <c:v>41.246221808881664</c:v>
                </c:pt>
                <c:pt idx="5323">
                  <c:v>41.25397194450904</c:v>
                </c:pt>
                <c:pt idx="5324">
                  <c:v>41.261722080136408</c:v>
                </c:pt>
                <c:pt idx="5325">
                  <c:v>41.269472215763784</c:v>
                </c:pt>
                <c:pt idx="5326">
                  <c:v>41.27722235139116</c:v>
                </c:pt>
                <c:pt idx="5327">
                  <c:v>41.284972487018528</c:v>
                </c:pt>
                <c:pt idx="5328">
                  <c:v>41.292722622645904</c:v>
                </c:pt>
                <c:pt idx="5329">
                  <c:v>41.30047275827328</c:v>
                </c:pt>
                <c:pt idx="5330">
                  <c:v>41.308222893900648</c:v>
                </c:pt>
                <c:pt idx="5331">
                  <c:v>41.315973029528024</c:v>
                </c:pt>
                <c:pt idx="5332">
                  <c:v>41.3237231651554</c:v>
                </c:pt>
                <c:pt idx="5333">
                  <c:v>41.331473300782768</c:v>
                </c:pt>
                <c:pt idx="5334">
                  <c:v>41.339223436410144</c:v>
                </c:pt>
                <c:pt idx="5335">
                  <c:v>41.34697357203752</c:v>
                </c:pt>
                <c:pt idx="5336">
                  <c:v>41.354723707664888</c:v>
                </c:pt>
                <c:pt idx="5337">
                  <c:v>41.362473843292264</c:v>
                </c:pt>
                <c:pt idx="5338">
                  <c:v>41.37022397891964</c:v>
                </c:pt>
                <c:pt idx="5339">
                  <c:v>41.377974114547015</c:v>
                </c:pt>
                <c:pt idx="5340">
                  <c:v>41.385724250174384</c:v>
                </c:pt>
                <c:pt idx="5341">
                  <c:v>41.39347438580176</c:v>
                </c:pt>
                <c:pt idx="5342">
                  <c:v>41.401224521429135</c:v>
                </c:pt>
                <c:pt idx="5343">
                  <c:v>41.408974657056504</c:v>
                </c:pt>
                <c:pt idx="5344">
                  <c:v>41.41672479268388</c:v>
                </c:pt>
                <c:pt idx="5345">
                  <c:v>41.424474928311255</c:v>
                </c:pt>
                <c:pt idx="5346">
                  <c:v>41.432225063938624</c:v>
                </c:pt>
                <c:pt idx="5347">
                  <c:v>41.439975199566</c:v>
                </c:pt>
                <c:pt idx="5348">
                  <c:v>41.447725335193375</c:v>
                </c:pt>
                <c:pt idx="5349">
                  <c:v>41.455475470820744</c:v>
                </c:pt>
                <c:pt idx="5350">
                  <c:v>41.46322560644812</c:v>
                </c:pt>
                <c:pt idx="5351">
                  <c:v>41.470975742075495</c:v>
                </c:pt>
                <c:pt idx="5352">
                  <c:v>41.478725877702864</c:v>
                </c:pt>
                <c:pt idx="5353">
                  <c:v>41.48647601333024</c:v>
                </c:pt>
                <c:pt idx="5354">
                  <c:v>41.494226148957615</c:v>
                </c:pt>
                <c:pt idx="5355">
                  <c:v>41.501976284584991</c:v>
                </c:pt>
                <c:pt idx="5356">
                  <c:v>41.50972642021236</c:v>
                </c:pt>
                <c:pt idx="5357">
                  <c:v>41.517476555839735</c:v>
                </c:pt>
                <c:pt idx="5358">
                  <c:v>41.525226691467111</c:v>
                </c:pt>
                <c:pt idx="5359">
                  <c:v>41.53297682709448</c:v>
                </c:pt>
                <c:pt idx="5360">
                  <c:v>41.540726962721855</c:v>
                </c:pt>
                <c:pt idx="5361">
                  <c:v>41.548477098349231</c:v>
                </c:pt>
                <c:pt idx="5362">
                  <c:v>41.5562272339766</c:v>
                </c:pt>
                <c:pt idx="5363">
                  <c:v>41.563977369603975</c:v>
                </c:pt>
                <c:pt idx="5364">
                  <c:v>41.571727505231351</c:v>
                </c:pt>
                <c:pt idx="5365">
                  <c:v>41.57947764085872</c:v>
                </c:pt>
                <c:pt idx="5366">
                  <c:v>41.587227776486095</c:v>
                </c:pt>
                <c:pt idx="5367">
                  <c:v>41.594977912113471</c:v>
                </c:pt>
                <c:pt idx="5368">
                  <c:v>41.60272804774084</c:v>
                </c:pt>
                <c:pt idx="5369">
                  <c:v>41.610478183368215</c:v>
                </c:pt>
                <c:pt idx="5370">
                  <c:v>41.618228318995591</c:v>
                </c:pt>
                <c:pt idx="5371">
                  <c:v>41.625978454622967</c:v>
                </c:pt>
                <c:pt idx="5372">
                  <c:v>41.633728590250335</c:v>
                </c:pt>
                <c:pt idx="5373">
                  <c:v>41.641478725877711</c:v>
                </c:pt>
                <c:pt idx="5374">
                  <c:v>41.649228861505087</c:v>
                </c:pt>
                <c:pt idx="5375">
                  <c:v>41.656978997132455</c:v>
                </c:pt>
                <c:pt idx="5376">
                  <c:v>41.664729132759831</c:v>
                </c:pt>
                <c:pt idx="5377">
                  <c:v>41.672479268387207</c:v>
                </c:pt>
                <c:pt idx="5378">
                  <c:v>41.680229404014575</c:v>
                </c:pt>
                <c:pt idx="5379">
                  <c:v>41.687979539641951</c:v>
                </c:pt>
                <c:pt idx="5380">
                  <c:v>41.695729675269327</c:v>
                </c:pt>
                <c:pt idx="5381">
                  <c:v>41.703479810896695</c:v>
                </c:pt>
                <c:pt idx="5382">
                  <c:v>41.711229946524071</c:v>
                </c:pt>
                <c:pt idx="5383">
                  <c:v>41.718980082151447</c:v>
                </c:pt>
                <c:pt idx="5384">
                  <c:v>41.726730217778815</c:v>
                </c:pt>
                <c:pt idx="5385">
                  <c:v>41.734480353406191</c:v>
                </c:pt>
                <c:pt idx="5386">
                  <c:v>41.742230489033567</c:v>
                </c:pt>
                <c:pt idx="5387">
                  <c:v>41.749980624660942</c:v>
                </c:pt>
                <c:pt idx="5388">
                  <c:v>41.757730760288311</c:v>
                </c:pt>
                <c:pt idx="5389">
                  <c:v>41.765480895915687</c:v>
                </c:pt>
                <c:pt idx="5390">
                  <c:v>41.773231031543062</c:v>
                </c:pt>
                <c:pt idx="5391">
                  <c:v>41.780981167170431</c:v>
                </c:pt>
                <c:pt idx="5392">
                  <c:v>41.788731302797807</c:v>
                </c:pt>
                <c:pt idx="5393">
                  <c:v>41.796481438425182</c:v>
                </c:pt>
                <c:pt idx="5394">
                  <c:v>41.804231574052551</c:v>
                </c:pt>
                <c:pt idx="5395">
                  <c:v>41.811981709679927</c:v>
                </c:pt>
                <c:pt idx="5396">
                  <c:v>41.819731845307302</c:v>
                </c:pt>
                <c:pt idx="5397">
                  <c:v>41.827481980934671</c:v>
                </c:pt>
                <c:pt idx="5398">
                  <c:v>41.835232116562047</c:v>
                </c:pt>
                <c:pt idx="5399">
                  <c:v>41.842982252189422</c:v>
                </c:pt>
                <c:pt idx="5400">
                  <c:v>41.850732387816791</c:v>
                </c:pt>
                <c:pt idx="5401">
                  <c:v>41.858482523444167</c:v>
                </c:pt>
                <c:pt idx="5402">
                  <c:v>41.866232659071542</c:v>
                </c:pt>
                <c:pt idx="5403">
                  <c:v>41.873982794698918</c:v>
                </c:pt>
                <c:pt idx="5404">
                  <c:v>41.881732930326287</c:v>
                </c:pt>
                <c:pt idx="5405">
                  <c:v>41.889483065953662</c:v>
                </c:pt>
                <c:pt idx="5406">
                  <c:v>41.897233201581038</c:v>
                </c:pt>
                <c:pt idx="5407">
                  <c:v>41.904983337208407</c:v>
                </c:pt>
                <c:pt idx="5408">
                  <c:v>41.912733472835782</c:v>
                </c:pt>
                <c:pt idx="5409">
                  <c:v>41.920483608463158</c:v>
                </c:pt>
                <c:pt idx="5410">
                  <c:v>41.928233744090527</c:v>
                </c:pt>
                <c:pt idx="5411">
                  <c:v>41.935983879717902</c:v>
                </c:pt>
                <c:pt idx="5412">
                  <c:v>41.943734015345278</c:v>
                </c:pt>
                <c:pt idx="5413">
                  <c:v>41.951484150972647</c:v>
                </c:pt>
                <c:pt idx="5414">
                  <c:v>41.959234286600022</c:v>
                </c:pt>
                <c:pt idx="5415">
                  <c:v>41.966984422227398</c:v>
                </c:pt>
                <c:pt idx="5416">
                  <c:v>41.974734557854767</c:v>
                </c:pt>
                <c:pt idx="5417">
                  <c:v>41.982484693482142</c:v>
                </c:pt>
                <c:pt idx="5418">
                  <c:v>41.990234829109518</c:v>
                </c:pt>
                <c:pt idx="5419">
                  <c:v>41.997984964736894</c:v>
                </c:pt>
                <c:pt idx="5420">
                  <c:v>42.005735100364262</c:v>
                </c:pt>
                <c:pt idx="5421">
                  <c:v>42.013485235991638</c:v>
                </c:pt>
                <c:pt idx="5422">
                  <c:v>42.021235371619014</c:v>
                </c:pt>
                <c:pt idx="5423">
                  <c:v>42.028985507246382</c:v>
                </c:pt>
                <c:pt idx="5424">
                  <c:v>42.036735642873758</c:v>
                </c:pt>
                <c:pt idx="5425">
                  <c:v>42.044485778501134</c:v>
                </c:pt>
                <c:pt idx="5426">
                  <c:v>42.052235914128502</c:v>
                </c:pt>
                <c:pt idx="5427">
                  <c:v>42.059986049755878</c:v>
                </c:pt>
                <c:pt idx="5428">
                  <c:v>42.067736185383254</c:v>
                </c:pt>
                <c:pt idx="5429">
                  <c:v>42.075486321010622</c:v>
                </c:pt>
                <c:pt idx="5430">
                  <c:v>42.083236456637998</c:v>
                </c:pt>
                <c:pt idx="5431">
                  <c:v>42.090986592265374</c:v>
                </c:pt>
                <c:pt idx="5432">
                  <c:v>42.098736727892742</c:v>
                </c:pt>
                <c:pt idx="5433">
                  <c:v>42.106486863520118</c:v>
                </c:pt>
                <c:pt idx="5434">
                  <c:v>42.114236999147494</c:v>
                </c:pt>
                <c:pt idx="5435">
                  <c:v>42.121987134774869</c:v>
                </c:pt>
                <c:pt idx="5436">
                  <c:v>42.129737270402238</c:v>
                </c:pt>
                <c:pt idx="5437">
                  <c:v>42.137487406029614</c:v>
                </c:pt>
                <c:pt idx="5438">
                  <c:v>42.145237541656989</c:v>
                </c:pt>
                <c:pt idx="5439">
                  <c:v>42.152987677284358</c:v>
                </c:pt>
                <c:pt idx="5440">
                  <c:v>42.160737812911734</c:v>
                </c:pt>
                <c:pt idx="5441">
                  <c:v>42.168487948539109</c:v>
                </c:pt>
                <c:pt idx="5442">
                  <c:v>42.176238084166478</c:v>
                </c:pt>
                <c:pt idx="5443">
                  <c:v>42.183988219793854</c:v>
                </c:pt>
                <c:pt idx="5444">
                  <c:v>42.191738355421229</c:v>
                </c:pt>
                <c:pt idx="5445">
                  <c:v>42.199488491048598</c:v>
                </c:pt>
                <c:pt idx="5446">
                  <c:v>42.207238626675974</c:v>
                </c:pt>
                <c:pt idx="5447">
                  <c:v>42.214988762303349</c:v>
                </c:pt>
                <c:pt idx="5448">
                  <c:v>42.222738897930718</c:v>
                </c:pt>
                <c:pt idx="5449">
                  <c:v>42.230489033558094</c:v>
                </c:pt>
                <c:pt idx="5450">
                  <c:v>42.238239169185469</c:v>
                </c:pt>
                <c:pt idx="5451">
                  <c:v>42.245989304812845</c:v>
                </c:pt>
                <c:pt idx="5452">
                  <c:v>42.253739440440214</c:v>
                </c:pt>
                <c:pt idx="5453">
                  <c:v>42.261489576067589</c:v>
                </c:pt>
                <c:pt idx="5454">
                  <c:v>42.269239711694965</c:v>
                </c:pt>
                <c:pt idx="5455">
                  <c:v>42.276989847322334</c:v>
                </c:pt>
                <c:pt idx="5456">
                  <c:v>42.284739982949709</c:v>
                </c:pt>
                <c:pt idx="5457">
                  <c:v>42.292490118577085</c:v>
                </c:pt>
                <c:pt idx="5458">
                  <c:v>42.300240254204454</c:v>
                </c:pt>
                <c:pt idx="5459">
                  <c:v>42.307990389831829</c:v>
                </c:pt>
                <c:pt idx="5460">
                  <c:v>42.315740525459205</c:v>
                </c:pt>
                <c:pt idx="5461">
                  <c:v>42.323490661086574</c:v>
                </c:pt>
                <c:pt idx="5462">
                  <c:v>42.331240796713949</c:v>
                </c:pt>
                <c:pt idx="5463">
                  <c:v>42.338990932341325</c:v>
                </c:pt>
                <c:pt idx="5464">
                  <c:v>42.346741067968701</c:v>
                </c:pt>
                <c:pt idx="5465">
                  <c:v>42.354491203596069</c:v>
                </c:pt>
                <c:pt idx="5466">
                  <c:v>42.362241339223445</c:v>
                </c:pt>
                <c:pt idx="5467">
                  <c:v>42.369991474850821</c:v>
                </c:pt>
                <c:pt idx="5468">
                  <c:v>42.377741610478189</c:v>
                </c:pt>
                <c:pt idx="5469">
                  <c:v>42.385491746105565</c:v>
                </c:pt>
                <c:pt idx="5470">
                  <c:v>42.393241881732941</c:v>
                </c:pt>
                <c:pt idx="5471">
                  <c:v>42.400992017360309</c:v>
                </c:pt>
                <c:pt idx="5472">
                  <c:v>42.408742152987685</c:v>
                </c:pt>
                <c:pt idx="5473">
                  <c:v>42.416492288615061</c:v>
                </c:pt>
                <c:pt idx="5474">
                  <c:v>42.424242424242429</c:v>
                </c:pt>
                <c:pt idx="5475">
                  <c:v>42.431992559869805</c:v>
                </c:pt>
                <c:pt idx="5476">
                  <c:v>42.439742695497181</c:v>
                </c:pt>
                <c:pt idx="5477">
                  <c:v>42.447492831124549</c:v>
                </c:pt>
                <c:pt idx="5478">
                  <c:v>42.455242966751925</c:v>
                </c:pt>
                <c:pt idx="5479">
                  <c:v>42.462993102379301</c:v>
                </c:pt>
                <c:pt idx="5480">
                  <c:v>42.470743238006676</c:v>
                </c:pt>
                <c:pt idx="5481">
                  <c:v>42.478493373634045</c:v>
                </c:pt>
                <c:pt idx="5482">
                  <c:v>42.486243509261421</c:v>
                </c:pt>
                <c:pt idx="5483">
                  <c:v>42.493993644888796</c:v>
                </c:pt>
                <c:pt idx="5484">
                  <c:v>42.501743780516165</c:v>
                </c:pt>
                <c:pt idx="5485">
                  <c:v>42.509493916143541</c:v>
                </c:pt>
                <c:pt idx="5486">
                  <c:v>42.517244051770916</c:v>
                </c:pt>
                <c:pt idx="5487">
                  <c:v>42.524994187398285</c:v>
                </c:pt>
                <c:pt idx="5488">
                  <c:v>42.532744323025661</c:v>
                </c:pt>
                <c:pt idx="5489">
                  <c:v>42.540494458653036</c:v>
                </c:pt>
                <c:pt idx="5490">
                  <c:v>42.548244594280405</c:v>
                </c:pt>
                <c:pt idx="5491">
                  <c:v>42.555994729907781</c:v>
                </c:pt>
                <c:pt idx="5492">
                  <c:v>42.563744865535156</c:v>
                </c:pt>
                <c:pt idx="5493">
                  <c:v>42.571495001162525</c:v>
                </c:pt>
                <c:pt idx="5494">
                  <c:v>42.579245136789901</c:v>
                </c:pt>
                <c:pt idx="5495">
                  <c:v>42.586995272417276</c:v>
                </c:pt>
                <c:pt idx="5496">
                  <c:v>42.594745408044652</c:v>
                </c:pt>
                <c:pt idx="5497">
                  <c:v>42.602495543672021</c:v>
                </c:pt>
                <c:pt idx="5498">
                  <c:v>42.610245679299396</c:v>
                </c:pt>
                <c:pt idx="5499">
                  <c:v>42.617995814926772</c:v>
                </c:pt>
                <c:pt idx="5500">
                  <c:v>42.625745950554141</c:v>
                </c:pt>
                <c:pt idx="5501">
                  <c:v>42.633496086181516</c:v>
                </c:pt>
                <c:pt idx="5502">
                  <c:v>42.641246221808892</c:v>
                </c:pt>
                <c:pt idx="5503">
                  <c:v>42.64899635743626</c:v>
                </c:pt>
                <c:pt idx="5504">
                  <c:v>42.656746493063636</c:v>
                </c:pt>
                <c:pt idx="5505">
                  <c:v>42.664496628691012</c:v>
                </c:pt>
                <c:pt idx="5506">
                  <c:v>42.67224676431838</c:v>
                </c:pt>
                <c:pt idx="5507">
                  <c:v>42.679996899945756</c:v>
                </c:pt>
                <c:pt idx="5508">
                  <c:v>42.687747035573132</c:v>
                </c:pt>
                <c:pt idx="5509">
                  <c:v>42.6954971712005</c:v>
                </c:pt>
                <c:pt idx="5510">
                  <c:v>42.703247306827876</c:v>
                </c:pt>
                <c:pt idx="5511">
                  <c:v>42.710997442455252</c:v>
                </c:pt>
                <c:pt idx="5512">
                  <c:v>42.718747578082628</c:v>
                </c:pt>
                <c:pt idx="5513">
                  <c:v>42.726497713709996</c:v>
                </c:pt>
                <c:pt idx="5514">
                  <c:v>42.734247849337372</c:v>
                </c:pt>
                <c:pt idx="5515">
                  <c:v>42.741997984964748</c:v>
                </c:pt>
                <c:pt idx="5516">
                  <c:v>42.749748120592116</c:v>
                </c:pt>
                <c:pt idx="5517">
                  <c:v>42.757498256219492</c:v>
                </c:pt>
                <c:pt idx="5518">
                  <c:v>42.765248391846868</c:v>
                </c:pt>
                <c:pt idx="5519">
                  <c:v>42.772998527474236</c:v>
                </c:pt>
                <c:pt idx="5520">
                  <c:v>42.780748663101612</c:v>
                </c:pt>
                <c:pt idx="5521">
                  <c:v>42.788498798728988</c:v>
                </c:pt>
                <c:pt idx="5522">
                  <c:v>42.796248934356356</c:v>
                </c:pt>
                <c:pt idx="5523">
                  <c:v>42.803999069983732</c:v>
                </c:pt>
                <c:pt idx="5524">
                  <c:v>42.811749205611108</c:v>
                </c:pt>
                <c:pt idx="5525">
                  <c:v>42.819499341238476</c:v>
                </c:pt>
                <c:pt idx="5526">
                  <c:v>42.827249476865852</c:v>
                </c:pt>
                <c:pt idx="5527">
                  <c:v>42.834999612493228</c:v>
                </c:pt>
                <c:pt idx="5528">
                  <c:v>42.842749748120603</c:v>
                </c:pt>
                <c:pt idx="5529">
                  <c:v>42.850499883747972</c:v>
                </c:pt>
                <c:pt idx="5530">
                  <c:v>42.858250019375348</c:v>
                </c:pt>
                <c:pt idx="5531">
                  <c:v>42.866000155002723</c:v>
                </c:pt>
                <c:pt idx="5532">
                  <c:v>42.873750290630092</c:v>
                </c:pt>
                <c:pt idx="5533">
                  <c:v>42.881500426257467</c:v>
                </c:pt>
                <c:pt idx="5534">
                  <c:v>42.889250561884843</c:v>
                </c:pt>
                <c:pt idx="5535">
                  <c:v>42.897000697512212</c:v>
                </c:pt>
                <c:pt idx="5536">
                  <c:v>42.904750833139587</c:v>
                </c:pt>
                <c:pt idx="5537">
                  <c:v>42.912500968766963</c:v>
                </c:pt>
                <c:pt idx="5538">
                  <c:v>42.920251104394332</c:v>
                </c:pt>
                <c:pt idx="5539">
                  <c:v>42.928001240021707</c:v>
                </c:pt>
                <c:pt idx="5540">
                  <c:v>42.935751375649083</c:v>
                </c:pt>
                <c:pt idx="5541">
                  <c:v>42.943501511276452</c:v>
                </c:pt>
                <c:pt idx="5542">
                  <c:v>42.951251646903827</c:v>
                </c:pt>
                <c:pt idx="5543">
                  <c:v>42.959001782531203</c:v>
                </c:pt>
                <c:pt idx="5544">
                  <c:v>42.966751918158579</c:v>
                </c:pt>
                <c:pt idx="5545">
                  <c:v>42.974502053785947</c:v>
                </c:pt>
                <c:pt idx="5546">
                  <c:v>42.982252189413323</c:v>
                </c:pt>
                <c:pt idx="5547">
                  <c:v>42.990002325040699</c:v>
                </c:pt>
                <c:pt idx="5548">
                  <c:v>42.997752460668067</c:v>
                </c:pt>
                <c:pt idx="5549">
                  <c:v>43.005502596295443</c:v>
                </c:pt>
                <c:pt idx="5550">
                  <c:v>43.013252731922819</c:v>
                </c:pt>
                <c:pt idx="5551">
                  <c:v>43.021002867550187</c:v>
                </c:pt>
                <c:pt idx="5552">
                  <c:v>43.028753003177563</c:v>
                </c:pt>
                <c:pt idx="5553">
                  <c:v>43.036503138804939</c:v>
                </c:pt>
                <c:pt idx="5554">
                  <c:v>43.044253274432307</c:v>
                </c:pt>
                <c:pt idx="5555">
                  <c:v>43.052003410059683</c:v>
                </c:pt>
                <c:pt idx="5556">
                  <c:v>43.059753545687059</c:v>
                </c:pt>
                <c:pt idx="5557">
                  <c:v>43.067503681314427</c:v>
                </c:pt>
                <c:pt idx="5558">
                  <c:v>43.075253816941803</c:v>
                </c:pt>
                <c:pt idx="5559">
                  <c:v>43.083003952569179</c:v>
                </c:pt>
                <c:pt idx="5560">
                  <c:v>43.090754088196555</c:v>
                </c:pt>
                <c:pt idx="5561">
                  <c:v>43.098504223823923</c:v>
                </c:pt>
                <c:pt idx="5562">
                  <c:v>43.106254359451299</c:v>
                </c:pt>
                <c:pt idx="5563">
                  <c:v>43.114004495078674</c:v>
                </c:pt>
                <c:pt idx="5564">
                  <c:v>43.121754630706043</c:v>
                </c:pt>
                <c:pt idx="5565">
                  <c:v>43.129504766333419</c:v>
                </c:pt>
                <c:pt idx="5566">
                  <c:v>43.137254901960794</c:v>
                </c:pt>
                <c:pt idx="5567">
                  <c:v>43.145005037588163</c:v>
                </c:pt>
                <c:pt idx="5568">
                  <c:v>43.152755173215539</c:v>
                </c:pt>
                <c:pt idx="5569">
                  <c:v>43.160505308842914</c:v>
                </c:pt>
                <c:pt idx="5570">
                  <c:v>43.168255444470283</c:v>
                </c:pt>
                <c:pt idx="5571">
                  <c:v>43.176005580097659</c:v>
                </c:pt>
                <c:pt idx="5572">
                  <c:v>43.183755715725034</c:v>
                </c:pt>
                <c:pt idx="5573">
                  <c:v>43.191505851352403</c:v>
                </c:pt>
                <c:pt idx="5574">
                  <c:v>43.199255986979779</c:v>
                </c:pt>
                <c:pt idx="5575">
                  <c:v>43.207006122607154</c:v>
                </c:pt>
                <c:pt idx="5576">
                  <c:v>43.21475625823453</c:v>
                </c:pt>
                <c:pt idx="5577">
                  <c:v>43.222506393861899</c:v>
                </c:pt>
                <c:pt idx="5578">
                  <c:v>43.230256529489274</c:v>
                </c:pt>
                <c:pt idx="5579">
                  <c:v>43.23800666511665</c:v>
                </c:pt>
                <c:pt idx="5580">
                  <c:v>43.245756800744019</c:v>
                </c:pt>
                <c:pt idx="5581">
                  <c:v>43.253506936371394</c:v>
                </c:pt>
                <c:pt idx="5582">
                  <c:v>43.26125707199877</c:v>
                </c:pt>
                <c:pt idx="5583">
                  <c:v>43.269007207626139</c:v>
                </c:pt>
                <c:pt idx="5584">
                  <c:v>43.276757343253514</c:v>
                </c:pt>
                <c:pt idx="5585">
                  <c:v>43.28450747888089</c:v>
                </c:pt>
                <c:pt idx="5586">
                  <c:v>43.292257614508259</c:v>
                </c:pt>
                <c:pt idx="5587">
                  <c:v>43.300007750135634</c:v>
                </c:pt>
                <c:pt idx="5588">
                  <c:v>43.30775788576301</c:v>
                </c:pt>
                <c:pt idx="5589">
                  <c:v>43.315508021390379</c:v>
                </c:pt>
                <c:pt idx="5590">
                  <c:v>43.323258157017754</c:v>
                </c:pt>
                <c:pt idx="5591">
                  <c:v>43.33100829264513</c:v>
                </c:pt>
                <c:pt idx="5592">
                  <c:v>43.338758428272506</c:v>
                </c:pt>
                <c:pt idx="5593">
                  <c:v>43.346508563899874</c:v>
                </c:pt>
                <c:pt idx="5594">
                  <c:v>43.35425869952725</c:v>
                </c:pt>
                <c:pt idx="5595">
                  <c:v>43.362008835154626</c:v>
                </c:pt>
                <c:pt idx="5596">
                  <c:v>43.369758970781994</c:v>
                </c:pt>
                <c:pt idx="5597">
                  <c:v>43.37750910640937</c:v>
                </c:pt>
                <c:pt idx="5598">
                  <c:v>43.385259242036746</c:v>
                </c:pt>
                <c:pt idx="5599">
                  <c:v>43.393009377664114</c:v>
                </c:pt>
                <c:pt idx="5600">
                  <c:v>43.40075951329149</c:v>
                </c:pt>
                <c:pt idx="5601">
                  <c:v>43.408509648918866</c:v>
                </c:pt>
                <c:pt idx="5602">
                  <c:v>43.416259784546234</c:v>
                </c:pt>
                <c:pt idx="5603">
                  <c:v>43.42400992017361</c:v>
                </c:pt>
                <c:pt idx="5604">
                  <c:v>43.431760055800986</c:v>
                </c:pt>
                <c:pt idx="5605">
                  <c:v>43.439510191428354</c:v>
                </c:pt>
                <c:pt idx="5606">
                  <c:v>43.44726032705573</c:v>
                </c:pt>
                <c:pt idx="5607">
                  <c:v>43.455010462683106</c:v>
                </c:pt>
                <c:pt idx="5608">
                  <c:v>43.462760598310481</c:v>
                </c:pt>
                <c:pt idx="5609">
                  <c:v>43.47051073393785</c:v>
                </c:pt>
                <c:pt idx="5610">
                  <c:v>43.478260869565226</c:v>
                </c:pt>
                <c:pt idx="5611">
                  <c:v>43.486011005192601</c:v>
                </c:pt>
                <c:pt idx="5612">
                  <c:v>43.49376114081997</c:v>
                </c:pt>
                <c:pt idx="5613">
                  <c:v>43.501511276447346</c:v>
                </c:pt>
                <c:pt idx="5614">
                  <c:v>43.509261412074721</c:v>
                </c:pt>
                <c:pt idx="5615">
                  <c:v>43.51701154770209</c:v>
                </c:pt>
                <c:pt idx="5616">
                  <c:v>43.524761683329466</c:v>
                </c:pt>
                <c:pt idx="5617">
                  <c:v>43.532511818956841</c:v>
                </c:pt>
                <c:pt idx="5618">
                  <c:v>43.54026195458421</c:v>
                </c:pt>
                <c:pt idx="5619">
                  <c:v>43.548012090211586</c:v>
                </c:pt>
                <c:pt idx="5620">
                  <c:v>43.555762225838961</c:v>
                </c:pt>
                <c:pt idx="5621">
                  <c:v>43.56351236146633</c:v>
                </c:pt>
                <c:pt idx="5622">
                  <c:v>43.571262497093706</c:v>
                </c:pt>
                <c:pt idx="5623">
                  <c:v>43.579012632721081</c:v>
                </c:pt>
                <c:pt idx="5624">
                  <c:v>43.586762768348457</c:v>
                </c:pt>
                <c:pt idx="5625">
                  <c:v>43.594512903975826</c:v>
                </c:pt>
                <c:pt idx="5626">
                  <c:v>43.602263039603201</c:v>
                </c:pt>
                <c:pt idx="5627">
                  <c:v>43.610013175230577</c:v>
                </c:pt>
                <c:pt idx="5628">
                  <c:v>43.617763310857946</c:v>
                </c:pt>
                <c:pt idx="5629">
                  <c:v>43.625513446485321</c:v>
                </c:pt>
                <c:pt idx="5630">
                  <c:v>43.633263582112697</c:v>
                </c:pt>
                <c:pt idx="5631">
                  <c:v>43.641013717740066</c:v>
                </c:pt>
                <c:pt idx="5632">
                  <c:v>43.648763853367441</c:v>
                </c:pt>
                <c:pt idx="5633">
                  <c:v>43.656513988994817</c:v>
                </c:pt>
                <c:pt idx="5634">
                  <c:v>43.664264124622186</c:v>
                </c:pt>
                <c:pt idx="5635">
                  <c:v>43.672014260249561</c:v>
                </c:pt>
                <c:pt idx="5636">
                  <c:v>43.679764395876937</c:v>
                </c:pt>
                <c:pt idx="5637">
                  <c:v>43.687514531504313</c:v>
                </c:pt>
                <c:pt idx="5638">
                  <c:v>43.695264667131681</c:v>
                </c:pt>
                <c:pt idx="5639">
                  <c:v>43.703014802759057</c:v>
                </c:pt>
                <c:pt idx="5640">
                  <c:v>43.710764938386433</c:v>
                </c:pt>
                <c:pt idx="5641">
                  <c:v>43.718515074013801</c:v>
                </c:pt>
                <c:pt idx="5642">
                  <c:v>43.726265209641177</c:v>
                </c:pt>
                <c:pt idx="5643">
                  <c:v>43.734015345268553</c:v>
                </c:pt>
                <c:pt idx="5644">
                  <c:v>43.741765480895921</c:v>
                </c:pt>
                <c:pt idx="5645">
                  <c:v>43.749515616523297</c:v>
                </c:pt>
                <c:pt idx="5646">
                  <c:v>43.757265752150673</c:v>
                </c:pt>
                <c:pt idx="5647">
                  <c:v>43.765015887778041</c:v>
                </c:pt>
                <c:pt idx="5648">
                  <c:v>43.772766023405417</c:v>
                </c:pt>
                <c:pt idx="5649">
                  <c:v>43.780516159032793</c:v>
                </c:pt>
                <c:pt idx="5650">
                  <c:v>43.788266294660161</c:v>
                </c:pt>
                <c:pt idx="5651">
                  <c:v>43.796016430287537</c:v>
                </c:pt>
                <c:pt idx="5652">
                  <c:v>43.803766565914913</c:v>
                </c:pt>
                <c:pt idx="5653">
                  <c:v>43.811516701542288</c:v>
                </c:pt>
                <c:pt idx="5654">
                  <c:v>43.819266837169657</c:v>
                </c:pt>
                <c:pt idx="5655">
                  <c:v>43.827016972797033</c:v>
                </c:pt>
                <c:pt idx="5656">
                  <c:v>43.834767108424408</c:v>
                </c:pt>
                <c:pt idx="5657">
                  <c:v>43.842517244051777</c:v>
                </c:pt>
                <c:pt idx="5658">
                  <c:v>43.850267379679153</c:v>
                </c:pt>
                <c:pt idx="5659">
                  <c:v>43.858017515306528</c:v>
                </c:pt>
                <c:pt idx="5660">
                  <c:v>43.865767650933897</c:v>
                </c:pt>
                <c:pt idx="5661">
                  <c:v>43.873517786561273</c:v>
                </c:pt>
                <c:pt idx="5662">
                  <c:v>43.881267922188648</c:v>
                </c:pt>
                <c:pt idx="5663">
                  <c:v>43.889018057816017</c:v>
                </c:pt>
                <c:pt idx="5664">
                  <c:v>43.896768193443393</c:v>
                </c:pt>
                <c:pt idx="5665">
                  <c:v>43.904518329070768</c:v>
                </c:pt>
                <c:pt idx="5666">
                  <c:v>43.912268464698137</c:v>
                </c:pt>
                <c:pt idx="5667">
                  <c:v>43.920018600325513</c:v>
                </c:pt>
                <c:pt idx="5668">
                  <c:v>43.927768735952888</c:v>
                </c:pt>
                <c:pt idx="5669">
                  <c:v>43.935518871580264</c:v>
                </c:pt>
                <c:pt idx="5670">
                  <c:v>43.943269007207633</c:v>
                </c:pt>
                <c:pt idx="5671">
                  <c:v>43.951019142835008</c:v>
                </c:pt>
                <c:pt idx="5672">
                  <c:v>43.958769278462384</c:v>
                </c:pt>
                <c:pt idx="5673">
                  <c:v>43.966519414089753</c:v>
                </c:pt>
                <c:pt idx="5674">
                  <c:v>43.974269549717128</c:v>
                </c:pt>
                <c:pt idx="5675">
                  <c:v>43.982019685344504</c:v>
                </c:pt>
                <c:pt idx="5676">
                  <c:v>43.989769820971873</c:v>
                </c:pt>
                <c:pt idx="5677">
                  <c:v>43.997519956599248</c:v>
                </c:pt>
                <c:pt idx="5678">
                  <c:v>44.005270092226624</c:v>
                </c:pt>
                <c:pt idx="5679">
                  <c:v>44.013020227853993</c:v>
                </c:pt>
                <c:pt idx="5680">
                  <c:v>44.020770363481368</c:v>
                </c:pt>
                <c:pt idx="5681">
                  <c:v>44.028520499108744</c:v>
                </c:pt>
                <c:pt idx="5682">
                  <c:v>44.036270634736113</c:v>
                </c:pt>
                <c:pt idx="5683">
                  <c:v>44.044020770363488</c:v>
                </c:pt>
                <c:pt idx="5684">
                  <c:v>44.051770905990864</c:v>
                </c:pt>
                <c:pt idx="5685">
                  <c:v>44.05952104161824</c:v>
                </c:pt>
                <c:pt idx="5686">
                  <c:v>44.067271177245608</c:v>
                </c:pt>
                <c:pt idx="5687">
                  <c:v>44.075021312872984</c:v>
                </c:pt>
                <c:pt idx="5688">
                  <c:v>44.08277144850036</c:v>
                </c:pt>
                <c:pt idx="5689">
                  <c:v>44.090521584127728</c:v>
                </c:pt>
                <c:pt idx="5690">
                  <c:v>44.098271719755104</c:v>
                </c:pt>
                <c:pt idx="5691">
                  <c:v>44.10602185538248</c:v>
                </c:pt>
                <c:pt idx="5692">
                  <c:v>44.113771991009848</c:v>
                </c:pt>
                <c:pt idx="5693">
                  <c:v>44.121522126637224</c:v>
                </c:pt>
                <c:pt idx="5694">
                  <c:v>44.1292722622646</c:v>
                </c:pt>
                <c:pt idx="5695">
                  <c:v>44.137022397891968</c:v>
                </c:pt>
                <c:pt idx="5696">
                  <c:v>44.144772533519344</c:v>
                </c:pt>
                <c:pt idx="5697">
                  <c:v>44.15252266914672</c:v>
                </c:pt>
                <c:pt idx="5698">
                  <c:v>44.160272804774088</c:v>
                </c:pt>
                <c:pt idx="5699">
                  <c:v>44.168022940401464</c:v>
                </c:pt>
                <c:pt idx="5700">
                  <c:v>44.17577307602884</c:v>
                </c:pt>
                <c:pt idx="5701">
                  <c:v>44.183523211656215</c:v>
                </c:pt>
                <c:pt idx="5702">
                  <c:v>44.191273347283584</c:v>
                </c:pt>
                <c:pt idx="5703">
                  <c:v>44.19902348291096</c:v>
                </c:pt>
                <c:pt idx="5704">
                  <c:v>44.206773618538335</c:v>
                </c:pt>
                <c:pt idx="5705">
                  <c:v>44.214523754165704</c:v>
                </c:pt>
                <c:pt idx="5706">
                  <c:v>44.22227388979308</c:v>
                </c:pt>
                <c:pt idx="5707">
                  <c:v>44.230024025420455</c:v>
                </c:pt>
                <c:pt idx="5708">
                  <c:v>44.237774161047824</c:v>
                </c:pt>
                <c:pt idx="5709">
                  <c:v>44.2455242966752</c:v>
                </c:pt>
                <c:pt idx="5710">
                  <c:v>44.253274432302575</c:v>
                </c:pt>
                <c:pt idx="5711">
                  <c:v>44.261024567929944</c:v>
                </c:pt>
                <c:pt idx="5712">
                  <c:v>44.26877470355732</c:v>
                </c:pt>
                <c:pt idx="5713">
                  <c:v>44.276524839184695</c:v>
                </c:pt>
                <c:pt idx="5714">
                  <c:v>44.284274974812064</c:v>
                </c:pt>
                <c:pt idx="5715">
                  <c:v>44.29202511043944</c:v>
                </c:pt>
                <c:pt idx="5716">
                  <c:v>44.299775246066815</c:v>
                </c:pt>
                <c:pt idx="5717">
                  <c:v>44.307525381694191</c:v>
                </c:pt>
                <c:pt idx="5718">
                  <c:v>44.31527551732156</c:v>
                </c:pt>
                <c:pt idx="5719">
                  <c:v>44.323025652948935</c:v>
                </c:pt>
                <c:pt idx="5720">
                  <c:v>44.330775788576311</c:v>
                </c:pt>
                <c:pt idx="5721">
                  <c:v>44.33852592420368</c:v>
                </c:pt>
                <c:pt idx="5722">
                  <c:v>44.346276059831055</c:v>
                </c:pt>
                <c:pt idx="5723">
                  <c:v>44.354026195458431</c:v>
                </c:pt>
                <c:pt idx="5724">
                  <c:v>44.3617763310858</c:v>
                </c:pt>
                <c:pt idx="5725">
                  <c:v>44.369526466713175</c:v>
                </c:pt>
                <c:pt idx="5726">
                  <c:v>44.377276602340551</c:v>
                </c:pt>
                <c:pt idx="5727">
                  <c:v>44.38502673796792</c:v>
                </c:pt>
                <c:pt idx="5728">
                  <c:v>44.392776873595295</c:v>
                </c:pt>
                <c:pt idx="5729">
                  <c:v>44.400527009222671</c:v>
                </c:pt>
                <c:pt idx="5730">
                  <c:v>44.40827714485004</c:v>
                </c:pt>
                <c:pt idx="5731">
                  <c:v>44.416027280477415</c:v>
                </c:pt>
                <c:pt idx="5732">
                  <c:v>44.423777416104791</c:v>
                </c:pt>
                <c:pt idx="5733">
                  <c:v>44.431527551732167</c:v>
                </c:pt>
                <c:pt idx="5734">
                  <c:v>44.439277687359535</c:v>
                </c:pt>
                <c:pt idx="5735">
                  <c:v>44.447027822986911</c:v>
                </c:pt>
                <c:pt idx="5736">
                  <c:v>44.454777958614287</c:v>
                </c:pt>
                <c:pt idx="5737">
                  <c:v>44.462528094241655</c:v>
                </c:pt>
                <c:pt idx="5738">
                  <c:v>44.470278229869031</c:v>
                </c:pt>
                <c:pt idx="5739">
                  <c:v>44.478028365496407</c:v>
                </c:pt>
                <c:pt idx="5740">
                  <c:v>44.485778501123775</c:v>
                </c:pt>
                <c:pt idx="5741">
                  <c:v>44.493528636751151</c:v>
                </c:pt>
                <c:pt idx="5742">
                  <c:v>44.501278772378527</c:v>
                </c:pt>
                <c:pt idx="5743">
                  <c:v>44.509028908005895</c:v>
                </c:pt>
                <c:pt idx="5744">
                  <c:v>44.516779043633271</c:v>
                </c:pt>
                <c:pt idx="5745">
                  <c:v>44.524529179260647</c:v>
                </c:pt>
                <c:pt idx="5746">
                  <c:v>44.532279314888015</c:v>
                </c:pt>
                <c:pt idx="5747">
                  <c:v>44.540029450515391</c:v>
                </c:pt>
                <c:pt idx="5748">
                  <c:v>44.547779586142767</c:v>
                </c:pt>
                <c:pt idx="5749">
                  <c:v>44.555529721770142</c:v>
                </c:pt>
                <c:pt idx="5750">
                  <c:v>44.563279857397511</c:v>
                </c:pt>
                <c:pt idx="5751">
                  <c:v>44.571029993024887</c:v>
                </c:pt>
                <c:pt idx="5752">
                  <c:v>44.578780128652262</c:v>
                </c:pt>
                <c:pt idx="5753">
                  <c:v>44.586530264279631</c:v>
                </c:pt>
                <c:pt idx="5754">
                  <c:v>44.594280399907007</c:v>
                </c:pt>
                <c:pt idx="5755">
                  <c:v>44.602030535534382</c:v>
                </c:pt>
                <c:pt idx="5756">
                  <c:v>44.609780671161751</c:v>
                </c:pt>
                <c:pt idx="5757">
                  <c:v>44.617530806789127</c:v>
                </c:pt>
                <c:pt idx="5758">
                  <c:v>44.625280942416502</c:v>
                </c:pt>
                <c:pt idx="5759">
                  <c:v>44.633031078043871</c:v>
                </c:pt>
                <c:pt idx="5760">
                  <c:v>44.640781213671247</c:v>
                </c:pt>
                <c:pt idx="5761">
                  <c:v>44.648531349298622</c:v>
                </c:pt>
                <c:pt idx="5762">
                  <c:v>44.656281484925991</c:v>
                </c:pt>
                <c:pt idx="5763">
                  <c:v>44.664031620553367</c:v>
                </c:pt>
                <c:pt idx="5764">
                  <c:v>44.671781756180742</c:v>
                </c:pt>
                <c:pt idx="5765">
                  <c:v>44.679531891808118</c:v>
                </c:pt>
                <c:pt idx="5766">
                  <c:v>44.687282027435486</c:v>
                </c:pt>
                <c:pt idx="5767">
                  <c:v>44.695032163062862</c:v>
                </c:pt>
                <c:pt idx="5768">
                  <c:v>44.702782298690238</c:v>
                </c:pt>
                <c:pt idx="5769">
                  <c:v>44.710532434317606</c:v>
                </c:pt>
                <c:pt idx="5770">
                  <c:v>44.718282569944982</c:v>
                </c:pt>
                <c:pt idx="5771">
                  <c:v>44.726032705572358</c:v>
                </c:pt>
                <c:pt idx="5772">
                  <c:v>44.733782841199726</c:v>
                </c:pt>
                <c:pt idx="5773">
                  <c:v>44.741532976827102</c:v>
                </c:pt>
                <c:pt idx="5774">
                  <c:v>44.749283112454478</c:v>
                </c:pt>
                <c:pt idx="5775">
                  <c:v>44.757033248081846</c:v>
                </c:pt>
                <c:pt idx="5776">
                  <c:v>44.764783383709222</c:v>
                </c:pt>
                <c:pt idx="5777">
                  <c:v>44.772533519336598</c:v>
                </c:pt>
                <c:pt idx="5778">
                  <c:v>44.780283654963966</c:v>
                </c:pt>
                <c:pt idx="5779">
                  <c:v>44.788033790591342</c:v>
                </c:pt>
                <c:pt idx="5780">
                  <c:v>44.795783926218718</c:v>
                </c:pt>
                <c:pt idx="5781">
                  <c:v>44.803534061846094</c:v>
                </c:pt>
                <c:pt idx="5782">
                  <c:v>44.811284197473462</c:v>
                </c:pt>
                <c:pt idx="5783">
                  <c:v>44.819034333100838</c:v>
                </c:pt>
                <c:pt idx="5784">
                  <c:v>44.826784468728214</c:v>
                </c:pt>
                <c:pt idx="5785">
                  <c:v>44.834534604355582</c:v>
                </c:pt>
                <c:pt idx="5786">
                  <c:v>44.842284739982958</c:v>
                </c:pt>
                <c:pt idx="5787">
                  <c:v>44.850034875610334</c:v>
                </c:pt>
                <c:pt idx="5788">
                  <c:v>44.857785011237702</c:v>
                </c:pt>
                <c:pt idx="5789">
                  <c:v>44.865535146865078</c:v>
                </c:pt>
                <c:pt idx="5790">
                  <c:v>44.873285282492454</c:v>
                </c:pt>
                <c:pt idx="5791">
                  <c:v>44.881035418119822</c:v>
                </c:pt>
                <c:pt idx="5792">
                  <c:v>44.888785553747198</c:v>
                </c:pt>
                <c:pt idx="5793">
                  <c:v>44.896535689374574</c:v>
                </c:pt>
                <c:pt idx="5794">
                  <c:v>44.904285825001942</c:v>
                </c:pt>
                <c:pt idx="5795">
                  <c:v>44.912035960629318</c:v>
                </c:pt>
                <c:pt idx="5796">
                  <c:v>44.919786096256693</c:v>
                </c:pt>
                <c:pt idx="5797">
                  <c:v>44.927536231884069</c:v>
                </c:pt>
                <c:pt idx="5798">
                  <c:v>44.935286367511438</c:v>
                </c:pt>
                <c:pt idx="5799">
                  <c:v>44.943036503138813</c:v>
                </c:pt>
                <c:pt idx="5800">
                  <c:v>44.950786638766189</c:v>
                </c:pt>
                <c:pt idx="5801">
                  <c:v>44.958536774393558</c:v>
                </c:pt>
                <c:pt idx="5802">
                  <c:v>44.966286910020933</c:v>
                </c:pt>
                <c:pt idx="5803">
                  <c:v>44.974037045648309</c:v>
                </c:pt>
                <c:pt idx="5804">
                  <c:v>44.981787181275678</c:v>
                </c:pt>
                <c:pt idx="5805">
                  <c:v>44.989537316903053</c:v>
                </c:pt>
                <c:pt idx="5806">
                  <c:v>44.997287452530429</c:v>
                </c:pt>
                <c:pt idx="5807">
                  <c:v>45.005037588157798</c:v>
                </c:pt>
                <c:pt idx="5808">
                  <c:v>45.012787723785173</c:v>
                </c:pt>
                <c:pt idx="5809">
                  <c:v>45.020537859412549</c:v>
                </c:pt>
                <c:pt idx="5810">
                  <c:v>45.028287995039925</c:v>
                </c:pt>
                <c:pt idx="5811">
                  <c:v>45.036038130667293</c:v>
                </c:pt>
                <c:pt idx="5812">
                  <c:v>45.043788266294669</c:v>
                </c:pt>
                <c:pt idx="5813">
                  <c:v>45.051538401922045</c:v>
                </c:pt>
                <c:pt idx="5814">
                  <c:v>45.059288537549413</c:v>
                </c:pt>
                <c:pt idx="5815">
                  <c:v>45.067038673176789</c:v>
                </c:pt>
                <c:pt idx="5816">
                  <c:v>45.074788808804165</c:v>
                </c:pt>
                <c:pt idx="5817">
                  <c:v>45.082538944431533</c:v>
                </c:pt>
                <c:pt idx="5818">
                  <c:v>45.090289080058909</c:v>
                </c:pt>
                <c:pt idx="5819">
                  <c:v>45.098039215686285</c:v>
                </c:pt>
                <c:pt idx="5820">
                  <c:v>45.105789351313653</c:v>
                </c:pt>
                <c:pt idx="5821">
                  <c:v>45.113539486941029</c:v>
                </c:pt>
                <c:pt idx="5822">
                  <c:v>45.121289622568405</c:v>
                </c:pt>
                <c:pt idx="5823">
                  <c:v>45.129039758195773</c:v>
                </c:pt>
                <c:pt idx="5824">
                  <c:v>45.136789893823149</c:v>
                </c:pt>
                <c:pt idx="5825">
                  <c:v>45.144540029450525</c:v>
                </c:pt>
                <c:pt idx="5826">
                  <c:v>45.1522901650779</c:v>
                </c:pt>
                <c:pt idx="5827">
                  <c:v>45.160040300705269</c:v>
                </c:pt>
                <c:pt idx="5828">
                  <c:v>45.167790436332645</c:v>
                </c:pt>
                <c:pt idx="5829">
                  <c:v>45.17554057196002</c:v>
                </c:pt>
                <c:pt idx="5830">
                  <c:v>45.183290707587389</c:v>
                </c:pt>
                <c:pt idx="5831">
                  <c:v>45.191040843214765</c:v>
                </c:pt>
                <c:pt idx="5832">
                  <c:v>45.19879097884214</c:v>
                </c:pt>
                <c:pt idx="5833">
                  <c:v>45.206541114469509</c:v>
                </c:pt>
                <c:pt idx="5834">
                  <c:v>45.214291250096885</c:v>
                </c:pt>
                <c:pt idx="5835">
                  <c:v>45.22204138572426</c:v>
                </c:pt>
                <c:pt idx="5836">
                  <c:v>45.229791521351629</c:v>
                </c:pt>
                <c:pt idx="5837">
                  <c:v>45.237541656979005</c:v>
                </c:pt>
                <c:pt idx="5838">
                  <c:v>45.24529179260638</c:v>
                </c:pt>
                <c:pt idx="5839">
                  <c:v>45.253041928233749</c:v>
                </c:pt>
                <c:pt idx="5840">
                  <c:v>45.260792063861125</c:v>
                </c:pt>
                <c:pt idx="5841">
                  <c:v>45.2685421994885</c:v>
                </c:pt>
                <c:pt idx="5842">
                  <c:v>45.276292335115876</c:v>
                </c:pt>
                <c:pt idx="5843">
                  <c:v>45.284042470743245</c:v>
                </c:pt>
                <c:pt idx="5844">
                  <c:v>45.29179260637062</c:v>
                </c:pt>
                <c:pt idx="5845">
                  <c:v>45.299542741997996</c:v>
                </c:pt>
                <c:pt idx="5846">
                  <c:v>45.307292877625365</c:v>
                </c:pt>
                <c:pt idx="5847">
                  <c:v>45.31504301325274</c:v>
                </c:pt>
                <c:pt idx="5848">
                  <c:v>45.322793148880116</c:v>
                </c:pt>
                <c:pt idx="5849">
                  <c:v>45.330543284507485</c:v>
                </c:pt>
                <c:pt idx="5850">
                  <c:v>45.33829342013486</c:v>
                </c:pt>
                <c:pt idx="5851">
                  <c:v>45.346043555762236</c:v>
                </c:pt>
                <c:pt idx="5852">
                  <c:v>45.353793691389605</c:v>
                </c:pt>
                <c:pt idx="5853">
                  <c:v>45.36154382701698</c:v>
                </c:pt>
                <c:pt idx="5854">
                  <c:v>45.369293962644356</c:v>
                </c:pt>
                <c:pt idx="5855">
                  <c:v>45.377044098271725</c:v>
                </c:pt>
                <c:pt idx="5856">
                  <c:v>45.3847942338991</c:v>
                </c:pt>
                <c:pt idx="5857">
                  <c:v>45.392544369526476</c:v>
                </c:pt>
                <c:pt idx="5858">
                  <c:v>45.400294505153852</c:v>
                </c:pt>
                <c:pt idx="5859">
                  <c:v>45.40804464078122</c:v>
                </c:pt>
                <c:pt idx="5860">
                  <c:v>45.415794776408596</c:v>
                </c:pt>
                <c:pt idx="5861">
                  <c:v>45.423544912035972</c:v>
                </c:pt>
                <c:pt idx="5862">
                  <c:v>45.43129504766334</c:v>
                </c:pt>
                <c:pt idx="5863">
                  <c:v>45.439045183290716</c:v>
                </c:pt>
                <c:pt idx="5864">
                  <c:v>45.446795318918092</c:v>
                </c:pt>
                <c:pt idx="5865">
                  <c:v>45.45454545454546</c:v>
                </c:pt>
                <c:pt idx="5866">
                  <c:v>45.462295590172836</c:v>
                </c:pt>
                <c:pt idx="5867">
                  <c:v>45.470045725800212</c:v>
                </c:pt>
                <c:pt idx="5868">
                  <c:v>45.47779586142758</c:v>
                </c:pt>
                <c:pt idx="5869">
                  <c:v>45.485545997054956</c:v>
                </c:pt>
                <c:pt idx="5870">
                  <c:v>45.493296132682332</c:v>
                </c:pt>
                <c:pt idx="5871">
                  <c:v>45.5010462683097</c:v>
                </c:pt>
                <c:pt idx="5872">
                  <c:v>45.508796403937076</c:v>
                </c:pt>
                <c:pt idx="5873">
                  <c:v>45.516546539564452</c:v>
                </c:pt>
                <c:pt idx="5874">
                  <c:v>45.524296675191827</c:v>
                </c:pt>
                <c:pt idx="5875">
                  <c:v>45.532046810819196</c:v>
                </c:pt>
                <c:pt idx="5876">
                  <c:v>45.539796946446572</c:v>
                </c:pt>
                <c:pt idx="5877">
                  <c:v>45.547547082073947</c:v>
                </c:pt>
                <c:pt idx="5878">
                  <c:v>45.555297217701316</c:v>
                </c:pt>
                <c:pt idx="5879">
                  <c:v>45.563047353328692</c:v>
                </c:pt>
                <c:pt idx="5880">
                  <c:v>45.570797488956067</c:v>
                </c:pt>
                <c:pt idx="5881">
                  <c:v>45.578547624583436</c:v>
                </c:pt>
                <c:pt idx="5882">
                  <c:v>45.586297760210812</c:v>
                </c:pt>
                <c:pt idx="5883">
                  <c:v>45.594047895838187</c:v>
                </c:pt>
                <c:pt idx="5884">
                  <c:v>45.601798031465556</c:v>
                </c:pt>
                <c:pt idx="5885">
                  <c:v>45.609548167092932</c:v>
                </c:pt>
                <c:pt idx="5886">
                  <c:v>45.617298302720307</c:v>
                </c:pt>
                <c:pt idx="5887">
                  <c:v>45.625048438347676</c:v>
                </c:pt>
                <c:pt idx="5888">
                  <c:v>45.632798573975052</c:v>
                </c:pt>
                <c:pt idx="5889">
                  <c:v>45.640548709602427</c:v>
                </c:pt>
                <c:pt idx="5890">
                  <c:v>45.648298845229803</c:v>
                </c:pt>
                <c:pt idx="5891">
                  <c:v>45.656048980857172</c:v>
                </c:pt>
                <c:pt idx="5892">
                  <c:v>45.663799116484547</c:v>
                </c:pt>
                <c:pt idx="5893">
                  <c:v>45.671549252111923</c:v>
                </c:pt>
                <c:pt idx="5894">
                  <c:v>45.679299387739292</c:v>
                </c:pt>
                <c:pt idx="5895">
                  <c:v>45.687049523366667</c:v>
                </c:pt>
                <c:pt idx="5896">
                  <c:v>45.694799658994043</c:v>
                </c:pt>
                <c:pt idx="5897">
                  <c:v>45.702549794621412</c:v>
                </c:pt>
                <c:pt idx="5898">
                  <c:v>45.710299930248787</c:v>
                </c:pt>
                <c:pt idx="5899">
                  <c:v>45.718050065876163</c:v>
                </c:pt>
                <c:pt idx="5900">
                  <c:v>45.725800201503532</c:v>
                </c:pt>
                <c:pt idx="5901">
                  <c:v>45.733550337130907</c:v>
                </c:pt>
                <c:pt idx="5902">
                  <c:v>45.741300472758283</c:v>
                </c:pt>
                <c:pt idx="5903">
                  <c:v>45.749050608385652</c:v>
                </c:pt>
                <c:pt idx="5904">
                  <c:v>45.756800744013027</c:v>
                </c:pt>
                <c:pt idx="5905">
                  <c:v>45.764550879640403</c:v>
                </c:pt>
                <c:pt idx="5906">
                  <c:v>45.772301015267779</c:v>
                </c:pt>
                <c:pt idx="5907">
                  <c:v>45.780051150895147</c:v>
                </c:pt>
                <c:pt idx="5908">
                  <c:v>45.787801286522523</c:v>
                </c:pt>
                <c:pt idx="5909">
                  <c:v>45.795551422149899</c:v>
                </c:pt>
                <c:pt idx="5910">
                  <c:v>45.803301557777267</c:v>
                </c:pt>
                <c:pt idx="5911">
                  <c:v>45.811051693404643</c:v>
                </c:pt>
                <c:pt idx="5912">
                  <c:v>45.818801829032019</c:v>
                </c:pt>
                <c:pt idx="5913">
                  <c:v>45.826551964659387</c:v>
                </c:pt>
                <c:pt idx="5914">
                  <c:v>45.834302100286763</c:v>
                </c:pt>
                <c:pt idx="5915">
                  <c:v>45.842052235914139</c:v>
                </c:pt>
                <c:pt idx="5916">
                  <c:v>45.849802371541507</c:v>
                </c:pt>
                <c:pt idx="5917">
                  <c:v>45.857552507168883</c:v>
                </c:pt>
                <c:pt idx="5918">
                  <c:v>45.865302642796259</c:v>
                </c:pt>
                <c:pt idx="5919">
                  <c:v>45.873052778423627</c:v>
                </c:pt>
                <c:pt idx="5920">
                  <c:v>45.880802914051003</c:v>
                </c:pt>
                <c:pt idx="5921">
                  <c:v>45.888553049678379</c:v>
                </c:pt>
                <c:pt idx="5922">
                  <c:v>45.896303185305754</c:v>
                </c:pt>
                <c:pt idx="5923">
                  <c:v>45.904053320933123</c:v>
                </c:pt>
                <c:pt idx="5924">
                  <c:v>45.911803456560499</c:v>
                </c:pt>
                <c:pt idx="5925">
                  <c:v>45.919553592187874</c:v>
                </c:pt>
                <c:pt idx="5926">
                  <c:v>45.927303727815243</c:v>
                </c:pt>
                <c:pt idx="5927">
                  <c:v>45.935053863442619</c:v>
                </c:pt>
                <c:pt idx="5928">
                  <c:v>45.942803999069994</c:v>
                </c:pt>
                <c:pt idx="5929">
                  <c:v>45.950554134697363</c:v>
                </c:pt>
                <c:pt idx="5930">
                  <c:v>45.958304270324739</c:v>
                </c:pt>
                <c:pt idx="5931">
                  <c:v>45.966054405952114</c:v>
                </c:pt>
                <c:pt idx="5932">
                  <c:v>45.973804541579483</c:v>
                </c:pt>
                <c:pt idx="5933">
                  <c:v>45.981554677206859</c:v>
                </c:pt>
                <c:pt idx="5934">
                  <c:v>45.989304812834234</c:v>
                </c:pt>
                <c:pt idx="5935">
                  <c:v>45.997054948461603</c:v>
                </c:pt>
                <c:pt idx="5936">
                  <c:v>46.004805084088979</c:v>
                </c:pt>
                <c:pt idx="5937">
                  <c:v>46.012555219716354</c:v>
                </c:pt>
                <c:pt idx="5938">
                  <c:v>46.02030535534373</c:v>
                </c:pt>
                <c:pt idx="5939">
                  <c:v>46.028055490971099</c:v>
                </c:pt>
                <c:pt idx="5940">
                  <c:v>46.035805626598474</c:v>
                </c:pt>
                <c:pt idx="5941">
                  <c:v>46.04355576222585</c:v>
                </c:pt>
                <c:pt idx="5942">
                  <c:v>46.051305897853219</c:v>
                </c:pt>
                <c:pt idx="5943">
                  <c:v>46.059056033480594</c:v>
                </c:pt>
                <c:pt idx="5944">
                  <c:v>46.06680616910797</c:v>
                </c:pt>
                <c:pt idx="5945">
                  <c:v>46.074556304735339</c:v>
                </c:pt>
                <c:pt idx="5946">
                  <c:v>46.082306440362714</c:v>
                </c:pt>
                <c:pt idx="5947">
                  <c:v>46.09005657599009</c:v>
                </c:pt>
                <c:pt idx="5948">
                  <c:v>46.097806711617459</c:v>
                </c:pt>
                <c:pt idx="5949">
                  <c:v>46.105556847244834</c:v>
                </c:pt>
                <c:pt idx="5950">
                  <c:v>46.11330698287221</c:v>
                </c:pt>
                <c:pt idx="5951">
                  <c:v>46.121057118499579</c:v>
                </c:pt>
                <c:pt idx="5952">
                  <c:v>46.128807254126954</c:v>
                </c:pt>
                <c:pt idx="5953">
                  <c:v>46.13655738975433</c:v>
                </c:pt>
                <c:pt idx="5954">
                  <c:v>46.144307525381706</c:v>
                </c:pt>
                <c:pt idx="5955">
                  <c:v>46.152057661009074</c:v>
                </c:pt>
                <c:pt idx="5956">
                  <c:v>46.15980779663645</c:v>
                </c:pt>
                <c:pt idx="5957">
                  <c:v>46.167557932263826</c:v>
                </c:pt>
                <c:pt idx="5958">
                  <c:v>46.175308067891194</c:v>
                </c:pt>
                <c:pt idx="5959">
                  <c:v>46.18305820351857</c:v>
                </c:pt>
                <c:pt idx="5960">
                  <c:v>46.190808339145946</c:v>
                </c:pt>
                <c:pt idx="5961">
                  <c:v>46.198558474773314</c:v>
                </c:pt>
                <c:pt idx="5962">
                  <c:v>46.20630861040069</c:v>
                </c:pt>
                <c:pt idx="5963">
                  <c:v>46.214058746028066</c:v>
                </c:pt>
                <c:pt idx="5964">
                  <c:v>46.221808881655434</c:v>
                </c:pt>
                <c:pt idx="5965">
                  <c:v>46.22955901728281</c:v>
                </c:pt>
                <c:pt idx="5966">
                  <c:v>46.237309152910186</c:v>
                </c:pt>
                <c:pt idx="5967">
                  <c:v>46.245059288537554</c:v>
                </c:pt>
                <c:pt idx="5968">
                  <c:v>46.25280942416493</c:v>
                </c:pt>
                <c:pt idx="5969">
                  <c:v>46.260559559792306</c:v>
                </c:pt>
                <c:pt idx="5970">
                  <c:v>46.268309695419681</c:v>
                </c:pt>
                <c:pt idx="5971">
                  <c:v>46.27605983104705</c:v>
                </c:pt>
                <c:pt idx="5972">
                  <c:v>46.283809966674426</c:v>
                </c:pt>
                <c:pt idx="5973">
                  <c:v>46.291560102301801</c:v>
                </c:pt>
                <c:pt idx="5974">
                  <c:v>46.29931023792917</c:v>
                </c:pt>
                <c:pt idx="5975">
                  <c:v>46.307060373556546</c:v>
                </c:pt>
                <c:pt idx="5976">
                  <c:v>46.314810509183921</c:v>
                </c:pt>
                <c:pt idx="5977">
                  <c:v>46.32256064481129</c:v>
                </c:pt>
                <c:pt idx="5978">
                  <c:v>46.330310780438666</c:v>
                </c:pt>
                <c:pt idx="5979">
                  <c:v>46.338060916066041</c:v>
                </c:pt>
                <c:pt idx="5980">
                  <c:v>46.34581105169341</c:v>
                </c:pt>
                <c:pt idx="5981">
                  <c:v>46.353561187320786</c:v>
                </c:pt>
                <c:pt idx="5982">
                  <c:v>46.361311322948161</c:v>
                </c:pt>
                <c:pt idx="5983">
                  <c:v>46.369061458575537</c:v>
                </c:pt>
                <c:pt idx="5984">
                  <c:v>46.376811594202906</c:v>
                </c:pt>
                <c:pt idx="5985">
                  <c:v>46.384561729830281</c:v>
                </c:pt>
                <c:pt idx="5986">
                  <c:v>46.392311865457657</c:v>
                </c:pt>
                <c:pt idx="5987">
                  <c:v>46.400062001085026</c:v>
                </c:pt>
                <c:pt idx="5988">
                  <c:v>46.407812136712401</c:v>
                </c:pt>
                <c:pt idx="5989">
                  <c:v>46.415562272339777</c:v>
                </c:pt>
                <c:pt idx="5990">
                  <c:v>46.423312407967146</c:v>
                </c:pt>
                <c:pt idx="5991">
                  <c:v>46.431062543594521</c:v>
                </c:pt>
                <c:pt idx="5992">
                  <c:v>46.438812679221897</c:v>
                </c:pt>
                <c:pt idx="5993">
                  <c:v>46.446562814849266</c:v>
                </c:pt>
                <c:pt idx="5994">
                  <c:v>46.454312950476641</c:v>
                </c:pt>
                <c:pt idx="5995">
                  <c:v>46.462063086104017</c:v>
                </c:pt>
                <c:pt idx="5996">
                  <c:v>46.469813221731386</c:v>
                </c:pt>
                <c:pt idx="5997">
                  <c:v>46.477563357358761</c:v>
                </c:pt>
                <c:pt idx="5998">
                  <c:v>46.485313492986137</c:v>
                </c:pt>
                <c:pt idx="5999">
                  <c:v>46.493063628613513</c:v>
                </c:pt>
                <c:pt idx="6000">
                  <c:v>46.500813764240881</c:v>
                </c:pt>
                <c:pt idx="6001">
                  <c:v>46.508563899868257</c:v>
                </c:pt>
                <c:pt idx="6002">
                  <c:v>46.516314035495633</c:v>
                </c:pt>
                <c:pt idx="6003">
                  <c:v>46.524064171123001</c:v>
                </c:pt>
                <c:pt idx="6004">
                  <c:v>46.531814306750377</c:v>
                </c:pt>
                <c:pt idx="6005">
                  <c:v>46.539564442377753</c:v>
                </c:pt>
                <c:pt idx="6006">
                  <c:v>46.547314578005121</c:v>
                </c:pt>
                <c:pt idx="6007">
                  <c:v>46.555064713632497</c:v>
                </c:pt>
                <c:pt idx="6008">
                  <c:v>46.562814849259873</c:v>
                </c:pt>
                <c:pt idx="6009">
                  <c:v>46.570564984887241</c:v>
                </c:pt>
                <c:pt idx="6010">
                  <c:v>46.578315120514617</c:v>
                </c:pt>
                <c:pt idx="6011">
                  <c:v>46.586065256141993</c:v>
                </c:pt>
                <c:pt idx="6012">
                  <c:v>46.593815391769361</c:v>
                </c:pt>
                <c:pt idx="6013">
                  <c:v>46.601565527396737</c:v>
                </c:pt>
                <c:pt idx="6014">
                  <c:v>46.609315663024113</c:v>
                </c:pt>
                <c:pt idx="6015">
                  <c:v>46.617065798651488</c:v>
                </c:pt>
                <c:pt idx="6016">
                  <c:v>46.624815934278857</c:v>
                </c:pt>
                <c:pt idx="6017">
                  <c:v>46.632566069906233</c:v>
                </c:pt>
                <c:pt idx="6018">
                  <c:v>46.640316205533608</c:v>
                </c:pt>
                <c:pt idx="6019">
                  <c:v>46.648066341160977</c:v>
                </c:pt>
                <c:pt idx="6020">
                  <c:v>46.655816476788353</c:v>
                </c:pt>
                <c:pt idx="6021">
                  <c:v>46.663566612415728</c:v>
                </c:pt>
                <c:pt idx="6022">
                  <c:v>46.671316748043097</c:v>
                </c:pt>
                <c:pt idx="6023">
                  <c:v>46.679066883670473</c:v>
                </c:pt>
                <c:pt idx="6024">
                  <c:v>46.686817019297848</c:v>
                </c:pt>
                <c:pt idx="6025">
                  <c:v>46.694567154925217</c:v>
                </c:pt>
                <c:pt idx="6026">
                  <c:v>46.702317290552593</c:v>
                </c:pt>
                <c:pt idx="6027">
                  <c:v>46.710067426179968</c:v>
                </c:pt>
                <c:pt idx="6028">
                  <c:v>46.717817561807337</c:v>
                </c:pt>
                <c:pt idx="6029">
                  <c:v>46.725567697434712</c:v>
                </c:pt>
                <c:pt idx="6030">
                  <c:v>46.733317833062088</c:v>
                </c:pt>
                <c:pt idx="6031">
                  <c:v>46.741067968689464</c:v>
                </c:pt>
                <c:pt idx="6032">
                  <c:v>46.748818104316832</c:v>
                </c:pt>
                <c:pt idx="6033">
                  <c:v>46.756568239944208</c:v>
                </c:pt>
                <c:pt idx="6034">
                  <c:v>46.764318375571584</c:v>
                </c:pt>
                <c:pt idx="6035">
                  <c:v>46.772068511198952</c:v>
                </c:pt>
                <c:pt idx="6036">
                  <c:v>46.779818646826328</c:v>
                </c:pt>
                <c:pt idx="6037">
                  <c:v>46.787568782453704</c:v>
                </c:pt>
                <c:pt idx="6038">
                  <c:v>46.795318918081072</c:v>
                </c:pt>
                <c:pt idx="6039">
                  <c:v>46.803069053708448</c:v>
                </c:pt>
                <c:pt idx="6040">
                  <c:v>46.810819189335824</c:v>
                </c:pt>
                <c:pt idx="6041">
                  <c:v>46.818569324963192</c:v>
                </c:pt>
                <c:pt idx="6042">
                  <c:v>46.826319460590568</c:v>
                </c:pt>
                <c:pt idx="6043">
                  <c:v>46.834069596217944</c:v>
                </c:pt>
                <c:pt idx="6044">
                  <c:v>46.841819731845312</c:v>
                </c:pt>
                <c:pt idx="6045">
                  <c:v>46.849569867472688</c:v>
                </c:pt>
                <c:pt idx="6046">
                  <c:v>46.857320003100064</c:v>
                </c:pt>
                <c:pt idx="6047">
                  <c:v>46.86507013872744</c:v>
                </c:pt>
                <c:pt idx="6048">
                  <c:v>46.872820274354808</c:v>
                </c:pt>
                <c:pt idx="6049">
                  <c:v>46.880570409982184</c:v>
                </c:pt>
                <c:pt idx="6050">
                  <c:v>46.88832054560956</c:v>
                </c:pt>
                <c:pt idx="6051">
                  <c:v>46.896070681236928</c:v>
                </c:pt>
                <c:pt idx="6052">
                  <c:v>46.903820816864304</c:v>
                </c:pt>
                <c:pt idx="6053">
                  <c:v>46.91157095249168</c:v>
                </c:pt>
                <c:pt idx="6054">
                  <c:v>46.919321088119048</c:v>
                </c:pt>
                <c:pt idx="6055">
                  <c:v>46.927071223746424</c:v>
                </c:pt>
                <c:pt idx="6056">
                  <c:v>46.9348213593738</c:v>
                </c:pt>
                <c:pt idx="6057">
                  <c:v>46.942571495001168</c:v>
                </c:pt>
                <c:pt idx="6058">
                  <c:v>46.950321630628544</c:v>
                </c:pt>
                <c:pt idx="6059">
                  <c:v>46.958071766255919</c:v>
                </c:pt>
                <c:pt idx="6060">
                  <c:v>46.965821901883288</c:v>
                </c:pt>
                <c:pt idx="6061">
                  <c:v>46.973572037510664</c:v>
                </c:pt>
                <c:pt idx="6062">
                  <c:v>46.981322173138039</c:v>
                </c:pt>
                <c:pt idx="6063">
                  <c:v>46.989072308765415</c:v>
                </c:pt>
                <c:pt idx="6064">
                  <c:v>46.996822444392784</c:v>
                </c:pt>
                <c:pt idx="6065">
                  <c:v>47.004572580020159</c:v>
                </c:pt>
                <c:pt idx="6066">
                  <c:v>47.012322715647535</c:v>
                </c:pt>
                <c:pt idx="6067">
                  <c:v>47.020072851274904</c:v>
                </c:pt>
                <c:pt idx="6068">
                  <c:v>47.027822986902279</c:v>
                </c:pt>
                <c:pt idx="6069">
                  <c:v>47.035573122529655</c:v>
                </c:pt>
                <c:pt idx="6070">
                  <c:v>47.043323258157024</c:v>
                </c:pt>
                <c:pt idx="6071">
                  <c:v>47.051073393784399</c:v>
                </c:pt>
                <c:pt idx="6072">
                  <c:v>47.058823529411775</c:v>
                </c:pt>
                <c:pt idx="6073">
                  <c:v>47.066573665039144</c:v>
                </c:pt>
                <c:pt idx="6074">
                  <c:v>47.074323800666519</c:v>
                </c:pt>
                <c:pt idx="6075">
                  <c:v>47.082073936293895</c:v>
                </c:pt>
                <c:pt idx="6076">
                  <c:v>47.089824071921264</c:v>
                </c:pt>
                <c:pt idx="6077">
                  <c:v>47.097574207548639</c:v>
                </c:pt>
                <c:pt idx="6078">
                  <c:v>47.105324343176015</c:v>
                </c:pt>
                <c:pt idx="6079">
                  <c:v>47.113074478803391</c:v>
                </c:pt>
                <c:pt idx="6080">
                  <c:v>47.120824614430759</c:v>
                </c:pt>
                <c:pt idx="6081">
                  <c:v>47.128574750058135</c:v>
                </c:pt>
                <c:pt idx="6082">
                  <c:v>47.136324885685511</c:v>
                </c:pt>
                <c:pt idx="6083">
                  <c:v>47.144075021312879</c:v>
                </c:pt>
                <c:pt idx="6084">
                  <c:v>47.151825156940255</c:v>
                </c:pt>
                <c:pt idx="6085">
                  <c:v>47.159575292567631</c:v>
                </c:pt>
                <c:pt idx="6086">
                  <c:v>47.167325428194999</c:v>
                </c:pt>
                <c:pt idx="6087">
                  <c:v>47.175075563822375</c:v>
                </c:pt>
                <c:pt idx="6088">
                  <c:v>47.182825699449751</c:v>
                </c:pt>
                <c:pt idx="6089">
                  <c:v>47.190575835077119</c:v>
                </c:pt>
                <c:pt idx="6090">
                  <c:v>47.198325970704495</c:v>
                </c:pt>
                <c:pt idx="6091">
                  <c:v>47.206076106331871</c:v>
                </c:pt>
                <c:pt idx="6092">
                  <c:v>47.213826241959239</c:v>
                </c:pt>
                <c:pt idx="6093">
                  <c:v>47.221576377586615</c:v>
                </c:pt>
                <c:pt idx="6094">
                  <c:v>47.229326513213991</c:v>
                </c:pt>
                <c:pt idx="6095">
                  <c:v>47.237076648841366</c:v>
                </c:pt>
                <c:pt idx="6096">
                  <c:v>47.244826784468735</c:v>
                </c:pt>
                <c:pt idx="6097">
                  <c:v>47.252576920096111</c:v>
                </c:pt>
                <c:pt idx="6098">
                  <c:v>47.260327055723486</c:v>
                </c:pt>
                <c:pt idx="6099">
                  <c:v>47.268077191350855</c:v>
                </c:pt>
                <c:pt idx="6100">
                  <c:v>47.275827326978231</c:v>
                </c:pt>
                <c:pt idx="6101">
                  <c:v>47.283577462605606</c:v>
                </c:pt>
                <c:pt idx="6102">
                  <c:v>47.291327598232975</c:v>
                </c:pt>
                <c:pt idx="6103">
                  <c:v>47.299077733860351</c:v>
                </c:pt>
                <c:pt idx="6104">
                  <c:v>47.306827869487726</c:v>
                </c:pt>
                <c:pt idx="6105">
                  <c:v>47.314578005115095</c:v>
                </c:pt>
                <c:pt idx="6106">
                  <c:v>47.322328140742471</c:v>
                </c:pt>
                <c:pt idx="6107">
                  <c:v>47.330078276369846</c:v>
                </c:pt>
                <c:pt idx="6108">
                  <c:v>47.337828411997215</c:v>
                </c:pt>
                <c:pt idx="6109">
                  <c:v>47.345578547624591</c:v>
                </c:pt>
                <c:pt idx="6110">
                  <c:v>47.353328683251966</c:v>
                </c:pt>
                <c:pt idx="6111">
                  <c:v>47.361078818879342</c:v>
                </c:pt>
                <c:pt idx="6112">
                  <c:v>47.368828954506711</c:v>
                </c:pt>
                <c:pt idx="6113">
                  <c:v>47.376579090134086</c:v>
                </c:pt>
                <c:pt idx="6114">
                  <c:v>47.384329225761462</c:v>
                </c:pt>
                <c:pt idx="6115">
                  <c:v>47.392079361388831</c:v>
                </c:pt>
                <c:pt idx="6116">
                  <c:v>47.399829497016206</c:v>
                </c:pt>
                <c:pt idx="6117">
                  <c:v>47.407579632643582</c:v>
                </c:pt>
                <c:pt idx="6118">
                  <c:v>47.415329768270951</c:v>
                </c:pt>
                <c:pt idx="6119">
                  <c:v>47.423079903898326</c:v>
                </c:pt>
                <c:pt idx="6120">
                  <c:v>47.430830039525702</c:v>
                </c:pt>
                <c:pt idx="6121">
                  <c:v>47.438580175153071</c:v>
                </c:pt>
                <c:pt idx="6122">
                  <c:v>47.446330310780446</c:v>
                </c:pt>
                <c:pt idx="6123">
                  <c:v>47.454080446407822</c:v>
                </c:pt>
                <c:pt idx="6124">
                  <c:v>47.461830582035191</c:v>
                </c:pt>
                <c:pt idx="6125">
                  <c:v>47.469580717662566</c:v>
                </c:pt>
                <c:pt idx="6126">
                  <c:v>47.477330853289942</c:v>
                </c:pt>
                <c:pt idx="6127">
                  <c:v>47.485080988917318</c:v>
                </c:pt>
                <c:pt idx="6128">
                  <c:v>47.492831124544686</c:v>
                </c:pt>
                <c:pt idx="6129">
                  <c:v>47.500581260172062</c:v>
                </c:pt>
                <c:pt idx="6130">
                  <c:v>47.508331395799438</c:v>
                </c:pt>
                <c:pt idx="6131">
                  <c:v>47.516081531426806</c:v>
                </c:pt>
                <c:pt idx="6132">
                  <c:v>47.523831667054182</c:v>
                </c:pt>
                <c:pt idx="6133">
                  <c:v>47.531581802681558</c:v>
                </c:pt>
                <c:pt idx="6134">
                  <c:v>47.539331938308926</c:v>
                </c:pt>
                <c:pt idx="6135">
                  <c:v>47.547082073936302</c:v>
                </c:pt>
                <c:pt idx="6136">
                  <c:v>47.554832209563678</c:v>
                </c:pt>
                <c:pt idx="6137">
                  <c:v>47.562582345191046</c:v>
                </c:pt>
                <c:pt idx="6138">
                  <c:v>47.570332480818422</c:v>
                </c:pt>
                <c:pt idx="6139">
                  <c:v>47.578082616445798</c:v>
                </c:pt>
                <c:pt idx="6140">
                  <c:v>47.585832752073166</c:v>
                </c:pt>
                <c:pt idx="6141">
                  <c:v>47.593582887700542</c:v>
                </c:pt>
                <c:pt idx="6142">
                  <c:v>47.601333023327918</c:v>
                </c:pt>
                <c:pt idx="6143">
                  <c:v>47.609083158955293</c:v>
                </c:pt>
                <c:pt idx="6144">
                  <c:v>47.616833294582662</c:v>
                </c:pt>
                <c:pt idx="6145">
                  <c:v>47.624583430210038</c:v>
                </c:pt>
                <c:pt idx="6146">
                  <c:v>47.632333565837413</c:v>
                </c:pt>
                <c:pt idx="6147">
                  <c:v>47.640083701464782</c:v>
                </c:pt>
                <c:pt idx="6148">
                  <c:v>47.647833837092158</c:v>
                </c:pt>
                <c:pt idx="6149">
                  <c:v>47.655583972719533</c:v>
                </c:pt>
                <c:pt idx="6150">
                  <c:v>47.663334108346902</c:v>
                </c:pt>
                <c:pt idx="6151">
                  <c:v>47.671084243974278</c:v>
                </c:pt>
                <c:pt idx="6152">
                  <c:v>47.678834379601653</c:v>
                </c:pt>
                <c:pt idx="6153">
                  <c:v>47.686584515229022</c:v>
                </c:pt>
                <c:pt idx="6154">
                  <c:v>47.694334650856398</c:v>
                </c:pt>
                <c:pt idx="6155">
                  <c:v>47.702084786483773</c:v>
                </c:pt>
                <c:pt idx="6156">
                  <c:v>47.709834922111149</c:v>
                </c:pt>
                <c:pt idx="6157">
                  <c:v>47.717585057738518</c:v>
                </c:pt>
                <c:pt idx="6158">
                  <c:v>47.725335193365893</c:v>
                </c:pt>
                <c:pt idx="6159">
                  <c:v>47.733085328993269</c:v>
                </c:pt>
                <c:pt idx="6160">
                  <c:v>47.740835464620638</c:v>
                </c:pt>
                <c:pt idx="6161">
                  <c:v>47.748585600248013</c:v>
                </c:pt>
                <c:pt idx="6162">
                  <c:v>47.756335735875389</c:v>
                </c:pt>
                <c:pt idx="6163">
                  <c:v>47.764085871502758</c:v>
                </c:pt>
                <c:pt idx="6164">
                  <c:v>47.771836007130133</c:v>
                </c:pt>
                <c:pt idx="6165">
                  <c:v>47.779586142757509</c:v>
                </c:pt>
                <c:pt idx="6166">
                  <c:v>47.787336278384878</c:v>
                </c:pt>
                <c:pt idx="6167">
                  <c:v>47.795086414012253</c:v>
                </c:pt>
                <c:pt idx="6168">
                  <c:v>47.802836549639629</c:v>
                </c:pt>
                <c:pt idx="6169">
                  <c:v>47.810586685266998</c:v>
                </c:pt>
                <c:pt idx="6170">
                  <c:v>47.818336820894373</c:v>
                </c:pt>
                <c:pt idx="6171">
                  <c:v>47.826086956521749</c:v>
                </c:pt>
                <c:pt idx="6172">
                  <c:v>47.833837092149125</c:v>
                </c:pt>
                <c:pt idx="6173">
                  <c:v>47.841587227776493</c:v>
                </c:pt>
                <c:pt idx="6174">
                  <c:v>47.849337363403869</c:v>
                </c:pt>
                <c:pt idx="6175">
                  <c:v>47.857087499031245</c:v>
                </c:pt>
                <c:pt idx="6176">
                  <c:v>47.864837634658613</c:v>
                </c:pt>
                <c:pt idx="6177">
                  <c:v>47.872587770285989</c:v>
                </c:pt>
                <c:pt idx="6178">
                  <c:v>47.880337905913365</c:v>
                </c:pt>
                <c:pt idx="6179">
                  <c:v>47.888088041540733</c:v>
                </c:pt>
                <c:pt idx="6180">
                  <c:v>47.895838177168109</c:v>
                </c:pt>
                <c:pt idx="6181">
                  <c:v>47.903588312795485</c:v>
                </c:pt>
                <c:pt idx="6182">
                  <c:v>47.911338448422853</c:v>
                </c:pt>
                <c:pt idx="6183">
                  <c:v>47.919088584050229</c:v>
                </c:pt>
                <c:pt idx="6184">
                  <c:v>47.926838719677605</c:v>
                </c:pt>
                <c:pt idx="6185">
                  <c:v>47.934588855304973</c:v>
                </c:pt>
                <c:pt idx="6186">
                  <c:v>47.942338990932349</c:v>
                </c:pt>
                <c:pt idx="6187">
                  <c:v>47.950089126559725</c:v>
                </c:pt>
                <c:pt idx="6188">
                  <c:v>47.9578392621871</c:v>
                </c:pt>
                <c:pt idx="6189">
                  <c:v>47.965589397814469</c:v>
                </c:pt>
                <c:pt idx="6190">
                  <c:v>47.973339533441845</c:v>
                </c:pt>
                <c:pt idx="6191">
                  <c:v>47.98108966906922</c:v>
                </c:pt>
                <c:pt idx="6192">
                  <c:v>47.988839804696589</c:v>
                </c:pt>
                <c:pt idx="6193">
                  <c:v>47.996589940323965</c:v>
                </c:pt>
                <c:pt idx="6194">
                  <c:v>48.00434007595134</c:v>
                </c:pt>
                <c:pt idx="6195">
                  <c:v>48.012090211578709</c:v>
                </c:pt>
                <c:pt idx="6196">
                  <c:v>48.019840347206085</c:v>
                </c:pt>
                <c:pt idx="6197">
                  <c:v>48.02759048283346</c:v>
                </c:pt>
                <c:pt idx="6198">
                  <c:v>48.035340618460829</c:v>
                </c:pt>
                <c:pt idx="6199">
                  <c:v>48.043090754088205</c:v>
                </c:pt>
                <c:pt idx="6200">
                  <c:v>48.05084088971558</c:v>
                </c:pt>
                <c:pt idx="6201">
                  <c:v>48.058591025342949</c:v>
                </c:pt>
                <c:pt idx="6202">
                  <c:v>48.066341160970325</c:v>
                </c:pt>
                <c:pt idx="6203">
                  <c:v>48.0740912965977</c:v>
                </c:pt>
                <c:pt idx="6204">
                  <c:v>48.081841432225076</c:v>
                </c:pt>
                <c:pt idx="6205">
                  <c:v>48.089591567852445</c:v>
                </c:pt>
                <c:pt idx="6206">
                  <c:v>48.09734170347982</c:v>
                </c:pt>
                <c:pt idx="6207">
                  <c:v>48.105091839107196</c:v>
                </c:pt>
                <c:pt idx="6208">
                  <c:v>48.112841974734565</c:v>
                </c:pt>
                <c:pt idx="6209">
                  <c:v>48.12059211036194</c:v>
                </c:pt>
                <c:pt idx="6210">
                  <c:v>48.128342245989316</c:v>
                </c:pt>
                <c:pt idx="6211">
                  <c:v>48.136092381616685</c:v>
                </c:pt>
                <c:pt idx="6212">
                  <c:v>48.14384251724406</c:v>
                </c:pt>
                <c:pt idx="6213">
                  <c:v>48.151592652871436</c:v>
                </c:pt>
                <c:pt idx="6214">
                  <c:v>48.159342788498805</c:v>
                </c:pt>
                <c:pt idx="6215">
                  <c:v>48.16709292412618</c:v>
                </c:pt>
                <c:pt idx="6216">
                  <c:v>48.174843059753556</c:v>
                </c:pt>
                <c:pt idx="6217">
                  <c:v>48.182593195380925</c:v>
                </c:pt>
                <c:pt idx="6218">
                  <c:v>48.1903433310083</c:v>
                </c:pt>
                <c:pt idx="6219">
                  <c:v>48.198093466635676</c:v>
                </c:pt>
                <c:pt idx="6220">
                  <c:v>48.205843602263052</c:v>
                </c:pt>
                <c:pt idx="6221">
                  <c:v>48.21359373789042</c:v>
                </c:pt>
                <c:pt idx="6222">
                  <c:v>48.221343873517796</c:v>
                </c:pt>
                <c:pt idx="6223">
                  <c:v>48.229094009145172</c:v>
                </c:pt>
                <c:pt idx="6224">
                  <c:v>48.23684414477254</c:v>
                </c:pt>
                <c:pt idx="6225">
                  <c:v>48.244594280399916</c:v>
                </c:pt>
                <c:pt idx="6226">
                  <c:v>48.252344416027292</c:v>
                </c:pt>
                <c:pt idx="6227">
                  <c:v>48.26009455165466</c:v>
                </c:pt>
                <c:pt idx="6228">
                  <c:v>48.267844687282036</c:v>
                </c:pt>
                <c:pt idx="6229">
                  <c:v>48.275594822909412</c:v>
                </c:pt>
                <c:pt idx="6230">
                  <c:v>48.28334495853678</c:v>
                </c:pt>
                <c:pt idx="6231">
                  <c:v>48.291095094164156</c:v>
                </c:pt>
                <c:pt idx="6232">
                  <c:v>48.298845229791532</c:v>
                </c:pt>
                <c:pt idx="6233">
                  <c:v>48.3065953654189</c:v>
                </c:pt>
                <c:pt idx="6234">
                  <c:v>48.314345501046276</c:v>
                </c:pt>
                <c:pt idx="6235">
                  <c:v>48.322095636673652</c:v>
                </c:pt>
                <c:pt idx="6236">
                  <c:v>48.329845772301027</c:v>
                </c:pt>
                <c:pt idx="6237">
                  <c:v>48.337595907928396</c:v>
                </c:pt>
                <c:pt idx="6238">
                  <c:v>48.345346043555772</c:v>
                </c:pt>
                <c:pt idx="6239">
                  <c:v>48.353096179183147</c:v>
                </c:pt>
                <c:pt idx="6240">
                  <c:v>48.360846314810516</c:v>
                </c:pt>
                <c:pt idx="6241">
                  <c:v>48.368596450437892</c:v>
                </c:pt>
                <c:pt idx="6242">
                  <c:v>48.376346586065267</c:v>
                </c:pt>
                <c:pt idx="6243">
                  <c:v>48.384096721692636</c:v>
                </c:pt>
                <c:pt idx="6244">
                  <c:v>48.391846857320012</c:v>
                </c:pt>
                <c:pt idx="6245">
                  <c:v>48.399596992947387</c:v>
                </c:pt>
                <c:pt idx="6246">
                  <c:v>48.407347128574756</c:v>
                </c:pt>
                <c:pt idx="6247">
                  <c:v>48.415097264202132</c:v>
                </c:pt>
                <c:pt idx="6248">
                  <c:v>48.422847399829507</c:v>
                </c:pt>
                <c:pt idx="6249">
                  <c:v>48.430597535456876</c:v>
                </c:pt>
                <c:pt idx="6250">
                  <c:v>48.438347671084252</c:v>
                </c:pt>
                <c:pt idx="6251">
                  <c:v>48.446097806711627</c:v>
                </c:pt>
                <c:pt idx="6252">
                  <c:v>48.453847942339003</c:v>
                </c:pt>
                <c:pt idx="6253">
                  <c:v>48.461598077966372</c:v>
                </c:pt>
                <c:pt idx="6254">
                  <c:v>48.469348213593747</c:v>
                </c:pt>
                <c:pt idx="6255">
                  <c:v>48.477098349221123</c:v>
                </c:pt>
                <c:pt idx="6256">
                  <c:v>48.484848484848492</c:v>
                </c:pt>
                <c:pt idx="6257">
                  <c:v>48.492598620475867</c:v>
                </c:pt>
                <c:pt idx="6258">
                  <c:v>48.500348756103243</c:v>
                </c:pt>
                <c:pt idx="6259">
                  <c:v>48.508098891730612</c:v>
                </c:pt>
                <c:pt idx="6260">
                  <c:v>48.515849027357987</c:v>
                </c:pt>
                <c:pt idx="6261">
                  <c:v>48.523599162985363</c:v>
                </c:pt>
                <c:pt idx="6262">
                  <c:v>48.531349298612732</c:v>
                </c:pt>
                <c:pt idx="6263">
                  <c:v>48.539099434240107</c:v>
                </c:pt>
                <c:pt idx="6264">
                  <c:v>48.546849569867483</c:v>
                </c:pt>
                <c:pt idx="6265">
                  <c:v>48.554599705494851</c:v>
                </c:pt>
                <c:pt idx="6266">
                  <c:v>48.562349841122227</c:v>
                </c:pt>
                <c:pt idx="6267">
                  <c:v>48.570099976749603</c:v>
                </c:pt>
                <c:pt idx="6268">
                  <c:v>48.577850112376979</c:v>
                </c:pt>
                <c:pt idx="6269">
                  <c:v>48.585600248004347</c:v>
                </c:pt>
                <c:pt idx="6270">
                  <c:v>48.593350383631723</c:v>
                </c:pt>
                <c:pt idx="6271">
                  <c:v>48.601100519259099</c:v>
                </c:pt>
                <c:pt idx="6272">
                  <c:v>48.608850654886467</c:v>
                </c:pt>
                <c:pt idx="6273">
                  <c:v>48.616600790513843</c:v>
                </c:pt>
                <c:pt idx="6274">
                  <c:v>48.624350926141219</c:v>
                </c:pt>
                <c:pt idx="6275">
                  <c:v>48.632101061768587</c:v>
                </c:pt>
                <c:pt idx="6276">
                  <c:v>48.639851197395963</c:v>
                </c:pt>
                <c:pt idx="6277">
                  <c:v>48.647601333023339</c:v>
                </c:pt>
                <c:pt idx="6278">
                  <c:v>48.655351468650707</c:v>
                </c:pt>
                <c:pt idx="6279">
                  <c:v>48.663101604278083</c:v>
                </c:pt>
                <c:pt idx="6280">
                  <c:v>48.670851739905459</c:v>
                </c:pt>
                <c:pt idx="6281">
                  <c:v>48.678601875532827</c:v>
                </c:pt>
                <c:pt idx="6282">
                  <c:v>48.686352011160203</c:v>
                </c:pt>
                <c:pt idx="6283">
                  <c:v>48.694102146787579</c:v>
                </c:pt>
                <c:pt idx="6284">
                  <c:v>48.701852282414954</c:v>
                </c:pt>
                <c:pt idx="6285">
                  <c:v>48.709602418042323</c:v>
                </c:pt>
                <c:pt idx="6286">
                  <c:v>48.717352553669699</c:v>
                </c:pt>
                <c:pt idx="6287">
                  <c:v>48.725102689297074</c:v>
                </c:pt>
                <c:pt idx="6288">
                  <c:v>48.732852824924443</c:v>
                </c:pt>
                <c:pt idx="6289">
                  <c:v>48.740602960551819</c:v>
                </c:pt>
                <c:pt idx="6290">
                  <c:v>48.748353096179194</c:v>
                </c:pt>
                <c:pt idx="6291">
                  <c:v>48.756103231806563</c:v>
                </c:pt>
                <c:pt idx="6292">
                  <c:v>48.763853367433939</c:v>
                </c:pt>
                <c:pt idx="6293">
                  <c:v>48.771603503061314</c:v>
                </c:pt>
                <c:pt idx="6294">
                  <c:v>48.779353638688683</c:v>
                </c:pt>
                <c:pt idx="6295">
                  <c:v>48.787103774316058</c:v>
                </c:pt>
                <c:pt idx="6296">
                  <c:v>48.794853909943434</c:v>
                </c:pt>
                <c:pt idx="6297">
                  <c:v>48.802604045570803</c:v>
                </c:pt>
                <c:pt idx="6298">
                  <c:v>48.810354181198178</c:v>
                </c:pt>
                <c:pt idx="6299">
                  <c:v>48.818104316825554</c:v>
                </c:pt>
                <c:pt idx="6300">
                  <c:v>48.82585445245293</c:v>
                </c:pt>
                <c:pt idx="6301">
                  <c:v>48.833604588080298</c:v>
                </c:pt>
                <c:pt idx="6302">
                  <c:v>48.841354723707674</c:v>
                </c:pt>
                <c:pt idx="6303">
                  <c:v>48.84910485933505</c:v>
                </c:pt>
                <c:pt idx="6304">
                  <c:v>48.856854994962418</c:v>
                </c:pt>
                <c:pt idx="6305">
                  <c:v>48.864605130589794</c:v>
                </c:pt>
                <c:pt idx="6306">
                  <c:v>48.87235526621717</c:v>
                </c:pt>
                <c:pt idx="6307">
                  <c:v>48.880105401844538</c:v>
                </c:pt>
                <c:pt idx="6308">
                  <c:v>48.887855537471914</c:v>
                </c:pt>
                <c:pt idx="6309">
                  <c:v>48.89560567309929</c:v>
                </c:pt>
                <c:pt idx="6310">
                  <c:v>48.903355808726658</c:v>
                </c:pt>
                <c:pt idx="6311">
                  <c:v>48.911105944354034</c:v>
                </c:pt>
                <c:pt idx="6312">
                  <c:v>48.91885607998141</c:v>
                </c:pt>
                <c:pt idx="6313">
                  <c:v>48.926606215608778</c:v>
                </c:pt>
                <c:pt idx="6314">
                  <c:v>48.934356351236154</c:v>
                </c:pt>
                <c:pt idx="6315">
                  <c:v>48.94210648686353</c:v>
                </c:pt>
                <c:pt idx="6316">
                  <c:v>48.949856622490906</c:v>
                </c:pt>
                <c:pt idx="6317">
                  <c:v>48.957606758118274</c:v>
                </c:pt>
                <c:pt idx="6318">
                  <c:v>48.96535689374565</c:v>
                </c:pt>
                <c:pt idx="6319">
                  <c:v>48.973107029373026</c:v>
                </c:pt>
                <c:pt idx="6320">
                  <c:v>48.980857165000394</c:v>
                </c:pt>
                <c:pt idx="6321">
                  <c:v>48.98860730062777</c:v>
                </c:pt>
                <c:pt idx="6322">
                  <c:v>48.996357436255146</c:v>
                </c:pt>
                <c:pt idx="6323">
                  <c:v>49.004107571882514</c:v>
                </c:pt>
                <c:pt idx="6324">
                  <c:v>49.01185770750989</c:v>
                </c:pt>
                <c:pt idx="6325">
                  <c:v>49.019607843137265</c:v>
                </c:pt>
                <c:pt idx="6326">
                  <c:v>49.027357978764634</c:v>
                </c:pt>
                <c:pt idx="6327">
                  <c:v>49.03510811439201</c:v>
                </c:pt>
                <c:pt idx="6328">
                  <c:v>49.042858250019385</c:v>
                </c:pt>
                <c:pt idx="6329">
                  <c:v>49.050608385646761</c:v>
                </c:pt>
                <c:pt idx="6330">
                  <c:v>49.05835852127413</c:v>
                </c:pt>
                <c:pt idx="6331">
                  <c:v>49.066108656901505</c:v>
                </c:pt>
                <c:pt idx="6332">
                  <c:v>49.073858792528881</c:v>
                </c:pt>
                <c:pt idx="6333">
                  <c:v>49.08160892815625</c:v>
                </c:pt>
                <c:pt idx="6334">
                  <c:v>49.089359063783625</c:v>
                </c:pt>
                <c:pt idx="6335">
                  <c:v>49.097109199411001</c:v>
                </c:pt>
                <c:pt idx="6336">
                  <c:v>49.10485933503837</c:v>
                </c:pt>
                <c:pt idx="6337">
                  <c:v>49.112609470665745</c:v>
                </c:pt>
                <c:pt idx="6338">
                  <c:v>49.120359606293121</c:v>
                </c:pt>
                <c:pt idx="6339">
                  <c:v>49.12810974192049</c:v>
                </c:pt>
                <c:pt idx="6340">
                  <c:v>49.135859877547865</c:v>
                </c:pt>
                <c:pt idx="6341">
                  <c:v>49.143610013175241</c:v>
                </c:pt>
                <c:pt idx="6342">
                  <c:v>49.15136014880261</c:v>
                </c:pt>
                <c:pt idx="6343">
                  <c:v>49.159110284429985</c:v>
                </c:pt>
                <c:pt idx="6344">
                  <c:v>49.166860420057361</c:v>
                </c:pt>
                <c:pt idx="6345">
                  <c:v>49.174610555684737</c:v>
                </c:pt>
                <c:pt idx="6346">
                  <c:v>49.182360691312105</c:v>
                </c:pt>
                <c:pt idx="6347">
                  <c:v>49.190110826939481</c:v>
                </c:pt>
                <c:pt idx="6348">
                  <c:v>49.197860962566857</c:v>
                </c:pt>
                <c:pt idx="6349">
                  <c:v>49.205611098194225</c:v>
                </c:pt>
                <c:pt idx="6350">
                  <c:v>49.213361233821601</c:v>
                </c:pt>
                <c:pt idx="6351">
                  <c:v>49.221111369448977</c:v>
                </c:pt>
                <c:pt idx="6352">
                  <c:v>49.228861505076345</c:v>
                </c:pt>
                <c:pt idx="6353">
                  <c:v>49.236611640703721</c:v>
                </c:pt>
                <c:pt idx="6354">
                  <c:v>49.244361776331097</c:v>
                </c:pt>
                <c:pt idx="6355">
                  <c:v>49.252111911958465</c:v>
                </c:pt>
                <c:pt idx="6356">
                  <c:v>49.259862047585841</c:v>
                </c:pt>
                <c:pt idx="6357">
                  <c:v>49.267612183213217</c:v>
                </c:pt>
                <c:pt idx="6358">
                  <c:v>49.275362318840585</c:v>
                </c:pt>
                <c:pt idx="6359">
                  <c:v>49.283112454467961</c:v>
                </c:pt>
                <c:pt idx="6360">
                  <c:v>49.290862590095337</c:v>
                </c:pt>
                <c:pt idx="6361">
                  <c:v>49.298612725722712</c:v>
                </c:pt>
                <c:pt idx="6362">
                  <c:v>49.306362861350081</c:v>
                </c:pt>
                <c:pt idx="6363">
                  <c:v>49.314112996977457</c:v>
                </c:pt>
                <c:pt idx="6364">
                  <c:v>49.321863132604832</c:v>
                </c:pt>
                <c:pt idx="6365">
                  <c:v>49.329613268232201</c:v>
                </c:pt>
                <c:pt idx="6366">
                  <c:v>49.337363403859577</c:v>
                </c:pt>
                <c:pt idx="6367">
                  <c:v>49.345113539486952</c:v>
                </c:pt>
                <c:pt idx="6368">
                  <c:v>49.352863675114321</c:v>
                </c:pt>
                <c:pt idx="6369">
                  <c:v>49.360613810741697</c:v>
                </c:pt>
                <c:pt idx="6370">
                  <c:v>49.368363946369072</c:v>
                </c:pt>
                <c:pt idx="6371">
                  <c:v>49.376114081996441</c:v>
                </c:pt>
                <c:pt idx="6372">
                  <c:v>49.383864217623817</c:v>
                </c:pt>
                <c:pt idx="6373">
                  <c:v>49.391614353251192</c:v>
                </c:pt>
                <c:pt idx="6374">
                  <c:v>49.399364488878561</c:v>
                </c:pt>
                <c:pt idx="6375">
                  <c:v>49.407114624505937</c:v>
                </c:pt>
                <c:pt idx="6376">
                  <c:v>49.414864760133312</c:v>
                </c:pt>
                <c:pt idx="6377">
                  <c:v>49.422614895760688</c:v>
                </c:pt>
                <c:pt idx="6378">
                  <c:v>49.430365031388057</c:v>
                </c:pt>
                <c:pt idx="6379">
                  <c:v>49.438115167015432</c:v>
                </c:pt>
                <c:pt idx="6380">
                  <c:v>49.445865302642808</c:v>
                </c:pt>
                <c:pt idx="6381">
                  <c:v>49.453615438270177</c:v>
                </c:pt>
                <c:pt idx="6382">
                  <c:v>49.461365573897552</c:v>
                </c:pt>
                <c:pt idx="6383">
                  <c:v>49.469115709524928</c:v>
                </c:pt>
                <c:pt idx="6384">
                  <c:v>49.476865845152297</c:v>
                </c:pt>
                <c:pt idx="6385">
                  <c:v>49.484615980779672</c:v>
                </c:pt>
                <c:pt idx="6386">
                  <c:v>49.492366116407048</c:v>
                </c:pt>
                <c:pt idx="6387">
                  <c:v>49.500116252034417</c:v>
                </c:pt>
                <c:pt idx="6388">
                  <c:v>49.507866387661792</c:v>
                </c:pt>
                <c:pt idx="6389">
                  <c:v>49.515616523289168</c:v>
                </c:pt>
                <c:pt idx="6390">
                  <c:v>49.523366658916537</c:v>
                </c:pt>
                <c:pt idx="6391">
                  <c:v>49.531116794543912</c:v>
                </c:pt>
                <c:pt idx="6392">
                  <c:v>49.538866930171288</c:v>
                </c:pt>
                <c:pt idx="6393">
                  <c:v>49.546617065798664</c:v>
                </c:pt>
                <c:pt idx="6394">
                  <c:v>49.554367201426032</c:v>
                </c:pt>
                <c:pt idx="6395">
                  <c:v>49.562117337053408</c:v>
                </c:pt>
                <c:pt idx="6396">
                  <c:v>49.569867472680784</c:v>
                </c:pt>
                <c:pt idx="6397">
                  <c:v>49.577617608308152</c:v>
                </c:pt>
                <c:pt idx="6398">
                  <c:v>49.585367743935528</c:v>
                </c:pt>
                <c:pt idx="6399">
                  <c:v>49.593117879562904</c:v>
                </c:pt>
                <c:pt idx="6400">
                  <c:v>49.600868015190272</c:v>
                </c:pt>
                <c:pt idx="6401">
                  <c:v>49.608618150817648</c:v>
                </c:pt>
                <c:pt idx="6402">
                  <c:v>49.616368286445024</c:v>
                </c:pt>
                <c:pt idx="6403">
                  <c:v>49.624118422072392</c:v>
                </c:pt>
                <c:pt idx="6404">
                  <c:v>49.631868557699768</c:v>
                </c:pt>
                <c:pt idx="6405">
                  <c:v>49.639618693327144</c:v>
                </c:pt>
                <c:pt idx="6406">
                  <c:v>49.647368828954512</c:v>
                </c:pt>
                <c:pt idx="6407">
                  <c:v>49.655118964581888</c:v>
                </c:pt>
                <c:pt idx="6408">
                  <c:v>49.662869100209264</c:v>
                </c:pt>
                <c:pt idx="6409">
                  <c:v>49.670619235836639</c:v>
                </c:pt>
                <c:pt idx="6410">
                  <c:v>49.678369371464008</c:v>
                </c:pt>
                <c:pt idx="6411">
                  <c:v>49.686119507091384</c:v>
                </c:pt>
                <c:pt idx="6412">
                  <c:v>49.693869642718759</c:v>
                </c:pt>
                <c:pt idx="6413">
                  <c:v>49.701619778346128</c:v>
                </c:pt>
                <c:pt idx="6414">
                  <c:v>49.709369913973504</c:v>
                </c:pt>
                <c:pt idx="6415">
                  <c:v>49.717120049600879</c:v>
                </c:pt>
                <c:pt idx="6416">
                  <c:v>49.724870185228248</c:v>
                </c:pt>
                <c:pt idx="6417">
                  <c:v>49.732620320855624</c:v>
                </c:pt>
                <c:pt idx="6418">
                  <c:v>49.740370456482999</c:v>
                </c:pt>
                <c:pt idx="6419">
                  <c:v>49.748120592110368</c:v>
                </c:pt>
                <c:pt idx="6420">
                  <c:v>49.755870727737744</c:v>
                </c:pt>
                <c:pt idx="6421">
                  <c:v>49.763620863365119</c:v>
                </c:pt>
                <c:pt idx="6422">
                  <c:v>49.771370998992488</c:v>
                </c:pt>
                <c:pt idx="6423">
                  <c:v>49.779121134619864</c:v>
                </c:pt>
                <c:pt idx="6424">
                  <c:v>49.786871270247239</c:v>
                </c:pt>
                <c:pt idx="6425">
                  <c:v>49.794621405874615</c:v>
                </c:pt>
                <c:pt idx="6426">
                  <c:v>49.802371541501984</c:v>
                </c:pt>
                <c:pt idx="6427">
                  <c:v>49.810121677129359</c:v>
                </c:pt>
                <c:pt idx="6428">
                  <c:v>49.817871812756735</c:v>
                </c:pt>
                <c:pt idx="6429">
                  <c:v>49.825621948384104</c:v>
                </c:pt>
                <c:pt idx="6430">
                  <c:v>49.833372084011479</c:v>
                </c:pt>
                <c:pt idx="6431">
                  <c:v>49.841122219638855</c:v>
                </c:pt>
                <c:pt idx="6432">
                  <c:v>49.848872355266224</c:v>
                </c:pt>
                <c:pt idx="6433">
                  <c:v>49.856622490893599</c:v>
                </c:pt>
                <c:pt idx="6434">
                  <c:v>49.864372626520975</c:v>
                </c:pt>
                <c:pt idx="6435">
                  <c:v>49.872122762148344</c:v>
                </c:pt>
                <c:pt idx="6436">
                  <c:v>49.879872897775719</c:v>
                </c:pt>
                <c:pt idx="6437">
                  <c:v>49.887623033403095</c:v>
                </c:pt>
                <c:pt idx="6438">
                  <c:v>49.895373169030464</c:v>
                </c:pt>
                <c:pt idx="6439">
                  <c:v>49.903123304657839</c:v>
                </c:pt>
                <c:pt idx="6440">
                  <c:v>49.910873440285215</c:v>
                </c:pt>
                <c:pt idx="6441">
                  <c:v>49.918623575912591</c:v>
                </c:pt>
                <c:pt idx="6442">
                  <c:v>49.926373711539959</c:v>
                </c:pt>
                <c:pt idx="6443">
                  <c:v>49.934123847167335</c:v>
                </c:pt>
                <c:pt idx="6444">
                  <c:v>49.941873982794711</c:v>
                </c:pt>
                <c:pt idx="6445">
                  <c:v>49.949624118422079</c:v>
                </c:pt>
                <c:pt idx="6446">
                  <c:v>49.957374254049455</c:v>
                </c:pt>
                <c:pt idx="6447">
                  <c:v>49.965124389676831</c:v>
                </c:pt>
                <c:pt idx="6448">
                  <c:v>49.972874525304199</c:v>
                </c:pt>
                <c:pt idx="6449">
                  <c:v>49.980624660931575</c:v>
                </c:pt>
                <c:pt idx="6450">
                  <c:v>49.988374796558951</c:v>
                </c:pt>
                <c:pt idx="6451">
                  <c:v>49.996124932186319</c:v>
                </c:pt>
                <c:pt idx="6452">
                  <c:v>50.003875067813695</c:v>
                </c:pt>
                <c:pt idx="6453">
                  <c:v>50.011625203441071</c:v>
                </c:pt>
                <c:pt idx="6454">
                  <c:v>50.019375339068439</c:v>
                </c:pt>
                <c:pt idx="6455">
                  <c:v>50.027125474695815</c:v>
                </c:pt>
                <c:pt idx="6456">
                  <c:v>50.034875610323191</c:v>
                </c:pt>
                <c:pt idx="6457">
                  <c:v>50.042625745950566</c:v>
                </c:pt>
                <c:pt idx="6458">
                  <c:v>50.050375881577935</c:v>
                </c:pt>
                <c:pt idx="6459">
                  <c:v>50.058126017205311</c:v>
                </c:pt>
                <c:pt idx="6460">
                  <c:v>50.065876152832686</c:v>
                </c:pt>
                <c:pt idx="6461">
                  <c:v>50.073626288460055</c:v>
                </c:pt>
                <c:pt idx="6462">
                  <c:v>50.081376424087431</c:v>
                </c:pt>
                <c:pt idx="6463">
                  <c:v>50.089126559714806</c:v>
                </c:pt>
                <c:pt idx="6464">
                  <c:v>50.096876695342175</c:v>
                </c:pt>
                <c:pt idx="6465">
                  <c:v>50.104626830969551</c:v>
                </c:pt>
                <c:pt idx="6466">
                  <c:v>50.112376966596926</c:v>
                </c:pt>
                <c:pt idx="6467">
                  <c:v>50.120127102224295</c:v>
                </c:pt>
                <c:pt idx="6468">
                  <c:v>50.127877237851671</c:v>
                </c:pt>
                <c:pt idx="6469">
                  <c:v>50.135627373479046</c:v>
                </c:pt>
                <c:pt idx="6470">
                  <c:v>50.143377509106415</c:v>
                </c:pt>
                <c:pt idx="6471">
                  <c:v>50.151127644733791</c:v>
                </c:pt>
                <c:pt idx="6472">
                  <c:v>50.158877780361166</c:v>
                </c:pt>
                <c:pt idx="6473">
                  <c:v>50.166627915988542</c:v>
                </c:pt>
                <c:pt idx="6474">
                  <c:v>50.174378051615911</c:v>
                </c:pt>
                <c:pt idx="6475">
                  <c:v>50.182128187243286</c:v>
                </c:pt>
                <c:pt idx="6476">
                  <c:v>50.189878322870662</c:v>
                </c:pt>
                <c:pt idx="6477">
                  <c:v>50.197628458498031</c:v>
                </c:pt>
                <c:pt idx="6478">
                  <c:v>50.205378594125406</c:v>
                </c:pt>
                <c:pt idx="6479">
                  <c:v>50.213128729752782</c:v>
                </c:pt>
                <c:pt idx="6480">
                  <c:v>50.220878865380151</c:v>
                </c:pt>
                <c:pt idx="6481">
                  <c:v>50.228629001007526</c:v>
                </c:pt>
                <c:pt idx="6482">
                  <c:v>50.236379136634902</c:v>
                </c:pt>
                <c:pt idx="6483">
                  <c:v>50.244129272262271</c:v>
                </c:pt>
                <c:pt idx="6484">
                  <c:v>50.251879407889646</c:v>
                </c:pt>
                <c:pt idx="6485">
                  <c:v>50.259629543517022</c:v>
                </c:pt>
                <c:pt idx="6486">
                  <c:v>50.267379679144398</c:v>
                </c:pt>
                <c:pt idx="6487">
                  <c:v>50.275129814771766</c:v>
                </c:pt>
                <c:pt idx="6488">
                  <c:v>50.282879950399142</c:v>
                </c:pt>
                <c:pt idx="6489">
                  <c:v>50.290630086026518</c:v>
                </c:pt>
                <c:pt idx="6490">
                  <c:v>50.298380221653886</c:v>
                </c:pt>
                <c:pt idx="6491">
                  <c:v>50.306130357281262</c:v>
                </c:pt>
                <c:pt idx="6492">
                  <c:v>50.313880492908638</c:v>
                </c:pt>
                <c:pt idx="6493">
                  <c:v>50.321630628536006</c:v>
                </c:pt>
                <c:pt idx="6494">
                  <c:v>50.329380764163382</c:v>
                </c:pt>
                <c:pt idx="6495">
                  <c:v>50.337130899790758</c:v>
                </c:pt>
                <c:pt idx="6496">
                  <c:v>50.344881035418126</c:v>
                </c:pt>
                <c:pt idx="6497">
                  <c:v>50.352631171045502</c:v>
                </c:pt>
                <c:pt idx="6498">
                  <c:v>50.360381306672878</c:v>
                </c:pt>
                <c:pt idx="6499">
                  <c:v>50.368131442300246</c:v>
                </c:pt>
                <c:pt idx="6500">
                  <c:v>50.375881577927622</c:v>
                </c:pt>
                <c:pt idx="6501">
                  <c:v>50.383631713554998</c:v>
                </c:pt>
                <c:pt idx="6502">
                  <c:v>50.391381849182373</c:v>
                </c:pt>
                <c:pt idx="6503">
                  <c:v>50.399131984809742</c:v>
                </c:pt>
                <c:pt idx="6504">
                  <c:v>50.406882120437118</c:v>
                </c:pt>
                <c:pt idx="6505">
                  <c:v>50.414632256064493</c:v>
                </c:pt>
                <c:pt idx="6506">
                  <c:v>50.422382391691862</c:v>
                </c:pt>
                <c:pt idx="6507">
                  <c:v>50.430132527319238</c:v>
                </c:pt>
                <c:pt idx="6508">
                  <c:v>50.437882662946613</c:v>
                </c:pt>
                <c:pt idx="6509">
                  <c:v>50.445632798573982</c:v>
                </c:pt>
                <c:pt idx="6510">
                  <c:v>50.453382934201358</c:v>
                </c:pt>
                <c:pt idx="6511">
                  <c:v>50.461133069828733</c:v>
                </c:pt>
                <c:pt idx="6512">
                  <c:v>50.468883205456102</c:v>
                </c:pt>
                <c:pt idx="6513">
                  <c:v>50.476633341083478</c:v>
                </c:pt>
                <c:pt idx="6514">
                  <c:v>50.484383476710853</c:v>
                </c:pt>
                <c:pt idx="6515">
                  <c:v>50.492133612338222</c:v>
                </c:pt>
                <c:pt idx="6516">
                  <c:v>50.499883747965598</c:v>
                </c:pt>
                <c:pt idx="6517">
                  <c:v>50.507633883592973</c:v>
                </c:pt>
                <c:pt idx="6518">
                  <c:v>50.515384019220349</c:v>
                </c:pt>
                <c:pt idx="6519">
                  <c:v>50.523134154847718</c:v>
                </c:pt>
                <c:pt idx="6520">
                  <c:v>50.530884290475093</c:v>
                </c:pt>
                <c:pt idx="6521">
                  <c:v>50.538634426102469</c:v>
                </c:pt>
                <c:pt idx="6522">
                  <c:v>50.546384561729838</c:v>
                </c:pt>
                <c:pt idx="6523">
                  <c:v>50.554134697357213</c:v>
                </c:pt>
                <c:pt idx="6524">
                  <c:v>50.561884832984589</c:v>
                </c:pt>
                <c:pt idx="6525">
                  <c:v>50.569634968611958</c:v>
                </c:pt>
                <c:pt idx="6526">
                  <c:v>50.577385104239333</c:v>
                </c:pt>
                <c:pt idx="6527">
                  <c:v>50.585135239866709</c:v>
                </c:pt>
                <c:pt idx="6528">
                  <c:v>50.592885375494077</c:v>
                </c:pt>
                <c:pt idx="6529">
                  <c:v>50.600635511121453</c:v>
                </c:pt>
                <c:pt idx="6530">
                  <c:v>50.608385646748829</c:v>
                </c:pt>
                <c:pt idx="6531">
                  <c:v>50.616135782376197</c:v>
                </c:pt>
                <c:pt idx="6532">
                  <c:v>50.623885918003573</c:v>
                </c:pt>
                <c:pt idx="6533">
                  <c:v>50.631636053630949</c:v>
                </c:pt>
                <c:pt idx="6534">
                  <c:v>50.639386189258325</c:v>
                </c:pt>
                <c:pt idx="6535">
                  <c:v>50.647136324885693</c:v>
                </c:pt>
                <c:pt idx="6536">
                  <c:v>50.654886460513069</c:v>
                </c:pt>
                <c:pt idx="6537">
                  <c:v>50.662636596140445</c:v>
                </c:pt>
                <c:pt idx="6538">
                  <c:v>50.670386731767813</c:v>
                </c:pt>
                <c:pt idx="6539">
                  <c:v>50.678136867395189</c:v>
                </c:pt>
                <c:pt idx="6540">
                  <c:v>50.685887003022565</c:v>
                </c:pt>
                <c:pt idx="6541">
                  <c:v>50.693637138649933</c:v>
                </c:pt>
                <c:pt idx="6542">
                  <c:v>50.701387274277309</c:v>
                </c:pt>
                <c:pt idx="6543">
                  <c:v>50.709137409904685</c:v>
                </c:pt>
                <c:pt idx="6544">
                  <c:v>50.716887545532053</c:v>
                </c:pt>
                <c:pt idx="6545">
                  <c:v>50.724637681159429</c:v>
                </c:pt>
                <c:pt idx="6546">
                  <c:v>50.732387816786805</c:v>
                </c:pt>
                <c:pt idx="6547">
                  <c:v>50.740137952414173</c:v>
                </c:pt>
                <c:pt idx="6548">
                  <c:v>50.747888088041549</c:v>
                </c:pt>
                <c:pt idx="6549">
                  <c:v>50.755638223668925</c:v>
                </c:pt>
                <c:pt idx="6550">
                  <c:v>50.7633883592963</c:v>
                </c:pt>
                <c:pt idx="6551">
                  <c:v>50.771138494923669</c:v>
                </c:pt>
                <c:pt idx="6552">
                  <c:v>50.778888630551045</c:v>
                </c:pt>
                <c:pt idx="6553">
                  <c:v>50.78663876617842</c:v>
                </c:pt>
                <c:pt idx="6554">
                  <c:v>50.794388901805789</c:v>
                </c:pt>
                <c:pt idx="6555">
                  <c:v>50.802139037433165</c:v>
                </c:pt>
                <c:pt idx="6556">
                  <c:v>50.80988917306054</c:v>
                </c:pt>
                <c:pt idx="6557">
                  <c:v>50.817639308687909</c:v>
                </c:pt>
                <c:pt idx="6558">
                  <c:v>50.825389444315284</c:v>
                </c:pt>
                <c:pt idx="6559">
                  <c:v>50.83313957994266</c:v>
                </c:pt>
                <c:pt idx="6560">
                  <c:v>50.840889715570029</c:v>
                </c:pt>
                <c:pt idx="6561">
                  <c:v>50.848639851197404</c:v>
                </c:pt>
                <c:pt idx="6562">
                  <c:v>50.85638998682478</c:v>
                </c:pt>
                <c:pt idx="6563">
                  <c:v>50.864140122452149</c:v>
                </c:pt>
                <c:pt idx="6564">
                  <c:v>50.871890258079524</c:v>
                </c:pt>
                <c:pt idx="6565">
                  <c:v>50.8796403937069</c:v>
                </c:pt>
                <c:pt idx="6566">
                  <c:v>50.887390529334276</c:v>
                </c:pt>
                <c:pt idx="6567">
                  <c:v>50.895140664961644</c:v>
                </c:pt>
                <c:pt idx="6568">
                  <c:v>50.90289080058902</c:v>
                </c:pt>
                <c:pt idx="6569">
                  <c:v>50.910640936216396</c:v>
                </c:pt>
                <c:pt idx="6570">
                  <c:v>50.918391071843764</c:v>
                </c:pt>
                <c:pt idx="6571">
                  <c:v>50.92614120747114</c:v>
                </c:pt>
                <c:pt idx="6572">
                  <c:v>50.933891343098516</c:v>
                </c:pt>
                <c:pt idx="6573">
                  <c:v>50.941641478725884</c:v>
                </c:pt>
                <c:pt idx="6574">
                  <c:v>50.94939161435326</c:v>
                </c:pt>
                <c:pt idx="6575">
                  <c:v>50.957141749980636</c:v>
                </c:pt>
                <c:pt idx="6576">
                  <c:v>50.964891885608004</c:v>
                </c:pt>
                <c:pt idx="6577">
                  <c:v>50.97264202123538</c:v>
                </c:pt>
                <c:pt idx="6578">
                  <c:v>50.980392156862756</c:v>
                </c:pt>
                <c:pt idx="6579">
                  <c:v>50.988142292490124</c:v>
                </c:pt>
                <c:pt idx="6580">
                  <c:v>50.9958924281175</c:v>
                </c:pt>
                <c:pt idx="6581">
                  <c:v>51.003642563744876</c:v>
                </c:pt>
                <c:pt idx="6582">
                  <c:v>51.011392699372252</c:v>
                </c:pt>
                <c:pt idx="6583">
                  <c:v>51.01914283499962</c:v>
                </c:pt>
                <c:pt idx="6584">
                  <c:v>51.026892970626996</c:v>
                </c:pt>
                <c:pt idx="6585">
                  <c:v>51.034643106254372</c:v>
                </c:pt>
                <c:pt idx="6586">
                  <c:v>51.04239324188174</c:v>
                </c:pt>
                <c:pt idx="6587">
                  <c:v>51.050143377509116</c:v>
                </c:pt>
                <c:pt idx="6588">
                  <c:v>51.057893513136491</c:v>
                </c:pt>
                <c:pt idx="6589">
                  <c:v>51.06564364876386</c:v>
                </c:pt>
                <c:pt idx="6590">
                  <c:v>51.073393784391236</c:v>
                </c:pt>
                <c:pt idx="6591">
                  <c:v>51.081143920018611</c:v>
                </c:pt>
                <c:pt idx="6592">
                  <c:v>51.08889405564598</c:v>
                </c:pt>
                <c:pt idx="6593">
                  <c:v>51.096644191273356</c:v>
                </c:pt>
                <c:pt idx="6594">
                  <c:v>51.104394326900731</c:v>
                </c:pt>
                <c:pt idx="6595">
                  <c:v>51.1121444625281</c:v>
                </c:pt>
                <c:pt idx="6596">
                  <c:v>51.119894598155476</c:v>
                </c:pt>
                <c:pt idx="6597">
                  <c:v>51.127644733782851</c:v>
                </c:pt>
                <c:pt idx="6598">
                  <c:v>51.135394869410227</c:v>
                </c:pt>
                <c:pt idx="6599">
                  <c:v>51.143145005037596</c:v>
                </c:pt>
                <c:pt idx="6600">
                  <c:v>51.150895140664971</c:v>
                </c:pt>
                <c:pt idx="6601">
                  <c:v>51.158645276292347</c:v>
                </c:pt>
                <c:pt idx="6602">
                  <c:v>51.166395411919716</c:v>
                </c:pt>
                <c:pt idx="6603">
                  <c:v>51.174145547547091</c:v>
                </c:pt>
                <c:pt idx="6604">
                  <c:v>51.181895683174467</c:v>
                </c:pt>
                <c:pt idx="6605">
                  <c:v>51.189645818801836</c:v>
                </c:pt>
                <c:pt idx="6606">
                  <c:v>51.197395954429211</c:v>
                </c:pt>
                <c:pt idx="6607">
                  <c:v>51.205146090056587</c:v>
                </c:pt>
                <c:pt idx="6608">
                  <c:v>51.212896225683956</c:v>
                </c:pt>
                <c:pt idx="6609">
                  <c:v>51.220646361311331</c:v>
                </c:pt>
                <c:pt idx="6610">
                  <c:v>51.228396496938707</c:v>
                </c:pt>
                <c:pt idx="6611">
                  <c:v>51.236146632566076</c:v>
                </c:pt>
                <c:pt idx="6612">
                  <c:v>51.243896768193451</c:v>
                </c:pt>
                <c:pt idx="6613">
                  <c:v>51.251646903820827</c:v>
                </c:pt>
                <c:pt idx="6614">
                  <c:v>51.259397039448203</c:v>
                </c:pt>
                <c:pt idx="6615">
                  <c:v>51.267147175075571</c:v>
                </c:pt>
                <c:pt idx="6616">
                  <c:v>51.274897310702947</c:v>
                </c:pt>
                <c:pt idx="6617">
                  <c:v>51.282647446330323</c:v>
                </c:pt>
                <c:pt idx="6618">
                  <c:v>51.290397581957691</c:v>
                </c:pt>
                <c:pt idx="6619">
                  <c:v>51.298147717585067</c:v>
                </c:pt>
                <c:pt idx="6620">
                  <c:v>51.305897853212443</c:v>
                </c:pt>
                <c:pt idx="6621">
                  <c:v>51.313647988839811</c:v>
                </c:pt>
                <c:pt idx="6622">
                  <c:v>51.321398124467187</c:v>
                </c:pt>
                <c:pt idx="6623">
                  <c:v>51.329148260094563</c:v>
                </c:pt>
                <c:pt idx="6624">
                  <c:v>51.336898395721931</c:v>
                </c:pt>
                <c:pt idx="6625">
                  <c:v>51.344648531349307</c:v>
                </c:pt>
                <c:pt idx="6626">
                  <c:v>51.352398666976683</c:v>
                </c:pt>
                <c:pt idx="6627">
                  <c:v>51.360148802604051</c:v>
                </c:pt>
                <c:pt idx="6628">
                  <c:v>51.367898938231427</c:v>
                </c:pt>
                <c:pt idx="6629">
                  <c:v>51.375649073858803</c:v>
                </c:pt>
                <c:pt idx="6630">
                  <c:v>51.383399209486178</c:v>
                </c:pt>
                <c:pt idx="6631">
                  <c:v>51.391149345113547</c:v>
                </c:pt>
                <c:pt idx="6632">
                  <c:v>51.398899480740923</c:v>
                </c:pt>
                <c:pt idx="6633">
                  <c:v>51.406649616368298</c:v>
                </c:pt>
                <c:pt idx="6634">
                  <c:v>51.414399751995667</c:v>
                </c:pt>
                <c:pt idx="6635">
                  <c:v>51.422149887623043</c:v>
                </c:pt>
                <c:pt idx="6636">
                  <c:v>51.429900023250418</c:v>
                </c:pt>
                <c:pt idx="6637">
                  <c:v>51.437650158877787</c:v>
                </c:pt>
                <c:pt idx="6638">
                  <c:v>51.445400294505163</c:v>
                </c:pt>
                <c:pt idx="6639">
                  <c:v>51.453150430132538</c:v>
                </c:pt>
                <c:pt idx="6640">
                  <c:v>51.460900565759907</c:v>
                </c:pt>
                <c:pt idx="6641">
                  <c:v>51.468650701387283</c:v>
                </c:pt>
                <c:pt idx="6642">
                  <c:v>51.476400837014658</c:v>
                </c:pt>
                <c:pt idx="6643">
                  <c:v>51.484150972642027</c:v>
                </c:pt>
                <c:pt idx="6644">
                  <c:v>51.491901108269403</c:v>
                </c:pt>
                <c:pt idx="6645">
                  <c:v>51.499651243896778</c:v>
                </c:pt>
                <c:pt idx="6646">
                  <c:v>51.507401379524154</c:v>
                </c:pt>
                <c:pt idx="6647">
                  <c:v>51.515151515151523</c:v>
                </c:pt>
                <c:pt idx="6648">
                  <c:v>51.522901650778898</c:v>
                </c:pt>
                <c:pt idx="6649">
                  <c:v>51.530651786406274</c:v>
                </c:pt>
                <c:pt idx="6650">
                  <c:v>51.538401922033643</c:v>
                </c:pt>
                <c:pt idx="6651">
                  <c:v>51.546152057661018</c:v>
                </c:pt>
                <c:pt idx="6652">
                  <c:v>51.553902193288394</c:v>
                </c:pt>
                <c:pt idx="6653">
                  <c:v>51.561652328915763</c:v>
                </c:pt>
                <c:pt idx="6654">
                  <c:v>51.569402464543138</c:v>
                </c:pt>
                <c:pt idx="6655">
                  <c:v>51.577152600170514</c:v>
                </c:pt>
                <c:pt idx="6656">
                  <c:v>51.584902735797883</c:v>
                </c:pt>
                <c:pt idx="6657">
                  <c:v>51.592652871425258</c:v>
                </c:pt>
                <c:pt idx="6658">
                  <c:v>51.600403007052634</c:v>
                </c:pt>
                <c:pt idx="6659">
                  <c:v>51.60815314268001</c:v>
                </c:pt>
                <c:pt idx="6660">
                  <c:v>51.615903278307378</c:v>
                </c:pt>
                <c:pt idx="6661">
                  <c:v>51.623653413934754</c:v>
                </c:pt>
                <c:pt idx="6662">
                  <c:v>51.63140354956213</c:v>
                </c:pt>
                <c:pt idx="6663">
                  <c:v>51.639153685189498</c:v>
                </c:pt>
                <c:pt idx="6664">
                  <c:v>51.646903820816874</c:v>
                </c:pt>
                <c:pt idx="6665">
                  <c:v>51.65465395644425</c:v>
                </c:pt>
                <c:pt idx="6666">
                  <c:v>51.662404092071618</c:v>
                </c:pt>
                <c:pt idx="6667">
                  <c:v>51.670154227698994</c:v>
                </c:pt>
                <c:pt idx="6668">
                  <c:v>51.67790436332637</c:v>
                </c:pt>
                <c:pt idx="6669">
                  <c:v>51.685654498953738</c:v>
                </c:pt>
                <c:pt idx="6670">
                  <c:v>51.693404634581114</c:v>
                </c:pt>
                <c:pt idx="6671">
                  <c:v>51.70115477020849</c:v>
                </c:pt>
                <c:pt idx="6672">
                  <c:v>51.708904905835858</c:v>
                </c:pt>
                <c:pt idx="6673">
                  <c:v>51.716655041463234</c:v>
                </c:pt>
                <c:pt idx="6674">
                  <c:v>51.72440517709061</c:v>
                </c:pt>
                <c:pt idx="6675">
                  <c:v>51.732155312717985</c:v>
                </c:pt>
                <c:pt idx="6676">
                  <c:v>51.739905448345354</c:v>
                </c:pt>
                <c:pt idx="6677">
                  <c:v>51.74765558397273</c:v>
                </c:pt>
                <c:pt idx="6678">
                  <c:v>51.755405719600105</c:v>
                </c:pt>
                <c:pt idx="6679">
                  <c:v>51.763155855227474</c:v>
                </c:pt>
                <c:pt idx="6680">
                  <c:v>51.77090599085485</c:v>
                </c:pt>
                <c:pt idx="6681">
                  <c:v>51.778656126482225</c:v>
                </c:pt>
                <c:pt idx="6682">
                  <c:v>51.786406262109594</c:v>
                </c:pt>
                <c:pt idx="6683">
                  <c:v>51.79415639773697</c:v>
                </c:pt>
                <c:pt idx="6684">
                  <c:v>51.801906533364345</c:v>
                </c:pt>
                <c:pt idx="6685">
                  <c:v>51.809656668991714</c:v>
                </c:pt>
                <c:pt idx="6686">
                  <c:v>51.81740680461909</c:v>
                </c:pt>
                <c:pt idx="6687">
                  <c:v>51.825156940246465</c:v>
                </c:pt>
                <c:pt idx="6688">
                  <c:v>51.832907075873834</c:v>
                </c:pt>
                <c:pt idx="6689">
                  <c:v>51.84065721150121</c:v>
                </c:pt>
                <c:pt idx="6690">
                  <c:v>51.848407347128585</c:v>
                </c:pt>
                <c:pt idx="6691">
                  <c:v>51.856157482755961</c:v>
                </c:pt>
                <c:pt idx="6692">
                  <c:v>51.86390761838333</c:v>
                </c:pt>
                <c:pt idx="6693">
                  <c:v>51.871657754010705</c:v>
                </c:pt>
                <c:pt idx="6694">
                  <c:v>51.879407889638081</c:v>
                </c:pt>
                <c:pt idx="6695">
                  <c:v>51.88715802526545</c:v>
                </c:pt>
                <c:pt idx="6696">
                  <c:v>51.894908160892825</c:v>
                </c:pt>
                <c:pt idx="6697">
                  <c:v>51.902658296520201</c:v>
                </c:pt>
                <c:pt idx="6698">
                  <c:v>51.91040843214757</c:v>
                </c:pt>
                <c:pt idx="6699">
                  <c:v>51.918158567774945</c:v>
                </c:pt>
                <c:pt idx="6700">
                  <c:v>51.925908703402321</c:v>
                </c:pt>
                <c:pt idx="6701">
                  <c:v>51.93365883902969</c:v>
                </c:pt>
                <c:pt idx="6702">
                  <c:v>51.941408974657065</c:v>
                </c:pt>
                <c:pt idx="6703">
                  <c:v>51.949159110284441</c:v>
                </c:pt>
                <c:pt idx="6704">
                  <c:v>51.95690924591181</c:v>
                </c:pt>
                <c:pt idx="6705">
                  <c:v>51.964659381539185</c:v>
                </c:pt>
                <c:pt idx="6706">
                  <c:v>51.972409517166561</c:v>
                </c:pt>
                <c:pt idx="6707">
                  <c:v>51.980159652793937</c:v>
                </c:pt>
                <c:pt idx="6708">
                  <c:v>51.987909788421305</c:v>
                </c:pt>
                <c:pt idx="6709">
                  <c:v>51.995659924048681</c:v>
                </c:pt>
                <c:pt idx="6710">
                  <c:v>52.003410059676057</c:v>
                </c:pt>
                <c:pt idx="6711">
                  <c:v>52.011160195303425</c:v>
                </c:pt>
                <c:pt idx="6712">
                  <c:v>52.018910330930801</c:v>
                </c:pt>
                <c:pt idx="6713">
                  <c:v>52.026660466558177</c:v>
                </c:pt>
                <c:pt idx="6714">
                  <c:v>52.034410602185545</c:v>
                </c:pt>
                <c:pt idx="6715">
                  <c:v>52.042160737812921</c:v>
                </c:pt>
                <c:pt idx="6716">
                  <c:v>52.049910873440297</c:v>
                </c:pt>
                <c:pt idx="6717">
                  <c:v>52.057661009067665</c:v>
                </c:pt>
                <c:pt idx="6718">
                  <c:v>52.065411144695041</c:v>
                </c:pt>
                <c:pt idx="6719">
                  <c:v>52.073161280322417</c:v>
                </c:pt>
                <c:pt idx="6720">
                  <c:v>52.080911415949785</c:v>
                </c:pt>
                <c:pt idx="6721">
                  <c:v>52.088661551577161</c:v>
                </c:pt>
                <c:pt idx="6722">
                  <c:v>52.096411687204537</c:v>
                </c:pt>
                <c:pt idx="6723">
                  <c:v>52.104161822831912</c:v>
                </c:pt>
                <c:pt idx="6724">
                  <c:v>52.111911958459281</c:v>
                </c:pt>
                <c:pt idx="6725">
                  <c:v>52.119662094086657</c:v>
                </c:pt>
                <c:pt idx="6726">
                  <c:v>52.127412229714032</c:v>
                </c:pt>
                <c:pt idx="6727">
                  <c:v>52.135162365341401</c:v>
                </c:pt>
                <c:pt idx="6728">
                  <c:v>52.142912500968777</c:v>
                </c:pt>
                <c:pt idx="6729">
                  <c:v>52.150662636596152</c:v>
                </c:pt>
                <c:pt idx="6730">
                  <c:v>52.158412772223521</c:v>
                </c:pt>
                <c:pt idx="6731">
                  <c:v>52.166162907850897</c:v>
                </c:pt>
                <c:pt idx="6732">
                  <c:v>52.173913043478272</c:v>
                </c:pt>
                <c:pt idx="6733">
                  <c:v>52.181663179105641</c:v>
                </c:pt>
                <c:pt idx="6734">
                  <c:v>52.189413314733017</c:v>
                </c:pt>
                <c:pt idx="6735">
                  <c:v>52.197163450360392</c:v>
                </c:pt>
                <c:pt idx="6736">
                  <c:v>52.204913585987761</c:v>
                </c:pt>
                <c:pt idx="6737">
                  <c:v>52.212663721615137</c:v>
                </c:pt>
                <c:pt idx="6738">
                  <c:v>52.220413857242512</c:v>
                </c:pt>
                <c:pt idx="6739">
                  <c:v>52.228163992869888</c:v>
                </c:pt>
                <c:pt idx="6740">
                  <c:v>52.235914128497257</c:v>
                </c:pt>
                <c:pt idx="6741">
                  <c:v>52.243664264124632</c:v>
                </c:pt>
                <c:pt idx="6742">
                  <c:v>52.251414399752008</c:v>
                </c:pt>
                <c:pt idx="6743">
                  <c:v>52.259164535379377</c:v>
                </c:pt>
                <c:pt idx="6744">
                  <c:v>52.266914671006752</c:v>
                </c:pt>
                <c:pt idx="6745">
                  <c:v>52.274664806634128</c:v>
                </c:pt>
                <c:pt idx="6746">
                  <c:v>52.282414942261497</c:v>
                </c:pt>
                <c:pt idx="6747">
                  <c:v>52.290165077888872</c:v>
                </c:pt>
                <c:pt idx="6748">
                  <c:v>52.297915213516248</c:v>
                </c:pt>
                <c:pt idx="6749">
                  <c:v>52.305665349143617</c:v>
                </c:pt>
                <c:pt idx="6750">
                  <c:v>52.313415484770992</c:v>
                </c:pt>
                <c:pt idx="6751">
                  <c:v>52.321165620398368</c:v>
                </c:pt>
                <c:pt idx="6752">
                  <c:v>52.328915756025737</c:v>
                </c:pt>
                <c:pt idx="6753">
                  <c:v>52.336665891653112</c:v>
                </c:pt>
                <c:pt idx="6754">
                  <c:v>52.344416027280488</c:v>
                </c:pt>
                <c:pt idx="6755">
                  <c:v>52.352166162907864</c:v>
                </c:pt>
                <c:pt idx="6756">
                  <c:v>52.359916298535232</c:v>
                </c:pt>
                <c:pt idx="6757">
                  <c:v>52.367666434162608</c:v>
                </c:pt>
                <c:pt idx="6758">
                  <c:v>52.375416569789984</c:v>
                </c:pt>
                <c:pt idx="6759">
                  <c:v>52.383166705417352</c:v>
                </c:pt>
                <c:pt idx="6760">
                  <c:v>52.390916841044728</c:v>
                </c:pt>
                <c:pt idx="6761">
                  <c:v>52.398666976672104</c:v>
                </c:pt>
                <c:pt idx="6762">
                  <c:v>52.406417112299472</c:v>
                </c:pt>
                <c:pt idx="6763">
                  <c:v>52.414167247926848</c:v>
                </c:pt>
                <c:pt idx="6764">
                  <c:v>52.421917383554224</c:v>
                </c:pt>
                <c:pt idx="6765">
                  <c:v>52.429667519181592</c:v>
                </c:pt>
                <c:pt idx="6766">
                  <c:v>52.437417654808968</c:v>
                </c:pt>
                <c:pt idx="6767">
                  <c:v>52.445167790436344</c:v>
                </c:pt>
                <c:pt idx="6768">
                  <c:v>52.452917926063712</c:v>
                </c:pt>
                <c:pt idx="6769">
                  <c:v>52.460668061691088</c:v>
                </c:pt>
                <c:pt idx="6770">
                  <c:v>52.468418197318464</c:v>
                </c:pt>
                <c:pt idx="6771">
                  <c:v>52.476168332945839</c:v>
                </c:pt>
                <c:pt idx="6772">
                  <c:v>52.483918468573208</c:v>
                </c:pt>
                <c:pt idx="6773">
                  <c:v>52.491668604200584</c:v>
                </c:pt>
                <c:pt idx="6774">
                  <c:v>52.499418739827959</c:v>
                </c:pt>
                <c:pt idx="6775">
                  <c:v>52.507168875455328</c:v>
                </c:pt>
                <c:pt idx="6776">
                  <c:v>52.514919011082704</c:v>
                </c:pt>
                <c:pt idx="6777">
                  <c:v>52.522669146710079</c:v>
                </c:pt>
                <c:pt idx="6778">
                  <c:v>52.530419282337448</c:v>
                </c:pt>
                <c:pt idx="6779">
                  <c:v>52.538169417964824</c:v>
                </c:pt>
                <c:pt idx="6780">
                  <c:v>52.545919553592199</c:v>
                </c:pt>
                <c:pt idx="6781">
                  <c:v>52.553669689219568</c:v>
                </c:pt>
                <c:pt idx="6782">
                  <c:v>52.561419824846944</c:v>
                </c:pt>
                <c:pt idx="6783">
                  <c:v>52.569169960474319</c:v>
                </c:pt>
                <c:pt idx="6784">
                  <c:v>52.576920096101688</c:v>
                </c:pt>
                <c:pt idx="6785">
                  <c:v>52.584670231729064</c:v>
                </c:pt>
                <c:pt idx="6786">
                  <c:v>52.592420367356439</c:v>
                </c:pt>
                <c:pt idx="6787">
                  <c:v>52.600170502983815</c:v>
                </c:pt>
                <c:pt idx="6788">
                  <c:v>52.607920638611184</c:v>
                </c:pt>
                <c:pt idx="6789">
                  <c:v>52.615670774238559</c:v>
                </c:pt>
                <c:pt idx="6790">
                  <c:v>52.623420909865935</c:v>
                </c:pt>
                <c:pt idx="6791">
                  <c:v>52.631171045493303</c:v>
                </c:pt>
                <c:pt idx="6792">
                  <c:v>52.638921181120679</c:v>
                </c:pt>
                <c:pt idx="6793">
                  <c:v>52.646671316748055</c:v>
                </c:pt>
                <c:pt idx="6794">
                  <c:v>52.654421452375423</c:v>
                </c:pt>
                <c:pt idx="6795">
                  <c:v>52.662171588002799</c:v>
                </c:pt>
                <c:pt idx="6796">
                  <c:v>52.669921723630175</c:v>
                </c:pt>
                <c:pt idx="6797">
                  <c:v>52.677671859257543</c:v>
                </c:pt>
                <c:pt idx="6798">
                  <c:v>52.685421994884919</c:v>
                </c:pt>
                <c:pt idx="6799">
                  <c:v>52.693172130512295</c:v>
                </c:pt>
                <c:pt idx="6800">
                  <c:v>52.700922266139663</c:v>
                </c:pt>
                <c:pt idx="6801">
                  <c:v>52.708672401767039</c:v>
                </c:pt>
                <c:pt idx="6802">
                  <c:v>52.716422537394415</c:v>
                </c:pt>
                <c:pt idx="6803">
                  <c:v>52.724172673021791</c:v>
                </c:pt>
                <c:pt idx="6804">
                  <c:v>52.731922808649159</c:v>
                </c:pt>
                <c:pt idx="6805">
                  <c:v>52.739672944276535</c:v>
                </c:pt>
                <c:pt idx="6806">
                  <c:v>52.747423079903911</c:v>
                </c:pt>
                <c:pt idx="6807">
                  <c:v>52.755173215531279</c:v>
                </c:pt>
                <c:pt idx="6808">
                  <c:v>52.762923351158655</c:v>
                </c:pt>
                <c:pt idx="6809">
                  <c:v>52.770673486786031</c:v>
                </c:pt>
                <c:pt idx="6810">
                  <c:v>52.778423622413399</c:v>
                </c:pt>
                <c:pt idx="6811">
                  <c:v>52.786173758040775</c:v>
                </c:pt>
                <c:pt idx="6812">
                  <c:v>52.793923893668151</c:v>
                </c:pt>
                <c:pt idx="6813">
                  <c:v>52.801674029295519</c:v>
                </c:pt>
                <c:pt idx="6814">
                  <c:v>52.809424164922895</c:v>
                </c:pt>
                <c:pt idx="6815">
                  <c:v>52.817174300550271</c:v>
                </c:pt>
                <c:pt idx="6816">
                  <c:v>52.824924436177639</c:v>
                </c:pt>
                <c:pt idx="6817">
                  <c:v>52.832674571805015</c:v>
                </c:pt>
                <c:pt idx="6818">
                  <c:v>52.840424707432391</c:v>
                </c:pt>
                <c:pt idx="6819">
                  <c:v>52.848174843059766</c:v>
                </c:pt>
                <c:pt idx="6820">
                  <c:v>52.855924978687135</c:v>
                </c:pt>
                <c:pt idx="6821">
                  <c:v>52.86367511431451</c:v>
                </c:pt>
                <c:pt idx="6822">
                  <c:v>52.871425249941886</c:v>
                </c:pt>
                <c:pt idx="6823">
                  <c:v>52.879175385569255</c:v>
                </c:pt>
                <c:pt idx="6824">
                  <c:v>52.88692552119663</c:v>
                </c:pt>
                <c:pt idx="6825">
                  <c:v>52.894675656824006</c:v>
                </c:pt>
                <c:pt idx="6826">
                  <c:v>52.902425792451375</c:v>
                </c:pt>
                <c:pt idx="6827">
                  <c:v>52.91017592807875</c:v>
                </c:pt>
                <c:pt idx="6828">
                  <c:v>52.917926063706126</c:v>
                </c:pt>
                <c:pt idx="6829">
                  <c:v>52.925676199333495</c:v>
                </c:pt>
                <c:pt idx="6830">
                  <c:v>52.93342633496087</c:v>
                </c:pt>
                <c:pt idx="6831">
                  <c:v>52.941176470588246</c:v>
                </c:pt>
                <c:pt idx="6832">
                  <c:v>52.948926606215622</c:v>
                </c:pt>
                <c:pt idx="6833">
                  <c:v>52.95667674184299</c:v>
                </c:pt>
                <c:pt idx="6834">
                  <c:v>52.964426877470366</c:v>
                </c:pt>
                <c:pt idx="6835">
                  <c:v>52.972177013097742</c:v>
                </c:pt>
                <c:pt idx="6836">
                  <c:v>52.97992714872511</c:v>
                </c:pt>
                <c:pt idx="6837">
                  <c:v>52.987677284352486</c:v>
                </c:pt>
                <c:pt idx="6838">
                  <c:v>52.995427419979862</c:v>
                </c:pt>
                <c:pt idx="6839">
                  <c:v>53.00317755560723</c:v>
                </c:pt>
                <c:pt idx="6840">
                  <c:v>53.010927691234606</c:v>
                </c:pt>
                <c:pt idx="6841">
                  <c:v>53.018677826861982</c:v>
                </c:pt>
                <c:pt idx="6842">
                  <c:v>53.02642796248935</c:v>
                </c:pt>
                <c:pt idx="6843">
                  <c:v>53.034178098116726</c:v>
                </c:pt>
                <c:pt idx="6844">
                  <c:v>53.041928233744102</c:v>
                </c:pt>
                <c:pt idx="6845">
                  <c:v>53.04967836937147</c:v>
                </c:pt>
                <c:pt idx="6846">
                  <c:v>53.057428504998846</c:v>
                </c:pt>
                <c:pt idx="6847">
                  <c:v>53.065178640626222</c:v>
                </c:pt>
                <c:pt idx="6848">
                  <c:v>53.072928776253598</c:v>
                </c:pt>
                <c:pt idx="6849">
                  <c:v>53.080678911880966</c:v>
                </c:pt>
                <c:pt idx="6850">
                  <c:v>53.088429047508342</c:v>
                </c:pt>
                <c:pt idx="6851">
                  <c:v>53.096179183135717</c:v>
                </c:pt>
                <c:pt idx="6852">
                  <c:v>53.103929318763086</c:v>
                </c:pt>
                <c:pt idx="6853">
                  <c:v>53.111679454390462</c:v>
                </c:pt>
                <c:pt idx="6854">
                  <c:v>53.119429590017837</c:v>
                </c:pt>
                <c:pt idx="6855">
                  <c:v>53.127179725645206</c:v>
                </c:pt>
                <c:pt idx="6856">
                  <c:v>53.134929861272582</c:v>
                </c:pt>
                <c:pt idx="6857">
                  <c:v>53.142679996899957</c:v>
                </c:pt>
                <c:pt idx="6858">
                  <c:v>53.150430132527326</c:v>
                </c:pt>
                <c:pt idx="6859">
                  <c:v>53.158180268154702</c:v>
                </c:pt>
                <c:pt idx="6860">
                  <c:v>53.165930403782077</c:v>
                </c:pt>
                <c:pt idx="6861">
                  <c:v>53.173680539409446</c:v>
                </c:pt>
                <c:pt idx="6862">
                  <c:v>53.181430675036822</c:v>
                </c:pt>
                <c:pt idx="6863">
                  <c:v>53.189180810664197</c:v>
                </c:pt>
                <c:pt idx="6864">
                  <c:v>53.196930946291573</c:v>
                </c:pt>
                <c:pt idx="6865">
                  <c:v>53.204681081918942</c:v>
                </c:pt>
                <c:pt idx="6866">
                  <c:v>53.212431217546317</c:v>
                </c:pt>
                <c:pt idx="6867">
                  <c:v>53.220181353173693</c:v>
                </c:pt>
                <c:pt idx="6868">
                  <c:v>53.227931488801062</c:v>
                </c:pt>
                <c:pt idx="6869">
                  <c:v>53.235681624428437</c:v>
                </c:pt>
                <c:pt idx="6870">
                  <c:v>53.243431760055813</c:v>
                </c:pt>
                <c:pt idx="6871">
                  <c:v>53.251181895683182</c:v>
                </c:pt>
                <c:pt idx="6872">
                  <c:v>53.258932031310557</c:v>
                </c:pt>
                <c:pt idx="6873">
                  <c:v>53.266682166937933</c:v>
                </c:pt>
                <c:pt idx="6874">
                  <c:v>53.274432302565302</c:v>
                </c:pt>
                <c:pt idx="6875">
                  <c:v>53.282182438192677</c:v>
                </c:pt>
                <c:pt idx="6876">
                  <c:v>53.289932573820053</c:v>
                </c:pt>
                <c:pt idx="6877">
                  <c:v>53.297682709447422</c:v>
                </c:pt>
                <c:pt idx="6878">
                  <c:v>53.305432845074797</c:v>
                </c:pt>
                <c:pt idx="6879">
                  <c:v>53.313182980702173</c:v>
                </c:pt>
                <c:pt idx="6880">
                  <c:v>53.320933116329549</c:v>
                </c:pt>
                <c:pt idx="6881">
                  <c:v>53.328683251956917</c:v>
                </c:pt>
                <c:pt idx="6882">
                  <c:v>53.336433387584293</c:v>
                </c:pt>
                <c:pt idx="6883">
                  <c:v>53.344183523211669</c:v>
                </c:pt>
                <c:pt idx="6884">
                  <c:v>53.351933658839037</c:v>
                </c:pt>
                <c:pt idx="6885">
                  <c:v>53.359683794466413</c:v>
                </c:pt>
                <c:pt idx="6886">
                  <c:v>53.367433930093789</c:v>
                </c:pt>
                <c:pt idx="6887">
                  <c:v>53.375184065721157</c:v>
                </c:pt>
                <c:pt idx="6888">
                  <c:v>53.382934201348533</c:v>
                </c:pt>
                <c:pt idx="6889">
                  <c:v>53.390684336975909</c:v>
                </c:pt>
                <c:pt idx="6890">
                  <c:v>53.398434472603277</c:v>
                </c:pt>
                <c:pt idx="6891">
                  <c:v>53.406184608230653</c:v>
                </c:pt>
                <c:pt idx="6892">
                  <c:v>53.413934743858029</c:v>
                </c:pt>
                <c:pt idx="6893">
                  <c:v>53.421684879485397</c:v>
                </c:pt>
                <c:pt idx="6894">
                  <c:v>53.429435015112773</c:v>
                </c:pt>
                <c:pt idx="6895">
                  <c:v>53.437185150740149</c:v>
                </c:pt>
                <c:pt idx="6896">
                  <c:v>53.444935286367524</c:v>
                </c:pt>
                <c:pt idx="6897">
                  <c:v>53.452685421994893</c:v>
                </c:pt>
                <c:pt idx="6898">
                  <c:v>53.460435557622269</c:v>
                </c:pt>
                <c:pt idx="6899">
                  <c:v>53.468185693249644</c:v>
                </c:pt>
                <c:pt idx="6900">
                  <c:v>53.475935828877013</c:v>
                </c:pt>
                <c:pt idx="6901">
                  <c:v>53.483685964504389</c:v>
                </c:pt>
                <c:pt idx="6902">
                  <c:v>53.491436100131764</c:v>
                </c:pt>
                <c:pt idx="6903">
                  <c:v>53.499186235759133</c:v>
                </c:pt>
                <c:pt idx="6904">
                  <c:v>53.506936371386509</c:v>
                </c:pt>
                <c:pt idx="6905">
                  <c:v>53.514686507013884</c:v>
                </c:pt>
                <c:pt idx="6906">
                  <c:v>53.522436642641253</c:v>
                </c:pt>
                <c:pt idx="6907">
                  <c:v>53.530186778268629</c:v>
                </c:pt>
                <c:pt idx="6908">
                  <c:v>53.537936913896004</c:v>
                </c:pt>
                <c:pt idx="6909">
                  <c:v>53.545687049523373</c:v>
                </c:pt>
                <c:pt idx="6910">
                  <c:v>53.553437185150749</c:v>
                </c:pt>
                <c:pt idx="6911">
                  <c:v>53.561187320778124</c:v>
                </c:pt>
                <c:pt idx="6912">
                  <c:v>53.5689374564055</c:v>
                </c:pt>
                <c:pt idx="6913">
                  <c:v>53.576687592032869</c:v>
                </c:pt>
                <c:pt idx="6914">
                  <c:v>53.584437727660244</c:v>
                </c:pt>
                <c:pt idx="6915">
                  <c:v>53.59218786328762</c:v>
                </c:pt>
                <c:pt idx="6916">
                  <c:v>53.599937998914989</c:v>
                </c:pt>
                <c:pt idx="6917">
                  <c:v>53.607688134542364</c:v>
                </c:pt>
                <c:pt idx="6918">
                  <c:v>53.61543827016974</c:v>
                </c:pt>
                <c:pt idx="6919">
                  <c:v>53.623188405797109</c:v>
                </c:pt>
                <c:pt idx="6920">
                  <c:v>53.630938541424484</c:v>
                </c:pt>
                <c:pt idx="6921">
                  <c:v>53.63868867705186</c:v>
                </c:pt>
                <c:pt idx="6922">
                  <c:v>53.646438812679229</c:v>
                </c:pt>
                <c:pt idx="6923">
                  <c:v>53.654188948306604</c:v>
                </c:pt>
                <c:pt idx="6924">
                  <c:v>53.66193908393398</c:v>
                </c:pt>
                <c:pt idx="6925">
                  <c:v>53.669689219561349</c:v>
                </c:pt>
                <c:pt idx="6926">
                  <c:v>53.677439355188724</c:v>
                </c:pt>
                <c:pt idx="6927">
                  <c:v>53.6851894908161</c:v>
                </c:pt>
                <c:pt idx="6928">
                  <c:v>53.692939626443476</c:v>
                </c:pt>
                <c:pt idx="6929">
                  <c:v>53.700689762070844</c:v>
                </c:pt>
                <c:pt idx="6930">
                  <c:v>53.70843989769822</c:v>
                </c:pt>
                <c:pt idx="6931">
                  <c:v>53.716190033325596</c:v>
                </c:pt>
                <c:pt idx="6932">
                  <c:v>53.723940168952964</c:v>
                </c:pt>
                <c:pt idx="6933">
                  <c:v>53.73169030458034</c:v>
                </c:pt>
                <c:pt idx="6934">
                  <c:v>53.739440440207716</c:v>
                </c:pt>
                <c:pt idx="6935">
                  <c:v>53.747190575835084</c:v>
                </c:pt>
                <c:pt idx="6936">
                  <c:v>53.75494071146246</c:v>
                </c:pt>
                <c:pt idx="6937">
                  <c:v>53.762690847089836</c:v>
                </c:pt>
                <c:pt idx="6938">
                  <c:v>53.770440982717204</c:v>
                </c:pt>
                <c:pt idx="6939">
                  <c:v>53.77819111834458</c:v>
                </c:pt>
                <c:pt idx="6940">
                  <c:v>53.785941253971956</c:v>
                </c:pt>
                <c:pt idx="6941">
                  <c:v>53.793691389599324</c:v>
                </c:pt>
                <c:pt idx="6942">
                  <c:v>53.8014415252267</c:v>
                </c:pt>
                <c:pt idx="6943">
                  <c:v>53.809191660854076</c:v>
                </c:pt>
                <c:pt idx="6944">
                  <c:v>53.816941796481451</c:v>
                </c:pt>
                <c:pt idx="6945">
                  <c:v>53.82469193210882</c:v>
                </c:pt>
                <c:pt idx="6946">
                  <c:v>53.832442067736196</c:v>
                </c:pt>
                <c:pt idx="6947">
                  <c:v>53.840192203363571</c:v>
                </c:pt>
                <c:pt idx="6948">
                  <c:v>53.84794233899094</c:v>
                </c:pt>
                <c:pt idx="6949">
                  <c:v>53.855692474618316</c:v>
                </c:pt>
                <c:pt idx="6950">
                  <c:v>53.863442610245691</c:v>
                </c:pt>
                <c:pt idx="6951">
                  <c:v>53.87119274587306</c:v>
                </c:pt>
                <c:pt idx="6952">
                  <c:v>53.878942881500436</c:v>
                </c:pt>
                <c:pt idx="6953">
                  <c:v>53.886693017127811</c:v>
                </c:pt>
                <c:pt idx="6954">
                  <c:v>53.89444315275518</c:v>
                </c:pt>
                <c:pt idx="6955">
                  <c:v>53.902193288382556</c:v>
                </c:pt>
                <c:pt idx="6956">
                  <c:v>53.909943424009931</c:v>
                </c:pt>
                <c:pt idx="6957">
                  <c:v>53.9176935596373</c:v>
                </c:pt>
                <c:pt idx="6958">
                  <c:v>53.925443695264676</c:v>
                </c:pt>
                <c:pt idx="6959">
                  <c:v>53.933193830892051</c:v>
                </c:pt>
                <c:pt idx="6960">
                  <c:v>53.940943966519427</c:v>
                </c:pt>
                <c:pt idx="6961">
                  <c:v>53.948694102146796</c:v>
                </c:pt>
                <c:pt idx="6962">
                  <c:v>53.956444237774171</c:v>
                </c:pt>
                <c:pt idx="6963">
                  <c:v>53.964194373401547</c:v>
                </c:pt>
                <c:pt idx="6964">
                  <c:v>53.971944509028916</c:v>
                </c:pt>
                <c:pt idx="6965">
                  <c:v>53.979694644656291</c:v>
                </c:pt>
                <c:pt idx="6966">
                  <c:v>53.987444780283667</c:v>
                </c:pt>
                <c:pt idx="6967">
                  <c:v>53.995194915911036</c:v>
                </c:pt>
                <c:pt idx="6968">
                  <c:v>54.002945051538411</c:v>
                </c:pt>
                <c:pt idx="6969">
                  <c:v>54.010695187165787</c:v>
                </c:pt>
                <c:pt idx="6970">
                  <c:v>54.018445322793156</c:v>
                </c:pt>
                <c:pt idx="6971">
                  <c:v>54.026195458420531</c:v>
                </c:pt>
                <c:pt idx="6972">
                  <c:v>54.033945594047907</c:v>
                </c:pt>
                <c:pt idx="6973">
                  <c:v>54.041695729675276</c:v>
                </c:pt>
                <c:pt idx="6974">
                  <c:v>54.049445865302651</c:v>
                </c:pt>
                <c:pt idx="6975">
                  <c:v>54.057196000930027</c:v>
                </c:pt>
                <c:pt idx="6976">
                  <c:v>54.064946136557403</c:v>
                </c:pt>
                <c:pt idx="6977">
                  <c:v>54.072696272184771</c:v>
                </c:pt>
                <c:pt idx="6978">
                  <c:v>54.080446407812147</c:v>
                </c:pt>
                <c:pt idx="6979">
                  <c:v>54.088196543439523</c:v>
                </c:pt>
                <c:pt idx="6980">
                  <c:v>54.095946679066891</c:v>
                </c:pt>
                <c:pt idx="6981">
                  <c:v>54.103696814694267</c:v>
                </c:pt>
                <c:pt idx="6982">
                  <c:v>54.111446950321643</c:v>
                </c:pt>
                <c:pt idx="6983">
                  <c:v>54.119197085949011</c:v>
                </c:pt>
                <c:pt idx="6984">
                  <c:v>54.126947221576387</c:v>
                </c:pt>
                <c:pt idx="6985">
                  <c:v>54.134697357203763</c:v>
                </c:pt>
                <c:pt idx="6986">
                  <c:v>54.142447492831131</c:v>
                </c:pt>
                <c:pt idx="6987">
                  <c:v>54.150197628458507</c:v>
                </c:pt>
                <c:pt idx="6988">
                  <c:v>54.157947764085883</c:v>
                </c:pt>
                <c:pt idx="6989">
                  <c:v>54.165697899713251</c:v>
                </c:pt>
                <c:pt idx="6990">
                  <c:v>54.173448035340627</c:v>
                </c:pt>
                <c:pt idx="6991">
                  <c:v>54.181198170968003</c:v>
                </c:pt>
                <c:pt idx="6992">
                  <c:v>54.188948306595378</c:v>
                </c:pt>
                <c:pt idx="6993">
                  <c:v>54.196698442222747</c:v>
                </c:pt>
                <c:pt idx="6994">
                  <c:v>54.204448577850123</c:v>
                </c:pt>
                <c:pt idx="6995">
                  <c:v>54.212198713477498</c:v>
                </c:pt>
                <c:pt idx="6996">
                  <c:v>54.219948849104867</c:v>
                </c:pt>
                <c:pt idx="6997">
                  <c:v>54.227698984732243</c:v>
                </c:pt>
                <c:pt idx="6998">
                  <c:v>54.235449120359618</c:v>
                </c:pt>
                <c:pt idx="6999">
                  <c:v>54.243199255986987</c:v>
                </c:pt>
                <c:pt idx="7000">
                  <c:v>54.250949391614363</c:v>
                </c:pt>
                <c:pt idx="7001">
                  <c:v>54.258699527241738</c:v>
                </c:pt>
                <c:pt idx="7002">
                  <c:v>54.266449662869107</c:v>
                </c:pt>
                <c:pt idx="7003">
                  <c:v>54.274199798496483</c:v>
                </c:pt>
                <c:pt idx="7004">
                  <c:v>54.281949934123858</c:v>
                </c:pt>
                <c:pt idx="7005">
                  <c:v>54.289700069751234</c:v>
                </c:pt>
                <c:pt idx="7006">
                  <c:v>54.297450205378603</c:v>
                </c:pt>
                <c:pt idx="7007">
                  <c:v>54.305200341005978</c:v>
                </c:pt>
                <c:pt idx="7008">
                  <c:v>54.312950476633354</c:v>
                </c:pt>
                <c:pt idx="7009">
                  <c:v>54.320700612260723</c:v>
                </c:pt>
                <c:pt idx="7010">
                  <c:v>54.328450747888098</c:v>
                </c:pt>
                <c:pt idx="7011">
                  <c:v>54.336200883515474</c:v>
                </c:pt>
                <c:pt idx="7012">
                  <c:v>54.343951019142843</c:v>
                </c:pt>
                <c:pt idx="7013">
                  <c:v>54.351701154770218</c:v>
                </c:pt>
                <c:pt idx="7014">
                  <c:v>54.359451290397594</c:v>
                </c:pt>
                <c:pt idx="7015">
                  <c:v>54.367201426024963</c:v>
                </c:pt>
                <c:pt idx="7016">
                  <c:v>54.374951561652338</c:v>
                </c:pt>
                <c:pt idx="7017">
                  <c:v>54.382701697279714</c:v>
                </c:pt>
                <c:pt idx="7018">
                  <c:v>54.390451832907083</c:v>
                </c:pt>
                <c:pt idx="7019">
                  <c:v>54.398201968534458</c:v>
                </c:pt>
                <c:pt idx="7020">
                  <c:v>54.405952104161834</c:v>
                </c:pt>
                <c:pt idx="7021">
                  <c:v>54.41370223978921</c:v>
                </c:pt>
                <c:pt idx="7022">
                  <c:v>54.421452375416578</c:v>
                </c:pt>
                <c:pt idx="7023">
                  <c:v>54.429202511043954</c:v>
                </c:pt>
                <c:pt idx="7024">
                  <c:v>54.43695264667133</c:v>
                </c:pt>
                <c:pt idx="7025">
                  <c:v>54.444702782298698</c:v>
                </c:pt>
                <c:pt idx="7026">
                  <c:v>54.452452917926074</c:v>
                </c:pt>
                <c:pt idx="7027">
                  <c:v>54.46020305355345</c:v>
                </c:pt>
                <c:pt idx="7028">
                  <c:v>54.467953189180818</c:v>
                </c:pt>
                <c:pt idx="7029">
                  <c:v>54.475703324808194</c:v>
                </c:pt>
                <c:pt idx="7030">
                  <c:v>54.48345346043557</c:v>
                </c:pt>
                <c:pt idx="7031">
                  <c:v>54.491203596062938</c:v>
                </c:pt>
                <c:pt idx="7032">
                  <c:v>54.498953731690314</c:v>
                </c:pt>
                <c:pt idx="7033">
                  <c:v>54.50670386731769</c:v>
                </c:pt>
                <c:pt idx="7034">
                  <c:v>54.514454002945058</c:v>
                </c:pt>
                <c:pt idx="7035">
                  <c:v>54.522204138572434</c:v>
                </c:pt>
                <c:pt idx="7036">
                  <c:v>54.52995427419981</c:v>
                </c:pt>
                <c:pt idx="7037">
                  <c:v>54.537704409827185</c:v>
                </c:pt>
                <c:pt idx="7038">
                  <c:v>54.545454545454554</c:v>
                </c:pt>
                <c:pt idx="7039">
                  <c:v>54.55320468108193</c:v>
                </c:pt>
                <c:pt idx="7040">
                  <c:v>54.560954816709305</c:v>
                </c:pt>
                <c:pt idx="7041">
                  <c:v>54.568704952336674</c:v>
                </c:pt>
                <c:pt idx="7042">
                  <c:v>54.57645508796405</c:v>
                </c:pt>
                <c:pt idx="7043">
                  <c:v>54.584205223591425</c:v>
                </c:pt>
                <c:pt idx="7044">
                  <c:v>54.591955359218794</c:v>
                </c:pt>
                <c:pt idx="7045">
                  <c:v>54.59970549484617</c:v>
                </c:pt>
                <c:pt idx="7046">
                  <c:v>54.607455630473545</c:v>
                </c:pt>
                <c:pt idx="7047">
                  <c:v>54.615205766100914</c:v>
                </c:pt>
                <c:pt idx="7048">
                  <c:v>54.62295590172829</c:v>
                </c:pt>
                <c:pt idx="7049">
                  <c:v>54.630706037355665</c:v>
                </c:pt>
                <c:pt idx="7050">
                  <c:v>54.638456172983034</c:v>
                </c:pt>
                <c:pt idx="7051">
                  <c:v>54.64620630861041</c:v>
                </c:pt>
                <c:pt idx="7052">
                  <c:v>54.653956444237785</c:v>
                </c:pt>
                <c:pt idx="7053">
                  <c:v>54.661706579865161</c:v>
                </c:pt>
                <c:pt idx="7054">
                  <c:v>54.669456715492529</c:v>
                </c:pt>
                <c:pt idx="7055">
                  <c:v>54.677206851119905</c:v>
                </c:pt>
                <c:pt idx="7056">
                  <c:v>54.684956986747281</c:v>
                </c:pt>
                <c:pt idx="7057">
                  <c:v>54.692707122374649</c:v>
                </c:pt>
                <c:pt idx="7058">
                  <c:v>54.700457258002025</c:v>
                </c:pt>
                <c:pt idx="7059">
                  <c:v>54.708207393629401</c:v>
                </c:pt>
                <c:pt idx="7060">
                  <c:v>54.715957529256769</c:v>
                </c:pt>
                <c:pt idx="7061">
                  <c:v>54.723707664884145</c:v>
                </c:pt>
                <c:pt idx="7062">
                  <c:v>54.731457800511521</c:v>
                </c:pt>
                <c:pt idx="7063">
                  <c:v>54.739207936138889</c:v>
                </c:pt>
                <c:pt idx="7064">
                  <c:v>54.746958071766265</c:v>
                </c:pt>
                <c:pt idx="7065">
                  <c:v>54.754708207393641</c:v>
                </c:pt>
                <c:pt idx="7066">
                  <c:v>54.762458343021009</c:v>
                </c:pt>
                <c:pt idx="7067">
                  <c:v>54.770208478648385</c:v>
                </c:pt>
                <c:pt idx="7068">
                  <c:v>54.777958614275761</c:v>
                </c:pt>
                <c:pt idx="7069">
                  <c:v>54.785708749903137</c:v>
                </c:pt>
                <c:pt idx="7070">
                  <c:v>54.793458885530505</c:v>
                </c:pt>
                <c:pt idx="7071">
                  <c:v>54.801209021157881</c:v>
                </c:pt>
                <c:pt idx="7072">
                  <c:v>54.808959156785257</c:v>
                </c:pt>
                <c:pt idx="7073">
                  <c:v>54.816709292412625</c:v>
                </c:pt>
                <c:pt idx="7074">
                  <c:v>54.824459428040001</c:v>
                </c:pt>
                <c:pt idx="7075">
                  <c:v>54.832209563667377</c:v>
                </c:pt>
                <c:pt idx="7076">
                  <c:v>54.839959699294745</c:v>
                </c:pt>
                <c:pt idx="7077">
                  <c:v>54.847709834922121</c:v>
                </c:pt>
                <c:pt idx="7078">
                  <c:v>54.855459970549497</c:v>
                </c:pt>
                <c:pt idx="7079">
                  <c:v>54.863210106176865</c:v>
                </c:pt>
                <c:pt idx="7080">
                  <c:v>54.870960241804241</c:v>
                </c:pt>
                <c:pt idx="7081">
                  <c:v>54.878710377431617</c:v>
                </c:pt>
                <c:pt idx="7082">
                  <c:v>54.886460513058985</c:v>
                </c:pt>
                <c:pt idx="7083">
                  <c:v>54.894210648686361</c:v>
                </c:pt>
                <c:pt idx="7084">
                  <c:v>54.901960784313736</c:v>
                </c:pt>
                <c:pt idx="7085">
                  <c:v>54.909710919941112</c:v>
                </c:pt>
                <c:pt idx="7086">
                  <c:v>54.917461055568481</c:v>
                </c:pt>
                <c:pt idx="7087">
                  <c:v>54.925211191195856</c:v>
                </c:pt>
                <c:pt idx="7088">
                  <c:v>54.932961326823232</c:v>
                </c:pt>
                <c:pt idx="7089">
                  <c:v>54.940711462450601</c:v>
                </c:pt>
                <c:pt idx="7090">
                  <c:v>54.948461598077976</c:v>
                </c:pt>
                <c:pt idx="7091">
                  <c:v>54.956211733705352</c:v>
                </c:pt>
                <c:pt idx="7092">
                  <c:v>54.963961869332721</c:v>
                </c:pt>
                <c:pt idx="7093">
                  <c:v>54.971712004960096</c:v>
                </c:pt>
                <c:pt idx="7094">
                  <c:v>54.979462140587472</c:v>
                </c:pt>
                <c:pt idx="7095">
                  <c:v>54.987212276214841</c:v>
                </c:pt>
                <c:pt idx="7096">
                  <c:v>54.994962411842216</c:v>
                </c:pt>
                <c:pt idx="7097">
                  <c:v>55.002712547469592</c:v>
                </c:pt>
                <c:pt idx="7098">
                  <c:v>55.010462683096961</c:v>
                </c:pt>
                <c:pt idx="7099">
                  <c:v>55.018212818724336</c:v>
                </c:pt>
                <c:pt idx="7100">
                  <c:v>55.025962954351712</c:v>
                </c:pt>
                <c:pt idx="7101">
                  <c:v>55.033713089979088</c:v>
                </c:pt>
                <c:pt idx="7102">
                  <c:v>55.041463225606456</c:v>
                </c:pt>
                <c:pt idx="7103">
                  <c:v>55.049213361233832</c:v>
                </c:pt>
                <c:pt idx="7104">
                  <c:v>55.056963496861208</c:v>
                </c:pt>
                <c:pt idx="7105">
                  <c:v>55.064713632488576</c:v>
                </c:pt>
                <c:pt idx="7106">
                  <c:v>55.072463768115952</c:v>
                </c:pt>
                <c:pt idx="7107">
                  <c:v>55.080213903743328</c:v>
                </c:pt>
                <c:pt idx="7108">
                  <c:v>55.087964039370696</c:v>
                </c:pt>
                <c:pt idx="7109">
                  <c:v>55.095714174998072</c:v>
                </c:pt>
                <c:pt idx="7110">
                  <c:v>55.103464310625448</c:v>
                </c:pt>
                <c:pt idx="7111">
                  <c:v>55.111214446252816</c:v>
                </c:pt>
                <c:pt idx="7112">
                  <c:v>55.118964581880192</c:v>
                </c:pt>
                <c:pt idx="7113">
                  <c:v>55.126714717507568</c:v>
                </c:pt>
                <c:pt idx="7114">
                  <c:v>55.134464853134936</c:v>
                </c:pt>
                <c:pt idx="7115">
                  <c:v>55.142214988762312</c:v>
                </c:pt>
                <c:pt idx="7116">
                  <c:v>55.149965124389688</c:v>
                </c:pt>
                <c:pt idx="7117">
                  <c:v>55.157715260017063</c:v>
                </c:pt>
                <c:pt idx="7118">
                  <c:v>55.165465395644432</c:v>
                </c:pt>
                <c:pt idx="7119">
                  <c:v>55.173215531271808</c:v>
                </c:pt>
                <c:pt idx="7120">
                  <c:v>55.180965666899183</c:v>
                </c:pt>
                <c:pt idx="7121">
                  <c:v>55.188715802526552</c:v>
                </c:pt>
                <c:pt idx="7122">
                  <c:v>55.196465938153928</c:v>
                </c:pt>
                <c:pt idx="7123">
                  <c:v>55.204216073781303</c:v>
                </c:pt>
                <c:pt idx="7124">
                  <c:v>55.211966209408672</c:v>
                </c:pt>
                <c:pt idx="7125">
                  <c:v>55.219716345036048</c:v>
                </c:pt>
                <c:pt idx="7126">
                  <c:v>55.227466480663423</c:v>
                </c:pt>
                <c:pt idx="7127">
                  <c:v>55.235216616290792</c:v>
                </c:pt>
                <c:pt idx="7128">
                  <c:v>55.242966751918168</c:v>
                </c:pt>
                <c:pt idx="7129">
                  <c:v>55.250716887545543</c:v>
                </c:pt>
                <c:pt idx="7130">
                  <c:v>55.258467023172912</c:v>
                </c:pt>
                <c:pt idx="7131">
                  <c:v>55.266217158800288</c:v>
                </c:pt>
                <c:pt idx="7132">
                  <c:v>55.273967294427663</c:v>
                </c:pt>
                <c:pt idx="7133">
                  <c:v>55.281717430055039</c:v>
                </c:pt>
                <c:pt idx="7134">
                  <c:v>55.289467565682408</c:v>
                </c:pt>
                <c:pt idx="7135">
                  <c:v>55.297217701309783</c:v>
                </c:pt>
                <c:pt idx="7136">
                  <c:v>55.304967836937159</c:v>
                </c:pt>
                <c:pt idx="7137">
                  <c:v>55.312717972564528</c:v>
                </c:pt>
                <c:pt idx="7138">
                  <c:v>55.320468108191903</c:v>
                </c:pt>
                <c:pt idx="7139">
                  <c:v>55.328218243819279</c:v>
                </c:pt>
                <c:pt idx="7140">
                  <c:v>55.335968379446648</c:v>
                </c:pt>
                <c:pt idx="7141">
                  <c:v>55.343718515074023</c:v>
                </c:pt>
                <c:pt idx="7142">
                  <c:v>55.351468650701399</c:v>
                </c:pt>
                <c:pt idx="7143">
                  <c:v>55.359218786328768</c:v>
                </c:pt>
                <c:pt idx="7144">
                  <c:v>55.366968921956143</c:v>
                </c:pt>
                <c:pt idx="7145">
                  <c:v>55.374719057583519</c:v>
                </c:pt>
                <c:pt idx="7146">
                  <c:v>55.382469193210888</c:v>
                </c:pt>
                <c:pt idx="7147">
                  <c:v>55.390219328838263</c:v>
                </c:pt>
                <c:pt idx="7148">
                  <c:v>55.397969464465639</c:v>
                </c:pt>
                <c:pt idx="7149">
                  <c:v>55.405719600093015</c:v>
                </c:pt>
                <c:pt idx="7150">
                  <c:v>55.413469735720383</c:v>
                </c:pt>
                <c:pt idx="7151">
                  <c:v>55.421219871347759</c:v>
                </c:pt>
                <c:pt idx="7152">
                  <c:v>55.428970006975135</c:v>
                </c:pt>
                <c:pt idx="7153">
                  <c:v>55.436720142602503</c:v>
                </c:pt>
                <c:pt idx="7154">
                  <c:v>55.444470278229879</c:v>
                </c:pt>
                <c:pt idx="7155">
                  <c:v>55.452220413857255</c:v>
                </c:pt>
                <c:pt idx="7156">
                  <c:v>55.459970549484623</c:v>
                </c:pt>
                <c:pt idx="7157">
                  <c:v>55.467720685111999</c:v>
                </c:pt>
                <c:pt idx="7158">
                  <c:v>55.475470820739375</c:v>
                </c:pt>
                <c:pt idx="7159">
                  <c:v>55.483220956366743</c:v>
                </c:pt>
                <c:pt idx="7160">
                  <c:v>55.490971091994119</c:v>
                </c:pt>
                <c:pt idx="7161">
                  <c:v>55.498721227621495</c:v>
                </c:pt>
                <c:pt idx="7162">
                  <c:v>55.506471363248863</c:v>
                </c:pt>
                <c:pt idx="7163">
                  <c:v>55.514221498876239</c:v>
                </c:pt>
                <c:pt idx="7164">
                  <c:v>55.521971634503615</c:v>
                </c:pt>
                <c:pt idx="7165">
                  <c:v>55.52972177013099</c:v>
                </c:pt>
                <c:pt idx="7166">
                  <c:v>55.537471905758359</c:v>
                </c:pt>
                <c:pt idx="7167">
                  <c:v>55.545222041385735</c:v>
                </c:pt>
                <c:pt idx="7168">
                  <c:v>55.55297217701311</c:v>
                </c:pt>
                <c:pt idx="7169">
                  <c:v>55.560722312640479</c:v>
                </c:pt>
                <c:pt idx="7170">
                  <c:v>55.568472448267855</c:v>
                </c:pt>
                <c:pt idx="7171">
                  <c:v>55.57622258389523</c:v>
                </c:pt>
                <c:pt idx="7172">
                  <c:v>55.583972719522599</c:v>
                </c:pt>
                <c:pt idx="7173">
                  <c:v>55.591722855149975</c:v>
                </c:pt>
                <c:pt idx="7174">
                  <c:v>55.59947299077735</c:v>
                </c:pt>
                <c:pt idx="7175">
                  <c:v>55.607223126404719</c:v>
                </c:pt>
                <c:pt idx="7176">
                  <c:v>55.614973262032095</c:v>
                </c:pt>
                <c:pt idx="7177">
                  <c:v>55.62272339765947</c:v>
                </c:pt>
                <c:pt idx="7178">
                  <c:v>55.630473533286846</c:v>
                </c:pt>
                <c:pt idx="7179">
                  <c:v>55.638223668914215</c:v>
                </c:pt>
                <c:pt idx="7180">
                  <c:v>55.64597380454159</c:v>
                </c:pt>
                <c:pt idx="7181">
                  <c:v>55.653723940168966</c:v>
                </c:pt>
                <c:pt idx="7182">
                  <c:v>55.661474075796335</c:v>
                </c:pt>
                <c:pt idx="7183">
                  <c:v>55.66922421142371</c:v>
                </c:pt>
                <c:pt idx="7184">
                  <c:v>55.676974347051086</c:v>
                </c:pt>
                <c:pt idx="7185">
                  <c:v>55.684724482678455</c:v>
                </c:pt>
                <c:pt idx="7186">
                  <c:v>55.69247461830583</c:v>
                </c:pt>
                <c:pt idx="7187">
                  <c:v>55.700224753933206</c:v>
                </c:pt>
                <c:pt idx="7188">
                  <c:v>55.707974889560575</c:v>
                </c:pt>
                <c:pt idx="7189">
                  <c:v>55.71572502518795</c:v>
                </c:pt>
                <c:pt idx="7190">
                  <c:v>55.723475160815326</c:v>
                </c:pt>
                <c:pt idx="7191">
                  <c:v>55.731225296442695</c:v>
                </c:pt>
                <c:pt idx="7192">
                  <c:v>55.73897543207007</c:v>
                </c:pt>
                <c:pt idx="7193">
                  <c:v>55.746725567697446</c:v>
                </c:pt>
                <c:pt idx="7194">
                  <c:v>55.754475703324822</c:v>
                </c:pt>
                <c:pt idx="7195">
                  <c:v>55.76222583895219</c:v>
                </c:pt>
                <c:pt idx="7196">
                  <c:v>55.769975974579566</c:v>
                </c:pt>
                <c:pt idx="7197">
                  <c:v>55.777726110206942</c:v>
                </c:pt>
                <c:pt idx="7198">
                  <c:v>55.78547624583431</c:v>
                </c:pt>
                <c:pt idx="7199">
                  <c:v>55.793226381461686</c:v>
                </c:pt>
                <c:pt idx="7200">
                  <c:v>55.800976517089062</c:v>
                </c:pt>
                <c:pt idx="7201">
                  <c:v>55.80872665271643</c:v>
                </c:pt>
                <c:pt idx="7202">
                  <c:v>55.816476788343806</c:v>
                </c:pt>
                <c:pt idx="7203">
                  <c:v>55.824226923971182</c:v>
                </c:pt>
                <c:pt idx="7204">
                  <c:v>55.83197705959855</c:v>
                </c:pt>
                <c:pt idx="7205">
                  <c:v>55.839727195225926</c:v>
                </c:pt>
                <c:pt idx="7206">
                  <c:v>55.847477330853302</c:v>
                </c:pt>
                <c:pt idx="7207">
                  <c:v>55.85522746648067</c:v>
                </c:pt>
                <c:pt idx="7208">
                  <c:v>55.862977602108046</c:v>
                </c:pt>
                <c:pt idx="7209">
                  <c:v>55.870727737735422</c:v>
                </c:pt>
                <c:pt idx="7210">
                  <c:v>55.878477873362797</c:v>
                </c:pt>
                <c:pt idx="7211">
                  <c:v>55.886228008990166</c:v>
                </c:pt>
                <c:pt idx="7212">
                  <c:v>55.893978144617542</c:v>
                </c:pt>
                <c:pt idx="7213">
                  <c:v>55.901728280244917</c:v>
                </c:pt>
                <c:pt idx="7214">
                  <c:v>55.909478415872286</c:v>
                </c:pt>
                <c:pt idx="7215">
                  <c:v>55.917228551499662</c:v>
                </c:pt>
                <c:pt idx="7216">
                  <c:v>55.924978687127037</c:v>
                </c:pt>
                <c:pt idx="7217">
                  <c:v>55.932728822754406</c:v>
                </c:pt>
                <c:pt idx="7218">
                  <c:v>55.940478958381782</c:v>
                </c:pt>
                <c:pt idx="7219">
                  <c:v>55.948229094009157</c:v>
                </c:pt>
                <c:pt idx="7220">
                  <c:v>55.955979229636526</c:v>
                </c:pt>
                <c:pt idx="7221">
                  <c:v>55.963729365263902</c:v>
                </c:pt>
                <c:pt idx="7222">
                  <c:v>55.971479500891277</c:v>
                </c:pt>
                <c:pt idx="7223">
                  <c:v>55.979229636518646</c:v>
                </c:pt>
                <c:pt idx="7224">
                  <c:v>55.986979772146022</c:v>
                </c:pt>
                <c:pt idx="7225">
                  <c:v>55.994729907773397</c:v>
                </c:pt>
                <c:pt idx="7226">
                  <c:v>56.002480043400773</c:v>
                </c:pt>
                <c:pt idx="7227">
                  <c:v>56.010230179028142</c:v>
                </c:pt>
                <c:pt idx="7228">
                  <c:v>56.017980314655517</c:v>
                </c:pt>
                <c:pt idx="7229">
                  <c:v>56.025730450282893</c:v>
                </c:pt>
                <c:pt idx="7230">
                  <c:v>56.033480585910262</c:v>
                </c:pt>
                <c:pt idx="7231">
                  <c:v>56.041230721537637</c:v>
                </c:pt>
                <c:pt idx="7232">
                  <c:v>56.048980857165013</c:v>
                </c:pt>
                <c:pt idx="7233">
                  <c:v>56.056730992792382</c:v>
                </c:pt>
                <c:pt idx="7234">
                  <c:v>56.064481128419757</c:v>
                </c:pt>
                <c:pt idx="7235">
                  <c:v>56.072231264047133</c:v>
                </c:pt>
                <c:pt idx="7236">
                  <c:v>56.079981399674502</c:v>
                </c:pt>
                <c:pt idx="7237">
                  <c:v>56.087731535301877</c:v>
                </c:pt>
                <c:pt idx="7238">
                  <c:v>56.095481670929253</c:v>
                </c:pt>
                <c:pt idx="7239">
                  <c:v>56.103231806556622</c:v>
                </c:pt>
                <c:pt idx="7240">
                  <c:v>56.110981942183997</c:v>
                </c:pt>
                <c:pt idx="7241">
                  <c:v>56.118732077811373</c:v>
                </c:pt>
                <c:pt idx="7242">
                  <c:v>56.126482213438749</c:v>
                </c:pt>
                <c:pt idx="7243">
                  <c:v>56.134232349066117</c:v>
                </c:pt>
                <c:pt idx="7244">
                  <c:v>56.141982484693493</c:v>
                </c:pt>
                <c:pt idx="7245">
                  <c:v>56.149732620320869</c:v>
                </c:pt>
                <c:pt idx="7246">
                  <c:v>56.157482755948237</c:v>
                </c:pt>
                <c:pt idx="7247">
                  <c:v>56.165232891575613</c:v>
                </c:pt>
                <c:pt idx="7248">
                  <c:v>56.172983027202989</c:v>
                </c:pt>
                <c:pt idx="7249">
                  <c:v>56.180733162830357</c:v>
                </c:pt>
                <c:pt idx="7250">
                  <c:v>56.188483298457733</c:v>
                </c:pt>
                <c:pt idx="7251">
                  <c:v>56.196233434085109</c:v>
                </c:pt>
                <c:pt idx="7252">
                  <c:v>56.203983569712477</c:v>
                </c:pt>
                <c:pt idx="7253">
                  <c:v>56.211733705339853</c:v>
                </c:pt>
                <c:pt idx="7254">
                  <c:v>56.219483840967229</c:v>
                </c:pt>
                <c:pt idx="7255">
                  <c:v>56.227233976594597</c:v>
                </c:pt>
                <c:pt idx="7256">
                  <c:v>56.234984112221973</c:v>
                </c:pt>
                <c:pt idx="7257">
                  <c:v>56.242734247849349</c:v>
                </c:pt>
                <c:pt idx="7258">
                  <c:v>56.250484383476724</c:v>
                </c:pt>
                <c:pt idx="7259">
                  <c:v>56.258234519104093</c:v>
                </c:pt>
                <c:pt idx="7260">
                  <c:v>56.265984654731469</c:v>
                </c:pt>
                <c:pt idx="7261">
                  <c:v>56.273734790358844</c:v>
                </c:pt>
                <c:pt idx="7262">
                  <c:v>56.281484925986213</c:v>
                </c:pt>
                <c:pt idx="7263">
                  <c:v>56.289235061613589</c:v>
                </c:pt>
                <c:pt idx="7264">
                  <c:v>56.296985197240964</c:v>
                </c:pt>
                <c:pt idx="7265">
                  <c:v>56.304735332868333</c:v>
                </c:pt>
                <c:pt idx="7266">
                  <c:v>56.312485468495709</c:v>
                </c:pt>
                <c:pt idx="7267">
                  <c:v>56.320235604123084</c:v>
                </c:pt>
                <c:pt idx="7268">
                  <c:v>56.327985739750453</c:v>
                </c:pt>
                <c:pt idx="7269">
                  <c:v>56.335735875377829</c:v>
                </c:pt>
                <c:pt idx="7270">
                  <c:v>56.343486011005204</c:v>
                </c:pt>
                <c:pt idx="7271">
                  <c:v>56.351236146632573</c:v>
                </c:pt>
                <c:pt idx="7272">
                  <c:v>56.358986282259949</c:v>
                </c:pt>
                <c:pt idx="7273">
                  <c:v>56.366736417887324</c:v>
                </c:pt>
                <c:pt idx="7274">
                  <c:v>56.3744865535147</c:v>
                </c:pt>
                <c:pt idx="7275">
                  <c:v>56.382236689142069</c:v>
                </c:pt>
                <c:pt idx="7276">
                  <c:v>56.389986824769444</c:v>
                </c:pt>
                <c:pt idx="7277">
                  <c:v>56.39773696039682</c:v>
                </c:pt>
                <c:pt idx="7278">
                  <c:v>56.405487096024189</c:v>
                </c:pt>
                <c:pt idx="7279">
                  <c:v>56.413237231651564</c:v>
                </c:pt>
                <c:pt idx="7280">
                  <c:v>56.42098736727894</c:v>
                </c:pt>
                <c:pt idx="7281">
                  <c:v>56.428737502906309</c:v>
                </c:pt>
                <c:pt idx="7282">
                  <c:v>56.436487638533684</c:v>
                </c:pt>
                <c:pt idx="7283">
                  <c:v>56.44423777416106</c:v>
                </c:pt>
                <c:pt idx="7284">
                  <c:v>56.451987909788429</c:v>
                </c:pt>
                <c:pt idx="7285">
                  <c:v>56.459738045415804</c:v>
                </c:pt>
                <c:pt idx="7286">
                  <c:v>56.46748818104318</c:v>
                </c:pt>
                <c:pt idx="7287">
                  <c:v>56.475238316670548</c:v>
                </c:pt>
                <c:pt idx="7288">
                  <c:v>56.482988452297924</c:v>
                </c:pt>
                <c:pt idx="7289">
                  <c:v>56.4907385879253</c:v>
                </c:pt>
                <c:pt idx="7290">
                  <c:v>56.498488723552676</c:v>
                </c:pt>
                <c:pt idx="7291">
                  <c:v>56.506238859180044</c:v>
                </c:pt>
                <c:pt idx="7292">
                  <c:v>56.51398899480742</c:v>
                </c:pt>
                <c:pt idx="7293">
                  <c:v>56.521739130434796</c:v>
                </c:pt>
                <c:pt idx="7294">
                  <c:v>56.529489266062164</c:v>
                </c:pt>
                <c:pt idx="7295">
                  <c:v>56.53723940168954</c:v>
                </c:pt>
                <c:pt idx="7296">
                  <c:v>56.544989537316916</c:v>
                </c:pt>
                <c:pt idx="7297">
                  <c:v>56.552739672944284</c:v>
                </c:pt>
                <c:pt idx="7298">
                  <c:v>56.56048980857166</c:v>
                </c:pt>
                <c:pt idx="7299">
                  <c:v>56.568239944199036</c:v>
                </c:pt>
                <c:pt idx="7300">
                  <c:v>56.575990079826404</c:v>
                </c:pt>
                <c:pt idx="7301">
                  <c:v>56.58374021545378</c:v>
                </c:pt>
                <c:pt idx="7302">
                  <c:v>56.591490351081156</c:v>
                </c:pt>
                <c:pt idx="7303">
                  <c:v>56.599240486708524</c:v>
                </c:pt>
                <c:pt idx="7304">
                  <c:v>56.6069906223359</c:v>
                </c:pt>
                <c:pt idx="7305">
                  <c:v>56.614740757963276</c:v>
                </c:pt>
                <c:pt idx="7306">
                  <c:v>56.622490893590651</c:v>
                </c:pt>
                <c:pt idx="7307">
                  <c:v>56.63024102921802</c:v>
                </c:pt>
                <c:pt idx="7308">
                  <c:v>56.637991164845396</c:v>
                </c:pt>
                <c:pt idx="7309">
                  <c:v>56.645741300472771</c:v>
                </c:pt>
                <c:pt idx="7310">
                  <c:v>56.65349143610014</c:v>
                </c:pt>
                <c:pt idx="7311">
                  <c:v>56.661241571727516</c:v>
                </c:pt>
                <c:pt idx="7312">
                  <c:v>56.668991707354891</c:v>
                </c:pt>
                <c:pt idx="7313">
                  <c:v>56.67674184298226</c:v>
                </c:pt>
                <c:pt idx="7314">
                  <c:v>56.684491978609636</c:v>
                </c:pt>
                <c:pt idx="7315">
                  <c:v>56.692242114237011</c:v>
                </c:pt>
                <c:pt idx="7316">
                  <c:v>56.69999224986438</c:v>
                </c:pt>
                <c:pt idx="7317">
                  <c:v>56.707742385491755</c:v>
                </c:pt>
                <c:pt idx="7318">
                  <c:v>56.715492521119131</c:v>
                </c:pt>
                <c:pt idx="7319">
                  <c:v>56.7232426567465</c:v>
                </c:pt>
                <c:pt idx="7320">
                  <c:v>56.730992792373875</c:v>
                </c:pt>
                <c:pt idx="7321">
                  <c:v>56.738742928001251</c:v>
                </c:pt>
                <c:pt idx="7322">
                  <c:v>56.746493063628627</c:v>
                </c:pt>
                <c:pt idx="7323">
                  <c:v>56.754243199255995</c:v>
                </c:pt>
                <c:pt idx="7324">
                  <c:v>56.761993334883371</c:v>
                </c:pt>
                <c:pt idx="7325">
                  <c:v>56.769743470510747</c:v>
                </c:pt>
                <c:pt idx="7326">
                  <c:v>56.777493606138115</c:v>
                </c:pt>
                <c:pt idx="7327">
                  <c:v>56.785243741765491</c:v>
                </c:pt>
                <c:pt idx="7328">
                  <c:v>56.792993877392867</c:v>
                </c:pt>
                <c:pt idx="7329">
                  <c:v>56.800744013020235</c:v>
                </c:pt>
                <c:pt idx="7330">
                  <c:v>56.808494148647611</c:v>
                </c:pt>
                <c:pt idx="7331">
                  <c:v>56.816244284274987</c:v>
                </c:pt>
                <c:pt idx="7332">
                  <c:v>56.823994419902355</c:v>
                </c:pt>
                <c:pt idx="7333">
                  <c:v>56.831744555529731</c:v>
                </c:pt>
                <c:pt idx="7334">
                  <c:v>56.839494691157107</c:v>
                </c:pt>
                <c:pt idx="7335">
                  <c:v>56.847244826784475</c:v>
                </c:pt>
                <c:pt idx="7336">
                  <c:v>56.854994962411851</c:v>
                </c:pt>
                <c:pt idx="7337">
                  <c:v>56.862745098039227</c:v>
                </c:pt>
                <c:pt idx="7338">
                  <c:v>56.870495233666603</c:v>
                </c:pt>
                <c:pt idx="7339">
                  <c:v>56.878245369293971</c:v>
                </c:pt>
                <c:pt idx="7340">
                  <c:v>56.885995504921347</c:v>
                </c:pt>
                <c:pt idx="7341">
                  <c:v>56.893745640548723</c:v>
                </c:pt>
                <c:pt idx="7342">
                  <c:v>56.901495776176091</c:v>
                </c:pt>
                <c:pt idx="7343">
                  <c:v>56.909245911803467</c:v>
                </c:pt>
                <c:pt idx="7344">
                  <c:v>56.916996047430843</c:v>
                </c:pt>
                <c:pt idx="7345">
                  <c:v>56.924746183058211</c:v>
                </c:pt>
                <c:pt idx="7346">
                  <c:v>56.932496318685587</c:v>
                </c:pt>
                <c:pt idx="7347">
                  <c:v>56.940246454312962</c:v>
                </c:pt>
                <c:pt idx="7348">
                  <c:v>56.947996589940331</c:v>
                </c:pt>
                <c:pt idx="7349">
                  <c:v>56.955746725567707</c:v>
                </c:pt>
                <c:pt idx="7350">
                  <c:v>56.963496861195082</c:v>
                </c:pt>
                <c:pt idx="7351">
                  <c:v>56.971246996822458</c:v>
                </c:pt>
                <c:pt idx="7352">
                  <c:v>56.978997132449827</c:v>
                </c:pt>
                <c:pt idx="7353">
                  <c:v>56.986747268077202</c:v>
                </c:pt>
                <c:pt idx="7354">
                  <c:v>56.994497403704578</c:v>
                </c:pt>
                <c:pt idx="7355">
                  <c:v>57.002247539331947</c:v>
                </c:pt>
                <c:pt idx="7356">
                  <c:v>57.009997674959322</c:v>
                </c:pt>
                <c:pt idx="7357">
                  <c:v>57.017747810586698</c:v>
                </c:pt>
                <c:pt idx="7358">
                  <c:v>57.025497946214067</c:v>
                </c:pt>
                <c:pt idx="7359">
                  <c:v>57.033248081841442</c:v>
                </c:pt>
                <c:pt idx="7360">
                  <c:v>57.040998217468818</c:v>
                </c:pt>
                <c:pt idx="7361">
                  <c:v>57.048748353096187</c:v>
                </c:pt>
                <c:pt idx="7362">
                  <c:v>57.056498488723562</c:v>
                </c:pt>
                <c:pt idx="7363">
                  <c:v>57.064248624350938</c:v>
                </c:pt>
                <c:pt idx="7364">
                  <c:v>57.071998759978307</c:v>
                </c:pt>
                <c:pt idx="7365">
                  <c:v>57.079748895605682</c:v>
                </c:pt>
                <c:pt idx="7366">
                  <c:v>57.087499031233058</c:v>
                </c:pt>
                <c:pt idx="7367">
                  <c:v>57.095249166860434</c:v>
                </c:pt>
                <c:pt idx="7368">
                  <c:v>57.102999302487802</c:v>
                </c:pt>
                <c:pt idx="7369">
                  <c:v>57.110749438115178</c:v>
                </c:pt>
                <c:pt idx="7370">
                  <c:v>57.118499573742554</c:v>
                </c:pt>
                <c:pt idx="7371">
                  <c:v>57.126249709369922</c:v>
                </c:pt>
                <c:pt idx="7372">
                  <c:v>57.133999844997298</c:v>
                </c:pt>
                <c:pt idx="7373">
                  <c:v>57.141749980624674</c:v>
                </c:pt>
                <c:pt idx="7374">
                  <c:v>57.149500116252042</c:v>
                </c:pt>
                <c:pt idx="7375">
                  <c:v>57.157250251879418</c:v>
                </c:pt>
                <c:pt idx="7376">
                  <c:v>57.165000387506794</c:v>
                </c:pt>
                <c:pt idx="7377">
                  <c:v>57.172750523134162</c:v>
                </c:pt>
                <c:pt idx="7378">
                  <c:v>57.180500658761538</c:v>
                </c:pt>
                <c:pt idx="7379">
                  <c:v>57.188250794388914</c:v>
                </c:pt>
                <c:pt idx="7380">
                  <c:v>57.196000930016282</c:v>
                </c:pt>
                <c:pt idx="7381">
                  <c:v>57.203751065643658</c:v>
                </c:pt>
                <c:pt idx="7382">
                  <c:v>57.211501201271034</c:v>
                </c:pt>
                <c:pt idx="7383">
                  <c:v>57.219251336898409</c:v>
                </c:pt>
                <c:pt idx="7384">
                  <c:v>57.227001472525778</c:v>
                </c:pt>
                <c:pt idx="7385">
                  <c:v>57.234751608153154</c:v>
                </c:pt>
                <c:pt idx="7386">
                  <c:v>57.242501743780529</c:v>
                </c:pt>
                <c:pt idx="7387">
                  <c:v>57.250251879407898</c:v>
                </c:pt>
                <c:pt idx="7388">
                  <c:v>57.258002015035274</c:v>
                </c:pt>
                <c:pt idx="7389">
                  <c:v>57.265752150662649</c:v>
                </c:pt>
                <c:pt idx="7390">
                  <c:v>57.273502286290018</c:v>
                </c:pt>
                <c:pt idx="7391">
                  <c:v>57.281252421917394</c:v>
                </c:pt>
                <c:pt idx="7392">
                  <c:v>57.289002557544769</c:v>
                </c:pt>
                <c:pt idx="7393">
                  <c:v>57.296752693172138</c:v>
                </c:pt>
                <c:pt idx="7394">
                  <c:v>57.304502828799514</c:v>
                </c:pt>
                <c:pt idx="7395">
                  <c:v>57.312252964426889</c:v>
                </c:pt>
                <c:pt idx="7396">
                  <c:v>57.320003100054258</c:v>
                </c:pt>
                <c:pt idx="7397">
                  <c:v>57.327753235681634</c:v>
                </c:pt>
                <c:pt idx="7398">
                  <c:v>57.335503371309009</c:v>
                </c:pt>
                <c:pt idx="7399">
                  <c:v>57.343253506936385</c:v>
                </c:pt>
                <c:pt idx="7400">
                  <c:v>57.351003642563754</c:v>
                </c:pt>
                <c:pt idx="7401">
                  <c:v>57.358753778191129</c:v>
                </c:pt>
                <c:pt idx="7402">
                  <c:v>57.366503913818505</c:v>
                </c:pt>
                <c:pt idx="7403">
                  <c:v>57.374254049445874</c:v>
                </c:pt>
                <c:pt idx="7404">
                  <c:v>57.382004185073249</c:v>
                </c:pt>
                <c:pt idx="7405">
                  <c:v>57.389754320700625</c:v>
                </c:pt>
                <c:pt idx="7406">
                  <c:v>57.397504456327994</c:v>
                </c:pt>
                <c:pt idx="7407">
                  <c:v>57.405254591955369</c:v>
                </c:pt>
                <c:pt idx="7408">
                  <c:v>57.413004727582745</c:v>
                </c:pt>
                <c:pt idx="7409">
                  <c:v>57.420754863210114</c:v>
                </c:pt>
                <c:pt idx="7410">
                  <c:v>57.428504998837489</c:v>
                </c:pt>
                <c:pt idx="7411">
                  <c:v>57.436255134464865</c:v>
                </c:pt>
                <c:pt idx="7412">
                  <c:v>57.444005270092234</c:v>
                </c:pt>
                <c:pt idx="7413">
                  <c:v>57.451755405719609</c:v>
                </c:pt>
                <c:pt idx="7414">
                  <c:v>57.459505541346985</c:v>
                </c:pt>
                <c:pt idx="7415">
                  <c:v>57.467255676974361</c:v>
                </c:pt>
                <c:pt idx="7416">
                  <c:v>57.475005812601729</c:v>
                </c:pt>
                <c:pt idx="7417">
                  <c:v>57.482755948229105</c:v>
                </c:pt>
                <c:pt idx="7418">
                  <c:v>57.490506083856481</c:v>
                </c:pt>
                <c:pt idx="7419">
                  <c:v>57.498256219483849</c:v>
                </c:pt>
                <c:pt idx="7420">
                  <c:v>57.506006355111225</c:v>
                </c:pt>
                <c:pt idx="7421">
                  <c:v>57.513756490738601</c:v>
                </c:pt>
                <c:pt idx="7422">
                  <c:v>57.521506626365969</c:v>
                </c:pt>
                <c:pt idx="7423">
                  <c:v>57.529256761993345</c:v>
                </c:pt>
                <c:pt idx="7424">
                  <c:v>57.537006897620721</c:v>
                </c:pt>
                <c:pt idx="7425">
                  <c:v>57.544757033248089</c:v>
                </c:pt>
                <c:pt idx="7426">
                  <c:v>57.552507168875465</c:v>
                </c:pt>
                <c:pt idx="7427">
                  <c:v>57.560257304502841</c:v>
                </c:pt>
                <c:pt idx="7428">
                  <c:v>57.568007440130209</c:v>
                </c:pt>
                <c:pt idx="7429">
                  <c:v>57.575757575757585</c:v>
                </c:pt>
                <c:pt idx="7430">
                  <c:v>57.583507711384961</c:v>
                </c:pt>
                <c:pt idx="7431">
                  <c:v>57.591257847012336</c:v>
                </c:pt>
                <c:pt idx="7432">
                  <c:v>57.599007982639705</c:v>
                </c:pt>
                <c:pt idx="7433">
                  <c:v>57.606758118267081</c:v>
                </c:pt>
                <c:pt idx="7434">
                  <c:v>57.614508253894456</c:v>
                </c:pt>
                <c:pt idx="7435">
                  <c:v>57.622258389521825</c:v>
                </c:pt>
                <c:pt idx="7436">
                  <c:v>57.630008525149201</c:v>
                </c:pt>
                <c:pt idx="7437">
                  <c:v>57.637758660776576</c:v>
                </c:pt>
                <c:pt idx="7438">
                  <c:v>57.645508796403945</c:v>
                </c:pt>
                <c:pt idx="7439">
                  <c:v>57.653258932031321</c:v>
                </c:pt>
                <c:pt idx="7440">
                  <c:v>57.661009067658696</c:v>
                </c:pt>
                <c:pt idx="7441">
                  <c:v>57.668759203286065</c:v>
                </c:pt>
                <c:pt idx="7442">
                  <c:v>57.676509338913441</c:v>
                </c:pt>
                <c:pt idx="7443">
                  <c:v>57.684259474540816</c:v>
                </c:pt>
                <c:pt idx="7444">
                  <c:v>57.692009610168185</c:v>
                </c:pt>
                <c:pt idx="7445">
                  <c:v>57.699759745795561</c:v>
                </c:pt>
                <c:pt idx="7446">
                  <c:v>57.707509881422936</c:v>
                </c:pt>
                <c:pt idx="7447">
                  <c:v>57.715260017050312</c:v>
                </c:pt>
                <c:pt idx="7448">
                  <c:v>57.723010152677681</c:v>
                </c:pt>
                <c:pt idx="7449">
                  <c:v>57.730760288305056</c:v>
                </c:pt>
                <c:pt idx="7450">
                  <c:v>57.738510423932432</c:v>
                </c:pt>
                <c:pt idx="7451">
                  <c:v>57.746260559559801</c:v>
                </c:pt>
                <c:pt idx="7452">
                  <c:v>57.754010695187176</c:v>
                </c:pt>
                <c:pt idx="7453">
                  <c:v>57.761760830814552</c:v>
                </c:pt>
                <c:pt idx="7454">
                  <c:v>57.769510966441921</c:v>
                </c:pt>
                <c:pt idx="7455">
                  <c:v>57.777261102069296</c:v>
                </c:pt>
                <c:pt idx="7456">
                  <c:v>57.785011237696672</c:v>
                </c:pt>
                <c:pt idx="7457">
                  <c:v>57.792761373324041</c:v>
                </c:pt>
                <c:pt idx="7458">
                  <c:v>57.800511508951416</c:v>
                </c:pt>
                <c:pt idx="7459">
                  <c:v>57.808261644578792</c:v>
                </c:pt>
                <c:pt idx="7460">
                  <c:v>57.816011780206161</c:v>
                </c:pt>
                <c:pt idx="7461">
                  <c:v>57.823761915833536</c:v>
                </c:pt>
                <c:pt idx="7462">
                  <c:v>57.831512051460912</c:v>
                </c:pt>
                <c:pt idx="7463">
                  <c:v>57.839262187088288</c:v>
                </c:pt>
                <c:pt idx="7464">
                  <c:v>57.847012322715656</c:v>
                </c:pt>
                <c:pt idx="7465">
                  <c:v>57.854762458343032</c:v>
                </c:pt>
                <c:pt idx="7466">
                  <c:v>57.862512593970408</c:v>
                </c:pt>
                <c:pt idx="7467">
                  <c:v>57.870262729597776</c:v>
                </c:pt>
                <c:pt idx="7468">
                  <c:v>57.878012865225152</c:v>
                </c:pt>
                <c:pt idx="7469">
                  <c:v>57.885763000852528</c:v>
                </c:pt>
                <c:pt idx="7470">
                  <c:v>57.893513136479896</c:v>
                </c:pt>
                <c:pt idx="7471">
                  <c:v>57.901263272107272</c:v>
                </c:pt>
                <c:pt idx="7472">
                  <c:v>57.909013407734648</c:v>
                </c:pt>
                <c:pt idx="7473">
                  <c:v>57.916763543362016</c:v>
                </c:pt>
                <c:pt idx="7474">
                  <c:v>57.924513678989392</c:v>
                </c:pt>
                <c:pt idx="7475">
                  <c:v>57.932263814616768</c:v>
                </c:pt>
                <c:pt idx="7476">
                  <c:v>57.940013950244136</c:v>
                </c:pt>
                <c:pt idx="7477">
                  <c:v>57.947764085871512</c:v>
                </c:pt>
                <c:pt idx="7478">
                  <c:v>57.955514221498888</c:v>
                </c:pt>
                <c:pt idx="7479">
                  <c:v>57.963264357126263</c:v>
                </c:pt>
                <c:pt idx="7480">
                  <c:v>57.971014492753632</c:v>
                </c:pt>
                <c:pt idx="7481">
                  <c:v>57.978764628381008</c:v>
                </c:pt>
                <c:pt idx="7482">
                  <c:v>57.986514764008383</c:v>
                </c:pt>
                <c:pt idx="7483">
                  <c:v>57.994264899635752</c:v>
                </c:pt>
                <c:pt idx="7484">
                  <c:v>58.002015035263128</c:v>
                </c:pt>
                <c:pt idx="7485">
                  <c:v>58.009765170890503</c:v>
                </c:pt>
                <c:pt idx="7486">
                  <c:v>58.017515306517872</c:v>
                </c:pt>
                <c:pt idx="7487">
                  <c:v>58.025265442145248</c:v>
                </c:pt>
                <c:pt idx="7488">
                  <c:v>58.033015577772623</c:v>
                </c:pt>
                <c:pt idx="7489">
                  <c:v>58.040765713399992</c:v>
                </c:pt>
                <c:pt idx="7490">
                  <c:v>58.048515849027368</c:v>
                </c:pt>
                <c:pt idx="7491">
                  <c:v>58.056265984654743</c:v>
                </c:pt>
                <c:pt idx="7492">
                  <c:v>58.064016120282112</c:v>
                </c:pt>
                <c:pt idx="7493">
                  <c:v>58.071766255909488</c:v>
                </c:pt>
                <c:pt idx="7494">
                  <c:v>58.079516391536863</c:v>
                </c:pt>
                <c:pt idx="7495">
                  <c:v>58.087266527164239</c:v>
                </c:pt>
                <c:pt idx="7496">
                  <c:v>58.095016662791608</c:v>
                </c:pt>
                <c:pt idx="7497">
                  <c:v>58.102766798418983</c:v>
                </c:pt>
                <c:pt idx="7498">
                  <c:v>58.110516934046359</c:v>
                </c:pt>
                <c:pt idx="7499">
                  <c:v>58.118267069673728</c:v>
                </c:pt>
                <c:pt idx="7500">
                  <c:v>58.126017205301103</c:v>
                </c:pt>
                <c:pt idx="7501">
                  <c:v>58.133767340928479</c:v>
                </c:pt>
                <c:pt idx="7502">
                  <c:v>58.141517476555848</c:v>
                </c:pt>
                <c:pt idx="7503">
                  <c:v>58.149267612183223</c:v>
                </c:pt>
                <c:pt idx="7504">
                  <c:v>58.157017747810599</c:v>
                </c:pt>
                <c:pt idx="7505">
                  <c:v>58.164767883437968</c:v>
                </c:pt>
                <c:pt idx="7506">
                  <c:v>58.172518019065343</c:v>
                </c:pt>
                <c:pt idx="7507">
                  <c:v>58.180268154692719</c:v>
                </c:pt>
                <c:pt idx="7508">
                  <c:v>58.188018290320088</c:v>
                </c:pt>
                <c:pt idx="7509">
                  <c:v>58.195768425947463</c:v>
                </c:pt>
                <c:pt idx="7510">
                  <c:v>58.203518561574839</c:v>
                </c:pt>
                <c:pt idx="7511">
                  <c:v>58.211268697202215</c:v>
                </c:pt>
                <c:pt idx="7512">
                  <c:v>58.219018832829583</c:v>
                </c:pt>
                <c:pt idx="7513">
                  <c:v>58.226768968456959</c:v>
                </c:pt>
                <c:pt idx="7514">
                  <c:v>58.234519104084335</c:v>
                </c:pt>
                <c:pt idx="7515">
                  <c:v>58.242269239711703</c:v>
                </c:pt>
                <c:pt idx="7516">
                  <c:v>58.250019375339079</c:v>
                </c:pt>
                <c:pt idx="7517">
                  <c:v>58.257769510966455</c:v>
                </c:pt>
                <c:pt idx="7518">
                  <c:v>58.265519646593823</c:v>
                </c:pt>
                <c:pt idx="7519">
                  <c:v>58.273269782221199</c:v>
                </c:pt>
                <c:pt idx="7520">
                  <c:v>58.281019917848575</c:v>
                </c:pt>
                <c:pt idx="7521">
                  <c:v>58.288770053475943</c:v>
                </c:pt>
                <c:pt idx="7522">
                  <c:v>58.296520189103319</c:v>
                </c:pt>
                <c:pt idx="7523">
                  <c:v>58.304270324730695</c:v>
                </c:pt>
                <c:pt idx="7524">
                  <c:v>58.31202046035807</c:v>
                </c:pt>
                <c:pt idx="7525">
                  <c:v>58.319770595985439</c:v>
                </c:pt>
                <c:pt idx="7526">
                  <c:v>58.327520731612815</c:v>
                </c:pt>
                <c:pt idx="7527">
                  <c:v>58.33527086724019</c:v>
                </c:pt>
                <c:pt idx="7528">
                  <c:v>58.343021002867559</c:v>
                </c:pt>
                <c:pt idx="7529">
                  <c:v>58.350771138494935</c:v>
                </c:pt>
                <c:pt idx="7530">
                  <c:v>58.35852127412231</c:v>
                </c:pt>
                <c:pt idx="7531">
                  <c:v>58.366271409749679</c:v>
                </c:pt>
                <c:pt idx="7532">
                  <c:v>58.374021545377055</c:v>
                </c:pt>
                <c:pt idx="7533">
                  <c:v>58.38177168100443</c:v>
                </c:pt>
                <c:pt idx="7534">
                  <c:v>58.389521816631799</c:v>
                </c:pt>
                <c:pt idx="7535">
                  <c:v>58.397271952259175</c:v>
                </c:pt>
                <c:pt idx="7536">
                  <c:v>58.40502208788655</c:v>
                </c:pt>
                <c:pt idx="7537">
                  <c:v>58.412772223513919</c:v>
                </c:pt>
                <c:pt idx="7538">
                  <c:v>58.420522359141295</c:v>
                </c:pt>
                <c:pt idx="7539">
                  <c:v>58.42827249476867</c:v>
                </c:pt>
                <c:pt idx="7540">
                  <c:v>58.436022630396046</c:v>
                </c:pt>
                <c:pt idx="7541">
                  <c:v>58.443772766023415</c:v>
                </c:pt>
                <c:pt idx="7542">
                  <c:v>58.45152290165079</c:v>
                </c:pt>
                <c:pt idx="7543">
                  <c:v>58.459273037278166</c:v>
                </c:pt>
                <c:pt idx="7544">
                  <c:v>58.467023172905535</c:v>
                </c:pt>
                <c:pt idx="7545">
                  <c:v>58.47477330853291</c:v>
                </c:pt>
                <c:pt idx="7546">
                  <c:v>58.482523444160286</c:v>
                </c:pt>
                <c:pt idx="7547">
                  <c:v>58.490273579787655</c:v>
                </c:pt>
                <c:pt idx="7548">
                  <c:v>58.49802371541503</c:v>
                </c:pt>
                <c:pt idx="7549">
                  <c:v>58.505773851042406</c:v>
                </c:pt>
                <c:pt idx="7550">
                  <c:v>58.513523986669775</c:v>
                </c:pt>
                <c:pt idx="7551">
                  <c:v>58.52127412229715</c:v>
                </c:pt>
                <c:pt idx="7552">
                  <c:v>58.529024257924526</c:v>
                </c:pt>
                <c:pt idx="7553">
                  <c:v>58.536774393551894</c:v>
                </c:pt>
                <c:pt idx="7554">
                  <c:v>58.54452452917927</c:v>
                </c:pt>
                <c:pt idx="7555">
                  <c:v>58.552274664806646</c:v>
                </c:pt>
                <c:pt idx="7556">
                  <c:v>58.560024800434022</c:v>
                </c:pt>
                <c:pt idx="7557">
                  <c:v>58.56777493606139</c:v>
                </c:pt>
                <c:pt idx="7558">
                  <c:v>58.575525071688766</c:v>
                </c:pt>
                <c:pt idx="7559">
                  <c:v>58.583275207316142</c:v>
                </c:pt>
                <c:pt idx="7560">
                  <c:v>58.59102534294351</c:v>
                </c:pt>
                <c:pt idx="7561">
                  <c:v>58.598775478570886</c:v>
                </c:pt>
                <c:pt idx="7562">
                  <c:v>58.606525614198262</c:v>
                </c:pt>
                <c:pt idx="7563">
                  <c:v>58.61427574982563</c:v>
                </c:pt>
                <c:pt idx="7564">
                  <c:v>58.622025885453006</c:v>
                </c:pt>
                <c:pt idx="7565">
                  <c:v>58.629776021080382</c:v>
                </c:pt>
                <c:pt idx="7566">
                  <c:v>58.63752615670775</c:v>
                </c:pt>
                <c:pt idx="7567">
                  <c:v>58.645276292335126</c:v>
                </c:pt>
                <c:pt idx="7568">
                  <c:v>58.653026427962502</c:v>
                </c:pt>
                <c:pt idx="7569">
                  <c:v>58.66077656358987</c:v>
                </c:pt>
                <c:pt idx="7570">
                  <c:v>58.668526699217246</c:v>
                </c:pt>
                <c:pt idx="7571">
                  <c:v>58.676276834844622</c:v>
                </c:pt>
                <c:pt idx="7572">
                  <c:v>58.684026970471997</c:v>
                </c:pt>
                <c:pt idx="7573">
                  <c:v>58.691777106099366</c:v>
                </c:pt>
                <c:pt idx="7574">
                  <c:v>58.699527241726742</c:v>
                </c:pt>
                <c:pt idx="7575">
                  <c:v>58.707277377354117</c:v>
                </c:pt>
                <c:pt idx="7576">
                  <c:v>58.715027512981486</c:v>
                </c:pt>
                <c:pt idx="7577">
                  <c:v>58.722777648608862</c:v>
                </c:pt>
                <c:pt idx="7578">
                  <c:v>58.730527784236237</c:v>
                </c:pt>
                <c:pt idx="7579">
                  <c:v>58.738277919863606</c:v>
                </c:pt>
                <c:pt idx="7580">
                  <c:v>58.746028055490982</c:v>
                </c:pt>
                <c:pt idx="7581">
                  <c:v>58.753778191118357</c:v>
                </c:pt>
                <c:pt idx="7582">
                  <c:v>58.761528326745726</c:v>
                </c:pt>
                <c:pt idx="7583">
                  <c:v>58.769278462373101</c:v>
                </c:pt>
                <c:pt idx="7584">
                  <c:v>58.777028598000477</c:v>
                </c:pt>
                <c:pt idx="7585">
                  <c:v>58.784778733627846</c:v>
                </c:pt>
                <c:pt idx="7586">
                  <c:v>58.792528869255221</c:v>
                </c:pt>
                <c:pt idx="7587">
                  <c:v>58.800279004882597</c:v>
                </c:pt>
                <c:pt idx="7588">
                  <c:v>58.808029140509973</c:v>
                </c:pt>
                <c:pt idx="7589">
                  <c:v>58.815779276137341</c:v>
                </c:pt>
                <c:pt idx="7590">
                  <c:v>58.823529411764717</c:v>
                </c:pt>
                <c:pt idx="7591">
                  <c:v>58.831279547392093</c:v>
                </c:pt>
                <c:pt idx="7592">
                  <c:v>58.839029683019461</c:v>
                </c:pt>
                <c:pt idx="7593">
                  <c:v>58.846779818646837</c:v>
                </c:pt>
                <c:pt idx="7594">
                  <c:v>58.854529954274213</c:v>
                </c:pt>
                <c:pt idx="7595">
                  <c:v>58.862280089901581</c:v>
                </c:pt>
                <c:pt idx="7596">
                  <c:v>58.870030225528957</c:v>
                </c:pt>
                <c:pt idx="7597">
                  <c:v>58.877780361156333</c:v>
                </c:pt>
                <c:pt idx="7598">
                  <c:v>58.885530496783701</c:v>
                </c:pt>
                <c:pt idx="7599">
                  <c:v>58.893280632411077</c:v>
                </c:pt>
                <c:pt idx="7600">
                  <c:v>58.901030768038453</c:v>
                </c:pt>
                <c:pt idx="7601">
                  <c:v>58.908780903665821</c:v>
                </c:pt>
                <c:pt idx="7602">
                  <c:v>58.916531039293197</c:v>
                </c:pt>
                <c:pt idx="7603">
                  <c:v>58.924281174920573</c:v>
                </c:pt>
                <c:pt idx="7604">
                  <c:v>58.932031310547949</c:v>
                </c:pt>
                <c:pt idx="7605">
                  <c:v>58.939781446175317</c:v>
                </c:pt>
                <c:pt idx="7606">
                  <c:v>58.947531581802693</c:v>
                </c:pt>
                <c:pt idx="7607">
                  <c:v>58.955281717430069</c:v>
                </c:pt>
                <c:pt idx="7608">
                  <c:v>58.963031853057437</c:v>
                </c:pt>
                <c:pt idx="7609">
                  <c:v>58.970781988684813</c:v>
                </c:pt>
                <c:pt idx="7610">
                  <c:v>58.978532124312189</c:v>
                </c:pt>
                <c:pt idx="7611">
                  <c:v>58.986282259939557</c:v>
                </c:pt>
                <c:pt idx="7612">
                  <c:v>58.994032395566933</c:v>
                </c:pt>
                <c:pt idx="7613">
                  <c:v>59.001782531194308</c:v>
                </c:pt>
                <c:pt idx="7614">
                  <c:v>59.009532666821677</c:v>
                </c:pt>
                <c:pt idx="7615">
                  <c:v>59.017282802449053</c:v>
                </c:pt>
                <c:pt idx="7616">
                  <c:v>59.025032938076428</c:v>
                </c:pt>
                <c:pt idx="7617">
                  <c:v>59.032783073703797</c:v>
                </c:pt>
                <c:pt idx="7618">
                  <c:v>59.040533209331173</c:v>
                </c:pt>
                <c:pt idx="7619">
                  <c:v>59.048283344958548</c:v>
                </c:pt>
                <c:pt idx="7620">
                  <c:v>59.056033480585924</c:v>
                </c:pt>
                <c:pt idx="7621">
                  <c:v>59.063783616213293</c:v>
                </c:pt>
                <c:pt idx="7622">
                  <c:v>59.071533751840668</c:v>
                </c:pt>
                <c:pt idx="7623">
                  <c:v>59.079283887468044</c:v>
                </c:pt>
                <c:pt idx="7624">
                  <c:v>59.087034023095413</c:v>
                </c:pt>
                <c:pt idx="7625">
                  <c:v>59.094784158722788</c:v>
                </c:pt>
                <c:pt idx="7626">
                  <c:v>59.102534294350164</c:v>
                </c:pt>
                <c:pt idx="7627">
                  <c:v>59.110284429977533</c:v>
                </c:pt>
                <c:pt idx="7628">
                  <c:v>59.118034565604908</c:v>
                </c:pt>
                <c:pt idx="7629">
                  <c:v>59.125784701232284</c:v>
                </c:pt>
                <c:pt idx="7630">
                  <c:v>59.133534836859653</c:v>
                </c:pt>
                <c:pt idx="7631">
                  <c:v>59.141284972487028</c:v>
                </c:pt>
                <c:pt idx="7632">
                  <c:v>59.149035108114404</c:v>
                </c:pt>
                <c:pt idx="7633">
                  <c:v>59.156785243741773</c:v>
                </c:pt>
                <c:pt idx="7634">
                  <c:v>59.164535379369148</c:v>
                </c:pt>
                <c:pt idx="7635">
                  <c:v>59.172285514996524</c:v>
                </c:pt>
                <c:pt idx="7636">
                  <c:v>59.1800356506239</c:v>
                </c:pt>
                <c:pt idx="7637">
                  <c:v>59.187785786251268</c:v>
                </c:pt>
                <c:pt idx="7638">
                  <c:v>59.195535921878644</c:v>
                </c:pt>
                <c:pt idx="7639">
                  <c:v>59.20328605750602</c:v>
                </c:pt>
                <c:pt idx="7640">
                  <c:v>59.211036193133388</c:v>
                </c:pt>
                <c:pt idx="7641">
                  <c:v>59.218786328760764</c:v>
                </c:pt>
                <c:pt idx="7642">
                  <c:v>59.22653646438814</c:v>
                </c:pt>
                <c:pt idx="7643">
                  <c:v>59.234286600015508</c:v>
                </c:pt>
                <c:pt idx="7644">
                  <c:v>59.242036735642884</c:v>
                </c:pt>
                <c:pt idx="7645">
                  <c:v>59.24978687127026</c:v>
                </c:pt>
                <c:pt idx="7646">
                  <c:v>59.257537006897628</c:v>
                </c:pt>
                <c:pt idx="7647">
                  <c:v>59.265287142525004</c:v>
                </c:pt>
                <c:pt idx="7648">
                  <c:v>59.27303727815238</c:v>
                </c:pt>
                <c:pt idx="7649">
                  <c:v>59.280787413779748</c:v>
                </c:pt>
                <c:pt idx="7650">
                  <c:v>59.288537549407124</c:v>
                </c:pt>
                <c:pt idx="7651">
                  <c:v>59.2962876850345</c:v>
                </c:pt>
                <c:pt idx="7652">
                  <c:v>59.304037820661875</c:v>
                </c:pt>
                <c:pt idx="7653">
                  <c:v>59.311787956289244</c:v>
                </c:pt>
                <c:pt idx="7654">
                  <c:v>59.31953809191662</c:v>
                </c:pt>
                <c:pt idx="7655">
                  <c:v>59.327288227543995</c:v>
                </c:pt>
                <c:pt idx="7656">
                  <c:v>59.335038363171364</c:v>
                </c:pt>
                <c:pt idx="7657">
                  <c:v>59.34278849879874</c:v>
                </c:pt>
                <c:pt idx="7658">
                  <c:v>59.350538634426115</c:v>
                </c:pt>
                <c:pt idx="7659">
                  <c:v>59.358288770053484</c:v>
                </c:pt>
                <c:pt idx="7660">
                  <c:v>59.36603890568086</c:v>
                </c:pt>
                <c:pt idx="7661">
                  <c:v>59.373789041308235</c:v>
                </c:pt>
                <c:pt idx="7662">
                  <c:v>59.381539176935604</c:v>
                </c:pt>
                <c:pt idx="7663">
                  <c:v>59.38928931256298</c:v>
                </c:pt>
                <c:pt idx="7664">
                  <c:v>59.397039448190355</c:v>
                </c:pt>
                <c:pt idx="7665">
                  <c:v>59.404789583817724</c:v>
                </c:pt>
                <c:pt idx="7666">
                  <c:v>59.4125397194451</c:v>
                </c:pt>
                <c:pt idx="7667">
                  <c:v>59.420289855072475</c:v>
                </c:pt>
                <c:pt idx="7668">
                  <c:v>59.428039990699851</c:v>
                </c:pt>
                <c:pt idx="7669">
                  <c:v>59.43579012632722</c:v>
                </c:pt>
                <c:pt idx="7670">
                  <c:v>59.443540261954595</c:v>
                </c:pt>
                <c:pt idx="7671">
                  <c:v>59.451290397581971</c:v>
                </c:pt>
                <c:pt idx="7672">
                  <c:v>59.45904053320934</c:v>
                </c:pt>
                <c:pt idx="7673">
                  <c:v>59.466790668836715</c:v>
                </c:pt>
                <c:pt idx="7674">
                  <c:v>59.474540804464091</c:v>
                </c:pt>
                <c:pt idx="7675">
                  <c:v>59.48229094009146</c:v>
                </c:pt>
                <c:pt idx="7676">
                  <c:v>59.490041075718835</c:v>
                </c:pt>
                <c:pt idx="7677">
                  <c:v>59.497791211346211</c:v>
                </c:pt>
                <c:pt idx="7678">
                  <c:v>59.50554134697358</c:v>
                </c:pt>
                <c:pt idx="7679">
                  <c:v>59.513291482600955</c:v>
                </c:pt>
                <c:pt idx="7680">
                  <c:v>59.521041618228331</c:v>
                </c:pt>
                <c:pt idx="7681">
                  <c:v>59.528791753855707</c:v>
                </c:pt>
                <c:pt idx="7682">
                  <c:v>59.536541889483075</c:v>
                </c:pt>
                <c:pt idx="7683">
                  <c:v>59.544292025110451</c:v>
                </c:pt>
                <c:pt idx="7684">
                  <c:v>59.552042160737827</c:v>
                </c:pt>
                <c:pt idx="7685">
                  <c:v>59.559792296365195</c:v>
                </c:pt>
                <c:pt idx="7686">
                  <c:v>59.567542431992571</c:v>
                </c:pt>
                <c:pt idx="7687">
                  <c:v>59.575292567619947</c:v>
                </c:pt>
                <c:pt idx="7688">
                  <c:v>59.583042703247315</c:v>
                </c:pt>
                <c:pt idx="7689">
                  <c:v>59.590792838874691</c:v>
                </c:pt>
                <c:pt idx="7690">
                  <c:v>59.598542974502067</c:v>
                </c:pt>
                <c:pt idx="7691">
                  <c:v>59.606293110129435</c:v>
                </c:pt>
                <c:pt idx="7692">
                  <c:v>59.614043245756811</c:v>
                </c:pt>
                <c:pt idx="7693">
                  <c:v>59.621793381384187</c:v>
                </c:pt>
                <c:pt idx="7694">
                  <c:v>59.629543517011555</c:v>
                </c:pt>
                <c:pt idx="7695">
                  <c:v>59.637293652638931</c:v>
                </c:pt>
                <c:pt idx="7696">
                  <c:v>59.645043788266307</c:v>
                </c:pt>
                <c:pt idx="7697">
                  <c:v>59.652793923893682</c:v>
                </c:pt>
                <c:pt idx="7698">
                  <c:v>59.660544059521051</c:v>
                </c:pt>
                <c:pt idx="7699">
                  <c:v>59.668294195148427</c:v>
                </c:pt>
                <c:pt idx="7700">
                  <c:v>59.676044330775802</c:v>
                </c:pt>
                <c:pt idx="7701">
                  <c:v>59.683794466403171</c:v>
                </c:pt>
                <c:pt idx="7702">
                  <c:v>59.691544602030547</c:v>
                </c:pt>
                <c:pt idx="7703">
                  <c:v>59.699294737657922</c:v>
                </c:pt>
                <c:pt idx="7704">
                  <c:v>59.707044873285291</c:v>
                </c:pt>
                <c:pt idx="7705">
                  <c:v>59.714795008912667</c:v>
                </c:pt>
                <c:pt idx="7706">
                  <c:v>59.722545144540042</c:v>
                </c:pt>
                <c:pt idx="7707">
                  <c:v>59.730295280167411</c:v>
                </c:pt>
                <c:pt idx="7708">
                  <c:v>59.738045415794787</c:v>
                </c:pt>
                <c:pt idx="7709">
                  <c:v>59.745795551422162</c:v>
                </c:pt>
                <c:pt idx="7710">
                  <c:v>59.753545687049531</c:v>
                </c:pt>
                <c:pt idx="7711">
                  <c:v>59.761295822676907</c:v>
                </c:pt>
                <c:pt idx="7712">
                  <c:v>59.769045958304282</c:v>
                </c:pt>
                <c:pt idx="7713">
                  <c:v>59.776796093931658</c:v>
                </c:pt>
                <c:pt idx="7714">
                  <c:v>59.784546229559027</c:v>
                </c:pt>
                <c:pt idx="7715">
                  <c:v>59.792296365186402</c:v>
                </c:pt>
                <c:pt idx="7716">
                  <c:v>59.800046500813778</c:v>
                </c:pt>
                <c:pt idx="7717">
                  <c:v>59.807796636441147</c:v>
                </c:pt>
                <c:pt idx="7718">
                  <c:v>59.815546772068522</c:v>
                </c:pt>
                <c:pt idx="7719">
                  <c:v>59.823296907695898</c:v>
                </c:pt>
                <c:pt idx="7720">
                  <c:v>59.831047043323267</c:v>
                </c:pt>
                <c:pt idx="7721">
                  <c:v>59.838797178950642</c:v>
                </c:pt>
                <c:pt idx="7722">
                  <c:v>59.846547314578018</c:v>
                </c:pt>
                <c:pt idx="7723">
                  <c:v>59.854297450205387</c:v>
                </c:pt>
                <c:pt idx="7724">
                  <c:v>59.862047585832762</c:v>
                </c:pt>
                <c:pt idx="7725">
                  <c:v>59.869797721460138</c:v>
                </c:pt>
                <c:pt idx="7726">
                  <c:v>59.877547857087507</c:v>
                </c:pt>
                <c:pt idx="7727">
                  <c:v>59.885297992714882</c:v>
                </c:pt>
                <c:pt idx="7728">
                  <c:v>59.893048128342258</c:v>
                </c:pt>
                <c:pt idx="7729">
                  <c:v>59.900798263969634</c:v>
                </c:pt>
                <c:pt idx="7730">
                  <c:v>59.908548399597002</c:v>
                </c:pt>
                <c:pt idx="7731">
                  <c:v>59.916298535224378</c:v>
                </c:pt>
                <c:pt idx="7732">
                  <c:v>59.924048670851754</c:v>
                </c:pt>
                <c:pt idx="7733">
                  <c:v>59.931798806479122</c:v>
                </c:pt>
                <c:pt idx="7734">
                  <c:v>59.939548942106498</c:v>
                </c:pt>
                <c:pt idx="7735">
                  <c:v>59.947299077733874</c:v>
                </c:pt>
                <c:pt idx="7736">
                  <c:v>59.955049213361242</c:v>
                </c:pt>
                <c:pt idx="7737">
                  <c:v>59.962799348988618</c:v>
                </c:pt>
                <c:pt idx="7738">
                  <c:v>59.970549484615994</c:v>
                </c:pt>
                <c:pt idx="7739">
                  <c:v>59.978299620243362</c:v>
                </c:pt>
                <c:pt idx="7740">
                  <c:v>59.986049755870738</c:v>
                </c:pt>
                <c:pt idx="7741">
                  <c:v>59.993799891498114</c:v>
                </c:pt>
                <c:pt idx="7742">
                  <c:v>60.001550027125482</c:v>
                </c:pt>
                <c:pt idx="7743">
                  <c:v>60.009300162752858</c:v>
                </c:pt>
                <c:pt idx="7744">
                  <c:v>60.017050298380234</c:v>
                </c:pt>
                <c:pt idx="7745">
                  <c:v>60.024800434007609</c:v>
                </c:pt>
                <c:pt idx="7746">
                  <c:v>60.032550569634978</c:v>
                </c:pt>
                <c:pt idx="7747">
                  <c:v>60.040300705262354</c:v>
                </c:pt>
                <c:pt idx="7748">
                  <c:v>60.048050840889729</c:v>
                </c:pt>
                <c:pt idx="7749">
                  <c:v>60.055800976517098</c:v>
                </c:pt>
                <c:pt idx="7750">
                  <c:v>60.063551112144474</c:v>
                </c:pt>
                <c:pt idx="7751">
                  <c:v>60.071301247771849</c:v>
                </c:pt>
                <c:pt idx="7752">
                  <c:v>60.079051383399218</c:v>
                </c:pt>
                <c:pt idx="7753">
                  <c:v>60.086801519026594</c:v>
                </c:pt>
                <c:pt idx="7754">
                  <c:v>60.094551654653969</c:v>
                </c:pt>
                <c:pt idx="7755">
                  <c:v>60.102301790281338</c:v>
                </c:pt>
                <c:pt idx="7756">
                  <c:v>60.110051925908714</c:v>
                </c:pt>
                <c:pt idx="7757">
                  <c:v>60.117802061536089</c:v>
                </c:pt>
                <c:pt idx="7758">
                  <c:v>60.125552197163458</c:v>
                </c:pt>
                <c:pt idx="7759">
                  <c:v>60.133302332790834</c:v>
                </c:pt>
                <c:pt idx="7760">
                  <c:v>60.141052468418209</c:v>
                </c:pt>
                <c:pt idx="7761">
                  <c:v>60.148802604045585</c:v>
                </c:pt>
                <c:pt idx="7762">
                  <c:v>60.156552739672954</c:v>
                </c:pt>
                <c:pt idx="7763">
                  <c:v>60.164302875300329</c:v>
                </c:pt>
                <c:pt idx="7764">
                  <c:v>60.172053010927705</c:v>
                </c:pt>
                <c:pt idx="7765">
                  <c:v>60.179803146555074</c:v>
                </c:pt>
                <c:pt idx="7766">
                  <c:v>60.187553282182449</c:v>
                </c:pt>
                <c:pt idx="7767">
                  <c:v>60.195303417809825</c:v>
                </c:pt>
                <c:pt idx="7768">
                  <c:v>60.203053553437194</c:v>
                </c:pt>
                <c:pt idx="7769">
                  <c:v>60.210803689064569</c:v>
                </c:pt>
                <c:pt idx="7770">
                  <c:v>60.218553824691945</c:v>
                </c:pt>
                <c:pt idx="7771">
                  <c:v>60.226303960319314</c:v>
                </c:pt>
                <c:pt idx="7772">
                  <c:v>60.234054095946689</c:v>
                </c:pt>
                <c:pt idx="7773">
                  <c:v>60.241804231574065</c:v>
                </c:pt>
                <c:pt idx="7774">
                  <c:v>60.249554367201434</c:v>
                </c:pt>
                <c:pt idx="7775">
                  <c:v>60.257304502828809</c:v>
                </c:pt>
                <c:pt idx="7776">
                  <c:v>60.265054638456185</c:v>
                </c:pt>
                <c:pt idx="7777">
                  <c:v>60.272804774083561</c:v>
                </c:pt>
                <c:pt idx="7778">
                  <c:v>60.280554909710929</c:v>
                </c:pt>
                <c:pt idx="7779">
                  <c:v>60.288305045338305</c:v>
                </c:pt>
                <c:pt idx="7780">
                  <c:v>60.296055180965681</c:v>
                </c:pt>
                <c:pt idx="7781">
                  <c:v>60.303805316593049</c:v>
                </c:pt>
                <c:pt idx="7782">
                  <c:v>60.311555452220425</c:v>
                </c:pt>
                <c:pt idx="7783">
                  <c:v>60.319305587847801</c:v>
                </c:pt>
                <c:pt idx="7784">
                  <c:v>60.327055723475169</c:v>
                </c:pt>
                <c:pt idx="7785">
                  <c:v>60.334805859102545</c:v>
                </c:pt>
                <c:pt idx="7786">
                  <c:v>60.342555994729921</c:v>
                </c:pt>
                <c:pt idx="7787">
                  <c:v>60.350306130357289</c:v>
                </c:pt>
                <c:pt idx="7788">
                  <c:v>60.358056265984665</c:v>
                </c:pt>
                <c:pt idx="7789">
                  <c:v>60.365806401612041</c:v>
                </c:pt>
                <c:pt idx="7790">
                  <c:v>60.373556537239409</c:v>
                </c:pt>
                <c:pt idx="7791">
                  <c:v>60.381306672866785</c:v>
                </c:pt>
                <c:pt idx="7792">
                  <c:v>60.389056808494161</c:v>
                </c:pt>
                <c:pt idx="7793">
                  <c:v>60.396806944121536</c:v>
                </c:pt>
                <c:pt idx="7794">
                  <c:v>60.404557079748905</c:v>
                </c:pt>
                <c:pt idx="7795">
                  <c:v>60.412307215376281</c:v>
                </c:pt>
                <c:pt idx="7796">
                  <c:v>60.420057351003656</c:v>
                </c:pt>
                <c:pt idx="7797">
                  <c:v>60.427807486631025</c:v>
                </c:pt>
                <c:pt idx="7798">
                  <c:v>60.435557622258401</c:v>
                </c:pt>
                <c:pt idx="7799">
                  <c:v>60.443307757885776</c:v>
                </c:pt>
                <c:pt idx="7800">
                  <c:v>60.451057893513145</c:v>
                </c:pt>
                <c:pt idx="7801">
                  <c:v>60.458808029140521</c:v>
                </c:pt>
                <c:pt idx="7802">
                  <c:v>60.466558164767896</c:v>
                </c:pt>
                <c:pt idx="7803">
                  <c:v>60.474308300395265</c:v>
                </c:pt>
                <c:pt idx="7804">
                  <c:v>60.482058436022641</c:v>
                </c:pt>
                <c:pt idx="7805">
                  <c:v>60.489808571650016</c:v>
                </c:pt>
                <c:pt idx="7806">
                  <c:v>60.497558707277385</c:v>
                </c:pt>
                <c:pt idx="7807">
                  <c:v>60.505308842904761</c:v>
                </c:pt>
                <c:pt idx="7808">
                  <c:v>60.513058978532136</c:v>
                </c:pt>
                <c:pt idx="7809">
                  <c:v>60.520809114159512</c:v>
                </c:pt>
                <c:pt idx="7810">
                  <c:v>60.528559249786881</c:v>
                </c:pt>
                <c:pt idx="7811">
                  <c:v>60.536309385414256</c:v>
                </c:pt>
                <c:pt idx="7812">
                  <c:v>60.544059521041632</c:v>
                </c:pt>
                <c:pt idx="7813">
                  <c:v>60.551809656669001</c:v>
                </c:pt>
                <c:pt idx="7814">
                  <c:v>60.559559792296376</c:v>
                </c:pt>
                <c:pt idx="7815">
                  <c:v>60.567309927923752</c:v>
                </c:pt>
                <c:pt idx="7816">
                  <c:v>60.57506006355112</c:v>
                </c:pt>
                <c:pt idx="7817">
                  <c:v>60.582810199178496</c:v>
                </c:pt>
                <c:pt idx="7818">
                  <c:v>60.590560334805872</c:v>
                </c:pt>
                <c:pt idx="7819">
                  <c:v>60.59831047043324</c:v>
                </c:pt>
                <c:pt idx="7820">
                  <c:v>60.606060606060616</c:v>
                </c:pt>
                <c:pt idx="7821">
                  <c:v>60.613810741687992</c:v>
                </c:pt>
                <c:pt idx="7822">
                  <c:v>60.62156087731536</c:v>
                </c:pt>
                <c:pt idx="7823">
                  <c:v>60.629311012942736</c:v>
                </c:pt>
                <c:pt idx="7824">
                  <c:v>60.637061148570112</c:v>
                </c:pt>
                <c:pt idx="7825">
                  <c:v>60.644811284197488</c:v>
                </c:pt>
                <c:pt idx="7826">
                  <c:v>60.652561419824856</c:v>
                </c:pt>
                <c:pt idx="7827">
                  <c:v>60.660311555452232</c:v>
                </c:pt>
                <c:pt idx="7828">
                  <c:v>60.668061691079608</c:v>
                </c:pt>
                <c:pt idx="7829">
                  <c:v>60.675811826706976</c:v>
                </c:pt>
                <c:pt idx="7830">
                  <c:v>60.683561962334352</c:v>
                </c:pt>
                <c:pt idx="7831">
                  <c:v>60.691312097961728</c:v>
                </c:pt>
                <c:pt idx="7832">
                  <c:v>60.699062233589096</c:v>
                </c:pt>
                <c:pt idx="7833">
                  <c:v>60.706812369216472</c:v>
                </c:pt>
                <c:pt idx="7834">
                  <c:v>60.714562504843848</c:v>
                </c:pt>
                <c:pt idx="7835">
                  <c:v>60.722312640471216</c:v>
                </c:pt>
                <c:pt idx="7836">
                  <c:v>60.730062776098592</c:v>
                </c:pt>
                <c:pt idx="7837">
                  <c:v>60.737812911725968</c:v>
                </c:pt>
                <c:pt idx="7838">
                  <c:v>60.745563047353336</c:v>
                </c:pt>
                <c:pt idx="7839">
                  <c:v>60.753313182980712</c:v>
                </c:pt>
                <c:pt idx="7840">
                  <c:v>60.761063318608088</c:v>
                </c:pt>
                <c:pt idx="7841">
                  <c:v>60.768813454235463</c:v>
                </c:pt>
                <c:pt idx="7842">
                  <c:v>60.776563589862832</c:v>
                </c:pt>
                <c:pt idx="7843">
                  <c:v>60.784313725490208</c:v>
                </c:pt>
                <c:pt idx="7844">
                  <c:v>60.792063861117583</c:v>
                </c:pt>
                <c:pt idx="7845">
                  <c:v>60.799813996744952</c:v>
                </c:pt>
                <c:pt idx="7846">
                  <c:v>60.807564132372327</c:v>
                </c:pt>
                <c:pt idx="7847">
                  <c:v>60.815314267999703</c:v>
                </c:pt>
                <c:pt idx="7848">
                  <c:v>60.823064403627072</c:v>
                </c:pt>
                <c:pt idx="7849">
                  <c:v>60.830814539254447</c:v>
                </c:pt>
                <c:pt idx="7850">
                  <c:v>60.838564674881823</c:v>
                </c:pt>
                <c:pt idx="7851">
                  <c:v>60.846314810509192</c:v>
                </c:pt>
                <c:pt idx="7852">
                  <c:v>60.854064946136567</c:v>
                </c:pt>
                <c:pt idx="7853">
                  <c:v>60.861815081763943</c:v>
                </c:pt>
                <c:pt idx="7854">
                  <c:v>60.869565217391319</c:v>
                </c:pt>
                <c:pt idx="7855">
                  <c:v>60.877315353018687</c:v>
                </c:pt>
                <c:pt idx="7856">
                  <c:v>60.885065488646063</c:v>
                </c:pt>
                <c:pt idx="7857">
                  <c:v>60.892815624273439</c:v>
                </c:pt>
                <c:pt idx="7858">
                  <c:v>60.900565759900807</c:v>
                </c:pt>
                <c:pt idx="7859">
                  <c:v>60.908315895528183</c:v>
                </c:pt>
                <c:pt idx="7860">
                  <c:v>60.916066031155559</c:v>
                </c:pt>
                <c:pt idx="7861">
                  <c:v>60.923816166782927</c:v>
                </c:pt>
                <c:pt idx="7862">
                  <c:v>60.931566302410303</c:v>
                </c:pt>
                <c:pt idx="7863">
                  <c:v>60.939316438037679</c:v>
                </c:pt>
                <c:pt idx="7864">
                  <c:v>60.947066573665047</c:v>
                </c:pt>
                <c:pt idx="7865">
                  <c:v>60.954816709292423</c:v>
                </c:pt>
                <c:pt idx="7866">
                  <c:v>60.962566844919799</c:v>
                </c:pt>
                <c:pt idx="7867">
                  <c:v>60.970316980547167</c:v>
                </c:pt>
                <c:pt idx="7868">
                  <c:v>60.978067116174543</c:v>
                </c:pt>
                <c:pt idx="7869">
                  <c:v>60.985817251801919</c:v>
                </c:pt>
                <c:pt idx="7870">
                  <c:v>60.993567387429295</c:v>
                </c:pt>
                <c:pt idx="7871">
                  <c:v>61.001317523056663</c:v>
                </c:pt>
                <c:pt idx="7872">
                  <c:v>61.009067658684039</c:v>
                </c:pt>
                <c:pt idx="7873">
                  <c:v>61.016817794311415</c:v>
                </c:pt>
                <c:pt idx="7874">
                  <c:v>61.024567929938783</c:v>
                </c:pt>
                <c:pt idx="7875">
                  <c:v>61.032318065566159</c:v>
                </c:pt>
                <c:pt idx="7876">
                  <c:v>61.040068201193534</c:v>
                </c:pt>
                <c:pt idx="7877">
                  <c:v>61.047818336820903</c:v>
                </c:pt>
                <c:pt idx="7878">
                  <c:v>61.055568472448279</c:v>
                </c:pt>
                <c:pt idx="7879">
                  <c:v>61.063318608075654</c:v>
                </c:pt>
                <c:pt idx="7880">
                  <c:v>61.071068743703023</c:v>
                </c:pt>
                <c:pt idx="7881">
                  <c:v>61.078818879330399</c:v>
                </c:pt>
                <c:pt idx="7882">
                  <c:v>61.086569014957774</c:v>
                </c:pt>
                <c:pt idx="7883">
                  <c:v>61.094319150585143</c:v>
                </c:pt>
                <c:pt idx="7884">
                  <c:v>61.102069286212519</c:v>
                </c:pt>
                <c:pt idx="7885">
                  <c:v>61.109819421839894</c:v>
                </c:pt>
                <c:pt idx="7886">
                  <c:v>61.11756955746727</c:v>
                </c:pt>
                <c:pt idx="7887">
                  <c:v>61.125319693094639</c:v>
                </c:pt>
                <c:pt idx="7888">
                  <c:v>61.133069828722014</c:v>
                </c:pt>
                <c:pt idx="7889">
                  <c:v>61.14081996434939</c:v>
                </c:pt>
                <c:pt idx="7890">
                  <c:v>61.148570099976759</c:v>
                </c:pt>
                <c:pt idx="7891">
                  <c:v>61.156320235604134</c:v>
                </c:pt>
                <c:pt idx="7892">
                  <c:v>61.16407037123151</c:v>
                </c:pt>
                <c:pt idx="7893">
                  <c:v>61.171820506858879</c:v>
                </c:pt>
                <c:pt idx="7894">
                  <c:v>61.179570642486254</c:v>
                </c:pt>
                <c:pt idx="7895">
                  <c:v>61.18732077811363</c:v>
                </c:pt>
                <c:pt idx="7896">
                  <c:v>61.195070913740999</c:v>
                </c:pt>
                <c:pt idx="7897">
                  <c:v>61.202821049368374</c:v>
                </c:pt>
                <c:pt idx="7898">
                  <c:v>61.21057118499575</c:v>
                </c:pt>
                <c:pt idx="7899">
                  <c:v>61.218321320623119</c:v>
                </c:pt>
                <c:pt idx="7900">
                  <c:v>61.226071456250494</c:v>
                </c:pt>
                <c:pt idx="7901">
                  <c:v>61.23382159187787</c:v>
                </c:pt>
                <c:pt idx="7902">
                  <c:v>61.241571727505246</c:v>
                </c:pt>
                <c:pt idx="7903">
                  <c:v>61.249321863132614</c:v>
                </c:pt>
                <c:pt idx="7904">
                  <c:v>61.25707199875999</c:v>
                </c:pt>
                <c:pt idx="7905">
                  <c:v>61.264822134387366</c:v>
                </c:pt>
                <c:pt idx="7906">
                  <c:v>61.272572270014734</c:v>
                </c:pt>
                <c:pt idx="7907">
                  <c:v>61.28032240564211</c:v>
                </c:pt>
                <c:pt idx="7908">
                  <c:v>61.288072541269486</c:v>
                </c:pt>
                <c:pt idx="7909">
                  <c:v>61.295822676896854</c:v>
                </c:pt>
                <c:pt idx="7910">
                  <c:v>61.30357281252423</c:v>
                </c:pt>
                <c:pt idx="7911">
                  <c:v>61.311322948151606</c:v>
                </c:pt>
                <c:pt idx="7912">
                  <c:v>61.319073083778974</c:v>
                </c:pt>
                <c:pt idx="7913">
                  <c:v>61.32682321940635</c:v>
                </c:pt>
                <c:pt idx="7914">
                  <c:v>61.334573355033726</c:v>
                </c:pt>
                <c:pt idx="7915">
                  <c:v>61.342323490661094</c:v>
                </c:pt>
                <c:pt idx="7916">
                  <c:v>61.35007362628847</c:v>
                </c:pt>
                <c:pt idx="7917">
                  <c:v>61.357823761915846</c:v>
                </c:pt>
                <c:pt idx="7918">
                  <c:v>61.365573897543221</c:v>
                </c:pt>
                <c:pt idx="7919">
                  <c:v>61.37332403317059</c:v>
                </c:pt>
                <c:pt idx="7920">
                  <c:v>61.381074168797966</c:v>
                </c:pt>
                <c:pt idx="7921">
                  <c:v>61.388824304425341</c:v>
                </c:pt>
                <c:pt idx="7922">
                  <c:v>61.39657444005271</c:v>
                </c:pt>
                <c:pt idx="7923">
                  <c:v>61.404324575680086</c:v>
                </c:pt>
                <c:pt idx="7924">
                  <c:v>61.412074711307461</c:v>
                </c:pt>
                <c:pt idx="7925">
                  <c:v>61.41982484693483</c:v>
                </c:pt>
                <c:pt idx="7926">
                  <c:v>61.427574982562206</c:v>
                </c:pt>
                <c:pt idx="7927">
                  <c:v>61.435325118189581</c:v>
                </c:pt>
                <c:pt idx="7928">
                  <c:v>61.44307525381695</c:v>
                </c:pt>
                <c:pt idx="7929">
                  <c:v>61.450825389444326</c:v>
                </c:pt>
                <c:pt idx="7930">
                  <c:v>61.458575525071701</c:v>
                </c:pt>
                <c:pt idx="7931">
                  <c:v>61.46632566069907</c:v>
                </c:pt>
                <c:pt idx="7932">
                  <c:v>61.474075796326446</c:v>
                </c:pt>
                <c:pt idx="7933">
                  <c:v>61.481825931953821</c:v>
                </c:pt>
                <c:pt idx="7934">
                  <c:v>61.489576067581197</c:v>
                </c:pt>
                <c:pt idx="7935">
                  <c:v>61.497326203208566</c:v>
                </c:pt>
                <c:pt idx="7936">
                  <c:v>61.505076338835941</c:v>
                </c:pt>
                <c:pt idx="7937">
                  <c:v>61.512826474463317</c:v>
                </c:pt>
                <c:pt idx="7938">
                  <c:v>61.520576610090686</c:v>
                </c:pt>
                <c:pt idx="7939">
                  <c:v>61.528326745718061</c:v>
                </c:pt>
                <c:pt idx="7940">
                  <c:v>61.536076881345437</c:v>
                </c:pt>
                <c:pt idx="7941">
                  <c:v>61.543827016972806</c:v>
                </c:pt>
                <c:pt idx="7942">
                  <c:v>61.551577152600181</c:v>
                </c:pt>
                <c:pt idx="7943">
                  <c:v>61.559327288227557</c:v>
                </c:pt>
                <c:pt idx="7944">
                  <c:v>61.567077423854926</c:v>
                </c:pt>
                <c:pt idx="7945">
                  <c:v>61.574827559482301</c:v>
                </c:pt>
                <c:pt idx="7946">
                  <c:v>61.582577695109677</c:v>
                </c:pt>
                <c:pt idx="7947">
                  <c:v>61.590327830737046</c:v>
                </c:pt>
                <c:pt idx="7948">
                  <c:v>61.598077966364421</c:v>
                </c:pt>
                <c:pt idx="7949">
                  <c:v>61.605828101991797</c:v>
                </c:pt>
                <c:pt idx="7950">
                  <c:v>61.613578237619173</c:v>
                </c:pt>
                <c:pt idx="7951">
                  <c:v>61.621328373246541</c:v>
                </c:pt>
                <c:pt idx="7952">
                  <c:v>61.629078508873917</c:v>
                </c:pt>
                <c:pt idx="7953">
                  <c:v>61.636828644501293</c:v>
                </c:pt>
                <c:pt idx="7954">
                  <c:v>61.644578780128661</c:v>
                </c:pt>
                <c:pt idx="7955">
                  <c:v>61.652328915756037</c:v>
                </c:pt>
                <c:pt idx="7956">
                  <c:v>61.660079051383413</c:v>
                </c:pt>
                <c:pt idx="7957">
                  <c:v>61.667829187010781</c:v>
                </c:pt>
                <c:pt idx="7958">
                  <c:v>61.675579322638157</c:v>
                </c:pt>
                <c:pt idx="7959">
                  <c:v>61.683329458265533</c:v>
                </c:pt>
                <c:pt idx="7960">
                  <c:v>61.691079593892901</c:v>
                </c:pt>
                <c:pt idx="7961">
                  <c:v>61.698829729520277</c:v>
                </c:pt>
                <c:pt idx="7962">
                  <c:v>61.706579865147653</c:v>
                </c:pt>
                <c:pt idx="7963">
                  <c:v>61.714330000775021</c:v>
                </c:pt>
                <c:pt idx="7964">
                  <c:v>61.722080136402397</c:v>
                </c:pt>
                <c:pt idx="7965">
                  <c:v>61.729830272029773</c:v>
                </c:pt>
                <c:pt idx="7966">
                  <c:v>61.737580407657148</c:v>
                </c:pt>
                <c:pt idx="7967">
                  <c:v>61.745330543284517</c:v>
                </c:pt>
                <c:pt idx="7968">
                  <c:v>61.753080678911893</c:v>
                </c:pt>
                <c:pt idx="7969">
                  <c:v>61.760830814539268</c:v>
                </c:pt>
                <c:pt idx="7970">
                  <c:v>61.768580950166637</c:v>
                </c:pt>
                <c:pt idx="7971">
                  <c:v>61.776331085794013</c:v>
                </c:pt>
                <c:pt idx="7972">
                  <c:v>61.784081221421388</c:v>
                </c:pt>
                <c:pt idx="7973">
                  <c:v>61.791831357048757</c:v>
                </c:pt>
                <c:pt idx="7974">
                  <c:v>61.799581492676133</c:v>
                </c:pt>
                <c:pt idx="7975">
                  <c:v>61.807331628303508</c:v>
                </c:pt>
                <c:pt idx="7976">
                  <c:v>61.815081763930877</c:v>
                </c:pt>
                <c:pt idx="7977">
                  <c:v>61.822831899558253</c:v>
                </c:pt>
                <c:pt idx="7978">
                  <c:v>61.830582035185628</c:v>
                </c:pt>
                <c:pt idx="7979">
                  <c:v>61.838332170812997</c:v>
                </c:pt>
                <c:pt idx="7980">
                  <c:v>61.846082306440373</c:v>
                </c:pt>
                <c:pt idx="7981">
                  <c:v>61.853832442067748</c:v>
                </c:pt>
                <c:pt idx="7982">
                  <c:v>61.861582577695124</c:v>
                </c:pt>
                <c:pt idx="7983">
                  <c:v>61.869332713322493</c:v>
                </c:pt>
                <c:pt idx="7984">
                  <c:v>61.877082848949868</c:v>
                </c:pt>
                <c:pt idx="7985">
                  <c:v>61.884832984577244</c:v>
                </c:pt>
                <c:pt idx="7986">
                  <c:v>61.892583120204613</c:v>
                </c:pt>
                <c:pt idx="7987">
                  <c:v>61.900333255831988</c:v>
                </c:pt>
                <c:pt idx="7988">
                  <c:v>61.908083391459364</c:v>
                </c:pt>
                <c:pt idx="7989">
                  <c:v>61.915833527086733</c:v>
                </c:pt>
                <c:pt idx="7990">
                  <c:v>61.923583662714108</c:v>
                </c:pt>
                <c:pt idx="7991">
                  <c:v>61.931333798341484</c:v>
                </c:pt>
                <c:pt idx="7992">
                  <c:v>61.939083933968853</c:v>
                </c:pt>
                <c:pt idx="7993">
                  <c:v>61.946834069596228</c:v>
                </c:pt>
                <c:pt idx="7994">
                  <c:v>61.954584205223604</c:v>
                </c:pt>
                <c:pt idx="7995">
                  <c:v>61.962334340850973</c:v>
                </c:pt>
                <c:pt idx="7996">
                  <c:v>61.970084476478348</c:v>
                </c:pt>
                <c:pt idx="7997">
                  <c:v>61.977834612105724</c:v>
                </c:pt>
                <c:pt idx="7998">
                  <c:v>61.9855847477331</c:v>
                </c:pt>
                <c:pt idx="7999">
                  <c:v>61.993334883360468</c:v>
                </c:pt>
                <c:pt idx="8000">
                  <c:v>62.001085018987844</c:v>
                </c:pt>
                <c:pt idx="8001">
                  <c:v>62.00883515461522</c:v>
                </c:pt>
                <c:pt idx="8002">
                  <c:v>62.016585290242588</c:v>
                </c:pt>
                <c:pt idx="8003">
                  <c:v>62.024335425869964</c:v>
                </c:pt>
                <c:pt idx="8004">
                  <c:v>62.03208556149734</c:v>
                </c:pt>
                <c:pt idx="8005">
                  <c:v>62.039835697124708</c:v>
                </c:pt>
                <c:pt idx="8006">
                  <c:v>62.047585832752084</c:v>
                </c:pt>
                <c:pt idx="8007">
                  <c:v>62.05533596837946</c:v>
                </c:pt>
                <c:pt idx="8008">
                  <c:v>62.063086104006828</c:v>
                </c:pt>
                <c:pt idx="8009">
                  <c:v>62.070836239634204</c:v>
                </c:pt>
                <c:pt idx="8010">
                  <c:v>62.07858637526158</c:v>
                </c:pt>
                <c:pt idx="8011">
                  <c:v>62.086336510888948</c:v>
                </c:pt>
                <c:pt idx="8012">
                  <c:v>62.094086646516324</c:v>
                </c:pt>
                <c:pt idx="8013">
                  <c:v>62.1018367821437</c:v>
                </c:pt>
                <c:pt idx="8014">
                  <c:v>62.109586917771075</c:v>
                </c:pt>
                <c:pt idx="8015">
                  <c:v>62.117337053398444</c:v>
                </c:pt>
                <c:pt idx="8016">
                  <c:v>62.12508718902582</c:v>
                </c:pt>
                <c:pt idx="8017">
                  <c:v>62.132837324653195</c:v>
                </c:pt>
                <c:pt idx="8018">
                  <c:v>62.140587460280564</c:v>
                </c:pt>
                <c:pt idx="8019">
                  <c:v>62.14833759590794</c:v>
                </c:pt>
                <c:pt idx="8020">
                  <c:v>62.156087731535315</c:v>
                </c:pt>
                <c:pt idx="8021">
                  <c:v>62.163837867162684</c:v>
                </c:pt>
                <c:pt idx="8022">
                  <c:v>62.17158800279006</c:v>
                </c:pt>
                <c:pt idx="8023">
                  <c:v>62.179338138417435</c:v>
                </c:pt>
                <c:pt idx="8024">
                  <c:v>62.187088274044804</c:v>
                </c:pt>
                <c:pt idx="8025">
                  <c:v>62.19483840967218</c:v>
                </c:pt>
                <c:pt idx="8026">
                  <c:v>62.202588545299555</c:v>
                </c:pt>
                <c:pt idx="8027">
                  <c:v>62.210338680926931</c:v>
                </c:pt>
                <c:pt idx="8028">
                  <c:v>62.2180888165543</c:v>
                </c:pt>
                <c:pt idx="8029">
                  <c:v>62.225838952181675</c:v>
                </c:pt>
                <c:pt idx="8030">
                  <c:v>62.233589087809051</c:v>
                </c:pt>
                <c:pt idx="8031">
                  <c:v>62.24133922343642</c:v>
                </c:pt>
                <c:pt idx="8032">
                  <c:v>62.249089359063795</c:v>
                </c:pt>
                <c:pt idx="8033">
                  <c:v>62.256839494691171</c:v>
                </c:pt>
                <c:pt idx="8034">
                  <c:v>62.26458963031854</c:v>
                </c:pt>
                <c:pt idx="8035">
                  <c:v>62.272339765945915</c:v>
                </c:pt>
                <c:pt idx="8036">
                  <c:v>62.280089901573291</c:v>
                </c:pt>
                <c:pt idx="8037">
                  <c:v>62.28784003720066</c:v>
                </c:pt>
                <c:pt idx="8038">
                  <c:v>62.295590172828035</c:v>
                </c:pt>
                <c:pt idx="8039">
                  <c:v>62.303340308455411</c:v>
                </c:pt>
                <c:pt idx="8040">
                  <c:v>62.31109044408278</c:v>
                </c:pt>
                <c:pt idx="8041">
                  <c:v>62.318840579710155</c:v>
                </c:pt>
                <c:pt idx="8042">
                  <c:v>62.326590715337531</c:v>
                </c:pt>
                <c:pt idx="8043">
                  <c:v>62.334340850964907</c:v>
                </c:pt>
                <c:pt idx="8044">
                  <c:v>62.342090986592275</c:v>
                </c:pt>
                <c:pt idx="8045">
                  <c:v>62.349841122219651</c:v>
                </c:pt>
                <c:pt idx="8046">
                  <c:v>62.357591257847027</c:v>
                </c:pt>
                <c:pt idx="8047">
                  <c:v>62.365341393474395</c:v>
                </c:pt>
                <c:pt idx="8048">
                  <c:v>62.373091529101771</c:v>
                </c:pt>
                <c:pt idx="8049">
                  <c:v>62.380841664729147</c:v>
                </c:pt>
                <c:pt idx="8050">
                  <c:v>62.388591800356515</c:v>
                </c:pt>
                <c:pt idx="8051">
                  <c:v>62.396341935983891</c:v>
                </c:pt>
                <c:pt idx="8052">
                  <c:v>62.404092071611267</c:v>
                </c:pt>
                <c:pt idx="8053">
                  <c:v>62.411842207238635</c:v>
                </c:pt>
                <c:pt idx="8054">
                  <c:v>62.419592342866011</c:v>
                </c:pt>
                <c:pt idx="8055">
                  <c:v>62.427342478493387</c:v>
                </c:pt>
                <c:pt idx="8056">
                  <c:v>62.435092614120755</c:v>
                </c:pt>
                <c:pt idx="8057">
                  <c:v>62.442842749748131</c:v>
                </c:pt>
                <c:pt idx="8058">
                  <c:v>62.450592885375507</c:v>
                </c:pt>
                <c:pt idx="8059">
                  <c:v>62.458343021002882</c:v>
                </c:pt>
                <c:pt idx="8060">
                  <c:v>62.466093156630251</c:v>
                </c:pt>
                <c:pt idx="8061">
                  <c:v>62.473843292257627</c:v>
                </c:pt>
                <c:pt idx="8062">
                  <c:v>62.481593427885002</c:v>
                </c:pt>
                <c:pt idx="8063">
                  <c:v>62.489343563512371</c:v>
                </c:pt>
                <c:pt idx="8064">
                  <c:v>62.497093699139747</c:v>
                </c:pt>
                <c:pt idx="8065">
                  <c:v>62.504843834767122</c:v>
                </c:pt>
                <c:pt idx="8066">
                  <c:v>62.512593970394491</c:v>
                </c:pt>
                <c:pt idx="8067">
                  <c:v>62.520344106021867</c:v>
                </c:pt>
                <c:pt idx="8068">
                  <c:v>62.528094241649242</c:v>
                </c:pt>
                <c:pt idx="8069">
                  <c:v>62.535844377276611</c:v>
                </c:pt>
                <c:pt idx="8070">
                  <c:v>62.543594512903987</c:v>
                </c:pt>
                <c:pt idx="8071">
                  <c:v>62.551344648531362</c:v>
                </c:pt>
                <c:pt idx="8072">
                  <c:v>62.559094784158731</c:v>
                </c:pt>
                <c:pt idx="8073">
                  <c:v>62.566844919786107</c:v>
                </c:pt>
                <c:pt idx="8074">
                  <c:v>62.574595055413482</c:v>
                </c:pt>
                <c:pt idx="8075">
                  <c:v>62.582345191040858</c:v>
                </c:pt>
                <c:pt idx="8076">
                  <c:v>62.590095326668227</c:v>
                </c:pt>
                <c:pt idx="8077">
                  <c:v>62.597845462295602</c:v>
                </c:pt>
                <c:pt idx="8078">
                  <c:v>62.605595597922978</c:v>
                </c:pt>
                <c:pt idx="8079">
                  <c:v>62.613345733550346</c:v>
                </c:pt>
                <c:pt idx="8080">
                  <c:v>62.621095869177722</c:v>
                </c:pt>
                <c:pt idx="8081">
                  <c:v>62.628846004805098</c:v>
                </c:pt>
                <c:pt idx="8082">
                  <c:v>62.636596140432466</c:v>
                </c:pt>
                <c:pt idx="8083">
                  <c:v>62.644346276059842</c:v>
                </c:pt>
                <c:pt idx="8084">
                  <c:v>62.652096411687218</c:v>
                </c:pt>
                <c:pt idx="8085">
                  <c:v>62.659846547314586</c:v>
                </c:pt>
                <c:pt idx="8086">
                  <c:v>62.667596682941962</c:v>
                </c:pt>
                <c:pt idx="8087">
                  <c:v>62.675346818569338</c:v>
                </c:pt>
                <c:pt idx="8088">
                  <c:v>62.683096954196706</c:v>
                </c:pt>
                <c:pt idx="8089">
                  <c:v>62.690847089824082</c:v>
                </c:pt>
                <c:pt idx="8090">
                  <c:v>62.698597225451458</c:v>
                </c:pt>
                <c:pt idx="8091">
                  <c:v>62.706347361078834</c:v>
                </c:pt>
                <c:pt idx="8092">
                  <c:v>62.714097496706202</c:v>
                </c:pt>
                <c:pt idx="8093">
                  <c:v>62.721847632333578</c:v>
                </c:pt>
                <c:pt idx="8094">
                  <c:v>62.729597767960954</c:v>
                </c:pt>
                <c:pt idx="8095">
                  <c:v>62.737347903588322</c:v>
                </c:pt>
                <c:pt idx="8096">
                  <c:v>62.745098039215698</c:v>
                </c:pt>
                <c:pt idx="8097">
                  <c:v>62.752848174843074</c:v>
                </c:pt>
                <c:pt idx="8098">
                  <c:v>62.760598310470442</c:v>
                </c:pt>
                <c:pt idx="8099">
                  <c:v>62.768348446097818</c:v>
                </c:pt>
                <c:pt idx="8100">
                  <c:v>62.776098581725194</c:v>
                </c:pt>
                <c:pt idx="8101">
                  <c:v>62.783848717352562</c:v>
                </c:pt>
                <c:pt idx="8102">
                  <c:v>62.791598852979938</c:v>
                </c:pt>
                <c:pt idx="8103">
                  <c:v>62.799348988607314</c:v>
                </c:pt>
                <c:pt idx="8104">
                  <c:v>62.807099124234682</c:v>
                </c:pt>
                <c:pt idx="8105">
                  <c:v>62.814849259862058</c:v>
                </c:pt>
                <c:pt idx="8106">
                  <c:v>62.822599395489434</c:v>
                </c:pt>
                <c:pt idx="8107">
                  <c:v>62.830349531116809</c:v>
                </c:pt>
                <c:pt idx="8108">
                  <c:v>62.838099666744178</c:v>
                </c:pt>
                <c:pt idx="8109">
                  <c:v>62.845849802371553</c:v>
                </c:pt>
                <c:pt idx="8110">
                  <c:v>62.853599937998929</c:v>
                </c:pt>
                <c:pt idx="8111">
                  <c:v>62.861350073626298</c:v>
                </c:pt>
                <c:pt idx="8112">
                  <c:v>62.869100209253673</c:v>
                </c:pt>
                <c:pt idx="8113">
                  <c:v>62.876850344881049</c:v>
                </c:pt>
                <c:pt idx="8114">
                  <c:v>62.884600480508418</c:v>
                </c:pt>
                <c:pt idx="8115">
                  <c:v>62.892350616135793</c:v>
                </c:pt>
                <c:pt idx="8116">
                  <c:v>62.900100751763169</c:v>
                </c:pt>
                <c:pt idx="8117">
                  <c:v>62.907850887390538</c:v>
                </c:pt>
                <c:pt idx="8118">
                  <c:v>62.915601023017913</c:v>
                </c:pt>
                <c:pt idx="8119">
                  <c:v>62.923351158645289</c:v>
                </c:pt>
                <c:pt idx="8120">
                  <c:v>62.931101294272658</c:v>
                </c:pt>
                <c:pt idx="8121">
                  <c:v>62.938851429900033</c:v>
                </c:pt>
                <c:pt idx="8122">
                  <c:v>62.946601565527409</c:v>
                </c:pt>
                <c:pt idx="8123">
                  <c:v>62.954351701154785</c:v>
                </c:pt>
                <c:pt idx="8124">
                  <c:v>62.962101836782153</c:v>
                </c:pt>
                <c:pt idx="8125">
                  <c:v>62.969851972409529</c:v>
                </c:pt>
                <c:pt idx="8126">
                  <c:v>62.977602108036905</c:v>
                </c:pt>
                <c:pt idx="8127">
                  <c:v>62.985352243664273</c:v>
                </c:pt>
                <c:pt idx="8128">
                  <c:v>62.993102379291649</c:v>
                </c:pt>
                <c:pt idx="8129">
                  <c:v>63.000852514919025</c:v>
                </c:pt>
                <c:pt idx="8130">
                  <c:v>63.008602650546393</c:v>
                </c:pt>
                <c:pt idx="8131">
                  <c:v>63.016352786173769</c:v>
                </c:pt>
                <c:pt idx="8132">
                  <c:v>63.024102921801145</c:v>
                </c:pt>
                <c:pt idx="8133">
                  <c:v>63.031853057428513</c:v>
                </c:pt>
                <c:pt idx="8134">
                  <c:v>63.039603193055889</c:v>
                </c:pt>
                <c:pt idx="8135">
                  <c:v>63.047353328683265</c:v>
                </c:pt>
                <c:pt idx="8136">
                  <c:v>63.055103464310633</c:v>
                </c:pt>
                <c:pt idx="8137">
                  <c:v>63.062853599938009</c:v>
                </c:pt>
                <c:pt idx="8138">
                  <c:v>63.070603735565385</c:v>
                </c:pt>
                <c:pt idx="8139">
                  <c:v>63.07835387119276</c:v>
                </c:pt>
                <c:pt idx="8140">
                  <c:v>63.086104006820129</c:v>
                </c:pt>
                <c:pt idx="8141">
                  <c:v>63.093854142447505</c:v>
                </c:pt>
                <c:pt idx="8142">
                  <c:v>63.10160427807488</c:v>
                </c:pt>
                <c:pt idx="8143">
                  <c:v>63.109354413702249</c:v>
                </c:pt>
                <c:pt idx="8144">
                  <c:v>63.117104549329625</c:v>
                </c:pt>
                <c:pt idx="8145">
                  <c:v>63.124854684957</c:v>
                </c:pt>
                <c:pt idx="8146">
                  <c:v>63.132604820584369</c:v>
                </c:pt>
                <c:pt idx="8147">
                  <c:v>63.140354956211745</c:v>
                </c:pt>
                <c:pt idx="8148">
                  <c:v>63.14810509183912</c:v>
                </c:pt>
                <c:pt idx="8149">
                  <c:v>63.155855227466489</c:v>
                </c:pt>
                <c:pt idx="8150">
                  <c:v>63.163605363093865</c:v>
                </c:pt>
                <c:pt idx="8151">
                  <c:v>63.17135549872124</c:v>
                </c:pt>
                <c:pt idx="8152">
                  <c:v>63.179105634348609</c:v>
                </c:pt>
                <c:pt idx="8153">
                  <c:v>63.186855769975985</c:v>
                </c:pt>
                <c:pt idx="8154">
                  <c:v>63.19460590560336</c:v>
                </c:pt>
                <c:pt idx="8155">
                  <c:v>63.202356041230736</c:v>
                </c:pt>
                <c:pt idx="8156">
                  <c:v>63.210106176858105</c:v>
                </c:pt>
                <c:pt idx="8157">
                  <c:v>63.21785631248548</c:v>
                </c:pt>
                <c:pt idx="8158">
                  <c:v>63.225606448112856</c:v>
                </c:pt>
                <c:pt idx="8159">
                  <c:v>63.233356583740225</c:v>
                </c:pt>
                <c:pt idx="8160">
                  <c:v>63.2411067193676</c:v>
                </c:pt>
                <c:pt idx="8161">
                  <c:v>63.248856854994976</c:v>
                </c:pt>
                <c:pt idx="8162">
                  <c:v>63.256606990622345</c:v>
                </c:pt>
                <c:pt idx="8163">
                  <c:v>63.26435712624972</c:v>
                </c:pt>
                <c:pt idx="8164">
                  <c:v>63.272107261877096</c:v>
                </c:pt>
                <c:pt idx="8165">
                  <c:v>63.279857397504465</c:v>
                </c:pt>
                <c:pt idx="8166">
                  <c:v>63.28760753313184</c:v>
                </c:pt>
                <c:pt idx="8167">
                  <c:v>63.295357668759216</c:v>
                </c:pt>
                <c:pt idx="8168">
                  <c:v>63.303107804386585</c:v>
                </c:pt>
                <c:pt idx="8169">
                  <c:v>63.31085794001396</c:v>
                </c:pt>
                <c:pt idx="8170">
                  <c:v>63.318608075641336</c:v>
                </c:pt>
                <c:pt idx="8171">
                  <c:v>63.326358211268712</c:v>
                </c:pt>
                <c:pt idx="8172">
                  <c:v>63.33410834689608</c:v>
                </c:pt>
                <c:pt idx="8173">
                  <c:v>63.341858482523456</c:v>
                </c:pt>
                <c:pt idx="8174">
                  <c:v>63.349608618150832</c:v>
                </c:pt>
                <c:pt idx="8175">
                  <c:v>63.3573587537782</c:v>
                </c:pt>
                <c:pt idx="8176">
                  <c:v>63.365108889405576</c:v>
                </c:pt>
                <c:pt idx="8177">
                  <c:v>63.372859025032952</c:v>
                </c:pt>
                <c:pt idx="8178">
                  <c:v>63.38060916066032</c:v>
                </c:pt>
                <c:pt idx="8179">
                  <c:v>63.388359296287696</c:v>
                </c:pt>
                <c:pt idx="8180">
                  <c:v>63.396109431915072</c:v>
                </c:pt>
                <c:pt idx="8181">
                  <c:v>63.40385956754244</c:v>
                </c:pt>
                <c:pt idx="8182">
                  <c:v>63.411609703169816</c:v>
                </c:pt>
                <c:pt idx="8183">
                  <c:v>63.419359838797192</c:v>
                </c:pt>
                <c:pt idx="8184">
                  <c:v>63.42710997442456</c:v>
                </c:pt>
                <c:pt idx="8185">
                  <c:v>63.434860110051936</c:v>
                </c:pt>
                <c:pt idx="8186">
                  <c:v>63.442610245679312</c:v>
                </c:pt>
                <c:pt idx="8187">
                  <c:v>63.450360381306687</c:v>
                </c:pt>
                <c:pt idx="8188">
                  <c:v>63.458110516934056</c:v>
                </c:pt>
                <c:pt idx="8189">
                  <c:v>63.465860652561432</c:v>
                </c:pt>
                <c:pt idx="8190">
                  <c:v>63.473610788188807</c:v>
                </c:pt>
                <c:pt idx="8191">
                  <c:v>63.481360923816176</c:v>
                </c:pt>
                <c:pt idx="8192">
                  <c:v>63.489111059443552</c:v>
                </c:pt>
                <c:pt idx="8193">
                  <c:v>63.496861195070927</c:v>
                </c:pt>
                <c:pt idx="8194">
                  <c:v>63.504611330698296</c:v>
                </c:pt>
                <c:pt idx="8195">
                  <c:v>63.512361466325672</c:v>
                </c:pt>
                <c:pt idx="8196">
                  <c:v>63.520111601953047</c:v>
                </c:pt>
                <c:pt idx="8197">
                  <c:v>63.527861737580416</c:v>
                </c:pt>
                <c:pt idx="8198">
                  <c:v>63.535611873207792</c:v>
                </c:pt>
                <c:pt idx="8199">
                  <c:v>63.543362008835167</c:v>
                </c:pt>
                <c:pt idx="8200">
                  <c:v>63.551112144462543</c:v>
                </c:pt>
                <c:pt idx="8201">
                  <c:v>63.558862280089912</c:v>
                </c:pt>
                <c:pt idx="8202">
                  <c:v>63.566612415717287</c:v>
                </c:pt>
                <c:pt idx="8203">
                  <c:v>63.574362551344663</c:v>
                </c:pt>
                <c:pt idx="8204">
                  <c:v>63.582112686972032</c:v>
                </c:pt>
                <c:pt idx="8205">
                  <c:v>63.589862822599407</c:v>
                </c:pt>
                <c:pt idx="8206">
                  <c:v>63.597612958226783</c:v>
                </c:pt>
                <c:pt idx="8207">
                  <c:v>63.605363093854152</c:v>
                </c:pt>
                <c:pt idx="8208">
                  <c:v>63.613113229481527</c:v>
                </c:pt>
                <c:pt idx="8209">
                  <c:v>63.620863365108903</c:v>
                </c:pt>
                <c:pt idx="8210">
                  <c:v>63.628613500736272</c:v>
                </c:pt>
                <c:pt idx="8211">
                  <c:v>63.636363636363647</c:v>
                </c:pt>
                <c:pt idx="8212">
                  <c:v>63.644113771991023</c:v>
                </c:pt>
                <c:pt idx="8213">
                  <c:v>63.651863907618392</c:v>
                </c:pt>
                <c:pt idx="8214">
                  <c:v>63.659614043245767</c:v>
                </c:pt>
                <c:pt idx="8215">
                  <c:v>63.667364178873143</c:v>
                </c:pt>
                <c:pt idx="8216">
                  <c:v>63.675114314500519</c:v>
                </c:pt>
                <c:pt idx="8217">
                  <c:v>63.682864450127887</c:v>
                </c:pt>
                <c:pt idx="8218">
                  <c:v>63.690614585755263</c:v>
                </c:pt>
                <c:pt idx="8219">
                  <c:v>63.698364721382639</c:v>
                </c:pt>
                <c:pt idx="8220">
                  <c:v>63.706114857010007</c:v>
                </c:pt>
                <c:pt idx="8221">
                  <c:v>63.713864992637383</c:v>
                </c:pt>
                <c:pt idx="8222">
                  <c:v>63.721615128264759</c:v>
                </c:pt>
                <c:pt idx="8223">
                  <c:v>63.729365263892127</c:v>
                </c:pt>
                <c:pt idx="8224">
                  <c:v>63.737115399519503</c:v>
                </c:pt>
                <c:pt idx="8225">
                  <c:v>63.744865535146879</c:v>
                </c:pt>
                <c:pt idx="8226">
                  <c:v>63.752615670774247</c:v>
                </c:pt>
                <c:pt idx="8227">
                  <c:v>63.760365806401623</c:v>
                </c:pt>
                <c:pt idx="8228">
                  <c:v>63.768115942028999</c:v>
                </c:pt>
                <c:pt idx="8229">
                  <c:v>63.775866077656367</c:v>
                </c:pt>
                <c:pt idx="8230">
                  <c:v>63.783616213283743</c:v>
                </c:pt>
                <c:pt idx="8231">
                  <c:v>63.791366348911119</c:v>
                </c:pt>
                <c:pt idx="8232">
                  <c:v>63.799116484538494</c:v>
                </c:pt>
                <c:pt idx="8233">
                  <c:v>63.806866620165863</c:v>
                </c:pt>
                <c:pt idx="8234">
                  <c:v>63.814616755793239</c:v>
                </c:pt>
                <c:pt idx="8235">
                  <c:v>63.822366891420614</c:v>
                </c:pt>
                <c:pt idx="8236">
                  <c:v>63.830117027047983</c:v>
                </c:pt>
                <c:pt idx="8237">
                  <c:v>63.837867162675359</c:v>
                </c:pt>
                <c:pt idx="8238">
                  <c:v>63.845617298302734</c:v>
                </c:pt>
                <c:pt idx="8239">
                  <c:v>63.853367433930103</c:v>
                </c:pt>
                <c:pt idx="8240">
                  <c:v>63.861117569557479</c:v>
                </c:pt>
                <c:pt idx="8241">
                  <c:v>63.868867705184854</c:v>
                </c:pt>
                <c:pt idx="8242">
                  <c:v>63.876617840812223</c:v>
                </c:pt>
                <c:pt idx="8243">
                  <c:v>63.884367976439599</c:v>
                </c:pt>
                <c:pt idx="8244">
                  <c:v>63.892118112066974</c:v>
                </c:pt>
                <c:pt idx="8245">
                  <c:v>63.899868247694343</c:v>
                </c:pt>
                <c:pt idx="8246">
                  <c:v>63.907618383321719</c:v>
                </c:pt>
                <c:pt idx="8247">
                  <c:v>63.915368518949094</c:v>
                </c:pt>
                <c:pt idx="8248">
                  <c:v>63.92311865457647</c:v>
                </c:pt>
                <c:pt idx="8249">
                  <c:v>63.930868790203839</c:v>
                </c:pt>
                <c:pt idx="8250">
                  <c:v>63.938618925831214</c:v>
                </c:pt>
                <c:pt idx="8251">
                  <c:v>63.94636906145859</c:v>
                </c:pt>
                <c:pt idx="8252">
                  <c:v>63.954119197085959</c:v>
                </c:pt>
                <c:pt idx="8253">
                  <c:v>63.961869332713334</c:v>
                </c:pt>
                <c:pt idx="8254">
                  <c:v>63.96961946834071</c:v>
                </c:pt>
                <c:pt idx="8255">
                  <c:v>63.977369603968079</c:v>
                </c:pt>
                <c:pt idx="8256">
                  <c:v>63.985119739595454</c:v>
                </c:pt>
                <c:pt idx="8257">
                  <c:v>63.99286987522283</c:v>
                </c:pt>
                <c:pt idx="8258">
                  <c:v>64.000620010850199</c:v>
                </c:pt>
                <c:pt idx="8259">
                  <c:v>64.008370146477574</c:v>
                </c:pt>
                <c:pt idx="8260">
                  <c:v>64.01612028210495</c:v>
                </c:pt>
                <c:pt idx="8261">
                  <c:v>64.023870417732326</c:v>
                </c:pt>
                <c:pt idx="8262">
                  <c:v>64.031620553359701</c:v>
                </c:pt>
                <c:pt idx="8263">
                  <c:v>64.039370688987063</c:v>
                </c:pt>
                <c:pt idx="8264">
                  <c:v>64.047120824614439</c:v>
                </c:pt>
                <c:pt idx="8265">
                  <c:v>64.054870960241814</c:v>
                </c:pt>
                <c:pt idx="8266">
                  <c:v>64.06262109586919</c:v>
                </c:pt>
                <c:pt idx="8267">
                  <c:v>64.070371231496566</c:v>
                </c:pt>
                <c:pt idx="8268">
                  <c:v>64.078121367123941</c:v>
                </c:pt>
                <c:pt idx="8269">
                  <c:v>64.085871502751303</c:v>
                </c:pt>
                <c:pt idx="8270">
                  <c:v>64.093621638378679</c:v>
                </c:pt>
                <c:pt idx="8271">
                  <c:v>64.101371774006054</c:v>
                </c:pt>
                <c:pt idx="8272">
                  <c:v>64.10912190963343</c:v>
                </c:pt>
                <c:pt idx="8273">
                  <c:v>64.116872045260806</c:v>
                </c:pt>
                <c:pt idx="8274">
                  <c:v>64.124622180888181</c:v>
                </c:pt>
                <c:pt idx="8275">
                  <c:v>64.132372316515557</c:v>
                </c:pt>
                <c:pt idx="8276">
                  <c:v>64.140122452142919</c:v>
                </c:pt>
                <c:pt idx="8277">
                  <c:v>64.147872587770294</c:v>
                </c:pt>
                <c:pt idx="8278">
                  <c:v>64.15562272339767</c:v>
                </c:pt>
                <c:pt idx="8279">
                  <c:v>64.163372859025046</c:v>
                </c:pt>
                <c:pt idx="8280">
                  <c:v>64.171122994652421</c:v>
                </c:pt>
                <c:pt idx="8281">
                  <c:v>64.178873130279797</c:v>
                </c:pt>
                <c:pt idx="8282">
                  <c:v>64.186623265907158</c:v>
                </c:pt>
                <c:pt idx="8283">
                  <c:v>64.194373401534534</c:v>
                </c:pt>
                <c:pt idx="8284">
                  <c:v>64.20212353716191</c:v>
                </c:pt>
                <c:pt idx="8285">
                  <c:v>64.209873672789286</c:v>
                </c:pt>
                <c:pt idx="8286">
                  <c:v>64.217623808416661</c:v>
                </c:pt>
                <c:pt idx="8287">
                  <c:v>64.225373944044037</c:v>
                </c:pt>
                <c:pt idx="8288">
                  <c:v>64.233124079671413</c:v>
                </c:pt>
                <c:pt idx="8289">
                  <c:v>64.240874215298774</c:v>
                </c:pt>
                <c:pt idx="8290">
                  <c:v>64.24862435092615</c:v>
                </c:pt>
                <c:pt idx="8291">
                  <c:v>64.256374486553526</c:v>
                </c:pt>
                <c:pt idx="8292">
                  <c:v>64.264124622180901</c:v>
                </c:pt>
                <c:pt idx="8293">
                  <c:v>64.271874757808277</c:v>
                </c:pt>
                <c:pt idx="8294">
                  <c:v>64.279624893435653</c:v>
                </c:pt>
                <c:pt idx="8295">
                  <c:v>64.287375029063014</c:v>
                </c:pt>
                <c:pt idx="8296">
                  <c:v>64.29512516469039</c:v>
                </c:pt>
                <c:pt idx="8297">
                  <c:v>64.302875300317766</c:v>
                </c:pt>
                <c:pt idx="8298">
                  <c:v>64.310625435945141</c:v>
                </c:pt>
                <c:pt idx="8299">
                  <c:v>64.318375571572517</c:v>
                </c:pt>
                <c:pt idx="8300">
                  <c:v>64.326125707199893</c:v>
                </c:pt>
                <c:pt idx="8301">
                  <c:v>64.333875842827254</c:v>
                </c:pt>
                <c:pt idx="8302">
                  <c:v>64.34162597845463</c:v>
                </c:pt>
                <c:pt idx="8303">
                  <c:v>64.349376114082006</c:v>
                </c:pt>
                <c:pt idx="8304">
                  <c:v>64.357126249709381</c:v>
                </c:pt>
                <c:pt idx="8305">
                  <c:v>64.364876385336757</c:v>
                </c:pt>
                <c:pt idx="8306">
                  <c:v>64.372626520964133</c:v>
                </c:pt>
                <c:pt idx="8307">
                  <c:v>64.380376656591508</c:v>
                </c:pt>
                <c:pt idx="8308">
                  <c:v>64.38812679221887</c:v>
                </c:pt>
                <c:pt idx="8309">
                  <c:v>64.395876927846246</c:v>
                </c:pt>
                <c:pt idx="8310">
                  <c:v>64.403627063473621</c:v>
                </c:pt>
                <c:pt idx="8311">
                  <c:v>64.411377199100997</c:v>
                </c:pt>
                <c:pt idx="8312">
                  <c:v>64.419127334728373</c:v>
                </c:pt>
                <c:pt idx="8313">
                  <c:v>64.426877470355748</c:v>
                </c:pt>
                <c:pt idx="8314">
                  <c:v>64.43462760598311</c:v>
                </c:pt>
                <c:pt idx="8315">
                  <c:v>64.442377741610485</c:v>
                </c:pt>
                <c:pt idx="8316">
                  <c:v>64.450127877237861</c:v>
                </c:pt>
                <c:pt idx="8317">
                  <c:v>64.457878012865237</c:v>
                </c:pt>
                <c:pt idx="8318">
                  <c:v>64.465628148492613</c:v>
                </c:pt>
                <c:pt idx="8319">
                  <c:v>64.473378284119988</c:v>
                </c:pt>
                <c:pt idx="8320">
                  <c:v>64.481128419747364</c:v>
                </c:pt>
                <c:pt idx="8321">
                  <c:v>64.488878555374725</c:v>
                </c:pt>
                <c:pt idx="8322">
                  <c:v>64.496628691002101</c:v>
                </c:pt>
                <c:pt idx="8323">
                  <c:v>64.504378826629477</c:v>
                </c:pt>
                <c:pt idx="8324">
                  <c:v>64.512128962256853</c:v>
                </c:pt>
                <c:pt idx="8325">
                  <c:v>64.519879097884228</c:v>
                </c:pt>
                <c:pt idx="8326">
                  <c:v>64.527629233511604</c:v>
                </c:pt>
                <c:pt idx="8327">
                  <c:v>64.535379369138965</c:v>
                </c:pt>
                <c:pt idx="8328">
                  <c:v>64.543129504766341</c:v>
                </c:pt>
                <c:pt idx="8329">
                  <c:v>64.550879640393717</c:v>
                </c:pt>
                <c:pt idx="8330">
                  <c:v>64.558629776021093</c:v>
                </c:pt>
                <c:pt idx="8331">
                  <c:v>64.566379911648468</c:v>
                </c:pt>
                <c:pt idx="8332">
                  <c:v>64.574130047275844</c:v>
                </c:pt>
                <c:pt idx="8333">
                  <c:v>64.581880182903205</c:v>
                </c:pt>
                <c:pt idx="8334">
                  <c:v>64.589630318530581</c:v>
                </c:pt>
                <c:pt idx="8335">
                  <c:v>64.597380454157957</c:v>
                </c:pt>
                <c:pt idx="8336">
                  <c:v>64.605130589785333</c:v>
                </c:pt>
                <c:pt idx="8337">
                  <c:v>64.612880725412708</c:v>
                </c:pt>
                <c:pt idx="8338">
                  <c:v>64.620630861040084</c:v>
                </c:pt>
                <c:pt idx="8339">
                  <c:v>64.62838099666746</c:v>
                </c:pt>
                <c:pt idx="8340">
                  <c:v>64.636131132294821</c:v>
                </c:pt>
                <c:pt idx="8341">
                  <c:v>64.643881267922197</c:v>
                </c:pt>
                <c:pt idx="8342">
                  <c:v>64.651631403549572</c:v>
                </c:pt>
                <c:pt idx="8343">
                  <c:v>64.659381539176948</c:v>
                </c:pt>
                <c:pt idx="8344">
                  <c:v>64.667131674804324</c:v>
                </c:pt>
                <c:pt idx="8345">
                  <c:v>64.6748818104317</c:v>
                </c:pt>
                <c:pt idx="8346">
                  <c:v>64.682631946059061</c:v>
                </c:pt>
                <c:pt idx="8347">
                  <c:v>64.690382081686437</c:v>
                </c:pt>
                <c:pt idx="8348">
                  <c:v>64.698132217313812</c:v>
                </c:pt>
                <c:pt idx="8349">
                  <c:v>64.705882352941188</c:v>
                </c:pt>
                <c:pt idx="8350">
                  <c:v>64.713632488568564</c:v>
                </c:pt>
                <c:pt idx="8351">
                  <c:v>64.72138262419594</c:v>
                </c:pt>
                <c:pt idx="8352">
                  <c:v>64.729132759823315</c:v>
                </c:pt>
                <c:pt idx="8353">
                  <c:v>64.736882895450677</c:v>
                </c:pt>
                <c:pt idx="8354">
                  <c:v>64.744633031078052</c:v>
                </c:pt>
                <c:pt idx="8355">
                  <c:v>64.752383166705428</c:v>
                </c:pt>
                <c:pt idx="8356">
                  <c:v>64.760133302332804</c:v>
                </c:pt>
                <c:pt idx="8357">
                  <c:v>64.76788343796018</c:v>
                </c:pt>
                <c:pt idx="8358">
                  <c:v>64.775633573587555</c:v>
                </c:pt>
                <c:pt idx="8359">
                  <c:v>64.783383709214917</c:v>
                </c:pt>
                <c:pt idx="8360">
                  <c:v>64.791133844842292</c:v>
                </c:pt>
                <c:pt idx="8361">
                  <c:v>64.798883980469668</c:v>
                </c:pt>
                <c:pt idx="8362">
                  <c:v>64.806634116097044</c:v>
                </c:pt>
                <c:pt idx="8363">
                  <c:v>64.81438425172442</c:v>
                </c:pt>
                <c:pt idx="8364">
                  <c:v>64.822134387351795</c:v>
                </c:pt>
                <c:pt idx="8365">
                  <c:v>64.829884522979171</c:v>
                </c:pt>
                <c:pt idx="8366">
                  <c:v>64.837634658606532</c:v>
                </c:pt>
                <c:pt idx="8367">
                  <c:v>64.845384794233908</c:v>
                </c:pt>
                <c:pt idx="8368">
                  <c:v>64.853134929861284</c:v>
                </c:pt>
                <c:pt idx="8369">
                  <c:v>64.86088506548866</c:v>
                </c:pt>
                <c:pt idx="8370">
                  <c:v>64.868635201116035</c:v>
                </c:pt>
                <c:pt idx="8371">
                  <c:v>64.876385336743411</c:v>
                </c:pt>
                <c:pt idx="8372">
                  <c:v>64.884135472370772</c:v>
                </c:pt>
                <c:pt idx="8373">
                  <c:v>64.891885607998148</c:v>
                </c:pt>
                <c:pt idx="8374">
                  <c:v>64.899635743625524</c:v>
                </c:pt>
                <c:pt idx="8375">
                  <c:v>64.907385879252899</c:v>
                </c:pt>
                <c:pt idx="8376">
                  <c:v>64.915136014880275</c:v>
                </c:pt>
                <c:pt idx="8377">
                  <c:v>64.922886150507651</c:v>
                </c:pt>
                <c:pt idx="8378">
                  <c:v>64.930636286135012</c:v>
                </c:pt>
                <c:pt idx="8379">
                  <c:v>64.938386421762388</c:v>
                </c:pt>
                <c:pt idx="8380">
                  <c:v>64.946136557389764</c:v>
                </c:pt>
                <c:pt idx="8381">
                  <c:v>64.953886693017139</c:v>
                </c:pt>
                <c:pt idx="8382">
                  <c:v>64.961636828644515</c:v>
                </c:pt>
                <c:pt idx="8383">
                  <c:v>64.969386964271891</c:v>
                </c:pt>
                <c:pt idx="8384">
                  <c:v>64.977137099899267</c:v>
                </c:pt>
                <c:pt idx="8385">
                  <c:v>64.984887235526628</c:v>
                </c:pt>
                <c:pt idx="8386">
                  <c:v>64.992637371154004</c:v>
                </c:pt>
                <c:pt idx="8387">
                  <c:v>65.000387506781379</c:v>
                </c:pt>
                <c:pt idx="8388">
                  <c:v>65.008137642408755</c:v>
                </c:pt>
                <c:pt idx="8389">
                  <c:v>65.015887778036131</c:v>
                </c:pt>
                <c:pt idx="8390">
                  <c:v>65.023637913663507</c:v>
                </c:pt>
                <c:pt idx="8391">
                  <c:v>65.031388049290868</c:v>
                </c:pt>
                <c:pt idx="8392">
                  <c:v>65.039138184918244</c:v>
                </c:pt>
                <c:pt idx="8393">
                  <c:v>65.046888320545619</c:v>
                </c:pt>
                <c:pt idx="8394">
                  <c:v>65.054638456172995</c:v>
                </c:pt>
                <c:pt idx="8395">
                  <c:v>65.062388591800371</c:v>
                </c:pt>
                <c:pt idx="8396">
                  <c:v>65.070138727427747</c:v>
                </c:pt>
                <c:pt idx="8397">
                  <c:v>65.077888863055122</c:v>
                </c:pt>
                <c:pt idx="8398">
                  <c:v>65.085638998682484</c:v>
                </c:pt>
                <c:pt idx="8399">
                  <c:v>65.093389134309859</c:v>
                </c:pt>
                <c:pt idx="8400">
                  <c:v>65.101139269937235</c:v>
                </c:pt>
                <c:pt idx="8401">
                  <c:v>65.108889405564611</c:v>
                </c:pt>
                <c:pt idx="8402">
                  <c:v>65.116639541191986</c:v>
                </c:pt>
                <c:pt idx="8403">
                  <c:v>65.124389676819362</c:v>
                </c:pt>
                <c:pt idx="8404">
                  <c:v>65.132139812446724</c:v>
                </c:pt>
                <c:pt idx="8405">
                  <c:v>65.139889948074099</c:v>
                </c:pt>
                <c:pt idx="8406">
                  <c:v>65.147640083701475</c:v>
                </c:pt>
                <c:pt idx="8407">
                  <c:v>65.155390219328851</c:v>
                </c:pt>
                <c:pt idx="8408">
                  <c:v>65.163140354956226</c:v>
                </c:pt>
                <c:pt idx="8409">
                  <c:v>65.170890490583602</c:v>
                </c:pt>
                <c:pt idx="8410">
                  <c:v>65.178640626210964</c:v>
                </c:pt>
                <c:pt idx="8411">
                  <c:v>65.186390761838339</c:v>
                </c:pt>
                <c:pt idx="8412">
                  <c:v>65.194140897465715</c:v>
                </c:pt>
                <c:pt idx="8413">
                  <c:v>65.201891033093091</c:v>
                </c:pt>
                <c:pt idx="8414">
                  <c:v>65.209641168720466</c:v>
                </c:pt>
                <c:pt idx="8415">
                  <c:v>65.217391304347842</c:v>
                </c:pt>
                <c:pt idx="8416">
                  <c:v>65.225141439975218</c:v>
                </c:pt>
                <c:pt idx="8417">
                  <c:v>65.232891575602579</c:v>
                </c:pt>
                <c:pt idx="8418">
                  <c:v>65.240641711229955</c:v>
                </c:pt>
                <c:pt idx="8419">
                  <c:v>65.248391846857331</c:v>
                </c:pt>
                <c:pt idx="8420">
                  <c:v>65.256141982484706</c:v>
                </c:pt>
                <c:pt idx="8421">
                  <c:v>65.263892118112082</c:v>
                </c:pt>
                <c:pt idx="8422">
                  <c:v>65.271642253739458</c:v>
                </c:pt>
                <c:pt idx="8423">
                  <c:v>65.279392389366819</c:v>
                </c:pt>
                <c:pt idx="8424">
                  <c:v>65.287142524994195</c:v>
                </c:pt>
                <c:pt idx="8425">
                  <c:v>65.294892660621571</c:v>
                </c:pt>
                <c:pt idx="8426">
                  <c:v>65.302642796248946</c:v>
                </c:pt>
                <c:pt idx="8427">
                  <c:v>65.310392931876322</c:v>
                </c:pt>
                <c:pt idx="8428">
                  <c:v>65.318143067503698</c:v>
                </c:pt>
                <c:pt idx="8429">
                  <c:v>65.325893203131074</c:v>
                </c:pt>
                <c:pt idx="8430">
                  <c:v>65.333643338758435</c:v>
                </c:pt>
                <c:pt idx="8431">
                  <c:v>65.341393474385811</c:v>
                </c:pt>
                <c:pt idx="8432">
                  <c:v>65.349143610013186</c:v>
                </c:pt>
                <c:pt idx="8433">
                  <c:v>65.356893745640562</c:v>
                </c:pt>
                <c:pt idx="8434">
                  <c:v>65.364643881267938</c:v>
                </c:pt>
                <c:pt idx="8435">
                  <c:v>65.372394016895313</c:v>
                </c:pt>
                <c:pt idx="8436">
                  <c:v>65.380144152522675</c:v>
                </c:pt>
                <c:pt idx="8437">
                  <c:v>65.387894288150051</c:v>
                </c:pt>
                <c:pt idx="8438">
                  <c:v>65.395644423777426</c:v>
                </c:pt>
                <c:pt idx="8439">
                  <c:v>65.403394559404802</c:v>
                </c:pt>
                <c:pt idx="8440">
                  <c:v>65.411144695032178</c:v>
                </c:pt>
                <c:pt idx="8441">
                  <c:v>65.418894830659553</c:v>
                </c:pt>
                <c:pt idx="8442">
                  <c:v>65.426644966286915</c:v>
                </c:pt>
                <c:pt idx="8443">
                  <c:v>65.434395101914291</c:v>
                </c:pt>
                <c:pt idx="8444">
                  <c:v>65.442145237541666</c:v>
                </c:pt>
                <c:pt idx="8445">
                  <c:v>65.449895373169042</c:v>
                </c:pt>
                <c:pt idx="8446">
                  <c:v>65.457645508796418</c:v>
                </c:pt>
                <c:pt idx="8447">
                  <c:v>65.465395644423793</c:v>
                </c:pt>
                <c:pt idx="8448">
                  <c:v>65.473145780051169</c:v>
                </c:pt>
                <c:pt idx="8449">
                  <c:v>65.480895915678531</c:v>
                </c:pt>
                <c:pt idx="8450">
                  <c:v>65.488646051305906</c:v>
                </c:pt>
                <c:pt idx="8451">
                  <c:v>65.496396186933282</c:v>
                </c:pt>
                <c:pt idx="8452">
                  <c:v>65.504146322560658</c:v>
                </c:pt>
                <c:pt idx="8453">
                  <c:v>65.511896458188033</c:v>
                </c:pt>
                <c:pt idx="8454">
                  <c:v>65.519646593815409</c:v>
                </c:pt>
                <c:pt idx="8455">
                  <c:v>65.527396729442771</c:v>
                </c:pt>
                <c:pt idx="8456">
                  <c:v>65.535146865070146</c:v>
                </c:pt>
                <c:pt idx="8457">
                  <c:v>65.542897000697522</c:v>
                </c:pt>
                <c:pt idx="8458">
                  <c:v>65.550647136324898</c:v>
                </c:pt>
                <c:pt idx="8459">
                  <c:v>65.558397271952273</c:v>
                </c:pt>
                <c:pt idx="8460">
                  <c:v>65.566147407579649</c:v>
                </c:pt>
                <c:pt idx="8461">
                  <c:v>65.573897543207025</c:v>
                </c:pt>
                <c:pt idx="8462">
                  <c:v>65.581647678834386</c:v>
                </c:pt>
                <c:pt idx="8463">
                  <c:v>65.589397814461762</c:v>
                </c:pt>
                <c:pt idx="8464">
                  <c:v>65.597147950089138</c:v>
                </c:pt>
                <c:pt idx="8465">
                  <c:v>65.604898085716513</c:v>
                </c:pt>
                <c:pt idx="8466">
                  <c:v>65.612648221343889</c:v>
                </c:pt>
                <c:pt idx="8467">
                  <c:v>65.620398356971265</c:v>
                </c:pt>
                <c:pt idx="8468">
                  <c:v>65.628148492598626</c:v>
                </c:pt>
                <c:pt idx="8469">
                  <c:v>65.635898628226002</c:v>
                </c:pt>
                <c:pt idx="8470">
                  <c:v>65.643648763853378</c:v>
                </c:pt>
                <c:pt idx="8471">
                  <c:v>65.651398899480753</c:v>
                </c:pt>
                <c:pt idx="8472">
                  <c:v>65.659149035108129</c:v>
                </c:pt>
                <c:pt idx="8473">
                  <c:v>65.666899170735505</c:v>
                </c:pt>
                <c:pt idx="8474">
                  <c:v>65.674649306362866</c:v>
                </c:pt>
                <c:pt idx="8475">
                  <c:v>65.682399441990242</c:v>
                </c:pt>
                <c:pt idx="8476">
                  <c:v>65.690149577617618</c:v>
                </c:pt>
                <c:pt idx="8477">
                  <c:v>65.697899713244993</c:v>
                </c:pt>
                <c:pt idx="8478">
                  <c:v>65.705649848872369</c:v>
                </c:pt>
                <c:pt idx="8479">
                  <c:v>65.713399984499745</c:v>
                </c:pt>
                <c:pt idx="8480">
                  <c:v>65.72115012012712</c:v>
                </c:pt>
                <c:pt idx="8481">
                  <c:v>65.728900255754482</c:v>
                </c:pt>
                <c:pt idx="8482">
                  <c:v>65.736650391381858</c:v>
                </c:pt>
                <c:pt idx="8483">
                  <c:v>65.744400527009233</c:v>
                </c:pt>
                <c:pt idx="8484">
                  <c:v>65.752150662636609</c:v>
                </c:pt>
                <c:pt idx="8485">
                  <c:v>65.759900798263985</c:v>
                </c:pt>
                <c:pt idx="8486">
                  <c:v>65.76765093389136</c:v>
                </c:pt>
                <c:pt idx="8487">
                  <c:v>65.775401069518722</c:v>
                </c:pt>
                <c:pt idx="8488">
                  <c:v>65.783151205146098</c:v>
                </c:pt>
                <c:pt idx="8489">
                  <c:v>65.790901340773473</c:v>
                </c:pt>
                <c:pt idx="8490">
                  <c:v>65.798651476400849</c:v>
                </c:pt>
                <c:pt idx="8491">
                  <c:v>65.806401612028225</c:v>
                </c:pt>
                <c:pt idx="8492">
                  <c:v>65.8141517476556</c:v>
                </c:pt>
                <c:pt idx="8493">
                  <c:v>65.821901883282976</c:v>
                </c:pt>
                <c:pt idx="8494">
                  <c:v>65.829652018910338</c:v>
                </c:pt>
                <c:pt idx="8495">
                  <c:v>65.837402154537713</c:v>
                </c:pt>
                <c:pt idx="8496">
                  <c:v>65.845152290165089</c:v>
                </c:pt>
                <c:pt idx="8497">
                  <c:v>65.852902425792465</c:v>
                </c:pt>
                <c:pt idx="8498">
                  <c:v>65.86065256141984</c:v>
                </c:pt>
                <c:pt idx="8499">
                  <c:v>65.868402697047216</c:v>
                </c:pt>
                <c:pt idx="8500">
                  <c:v>65.876152832674578</c:v>
                </c:pt>
                <c:pt idx="8501">
                  <c:v>65.883902968301953</c:v>
                </c:pt>
                <c:pt idx="8502">
                  <c:v>65.891653103929329</c:v>
                </c:pt>
                <c:pt idx="8503">
                  <c:v>65.899403239556705</c:v>
                </c:pt>
                <c:pt idx="8504">
                  <c:v>65.90715337518408</c:v>
                </c:pt>
                <c:pt idx="8505">
                  <c:v>65.914903510811456</c:v>
                </c:pt>
                <c:pt idx="8506">
                  <c:v>65.922653646438818</c:v>
                </c:pt>
                <c:pt idx="8507">
                  <c:v>65.930403782066193</c:v>
                </c:pt>
                <c:pt idx="8508">
                  <c:v>65.938153917693569</c:v>
                </c:pt>
                <c:pt idx="8509">
                  <c:v>65.945904053320945</c:v>
                </c:pt>
                <c:pt idx="8510">
                  <c:v>65.95365418894832</c:v>
                </c:pt>
                <c:pt idx="8511">
                  <c:v>65.961404324575696</c:v>
                </c:pt>
                <c:pt idx="8512">
                  <c:v>65.969154460203072</c:v>
                </c:pt>
                <c:pt idx="8513">
                  <c:v>65.976904595830433</c:v>
                </c:pt>
                <c:pt idx="8514">
                  <c:v>65.984654731457809</c:v>
                </c:pt>
                <c:pt idx="8515">
                  <c:v>65.992404867085185</c:v>
                </c:pt>
                <c:pt idx="8516">
                  <c:v>66.00015500271256</c:v>
                </c:pt>
                <c:pt idx="8517">
                  <c:v>66.007905138339936</c:v>
                </c:pt>
                <c:pt idx="8518">
                  <c:v>66.015655273967312</c:v>
                </c:pt>
                <c:pt idx="8519">
                  <c:v>66.023405409594673</c:v>
                </c:pt>
                <c:pt idx="8520">
                  <c:v>66.031155545222049</c:v>
                </c:pt>
                <c:pt idx="8521">
                  <c:v>66.038905680849425</c:v>
                </c:pt>
                <c:pt idx="8522">
                  <c:v>66.0466558164768</c:v>
                </c:pt>
                <c:pt idx="8523">
                  <c:v>66.054405952104176</c:v>
                </c:pt>
                <c:pt idx="8524">
                  <c:v>66.062156087731552</c:v>
                </c:pt>
                <c:pt idx="8525">
                  <c:v>66.069906223358927</c:v>
                </c:pt>
                <c:pt idx="8526">
                  <c:v>66.077656358986289</c:v>
                </c:pt>
                <c:pt idx="8527">
                  <c:v>66.085406494613665</c:v>
                </c:pt>
                <c:pt idx="8528">
                  <c:v>66.09315663024104</c:v>
                </c:pt>
                <c:pt idx="8529">
                  <c:v>66.100906765868416</c:v>
                </c:pt>
                <c:pt idx="8530">
                  <c:v>66.108656901495792</c:v>
                </c:pt>
                <c:pt idx="8531">
                  <c:v>66.116407037123167</c:v>
                </c:pt>
                <c:pt idx="8532">
                  <c:v>66.124157172750529</c:v>
                </c:pt>
                <c:pt idx="8533">
                  <c:v>66.131907308377905</c:v>
                </c:pt>
                <c:pt idx="8534">
                  <c:v>66.13965744400528</c:v>
                </c:pt>
                <c:pt idx="8535">
                  <c:v>66.147407579632656</c:v>
                </c:pt>
                <c:pt idx="8536">
                  <c:v>66.155157715260032</c:v>
                </c:pt>
                <c:pt idx="8537">
                  <c:v>66.162907850887407</c:v>
                </c:pt>
                <c:pt idx="8538">
                  <c:v>66.170657986514783</c:v>
                </c:pt>
                <c:pt idx="8539">
                  <c:v>66.178408122142145</c:v>
                </c:pt>
                <c:pt idx="8540">
                  <c:v>66.18615825776952</c:v>
                </c:pt>
                <c:pt idx="8541">
                  <c:v>66.193908393396896</c:v>
                </c:pt>
                <c:pt idx="8542">
                  <c:v>66.201658529024272</c:v>
                </c:pt>
                <c:pt idx="8543">
                  <c:v>66.209408664651647</c:v>
                </c:pt>
                <c:pt idx="8544">
                  <c:v>66.217158800279023</c:v>
                </c:pt>
                <c:pt idx="8545">
                  <c:v>66.224908935906384</c:v>
                </c:pt>
                <c:pt idx="8546">
                  <c:v>66.23265907153376</c:v>
                </c:pt>
                <c:pt idx="8547">
                  <c:v>66.240409207161136</c:v>
                </c:pt>
                <c:pt idx="8548">
                  <c:v>66.248159342788512</c:v>
                </c:pt>
                <c:pt idx="8549">
                  <c:v>66.255909478415887</c:v>
                </c:pt>
                <c:pt idx="8550">
                  <c:v>66.263659614043263</c:v>
                </c:pt>
                <c:pt idx="8551">
                  <c:v>66.271409749670624</c:v>
                </c:pt>
                <c:pt idx="8552">
                  <c:v>66.279159885298</c:v>
                </c:pt>
                <c:pt idx="8553">
                  <c:v>66.286910020925376</c:v>
                </c:pt>
                <c:pt idx="8554">
                  <c:v>66.294660156552752</c:v>
                </c:pt>
                <c:pt idx="8555">
                  <c:v>66.302410292180127</c:v>
                </c:pt>
                <c:pt idx="8556">
                  <c:v>66.310160427807503</c:v>
                </c:pt>
                <c:pt idx="8557">
                  <c:v>66.317910563434879</c:v>
                </c:pt>
                <c:pt idx="8558">
                  <c:v>66.32566069906224</c:v>
                </c:pt>
                <c:pt idx="8559">
                  <c:v>66.333410834689616</c:v>
                </c:pt>
                <c:pt idx="8560">
                  <c:v>66.341160970316992</c:v>
                </c:pt>
                <c:pt idx="8561">
                  <c:v>66.348911105944367</c:v>
                </c:pt>
                <c:pt idx="8562">
                  <c:v>66.356661241571743</c:v>
                </c:pt>
                <c:pt idx="8563">
                  <c:v>66.364411377199119</c:v>
                </c:pt>
                <c:pt idx="8564">
                  <c:v>66.37216151282648</c:v>
                </c:pt>
                <c:pt idx="8565">
                  <c:v>66.379911648453856</c:v>
                </c:pt>
                <c:pt idx="8566">
                  <c:v>66.387661784081232</c:v>
                </c:pt>
                <c:pt idx="8567">
                  <c:v>66.395411919708607</c:v>
                </c:pt>
                <c:pt idx="8568">
                  <c:v>66.403162055335983</c:v>
                </c:pt>
                <c:pt idx="8569">
                  <c:v>66.410912190963359</c:v>
                </c:pt>
                <c:pt idx="8570">
                  <c:v>66.418662326590734</c:v>
                </c:pt>
                <c:pt idx="8571">
                  <c:v>66.426412462218096</c:v>
                </c:pt>
                <c:pt idx="8572">
                  <c:v>66.434162597845472</c:v>
                </c:pt>
                <c:pt idx="8573">
                  <c:v>66.441912733472847</c:v>
                </c:pt>
                <c:pt idx="8574">
                  <c:v>66.449662869100223</c:v>
                </c:pt>
                <c:pt idx="8575">
                  <c:v>66.457413004727599</c:v>
                </c:pt>
                <c:pt idx="8576">
                  <c:v>66.465163140354974</c:v>
                </c:pt>
                <c:pt idx="8577">
                  <c:v>66.472913275982336</c:v>
                </c:pt>
                <c:pt idx="8578">
                  <c:v>66.480663411609711</c:v>
                </c:pt>
                <c:pt idx="8579">
                  <c:v>66.488413547237087</c:v>
                </c:pt>
                <c:pt idx="8580">
                  <c:v>66.496163682864463</c:v>
                </c:pt>
                <c:pt idx="8581">
                  <c:v>66.503913818491839</c:v>
                </c:pt>
                <c:pt idx="8582">
                  <c:v>66.511663954119214</c:v>
                </c:pt>
                <c:pt idx="8583">
                  <c:v>66.519414089746576</c:v>
                </c:pt>
                <c:pt idx="8584">
                  <c:v>66.527164225373951</c:v>
                </c:pt>
                <c:pt idx="8585">
                  <c:v>66.534914361001327</c:v>
                </c:pt>
                <c:pt idx="8586">
                  <c:v>66.542664496628703</c:v>
                </c:pt>
                <c:pt idx="8587">
                  <c:v>66.550414632256079</c:v>
                </c:pt>
                <c:pt idx="8588">
                  <c:v>66.558164767883454</c:v>
                </c:pt>
                <c:pt idx="8589">
                  <c:v>66.56591490351083</c:v>
                </c:pt>
                <c:pt idx="8590">
                  <c:v>66.573665039138191</c:v>
                </c:pt>
                <c:pt idx="8591">
                  <c:v>66.581415174765567</c:v>
                </c:pt>
                <c:pt idx="8592">
                  <c:v>66.589165310392943</c:v>
                </c:pt>
                <c:pt idx="8593">
                  <c:v>66.596915446020319</c:v>
                </c:pt>
                <c:pt idx="8594">
                  <c:v>66.604665581647694</c:v>
                </c:pt>
                <c:pt idx="8595">
                  <c:v>66.61241571727507</c:v>
                </c:pt>
                <c:pt idx="8596">
                  <c:v>66.620165852902431</c:v>
                </c:pt>
                <c:pt idx="8597">
                  <c:v>66.627915988529807</c:v>
                </c:pt>
                <c:pt idx="8598">
                  <c:v>66.635666124157183</c:v>
                </c:pt>
                <c:pt idx="8599">
                  <c:v>66.643416259784559</c:v>
                </c:pt>
                <c:pt idx="8600">
                  <c:v>66.651166395411934</c:v>
                </c:pt>
                <c:pt idx="8601">
                  <c:v>66.65891653103931</c:v>
                </c:pt>
                <c:pt idx="8602">
                  <c:v>66.666666666666686</c:v>
                </c:pt>
                <c:pt idx="8603">
                  <c:v>66.674416802294047</c:v>
                </c:pt>
                <c:pt idx="8604">
                  <c:v>66.682166937921423</c:v>
                </c:pt>
                <c:pt idx="8605">
                  <c:v>66.689917073548798</c:v>
                </c:pt>
                <c:pt idx="8606">
                  <c:v>66.697667209176174</c:v>
                </c:pt>
                <c:pt idx="8607">
                  <c:v>66.70541734480355</c:v>
                </c:pt>
                <c:pt idx="8608">
                  <c:v>66.713167480430926</c:v>
                </c:pt>
                <c:pt idx="8609">
                  <c:v>66.720917616058287</c:v>
                </c:pt>
                <c:pt idx="8610">
                  <c:v>66.728667751685663</c:v>
                </c:pt>
                <c:pt idx="8611">
                  <c:v>66.736417887313038</c:v>
                </c:pt>
                <c:pt idx="8612">
                  <c:v>66.744168022940414</c:v>
                </c:pt>
                <c:pt idx="8613">
                  <c:v>66.75191815856779</c:v>
                </c:pt>
                <c:pt idx="8614">
                  <c:v>66.759668294195166</c:v>
                </c:pt>
                <c:pt idx="8615">
                  <c:v>66.767418429822527</c:v>
                </c:pt>
                <c:pt idx="8616">
                  <c:v>66.775168565449903</c:v>
                </c:pt>
                <c:pt idx="8617">
                  <c:v>66.782918701077278</c:v>
                </c:pt>
                <c:pt idx="8618">
                  <c:v>66.790668836704654</c:v>
                </c:pt>
                <c:pt idx="8619">
                  <c:v>66.79841897233203</c:v>
                </c:pt>
                <c:pt idx="8620">
                  <c:v>66.806169107959406</c:v>
                </c:pt>
                <c:pt idx="8621">
                  <c:v>66.813919243586781</c:v>
                </c:pt>
                <c:pt idx="8622">
                  <c:v>66.821669379214143</c:v>
                </c:pt>
                <c:pt idx="8623">
                  <c:v>66.829419514841518</c:v>
                </c:pt>
                <c:pt idx="8624">
                  <c:v>66.837169650468894</c:v>
                </c:pt>
                <c:pt idx="8625">
                  <c:v>66.84491978609627</c:v>
                </c:pt>
                <c:pt idx="8626">
                  <c:v>66.852669921723646</c:v>
                </c:pt>
                <c:pt idx="8627">
                  <c:v>66.860420057351021</c:v>
                </c:pt>
                <c:pt idx="8628">
                  <c:v>66.868170192978383</c:v>
                </c:pt>
                <c:pt idx="8629">
                  <c:v>66.875920328605758</c:v>
                </c:pt>
                <c:pt idx="8630">
                  <c:v>66.883670464233134</c:v>
                </c:pt>
                <c:pt idx="8631">
                  <c:v>66.89142059986051</c:v>
                </c:pt>
                <c:pt idx="8632">
                  <c:v>66.899170735487886</c:v>
                </c:pt>
                <c:pt idx="8633">
                  <c:v>66.906920871115261</c:v>
                </c:pt>
                <c:pt idx="8634">
                  <c:v>66.914671006742637</c:v>
                </c:pt>
                <c:pt idx="8635">
                  <c:v>66.922421142369998</c:v>
                </c:pt>
                <c:pt idx="8636">
                  <c:v>66.930171277997374</c:v>
                </c:pt>
                <c:pt idx="8637">
                  <c:v>66.93792141362475</c:v>
                </c:pt>
                <c:pt idx="8638">
                  <c:v>66.945671549252125</c:v>
                </c:pt>
                <c:pt idx="8639">
                  <c:v>66.953421684879501</c:v>
                </c:pt>
                <c:pt idx="8640">
                  <c:v>66.961171820506877</c:v>
                </c:pt>
                <c:pt idx="8641">
                  <c:v>66.968921956134238</c:v>
                </c:pt>
                <c:pt idx="8642">
                  <c:v>66.976672091761614</c:v>
                </c:pt>
                <c:pt idx="8643">
                  <c:v>66.98442222738899</c:v>
                </c:pt>
                <c:pt idx="8644">
                  <c:v>66.992172363016365</c:v>
                </c:pt>
                <c:pt idx="8645">
                  <c:v>66.999922498643741</c:v>
                </c:pt>
                <c:pt idx="8646">
                  <c:v>67.007672634271117</c:v>
                </c:pt>
                <c:pt idx="8647">
                  <c:v>67.015422769898478</c:v>
                </c:pt>
                <c:pt idx="8648">
                  <c:v>67.023172905525854</c:v>
                </c:pt>
                <c:pt idx="8649">
                  <c:v>67.03092304115323</c:v>
                </c:pt>
                <c:pt idx="8650">
                  <c:v>67.038673176780605</c:v>
                </c:pt>
                <c:pt idx="8651">
                  <c:v>67.046423312407981</c:v>
                </c:pt>
                <c:pt idx="8652">
                  <c:v>67.054173448035357</c:v>
                </c:pt>
                <c:pt idx="8653">
                  <c:v>67.061923583662733</c:v>
                </c:pt>
                <c:pt idx="8654">
                  <c:v>67.069673719290094</c:v>
                </c:pt>
                <c:pt idx="8655">
                  <c:v>67.07742385491747</c:v>
                </c:pt>
                <c:pt idx="8656">
                  <c:v>67.085173990544845</c:v>
                </c:pt>
                <c:pt idx="8657">
                  <c:v>67.092924126172221</c:v>
                </c:pt>
                <c:pt idx="8658">
                  <c:v>67.100674261799597</c:v>
                </c:pt>
                <c:pt idx="8659">
                  <c:v>67.108424397426973</c:v>
                </c:pt>
                <c:pt idx="8660">
                  <c:v>67.116174533054334</c:v>
                </c:pt>
                <c:pt idx="8661">
                  <c:v>67.12392466868171</c:v>
                </c:pt>
                <c:pt idx="8662">
                  <c:v>67.131674804309085</c:v>
                </c:pt>
                <c:pt idx="8663">
                  <c:v>67.139424939936461</c:v>
                </c:pt>
                <c:pt idx="8664">
                  <c:v>67.147175075563837</c:v>
                </c:pt>
                <c:pt idx="8665">
                  <c:v>67.154925211191212</c:v>
                </c:pt>
                <c:pt idx="8666">
                  <c:v>67.162675346818588</c:v>
                </c:pt>
                <c:pt idx="8667">
                  <c:v>67.17042548244595</c:v>
                </c:pt>
                <c:pt idx="8668">
                  <c:v>67.178175618073325</c:v>
                </c:pt>
                <c:pt idx="8669">
                  <c:v>67.185925753700701</c:v>
                </c:pt>
                <c:pt idx="8670">
                  <c:v>67.193675889328077</c:v>
                </c:pt>
                <c:pt idx="8671">
                  <c:v>67.201426024955452</c:v>
                </c:pt>
                <c:pt idx="8672">
                  <c:v>67.209176160582828</c:v>
                </c:pt>
                <c:pt idx="8673">
                  <c:v>67.21692629621019</c:v>
                </c:pt>
                <c:pt idx="8674">
                  <c:v>67.224676431837565</c:v>
                </c:pt>
                <c:pt idx="8675">
                  <c:v>67.232426567464941</c:v>
                </c:pt>
                <c:pt idx="8676">
                  <c:v>67.240176703092317</c:v>
                </c:pt>
                <c:pt idx="8677">
                  <c:v>67.247926838719692</c:v>
                </c:pt>
                <c:pt idx="8678">
                  <c:v>67.255676974347068</c:v>
                </c:pt>
                <c:pt idx="8679">
                  <c:v>67.26342710997443</c:v>
                </c:pt>
                <c:pt idx="8680">
                  <c:v>67.271177245601805</c:v>
                </c:pt>
                <c:pt idx="8681">
                  <c:v>67.278927381229181</c:v>
                </c:pt>
                <c:pt idx="8682">
                  <c:v>67.286677516856557</c:v>
                </c:pt>
                <c:pt idx="8683">
                  <c:v>67.294427652483932</c:v>
                </c:pt>
                <c:pt idx="8684">
                  <c:v>67.302177788111308</c:v>
                </c:pt>
                <c:pt idx="8685">
                  <c:v>67.309927923738684</c:v>
                </c:pt>
                <c:pt idx="8686">
                  <c:v>67.317678059366045</c:v>
                </c:pt>
                <c:pt idx="8687">
                  <c:v>67.325428194993421</c:v>
                </c:pt>
                <c:pt idx="8688">
                  <c:v>67.333178330620797</c:v>
                </c:pt>
                <c:pt idx="8689">
                  <c:v>67.340928466248172</c:v>
                </c:pt>
                <c:pt idx="8690">
                  <c:v>67.348678601875548</c:v>
                </c:pt>
                <c:pt idx="8691">
                  <c:v>67.356428737502924</c:v>
                </c:pt>
                <c:pt idx="8692">
                  <c:v>67.364178873130285</c:v>
                </c:pt>
                <c:pt idx="8693">
                  <c:v>67.371929008757661</c:v>
                </c:pt>
                <c:pt idx="8694">
                  <c:v>67.379679144385037</c:v>
                </c:pt>
                <c:pt idx="8695">
                  <c:v>67.387429280012412</c:v>
                </c:pt>
                <c:pt idx="8696">
                  <c:v>67.395179415639788</c:v>
                </c:pt>
                <c:pt idx="8697">
                  <c:v>67.402929551267164</c:v>
                </c:pt>
                <c:pt idx="8698">
                  <c:v>67.410679686894539</c:v>
                </c:pt>
                <c:pt idx="8699">
                  <c:v>67.418429822521901</c:v>
                </c:pt>
                <c:pt idx="8700">
                  <c:v>67.426179958149277</c:v>
                </c:pt>
                <c:pt idx="8701">
                  <c:v>67.433930093776652</c:v>
                </c:pt>
                <c:pt idx="8702">
                  <c:v>67.441680229404028</c:v>
                </c:pt>
                <c:pt idx="8703">
                  <c:v>67.449430365031404</c:v>
                </c:pt>
                <c:pt idx="8704">
                  <c:v>67.457180500658779</c:v>
                </c:pt>
                <c:pt idx="8705">
                  <c:v>67.464930636286141</c:v>
                </c:pt>
                <c:pt idx="8706">
                  <c:v>67.472680771913517</c:v>
                </c:pt>
                <c:pt idx="8707">
                  <c:v>67.480430907540892</c:v>
                </c:pt>
                <c:pt idx="8708">
                  <c:v>67.488181043168268</c:v>
                </c:pt>
                <c:pt idx="8709">
                  <c:v>67.495931178795644</c:v>
                </c:pt>
                <c:pt idx="8710">
                  <c:v>67.503681314423019</c:v>
                </c:pt>
                <c:pt idx="8711">
                  <c:v>67.511431450050395</c:v>
                </c:pt>
                <c:pt idx="8712">
                  <c:v>67.519181585677757</c:v>
                </c:pt>
                <c:pt idx="8713">
                  <c:v>67.526931721305132</c:v>
                </c:pt>
                <c:pt idx="8714">
                  <c:v>67.534681856932508</c:v>
                </c:pt>
                <c:pt idx="8715">
                  <c:v>67.542431992559884</c:v>
                </c:pt>
                <c:pt idx="8716">
                  <c:v>67.550182128187259</c:v>
                </c:pt>
                <c:pt idx="8717">
                  <c:v>67.557932263814635</c:v>
                </c:pt>
                <c:pt idx="8718">
                  <c:v>67.565682399441997</c:v>
                </c:pt>
                <c:pt idx="8719">
                  <c:v>67.573432535069372</c:v>
                </c:pt>
                <c:pt idx="8720">
                  <c:v>67.581182670696748</c:v>
                </c:pt>
                <c:pt idx="8721">
                  <c:v>67.588932806324124</c:v>
                </c:pt>
                <c:pt idx="8722">
                  <c:v>67.596682941951499</c:v>
                </c:pt>
                <c:pt idx="8723">
                  <c:v>67.604433077578875</c:v>
                </c:pt>
                <c:pt idx="8724">
                  <c:v>67.612183213206237</c:v>
                </c:pt>
                <c:pt idx="8725">
                  <c:v>67.619933348833612</c:v>
                </c:pt>
                <c:pt idx="8726">
                  <c:v>67.627683484460988</c:v>
                </c:pt>
                <c:pt idx="8727">
                  <c:v>67.635433620088364</c:v>
                </c:pt>
                <c:pt idx="8728">
                  <c:v>67.643183755715739</c:v>
                </c:pt>
                <c:pt idx="8729">
                  <c:v>67.650933891343115</c:v>
                </c:pt>
                <c:pt idx="8730">
                  <c:v>67.658684026970491</c:v>
                </c:pt>
                <c:pt idx="8731">
                  <c:v>67.666434162597852</c:v>
                </c:pt>
                <c:pt idx="8732">
                  <c:v>67.674184298225228</c:v>
                </c:pt>
                <c:pt idx="8733">
                  <c:v>67.681934433852604</c:v>
                </c:pt>
                <c:pt idx="8734">
                  <c:v>67.689684569479979</c:v>
                </c:pt>
                <c:pt idx="8735">
                  <c:v>67.697434705107355</c:v>
                </c:pt>
                <c:pt idx="8736">
                  <c:v>67.705184840734731</c:v>
                </c:pt>
                <c:pt idx="8737">
                  <c:v>67.712934976362092</c:v>
                </c:pt>
                <c:pt idx="8738">
                  <c:v>67.720685111989468</c:v>
                </c:pt>
                <c:pt idx="8739">
                  <c:v>67.728435247616844</c:v>
                </c:pt>
                <c:pt idx="8740">
                  <c:v>67.736185383244219</c:v>
                </c:pt>
                <c:pt idx="8741">
                  <c:v>67.743935518871595</c:v>
                </c:pt>
                <c:pt idx="8742">
                  <c:v>67.751685654498971</c:v>
                </c:pt>
                <c:pt idx="8743">
                  <c:v>67.759435790126346</c:v>
                </c:pt>
                <c:pt idx="8744">
                  <c:v>67.767185925753708</c:v>
                </c:pt>
                <c:pt idx="8745">
                  <c:v>67.774936061381084</c:v>
                </c:pt>
                <c:pt idx="8746">
                  <c:v>67.782686197008459</c:v>
                </c:pt>
                <c:pt idx="8747">
                  <c:v>67.790436332635835</c:v>
                </c:pt>
                <c:pt idx="8748">
                  <c:v>67.798186468263211</c:v>
                </c:pt>
                <c:pt idx="8749">
                  <c:v>67.805936603890586</c:v>
                </c:pt>
                <c:pt idx="8750">
                  <c:v>67.813686739517948</c:v>
                </c:pt>
                <c:pt idx="8751">
                  <c:v>67.821436875145324</c:v>
                </c:pt>
                <c:pt idx="8752">
                  <c:v>67.829187010772699</c:v>
                </c:pt>
                <c:pt idx="8753">
                  <c:v>67.836937146400075</c:v>
                </c:pt>
                <c:pt idx="8754">
                  <c:v>67.844687282027451</c:v>
                </c:pt>
                <c:pt idx="8755">
                  <c:v>67.852437417654826</c:v>
                </c:pt>
                <c:pt idx="8756">
                  <c:v>67.860187553282188</c:v>
                </c:pt>
                <c:pt idx="8757">
                  <c:v>67.867937688909564</c:v>
                </c:pt>
                <c:pt idx="8758">
                  <c:v>67.875687824536939</c:v>
                </c:pt>
                <c:pt idx="8759">
                  <c:v>67.883437960164315</c:v>
                </c:pt>
                <c:pt idx="8760">
                  <c:v>67.891188095791691</c:v>
                </c:pt>
                <c:pt idx="8761">
                  <c:v>67.898938231419066</c:v>
                </c:pt>
                <c:pt idx="8762">
                  <c:v>67.906688367046442</c:v>
                </c:pt>
                <c:pt idx="8763">
                  <c:v>67.914438502673804</c:v>
                </c:pt>
                <c:pt idx="8764">
                  <c:v>67.922188638301179</c:v>
                </c:pt>
                <c:pt idx="8765">
                  <c:v>67.929938773928555</c:v>
                </c:pt>
                <c:pt idx="8766">
                  <c:v>67.937688909555931</c:v>
                </c:pt>
                <c:pt idx="8767">
                  <c:v>67.945439045183306</c:v>
                </c:pt>
                <c:pt idx="8768">
                  <c:v>67.953189180810682</c:v>
                </c:pt>
                <c:pt idx="8769">
                  <c:v>67.960939316438044</c:v>
                </c:pt>
                <c:pt idx="8770">
                  <c:v>67.968689452065419</c:v>
                </c:pt>
                <c:pt idx="8771">
                  <c:v>67.976439587692795</c:v>
                </c:pt>
                <c:pt idx="8772">
                  <c:v>67.984189723320171</c:v>
                </c:pt>
                <c:pt idx="8773">
                  <c:v>67.991939858947546</c:v>
                </c:pt>
                <c:pt idx="8774">
                  <c:v>67.999689994574922</c:v>
                </c:pt>
                <c:pt idx="8775">
                  <c:v>68.007440130202298</c:v>
                </c:pt>
                <c:pt idx="8776">
                  <c:v>68.015190265829659</c:v>
                </c:pt>
                <c:pt idx="8777">
                  <c:v>68.022940401457035</c:v>
                </c:pt>
                <c:pt idx="8778">
                  <c:v>68.030690537084411</c:v>
                </c:pt>
                <c:pt idx="8779">
                  <c:v>68.038440672711786</c:v>
                </c:pt>
                <c:pt idx="8780">
                  <c:v>68.046190808339162</c:v>
                </c:pt>
                <c:pt idx="8781">
                  <c:v>68.053940943966538</c:v>
                </c:pt>
                <c:pt idx="8782">
                  <c:v>68.061691079593899</c:v>
                </c:pt>
                <c:pt idx="8783">
                  <c:v>68.069441215221275</c:v>
                </c:pt>
                <c:pt idx="8784">
                  <c:v>68.077191350848651</c:v>
                </c:pt>
                <c:pt idx="8785">
                  <c:v>68.084941486476026</c:v>
                </c:pt>
                <c:pt idx="8786">
                  <c:v>68.092691622103402</c:v>
                </c:pt>
                <c:pt idx="8787">
                  <c:v>68.100441757730778</c:v>
                </c:pt>
                <c:pt idx="8788">
                  <c:v>68.108191893358139</c:v>
                </c:pt>
                <c:pt idx="8789">
                  <c:v>68.115942028985515</c:v>
                </c:pt>
                <c:pt idx="8790">
                  <c:v>68.123692164612891</c:v>
                </c:pt>
                <c:pt idx="8791">
                  <c:v>68.131442300240266</c:v>
                </c:pt>
                <c:pt idx="8792">
                  <c:v>68.139192435867642</c:v>
                </c:pt>
                <c:pt idx="8793">
                  <c:v>68.146942571495018</c:v>
                </c:pt>
                <c:pt idx="8794">
                  <c:v>68.154692707122393</c:v>
                </c:pt>
                <c:pt idx="8795">
                  <c:v>68.162442842749755</c:v>
                </c:pt>
                <c:pt idx="8796">
                  <c:v>68.170192978377131</c:v>
                </c:pt>
                <c:pt idx="8797">
                  <c:v>68.177943114004506</c:v>
                </c:pt>
                <c:pt idx="8798">
                  <c:v>68.185693249631882</c:v>
                </c:pt>
                <c:pt idx="8799">
                  <c:v>68.193443385259258</c:v>
                </c:pt>
                <c:pt idx="8800">
                  <c:v>68.201193520886633</c:v>
                </c:pt>
                <c:pt idx="8801">
                  <c:v>68.208943656513995</c:v>
                </c:pt>
                <c:pt idx="8802">
                  <c:v>68.216693792141371</c:v>
                </c:pt>
                <c:pt idx="8803">
                  <c:v>68.224443927768746</c:v>
                </c:pt>
                <c:pt idx="8804">
                  <c:v>68.232194063396122</c:v>
                </c:pt>
                <c:pt idx="8805">
                  <c:v>68.239944199023498</c:v>
                </c:pt>
                <c:pt idx="8806">
                  <c:v>68.247694334650873</c:v>
                </c:pt>
                <c:pt idx="8807">
                  <c:v>68.255444470278249</c:v>
                </c:pt>
                <c:pt idx="8808">
                  <c:v>68.263194605905611</c:v>
                </c:pt>
                <c:pt idx="8809">
                  <c:v>68.270944741532986</c:v>
                </c:pt>
                <c:pt idx="8810">
                  <c:v>68.278694877160362</c:v>
                </c:pt>
                <c:pt idx="8811">
                  <c:v>68.286445012787738</c:v>
                </c:pt>
                <c:pt idx="8812">
                  <c:v>68.294195148415113</c:v>
                </c:pt>
                <c:pt idx="8813">
                  <c:v>68.301945284042489</c:v>
                </c:pt>
                <c:pt idx="8814">
                  <c:v>68.30969541966985</c:v>
                </c:pt>
                <c:pt idx="8815">
                  <c:v>68.317445555297226</c:v>
                </c:pt>
                <c:pt idx="8816">
                  <c:v>68.325195690924602</c:v>
                </c:pt>
                <c:pt idx="8817">
                  <c:v>68.332945826551978</c:v>
                </c:pt>
                <c:pt idx="8818">
                  <c:v>68.340695962179353</c:v>
                </c:pt>
                <c:pt idx="8819">
                  <c:v>68.348446097806729</c:v>
                </c:pt>
                <c:pt idx="8820">
                  <c:v>68.35619623343409</c:v>
                </c:pt>
                <c:pt idx="8821">
                  <c:v>68.363946369061466</c:v>
                </c:pt>
                <c:pt idx="8822">
                  <c:v>68.371696504688842</c:v>
                </c:pt>
                <c:pt idx="8823">
                  <c:v>68.379446640316218</c:v>
                </c:pt>
                <c:pt idx="8824">
                  <c:v>68.387196775943593</c:v>
                </c:pt>
                <c:pt idx="8825">
                  <c:v>68.394946911570969</c:v>
                </c:pt>
                <c:pt idx="8826">
                  <c:v>68.402697047198345</c:v>
                </c:pt>
                <c:pt idx="8827">
                  <c:v>68.410447182825706</c:v>
                </c:pt>
                <c:pt idx="8828">
                  <c:v>68.418197318453082</c:v>
                </c:pt>
                <c:pt idx="8829">
                  <c:v>68.425947454080458</c:v>
                </c:pt>
                <c:pt idx="8830">
                  <c:v>68.433697589707833</c:v>
                </c:pt>
                <c:pt idx="8831">
                  <c:v>68.441447725335209</c:v>
                </c:pt>
                <c:pt idx="8832">
                  <c:v>68.449197860962585</c:v>
                </c:pt>
                <c:pt idx="8833">
                  <c:v>68.456947996589946</c:v>
                </c:pt>
                <c:pt idx="8834">
                  <c:v>68.464698132217322</c:v>
                </c:pt>
                <c:pt idx="8835">
                  <c:v>68.472448267844698</c:v>
                </c:pt>
                <c:pt idx="8836">
                  <c:v>68.480198403472073</c:v>
                </c:pt>
                <c:pt idx="8837">
                  <c:v>68.487948539099449</c:v>
                </c:pt>
                <c:pt idx="8838">
                  <c:v>68.495698674726825</c:v>
                </c:pt>
                <c:pt idx="8839">
                  <c:v>68.5034488103542</c:v>
                </c:pt>
                <c:pt idx="8840">
                  <c:v>68.511198945981562</c:v>
                </c:pt>
                <c:pt idx="8841">
                  <c:v>68.518949081608937</c:v>
                </c:pt>
                <c:pt idx="8842">
                  <c:v>68.526699217236313</c:v>
                </c:pt>
                <c:pt idx="8843">
                  <c:v>68.534449352863689</c:v>
                </c:pt>
                <c:pt idx="8844">
                  <c:v>68.542199488491065</c:v>
                </c:pt>
                <c:pt idx="8845">
                  <c:v>68.54994962411844</c:v>
                </c:pt>
                <c:pt idx="8846">
                  <c:v>68.557699759745802</c:v>
                </c:pt>
                <c:pt idx="8847">
                  <c:v>68.565449895373177</c:v>
                </c:pt>
                <c:pt idx="8848">
                  <c:v>68.573200031000553</c:v>
                </c:pt>
                <c:pt idx="8849">
                  <c:v>68.580950166627929</c:v>
                </c:pt>
                <c:pt idx="8850">
                  <c:v>68.588700302255305</c:v>
                </c:pt>
                <c:pt idx="8851">
                  <c:v>68.59645043788268</c:v>
                </c:pt>
                <c:pt idx="8852">
                  <c:v>68.604200573510042</c:v>
                </c:pt>
                <c:pt idx="8853">
                  <c:v>68.611950709137417</c:v>
                </c:pt>
                <c:pt idx="8854">
                  <c:v>68.619700844764793</c:v>
                </c:pt>
                <c:pt idx="8855">
                  <c:v>68.627450980392169</c:v>
                </c:pt>
                <c:pt idx="8856">
                  <c:v>68.635201116019545</c:v>
                </c:pt>
                <c:pt idx="8857">
                  <c:v>68.64295125164692</c:v>
                </c:pt>
                <c:pt idx="8858">
                  <c:v>68.650701387274296</c:v>
                </c:pt>
                <c:pt idx="8859">
                  <c:v>68.658451522901657</c:v>
                </c:pt>
                <c:pt idx="8860">
                  <c:v>68.666201658529033</c:v>
                </c:pt>
                <c:pt idx="8861">
                  <c:v>68.673951794156409</c:v>
                </c:pt>
                <c:pt idx="8862">
                  <c:v>68.681701929783785</c:v>
                </c:pt>
                <c:pt idx="8863">
                  <c:v>68.68945206541116</c:v>
                </c:pt>
                <c:pt idx="8864">
                  <c:v>68.697202201038536</c:v>
                </c:pt>
                <c:pt idx="8865">
                  <c:v>68.704952336665897</c:v>
                </c:pt>
                <c:pt idx="8866">
                  <c:v>68.712702472293273</c:v>
                </c:pt>
                <c:pt idx="8867">
                  <c:v>68.720452607920649</c:v>
                </c:pt>
                <c:pt idx="8868">
                  <c:v>68.728202743548025</c:v>
                </c:pt>
                <c:pt idx="8869">
                  <c:v>68.7359528791754</c:v>
                </c:pt>
                <c:pt idx="8870">
                  <c:v>68.743703014802776</c:v>
                </c:pt>
                <c:pt idx="8871">
                  <c:v>68.751453150430152</c:v>
                </c:pt>
                <c:pt idx="8872">
                  <c:v>68.759203286057513</c:v>
                </c:pt>
                <c:pt idx="8873">
                  <c:v>68.766953421684889</c:v>
                </c:pt>
                <c:pt idx="8874">
                  <c:v>68.774703557312264</c:v>
                </c:pt>
                <c:pt idx="8875">
                  <c:v>68.78245369293964</c:v>
                </c:pt>
                <c:pt idx="8876">
                  <c:v>68.790203828567016</c:v>
                </c:pt>
                <c:pt idx="8877">
                  <c:v>68.797953964194392</c:v>
                </c:pt>
                <c:pt idx="8878">
                  <c:v>68.805704099821753</c:v>
                </c:pt>
                <c:pt idx="8879">
                  <c:v>68.813454235449129</c:v>
                </c:pt>
                <c:pt idx="8880">
                  <c:v>68.821204371076504</c:v>
                </c:pt>
                <c:pt idx="8881">
                  <c:v>68.82895450670388</c:v>
                </c:pt>
                <c:pt idx="8882">
                  <c:v>68.836704642331256</c:v>
                </c:pt>
                <c:pt idx="8883">
                  <c:v>68.844454777958632</c:v>
                </c:pt>
                <c:pt idx="8884">
                  <c:v>68.852204913586007</c:v>
                </c:pt>
                <c:pt idx="8885">
                  <c:v>68.859955049213369</c:v>
                </c:pt>
                <c:pt idx="8886">
                  <c:v>68.867705184840744</c:v>
                </c:pt>
                <c:pt idx="8887">
                  <c:v>68.87545532046812</c:v>
                </c:pt>
                <c:pt idx="8888">
                  <c:v>68.883205456095496</c:v>
                </c:pt>
                <c:pt idx="8889">
                  <c:v>68.890955591722872</c:v>
                </c:pt>
                <c:pt idx="8890">
                  <c:v>68.898705727350247</c:v>
                </c:pt>
                <c:pt idx="8891">
                  <c:v>68.906455862977609</c:v>
                </c:pt>
                <c:pt idx="8892">
                  <c:v>68.914205998604984</c:v>
                </c:pt>
                <c:pt idx="8893">
                  <c:v>68.92195613423236</c:v>
                </c:pt>
                <c:pt idx="8894">
                  <c:v>68.929706269859736</c:v>
                </c:pt>
                <c:pt idx="8895">
                  <c:v>68.937456405487112</c:v>
                </c:pt>
                <c:pt idx="8896">
                  <c:v>68.945206541114487</c:v>
                </c:pt>
                <c:pt idx="8897">
                  <c:v>68.952956676741849</c:v>
                </c:pt>
                <c:pt idx="8898">
                  <c:v>68.960706812369224</c:v>
                </c:pt>
                <c:pt idx="8899">
                  <c:v>68.9684569479966</c:v>
                </c:pt>
                <c:pt idx="8900">
                  <c:v>68.976207083623976</c:v>
                </c:pt>
                <c:pt idx="8901">
                  <c:v>68.983957219251351</c:v>
                </c:pt>
                <c:pt idx="8902">
                  <c:v>68.991707354878727</c:v>
                </c:pt>
                <c:pt idx="8903">
                  <c:v>68.999457490506103</c:v>
                </c:pt>
                <c:pt idx="8904">
                  <c:v>69.007207626133464</c:v>
                </c:pt>
                <c:pt idx="8905">
                  <c:v>69.01495776176084</c:v>
                </c:pt>
                <c:pt idx="8906">
                  <c:v>69.022707897388216</c:v>
                </c:pt>
                <c:pt idx="8907">
                  <c:v>69.030458033015591</c:v>
                </c:pt>
                <c:pt idx="8908">
                  <c:v>69.038208168642967</c:v>
                </c:pt>
                <c:pt idx="8909">
                  <c:v>69.045958304270343</c:v>
                </c:pt>
                <c:pt idx="8910">
                  <c:v>69.053708439897704</c:v>
                </c:pt>
                <c:pt idx="8911">
                  <c:v>69.06145857552508</c:v>
                </c:pt>
                <c:pt idx="8912">
                  <c:v>69.069208711152456</c:v>
                </c:pt>
                <c:pt idx="8913">
                  <c:v>69.076958846779831</c:v>
                </c:pt>
                <c:pt idx="8914">
                  <c:v>69.084708982407207</c:v>
                </c:pt>
                <c:pt idx="8915">
                  <c:v>69.092459118034583</c:v>
                </c:pt>
                <c:pt idx="8916">
                  <c:v>69.100209253661959</c:v>
                </c:pt>
                <c:pt idx="8917">
                  <c:v>69.10795938928932</c:v>
                </c:pt>
                <c:pt idx="8918">
                  <c:v>69.115709524916696</c:v>
                </c:pt>
                <c:pt idx="8919">
                  <c:v>69.123459660544071</c:v>
                </c:pt>
                <c:pt idx="8920">
                  <c:v>69.131209796171447</c:v>
                </c:pt>
                <c:pt idx="8921">
                  <c:v>69.138959931798823</c:v>
                </c:pt>
                <c:pt idx="8922">
                  <c:v>69.146710067426199</c:v>
                </c:pt>
                <c:pt idx="8923">
                  <c:v>69.15446020305356</c:v>
                </c:pt>
                <c:pt idx="8924">
                  <c:v>69.162210338680936</c:v>
                </c:pt>
                <c:pt idx="8925">
                  <c:v>69.169960474308311</c:v>
                </c:pt>
                <c:pt idx="8926">
                  <c:v>69.177710609935687</c:v>
                </c:pt>
                <c:pt idx="8927">
                  <c:v>69.185460745563063</c:v>
                </c:pt>
                <c:pt idx="8928">
                  <c:v>69.193210881190438</c:v>
                </c:pt>
                <c:pt idx="8929">
                  <c:v>69.2009610168178</c:v>
                </c:pt>
                <c:pt idx="8930">
                  <c:v>69.208711152445176</c:v>
                </c:pt>
                <c:pt idx="8931">
                  <c:v>69.216461288072551</c:v>
                </c:pt>
                <c:pt idx="8932">
                  <c:v>69.224211423699927</c:v>
                </c:pt>
                <c:pt idx="8933">
                  <c:v>69.231961559327303</c:v>
                </c:pt>
                <c:pt idx="8934">
                  <c:v>69.239711694954678</c:v>
                </c:pt>
                <c:pt idx="8935">
                  <c:v>69.247461830582054</c:v>
                </c:pt>
                <c:pt idx="8936">
                  <c:v>69.255211966209416</c:v>
                </c:pt>
                <c:pt idx="8937">
                  <c:v>69.262962101836791</c:v>
                </c:pt>
                <c:pt idx="8938">
                  <c:v>69.270712237464167</c:v>
                </c:pt>
                <c:pt idx="8939">
                  <c:v>69.278462373091543</c:v>
                </c:pt>
                <c:pt idx="8940">
                  <c:v>69.286212508718918</c:v>
                </c:pt>
                <c:pt idx="8941">
                  <c:v>69.293962644346294</c:v>
                </c:pt>
                <c:pt idx="8942">
                  <c:v>69.301712779973656</c:v>
                </c:pt>
                <c:pt idx="8943">
                  <c:v>69.309462915601031</c:v>
                </c:pt>
                <c:pt idx="8944">
                  <c:v>69.317213051228407</c:v>
                </c:pt>
                <c:pt idx="8945">
                  <c:v>69.324963186855783</c:v>
                </c:pt>
                <c:pt idx="8946">
                  <c:v>69.332713322483158</c:v>
                </c:pt>
                <c:pt idx="8947">
                  <c:v>69.340463458110534</c:v>
                </c:pt>
                <c:pt idx="8948">
                  <c:v>69.34821359373791</c:v>
                </c:pt>
                <c:pt idx="8949">
                  <c:v>69.355963729365271</c:v>
                </c:pt>
                <c:pt idx="8950">
                  <c:v>69.363713864992647</c:v>
                </c:pt>
                <c:pt idx="8951">
                  <c:v>69.371464000620023</c:v>
                </c:pt>
                <c:pt idx="8952">
                  <c:v>69.379214136247398</c:v>
                </c:pt>
                <c:pt idx="8953">
                  <c:v>69.386964271874774</c:v>
                </c:pt>
                <c:pt idx="8954">
                  <c:v>69.39471440750215</c:v>
                </c:pt>
                <c:pt idx="8955">
                  <c:v>69.402464543129511</c:v>
                </c:pt>
                <c:pt idx="8956">
                  <c:v>69.410214678756887</c:v>
                </c:pt>
                <c:pt idx="8957">
                  <c:v>69.417964814384263</c:v>
                </c:pt>
                <c:pt idx="8958">
                  <c:v>69.425714950011638</c:v>
                </c:pt>
                <c:pt idx="8959">
                  <c:v>69.433465085639014</c:v>
                </c:pt>
                <c:pt idx="8960">
                  <c:v>69.44121522126639</c:v>
                </c:pt>
                <c:pt idx="8961">
                  <c:v>69.448965356893751</c:v>
                </c:pt>
                <c:pt idx="8962">
                  <c:v>69.456715492521127</c:v>
                </c:pt>
                <c:pt idx="8963">
                  <c:v>69.464465628148503</c:v>
                </c:pt>
                <c:pt idx="8964">
                  <c:v>69.472215763775878</c:v>
                </c:pt>
                <c:pt idx="8965">
                  <c:v>69.479965899403254</c:v>
                </c:pt>
                <c:pt idx="8966">
                  <c:v>69.48771603503063</c:v>
                </c:pt>
                <c:pt idx="8967">
                  <c:v>69.495466170658005</c:v>
                </c:pt>
                <c:pt idx="8968">
                  <c:v>69.503216306285367</c:v>
                </c:pt>
                <c:pt idx="8969">
                  <c:v>69.510966441912743</c:v>
                </c:pt>
                <c:pt idx="8970">
                  <c:v>69.518716577540118</c:v>
                </c:pt>
                <c:pt idx="8971">
                  <c:v>69.526466713167494</c:v>
                </c:pt>
                <c:pt idx="8972">
                  <c:v>69.53421684879487</c:v>
                </c:pt>
                <c:pt idx="8973">
                  <c:v>69.541966984422245</c:v>
                </c:pt>
                <c:pt idx="8974">
                  <c:v>69.549717120049607</c:v>
                </c:pt>
                <c:pt idx="8975">
                  <c:v>69.557467255676983</c:v>
                </c:pt>
                <c:pt idx="8976">
                  <c:v>69.565217391304358</c:v>
                </c:pt>
                <c:pt idx="8977">
                  <c:v>69.572967526931734</c:v>
                </c:pt>
                <c:pt idx="8978">
                  <c:v>69.58071766255911</c:v>
                </c:pt>
                <c:pt idx="8979">
                  <c:v>69.588467798186485</c:v>
                </c:pt>
                <c:pt idx="8980">
                  <c:v>69.596217933813861</c:v>
                </c:pt>
                <c:pt idx="8981">
                  <c:v>69.603968069441223</c:v>
                </c:pt>
                <c:pt idx="8982">
                  <c:v>69.611718205068598</c:v>
                </c:pt>
                <c:pt idx="8983">
                  <c:v>69.619468340695974</c:v>
                </c:pt>
                <c:pt idx="8984">
                  <c:v>69.62721847632335</c:v>
                </c:pt>
                <c:pt idx="8985">
                  <c:v>69.634968611950725</c:v>
                </c:pt>
                <c:pt idx="8986">
                  <c:v>69.642718747578101</c:v>
                </c:pt>
                <c:pt idx="8987">
                  <c:v>69.650468883205463</c:v>
                </c:pt>
                <c:pt idx="8988">
                  <c:v>69.658219018832838</c:v>
                </c:pt>
                <c:pt idx="8989">
                  <c:v>69.665969154460214</c:v>
                </c:pt>
                <c:pt idx="8990">
                  <c:v>69.67371929008759</c:v>
                </c:pt>
                <c:pt idx="8991">
                  <c:v>69.681469425714965</c:v>
                </c:pt>
                <c:pt idx="8992">
                  <c:v>69.689219561342341</c:v>
                </c:pt>
                <c:pt idx="8993">
                  <c:v>69.696969696969703</c:v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          <c:v>69.72022010385183</c:v>
                </c:pt>
                <c:pt idx="8997">
                  <c:v>69.727970239479205</c:v>
                </c:pt>
                <c:pt idx="8998">
                  <c:v>69.735720375106581</c:v>
                </c:pt>
                <c:pt idx="8999">
                  <c:v>69.743470510733957</c:v>
                </c:pt>
                <c:pt idx="9000">
                  <c:v>69.751220646361318</c:v>
                </c:pt>
                <c:pt idx="9001">
                  <c:v>69.758970781988694</c:v>
                </c:pt>
                <c:pt idx="9002">
                  <c:v>69.76672091761607</c:v>
                </c:pt>
                <c:pt idx="9003">
                  <c:v>69.774471053243445</c:v>
                </c:pt>
                <c:pt idx="9004">
                  <c:v>69.782221188870821</c:v>
                </c:pt>
                <c:pt idx="9005">
                  <c:v>69.789971324498197</c:v>
                </c:pt>
                <c:pt idx="9006">
                  <c:v>69.797721460125558</c:v>
                </c:pt>
                <c:pt idx="9007">
                  <c:v>69.805471595752934</c:v>
                </c:pt>
                <c:pt idx="9008">
                  <c:v>69.81322173138031</c:v>
                </c:pt>
                <c:pt idx="9009">
                  <c:v>69.820971867007685</c:v>
                </c:pt>
                <c:pt idx="9010">
                  <c:v>69.828722002635061</c:v>
                </c:pt>
                <c:pt idx="9011">
                  <c:v>69.836472138262437</c:v>
                </c:pt>
                <c:pt idx="9012">
                  <c:v>69.844222273889812</c:v>
                </c:pt>
                <c:pt idx="9013">
                  <c:v>69.851972409517174</c:v>
                </c:pt>
                <c:pt idx="9014">
                  <c:v>69.85972254514455</c:v>
                </c:pt>
                <c:pt idx="9015">
                  <c:v>69.867472680771925</c:v>
                </c:pt>
                <c:pt idx="9016">
                  <c:v>69.875222816399301</c:v>
                </c:pt>
                <c:pt idx="9017">
                  <c:v>69.882972952026677</c:v>
                </c:pt>
                <c:pt idx="9018">
                  <c:v>69.890723087654052</c:v>
                </c:pt>
                <c:pt idx="9019">
                  <c:v>69.898473223281414</c:v>
                </c:pt>
                <c:pt idx="9020">
                  <c:v>69.90622335890879</c:v>
                </c:pt>
                <c:pt idx="9021">
                  <c:v>69.913973494536165</c:v>
                </c:pt>
                <c:pt idx="9022">
                  <c:v>69.921723630163541</c:v>
                </c:pt>
                <c:pt idx="9023">
                  <c:v>69.929473765790917</c:v>
                </c:pt>
                <c:pt idx="9024">
                  <c:v>69.937223901418292</c:v>
                </c:pt>
                <c:pt idx="9025">
                  <c:v>69.944974037045654</c:v>
                </c:pt>
                <c:pt idx="9026">
                  <c:v>69.95272417267303</c:v>
                </c:pt>
                <c:pt idx="9027">
                  <c:v>69.960474308300405</c:v>
                </c:pt>
                <c:pt idx="9028">
                  <c:v>69.968224443927781</c:v>
                </c:pt>
                <c:pt idx="9029">
                  <c:v>69.975974579555157</c:v>
                </c:pt>
                <c:pt idx="9030">
                  <c:v>69.983724715182532</c:v>
                </c:pt>
                <c:pt idx="9031">
                  <c:v>69.991474850809908</c:v>
                </c:pt>
                <c:pt idx="9032">
                  <c:v>69.99922498643727</c:v>
                </c:pt>
                <c:pt idx="9033">
                  <c:v>70.006975122064645</c:v>
                </c:pt>
                <c:pt idx="9034">
                  <c:v>70.014725257692021</c:v>
                </c:pt>
                <c:pt idx="9035">
                  <c:v>70.022475393319397</c:v>
                </c:pt>
                <c:pt idx="9036">
                  <c:v>70.030225528946772</c:v>
                </c:pt>
                <c:pt idx="9037">
                  <c:v>70.037975664574148</c:v>
                </c:pt>
                <c:pt idx="9038">
                  <c:v>70.04572580020151</c:v>
                </c:pt>
                <c:pt idx="9039">
                  <c:v>70.053475935828885</c:v>
                </c:pt>
                <c:pt idx="9040">
                  <c:v>70.061226071456261</c:v>
                </c:pt>
                <c:pt idx="9041">
                  <c:v>70.068976207083637</c:v>
                </c:pt>
                <c:pt idx="9042">
                  <c:v>70.076726342711012</c:v>
                </c:pt>
                <c:pt idx="9043">
                  <c:v>70.084476478338388</c:v>
                </c:pt>
                <c:pt idx="9044">
                  <c:v>70.092226613965764</c:v>
                </c:pt>
                <c:pt idx="9045">
                  <c:v>70.099976749593125</c:v>
                </c:pt>
                <c:pt idx="9046">
                  <c:v>70.107726885220501</c:v>
                </c:pt>
                <c:pt idx="9047">
                  <c:v>70.115477020847877</c:v>
                </c:pt>
                <c:pt idx="9048">
                  <c:v>70.123227156475252</c:v>
                </c:pt>
                <c:pt idx="9049">
                  <c:v>70.130977292102628</c:v>
                </c:pt>
                <c:pt idx="9050">
                  <c:v>70.138727427730004</c:v>
                </c:pt>
                <c:pt idx="9051">
                  <c:v>70.146477563357365</c:v>
                </c:pt>
                <c:pt idx="9052">
                  <c:v>70.154227698984741</c:v>
                </c:pt>
                <c:pt idx="9053">
                  <c:v>70.161977834612117</c:v>
                </c:pt>
                <c:pt idx="9054">
                  <c:v>70.169727970239492</c:v>
                </c:pt>
                <c:pt idx="9055">
                  <c:v>70.177478105866868</c:v>
                </c:pt>
                <c:pt idx="9056">
                  <c:v>70.185228241494244</c:v>
                </c:pt>
                <c:pt idx="9057">
                  <c:v>70.192978377121619</c:v>
                </c:pt>
                <c:pt idx="9058">
                  <c:v>70.200728512748981</c:v>
                </c:pt>
                <c:pt idx="9059">
                  <c:v>70.208478648376357</c:v>
                </c:pt>
                <c:pt idx="9060">
                  <c:v>70.216228784003732</c:v>
                </c:pt>
                <c:pt idx="9061">
                  <c:v>70.223978919631108</c:v>
                </c:pt>
                <c:pt idx="9062">
                  <c:v>70.231729055258484</c:v>
                </c:pt>
                <c:pt idx="9063">
                  <c:v>70.239479190885859</c:v>
                </c:pt>
                <c:pt idx="9064">
                  <c:v>70.247229326513221</c:v>
                </c:pt>
                <c:pt idx="9065">
                  <c:v>70.254979462140597</c:v>
                </c:pt>
                <c:pt idx="9066">
                  <c:v>70.262729597767972</c:v>
                </c:pt>
                <c:pt idx="9067">
                  <c:v>70.270479733395348</c:v>
                </c:pt>
                <c:pt idx="9068">
                  <c:v>70.278229869022724</c:v>
                </c:pt>
                <c:pt idx="9069">
                  <c:v>70.285980004650099</c:v>
                </c:pt>
                <c:pt idx="9070">
                  <c:v>70.293730140277461</c:v>
                </c:pt>
                <c:pt idx="9071">
                  <c:v>70.301480275904837</c:v>
                </c:pt>
                <c:pt idx="9072">
                  <c:v>70.309230411532212</c:v>
                </c:pt>
                <c:pt idx="9073">
                  <c:v>70.316980547159588</c:v>
                </c:pt>
                <c:pt idx="9074">
                  <c:v>70.324730682786964</c:v>
                </c:pt>
                <c:pt idx="9075">
                  <c:v>70.332480818414339</c:v>
                </c:pt>
                <c:pt idx="9076">
                  <c:v>70.340230954041715</c:v>
                </c:pt>
                <c:pt idx="9077">
                  <c:v>70.347981089669076</c:v>
                </c:pt>
                <c:pt idx="9078">
                  <c:v>70.355731225296452</c:v>
                </c:pt>
                <c:pt idx="9079">
                  <c:v>70.363481360923828</c:v>
                </c:pt>
                <c:pt idx="9080">
                  <c:v>70.371231496551204</c:v>
                </c:pt>
                <c:pt idx="9081">
                  <c:v>70.378981632178579</c:v>
                </c:pt>
                <c:pt idx="9082">
                  <c:v>70.386731767805955</c:v>
                </c:pt>
                <c:pt idx="9083">
                  <c:v>70.394481903433316</c:v>
                </c:pt>
                <c:pt idx="9084">
                  <c:v>70.402232039060692</c:v>
                </c:pt>
                <c:pt idx="9085">
                  <c:v>70.409982174688068</c:v>
                </c:pt>
                <c:pt idx="9086">
                  <c:v>70.417732310315444</c:v>
                </c:pt>
                <c:pt idx="9087">
                  <c:v>70.425482445942819</c:v>
                </c:pt>
                <c:pt idx="9088">
                  <c:v>70.433232581570195</c:v>
                </c:pt>
                <c:pt idx="9089">
                  <c:v>70.440982717197571</c:v>
                </c:pt>
                <c:pt idx="9090">
                  <c:v>70.448732852824932</c:v>
                </c:pt>
                <c:pt idx="9091">
                  <c:v>70.456482988452308</c:v>
                </c:pt>
                <c:pt idx="9092">
                  <c:v>70.464233124079684</c:v>
                </c:pt>
                <c:pt idx="9093">
                  <c:v>70.471983259707059</c:v>
                </c:pt>
                <c:pt idx="9094">
                  <c:v>70.479733395334435</c:v>
                </c:pt>
                <c:pt idx="9095">
                  <c:v>70.487483530961811</c:v>
                </c:pt>
                <c:pt idx="9096">
                  <c:v>70.495233666589172</c:v>
                </c:pt>
                <c:pt idx="9097">
                  <c:v>70.502983802216548</c:v>
                </c:pt>
                <c:pt idx="9098">
                  <c:v>70.510733937843924</c:v>
                </c:pt>
                <c:pt idx="9099">
                  <c:v>70.518484073471299</c:v>
                </c:pt>
                <c:pt idx="9100">
                  <c:v>70.526234209098675</c:v>
                </c:pt>
                <c:pt idx="9101">
                  <c:v>70.533984344726051</c:v>
                </c:pt>
                <c:pt idx="9102">
                  <c:v>70.541734480353412</c:v>
                </c:pt>
                <c:pt idx="9103">
                  <c:v>70.549484615980788</c:v>
                </c:pt>
                <c:pt idx="9104">
                  <c:v>70.557234751608163</c:v>
                </c:pt>
                <c:pt idx="9105">
                  <c:v>70.564984887235539</c:v>
                </c:pt>
                <c:pt idx="9106">
                  <c:v>70.572735022862915</c:v>
                </c:pt>
                <c:pt idx="9107">
                  <c:v>70.580485158490291</c:v>
                </c:pt>
                <c:pt idx="9108">
                  <c:v>70.588235294117666</c:v>
                </c:pt>
                <c:pt idx="9109">
                  <c:v>70.595985429745028</c:v>
                </c:pt>
                <c:pt idx="9110">
                  <c:v>70.603735565372403</c:v>
                </c:pt>
                <c:pt idx="9111">
                  <c:v>70.611485700999779</c:v>
                </c:pt>
                <c:pt idx="9112">
                  <c:v>70.619235836627155</c:v>
                </c:pt>
                <c:pt idx="9113">
                  <c:v>70.626985972254531</c:v>
                </c:pt>
                <c:pt idx="9114">
                  <c:v>70.634736107881906</c:v>
                </c:pt>
                <c:pt idx="9115">
                  <c:v>70.642486243509268</c:v>
                </c:pt>
                <c:pt idx="9116">
                  <c:v>70.650236379136643</c:v>
                </c:pt>
                <c:pt idx="9117">
                  <c:v>70.657986514764019</c:v>
                </c:pt>
                <c:pt idx="9118">
                  <c:v>70.665736650391395</c:v>
                </c:pt>
                <c:pt idx="9119">
                  <c:v>70.673486786018771</c:v>
                </c:pt>
                <c:pt idx="9120">
                  <c:v>70.681236921646146</c:v>
                </c:pt>
                <c:pt idx="9121">
                  <c:v>70.688987057273522</c:v>
                </c:pt>
                <c:pt idx="9122">
                  <c:v>70.696737192900883</c:v>
                </c:pt>
                <c:pt idx="9123">
                  <c:v>70.704487328528259</c:v>
                </c:pt>
                <c:pt idx="9124">
                  <c:v>70.712237464155635</c:v>
                </c:pt>
                <c:pt idx="9125">
                  <c:v>70.719987599783011</c:v>
                </c:pt>
                <c:pt idx="9126">
                  <c:v>70.727737735410386</c:v>
                </c:pt>
                <c:pt idx="9127">
                  <c:v>70.735487871037762</c:v>
                </c:pt>
                <c:pt idx="9128">
                  <c:v>70.743238006665123</c:v>
                </c:pt>
                <c:pt idx="9129">
                  <c:v>70.750988142292499</c:v>
                </c:pt>
                <c:pt idx="9130">
                  <c:v>70.758738277919875</c:v>
                </c:pt>
                <c:pt idx="9131">
                  <c:v>70.766488413547251</c:v>
                </c:pt>
                <c:pt idx="9132">
                  <c:v>70.774238549174626</c:v>
                </c:pt>
                <c:pt idx="9133">
                  <c:v>70.781988684802002</c:v>
                </c:pt>
                <c:pt idx="9134">
                  <c:v>70.789738820429363</c:v>
                </c:pt>
                <c:pt idx="9135">
                  <c:v>70.797488956056739</c:v>
                </c:pt>
                <c:pt idx="9136">
                  <c:v>70.805239091684115</c:v>
                </c:pt>
                <c:pt idx="9137">
                  <c:v>70.81298922731149</c:v>
                </c:pt>
                <c:pt idx="9138">
                  <c:v>70.820739362938866</c:v>
                </c:pt>
                <c:pt idx="9139">
                  <c:v>70.828489498566242</c:v>
                </c:pt>
                <c:pt idx="9140">
                  <c:v>70.836239634193618</c:v>
                </c:pt>
                <c:pt idx="9141">
                  <c:v>70.843989769820979</c:v>
                </c:pt>
                <c:pt idx="9142">
                  <c:v>70.851739905448355</c:v>
                </c:pt>
                <c:pt idx="9143">
                  <c:v>70.85949004107573</c:v>
                </c:pt>
                <c:pt idx="9144">
                  <c:v>70.867240176703106</c:v>
                </c:pt>
                <c:pt idx="9145">
                  <c:v>70.874990312330482</c:v>
                </c:pt>
                <c:pt idx="9146">
                  <c:v>70.882740447957858</c:v>
                </c:pt>
                <c:pt idx="9147">
                  <c:v>70.890490583585219</c:v>
                </c:pt>
                <c:pt idx="9148">
                  <c:v>70.898240719212595</c:v>
                </c:pt>
                <c:pt idx="9149">
                  <c:v>70.90599085483997</c:v>
                </c:pt>
                <c:pt idx="9150">
                  <c:v>70.913740990467346</c:v>
                </c:pt>
                <c:pt idx="9151">
                  <c:v>70.921491126094722</c:v>
                </c:pt>
                <c:pt idx="9152">
                  <c:v>70.929241261722098</c:v>
                </c:pt>
                <c:pt idx="9153">
                  <c:v>70.936991397349473</c:v>
                </c:pt>
                <c:pt idx="9154">
                  <c:v>70.944741532976835</c:v>
                </c:pt>
                <c:pt idx="9155">
                  <c:v>70.95249166860421</c:v>
                </c:pt>
                <c:pt idx="9156">
                  <c:v>70.960241804231586</c:v>
                </c:pt>
                <c:pt idx="9157">
                  <c:v>70.967991939858962</c:v>
                </c:pt>
                <c:pt idx="9158">
                  <c:v>70.975742075486338</c:v>
                </c:pt>
                <c:pt idx="9159">
                  <c:v>70.983492211113713</c:v>
                </c:pt>
                <c:pt idx="9160">
                  <c:v>70.991242346741075</c:v>
                </c:pt>
                <c:pt idx="9161">
                  <c:v>70.99899248236845</c:v>
                </c:pt>
                <c:pt idx="9162">
                  <c:v>71.006742617995826</c:v>
                </c:pt>
                <c:pt idx="9163">
                  <c:v>71.014492753623202</c:v>
                </c:pt>
                <c:pt idx="9164">
                  <c:v>71.022242889250577</c:v>
                </c:pt>
                <c:pt idx="9165">
                  <c:v>71.029993024877953</c:v>
                </c:pt>
                <c:pt idx="9166">
                  <c:v>71.037743160505315</c:v>
                </c:pt>
                <c:pt idx="9167">
                  <c:v>71.04549329613269</c:v>
                </c:pt>
                <c:pt idx="9168">
                  <c:v>71.053243431760066</c:v>
                </c:pt>
                <c:pt idx="9169">
                  <c:v>71.060993567387442</c:v>
                </c:pt>
                <c:pt idx="9170">
                  <c:v>71.068743703014817</c:v>
                </c:pt>
                <c:pt idx="9171">
                  <c:v>71.076493838642193</c:v>
                </c:pt>
                <c:pt idx="9172">
                  <c:v>71.084243974269569</c:v>
                </c:pt>
                <c:pt idx="9173">
                  <c:v>71.09199410989693</c:v>
                </c:pt>
                <c:pt idx="9174">
                  <c:v>71.099744245524306</c:v>
                </c:pt>
                <c:pt idx="9175">
                  <c:v>71.107494381151682</c:v>
                </c:pt>
                <c:pt idx="9176">
                  <c:v>71.115244516779057</c:v>
                </c:pt>
                <c:pt idx="9177">
                  <c:v>71.122994652406433</c:v>
                </c:pt>
                <c:pt idx="9178">
                  <c:v>71.130744788033809</c:v>
                </c:pt>
                <c:pt idx="9179">
                  <c:v>71.13849492366117</c:v>
                </c:pt>
                <c:pt idx="9180">
                  <c:v>71.146245059288546</c:v>
                </c:pt>
                <c:pt idx="9181">
                  <c:v>71.153995194915922</c:v>
                </c:pt>
                <c:pt idx="9182">
                  <c:v>71.161745330543297</c:v>
                </c:pt>
                <c:pt idx="9183">
                  <c:v>71.169495466170673</c:v>
                </c:pt>
                <c:pt idx="9184">
                  <c:v>71.177245601798049</c:v>
                </c:pt>
                <c:pt idx="9185">
                  <c:v>71.184995737425425</c:v>
                </c:pt>
                <c:pt idx="9186">
                  <c:v>71.192745873052786</c:v>
                </c:pt>
                <c:pt idx="9187">
                  <c:v>71.200496008680162</c:v>
                </c:pt>
                <c:pt idx="9188">
                  <c:v>71.208246144307537</c:v>
                </c:pt>
                <c:pt idx="9189">
                  <c:v>71.215996279934913</c:v>
                </c:pt>
                <c:pt idx="9190">
                  <c:v>71.223746415562289</c:v>
                </c:pt>
                <c:pt idx="9191">
                  <c:v>71.231496551189665</c:v>
                </c:pt>
                <c:pt idx="9192">
                  <c:v>71.239246686817026</c:v>
                </c:pt>
                <c:pt idx="9193">
                  <c:v>71.246996822444402</c:v>
                </c:pt>
                <c:pt idx="9194">
                  <c:v>71.254746958071777</c:v>
                </c:pt>
                <c:pt idx="9195">
                  <c:v>71.262497093699153</c:v>
                </c:pt>
                <c:pt idx="9196">
                  <c:v>71.270247229326529</c:v>
                </c:pt>
                <c:pt idx="9197">
                  <c:v>71.277997364953904</c:v>
                </c:pt>
                <c:pt idx="9198">
                  <c:v>71.285747500581266</c:v>
                </c:pt>
                <c:pt idx="9199">
                  <c:v>71.293497636208642</c:v>
                </c:pt>
                <c:pt idx="9200">
                  <c:v>71.301247771836017</c:v>
                </c:pt>
                <c:pt idx="9201">
                  <c:v>71.308997907463393</c:v>
                </c:pt>
                <c:pt idx="9202">
                  <c:v>71.316748043090769</c:v>
                </c:pt>
                <c:pt idx="9203">
                  <c:v>71.324498178718144</c:v>
                </c:pt>
                <c:pt idx="9204">
                  <c:v>71.33224831434552</c:v>
                </c:pt>
                <c:pt idx="9205">
                  <c:v>71.339998449972882</c:v>
                </c:pt>
                <c:pt idx="9206">
                  <c:v>71.347748585600257</c:v>
                </c:pt>
                <c:pt idx="9207">
                  <c:v>71.355498721227633</c:v>
                </c:pt>
                <c:pt idx="9208">
                  <c:v>71.363248856855009</c:v>
                </c:pt>
                <c:pt idx="9209">
                  <c:v>71.370998992482384</c:v>
                </c:pt>
                <c:pt idx="9210">
                  <c:v>71.37874912810976</c:v>
                </c:pt>
                <c:pt idx="9211">
                  <c:v>71.386499263737122</c:v>
                </c:pt>
                <c:pt idx="9212">
                  <c:v>71.394249399364497</c:v>
                </c:pt>
                <c:pt idx="9213">
                  <c:v>71.401999534991873</c:v>
                </c:pt>
                <c:pt idx="9214">
                  <c:v>71.409749670619249</c:v>
                </c:pt>
                <c:pt idx="9215">
                  <c:v>71.417499806246624</c:v>
                </c:pt>
                <c:pt idx="9216">
                  <c:v>71.425249941874</c:v>
                </c:pt>
                <c:pt idx="9217">
                  <c:v>71.433000077501376</c:v>
                </c:pt>
                <c:pt idx="9218">
                  <c:v>71.440750213128737</c:v>
                </c:pt>
                <c:pt idx="9219">
                  <c:v>71.448500348756113</c:v>
                </c:pt>
                <c:pt idx="9220">
                  <c:v>71.456250484383489</c:v>
                </c:pt>
                <c:pt idx="9221">
                  <c:v>71.464000620010864</c:v>
                </c:pt>
                <c:pt idx="9222">
                  <c:v>71.47175075563824</c:v>
                </c:pt>
                <c:pt idx="9223">
                  <c:v>71.479500891265616</c:v>
                </c:pt>
                <c:pt idx="9224">
                  <c:v>71.487251026892977</c:v>
                </c:pt>
                <c:pt idx="9225">
                  <c:v>71.495001162520353</c:v>
                </c:pt>
                <c:pt idx="9226">
                  <c:v>71.502751298147729</c:v>
                </c:pt>
                <c:pt idx="9227">
                  <c:v>71.510501433775104</c:v>
                </c:pt>
                <c:pt idx="9228">
                  <c:v>71.51825156940248</c:v>
                </c:pt>
                <c:pt idx="9229">
                  <c:v>71.526001705029856</c:v>
                </c:pt>
                <c:pt idx="9230">
                  <c:v>71.533751840657231</c:v>
                </c:pt>
                <c:pt idx="9231">
                  <c:v>71.541501976284593</c:v>
                </c:pt>
                <c:pt idx="9232">
                  <c:v>71.549252111911969</c:v>
                </c:pt>
                <c:pt idx="9233">
                  <c:v>71.557002247539344</c:v>
                </c:pt>
                <c:pt idx="9234">
                  <c:v>71.56475238316672</c:v>
                </c:pt>
                <c:pt idx="9235">
                  <c:v>71.572502518794096</c:v>
                </c:pt>
                <c:pt idx="9236">
                  <c:v>71.580252654421471</c:v>
                </c:pt>
                <c:pt idx="9237">
                  <c:v>71.588002790048833</c:v>
                </c:pt>
                <c:pt idx="9238">
                  <c:v>71.595752925676209</c:v>
                </c:pt>
                <c:pt idx="9239">
                  <c:v>71.603503061303584</c:v>
                </c:pt>
                <c:pt idx="9240">
                  <c:v>71.61125319693096</c:v>
                </c:pt>
                <c:pt idx="9241">
                  <c:v>71.619003332558336</c:v>
                </c:pt>
                <c:pt idx="9242">
                  <c:v>71.626753468185711</c:v>
                </c:pt>
                <c:pt idx="9243">
                  <c:v>71.634503603813073</c:v>
                </c:pt>
                <c:pt idx="9244">
                  <c:v>71.642253739440449</c:v>
                </c:pt>
                <c:pt idx="9245">
                  <c:v>71.650003875067824</c:v>
                </c:pt>
                <c:pt idx="9246">
                  <c:v>71.6577540106952</c:v>
                </c:pt>
                <c:pt idx="9247">
                  <c:v>71.665504146322576</c:v>
                </c:pt>
                <c:pt idx="9248">
                  <c:v>71.673254281949951</c:v>
                </c:pt>
                <c:pt idx="9249">
                  <c:v>71.681004417577327</c:v>
                </c:pt>
                <c:pt idx="9250">
                  <c:v>71.688754553204689</c:v>
                </c:pt>
                <c:pt idx="9251">
                  <c:v>71.696504688832064</c:v>
                </c:pt>
                <c:pt idx="9252">
                  <c:v>71.70425482445944</c:v>
                </c:pt>
                <c:pt idx="9253">
                  <c:v>71.712004960086816</c:v>
                </c:pt>
                <c:pt idx="9254">
                  <c:v>71.719755095714191</c:v>
                </c:pt>
                <c:pt idx="9255">
                  <c:v>71.727505231341567</c:v>
                </c:pt>
                <c:pt idx="9256">
                  <c:v>71.735255366968929</c:v>
                </c:pt>
                <c:pt idx="9257">
                  <c:v>71.743005502596304</c:v>
                </c:pt>
                <c:pt idx="9258">
                  <c:v>71.75075563822368</c:v>
                </c:pt>
                <c:pt idx="9259">
                  <c:v>71.758505773851056</c:v>
                </c:pt>
                <c:pt idx="9260">
                  <c:v>71.766255909478431</c:v>
                </c:pt>
                <c:pt idx="9261">
                  <c:v>71.774006045105807</c:v>
                </c:pt>
                <c:pt idx="9262">
                  <c:v>71.781756180733183</c:v>
                </c:pt>
                <c:pt idx="9263">
                  <c:v>71.789506316360544</c:v>
                </c:pt>
                <c:pt idx="9264">
                  <c:v>71.79725645198792</c:v>
                </c:pt>
                <c:pt idx="9265">
                  <c:v>71.805006587615296</c:v>
                </c:pt>
                <c:pt idx="9266">
                  <c:v>71.812756723242671</c:v>
                </c:pt>
                <c:pt idx="9267">
                  <c:v>71.820506858870047</c:v>
                </c:pt>
                <c:pt idx="9268">
                  <c:v>71.828256994497423</c:v>
                </c:pt>
                <c:pt idx="9269">
                  <c:v>71.836007130124784</c:v>
                </c:pt>
                <c:pt idx="9270">
                  <c:v>71.84375726575216</c:v>
                </c:pt>
                <c:pt idx="9271">
                  <c:v>71.851507401379536</c:v>
                </c:pt>
                <c:pt idx="9272">
                  <c:v>71.859257537006911</c:v>
                </c:pt>
                <c:pt idx="9273">
                  <c:v>71.867007672634287</c:v>
                </c:pt>
                <c:pt idx="9274">
                  <c:v>71.874757808261663</c:v>
                </c:pt>
                <c:pt idx="9275">
                  <c:v>71.882507943889024</c:v>
                </c:pt>
                <c:pt idx="9276">
                  <c:v>71.8902580795164</c:v>
                </c:pt>
                <c:pt idx="9277">
                  <c:v>71.898008215143776</c:v>
                </c:pt>
                <c:pt idx="9278">
                  <c:v>71.905758350771151</c:v>
                </c:pt>
                <c:pt idx="9279">
                  <c:v>71.913508486398527</c:v>
                </c:pt>
                <c:pt idx="9280">
                  <c:v>71.921258622025903</c:v>
                </c:pt>
                <c:pt idx="9281">
                  <c:v>71.929008757653278</c:v>
                </c:pt>
                <c:pt idx="9282">
                  <c:v>71.93675889328064</c:v>
                </c:pt>
                <c:pt idx="9283">
                  <c:v>71.944509028908016</c:v>
                </c:pt>
                <c:pt idx="9284">
                  <c:v>71.952259164535391</c:v>
                </c:pt>
                <c:pt idx="9285">
                  <c:v>71.960009300162767</c:v>
                </c:pt>
                <c:pt idx="9286">
                  <c:v>71.967759435790143</c:v>
                </c:pt>
                <c:pt idx="9287">
                  <c:v>71.975509571417518</c:v>
                </c:pt>
                <c:pt idx="9288">
                  <c:v>71.98325970704488</c:v>
                </c:pt>
                <c:pt idx="9289">
                  <c:v>71.991009842672256</c:v>
                </c:pt>
                <c:pt idx="9290">
                  <c:v>71.998759978299631</c:v>
                </c:pt>
                <c:pt idx="9291">
                  <c:v>72.006510113927007</c:v>
                </c:pt>
                <c:pt idx="9292">
                  <c:v>72.014260249554383</c:v>
                </c:pt>
                <c:pt idx="9293">
                  <c:v>72.022010385181758</c:v>
                </c:pt>
                <c:pt idx="9294">
                  <c:v>72.029760520809134</c:v>
                </c:pt>
                <c:pt idx="9295">
                  <c:v>72.037510656436496</c:v>
                </c:pt>
                <c:pt idx="9296">
                  <c:v>72.045260792063871</c:v>
                </c:pt>
                <c:pt idx="9297">
                  <c:v>72.053010927691247</c:v>
                </c:pt>
                <c:pt idx="9298">
                  <c:v>72.060761063318623</c:v>
                </c:pt>
                <c:pt idx="9299">
                  <c:v>72.068511198945998</c:v>
                </c:pt>
                <c:pt idx="9300">
                  <c:v>72.076261334573374</c:v>
                </c:pt>
                <c:pt idx="9301">
                  <c:v>72.084011470200736</c:v>
                </c:pt>
                <c:pt idx="9302">
                  <c:v>72.091761605828111</c:v>
                </c:pt>
                <c:pt idx="9303">
                  <c:v>72.099511741455487</c:v>
                </c:pt>
                <c:pt idx="9304">
                  <c:v>72.107261877082863</c:v>
                </c:pt>
                <c:pt idx="9305">
                  <c:v>72.115012012710238</c:v>
                </c:pt>
                <c:pt idx="9306">
                  <c:v>72.122762148337614</c:v>
                </c:pt>
                <c:pt idx="9307">
                  <c:v>72.130512283964975</c:v>
                </c:pt>
                <c:pt idx="9308">
                  <c:v>72.138262419592351</c:v>
                </c:pt>
                <c:pt idx="9309">
                  <c:v>72.146012555219727</c:v>
                </c:pt>
                <c:pt idx="9310">
                  <c:v>72.153762690847103</c:v>
                </c:pt>
                <c:pt idx="9311">
                  <c:v>72.161512826474478</c:v>
                </c:pt>
                <c:pt idx="9312">
                  <c:v>72.169262962101854</c:v>
                </c:pt>
                <c:pt idx="9313">
                  <c:v>72.17701309772923</c:v>
                </c:pt>
                <c:pt idx="9314">
                  <c:v>72.184763233356591</c:v>
                </c:pt>
                <c:pt idx="9315">
                  <c:v>72.192513368983967</c:v>
                </c:pt>
                <c:pt idx="9316">
                  <c:v>72.200263504611343</c:v>
                </c:pt>
                <c:pt idx="9317">
                  <c:v>72.208013640238718</c:v>
                </c:pt>
                <c:pt idx="9318">
                  <c:v>72.215763775866094</c:v>
                </c:pt>
                <c:pt idx="9319">
                  <c:v>72.22351391149347</c:v>
                </c:pt>
                <c:pt idx="9320">
                  <c:v>72.231264047120831</c:v>
                </c:pt>
                <c:pt idx="9321">
                  <c:v>72.239014182748207</c:v>
                </c:pt>
                <c:pt idx="9322">
                  <c:v>72.246764318375583</c:v>
                </c:pt>
                <c:pt idx="9323">
                  <c:v>72.254514454002958</c:v>
                </c:pt>
                <c:pt idx="9324">
                  <c:v>72.262264589630334</c:v>
                </c:pt>
                <c:pt idx="9325">
                  <c:v>72.27001472525771</c:v>
                </c:pt>
                <c:pt idx="9326">
                  <c:v>72.277764860885085</c:v>
                </c:pt>
                <c:pt idx="9327">
                  <c:v>72.285514996512447</c:v>
                </c:pt>
                <c:pt idx="9328">
                  <c:v>72.293265132139823</c:v>
                </c:pt>
                <c:pt idx="9329">
                  <c:v>72.301015267767198</c:v>
                </c:pt>
                <c:pt idx="9330">
                  <c:v>72.308765403394574</c:v>
                </c:pt>
                <c:pt idx="9331">
                  <c:v>72.31651553902195</c:v>
                </c:pt>
                <c:pt idx="9332">
                  <c:v>72.324265674649325</c:v>
                </c:pt>
                <c:pt idx="9333">
                  <c:v>72.332015810276687</c:v>
                </c:pt>
                <c:pt idx="9334">
                  <c:v>72.339765945904063</c:v>
                </c:pt>
                <c:pt idx="9335">
                  <c:v>72.347516081531438</c:v>
                </c:pt>
                <c:pt idx="9336">
                  <c:v>72.355266217158814</c:v>
                </c:pt>
                <c:pt idx="9337">
                  <c:v>72.36301635278619</c:v>
                </c:pt>
                <c:pt idx="9338">
                  <c:v>72.370766488413565</c:v>
                </c:pt>
                <c:pt idx="9339">
                  <c:v>72.378516624040927</c:v>
                </c:pt>
                <c:pt idx="9340">
                  <c:v>72.386266759668302</c:v>
                </c:pt>
                <c:pt idx="9341">
                  <c:v>72.394016895295678</c:v>
                </c:pt>
                <c:pt idx="9342">
                  <c:v>72.401767030923054</c:v>
                </c:pt>
                <c:pt idx="9343">
                  <c:v>72.40951716655043</c:v>
                </c:pt>
                <c:pt idx="9344">
                  <c:v>72.417267302177805</c:v>
                </c:pt>
                <c:pt idx="9345">
                  <c:v>72.425017437805181</c:v>
                </c:pt>
                <c:pt idx="9346">
                  <c:v>72.432767573432542</c:v>
                </c:pt>
                <c:pt idx="9347">
                  <c:v>72.440517709059918</c:v>
                </c:pt>
                <c:pt idx="9348">
                  <c:v>72.448267844687294</c:v>
                </c:pt>
                <c:pt idx="9349">
                  <c:v>72.45601798031467</c:v>
                </c:pt>
                <c:pt idx="9350">
                  <c:v>72.463768115942045</c:v>
                </c:pt>
                <c:pt idx="9351">
                  <c:v>72.471518251569421</c:v>
                </c:pt>
                <c:pt idx="9352">
                  <c:v>72.479268387196782</c:v>
                </c:pt>
                <c:pt idx="9353">
                  <c:v>72.487018522824158</c:v>
                </c:pt>
                <c:pt idx="9354">
                  <c:v>72.494768658451534</c:v>
                </c:pt>
                <c:pt idx="9355">
                  <c:v>72.50251879407891</c:v>
                </c:pt>
                <c:pt idx="9356">
                  <c:v>72.510268929706285</c:v>
                </c:pt>
                <c:pt idx="9357">
                  <c:v>72.518019065333661</c:v>
                </c:pt>
                <c:pt idx="9358">
                  <c:v>72.525769200961037</c:v>
                </c:pt>
                <c:pt idx="9359">
                  <c:v>72.533519336588398</c:v>
                </c:pt>
                <c:pt idx="9360">
                  <c:v>72.541269472215774</c:v>
                </c:pt>
                <c:pt idx="9361">
                  <c:v>72.54901960784315</c:v>
                </c:pt>
                <c:pt idx="9362">
                  <c:v>72.556769743470525</c:v>
                </c:pt>
                <c:pt idx="9363">
                  <c:v>72.564519879097901</c:v>
                </c:pt>
                <c:pt idx="9364">
                  <c:v>72.572270014725277</c:v>
                </c:pt>
                <c:pt idx="9365">
                  <c:v>72.580020150352638</c:v>
                </c:pt>
                <c:pt idx="9366">
                  <c:v>72.587770285980014</c:v>
                </c:pt>
                <c:pt idx="9367">
                  <c:v>72.595520421607389</c:v>
                </c:pt>
                <c:pt idx="9368">
                  <c:v>72.603270557234765</c:v>
                </c:pt>
                <c:pt idx="9369">
                  <c:v>72.611020692862141</c:v>
                </c:pt>
                <c:pt idx="9370">
                  <c:v>72.618770828489517</c:v>
                </c:pt>
                <c:pt idx="9371">
                  <c:v>72.626520964116878</c:v>
                </c:pt>
                <c:pt idx="9372">
                  <c:v>72.634271099744254</c:v>
                </c:pt>
                <c:pt idx="9373">
                  <c:v>72.642021235371629</c:v>
                </c:pt>
                <c:pt idx="9374">
                  <c:v>72.649771370999005</c:v>
                </c:pt>
                <c:pt idx="9375">
                  <c:v>72.657521506626381</c:v>
                </c:pt>
                <c:pt idx="9376">
                  <c:v>72.665271642253757</c:v>
                </c:pt>
                <c:pt idx="9377">
                  <c:v>72.673021777881132</c:v>
                </c:pt>
                <c:pt idx="9378">
                  <c:v>72.680771913508494</c:v>
                </c:pt>
                <c:pt idx="9379">
                  <c:v>72.688522049135869</c:v>
                </c:pt>
                <c:pt idx="9380">
                  <c:v>72.696272184763245</c:v>
                </c:pt>
                <c:pt idx="9381">
                  <c:v>72.704022320390621</c:v>
                </c:pt>
                <c:pt idx="9382">
                  <c:v>72.711772456017997</c:v>
                </c:pt>
                <c:pt idx="9383">
                  <c:v>72.719522591645372</c:v>
                </c:pt>
                <c:pt idx="9384">
                  <c:v>72.727272727272734</c:v>
                </c:pt>
                <c:pt idx="9385">
                  <c:v>72.735022862900109</c:v>
                </c:pt>
                <c:pt idx="9386">
                  <c:v>72.742772998527485</c:v>
                </c:pt>
                <c:pt idx="9387">
                  <c:v>72.750523134154861</c:v>
                </c:pt>
                <c:pt idx="9388">
                  <c:v>72.758273269782237</c:v>
                </c:pt>
                <c:pt idx="9389">
                  <c:v>72.766023405409612</c:v>
                </c:pt>
                <c:pt idx="9390">
                  <c:v>72.773773541036988</c:v>
                </c:pt>
                <c:pt idx="9391">
                  <c:v>72.781523676664349</c:v>
                </c:pt>
                <c:pt idx="9392">
                  <c:v>72.789273812291725</c:v>
                </c:pt>
                <c:pt idx="9393">
                  <c:v>72.797023947919101</c:v>
                </c:pt>
                <c:pt idx="9394">
                  <c:v>72.804774083546477</c:v>
                </c:pt>
                <c:pt idx="9395">
                  <c:v>72.812524219173852</c:v>
                </c:pt>
                <c:pt idx="9396">
                  <c:v>72.820274354801228</c:v>
                </c:pt>
                <c:pt idx="9397">
                  <c:v>72.828024490428589</c:v>
                </c:pt>
                <c:pt idx="9398">
                  <c:v>72.835774626055965</c:v>
                </c:pt>
                <c:pt idx="9399">
                  <c:v>72.843524761683341</c:v>
                </c:pt>
                <c:pt idx="9400">
                  <c:v>72.851274897310716</c:v>
                </c:pt>
                <c:pt idx="9401">
                  <c:v>72.859025032938092</c:v>
                </c:pt>
                <c:pt idx="9402">
                  <c:v>72.866775168565468</c:v>
                </c:pt>
                <c:pt idx="9403">
                  <c:v>72.874525304192844</c:v>
                </c:pt>
                <c:pt idx="9404">
                  <c:v>72.882275439820205</c:v>
                </c:pt>
                <c:pt idx="9405">
                  <c:v>72.890025575447581</c:v>
                </c:pt>
                <c:pt idx="9406">
                  <c:v>72.897775711074956</c:v>
                </c:pt>
                <c:pt idx="9407">
                  <c:v>72.905525846702332</c:v>
                </c:pt>
                <c:pt idx="9408">
                  <c:v>72.913275982329708</c:v>
                </c:pt>
                <c:pt idx="9409">
                  <c:v>72.921026117957084</c:v>
                </c:pt>
                <c:pt idx="9410">
                  <c:v>72.928776253584445</c:v>
                </c:pt>
                <c:pt idx="9411">
                  <c:v>72.936526389211821</c:v>
                </c:pt>
                <c:pt idx="9412">
                  <c:v>72.944276524839196</c:v>
                </c:pt>
                <c:pt idx="9413">
                  <c:v>72.952026660466572</c:v>
                </c:pt>
                <c:pt idx="9414">
                  <c:v>72.959776796093948</c:v>
                </c:pt>
                <c:pt idx="9415">
                  <c:v>72.967526931721324</c:v>
                </c:pt>
                <c:pt idx="9416">
                  <c:v>72.975277067348685</c:v>
                </c:pt>
                <c:pt idx="9417">
                  <c:v>72.983027202976061</c:v>
                </c:pt>
                <c:pt idx="9418">
                  <c:v>72.990777338603436</c:v>
                </c:pt>
                <c:pt idx="9419">
                  <c:v>72.998527474230812</c:v>
                </c:pt>
                <c:pt idx="9420">
                  <c:v>73.006277609858188</c:v>
                </c:pt>
                <c:pt idx="9421">
                  <c:v>73.014027745485564</c:v>
                </c:pt>
                <c:pt idx="9422">
                  <c:v>73.021777881112939</c:v>
                </c:pt>
                <c:pt idx="9423">
                  <c:v>73.029528016740301</c:v>
                </c:pt>
                <c:pt idx="9424">
                  <c:v>73.037278152367676</c:v>
                </c:pt>
                <c:pt idx="9425">
                  <c:v>73.045028287995052</c:v>
                </c:pt>
                <c:pt idx="9426">
                  <c:v>73.052778423622428</c:v>
                </c:pt>
                <c:pt idx="9427">
                  <c:v>73.060528559249803</c:v>
                </c:pt>
                <c:pt idx="9428">
                  <c:v>73.068278694877179</c:v>
                </c:pt>
                <c:pt idx="9429">
                  <c:v>73.076028830504541</c:v>
                </c:pt>
                <c:pt idx="9430">
                  <c:v>73.083778966131916</c:v>
                </c:pt>
                <c:pt idx="9431">
                  <c:v>73.091529101759292</c:v>
                </c:pt>
                <c:pt idx="9432">
                  <c:v>73.099279237386668</c:v>
                </c:pt>
                <c:pt idx="9433">
                  <c:v>73.107029373014043</c:v>
                </c:pt>
                <c:pt idx="9434">
                  <c:v>73.114779508641419</c:v>
                </c:pt>
                <c:pt idx="9435">
                  <c:v>73.122529644268795</c:v>
                </c:pt>
                <c:pt idx="9436">
                  <c:v>73.130279779896156</c:v>
                </c:pt>
                <c:pt idx="9437">
                  <c:v>73.138029915523532</c:v>
                </c:pt>
                <c:pt idx="9438">
                  <c:v>73.145780051150908</c:v>
                </c:pt>
                <c:pt idx="9439">
                  <c:v>73.153530186778283</c:v>
                </c:pt>
                <c:pt idx="9440">
                  <c:v>73.161280322405659</c:v>
                </c:pt>
                <c:pt idx="9441">
                  <c:v>73.169030458033035</c:v>
                </c:pt>
                <c:pt idx="9442">
                  <c:v>73.176780593660396</c:v>
                </c:pt>
                <c:pt idx="9443">
                  <c:v>73.184530729287772</c:v>
                </c:pt>
                <c:pt idx="9444">
                  <c:v>73.192280864915148</c:v>
                </c:pt>
                <c:pt idx="9445">
                  <c:v>73.200031000542523</c:v>
                </c:pt>
                <c:pt idx="9446">
                  <c:v>73.207781136169899</c:v>
                </c:pt>
                <c:pt idx="9447">
                  <c:v>73.215531271797275</c:v>
                </c:pt>
                <c:pt idx="9448">
                  <c:v>73.223281407424636</c:v>
                </c:pt>
                <c:pt idx="9449">
                  <c:v>73.231031543052012</c:v>
                </c:pt>
                <c:pt idx="9450">
                  <c:v>73.238781678679388</c:v>
                </c:pt>
                <c:pt idx="9451">
                  <c:v>73.246531814306763</c:v>
                </c:pt>
                <c:pt idx="9452">
                  <c:v>73.254281949934139</c:v>
                </c:pt>
                <c:pt idx="9453">
                  <c:v>73.262032085561515</c:v>
                </c:pt>
                <c:pt idx="9454">
                  <c:v>73.269782221188891</c:v>
                </c:pt>
                <c:pt idx="9455">
                  <c:v>73.277532356816252</c:v>
                </c:pt>
                <c:pt idx="9456">
                  <c:v>73.285282492443628</c:v>
                </c:pt>
                <c:pt idx="9457">
                  <c:v>73.293032628071003</c:v>
                </c:pt>
                <c:pt idx="9458">
                  <c:v>73.300782763698379</c:v>
                </c:pt>
                <c:pt idx="9459">
                  <c:v>73.308532899325755</c:v>
                </c:pt>
                <c:pt idx="9460">
                  <c:v>73.31628303495313</c:v>
                </c:pt>
                <c:pt idx="9461">
                  <c:v>73.324033170580492</c:v>
                </c:pt>
                <c:pt idx="9462">
                  <c:v>73.331783306207868</c:v>
                </c:pt>
                <c:pt idx="9463">
                  <c:v>73.339533441835243</c:v>
                </c:pt>
                <c:pt idx="9464">
                  <c:v>73.347283577462619</c:v>
                </c:pt>
                <c:pt idx="9465">
                  <c:v>73.355033713089995</c:v>
                </c:pt>
                <c:pt idx="9466">
                  <c:v>73.36278384871737</c:v>
                </c:pt>
                <c:pt idx="9467">
                  <c:v>73.370533984344746</c:v>
                </c:pt>
                <c:pt idx="9468">
                  <c:v>73.378284119972108</c:v>
                </c:pt>
                <c:pt idx="9469">
                  <c:v>73.386034255599483</c:v>
                </c:pt>
                <c:pt idx="9470">
                  <c:v>73.393784391226859</c:v>
                </c:pt>
                <c:pt idx="9471">
                  <c:v>73.401534526854235</c:v>
                </c:pt>
                <c:pt idx="9472">
                  <c:v>73.40928466248161</c:v>
                </c:pt>
                <c:pt idx="9473">
                  <c:v>73.417034798108986</c:v>
                </c:pt>
                <c:pt idx="9474">
                  <c:v>73.424784933736348</c:v>
                </c:pt>
                <c:pt idx="9475">
                  <c:v>73.432535069363723</c:v>
                </c:pt>
                <c:pt idx="9476">
                  <c:v>73.440285204991099</c:v>
                </c:pt>
                <c:pt idx="9477">
                  <c:v>73.448035340618475</c:v>
                </c:pt>
                <c:pt idx="9478">
                  <c:v>73.45578547624585</c:v>
                </c:pt>
                <c:pt idx="9479">
                  <c:v>73.463535611873226</c:v>
                </c:pt>
                <c:pt idx="9480">
                  <c:v>73.471285747500588</c:v>
                </c:pt>
                <c:pt idx="9481">
                  <c:v>73.479035883127963</c:v>
                </c:pt>
                <c:pt idx="9482">
                  <c:v>73.486786018755339</c:v>
                </c:pt>
                <c:pt idx="9483">
                  <c:v>73.494536154382715</c:v>
                </c:pt>
                <c:pt idx="9484">
                  <c:v>73.50228629001009</c:v>
                </c:pt>
                <c:pt idx="9485">
                  <c:v>73.510036425637466</c:v>
                </c:pt>
                <c:pt idx="9486">
                  <c:v>73.517786561264842</c:v>
                </c:pt>
                <c:pt idx="9487">
                  <c:v>73.525536696892203</c:v>
                </c:pt>
                <c:pt idx="9488">
                  <c:v>73.533286832519579</c:v>
                </c:pt>
                <c:pt idx="9489">
                  <c:v>73.541036968146955</c:v>
                </c:pt>
                <c:pt idx="9490">
                  <c:v>73.54878710377433</c:v>
                </c:pt>
                <c:pt idx="9491">
                  <c:v>73.556537239401706</c:v>
                </c:pt>
                <c:pt idx="9492">
                  <c:v>73.564287375029082</c:v>
                </c:pt>
                <c:pt idx="9493">
                  <c:v>73.572037510656443</c:v>
                </c:pt>
                <c:pt idx="9494">
                  <c:v>73.579787646283819</c:v>
                </c:pt>
                <c:pt idx="9495">
                  <c:v>73.587537781911195</c:v>
                </c:pt>
                <c:pt idx="9496">
                  <c:v>73.59528791753857</c:v>
                </c:pt>
                <c:pt idx="9497">
                  <c:v>73.603038053165946</c:v>
                </c:pt>
                <c:pt idx="9498">
                  <c:v>73.610788188793322</c:v>
                </c:pt>
                <c:pt idx="9499">
                  <c:v>73.618538324420697</c:v>
                </c:pt>
                <c:pt idx="9500">
                  <c:v>73.626288460048059</c:v>
                </c:pt>
                <c:pt idx="9501">
                  <c:v>73.634038595675435</c:v>
                </c:pt>
                <c:pt idx="9502">
                  <c:v>73.64178873130281</c:v>
                </c:pt>
                <c:pt idx="9503">
                  <c:v>73.649538866930186</c:v>
                </c:pt>
                <c:pt idx="9504">
                  <c:v>73.657289002557562</c:v>
                </c:pt>
                <c:pt idx="9505">
                  <c:v>73.665039138184937</c:v>
                </c:pt>
                <c:pt idx="9506">
                  <c:v>73.672789273812299</c:v>
                </c:pt>
                <c:pt idx="9507">
                  <c:v>73.680539409439675</c:v>
                </c:pt>
                <c:pt idx="9508">
                  <c:v>73.68828954506705</c:v>
                </c:pt>
                <c:pt idx="9509">
                  <c:v>73.696039680694426</c:v>
                </c:pt>
                <c:pt idx="9510">
                  <c:v>73.703789816321802</c:v>
                </c:pt>
                <c:pt idx="9511">
                  <c:v>73.711539951949177</c:v>
                </c:pt>
                <c:pt idx="9512">
                  <c:v>73.719290087576539</c:v>
                </c:pt>
                <c:pt idx="9513">
                  <c:v>73.727040223203915</c:v>
                </c:pt>
                <c:pt idx="9514">
                  <c:v>73.73479035883129</c:v>
                </c:pt>
                <c:pt idx="9515">
                  <c:v>73.742540494458666</c:v>
                </c:pt>
                <c:pt idx="9516">
                  <c:v>73.750290630086042</c:v>
                </c:pt>
                <c:pt idx="9517">
                  <c:v>73.758040765713417</c:v>
                </c:pt>
                <c:pt idx="9518">
                  <c:v>73.765790901340793</c:v>
                </c:pt>
                <c:pt idx="9519">
                  <c:v>73.773541036968155</c:v>
                </c:pt>
                <c:pt idx="9520">
                  <c:v>73.78129117259553</c:v>
                </c:pt>
                <c:pt idx="9521">
                  <c:v>73.789041308222906</c:v>
                </c:pt>
                <c:pt idx="9522">
                  <c:v>73.796791443850282</c:v>
                </c:pt>
                <c:pt idx="9523">
                  <c:v>73.804541579477657</c:v>
                </c:pt>
                <c:pt idx="9524">
                  <c:v>73.812291715105033</c:v>
                </c:pt>
                <c:pt idx="9525">
                  <c:v>73.820041850732395</c:v>
                </c:pt>
                <c:pt idx="9526">
                  <c:v>73.82779198635977</c:v>
                </c:pt>
                <c:pt idx="9527">
                  <c:v>73.835542121987146</c:v>
                </c:pt>
                <c:pt idx="9528">
                  <c:v>73.843292257614522</c:v>
                </c:pt>
                <c:pt idx="9529">
                  <c:v>73.851042393241897</c:v>
                </c:pt>
                <c:pt idx="9530">
                  <c:v>73.858792528869273</c:v>
                </c:pt>
                <c:pt idx="9531">
                  <c:v>73.866542664496649</c:v>
                </c:pt>
                <c:pt idx="9532">
                  <c:v>73.87429280012401</c:v>
                </c:pt>
                <c:pt idx="9533">
                  <c:v>73.882042935751386</c:v>
                </c:pt>
                <c:pt idx="9534">
                  <c:v>73.889793071378762</c:v>
                </c:pt>
                <c:pt idx="9535">
                  <c:v>73.897543207006137</c:v>
                </c:pt>
                <c:pt idx="9536">
                  <c:v>73.905293342633513</c:v>
                </c:pt>
                <c:pt idx="9537">
                  <c:v>73.913043478260889</c:v>
                </c:pt>
                <c:pt idx="9538">
                  <c:v>73.92079361388825</c:v>
                </c:pt>
                <c:pt idx="9539">
                  <c:v>73.928543749515626</c:v>
                </c:pt>
                <c:pt idx="9540">
                  <c:v>73.936293885143002</c:v>
                </c:pt>
                <c:pt idx="9541">
                  <c:v>73.944044020770377</c:v>
                </c:pt>
                <c:pt idx="9542">
                  <c:v>73.951794156397753</c:v>
                </c:pt>
                <c:pt idx="9543">
                  <c:v>73.959544292025129</c:v>
                </c:pt>
                <c:pt idx="9544">
                  <c:v>73.96729442765249</c:v>
                </c:pt>
                <c:pt idx="9545">
                  <c:v>73.975044563279866</c:v>
                </c:pt>
                <c:pt idx="9546">
                  <c:v>73.982794698907242</c:v>
                </c:pt>
                <c:pt idx="9547">
                  <c:v>73.990544834534617</c:v>
                </c:pt>
                <c:pt idx="9548">
                  <c:v>73.998294970161993</c:v>
                </c:pt>
                <c:pt idx="9549">
                  <c:v>74.006045105789369</c:v>
                </c:pt>
                <c:pt idx="9550">
                  <c:v>74.013795241416744</c:v>
                </c:pt>
                <c:pt idx="9551">
                  <c:v>74.021545377044106</c:v>
                </c:pt>
                <c:pt idx="9552">
                  <c:v>74.029295512671482</c:v>
                </c:pt>
                <c:pt idx="9553">
                  <c:v>74.037045648298857</c:v>
                </c:pt>
                <c:pt idx="9554">
                  <c:v>74.044795783926233</c:v>
                </c:pt>
                <c:pt idx="9555">
                  <c:v>74.052545919553609</c:v>
                </c:pt>
                <c:pt idx="9556">
                  <c:v>74.060296055180984</c:v>
                </c:pt>
                <c:pt idx="9557">
                  <c:v>74.068046190808346</c:v>
                </c:pt>
                <c:pt idx="9558">
                  <c:v>74.075796326435722</c:v>
                </c:pt>
                <c:pt idx="9559">
                  <c:v>74.083546462063097</c:v>
                </c:pt>
                <c:pt idx="9560">
                  <c:v>74.091296597690473</c:v>
                </c:pt>
                <c:pt idx="9561">
                  <c:v>74.099046733317849</c:v>
                </c:pt>
                <c:pt idx="9562">
                  <c:v>74.106796868945224</c:v>
                </c:pt>
                <c:pt idx="9563">
                  <c:v>74.1145470045726</c:v>
                </c:pt>
                <c:pt idx="9564">
                  <c:v>74.122297140199962</c:v>
                </c:pt>
                <c:pt idx="9565">
                  <c:v>74.130047275827337</c:v>
                </c:pt>
                <c:pt idx="9566">
                  <c:v>74.137797411454713</c:v>
                </c:pt>
                <c:pt idx="9567">
                  <c:v>74.145547547082089</c:v>
                </c:pt>
                <c:pt idx="9568">
                  <c:v>74.153297682709464</c:v>
                </c:pt>
                <c:pt idx="9569">
                  <c:v>74.16104781833684</c:v>
                </c:pt>
                <c:pt idx="9570">
                  <c:v>74.168797953964201</c:v>
                </c:pt>
                <c:pt idx="9571">
                  <c:v>74.176548089591577</c:v>
                </c:pt>
                <c:pt idx="9572">
                  <c:v>74.184298225218953</c:v>
                </c:pt>
                <c:pt idx="9573">
                  <c:v>74.192048360846329</c:v>
                </c:pt>
                <c:pt idx="9574">
                  <c:v>74.199798496473704</c:v>
                </c:pt>
                <c:pt idx="9575">
                  <c:v>74.20754863210108</c:v>
                </c:pt>
                <c:pt idx="9576">
                  <c:v>74.215298767728456</c:v>
                </c:pt>
                <c:pt idx="9577">
                  <c:v>74.223048903355817</c:v>
                </c:pt>
                <c:pt idx="9578">
                  <c:v>74.230799038983193</c:v>
                </c:pt>
                <c:pt idx="9579">
                  <c:v>74.238549174610569</c:v>
                </c:pt>
                <c:pt idx="9580">
                  <c:v>74.246299310237944</c:v>
                </c:pt>
                <c:pt idx="9581">
                  <c:v>74.25404944586532</c:v>
                </c:pt>
                <c:pt idx="9582">
                  <c:v>74.261799581492696</c:v>
                </c:pt>
                <c:pt idx="9583">
                  <c:v>74.269549717120057</c:v>
                </c:pt>
                <c:pt idx="9584">
                  <c:v>74.277299852747433</c:v>
                </c:pt>
                <c:pt idx="9585">
                  <c:v>74.285049988374809</c:v>
                </c:pt>
                <c:pt idx="9586">
                  <c:v>74.292800124002184</c:v>
                </c:pt>
                <c:pt idx="9587">
                  <c:v>74.30055025962956</c:v>
                </c:pt>
                <c:pt idx="9588">
                  <c:v>74.308300395256936</c:v>
                </c:pt>
                <c:pt idx="9589">
                  <c:v>74.316050530884297</c:v>
                </c:pt>
                <c:pt idx="9590">
                  <c:v>74.323800666511673</c:v>
                </c:pt>
                <c:pt idx="9591">
                  <c:v>74.331550802139049</c:v>
                </c:pt>
                <c:pt idx="9592">
                  <c:v>74.339300937766424</c:v>
                </c:pt>
                <c:pt idx="9593">
                  <c:v>74.3470510733938</c:v>
                </c:pt>
                <c:pt idx="9594">
                  <c:v>74.354801209021176</c:v>
                </c:pt>
                <c:pt idx="9595">
                  <c:v>74.362551344648551</c:v>
                </c:pt>
                <c:pt idx="9596">
                  <c:v>74.370301480275913</c:v>
                </c:pt>
                <c:pt idx="9597">
                  <c:v>74.378051615903289</c:v>
                </c:pt>
                <c:pt idx="9598">
                  <c:v>74.385801751530664</c:v>
                </c:pt>
                <c:pt idx="9599">
                  <c:v>74.39355188715804</c:v>
                </c:pt>
                <c:pt idx="9600">
                  <c:v>74.401302022785416</c:v>
                </c:pt>
                <c:pt idx="9601">
                  <c:v>74.409052158412791</c:v>
                </c:pt>
                <c:pt idx="9602">
                  <c:v>74.416802294040153</c:v>
                </c:pt>
                <c:pt idx="9603">
                  <c:v>74.424552429667528</c:v>
                </c:pt>
                <c:pt idx="9604">
                  <c:v>74.432302565294904</c:v>
                </c:pt>
                <c:pt idx="9605">
                  <c:v>74.44005270092228</c:v>
                </c:pt>
                <c:pt idx="9606">
                  <c:v>74.447802836549656</c:v>
                </c:pt>
                <c:pt idx="9607">
                  <c:v>74.455552972177031</c:v>
                </c:pt>
                <c:pt idx="9608">
                  <c:v>74.463303107804407</c:v>
                </c:pt>
                <c:pt idx="9609">
                  <c:v>74.471053243431768</c:v>
                </c:pt>
                <c:pt idx="9610">
                  <c:v>74.478803379059144</c:v>
                </c:pt>
                <c:pt idx="9611">
                  <c:v>74.48655351468652</c:v>
                </c:pt>
                <c:pt idx="9612">
                  <c:v>74.494303650313896</c:v>
                </c:pt>
                <c:pt idx="9613">
                  <c:v>74.502053785941271</c:v>
                </c:pt>
                <c:pt idx="9614">
                  <c:v>74.509803921568647</c:v>
                </c:pt>
                <c:pt idx="9615">
                  <c:v>74.517554057196008</c:v>
                </c:pt>
                <c:pt idx="9616">
                  <c:v>74.525304192823384</c:v>
                </c:pt>
                <c:pt idx="9617">
                  <c:v>74.53305432845076</c:v>
                </c:pt>
                <c:pt idx="9618">
                  <c:v>74.540804464078136</c:v>
                </c:pt>
                <c:pt idx="9619">
                  <c:v>74.548554599705511</c:v>
                </c:pt>
                <c:pt idx="9620">
                  <c:v>74.556304735332887</c:v>
                </c:pt>
                <c:pt idx="9621">
                  <c:v>74.564054870960248</c:v>
                </c:pt>
                <c:pt idx="9622">
                  <c:v>74.571805006587624</c:v>
                </c:pt>
                <c:pt idx="9623">
                  <c:v>74.579555142215</c:v>
                </c:pt>
                <c:pt idx="9624">
                  <c:v>74.587305277842376</c:v>
                </c:pt>
                <c:pt idx="9625">
                  <c:v>74.595055413469751</c:v>
                </c:pt>
                <c:pt idx="9626">
                  <c:v>74.602805549097127</c:v>
                </c:pt>
                <c:pt idx="9627">
                  <c:v>74.610555684724503</c:v>
                </c:pt>
                <c:pt idx="9628">
                  <c:v>74.618305820351864</c:v>
                </c:pt>
                <c:pt idx="9629">
                  <c:v>74.62605595597924</c:v>
                </c:pt>
                <c:pt idx="9630">
                  <c:v>74.633806091606615</c:v>
                </c:pt>
                <c:pt idx="9631">
                  <c:v>74.641556227233991</c:v>
                </c:pt>
                <c:pt idx="9632">
                  <c:v>74.649306362861367</c:v>
                </c:pt>
                <c:pt idx="9633">
                  <c:v>74.657056498488743</c:v>
                </c:pt>
                <c:pt idx="9634">
                  <c:v>74.664806634116104</c:v>
                </c:pt>
                <c:pt idx="9635">
                  <c:v>74.67255676974348</c:v>
                </c:pt>
                <c:pt idx="9636">
                  <c:v>74.680306905370855</c:v>
                </c:pt>
                <c:pt idx="9637">
                  <c:v>74.688057040998231</c:v>
                </c:pt>
                <c:pt idx="9638">
                  <c:v>74.695807176625607</c:v>
                </c:pt>
                <c:pt idx="9639">
                  <c:v>74.703557312252983</c:v>
                </c:pt>
                <c:pt idx="9640">
                  <c:v>74.711307447880358</c:v>
                </c:pt>
                <c:pt idx="9641">
                  <c:v>74.71905758350772</c:v>
                </c:pt>
                <c:pt idx="9642">
                  <c:v>74.726807719135095</c:v>
                </c:pt>
                <c:pt idx="9643">
                  <c:v>74.734557854762471</c:v>
                </c:pt>
                <c:pt idx="9644">
                  <c:v>74.742307990389847</c:v>
                </c:pt>
                <c:pt idx="9645">
                  <c:v>74.750058126017223</c:v>
                </c:pt>
                <c:pt idx="9646">
                  <c:v>74.757808261644598</c:v>
                </c:pt>
                <c:pt idx="9647">
                  <c:v>74.76555839727196</c:v>
                </c:pt>
                <c:pt idx="9648">
                  <c:v>74.773308532899335</c:v>
                </c:pt>
                <c:pt idx="9649">
                  <c:v>74.781058668526711</c:v>
                </c:pt>
                <c:pt idx="9650">
                  <c:v>74.788808804154087</c:v>
                </c:pt>
                <c:pt idx="9651">
                  <c:v>74.796558939781463</c:v>
                </c:pt>
                <c:pt idx="9652">
                  <c:v>74.804309075408838</c:v>
                </c:pt>
                <c:pt idx="9653">
                  <c:v>74.8120592110362</c:v>
                </c:pt>
                <c:pt idx="9654">
                  <c:v>74.819809346663575</c:v>
                </c:pt>
                <c:pt idx="9655">
                  <c:v>74.827559482290951</c:v>
                </c:pt>
                <c:pt idx="9656">
                  <c:v>74.835309617918327</c:v>
                </c:pt>
                <c:pt idx="9657">
                  <c:v>74.843059753545703</c:v>
                </c:pt>
                <c:pt idx="9658">
                  <c:v>74.850809889173078</c:v>
                </c:pt>
                <c:pt idx="9659">
                  <c:v>74.858560024800454</c:v>
                </c:pt>
                <c:pt idx="9660">
                  <c:v>74.866310160427815</c:v>
                </c:pt>
                <c:pt idx="9661">
                  <c:v>74.874060296055191</c:v>
                </c:pt>
                <c:pt idx="9662">
                  <c:v>74.881810431682567</c:v>
                </c:pt>
                <c:pt idx="9663">
                  <c:v>74.889560567309942</c:v>
                </c:pt>
                <c:pt idx="9664">
                  <c:v>74.897310702937318</c:v>
                </c:pt>
                <c:pt idx="9665">
                  <c:v>74.905060838564694</c:v>
                </c:pt>
                <c:pt idx="9666">
                  <c:v>74.912810974192055</c:v>
                </c:pt>
                <c:pt idx="9667">
                  <c:v>74.920561109819431</c:v>
                </c:pt>
                <c:pt idx="9668">
                  <c:v>74.928311245446807</c:v>
                </c:pt>
                <c:pt idx="9669">
                  <c:v>74.936061381074182</c:v>
                </c:pt>
                <c:pt idx="9670">
                  <c:v>74.943811516701558</c:v>
                </c:pt>
                <c:pt idx="9671">
                  <c:v>74.951561652328934</c:v>
                </c:pt>
                <c:pt idx="9672">
                  <c:v>74.95931178795631</c:v>
                </c:pt>
                <c:pt idx="9673">
                  <c:v>74.967061923583671</c:v>
                </c:pt>
                <c:pt idx="9674">
                  <c:v>74.974812059211047</c:v>
                </c:pt>
                <c:pt idx="9675">
                  <c:v>74.982562194838422</c:v>
                </c:pt>
                <c:pt idx="9676">
                  <c:v>74.990312330465798</c:v>
                </c:pt>
                <c:pt idx="9677">
                  <c:v>74.998062466093174</c:v>
                </c:pt>
                <c:pt idx="9678">
                  <c:v>75.00581260172055</c:v>
                </c:pt>
                <c:pt idx="9679">
                  <c:v>75.013562737347911</c:v>
                </c:pt>
                <c:pt idx="9680">
                  <c:v>75.021312872975287</c:v>
                </c:pt>
                <c:pt idx="9681">
                  <c:v>75.029063008602662</c:v>
                </c:pt>
                <c:pt idx="9682">
                  <c:v>75.036813144230038</c:v>
                </c:pt>
                <c:pt idx="9683">
                  <c:v>75.044563279857414</c:v>
                </c:pt>
                <c:pt idx="9684">
                  <c:v>75.05231341548479</c:v>
                </c:pt>
                <c:pt idx="9685">
                  <c:v>75.060063551112151</c:v>
                </c:pt>
                <c:pt idx="9686">
                  <c:v>75.067813686739527</c:v>
                </c:pt>
                <c:pt idx="9687">
                  <c:v>75.075563822366902</c:v>
                </c:pt>
                <c:pt idx="9688">
                  <c:v>75.083313957994278</c:v>
                </c:pt>
                <c:pt idx="9689">
                  <c:v>75.091064093621654</c:v>
                </c:pt>
                <c:pt idx="9690">
                  <c:v>75.098814229249029</c:v>
                </c:pt>
                <c:pt idx="9691">
                  <c:v>75.106564364876405</c:v>
                </c:pt>
                <c:pt idx="9692">
                  <c:v>75.114314500503767</c:v>
                </c:pt>
                <c:pt idx="9693">
                  <c:v>75.122064636131142</c:v>
                </c:pt>
                <c:pt idx="9694">
                  <c:v>75.129814771758518</c:v>
                </c:pt>
                <c:pt idx="9695">
                  <c:v>75.137564907385894</c:v>
                </c:pt>
                <c:pt idx="9696">
                  <c:v>75.145315043013269</c:v>
                </c:pt>
                <c:pt idx="9697">
                  <c:v>75.153065178640645</c:v>
                </c:pt>
                <c:pt idx="9698">
                  <c:v>75.160815314268007</c:v>
                </c:pt>
                <c:pt idx="9699">
                  <c:v>75.168565449895382</c:v>
                </c:pt>
                <c:pt idx="9700">
                  <c:v>75.176315585522758</c:v>
                </c:pt>
                <c:pt idx="9701">
                  <c:v>75.184065721150134</c:v>
                </c:pt>
                <c:pt idx="9702">
                  <c:v>75.191815856777509</c:v>
                </c:pt>
                <c:pt idx="9703">
                  <c:v>75.199565992404885</c:v>
                </c:pt>
                <c:pt idx="9704">
                  <c:v>75.207316128032261</c:v>
                </c:pt>
                <c:pt idx="9705">
                  <c:v>75.215066263659622</c:v>
                </c:pt>
                <c:pt idx="9706">
                  <c:v>75.222816399286998</c:v>
                </c:pt>
                <c:pt idx="9707">
                  <c:v>75.230566534914374</c:v>
                </c:pt>
                <c:pt idx="9708">
                  <c:v>75.238316670541749</c:v>
                </c:pt>
                <c:pt idx="9709">
                  <c:v>75.246066806169125</c:v>
                </c:pt>
                <c:pt idx="9710">
                  <c:v>75.253816941796501</c:v>
                </c:pt>
                <c:pt idx="9711">
                  <c:v>75.261567077423862</c:v>
                </c:pt>
                <c:pt idx="9712">
                  <c:v>75.269317213051238</c:v>
                </c:pt>
                <c:pt idx="9713">
                  <c:v>75.277067348678614</c:v>
                </c:pt>
                <c:pt idx="9714">
                  <c:v>75.284817484305989</c:v>
                </c:pt>
                <c:pt idx="9715">
                  <c:v>75.292567619933365</c:v>
                </c:pt>
                <c:pt idx="9716">
                  <c:v>75.300317755560741</c:v>
                </c:pt>
                <c:pt idx="9717">
                  <c:v>75.308067891188102</c:v>
                </c:pt>
                <c:pt idx="9718">
                  <c:v>75.315818026815478</c:v>
                </c:pt>
                <c:pt idx="9719">
                  <c:v>75.323568162442854</c:v>
                </c:pt>
                <c:pt idx="9720">
                  <c:v>75.331318298070229</c:v>
                </c:pt>
                <c:pt idx="9721">
                  <c:v>75.339068433697605</c:v>
                </c:pt>
                <c:pt idx="9722">
                  <c:v>75.346818569324981</c:v>
                </c:pt>
                <c:pt idx="9723">
                  <c:v>75.354568704952356</c:v>
                </c:pt>
                <c:pt idx="9724">
                  <c:v>75.362318840579718</c:v>
                </c:pt>
                <c:pt idx="9725">
                  <c:v>75.370068976207094</c:v>
                </c:pt>
                <c:pt idx="9726">
                  <c:v>75.377819111834469</c:v>
                </c:pt>
                <c:pt idx="9727">
                  <c:v>75.385569247461845</c:v>
                </c:pt>
                <c:pt idx="9728">
                  <c:v>75.393319383089221</c:v>
                </c:pt>
                <c:pt idx="9729">
                  <c:v>75.401069518716596</c:v>
                </c:pt>
                <c:pt idx="9730">
                  <c:v>75.408819654343958</c:v>
                </c:pt>
                <c:pt idx="9731">
                  <c:v>75.416569789971334</c:v>
                </c:pt>
                <c:pt idx="9732">
                  <c:v>75.424319925598709</c:v>
                </c:pt>
                <c:pt idx="9733">
                  <c:v>75.432070061226085</c:v>
                </c:pt>
                <c:pt idx="9734">
                  <c:v>75.439820196853461</c:v>
                </c:pt>
                <c:pt idx="9735">
                  <c:v>75.447570332480836</c:v>
                </c:pt>
                <c:pt idx="9736">
                  <c:v>75.455320468108212</c:v>
                </c:pt>
                <c:pt idx="9737">
                  <c:v>75.463070603735574</c:v>
                </c:pt>
                <c:pt idx="9738">
                  <c:v>75.470820739362949</c:v>
                </c:pt>
                <c:pt idx="9739">
                  <c:v>75.478570874990325</c:v>
                </c:pt>
                <c:pt idx="9740">
                  <c:v>75.486321010617701</c:v>
                </c:pt>
                <c:pt idx="9741">
                  <c:v>75.494071146245076</c:v>
                </c:pt>
                <c:pt idx="9742">
                  <c:v>75.501821281872452</c:v>
                </c:pt>
                <c:pt idx="9743">
                  <c:v>75.509571417499814</c:v>
                </c:pt>
                <c:pt idx="9744">
                  <c:v>75.517321553127189</c:v>
                </c:pt>
                <c:pt idx="9745">
                  <c:v>75.525071688754565</c:v>
                </c:pt>
                <c:pt idx="9746">
                  <c:v>75.532821824381941</c:v>
                </c:pt>
                <c:pt idx="9747">
                  <c:v>75.540571960009316</c:v>
                </c:pt>
                <c:pt idx="9748">
                  <c:v>75.548322095636692</c:v>
                </c:pt>
                <c:pt idx="9749">
                  <c:v>75.556072231264068</c:v>
                </c:pt>
                <c:pt idx="9750">
                  <c:v>75.563822366891429</c:v>
                </c:pt>
                <c:pt idx="9751">
                  <c:v>75.571572502518805</c:v>
                </c:pt>
                <c:pt idx="9752">
                  <c:v>75.579322638146181</c:v>
                </c:pt>
                <c:pt idx="9753">
                  <c:v>75.587072773773556</c:v>
                </c:pt>
                <c:pt idx="9754">
                  <c:v>75.594822909400932</c:v>
                </c:pt>
                <c:pt idx="9755">
                  <c:v>75.602573045028308</c:v>
                </c:pt>
                <c:pt idx="9756">
                  <c:v>75.610323180655669</c:v>
                </c:pt>
                <c:pt idx="9757">
                  <c:v>75.618073316283045</c:v>
                </c:pt>
                <c:pt idx="9758">
                  <c:v>75.625823451910421</c:v>
                </c:pt>
                <c:pt idx="9759">
                  <c:v>75.633573587537796</c:v>
                </c:pt>
                <c:pt idx="9760">
                  <c:v>75.641323723165172</c:v>
                </c:pt>
                <c:pt idx="9761">
                  <c:v>75.649073858792548</c:v>
                </c:pt>
                <c:pt idx="9762">
                  <c:v>75.656823994419909</c:v>
                </c:pt>
                <c:pt idx="9763">
                  <c:v>75.664574130047285</c:v>
                </c:pt>
                <c:pt idx="9764">
                  <c:v>75.672324265674661</c:v>
                </c:pt>
                <c:pt idx="9765">
                  <c:v>75.680074401302036</c:v>
                </c:pt>
                <c:pt idx="9766">
                  <c:v>75.687824536929412</c:v>
                </c:pt>
                <c:pt idx="9767">
                  <c:v>75.695574672556788</c:v>
                </c:pt>
                <c:pt idx="9768">
                  <c:v>75.703324808184163</c:v>
                </c:pt>
                <c:pt idx="9769">
                  <c:v>75.711074943811525</c:v>
                </c:pt>
                <c:pt idx="9770">
                  <c:v>75.718825079438901</c:v>
                </c:pt>
                <c:pt idx="9771">
                  <c:v>75.726575215066276</c:v>
                </c:pt>
                <c:pt idx="9772">
                  <c:v>75.734325350693652</c:v>
                </c:pt>
                <c:pt idx="9773">
                  <c:v>75.742075486321028</c:v>
                </c:pt>
                <c:pt idx="9774">
                  <c:v>75.749825621948403</c:v>
                </c:pt>
                <c:pt idx="9775">
                  <c:v>75.757575757575765</c:v>
                </c:pt>
                <c:pt idx="9776">
                  <c:v>75.765325893203141</c:v>
                </c:pt>
                <c:pt idx="9777">
                  <c:v>75.773076028830516</c:v>
                </c:pt>
                <c:pt idx="9778">
                  <c:v>75.780826164457892</c:v>
                </c:pt>
                <c:pt idx="9779">
                  <c:v>75.788576300085268</c:v>
                </c:pt>
                <c:pt idx="9780">
                  <c:v>75.796326435712643</c:v>
                </c:pt>
                <c:pt idx="9781">
                  <c:v>75.804076571340019</c:v>
                </c:pt>
                <c:pt idx="9782">
                  <c:v>75.811826706967381</c:v>
                </c:pt>
                <c:pt idx="9783">
                  <c:v>75.819576842594756</c:v>
                </c:pt>
                <c:pt idx="9784">
                  <c:v>75.827326978222132</c:v>
                </c:pt>
                <c:pt idx="9785">
                  <c:v>75.835077113849508</c:v>
                </c:pt>
                <c:pt idx="9786">
                  <c:v>75.842827249476883</c:v>
                </c:pt>
                <c:pt idx="9787">
                  <c:v>75.850577385104259</c:v>
                </c:pt>
                <c:pt idx="9788">
                  <c:v>75.858327520731621</c:v>
                </c:pt>
                <c:pt idx="9789">
                  <c:v>75.866077656358996</c:v>
                </c:pt>
                <c:pt idx="9790">
                  <c:v>75.873827791986372</c:v>
                </c:pt>
                <c:pt idx="9791">
                  <c:v>75.881577927613748</c:v>
                </c:pt>
                <c:pt idx="9792">
                  <c:v>75.889328063241123</c:v>
                </c:pt>
                <c:pt idx="9793">
                  <c:v>75.897078198868499</c:v>
                </c:pt>
                <c:pt idx="9794">
                  <c:v>75.904828334495861</c:v>
                </c:pt>
                <c:pt idx="9795">
                  <c:v>75.912578470123236</c:v>
                </c:pt>
                <c:pt idx="9796">
                  <c:v>75.920328605750612</c:v>
                </c:pt>
                <c:pt idx="9797">
                  <c:v>75.928078741377988</c:v>
                </c:pt>
                <c:pt idx="9798">
                  <c:v>75.935828877005363</c:v>
                </c:pt>
                <c:pt idx="9799">
                  <c:v>75.943579012632739</c:v>
                </c:pt>
                <c:pt idx="9800">
                  <c:v>75.951329148260115</c:v>
                </c:pt>
                <c:pt idx="9801">
                  <c:v>75.959079283887476</c:v>
                </c:pt>
                <c:pt idx="9802">
                  <c:v>75.966829419514852</c:v>
                </c:pt>
                <c:pt idx="9803">
                  <c:v>75.974579555142228</c:v>
                </c:pt>
                <c:pt idx="9804">
                  <c:v>75.982329690769603</c:v>
                </c:pt>
                <c:pt idx="9805">
                  <c:v>75.990079826396979</c:v>
                </c:pt>
                <c:pt idx="9806">
                  <c:v>75.997829962024355</c:v>
                </c:pt>
                <c:pt idx="9807">
                  <c:v>76.005580097651716</c:v>
                </c:pt>
                <c:pt idx="9808">
                  <c:v>76.013330233279092</c:v>
                </c:pt>
                <c:pt idx="9809">
                  <c:v>76.021080368906468</c:v>
                </c:pt>
                <c:pt idx="9810">
                  <c:v>76.028830504533843</c:v>
                </c:pt>
                <c:pt idx="9811">
                  <c:v>76.036580640161219</c:v>
                </c:pt>
                <c:pt idx="9812">
                  <c:v>76.044330775788595</c:v>
                </c:pt>
                <c:pt idx="9813">
                  <c:v>76.05208091141597</c:v>
                </c:pt>
                <c:pt idx="9814">
                  <c:v>76.059831047043332</c:v>
                </c:pt>
                <c:pt idx="9815">
                  <c:v>76.067581182670708</c:v>
                </c:pt>
                <c:pt idx="9816">
                  <c:v>76.075331318298083</c:v>
                </c:pt>
                <c:pt idx="9817">
                  <c:v>76.083081453925459</c:v>
                </c:pt>
                <c:pt idx="9818">
                  <c:v>76.090831589552835</c:v>
                </c:pt>
                <c:pt idx="9819">
                  <c:v>76.09858172518021</c:v>
                </c:pt>
                <c:pt idx="9820">
                  <c:v>76.106331860807572</c:v>
                </c:pt>
                <c:pt idx="9821">
                  <c:v>76.114081996434948</c:v>
                </c:pt>
                <c:pt idx="9822">
                  <c:v>76.121832132062323</c:v>
                </c:pt>
                <c:pt idx="9823">
                  <c:v>76.129582267689699</c:v>
                </c:pt>
                <c:pt idx="9824">
                  <c:v>76.137332403317075</c:v>
                </c:pt>
                <c:pt idx="9825">
                  <c:v>76.14508253894445</c:v>
                </c:pt>
                <c:pt idx="9826">
                  <c:v>76.152832674571812</c:v>
                </c:pt>
                <c:pt idx="9827">
                  <c:v>76.160582810199188</c:v>
                </c:pt>
                <c:pt idx="9828">
                  <c:v>76.168332945826563</c:v>
                </c:pt>
                <c:pt idx="9829">
                  <c:v>76.176083081453939</c:v>
                </c:pt>
                <c:pt idx="9830">
                  <c:v>76.183833217081315</c:v>
                </c:pt>
                <c:pt idx="9831">
                  <c:v>76.19158335270869</c:v>
                </c:pt>
                <c:pt idx="9832">
                  <c:v>76.199333488336066</c:v>
                </c:pt>
                <c:pt idx="9833">
                  <c:v>76.207083623963427</c:v>
                </c:pt>
                <c:pt idx="9834">
                  <c:v>76.214833759590803</c:v>
                </c:pt>
                <c:pt idx="9835">
                  <c:v>76.222583895218179</c:v>
                </c:pt>
                <c:pt idx="9836">
                  <c:v>76.230334030845555</c:v>
                </c:pt>
                <c:pt idx="9837">
                  <c:v>76.23808416647293</c:v>
                </c:pt>
                <c:pt idx="9838">
                  <c:v>76.245834302100306</c:v>
                </c:pt>
                <c:pt idx="9839">
                  <c:v>76.253584437727667</c:v>
                </c:pt>
                <c:pt idx="9840">
                  <c:v>76.261334573355043</c:v>
                </c:pt>
                <c:pt idx="9841">
                  <c:v>76.269084708982419</c:v>
                </c:pt>
                <c:pt idx="9842">
                  <c:v>76.276834844609795</c:v>
                </c:pt>
                <c:pt idx="9843">
                  <c:v>76.28458498023717</c:v>
                </c:pt>
                <c:pt idx="9844">
                  <c:v>76.292335115864546</c:v>
                </c:pt>
                <c:pt idx="9845">
                  <c:v>76.300085251491922</c:v>
                </c:pt>
                <c:pt idx="9846">
                  <c:v>76.307835387119283</c:v>
                </c:pt>
                <c:pt idx="9847">
                  <c:v>76.315585522746659</c:v>
                </c:pt>
                <c:pt idx="9848">
                  <c:v>76.323335658374035</c:v>
                </c:pt>
                <c:pt idx="9849">
                  <c:v>76.33108579400141</c:v>
                </c:pt>
                <c:pt idx="9850">
                  <c:v>76.338835929628786</c:v>
                </c:pt>
                <c:pt idx="9851">
                  <c:v>76.346586065256162</c:v>
                </c:pt>
                <c:pt idx="9852">
                  <c:v>76.354336200883523</c:v>
                </c:pt>
                <c:pt idx="9853">
                  <c:v>76.362086336510899</c:v>
                </c:pt>
                <c:pt idx="9854">
                  <c:v>76.369836472138275</c:v>
                </c:pt>
                <c:pt idx="9855">
                  <c:v>76.37758660776565</c:v>
                </c:pt>
                <c:pt idx="9856">
                  <c:v>76.385336743393026</c:v>
                </c:pt>
                <c:pt idx="9857">
                  <c:v>76.393086879020402</c:v>
                </c:pt>
                <c:pt idx="9858">
                  <c:v>76.400837014647763</c:v>
                </c:pt>
                <c:pt idx="9859">
                  <c:v>76.408587150275139</c:v>
                </c:pt>
                <c:pt idx="9860">
                  <c:v>76.416337285902515</c:v>
                </c:pt>
                <c:pt idx="9861">
                  <c:v>76.42408742152989</c:v>
                </c:pt>
                <c:pt idx="9862">
                  <c:v>76.431837557157266</c:v>
                </c:pt>
                <c:pt idx="9863">
                  <c:v>76.439587692784642</c:v>
                </c:pt>
                <c:pt idx="9864">
                  <c:v>76.447337828412017</c:v>
                </c:pt>
                <c:pt idx="9865">
                  <c:v>76.455087964039379</c:v>
                </c:pt>
                <c:pt idx="9866">
                  <c:v>76.462838099666754</c:v>
                </c:pt>
                <c:pt idx="9867">
                  <c:v>76.47058823529413</c:v>
                </c:pt>
                <c:pt idx="9868">
                  <c:v>76.478338370921506</c:v>
                </c:pt>
                <c:pt idx="9869">
                  <c:v>76.486088506548882</c:v>
                </c:pt>
                <c:pt idx="9870">
                  <c:v>76.493838642176257</c:v>
                </c:pt>
                <c:pt idx="9871">
                  <c:v>76.501588777803619</c:v>
                </c:pt>
                <c:pt idx="9872">
                  <c:v>76.509338913430994</c:v>
                </c:pt>
                <c:pt idx="9873">
                  <c:v>76.51708904905837</c:v>
                </c:pt>
                <c:pt idx="9874">
                  <c:v>76.524839184685746</c:v>
                </c:pt>
                <c:pt idx="9875">
                  <c:v>76.532589320313122</c:v>
                </c:pt>
                <c:pt idx="9876">
                  <c:v>76.540339455940497</c:v>
                </c:pt>
                <c:pt idx="9877">
                  <c:v>76.548089591567873</c:v>
                </c:pt>
                <c:pt idx="9878">
                  <c:v>76.555839727195234</c:v>
                </c:pt>
                <c:pt idx="9879">
                  <c:v>76.56358986282261</c:v>
                </c:pt>
                <c:pt idx="9880">
                  <c:v>76.571339998449986</c:v>
                </c:pt>
                <c:pt idx="9881">
                  <c:v>76.579090134077362</c:v>
                </c:pt>
                <c:pt idx="9882">
                  <c:v>76.586840269704737</c:v>
                </c:pt>
                <c:pt idx="9883">
                  <c:v>76.594590405332113</c:v>
                </c:pt>
                <c:pt idx="9884">
                  <c:v>76.602340540959474</c:v>
                </c:pt>
                <c:pt idx="9885">
                  <c:v>76.61009067658685</c:v>
                </c:pt>
                <c:pt idx="9886">
                  <c:v>76.617840812214226</c:v>
                </c:pt>
                <c:pt idx="9887">
                  <c:v>76.625590947841602</c:v>
                </c:pt>
                <c:pt idx="9888">
                  <c:v>76.633341083468977</c:v>
                </c:pt>
                <c:pt idx="9889">
                  <c:v>76.641091219096353</c:v>
                </c:pt>
                <c:pt idx="9890">
                  <c:v>76.648841354723714</c:v>
                </c:pt>
                <c:pt idx="9891">
                  <c:v>76.65659149035109</c:v>
                </c:pt>
                <c:pt idx="9892">
                  <c:v>76.664341625978466</c:v>
                </c:pt>
                <c:pt idx="9893">
                  <c:v>76.672091761605841</c:v>
                </c:pt>
                <c:pt idx="9894">
                  <c:v>76.679841897233217</c:v>
                </c:pt>
                <c:pt idx="9895">
                  <c:v>76.687592032860593</c:v>
                </c:pt>
                <c:pt idx="9896">
                  <c:v>76.695342168487969</c:v>
                </c:pt>
                <c:pt idx="9897">
                  <c:v>76.70309230411533</c:v>
                </c:pt>
                <c:pt idx="9898">
                  <c:v>76.710842439742706</c:v>
                </c:pt>
                <c:pt idx="9899">
                  <c:v>76.718592575370081</c:v>
                </c:pt>
                <c:pt idx="9900">
                  <c:v>76.726342710997457</c:v>
                </c:pt>
                <c:pt idx="9901">
                  <c:v>76.734092846624833</c:v>
                </c:pt>
                <c:pt idx="9902">
                  <c:v>76.741842982252209</c:v>
                </c:pt>
                <c:pt idx="9903">
                  <c:v>76.74959311787957</c:v>
                </c:pt>
                <c:pt idx="9904">
                  <c:v>76.757343253506946</c:v>
                </c:pt>
                <c:pt idx="9905">
                  <c:v>76.765093389134321</c:v>
                </c:pt>
                <c:pt idx="9906">
                  <c:v>76.772843524761697</c:v>
                </c:pt>
                <c:pt idx="9907">
                  <c:v>76.780593660389073</c:v>
                </c:pt>
                <c:pt idx="9908">
                  <c:v>76.788343796016449</c:v>
                </c:pt>
                <c:pt idx="9909">
                  <c:v>76.796093931643824</c:v>
                </c:pt>
                <c:pt idx="9910">
                  <c:v>76.803844067271186</c:v>
                </c:pt>
                <c:pt idx="9911">
                  <c:v>76.811594202898561</c:v>
                </c:pt>
                <c:pt idx="9912">
                  <c:v>76.819344338525937</c:v>
                </c:pt>
                <c:pt idx="9913">
                  <c:v>76.827094474153313</c:v>
                </c:pt>
                <c:pt idx="9914">
                  <c:v>76.834844609780689</c:v>
                </c:pt>
                <c:pt idx="9915">
                  <c:v>76.842594745408064</c:v>
                </c:pt>
                <c:pt idx="9916">
                  <c:v>76.850344881035426</c:v>
                </c:pt>
                <c:pt idx="9917">
                  <c:v>76.858095016662801</c:v>
                </c:pt>
                <c:pt idx="9918">
                  <c:v>76.865845152290177</c:v>
                </c:pt>
                <c:pt idx="9919">
                  <c:v>76.873595287917553</c:v>
                </c:pt>
                <c:pt idx="9920">
                  <c:v>76.881345423544929</c:v>
                </c:pt>
                <c:pt idx="9921">
                  <c:v>76.889095559172304</c:v>
                </c:pt>
                <c:pt idx="9922">
                  <c:v>76.89684569479968</c:v>
                </c:pt>
                <c:pt idx="9923">
                  <c:v>76.904595830427041</c:v>
                </c:pt>
                <c:pt idx="9924">
                  <c:v>76.912345966054417</c:v>
                </c:pt>
                <c:pt idx="9925">
                  <c:v>76.920096101681793</c:v>
                </c:pt>
                <c:pt idx="9926">
                  <c:v>76.927846237309168</c:v>
                </c:pt>
                <c:pt idx="9927">
                  <c:v>76.935596372936544</c:v>
                </c:pt>
                <c:pt idx="9928">
                  <c:v>76.94334650856392</c:v>
                </c:pt>
                <c:pt idx="9929">
                  <c:v>76.951096644191281</c:v>
                </c:pt>
                <c:pt idx="9930">
                  <c:v>76.958846779818657</c:v>
                </c:pt>
                <c:pt idx="9931">
                  <c:v>76.966596915446033</c:v>
                </c:pt>
                <c:pt idx="9932">
                  <c:v>76.974347051073408</c:v>
                </c:pt>
                <c:pt idx="9933">
                  <c:v>76.982097186700784</c:v>
                </c:pt>
                <c:pt idx="9934">
                  <c:v>76.98984732232816</c:v>
                </c:pt>
                <c:pt idx="9935">
                  <c:v>76.997597457955521</c:v>
                </c:pt>
                <c:pt idx="9936">
                  <c:v>77.005347593582897</c:v>
                </c:pt>
                <c:pt idx="9937">
                  <c:v>77.013097729210273</c:v>
                </c:pt>
                <c:pt idx="9938">
                  <c:v>77.020847864837648</c:v>
                </c:pt>
                <c:pt idx="9939">
                  <c:v>77.028598000465024</c:v>
                </c:pt>
                <c:pt idx="9940">
                  <c:v>77.0363481360924</c:v>
                </c:pt>
                <c:pt idx="9941">
                  <c:v>77.044098271719776</c:v>
                </c:pt>
                <c:pt idx="9942">
                  <c:v>77.051848407347137</c:v>
                </c:pt>
                <c:pt idx="9943">
                  <c:v>77.059598542974513</c:v>
                </c:pt>
                <c:pt idx="9944">
                  <c:v>77.067348678601888</c:v>
                </c:pt>
                <c:pt idx="9945">
                  <c:v>77.075098814229264</c:v>
                </c:pt>
                <c:pt idx="9946">
                  <c:v>77.08284894985664</c:v>
                </c:pt>
                <c:pt idx="9947">
                  <c:v>77.090599085484016</c:v>
                </c:pt>
                <c:pt idx="9948">
                  <c:v>77.098349221111377</c:v>
                </c:pt>
                <c:pt idx="9949">
                  <c:v>77.106099356738753</c:v>
                </c:pt>
                <c:pt idx="9950">
                  <c:v>77.113849492366128</c:v>
                </c:pt>
                <c:pt idx="9951">
                  <c:v>77.121599627993504</c:v>
                </c:pt>
                <c:pt idx="9952">
                  <c:v>77.12934976362088</c:v>
                </c:pt>
                <c:pt idx="9953">
                  <c:v>77.137099899248255</c:v>
                </c:pt>
                <c:pt idx="9954">
                  <c:v>77.144850034875631</c:v>
                </c:pt>
                <c:pt idx="9955">
                  <c:v>77.152600170502993</c:v>
                </c:pt>
                <c:pt idx="9956">
                  <c:v>77.160350306130368</c:v>
                </c:pt>
                <c:pt idx="9957">
                  <c:v>77.168100441757744</c:v>
                </c:pt>
                <c:pt idx="9958">
                  <c:v>77.17585057738512</c:v>
                </c:pt>
                <c:pt idx="9959">
                  <c:v>77.183600713012495</c:v>
                </c:pt>
                <c:pt idx="9960">
                  <c:v>77.191350848639871</c:v>
                </c:pt>
                <c:pt idx="9961">
                  <c:v>77.199100984267233</c:v>
                </c:pt>
                <c:pt idx="9962">
                  <c:v>77.206851119894608</c:v>
                </c:pt>
                <c:pt idx="9963">
                  <c:v>77.214601255521984</c:v>
                </c:pt>
                <c:pt idx="9964">
                  <c:v>77.22235139114936</c:v>
                </c:pt>
                <c:pt idx="9965">
                  <c:v>77.230101526776735</c:v>
                </c:pt>
                <c:pt idx="9966">
                  <c:v>77.237851662404111</c:v>
                </c:pt>
                <c:pt idx="9967">
                  <c:v>77.245601798031473</c:v>
                </c:pt>
                <c:pt idx="9968">
                  <c:v>77.253351933658848</c:v>
                </c:pt>
                <c:pt idx="9969">
                  <c:v>77.261102069286224</c:v>
                </c:pt>
                <c:pt idx="9970">
                  <c:v>77.2688522049136</c:v>
                </c:pt>
                <c:pt idx="9971">
                  <c:v>77.276602340540975</c:v>
                </c:pt>
                <c:pt idx="9972">
                  <c:v>77.284352476168351</c:v>
                </c:pt>
                <c:pt idx="9973">
                  <c:v>77.292102611795727</c:v>
                </c:pt>
                <c:pt idx="9974">
                  <c:v>77.299852747423088</c:v>
                </c:pt>
                <c:pt idx="9975">
                  <c:v>77.307602883050464</c:v>
                </c:pt>
                <c:pt idx="9976">
                  <c:v>77.31535301867784</c:v>
                </c:pt>
                <c:pt idx="9977">
                  <c:v>77.323103154305215</c:v>
                </c:pt>
                <c:pt idx="9978">
                  <c:v>77.330853289932591</c:v>
                </c:pt>
                <c:pt idx="9979">
                  <c:v>77.338603425559967</c:v>
                </c:pt>
                <c:pt idx="9980">
                  <c:v>77.346353561187328</c:v>
                </c:pt>
                <c:pt idx="9981">
                  <c:v>77.354103696814704</c:v>
                </c:pt>
                <c:pt idx="9982">
                  <c:v>77.36185383244208</c:v>
                </c:pt>
                <c:pt idx="9983">
                  <c:v>77.369603968069455</c:v>
                </c:pt>
                <c:pt idx="9984">
                  <c:v>77.377354103696831</c:v>
                </c:pt>
                <c:pt idx="9985">
                  <c:v>77.385104239324207</c:v>
                </c:pt>
                <c:pt idx="9986">
                  <c:v>77.392854374951582</c:v>
                </c:pt>
                <c:pt idx="9987">
                  <c:v>77.400604510578944</c:v>
                </c:pt>
                <c:pt idx="9988">
                  <c:v>77.40835464620632</c:v>
                </c:pt>
                <c:pt idx="9989">
                  <c:v>77.416104781833695</c:v>
                </c:pt>
                <c:pt idx="9990">
                  <c:v>77.423854917461071</c:v>
                </c:pt>
                <c:pt idx="9991">
                  <c:v>77.431605053088447</c:v>
                </c:pt>
                <c:pt idx="9992">
                  <c:v>77.439355188715822</c:v>
                </c:pt>
                <c:pt idx="9993">
                  <c:v>77.447105324343184</c:v>
                </c:pt>
                <c:pt idx="9994">
                  <c:v>77.45485545997056</c:v>
                </c:pt>
                <c:pt idx="9995">
                  <c:v>77.462605595597935</c:v>
                </c:pt>
                <c:pt idx="9996">
                  <c:v>77.470355731225311</c:v>
                </c:pt>
                <c:pt idx="9997">
                  <c:v>77.478105866852687</c:v>
                </c:pt>
                <c:pt idx="9998">
                  <c:v>77.485856002480062</c:v>
                </c:pt>
                <c:pt idx="9999">
                  <c:v>77.493606138107424</c:v>
                </c:pt>
                <c:pt idx="10000">
                  <c:v>77.5013562737348</c:v>
                </c:pt>
                <c:pt idx="10001">
                  <c:v>77.509106409362175</c:v>
                </c:pt>
                <c:pt idx="10002">
                  <c:v>77.516856544989551</c:v>
                </c:pt>
                <c:pt idx="10003">
                  <c:v>77.524606680616927</c:v>
                </c:pt>
                <c:pt idx="10004">
                  <c:v>77.532356816244302</c:v>
                </c:pt>
                <c:pt idx="10005">
                  <c:v>77.540106951871678</c:v>
                </c:pt>
                <c:pt idx="10006">
                  <c:v>77.54785708749904</c:v>
                </c:pt>
                <c:pt idx="10007">
                  <c:v>77.555607223126415</c:v>
                </c:pt>
                <c:pt idx="10008">
                  <c:v>77.563357358753791</c:v>
                </c:pt>
                <c:pt idx="10009">
                  <c:v>77.571107494381167</c:v>
                </c:pt>
                <c:pt idx="10010">
                  <c:v>77.578857630008542</c:v>
                </c:pt>
                <c:pt idx="10011">
                  <c:v>77.586607765635918</c:v>
                </c:pt>
                <c:pt idx="10012">
                  <c:v>77.59435790126328</c:v>
                </c:pt>
                <c:pt idx="10013">
                  <c:v>77.602108036890655</c:v>
                </c:pt>
                <c:pt idx="10014">
                  <c:v>77.609858172518031</c:v>
                </c:pt>
                <c:pt idx="10015">
                  <c:v>77.617608308145407</c:v>
                </c:pt>
                <c:pt idx="10016">
                  <c:v>77.625358443772782</c:v>
                </c:pt>
                <c:pt idx="10017">
                  <c:v>77.633108579400158</c:v>
                </c:pt>
                <c:pt idx="10018">
                  <c:v>77.640858715027534</c:v>
                </c:pt>
                <c:pt idx="10019">
                  <c:v>77.648608850654895</c:v>
                </c:pt>
                <c:pt idx="10020">
                  <c:v>77.656358986282271</c:v>
                </c:pt>
                <c:pt idx="10021">
                  <c:v>77.664109121909647</c:v>
                </c:pt>
                <c:pt idx="10022">
                  <c:v>77.671859257537022</c:v>
                </c:pt>
                <c:pt idx="10023">
                  <c:v>77.679609393164398</c:v>
                </c:pt>
                <c:pt idx="10024">
                  <c:v>77.687359528791774</c:v>
                </c:pt>
                <c:pt idx="10025">
                  <c:v>77.695109664419135</c:v>
                </c:pt>
                <c:pt idx="10026">
                  <c:v>77.702859800046511</c:v>
                </c:pt>
                <c:pt idx="10027">
                  <c:v>77.710609935673887</c:v>
                </c:pt>
                <c:pt idx="10028">
                  <c:v>77.718360071301262</c:v>
                </c:pt>
                <c:pt idx="10029">
                  <c:v>77.726110206928638</c:v>
                </c:pt>
                <c:pt idx="10030">
                  <c:v>77.733860342556014</c:v>
                </c:pt>
                <c:pt idx="10031">
                  <c:v>77.741610478183375</c:v>
                </c:pt>
                <c:pt idx="10032">
                  <c:v>77.749360613810751</c:v>
                </c:pt>
                <c:pt idx="10033">
                  <c:v>77.757110749438127</c:v>
                </c:pt>
                <c:pt idx="10034">
                  <c:v>77.764860885065502</c:v>
                </c:pt>
                <c:pt idx="10035">
                  <c:v>77.772611020692878</c:v>
                </c:pt>
                <c:pt idx="10036">
                  <c:v>77.780361156320254</c:v>
                </c:pt>
                <c:pt idx="10037">
                  <c:v>77.788111291947629</c:v>
                </c:pt>
                <c:pt idx="10038">
                  <c:v>77.795861427574991</c:v>
                </c:pt>
                <c:pt idx="10039">
                  <c:v>77.803611563202367</c:v>
                </c:pt>
                <c:pt idx="10040">
                  <c:v>77.811361698829742</c:v>
                </c:pt>
                <c:pt idx="10041">
                  <c:v>77.819111834457118</c:v>
                </c:pt>
                <c:pt idx="10042">
                  <c:v>77.826861970084494</c:v>
                </c:pt>
                <c:pt idx="10043">
                  <c:v>77.834612105711869</c:v>
                </c:pt>
                <c:pt idx="10044">
                  <c:v>77.842362241339231</c:v>
                </c:pt>
                <c:pt idx="10045">
                  <c:v>77.850112376966607</c:v>
                </c:pt>
                <c:pt idx="10046">
                  <c:v>77.857862512593982</c:v>
                </c:pt>
                <c:pt idx="10047">
                  <c:v>77.865612648221358</c:v>
                </c:pt>
                <c:pt idx="10048">
                  <c:v>77.873362783848734</c:v>
                </c:pt>
                <c:pt idx="10049">
                  <c:v>77.881112919476109</c:v>
                </c:pt>
                <c:pt idx="10050">
                  <c:v>77.888863055103485</c:v>
                </c:pt>
                <c:pt idx="10051">
                  <c:v>77.896613190730847</c:v>
                </c:pt>
                <c:pt idx="10052">
                  <c:v>77.904363326358222</c:v>
                </c:pt>
                <c:pt idx="10053">
                  <c:v>77.912113461985598</c:v>
                </c:pt>
                <c:pt idx="10054">
                  <c:v>77.919863597612974</c:v>
                </c:pt>
                <c:pt idx="10055">
                  <c:v>77.927613733240349</c:v>
                </c:pt>
                <c:pt idx="10056">
                  <c:v>77.935363868867725</c:v>
                </c:pt>
                <c:pt idx="10057">
                  <c:v>77.943114004495087</c:v>
                </c:pt>
                <c:pt idx="10058">
                  <c:v>77.950864140122462</c:v>
                </c:pt>
                <c:pt idx="10059">
                  <c:v>77.958614275749838</c:v>
                </c:pt>
                <c:pt idx="10060">
                  <c:v>77.966364411377214</c:v>
                </c:pt>
                <c:pt idx="10061">
                  <c:v>77.974114547004589</c:v>
                </c:pt>
                <c:pt idx="10062">
                  <c:v>77.981864682631965</c:v>
                </c:pt>
                <c:pt idx="10063">
                  <c:v>77.989614818259327</c:v>
                </c:pt>
                <c:pt idx="10064">
                  <c:v>77.997364953886702</c:v>
                </c:pt>
                <c:pt idx="10065">
                  <c:v>78.005115089514078</c:v>
                </c:pt>
                <c:pt idx="10066">
                  <c:v>78.012865225141454</c:v>
                </c:pt>
                <c:pt idx="10067">
                  <c:v>78.020615360768829</c:v>
                </c:pt>
                <c:pt idx="10068">
                  <c:v>78.028365496396205</c:v>
                </c:pt>
                <c:pt idx="10069">
                  <c:v>78.036115632023581</c:v>
                </c:pt>
                <c:pt idx="10070">
                  <c:v>78.043865767650942</c:v>
                </c:pt>
                <c:pt idx="10071">
                  <c:v>78.051615903278318</c:v>
                </c:pt>
                <c:pt idx="10072">
                  <c:v>78.059366038905694</c:v>
                </c:pt>
                <c:pt idx="10073">
                  <c:v>78.067116174533069</c:v>
                </c:pt>
                <c:pt idx="10074">
                  <c:v>78.074866310160445</c:v>
                </c:pt>
                <c:pt idx="10075">
                  <c:v>78.082616445787821</c:v>
                </c:pt>
                <c:pt idx="10076">
                  <c:v>78.090366581415182</c:v>
                </c:pt>
                <c:pt idx="10077">
                  <c:v>78.098116717042558</c:v>
                </c:pt>
                <c:pt idx="10078">
                  <c:v>78.105866852669934</c:v>
                </c:pt>
                <c:pt idx="10079">
                  <c:v>78.113616988297309</c:v>
                </c:pt>
                <c:pt idx="10080">
                  <c:v>78.121367123924685</c:v>
                </c:pt>
                <c:pt idx="10081">
                  <c:v>78.129117259552061</c:v>
                </c:pt>
                <c:pt idx="10082">
                  <c:v>78.136867395179436</c:v>
                </c:pt>
                <c:pt idx="10083">
                  <c:v>78.144617530806798</c:v>
                </c:pt>
                <c:pt idx="10084">
                  <c:v>78.152367666434174</c:v>
                </c:pt>
                <c:pt idx="10085">
                  <c:v>78.160117802061549</c:v>
                </c:pt>
                <c:pt idx="10086">
                  <c:v>78.167867937688925</c:v>
                </c:pt>
                <c:pt idx="10087">
                  <c:v>78.175618073316301</c:v>
                </c:pt>
                <c:pt idx="10088">
                  <c:v>78.183368208943676</c:v>
                </c:pt>
                <c:pt idx="10089">
                  <c:v>78.191118344571038</c:v>
                </c:pt>
                <c:pt idx="10090">
                  <c:v>78.198868480198414</c:v>
                </c:pt>
                <c:pt idx="10091">
                  <c:v>78.206618615825789</c:v>
                </c:pt>
                <c:pt idx="10092">
                  <c:v>78.214368751453165</c:v>
                </c:pt>
                <c:pt idx="10093">
                  <c:v>78.222118887080541</c:v>
                </c:pt>
                <c:pt idx="10094">
                  <c:v>78.229869022707916</c:v>
                </c:pt>
                <c:pt idx="10095">
                  <c:v>78.237619158335292</c:v>
                </c:pt>
                <c:pt idx="10096">
                  <c:v>78.245369293962654</c:v>
                </c:pt>
                <c:pt idx="10097">
                  <c:v>78.253119429590029</c:v>
                </c:pt>
                <c:pt idx="10098">
                  <c:v>78.260869565217405</c:v>
                </c:pt>
                <c:pt idx="10099">
                  <c:v>78.268619700844781</c:v>
                </c:pt>
                <c:pt idx="10100">
                  <c:v>78.276369836472156</c:v>
                </c:pt>
                <c:pt idx="10101">
                  <c:v>78.284119972099532</c:v>
                </c:pt>
                <c:pt idx="10102">
                  <c:v>78.291870107726893</c:v>
                </c:pt>
                <c:pt idx="10103">
                  <c:v>78.299620243354269</c:v>
                </c:pt>
                <c:pt idx="10104">
                  <c:v>78.307370378981645</c:v>
                </c:pt>
                <c:pt idx="10105">
                  <c:v>78.315120514609021</c:v>
                </c:pt>
                <c:pt idx="10106">
                  <c:v>78.322870650236396</c:v>
                </c:pt>
                <c:pt idx="10107">
                  <c:v>78.330620785863772</c:v>
                </c:pt>
                <c:pt idx="10108">
                  <c:v>78.338370921491133</c:v>
                </c:pt>
                <c:pt idx="10109">
                  <c:v>78.346121057118509</c:v>
                </c:pt>
                <c:pt idx="10110">
                  <c:v>78.353871192745885</c:v>
                </c:pt>
                <c:pt idx="10111">
                  <c:v>78.361621328373261</c:v>
                </c:pt>
                <c:pt idx="10112">
                  <c:v>78.369371464000636</c:v>
                </c:pt>
                <c:pt idx="10113">
                  <c:v>78.377121599628012</c:v>
                </c:pt>
                <c:pt idx="10114">
                  <c:v>78.384871735255388</c:v>
                </c:pt>
                <c:pt idx="10115">
                  <c:v>78.392621870882749</c:v>
                </c:pt>
                <c:pt idx="10116">
                  <c:v>78.400372006510125</c:v>
                </c:pt>
                <c:pt idx="10117">
                  <c:v>78.408122142137501</c:v>
                </c:pt>
                <c:pt idx="10118">
                  <c:v>78.415872277764876</c:v>
                </c:pt>
                <c:pt idx="10119">
                  <c:v>78.423622413392252</c:v>
                </c:pt>
                <c:pt idx="10120">
                  <c:v>78.431372549019628</c:v>
                </c:pt>
                <c:pt idx="10121">
                  <c:v>78.439122684646989</c:v>
                </c:pt>
                <c:pt idx="10122">
                  <c:v>78.446872820274365</c:v>
                </c:pt>
                <c:pt idx="10123">
                  <c:v>78.454622955901741</c:v>
                </c:pt>
                <c:pt idx="10124">
                  <c:v>78.462373091529116</c:v>
                </c:pt>
                <c:pt idx="10125">
                  <c:v>78.470123227156492</c:v>
                </c:pt>
                <c:pt idx="10126">
                  <c:v>78.477873362783868</c:v>
                </c:pt>
                <c:pt idx="10127">
                  <c:v>78.485623498411243</c:v>
                </c:pt>
                <c:pt idx="10128">
                  <c:v>78.493373634038605</c:v>
                </c:pt>
                <c:pt idx="10129">
                  <c:v>78.50112376966598</c:v>
                </c:pt>
                <c:pt idx="10130">
                  <c:v>78.508873905293356</c:v>
                </c:pt>
                <c:pt idx="10131">
                  <c:v>78.516624040920732</c:v>
                </c:pt>
                <c:pt idx="10132">
                  <c:v>78.524374176548108</c:v>
                </c:pt>
                <c:pt idx="10133">
                  <c:v>78.532124312175483</c:v>
                </c:pt>
                <c:pt idx="10134">
                  <c:v>78.539874447802845</c:v>
                </c:pt>
                <c:pt idx="10135">
                  <c:v>78.54762458343022</c:v>
                </c:pt>
                <c:pt idx="10136">
                  <c:v>78.555374719057596</c:v>
                </c:pt>
                <c:pt idx="10137">
                  <c:v>78.563124854684972</c:v>
                </c:pt>
                <c:pt idx="10138">
                  <c:v>78.570874990312348</c:v>
                </c:pt>
                <c:pt idx="10139">
                  <c:v>78.578625125939723</c:v>
                </c:pt>
                <c:pt idx="10140">
                  <c:v>78.586375261567085</c:v>
                </c:pt>
                <c:pt idx="10141">
                  <c:v>78.59412539719446</c:v>
                </c:pt>
                <c:pt idx="10142">
                  <c:v>78.601875532821836</c:v>
                </c:pt>
                <c:pt idx="10143">
                  <c:v>78.609625668449212</c:v>
                </c:pt>
                <c:pt idx="10144">
                  <c:v>78.617375804076588</c:v>
                </c:pt>
                <c:pt idx="10145">
                  <c:v>78.625125939703963</c:v>
                </c:pt>
                <c:pt idx="10146">
                  <c:v>78.632876075331339</c:v>
                </c:pt>
                <c:pt idx="10147">
                  <c:v>78.6406262109587</c:v>
                </c:pt>
                <c:pt idx="10148">
                  <c:v>78.648376346586076</c:v>
                </c:pt>
                <c:pt idx="10149">
                  <c:v>78.656126482213452</c:v>
                </c:pt>
                <c:pt idx="10150">
                  <c:v>78.663876617840828</c:v>
                </c:pt>
                <c:pt idx="10151">
                  <c:v>78.671626753468203</c:v>
                </c:pt>
                <c:pt idx="10152">
                  <c:v>78.679376889095579</c:v>
                </c:pt>
                <c:pt idx="10153">
                  <c:v>78.68712702472294</c:v>
                </c:pt>
                <c:pt idx="10154">
                  <c:v>78.694877160350316</c:v>
                </c:pt>
                <c:pt idx="10155">
                  <c:v>78.702627295977692</c:v>
                </c:pt>
                <c:pt idx="10156">
                  <c:v>78.710377431605067</c:v>
                </c:pt>
                <c:pt idx="10157">
                  <c:v>78.718127567232443</c:v>
                </c:pt>
                <c:pt idx="10158">
                  <c:v>78.725877702859819</c:v>
                </c:pt>
                <c:pt idx="10159">
                  <c:v>78.733627838487195</c:v>
                </c:pt>
                <c:pt idx="10160">
                  <c:v>78.741377974114556</c:v>
                </c:pt>
                <c:pt idx="10161">
                  <c:v>78.749128109741932</c:v>
                </c:pt>
                <c:pt idx="10162">
                  <c:v>78.756878245369307</c:v>
                </c:pt>
                <c:pt idx="10163">
                  <c:v>78.764628380996683</c:v>
                </c:pt>
                <c:pt idx="10164">
                  <c:v>78.772378516624059</c:v>
                </c:pt>
                <c:pt idx="10165">
                  <c:v>78.780128652251435</c:v>
                </c:pt>
                <c:pt idx="10166">
                  <c:v>78.787878787878796</c:v>
                </c:pt>
                <c:pt idx="10167">
                  <c:v>78.795628923506172</c:v>
                </c:pt>
                <c:pt idx="10168">
                  <c:v>78.803379059133547</c:v>
                </c:pt>
                <c:pt idx="10169">
                  <c:v>78.811129194760923</c:v>
                </c:pt>
                <c:pt idx="10170">
                  <c:v>78.818879330388299</c:v>
                </c:pt>
                <c:pt idx="10171">
                  <c:v>78.826629466015675</c:v>
                </c:pt>
                <c:pt idx="10172">
                  <c:v>78.834379601643036</c:v>
                </c:pt>
                <c:pt idx="10173">
                  <c:v>78.842129737270412</c:v>
                </c:pt>
                <c:pt idx="10174">
                  <c:v>78.849879872897787</c:v>
                </c:pt>
                <c:pt idx="10175">
                  <c:v>78.857630008525163</c:v>
                </c:pt>
                <c:pt idx="10176">
                  <c:v>78.865380144152539</c:v>
                </c:pt>
                <c:pt idx="10177">
                  <c:v>78.873130279779915</c:v>
                </c:pt>
                <c:pt idx="10178">
                  <c:v>78.88088041540729</c:v>
                </c:pt>
                <c:pt idx="10179">
                  <c:v>78.888630551034652</c:v>
                </c:pt>
                <c:pt idx="10180">
                  <c:v>78.896380686662027</c:v>
                </c:pt>
                <c:pt idx="10181">
                  <c:v>78.904130822289403</c:v>
                </c:pt>
                <c:pt idx="10182">
                  <c:v>78.911880957916779</c:v>
                </c:pt>
                <c:pt idx="10183">
                  <c:v>78.919631093544155</c:v>
                </c:pt>
                <c:pt idx="10184">
                  <c:v>78.92738122917153</c:v>
                </c:pt>
                <c:pt idx="10185">
                  <c:v>78.935131364798892</c:v>
                </c:pt>
                <c:pt idx="10186">
                  <c:v>78.942881500426267</c:v>
                </c:pt>
                <c:pt idx="10187">
                  <c:v>78.950631636053643</c:v>
                </c:pt>
                <c:pt idx="10188">
                  <c:v>78.958381771681019</c:v>
                </c:pt>
                <c:pt idx="10189">
                  <c:v>78.966131907308394</c:v>
                </c:pt>
                <c:pt idx="10190">
                  <c:v>78.97388204293577</c:v>
                </c:pt>
                <c:pt idx="10191">
                  <c:v>78.981632178563146</c:v>
                </c:pt>
                <c:pt idx="10192">
                  <c:v>78.989382314190507</c:v>
                </c:pt>
                <c:pt idx="10193">
                  <c:v>78.997132449817883</c:v>
                </c:pt>
                <c:pt idx="10194">
                  <c:v>79.004882585445259</c:v>
                </c:pt>
                <c:pt idx="10195">
                  <c:v>79.012632721072634</c:v>
                </c:pt>
                <c:pt idx="10196">
                  <c:v>79.02038285670001</c:v>
                </c:pt>
                <c:pt idx="10197">
                  <c:v>79.028132992327386</c:v>
                </c:pt>
                <c:pt idx="10198">
                  <c:v>79.035883127954747</c:v>
                </c:pt>
                <c:pt idx="10199">
                  <c:v>79.043633263582123</c:v>
                </c:pt>
                <c:pt idx="10200">
                  <c:v>79.051383399209499</c:v>
                </c:pt>
                <c:pt idx="10201">
                  <c:v>79.059133534836874</c:v>
                </c:pt>
                <c:pt idx="10202">
                  <c:v>79.06688367046425</c:v>
                </c:pt>
                <c:pt idx="10203">
                  <c:v>79.074633806091626</c:v>
                </c:pt>
                <c:pt idx="10204">
                  <c:v>79.082383941718987</c:v>
                </c:pt>
                <c:pt idx="10205">
                  <c:v>79.090134077346363</c:v>
                </c:pt>
                <c:pt idx="10206">
                  <c:v>79.097884212973739</c:v>
                </c:pt>
                <c:pt idx="10207">
                  <c:v>79.105634348601114</c:v>
                </c:pt>
                <c:pt idx="10208">
                  <c:v>79.11338448422849</c:v>
                </c:pt>
                <c:pt idx="10209">
                  <c:v>79.121134619855866</c:v>
                </c:pt>
                <c:pt idx="10210">
                  <c:v>79.128884755483242</c:v>
                </c:pt>
                <c:pt idx="10211">
                  <c:v>79.136634891110603</c:v>
                </c:pt>
                <c:pt idx="10212">
                  <c:v>79.144385026737979</c:v>
                </c:pt>
                <c:pt idx="10213">
                  <c:v>79.152135162365354</c:v>
                </c:pt>
                <c:pt idx="10214">
                  <c:v>79.15988529799273</c:v>
                </c:pt>
                <c:pt idx="10215">
                  <c:v>79.167635433620106</c:v>
                </c:pt>
                <c:pt idx="10216">
                  <c:v>79.175385569247481</c:v>
                </c:pt>
                <c:pt idx="10217">
                  <c:v>79.183135704874843</c:v>
                </c:pt>
                <c:pt idx="10218">
                  <c:v>79.190885840502219</c:v>
                </c:pt>
                <c:pt idx="10219">
                  <c:v>79.198635976129594</c:v>
                </c:pt>
                <c:pt idx="10220">
                  <c:v>79.20638611175697</c:v>
                </c:pt>
                <c:pt idx="10221">
                  <c:v>79.214136247384346</c:v>
                </c:pt>
                <c:pt idx="10222">
                  <c:v>79.221886383011721</c:v>
                </c:pt>
                <c:pt idx="10223">
                  <c:v>79.229636518639097</c:v>
                </c:pt>
                <c:pt idx="10224">
                  <c:v>79.237386654266459</c:v>
                </c:pt>
                <c:pt idx="10225">
                  <c:v>79.245136789893834</c:v>
                </c:pt>
                <c:pt idx="10226">
                  <c:v>79.25288692552121</c:v>
                </c:pt>
                <c:pt idx="10227">
                  <c:v>79.260637061148586</c:v>
                </c:pt>
                <c:pt idx="10228">
                  <c:v>79.268387196775961</c:v>
                </c:pt>
                <c:pt idx="10229">
                  <c:v>79.276137332403337</c:v>
                </c:pt>
                <c:pt idx="10230">
                  <c:v>79.283887468030699</c:v>
                </c:pt>
                <c:pt idx="10231">
                  <c:v>79.291637603658074</c:v>
                </c:pt>
                <c:pt idx="10232">
                  <c:v>79.29938773928545</c:v>
                </c:pt>
                <c:pt idx="10233">
                  <c:v>79.307137874912826</c:v>
                </c:pt>
                <c:pt idx="10234">
                  <c:v>79.314888010540201</c:v>
                </c:pt>
                <c:pt idx="10235">
                  <c:v>79.322638146167577</c:v>
                </c:pt>
                <c:pt idx="10236">
                  <c:v>79.330388281794939</c:v>
                </c:pt>
                <c:pt idx="10237">
                  <c:v>79.338138417422314</c:v>
                </c:pt>
                <c:pt idx="10238">
                  <c:v>79.34588855304969</c:v>
                </c:pt>
                <c:pt idx="10239">
                  <c:v>79.353638688677066</c:v>
                </c:pt>
                <c:pt idx="10240">
                  <c:v>79.361388824304441</c:v>
                </c:pt>
                <c:pt idx="10241">
                  <c:v>79.369138959931817</c:v>
                </c:pt>
                <c:pt idx="10242">
                  <c:v>79.376889095559193</c:v>
                </c:pt>
                <c:pt idx="10243">
                  <c:v>79.384639231186554</c:v>
                </c:pt>
                <c:pt idx="10244">
                  <c:v>79.39238936681393</c:v>
                </c:pt>
                <c:pt idx="10245">
                  <c:v>79.400139502441306</c:v>
                </c:pt>
                <c:pt idx="10246">
                  <c:v>79.407889638068681</c:v>
                </c:pt>
                <c:pt idx="10247">
                  <c:v>79.415639773696057</c:v>
                </c:pt>
                <c:pt idx="10248">
                  <c:v>79.423389909323433</c:v>
                </c:pt>
                <c:pt idx="10249">
                  <c:v>79.431140044950794</c:v>
                </c:pt>
                <c:pt idx="10250">
                  <c:v>79.43889018057817</c:v>
                </c:pt>
                <c:pt idx="10251">
                  <c:v>79.446640316205546</c:v>
                </c:pt>
                <c:pt idx="10252">
                  <c:v>79.454390451832921</c:v>
                </c:pt>
                <c:pt idx="10253">
                  <c:v>79.462140587460297</c:v>
                </c:pt>
                <c:pt idx="10254">
                  <c:v>79.469890723087673</c:v>
                </c:pt>
                <c:pt idx="10255">
                  <c:v>79.477640858715048</c:v>
                </c:pt>
                <c:pt idx="10256">
                  <c:v>79.48539099434241</c:v>
                </c:pt>
                <c:pt idx="10257">
                  <c:v>79.493141129969786</c:v>
                </c:pt>
                <c:pt idx="10258">
                  <c:v>79.500891265597161</c:v>
                </c:pt>
                <c:pt idx="10259">
                  <c:v>79.508641401224537</c:v>
                </c:pt>
                <c:pt idx="10260">
                  <c:v>79.516391536851913</c:v>
                </c:pt>
                <c:pt idx="10261">
                  <c:v>79.524141672479288</c:v>
                </c:pt>
                <c:pt idx="10262">
                  <c:v>79.53189180810665</c:v>
                </c:pt>
                <c:pt idx="10263">
                  <c:v>79.539641943734026</c:v>
                </c:pt>
                <c:pt idx="10264">
                  <c:v>79.547392079361401</c:v>
                </c:pt>
                <c:pt idx="10265">
                  <c:v>79.555142214988777</c:v>
                </c:pt>
                <c:pt idx="10266">
                  <c:v>79.562892350616153</c:v>
                </c:pt>
                <c:pt idx="10267">
                  <c:v>79.570642486243528</c:v>
                </c:pt>
                <c:pt idx="10268">
                  <c:v>79.578392621870904</c:v>
                </c:pt>
                <c:pt idx="10269">
                  <c:v>79.586142757498266</c:v>
                </c:pt>
                <c:pt idx="10270">
                  <c:v>79.593892893125641</c:v>
                </c:pt>
                <c:pt idx="10271">
                  <c:v>79.601643028753017</c:v>
                </c:pt>
                <c:pt idx="10272">
                  <c:v>79.609393164380393</c:v>
                </c:pt>
                <c:pt idx="10273">
                  <c:v>79.617143300007768</c:v>
                </c:pt>
                <c:pt idx="10274">
                  <c:v>79.624893435635144</c:v>
                </c:pt>
                <c:pt idx="10275">
                  <c:v>79.632643571262506</c:v>
                </c:pt>
                <c:pt idx="10276">
                  <c:v>79.640393706889881</c:v>
                </c:pt>
                <c:pt idx="10277">
                  <c:v>79.648143842517257</c:v>
                </c:pt>
                <c:pt idx="10278">
                  <c:v>79.655893978144633</c:v>
                </c:pt>
                <c:pt idx="10279">
                  <c:v>79.663644113772008</c:v>
                </c:pt>
                <c:pt idx="10280">
                  <c:v>79.671394249399384</c:v>
                </c:pt>
                <c:pt idx="10281">
                  <c:v>79.679144385026746</c:v>
                </c:pt>
                <c:pt idx="10282">
                  <c:v>79.686894520654121</c:v>
                </c:pt>
                <c:pt idx="10283">
                  <c:v>79.694644656281497</c:v>
                </c:pt>
                <c:pt idx="10284">
                  <c:v>79.702394791908873</c:v>
                </c:pt>
                <c:pt idx="10285">
                  <c:v>79.710144927536248</c:v>
                </c:pt>
                <c:pt idx="10286">
                  <c:v>79.717895063163624</c:v>
                </c:pt>
                <c:pt idx="10287">
                  <c:v>79.725645198791</c:v>
                </c:pt>
                <c:pt idx="10288">
                  <c:v>79.733395334418361</c:v>
                </c:pt>
                <c:pt idx="10289">
                  <c:v>79.741145470045737</c:v>
                </c:pt>
                <c:pt idx="10290">
                  <c:v>79.748895605673113</c:v>
                </c:pt>
                <c:pt idx="10291">
                  <c:v>79.756645741300488</c:v>
                </c:pt>
                <c:pt idx="10292">
                  <c:v>79.764395876927864</c:v>
                </c:pt>
                <c:pt idx="10293">
                  <c:v>79.77214601255524</c:v>
                </c:pt>
                <c:pt idx="10294">
                  <c:v>79.779896148182601</c:v>
                </c:pt>
                <c:pt idx="10295">
                  <c:v>79.787646283809977</c:v>
                </c:pt>
                <c:pt idx="10296">
                  <c:v>79.795396419437353</c:v>
                </c:pt>
                <c:pt idx="10297">
                  <c:v>79.803146555064728</c:v>
                </c:pt>
                <c:pt idx="10298">
                  <c:v>79.810896690692104</c:v>
                </c:pt>
                <c:pt idx="10299">
                  <c:v>79.81864682631948</c:v>
                </c:pt>
                <c:pt idx="10300">
                  <c:v>79.826396961946855</c:v>
                </c:pt>
                <c:pt idx="10301">
                  <c:v>79.834147097574217</c:v>
                </c:pt>
                <c:pt idx="10302">
                  <c:v>79.841897233201593</c:v>
                </c:pt>
                <c:pt idx="10303">
                  <c:v>79.849647368828968</c:v>
                </c:pt>
                <c:pt idx="10304">
                  <c:v>79.857397504456344</c:v>
                </c:pt>
                <c:pt idx="10305">
                  <c:v>79.86514764008372</c:v>
                </c:pt>
                <c:pt idx="10306">
                  <c:v>79.872897775711095</c:v>
                </c:pt>
                <c:pt idx="10307">
                  <c:v>79.880647911338457</c:v>
                </c:pt>
                <c:pt idx="10308">
                  <c:v>79.888398046965833</c:v>
                </c:pt>
                <c:pt idx="10309">
                  <c:v>79.896148182593208</c:v>
                </c:pt>
                <c:pt idx="10310">
                  <c:v>79.903898318220584</c:v>
                </c:pt>
                <c:pt idx="10311">
                  <c:v>79.91164845384796</c:v>
                </c:pt>
                <c:pt idx="10312">
                  <c:v>79.919398589475335</c:v>
                </c:pt>
                <c:pt idx="10313">
                  <c:v>79.927148725102697</c:v>
                </c:pt>
                <c:pt idx="10314">
                  <c:v>79.934898860730073</c:v>
                </c:pt>
                <c:pt idx="10315">
                  <c:v>79.942648996357448</c:v>
                </c:pt>
                <c:pt idx="10316">
                  <c:v>79.950399131984824</c:v>
                </c:pt>
                <c:pt idx="10317">
                  <c:v>79.9581492676122</c:v>
                </c:pt>
                <c:pt idx="10318">
                  <c:v>79.965899403239575</c:v>
                </c:pt>
                <c:pt idx="10319">
                  <c:v>79.973649538866951</c:v>
                </c:pt>
                <c:pt idx="10320">
                  <c:v>79.981399674494313</c:v>
                </c:pt>
                <c:pt idx="10321">
                  <c:v>79.989149810121688</c:v>
                </c:pt>
                <c:pt idx="10322">
                  <c:v>79.996899945749064</c:v>
                </c:pt>
                <c:pt idx="10323">
                  <c:v>80.00465008137644</c:v>
                </c:pt>
                <c:pt idx="10324">
                  <c:v>80.012400217003815</c:v>
                </c:pt>
                <c:pt idx="10325">
                  <c:v>80.020150352631191</c:v>
                </c:pt>
                <c:pt idx="10326">
                  <c:v>80.027900488258553</c:v>
                </c:pt>
                <c:pt idx="10327">
                  <c:v>80.035650623885928</c:v>
                </c:pt>
                <c:pt idx="10328">
                  <c:v>80.043400759513304</c:v>
                </c:pt>
                <c:pt idx="10329">
                  <c:v>80.05115089514068</c:v>
                </c:pt>
                <c:pt idx="10330">
                  <c:v>80.058901030768055</c:v>
                </c:pt>
                <c:pt idx="10331">
                  <c:v>80.066651166395431</c:v>
                </c:pt>
                <c:pt idx="10332">
                  <c:v>80.074401302022807</c:v>
                </c:pt>
                <c:pt idx="10333">
                  <c:v>80.082151437650168</c:v>
                </c:pt>
                <c:pt idx="10334">
                  <c:v>80.089901573277544</c:v>
                </c:pt>
                <c:pt idx="10335">
                  <c:v>80.09765170890492</c:v>
                </c:pt>
                <c:pt idx="10336">
                  <c:v>80.105401844532295</c:v>
                </c:pt>
                <c:pt idx="10337">
                  <c:v>80.113151980159671</c:v>
                </c:pt>
                <c:pt idx="10338">
                  <c:v>80.120902115787047</c:v>
                </c:pt>
                <c:pt idx="10339">
                  <c:v>80.128652251414408</c:v>
                </c:pt>
                <c:pt idx="10340">
                  <c:v>80.136402387041784</c:v>
                </c:pt>
                <c:pt idx="10341">
                  <c:v>80.14415252266916</c:v>
                </c:pt>
                <c:pt idx="10342">
                  <c:v>80.151902658296535</c:v>
                </c:pt>
                <c:pt idx="10343">
                  <c:v>80.159652793923911</c:v>
                </c:pt>
                <c:pt idx="10344">
                  <c:v>80.167402929551287</c:v>
                </c:pt>
                <c:pt idx="10345">
                  <c:v>80.175153065178648</c:v>
                </c:pt>
                <c:pt idx="10346">
                  <c:v>80.182903200806024</c:v>
                </c:pt>
                <c:pt idx="10347">
                  <c:v>80.1906533364334</c:v>
                </c:pt>
                <c:pt idx="10348">
                  <c:v>80.198403472060775</c:v>
                </c:pt>
                <c:pt idx="10349">
                  <c:v>80.206153607688151</c:v>
                </c:pt>
                <c:pt idx="10350">
                  <c:v>80.213903743315527</c:v>
                </c:pt>
                <c:pt idx="10351">
                  <c:v>80.221653878942902</c:v>
                </c:pt>
                <c:pt idx="10352">
                  <c:v>80.229404014570264</c:v>
                </c:pt>
                <c:pt idx="10353">
                  <c:v>80.23715415019764</c:v>
                </c:pt>
                <c:pt idx="10354">
                  <c:v>80.244904285825015</c:v>
                </c:pt>
                <c:pt idx="10355">
                  <c:v>80.252654421452391</c:v>
                </c:pt>
                <c:pt idx="10356">
                  <c:v>80.260404557079767</c:v>
                </c:pt>
                <c:pt idx="10357">
                  <c:v>80.268154692707142</c:v>
                </c:pt>
                <c:pt idx="10358">
                  <c:v>80.275904828334504</c:v>
                </c:pt>
                <c:pt idx="10359">
                  <c:v>80.28365496396188</c:v>
                </c:pt>
                <c:pt idx="10360">
                  <c:v>80.291405099589255</c:v>
                </c:pt>
                <c:pt idx="10361">
                  <c:v>80.299155235216631</c:v>
                </c:pt>
                <c:pt idx="10362">
                  <c:v>80.306905370844007</c:v>
                </c:pt>
                <c:pt idx="10363">
                  <c:v>80.314655506471382</c:v>
                </c:pt>
                <c:pt idx="10364">
                  <c:v>80.322405642098758</c:v>
                </c:pt>
                <c:pt idx="10365">
                  <c:v>80.330155777726119</c:v>
                </c:pt>
                <c:pt idx="10366">
                  <c:v>80.337905913353495</c:v>
                </c:pt>
                <c:pt idx="10367">
                  <c:v>80.345656048980871</c:v>
                </c:pt>
                <c:pt idx="10368">
                  <c:v>80.353406184608247</c:v>
                </c:pt>
                <c:pt idx="10369">
                  <c:v>80.361156320235622</c:v>
                </c:pt>
                <c:pt idx="10370">
                  <c:v>80.368906455862998</c:v>
                </c:pt>
                <c:pt idx="10371">
                  <c:v>80.376656591490359</c:v>
                </c:pt>
                <c:pt idx="10372">
                  <c:v>80.384406727117735</c:v>
                </c:pt>
                <c:pt idx="10373">
                  <c:v>80.392156862745111</c:v>
                </c:pt>
                <c:pt idx="10374">
                  <c:v>80.399906998372487</c:v>
                </c:pt>
                <c:pt idx="10375">
                  <c:v>80.407657133999862</c:v>
                </c:pt>
                <c:pt idx="10376">
                  <c:v>80.415407269627238</c:v>
                </c:pt>
                <c:pt idx="10377">
                  <c:v>80.423157405254599</c:v>
                </c:pt>
                <c:pt idx="10378">
                  <c:v>80.430907540881975</c:v>
                </c:pt>
                <c:pt idx="10379">
                  <c:v>80.438657676509351</c:v>
                </c:pt>
                <c:pt idx="10380">
                  <c:v>80.446407812136727</c:v>
                </c:pt>
                <c:pt idx="10381">
                  <c:v>80.454157947764102</c:v>
                </c:pt>
                <c:pt idx="10382">
                  <c:v>80.461908083391478</c:v>
                </c:pt>
                <c:pt idx="10383">
                  <c:v>80.469658219018854</c:v>
                </c:pt>
                <c:pt idx="10384">
                  <c:v>80.477408354646215</c:v>
                </c:pt>
                <c:pt idx="10385">
                  <c:v>80.485158490273591</c:v>
                </c:pt>
                <c:pt idx="10386">
                  <c:v>80.492908625900967</c:v>
                </c:pt>
                <c:pt idx="10387">
                  <c:v>80.500658761528342</c:v>
                </c:pt>
                <c:pt idx="10388">
                  <c:v>80.508408897155718</c:v>
                </c:pt>
                <c:pt idx="10389">
                  <c:v>80.516159032783094</c:v>
                </c:pt>
                <c:pt idx="10390">
                  <c:v>80.523909168410455</c:v>
                </c:pt>
                <c:pt idx="10391">
                  <c:v>80.531659304037831</c:v>
                </c:pt>
                <c:pt idx="10392">
                  <c:v>80.539409439665206</c:v>
                </c:pt>
                <c:pt idx="10393">
                  <c:v>80.547159575292582</c:v>
                </c:pt>
                <c:pt idx="10394">
                  <c:v>80.554909710919958</c:v>
                </c:pt>
                <c:pt idx="10395">
                  <c:v>80.562659846547334</c:v>
                </c:pt>
                <c:pt idx="10396">
                  <c:v>80.570409982174709</c:v>
                </c:pt>
                <c:pt idx="10397">
                  <c:v>80.578160117802071</c:v>
                </c:pt>
                <c:pt idx="10398">
                  <c:v>80.585910253429446</c:v>
                </c:pt>
                <c:pt idx="10399">
                  <c:v>80.593660389056822</c:v>
                </c:pt>
                <c:pt idx="10400">
                  <c:v>80.601410524684198</c:v>
                </c:pt>
                <c:pt idx="10401">
                  <c:v>80.609160660311574</c:v>
                </c:pt>
                <c:pt idx="10402">
                  <c:v>80.616910795938949</c:v>
                </c:pt>
                <c:pt idx="10403">
                  <c:v>80.624660931566311</c:v>
                </c:pt>
                <c:pt idx="10404">
                  <c:v>80.632411067193686</c:v>
                </c:pt>
                <c:pt idx="10405">
                  <c:v>80.640161202821062</c:v>
                </c:pt>
                <c:pt idx="10406">
                  <c:v>80.647911338448438</c:v>
                </c:pt>
                <c:pt idx="10407">
                  <c:v>80.655661474075814</c:v>
                </c:pt>
                <c:pt idx="10408">
                  <c:v>80.663411609703189</c:v>
                </c:pt>
                <c:pt idx="10409">
                  <c:v>80.671161745330551</c:v>
                </c:pt>
                <c:pt idx="10410">
                  <c:v>80.678911880957926</c:v>
                </c:pt>
                <c:pt idx="10411">
                  <c:v>80.686662016585302</c:v>
                </c:pt>
                <c:pt idx="10412">
                  <c:v>80.694412152212678</c:v>
                </c:pt>
                <c:pt idx="10413">
                  <c:v>80.702162287840054</c:v>
                </c:pt>
                <c:pt idx="10414">
                  <c:v>80.709912423467429</c:v>
                </c:pt>
                <c:pt idx="10415">
                  <c:v>80.717662559094805</c:v>
                </c:pt>
                <c:pt idx="10416">
                  <c:v>80.725412694722166</c:v>
                </c:pt>
                <c:pt idx="10417">
                  <c:v>80.733162830349542</c:v>
                </c:pt>
                <c:pt idx="10418">
                  <c:v>80.740912965976918</c:v>
                </c:pt>
                <c:pt idx="10419">
                  <c:v>80.748663101604294</c:v>
                </c:pt>
                <c:pt idx="10420">
                  <c:v>80.756413237231669</c:v>
                </c:pt>
                <c:pt idx="10421">
                  <c:v>80.764163372859045</c:v>
                </c:pt>
                <c:pt idx="10422">
                  <c:v>80.771913508486406</c:v>
                </c:pt>
                <c:pt idx="10423">
                  <c:v>80.779663644113782</c:v>
                </c:pt>
                <c:pt idx="10424">
                  <c:v>80.787413779741158</c:v>
                </c:pt>
                <c:pt idx="10425">
                  <c:v>80.795163915368533</c:v>
                </c:pt>
                <c:pt idx="10426">
                  <c:v>80.802914050995909</c:v>
                </c:pt>
                <c:pt idx="10427">
                  <c:v>80.810664186623285</c:v>
                </c:pt>
                <c:pt idx="10428">
                  <c:v>80.818414322250661</c:v>
                </c:pt>
                <c:pt idx="10429">
                  <c:v>80.826164457878022</c:v>
                </c:pt>
                <c:pt idx="10430">
                  <c:v>80.833914593505398</c:v>
                </c:pt>
                <c:pt idx="10431">
                  <c:v>80.841664729132773</c:v>
                </c:pt>
                <c:pt idx="10432">
                  <c:v>80.849414864760149</c:v>
                </c:pt>
                <c:pt idx="10433">
                  <c:v>80.857165000387525</c:v>
                </c:pt>
                <c:pt idx="10434">
                  <c:v>80.864915136014901</c:v>
                </c:pt>
                <c:pt idx="10435">
                  <c:v>80.872665271642262</c:v>
                </c:pt>
                <c:pt idx="10436">
                  <c:v>80.880415407269638</c:v>
                </c:pt>
                <c:pt idx="10437">
                  <c:v>80.888165542897013</c:v>
                </c:pt>
                <c:pt idx="10438">
                  <c:v>80.895915678524389</c:v>
                </c:pt>
                <c:pt idx="10439">
                  <c:v>80.903665814151765</c:v>
                </c:pt>
                <c:pt idx="10440">
                  <c:v>80.911415949779141</c:v>
                </c:pt>
                <c:pt idx="10441">
                  <c:v>80.919166085406516</c:v>
                </c:pt>
                <c:pt idx="10442">
                  <c:v>80.926916221033878</c:v>
                </c:pt>
                <c:pt idx="10443">
                  <c:v>80.934666356661253</c:v>
                </c:pt>
                <c:pt idx="10444">
                  <c:v>80.942416492288629</c:v>
                </c:pt>
                <c:pt idx="10445">
                  <c:v>80.950166627916005</c:v>
                </c:pt>
                <c:pt idx="10446">
                  <c:v>80.957916763543381</c:v>
                </c:pt>
                <c:pt idx="10447">
                  <c:v>80.965666899170756</c:v>
                </c:pt>
                <c:pt idx="10448">
                  <c:v>80.973417034798118</c:v>
                </c:pt>
                <c:pt idx="10449">
                  <c:v>80.981167170425493</c:v>
                </c:pt>
                <c:pt idx="10450">
                  <c:v>80.988917306052869</c:v>
                </c:pt>
                <c:pt idx="10451">
                  <c:v>80.996667441680245</c:v>
                </c:pt>
                <c:pt idx="10452">
                  <c:v>81.00441757730762</c:v>
                </c:pt>
                <c:pt idx="10453">
                  <c:v>81.012167712934996</c:v>
                </c:pt>
                <c:pt idx="10454">
                  <c:v>81.019917848562358</c:v>
                </c:pt>
                <c:pt idx="10455">
                  <c:v>81.027667984189733</c:v>
                </c:pt>
                <c:pt idx="10456">
                  <c:v>81.035418119817109</c:v>
                </c:pt>
                <c:pt idx="10457">
                  <c:v>81.043168255444485</c:v>
                </c:pt>
                <c:pt idx="10458">
                  <c:v>81.05091839107186</c:v>
                </c:pt>
                <c:pt idx="10459">
                  <c:v>81.058668526699236</c:v>
                </c:pt>
                <c:pt idx="10460">
                  <c:v>81.066418662326612</c:v>
                </c:pt>
                <c:pt idx="10461">
                  <c:v>81.074168797953973</c:v>
                </c:pt>
                <c:pt idx="10462">
                  <c:v>81.081918933581349</c:v>
                </c:pt>
                <c:pt idx="10463">
                  <c:v>81.089669069208725</c:v>
                </c:pt>
                <c:pt idx="10464">
                  <c:v>81.0974192048361</c:v>
                </c:pt>
                <c:pt idx="10465">
                  <c:v>81.105169340463476</c:v>
                </c:pt>
                <c:pt idx="10466">
                  <c:v>81.112919476090852</c:v>
                </c:pt>
                <c:pt idx="10467">
                  <c:v>81.120669611718213</c:v>
                </c:pt>
                <c:pt idx="10468">
                  <c:v>81.128419747345589</c:v>
                </c:pt>
                <c:pt idx="10469">
                  <c:v>81.136169882972965</c:v>
                </c:pt>
                <c:pt idx="10470">
                  <c:v>81.14392001860034</c:v>
                </c:pt>
                <c:pt idx="10471">
                  <c:v>81.151670154227716</c:v>
                </c:pt>
                <c:pt idx="10472">
                  <c:v>81.159420289855092</c:v>
                </c:pt>
                <c:pt idx="10473">
                  <c:v>81.167170425482468</c:v>
                </c:pt>
                <c:pt idx="10474">
                  <c:v>81.174920561109829</c:v>
                </c:pt>
                <c:pt idx="10475">
                  <c:v>81.182670696737205</c:v>
                </c:pt>
                <c:pt idx="10476">
                  <c:v>81.19042083236458</c:v>
                </c:pt>
                <c:pt idx="10477">
                  <c:v>81.198170967991956</c:v>
                </c:pt>
                <c:pt idx="10478">
                  <c:v>81.205921103619332</c:v>
                </c:pt>
                <c:pt idx="10479">
                  <c:v>81.213671239246708</c:v>
                </c:pt>
                <c:pt idx="10480">
                  <c:v>81.221421374874069</c:v>
                </c:pt>
                <c:pt idx="10481">
                  <c:v>81.229171510501445</c:v>
                </c:pt>
                <c:pt idx="10482">
                  <c:v>81.23692164612882</c:v>
                </c:pt>
                <c:pt idx="10483">
                  <c:v>81.244671781756196</c:v>
                </c:pt>
                <c:pt idx="10484">
                  <c:v>81.252421917383572</c:v>
                </c:pt>
                <c:pt idx="10485">
                  <c:v>81.260172053010947</c:v>
                </c:pt>
                <c:pt idx="10486">
                  <c:v>81.267922188638309</c:v>
                </c:pt>
                <c:pt idx="10487">
                  <c:v>81.275672324265685</c:v>
                </c:pt>
                <c:pt idx="10488">
                  <c:v>81.28342245989306</c:v>
                </c:pt>
                <c:pt idx="10489">
                  <c:v>81.291172595520436</c:v>
                </c:pt>
                <c:pt idx="10490">
                  <c:v>81.298922731147812</c:v>
                </c:pt>
                <c:pt idx="10491">
                  <c:v>81.306672866775187</c:v>
                </c:pt>
                <c:pt idx="10492">
                  <c:v>81.314423002402563</c:v>
                </c:pt>
                <c:pt idx="10493">
                  <c:v>81.322173138029925</c:v>
                </c:pt>
                <c:pt idx="10494">
                  <c:v>81.3299232736573</c:v>
                </c:pt>
                <c:pt idx="10495">
                  <c:v>81.337673409284676</c:v>
                </c:pt>
                <c:pt idx="10496">
                  <c:v>81.345423544912052</c:v>
                </c:pt>
                <c:pt idx="10497">
                  <c:v>81.353173680539427</c:v>
                </c:pt>
                <c:pt idx="10498">
                  <c:v>81.360923816166803</c:v>
                </c:pt>
                <c:pt idx="10499">
                  <c:v>81.368673951794165</c:v>
                </c:pt>
                <c:pt idx="10500">
                  <c:v>81.37642408742154</c:v>
                </c:pt>
                <c:pt idx="10501">
                  <c:v>81.384174223048916</c:v>
                </c:pt>
                <c:pt idx="10502">
                  <c:v>81.391924358676292</c:v>
                </c:pt>
                <c:pt idx="10503">
                  <c:v>81.399674494303667</c:v>
                </c:pt>
                <c:pt idx="10504">
                  <c:v>81.407424629931043</c:v>
                </c:pt>
                <c:pt idx="10505">
                  <c:v>81.415174765558419</c:v>
                </c:pt>
                <c:pt idx="10506">
                  <c:v>81.42292490118578</c:v>
                </c:pt>
                <c:pt idx="10507">
                  <c:v>81.430675036813156</c:v>
                </c:pt>
                <c:pt idx="10508">
                  <c:v>81.438425172440532</c:v>
                </c:pt>
                <c:pt idx="10509">
                  <c:v>81.446175308067907</c:v>
                </c:pt>
                <c:pt idx="10510">
                  <c:v>81.453925443695283</c:v>
                </c:pt>
                <c:pt idx="10511">
                  <c:v>81.461675579322659</c:v>
                </c:pt>
                <c:pt idx="10512">
                  <c:v>81.46942571495002</c:v>
                </c:pt>
                <c:pt idx="10513">
                  <c:v>81.477175850577396</c:v>
                </c:pt>
                <c:pt idx="10514">
                  <c:v>81.484925986204772</c:v>
                </c:pt>
                <c:pt idx="10515">
                  <c:v>81.492676121832147</c:v>
                </c:pt>
                <c:pt idx="10516">
                  <c:v>81.500426257459523</c:v>
                </c:pt>
                <c:pt idx="10517">
                  <c:v>81.508176393086899</c:v>
                </c:pt>
                <c:pt idx="10518">
                  <c:v>81.51592652871426</c:v>
                </c:pt>
                <c:pt idx="10519">
                  <c:v>81.523676664341636</c:v>
                </c:pt>
                <c:pt idx="10520">
                  <c:v>81.531426799969012</c:v>
                </c:pt>
                <c:pt idx="10521">
                  <c:v>81.539176935596387</c:v>
                </c:pt>
                <c:pt idx="10522">
                  <c:v>81.546927071223763</c:v>
                </c:pt>
                <c:pt idx="10523">
                  <c:v>81.554677206851139</c:v>
                </c:pt>
                <c:pt idx="10524">
                  <c:v>81.562427342478514</c:v>
                </c:pt>
                <c:pt idx="10525">
                  <c:v>81.570177478105876</c:v>
                </c:pt>
                <c:pt idx="10526">
                  <c:v>81.577927613733252</c:v>
                </c:pt>
                <c:pt idx="10527">
                  <c:v>81.585677749360627</c:v>
                </c:pt>
                <c:pt idx="10528">
                  <c:v>81.593427884988003</c:v>
                </c:pt>
                <c:pt idx="10529">
                  <c:v>81.601178020615379</c:v>
                </c:pt>
                <c:pt idx="10530">
                  <c:v>81.608928156242754</c:v>
                </c:pt>
                <c:pt idx="10531">
                  <c:v>81.616678291870116</c:v>
                </c:pt>
                <c:pt idx="10532">
                  <c:v>81.624428427497492</c:v>
                </c:pt>
                <c:pt idx="10533">
                  <c:v>81.632178563124867</c:v>
                </c:pt>
                <c:pt idx="10534">
                  <c:v>81.639928698752243</c:v>
                </c:pt>
                <c:pt idx="10535">
                  <c:v>81.647678834379619</c:v>
                </c:pt>
                <c:pt idx="10536">
                  <c:v>81.655428970006994</c:v>
                </c:pt>
                <c:pt idx="10537">
                  <c:v>81.66317910563437</c:v>
                </c:pt>
                <c:pt idx="10538">
                  <c:v>81.670929241261732</c:v>
                </c:pt>
                <c:pt idx="10539">
                  <c:v>81.678679376889107</c:v>
                </c:pt>
                <c:pt idx="10540">
                  <c:v>81.686429512516483</c:v>
                </c:pt>
                <c:pt idx="10541">
                  <c:v>81.694179648143859</c:v>
                </c:pt>
                <c:pt idx="10542">
                  <c:v>81.701929783771234</c:v>
                </c:pt>
                <c:pt idx="10543">
                  <c:v>81.70967991939861</c:v>
                </c:pt>
                <c:pt idx="10544">
                  <c:v>81.717430055025972</c:v>
                </c:pt>
                <c:pt idx="10545">
                  <c:v>81.725180190653347</c:v>
                </c:pt>
                <c:pt idx="10546">
                  <c:v>81.732930326280723</c:v>
                </c:pt>
                <c:pt idx="10547">
                  <c:v>81.740680461908099</c:v>
                </c:pt>
                <c:pt idx="10548">
                  <c:v>81.748430597535474</c:v>
                </c:pt>
                <c:pt idx="10549">
                  <c:v>81.75618073316285</c:v>
                </c:pt>
                <c:pt idx="10550">
                  <c:v>81.763930868790212</c:v>
                </c:pt>
                <c:pt idx="10551">
                  <c:v>81.771681004417587</c:v>
                </c:pt>
                <c:pt idx="10552">
                  <c:v>81.779431140044963</c:v>
                </c:pt>
                <c:pt idx="10553">
                  <c:v>81.787181275672339</c:v>
                </c:pt>
                <c:pt idx="10554">
                  <c:v>81.794931411299714</c:v>
                </c:pt>
                <c:pt idx="10555">
                  <c:v>81.80268154692709</c:v>
                </c:pt>
                <c:pt idx="10556">
                  <c:v>81.810431682554466</c:v>
                </c:pt>
                <c:pt idx="10557">
                  <c:v>81.818181818181827</c:v>
                </c:pt>
                <c:pt idx="10558">
                  <c:v>81.825931953809203</c:v>
                </c:pt>
                <c:pt idx="10559">
                  <c:v>81.833682089436579</c:v>
                </c:pt>
                <c:pt idx="10560">
                  <c:v>81.841432225063954</c:v>
                </c:pt>
                <c:pt idx="10561">
                  <c:v>81.84918236069133</c:v>
                </c:pt>
                <c:pt idx="10562">
                  <c:v>81.856932496318706</c:v>
                </c:pt>
                <c:pt idx="10563">
                  <c:v>81.864682631946067</c:v>
                </c:pt>
                <c:pt idx="10564">
                  <c:v>81.872432767573443</c:v>
                </c:pt>
                <c:pt idx="10565">
                  <c:v>81.880182903200819</c:v>
                </c:pt>
                <c:pt idx="10566">
                  <c:v>81.887933038828194</c:v>
                </c:pt>
                <c:pt idx="10567">
                  <c:v>81.89568317445557</c:v>
                </c:pt>
                <c:pt idx="10568">
                  <c:v>81.903433310082946</c:v>
                </c:pt>
                <c:pt idx="10569">
                  <c:v>81.911183445710321</c:v>
                </c:pt>
                <c:pt idx="10570">
                  <c:v>81.918933581337683</c:v>
                </c:pt>
                <c:pt idx="10571">
                  <c:v>81.926683716965059</c:v>
                </c:pt>
                <c:pt idx="10572">
                  <c:v>81.934433852592434</c:v>
                </c:pt>
                <c:pt idx="10573">
                  <c:v>81.94218398821981</c:v>
                </c:pt>
                <c:pt idx="10574">
                  <c:v>81.949934123847186</c:v>
                </c:pt>
                <c:pt idx="10575">
                  <c:v>81.957684259474561</c:v>
                </c:pt>
                <c:pt idx="10576">
                  <c:v>81.965434395101923</c:v>
                </c:pt>
                <c:pt idx="10577">
                  <c:v>81.973184530729299</c:v>
                </c:pt>
                <c:pt idx="10578">
                  <c:v>81.980934666356674</c:v>
                </c:pt>
                <c:pt idx="10579">
                  <c:v>81.98868480198405</c:v>
                </c:pt>
                <c:pt idx="10580">
                  <c:v>81.996434937611426</c:v>
                </c:pt>
                <c:pt idx="10581">
                  <c:v>82.004185073238801</c:v>
                </c:pt>
                <c:pt idx="10582">
                  <c:v>82.011935208866163</c:v>
                </c:pt>
                <c:pt idx="10583">
                  <c:v>82.019685344493539</c:v>
                </c:pt>
                <c:pt idx="10584">
                  <c:v>82.027435480120914</c:v>
                </c:pt>
                <c:pt idx="10585">
                  <c:v>82.03518561574829</c:v>
                </c:pt>
                <c:pt idx="10586">
                  <c:v>82.042935751375666</c:v>
                </c:pt>
                <c:pt idx="10587">
                  <c:v>82.050685887003041</c:v>
                </c:pt>
                <c:pt idx="10588">
                  <c:v>82.058436022630417</c:v>
                </c:pt>
                <c:pt idx="10589">
                  <c:v>82.066186158257779</c:v>
                </c:pt>
                <c:pt idx="10590">
                  <c:v>82.073936293885154</c:v>
                </c:pt>
                <c:pt idx="10591">
                  <c:v>82.08168642951253</c:v>
                </c:pt>
                <c:pt idx="10592">
                  <c:v>82.089436565139906</c:v>
                </c:pt>
                <c:pt idx="10593">
                  <c:v>82.097186700767281</c:v>
                </c:pt>
                <c:pt idx="10594">
                  <c:v>82.104936836394657</c:v>
                </c:pt>
                <c:pt idx="10595">
                  <c:v>82.112686972022018</c:v>
                </c:pt>
                <c:pt idx="10596">
                  <c:v>82.120437107649394</c:v>
                </c:pt>
                <c:pt idx="10597">
                  <c:v>82.12818724327677</c:v>
                </c:pt>
                <c:pt idx="10598">
                  <c:v>82.135937378904146</c:v>
                </c:pt>
                <c:pt idx="10599">
                  <c:v>82.143687514531521</c:v>
                </c:pt>
                <c:pt idx="10600">
                  <c:v>82.151437650158897</c:v>
                </c:pt>
                <c:pt idx="10601">
                  <c:v>82.159187785786273</c:v>
                </c:pt>
                <c:pt idx="10602">
                  <c:v>82.166937921413634</c:v>
                </c:pt>
                <c:pt idx="10603">
                  <c:v>82.17468805704101</c:v>
                </c:pt>
                <c:pt idx="10604">
                  <c:v>82.182438192668386</c:v>
                </c:pt>
                <c:pt idx="10605">
                  <c:v>82.190188328295761</c:v>
                </c:pt>
                <c:pt idx="10606">
                  <c:v>82.197938463923137</c:v>
                </c:pt>
                <c:pt idx="10607">
                  <c:v>82.205688599550513</c:v>
                </c:pt>
                <c:pt idx="10608">
                  <c:v>82.213438735177874</c:v>
                </c:pt>
                <c:pt idx="10609">
                  <c:v>82.22118887080525</c:v>
                </c:pt>
                <c:pt idx="10610">
                  <c:v>82.228939006432626</c:v>
                </c:pt>
                <c:pt idx="10611">
                  <c:v>82.236689142060001</c:v>
                </c:pt>
                <c:pt idx="10612">
                  <c:v>82.244439277687377</c:v>
                </c:pt>
                <c:pt idx="10613">
                  <c:v>82.252189413314753</c:v>
                </c:pt>
                <c:pt idx="10614">
                  <c:v>82.259939548942128</c:v>
                </c:pt>
                <c:pt idx="10615">
                  <c:v>82.26768968456949</c:v>
                </c:pt>
                <c:pt idx="10616">
                  <c:v>82.275439820196866</c:v>
                </c:pt>
                <c:pt idx="10617">
                  <c:v>82.283189955824241</c:v>
                </c:pt>
                <c:pt idx="10618">
                  <c:v>82.290940091451617</c:v>
                </c:pt>
                <c:pt idx="10619">
                  <c:v>82.298690227078993</c:v>
                </c:pt>
                <c:pt idx="10620">
                  <c:v>82.306440362706368</c:v>
                </c:pt>
                <c:pt idx="10621">
                  <c:v>82.31419049833373</c:v>
                </c:pt>
                <c:pt idx="10622">
                  <c:v>82.321940633961106</c:v>
                </c:pt>
                <c:pt idx="10623">
                  <c:v>82.329690769588481</c:v>
                </c:pt>
                <c:pt idx="10624">
                  <c:v>82.337440905215857</c:v>
                </c:pt>
                <c:pt idx="10625">
                  <c:v>82.345191040843233</c:v>
                </c:pt>
                <c:pt idx="10626">
                  <c:v>82.352941176470608</c:v>
                </c:pt>
                <c:pt idx="10627">
                  <c:v>82.36069131209797</c:v>
                </c:pt>
                <c:pt idx="10628">
                  <c:v>82.368441447725345</c:v>
                </c:pt>
                <c:pt idx="10629">
                  <c:v>82.376191583352721</c:v>
                </c:pt>
                <c:pt idx="10630">
                  <c:v>82.383941718980097</c:v>
                </c:pt>
                <c:pt idx="10631">
                  <c:v>82.391691854607473</c:v>
                </c:pt>
                <c:pt idx="10632">
                  <c:v>82.399441990234848</c:v>
                </c:pt>
                <c:pt idx="10633">
                  <c:v>82.407192125862224</c:v>
                </c:pt>
                <c:pt idx="10634">
                  <c:v>82.414942261489585</c:v>
                </c:pt>
                <c:pt idx="10635">
                  <c:v>82.422692397116961</c:v>
                </c:pt>
                <c:pt idx="10636">
                  <c:v>82.430442532744337</c:v>
                </c:pt>
                <c:pt idx="10637">
                  <c:v>82.438192668371713</c:v>
                </c:pt>
                <c:pt idx="10638">
                  <c:v>82.445942803999088</c:v>
                </c:pt>
                <c:pt idx="10639">
                  <c:v>82.453692939626464</c:v>
                </c:pt>
                <c:pt idx="10640">
                  <c:v>82.461443075253825</c:v>
                </c:pt>
                <c:pt idx="10641">
                  <c:v>82.469193210881201</c:v>
                </c:pt>
                <c:pt idx="10642">
                  <c:v>82.476943346508577</c:v>
                </c:pt>
                <c:pt idx="10643">
                  <c:v>82.484693482135953</c:v>
                </c:pt>
                <c:pt idx="10644">
                  <c:v>82.492443617763328</c:v>
                </c:pt>
                <c:pt idx="10645">
                  <c:v>82.500193753390704</c:v>
                </c:pt>
                <c:pt idx="10646">
                  <c:v>82.50794388901808</c:v>
                </c:pt>
                <c:pt idx="10647">
                  <c:v>82.515694024645441</c:v>
                </c:pt>
                <c:pt idx="10648">
                  <c:v>82.523444160272817</c:v>
                </c:pt>
                <c:pt idx="10649">
                  <c:v>82.531194295900193</c:v>
                </c:pt>
                <c:pt idx="10650">
                  <c:v>82.538944431527568</c:v>
                </c:pt>
                <c:pt idx="10651">
                  <c:v>82.546694567154944</c:v>
                </c:pt>
                <c:pt idx="10652">
                  <c:v>82.55444470278232</c:v>
                </c:pt>
                <c:pt idx="10653">
                  <c:v>82.562194838409681</c:v>
                </c:pt>
                <c:pt idx="10654">
                  <c:v>82.569944974037057</c:v>
                </c:pt>
                <c:pt idx="10655">
                  <c:v>82.577695109664432</c:v>
                </c:pt>
                <c:pt idx="10656">
                  <c:v>82.585445245291808</c:v>
                </c:pt>
                <c:pt idx="10657">
                  <c:v>82.593195380919184</c:v>
                </c:pt>
                <c:pt idx="10658">
                  <c:v>82.60094551654656</c:v>
                </c:pt>
                <c:pt idx="10659">
                  <c:v>82.608695652173921</c:v>
                </c:pt>
                <c:pt idx="10660">
                  <c:v>82.616445787801297</c:v>
                </c:pt>
                <c:pt idx="10661">
                  <c:v>82.624195923428672</c:v>
                </c:pt>
                <c:pt idx="10662">
                  <c:v>82.631946059056048</c:v>
                </c:pt>
                <c:pt idx="10663">
                  <c:v>82.639696194683424</c:v>
                </c:pt>
                <c:pt idx="10664">
                  <c:v>82.6474463303108</c:v>
                </c:pt>
                <c:pt idx="10665">
                  <c:v>82.655196465938175</c:v>
                </c:pt>
                <c:pt idx="10666">
                  <c:v>82.662946601565537</c:v>
                </c:pt>
                <c:pt idx="10667">
                  <c:v>82.670696737192912</c:v>
                </c:pt>
                <c:pt idx="10668">
                  <c:v>82.678446872820288</c:v>
                </c:pt>
                <c:pt idx="10669">
                  <c:v>82.686197008447664</c:v>
                </c:pt>
                <c:pt idx="10670">
                  <c:v>82.69394714407504</c:v>
                </c:pt>
                <c:pt idx="10671">
                  <c:v>82.701697279702415</c:v>
                </c:pt>
                <c:pt idx="10672">
                  <c:v>82.709447415329777</c:v>
                </c:pt>
                <c:pt idx="10673">
                  <c:v>82.717197550957152</c:v>
                </c:pt>
                <c:pt idx="10674">
                  <c:v>82.724947686584528</c:v>
                </c:pt>
                <c:pt idx="10675">
                  <c:v>82.732697822211904</c:v>
                </c:pt>
                <c:pt idx="10676">
                  <c:v>82.74044795783928</c:v>
                </c:pt>
                <c:pt idx="10677">
                  <c:v>82.748198093466655</c:v>
                </c:pt>
                <c:pt idx="10678">
                  <c:v>82.755948229094031</c:v>
                </c:pt>
                <c:pt idx="10679">
                  <c:v>82.763698364721392</c:v>
                </c:pt>
                <c:pt idx="10680">
                  <c:v>82.771448500348768</c:v>
                </c:pt>
                <c:pt idx="10681">
                  <c:v>82.779198635976144</c:v>
                </c:pt>
                <c:pt idx="10682">
                  <c:v>82.78694877160352</c:v>
                </c:pt>
                <c:pt idx="10683">
                  <c:v>82.794698907230895</c:v>
                </c:pt>
                <c:pt idx="10684">
                  <c:v>82.802449042858271</c:v>
                </c:pt>
                <c:pt idx="10685">
                  <c:v>82.810199178485632</c:v>
                </c:pt>
                <c:pt idx="10686">
                  <c:v>82.817949314113008</c:v>
                </c:pt>
                <c:pt idx="10687">
                  <c:v>82.825699449740384</c:v>
                </c:pt>
                <c:pt idx="10688">
                  <c:v>82.833449585367759</c:v>
                </c:pt>
                <c:pt idx="10689">
                  <c:v>82.841199720995135</c:v>
                </c:pt>
                <c:pt idx="10690">
                  <c:v>82.848949856622511</c:v>
                </c:pt>
                <c:pt idx="10691">
                  <c:v>82.856699992249872</c:v>
                </c:pt>
                <c:pt idx="10692">
                  <c:v>82.864450127877248</c:v>
                </c:pt>
                <c:pt idx="10693">
                  <c:v>82.872200263504624</c:v>
                </c:pt>
                <c:pt idx="10694">
                  <c:v>82.879950399131999</c:v>
                </c:pt>
                <c:pt idx="10695">
                  <c:v>82.887700534759375</c:v>
                </c:pt>
                <c:pt idx="10696">
                  <c:v>82.895450670386751</c:v>
                </c:pt>
                <c:pt idx="10697">
                  <c:v>82.903200806014127</c:v>
                </c:pt>
                <c:pt idx="10698">
                  <c:v>82.910950941641488</c:v>
                </c:pt>
                <c:pt idx="10699">
                  <c:v>82.918701077268864</c:v>
                </c:pt>
                <c:pt idx="10700">
                  <c:v>82.926451212896239</c:v>
                </c:pt>
                <c:pt idx="10701">
                  <c:v>82.934201348523615</c:v>
                </c:pt>
                <c:pt idx="10702">
                  <c:v>82.941951484150991</c:v>
                </c:pt>
                <c:pt idx="10703">
                  <c:v>82.949701619778367</c:v>
                </c:pt>
                <c:pt idx="10704">
                  <c:v>82.957451755405728</c:v>
                </c:pt>
                <c:pt idx="10705">
                  <c:v>82.965201891033104</c:v>
                </c:pt>
                <c:pt idx="10706">
                  <c:v>82.972952026660479</c:v>
                </c:pt>
                <c:pt idx="10707">
                  <c:v>82.980702162287855</c:v>
                </c:pt>
                <c:pt idx="10708">
                  <c:v>82.988452297915231</c:v>
                </c:pt>
                <c:pt idx="10709">
                  <c:v>82.996202433542607</c:v>
                </c:pt>
                <c:pt idx="10710">
                  <c:v>83.003952569169982</c:v>
                </c:pt>
                <c:pt idx="10711">
                  <c:v>83.011702704797344</c:v>
                </c:pt>
                <c:pt idx="10712">
                  <c:v>83.019452840424719</c:v>
                </c:pt>
                <c:pt idx="10713">
                  <c:v>83.027202976052095</c:v>
                </c:pt>
                <c:pt idx="10714">
                  <c:v>83.034953111679471</c:v>
                </c:pt>
                <c:pt idx="10715">
                  <c:v>83.042703247306846</c:v>
                </c:pt>
                <c:pt idx="10716">
                  <c:v>83.050453382934222</c:v>
                </c:pt>
                <c:pt idx="10717">
                  <c:v>83.058203518561584</c:v>
                </c:pt>
                <c:pt idx="10718">
                  <c:v>83.065953654188959</c:v>
                </c:pt>
                <c:pt idx="10719">
                  <c:v>83.073703789816335</c:v>
                </c:pt>
                <c:pt idx="10720">
                  <c:v>83.081453925443711</c:v>
                </c:pt>
                <c:pt idx="10721">
                  <c:v>83.089204061071086</c:v>
                </c:pt>
                <c:pt idx="10722">
                  <c:v>83.096954196698462</c:v>
                </c:pt>
                <c:pt idx="10723">
                  <c:v>83.104704332325824</c:v>
                </c:pt>
                <c:pt idx="10724">
                  <c:v>83.112454467953199</c:v>
                </c:pt>
                <c:pt idx="10725">
                  <c:v>83.120204603580575</c:v>
                </c:pt>
                <c:pt idx="10726">
                  <c:v>83.127954739207951</c:v>
                </c:pt>
                <c:pt idx="10727">
                  <c:v>83.135704874835326</c:v>
                </c:pt>
                <c:pt idx="10728">
                  <c:v>83.143455010462702</c:v>
                </c:pt>
                <c:pt idx="10729">
                  <c:v>83.151205146090078</c:v>
                </c:pt>
                <c:pt idx="10730">
                  <c:v>83.158955281717439</c:v>
                </c:pt>
                <c:pt idx="10731">
                  <c:v>83.166705417344815</c:v>
                </c:pt>
                <c:pt idx="10732">
                  <c:v>83.174455552972191</c:v>
                </c:pt>
                <c:pt idx="10733">
                  <c:v>83.182205688599566</c:v>
                </c:pt>
                <c:pt idx="10734">
                  <c:v>83.189955824226942</c:v>
                </c:pt>
                <c:pt idx="10735">
                  <c:v>83.197705959854318</c:v>
                </c:pt>
                <c:pt idx="10736">
                  <c:v>83.205456095481679</c:v>
                </c:pt>
                <c:pt idx="10737">
                  <c:v>83.213206231109055</c:v>
                </c:pt>
                <c:pt idx="10738">
                  <c:v>83.220956366736431</c:v>
                </c:pt>
                <c:pt idx="10739">
                  <c:v>83.228706502363806</c:v>
                </c:pt>
                <c:pt idx="10740">
                  <c:v>83.236456637991182</c:v>
                </c:pt>
                <c:pt idx="10741">
                  <c:v>83.244206773618558</c:v>
                </c:pt>
                <c:pt idx="10742">
                  <c:v>83.251956909245934</c:v>
                </c:pt>
                <c:pt idx="10743">
                  <c:v>83.259707044873295</c:v>
                </c:pt>
                <c:pt idx="10744">
                  <c:v>83.267457180500671</c:v>
                </c:pt>
                <c:pt idx="10745">
                  <c:v>83.275207316128046</c:v>
                </c:pt>
                <c:pt idx="10746">
                  <c:v>83.282957451755422</c:v>
                </c:pt>
                <c:pt idx="10747">
                  <c:v>83.290707587382798</c:v>
                </c:pt>
                <c:pt idx="10748">
                  <c:v>83.298457723010173</c:v>
                </c:pt>
                <c:pt idx="10749">
                  <c:v>83.306207858637535</c:v>
                </c:pt>
                <c:pt idx="10750">
                  <c:v>83.313957994264911</c:v>
                </c:pt>
                <c:pt idx="10751">
                  <c:v>83.321708129892286</c:v>
                </c:pt>
                <c:pt idx="10752">
                  <c:v>83.329458265519662</c:v>
                </c:pt>
                <c:pt idx="10753">
                  <c:v>83.337208401147038</c:v>
                </c:pt>
                <c:pt idx="10754">
                  <c:v>83.344958536774413</c:v>
                </c:pt>
                <c:pt idx="10755">
                  <c:v>83.352708672401789</c:v>
                </c:pt>
                <c:pt idx="10756">
                  <c:v>83.360458808029151</c:v>
                </c:pt>
                <c:pt idx="10757">
                  <c:v>83.368208943656526</c:v>
                </c:pt>
                <c:pt idx="10758">
                  <c:v>83.375959079283902</c:v>
                </c:pt>
                <c:pt idx="10759">
                  <c:v>83.383709214911278</c:v>
                </c:pt>
                <c:pt idx="10760">
                  <c:v>83.391459350538653</c:v>
                </c:pt>
                <c:pt idx="10761">
                  <c:v>83.399209486166029</c:v>
                </c:pt>
                <c:pt idx="10762">
                  <c:v>83.406959621793391</c:v>
                </c:pt>
                <c:pt idx="10763">
                  <c:v>83.414709757420766</c:v>
                </c:pt>
                <c:pt idx="10764">
                  <c:v>83.422459893048142</c:v>
                </c:pt>
                <c:pt idx="10765">
                  <c:v>83.430210028675518</c:v>
                </c:pt>
                <c:pt idx="10766">
                  <c:v>83.437960164302893</c:v>
                </c:pt>
                <c:pt idx="10767">
                  <c:v>83.445710299930269</c:v>
                </c:pt>
                <c:pt idx="10768">
                  <c:v>83.453460435557631</c:v>
                </c:pt>
                <c:pt idx="10769">
                  <c:v>83.461210571185006</c:v>
                </c:pt>
                <c:pt idx="10770">
                  <c:v>83.468960706812382</c:v>
                </c:pt>
                <c:pt idx="10771">
                  <c:v>83.476710842439758</c:v>
                </c:pt>
                <c:pt idx="10772">
                  <c:v>83.484460978067133</c:v>
                </c:pt>
                <c:pt idx="10773">
                  <c:v>83.492211113694509</c:v>
                </c:pt>
                <c:pt idx="10774">
                  <c:v>83.499961249321885</c:v>
                </c:pt>
                <c:pt idx="10775">
                  <c:v>83.507711384949246</c:v>
                </c:pt>
                <c:pt idx="10776">
                  <c:v>83.515461520576622</c:v>
                </c:pt>
                <c:pt idx="10777">
                  <c:v>83.523211656203998</c:v>
                </c:pt>
                <c:pt idx="10778">
                  <c:v>83.530961791831373</c:v>
                </c:pt>
                <c:pt idx="10779">
                  <c:v>83.538711927458749</c:v>
                </c:pt>
                <c:pt idx="10780">
                  <c:v>83.546462063086125</c:v>
                </c:pt>
                <c:pt idx="10781">
                  <c:v>83.554212198713486</c:v>
                </c:pt>
                <c:pt idx="10782">
                  <c:v>83.561962334340862</c:v>
                </c:pt>
                <c:pt idx="10783">
                  <c:v>83.569712469968238</c:v>
                </c:pt>
                <c:pt idx="10784">
                  <c:v>83.577462605595613</c:v>
                </c:pt>
                <c:pt idx="10785">
                  <c:v>83.585212741222989</c:v>
                </c:pt>
                <c:pt idx="10786">
                  <c:v>83.592962876850365</c:v>
                </c:pt>
                <c:pt idx="10787">
                  <c:v>83.60071301247774</c:v>
                </c:pt>
                <c:pt idx="10788">
                  <c:v>83.608463148105102</c:v>
                </c:pt>
                <c:pt idx="10789">
                  <c:v>83.616213283732478</c:v>
                </c:pt>
                <c:pt idx="10790">
                  <c:v>83.623963419359853</c:v>
                </c:pt>
                <c:pt idx="10791">
                  <c:v>83.631713554987229</c:v>
                </c:pt>
                <c:pt idx="10792">
                  <c:v>83.639463690614605</c:v>
                </c:pt>
                <c:pt idx="10793">
                  <c:v>83.64721382624198</c:v>
                </c:pt>
                <c:pt idx="10794">
                  <c:v>83.654963961869342</c:v>
                </c:pt>
                <c:pt idx="10795">
                  <c:v>83.662714097496718</c:v>
                </c:pt>
                <c:pt idx="10796">
                  <c:v>83.670464233124093</c:v>
                </c:pt>
                <c:pt idx="10797">
                  <c:v>83.678214368751469</c:v>
                </c:pt>
                <c:pt idx="10798">
                  <c:v>83.685964504378845</c:v>
                </c:pt>
                <c:pt idx="10799">
                  <c:v>83.69371464000622</c:v>
                </c:pt>
                <c:pt idx="10800">
                  <c:v>83.701464775633582</c:v>
                </c:pt>
                <c:pt idx="10801">
                  <c:v>83.709214911260958</c:v>
                </c:pt>
                <c:pt idx="10802">
                  <c:v>83.716965046888333</c:v>
                </c:pt>
                <c:pt idx="10803">
                  <c:v>83.724715182515709</c:v>
                </c:pt>
                <c:pt idx="10804">
                  <c:v>83.732465318143085</c:v>
                </c:pt>
                <c:pt idx="10805">
                  <c:v>83.74021545377046</c:v>
                </c:pt>
                <c:pt idx="10806">
                  <c:v>83.747965589397836</c:v>
                </c:pt>
                <c:pt idx="10807">
                  <c:v>83.755715725025198</c:v>
                </c:pt>
                <c:pt idx="10808">
                  <c:v>83.763465860652573</c:v>
                </c:pt>
                <c:pt idx="10809">
                  <c:v>83.771215996279949</c:v>
                </c:pt>
                <c:pt idx="10810">
                  <c:v>83.778966131907325</c:v>
                </c:pt>
                <c:pt idx="10811">
                  <c:v>83.7867162675347</c:v>
                </c:pt>
                <c:pt idx="10812">
                  <c:v>83.794466403162076</c:v>
                </c:pt>
                <c:pt idx="10813">
                  <c:v>83.802216538789438</c:v>
                </c:pt>
                <c:pt idx="10814">
                  <c:v>83.809966674416813</c:v>
                </c:pt>
                <c:pt idx="10815">
                  <c:v>83.817716810044189</c:v>
                </c:pt>
                <c:pt idx="10816">
                  <c:v>83.825466945671565</c:v>
                </c:pt>
                <c:pt idx="10817">
                  <c:v>83.83321708129894</c:v>
                </c:pt>
                <c:pt idx="10818">
                  <c:v>83.840967216926316</c:v>
                </c:pt>
                <c:pt idx="10819">
                  <c:v>83.848717352553692</c:v>
                </c:pt>
                <c:pt idx="10820">
                  <c:v>83.856467488181053</c:v>
                </c:pt>
                <c:pt idx="10821">
                  <c:v>83.864217623808429</c:v>
                </c:pt>
                <c:pt idx="10822">
                  <c:v>83.871967759435805</c:v>
                </c:pt>
                <c:pt idx="10823">
                  <c:v>83.87971789506318</c:v>
                </c:pt>
                <c:pt idx="10824">
                  <c:v>83.887468030690556</c:v>
                </c:pt>
                <c:pt idx="10825">
                  <c:v>83.895218166317932</c:v>
                </c:pt>
                <c:pt idx="10826">
                  <c:v>83.902968301945293</c:v>
                </c:pt>
                <c:pt idx="10827">
                  <c:v>83.910718437572669</c:v>
                </c:pt>
                <c:pt idx="10828">
                  <c:v>83.918468573200045</c:v>
                </c:pt>
                <c:pt idx="10829">
                  <c:v>83.92621870882742</c:v>
                </c:pt>
                <c:pt idx="10830">
                  <c:v>83.933968844454796</c:v>
                </c:pt>
                <c:pt idx="10831">
                  <c:v>83.941718980082172</c:v>
                </c:pt>
                <c:pt idx="10832">
                  <c:v>83.949469115709533</c:v>
                </c:pt>
                <c:pt idx="10833">
                  <c:v>83.957219251336909</c:v>
                </c:pt>
                <c:pt idx="10834">
                  <c:v>83.964969386964285</c:v>
                </c:pt>
                <c:pt idx="10835">
                  <c:v>83.97271952259166</c:v>
                </c:pt>
                <c:pt idx="10836">
                  <c:v>83.980469658219036</c:v>
                </c:pt>
                <c:pt idx="10837">
                  <c:v>83.988219793846412</c:v>
                </c:pt>
                <c:pt idx="10838">
                  <c:v>83.995969929473787</c:v>
                </c:pt>
                <c:pt idx="10839">
                  <c:v>84.003720065101149</c:v>
                </c:pt>
                <c:pt idx="10840">
                  <c:v>84.011470200728525</c:v>
                </c:pt>
                <c:pt idx="10841">
                  <c:v>84.0192203363559</c:v>
                </c:pt>
                <c:pt idx="10842">
                  <c:v>84.026970471983276</c:v>
                </c:pt>
                <c:pt idx="10843">
                  <c:v>84.034720607610652</c:v>
                </c:pt>
                <c:pt idx="10844">
                  <c:v>84.042470743238027</c:v>
                </c:pt>
                <c:pt idx="10845">
                  <c:v>84.050220878865389</c:v>
                </c:pt>
                <c:pt idx="10846">
                  <c:v>84.057971014492765</c:v>
                </c:pt>
                <c:pt idx="10847">
                  <c:v>84.06572115012014</c:v>
                </c:pt>
                <c:pt idx="10848">
                  <c:v>84.073471285747516</c:v>
                </c:pt>
                <c:pt idx="10849">
                  <c:v>84.081221421374892</c:v>
                </c:pt>
                <c:pt idx="10850">
                  <c:v>84.088971557002267</c:v>
                </c:pt>
                <c:pt idx="10851">
                  <c:v>84.096721692629643</c:v>
                </c:pt>
                <c:pt idx="10852">
                  <c:v>84.104471828257005</c:v>
                </c:pt>
                <c:pt idx="10853">
                  <c:v>84.11222196388438</c:v>
                </c:pt>
                <c:pt idx="10854">
                  <c:v>84.119972099511756</c:v>
                </c:pt>
                <c:pt idx="10855">
                  <c:v>84.127722235139132</c:v>
                </c:pt>
                <c:pt idx="10856">
                  <c:v>84.135472370766507</c:v>
                </c:pt>
                <c:pt idx="10857">
                  <c:v>84.143222506393883</c:v>
                </c:pt>
                <c:pt idx="10858">
                  <c:v>84.150972642021244</c:v>
                </c:pt>
                <c:pt idx="10859">
                  <c:v>84.15872277764862</c:v>
                </c:pt>
                <c:pt idx="10860">
                  <c:v>84.166472913275996</c:v>
                </c:pt>
                <c:pt idx="10861">
                  <c:v>84.174223048903372</c:v>
                </c:pt>
                <c:pt idx="10862">
                  <c:v>84.181973184530747</c:v>
                </c:pt>
                <c:pt idx="10863">
                  <c:v>84.189723320158123</c:v>
                </c:pt>
                <c:pt idx="10864">
                  <c:v>84.197473455785484</c:v>
                </c:pt>
                <c:pt idx="10865">
                  <c:v>84.20522359141286</c:v>
                </c:pt>
                <c:pt idx="10866">
                  <c:v>84.212973727040236</c:v>
                </c:pt>
                <c:pt idx="10867">
                  <c:v>84.220723862667612</c:v>
                </c:pt>
                <c:pt idx="10868">
                  <c:v>84.228473998294987</c:v>
                </c:pt>
                <c:pt idx="10869">
                  <c:v>84.236224133922363</c:v>
                </c:pt>
                <c:pt idx="10870">
                  <c:v>84.243974269549739</c:v>
                </c:pt>
                <c:pt idx="10871">
                  <c:v>84.2517244051771</c:v>
                </c:pt>
                <c:pt idx="10872">
                  <c:v>84.259474540804476</c:v>
                </c:pt>
                <c:pt idx="10873">
                  <c:v>84.267224676431852</c:v>
                </c:pt>
                <c:pt idx="10874">
                  <c:v>84.274974812059227</c:v>
                </c:pt>
                <c:pt idx="10875">
                  <c:v>84.282724947686603</c:v>
                </c:pt>
                <c:pt idx="10876">
                  <c:v>84.290475083313979</c:v>
                </c:pt>
                <c:pt idx="10877">
                  <c:v>84.29822521894134</c:v>
                </c:pt>
                <c:pt idx="10878">
                  <c:v>84.305975354568716</c:v>
                </c:pt>
                <c:pt idx="10879">
                  <c:v>84.313725490196092</c:v>
                </c:pt>
                <c:pt idx="10880">
                  <c:v>84.321475625823467</c:v>
                </c:pt>
                <c:pt idx="10881">
                  <c:v>84.329225761450843</c:v>
                </c:pt>
                <c:pt idx="10882">
                  <c:v>84.336975897078219</c:v>
                </c:pt>
                <c:pt idx="10883">
                  <c:v>84.344726032705594</c:v>
                </c:pt>
                <c:pt idx="10884">
                  <c:v>84.352476168332956</c:v>
                </c:pt>
                <c:pt idx="10885">
                  <c:v>84.360226303960332</c:v>
                </c:pt>
                <c:pt idx="10886">
                  <c:v>84.367976439587707</c:v>
                </c:pt>
                <c:pt idx="10887">
                  <c:v>84.375726575215083</c:v>
                </c:pt>
                <c:pt idx="10888">
                  <c:v>84.383476710842459</c:v>
                </c:pt>
                <c:pt idx="10889">
                  <c:v>84.391226846469834</c:v>
                </c:pt>
                <c:pt idx="10890">
                  <c:v>84.398976982097196</c:v>
                </c:pt>
                <c:pt idx="10891">
                  <c:v>84.406727117724571</c:v>
                </c:pt>
                <c:pt idx="10892">
                  <c:v>84.414477253351947</c:v>
                </c:pt>
                <c:pt idx="10893">
                  <c:v>84.422227388979323</c:v>
                </c:pt>
                <c:pt idx="10894">
                  <c:v>84.429977524606699</c:v>
                </c:pt>
                <c:pt idx="10895">
                  <c:v>84.437727660234074</c:v>
                </c:pt>
                <c:pt idx="10896">
                  <c:v>84.445477795861436</c:v>
                </c:pt>
                <c:pt idx="10897">
                  <c:v>84.453227931488811</c:v>
                </c:pt>
                <c:pt idx="10898">
                  <c:v>84.460978067116187</c:v>
                </c:pt>
                <c:pt idx="10899">
                  <c:v>84.468728202743563</c:v>
                </c:pt>
                <c:pt idx="10900">
                  <c:v>84.476478338370939</c:v>
                </c:pt>
                <c:pt idx="10901">
                  <c:v>84.484228473998314</c:v>
                </c:pt>
                <c:pt idx="10902">
                  <c:v>84.49197860962569</c:v>
                </c:pt>
                <c:pt idx="10903">
                  <c:v>84.499728745253051</c:v>
                </c:pt>
                <c:pt idx="10904">
                  <c:v>84.507478880880427</c:v>
                </c:pt>
                <c:pt idx="10905">
                  <c:v>84.515229016507803</c:v>
                </c:pt>
                <c:pt idx="10906">
                  <c:v>84.522979152135179</c:v>
                </c:pt>
                <c:pt idx="10907">
                  <c:v>84.530729287762554</c:v>
                </c:pt>
                <c:pt idx="10908">
                  <c:v>84.53847942338993</c:v>
                </c:pt>
                <c:pt idx="10909">
                  <c:v>84.546229559017291</c:v>
                </c:pt>
                <c:pt idx="10910">
                  <c:v>84.553979694644667</c:v>
                </c:pt>
                <c:pt idx="10911">
                  <c:v>84.561729830272043</c:v>
                </c:pt>
                <c:pt idx="10912">
                  <c:v>84.569479965899419</c:v>
                </c:pt>
                <c:pt idx="10913">
                  <c:v>84.577230101526794</c:v>
                </c:pt>
                <c:pt idx="10914">
                  <c:v>84.58498023715417</c:v>
                </c:pt>
                <c:pt idx="10915">
                  <c:v>84.592730372781546</c:v>
                </c:pt>
                <c:pt idx="10916">
                  <c:v>84.600480508408907</c:v>
                </c:pt>
                <c:pt idx="10917">
                  <c:v>84.608230644036283</c:v>
                </c:pt>
                <c:pt idx="10918">
                  <c:v>84.615980779663658</c:v>
                </c:pt>
                <c:pt idx="10919">
                  <c:v>84.623730915291034</c:v>
                </c:pt>
                <c:pt idx="10920">
                  <c:v>84.63148105091841</c:v>
                </c:pt>
                <c:pt idx="10921">
                  <c:v>84.639231186545786</c:v>
                </c:pt>
                <c:pt idx="10922">
                  <c:v>84.646981322173147</c:v>
                </c:pt>
                <c:pt idx="10923">
                  <c:v>84.654731457800523</c:v>
                </c:pt>
                <c:pt idx="10924">
                  <c:v>84.662481593427898</c:v>
                </c:pt>
                <c:pt idx="10925">
                  <c:v>84.670231729055274</c:v>
                </c:pt>
                <c:pt idx="10926">
                  <c:v>84.67798186468265</c:v>
                </c:pt>
                <c:pt idx="10927">
                  <c:v>84.685732000310026</c:v>
                </c:pt>
                <c:pt idx="10928">
                  <c:v>84.693482135937401</c:v>
                </c:pt>
                <c:pt idx="10929">
                  <c:v>84.701232271564763</c:v>
                </c:pt>
                <c:pt idx="10930">
                  <c:v>84.708982407192138</c:v>
                </c:pt>
                <c:pt idx="10931">
                  <c:v>84.716732542819514</c:v>
                </c:pt>
                <c:pt idx="10932">
                  <c:v>84.72448267844689</c:v>
                </c:pt>
                <c:pt idx="10933">
                  <c:v>84.732232814074266</c:v>
                </c:pt>
                <c:pt idx="10934">
                  <c:v>84.739982949701641</c:v>
                </c:pt>
                <c:pt idx="10935">
                  <c:v>84.747733085329003</c:v>
                </c:pt>
                <c:pt idx="10936">
                  <c:v>84.755483220956378</c:v>
                </c:pt>
                <c:pt idx="10937">
                  <c:v>84.763233356583754</c:v>
                </c:pt>
                <c:pt idx="10938">
                  <c:v>84.77098349221113</c:v>
                </c:pt>
                <c:pt idx="10939">
                  <c:v>84.778733627838506</c:v>
                </c:pt>
                <c:pt idx="10940">
                  <c:v>84.786483763465881</c:v>
                </c:pt>
                <c:pt idx="10941">
                  <c:v>84.794233899093243</c:v>
                </c:pt>
                <c:pt idx="10942">
                  <c:v>84.801984034720618</c:v>
                </c:pt>
                <c:pt idx="10943">
                  <c:v>84.809734170347994</c:v>
                </c:pt>
                <c:pt idx="10944">
                  <c:v>84.81748430597537</c:v>
                </c:pt>
                <c:pt idx="10945">
                  <c:v>84.825234441602746</c:v>
                </c:pt>
                <c:pt idx="10946">
                  <c:v>84.832984577230121</c:v>
                </c:pt>
                <c:pt idx="10947">
                  <c:v>84.840734712857497</c:v>
                </c:pt>
                <c:pt idx="10948">
                  <c:v>84.848484848484858</c:v>
                </c:pt>
                <c:pt idx="10949">
                  <c:v>84.856234984112234</c:v>
                </c:pt>
                <c:pt idx="10950">
                  <c:v>84.86398511973961</c:v>
                </c:pt>
                <c:pt idx="10951">
                  <c:v>84.871735255366985</c:v>
                </c:pt>
                <c:pt idx="10952">
                  <c:v>84.879485390994361</c:v>
                </c:pt>
                <c:pt idx="10953">
                  <c:v>84.887235526621737</c:v>
                </c:pt>
                <c:pt idx="10954">
                  <c:v>84.894985662249098</c:v>
                </c:pt>
                <c:pt idx="10955">
                  <c:v>84.902735797876474</c:v>
                </c:pt>
                <c:pt idx="10956">
                  <c:v>84.91048593350385</c:v>
                </c:pt>
                <c:pt idx="10957">
                  <c:v>84.918236069131225</c:v>
                </c:pt>
                <c:pt idx="10958">
                  <c:v>84.925986204758601</c:v>
                </c:pt>
                <c:pt idx="10959">
                  <c:v>84.933736340385977</c:v>
                </c:pt>
                <c:pt idx="10960">
                  <c:v>84.941486476013353</c:v>
                </c:pt>
                <c:pt idx="10961">
                  <c:v>84.949236611640714</c:v>
                </c:pt>
                <c:pt idx="10962">
                  <c:v>84.95698674726809</c:v>
                </c:pt>
                <c:pt idx="10963">
                  <c:v>84.964736882895465</c:v>
                </c:pt>
                <c:pt idx="10964">
                  <c:v>84.972487018522841</c:v>
                </c:pt>
                <c:pt idx="10965">
                  <c:v>84.980237154150217</c:v>
                </c:pt>
                <c:pt idx="10966">
                  <c:v>84.987987289777593</c:v>
                </c:pt>
                <c:pt idx="10967">
                  <c:v>84.995737425404954</c:v>
                </c:pt>
                <c:pt idx="10968">
                  <c:v>85.00348756103233</c:v>
                </c:pt>
                <c:pt idx="10969">
                  <c:v>85.011237696659705</c:v>
                </c:pt>
                <c:pt idx="10970">
                  <c:v>85.018987832287081</c:v>
                </c:pt>
                <c:pt idx="10971">
                  <c:v>85.026737967914457</c:v>
                </c:pt>
                <c:pt idx="10972">
                  <c:v>85.034488103541833</c:v>
                </c:pt>
                <c:pt idx="10973">
                  <c:v>85.042238239169194</c:v>
                </c:pt>
                <c:pt idx="10974">
                  <c:v>85.04998837479657</c:v>
                </c:pt>
                <c:pt idx="10975">
                  <c:v>85.057738510423945</c:v>
                </c:pt>
                <c:pt idx="10976">
                  <c:v>85.065488646051321</c:v>
                </c:pt>
                <c:pt idx="10977">
                  <c:v>85.073238781678697</c:v>
                </c:pt>
                <c:pt idx="10978">
                  <c:v>85.080988917306072</c:v>
                </c:pt>
                <c:pt idx="10979">
                  <c:v>85.088739052933448</c:v>
                </c:pt>
                <c:pt idx="10980">
                  <c:v>85.09648918856081</c:v>
                </c:pt>
                <c:pt idx="10981">
                  <c:v>85.104239324188185</c:v>
                </c:pt>
                <c:pt idx="10982">
                  <c:v>85.111989459815561</c:v>
                </c:pt>
                <c:pt idx="10983">
                  <c:v>85.119739595442937</c:v>
                </c:pt>
                <c:pt idx="10984">
                  <c:v>85.127489731070312</c:v>
                </c:pt>
                <c:pt idx="10985">
                  <c:v>85.135239866697688</c:v>
                </c:pt>
                <c:pt idx="10986">
                  <c:v>85.14299000232505</c:v>
                </c:pt>
                <c:pt idx="10987">
                  <c:v>85.150740137952425</c:v>
                </c:pt>
                <c:pt idx="10988">
                  <c:v>85.158490273579801</c:v>
                </c:pt>
                <c:pt idx="10989">
                  <c:v>85.166240409207177</c:v>
                </c:pt>
                <c:pt idx="10990">
                  <c:v>85.173990544834552</c:v>
                </c:pt>
                <c:pt idx="10991">
                  <c:v>85.181740680461928</c:v>
                </c:pt>
                <c:pt idx="10992">
                  <c:v>85.189490816089304</c:v>
                </c:pt>
                <c:pt idx="10993">
                  <c:v>85.197240951716665</c:v>
                </c:pt>
                <c:pt idx="10994">
                  <c:v>85.204991087344041</c:v>
                </c:pt>
                <c:pt idx="10995">
                  <c:v>85.212741222971417</c:v>
                </c:pt>
                <c:pt idx="10996">
                  <c:v>85.220491358598792</c:v>
                </c:pt>
                <c:pt idx="10997">
                  <c:v>85.228241494226168</c:v>
                </c:pt>
                <c:pt idx="10998">
                  <c:v>85.235991629853544</c:v>
                </c:pt>
                <c:pt idx="10999">
                  <c:v>85.243741765480905</c:v>
                </c:pt>
                <c:pt idx="11000">
                  <c:v>85.251491901108281</c:v>
                </c:pt>
                <c:pt idx="11001">
                  <c:v>85.259242036735657</c:v>
                </c:pt>
                <c:pt idx="11002">
                  <c:v>85.266992172363032</c:v>
                </c:pt>
                <c:pt idx="11003">
                  <c:v>85.274742307990408</c:v>
                </c:pt>
                <c:pt idx="11004">
                  <c:v>85.282492443617784</c:v>
                </c:pt>
                <c:pt idx="11005">
                  <c:v>85.290242579245145</c:v>
                </c:pt>
                <c:pt idx="11006">
                  <c:v>85.297992714872521</c:v>
                </c:pt>
                <c:pt idx="11007">
                  <c:v>85.305742850499897</c:v>
                </c:pt>
                <c:pt idx="11008">
                  <c:v>85.313492986127272</c:v>
                </c:pt>
                <c:pt idx="11009">
                  <c:v>85.321243121754648</c:v>
                </c:pt>
                <c:pt idx="11010">
                  <c:v>85.328993257382024</c:v>
                </c:pt>
                <c:pt idx="11011">
                  <c:v>85.336743393009399</c:v>
                </c:pt>
                <c:pt idx="11012">
                  <c:v>85.344493528636761</c:v>
                </c:pt>
                <c:pt idx="11013">
                  <c:v>85.352243664264137</c:v>
                </c:pt>
                <c:pt idx="11014">
                  <c:v>85.359993799891512</c:v>
                </c:pt>
                <c:pt idx="11015">
                  <c:v>85.367743935518888</c:v>
                </c:pt>
                <c:pt idx="11016">
                  <c:v>85.375494071146264</c:v>
                </c:pt>
                <c:pt idx="11017">
                  <c:v>85.383244206773639</c:v>
                </c:pt>
                <c:pt idx="11018">
                  <c:v>85.390994342401001</c:v>
                </c:pt>
                <c:pt idx="11019">
                  <c:v>85.398744478028377</c:v>
                </c:pt>
                <c:pt idx="11020">
                  <c:v>85.406494613655752</c:v>
                </c:pt>
                <c:pt idx="11021">
                  <c:v>85.414244749283128</c:v>
                </c:pt>
                <c:pt idx="11022">
                  <c:v>85.421994884910504</c:v>
                </c:pt>
                <c:pt idx="11023">
                  <c:v>85.429745020537879</c:v>
                </c:pt>
                <c:pt idx="11024">
                  <c:v>85.437495156165255</c:v>
                </c:pt>
                <c:pt idx="11025">
                  <c:v>85.445245291792617</c:v>
                </c:pt>
                <c:pt idx="11026">
                  <c:v>85.452995427419992</c:v>
                </c:pt>
                <c:pt idx="11027">
                  <c:v>85.460745563047368</c:v>
                </c:pt>
                <c:pt idx="11028">
                  <c:v>85.468495698674744</c:v>
                </c:pt>
                <c:pt idx="11029">
                  <c:v>85.476245834302119</c:v>
                </c:pt>
                <c:pt idx="11030">
                  <c:v>85.483995969929495</c:v>
                </c:pt>
                <c:pt idx="11031">
                  <c:v>85.491746105556857</c:v>
                </c:pt>
                <c:pt idx="11032">
                  <c:v>85.499496241184232</c:v>
                </c:pt>
                <c:pt idx="11033">
                  <c:v>85.507246376811608</c:v>
                </c:pt>
                <c:pt idx="11034">
                  <c:v>85.514996512438984</c:v>
                </c:pt>
                <c:pt idx="11035">
                  <c:v>85.522746648066359</c:v>
                </c:pt>
                <c:pt idx="11036">
                  <c:v>85.530496783693735</c:v>
                </c:pt>
                <c:pt idx="11037">
                  <c:v>85.538246919321097</c:v>
                </c:pt>
                <c:pt idx="11038">
                  <c:v>85.545997054948472</c:v>
                </c:pt>
                <c:pt idx="11039">
                  <c:v>85.553747190575848</c:v>
                </c:pt>
                <c:pt idx="11040">
                  <c:v>85.561497326203224</c:v>
                </c:pt>
                <c:pt idx="11041">
                  <c:v>85.569247461830599</c:v>
                </c:pt>
                <c:pt idx="11042">
                  <c:v>85.576997597457975</c:v>
                </c:pt>
                <c:pt idx="11043">
                  <c:v>85.584747733085351</c:v>
                </c:pt>
                <c:pt idx="11044">
                  <c:v>85.592497868712712</c:v>
                </c:pt>
                <c:pt idx="11045">
                  <c:v>85.600248004340088</c:v>
                </c:pt>
                <c:pt idx="11046">
                  <c:v>85.607998139967464</c:v>
                </c:pt>
                <c:pt idx="11047">
                  <c:v>85.615748275594839</c:v>
                </c:pt>
                <c:pt idx="11048">
                  <c:v>85.623498411222215</c:v>
                </c:pt>
                <c:pt idx="11049">
                  <c:v>85.631248546849591</c:v>
                </c:pt>
                <c:pt idx="11050">
                  <c:v>85.638998682476952</c:v>
                </c:pt>
                <c:pt idx="11051">
                  <c:v>85.646748818104328</c:v>
                </c:pt>
                <c:pt idx="11052">
                  <c:v>85.654498953731704</c:v>
                </c:pt>
                <c:pt idx="11053">
                  <c:v>85.662249089359079</c:v>
                </c:pt>
                <c:pt idx="11054">
                  <c:v>85.669999224986455</c:v>
                </c:pt>
                <c:pt idx="11055">
                  <c:v>85.677749360613831</c:v>
                </c:pt>
                <c:pt idx="11056">
                  <c:v>85.685499496241206</c:v>
                </c:pt>
                <c:pt idx="11057">
                  <c:v>85.693249631868568</c:v>
                </c:pt>
                <c:pt idx="11058">
                  <c:v>85.700999767495944</c:v>
                </c:pt>
                <c:pt idx="11059">
                  <c:v>85.708749903123319</c:v>
                </c:pt>
                <c:pt idx="11060">
                  <c:v>85.716500038750695</c:v>
                </c:pt>
                <c:pt idx="11061">
                  <c:v>85.724250174378071</c:v>
                </c:pt>
                <c:pt idx="11062">
                  <c:v>85.732000310005446</c:v>
                </c:pt>
                <c:pt idx="11063">
                  <c:v>85.739750445632808</c:v>
                </c:pt>
                <c:pt idx="11064">
                  <c:v>85.747500581260184</c:v>
                </c:pt>
                <c:pt idx="11065">
                  <c:v>85.755250716887559</c:v>
                </c:pt>
                <c:pt idx="11066">
                  <c:v>85.763000852514935</c:v>
                </c:pt>
                <c:pt idx="11067">
                  <c:v>85.770750988142311</c:v>
                </c:pt>
                <c:pt idx="11068">
                  <c:v>85.778501123769686</c:v>
                </c:pt>
                <c:pt idx="11069">
                  <c:v>85.786251259397048</c:v>
                </c:pt>
                <c:pt idx="11070">
                  <c:v>85.794001395024424</c:v>
                </c:pt>
                <c:pt idx="11071">
                  <c:v>85.801751530651799</c:v>
                </c:pt>
                <c:pt idx="11072">
                  <c:v>85.809501666279175</c:v>
                </c:pt>
                <c:pt idx="11073">
                  <c:v>85.817251801906551</c:v>
                </c:pt>
                <c:pt idx="11074">
                  <c:v>85.825001937533926</c:v>
                </c:pt>
                <c:pt idx="11075">
                  <c:v>85.832752073161302</c:v>
                </c:pt>
                <c:pt idx="11076">
                  <c:v>85.840502208788664</c:v>
                </c:pt>
                <c:pt idx="11077">
                  <c:v>85.848252344416039</c:v>
                </c:pt>
                <c:pt idx="11078">
                  <c:v>85.856002480043415</c:v>
                </c:pt>
                <c:pt idx="11079">
                  <c:v>85.863752615670791</c:v>
                </c:pt>
                <c:pt idx="11080">
                  <c:v>85.871502751298166</c:v>
                </c:pt>
                <c:pt idx="11081">
                  <c:v>85.879252886925542</c:v>
                </c:pt>
                <c:pt idx="11082">
                  <c:v>85.887003022552904</c:v>
                </c:pt>
                <c:pt idx="11083">
                  <c:v>85.894753158180279</c:v>
                </c:pt>
                <c:pt idx="11084">
                  <c:v>85.902503293807655</c:v>
                </c:pt>
                <c:pt idx="11085">
                  <c:v>85.910253429435031</c:v>
                </c:pt>
                <c:pt idx="11086">
                  <c:v>85.918003565062406</c:v>
                </c:pt>
                <c:pt idx="11087">
                  <c:v>85.925753700689782</c:v>
                </c:pt>
                <c:pt idx="11088">
                  <c:v>85.933503836317158</c:v>
                </c:pt>
                <c:pt idx="11089">
                  <c:v>85.941253971944519</c:v>
                </c:pt>
                <c:pt idx="11090">
                  <c:v>85.949004107571895</c:v>
                </c:pt>
                <c:pt idx="11091">
                  <c:v>85.956754243199271</c:v>
                </c:pt>
                <c:pt idx="11092">
                  <c:v>85.964504378826646</c:v>
                </c:pt>
                <c:pt idx="11093">
                  <c:v>85.972254514454022</c:v>
                </c:pt>
                <c:pt idx="11094">
                  <c:v>85.980004650081398</c:v>
                </c:pt>
                <c:pt idx="11095">
                  <c:v>85.987754785708759</c:v>
                </c:pt>
                <c:pt idx="11096">
                  <c:v>85.995504921336135</c:v>
                </c:pt>
                <c:pt idx="11097">
                  <c:v>86.003255056963511</c:v>
                </c:pt>
                <c:pt idx="11098">
                  <c:v>86.011005192590886</c:v>
                </c:pt>
                <c:pt idx="11099">
                  <c:v>86.018755328218262</c:v>
                </c:pt>
                <c:pt idx="11100">
                  <c:v>86.026505463845638</c:v>
                </c:pt>
                <c:pt idx="11101">
                  <c:v>86.034255599473013</c:v>
                </c:pt>
                <c:pt idx="11102">
                  <c:v>86.042005735100375</c:v>
                </c:pt>
                <c:pt idx="11103">
                  <c:v>86.049755870727751</c:v>
                </c:pt>
                <c:pt idx="11104">
                  <c:v>86.057506006355126</c:v>
                </c:pt>
                <c:pt idx="11105">
                  <c:v>86.065256141982502</c:v>
                </c:pt>
                <c:pt idx="11106">
                  <c:v>86.073006277609878</c:v>
                </c:pt>
                <c:pt idx="11107">
                  <c:v>86.080756413237253</c:v>
                </c:pt>
                <c:pt idx="11108">
                  <c:v>86.088506548864615</c:v>
                </c:pt>
                <c:pt idx="11109">
                  <c:v>86.096256684491991</c:v>
                </c:pt>
                <c:pt idx="11110">
                  <c:v>86.104006820119366</c:v>
                </c:pt>
                <c:pt idx="11111">
                  <c:v>86.111756955746742</c:v>
                </c:pt>
                <c:pt idx="11112">
                  <c:v>86.119507091374118</c:v>
                </c:pt>
                <c:pt idx="11113">
                  <c:v>86.127257227001493</c:v>
                </c:pt>
                <c:pt idx="11114">
                  <c:v>86.135007362628855</c:v>
                </c:pt>
                <c:pt idx="11115">
                  <c:v>86.142757498256231</c:v>
                </c:pt>
                <c:pt idx="11116">
                  <c:v>86.150507633883606</c:v>
                </c:pt>
                <c:pt idx="11117">
                  <c:v>86.158257769510982</c:v>
                </c:pt>
                <c:pt idx="11118">
                  <c:v>86.166007905138358</c:v>
                </c:pt>
                <c:pt idx="11119">
                  <c:v>86.173758040765733</c:v>
                </c:pt>
                <c:pt idx="11120">
                  <c:v>86.181508176393109</c:v>
                </c:pt>
                <c:pt idx="11121">
                  <c:v>86.18925831202047</c:v>
                </c:pt>
                <c:pt idx="11122">
                  <c:v>86.197008447647846</c:v>
                </c:pt>
                <c:pt idx="11123">
                  <c:v>86.204758583275222</c:v>
                </c:pt>
                <c:pt idx="11124">
                  <c:v>86.212508718902598</c:v>
                </c:pt>
                <c:pt idx="11125">
                  <c:v>86.220258854529973</c:v>
                </c:pt>
                <c:pt idx="11126">
                  <c:v>86.228008990157349</c:v>
                </c:pt>
                <c:pt idx="11127">
                  <c:v>86.23575912578471</c:v>
                </c:pt>
                <c:pt idx="11128">
                  <c:v>86.243509261412086</c:v>
                </c:pt>
                <c:pt idx="11129">
                  <c:v>86.251259397039462</c:v>
                </c:pt>
                <c:pt idx="11130">
                  <c:v>86.259009532666838</c:v>
                </c:pt>
                <c:pt idx="11131">
                  <c:v>86.266759668294213</c:v>
                </c:pt>
                <c:pt idx="11132">
                  <c:v>86.274509803921589</c:v>
                </c:pt>
                <c:pt idx="11133">
                  <c:v>86.282259939548965</c:v>
                </c:pt>
                <c:pt idx="11134">
                  <c:v>86.290010075176326</c:v>
                </c:pt>
                <c:pt idx="11135">
                  <c:v>86.297760210803702</c:v>
                </c:pt>
                <c:pt idx="11136">
                  <c:v>86.305510346431078</c:v>
                </c:pt>
                <c:pt idx="11137">
                  <c:v>86.313260482058453</c:v>
                </c:pt>
                <c:pt idx="11138">
                  <c:v>86.321010617685829</c:v>
                </c:pt>
                <c:pt idx="11139">
                  <c:v>86.328760753313205</c:v>
                </c:pt>
                <c:pt idx="11140">
                  <c:v>86.336510888940566</c:v>
                </c:pt>
                <c:pt idx="11141">
                  <c:v>86.344261024567942</c:v>
                </c:pt>
                <c:pt idx="11142">
                  <c:v>86.352011160195318</c:v>
                </c:pt>
                <c:pt idx="11143">
                  <c:v>86.359761295822693</c:v>
                </c:pt>
                <c:pt idx="11144">
                  <c:v>86.367511431450069</c:v>
                </c:pt>
                <c:pt idx="11145">
                  <c:v>86.375261567077445</c:v>
                </c:pt>
                <c:pt idx="11146">
                  <c:v>86.383011702704806</c:v>
                </c:pt>
                <c:pt idx="11147">
                  <c:v>86.390761838332182</c:v>
                </c:pt>
                <c:pt idx="11148">
                  <c:v>86.398511973959558</c:v>
                </c:pt>
                <c:pt idx="11149">
                  <c:v>86.406262109586933</c:v>
                </c:pt>
                <c:pt idx="11150">
                  <c:v>86.414012245214309</c:v>
                </c:pt>
                <c:pt idx="11151">
                  <c:v>86.421762380841685</c:v>
                </c:pt>
                <c:pt idx="11152">
                  <c:v>86.42951251646906</c:v>
                </c:pt>
                <c:pt idx="11153">
                  <c:v>86.437262652096422</c:v>
                </c:pt>
                <c:pt idx="11154">
                  <c:v>86.445012787723797</c:v>
                </c:pt>
                <c:pt idx="11155">
                  <c:v>86.452762923351173</c:v>
                </c:pt>
                <c:pt idx="11156">
                  <c:v>86.460513058978549</c:v>
                </c:pt>
                <c:pt idx="11157">
                  <c:v>86.468263194605925</c:v>
                </c:pt>
                <c:pt idx="11158">
                  <c:v>86.4760133302333</c:v>
                </c:pt>
                <c:pt idx="11159">
                  <c:v>86.483763465860662</c:v>
                </c:pt>
                <c:pt idx="11160">
                  <c:v>86.491513601488037</c:v>
                </c:pt>
                <c:pt idx="11161">
                  <c:v>86.499263737115413</c:v>
                </c:pt>
                <c:pt idx="11162">
                  <c:v>86.507013872742789</c:v>
                </c:pt>
                <c:pt idx="11163">
                  <c:v>86.514764008370165</c:v>
                </c:pt>
                <c:pt idx="11164">
                  <c:v>86.52251414399754</c:v>
                </c:pt>
                <c:pt idx="11165">
                  <c:v>86.530264279624916</c:v>
                </c:pt>
                <c:pt idx="11166">
                  <c:v>86.538014415252277</c:v>
                </c:pt>
                <c:pt idx="11167">
                  <c:v>86.545764550879653</c:v>
                </c:pt>
                <c:pt idx="11168">
                  <c:v>86.553514686507029</c:v>
                </c:pt>
                <c:pt idx="11169">
                  <c:v>86.561264822134405</c:v>
                </c:pt>
                <c:pt idx="11170">
                  <c:v>86.56901495776178</c:v>
                </c:pt>
                <c:pt idx="11171">
                  <c:v>86.576765093389156</c:v>
                </c:pt>
                <c:pt idx="11172">
                  <c:v>86.584515229016517</c:v>
                </c:pt>
                <c:pt idx="11173">
                  <c:v>86.592265364643893</c:v>
                </c:pt>
                <c:pt idx="11174">
                  <c:v>86.600015500271269</c:v>
                </c:pt>
                <c:pt idx="11175">
                  <c:v>86.607765635898645</c:v>
                </c:pt>
                <c:pt idx="11176">
                  <c:v>86.61551577152602</c:v>
                </c:pt>
                <c:pt idx="11177">
                  <c:v>86.623265907153396</c:v>
                </c:pt>
                <c:pt idx="11178">
                  <c:v>86.631016042780757</c:v>
                </c:pt>
                <c:pt idx="11179">
                  <c:v>86.638766178408133</c:v>
                </c:pt>
                <c:pt idx="11180">
                  <c:v>86.646516314035509</c:v>
                </c:pt>
                <c:pt idx="11181">
                  <c:v>86.654266449662884</c:v>
                </c:pt>
                <c:pt idx="11182">
                  <c:v>86.66201658529026</c:v>
                </c:pt>
                <c:pt idx="11183">
                  <c:v>86.669766720917636</c:v>
                </c:pt>
                <c:pt idx="11184">
                  <c:v>86.677516856545012</c:v>
                </c:pt>
                <c:pt idx="11185">
                  <c:v>86.685266992172373</c:v>
                </c:pt>
                <c:pt idx="11186">
                  <c:v>86.693017127799749</c:v>
                </c:pt>
                <c:pt idx="11187">
                  <c:v>86.700767263427124</c:v>
                </c:pt>
                <c:pt idx="11188">
                  <c:v>86.7085173990545</c:v>
                </c:pt>
                <c:pt idx="11189">
                  <c:v>86.716267534681876</c:v>
                </c:pt>
                <c:pt idx="11190">
                  <c:v>86.724017670309252</c:v>
                </c:pt>
                <c:pt idx="11191">
                  <c:v>86.731767805936613</c:v>
                </c:pt>
                <c:pt idx="11192">
                  <c:v>86.739517941563989</c:v>
                </c:pt>
                <c:pt idx="11193">
                  <c:v>86.747268077191364</c:v>
                </c:pt>
                <c:pt idx="11194">
                  <c:v>86.75501821281874</c:v>
                </c:pt>
                <c:pt idx="11195">
                  <c:v>86.762768348446116</c:v>
                </c:pt>
                <c:pt idx="11196">
                  <c:v>86.770518484073492</c:v>
                </c:pt>
                <c:pt idx="11197">
                  <c:v>86.778268619700867</c:v>
                </c:pt>
                <c:pt idx="11198">
                  <c:v>86.786018755328229</c:v>
                </c:pt>
                <c:pt idx="11199">
                  <c:v>86.793768890955604</c:v>
                </c:pt>
                <c:pt idx="11200">
                  <c:v>86.80151902658298</c:v>
                </c:pt>
                <c:pt idx="11201">
                  <c:v>86.809269162210356</c:v>
                </c:pt>
                <c:pt idx="11202">
                  <c:v>86.817019297837732</c:v>
                </c:pt>
                <c:pt idx="11203">
                  <c:v>86.824769433465107</c:v>
                </c:pt>
                <c:pt idx="11204">
                  <c:v>86.832519569092469</c:v>
                </c:pt>
                <c:pt idx="11205">
                  <c:v>86.840269704719844</c:v>
                </c:pt>
                <c:pt idx="11206">
                  <c:v>86.84801984034722</c:v>
                </c:pt>
                <c:pt idx="11207">
                  <c:v>86.855769975974596</c:v>
                </c:pt>
                <c:pt idx="11208">
                  <c:v>86.863520111601972</c:v>
                </c:pt>
                <c:pt idx="11209">
                  <c:v>86.871270247229347</c:v>
                </c:pt>
                <c:pt idx="11210">
                  <c:v>86.879020382856709</c:v>
                </c:pt>
                <c:pt idx="11211">
                  <c:v>86.886770518484084</c:v>
                </c:pt>
                <c:pt idx="11212">
                  <c:v>86.89452065411146</c:v>
                </c:pt>
                <c:pt idx="11213">
                  <c:v>86.902270789738836</c:v>
                </c:pt>
                <c:pt idx="11214">
                  <c:v>86.910020925366211</c:v>
                </c:pt>
                <c:pt idx="11215">
                  <c:v>86.917771060993587</c:v>
                </c:pt>
                <c:pt idx="11216">
                  <c:v>86.925521196620963</c:v>
                </c:pt>
                <c:pt idx="11217">
                  <c:v>86.933271332248324</c:v>
                </c:pt>
                <c:pt idx="11218">
                  <c:v>86.9410214678757</c:v>
                </c:pt>
                <c:pt idx="11219">
                  <c:v>86.948771603503076</c:v>
                </c:pt>
                <c:pt idx="11220">
                  <c:v>86.956521739130451</c:v>
                </c:pt>
                <c:pt idx="11221">
                  <c:v>86.964271874757827</c:v>
                </c:pt>
                <c:pt idx="11222">
                  <c:v>86.972022010385203</c:v>
                </c:pt>
                <c:pt idx="11223">
                  <c:v>86.979772146012564</c:v>
                </c:pt>
                <c:pt idx="11224">
                  <c:v>86.98752228163994</c:v>
                </c:pt>
                <c:pt idx="11225">
                  <c:v>86.995272417267316</c:v>
                </c:pt>
                <c:pt idx="11226">
                  <c:v>87.003022552894691</c:v>
                </c:pt>
                <c:pt idx="11227">
                  <c:v>87.010772688522067</c:v>
                </c:pt>
                <c:pt idx="11228">
                  <c:v>87.018522824149443</c:v>
                </c:pt>
                <c:pt idx="11229">
                  <c:v>87.026272959776819</c:v>
                </c:pt>
                <c:pt idx="11230">
                  <c:v>87.03402309540418</c:v>
                </c:pt>
                <c:pt idx="11231">
                  <c:v>87.041773231031556</c:v>
                </c:pt>
                <c:pt idx="11232">
                  <c:v>87.049523366658931</c:v>
                </c:pt>
                <c:pt idx="11233">
                  <c:v>87.057273502286307</c:v>
                </c:pt>
                <c:pt idx="11234">
                  <c:v>87.065023637913683</c:v>
                </c:pt>
                <c:pt idx="11235">
                  <c:v>87.072773773541059</c:v>
                </c:pt>
                <c:pt idx="11236">
                  <c:v>87.08052390916842</c:v>
                </c:pt>
                <c:pt idx="11237">
                  <c:v>87.088274044795796</c:v>
                </c:pt>
                <c:pt idx="11238">
                  <c:v>87.096024180423171</c:v>
                </c:pt>
                <c:pt idx="11239">
                  <c:v>87.103774316050547</c:v>
                </c:pt>
                <c:pt idx="11240">
                  <c:v>87.111524451677923</c:v>
                </c:pt>
                <c:pt idx="11241">
                  <c:v>87.119274587305298</c:v>
                </c:pt>
                <c:pt idx="11242">
                  <c:v>87.12702472293266</c:v>
                </c:pt>
                <c:pt idx="11243">
                  <c:v>87.134774858560036</c:v>
                </c:pt>
                <c:pt idx="11244">
                  <c:v>87.142524994187411</c:v>
                </c:pt>
                <c:pt idx="11245">
                  <c:v>87.150275129814787</c:v>
                </c:pt>
                <c:pt idx="11246">
                  <c:v>87.158025265442163</c:v>
                </c:pt>
                <c:pt idx="11247">
                  <c:v>87.165775401069538</c:v>
                </c:pt>
                <c:pt idx="11248">
                  <c:v>87.173525536696914</c:v>
                </c:pt>
                <c:pt idx="11249">
                  <c:v>87.181275672324276</c:v>
                </c:pt>
                <c:pt idx="11250">
                  <c:v>87.189025807951651</c:v>
                </c:pt>
                <c:pt idx="11251">
                  <c:v>87.196775943579027</c:v>
                </c:pt>
                <c:pt idx="11252">
                  <c:v>87.204526079206403</c:v>
                </c:pt>
                <c:pt idx="11253">
                  <c:v>87.212276214833778</c:v>
                </c:pt>
                <c:pt idx="11254">
                  <c:v>87.220026350461154</c:v>
                </c:pt>
                <c:pt idx="11255">
                  <c:v>87.227776486088516</c:v>
                </c:pt>
                <c:pt idx="11256">
                  <c:v>87.235526621715891</c:v>
                </c:pt>
                <c:pt idx="11257">
                  <c:v>87.243276757343267</c:v>
                </c:pt>
                <c:pt idx="11258">
                  <c:v>87.251026892970643</c:v>
                </c:pt>
                <c:pt idx="11259">
                  <c:v>87.258777028598018</c:v>
                </c:pt>
                <c:pt idx="11260">
                  <c:v>87.266527164225394</c:v>
                </c:pt>
                <c:pt idx="11261">
                  <c:v>87.27427729985277</c:v>
                </c:pt>
                <c:pt idx="11262">
                  <c:v>87.282027435480131</c:v>
                </c:pt>
                <c:pt idx="11263">
                  <c:v>87.289777571107507</c:v>
                </c:pt>
                <c:pt idx="11264">
                  <c:v>87.297527706734883</c:v>
                </c:pt>
                <c:pt idx="11265">
                  <c:v>87.305277842362258</c:v>
                </c:pt>
                <c:pt idx="11266">
                  <c:v>87.313027977989634</c:v>
                </c:pt>
                <c:pt idx="11267">
                  <c:v>87.32077811361701</c:v>
                </c:pt>
                <c:pt idx="11268">
                  <c:v>87.328528249244371</c:v>
                </c:pt>
                <c:pt idx="11269">
                  <c:v>87.336278384871747</c:v>
                </c:pt>
                <c:pt idx="11270">
                  <c:v>87.344028520499123</c:v>
                </c:pt>
                <c:pt idx="11271">
                  <c:v>87.351778656126498</c:v>
                </c:pt>
                <c:pt idx="11272">
                  <c:v>87.359528791753874</c:v>
                </c:pt>
                <c:pt idx="11273">
                  <c:v>87.36727892738125</c:v>
                </c:pt>
                <c:pt idx="11274">
                  <c:v>87.375029063008625</c:v>
                </c:pt>
                <c:pt idx="11275">
                  <c:v>87.382779198635987</c:v>
                </c:pt>
                <c:pt idx="11276">
                  <c:v>87.390529334263363</c:v>
                </c:pt>
                <c:pt idx="11277">
                  <c:v>87.398279469890738</c:v>
                </c:pt>
                <c:pt idx="11278">
                  <c:v>87.406029605518114</c:v>
                </c:pt>
                <c:pt idx="11279">
                  <c:v>87.41377974114549</c:v>
                </c:pt>
                <c:pt idx="11280">
                  <c:v>87.421529876772865</c:v>
                </c:pt>
                <c:pt idx="11281">
                  <c:v>87.429280012400227</c:v>
                </c:pt>
                <c:pt idx="11282">
                  <c:v>87.437030148027603</c:v>
                </c:pt>
                <c:pt idx="11283">
                  <c:v>87.444780283654978</c:v>
                </c:pt>
                <c:pt idx="11284">
                  <c:v>87.452530419282354</c:v>
                </c:pt>
                <c:pt idx="11285">
                  <c:v>87.46028055490973</c:v>
                </c:pt>
                <c:pt idx="11286">
                  <c:v>87.468030690537105</c:v>
                </c:pt>
                <c:pt idx="11287">
                  <c:v>87.475780826164467</c:v>
                </c:pt>
                <c:pt idx="11288">
                  <c:v>87.483530961791843</c:v>
                </c:pt>
                <c:pt idx="11289">
                  <c:v>87.491281097419218</c:v>
                </c:pt>
                <c:pt idx="11290">
                  <c:v>87.499031233046594</c:v>
                </c:pt>
                <c:pt idx="11291">
                  <c:v>87.50678136867397</c:v>
                </c:pt>
                <c:pt idx="11292">
                  <c:v>87.514531504301345</c:v>
                </c:pt>
                <c:pt idx="11293">
                  <c:v>87.522281639928721</c:v>
                </c:pt>
                <c:pt idx="11294">
                  <c:v>87.530031775556083</c:v>
                </c:pt>
                <c:pt idx="11295">
                  <c:v>87.537781911183458</c:v>
                </c:pt>
                <c:pt idx="11296">
                  <c:v>87.545532046810834</c:v>
                </c:pt>
                <c:pt idx="11297">
                  <c:v>87.55328218243821</c:v>
                </c:pt>
                <c:pt idx="11298">
                  <c:v>87.561032318065585</c:v>
                </c:pt>
                <c:pt idx="11299">
                  <c:v>87.568782453692961</c:v>
                </c:pt>
                <c:pt idx="11300">
                  <c:v>87.576532589320323</c:v>
                </c:pt>
                <c:pt idx="11301">
                  <c:v>87.584282724947698</c:v>
                </c:pt>
                <c:pt idx="11302">
                  <c:v>87.592032860575074</c:v>
                </c:pt>
                <c:pt idx="11303">
                  <c:v>87.59978299620245</c:v>
                </c:pt>
                <c:pt idx="11304">
                  <c:v>87.607533131829825</c:v>
                </c:pt>
                <c:pt idx="11305">
                  <c:v>87.615283267457201</c:v>
                </c:pt>
                <c:pt idx="11306">
                  <c:v>87.623033403084577</c:v>
                </c:pt>
                <c:pt idx="11307">
                  <c:v>87.630783538711938</c:v>
                </c:pt>
                <c:pt idx="11308">
                  <c:v>87.638533674339314</c:v>
                </c:pt>
                <c:pt idx="11309">
                  <c:v>87.64628380996669</c:v>
                </c:pt>
                <c:pt idx="11310">
                  <c:v>87.654033945594065</c:v>
                </c:pt>
                <c:pt idx="11311">
                  <c:v>87.661784081221441</c:v>
                </c:pt>
                <c:pt idx="11312">
                  <c:v>87.669534216848817</c:v>
                </c:pt>
                <c:pt idx="11313">
                  <c:v>87.677284352476178</c:v>
                </c:pt>
                <c:pt idx="11314">
                  <c:v>87.685034488103554</c:v>
                </c:pt>
                <c:pt idx="11315">
                  <c:v>87.69278462373093</c:v>
                </c:pt>
                <c:pt idx="11316">
                  <c:v>87.700534759358305</c:v>
                </c:pt>
                <c:pt idx="11317">
                  <c:v>87.708284894985681</c:v>
                </c:pt>
                <c:pt idx="11318">
                  <c:v>87.716035030613057</c:v>
                </c:pt>
                <c:pt idx="11319">
                  <c:v>87.723785166240418</c:v>
                </c:pt>
                <c:pt idx="11320">
                  <c:v>87.731535301867794</c:v>
                </c:pt>
                <c:pt idx="11321">
                  <c:v>87.73928543749517</c:v>
                </c:pt>
                <c:pt idx="11322">
                  <c:v>87.747035573122545</c:v>
                </c:pt>
                <c:pt idx="11323">
                  <c:v>87.754785708749921</c:v>
                </c:pt>
                <c:pt idx="11324">
                  <c:v>87.762535844377297</c:v>
                </c:pt>
                <c:pt idx="11325">
                  <c:v>87.770285980004672</c:v>
                </c:pt>
                <c:pt idx="11326">
                  <c:v>87.778036115632034</c:v>
                </c:pt>
                <c:pt idx="11327">
                  <c:v>87.78578625125941</c:v>
                </c:pt>
                <c:pt idx="11328">
                  <c:v>87.793536386886785</c:v>
                </c:pt>
                <c:pt idx="11329">
                  <c:v>87.801286522514161</c:v>
                </c:pt>
                <c:pt idx="11330">
                  <c:v>87.809036658141537</c:v>
                </c:pt>
                <c:pt idx="11331">
                  <c:v>87.816786793768912</c:v>
                </c:pt>
                <c:pt idx="11332">
                  <c:v>87.824536929396274</c:v>
                </c:pt>
                <c:pt idx="11333">
                  <c:v>87.83228706502365</c:v>
                </c:pt>
                <c:pt idx="11334">
                  <c:v>87.840037200651025</c:v>
                </c:pt>
                <c:pt idx="11335">
                  <c:v>87.847787336278401</c:v>
                </c:pt>
                <c:pt idx="11336">
                  <c:v>87.855537471905777</c:v>
                </c:pt>
                <c:pt idx="11337">
                  <c:v>87.863287607533152</c:v>
                </c:pt>
                <c:pt idx="11338">
                  <c:v>87.871037743160528</c:v>
                </c:pt>
                <c:pt idx="11339">
                  <c:v>87.87878787878789</c:v>
                </c:pt>
                <c:pt idx="11340">
                  <c:v>87.886538014415265</c:v>
                </c:pt>
                <c:pt idx="11341">
                  <c:v>87.894288150042641</c:v>
                </c:pt>
                <c:pt idx="11342">
                  <c:v>87.902038285670017</c:v>
                </c:pt>
                <c:pt idx="11343">
                  <c:v>87.909788421297392</c:v>
                </c:pt>
                <c:pt idx="11344">
                  <c:v>87.917538556924768</c:v>
                </c:pt>
                <c:pt idx="11345">
                  <c:v>87.92528869255213</c:v>
                </c:pt>
                <c:pt idx="11346">
                  <c:v>87.933038828179505</c:v>
                </c:pt>
                <c:pt idx="11347">
                  <c:v>87.940788963806881</c:v>
                </c:pt>
                <c:pt idx="11348">
                  <c:v>87.948539099434257</c:v>
                </c:pt>
                <c:pt idx="11349">
                  <c:v>87.956289235061632</c:v>
                </c:pt>
                <c:pt idx="11350">
                  <c:v>87.964039370689008</c:v>
                </c:pt>
                <c:pt idx="11351">
                  <c:v>87.97178950631637</c:v>
                </c:pt>
                <c:pt idx="11352">
                  <c:v>87.979539641943745</c:v>
                </c:pt>
                <c:pt idx="11353">
                  <c:v>87.987289777571121</c:v>
                </c:pt>
                <c:pt idx="11354">
                  <c:v>87.995039913198497</c:v>
                </c:pt>
                <c:pt idx="11355">
                  <c:v>88.002790048825872</c:v>
                </c:pt>
                <c:pt idx="11356">
                  <c:v>88.010540184453248</c:v>
                </c:pt>
                <c:pt idx="11357">
                  <c:v>88.018290320080624</c:v>
                </c:pt>
                <c:pt idx="11358">
                  <c:v>88.026040455707985</c:v>
                </c:pt>
                <c:pt idx="11359">
                  <c:v>88.033790591335361</c:v>
                </c:pt>
                <c:pt idx="11360">
                  <c:v>88.041540726962737</c:v>
                </c:pt>
                <c:pt idx="11361">
                  <c:v>88.049290862590112</c:v>
                </c:pt>
                <c:pt idx="11362">
                  <c:v>88.057040998217488</c:v>
                </c:pt>
                <c:pt idx="11363">
                  <c:v>88.064791133844864</c:v>
                </c:pt>
                <c:pt idx="11364">
                  <c:v>88.072541269472225</c:v>
                </c:pt>
                <c:pt idx="11365">
                  <c:v>88.080291405099601</c:v>
                </c:pt>
                <c:pt idx="11366">
                  <c:v>88.088041540726977</c:v>
                </c:pt>
                <c:pt idx="11367">
                  <c:v>88.095791676354352</c:v>
                </c:pt>
                <c:pt idx="11368">
                  <c:v>88.103541811981728</c:v>
                </c:pt>
                <c:pt idx="11369">
                  <c:v>88.111291947609104</c:v>
                </c:pt>
                <c:pt idx="11370">
                  <c:v>88.119042083236479</c:v>
                </c:pt>
                <c:pt idx="11371">
                  <c:v>88.126792218863841</c:v>
                </c:pt>
                <c:pt idx="11372">
                  <c:v>88.134542354491217</c:v>
                </c:pt>
                <c:pt idx="11373">
                  <c:v>88.142292490118592</c:v>
                </c:pt>
                <c:pt idx="11374">
                  <c:v>88.150042625745968</c:v>
                </c:pt>
                <c:pt idx="11375">
                  <c:v>88.157792761373344</c:v>
                </c:pt>
                <c:pt idx="11376">
                  <c:v>88.165542897000719</c:v>
                </c:pt>
                <c:pt idx="11377">
                  <c:v>88.173293032628081</c:v>
                </c:pt>
                <c:pt idx="11378">
                  <c:v>88.181043168255457</c:v>
                </c:pt>
                <c:pt idx="11379">
                  <c:v>88.188793303882832</c:v>
                </c:pt>
                <c:pt idx="11380">
                  <c:v>88.196543439510208</c:v>
                </c:pt>
                <c:pt idx="11381">
                  <c:v>88.204293575137584</c:v>
                </c:pt>
                <c:pt idx="11382">
                  <c:v>88.212043710764959</c:v>
                </c:pt>
                <c:pt idx="11383">
                  <c:v>88.219793846392321</c:v>
                </c:pt>
                <c:pt idx="11384">
                  <c:v>88.227543982019697</c:v>
                </c:pt>
                <c:pt idx="11385">
                  <c:v>88.235294117647072</c:v>
                </c:pt>
                <c:pt idx="11386">
                  <c:v>88.243044253274448</c:v>
                </c:pt>
                <c:pt idx="11387">
                  <c:v>88.250794388901824</c:v>
                </c:pt>
                <c:pt idx="11388">
                  <c:v>88.258544524529199</c:v>
                </c:pt>
                <c:pt idx="11389">
                  <c:v>88.266294660156575</c:v>
                </c:pt>
                <c:pt idx="11390">
                  <c:v>88.274044795783936</c:v>
                </c:pt>
                <c:pt idx="11391">
                  <c:v>88.281794931411312</c:v>
                </c:pt>
                <c:pt idx="11392">
                  <c:v>88.289545067038688</c:v>
                </c:pt>
                <c:pt idx="11393">
                  <c:v>88.297295202666064</c:v>
                </c:pt>
                <c:pt idx="11394">
                  <c:v>88.305045338293439</c:v>
                </c:pt>
                <c:pt idx="11395">
                  <c:v>88.312795473920815</c:v>
                </c:pt>
                <c:pt idx="11396">
                  <c:v>88.320545609548176</c:v>
                </c:pt>
                <c:pt idx="11397">
                  <c:v>88.328295745175552</c:v>
                </c:pt>
                <c:pt idx="11398">
                  <c:v>88.336045880802928</c:v>
                </c:pt>
                <c:pt idx="11399">
                  <c:v>88.343796016430304</c:v>
                </c:pt>
                <c:pt idx="11400">
                  <c:v>88.351546152057679</c:v>
                </c:pt>
                <c:pt idx="11401">
                  <c:v>88.359296287685055</c:v>
                </c:pt>
                <c:pt idx="11402">
                  <c:v>88.367046423312431</c:v>
                </c:pt>
                <c:pt idx="11403">
                  <c:v>88.374796558939792</c:v>
                </c:pt>
                <c:pt idx="11404">
                  <c:v>88.382546694567168</c:v>
                </c:pt>
                <c:pt idx="11405">
                  <c:v>88.390296830194544</c:v>
                </c:pt>
                <c:pt idx="11406">
                  <c:v>88.398046965821919</c:v>
                </c:pt>
                <c:pt idx="11407">
                  <c:v>88.405797101449295</c:v>
                </c:pt>
                <c:pt idx="11408">
                  <c:v>88.413547237076671</c:v>
                </c:pt>
                <c:pt idx="11409">
                  <c:v>88.421297372704032</c:v>
                </c:pt>
                <c:pt idx="11410">
                  <c:v>88.429047508331408</c:v>
                </c:pt>
                <c:pt idx="11411">
                  <c:v>88.436797643958784</c:v>
                </c:pt>
                <c:pt idx="11412">
                  <c:v>88.444547779586159</c:v>
                </c:pt>
                <c:pt idx="11413">
                  <c:v>88.452297915213535</c:v>
                </c:pt>
                <c:pt idx="11414">
                  <c:v>88.460048050840911</c:v>
                </c:pt>
                <c:pt idx="11415">
                  <c:v>88.467798186468272</c:v>
                </c:pt>
                <c:pt idx="11416">
                  <c:v>88.475548322095648</c:v>
                </c:pt>
                <c:pt idx="11417">
                  <c:v>88.483298457723023</c:v>
                </c:pt>
                <c:pt idx="11418">
                  <c:v>88.491048593350399</c:v>
                </c:pt>
                <c:pt idx="11419">
                  <c:v>88.498798728977775</c:v>
                </c:pt>
                <c:pt idx="11420">
                  <c:v>88.506548864605151</c:v>
                </c:pt>
                <c:pt idx="11421">
                  <c:v>88.514299000232526</c:v>
                </c:pt>
                <c:pt idx="11422">
                  <c:v>88.522049135859888</c:v>
                </c:pt>
                <c:pt idx="11423">
                  <c:v>88.529799271487263</c:v>
                </c:pt>
                <c:pt idx="11424">
                  <c:v>88.537549407114639</c:v>
                </c:pt>
                <c:pt idx="11425">
                  <c:v>88.545299542742015</c:v>
                </c:pt>
                <c:pt idx="11426">
                  <c:v>88.553049678369391</c:v>
                </c:pt>
                <c:pt idx="11427">
                  <c:v>88.560799813996766</c:v>
                </c:pt>
                <c:pt idx="11428">
                  <c:v>88.568549949624128</c:v>
                </c:pt>
                <c:pt idx="11429">
                  <c:v>88.576300085251503</c:v>
                </c:pt>
                <c:pt idx="11430">
                  <c:v>88.584050220878879</c:v>
                </c:pt>
                <c:pt idx="11431">
                  <c:v>88.591800356506255</c:v>
                </c:pt>
                <c:pt idx="11432">
                  <c:v>88.599550492133631</c:v>
                </c:pt>
                <c:pt idx="11433">
                  <c:v>88.607300627761006</c:v>
                </c:pt>
                <c:pt idx="11434">
                  <c:v>88.615050763388382</c:v>
                </c:pt>
                <c:pt idx="11435">
                  <c:v>88.622800899015743</c:v>
                </c:pt>
                <c:pt idx="11436">
                  <c:v>88.630551034643119</c:v>
                </c:pt>
                <c:pt idx="11437">
                  <c:v>88.638301170270495</c:v>
                </c:pt>
                <c:pt idx="11438">
                  <c:v>88.646051305897871</c:v>
                </c:pt>
                <c:pt idx="11439">
                  <c:v>88.653801441525246</c:v>
                </c:pt>
                <c:pt idx="11440">
                  <c:v>88.661551577152622</c:v>
                </c:pt>
                <c:pt idx="11441">
                  <c:v>88.669301712779983</c:v>
                </c:pt>
                <c:pt idx="11442">
                  <c:v>88.677051848407359</c:v>
                </c:pt>
                <c:pt idx="11443">
                  <c:v>88.684801984034735</c:v>
                </c:pt>
                <c:pt idx="11444">
                  <c:v>88.69255211966211</c:v>
                </c:pt>
                <c:pt idx="11445">
                  <c:v>88.700302255289486</c:v>
                </c:pt>
                <c:pt idx="11446">
                  <c:v>88.708052390916862</c:v>
                </c:pt>
                <c:pt idx="11447">
                  <c:v>88.715802526544238</c:v>
                </c:pt>
                <c:pt idx="11448">
                  <c:v>88.723552662171599</c:v>
                </c:pt>
                <c:pt idx="11449">
                  <c:v>88.731302797798975</c:v>
                </c:pt>
                <c:pt idx="11450">
                  <c:v>88.73905293342635</c:v>
                </c:pt>
                <c:pt idx="11451">
                  <c:v>88.746803069053726</c:v>
                </c:pt>
                <c:pt idx="11452">
                  <c:v>88.754553204681102</c:v>
                </c:pt>
                <c:pt idx="11453">
                  <c:v>88.762303340308478</c:v>
                </c:pt>
                <c:pt idx="11454">
                  <c:v>88.770053475935839</c:v>
                </c:pt>
                <c:pt idx="11455">
                  <c:v>88.777803611563215</c:v>
                </c:pt>
                <c:pt idx="11456">
                  <c:v>88.78555374719059</c:v>
                </c:pt>
                <c:pt idx="11457">
                  <c:v>88.793303882817966</c:v>
                </c:pt>
                <c:pt idx="11458">
                  <c:v>88.801054018445342</c:v>
                </c:pt>
                <c:pt idx="11459">
                  <c:v>88.808804154072718</c:v>
                </c:pt>
                <c:pt idx="11460">
                  <c:v>88.816554289700079</c:v>
                </c:pt>
                <c:pt idx="11461">
                  <c:v>88.824304425327455</c:v>
                </c:pt>
                <c:pt idx="11462">
                  <c:v>88.83205456095483</c:v>
                </c:pt>
                <c:pt idx="11463">
                  <c:v>88.839804696582206</c:v>
                </c:pt>
                <c:pt idx="11464">
                  <c:v>88.847554832209582</c:v>
                </c:pt>
                <c:pt idx="11465">
                  <c:v>88.855304967836958</c:v>
                </c:pt>
                <c:pt idx="11466">
                  <c:v>88.863055103464333</c:v>
                </c:pt>
                <c:pt idx="11467">
                  <c:v>88.870805239091695</c:v>
                </c:pt>
                <c:pt idx="11468">
                  <c:v>88.87855537471907</c:v>
                </c:pt>
                <c:pt idx="11469">
                  <c:v>88.886305510346446</c:v>
                </c:pt>
                <c:pt idx="11470">
                  <c:v>88.894055645973822</c:v>
                </c:pt>
                <c:pt idx="11471">
                  <c:v>88.901805781601198</c:v>
                </c:pt>
                <c:pt idx="11472">
                  <c:v>88.909555917228573</c:v>
                </c:pt>
                <c:pt idx="11473">
                  <c:v>88.917306052855935</c:v>
                </c:pt>
                <c:pt idx="11474">
                  <c:v>88.92505618848331</c:v>
                </c:pt>
                <c:pt idx="11475">
                  <c:v>88.932806324110686</c:v>
                </c:pt>
                <c:pt idx="11476">
                  <c:v>88.940556459738062</c:v>
                </c:pt>
                <c:pt idx="11477">
                  <c:v>88.948306595365437</c:v>
                </c:pt>
                <c:pt idx="11478">
                  <c:v>88.956056730992813</c:v>
                </c:pt>
                <c:pt idx="11479">
                  <c:v>88.963806866620189</c:v>
                </c:pt>
                <c:pt idx="11480">
                  <c:v>88.97155700224755</c:v>
                </c:pt>
                <c:pt idx="11481">
                  <c:v>88.979307137874926</c:v>
                </c:pt>
                <c:pt idx="11482">
                  <c:v>88.987057273502302</c:v>
                </c:pt>
                <c:pt idx="11483">
                  <c:v>88.994807409129677</c:v>
                </c:pt>
                <c:pt idx="11484">
                  <c:v>89.002557544757053</c:v>
                </c:pt>
                <c:pt idx="11485">
                  <c:v>89.010307680384429</c:v>
                </c:pt>
                <c:pt idx="11486">
                  <c:v>89.01805781601179</c:v>
                </c:pt>
                <c:pt idx="11487">
                  <c:v>89.025807951639166</c:v>
                </c:pt>
                <c:pt idx="11488">
                  <c:v>89.033558087266542</c:v>
                </c:pt>
                <c:pt idx="11489">
                  <c:v>89.041308222893917</c:v>
                </c:pt>
                <c:pt idx="11490">
                  <c:v>89.049058358521293</c:v>
                </c:pt>
                <c:pt idx="11491">
                  <c:v>89.056808494148669</c:v>
                </c:pt>
                <c:pt idx="11492">
                  <c:v>89.06455862977603</c:v>
                </c:pt>
                <c:pt idx="11493">
                  <c:v>89.072308765403406</c:v>
                </c:pt>
                <c:pt idx="11494">
                  <c:v>89.080058901030782</c:v>
                </c:pt>
                <c:pt idx="11495">
                  <c:v>89.087809036658157</c:v>
                </c:pt>
                <c:pt idx="11496">
                  <c:v>89.095559172285533</c:v>
                </c:pt>
                <c:pt idx="11497">
                  <c:v>89.103309307912909</c:v>
                </c:pt>
                <c:pt idx="11498">
                  <c:v>89.111059443540285</c:v>
                </c:pt>
                <c:pt idx="11499">
                  <c:v>89.118809579167646</c:v>
                </c:pt>
                <c:pt idx="11500">
                  <c:v>89.126559714795022</c:v>
                </c:pt>
                <c:pt idx="11501">
                  <c:v>89.134309850422397</c:v>
                </c:pt>
                <c:pt idx="11502">
                  <c:v>89.142059986049773</c:v>
                </c:pt>
                <c:pt idx="11503">
                  <c:v>89.149810121677149</c:v>
                </c:pt>
                <c:pt idx="11504">
                  <c:v>89.157560257304524</c:v>
                </c:pt>
                <c:pt idx="11505">
                  <c:v>89.165310392931886</c:v>
                </c:pt>
                <c:pt idx="11506">
                  <c:v>89.173060528559262</c:v>
                </c:pt>
                <c:pt idx="11507">
                  <c:v>89.180810664186637</c:v>
                </c:pt>
                <c:pt idx="11508">
                  <c:v>89.188560799814013</c:v>
                </c:pt>
                <c:pt idx="11509">
                  <c:v>89.196310935441389</c:v>
                </c:pt>
                <c:pt idx="11510">
                  <c:v>89.204061071068764</c:v>
                </c:pt>
                <c:pt idx="11511">
                  <c:v>89.21181120669614</c:v>
                </c:pt>
                <c:pt idx="11512">
                  <c:v>89.219561342323502</c:v>
                </c:pt>
                <c:pt idx="11513">
                  <c:v>89.227311477950877</c:v>
                </c:pt>
                <c:pt idx="11514">
                  <c:v>89.235061613578253</c:v>
                </c:pt>
                <c:pt idx="11515">
                  <c:v>89.242811749205629</c:v>
                </c:pt>
                <c:pt idx="11516">
                  <c:v>89.250561884833004</c:v>
                </c:pt>
                <c:pt idx="11517">
                  <c:v>89.25831202046038</c:v>
                </c:pt>
                <c:pt idx="11518">
                  <c:v>89.266062156087742</c:v>
                </c:pt>
                <c:pt idx="11519">
                  <c:v>89.273812291715117</c:v>
                </c:pt>
                <c:pt idx="11520">
                  <c:v>89.281562427342493</c:v>
                </c:pt>
                <c:pt idx="11521">
                  <c:v>89.289312562969869</c:v>
                </c:pt>
                <c:pt idx="11522">
                  <c:v>89.297062698597244</c:v>
                </c:pt>
                <c:pt idx="11523">
                  <c:v>89.30481283422462</c:v>
                </c:pt>
                <c:pt idx="11524">
                  <c:v>89.312562969851982</c:v>
                </c:pt>
                <c:pt idx="11525">
                  <c:v>89.320313105479357</c:v>
                </c:pt>
                <c:pt idx="11526">
                  <c:v>89.328063241106733</c:v>
                </c:pt>
                <c:pt idx="11527">
                  <c:v>89.335813376734109</c:v>
                </c:pt>
                <c:pt idx="11528">
                  <c:v>89.343563512361484</c:v>
                </c:pt>
                <c:pt idx="11529">
                  <c:v>89.35131364798886</c:v>
                </c:pt>
                <c:pt idx="11530">
                  <c:v>89.359063783616236</c:v>
                </c:pt>
                <c:pt idx="11531">
                  <c:v>89.366813919243597</c:v>
                </c:pt>
                <c:pt idx="11532">
                  <c:v>89.374564054870973</c:v>
                </c:pt>
                <c:pt idx="11533">
                  <c:v>89.382314190498349</c:v>
                </c:pt>
                <c:pt idx="11534">
                  <c:v>89.390064326125724</c:v>
                </c:pt>
                <c:pt idx="11535">
                  <c:v>89.3978144617531</c:v>
                </c:pt>
                <c:pt idx="11536">
                  <c:v>89.405564597380476</c:v>
                </c:pt>
                <c:pt idx="11537">
                  <c:v>89.413314733007837</c:v>
                </c:pt>
                <c:pt idx="11538">
                  <c:v>89.421064868635213</c:v>
                </c:pt>
                <c:pt idx="11539">
                  <c:v>89.428815004262589</c:v>
                </c:pt>
                <c:pt idx="11540">
                  <c:v>89.436565139889964</c:v>
                </c:pt>
                <c:pt idx="11541">
                  <c:v>89.44431527551734</c:v>
                </c:pt>
                <c:pt idx="11542">
                  <c:v>89.452065411144716</c:v>
                </c:pt>
                <c:pt idx="11543">
                  <c:v>89.459815546772091</c:v>
                </c:pt>
                <c:pt idx="11544">
                  <c:v>89.467565682399453</c:v>
                </c:pt>
                <c:pt idx="11545">
                  <c:v>89.475315818026829</c:v>
                </c:pt>
                <c:pt idx="11546">
                  <c:v>89.483065953654204</c:v>
                </c:pt>
                <c:pt idx="11547">
                  <c:v>89.49081608928158</c:v>
                </c:pt>
                <c:pt idx="11548">
                  <c:v>89.498566224908956</c:v>
                </c:pt>
                <c:pt idx="11549">
                  <c:v>89.506316360536331</c:v>
                </c:pt>
                <c:pt idx="11550">
                  <c:v>89.514066496163693</c:v>
                </c:pt>
                <c:pt idx="11551">
                  <c:v>89.521816631791069</c:v>
                </c:pt>
                <c:pt idx="11552">
                  <c:v>89.529566767418444</c:v>
                </c:pt>
                <c:pt idx="11553">
                  <c:v>89.53731690304582</c:v>
                </c:pt>
                <c:pt idx="11554">
                  <c:v>89.545067038673196</c:v>
                </c:pt>
                <c:pt idx="11555">
                  <c:v>89.552817174300571</c:v>
                </c:pt>
                <c:pt idx="11556">
                  <c:v>89.560567309927933</c:v>
                </c:pt>
                <c:pt idx="11557">
                  <c:v>89.568317445555309</c:v>
                </c:pt>
                <c:pt idx="11558">
                  <c:v>89.576067581182684</c:v>
                </c:pt>
                <c:pt idx="11559">
                  <c:v>89.58381771681006</c:v>
                </c:pt>
                <c:pt idx="11560">
                  <c:v>89.591567852437436</c:v>
                </c:pt>
                <c:pt idx="11561">
                  <c:v>89.599317988064811</c:v>
                </c:pt>
                <c:pt idx="11562">
                  <c:v>89.607068123692187</c:v>
                </c:pt>
                <c:pt idx="11563">
                  <c:v>89.614818259319549</c:v>
                </c:pt>
                <c:pt idx="11564">
                  <c:v>89.622568394946924</c:v>
                </c:pt>
                <c:pt idx="11565">
                  <c:v>89.6303185305743</c:v>
                </c:pt>
                <c:pt idx="11566">
                  <c:v>89.638068666201676</c:v>
                </c:pt>
                <c:pt idx="11567">
                  <c:v>89.645818801829051</c:v>
                </c:pt>
                <c:pt idx="11568">
                  <c:v>89.653568937456427</c:v>
                </c:pt>
                <c:pt idx="11569">
                  <c:v>89.661319073083789</c:v>
                </c:pt>
                <c:pt idx="11570">
                  <c:v>89.669069208711164</c:v>
                </c:pt>
                <c:pt idx="11571">
                  <c:v>89.67681934433854</c:v>
                </c:pt>
                <c:pt idx="11572">
                  <c:v>89.684569479965916</c:v>
                </c:pt>
                <c:pt idx="11573">
                  <c:v>89.692319615593291</c:v>
                </c:pt>
                <c:pt idx="11574">
                  <c:v>89.700069751220667</c:v>
                </c:pt>
                <c:pt idx="11575">
                  <c:v>89.707819886848043</c:v>
                </c:pt>
                <c:pt idx="11576">
                  <c:v>89.715570022475404</c:v>
                </c:pt>
                <c:pt idx="11577">
                  <c:v>89.72332015810278</c:v>
                </c:pt>
                <c:pt idx="11578">
                  <c:v>89.731070293730156</c:v>
                </c:pt>
                <c:pt idx="11579">
                  <c:v>89.738820429357531</c:v>
                </c:pt>
                <c:pt idx="11580">
                  <c:v>89.746570564984907</c:v>
                </c:pt>
                <c:pt idx="11581">
                  <c:v>89.754320700612283</c:v>
                </c:pt>
                <c:pt idx="11582">
                  <c:v>89.762070836239644</c:v>
                </c:pt>
                <c:pt idx="11583">
                  <c:v>89.76982097186702</c:v>
                </c:pt>
                <c:pt idx="11584">
                  <c:v>89.777571107494396</c:v>
                </c:pt>
                <c:pt idx="11585">
                  <c:v>89.785321243121771</c:v>
                </c:pt>
                <c:pt idx="11586">
                  <c:v>89.793071378749147</c:v>
                </c:pt>
                <c:pt idx="11587">
                  <c:v>89.800821514376523</c:v>
                </c:pt>
                <c:pt idx="11588">
                  <c:v>89.808571650003884</c:v>
                </c:pt>
                <c:pt idx="11589">
                  <c:v>89.81632178563126</c:v>
                </c:pt>
                <c:pt idx="11590">
                  <c:v>89.824071921258636</c:v>
                </c:pt>
                <c:pt idx="11591">
                  <c:v>89.831822056886011</c:v>
                </c:pt>
                <c:pt idx="11592">
                  <c:v>89.839572192513387</c:v>
                </c:pt>
                <c:pt idx="11593">
                  <c:v>89.847322328140763</c:v>
                </c:pt>
                <c:pt idx="11594">
                  <c:v>89.855072463768138</c:v>
                </c:pt>
                <c:pt idx="11595">
                  <c:v>89.8628225993955</c:v>
                </c:pt>
                <c:pt idx="11596">
                  <c:v>89.870572735022876</c:v>
                </c:pt>
                <c:pt idx="11597">
                  <c:v>89.878322870650251</c:v>
                </c:pt>
                <c:pt idx="11598">
                  <c:v>89.886073006277627</c:v>
                </c:pt>
                <c:pt idx="11599">
                  <c:v>89.893823141905003</c:v>
                </c:pt>
                <c:pt idx="11600">
                  <c:v>89.901573277532378</c:v>
                </c:pt>
                <c:pt idx="11601">
                  <c:v>89.90932341315974</c:v>
                </c:pt>
                <c:pt idx="11602">
                  <c:v>89.917073548787116</c:v>
                </c:pt>
                <c:pt idx="11603">
                  <c:v>89.924823684414491</c:v>
                </c:pt>
                <c:pt idx="11604">
                  <c:v>89.932573820041867</c:v>
                </c:pt>
                <c:pt idx="11605">
                  <c:v>89.940323955669243</c:v>
                </c:pt>
                <c:pt idx="11606">
                  <c:v>89.948074091296618</c:v>
                </c:pt>
                <c:pt idx="11607">
                  <c:v>89.955824226923994</c:v>
                </c:pt>
                <c:pt idx="11608">
                  <c:v>89.963574362551356</c:v>
                </c:pt>
                <c:pt idx="11609">
                  <c:v>89.971324498178731</c:v>
                </c:pt>
                <c:pt idx="11610">
                  <c:v>89.979074633806107</c:v>
                </c:pt>
                <c:pt idx="11611">
                  <c:v>89.986824769433483</c:v>
                </c:pt>
                <c:pt idx="11612">
                  <c:v>89.994574905060858</c:v>
                </c:pt>
                <c:pt idx="11613">
                  <c:v>90.002325040688234</c:v>
                </c:pt>
                <c:pt idx="11614">
                  <c:v>90.010075176315596</c:v>
                </c:pt>
                <c:pt idx="11615">
                  <c:v>90.017825311942971</c:v>
                </c:pt>
                <c:pt idx="11616">
                  <c:v>90.025575447570347</c:v>
                </c:pt>
                <c:pt idx="11617">
                  <c:v>90.033325583197723</c:v>
                </c:pt>
                <c:pt idx="11618">
                  <c:v>90.041075718825098</c:v>
                </c:pt>
                <c:pt idx="11619">
                  <c:v>90.048825854452474</c:v>
                </c:pt>
                <c:pt idx="11620">
                  <c:v>90.05657599007985</c:v>
                </c:pt>
                <c:pt idx="11621">
                  <c:v>90.064326125707211</c:v>
                </c:pt>
                <c:pt idx="11622">
                  <c:v>90.072076261334587</c:v>
                </c:pt>
                <c:pt idx="11623">
                  <c:v>90.079826396961963</c:v>
                </c:pt>
                <c:pt idx="11624">
                  <c:v>90.087576532589338</c:v>
                </c:pt>
                <c:pt idx="11625">
                  <c:v>90.095326668216714</c:v>
                </c:pt>
                <c:pt idx="11626">
                  <c:v>90.10307680384409</c:v>
                </c:pt>
                <c:pt idx="11627">
                  <c:v>90.110826939471451</c:v>
                </c:pt>
                <c:pt idx="11628">
                  <c:v>90.118577075098827</c:v>
                </c:pt>
                <c:pt idx="11629">
                  <c:v>90.126327210726203</c:v>
                </c:pt>
                <c:pt idx="11630">
                  <c:v>90.134077346353578</c:v>
                </c:pt>
                <c:pt idx="11631">
                  <c:v>90.141827481980954</c:v>
                </c:pt>
                <c:pt idx="11632">
                  <c:v>90.14957761760833</c:v>
                </c:pt>
                <c:pt idx="11633">
                  <c:v>90.157327753235691</c:v>
                </c:pt>
                <c:pt idx="11634">
                  <c:v>90.165077888863067</c:v>
                </c:pt>
                <c:pt idx="11635">
                  <c:v>90.172828024490443</c:v>
                </c:pt>
                <c:pt idx="11636">
                  <c:v>90.180578160117818</c:v>
                </c:pt>
                <c:pt idx="11637">
                  <c:v>90.188328295745194</c:v>
                </c:pt>
                <c:pt idx="11638">
                  <c:v>90.19607843137257</c:v>
                </c:pt>
                <c:pt idx="11639">
                  <c:v>90.203828566999945</c:v>
                </c:pt>
                <c:pt idx="11640">
                  <c:v>90.211578702627307</c:v>
                </c:pt>
                <c:pt idx="11641">
                  <c:v>90.219328838254683</c:v>
                </c:pt>
                <c:pt idx="11642">
                  <c:v>90.227078973882058</c:v>
                </c:pt>
                <c:pt idx="11643">
                  <c:v>90.234829109509434</c:v>
                </c:pt>
                <c:pt idx="11644">
                  <c:v>90.24257924513681</c:v>
                </c:pt>
                <c:pt idx="11645">
                  <c:v>90.250329380764185</c:v>
                </c:pt>
                <c:pt idx="11646">
                  <c:v>90.258079516391547</c:v>
                </c:pt>
                <c:pt idx="11647">
                  <c:v>90.265829652018923</c:v>
                </c:pt>
                <c:pt idx="11648">
                  <c:v>90.273579787646298</c:v>
                </c:pt>
                <c:pt idx="11649">
                  <c:v>90.281329923273674</c:v>
                </c:pt>
                <c:pt idx="11650">
                  <c:v>90.28908005890105</c:v>
                </c:pt>
                <c:pt idx="11651">
                  <c:v>90.296830194528425</c:v>
                </c:pt>
                <c:pt idx="11652">
                  <c:v>90.304580330155801</c:v>
                </c:pt>
                <c:pt idx="11653">
                  <c:v>90.312330465783162</c:v>
                </c:pt>
                <c:pt idx="11654">
                  <c:v>90.320080601410538</c:v>
                </c:pt>
                <c:pt idx="11655">
                  <c:v>90.327830737037914</c:v>
                </c:pt>
                <c:pt idx="11656">
                  <c:v>90.33558087266529</c:v>
                </c:pt>
                <c:pt idx="11657">
                  <c:v>90.343331008292665</c:v>
                </c:pt>
                <c:pt idx="11658">
                  <c:v>90.351081143920041</c:v>
                </c:pt>
                <c:pt idx="11659">
                  <c:v>90.358831279547402</c:v>
                </c:pt>
                <c:pt idx="11660">
                  <c:v>90.366581415174778</c:v>
                </c:pt>
                <c:pt idx="11661">
                  <c:v>90.374331550802154</c:v>
                </c:pt>
                <c:pt idx="11662">
                  <c:v>90.38208168642953</c:v>
                </c:pt>
                <c:pt idx="11663">
                  <c:v>90.389831822056905</c:v>
                </c:pt>
                <c:pt idx="11664">
                  <c:v>90.397581957684281</c:v>
                </c:pt>
                <c:pt idx="11665">
                  <c:v>90.405332093311642</c:v>
                </c:pt>
                <c:pt idx="11666">
                  <c:v>90.413082228939018</c:v>
                </c:pt>
                <c:pt idx="11667">
                  <c:v>90.420832364566394</c:v>
                </c:pt>
                <c:pt idx="11668">
                  <c:v>90.42858250019377</c:v>
                </c:pt>
                <c:pt idx="11669">
                  <c:v>90.436332635821145</c:v>
                </c:pt>
                <c:pt idx="11670">
                  <c:v>90.444082771448521</c:v>
                </c:pt>
                <c:pt idx="11671">
                  <c:v>90.451832907075897</c:v>
                </c:pt>
                <c:pt idx="11672">
                  <c:v>90.459583042703258</c:v>
                </c:pt>
                <c:pt idx="11673">
                  <c:v>90.467333178330634</c:v>
                </c:pt>
                <c:pt idx="11674">
                  <c:v>90.47508331395801</c:v>
                </c:pt>
                <c:pt idx="11675">
                  <c:v>90.482833449585385</c:v>
                </c:pt>
                <c:pt idx="11676">
                  <c:v>90.490583585212761</c:v>
                </c:pt>
                <c:pt idx="11677">
                  <c:v>90.498333720840137</c:v>
                </c:pt>
                <c:pt idx="11678">
                  <c:v>90.506083856467498</c:v>
                </c:pt>
                <c:pt idx="11679">
                  <c:v>90.513833992094874</c:v>
                </c:pt>
                <c:pt idx="11680">
                  <c:v>90.521584127722249</c:v>
                </c:pt>
                <c:pt idx="11681">
                  <c:v>90.529334263349625</c:v>
                </c:pt>
                <c:pt idx="11682">
                  <c:v>90.537084398977001</c:v>
                </c:pt>
                <c:pt idx="11683">
                  <c:v>90.544834534604377</c:v>
                </c:pt>
                <c:pt idx="11684">
                  <c:v>90.552584670231752</c:v>
                </c:pt>
                <c:pt idx="11685">
                  <c:v>90.560334805859114</c:v>
                </c:pt>
                <c:pt idx="11686">
                  <c:v>90.568084941486489</c:v>
                </c:pt>
                <c:pt idx="11687">
                  <c:v>90.575835077113865</c:v>
                </c:pt>
                <c:pt idx="11688">
                  <c:v>90.583585212741241</c:v>
                </c:pt>
                <c:pt idx="11689">
                  <c:v>90.591335348368617</c:v>
                </c:pt>
                <c:pt idx="11690">
                  <c:v>90.599085483995992</c:v>
                </c:pt>
                <c:pt idx="11691">
                  <c:v>90.606835619623354</c:v>
                </c:pt>
                <c:pt idx="11692">
                  <c:v>90.614585755250729</c:v>
                </c:pt>
                <c:pt idx="11693">
                  <c:v>90.622335890878105</c:v>
                </c:pt>
                <c:pt idx="11694">
                  <c:v>90.630086026505481</c:v>
                </c:pt>
                <c:pt idx="11695">
                  <c:v>90.637836162132857</c:v>
                </c:pt>
                <c:pt idx="11696">
                  <c:v>90.645586297760232</c:v>
                </c:pt>
                <c:pt idx="11697">
                  <c:v>90.653336433387594</c:v>
                </c:pt>
                <c:pt idx="11698">
                  <c:v>90.661086569014969</c:v>
                </c:pt>
                <c:pt idx="11699">
                  <c:v>90.668836704642345</c:v>
                </c:pt>
                <c:pt idx="11700">
                  <c:v>90.676586840269721</c:v>
                </c:pt>
                <c:pt idx="11701">
                  <c:v>90.684336975897097</c:v>
                </c:pt>
                <c:pt idx="11702">
                  <c:v>90.692087111524472</c:v>
                </c:pt>
                <c:pt idx="11703">
                  <c:v>90.699837247151848</c:v>
                </c:pt>
                <c:pt idx="11704">
                  <c:v>90.707587382779209</c:v>
                </c:pt>
                <c:pt idx="11705">
                  <c:v>90.715337518406585</c:v>
                </c:pt>
                <c:pt idx="11706">
                  <c:v>90.723087654033961</c:v>
                </c:pt>
                <c:pt idx="11707">
                  <c:v>90.730837789661337</c:v>
                </c:pt>
                <c:pt idx="11708">
                  <c:v>90.738587925288712</c:v>
                </c:pt>
                <c:pt idx="11709">
                  <c:v>90.746338060916088</c:v>
                </c:pt>
                <c:pt idx="11710">
                  <c:v>90.754088196543449</c:v>
                </c:pt>
                <c:pt idx="11711">
                  <c:v>90.761838332170825</c:v>
                </c:pt>
                <c:pt idx="11712">
                  <c:v>90.769588467798201</c:v>
                </c:pt>
                <c:pt idx="11713">
                  <c:v>90.777338603425576</c:v>
                </c:pt>
                <c:pt idx="11714">
                  <c:v>90.785088739052952</c:v>
                </c:pt>
                <c:pt idx="11715">
                  <c:v>90.792838874680328</c:v>
                </c:pt>
                <c:pt idx="11716">
                  <c:v>90.800589010307704</c:v>
                </c:pt>
                <c:pt idx="11717">
                  <c:v>90.808339145935065</c:v>
                </c:pt>
                <c:pt idx="11718">
                  <c:v>90.816089281562441</c:v>
                </c:pt>
                <c:pt idx="11719">
                  <c:v>90.823839417189816</c:v>
                </c:pt>
                <c:pt idx="11720">
                  <c:v>90.831589552817192</c:v>
                </c:pt>
                <c:pt idx="11721">
                  <c:v>90.839339688444568</c:v>
                </c:pt>
                <c:pt idx="11722">
                  <c:v>90.847089824071944</c:v>
                </c:pt>
                <c:pt idx="11723">
                  <c:v>90.854839959699305</c:v>
                </c:pt>
                <c:pt idx="11724">
                  <c:v>90.862590095326681</c:v>
                </c:pt>
                <c:pt idx="11725">
                  <c:v>90.870340230954056</c:v>
                </c:pt>
                <c:pt idx="11726">
                  <c:v>90.878090366581432</c:v>
                </c:pt>
                <c:pt idx="11727">
                  <c:v>90.885840502208808</c:v>
                </c:pt>
                <c:pt idx="11728">
                  <c:v>90.893590637836184</c:v>
                </c:pt>
                <c:pt idx="11729">
                  <c:v>90.901340773463545</c:v>
                </c:pt>
                <c:pt idx="11730">
                  <c:v>90.909090909090921</c:v>
                </c:pt>
                <c:pt idx="11731">
                  <c:v>90.916841044718296</c:v>
                </c:pt>
                <c:pt idx="11732">
                  <c:v>90.924591180345672</c:v>
                </c:pt>
                <c:pt idx="11733">
                  <c:v>90.932341315973048</c:v>
                </c:pt>
                <c:pt idx="11734">
                  <c:v>90.940091451600424</c:v>
                </c:pt>
                <c:pt idx="11735">
                  <c:v>90.947841587227799</c:v>
                </c:pt>
                <c:pt idx="11736">
                  <c:v>90.955591722855161</c:v>
                </c:pt>
                <c:pt idx="11737">
                  <c:v>90.963341858482536</c:v>
                </c:pt>
                <c:pt idx="11738">
                  <c:v>90.971091994109912</c:v>
                </c:pt>
                <c:pt idx="11739">
                  <c:v>90.978842129737288</c:v>
                </c:pt>
                <c:pt idx="11740">
                  <c:v>90.986592265364663</c:v>
                </c:pt>
                <c:pt idx="11741">
                  <c:v>90.994342400992039</c:v>
                </c:pt>
                <c:pt idx="11742">
                  <c:v>91.002092536619401</c:v>
                </c:pt>
                <c:pt idx="11743">
                  <c:v>91.009842672246776</c:v>
                </c:pt>
                <c:pt idx="11744">
                  <c:v>91.017592807874152</c:v>
                </c:pt>
                <c:pt idx="11745">
                  <c:v>91.025342943501528</c:v>
                </c:pt>
                <c:pt idx="11746">
                  <c:v>91.033093079128903</c:v>
                </c:pt>
                <c:pt idx="11747">
                  <c:v>91.040843214756279</c:v>
                </c:pt>
                <c:pt idx="11748">
                  <c:v>91.048593350383655</c:v>
                </c:pt>
                <c:pt idx="11749">
                  <c:v>91.056343486011016</c:v>
                </c:pt>
                <c:pt idx="11750">
                  <c:v>91.064093621638392</c:v>
                </c:pt>
                <c:pt idx="11751">
                  <c:v>91.071843757265768</c:v>
                </c:pt>
                <c:pt idx="11752">
                  <c:v>91.079593892893143</c:v>
                </c:pt>
                <c:pt idx="11753">
                  <c:v>91.087344028520519</c:v>
                </c:pt>
                <c:pt idx="11754">
                  <c:v>91.095094164147895</c:v>
                </c:pt>
                <c:pt idx="11755">
                  <c:v>91.102844299775256</c:v>
                </c:pt>
                <c:pt idx="11756">
                  <c:v>91.110594435402632</c:v>
                </c:pt>
                <c:pt idx="11757">
                  <c:v>91.118344571030008</c:v>
                </c:pt>
                <c:pt idx="11758">
                  <c:v>91.126094706657383</c:v>
                </c:pt>
                <c:pt idx="11759">
                  <c:v>91.133844842284759</c:v>
                </c:pt>
                <c:pt idx="11760">
                  <c:v>91.141594977912135</c:v>
                </c:pt>
                <c:pt idx="11761">
                  <c:v>91.149345113539496</c:v>
                </c:pt>
                <c:pt idx="11762">
                  <c:v>91.157095249166872</c:v>
                </c:pt>
                <c:pt idx="11763">
                  <c:v>91.164845384794248</c:v>
                </c:pt>
                <c:pt idx="11764">
                  <c:v>91.172595520421623</c:v>
                </c:pt>
                <c:pt idx="11765">
                  <c:v>91.180345656048999</c:v>
                </c:pt>
                <c:pt idx="11766">
                  <c:v>91.188095791676375</c:v>
                </c:pt>
                <c:pt idx="11767">
                  <c:v>91.19584592730375</c:v>
                </c:pt>
                <c:pt idx="11768">
                  <c:v>91.203596062931112</c:v>
                </c:pt>
                <c:pt idx="11769">
                  <c:v>91.211346198558488</c:v>
                </c:pt>
                <c:pt idx="11770">
                  <c:v>91.219096334185863</c:v>
                </c:pt>
                <c:pt idx="11771">
                  <c:v>91.226846469813239</c:v>
                </c:pt>
                <c:pt idx="11772">
                  <c:v>91.234596605440615</c:v>
                </c:pt>
                <c:pt idx="11773">
                  <c:v>91.24234674106799</c:v>
                </c:pt>
                <c:pt idx="11774">
                  <c:v>91.250096876695352</c:v>
                </c:pt>
                <c:pt idx="11775">
                  <c:v>91.257847012322728</c:v>
                </c:pt>
                <c:pt idx="11776">
                  <c:v>91.265597147950103</c:v>
                </c:pt>
                <c:pt idx="11777">
                  <c:v>91.273347283577479</c:v>
                </c:pt>
                <c:pt idx="11778">
                  <c:v>91.281097419204855</c:v>
                </c:pt>
                <c:pt idx="11779">
                  <c:v>91.28884755483223</c:v>
                </c:pt>
                <c:pt idx="11780">
                  <c:v>91.296597690459606</c:v>
                </c:pt>
                <c:pt idx="11781">
                  <c:v>91.304347826086968</c:v>
                </c:pt>
                <c:pt idx="11782">
                  <c:v>91.312097961714343</c:v>
                </c:pt>
                <c:pt idx="11783">
                  <c:v>91.319848097341719</c:v>
                </c:pt>
                <c:pt idx="11784">
                  <c:v>91.327598232969095</c:v>
                </c:pt>
                <c:pt idx="11785">
                  <c:v>91.33534836859647</c:v>
                </c:pt>
                <c:pt idx="11786">
                  <c:v>91.343098504223846</c:v>
                </c:pt>
                <c:pt idx="11787">
                  <c:v>91.350848639851208</c:v>
                </c:pt>
                <c:pt idx="11788">
                  <c:v>91.358598775478583</c:v>
                </c:pt>
                <c:pt idx="11789">
                  <c:v>91.366348911105959</c:v>
                </c:pt>
                <c:pt idx="11790">
                  <c:v>91.374099046733335</c:v>
                </c:pt>
                <c:pt idx="11791">
                  <c:v>91.38184918236071</c:v>
                </c:pt>
                <c:pt idx="11792">
                  <c:v>91.389599317988086</c:v>
                </c:pt>
                <c:pt idx="11793">
                  <c:v>91.397349453615462</c:v>
                </c:pt>
                <c:pt idx="11794">
                  <c:v>91.405099589242823</c:v>
                </c:pt>
                <c:pt idx="11795">
                  <c:v>91.412849724870199</c:v>
                </c:pt>
                <c:pt idx="11796">
                  <c:v>91.420599860497575</c:v>
                </c:pt>
                <c:pt idx="11797">
                  <c:v>91.42834999612495</c:v>
                </c:pt>
                <c:pt idx="11798">
                  <c:v>91.436100131752326</c:v>
                </c:pt>
                <c:pt idx="11799">
                  <c:v>91.443850267379702</c:v>
                </c:pt>
                <c:pt idx="11800">
                  <c:v>91.451600403007063</c:v>
                </c:pt>
                <c:pt idx="11801">
                  <c:v>91.459350538634439</c:v>
                </c:pt>
                <c:pt idx="11802">
                  <c:v>91.467100674261815</c:v>
                </c:pt>
                <c:pt idx="11803">
                  <c:v>91.47485080988919</c:v>
                </c:pt>
                <c:pt idx="11804">
                  <c:v>91.482600945516566</c:v>
                </c:pt>
                <c:pt idx="11805">
                  <c:v>91.490351081143942</c:v>
                </c:pt>
                <c:pt idx="11806">
                  <c:v>91.498101216771303</c:v>
                </c:pt>
                <c:pt idx="11807">
                  <c:v>91.505851352398679</c:v>
                </c:pt>
                <c:pt idx="11808">
                  <c:v>91.513601488026055</c:v>
                </c:pt>
                <c:pt idx="11809">
                  <c:v>91.52135162365343</c:v>
                </c:pt>
                <c:pt idx="11810">
                  <c:v>91.529101759280806</c:v>
                </c:pt>
                <c:pt idx="11811">
                  <c:v>91.536851894908182</c:v>
                </c:pt>
                <c:pt idx="11812">
                  <c:v>91.544602030535557</c:v>
                </c:pt>
                <c:pt idx="11813">
                  <c:v>91.552352166162919</c:v>
                </c:pt>
                <c:pt idx="11814">
                  <c:v>91.560102301790295</c:v>
                </c:pt>
                <c:pt idx="11815">
                  <c:v>91.56785243741767</c:v>
                </c:pt>
                <c:pt idx="11816">
                  <c:v>91.575602573045046</c:v>
                </c:pt>
                <c:pt idx="11817">
                  <c:v>91.583352708672422</c:v>
                </c:pt>
                <c:pt idx="11818">
                  <c:v>91.591102844299797</c:v>
                </c:pt>
                <c:pt idx="11819">
                  <c:v>91.598852979927159</c:v>
                </c:pt>
                <c:pt idx="11820">
                  <c:v>91.606603115554535</c:v>
                </c:pt>
                <c:pt idx="11821">
                  <c:v>91.61435325118191</c:v>
                </c:pt>
                <c:pt idx="11822">
                  <c:v>91.622103386809286</c:v>
                </c:pt>
                <c:pt idx="11823">
                  <c:v>91.629853522436662</c:v>
                </c:pt>
                <c:pt idx="11824">
                  <c:v>91.637603658064037</c:v>
                </c:pt>
                <c:pt idx="11825">
                  <c:v>91.645353793691413</c:v>
                </c:pt>
                <c:pt idx="11826">
                  <c:v>91.653103929318775</c:v>
                </c:pt>
                <c:pt idx="11827">
                  <c:v>91.66085406494615</c:v>
                </c:pt>
                <c:pt idx="11828">
                  <c:v>91.668604200573526</c:v>
                </c:pt>
                <c:pt idx="11829">
                  <c:v>91.676354336200902</c:v>
                </c:pt>
                <c:pt idx="11830">
                  <c:v>91.684104471828277</c:v>
                </c:pt>
                <c:pt idx="11831">
                  <c:v>91.691854607455653</c:v>
                </c:pt>
                <c:pt idx="11832">
                  <c:v>91.699604743083015</c:v>
                </c:pt>
                <c:pt idx="11833">
                  <c:v>91.70735487871039</c:v>
                </c:pt>
                <c:pt idx="11834">
                  <c:v>91.715105014337766</c:v>
                </c:pt>
                <c:pt idx="11835">
                  <c:v>91.722855149965142</c:v>
                </c:pt>
                <c:pt idx="11836">
                  <c:v>91.730605285592517</c:v>
                </c:pt>
                <c:pt idx="11837">
                  <c:v>91.738355421219893</c:v>
                </c:pt>
                <c:pt idx="11838">
                  <c:v>91.746105556847255</c:v>
                </c:pt>
                <c:pt idx="11839">
                  <c:v>91.75385569247463</c:v>
                </c:pt>
                <c:pt idx="11840">
                  <c:v>91.761605828102006</c:v>
                </c:pt>
                <c:pt idx="11841">
                  <c:v>91.769355963729382</c:v>
                </c:pt>
                <c:pt idx="11842">
                  <c:v>91.777106099356757</c:v>
                </c:pt>
                <c:pt idx="11843">
                  <c:v>91.784856234984133</c:v>
                </c:pt>
                <c:pt idx="11844">
                  <c:v>91.792606370611509</c:v>
                </c:pt>
                <c:pt idx="11845">
                  <c:v>91.80035650623887</c:v>
                </c:pt>
                <c:pt idx="11846">
                  <c:v>91.808106641866246</c:v>
                </c:pt>
                <c:pt idx="11847">
                  <c:v>91.815856777493622</c:v>
                </c:pt>
                <c:pt idx="11848">
                  <c:v>91.823606913120997</c:v>
                </c:pt>
                <c:pt idx="11849">
                  <c:v>91.831357048748373</c:v>
                </c:pt>
                <c:pt idx="11850">
                  <c:v>91.839107184375749</c:v>
                </c:pt>
                <c:pt idx="11851">
                  <c:v>91.84685732000311</c:v>
                </c:pt>
                <c:pt idx="11852">
                  <c:v>91.854607455630486</c:v>
                </c:pt>
                <c:pt idx="11853">
                  <c:v>91.862357591257862</c:v>
                </c:pt>
                <c:pt idx="11854">
                  <c:v>91.870107726885237</c:v>
                </c:pt>
                <c:pt idx="11855">
                  <c:v>91.877857862512613</c:v>
                </c:pt>
                <c:pt idx="11856">
                  <c:v>91.885607998139989</c:v>
                </c:pt>
                <c:pt idx="11857">
                  <c:v>91.893358133767364</c:v>
                </c:pt>
                <c:pt idx="11858">
                  <c:v>91.901108269394726</c:v>
                </c:pt>
                <c:pt idx="11859">
                  <c:v>91.908858405022102</c:v>
                </c:pt>
                <c:pt idx="11860">
                  <c:v>91.916608540649477</c:v>
                </c:pt>
                <c:pt idx="11861">
                  <c:v>91.924358676276853</c:v>
                </c:pt>
                <c:pt idx="11862">
                  <c:v>91.932108811904229</c:v>
                </c:pt>
                <c:pt idx="11863">
                  <c:v>91.939858947531604</c:v>
                </c:pt>
                <c:pt idx="11864">
                  <c:v>91.947609083158966</c:v>
                </c:pt>
                <c:pt idx="11865">
                  <c:v>91.955359218786342</c:v>
                </c:pt>
                <c:pt idx="11866">
                  <c:v>91.963109354413717</c:v>
                </c:pt>
                <c:pt idx="11867">
                  <c:v>91.970859490041093</c:v>
                </c:pt>
                <c:pt idx="11868">
                  <c:v>91.978609625668469</c:v>
                </c:pt>
                <c:pt idx="11869">
                  <c:v>91.986359761295844</c:v>
                </c:pt>
                <c:pt idx="11870">
                  <c:v>91.994109896923206</c:v>
                </c:pt>
                <c:pt idx="11871">
                  <c:v>92.001860032550582</c:v>
                </c:pt>
                <c:pt idx="11872">
                  <c:v>92.009610168177957</c:v>
                </c:pt>
                <c:pt idx="11873">
                  <c:v>92.017360303805333</c:v>
                </c:pt>
                <c:pt idx="11874">
                  <c:v>92.025110439432709</c:v>
                </c:pt>
                <c:pt idx="11875">
                  <c:v>92.032860575060084</c:v>
                </c:pt>
                <c:pt idx="11876">
                  <c:v>92.04061071068746</c:v>
                </c:pt>
                <c:pt idx="11877">
                  <c:v>92.048360846314822</c:v>
                </c:pt>
                <c:pt idx="11878">
                  <c:v>92.056110981942197</c:v>
                </c:pt>
                <c:pt idx="11879">
                  <c:v>92.063861117569573</c:v>
                </c:pt>
                <c:pt idx="11880">
                  <c:v>92.071611253196949</c:v>
                </c:pt>
                <c:pt idx="11881">
                  <c:v>92.079361388824324</c:v>
                </c:pt>
                <c:pt idx="11882">
                  <c:v>92.0871115244517</c:v>
                </c:pt>
                <c:pt idx="11883">
                  <c:v>92.094861660079061</c:v>
                </c:pt>
                <c:pt idx="11884">
                  <c:v>92.102611795706437</c:v>
                </c:pt>
                <c:pt idx="11885">
                  <c:v>92.110361931333813</c:v>
                </c:pt>
                <c:pt idx="11886">
                  <c:v>92.118112066961189</c:v>
                </c:pt>
                <c:pt idx="11887">
                  <c:v>92.125862202588564</c:v>
                </c:pt>
                <c:pt idx="11888">
                  <c:v>92.13361233821594</c:v>
                </c:pt>
                <c:pt idx="11889">
                  <c:v>92.141362473843316</c:v>
                </c:pt>
                <c:pt idx="11890">
                  <c:v>92.149112609470677</c:v>
                </c:pt>
                <c:pt idx="11891">
                  <c:v>92.156862745098053</c:v>
                </c:pt>
                <c:pt idx="11892">
                  <c:v>92.164612880725429</c:v>
                </c:pt>
                <c:pt idx="11893">
                  <c:v>92.172363016352804</c:v>
                </c:pt>
                <c:pt idx="11894">
                  <c:v>92.18011315198018</c:v>
                </c:pt>
                <c:pt idx="11895">
                  <c:v>92.187863287607556</c:v>
                </c:pt>
                <c:pt idx="11896">
                  <c:v>92.195613423234917</c:v>
                </c:pt>
                <c:pt idx="11897">
                  <c:v>92.203363558862293</c:v>
                </c:pt>
                <c:pt idx="11898">
                  <c:v>92.211113694489669</c:v>
                </c:pt>
                <c:pt idx="11899">
                  <c:v>92.218863830117044</c:v>
                </c:pt>
                <c:pt idx="11900">
                  <c:v>92.22661396574442</c:v>
                </c:pt>
                <c:pt idx="11901">
                  <c:v>92.234364101371796</c:v>
                </c:pt>
                <c:pt idx="11902">
                  <c:v>92.242114236999157</c:v>
                </c:pt>
                <c:pt idx="11903">
                  <c:v>92.249864372626533</c:v>
                </c:pt>
                <c:pt idx="11904">
                  <c:v>92.257614508253909</c:v>
                </c:pt>
                <c:pt idx="11905">
                  <c:v>92.265364643881284</c:v>
                </c:pt>
                <c:pt idx="11906">
                  <c:v>92.27311477950866</c:v>
                </c:pt>
                <c:pt idx="11907">
                  <c:v>92.280864915136036</c:v>
                </c:pt>
                <c:pt idx="11908">
                  <c:v>92.288615050763411</c:v>
                </c:pt>
                <c:pt idx="11909">
                  <c:v>92.296365186390773</c:v>
                </c:pt>
                <c:pt idx="11910">
                  <c:v>92.304115322018149</c:v>
                </c:pt>
                <c:pt idx="11911">
                  <c:v>92.311865457645524</c:v>
                </c:pt>
                <c:pt idx="11912">
                  <c:v>92.3196155932729</c:v>
                </c:pt>
                <c:pt idx="11913">
                  <c:v>92.327365728900276</c:v>
                </c:pt>
                <c:pt idx="11914">
                  <c:v>92.335115864527651</c:v>
                </c:pt>
                <c:pt idx="11915">
                  <c:v>92.342866000155013</c:v>
                </c:pt>
                <c:pt idx="11916">
                  <c:v>92.350616135782388</c:v>
                </c:pt>
                <c:pt idx="11917">
                  <c:v>92.358366271409764</c:v>
                </c:pt>
                <c:pt idx="11918">
                  <c:v>92.36611640703714</c:v>
                </c:pt>
                <c:pt idx="11919">
                  <c:v>92.373866542664516</c:v>
                </c:pt>
                <c:pt idx="11920">
                  <c:v>92.381616678291891</c:v>
                </c:pt>
                <c:pt idx="11921">
                  <c:v>92.389366813919267</c:v>
                </c:pt>
                <c:pt idx="11922">
                  <c:v>92.397116949546628</c:v>
                </c:pt>
                <c:pt idx="11923">
                  <c:v>92.404867085174004</c:v>
                </c:pt>
                <c:pt idx="11924">
                  <c:v>92.41261722080138</c:v>
                </c:pt>
                <c:pt idx="11925">
                  <c:v>92.420367356428756</c:v>
                </c:pt>
                <c:pt idx="11926">
                  <c:v>92.428117492056131</c:v>
                </c:pt>
                <c:pt idx="11927">
                  <c:v>92.435867627683507</c:v>
                </c:pt>
                <c:pt idx="11928">
                  <c:v>92.443617763310868</c:v>
                </c:pt>
                <c:pt idx="11929">
                  <c:v>92.451367898938244</c:v>
                </c:pt>
                <c:pt idx="11930">
                  <c:v>92.45911803456562</c:v>
                </c:pt>
                <c:pt idx="11931">
                  <c:v>92.466868170192996</c:v>
                </c:pt>
                <c:pt idx="11932">
                  <c:v>92.474618305820371</c:v>
                </c:pt>
                <c:pt idx="11933">
                  <c:v>92.482368441447747</c:v>
                </c:pt>
                <c:pt idx="11934">
                  <c:v>92.490118577075108</c:v>
                </c:pt>
                <c:pt idx="11935">
                  <c:v>92.497868712702484</c:v>
                </c:pt>
                <c:pt idx="11936">
                  <c:v>92.50561884832986</c:v>
                </c:pt>
                <c:pt idx="11937">
                  <c:v>92.513368983957236</c:v>
                </c:pt>
                <c:pt idx="11938">
                  <c:v>92.521119119584611</c:v>
                </c:pt>
                <c:pt idx="11939">
                  <c:v>92.528869255211987</c:v>
                </c:pt>
                <c:pt idx="11940">
                  <c:v>92.536619390839363</c:v>
                </c:pt>
                <c:pt idx="11941">
                  <c:v>92.544369526466724</c:v>
                </c:pt>
                <c:pt idx="11942">
                  <c:v>92.5521196620941</c:v>
                </c:pt>
                <c:pt idx="11943">
                  <c:v>92.559869797721475</c:v>
                </c:pt>
                <c:pt idx="11944">
                  <c:v>92.567619933348851</c:v>
                </c:pt>
                <c:pt idx="11945">
                  <c:v>92.575370068976227</c:v>
                </c:pt>
                <c:pt idx="11946">
                  <c:v>92.583120204603603</c:v>
                </c:pt>
                <c:pt idx="11947">
                  <c:v>92.590870340230964</c:v>
                </c:pt>
                <c:pt idx="11948">
                  <c:v>92.59862047585834</c:v>
                </c:pt>
                <c:pt idx="11949">
                  <c:v>92.606370611485715</c:v>
                </c:pt>
                <c:pt idx="11950">
                  <c:v>92.614120747113091</c:v>
                </c:pt>
                <c:pt idx="11951">
                  <c:v>92.621870882740467</c:v>
                </c:pt>
                <c:pt idx="11952">
                  <c:v>92.629621018367843</c:v>
                </c:pt>
                <c:pt idx="11953">
                  <c:v>92.637371153995218</c:v>
                </c:pt>
                <c:pt idx="11954">
                  <c:v>92.64512128962258</c:v>
                </c:pt>
                <c:pt idx="11955">
                  <c:v>92.652871425249955</c:v>
                </c:pt>
                <c:pt idx="11956">
                  <c:v>92.660621560877331</c:v>
                </c:pt>
                <c:pt idx="11957">
                  <c:v>92.668371696504707</c:v>
                </c:pt>
                <c:pt idx="11958">
                  <c:v>92.676121832132083</c:v>
                </c:pt>
                <c:pt idx="11959">
                  <c:v>92.683871967759458</c:v>
                </c:pt>
                <c:pt idx="11960">
                  <c:v>92.69162210338682</c:v>
                </c:pt>
                <c:pt idx="11961">
                  <c:v>92.699372239014195</c:v>
                </c:pt>
                <c:pt idx="11962">
                  <c:v>92.707122374641571</c:v>
                </c:pt>
                <c:pt idx="11963">
                  <c:v>92.714872510268947</c:v>
                </c:pt>
                <c:pt idx="11964">
                  <c:v>92.722622645896323</c:v>
                </c:pt>
                <c:pt idx="11965">
                  <c:v>92.730372781523698</c:v>
                </c:pt>
                <c:pt idx="11966">
                  <c:v>92.738122917151074</c:v>
                </c:pt>
                <c:pt idx="11967">
                  <c:v>92.745873052778435</c:v>
                </c:pt>
                <c:pt idx="11968">
                  <c:v>92.753623188405811</c:v>
                </c:pt>
                <c:pt idx="11969">
                  <c:v>92.761373324033187</c:v>
                </c:pt>
                <c:pt idx="11970">
                  <c:v>92.769123459660563</c:v>
                </c:pt>
                <c:pt idx="11971">
                  <c:v>92.776873595287938</c:v>
                </c:pt>
                <c:pt idx="11972">
                  <c:v>92.784623730915314</c:v>
                </c:pt>
                <c:pt idx="11973">
                  <c:v>92.792373866542675</c:v>
                </c:pt>
                <c:pt idx="11974">
                  <c:v>92.800124002170051</c:v>
                </c:pt>
                <c:pt idx="11975">
                  <c:v>92.807874137797427</c:v>
                </c:pt>
                <c:pt idx="11976">
                  <c:v>92.815624273424802</c:v>
                </c:pt>
                <c:pt idx="11977">
                  <c:v>92.823374409052178</c:v>
                </c:pt>
                <c:pt idx="11978">
                  <c:v>92.831124544679554</c:v>
                </c:pt>
                <c:pt idx="11979">
                  <c:v>92.838874680306915</c:v>
                </c:pt>
                <c:pt idx="11980">
                  <c:v>92.846624815934291</c:v>
                </c:pt>
                <c:pt idx="11981">
                  <c:v>92.854374951561667</c:v>
                </c:pt>
                <c:pt idx="11982">
                  <c:v>92.862125087189042</c:v>
                </c:pt>
                <c:pt idx="11983">
                  <c:v>92.869875222816418</c:v>
                </c:pt>
                <c:pt idx="11984">
                  <c:v>92.877625358443794</c:v>
                </c:pt>
                <c:pt idx="11985">
                  <c:v>92.88537549407117</c:v>
                </c:pt>
                <c:pt idx="11986">
                  <c:v>92.893125629698531</c:v>
                </c:pt>
                <c:pt idx="11987">
                  <c:v>92.900875765325907</c:v>
                </c:pt>
                <c:pt idx="11988">
                  <c:v>92.908625900953282</c:v>
                </c:pt>
                <c:pt idx="11989">
                  <c:v>92.916376036580658</c:v>
                </c:pt>
                <c:pt idx="11990">
                  <c:v>92.924126172208034</c:v>
                </c:pt>
                <c:pt idx="11991">
                  <c:v>92.93187630783541</c:v>
                </c:pt>
                <c:pt idx="11992">
                  <c:v>92.939626443462771</c:v>
                </c:pt>
                <c:pt idx="11993">
                  <c:v>92.947376579090147</c:v>
                </c:pt>
                <c:pt idx="11994">
                  <c:v>92.955126714717522</c:v>
                </c:pt>
                <c:pt idx="11995">
                  <c:v>92.962876850344898</c:v>
                </c:pt>
                <c:pt idx="11996">
                  <c:v>92.970626985972274</c:v>
                </c:pt>
                <c:pt idx="11997">
                  <c:v>92.97837712159965</c:v>
                </c:pt>
                <c:pt idx="11998">
                  <c:v>92.986127257227025</c:v>
                </c:pt>
                <c:pt idx="11999">
                  <c:v>92.993877392854387</c:v>
                </c:pt>
                <c:pt idx="12000">
                  <c:v>93.001627528481762</c:v>
                </c:pt>
                <c:pt idx="12001">
                  <c:v>93.009377664109138</c:v>
                </c:pt>
                <c:pt idx="12002">
                  <c:v>93.017127799736514</c:v>
                </c:pt>
                <c:pt idx="12003">
                  <c:v>93.024877935363889</c:v>
                </c:pt>
                <c:pt idx="12004">
                  <c:v>93.032628070991265</c:v>
                </c:pt>
                <c:pt idx="12005">
                  <c:v>93.040378206618627</c:v>
                </c:pt>
                <c:pt idx="12006">
                  <c:v>93.048128342246002</c:v>
                </c:pt>
                <c:pt idx="12007">
                  <c:v>93.055878477873378</c:v>
                </c:pt>
                <c:pt idx="12008">
                  <c:v>93.063628613500754</c:v>
                </c:pt>
                <c:pt idx="12009">
                  <c:v>93.071378749128129</c:v>
                </c:pt>
                <c:pt idx="12010">
                  <c:v>93.079128884755505</c:v>
                </c:pt>
                <c:pt idx="12011">
                  <c:v>93.086879020382867</c:v>
                </c:pt>
                <c:pt idx="12012">
                  <c:v>93.094629156010242</c:v>
                </c:pt>
                <c:pt idx="12013">
                  <c:v>93.102379291637618</c:v>
                </c:pt>
                <c:pt idx="12014">
                  <c:v>93.110129427264994</c:v>
                </c:pt>
                <c:pt idx="12015">
                  <c:v>93.117879562892369</c:v>
                </c:pt>
                <c:pt idx="12016">
                  <c:v>93.125629698519745</c:v>
                </c:pt>
                <c:pt idx="12017">
                  <c:v>93.133379834147121</c:v>
                </c:pt>
                <c:pt idx="12018">
                  <c:v>93.141129969774482</c:v>
                </c:pt>
                <c:pt idx="12019">
                  <c:v>93.148880105401858</c:v>
                </c:pt>
                <c:pt idx="12020">
                  <c:v>93.156630241029234</c:v>
                </c:pt>
                <c:pt idx="12021">
                  <c:v>93.164380376656609</c:v>
                </c:pt>
                <c:pt idx="12022">
                  <c:v>93.172130512283985</c:v>
                </c:pt>
                <c:pt idx="12023">
                  <c:v>93.179880647911361</c:v>
                </c:pt>
                <c:pt idx="12024">
                  <c:v>93.187630783538722</c:v>
                </c:pt>
                <c:pt idx="12025">
                  <c:v>93.195380919166098</c:v>
                </c:pt>
                <c:pt idx="12026">
                  <c:v>93.203131054793474</c:v>
                </c:pt>
                <c:pt idx="12027">
                  <c:v>93.210881190420849</c:v>
                </c:pt>
                <c:pt idx="12028">
                  <c:v>93.218631326048225</c:v>
                </c:pt>
                <c:pt idx="12029">
                  <c:v>93.226381461675601</c:v>
                </c:pt>
                <c:pt idx="12030">
                  <c:v>93.234131597302977</c:v>
                </c:pt>
                <c:pt idx="12031">
                  <c:v>93.241881732930338</c:v>
                </c:pt>
                <c:pt idx="12032">
                  <c:v>93.249631868557714</c:v>
                </c:pt>
                <c:pt idx="12033">
                  <c:v>93.257382004185089</c:v>
                </c:pt>
                <c:pt idx="12034">
                  <c:v>93.265132139812465</c:v>
                </c:pt>
                <c:pt idx="12035">
                  <c:v>93.272882275439841</c:v>
                </c:pt>
                <c:pt idx="12036">
                  <c:v>93.280632411067216</c:v>
                </c:pt>
                <c:pt idx="12037">
                  <c:v>93.288382546694578</c:v>
                </c:pt>
                <c:pt idx="12038">
                  <c:v>93.296132682321954</c:v>
                </c:pt>
                <c:pt idx="12039">
                  <c:v>93.303882817949329</c:v>
                </c:pt>
                <c:pt idx="12040">
                  <c:v>93.311632953576705</c:v>
                </c:pt>
                <c:pt idx="12041">
                  <c:v>93.319383089204081</c:v>
                </c:pt>
                <c:pt idx="12042">
                  <c:v>93.327133224831456</c:v>
                </c:pt>
                <c:pt idx="12043">
                  <c:v>93.334883360458818</c:v>
                </c:pt>
                <c:pt idx="12044">
                  <c:v>93.342633496086194</c:v>
                </c:pt>
                <c:pt idx="12045">
                  <c:v>93.350383631713569</c:v>
                </c:pt>
                <c:pt idx="12046">
                  <c:v>93.358133767340945</c:v>
                </c:pt>
                <c:pt idx="12047">
                  <c:v>93.365883902968321</c:v>
                </c:pt>
                <c:pt idx="12048">
                  <c:v>93.373634038595696</c:v>
                </c:pt>
                <c:pt idx="12049">
                  <c:v>93.381384174223072</c:v>
                </c:pt>
                <c:pt idx="12050">
                  <c:v>93.389134309850434</c:v>
                </c:pt>
                <c:pt idx="12051">
                  <c:v>93.396884445477809</c:v>
                </c:pt>
                <c:pt idx="12052">
                  <c:v>93.404634581105185</c:v>
                </c:pt>
                <c:pt idx="12053">
                  <c:v>93.412384716732561</c:v>
                </c:pt>
                <c:pt idx="12054">
                  <c:v>93.420134852359936</c:v>
                </c:pt>
                <c:pt idx="12055">
                  <c:v>93.427884987987312</c:v>
                </c:pt>
                <c:pt idx="12056">
                  <c:v>93.435635123614674</c:v>
                </c:pt>
                <c:pt idx="12057">
                  <c:v>93.443385259242049</c:v>
                </c:pt>
                <c:pt idx="12058">
                  <c:v>93.451135394869425</c:v>
                </c:pt>
                <c:pt idx="12059">
                  <c:v>93.458885530496801</c:v>
                </c:pt>
                <c:pt idx="12060">
                  <c:v>93.466635666124176</c:v>
                </c:pt>
                <c:pt idx="12061">
                  <c:v>93.474385801751552</c:v>
                </c:pt>
                <c:pt idx="12062">
                  <c:v>93.482135937378928</c:v>
                </c:pt>
                <c:pt idx="12063">
                  <c:v>93.489886073006289</c:v>
                </c:pt>
                <c:pt idx="12064">
                  <c:v>93.497636208633665</c:v>
                </c:pt>
                <c:pt idx="12065">
                  <c:v>93.505386344261041</c:v>
                </c:pt>
                <c:pt idx="12066">
                  <c:v>93.513136479888416</c:v>
                </c:pt>
                <c:pt idx="12067">
                  <c:v>93.520886615515792</c:v>
                </c:pt>
                <c:pt idx="12068">
                  <c:v>93.528636751143168</c:v>
                </c:pt>
                <c:pt idx="12069">
                  <c:v>93.536386886770529</c:v>
                </c:pt>
                <c:pt idx="12070">
                  <c:v>93.544137022397905</c:v>
                </c:pt>
                <c:pt idx="12071">
                  <c:v>93.551887158025281</c:v>
                </c:pt>
                <c:pt idx="12072">
                  <c:v>93.559637293652656</c:v>
                </c:pt>
                <c:pt idx="12073">
                  <c:v>93.567387429280032</c:v>
                </c:pt>
                <c:pt idx="12074">
                  <c:v>93.575137564907408</c:v>
                </c:pt>
                <c:pt idx="12075">
                  <c:v>93.582887700534769</c:v>
                </c:pt>
                <c:pt idx="12076">
                  <c:v>93.590637836162145</c:v>
                </c:pt>
                <c:pt idx="12077">
                  <c:v>93.598387971789521</c:v>
                </c:pt>
                <c:pt idx="12078">
                  <c:v>93.606138107416896</c:v>
                </c:pt>
                <c:pt idx="12079">
                  <c:v>93.613888243044272</c:v>
                </c:pt>
                <c:pt idx="12080">
                  <c:v>93.621638378671648</c:v>
                </c:pt>
                <c:pt idx="12081">
                  <c:v>93.629388514299023</c:v>
                </c:pt>
                <c:pt idx="12082">
                  <c:v>93.637138649926385</c:v>
                </c:pt>
                <c:pt idx="12083">
                  <c:v>93.644888785553761</c:v>
                </c:pt>
                <c:pt idx="12084">
                  <c:v>93.652638921181136</c:v>
                </c:pt>
                <c:pt idx="12085">
                  <c:v>93.660389056808512</c:v>
                </c:pt>
                <c:pt idx="12086">
                  <c:v>93.668139192435888</c:v>
                </c:pt>
                <c:pt idx="12087">
                  <c:v>93.675889328063263</c:v>
                </c:pt>
                <c:pt idx="12088">
                  <c:v>93.683639463690625</c:v>
                </c:pt>
                <c:pt idx="12089">
                  <c:v>93.691389599318001</c:v>
                </c:pt>
                <c:pt idx="12090">
                  <c:v>93.699139734945376</c:v>
                </c:pt>
                <c:pt idx="12091">
                  <c:v>93.706889870572752</c:v>
                </c:pt>
                <c:pt idx="12092">
                  <c:v>93.714640006200128</c:v>
                </c:pt>
                <c:pt idx="12093">
                  <c:v>93.722390141827503</c:v>
                </c:pt>
                <c:pt idx="12094">
                  <c:v>93.730140277454879</c:v>
                </c:pt>
                <c:pt idx="12095">
                  <c:v>93.737890413082241</c:v>
                </c:pt>
                <c:pt idx="12096">
                  <c:v>93.745640548709616</c:v>
                </c:pt>
                <c:pt idx="12097">
                  <c:v>93.753390684336992</c:v>
                </c:pt>
                <c:pt idx="12098">
                  <c:v>93.761140819964368</c:v>
                </c:pt>
                <c:pt idx="12099">
                  <c:v>93.768890955591743</c:v>
                </c:pt>
                <c:pt idx="12100">
                  <c:v>93.776641091219119</c:v>
                </c:pt>
                <c:pt idx="12101">
                  <c:v>93.784391226846481</c:v>
                </c:pt>
                <c:pt idx="12102">
                  <c:v>93.792141362473856</c:v>
                </c:pt>
                <c:pt idx="12103">
                  <c:v>93.799891498101232</c:v>
                </c:pt>
                <c:pt idx="12104">
                  <c:v>93.807641633728608</c:v>
                </c:pt>
                <c:pt idx="12105">
                  <c:v>93.815391769355983</c:v>
                </c:pt>
                <c:pt idx="12106">
                  <c:v>93.823141904983359</c:v>
                </c:pt>
                <c:pt idx="12107">
                  <c:v>93.830892040610721</c:v>
                </c:pt>
                <c:pt idx="12108">
                  <c:v>93.838642176238096</c:v>
                </c:pt>
                <c:pt idx="12109">
                  <c:v>93.846392311865472</c:v>
                </c:pt>
                <c:pt idx="12110">
                  <c:v>93.854142447492848</c:v>
                </c:pt>
                <c:pt idx="12111">
                  <c:v>93.861892583120223</c:v>
                </c:pt>
                <c:pt idx="12112">
                  <c:v>93.869642718747599</c:v>
                </c:pt>
                <c:pt idx="12113">
                  <c:v>93.877392854374975</c:v>
                </c:pt>
                <c:pt idx="12114">
                  <c:v>93.885142990002336</c:v>
                </c:pt>
                <c:pt idx="12115">
                  <c:v>93.892893125629712</c:v>
                </c:pt>
                <c:pt idx="12116">
                  <c:v>93.900643261257088</c:v>
                </c:pt>
                <c:pt idx="12117">
                  <c:v>93.908393396884463</c:v>
                </c:pt>
                <c:pt idx="12118">
                  <c:v>93.916143532511839</c:v>
                </c:pt>
                <c:pt idx="12119">
                  <c:v>93.923893668139215</c:v>
                </c:pt>
                <c:pt idx="12120">
                  <c:v>93.931643803766576</c:v>
                </c:pt>
                <c:pt idx="12121">
                  <c:v>93.939393939393952</c:v>
                </c:pt>
                <c:pt idx="12122">
                  <c:v>93.947144075021328</c:v>
                </c:pt>
                <c:pt idx="12123">
                  <c:v>93.954894210648703</c:v>
                </c:pt>
                <c:pt idx="12124">
                  <c:v>93.962644346276079</c:v>
                </c:pt>
                <c:pt idx="12125">
                  <c:v>93.970394481903455</c:v>
                </c:pt>
                <c:pt idx="12126">
                  <c:v>93.97814461753083</c:v>
                </c:pt>
                <c:pt idx="12127">
                  <c:v>93.985894753158192</c:v>
                </c:pt>
                <c:pt idx="12128">
                  <c:v>93.993644888785568</c:v>
                </c:pt>
                <c:pt idx="12129">
                  <c:v>94.001395024412943</c:v>
                </c:pt>
                <c:pt idx="12130">
                  <c:v>94.009145160040319</c:v>
                </c:pt>
                <c:pt idx="12131">
                  <c:v>94.016895295667695</c:v>
                </c:pt>
                <c:pt idx="12132">
                  <c:v>94.02464543129507</c:v>
                </c:pt>
                <c:pt idx="12133">
                  <c:v>94.032395566922432</c:v>
                </c:pt>
                <c:pt idx="12134">
                  <c:v>94.040145702549808</c:v>
                </c:pt>
                <c:pt idx="12135">
                  <c:v>94.047895838177183</c:v>
                </c:pt>
                <c:pt idx="12136">
                  <c:v>94.055645973804559</c:v>
                </c:pt>
                <c:pt idx="12137">
                  <c:v>94.063396109431935</c:v>
                </c:pt>
                <c:pt idx="12138">
                  <c:v>94.07114624505931</c:v>
                </c:pt>
                <c:pt idx="12139">
                  <c:v>94.078896380686686</c:v>
                </c:pt>
                <c:pt idx="12140">
                  <c:v>94.086646516314048</c:v>
                </c:pt>
                <c:pt idx="12141">
                  <c:v>94.094396651941423</c:v>
                </c:pt>
                <c:pt idx="12142">
                  <c:v>94.102146787568799</c:v>
                </c:pt>
                <c:pt idx="12143">
                  <c:v>94.109896923196175</c:v>
                </c:pt>
                <c:pt idx="12144">
                  <c:v>94.11764705882355</c:v>
                </c:pt>
                <c:pt idx="12145">
                  <c:v>94.125397194450926</c:v>
                </c:pt>
                <c:pt idx="12146">
                  <c:v>94.133147330078287</c:v>
                </c:pt>
                <c:pt idx="12147">
                  <c:v>94.140897465705663</c:v>
                </c:pt>
                <c:pt idx="12148">
                  <c:v>94.148647601333039</c:v>
                </c:pt>
                <c:pt idx="12149">
                  <c:v>94.156397736960415</c:v>
                </c:pt>
                <c:pt idx="12150">
                  <c:v>94.16414787258779</c:v>
                </c:pt>
                <c:pt idx="12151">
                  <c:v>94.171898008215166</c:v>
                </c:pt>
                <c:pt idx="12152">
                  <c:v>94.179648143842527</c:v>
                </c:pt>
                <c:pt idx="12153">
                  <c:v>94.187398279469903</c:v>
                </c:pt>
                <c:pt idx="12154">
                  <c:v>94.195148415097279</c:v>
                </c:pt>
                <c:pt idx="12155">
                  <c:v>94.202898550724655</c:v>
                </c:pt>
                <c:pt idx="12156">
                  <c:v>94.21064868635203</c:v>
                </c:pt>
                <c:pt idx="12157">
                  <c:v>94.218398821979406</c:v>
                </c:pt>
                <c:pt idx="12158">
                  <c:v>94.226148957606782</c:v>
                </c:pt>
                <c:pt idx="12159">
                  <c:v>94.233899093234143</c:v>
                </c:pt>
                <c:pt idx="12160">
                  <c:v>94.241649228861519</c:v>
                </c:pt>
                <c:pt idx="12161">
                  <c:v>94.249399364488895</c:v>
                </c:pt>
                <c:pt idx="12162">
                  <c:v>94.25714950011627</c:v>
                </c:pt>
                <c:pt idx="12163">
                  <c:v>94.264899635743646</c:v>
                </c:pt>
                <c:pt idx="12164">
                  <c:v>94.272649771371022</c:v>
                </c:pt>
                <c:pt idx="12165">
                  <c:v>94.280399906998383</c:v>
                </c:pt>
                <c:pt idx="12166">
                  <c:v>94.288150042625759</c:v>
                </c:pt>
                <c:pt idx="12167">
                  <c:v>94.295900178253135</c:v>
                </c:pt>
                <c:pt idx="12168">
                  <c:v>94.30365031388051</c:v>
                </c:pt>
                <c:pt idx="12169">
                  <c:v>94.311400449507886</c:v>
                </c:pt>
                <c:pt idx="12170">
                  <c:v>94.319150585135262</c:v>
                </c:pt>
                <c:pt idx="12171">
                  <c:v>94.326900720762637</c:v>
                </c:pt>
                <c:pt idx="12172">
                  <c:v>94.334650856389999</c:v>
                </c:pt>
                <c:pt idx="12173">
                  <c:v>94.342400992017375</c:v>
                </c:pt>
                <c:pt idx="12174">
                  <c:v>94.35015112764475</c:v>
                </c:pt>
                <c:pt idx="12175">
                  <c:v>94.357901263272126</c:v>
                </c:pt>
                <c:pt idx="12176">
                  <c:v>94.365651398899502</c:v>
                </c:pt>
                <c:pt idx="12177">
                  <c:v>94.373401534526877</c:v>
                </c:pt>
                <c:pt idx="12178">
                  <c:v>94.381151670154239</c:v>
                </c:pt>
                <c:pt idx="12179">
                  <c:v>94.388901805781614</c:v>
                </c:pt>
                <c:pt idx="12180">
                  <c:v>94.39665194140899</c:v>
                </c:pt>
                <c:pt idx="12181">
                  <c:v>94.404402077036366</c:v>
                </c:pt>
                <c:pt idx="12182">
                  <c:v>94.412152212663742</c:v>
                </c:pt>
                <c:pt idx="12183">
                  <c:v>94.419902348291117</c:v>
                </c:pt>
                <c:pt idx="12184">
                  <c:v>94.427652483918479</c:v>
                </c:pt>
                <c:pt idx="12185">
                  <c:v>94.435402619545854</c:v>
                </c:pt>
                <c:pt idx="12186">
                  <c:v>94.44315275517323</c:v>
                </c:pt>
                <c:pt idx="12187">
                  <c:v>94.450902890800606</c:v>
                </c:pt>
                <c:pt idx="12188">
                  <c:v>94.458653026427982</c:v>
                </c:pt>
                <c:pt idx="12189">
                  <c:v>94.466403162055357</c:v>
                </c:pt>
                <c:pt idx="12190">
                  <c:v>94.474153297682733</c:v>
                </c:pt>
                <c:pt idx="12191">
                  <c:v>94.481903433310094</c:v>
                </c:pt>
                <c:pt idx="12192">
                  <c:v>94.48965356893747</c:v>
                </c:pt>
                <c:pt idx="12193">
                  <c:v>94.497403704564846</c:v>
                </c:pt>
                <c:pt idx="12194">
                  <c:v>94.505153840192222</c:v>
                </c:pt>
                <c:pt idx="12195">
                  <c:v>94.512903975819597</c:v>
                </c:pt>
                <c:pt idx="12196">
                  <c:v>94.520654111446973</c:v>
                </c:pt>
                <c:pt idx="12197">
                  <c:v>94.528404247074334</c:v>
                </c:pt>
                <c:pt idx="12198">
                  <c:v>94.53615438270171</c:v>
                </c:pt>
                <c:pt idx="12199">
                  <c:v>94.543904518329086</c:v>
                </c:pt>
                <c:pt idx="12200">
                  <c:v>94.551654653956462</c:v>
                </c:pt>
                <c:pt idx="12201">
                  <c:v>94.559404789583837</c:v>
                </c:pt>
                <c:pt idx="12202">
                  <c:v>94.567154925211213</c:v>
                </c:pt>
                <c:pt idx="12203">
                  <c:v>94.574905060838589</c:v>
                </c:pt>
                <c:pt idx="12204">
                  <c:v>94.58265519646595</c:v>
                </c:pt>
                <c:pt idx="12205">
                  <c:v>94.590405332093326</c:v>
                </c:pt>
                <c:pt idx="12206">
                  <c:v>94.598155467720701</c:v>
                </c:pt>
                <c:pt idx="12207">
                  <c:v>94.605905603348077</c:v>
                </c:pt>
                <c:pt idx="12208">
                  <c:v>94.613655738975453</c:v>
                </c:pt>
                <c:pt idx="12209">
                  <c:v>94.621405874602829</c:v>
                </c:pt>
                <c:pt idx="12210">
                  <c:v>94.62915601023019</c:v>
                </c:pt>
                <c:pt idx="12211">
                  <c:v>94.636906145857566</c:v>
                </c:pt>
                <c:pt idx="12212">
                  <c:v>94.644656281484941</c:v>
                </c:pt>
                <c:pt idx="12213">
                  <c:v>94.652406417112317</c:v>
                </c:pt>
                <c:pt idx="12214">
                  <c:v>94.660156552739693</c:v>
                </c:pt>
                <c:pt idx="12215">
                  <c:v>94.667906688367069</c:v>
                </c:pt>
                <c:pt idx="12216">
                  <c:v>94.67565682399443</c:v>
                </c:pt>
                <c:pt idx="12217">
                  <c:v>94.683406959621806</c:v>
                </c:pt>
                <c:pt idx="12218">
                  <c:v>94.691157095249181</c:v>
                </c:pt>
                <c:pt idx="12219">
                  <c:v>94.698907230876557</c:v>
                </c:pt>
                <c:pt idx="12220">
                  <c:v>94.706657366503933</c:v>
                </c:pt>
                <c:pt idx="12221">
                  <c:v>94.714407502131309</c:v>
                </c:pt>
                <c:pt idx="12222">
                  <c:v>94.722157637758684</c:v>
                </c:pt>
                <c:pt idx="12223">
                  <c:v>94.729907773386046</c:v>
                </c:pt>
                <c:pt idx="12224">
                  <c:v>94.737657909013421</c:v>
                </c:pt>
                <c:pt idx="12225">
                  <c:v>94.745408044640797</c:v>
                </c:pt>
                <c:pt idx="12226">
                  <c:v>94.753158180268173</c:v>
                </c:pt>
                <c:pt idx="12227">
                  <c:v>94.760908315895549</c:v>
                </c:pt>
                <c:pt idx="12228">
                  <c:v>94.768658451522924</c:v>
                </c:pt>
                <c:pt idx="12229">
                  <c:v>94.776408587150286</c:v>
                </c:pt>
                <c:pt idx="12230">
                  <c:v>94.784158722777661</c:v>
                </c:pt>
                <c:pt idx="12231">
                  <c:v>94.791908858405037</c:v>
                </c:pt>
                <c:pt idx="12232">
                  <c:v>94.799658994032413</c:v>
                </c:pt>
                <c:pt idx="12233">
                  <c:v>94.807409129659789</c:v>
                </c:pt>
                <c:pt idx="12234">
                  <c:v>94.815159265287164</c:v>
                </c:pt>
                <c:pt idx="12235">
                  <c:v>94.82290940091454</c:v>
                </c:pt>
                <c:pt idx="12236">
                  <c:v>94.830659536541901</c:v>
                </c:pt>
                <c:pt idx="12237">
                  <c:v>94.838409672169277</c:v>
                </c:pt>
                <c:pt idx="12238">
                  <c:v>94.846159807796653</c:v>
                </c:pt>
                <c:pt idx="12239">
                  <c:v>94.853909943424028</c:v>
                </c:pt>
                <c:pt idx="12240">
                  <c:v>94.861660079051404</c:v>
                </c:pt>
                <c:pt idx="12241">
                  <c:v>94.86941021467878</c:v>
                </c:pt>
                <c:pt idx="12242">
                  <c:v>94.877160350306141</c:v>
                </c:pt>
                <c:pt idx="12243">
                  <c:v>94.884910485933517</c:v>
                </c:pt>
                <c:pt idx="12244">
                  <c:v>94.892660621560893</c:v>
                </c:pt>
                <c:pt idx="12245">
                  <c:v>94.900410757188268</c:v>
                </c:pt>
                <c:pt idx="12246">
                  <c:v>94.908160892815644</c:v>
                </c:pt>
                <c:pt idx="12247">
                  <c:v>94.91591102844302</c:v>
                </c:pt>
                <c:pt idx="12248">
                  <c:v>94.923661164070381</c:v>
                </c:pt>
                <c:pt idx="12249">
                  <c:v>94.931411299697757</c:v>
                </c:pt>
                <c:pt idx="12250">
                  <c:v>94.939161435325133</c:v>
                </c:pt>
                <c:pt idx="12251">
                  <c:v>94.946911570952508</c:v>
                </c:pt>
                <c:pt idx="12252">
                  <c:v>94.954661706579884</c:v>
                </c:pt>
                <c:pt idx="12253">
                  <c:v>94.96241184220726</c:v>
                </c:pt>
                <c:pt idx="12254">
                  <c:v>94.970161977834636</c:v>
                </c:pt>
                <c:pt idx="12255">
                  <c:v>94.977912113461997</c:v>
                </c:pt>
                <c:pt idx="12256">
                  <c:v>94.985662249089373</c:v>
                </c:pt>
                <c:pt idx="12257">
                  <c:v>94.993412384716748</c:v>
                </c:pt>
                <c:pt idx="12258">
                  <c:v>95.001162520344124</c:v>
                </c:pt>
                <c:pt idx="12259">
                  <c:v>95.0089126559715</c:v>
                </c:pt>
                <c:pt idx="12260">
                  <c:v>95.016662791598876</c:v>
                </c:pt>
                <c:pt idx="12261">
                  <c:v>95.024412927226237</c:v>
                </c:pt>
                <c:pt idx="12262">
                  <c:v>95.032163062853613</c:v>
                </c:pt>
                <c:pt idx="12263">
                  <c:v>95.039913198480988</c:v>
                </c:pt>
                <c:pt idx="12264">
                  <c:v>95.047663334108364</c:v>
                </c:pt>
                <c:pt idx="12265">
                  <c:v>95.05541346973574</c:v>
                </c:pt>
                <c:pt idx="12266">
                  <c:v>95.063163605363115</c:v>
                </c:pt>
                <c:pt idx="12267">
                  <c:v>95.070913740990491</c:v>
                </c:pt>
                <c:pt idx="12268">
                  <c:v>95.078663876617853</c:v>
                </c:pt>
                <c:pt idx="12269">
                  <c:v>95.086414012245228</c:v>
                </c:pt>
                <c:pt idx="12270">
                  <c:v>95.094164147872604</c:v>
                </c:pt>
                <c:pt idx="12271">
                  <c:v>95.10191428349998</c:v>
                </c:pt>
                <c:pt idx="12272">
                  <c:v>95.109664419127355</c:v>
                </c:pt>
                <c:pt idx="12273">
                  <c:v>95.117414554754731</c:v>
                </c:pt>
                <c:pt idx="12274">
                  <c:v>95.125164690382093</c:v>
                </c:pt>
                <c:pt idx="12275">
                  <c:v>95.132914826009468</c:v>
                </c:pt>
                <c:pt idx="12276">
                  <c:v>95.140664961636844</c:v>
                </c:pt>
                <c:pt idx="12277">
                  <c:v>95.14841509726422</c:v>
                </c:pt>
                <c:pt idx="12278">
                  <c:v>95.156165232891595</c:v>
                </c:pt>
                <c:pt idx="12279">
                  <c:v>95.163915368518971</c:v>
                </c:pt>
                <c:pt idx="12280">
                  <c:v>95.171665504146333</c:v>
                </c:pt>
                <c:pt idx="12281">
                  <c:v>95.179415639773708</c:v>
                </c:pt>
                <c:pt idx="12282">
                  <c:v>95.187165775401084</c:v>
                </c:pt>
                <c:pt idx="12283">
                  <c:v>95.19491591102846</c:v>
                </c:pt>
                <c:pt idx="12284">
                  <c:v>95.202666046655835</c:v>
                </c:pt>
                <c:pt idx="12285">
                  <c:v>95.210416182283211</c:v>
                </c:pt>
                <c:pt idx="12286">
                  <c:v>95.218166317910587</c:v>
                </c:pt>
                <c:pt idx="12287">
                  <c:v>95.225916453537948</c:v>
                </c:pt>
                <c:pt idx="12288">
                  <c:v>95.233666589165324</c:v>
                </c:pt>
                <c:pt idx="12289">
                  <c:v>95.2414167247927</c:v>
                </c:pt>
                <c:pt idx="12290">
                  <c:v>95.249166860420075</c:v>
                </c:pt>
                <c:pt idx="12291">
                  <c:v>95.256916996047451</c:v>
                </c:pt>
                <c:pt idx="12292">
                  <c:v>95.264667131674827</c:v>
                </c:pt>
                <c:pt idx="12293">
                  <c:v>95.272417267302188</c:v>
                </c:pt>
                <c:pt idx="12294">
                  <c:v>95.280167402929564</c:v>
                </c:pt>
                <c:pt idx="12295">
                  <c:v>95.28791753855694</c:v>
                </c:pt>
                <c:pt idx="12296">
                  <c:v>95.295667674184315</c:v>
                </c:pt>
                <c:pt idx="12297">
                  <c:v>95.303417809811691</c:v>
                </c:pt>
                <c:pt idx="12298">
                  <c:v>95.311167945439067</c:v>
                </c:pt>
                <c:pt idx="12299">
                  <c:v>95.318918081066442</c:v>
                </c:pt>
                <c:pt idx="12300">
                  <c:v>95.326668216693804</c:v>
                </c:pt>
                <c:pt idx="12301">
                  <c:v>95.33441835232118</c:v>
                </c:pt>
                <c:pt idx="12302">
                  <c:v>95.342168487948555</c:v>
                </c:pt>
                <c:pt idx="12303">
                  <c:v>95.349918623575931</c:v>
                </c:pt>
                <c:pt idx="12304">
                  <c:v>95.357668759203307</c:v>
                </c:pt>
                <c:pt idx="12305">
                  <c:v>95.365418894830682</c:v>
                </c:pt>
                <c:pt idx="12306">
                  <c:v>95.373169030458044</c:v>
                </c:pt>
                <c:pt idx="12307">
                  <c:v>95.38091916608542</c:v>
                </c:pt>
                <c:pt idx="12308">
                  <c:v>95.388669301712795</c:v>
                </c:pt>
                <c:pt idx="12309">
                  <c:v>95.396419437340171</c:v>
                </c:pt>
                <c:pt idx="12310">
                  <c:v>95.404169572967547</c:v>
                </c:pt>
                <c:pt idx="12311">
                  <c:v>95.411919708594922</c:v>
                </c:pt>
                <c:pt idx="12312">
                  <c:v>95.419669844222298</c:v>
                </c:pt>
                <c:pt idx="12313">
                  <c:v>95.42741997984966</c:v>
                </c:pt>
                <c:pt idx="12314">
                  <c:v>95.435170115477035</c:v>
                </c:pt>
                <c:pt idx="12315">
                  <c:v>95.442920251104411</c:v>
                </c:pt>
                <c:pt idx="12316">
                  <c:v>95.450670386731787</c:v>
                </c:pt>
                <c:pt idx="12317">
                  <c:v>95.458420522359162</c:v>
                </c:pt>
                <c:pt idx="12318">
                  <c:v>95.466170657986538</c:v>
                </c:pt>
                <c:pt idx="12319">
                  <c:v>95.4739207936139</c:v>
                </c:pt>
                <c:pt idx="12320">
                  <c:v>95.481670929241275</c:v>
                </c:pt>
                <c:pt idx="12321">
                  <c:v>95.489421064868651</c:v>
                </c:pt>
                <c:pt idx="12322">
                  <c:v>95.497171200496027</c:v>
                </c:pt>
                <c:pt idx="12323">
                  <c:v>95.504921336123402</c:v>
                </c:pt>
                <c:pt idx="12324">
                  <c:v>95.512671471750778</c:v>
                </c:pt>
                <c:pt idx="12325">
                  <c:v>95.52042160737814</c:v>
                </c:pt>
                <c:pt idx="12326">
                  <c:v>95.528171743005515</c:v>
                </c:pt>
                <c:pt idx="12327">
                  <c:v>95.535921878632891</c:v>
                </c:pt>
                <c:pt idx="12328">
                  <c:v>95.543672014260267</c:v>
                </c:pt>
                <c:pt idx="12329">
                  <c:v>95.551422149887642</c:v>
                </c:pt>
                <c:pt idx="12330">
                  <c:v>95.559172285515018</c:v>
                </c:pt>
                <c:pt idx="12331">
                  <c:v>95.566922421142394</c:v>
                </c:pt>
                <c:pt idx="12332">
                  <c:v>95.574672556769755</c:v>
                </c:pt>
                <c:pt idx="12333">
                  <c:v>95.582422692397131</c:v>
                </c:pt>
                <c:pt idx="12334">
                  <c:v>95.590172828024507</c:v>
                </c:pt>
                <c:pt idx="12335">
                  <c:v>95.597922963651882</c:v>
                </c:pt>
                <c:pt idx="12336">
                  <c:v>95.605673099279258</c:v>
                </c:pt>
                <c:pt idx="12337">
                  <c:v>95.613423234906634</c:v>
                </c:pt>
                <c:pt idx="12338">
                  <c:v>95.621173370533995</c:v>
                </c:pt>
                <c:pt idx="12339">
                  <c:v>95.628923506161371</c:v>
                </c:pt>
                <c:pt idx="12340">
                  <c:v>95.636673641788747</c:v>
                </c:pt>
                <c:pt idx="12341">
                  <c:v>95.644423777416122</c:v>
                </c:pt>
                <c:pt idx="12342">
                  <c:v>95.652173913043498</c:v>
                </c:pt>
                <c:pt idx="12343">
                  <c:v>95.659924048670874</c:v>
                </c:pt>
                <c:pt idx="12344">
                  <c:v>95.667674184298249</c:v>
                </c:pt>
                <c:pt idx="12345">
                  <c:v>95.675424319925611</c:v>
                </c:pt>
                <c:pt idx="12346">
                  <c:v>95.683174455552987</c:v>
                </c:pt>
                <c:pt idx="12347">
                  <c:v>95.690924591180362</c:v>
                </c:pt>
                <c:pt idx="12348">
                  <c:v>95.698674726807738</c:v>
                </c:pt>
                <c:pt idx="12349">
                  <c:v>95.706424862435114</c:v>
                </c:pt>
                <c:pt idx="12350">
                  <c:v>95.714174998062489</c:v>
                </c:pt>
                <c:pt idx="12351">
                  <c:v>95.721925133689851</c:v>
                </c:pt>
                <c:pt idx="12352">
                  <c:v>95.729675269317227</c:v>
                </c:pt>
                <c:pt idx="12353">
                  <c:v>95.737425404944602</c:v>
                </c:pt>
                <c:pt idx="12354">
                  <c:v>95.745175540571978</c:v>
                </c:pt>
                <c:pt idx="12355">
                  <c:v>95.752925676199354</c:v>
                </c:pt>
                <c:pt idx="12356">
                  <c:v>95.760675811826729</c:v>
                </c:pt>
                <c:pt idx="12357">
                  <c:v>95.768425947454091</c:v>
                </c:pt>
                <c:pt idx="12358">
                  <c:v>95.776176083081467</c:v>
                </c:pt>
                <c:pt idx="12359">
                  <c:v>95.783926218708842</c:v>
                </c:pt>
                <c:pt idx="12360">
                  <c:v>95.791676354336218</c:v>
                </c:pt>
                <c:pt idx="12361">
                  <c:v>95.799426489963594</c:v>
                </c:pt>
                <c:pt idx="12362">
                  <c:v>95.807176625590969</c:v>
                </c:pt>
                <c:pt idx="12363">
                  <c:v>95.814926761218345</c:v>
                </c:pt>
                <c:pt idx="12364">
                  <c:v>95.822676896845707</c:v>
                </c:pt>
                <c:pt idx="12365">
                  <c:v>95.830427032473082</c:v>
                </c:pt>
                <c:pt idx="12366">
                  <c:v>95.838177168100458</c:v>
                </c:pt>
                <c:pt idx="12367">
                  <c:v>95.845927303727834</c:v>
                </c:pt>
                <c:pt idx="12368">
                  <c:v>95.853677439355209</c:v>
                </c:pt>
                <c:pt idx="12369">
                  <c:v>95.861427574982585</c:v>
                </c:pt>
                <c:pt idx="12370">
                  <c:v>95.869177710609947</c:v>
                </c:pt>
                <c:pt idx="12371">
                  <c:v>95.876927846237322</c:v>
                </c:pt>
                <c:pt idx="12372">
                  <c:v>95.884677981864698</c:v>
                </c:pt>
                <c:pt idx="12373">
                  <c:v>95.892428117492074</c:v>
                </c:pt>
                <c:pt idx="12374">
                  <c:v>95.900178253119449</c:v>
                </c:pt>
                <c:pt idx="12375">
                  <c:v>95.907928388746825</c:v>
                </c:pt>
                <c:pt idx="12376">
                  <c:v>95.915678524374201</c:v>
                </c:pt>
                <c:pt idx="12377">
                  <c:v>95.923428660001562</c:v>
                </c:pt>
                <c:pt idx="12378">
                  <c:v>95.931178795628938</c:v>
                </c:pt>
                <c:pt idx="12379">
                  <c:v>95.938928931256314</c:v>
                </c:pt>
                <c:pt idx="12380">
                  <c:v>95.946679066883689</c:v>
                </c:pt>
                <c:pt idx="12381">
                  <c:v>95.954429202511065</c:v>
                </c:pt>
                <c:pt idx="12382">
                  <c:v>95.962179338138441</c:v>
                </c:pt>
                <c:pt idx="12383">
                  <c:v>95.969929473765802</c:v>
                </c:pt>
                <c:pt idx="12384">
                  <c:v>95.977679609393178</c:v>
                </c:pt>
                <c:pt idx="12385">
                  <c:v>95.985429745020554</c:v>
                </c:pt>
                <c:pt idx="12386">
                  <c:v>95.993179880647929</c:v>
                </c:pt>
                <c:pt idx="12387">
                  <c:v>96.000930016275305</c:v>
                </c:pt>
                <c:pt idx="12388">
                  <c:v>96.008680151902681</c:v>
                </c:pt>
                <c:pt idx="12389">
                  <c:v>96.016430287530042</c:v>
                </c:pt>
                <c:pt idx="12390">
                  <c:v>96.024180423157418</c:v>
                </c:pt>
                <c:pt idx="12391">
                  <c:v>96.031930558784794</c:v>
                </c:pt>
                <c:pt idx="12392">
                  <c:v>96.039680694412169</c:v>
                </c:pt>
                <c:pt idx="12393">
                  <c:v>96.047430830039545</c:v>
                </c:pt>
                <c:pt idx="12394">
                  <c:v>96.055180965666921</c:v>
                </c:pt>
                <c:pt idx="12395">
                  <c:v>96.062931101294296</c:v>
                </c:pt>
                <c:pt idx="12396">
                  <c:v>96.070681236921658</c:v>
                </c:pt>
                <c:pt idx="12397">
                  <c:v>96.078431372549034</c:v>
                </c:pt>
                <c:pt idx="12398">
                  <c:v>96.086181508176409</c:v>
                </c:pt>
                <c:pt idx="12399">
                  <c:v>96.093931643803785</c:v>
                </c:pt>
                <c:pt idx="12400">
                  <c:v>96.101681779431161</c:v>
                </c:pt>
                <c:pt idx="12401">
                  <c:v>96.109431915058536</c:v>
                </c:pt>
                <c:pt idx="12402">
                  <c:v>96.117182050685898</c:v>
                </c:pt>
                <c:pt idx="12403">
                  <c:v>96.124932186313274</c:v>
                </c:pt>
                <c:pt idx="12404">
                  <c:v>96.132682321940649</c:v>
                </c:pt>
                <c:pt idx="12405">
                  <c:v>96.140432457568025</c:v>
                </c:pt>
                <c:pt idx="12406">
                  <c:v>96.148182593195401</c:v>
                </c:pt>
                <c:pt idx="12407">
                  <c:v>96.155932728822776</c:v>
                </c:pt>
                <c:pt idx="12408">
                  <c:v>96.163682864450152</c:v>
                </c:pt>
                <c:pt idx="12409">
                  <c:v>96.171433000077513</c:v>
                </c:pt>
                <c:pt idx="12410">
                  <c:v>96.179183135704889</c:v>
                </c:pt>
                <c:pt idx="12411">
                  <c:v>96.186933271332265</c:v>
                </c:pt>
                <c:pt idx="12412">
                  <c:v>96.194683406959641</c:v>
                </c:pt>
                <c:pt idx="12413">
                  <c:v>96.202433542587016</c:v>
                </c:pt>
                <c:pt idx="12414">
                  <c:v>96.210183678214392</c:v>
                </c:pt>
                <c:pt idx="12415">
                  <c:v>96.217933813841753</c:v>
                </c:pt>
                <c:pt idx="12416">
                  <c:v>96.225683949469129</c:v>
                </c:pt>
                <c:pt idx="12417">
                  <c:v>96.233434085096505</c:v>
                </c:pt>
                <c:pt idx="12418">
                  <c:v>96.241184220723881</c:v>
                </c:pt>
                <c:pt idx="12419">
                  <c:v>96.248934356351256</c:v>
                </c:pt>
                <c:pt idx="12420">
                  <c:v>96.256684491978632</c:v>
                </c:pt>
                <c:pt idx="12421">
                  <c:v>96.264434627605993</c:v>
                </c:pt>
                <c:pt idx="12422">
                  <c:v>96.272184763233369</c:v>
                </c:pt>
                <c:pt idx="12423">
                  <c:v>96.279934898860745</c:v>
                </c:pt>
                <c:pt idx="12424">
                  <c:v>96.287685034488121</c:v>
                </c:pt>
                <c:pt idx="12425">
                  <c:v>96.295435170115496</c:v>
                </c:pt>
                <c:pt idx="12426">
                  <c:v>96.303185305742872</c:v>
                </c:pt>
                <c:pt idx="12427">
                  <c:v>96.310935441370248</c:v>
                </c:pt>
                <c:pt idx="12428">
                  <c:v>96.318685576997609</c:v>
                </c:pt>
                <c:pt idx="12429">
                  <c:v>96.326435712624985</c:v>
                </c:pt>
                <c:pt idx="12430">
                  <c:v>96.334185848252361</c:v>
                </c:pt>
                <c:pt idx="12431">
                  <c:v>96.341935983879736</c:v>
                </c:pt>
                <c:pt idx="12432">
                  <c:v>96.349686119507112</c:v>
                </c:pt>
                <c:pt idx="12433">
                  <c:v>96.357436255134488</c:v>
                </c:pt>
                <c:pt idx="12434">
                  <c:v>96.365186390761849</c:v>
                </c:pt>
                <c:pt idx="12435">
                  <c:v>96.372936526389225</c:v>
                </c:pt>
                <c:pt idx="12436">
                  <c:v>96.380686662016601</c:v>
                </c:pt>
                <c:pt idx="12437">
                  <c:v>96.388436797643976</c:v>
                </c:pt>
                <c:pt idx="12438">
                  <c:v>96.396186933271352</c:v>
                </c:pt>
                <c:pt idx="12439">
                  <c:v>96.403937068898728</c:v>
                </c:pt>
                <c:pt idx="12440">
                  <c:v>96.411687204526103</c:v>
                </c:pt>
                <c:pt idx="12441">
                  <c:v>96.419437340153465</c:v>
                </c:pt>
                <c:pt idx="12442">
                  <c:v>96.42718747578084</c:v>
                </c:pt>
                <c:pt idx="12443">
                  <c:v>96.434937611408216</c:v>
                </c:pt>
                <c:pt idx="12444">
                  <c:v>96.442687747035592</c:v>
                </c:pt>
                <c:pt idx="12445">
                  <c:v>96.450437882662968</c:v>
                </c:pt>
                <c:pt idx="12446">
                  <c:v>96.458188018290343</c:v>
                </c:pt>
                <c:pt idx="12447">
                  <c:v>96.465938153917705</c:v>
                </c:pt>
                <c:pt idx="12448">
                  <c:v>96.47368828954508</c:v>
                </c:pt>
                <c:pt idx="12449">
                  <c:v>96.481438425172456</c:v>
                </c:pt>
                <c:pt idx="12450">
                  <c:v>96.489188560799832</c:v>
                </c:pt>
                <c:pt idx="12451">
                  <c:v>96.496938696427208</c:v>
                </c:pt>
                <c:pt idx="12452">
                  <c:v>96.504688832054583</c:v>
                </c:pt>
                <c:pt idx="12453">
                  <c:v>96.512438967681945</c:v>
                </c:pt>
                <c:pt idx="12454">
                  <c:v>96.52018910330932</c:v>
                </c:pt>
                <c:pt idx="12455">
                  <c:v>96.527939238936696</c:v>
                </c:pt>
                <c:pt idx="12456">
                  <c:v>96.535689374564072</c:v>
                </c:pt>
                <c:pt idx="12457">
                  <c:v>96.543439510191448</c:v>
                </c:pt>
                <c:pt idx="12458">
                  <c:v>96.551189645818823</c:v>
                </c:pt>
                <c:pt idx="12459">
                  <c:v>96.558939781446199</c:v>
                </c:pt>
                <c:pt idx="12460">
                  <c:v>96.56668991707356</c:v>
                </c:pt>
                <c:pt idx="12461">
                  <c:v>96.574440052700936</c:v>
                </c:pt>
                <c:pt idx="12462">
                  <c:v>96.582190188328312</c:v>
                </c:pt>
                <c:pt idx="12463">
                  <c:v>96.589940323955688</c:v>
                </c:pt>
                <c:pt idx="12464">
                  <c:v>96.597690459583063</c:v>
                </c:pt>
                <c:pt idx="12465">
                  <c:v>96.605440595210439</c:v>
                </c:pt>
                <c:pt idx="12466">
                  <c:v>96.6131907308378</c:v>
                </c:pt>
                <c:pt idx="12467">
                  <c:v>96.620940866465176</c:v>
                </c:pt>
                <c:pt idx="12468">
                  <c:v>96.628691002092552</c:v>
                </c:pt>
                <c:pt idx="12469">
                  <c:v>96.636441137719927</c:v>
                </c:pt>
                <c:pt idx="12470">
                  <c:v>96.644191273347303</c:v>
                </c:pt>
                <c:pt idx="12471">
                  <c:v>96.651941408974679</c:v>
                </c:pt>
                <c:pt idx="12472">
                  <c:v>96.659691544602055</c:v>
                </c:pt>
                <c:pt idx="12473">
                  <c:v>96.667441680229416</c:v>
                </c:pt>
                <c:pt idx="12474">
                  <c:v>96.675191815856792</c:v>
                </c:pt>
                <c:pt idx="12475">
                  <c:v>96.682941951484167</c:v>
                </c:pt>
                <c:pt idx="12476">
                  <c:v>96.690692087111543</c:v>
                </c:pt>
                <c:pt idx="12477">
                  <c:v>96.698442222738919</c:v>
                </c:pt>
                <c:pt idx="12478">
                  <c:v>96.706192358366295</c:v>
                </c:pt>
                <c:pt idx="12479">
                  <c:v>96.713942493993656</c:v>
                </c:pt>
                <c:pt idx="12480">
                  <c:v>96.721692629621032</c:v>
                </c:pt>
                <c:pt idx="12481">
                  <c:v>96.729442765248407</c:v>
                </c:pt>
                <c:pt idx="12482">
                  <c:v>96.737192900875783</c:v>
                </c:pt>
                <c:pt idx="12483">
                  <c:v>96.744943036503159</c:v>
                </c:pt>
                <c:pt idx="12484">
                  <c:v>96.752693172130535</c:v>
                </c:pt>
                <c:pt idx="12485">
                  <c:v>96.76044330775791</c:v>
                </c:pt>
                <c:pt idx="12486">
                  <c:v>96.768193443385272</c:v>
                </c:pt>
                <c:pt idx="12487">
                  <c:v>96.775943579012647</c:v>
                </c:pt>
                <c:pt idx="12488">
                  <c:v>96.783693714640023</c:v>
                </c:pt>
                <c:pt idx="12489">
                  <c:v>96.791443850267399</c:v>
                </c:pt>
                <c:pt idx="12490">
                  <c:v>96.799193985894775</c:v>
                </c:pt>
                <c:pt idx="12491">
                  <c:v>96.80694412152215</c:v>
                </c:pt>
                <c:pt idx="12492">
                  <c:v>96.814694257149512</c:v>
                </c:pt>
                <c:pt idx="12493">
                  <c:v>96.822444392776887</c:v>
                </c:pt>
                <c:pt idx="12494">
                  <c:v>96.830194528404263</c:v>
                </c:pt>
                <c:pt idx="12495">
                  <c:v>96.837944664031639</c:v>
                </c:pt>
                <c:pt idx="12496">
                  <c:v>96.845694799659015</c:v>
                </c:pt>
                <c:pt idx="12497">
                  <c:v>96.85344493528639</c:v>
                </c:pt>
                <c:pt idx="12498">
                  <c:v>96.861195070913752</c:v>
                </c:pt>
                <c:pt idx="12499">
                  <c:v>96.868945206541127</c:v>
                </c:pt>
                <c:pt idx="12500">
                  <c:v>96.876695342168503</c:v>
                </c:pt>
                <c:pt idx="12501">
                  <c:v>96.884445477795879</c:v>
                </c:pt>
                <c:pt idx="12502">
                  <c:v>96.892195613423254</c:v>
                </c:pt>
                <c:pt idx="12503">
                  <c:v>96.89994574905063</c:v>
                </c:pt>
                <c:pt idx="12504">
                  <c:v>96.907695884678006</c:v>
                </c:pt>
                <c:pt idx="12505">
                  <c:v>96.915446020305367</c:v>
                </c:pt>
                <c:pt idx="12506">
                  <c:v>96.923196155932743</c:v>
                </c:pt>
                <c:pt idx="12507">
                  <c:v>96.930946291560119</c:v>
                </c:pt>
                <c:pt idx="12508">
                  <c:v>96.938696427187494</c:v>
                </c:pt>
                <c:pt idx="12509">
                  <c:v>96.94644656281487</c:v>
                </c:pt>
                <c:pt idx="12510">
                  <c:v>96.954196698442246</c:v>
                </c:pt>
                <c:pt idx="12511">
                  <c:v>96.961946834069607</c:v>
                </c:pt>
                <c:pt idx="12512">
                  <c:v>96.969696969696983</c:v>
                </c:pt>
                <c:pt idx="12513">
                  <c:v>96.977447105324359</c:v>
                </c:pt>
                <c:pt idx="12514">
                  <c:v>96.985197240951734</c:v>
                </c:pt>
                <c:pt idx="12515">
                  <c:v>96.99294737657911</c:v>
                </c:pt>
                <c:pt idx="12516">
                  <c:v>97.000697512206486</c:v>
                </c:pt>
                <c:pt idx="12517">
                  <c:v>97.008447647833862</c:v>
                </c:pt>
                <c:pt idx="12518">
                  <c:v>97.016197783461223</c:v>
                </c:pt>
                <c:pt idx="12519">
                  <c:v>97.023947919088599</c:v>
                </c:pt>
                <c:pt idx="12520">
                  <c:v>97.031698054715974</c:v>
                </c:pt>
                <c:pt idx="12521">
                  <c:v>97.03944819034335</c:v>
                </c:pt>
                <c:pt idx="12522">
                  <c:v>97.047198325970726</c:v>
                </c:pt>
                <c:pt idx="12523">
                  <c:v>97.054948461598102</c:v>
                </c:pt>
                <c:pt idx="12524">
                  <c:v>97.062698597225463</c:v>
                </c:pt>
                <c:pt idx="12525">
                  <c:v>97.070448732852839</c:v>
                </c:pt>
                <c:pt idx="12526">
                  <c:v>97.078198868480214</c:v>
                </c:pt>
                <c:pt idx="12527">
                  <c:v>97.08594900410759</c:v>
                </c:pt>
                <c:pt idx="12528">
                  <c:v>97.093699139734966</c:v>
                </c:pt>
                <c:pt idx="12529">
                  <c:v>97.101449275362341</c:v>
                </c:pt>
                <c:pt idx="12530">
                  <c:v>97.109199410989703</c:v>
                </c:pt>
                <c:pt idx="12531">
                  <c:v>97.116949546617079</c:v>
                </c:pt>
                <c:pt idx="12532">
                  <c:v>97.124699682244454</c:v>
                </c:pt>
                <c:pt idx="12533">
                  <c:v>97.13244981787183</c:v>
                </c:pt>
                <c:pt idx="12534">
                  <c:v>97.140199953499206</c:v>
                </c:pt>
                <c:pt idx="12535">
                  <c:v>97.147950089126581</c:v>
                </c:pt>
                <c:pt idx="12536">
                  <c:v>97.155700224753957</c:v>
                </c:pt>
                <c:pt idx="12537">
                  <c:v>97.163450360381319</c:v>
                </c:pt>
                <c:pt idx="12538">
                  <c:v>97.171200496008694</c:v>
                </c:pt>
                <c:pt idx="12539">
                  <c:v>97.17895063163607</c:v>
                </c:pt>
                <c:pt idx="12540">
                  <c:v>97.186700767263446</c:v>
                </c:pt>
                <c:pt idx="12541">
                  <c:v>97.194450902890821</c:v>
                </c:pt>
                <c:pt idx="12542">
                  <c:v>97.202201038518197</c:v>
                </c:pt>
                <c:pt idx="12543">
                  <c:v>97.209951174145559</c:v>
                </c:pt>
                <c:pt idx="12544">
                  <c:v>97.217701309772934</c:v>
                </c:pt>
                <c:pt idx="12545">
                  <c:v>97.22545144540031</c:v>
                </c:pt>
                <c:pt idx="12546">
                  <c:v>97.233201581027686</c:v>
                </c:pt>
                <c:pt idx="12547">
                  <c:v>97.240951716655061</c:v>
                </c:pt>
                <c:pt idx="12548">
                  <c:v>97.248701852282437</c:v>
                </c:pt>
                <c:pt idx="12549">
                  <c:v>97.256451987909813</c:v>
                </c:pt>
                <c:pt idx="12550">
                  <c:v>97.264202123537174</c:v>
                </c:pt>
                <c:pt idx="12551">
                  <c:v>97.27195225916455</c:v>
                </c:pt>
                <c:pt idx="12552">
                  <c:v>97.279702394791926</c:v>
                </c:pt>
                <c:pt idx="12553">
                  <c:v>97.287452530419301</c:v>
                </c:pt>
                <c:pt idx="12554">
                  <c:v>97.295202666046677</c:v>
                </c:pt>
                <c:pt idx="12555">
                  <c:v>97.302952801674053</c:v>
                </c:pt>
                <c:pt idx="12556">
                  <c:v>97.310702937301414</c:v>
                </c:pt>
                <c:pt idx="12557">
                  <c:v>97.31845307292879</c:v>
                </c:pt>
                <c:pt idx="12558">
                  <c:v>97.326203208556166</c:v>
                </c:pt>
                <c:pt idx="12559">
                  <c:v>97.333953344183541</c:v>
                </c:pt>
                <c:pt idx="12560">
                  <c:v>97.341703479810917</c:v>
                </c:pt>
                <c:pt idx="12561">
                  <c:v>97.349453615438293</c:v>
                </c:pt>
                <c:pt idx="12562">
                  <c:v>97.357203751065654</c:v>
                </c:pt>
                <c:pt idx="12563">
                  <c:v>97.36495388669303</c:v>
                </c:pt>
                <c:pt idx="12564">
                  <c:v>97.372704022320406</c:v>
                </c:pt>
                <c:pt idx="12565">
                  <c:v>97.380454157947781</c:v>
                </c:pt>
                <c:pt idx="12566">
                  <c:v>97.388204293575157</c:v>
                </c:pt>
                <c:pt idx="12567">
                  <c:v>97.395954429202533</c:v>
                </c:pt>
                <c:pt idx="12568">
                  <c:v>97.403704564829908</c:v>
                </c:pt>
                <c:pt idx="12569">
                  <c:v>97.41145470045727</c:v>
                </c:pt>
                <c:pt idx="12570">
                  <c:v>97.419204836084646</c:v>
                </c:pt>
                <c:pt idx="12571">
                  <c:v>97.426954971712021</c:v>
                </c:pt>
                <c:pt idx="12572">
                  <c:v>97.434705107339397</c:v>
                </c:pt>
                <c:pt idx="12573">
                  <c:v>97.442455242966773</c:v>
                </c:pt>
                <c:pt idx="12574">
                  <c:v>97.450205378594148</c:v>
                </c:pt>
                <c:pt idx="12575">
                  <c:v>97.45795551422151</c:v>
                </c:pt>
                <c:pt idx="12576">
                  <c:v>97.465705649848886</c:v>
                </c:pt>
                <c:pt idx="12577">
                  <c:v>97.473455785476261</c:v>
                </c:pt>
                <c:pt idx="12578">
                  <c:v>97.481205921103637</c:v>
                </c:pt>
                <c:pt idx="12579">
                  <c:v>97.488956056731013</c:v>
                </c:pt>
                <c:pt idx="12580">
                  <c:v>97.496706192358388</c:v>
                </c:pt>
                <c:pt idx="12581">
                  <c:v>97.504456327985764</c:v>
                </c:pt>
                <c:pt idx="12582">
                  <c:v>97.512206463613126</c:v>
                </c:pt>
                <c:pt idx="12583">
                  <c:v>97.519956599240501</c:v>
                </c:pt>
                <c:pt idx="12584">
                  <c:v>97.527706734867877</c:v>
                </c:pt>
                <c:pt idx="12585">
                  <c:v>97.535456870495253</c:v>
                </c:pt>
                <c:pt idx="12586">
                  <c:v>97.543207006122628</c:v>
                </c:pt>
                <c:pt idx="12587">
                  <c:v>97.550957141750004</c:v>
                </c:pt>
                <c:pt idx="12588">
                  <c:v>97.558707277377366</c:v>
                </c:pt>
                <c:pt idx="12589">
                  <c:v>97.566457413004741</c:v>
                </c:pt>
                <c:pt idx="12590">
                  <c:v>97.574207548632117</c:v>
                </c:pt>
                <c:pt idx="12591">
                  <c:v>97.581957684259493</c:v>
                </c:pt>
                <c:pt idx="12592">
                  <c:v>97.589707819886868</c:v>
                </c:pt>
                <c:pt idx="12593">
                  <c:v>97.597457955514244</c:v>
                </c:pt>
                <c:pt idx="12594">
                  <c:v>97.605208091141606</c:v>
                </c:pt>
                <c:pt idx="12595">
                  <c:v>97.612958226768981</c:v>
                </c:pt>
                <c:pt idx="12596">
                  <c:v>97.620708362396357</c:v>
                </c:pt>
                <c:pt idx="12597">
                  <c:v>97.628458498023733</c:v>
                </c:pt>
                <c:pt idx="12598">
                  <c:v>97.636208633651108</c:v>
                </c:pt>
                <c:pt idx="12599">
                  <c:v>97.643958769278484</c:v>
                </c:pt>
                <c:pt idx="12600">
                  <c:v>97.65170890490586</c:v>
                </c:pt>
                <c:pt idx="12601">
                  <c:v>97.659459040533221</c:v>
                </c:pt>
                <c:pt idx="12602">
                  <c:v>97.667209176160597</c:v>
                </c:pt>
                <c:pt idx="12603">
                  <c:v>97.674959311787973</c:v>
                </c:pt>
                <c:pt idx="12604">
                  <c:v>97.682709447415348</c:v>
                </c:pt>
                <c:pt idx="12605">
                  <c:v>97.690459583042724</c:v>
                </c:pt>
                <c:pt idx="12606">
                  <c:v>97.6982097186701</c:v>
                </c:pt>
                <c:pt idx="12607">
                  <c:v>97.705959854297461</c:v>
                </c:pt>
                <c:pt idx="12608">
                  <c:v>97.713709989924837</c:v>
                </c:pt>
                <c:pt idx="12609">
                  <c:v>97.721460125552213</c:v>
                </c:pt>
                <c:pt idx="12610">
                  <c:v>97.729210261179588</c:v>
                </c:pt>
                <c:pt idx="12611">
                  <c:v>97.736960396806964</c:v>
                </c:pt>
                <c:pt idx="12612">
                  <c:v>97.74471053243434</c:v>
                </c:pt>
                <c:pt idx="12613">
                  <c:v>97.752460668061715</c:v>
                </c:pt>
                <c:pt idx="12614">
                  <c:v>97.760210803689077</c:v>
                </c:pt>
                <c:pt idx="12615">
                  <c:v>97.767960939316453</c:v>
                </c:pt>
                <c:pt idx="12616">
                  <c:v>97.775711074943828</c:v>
                </c:pt>
                <c:pt idx="12617">
                  <c:v>97.783461210571204</c:v>
                </c:pt>
                <c:pt idx="12618">
                  <c:v>97.79121134619858</c:v>
                </c:pt>
                <c:pt idx="12619">
                  <c:v>97.798961481825955</c:v>
                </c:pt>
                <c:pt idx="12620">
                  <c:v>97.806711617453317</c:v>
                </c:pt>
                <c:pt idx="12621">
                  <c:v>97.814461753080693</c:v>
                </c:pt>
                <c:pt idx="12622">
                  <c:v>97.822211888708068</c:v>
                </c:pt>
                <c:pt idx="12623">
                  <c:v>97.829962024335444</c:v>
                </c:pt>
                <c:pt idx="12624">
                  <c:v>97.83771215996282</c:v>
                </c:pt>
                <c:pt idx="12625">
                  <c:v>97.845462295590195</c:v>
                </c:pt>
                <c:pt idx="12626">
                  <c:v>97.853212431217557</c:v>
                </c:pt>
                <c:pt idx="12627">
                  <c:v>97.860962566844933</c:v>
                </c:pt>
                <c:pt idx="12628">
                  <c:v>97.868712702472308</c:v>
                </c:pt>
                <c:pt idx="12629">
                  <c:v>97.876462838099684</c:v>
                </c:pt>
                <c:pt idx="12630">
                  <c:v>97.88421297372706</c:v>
                </c:pt>
                <c:pt idx="12631">
                  <c:v>97.891963109354435</c:v>
                </c:pt>
                <c:pt idx="12632">
                  <c:v>97.899713244981811</c:v>
                </c:pt>
                <c:pt idx="12633">
                  <c:v>97.907463380609173</c:v>
                </c:pt>
                <c:pt idx="12634">
                  <c:v>97.915213516236548</c:v>
                </c:pt>
                <c:pt idx="12635">
                  <c:v>97.922963651863924</c:v>
                </c:pt>
                <c:pt idx="12636">
                  <c:v>97.9307137874913</c:v>
                </c:pt>
                <c:pt idx="12637">
                  <c:v>97.938463923118675</c:v>
                </c:pt>
                <c:pt idx="12638">
                  <c:v>97.946214058746051</c:v>
                </c:pt>
                <c:pt idx="12639">
                  <c:v>97.953964194373413</c:v>
                </c:pt>
                <c:pt idx="12640">
                  <c:v>97.961714330000788</c:v>
                </c:pt>
                <c:pt idx="12641">
                  <c:v>97.969464465628164</c:v>
                </c:pt>
                <c:pt idx="12642">
                  <c:v>97.97721460125554</c:v>
                </c:pt>
                <c:pt idx="12643">
                  <c:v>97.984964736882915</c:v>
                </c:pt>
                <c:pt idx="12644">
                  <c:v>97.992714872510291</c:v>
                </c:pt>
                <c:pt idx="12645">
                  <c:v>98.000465008137667</c:v>
                </c:pt>
                <c:pt idx="12646">
                  <c:v>98.008215143765028</c:v>
                </c:pt>
                <c:pt idx="12647">
                  <c:v>98.015965279392404</c:v>
                </c:pt>
                <c:pt idx="12648">
                  <c:v>98.02371541501978</c:v>
                </c:pt>
                <c:pt idx="12649">
                  <c:v>98.031465550647155</c:v>
                </c:pt>
                <c:pt idx="12650">
                  <c:v>98.039215686274531</c:v>
                </c:pt>
                <c:pt idx="12651">
                  <c:v>98.046965821901907</c:v>
                </c:pt>
                <c:pt idx="12652">
                  <c:v>98.054715957529268</c:v>
                </c:pt>
                <c:pt idx="12653">
                  <c:v>98.062466093156644</c:v>
                </c:pt>
                <c:pt idx="12654">
                  <c:v>98.07021622878402</c:v>
                </c:pt>
                <c:pt idx="12655">
                  <c:v>98.077966364411395</c:v>
                </c:pt>
                <c:pt idx="12656">
                  <c:v>98.085716500038771</c:v>
                </c:pt>
                <c:pt idx="12657">
                  <c:v>98.093466635666147</c:v>
                </c:pt>
                <c:pt idx="12658">
                  <c:v>98.101216771293522</c:v>
                </c:pt>
                <c:pt idx="12659">
                  <c:v>98.108966906920884</c:v>
                </c:pt>
                <c:pt idx="12660">
                  <c:v>98.11671704254826</c:v>
                </c:pt>
                <c:pt idx="12661">
                  <c:v>98.124467178175635</c:v>
                </c:pt>
                <c:pt idx="12662">
                  <c:v>98.132217313803011</c:v>
                </c:pt>
                <c:pt idx="12663">
                  <c:v>98.139967449430387</c:v>
                </c:pt>
                <c:pt idx="12664">
                  <c:v>98.147717585057762</c:v>
                </c:pt>
                <c:pt idx="12665">
                  <c:v>98.155467720685124</c:v>
                </c:pt>
                <c:pt idx="12666">
                  <c:v>98.1632178563125</c:v>
                </c:pt>
                <c:pt idx="12667">
                  <c:v>98.170967991939875</c:v>
                </c:pt>
                <c:pt idx="12668">
                  <c:v>98.178718127567251</c:v>
                </c:pt>
                <c:pt idx="12669">
                  <c:v>98.186468263194627</c:v>
                </c:pt>
                <c:pt idx="12670">
                  <c:v>98.194218398822002</c:v>
                </c:pt>
                <c:pt idx="12671">
                  <c:v>98.201968534449364</c:v>
                </c:pt>
                <c:pt idx="12672">
                  <c:v>98.209718670076739</c:v>
                </c:pt>
                <c:pt idx="12673">
                  <c:v>98.217468805704115</c:v>
                </c:pt>
                <c:pt idx="12674">
                  <c:v>98.225218941331491</c:v>
                </c:pt>
                <c:pt idx="12675">
                  <c:v>98.232969076958867</c:v>
                </c:pt>
                <c:pt idx="12676">
                  <c:v>98.240719212586242</c:v>
                </c:pt>
                <c:pt idx="12677">
                  <c:v>98.248469348213618</c:v>
                </c:pt>
                <c:pt idx="12678">
                  <c:v>98.256219483840979</c:v>
                </c:pt>
                <c:pt idx="12679">
                  <c:v>98.263969619468355</c:v>
                </c:pt>
                <c:pt idx="12680">
                  <c:v>98.271719755095731</c:v>
                </c:pt>
                <c:pt idx="12681">
                  <c:v>98.279469890723107</c:v>
                </c:pt>
                <c:pt idx="12682">
                  <c:v>98.287220026350482</c:v>
                </c:pt>
                <c:pt idx="12683">
                  <c:v>98.294970161977858</c:v>
                </c:pt>
                <c:pt idx="12684">
                  <c:v>98.302720297605219</c:v>
                </c:pt>
                <c:pt idx="12685">
                  <c:v>98.310470433232595</c:v>
                </c:pt>
                <c:pt idx="12686">
                  <c:v>98.318220568859971</c:v>
                </c:pt>
                <c:pt idx="12687">
                  <c:v>98.325970704487347</c:v>
                </c:pt>
                <c:pt idx="12688">
                  <c:v>98.333720840114722</c:v>
                </c:pt>
                <c:pt idx="12689">
                  <c:v>98.341470975742098</c:v>
                </c:pt>
                <c:pt idx="12690">
                  <c:v>98.349221111369474</c:v>
                </c:pt>
                <c:pt idx="12691">
                  <c:v>98.356971246996835</c:v>
                </c:pt>
                <c:pt idx="12692">
                  <c:v>98.364721382624211</c:v>
                </c:pt>
                <c:pt idx="12693">
                  <c:v>98.372471518251587</c:v>
                </c:pt>
                <c:pt idx="12694">
                  <c:v>98.380221653878962</c:v>
                </c:pt>
                <c:pt idx="12695">
                  <c:v>98.387971789506338</c:v>
                </c:pt>
                <c:pt idx="12696">
                  <c:v>98.395721925133714</c:v>
                </c:pt>
                <c:pt idx="12697">
                  <c:v>98.403472060761075</c:v>
                </c:pt>
                <c:pt idx="12698">
                  <c:v>98.411222196388451</c:v>
                </c:pt>
                <c:pt idx="12699">
                  <c:v>98.418972332015827</c:v>
                </c:pt>
                <c:pt idx="12700">
                  <c:v>98.426722467643202</c:v>
                </c:pt>
                <c:pt idx="12701">
                  <c:v>98.434472603270578</c:v>
                </c:pt>
                <c:pt idx="12702">
                  <c:v>98.442222738897954</c:v>
                </c:pt>
                <c:pt idx="12703">
                  <c:v>98.449972874525315</c:v>
                </c:pt>
                <c:pt idx="12704">
                  <c:v>98.457723010152691</c:v>
                </c:pt>
                <c:pt idx="12705">
                  <c:v>98.465473145780066</c:v>
                </c:pt>
                <c:pt idx="12706">
                  <c:v>98.473223281407442</c:v>
                </c:pt>
                <c:pt idx="12707">
                  <c:v>98.480973417034818</c:v>
                </c:pt>
                <c:pt idx="12708">
                  <c:v>98.488723552662194</c:v>
                </c:pt>
                <c:pt idx="12709">
                  <c:v>98.496473688289569</c:v>
                </c:pt>
                <c:pt idx="12710">
                  <c:v>98.504223823916931</c:v>
                </c:pt>
                <c:pt idx="12711">
                  <c:v>98.511973959544306</c:v>
                </c:pt>
                <c:pt idx="12712">
                  <c:v>98.519724095171682</c:v>
                </c:pt>
                <c:pt idx="12713">
                  <c:v>98.527474230799058</c:v>
                </c:pt>
                <c:pt idx="12714">
                  <c:v>98.535224366426434</c:v>
                </c:pt>
                <c:pt idx="12715">
                  <c:v>98.542974502053809</c:v>
                </c:pt>
                <c:pt idx="12716">
                  <c:v>98.550724637681171</c:v>
                </c:pt>
                <c:pt idx="12717">
                  <c:v>98.558474773308546</c:v>
                </c:pt>
                <c:pt idx="12718">
                  <c:v>98.566224908935922</c:v>
                </c:pt>
                <c:pt idx="12719">
                  <c:v>98.573975044563298</c:v>
                </c:pt>
                <c:pt idx="12720">
                  <c:v>98.581725180190674</c:v>
                </c:pt>
                <c:pt idx="12721">
                  <c:v>98.589475315818049</c:v>
                </c:pt>
                <c:pt idx="12722">
                  <c:v>98.597225451445425</c:v>
                </c:pt>
                <c:pt idx="12723">
                  <c:v>98.604975587072786</c:v>
                </c:pt>
                <c:pt idx="12724">
                  <c:v>98.612725722700162</c:v>
                </c:pt>
                <c:pt idx="12725">
                  <c:v>98.620475858327538</c:v>
                </c:pt>
                <c:pt idx="12726">
                  <c:v>98.628225993954914</c:v>
                </c:pt>
                <c:pt idx="12727">
                  <c:v>98.635976129582289</c:v>
                </c:pt>
                <c:pt idx="12728">
                  <c:v>98.643726265209665</c:v>
                </c:pt>
                <c:pt idx="12729">
                  <c:v>98.651476400837026</c:v>
                </c:pt>
                <c:pt idx="12730">
                  <c:v>98.659226536464402</c:v>
                </c:pt>
                <c:pt idx="12731">
                  <c:v>98.666976672091778</c:v>
                </c:pt>
                <c:pt idx="12732">
                  <c:v>98.674726807719153</c:v>
                </c:pt>
                <c:pt idx="12733">
                  <c:v>98.682476943346529</c:v>
                </c:pt>
                <c:pt idx="12734">
                  <c:v>98.690227078973905</c:v>
                </c:pt>
                <c:pt idx="12735">
                  <c:v>98.697977214601266</c:v>
                </c:pt>
                <c:pt idx="12736">
                  <c:v>98.705727350228642</c:v>
                </c:pt>
                <c:pt idx="12737">
                  <c:v>98.713477485856018</c:v>
                </c:pt>
                <c:pt idx="12738">
                  <c:v>98.721227621483393</c:v>
                </c:pt>
                <c:pt idx="12739">
                  <c:v>98.728977757110769</c:v>
                </c:pt>
                <c:pt idx="12740">
                  <c:v>98.736727892738145</c:v>
                </c:pt>
                <c:pt idx="12741">
                  <c:v>98.744478028365521</c:v>
                </c:pt>
                <c:pt idx="12742">
                  <c:v>98.752228163992882</c:v>
                </c:pt>
                <c:pt idx="12743">
                  <c:v>98.759978299620258</c:v>
                </c:pt>
                <c:pt idx="12744">
                  <c:v>98.767728435247633</c:v>
                </c:pt>
                <c:pt idx="12745">
                  <c:v>98.775478570875009</c:v>
                </c:pt>
                <c:pt idx="12746">
                  <c:v>98.783228706502385</c:v>
                </c:pt>
                <c:pt idx="12747">
                  <c:v>98.790978842129761</c:v>
                </c:pt>
                <c:pt idx="12748">
                  <c:v>98.798728977757122</c:v>
                </c:pt>
                <c:pt idx="12749">
                  <c:v>98.806479113384498</c:v>
                </c:pt>
                <c:pt idx="12750">
                  <c:v>98.814229249011873</c:v>
                </c:pt>
                <c:pt idx="12751">
                  <c:v>98.821979384639249</c:v>
                </c:pt>
                <c:pt idx="12752">
                  <c:v>98.829729520266625</c:v>
                </c:pt>
                <c:pt idx="12753">
                  <c:v>98.837479655894001</c:v>
                </c:pt>
                <c:pt idx="12754">
                  <c:v>98.845229791521376</c:v>
                </c:pt>
                <c:pt idx="12755">
                  <c:v>98.852979927148738</c:v>
                </c:pt>
                <c:pt idx="12756">
                  <c:v>98.860730062776113</c:v>
                </c:pt>
                <c:pt idx="12757">
                  <c:v>98.868480198403489</c:v>
                </c:pt>
                <c:pt idx="12758">
                  <c:v>98.876230334030865</c:v>
                </c:pt>
                <c:pt idx="12759">
                  <c:v>98.883980469658241</c:v>
                </c:pt>
                <c:pt idx="12760">
                  <c:v>98.891730605285616</c:v>
                </c:pt>
                <c:pt idx="12761">
                  <c:v>98.899480740912978</c:v>
                </c:pt>
                <c:pt idx="12762">
                  <c:v>98.907230876540353</c:v>
                </c:pt>
                <c:pt idx="12763">
                  <c:v>98.914981012167729</c:v>
                </c:pt>
                <c:pt idx="12764">
                  <c:v>98.922731147795105</c:v>
                </c:pt>
                <c:pt idx="12765">
                  <c:v>98.93048128342248</c:v>
                </c:pt>
                <c:pt idx="12766">
                  <c:v>98.938231419049856</c:v>
                </c:pt>
                <c:pt idx="12767">
                  <c:v>98.945981554677218</c:v>
                </c:pt>
                <c:pt idx="12768">
                  <c:v>98.953731690304593</c:v>
                </c:pt>
                <c:pt idx="12769">
                  <c:v>98.961481825931969</c:v>
                </c:pt>
                <c:pt idx="12770">
                  <c:v>98.969231961559345</c:v>
                </c:pt>
                <c:pt idx="12771">
                  <c:v>98.97698209718672</c:v>
                </c:pt>
                <c:pt idx="12772">
                  <c:v>98.984732232814096</c:v>
                </c:pt>
                <c:pt idx="12773">
                  <c:v>98.992482368441472</c:v>
                </c:pt>
                <c:pt idx="12774">
                  <c:v>99.000232504068833</c:v>
                </c:pt>
                <c:pt idx="12775">
                  <c:v>99.007982639696209</c:v>
                </c:pt>
                <c:pt idx="12776">
                  <c:v>99.015732775323585</c:v>
                </c:pt>
                <c:pt idx="12777">
                  <c:v>99.02348291095096</c:v>
                </c:pt>
                <c:pt idx="12778">
                  <c:v>99.031233046578336</c:v>
                </c:pt>
                <c:pt idx="12779">
                  <c:v>99.038983182205712</c:v>
                </c:pt>
                <c:pt idx="12780">
                  <c:v>99.046733317833073</c:v>
                </c:pt>
                <c:pt idx="12781">
                  <c:v>99.054483453460449</c:v>
                </c:pt>
                <c:pt idx="12782">
                  <c:v>99.062233589087825</c:v>
                </c:pt>
                <c:pt idx="12783">
                  <c:v>99.0699837247152</c:v>
                </c:pt>
                <c:pt idx="12784">
                  <c:v>99.077733860342576</c:v>
                </c:pt>
                <c:pt idx="12785">
                  <c:v>99.085483995969952</c:v>
                </c:pt>
                <c:pt idx="12786">
                  <c:v>99.093234131597328</c:v>
                </c:pt>
                <c:pt idx="12787">
                  <c:v>99.100984267224689</c:v>
                </c:pt>
                <c:pt idx="12788">
                  <c:v>99.108734402852065</c:v>
                </c:pt>
                <c:pt idx="12789">
                  <c:v>99.11648453847944</c:v>
                </c:pt>
                <c:pt idx="12790">
                  <c:v>99.124234674106816</c:v>
                </c:pt>
                <c:pt idx="12791">
                  <c:v>99.131984809734192</c:v>
                </c:pt>
                <c:pt idx="12792">
                  <c:v>99.139734945361567</c:v>
                </c:pt>
                <c:pt idx="12793">
                  <c:v>99.147485080988929</c:v>
                </c:pt>
                <c:pt idx="12794">
                  <c:v>99.155235216616305</c:v>
                </c:pt>
                <c:pt idx="12795">
                  <c:v>99.16298535224368</c:v>
                </c:pt>
                <c:pt idx="12796">
                  <c:v>99.170735487871056</c:v>
                </c:pt>
                <c:pt idx="12797">
                  <c:v>99.178485623498432</c:v>
                </c:pt>
                <c:pt idx="12798">
                  <c:v>99.186235759125807</c:v>
                </c:pt>
                <c:pt idx="12799">
                  <c:v>99.193985894753183</c:v>
                </c:pt>
                <c:pt idx="12800">
                  <c:v>99.201736030380545</c:v>
                </c:pt>
                <c:pt idx="12801">
                  <c:v>99.20948616600792</c:v>
                </c:pt>
                <c:pt idx="12802">
                  <c:v>99.217236301635296</c:v>
                </c:pt>
                <c:pt idx="12803">
                  <c:v>99.224986437262672</c:v>
                </c:pt>
                <c:pt idx="12804">
                  <c:v>99.232736572890047</c:v>
                </c:pt>
                <c:pt idx="12805">
                  <c:v>99.240486708517423</c:v>
                </c:pt>
                <c:pt idx="12806">
                  <c:v>99.248236844144785</c:v>
                </c:pt>
                <c:pt idx="12807">
                  <c:v>99.25598697977216</c:v>
                </c:pt>
                <c:pt idx="12808">
                  <c:v>99.263737115399536</c:v>
                </c:pt>
                <c:pt idx="12809">
                  <c:v>99.271487251026912</c:v>
                </c:pt>
                <c:pt idx="12810">
                  <c:v>99.279237386654287</c:v>
                </c:pt>
                <c:pt idx="12811">
                  <c:v>99.286987522281663</c:v>
                </c:pt>
                <c:pt idx="12812">
                  <c:v>99.294737657909025</c:v>
                </c:pt>
                <c:pt idx="12813">
                  <c:v>99.3024877935364</c:v>
                </c:pt>
                <c:pt idx="12814">
                  <c:v>99.310237929163776</c:v>
                </c:pt>
                <c:pt idx="12815">
                  <c:v>99.317988064791152</c:v>
                </c:pt>
                <c:pt idx="12816">
                  <c:v>99.325738200418527</c:v>
                </c:pt>
                <c:pt idx="12817">
                  <c:v>99.333488336045903</c:v>
                </c:pt>
                <c:pt idx="12818">
                  <c:v>99.341238471673279</c:v>
                </c:pt>
                <c:pt idx="12819">
                  <c:v>99.34898860730064</c:v>
                </c:pt>
                <c:pt idx="12820">
                  <c:v>99.356738742928016</c:v>
                </c:pt>
                <c:pt idx="12821">
                  <c:v>99.364488878555392</c:v>
                </c:pt>
                <c:pt idx="12822">
                  <c:v>99.372239014182767</c:v>
                </c:pt>
                <c:pt idx="12823">
                  <c:v>99.379989149810143</c:v>
                </c:pt>
                <c:pt idx="12824">
                  <c:v>99.387739285437519</c:v>
                </c:pt>
                <c:pt idx="12825">
                  <c:v>99.39548942106488</c:v>
                </c:pt>
                <c:pt idx="12826">
                  <c:v>99.403239556692256</c:v>
                </c:pt>
                <c:pt idx="12827">
                  <c:v>99.410989692319632</c:v>
                </c:pt>
                <c:pt idx="12828">
                  <c:v>99.418739827947007</c:v>
                </c:pt>
                <c:pt idx="12829">
                  <c:v>99.426489963574383</c:v>
                </c:pt>
                <c:pt idx="12830">
                  <c:v>99.434240099201759</c:v>
                </c:pt>
                <c:pt idx="12831">
                  <c:v>99.441990234829134</c:v>
                </c:pt>
                <c:pt idx="12832">
                  <c:v>99.449740370456496</c:v>
                </c:pt>
                <c:pt idx="12833">
                  <c:v>99.457490506083872</c:v>
                </c:pt>
                <c:pt idx="12834">
                  <c:v>99.465240641711247</c:v>
                </c:pt>
                <c:pt idx="12835">
                  <c:v>99.472990777338623</c:v>
                </c:pt>
                <c:pt idx="12836">
                  <c:v>99.480740912965999</c:v>
                </c:pt>
                <c:pt idx="12837">
                  <c:v>99.488491048593374</c:v>
                </c:pt>
                <c:pt idx="12838">
                  <c:v>99.496241184220736</c:v>
                </c:pt>
                <c:pt idx="12839">
                  <c:v>99.503991319848112</c:v>
                </c:pt>
                <c:pt idx="12840">
                  <c:v>99.511741455475487</c:v>
                </c:pt>
                <c:pt idx="12841">
                  <c:v>99.519491591102863</c:v>
                </c:pt>
                <c:pt idx="12842">
                  <c:v>99.527241726730239</c:v>
                </c:pt>
                <c:pt idx="12843">
                  <c:v>99.534991862357614</c:v>
                </c:pt>
                <c:pt idx="12844">
                  <c:v>99.542741997984976</c:v>
                </c:pt>
                <c:pt idx="12845">
                  <c:v>99.550492133612352</c:v>
                </c:pt>
                <c:pt idx="12846">
                  <c:v>99.558242269239727</c:v>
                </c:pt>
                <c:pt idx="12847">
                  <c:v>99.565992404867103</c:v>
                </c:pt>
                <c:pt idx="12848">
                  <c:v>99.573742540494479</c:v>
                </c:pt>
                <c:pt idx="12849">
                  <c:v>99.581492676121854</c:v>
                </c:pt>
                <c:pt idx="12850">
                  <c:v>99.58924281174923</c:v>
                </c:pt>
                <c:pt idx="12851">
                  <c:v>99.596992947376592</c:v>
                </c:pt>
                <c:pt idx="12852">
                  <c:v>99.604743083003967</c:v>
                </c:pt>
                <c:pt idx="12853">
                  <c:v>99.612493218631343</c:v>
                </c:pt>
                <c:pt idx="12854">
                  <c:v>99.620243354258719</c:v>
                </c:pt>
                <c:pt idx="12855">
                  <c:v>99.627993489886094</c:v>
                </c:pt>
                <c:pt idx="12856">
                  <c:v>99.63574362551347</c:v>
                </c:pt>
                <c:pt idx="12857">
                  <c:v>99.643493761140832</c:v>
                </c:pt>
                <c:pt idx="12858">
                  <c:v>99.651243896768207</c:v>
                </c:pt>
                <c:pt idx="12859">
                  <c:v>99.658994032395583</c:v>
                </c:pt>
                <c:pt idx="12860">
                  <c:v>99.666744168022959</c:v>
                </c:pt>
                <c:pt idx="12861">
                  <c:v>99.674494303650334</c:v>
                </c:pt>
                <c:pt idx="12862">
                  <c:v>99.68224443927771</c:v>
                </c:pt>
                <c:pt idx="12863">
                  <c:v>99.689994574905086</c:v>
                </c:pt>
                <c:pt idx="12864">
                  <c:v>99.697744710532447</c:v>
                </c:pt>
                <c:pt idx="12865">
                  <c:v>99.705494846159823</c:v>
                </c:pt>
                <c:pt idx="12866">
                  <c:v>99.713244981787199</c:v>
                </c:pt>
                <c:pt idx="12867">
                  <c:v>99.720995117414574</c:v>
                </c:pt>
                <c:pt idx="12868">
                  <c:v>99.72874525304195</c:v>
                </c:pt>
                <c:pt idx="12869">
                  <c:v>99.736495388669326</c:v>
                </c:pt>
                <c:pt idx="12870">
                  <c:v>99.744245524296687</c:v>
                </c:pt>
                <c:pt idx="12871">
                  <c:v>99.751995659924063</c:v>
                </c:pt>
                <c:pt idx="12872">
                  <c:v>99.759745795551439</c:v>
                </c:pt>
                <c:pt idx="12873">
                  <c:v>99.767495931178814</c:v>
                </c:pt>
                <c:pt idx="12874">
                  <c:v>99.77524606680619</c:v>
                </c:pt>
                <c:pt idx="12875">
                  <c:v>99.782996202433566</c:v>
                </c:pt>
                <c:pt idx="12876">
                  <c:v>99.790746338060927</c:v>
                </c:pt>
                <c:pt idx="12877">
                  <c:v>99.798496473688303</c:v>
                </c:pt>
                <c:pt idx="12878">
                  <c:v>99.806246609315679</c:v>
                </c:pt>
                <c:pt idx="12879">
                  <c:v>99.813996744943054</c:v>
                </c:pt>
                <c:pt idx="12880">
                  <c:v>99.82174688057043</c:v>
                </c:pt>
                <c:pt idx="12881">
                  <c:v>99.829497016197806</c:v>
                </c:pt>
                <c:pt idx="12882">
                  <c:v>99.837247151825181</c:v>
                </c:pt>
                <c:pt idx="12883">
                  <c:v>99.844997287452543</c:v>
                </c:pt>
                <c:pt idx="12884">
                  <c:v>99.852747423079919</c:v>
                </c:pt>
                <c:pt idx="12885">
                  <c:v>99.860497558707294</c:v>
                </c:pt>
                <c:pt idx="12886">
                  <c:v>99.86824769433467</c:v>
                </c:pt>
                <c:pt idx="12887">
                  <c:v>99.875997829962046</c:v>
                </c:pt>
                <c:pt idx="12888">
                  <c:v>99.883747965589421</c:v>
                </c:pt>
                <c:pt idx="12889">
                  <c:v>99.891498101216783</c:v>
                </c:pt>
                <c:pt idx="12890">
                  <c:v>99.899248236844159</c:v>
                </c:pt>
                <c:pt idx="12891">
                  <c:v>99.906998372471534</c:v>
                </c:pt>
                <c:pt idx="12892">
                  <c:v>99.91474850809891</c:v>
                </c:pt>
                <c:pt idx="12893">
                  <c:v>99.922498643726286</c:v>
                </c:pt>
                <c:pt idx="12894">
                  <c:v>99.930248779353661</c:v>
                </c:pt>
                <c:pt idx="12895">
                  <c:v>99.937998914981037</c:v>
                </c:pt>
                <c:pt idx="12896">
                  <c:v>99.945749050608399</c:v>
                </c:pt>
                <c:pt idx="12897">
                  <c:v>99.953499186235774</c:v>
                </c:pt>
                <c:pt idx="12898">
                  <c:v>99.96124932186315</c:v>
                </c:pt>
                <c:pt idx="12899">
                  <c:v>99.968999457490526</c:v>
                </c:pt>
                <c:pt idx="12900">
                  <c:v>99.976749593117901</c:v>
                </c:pt>
                <c:pt idx="12901">
                  <c:v>99.984499728745277</c:v>
                </c:pt>
                <c:pt idx="12902">
                  <c:v>99.992249864372639</c:v>
                </c:pt>
                <c:pt idx="12903">
                  <c:v>100.00000000000001</c:v>
                </c:pt>
              </c:numCache>
            </c:numRef>
          </c:xVal>
          <c:yVal>
            <c:numRef>
              <c:f>'1967-2002'!$AG$4:$AG$12907</c:f>
              <c:numCache>
                <c:formatCode>General</c:formatCode>
                <c:ptCount val="12904"/>
                <c:pt idx="0">
                  <c:v>25354</c:v>
                </c:pt>
                <c:pt idx="1">
                  <c:v>18975</c:v>
                </c:pt>
                <c:pt idx="2">
                  <c:v>18974</c:v>
                </c:pt>
                <c:pt idx="3">
                  <c:v>17707</c:v>
                </c:pt>
                <c:pt idx="4">
                  <c:v>16895</c:v>
                </c:pt>
                <c:pt idx="5">
                  <c:v>16553</c:v>
                </c:pt>
                <c:pt idx="6">
                  <c:v>15406</c:v>
                </c:pt>
                <c:pt idx="7">
                  <c:v>14531</c:v>
                </c:pt>
                <c:pt idx="8">
                  <c:v>14494</c:v>
                </c:pt>
                <c:pt idx="9">
                  <c:v>12339</c:v>
                </c:pt>
                <c:pt idx="10">
                  <c:v>11451</c:v>
                </c:pt>
                <c:pt idx="11">
                  <c:v>11096</c:v>
                </c:pt>
                <c:pt idx="12">
                  <c:v>10821</c:v>
                </c:pt>
                <c:pt idx="13">
                  <c:v>10552</c:v>
                </c:pt>
                <c:pt idx="14">
                  <c:v>10423</c:v>
                </c:pt>
                <c:pt idx="15">
                  <c:v>10194</c:v>
                </c:pt>
                <c:pt idx="16">
                  <c:v>10076</c:v>
                </c:pt>
                <c:pt idx="17">
                  <c:v>9851</c:v>
                </c:pt>
                <c:pt idx="18">
                  <c:v>9811.1</c:v>
                </c:pt>
                <c:pt idx="19">
                  <c:v>9547.2999999999993</c:v>
                </c:pt>
                <c:pt idx="20">
                  <c:v>9498</c:v>
                </c:pt>
                <c:pt idx="21">
                  <c:v>9167</c:v>
                </c:pt>
                <c:pt idx="22">
                  <c:v>8662.9</c:v>
                </c:pt>
                <c:pt idx="23">
                  <c:v>8439.5</c:v>
                </c:pt>
                <c:pt idx="24">
                  <c:v>8415.7999999999993</c:v>
                </c:pt>
                <c:pt idx="25">
                  <c:v>8413.2000000000007</c:v>
                </c:pt>
                <c:pt idx="26">
                  <c:v>8349.7999999999993</c:v>
                </c:pt>
                <c:pt idx="27">
                  <c:v>8152</c:v>
                </c:pt>
                <c:pt idx="28">
                  <c:v>8097.6</c:v>
                </c:pt>
                <c:pt idx="29">
                  <c:v>8069.6</c:v>
                </c:pt>
                <c:pt idx="30">
                  <c:v>8026.9</c:v>
                </c:pt>
                <c:pt idx="31">
                  <c:v>7646.5</c:v>
                </c:pt>
                <c:pt idx="32">
                  <c:v>7449.2</c:v>
                </c:pt>
                <c:pt idx="33">
                  <c:v>7293.5</c:v>
                </c:pt>
                <c:pt idx="34">
                  <c:v>7133.3</c:v>
                </c:pt>
                <c:pt idx="35">
                  <c:v>7130.3</c:v>
                </c:pt>
                <c:pt idx="36">
                  <c:v>7125.1</c:v>
                </c:pt>
                <c:pt idx="37">
                  <c:v>7122.8</c:v>
                </c:pt>
                <c:pt idx="38">
                  <c:v>7073.4</c:v>
                </c:pt>
                <c:pt idx="39">
                  <c:v>7070.7</c:v>
                </c:pt>
                <c:pt idx="40">
                  <c:v>6940.6</c:v>
                </c:pt>
                <c:pt idx="41">
                  <c:v>6877.3</c:v>
                </c:pt>
                <c:pt idx="42">
                  <c:v>6872.3</c:v>
                </c:pt>
                <c:pt idx="43">
                  <c:v>6813.4</c:v>
                </c:pt>
                <c:pt idx="44">
                  <c:v>6736</c:v>
                </c:pt>
                <c:pt idx="45">
                  <c:v>6567.7</c:v>
                </c:pt>
                <c:pt idx="46">
                  <c:v>6505.3</c:v>
                </c:pt>
                <c:pt idx="47">
                  <c:v>6269.4</c:v>
                </c:pt>
                <c:pt idx="48">
                  <c:v>6258.2</c:v>
                </c:pt>
                <c:pt idx="49">
                  <c:v>6236.3</c:v>
                </c:pt>
                <c:pt idx="50">
                  <c:v>6146.2</c:v>
                </c:pt>
                <c:pt idx="51">
                  <c:v>6035.9</c:v>
                </c:pt>
                <c:pt idx="52">
                  <c:v>5904.6</c:v>
                </c:pt>
                <c:pt idx="53">
                  <c:v>5888.5</c:v>
                </c:pt>
                <c:pt idx="54">
                  <c:v>5877.9</c:v>
                </c:pt>
                <c:pt idx="55">
                  <c:v>5864.9</c:v>
                </c:pt>
                <c:pt idx="56">
                  <c:v>5856.7</c:v>
                </c:pt>
                <c:pt idx="57">
                  <c:v>5681.7</c:v>
                </c:pt>
                <c:pt idx="58">
                  <c:v>5614.5</c:v>
                </c:pt>
                <c:pt idx="59">
                  <c:v>5504.6</c:v>
                </c:pt>
                <c:pt idx="60">
                  <c:v>5399.8</c:v>
                </c:pt>
                <c:pt idx="61">
                  <c:v>5330.4</c:v>
                </c:pt>
                <c:pt idx="62">
                  <c:v>5280</c:v>
                </c:pt>
                <c:pt idx="63">
                  <c:v>5187.8999999999996</c:v>
                </c:pt>
                <c:pt idx="64">
                  <c:v>5113.6000000000004</c:v>
                </c:pt>
                <c:pt idx="65">
                  <c:v>5110.6000000000004</c:v>
                </c:pt>
                <c:pt idx="66">
                  <c:v>4989</c:v>
                </c:pt>
                <c:pt idx="67">
                  <c:v>4959.3</c:v>
                </c:pt>
                <c:pt idx="68">
                  <c:v>4955.2</c:v>
                </c:pt>
                <c:pt idx="69">
                  <c:v>4878.8999999999996</c:v>
                </c:pt>
                <c:pt idx="70">
                  <c:v>4817.2</c:v>
                </c:pt>
                <c:pt idx="71">
                  <c:v>4798.6000000000004</c:v>
                </c:pt>
                <c:pt idx="72">
                  <c:v>4740</c:v>
                </c:pt>
                <c:pt idx="73">
                  <c:v>4727.1000000000004</c:v>
                </c:pt>
                <c:pt idx="74">
                  <c:v>4711.8999999999996</c:v>
                </c:pt>
                <c:pt idx="75">
                  <c:v>4640.8</c:v>
                </c:pt>
                <c:pt idx="76">
                  <c:v>4638.8</c:v>
                </c:pt>
                <c:pt idx="77">
                  <c:v>4570.1000000000004</c:v>
                </c:pt>
                <c:pt idx="78">
                  <c:v>4569.3999999999996</c:v>
                </c:pt>
                <c:pt idx="79">
                  <c:v>4567.1000000000004</c:v>
                </c:pt>
                <c:pt idx="80">
                  <c:v>4489.5</c:v>
                </c:pt>
                <c:pt idx="81">
                  <c:v>4429.5</c:v>
                </c:pt>
                <c:pt idx="82">
                  <c:v>4409.8</c:v>
                </c:pt>
                <c:pt idx="83">
                  <c:v>4401.3</c:v>
                </c:pt>
                <c:pt idx="84">
                  <c:v>4327.3999999999996</c:v>
                </c:pt>
                <c:pt idx="85">
                  <c:v>4302.1000000000004</c:v>
                </c:pt>
                <c:pt idx="86">
                  <c:v>4296.6000000000004</c:v>
                </c:pt>
                <c:pt idx="87">
                  <c:v>4206.8999999999996</c:v>
                </c:pt>
                <c:pt idx="88">
                  <c:v>4199.2</c:v>
                </c:pt>
                <c:pt idx="89">
                  <c:v>4143.3999999999996</c:v>
                </c:pt>
                <c:pt idx="90">
                  <c:v>4074.4</c:v>
                </c:pt>
                <c:pt idx="91">
                  <c:v>4026.7</c:v>
                </c:pt>
                <c:pt idx="92">
                  <c:v>3985.6</c:v>
                </c:pt>
                <c:pt idx="93">
                  <c:v>3966.6</c:v>
                </c:pt>
                <c:pt idx="94">
                  <c:v>3963.8</c:v>
                </c:pt>
                <c:pt idx="95">
                  <c:v>3950.2</c:v>
                </c:pt>
                <c:pt idx="96">
                  <c:v>3845</c:v>
                </c:pt>
                <c:pt idx="97">
                  <c:v>3785.3</c:v>
                </c:pt>
                <c:pt idx="98">
                  <c:v>3766.8</c:v>
                </c:pt>
                <c:pt idx="99">
                  <c:v>3711.5</c:v>
                </c:pt>
                <c:pt idx="100">
                  <c:v>3648.5</c:v>
                </c:pt>
                <c:pt idx="101">
                  <c:v>3643.1</c:v>
                </c:pt>
                <c:pt idx="102">
                  <c:v>3612</c:v>
                </c:pt>
                <c:pt idx="103">
                  <c:v>3592.9</c:v>
                </c:pt>
                <c:pt idx="104">
                  <c:v>3570.9</c:v>
                </c:pt>
                <c:pt idx="105">
                  <c:v>3570</c:v>
                </c:pt>
                <c:pt idx="106">
                  <c:v>3553</c:v>
                </c:pt>
                <c:pt idx="107">
                  <c:v>3542.7</c:v>
                </c:pt>
                <c:pt idx="108">
                  <c:v>3518.3</c:v>
                </c:pt>
                <c:pt idx="109">
                  <c:v>3470.7</c:v>
                </c:pt>
                <c:pt idx="110">
                  <c:v>3454.5</c:v>
                </c:pt>
                <c:pt idx="111">
                  <c:v>3450.1</c:v>
                </c:pt>
                <c:pt idx="112">
                  <c:v>3399.8</c:v>
                </c:pt>
                <c:pt idx="113">
                  <c:v>3380.1</c:v>
                </c:pt>
                <c:pt idx="114">
                  <c:v>3331.5</c:v>
                </c:pt>
                <c:pt idx="115">
                  <c:v>3264.3</c:v>
                </c:pt>
                <c:pt idx="116">
                  <c:v>3261.4</c:v>
                </c:pt>
                <c:pt idx="117">
                  <c:v>3233.3</c:v>
                </c:pt>
                <c:pt idx="118">
                  <c:v>3221.8</c:v>
                </c:pt>
                <c:pt idx="119">
                  <c:v>3182.5</c:v>
                </c:pt>
                <c:pt idx="120">
                  <c:v>3137.8</c:v>
                </c:pt>
                <c:pt idx="121">
                  <c:v>3124.2</c:v>
                </c:pt>
                <c:pt idx="122">
                  <c:v>3070.1</c:v>
                </c:pt>
                <c:pt idx="123">
                  <c:v>3058.3</c:v>
                </c:pt>
                <c:pt idx="124">
                  <c:v>3055.7</c:v>
                </c:pt>
                <c:pt idx="125">
                  <c:v>3029.6</c:v>
                </c:pt>
                <c:pt idx="126">
                  <c:v>2905.8</c:v>
                </c:pt>
                <c:pt idx="127">
                  <c:v>2832.8</c:v>
                </c:pt>
                <c:pt idx="128">
                  <c:v>2775.5</c:v>
                </c:pt>
                <c:pt idx="129">
                  <c:v>2773.8</c:v>
                </c:pt>
                <c:pt idx="130">
                  <c:v>2753.8</c:v>
                </c:pt>
                <c:pt idx="131">
                  <c:v>2747.4</c:v>
                </c:pt>
                <c:pt idx="132">
                  <c:v>2727.9</c:v>
                </c:pt>
                <c:pt idx="133">
                  <c:v>2617.3000000000002</c:v>
                </c:pt>
                <c:pt idx="134">
                  <c:v>2590.8000000000002</c:v>
                </c:pt>
                <c:pt idx="135">
                  <c:v>2571.6999999999998</c:v>
                </c:pt>
                <c:pt idx="136">
                  <c:v>2545.4</c:v>
                </c:pt>
                <c:pt idx="137">
                  <c:v>2538.4</c:v>
                </c:pt>
                <c:pt idx="138">
                  <c:v>2454.6</c:v>
                </c:pt>
                <c:pt idx="139">
                  <c:v>2442.8000000000002</c:v>
                </c:pt>
                <c:pt idx="140">
                  <c:v>2438.4</c:v>
                </c:pt>
                <c:pt idx="141">
                  <c:v>2398.5</c:v>
                </c:pt>
                <c:pt idx="142">
                  <c:v>2364.3000000000002</c:v>
                </c:pt>
                <c:pt idx="143">
                  <c:v>2358.5</c:v>
                </c:pt>
                <c:pt idx="144">
                  <c:v>2357</c:v>
                </c:pt>
                <c:pt idx="145">
                  <c:v>2342.5</c:v>
                </c:pt>
                <c:pt idx="146">
                  <c:v>2326</c:v>
                </c:pt>
                <c:pt idx="147">
                  <c:v>2324.3000000000002</c:v>
                </c:pt>
                <c:pt idx="148">
                  <c:v>2309.1</c:v>
                </c:pt>
                <c:pt idx="149">
                  <c:v>2302</c:v>
                </c:pt>
                <c:pt idx="150">
                  <c:v>2294</c:v>
                </c:pt>
                <c:pt idx="151">
                  <c:v>2277</c:v>
                </c:pt>
                <c:pt idx="152">
                  <c:v>2259.1999999999998</c:v>
                </c:pt>
                <c:pt idx="153">
                  <c:v>2240.9</c:v>
                </c:pt>
                <c:pt idx="154">
                  <c:v>2210.4</c:v>
                </c:pt>
                <c:pt idx="155">
                  <c:v>2199.3000000000002</c:v>
                </c:pt>
                <c:pt idx="156">
                  <c:v>2199.3000000000002</c:v>
                </c:pt>
                <c:pt idx="157">
                  <c:v>2142.1</c:v>
                </c:pt>
                <c:pt idx="158">
                  <c:v>2140.8000000000002</c:v>
                </c:pt>
                <c:pt idx="159">
                  <c:v>2139.1</c:v>
                </c:pt>
                <c:pt idx="160">
                  <c:v>2138.3000000000002</c:v>
                </c:pt>
                <c:pt idx="161">
                  <c:v>2133.8000000000002</c:v>
                </c:pt>
                <c:pt idx="162">
                  <c:v>2126</c:v>
                </c:pt>
                <c:pt idx="163">
                  <c:v>2121.5</c:v>
                </c:pt>
                <c:pt idx="164">
                  <c:v>2106.3000000000002</c:v>
                </c:pt>
                <c:pt idx="165">
                  <c:v>2088.3000000000002</c:v>
                </c:pt>
                <c:pt idx="166">
                  <c:v>2080.6999999999998</c:v>
                </c:pt>
                <c:pt idx="167">
                  <c:v>2075.3000000000002</c:v>
                </c:pt>
                <c:pt idx="168">
                  <c:v>2061</c:v>
                </c:pt>
                <c:pt idx="169">
                  <c:v>2033.2</c:v>
                </c:pt>
                <c:pt idx="170">
                  <c:v>2019.8</c:v>
                </c:pt>
                <c:pt idx="171">
                  <c:v>2014.2</c:v>
                </c:pt>
                <c:pt idx="172">
                  <c:v>1988.8</c:v>
                </c:pt>
                <c:pt idx="173">
                  <c:v>1982</c:v>
                </c:pt>
                <c:pt idx="174">
                  <c:v>1974.2</c:v>
                </c:pt>
                <c:pt idx="175">
                  <c:v>1950.7</c:v>
                </c:pt>
                <c:pt idx="176">
                  <c:v>1918.5</c:v>
                </c:pt>
                <c:pt idx="177">
                  <c:v>1912</c:v>
                </c:pt>
                <c:pt idx="178">
                  <c:v>1911.3</c:v>
                </c:pt>
                <c:pt idx="179">
                  <c:v>1904.3</c:v>
                </c:pt>
                <c:pt idx="180">
                  <c:v>1864.3</c:v>
                </c:pt>
                <c:pt idx="181">
                  <c:v>1841.8</c:v>
                </c:pt>
                <c:pt idx="182">
                  <c:v>1814.8</c:v>
                </c:pt>
                <c:pt idx="183">
                  <c:v>1780</c:v>
                </c:pt>
                <c:pt idx="184">
                  <c:v>1738.5</c:v>
                </c:pt>
                <c:pt idx="185">
                  <c:v>1731.7</c:v>
                </c:pt>
                <c:pt idx="186">
                  <c:v>1690.4</c:v>
                </c:pt>
                <c:pt idx="187">
                  <c:v>1689.3</c:v>
                </c:pt>
                <c:pt idx="188">
                  <c:v>1683.3</c:v>
                </c:pt>
                <c:pt idx="189">
                  <c:v>1676.3</c:v>
                </c:pt>
                <c:pt idx="190">
                  <c:v>1671.8</c:v>
                </c:pt>
                <c:pt idx="191">
                  <c:v>1667.2</c:v>
                </c:pt>
                <c:pt idx="192">
                  <c:v>1656.4</c:v>
                </c:pt>
                <c:pt idx="193">
                  <c:v>1653.9</c:v>
                </c:pt>
                <c:pt idx="194">
                  <c:v>1639.4</c:v>
                </c:pt>
                <c:pt idx="195">
                  <c:v>1638.9</c:v>
                </c:pt>
                <c:pt idx="196">
                  <c:v>1620.2</c:v>
                </c:pt>
                <c:pt idx="197">
                  <c:v>1619.5</c:v>
                </c:pt>
                <c:pt idx="198">
                  <c:v>1615.9</c:v>
                </c:pt>
                <c:pt idx="199">
                  <c:v>1601</c:v>
                </c:pt>
                <c:pt idx="200">
                  <c:v>1594</c:v>
                </c:pt>
                <c:pt idx="201">
                  <c:v>1591.3</c:v>
                </c:pt>
                <c:pt idx="202">
                  <c:v>1590.6</c:v>
                </c:pt>
                <c:pt idx="203">
                  <c:v>1571.1</c:v>
                </c:pt>
                <c:pt idx="204">
                  <c:v>1559.2</c:v>
                </c:pt>
                <c:pt idx="205">
                  <c:v>1555.8</c:v>
                </c:pt>
                <c:pt idx="206">
                  <c:v>1553.2</c:v>
                </c:pt>
                <c:pt idx="207">
                  <c:v>1546.1</c:v>
                </c:pt>
                <c:pt idx="208">
                  <c:v>1532.7</c:v>
                </c:pt>
                <c:pt idx="209">
                  <c:v>1525.9</c:v>
                </c:pt>
                <c:pt idx="210">
                  <c:v>1524.3</c:v>
                </c:pt>
                <c:pt idx="211">
                  <c:v>1522.3</c:v>
                </c:pt>
                <c:pt idx="212">
                  <c:v>1521.3</c:v>
                </c:pt>
                <c:pt idx="213">
                  <c:v>1500</c:v>
                </c:pt>
                <c:pt idx="214">
                  <c:v>1477</c:v>
                </c:pt>
                <c:pt idx="215">
                  <c:v>1475.5</c:v>
                </c:pt>
                <c:pt idx="216">
                  <c:v>1463.5</c:v>
                </c:pt>
                <c:pt idx="217">
                  <c:v>1460.4</c:v>
                </c:pt>
                <c:pt idx="218">
                  <c:v>1456.1</c:v>
                </c:pt>
                <c:pt idx="219">
                  <c:v>1437.4</c:v>
                </c:pt>
                <c:pt idx="220">
                  <c:v>1431.2</c:v>
                </c:pt>
                <c:pt idx="221">
                  <c:v>1420</c:v>
                </c:pt>
                <c:pt idx="222">
                  <c:v>1416.5</c:v>
                </c:pt>
                <c:pt idx="223">
                  <c:v>1415.6</c:v>
                </c:pt>
                <c:pt idx="224">
                  <c:v>1403.4</c:v>
                </c:pt>
                <c:pt idx="225">
                  <c:v>1402.2</c:v>
                </c:pt>
                <c:pt idx="226">
                  <c:v>1370</c:v>
                </c:pt>
                <c:pt idx="227">
                  <c:v>1363.4</c:v>
                </c:pt>
                <c:pt idx="228">
                  <c:v>1362.2</c:v>
                </c:pt>
                <c:pt idx="229">
                  <c:v>1349.9</c:v>
                </c:pt>
                <c:pt idx="230">
                  <c:v>1342</c:v>
                </c:pt>
                <c:pt idx="231">
                  <c:v>1334.2</c:v>
                </c:pt>
                <c:pt idx="232">
                  <c:v>1322.4</c:v>
                </c:pt>
                <c:pt idx="233">
                  <c:v>1318.7</c:v>
                </c:pt>
                <c:pt idx="234">
                  <c:v>1315.3</c:v>
                </c:pt>
                <c:pt idx="235">
                  <c:v>1304.5999999999999</c:v>
                </c:pt>
                <c:pt idx="236">
                  <c:v>1302.2</c:v>
                </c:pt>
                <c:pt idx="237">
                  <c:v>1301.8</c:v>
                </c:pt>
                <c:pt idx="238">
                  <c:v>1296.9000000000001</c:v>
                </c:pt>
                <c:pt idx="239">
                  <c:v>1295.3</c:v>
                </c:pt>
                <c:pt idx="240">
                  <c:v>1294.2</c:v>
                </c:pt>
                <c:pt idx="241">
                  <c:v>1289.2</c:v>
                </c:pt>
                <c:pt idx="242">
                  <c:v>1283.5999999999999</c:v>
                </c:pt>
                <c:pt idx="243">
                  <c:v>1276.4000000000001</c:v>
                </c:pt>
                <c:pt idx="244">
                  <c:v>1274.9000000000001</c:v>
                </c:pt>
                <c:pt idx="245">
                  <c:v>1272.0999999999999</c:v>
                </c:pt>
                <c:pt idx="246">
                  <c:v>1268.9000000000001</c:v>
                </c:pt>
                <c:pt idx="247">
                  <c:v>1257.4000000000001</c:v>
                </c:pt>
                <c:pt idx="248">
                  <c:v>1256.5999999999999</c:v>
                </c:pt>
                <c:pt idx="249">
                  <c:v>1250.9000000000001</c:v>
                </c:pt>
                <c:pt idx="250">
                  <c:v>1246.8</c:v>
                </c:pt>
                <c:pt idx="251">
                  <c:v>1245</c:v>
                </c:pt>
                <c:pt idx="252">
                  <c:v>1223.3</c:v>
                </c:pt>
                <c:pt idx="253">
                  <c:v>1220.5</c:v>
                </c:pt>
                <c:pt idx="254">
                  <c:v>1211</c:v>
                </c:pt>
                <c:pt idx="255">
                  <c:v>1194.8</c:v>
                </c:pt>
                <c:pt idx="256">
                  <c:v>1188.9000000000001</c:v>
                </c:pt>
                <c:pt idx="257">
                  <c:v>1171.9000000000001</c:v>
                </c:pt>
                <c:pt idx="258">
                  <c:v>1169.2</c:v>
                </c:pt>
                <c:pt idx="259">
                  <c:v>1164.8</c:v>
                </c:pt>
                <c:pt idx="260">
                  <c:v>1156.4000000000001</c:v>
                </c:pt>
                <c:pt idx="261">
                  <c:v>1153.8</c:v>
                </c:pt>
                <c:pt idx="262">
                  <c:v>1151.3</c:v>
                </c:pt>
                <c:pt idx="263">
                  <c:v>1144.7</c:v>
                </c:pt>
                <c:pt idx="264">
                  <c:v>1140.3</c:v>
                </c:pt>
                <c:pt idx="265">
                  <c:v>1132.3</c:v>
                </c:pt>
                <c:pt idx="266">
                  <c:v>1128.4000000000001</c:v>
                </c:pt>
                <c:pt idx="267">
                  <c:v>1127.9000000000001</c:v>
                </c:pt>
                <c:pt idx="268">
                  <c:v>1118.8</c:v>
                </c:pt>
                <c:pt idx="269">
                  <c:v>1118.3</c:v>
                </c:pt>
                <c:pt idx="270">
                  <c:v>1112.0999999999999</c:v>
                </c:pt>
                <c:pt idx="271">
                  <c:v>1111.5999999999999</c:v>
                </c:pt>
                <c:pt idx="272">
                  <c:v>1111.5</c:v>
                </c:pt>
                <c:pt idx="273">
                  <c:v>1110.4000000000001</c:v>
                </c:pt>
                <c:pt idx="274">
                  <c:v>1106</c:v>
                </c:pt>
                <c:pt idx="275">
                  <c:v>1093.2</c:v>
                </c:pt>
                <c:pt idx="276">
                  <c:v>1084.7</c:v>
                </c:pt>
                <c:pt idx="277">
                  <c:v>1082.8</c:v>
                </c:pt>
                <c:pt idx="278">
                  <c:v>1069.7</c:v>
                </c:pt>
                <c:pt idx="279">
                  <c:v>1066.3</c:v>
                </c:pt>
                <c:pt idx="280">
                  <c:v>1065.9000000000001</c:v>
                </c:pt>
                <c:pt idx="281">
                  <c:v>1062.3</c:v>
                </c:pt>
                <c:pt idx="282">
                  <c:v>1061.3</c:v>
                </c:pt>
                <c:pt idx="283">
                  <c:v>1055.9000000000001</c:v>
                </c:pt>
                <c:pt idx="284">
                  <c:v>1039.4000000000001</c:v>
                </c:pt>
                <c:pt idx="285">
                  <c:v>1039.0999999999999</c:v>
                </c:pt>
                <c:pt idx="286">
                  <c:v>1037.8</c:v>
                </c:pt>
                <c:pt idx="287">
                  <c:v>1022.6</c:v>
                </c:pt>
                <c:pt idx="288">
                  <c:v>1015.5</c:v>
                </c:pt>
                <c:pt idx="289">
                  <c:v>1013.6</c:v>
                </c:pt>
                <c:pt idx="290">
                  <c:v>1013.3</c:v>
                </c:pt>
                <c:pt idx="291">
                  <c:v>1010.3</c:v>
                </c:pt>
                <c:pt idx="292">
                  <c:v>1009.4</c:v>
                </c:pt>
                <c:pt idx="293">
                  <c:v>1008.5</c:v>
                </c:pt>
                <c:pt idx="294">
                  <c:v>999.9</c:v>
                </c:pt>
                <c:pt idx="295">
                  <c:v>994.9</c:v>
                </c:pt>
                <c:pt idx="296">
                  <c:v>991.5</c:v>
                </c:pt>
                <c:pt idx="297">
                  <c:v>991.4</c:v>
                </c:pt>
                <c:pt idx="298">
                  <c:v>988.5</c:v>
                </c:pt>
                <c:pt idx="299">
                  <c:v>984.4</c:v>
                </c:pt>
                <c:pt idx="300">
                  <c:v>979.7</c:v>
                </c:pt>
                <c:pt idx="301">
                  <c:v>976.1</c:v>
                </c:pt>
                <c:pt idx="302">
                  <c:v>967.6</c:v>
                </c:pt>
                <c:pt idx="303">
                  <c:v>967</c:v>
                </c:pt>
                <c:pt idx="304">
                  <c:v>963.9</c:v>
                </c:pt>
                <c:pt idx="305">
                  <c:v>959.1</c:v>
                </c:pt>
                <c:pt idx="306">
                  <c:v>957</c:v>
                </c:pt>
                <c:pt idx="307">
                  <c:v>956.1</c:v>
                </c:pt>
                <c:pt idx="308">
                  <c:v>952</c:v>
                </c:pt>
                <c:pt idx="309">
                  <c:v>949.5</c:v>
                </c:pt>
                <c:pt idx="310">
                  <c:v>948.4</c:v>
                </c:pt>
                <c:pt idx="311">
                  <c:v>948.3</c:v>
                </c:pt>
                <c:pt idx="312">
                  <c:v>945.7</c:v>
                </c:pt>
                <c:pt idx="313">
                  <c:v>944.3</c:v>
                </c:pt>
                <c:pt idx="314">
                  <c:v>943.9</c:v>
                </c:pt>
                <c:pt idx="315">
                  <c:v>939.4</c:v>
                </c:pt>
                <c:pt idx="316">
                  <c:v>936.9</c:v>
                </c:pt>
                <c:pt idx="317">
                  <c:v>934.6</c:v>
                </c:pt>
                <c:pt idx="318">
                  <c:v>932</c:v>
                </c:pt>
                <c:pt idx="319">
                  <c:v>931.1</c:v>
                </c:pt>
                <c:pt idx="320">
                  <c:v>921.5</c:v>
                </c:pt>
                <c:pt idx="321">
                  <c:v>914.3</c:v>
                </c:pt>
                <c:pt idx="322">
                  <c:v>908</c:v>
                </c:pt>
                <c:pt idx="323">
                  <c:v>895.7</c:v>
                </c:pt>
                <c:pt idx="324">
                  <c:v>895.6</c:v>
                </c:pt>
                <c:pt idx="325">
                  <c:v>888.6</c:v>
                </c:pt>
                <c:pt idx="326">
                  <c:v>888.4</c:v>
                </c:pt>
                <c:pt idx="327">
                  <c:v>880.9</c:v>
                </c:pt>
                <c:pt idx="328">
                  <c:v>879.6</c:v>
                </c:pt>
                <c:pt idx="329">
                  <c:v>866.9</c:v>
                </c:pt>
                <c:pt idx="330">
                  <c:v>866.4</c:v>
                </c:pt>
                <c:pt idx="331">
                  <c:v>865.4</c:v>
                </c:pt>
                <c:pt idx="332">
                  <c:v>861.7</c:v>
                </c:pt>
                <c:pt idx="333">
                  <c:v>859.4</c:v>
                </c:pt>
                <c:pt idx="334">
                  <c:v>854.5</c:v>
                </c:pt>
                <c:pt idx="335">
                  <c:v>854.2</c:v>
                </c:pt>
                <c:pt idx="336">
                  <c:v>852.7</c:v>
                </c:pt>
                <c:pt idx="337">
                  <c:v>851.8</c:v>
                </c:pt>
                <c:pt idx="338">
                  <c:v>849.9</c:v>
                </c:pt>
                <c:pt idx="339">
                  <c:v>849.7</c:v>
                </c:pt>
                <c:pt idx="340">
                  <c:v>842</c:v>
                </c:pt>
                <c:pt idx="341">
                  <c:v>838.2</c:v>
                </c:pt>
                <c:pt idx="342">
                  <c:v>836.9</c:v>
                </c:pt>
                <c:pt idx="343">
                  <c:v>834.2</c:v>
                </c:pt>
                <c:pt idx="344">
                  <c:v>832.5</c:v>
                </c:pt>
                <c:pt idx="345">
                  <c:v>831.6</c:v>
                </c:pt>
                <c:pt idx="346">
                  <c:v>826.2</c:v>
                </c:pt>
                <c:pt idx="347">
                  <c:v>824.9</c:v>
                </c:pt>
                <c:pt idx="348">
                  <c:v>824.8</c:v>
                </c:pt>
                <c:pt idx="349">
                  <c:v>812.8</c:v>
                </c:pt>
                <c:pt idx="350">
                  <c:v>812</c:v>
                </c:pt>
                <c:pt idx="351">
                  <c:v>806.5</c:v>
                </c:pt>
                <c:pt idx="352">
                  <c:v>802.8</c:v>
                </c:pt>
                <c:pt idx="353">
                  <c:v>799.2</c:v>
                </c:pt>
                <c:pt idx="354">
                  <c:v>798.6</c:v>
                </c:pt>
                <c:pt idx="355">
                  <c:v>796.9</c:v>
                </c:pt>
                <c:pt idx="356">
                  <c:v>793</c:v>
                </c:pt>
                <c:pt idx="357">
                  <c:v>790.2</c:v>
                </c:pt>
                <c:pt idx="358">
                  <c:v>790</c:v>
                </c:pt>
                <c:pt idx="359">
                  <c:v>789.9</c:v>
                </c:pt>
                <c:pt idx="360">
                  <c:v>787</c:v>
                </c:pt>
                <c:pt idx="361">
                  <c:v>782.9</c:v>
                </c:pt>
                <c:pt idx="362">
                  <c:v>781.8</c:v>
                </c:pt>
                <c:pt idx="363">
                  <c:v>781.7</c:v>
                </c:pt>
                <c:pt idx="364">
                  <c:v>780.3</c:v>
                </c:pt>
                <c:pt idx="365">
                  <c:v>779.7</c:v>
                </c:pt>
                <c:pt idx="366">
                  <c:v>777</c:v>
                </c:pt>
                <c:pt idx="367">
                  <c:v>776.8</c:v>
                </c:pt>
                <c:pt idx="368">
                  <c:v>775.3</c:v>
                </c:pt>
                <c:pt idx="369">
                  <c:v>773.7</c:v>
                </c:pt>
                <c:pt idx="370">
                  <c:v>772.7</c:v>
                </c:pt>
                <c:pt idx="371">
                  <c:v>772.6</c:v>
                </c:pt>
                <c:pt idx="372">
                  <c:v>769.4</c:v>
                </c:pt>
                <c:pt idx="373">
                  <c:v>767.9</c:v>
                </c:pt>
                <c:pt idx="374">
                  <c:v>763.7</c:v>
                </c:pt>
                <c:pt idx="375">
                  <c:v>762.7</c:v>
                </c:pt>
                <c:pt idx="376">
                  <c:v>761</c:v>
                </c:pt>
                <c:pt idx="377">
                  <c:v>760.7</c:v>
                </c:pt>
                <c:pt idx="378">
                  <c:v>759</c:v>
                </c:pt>
                <c:pt idx="379">
                  <c:v>757.3</c:v>
                </c:pt>
                <c:pt idx="380">
                  <c:v>756.8</c:v>
                </c:pt>
                <c:pt idx="381">
                  <c:v>756.8</c:v>
                </c:pt>
                <c:pt idx="382">
                  <c:v>756.4</c:v>
                </c:pt>
                <c:pt idx="383">
                  <c:v>754.7</c:v>
                </c:pt>
                <c:pt idx="384">
                  <c:v>750.8</c:v>
                </c:pt>
                <c:pt idx="385">
                  <c:v>750.4</c:v>
                </c:pt>
                <c:pt idx="386">
                  <c:v>742.9</c:v>
                </c:pt>
                <c:pt idx="387">
                  <c:v>737.2</c:v>
                </c:pt>
                <c:pt idx="388">
                  <c:v>736.4</c:v>
                </c:pt>
                <c:pt idx="389">
                  <c:v>735.6</c:v>
                </c:pt>
                <c:pt idx="390">
                  <c:v>730.4</c:v>
                </c:pt>
                <c:pt idx="391">
                  <c:v>729.2</c:v>
                </c:pt>
                <c:pt idx="392">
                  <c:v>728.5</c:v>
                </c:pt>
                <c:pt idx="393">
                  <c:v>728.1</c:v>
                </c:pt>
                <c:pt idx="394">
                  <c:v>728.1</c:v>
                </c:pt>
                <c:pt idx="395">
                  <c:v>727.8</c:v>
                </c:pt>
                <c:pt idx="396">
                  <c:v>722.9</c:v>
                </c:pt>
                <c:pt idx="397">
                  <c:v>721.1</c:v>
                </c:pt>
                <c:pt idx="398">
                  <c:v>713.2</c:v>
                </c:pt>
                <c:pt idx="399">
                  <c:v>713.1</c:v>
                </c:pt>
                <c:pt idx="400">
                  <c:v>710.8</c:v>
                </c:pt>
                <c:pt idx="401">
                  <c:v>706.6</c:v>
                </c:pt>
                <c:pt idx="402">
                  <c:v>706.2</c:v>
                </c:pt>
                <c:pt idx="403">
                  <c:v>705.6</c:v>
                </c:pt>
                <c:pt idx="404">
                  <c:v>702.2</c:v>
                </c:pt>
                <c:pt idx="405">
                  <c:v>701.8</c:v>
                </c:pt>
                <c:pt idx="406">
                  <c:v>701</c:v>
                </c:pt>
                <c:pt idx="407">
                  <c:v>700.9</c:v>
                </c:pt>
                <c:pt idx="408">
                  <c:v>700.4</c:v>
                </c:pt>
                <c:pt idx="409">
                  <c:v>700.3</c:v>
                </c:pt>
                <c:pt idx="410">
                  <c:v>696.3</c:v>
                </c:pt>
                <c:pt idx="411">
                  <c:v>690.4</c:v>
                </c:pt>
                <c:pt idx="412">
                  <c:v>686.6</c:v>
                </c:pt>
                <c:pt idx="413">
                  <c:v>683.7</c:v>
                </c:pt>
                <c:pt idx="414">
                  <c:v>683.7</c:v>
                </c:pt>
                <c:pt idx="415">
                  <c:v>682</c:v>
                </c:pt>
                <c:pt idx="416">
                  <c:v>681.8</c:v>
                </c:pt>
                <c:pt idx="417">
                  <c:v>679.5</c:v>
                </c:pt>
                <c:pt idx="418">
                  <c:v>678.5</c:v>
                </c:pt>
                <c:pt idx="419">
                  <c:v>677.1</c:v>
                </c:pt>
                <c:pt idx="420">
                  <c:v>676.2</c:v>
                </c:pt>
                <c:pt idx="421">
                  <c:v>672.5</c:v>
                </c:pt>
                <c:pt idx="422">
                  <c:v>672.1</c:v>
                </c:pt>
                <c:pt idx="423">
                  <c:v>671.1</c:v>
                </c:pt>
                <c:pt idx="424">
                  <c:v>671.1</c:v>
                </c:pt>
                <c:pt idx="425">
                  <c:v>670.8</c:v>
                </c:pt>
                <c:pt idx="426">
                  <c:v>668.5</c:v>
                </c:pt>
                <c:pt idx="427">
                  <c:v>666.8</c:v>
                </c:pt>
                <c:pt idx="428">
                  <c:v>665</c:v>
                </c:pt>
                <c:pt idx="429">
                  <c:v>659.7</c:v>
                </c:pt>
                <c:pt idx="430">
                  <c:v>658.3</c:v>
                </c:pt>
                <c:pt idx="431">
                  <c:v>657.3</c:v>
                </c:pt>
                <c:pt idx="432">
                  <c:v>657.2</c:v>
                </c:pt>
                <c:pt idx="433">
                  <c:v>656.4</c:v>
                </c:pt>
                <c:pt idx="434">
                  <c:v>655</c:v>
                </c:pt>
                <c:pt idx="435">
                  <c:v>649.20000000000005</c:v>
                </c:pt>
                <c:pt idx="436">
                  <c:v>646.1</c:v>
                </c:pt>
                <c:pt idx="437">
                  <c:v>643.9</c:v>
                </c:pt>
                <c:pt idx="438">
                  <c:v>643.79999999999995</c:v>
                </c:pt>
                <c:pt idx="439">
                  <c:v>643.6</c:v>
                </c:pt>
                <c:pt idx="440">
                  <c:v>642.70000000000005</c:v>
                </c:pt>
                <c:pt idx="441">
                  <c:v>642.6</c:v>
                </c:pt>
                <c:pt idx="442">
                  <c:v>640.9</c:v>
                </c:pt>
                <c:pt idx="443">
                  <c:v>640.79999999999995</c:v>
                </c:pt>
                <c:pt idx="444">
                  <c:v>639.4</c:v>
                </c:pt>
                <c:pt idx="445">
                  <c:v>637.4</c:v>
                </c:pt>
                <c:pt idx="446">
                  <c:v>632.6</c:v>
                </c:pt>
                <c:pt idx="447">
                  <c:v>630.9</c:v>
                </c:pt>
                <c:pt idx="448">
                  <c:v>630.70000000000005</c:v>
                </c:pt>
                <c:pt idx="449">
                  <c:v>628.9</c:v>
                </c:pt>
                <c:pt idx="450">
                  <c:v>628.4</c:v>
                </c:pt>
                <c:pt idx="451">
                  <c:v>628.4</c:v>
                </c:pt>
                <c:pt idx="452">
                  <c:v>622.29999999999995</c:v>
                </c:pt>
                <c:pt idx="453">
                  <c:v>622</c:v>
                </c:pt>
                <c:pt idx="454">
                  <c:v>621.20000000000005</c:v>
                </c:pt>
                <c:pt idx="455">
                  <c:v>616.70000000000005</c:v>
                </c:pt>
                <c:pt idx="456">
                  <c:v>613.70000000000005</c:v>
                </c:pt>
                <c:pt idx="457">
                  <c:v>611.79999999999995</c:v>
                </c:pt>
                <c:pt idx="458">
                  <c:v>611.4</c:v>
                </c:pt>
                <c:pt idx="459">
                  <c:v>610.70000000000005</c:v>
                </c:pt>
                <c:pt idx="460">
                  <c:v>608.70000000000005</c:v>
                </c:pt>
                <c:pt idx="461">
                  <c:v>608.1</c:v>
                </c:pt>
                <c:pt idx="462">
                  <c:v>605.1</c:v>
                </c:pt>
                <c:pt idx="463">
                  <c:v>603.4</c:v>
                </c:pt>
                <c:pt idx="464">
                  <c:v>598.4</c:v>
                </c:pt>
                <c:pt idx="465">
                  <c:v>598.1</c:v>
                </c:pt>
                <c:pt idx="466">
                  <c:v>596.29999999999995</c:v>
                </c:pt>
                <c:pt idx="467">
                  <c:v>596.1</c:v>
                </c:pt>
                <c:pt idx="468">
                  <c:v>595.1</c:v>
                </c:pt>
                <c:pt idx="469">
                  <c:v>592</c:v>
                </c:pt>
                <c:pt idx="470">
                  <c:v>587.70000000000005</c:v>
                </c:pt>
                <c:pt idx="471">
                  <c:v>586.4</c:v>
                </c:pt>
                <c:pt idx="472">
                  <c:v>584.20000000000005</c:v>
                </c:pt>
                <c:pt idx="473">
                  <c:v>584.1</c:v>
                </c:pt>
                <c:pt idx="474">
                  <c:v>583.20000000000005</c:v>
                </c:pt>
                <c:pt idx="475">
                  <c:v>580.1</c:v>
                </c:pt>
                <c:pt idx="476">
                  <c:v>579.70000000000005</c:v>
                </c:pt>
                <c:pt idx="477">
                  <c:v>578</c:v>
                </c:pt>
                <c:pt idx="478">
                  <c:v>573.70000000000005</c:v>
                </c:pt>
                <c:pt idx="479">
                  <c:v>572.29999999999995</c:v>
                </c:pt>
                <c:pt idx="480">
                  <c:v>572.29999999999995</c:v>
                </c:pt>
                <c:pt idx="481">
                  <c:v>570.70000000000005</c:v>
                </c:pt>
                <c:pt idx="482">
                  <c:v>570.4</c:v>
                </c:pt>
                <c:pt idx="483">
                  <c:v>566.70000000000005</c:v>
                </c:pt>
                <c:pt idx="484">
                  <c:v>565.6</c:v>
                </c:pt>
                <c:pt idx="485">
                  <c:v>565.6</c:v>
                </c:pt>
                <c:pt idx="486">
                  <c:v>562.1</c:v>
                </c:pt>
                <c:pt idx="487">
                  <c:v>561.1</c:v>
                </c:pt>
                <c:pt idx="488">
                  <c:v>560.1</c:v>
                </c:pt>
                <c:pt idx="489">
                  <c:v>559.9</c:v>
                </c:pt>
                <c:pt idx="490">
                  <c:v>558.1</c:v>
                </c:pt>
                <c:pt idx="491">
                  <c:v>557.9</c:v>
                </c:pt>
                <c:pt idx="492">
                  <c:v>557.29999999999995</c:v>
                </c:pt>
                <c:pt idx="493">
                  <c:v>553.79999999999995</c:v>
                </c:pt>
                <c:pt idx="494">
                  <c:v>553.29999999999995</c:v>
                </c:pt>
                <c:pt idx="495">
                  <c:v>553.20000000000005</c:v>
                </c:pt>
                <c:pt idx="496">
                  <c:v>552.6</c:v>
                </c:pt>
                <c:pt idx="497">
                  <c:v>550.4</c:v>
                </c:pt>
                <c:pt idx="498">
                  <c:v>549.1</c:v>
                </c:pt>
                <c:pt idx="499">
                  <c:v>547.79999999999995</c:v>
                </c:pt>
                <c:pt idx="500">
                  <c:v>547.29999999999995</c:v>
                </c:pt>
                <c:pt idx="501">
                  <c:v>547.1</c:v>
                </c:pt>
                <c:pt idx="502">
                  <c:v>545.9</c:v>
                </c:pt>
                <c:pt idx="503">
                  <c:v>545.6</c:v>
                </c:pt>
                <c:pt idx="504">
                  <c:v>543.9</c:v>
                </c:pt>
                <c:pt idx="505">
                  <c:v>543.70000000000005</c:v>
                </c:pt>
                <c:pt idx="506">
                  <c:v>540.79999999999995</c:v>
                </c:pt>
                <c:pt idx="507">
                  <c:v>536.6</c:v>
                </c:pt>
                <c:pt idx="508">
                  <c:v>536.1</c:v>
                </c:pt>
                <c:pt idx="509">
                  <c:v>535.5</c:v>
                </c:pt>
                <c:pt idx="510">
                  <c:v>534.70000000000005</c:v>
                </c:pt>
                <c:pt idx="511">
                  <c:v>534.5</c:v>
                </c:pt>
                <c:pt idx="512">
                  <c:v>533.70000000000005</c:v>
                </c:pt>
                <c:pt idx="513">
                  <c:v>533.5</c:v>
                </c:pt>
                <c:pt idx="514">
                  <c:v>530.5</c:v>
                </c:pt>
                <c:pt idx="515">
                  <c:v>528.29999999999995</c:v>
                </c:pt>
                <c:pt idx="516">
                  <c:v>528</c:v>
                </c:pt>
                <c:pt idx="517">
                  <c:v>527.79999999999995</c:v>
                </c:pt>
                <c:pt idx="518">
                  <c:v>527.4</c:v>
                </c:pt>
                <c:pt idx="519">
                  <c:v>526.20000000000005</c:v>
                </c:pt>
                <c:pt idx="520">
                  <c:v>524.9</c:v>
                </c:pt>
                <c:pt idx="521">
                  <c:v>524.20000000000005</c:v>
                </c:pt>
                <c:pt idx="522">
                  <c:v>522.5</c:v>
                </c:pt>
                <c:pt idx="523">
                  <c:v>521.79999999999995</c:v>
                </c:pt>
                <c:pt idx="524">
                  <c:v>519.79999999999995</c:v>
                </c:pt>
                <c:pt idx="525">
                  <c:v>519.70000000000005</c:v>
                </c:pt>
                <c:pt idx="526">
                  <c:v>518.6</c:v>
                </c:pt>
                <c:pt idx="527">
                  <c:v>518.4</c:v>
                </c:pt>
                <c:pt idx="528">
                  <c:v>518</c:v>
                </c:pt>
                <c:pt idx="529">
                  <c:v>517.70000000000005</c:v>
                </c:pt>
                <c:pt idx="530">
                  <c:v>517.6</c:v>
                </c:pt>
                <c:pt idx="531">
                  <c:v>517.4</c:v>
                </c:pt>
                <c:pt idx="532">
                  <c:v>516.70000000000005</c:v>
                </c:pt>
                <c:pt idx="533">
                  <c:v>515.4</c:v>
                </c:pt>
                <c:pt idx="534">
                  <c:v>515.1</c:v>
                </c:pt>
                <c:pt idx="535">
                  <c:v>514.4</c:v>
                </c:pt>
                <c:pt idx="536">
                  <c:v>513.5</c:v>
                </c:pt>
                <c:pt idx="537">
                  <c:v>513.4</c:v>
                </c:pt>
                <c:pt idx="538">
                  <c:v>512.5</c:v>
                </c:pt>
                <c:pt idx="539">
                  <c:v>512</c:v>
                </c:pt>
                <c:pt idx="540">
                  <c:v>509.8</c:v>
                </c:pt>
                <c:pt idx="541">
                  <c:v>509.2</c:v>
                </c:pt>
                <c:pt idx="542">
                  <c:v>504.5</c:v>
                </c:pt>
                <c:pt idx="543">
                  <c:v>503.8</c:v>
                </c:pt>
                <c:pt idx="544">
                  <c:v>502.4</c:v>
                </c:pt>
                <c:pt idx="545">
                  <c:v>502.2</c:v>
                </c:pt>
                <c:pt idx="546">
                  <c:v>501.8</c:v>
                </c:pt>
                <c:pt idx="547">
                  <c:v>501.6</c:v>
                </c:pt>
                <c:pt idx="548">
                  <c:v>499.7</c:v>
                </c:pt>
                <c:pt idx="549">
                  <c:v>497.3</c:v>
                </c:pt>
                <c:pt idx="550">
                  <c:v>495.9</c:v>
                </c:pt>
                <c:pt idx="551">
                  <c:v>494.9</c:v>
                </c:pt>
                <c:pt idx="552">
                  <c:v>493.8</c:v>
                </c:pt>
                <c:pt idx="553">
                  <c:v>492.1</c:v>
                </c:pt>
                <c:pt idx="554">
                  <c:v>492</c:v>
                </c:pt>
                <c:pt idx="555">
                  <c:v>491.7</c:v>
                </c:pt>
                <c:pt idx="556">
                  <c:v>491.2</c:v>
                </c:pt>
                <c:pt idx="557">
                  <c:v>490.9</c:v>
                </c:pt>
                <c:pt idx="558">
                  <c:v>487.8</c:v>
                </c:pt>
                <c:pt idx="559">
                  <c:v>487.8</c:v>
                </c:pt>
                <c:pt idx="560">
                  <c:v>487.6</c:v>
                </c:pt>
                <c:pt idx="561">
                  <c:v>485.8</c:v>
                </c:pt>
                <c:pt idx="562">
                  <c:v>485.4</c:v>
                </c:pt>
                <c:pt idx="563">
                  <c:v>484.9</c:v>
                </c:pt>
                <c:pt idx="564">
                  <c:v>484.6</c:v>
                </c:pt>
                <c:pt idx="565">
                  <c:v>483.3</c:v>
                </c:pt>
                <c:pt idx="566">
                  <c:v>482.1</c:v>
                </c:pt>
                <c:pt idx="567">
                  <c:v>481.4</c:v>
                </c:pt>
                <c:pt idx="568">
                  <c:v>480.2</c:v>
                </c:pt>
                <c:pt idx="569">
                  <c:v>479.7</c:v>
                </c:pt>
                <c:pt idx="570">
                  <c:v>479.2</c:v>
                </c:pt>
                <c:pt idx="571">
                  <c:v>477.6</c:v>
                </c:pt>
                <c:pt idx="572">
                  <c:v>473.6</c:v>
                </c:pt>
                <c:pt idx="573">
                  <c:v>470</c:v>
                </c:pt>
                <c:pt idx="574">
                  <c:v>469.5</c:v>
                </c:pt>
                <c:pt idx="575">
                  <c:v>469.3</c:v>
                </c:pt>
                <c:pt idx="576">
                  <c:v>467.9</c:v>
                </c:pt>
                <c:pt idx="577">
                  <c:v>467.8</c:v>
                </c:pt>
                <c:pt idx="578">
                  <c:v>467.7</c:v>
                </c:pt>
                <c:pt idx="579">
                  <c:v>464.5</c:v>
                </c:pt>
                <c:pt idx="580">
                  <c:v>464.3</c:v>
                </c:pt>
                <c:pt idx="581">
                  <c:v>464.2</c:v>
                </c:pt>
                <c:pt idx="582">
                  <c:v>463.4</c:v>
                </c:pt>
                <c:pt idx="583">
                  <c:v>463.4</c:v>
                </c:pt>
                <c:pt idx="584">
                  <c:v>463.2</c:v>
                </c:pt>
                <c:pt idx="585">
                  <c:v>461.7</c:v>
                </c:pt>
                <c:pt idx="586">
                  <c:v>460.8</c:v>
                </c:pt>
                <c:pt idx="587">
                  <c:v>460.3</c:v>
                </c:pt>
                <c:pt idx="588">
                  <c:v>457.3</c:v>
                </c:pt>
                <c:pt idx="589">
                  <c:v>456.5</c:v>
                </c:pt>
                <c:pt idx="590">
                  <c:v>455.4</c:v>
                </c:pt>
                <c:pt idx="591">
                  <c:v>454.9</c:v>
                </c:pt>
                <c:pt idx="592">
                  <c:v>454.8</c:v>
                </c:pt>
                <c:pt idx="593">
                  <c:v>454.3</c:v>
                </c:pt>
                <c:pt idx="594">
                  <c:v>453.4</c:v>
                </c:pt>
                <c:pt idx="595">
                  <c:v>453.3</c:v>
                </c:pt>
                <c:pt idx="596">
                  <c:v>452.5</c:v>
                </c:pt>
                <c:pt idx="597">
                  <c:v>451.9</c:v>
                </c:pt>
                <c:pt idx="598">
                  <c:v>451.4</c:v>
                </c:pt>
                <c:pt idx="599">
                  <c:v>450.8</c:v>
                </c:pt>
                <c:pt idx="600">
                  <c:v>449</c:v>
                </c:pt>
                <c:pt idx="601">
                  <c:v>446.3</c:v>
                </c:pt>
                <c:pt idx="602">
                  <c:v>445.4</c:v>
                </c:pt>
                <c:pt idx="603">
                  <c:v>444.4</c:v>
                </c:pt>
                <c:pt idx="604">
                  <c:v>444.3</c:v>
                </c:pt>
                <c:pt idx="605">
                  <c:v>442.5</c:v>
                </c:pt>
                <c:pt idx="606">
                  <c:v>438.9</c:v>
                </c:pt>
                <c:pt idx="607">
                  <c:v>437.1</c:v>
                </c:pt>
                <c:pt idx="608">
                  <c:v>436.7</c:v>
                </c:pt>
                <c:pt idx="609">
                  <c:v>435.9</c:v>
                </c:pt>
                <c:pt idx="610">
                  <c:v>435.9</c:v>
                </c:pt>
                <c:pt idx="611">
                  <c:v>434.9</c:v>
                </c:pt>
                <c:pt idx="612">
                  <c:v>433.7</c:v>
                </c:pt>
                <c:pt idx="613">
                  <c:v>433.6</c:v>
                </c:pt>
                <c:pt idx="614">
                  <c:v>433</c:v>
                </c:pt>
                <c:pt idx="615">
                  <c:v>432.7</c:v>
                </c:pt>
                <c:pt idx="616">
                  <c:v>432.7</c:v>
                </c:pt>
                <c:pt idx="617">
                  <c:v>431.1</c:v>
                </c:pt>
                <c:pt idx="618">
                  <c:v>429.6</c:v>
                </c:pt>
                <c:pt idx="619">
                  <c:v>427.8</c:v>
                </c:pt>
                <c:pt idx="620">
                  <c:v>427.4</c:v>
                </c:pt>
                <c:pt idx="621">
                  <c:v>427.1</c:v>
                </c:pt>
                <c:pt idx="622">
                  <c:v>426.4</c:v>
                </c:pt>
                <c:pt idx="623">
                  <c:v>425.7</c:v>
                </c:pt>
                <c:pt idx="624">
                  <c:v>425.6</c:v>
                </c:pt>
                <c:pt idx="625">
                  <c:v>425.3</c:v>
                </c:pt>
                <c:pt idx="626">
                  <c:v>424.9</c:v>
                </c:pt>
                <c:pt idx="627">
                  <c:v>424.7</c:v>
                </c:pt>
                <c:pt idx="628">
                  <c:v>424.6</c:v>
                </c:pt>
                <c:pt idx="629">
                  <c:v>423.8</c:v>
                </c:pt>
                <c:pt idx="630">
                  <c:v>422.8</c:v>
                </c:pt>
                <c:pt idx="631">
                  <c:v>421.9</c:v>
                </c:pt>
                <c:pt idx="632">
                  <c:v>419.8</c:v>
                </c:pt>
                <c:pt idx="633">
                  <c:v>419.2</c:v>
                </c:pt>
                <c:pt idx="634">
                  <c:v>418.7</c:v>
                </c:pt>
                <c:pt idx="635">
                  <c:v>418.5</c:v>
                </c:pt>
                <c:pt idx="636">
                  <c:v>418.4</c:v>
                </c:pt>
                <c:pt idx="637">
                  <c:v>417.9</c:v>
                </c:pt>
                <c:pt idx="638">
                  <c:v>415.5</c:v>
                </c:pt>
                <c:pt idx="639">
                  <c:v>414.9</c:v>
                </c:pt>
                <c:pt idx="640">
                  <c:v>414.3</c:v>
                </c:pt>
                <c:pt idx="641">
                  <c:v>413.8</c:v>
                </c:pt>
                <c:pt idx="642">
                  <c:v>410.4</c:v>
                </c:pt>
                <c:pt idx="643">
                  <c:v>410.3</c:v>
                </c:pt>
                <c:pt idx="644">
                  <c:v>408.3</c:v>
                </c:pt>
                <c:pt idx="645">
                  <c:v>407.7</c:v>
                </c:pt>
                <c:pt idx="646">
                  <c:v>407.6</c:v>
                </c:pt>
                <c:pt idx="647">
                  <c:v>407.4</c:v>
                </c:pt>
                <c:pt idx="648">
                  <c:v>406.1</c:v>
                </c:pt>
                <c:pt idx="649">
                  <c:v>405.8</c:v>
                </c:pt>
                <c:pt idx="650">
                  <c:v>405.6</c:v>
                </c:pt>
                <c:pt idx="651">
                  <c:v>405.5</c:v>
                </c:pt>
                <c:pt idx="652">
                  <c:v>401.4</c:v>
                </c:pt>
                <c:pt idx="653">
                  <c:v>401</c:v>
                </c:pt>
                <c:pt idx="654">
                  <c:v>400.9</c:v>
                </c:pt>
                <c:pt idx="655">
                  <c:v>400.6</c:v>
                </c:pt>
                <c:pt idx="656">
                  <c:v>399.2</c:v>
                </c:pt>
                <c:pt idx="657">
                  <c:v>399.1</c:v>
                </c:pt>
                <c:pt idx="658">
                  <c:v>398.2</c:v>
                </c:pt>
                <c:pt idx="659">
                  <c:v>396.1</c:v>
                </c:pt>
                <c:pt idx="660">
                  <c:v>396</c:v>
                </c:pt>
                <c:pt idx="661">
                  <c:v>395.9</c:v>
                </c:pt>
                <c:pt idx="662">
                  <c:v>395.5</c:v>
                </c:pt>
                <c:pt idx="663">
                  <c:v>394.3</c:v>
                </c:pt>
                <c:pt idx="664">
                  <c:v>394</c:v>
                </c:pt>
                <c:pt idx="665">
                  <c:v>393.8</c:v>
                </c:pt>
                <c:pt idx="666">
                  <c:v>393.6</c:v>
                </c:pt>
                <c:pt idx="667">
                  <c:v>393.4</c:v>
                </c:pt>
                <c:pt idx="668">
                  <c:v>393.3</c:v>
                </c:pt>
                <c:pt idx="669">
                  <c:v>392.3</c:v>
                </c:pt>
                <c:pt idx="670">
                  <c:v>391.9</c:v>
                </c:pt>
                <c:pt idx="671">
                  <c:v>391.9</c:v>
                </c:pt>
                <c:pt idx="672">
                  <c:v>391.9</c:v>
                </c:pt>
                <c:pt idx="673">
                  <c:v>391.8</c:v>
                </c:pt>
                <c:pt idx="674">
                  <c:v>391.7</c:v>
                </c:pt>
                <c:pt idx="675">
                  <c:v>391.7</c:v>
                </c:pt>
                <c:pt idx="676">
                  <c:v>391.1</c:v>
                </c:pt>
                <c:pt idx="677">
                  <c:v>390.5</c:v>
                </c:pt>
                <c:pt idx="678">
                  <c:v>389.9</c:v>
                </c:pt>
                <c:pt idx="679">
                  <c:v>387</c:v>
                </c:pt>
                <c:pt idx="680">
                  <c:v>386.1</c:v>
                </c:pt>
                <c:pt idx="681">
                  <c:v>385.1</c:v>
                </c:pt>
                <c:pt idx="682">
                  <c:v>384.9</c:v>
                </c:pt>
                <c:pt idx="683">
                  <c:v>383.5</c:v>
                </c:pt>
                <c:pt idx="684">
                  <c:v>383.2</c:v>
                </c:pt>
                <c:pt idx="685">
                  <c:v>382.7</c:v>
                </c:pt>
                <c:pt idx="686">
                  <c:v>380.8</c:v>
                </c:pt>
                <c:pt idx="687">
                  <c:v>380.2</c:v>
                </c:pt>
                <c:pt idx="688">
                  <c:v>379.6</c:v>
                </c:pt>
                <c:pt idx="689">
                  <c:v>378.5</c:v>
                </c:pt>
                <c:pt idx="690">
                  <c:v>378.4</c:v>
                </c:pt>
                <c:pt idx="691">
                  <c:v>377.4</c:v>
                </c:pt>
                <c:pt idx="692">
                  <c:v>376.9</c:v>
                </c:pt>
                <c:pt idx="693">
                  <c:v>375.6</c:v>
                </c:pt>
                <c:pt idx="694">
                  <c:v>373.5</c:v>
                </c:pt>
                <c:pt idx="695">
                  <c:v>373.5</c:v>
                </c:pt>
                <c:pt idx="696">
                  <c:v>373.3</c:v>
                </c:pt>
                <c:pt idx="697">
                  <c:v>371.2</c:v>
                </c:pt>
                <c:pt idx="698">
                  <c:v>370.8</c:v>
                </c:pt>
                <c:pt idx="699">
                  <c:v>368.8</c:v>
                </c:pt>
                <c:pt idx="700">
                  <c:v>368.6</c:v>
                </c:pt>
                <c:pt idx="701">
                  <c:v>367.8</c:v>
                </c:pt>
                <c:pt idx="702">
                  <c:v>367.3</c:v>
                </c:pt>
                <c:pt idx="703">
                  <c:v>366</c:v>
                </c:pt>
                <c:pt idx="704">
                  <c:v>365.4</c:v>
                </c:pt>
                <c:pt idx="705">
                  <c:v>364.5</c:v>
                </c:pt>
                <c:pt idx="706">
                  <c:v>364.1</c:v>
                </c:pt>
                <c:pt idx="707">
                  <c:v>363.4</c:v>
                </c:pt>
                <c:pt idx="708">
                  <c:v>363</c:v>
                </c:pt>
                <c:pt idx="709">
                  <c:v>361.7</c:v>
                </c:pt>
                <c:pt idx="710">
                  <c:v>360.2</c:v>
                </c:pt>
                <c:pt idx="711">
                  <c:v>360</c:v>
                </c:pt>
                <c:pt idx="712">
                  <c:v>359.5</c:v>
                </c:pt>
                <c:pt idx="713">
                  <c:v>357.5</c:v>
                </c:pt>
                <c:pt idx="714">
                  <c:v>356.7</c:v>
                </c:pt>
                <c:pt idx="715">
                  <c:v>356.7</c:v>
                </c:pt>
                <c:pt idx="716">
                  <c:v>356.6</c:v>
                </c:pt>
                <c:pt idx="717">
                  <c:v>356.3</c:v>
                </c:pt>
                <c:pt idx="718">
                  <c:v>355.3</c:v>
                </c:pt>
                <c:pt idx="719">
                  <c:v>355</c:v>
                </c:pt>
                <c:pt idx="720">
                  <c:v>352.8</c:v>
                </c:pt>
                <c:pt idx="721">
                  <c:v>352.4</c:v>
                </c:pt>
                <c:pt idx="722">
                  <c:v>352.4</c:v>
                </c:pt>
                <c:pt idx="723">
                  <c:v>352.3</c:v>
                </c:pt>
                <c:pt idx="724">
                  <c:v>352.3</c:v>
                </c:pt>
                <c:pt idx="725">
                  <c:v>351.4</c:v>
                </c:pt>
                <c:pt idx="726">
                  <c:v>349.8</c:v>
                </c:pt>
                <c:pt idx="727">
                  <c:v>349.6</c:v>
                </c:pt>
                <c:pt idx="728">
                  <c:v>349.1</c:v>
                </c:pt>
                <c:pt idx="729">
                  <c:v>348.3</c:v>
                </c:pt>
                <c:pt idx="730">
                  <c:v>347.5</c:v>
                </c:pt>
                <c:pt idx="731">
                  <c:v>346.5</c:v>
                </c:pt>
                <c:pt idx="732">
                  <c:v>344.8</c:v>
                </c:pt>
                <c:pt idx="733">
                  <c:v>344.6</c:v>
                </c:pt>
                <c:pt idx="734">
                  <c:v>344.2</c:v>
                </c:pt>
                <c:pt idx="735">
                  <c:v>343.9</c:v>
                </c:pt>
                <c:pt idx="736">
                  <c:v>343.6</c:v>
                </c:pt>
                <c:pt idx="737">
                  <c:v>342.4</c:v>
                </c:pt>
                <c:pt idx="738">
                  <c:v>342.3</c:v>
                </c:pt>
                <c:pt idx="739">
                  <c:v>342.1</c:v>
                </c:pt>
                <c:pt idx="740">
                  <c:v>341.4</c:v>
                </c:pt>
                <c:pt idx="741">
                  <c:v>340.8</c:v>
                </c:pt>
                <c:pt idx="742">
                  <c:v>340.4</c:v>
                </c:pt>
                <c:pt idx="743">
                  <c:v>340.3</c:v>
                </c:pt>
                <c:pt idx="744">
                  <c:v>340.3</c:v>
                </c:pt>
                <c:pt idx="745">
                  <c:v>339.5</c:v>
                </c:pt>
                <c:pt idx="746">
                  <c:v>339.5</c:v>
                </c:pt>
                <c:pt idx="747">
                  <c:v>338.7</c:v>
                </c:pt>
                <c:pt idx="748">
                  <c:v>337.9</c:v>
                </c:pt>
                <c:pt idx="749">
                  <c:v>337.6</c:v>
                </c:pt>
                <c:pt idx="750">
                  <c:v>337.5</c:v>
                </c:pt>
                <c:pt idx="751">
                  <c:v>337.5</c:v>
                </c:pt>
                <c:pt idx="752">
                  <c:v>337.3</c:v>
                </c:pt>
                <c:pt idx="753">
                  <c:v>336.9</c:v>
                </c:pt>
                <c:pt idx="754">
                  <c:v>336.4</c:v>
                </c:pt>
                <c:pt idx="755">
                  <c:v>336.1</c:v>
                </c:pt>
                <c:pt idx="756">
                  <c:v>335.8</c:v>
                </c:pt>
                <c:pt idx="757">
                  <c:v>335.8</c:v>
                </c:pt>
                <c:pt idx="758">
                  <c:v>335.6</c:v>
                </c:pt>
                <c:pt idx="759">
                  <c:v>335.4</c:v>
                </c:pt>
                <c:pt idx="760">
                  <c:v>334.9</c:v>
                </c:pt>
                <c:pt idx="761">
                  <c:v>333.8</c:v>
                </c:pt>
                <c:pt idx="762">
                  <c:v>333.1</c:v>
                </c:pt>
                <c:pt idx="763">
                  <c:v>332.7</c:v>
                </c:pt>
                <c:pt idx="764">
                  <c:v>331.2</c:v>
                </c:pt>
                <c:pt idx="765">
                  <c:v>330.9</c:v>
                </c:pt>
                <c:pt idx="766">
                  <c:v>330.1</c:v>
                </c:pt>
                <c:pt idx="767">
                  <c:v>330</c:v>
                </c:pt>
                <c:pt idx="768">
                  <c:v>328</c:v>
                </c:pt>
                <c:pt idx="769">
                  <c:v>327</c:v>
                </c:pt>
                <c:pt idx="770">
                  <c:v>325.89999999999998</c:v>
                </c:pt>
                <c:pt idx="771">
                  <c:v>324.7</c:v>
                </c:pt>
                <c:pt idx="772">
                  <c:v>324.7</c:v>
                </c:pt>
                <c:pt idx="773">
                  <c:v>324.60000000000002</c:v>
                </c:pt>
                <c:pt idx="774">
                  <c:v>324.39999999999998</c:v>
                </c:pt>
                <c:pt idx="775">
                  <c:v>324.39999999999998</c:v>
                </c:pt>
                <c:pt idx="776">
                  <c:v>323.89999999999998</c:v>
                </c:pt>
                <c:pt idx="777">
                  <c:v>323.7</c:v>
                </c:pt>
                <c:pt idx="778">
                  <c:v>323.39999999999998</c:v>
                </c:pt>
                <c:pt idx="779">
                  <c:v>322.8</c:v>
                </c:pt>
                <c:pt idx="780">
                  <c:v>322.5</c:v>
                </c:pt>
                <c:pt idx="781">
                  <c:v>321.8</c:v>
                </c:pt>
                <c:pt idx="782">
                  <c:v>321.5</c:v>
                </c:pt>
                <c:pt idx="783">
                  <c:v>320.8</c:v>
                </c:pt>
                <c:pt idx="784">
                  <c:v>319.7</c:v>
                </c:pt>
                <c:pt idx="785">
                  <c:v>319</c:v>
                </c:pt>
                <c:pt idx="786">
                  <c:v>318.89999999999998</c:v>
                </c:pt>
                <c:pt idx="787">
                  <c:v>318.8</c:v>
                </c:pt>
                <c:pt idx="788">
                  <c:v>318.2</c:v>
                </c:pt>
                <c:pt idx="789">
                  <c:v>318.10000000000002</c:v>
                </c:pt>
                <c:pt idx="790">
                  <c:v>317.39999999999998</c:v>
                </c:pt>
                <c:pt idx="791">
                  <c:v>316.89999999999998</c:v>
                </c:pt>
                <c:pt idx="792">
                  <c:v>316.89999999999998</c:v>
                </c:pt>
                <c:pt idx="793">
                  <c:v>315.10000000000002</c:v>
                </c:pt>
                <c:pt idx="794">
                  <c:v>313.8</c:v>
                </c:pt>
                <c:pt idx="795">
                  <c:v>313.3</c:v>
                </c:pt>
                <c:pt idx="796">
                  <c:v>313.10000000000002</c:v>
                </c:pt>
                <c:pt idx="797">
                  <c:v>313.10000000000002</c:v>
                </c:pt>
                <c:pt idx="798">
                  <c:v>312.89999999999998</c:v>
                </c:pt>
                <c:pt idx="799">
                  <c:v>312.5</c:v>
                </c:pt>
                <c:pt idx="800">
                  <c:v>312.3</c:v>
                </c:pt>
                <c:pt idx="801">
                  <c:v>311</c:v>
                </c:pt>
                <c:pt idx="802">
                  <c:v>310.60000000000002</c:v>
                </c:pt>
                <c:pt idx="803">
                  <c:v>310.5</c:v>
                </c:pt>
                <c:pt idx="804">
                  <c:v>310</c:v>
                </c:pt>
                <c:pt idx="805">
                  <c:v>309.39999999999998</c:v>
                </c:pt>
                <c:pt idx="806">
                  <c:v>309</c:v>
                </c:pt>
                <c:pt idx="807">
                  <c:v>308.89999999999998</c:v>
                </c:pt>
                <c:pt idx="808">
                  <c:v>308.3</c:v>
                </c:pt>
                <c:pt idx="809">
                  <c:v>307.5</c:v>
                </c:pt>
                <c:pt idx="810">
                  <c:v>307.5</c:v>
                </c:pt>
                <c:pt idx="811">
                  <c:v>307.39999999999998</c:v>
                </c:pt>
                <c:pt idx="812">
                  <c:v>307.3</c:v>
                </c:pt>
                <c:pt idx="813">
                  <c:v>306.39999999999998</c:v>
                </c:pt>
                <c:pt idx="814">
                  <c:v>305.39999999999998</c:v>
                </c:pt>
                <c:pt idx="815">
                  <c:v>305.2</c:v>
                </c:pt>
                <c:pt idx="816">
                  <c:v>305.2</c:v>
                </c:pt>
                <c:pt idx="817">
                  <c:v>304.3</c:v>
                </c:pt>
                <c:pt idx="818">
                  <c:v>303.8</c:v>
                </c:pt>
                <c:pt idx="819">
                  <c:v>302.60000000000002</c:v>
                </c:pt>
                <c:pt idx="820">
                  <c:v>301.8</c:v>
                </c:pt>
                <c:pt idx="821">
                  <c:v>301</c:v>
                </c:pt>
                <c:pt idx="822">
                  <c:v>300.10000000000002</c:v>
                </c:pt>
                <c:pt idx="823">
                  <c:v>299.2</c:v>
                </c:pt>
                <c:pt idx="824">
                  <c:v>298.89999999999998</c:v>
                </c:pt>
                <c:pt idx="825">
                  <c:v>298.60000000000002</c:v>
                </c:pt>
                <c:pt idx="826">
                  <c:v>298.60000000000002</c:v>
                </c:pt>
                <c:pt idx="827">
                  <c:v>297.8</c:v>
                </c:pt>
                <c:pt idx="828">
                  <c:v>297.8</c:v>
                </c:pt>
                <c:pt idx="829">
                  <c:v>297.7</c:v>
                </c:pt>
                <c:pt idx="830">
                  <c:v>297.60000000000002</c:v>
                </c:pt>
                <c:pt idx="831">
                  <c:v>296.89999999999998</c:v>
                </c:pt>
                <c:pt idx="832">
                  <c:v>296.60000000000002</c:v>
                </c:pt>
                <c:pt idx="833">
                  <c:v>296.60000000000002</c:v>
                </c:pt>
                <c:pt idx="834">
                  <c:v>296.5</c:v>
                </c:pt>
                <c:pt idx="835">
                  <c:v>296.39999999999998</c:v>
                </c:pt>
                <c:pt idx="836">
                  <c:v>296.3</c:v>
                </c:pt>
                <c:pt idx="837">
                  <c:v>295.89999999999998</c:v>
                </c:pt>
                <c:pt idx="838">
                  <c:v>295.60000000000002</c:v>
                </c:pt>
                <c:pt idx="839">
                  <c:v>295.5</c:v>
                </c:pt>
                <c:pt idx="840">
                  <c:v>295.3</c:v>
                </c:pt>
                <c:pt idx="841">
                  <c:v>295.10000000000002</c:v>
                </c:pt>
                <c:pt idx="842">
                  <c:v>295.10000000000002</c:v>
                </c:pt>
                <c:pt idx="843">
                  <c:v>294.89999999999998</c:v>
                </c:pt>
                <c:pt idx="844">
                  <c:v>294.89999999999998</c:v>
                </c:pt>
                <c:pt idx="845">
                  <c:v>294.7</c:v>
                </c:pt>
                <c:pt idx="846">
                  <c:v>294.60000000000002</c:v>
                </c:pt>
                <c:pt idx="847">
                  <c:v>294.2</c:v>
                </c:pt>
                <c:pt idx="848">
                  <c:v>292.89999999999998</c:v>
                </c:pt>
                <c:pt idx="849">
                  <c:v>292.7</c:v>
                </c:pt>
                <c:pt idx="850">
                  <c:v>292.5</c:v>
                </c:pt>
                <c:pt idx="851">
                  <c:v>292</c:v>
                </c:pt>
                <c:pt idx="852">
                  <c:v>291.89999999999998</c:v>
                </c:pt>
                <c:pt idx="853">
                  <c:v>290.8</c:v>
                </c:pt>
                <c:pt idx="854">
                  <c:v>290.7</c:v>
                </c:pt>
                <c:pt idx="855">
                  <c:v>290.39999999999998</c:v>
                </c:pt>
                <c:pt idx="856">
                  <c:v>290.10000000000002</c:v>
                </c:pt>
                <c:pt idx="857">
                  <c:v>289.7</c:v>
                </c:pt>
                <c:pt idx="858">
                  <c:v>289.39999999999998</c:v>
                </c:pt>
                <c:pt idx="859">
                  <c:v>289.3</c:v>
                </c:pt>
                <c:pt idx="860">
                  <c:v>289.2</c:v>
                </c:pt>
                <c:pt idx="861">
                  <c:v>288.89999999999998</c:v>
                </c:pt>
                <c:pt idx="862">
                  <c:v>288.60000000000002</c:v>
                </c:pt>
                <c:pt idx="863">
                  <c:v>288.39999999999998</c:v>
                </c:pt>
                <c:pt idx="864">
                  <c:v>287.60000000000002</c:v>
                </c:pt>
                <c:pt idx="865">
                  <c:v>287.60000000000002</c:v>
                </c:pt>
                <c:pt idx="866">
                  <c:v>287.5</c:v>
                </c:pt>
                <c:pt idx="867">
                  <c:v>287.10000000000002</c:v>
                </c:pt>
                <c:pt idx="868">
                  <c:v>287</c:v>
                </c:pt>
                <c:pt idx="869">
                  <c:v>286.2</c:v>
                </c:pt>
                <c:pt idx="870">
                  <c:v>285.3</c:v>
                </c:pt>
                <c:pt idx="871">
                  <c:v>285</c:v>
                </c:pt>
                <c:pt idx="872">
                  <c:v>284.89999999999998</c:v>
                </c:pt>
                <c:pt idx="873">
                  <c:v>284.89999999999998</c:v>
                </c:pt>
                <c:pt idx="874">
                  <c:v>284.89999999999998</c:v>
                </c:pt>
                <c:pt idx="875">
                  <c:v>284.89999999999998</c:v>
                </c:pt>
                <c:pt idx="876">
                  <c:v>284.8</c:v>
                </c:pt>
                <c:pt idx="877">
                  <c:v>284.39999999999998</c:v>
                </c:pt>
                <c:pt idx="878">
                  <c:v>284.3</c:v>
                </c:pt>
                <c:pt idx="879">
                  <c:v>284.10000000000002</c:v>
                </c:pt>
                <c:pt idx="880">
                  <c:v>284</c:v>
                </c:pt>
                <c:pt idx="881">
                  <c:v>283.8</c:v>
                </c:pt>
                <c:pt idx="882">
                  <c:v>283.3</c:v>
                </c:pt>
                <c:pt idx="883">
                  <c:v>283.3</c:v>
                </c:pt>
                <c:pt idx="884">
                  <c:v>282.7</c:v>
                </c:pt>
                <c:pt idx="885">
                  <c:v>282</c:v>
                </c:pt>
                <c:pt idx="886">
                  <c:v>281.60000000000002</c:v>
                </c:pt>
                <c:pt idx="887">
                  <c:v>281.39999999999998</c:v>
                </c:pt>
                <c:pt idx="888">
                  <c:v>280.5</c:v>
                </c:pt>
                <c:pt idx="889">
                  <c:v>280.10000000000002</c:v>
                </c:pt>
                <c:pt idx="890">
                  <c:v>279.8</c:v>
                </c:pt>
                <c:pt idx="891">
                  <c:v>279.39999999999998</c:v>
                </c:pt>
                <c:pt idx="892">
                  <c:v>279.2</c:v>
                </c:pt>
                <c:pt idx="893">
                  <c:v>279.2</c:v>
                </c:pt>
                <c:pt idx="894">
                  <c:v>279</c:v>
                </c:pt>
                <c:pt idx="895">
                  <c:v>279</c:v>
                </c:pt>
                <c:pt idx="896">
                  <c:v>278.3</c:v>
                </c:pt>
                <c:pt idx="897">
                  <c:v>277.7</c:v>
                </c:pt>
                <c:pt idx="898">
                  <c:v>277.3</c:v>
                </c:pt>
                <c:pt idx="899">
                  <c:v>277.2</c:v>
                </c:pt>
                <c:pt idx="900">
                  <c:v>277.10000000000002</c:v>
                </c:pt>
                <c:pt idx="901">
                  <c:v>276.39999999999998</c:v>
                </c:pt>
                <c:pt idx="902">
                  <c:v>276.2</c:v>
                </c:pt>
                <c:pt idx="903">
                  <c:v>275.89999999999998</c:v>
                </c:pt>
                <c:pt idx="904">
                  <c:v>275.8</c:v>
                </c:pt>
                <c:pt idx="905">
                  <c:v>274.5</c:v>
                </c:pt>
                <c:pt idx="906">
                  <c:v>274.5</c:v>
                </c:pt>
                <c:pt idx="907">
                  <c:v>273.89999999999998</c:v>
                </c:pt>
                <c:pt idx="908">
                  <c:v>273.7</c:v>
                </c:pt>
                <c:pt idx="909">
                  <c:v>273.60000000000002</c:v>
                </c:pt>
                <c:pt idx="910">
                  <c:v>273.60000000000002</c:v>
                </c:pt>
                <c:pt idx="911">
                  <c:v>273.60000000000002</c:v>
                </c:pt>
                <c:pt idx="912">
                  <c:v>273.2</c:v>
                </c:pt>
                <c:pt idx="913">
                  <c:v>272.8</c:v>
                </c:pt>
                <c:pt idx="914">
                  <c:v>271.3</c:v>
                </c:pt>
                <c:pt idx="915">
                  <c:v>270.7</c:v>
                </c:pt>
                <c:pt idx="916">
                  <c:v>270.60000000000002</c:v>
                </c:pt>
                <c:pt idx="917">
                  <c:v>269.39999999999998</c:v>
                </c:pt>
                <c:pt idx="918">
                  <c:v>269.10000000000002</c:v>
                </c:pt>
                <c:pt idx="919">
                  <c:v>269</c:v>
                </c:pt>
                <c:pt idx="920">
                  <c:v>268.2</c:v>
                </c:pt>
                <c:pt idx="921">
                  <c:v>267.89999999999998</c:v>
                </c:pt>
                <c:pt idx="922">
                  <c:v>267.3</c:v>
                </c:pt>
                <c:pt idx="923">
                  <c:v>266.5</c:v>
                </c:pt>
                <c:pt idx="924">
                  <c:v>266.2</c:v>
                </c:pt>
                <c:pt idx="925">
                  <c:v>265.89999999999998</c:v>
                </c:pt>
                <c:pt idx="926">
                  <c:v>265.7</c:v>
                </c:pt>
                <c:pt idx="927">
                  <c:v>264.89999999999998</c:v>
                </c:pt>
                <c:pt idx="928">
                  <c:v>264.8</c:v>
                </c:pt>
                <c:pt idx="929">
                  <c:v>264.2</c:v>
                </c:pt>
                <c:pt idx="930">
                  <c:v>263.5</c:v>
                </c:pt>
                <c:pt idx="931">
                  <c:v>262.3</c:v>
                </c:pt>
                <c:pt idx="932">
                  <c:v>261.8</c:v>
                </c:pt>
                <c:pt idx="933">
                  <c:v>261.8</c:v>
                </c:pt>
                <c:pt idx="934">
                  <c:v>261.60000000000002</c:v>
                </c:pt>
                <c:pt idx="935">
                  <c:v>261</c:v>
                </c:pt>
                <c:pt idx="936">
                  <c:v>260.39999999999998</c:v>
                </c:pt>
                <c:pt idx="937">
                  <c:v>259.8</c:v>
                </c:pt>
                <c:pt idx="938">
                  <c:v>259.60000000000002</c:v>
                </c:pt>
                <c:pt idx="939">
                  <c:v>257.8</c:v>
                </c:pt>
                <c:pt idx="940">
                  <c:v>257.39999999999998</c:v>
                </c:pt>
                <c:pt idx="941">
                  <c:v>257.3</c:v>
                </c:pt>
                <c:pt idx="942">
                  <c:v>256.60000000000002</c:v>
                </c:pt>
                <c:pt idx="943">
                  <c:v>256.5</c:v>
                </c:pt>
                <c:pt idx="944">
                  <c:v>255.9</c:v>
                </c:pt>
                <c:pt idx="945">
                  <c:v>255.8</c:v>
                </c:pt>
                <c:pt idx="946">
                  <c:v>255.3</c:v>
                </c:pt>
                <c:pt idx="947">
                  <c:v>255.3</c:v>
                </c:pt>
                <c:pt idx="948">
                  <c:v>254.8</c:v>
                </c:pt>
                <c:pt idx="949">
                  <c:v>254.4</c:v>
                </c:pt>
                <c:pt idx="950">
                  <c:v>254.2</c:v>
                </c:pt>
                <c:pt idx="951">
                  <c:v>253.6</c:v>
                </c:pt>
                <c:pt idx="952">
                  <c:v>253.5</c:v>
                </c:pt>
                <c:pt idx="953">
                  <c:v>253.3</c:v>
                </c:pt>
                <c:pt idx="954">
                  <c:v>252.9</c:v>
                </c:pt>
                <c:pt idx="955">
                  <c:v>252.1</c:v>
                </c:pt>
                <c:pt idx="956">
                  <c:v>251.6</c:v>
                </c:pt>
                <c:pt idx="957">
                  <c:v>251.5</c:v>
                </c:pt>
                <c:pt idx="958">
                  <c:v>251.3</c:v>
                </c:pt>
                <c:pt idx="959">
                  <c:v>250.8</c:v>
                </c:pt>
                <c:pt idx="960">
                  <c:v>250.1</c:v>
                </c:pt>
                <c:pt idx="961">
                  <c:v>249.9</c:v>
                </c:pt>
                <c:pt idx="962">
                  <c:v>249.5</c:v>
                </c:pt>
                <c:pt idx="963">
                  <c:v>249</c:v>
                </c:pt>
                <c:pt idx="964">
                  <c:v>248.8</c:v>
                </c:pt>
                <c:pt idx="965">
                  <c:v>248.3</c:v>
                </c:pt>
                <c:pt idx="966">
                  <c:v>248</c:v>
                </c:pt>
                <c:pt idx="967">
                  <c:v>247.9</c:v>
                </c:pt>
                <c:pt idx="968">
                  <c:v>247.1</c:v>
                </c:pt>
                <c:pt idx="969">
                  <c:v>246.5</c:v>
                </c:pt>
                <c:pt idx="970">
                  <c:v>246.3</c:v>
                </c:pt>
                <c:pt idx="971">
                  <c:v>245.9</c:v>
                </c:pt>
                <c:pt idx="972">
                  <c:v>245.3</c:v>
                </c:pt>
                <c:pt idx="973">
                  <c:v>244.7</c:v>
                </c:pt>
                <c:pt idx="974">
                  <c:v>244.5</c:v>
                </c:pt>
                <c:pt idx="975">
                  <c:v>241.6</c:v>
                </c:pt>
                <c:pt idx="976">
                  <c:v>241</c:v>
                </c:pt>
                <c:pt idx="977">
                  <c:v>240.8</c:v>
                </c:pt>
                <c:pt idx="978">
                  <c:v>240.6</c:v>
                </c:pt>
                <c:pt idx="979">
                  <c:v>240.5</c:v>
                </c:pt>
                <c:pt idx="980">
                  <c:v>240.4</c:v>
                </c:pt>
                <c:pt idx="981">
                  <c:v>240.3</c:v>
                </c:pt>
                <c:pt idx="982">
                  <c:v>240.3</c:v>
                </c:pt>
                <c:pt idx="983">
                  <c:v>240.1</c:v>
                </c:pt>
                <c:pt idx="984">
                  <c:v>240</c:v>
                </c:pt>
                <c:pt idx="985">
                  <c:v>239.9</c:v>
                </c:pt>
                <c:pt idx="986">
                  <c:v>239.8</c:v>
                </c:pt>
                <c:pt idx="987">
                  <c:v>239.3</c:v>
                </c:pt>
                <c:pt idx="988">
                  <c:v>239</c:v>
                </c:pt>
                <c:pt idx="989">
                  <c:v>238.6</c:v>
                </c:pt>
                <c:pt idx="990">
                  <c:v>238.5</c:v>
                </c:pt>
                <c:pt idx="991">
                  <c:v>238.2</c:v>
                </c:pt>
                <c:pt idx="992">
                  <c:v>236.7</c:v>
                </c:pt>
                <c:pt idx="993">
                  <c:v>236.2</c:v>
                </c:pt>
                <c:pt idx="994">
                  <c:v>236</c:v>
                </c:pt>
                <c:pt idx="995">
                  <c:v>235.3</c:v>
                </c:pt>
                <c:pt idx="996">
                  <c:v>235.2</c:v>
                </c:pt>
                <c:pt idx="997">
                  <c:v>235.1</c:v>
                </c:pt>
                <c:pt idx="998">
                  <c:v>235</c:v>
                </c:pt>
                <c:pt idx="999">
                  <c:v>234.8</c:v>
                </c:pt>
                <c:pt idx="1000">
                  <c:v>234.3</c:v>
                </c:pt>
                <c:pt idx="1001">
                  <c:v>234</c:v>
                </c:pt>
                <c:pt idx="1002">
                  <c:v>233.8</c:v>
                </c:pt>
                <c:pt idx="1003">
                  <c:v>233.8</c:v>
                </c:pt>
                <c:pt idx="1004">
                  <c:v>233.4</c:v>
                </c:pt>
                <c:pt idx="1005">
                  <c:v>233.4</c:v>
                </c:pt>
                <c:pt idx="1006">
                  <c:v>233.1</c:v>
                </c:pt>
                <c:pt idx="1007">
                  <c:v>232.7</c:v>
                </c:pt>
                <c:pt idx="1008">
                  <c:v>231.9</c:v>
                </c:pt>
                <c:pt idx="1009">
                  <c:v>231.3</c:v>
                </c:pt>
                <c:pt idx="1010">
                  <c:v>231</c:v>
                </c:pt>
                <c:pt idx="1011">
                  <c:v>230.4</c:v>
                </c:pt>
                <c:pt idx="1012">
                  <c:v>230.2</c:v>
                </c:pt>
                <c:pt idx="1013">
                  <c:v>230.2</c:v>
                </c:pt>
                <c:pt idx="1014">
                  <c:v>230</c:v>
                </c:pt>
                <c:pt idx="1015">
                  <c:v>229.9</c:v>
                </c:pt>
                <c:pt idx="1016">
                  <c:v>229.8</c:v>
                </c:pt>
                <c:pt idx="1017">
                  <c:v>229.7</c:v>
                </c:pt>
                <c:pt idx="1018">
                  <c:v>229.4</c:v>
                </c:pt>
                <c:pt idx="1019">
                  <c:v>229.4</c:v>
                </c:pt>
                <c:pt idx="1020">
                  <c:v>229</c:v>
                </c:pt>
                <c:pt idx="1021">
                  <c:v>228.9</c:v>
                </c:pt>
                <c:pt idx="1022">
                  <c:v>228.2</c:v>
                </c:pt>
                <c:pt idx="1023">
                  <c:v>228.1</c:v>
                </c:pt>
                <c:pt idx="1024">
                  <c:v>228</c:v>
                </c:pt>
                <c:pt idx="1025">
                  <c:v>227.8</c:v>
                </c:pt>
                <c:pt idx="1026">
                  <c:v>227.3</c:v>
                </c:pt>
                <c:pt idx="1027">
                  <c:v>227.2</c:v>
                </c:pt>
                <c:pt idx="1028">
                  <c:v>226.3</c:v>
                </c:pt>
                <c:pt idx="1029">
                  <c:v>226.2</c:v>
                </c:pt>
                <c:pt idx="1030">
                  <c:v>225.6</c:v>
                </c:pt>
                <c:pt idx="1031">
                  <c:v>225.5</c:v>
                </c:pt>
                <c:pt idx="1032">
                  <c:v>225.2</c:v>
                </c:pt>
                <c:pt idx="1033">
                  <c:v>225.2</c:v>
                </c:pt>
                <c:pt idx="1034">
                  <c:v>225.1</c:v>
                </c:pt>
                <c:pt idx="1035">
                  <c:v>225.1</c:v>
                </c:pt>
                <c:pt idx="1036">
                  <c:v>225</c:v>
                </c:pt>
                <c:pt idx="1037">
                  <c:v>224.3</c:v>
                </c:pt>
                <c:pt idx="1038">
                  <c:v>224</c:v>
                </c:pt>
                <c:pt idx="1039">
                  <c:v>223.8</c:v>
                </c:pt>
                <c:pt idx="1040">
                  <c:v>223.7</c:v>
                </c:pt>
                <c:pt idx="1041">
                  <c:v>223.6</c:v>
                </c:pt>
                <c:pt idx="1042">
                  <c:v>223</c:v>
                </c:pt>
                <c:pt idx="1043">
                  <c:v>222.9</c:v>
                </c:pt>
                <c:pt idx="1044">
                  <c:v>222.8</c:v>
                </c:pt>
                <c:pt idx="1045">
                  <c:v>222.5</c:v>
                </c:pt>
                <c:pt idx="1046">
                  <c:v>222.5</c:v>
                </c:pt>
                <c:pt idx="1047">
                  <c:v>222.5</c:v>
                </c:pt>
                <c:pt idx="1048">
                  <c:v>222.4</c:v>
                </c:pt>
                <c:pt idx="1049">
                  <c:v>222.4</c:v>
                </c:pt>
                <c:pt idx="1050">
                  <c:v>220.9</c:v>
                </c:pt>
                <c:pt idx="1051">
                  <c:v>220.5</c:v>
                </c:pt>
                <c:pt idx="1052">
                  <c:v>220.5</c:v>
                </c:pt>
                <c:pt idx="1053">
                  <c:v>220.4</c:v>
                </c:pt>
                <c:pt idx="1054">
                  <c:v>220.3</c:v>
                </c:pt>
                <c:pt idx="1055">
                  <c:v>220</c:v>
                </c:pt>
                <c:pt idx="1056">
                  <c:v>219.9</c:v>
                </c:pt>
                <c:pt idx="1057">
                  <c:v>219.7</c:v>
                </c:pt>
                <c:pt idx="1058">
                  <c:v>219.6</c:v>
                </c:pt>
                <c:pt idx="1059">
                  <c:v>219.1</c:v>
                </c:pt>
                <c:pt idx="1060">
                  <c:v>219.1</c:v>
                </c:pt>
                <c:pt idx="1061">
                  <c:v>218.8</c:v>
                </c:pt>
                <c:pt idx="1062">
                  <c:v>218.4</c:v>
                </c:pt>
                <c:pt idx="1063">
                  <c:v>218.1</c:v>
                </c:pt>
                <c:pt idx="1064">
                  <c:v>217.6</c:v>
                </c:pt>
                <c:pt idx="1065">
                  <c:v>216.2</c:v>
                </c:pt>
                <c:pt idx="1066">
                  <c:v>215.9</c:v>
                </c:pt>
                <c:pt idx="1067">
                  <c:v>215.9</c:v>
                </c:pt>
                <c:pt idx="1068">
                  <c:v>215.8</c:v>
                </c:pt>
                <c:pt idx="1069">
                  <c:v>214.9</c:v>
                </c:pt>
                <c:pt idx="1070">
                  <c:v>214.5</c:v>
                </c:pt>
                <c:pt idx="1071">
                  <c:v>214.3</c:v>
                </c:pt>
                <c:pt idx="1072">
                  <c:v>213.6</c:v>
                </c:pt>
                <c:pt idx="1073">
                  <c:v>212.8</c:v>
                </c:pt>
                <c:pt idx="1074">
                  <c:v>212.8</c:v>
                </c:pt>
                <c:pt idx="1075">
                  <c:v>212.1</c:v>
                </c:pt>
                <c:pt idx="1076">
                  <c:v>212.1</c:v>
                </c:pt>
                <c:pt idx="1077">
                  <c:v>211.8</c:v>
                </c:pt>
                <c:pt idx="1078">
                  <c:v>211.7</c:v>
                </c:pt>
                <c:pt idx="1079">
                  <c:v>210.7</c:v>
                </c:pt>
                <c:pt idx="1080">
                  <c:v>210.5</c:v>
                </c:pt>
                <c:pt idx="1081">
                  <c:v>210.2</c:v>
                </c:pt>
                <c:pt idx="1082">
                  <c:v>210.2</c:v>
                </c:pt>
                <c:pt idx="1083">
                  <c:v>210</c:v>
                </c:pt>
                <c:pt idx="1084">
                  <c:v>209.9</c:v>
                </c:pt>
                <c:pt idx="1085">
                  <c:v>209.6</c:v>
                </c:pt>
                <c:pt idx="1086">
                  <c:v>209.2</c:v>
                </c:pt>
                <c:pt idx="1087">
                  <c:v>208.4</c:v>
                </c:pt>
                <c:pt idx="1088">
                  <c:v>208.4</c:v>
                </c:pt>
                <c:pt idx="1089">
                  <c:v>208.2</c:v>
                </c:pt>
                <c:pt idx="1090">
                  <c:v>207.6</c:v>
                </c:pt>
                <c:pt idx="1091">
                  <c:v>207.6</c:v>
                </c:pt>
                <c:pt idx="1092">
                  <c:v>207.2</c:v>
                </c:pt>
                <c:pt idx="1093">
                  <c:v>207.1</c:v>
                </c:pt>
                <c:pt idx="1094">
                  <c:v>206.3</c:v>
                </c:pt>
                <c:pt idx="1095">
                  <c:v>206.3</c:v>
                </c:pt>
                <c:pt idx="1096">
                  <c:v>206</c:v>
                </c:pt>
                <c:pt idx="1097">
                  <c:v>205.6</c:v>
                </c:pt>
                <c:pt idx="1098">
                  <c:v>205.5</c:v>
                </c:pt>
                <c:pt idx="1099">
                  <c:v>205.2</c:v>
                </c:pt>
                <c:pt idx="1100">
                  <c:v>205.1</c:v>
                </c:pt>
                <c:pt idx="1101">
                  <c:v>204.2</c:v>
                </c:pt>
                <c:pt idx="1102">
                  <c:v>204.1</c:v>
                </c:pt>
                <c:pt idx="1103">
                  <c:v>204</c:v>
                </c:pt>
                <c:pt idx="1104">
                  <c:v>203.7</c:v>
                </c:pt>
                <c:pt idx="1105">
                  <c:v>203.6</c:v>
                </c:pt>
                <c:pt idx="1106">
                  <c:v>203</c:v>
                </c:pt>
                <c:pt idx="1107">
                  <c:v>202.8</c:v>
                </c:pt>
                <c:pt idx="1108">
                  <c:v>202.4</c:v>
                </c:pt>
                <c:pt idx="1109">
                  <c:v>202.2</c:v>
                </c:pt>
                <c:pt idx="1110">
                  <c:v>201.9</c:v>
                </c:pt>
                <c:pt idx="1111">
                  <c:v>201.6</c:v>
                </c:pt>
                <c:pt idx="1112">
                  <c:v>201.5</c:v>
                </c:pt>
                <c:pt idx="1113">
                  <c:v>201.3</c:v>
                </c:pt>
                <c:pt idx="1114">
                  <c:v>201</c:v>
                </c:pt>
                <c:pt idx="1115">
                  <c:v>200.8</c:v>
                </c:pt>
                <c:pt idx="1116">
                  <c:v>200.6</c:v>
                </c:pt>
                <c:pt idx="1117">
                  <c:v>200.6</c:v>
                </c:pt>
                <c:pt idx="1118">
                  <c:v>200.2</c:v>
                </c:pt>
                <c:pt idx="1119">
                  <c:v>199.9</c:v>
                </c:pt>
                <c:pt idx="1120">
                  <c:v>199.9</c:v>
                </c:pt>
                <c:pt idx="1121">
                  <c:v>199.3</c:v>
                </c:pt>
                <c:pt idx="1122">
                  <c:v>198.7</c:v>
                </c:pt>
                <c:pt idx="1123">
                  <c:v>198.6</c:v>
                </c:pt>
                <c:pt idx="1124">
                  <c:v>198.6</c:v>
                </c:pt>
                <c:pt idx="1125">
                  <c:v>198.3</c:v>
                </c:pt>
                <c:pt idx="1126">
                  <c:v>198.1</c:v>
                </c:pt>
                <c:pt idx="1127">
                  <c:v>198.1</c:v>
                </c:pt>
                <c:pt idx="1128">
                  <c:v>197.9</c:v>
                </c:pt>
                <c:pt idx="1129">
                  <c:v>197.9</c:v>
                </c:pt>
                <c:pt idx="1130">
                  <c:v>197.7</c:v>
                </c:pt>
                <c:pt idx="1131">
                  <c:v>197.6</c:v>
                </c:pt>
                <c:pt idx="1132">
                  <c:v>197.6</c:v>
                </c:pt>
                <c:pt idx="1133">
                  <c:v>197.5</c:v>
                </c:pt>
                <c:pt idx="1134">
                  <c:v>196.6</c:v>
                </c:pt>
                <c:pt idx="1135">
                  <c:v>196.5</c:v>
                </c:pt>
                <c:pt idx="1136">
                  <c:v>196.4</c:v>
                </c:pt>
                <c:pt idx="1137">
                  <c:v>196.3</c:v>
                </c:pt>
                <c:pt idx="1138">
                  <c:v>195.6</c:v>
                </c:pt>
                <c:pt idx="1139">
                  <c:v>194.9</c:v>
                </c:pt>
                <c:pt idx="1140">
                  <c:v>194.8</c:v>
                </c:pt>
                <c:pt idx="1141">
                  <c:v>194.2</c:v>
                </c:pt>
                <c:pt idx="1142">
                  <c:v>194</c:v>
                </c:pt>
                <c:pt idx="1143">
                  <c:v>192.8</c:v>
                </c:pt>
                <c:pt idx="1144">
                  <c:v>192.4</c:v>
                </c:pt>
                <c:pt idx="1145">
                  <c:v>192.2</c:v>
                </c:pt>
                <c:pt idx="1146">
                  <c:v>191.8</c:v>
                </c:pt>
                <c:pt idx="1147">
                  <c:v>191.7</c:v>
                </c:pt>
                <c:pt idx="1148">
                  <c:v>191.7</c:v>
                </c:pt>
                <c:pt idx="1149">
                  <c:v>191</c:v>
                </c:pt>
                <c:pt idx="1150">
                  <c:v>190.8</c:v>
                </c:pt>
                <c:pt idx="1151">
                  <c:v>190.8</c:v>
                </c:pt>
                <c:pt idx="1152">
                  <c:v>190.8</c:v>
                </c:pt>
                <c:pt idx="1153">
                  <c:v>190.6</c:v>
                </c:pt>
                <c:pt idx="1154">
                  <c:v>190.2</c:v>
                </c:pt>
                <c:pt idx="1155">
                  <c:v>190</c:v>
                </c:pt>
                <c:pt idx="1156">
                  <c:v>189.6</c:v>
                </c:pt>
                <c:pt idx="1157">
                  <c:v>189.3</c:v>
                </c:pt>
                <c:pt idx="1158">
                  <c:v>189</c:v>
                </c:pt>
                <c:pt idx="1159">
                  <c:v>188.7</c:v>
                </c:pt>
                <c:pt idx="1160">
                  <c:v>188.4</c:v>
                </c:pt>
                <c:pt idx="1161">
                  <c:v>188.2</c:v>
                </c:pt>
                <c:pt idx="1162">
                  <c:v>188.1</c:v>
                </c:pt>
                <c:pt idx="1163">
                  <c:v>187.9</c:v>
                </c:pt>
                <c:pt idx="1164">
                  <c:v>187.9</c:v>
                </c:pt>
                <c:pt idx="1165">
                  <c:v>187.8</c:v>
                </c:pt>
                <c:pt idx="1166">
                  <c:v>187.8</c:v>
                </c:pt>
                <c:pt idx="1167">
                  <c:v>187.8</c:v>
                </c:pt>
                <c:pt idx="1168">
                  <c:v>187.7</c:v>
                </c:pt>
                <c:pt idx="1169">
                  <c:v>187.7</c:v>
                </c:pt>
                <c:pt idx="1170">
                  <c:v>187.6</c:v>
                </c:pt>
                <c:pt idx="1171">
                  <c:v>187.6</c:v>
                </c:pt>
                <c:pt idx="1172">
                  <c:v>187.2</c:v>
                </c:pt>
                <c:pt idx="1173">
                  <c:v>187</c:v>
                </c:pt>
                <c:pt idx="1174">
                  <c:v>186.9</c:v>
                </c:pt>
                <c:pt idx="1175">
                  <c:v>186.9</c:v>
                </c:pt>
                <c:pt idx="1176">
                  <c:v>186.7</c:v>
                </c:pt>
                <c:pt idx="1177">
                  <c:v>186.3</c:v>
                </c:pt>
                <c:pt idx="1178">
                  <c:v>186.1</c:v>
                </c:pt>
                <c:pt idx="1179">
                  <c:v>186</c:v>
                </c:pt>
                <c:pt idx="1180">
                  <c:v>186</c:v>
                </c:pt>
                <c:pt idx="1181">
                  <c:v>185.9</c:v>
                </c:pt>
                <c:pt idx="1182">
                  <c:v>185.7</c:v>
                </c:pt>
                <c:pt idx="1183">
                  <c:v>185.5</c:v>
                </c:pt>
                <c:pt idx="1184">
                  <c:v>185.3</c:v>
                </c:pt>
                <c:pt idx="1185">
                  <c:v>185.3</c:v>
                </c:pt>
                <c:pt idx="1186">
                  <c:v>185.1</c:v>
                </c:pt>
                <c:pt idx="1187">
                  <c:v>184.9</c:v>
                </c:pt>
                <c:pt idx="1188">
                  <c:v>184.5</c:v>
                </c:pt>
                <c:pt idx="1189">
                  <c:v>184.3</c:v>
                </c:pt>
                <c:pt idx="1190">
                  <c:v>184.2</c:v>
                </c:pt>
                <c:pt idx="1191">
                  <c:v>183.9</c:v>
                </c:pt>
                <c:pt idx="1192">
                  <c:v>183.7</c:v>
                </c:pt>
                <c:pt idx="1193">
                  <c:v>183.5</c:v>
                </c:pt>
                <c:pt idx="1194">
                  <c:v>182.9</c:v>
                </c:pt>
                <c:pt idx="1195">
                  <c:v>182.8</c:v>
                </c:pt>
                <c:pt idx="1196">
                  <c:v>182.7</c:v>
                </c:pt>
                <c:pt idx="1197">
                  <c:v>182.6</c:v>
                </c:pt>
                <c:pt idx="1198">
                  <c:v>182.2</c:v>
                </c:pt>
                <c:pt idx="1199">
                  <c:v>182.1</c:v>
                </c:pt>
                <c:pt idx="1200">
                  <c:v>182</c:v>
                </c:pt>
                <c:pt idx="1201">
                  <c:v>181.8</c:v>
                </c:pt>
                <c:pt idx="1202">
                  <c:v>181.2</c:v>
                </c:pt>
                <c:pt idx="1203">
                  <c:v>180.8</c:v>
                </c:pt>
                <c:pt idx="1204">
                  <c:v>180.8</c:v>
                </c:pt>
                <c:pt idx="1205">
                  <c:v>180.6</c:v>
                </c:pt>
                <c:pt idx="1206">
                  <c:v>180.3</c:v>
                </c:pt>
                <c:pt idx="1207">
                  <c:v>180.1</c:v>
                </c:pt>
                <c:pt idx="1208">
                  <c:v>179.5</c:v>
                </c:pt>
                <c:pt idx="1209">
                  <c:v>179.4</c:v>
                </c:pt>
                <c:pt idx="1210">
                  <c:v>179.3</c:v>
                </c:pt>
                <c:pt idx="1211">
                  <c:v>179.1</c:v>
                </c:pt>
                <c:pt idx="1212">
                  <c:v>179.1</c:v>
                </c:pt>
                <c:pt idx="1213">
                  <c:v>179</c:v>
                </c:pt>
                <c:pt idx="1214">
                  <c:v>178.9</c:v>
                </c:pt>
                <c:pt idx="1215">
                  <c:v>178.8</c:v>
                </c:pt>
                <c:pt idx="1216">
                  <c:v>178.2</c:v>
                </c:pt>
                <c:pt idx="1217">
                  <c:v>178.2</c:v>
                </c:pt>
                <c:pt idx="1218">
                  <c:v>178.1</c:v>
                </c:pt>
                <c:pt idx="1219">
                  <c:v>177.6</c:v>
                </c:pt>
                <c:pt idx="1220">
                  <c:v>177.3</c:v>
                </c:pt>
                <c:pt idx="1221">
                  <c:v>176.4</c:v>
                </c:pt>
                <c:pt idx="1222">
                  <c:v>176</c:v>
                </c:pt>
                <c:pt idx="1223">
                  <c:v>176</c:v>
                </c:pt>
                <c:pt idx="1224">
                  <c:v>176</c:v>
                </c:pt>
                <c:pt idx="1225">
                  <c:v>175.9</c:v>
                </c:pt>
                <c:pt idx="1226">
                  <c:v>175.9</c:v>
                </c:pt>
                <c:pt idx="1227">
                  <c:v>175.8</c:v>
                </c:pt>
                <c:pt idx="1228">
                  <c:v>175.6</c:v>
                </c:pt>
                <c:pt idx="1229">
                  <c:v>175.2</c:v>
                </c:pt>
                <c:pt idx="1230">
                  <c:v>174.7</c:v>
                </c:pt>
                <c:pt idx="1231">
                  <c:v>174.4</c:v>
                </c:pt>
                <c:pt idx="1232">
                  <c:v>174.3</c:v>
                </c:pt>
                <c:pt idx="1233">
                  <c:v>174.2</c:v>
                </c:pt>
                <c:pt idx="1234">
                  <c:v>174.2</c:v>
                </c:pt>
                <c:pt idx="1235">
                  <c:v>174.1</c:v>
                </c:pt>
                <c:pt idx="1236">
                  <c:v>173.9</c:v>
                </c:pt>
                <c:pt idx="1237">
                  <c:v>173.9</c:v>
                </c:pt>
                <c:pt idx="1238">
                  <c:v>173.7</c:v>
                </c:pt>
                <c:pt idx="1239">
                  <c:v>173.5</c:v>
                </c:pt>
                <c:pt idx="1240">
                  <c:v>173.3</c:v>
                </c:pt>
                <c:pt idx="1241">
                  <c:v>173.2</c:v>
                </c:pt>
                <c:pt idx="1242">
                  <c:v>173</c:v>
                </c:pt>
                <c:pt idx="1243">
                  <c:v>172.9</c:v>
                </c:pt>
                <c:pt idx="1244">
                  <c:v>172.7</c:v>
                </c:pt>
                <c:pt idx="1245">
                  <c:v>172.1</c:v>
                </c:pt>
                <c:pt idx="1246">
                  <c:v>172</c:v>
                </c:pt>
                <c:pt idx="1247">
                  <c:v>171.9</c:v>
                </c:pt>
                <c:pt idx="1248">
                  <c:v>171.5</c:v>
                </c:pt>
                <c:pt idx="1249">
                  <c:v>171.5</c:v>
                </c:pt>
                <c:pt idx="1250">
                  <c:v>171.3</c:v>
                </c:pt>
                <c:pt idx="1251">
                  <c:v>171.2</c:v>
                </c:pt>
                <c:pt idx="1252">
                  <c:v>171.2</c:v>
                </c:pt>
                <c:pt idx="1253">
                  <c:v>171</c:v>
                </c:pt>
                <c:pt idx="1254">
                  <c:v>170.9</c:v>
                </c:pt>
                <c:pt idx="1255">
                  <c:v>170.8</c:v>
                </c:pt>
                <c:pt idx="1256">
                  <c:v>170.8</c:v>
                </c:pt>
                <c:pt idx="1257">
                  <c:v>170.7</c:v>
                </c:pt>
                <c:pt idx="1258">
                  <c:v>170.6</c:v>
                </c:pt>
                <c:pt idx="1259">
                  <c:v>170.4</c:v>
                </c:pt>
                <c:pt idx="1260">
                  <c:v>170.4</c:v>
                </c:pt>
                <c:pt idx="1261">
                  <c:v>170.2</c:v>
                </c:pt>
                <c:pt idx="1262">
                  <c:v>170</c:v>
                </c:pt>
                <c:pt idx="1263">
                  <c:v>169.4</c:v>
                </c:pt>
                <c:pt idx="1264">
                  <c:v>168.7</c:v>
                </c:pt>
                <c:pt idx="1265">
                  <c:v>168.3</c:v>
                </c:pt>
                <c:pt idx="1266">
                  <c:v>168.2</c:v>
                </c:pt>
                <c:pt idx="1267">
                  <c:v>167.7</c:v>
                </c:pt>
                <c:pt idx="1268">
                  <c:v>167.7</c:v>
                </c:pt>
                <c:pt idx="1269">
                  <c:v>167.7</c:v>
                </c:pt>
                <c:pt idx="1270">
                  <c:v>167.4</c:v>
                </c:pt>
                <c:pt idx="1271">
                  <c:v>167.4</c:v>
                </c:pt>
                <c:pt idx="1272">
                  <c:v>167.4</c:v>
                </c:pt>
                <c:pt idx="1273">
                  <c:v>167.2</c:v>
                </c:pt>
                <c:pt idx="1274">
                  <c:v>167</c:v>
                </c:pt>
                <c:pt idx="1275">
                  <c:v>166.6</c:v>
                </c:pt>
                <c:pt idx="1276">
                  <c:v>166.6</c:v>
                </c:pt>
                <c:pt idx="1277">
                  <c:v>166.5</c:v>
                </c:pt>
                <c:pt idx="1278">
                  <c:v>166.4</c:v>
                </c:pt>
                <c:pt idx="1279">
                  <c:v>166.4</c:v>
                </c:pt>
                <c:pt idx="1280">
                  <c:v>166.4</c:v>
                </c:pt>
                <c:pt idx="1281">
                  <c:v>166.3</c:v>
                </c:pt>
                <c:pt idx="1282">
                  <c:v>166</c:v>
                </c:pt>
                <c:pt idx="1283">
                  <c:v>165.7</c:v>
                </c:pt>
                <c:pt idx="1284">
                  <c:v>165.6</c:v>
                </c:pt>
                <c:pt idx="1285">
                  <c:v>165.4</c:v>
                </c:pt>
                <c:pt idx="1286">
                  <c:v>165.3</c:v>
                </c:pt>
                <c:pt idx="1287">
                  <c:v>165.1</c:v>
                </c:pt>
                <c:pt idx="1288">
                  <c:v>165.1</c:v>
                </c:pt>
                <c:pt idx="1289">
                  <c:v>165</c:v>
                </c:pt>
                <c:pt idx="1290">
                  <c:v>164.8</c:v>
                </c:pt>
                <c:pt idx="1291">
                  <c:v>164.3</c:v>
                </c:pt>
                <c:pt idx="1292">
                  <c:v>164.2</c:v>
                </c:pt>
                <c:pt idx="1293">
                  <c:v>164.1</c:v>
                </c:pt>
                <c:pt idx="1294">
                  <c:v>164.1</c:v>
                </c:pt>
                <c:pt idx="1295">
                  <c:v>164.1</c:v>
                </c:pt>
                <c:pt idx="1296">
                  <c:v>164</c:v>
                </c:pt>
                <c:pt idx="1297">
                  <c:v>163.9</c:v>
                </c:pt>
                <c:pt idx="1298">
                  <c:v>163.9</c:v>
                </c:pt>
                <c:pt idx="1299">
                  <c:v>163.80000000000001</c:v>
                </c:pt>
                <c:pt idx="1300">
                  <c:v>163.6</c:v>
                </c:pt>
                <c:pt idx="1301">
                  <c:v>163.6</c:v>
                </c:pt>
                <c:pt idx="1302">
                  <c:v>163.6</c:v>
                </c:pt>
                <c:pt idx="1303">
                  <c:v>163.6</c:v>
                </c:pt>
                <c:pt idx="1304">
                  <c:v>163.5</c:v>
                </c:pt>
                <c:pt idx="1305">
                  <c:v>163.4</c:v>
                </c:pt>
                <c:pt idx="1306">
                  <c:v>163.1</c:v>
                </c:pt>
                <c:pt idx="1307">
                  <c:v>163.1</c:v>
                </c:pt>
                <c:pt idx="1308">
                  <c:v>163.1</c:v>
                </c:pt>
                <c:pt idx="1309">
                  <c:v>162.9</c:v>
                </c:pt>
                <c:pt idx="1310">
                  <c:v>162.6</c:v>
                </c:pt>
                <c:pt idx="1311">
                  <c:v>162.30000000000001</c:v>
                </c:pt>
                <c:pt idx="1312">
                  <c:v>162</c:v>
                </c:pt>
                <c:pt idx="1313">
                  <c:v>161.9</c:v>
                </c:pt>
                <c:pt idx="1314">
                  <c:v>161.80000000000001</c:v>
                </c:pt>
                <c:pt idx="1315">
                  <c:v>161.6</c:v>
                </c:pt>
                <c:pt idx="1316">
                  <c:v>161.6</c:v>
                </c:pt>
                <c:pt idx="1317">
                  <c:v>161.5</c:v>
                </c:pt>
                <c:pt idx="1318">
                  <c:v>161.4</c:v>
                </c:pt>
                <c:pt idx="1319">
                  <c:v>161.19999999999999</c:v>
                </c:pt>
                <c:pt idx="1320">
                  <c:v>161.1</c:v>
                </c:pt>
                <c:pt idx="1321">
                  <c:v>161</c:v>
                </c:pt>
                <c:pt idx="1322">
                  <c:v>160.9</c:v>
                </c:pt>
                <c:pt idx="1323">
                  <c:v>160.80000000000001</c:v>
                </c:pt>
                <c:pt idx="1324">
                  <c:v>160.6</c:v>
                </c:pt>
                <c:pt idx="1325">
                  <c:v>160.6</c:v>
                </c:pt>
                <c:pt idx="1326">
                  <c:v>160.19999999999999</c:v>
                </c:pt>
                <c:pt idx="1327">
                  <c:v>160.1</c:v>
                </c:pt>
                <c:pt idx="1328">
                  <c:v>160.1</c:v>
                </c:pt>
                <c:pt idx="1329">
                  <c:v>158.9</c:v>
                </c:pt>
                <c:pt idx="1330">
                  <c:v>158.80000000000001</c:v>
                </c:pt>
                <c:pt idx="1331">
                  <c:v>158.6</c:v>
                </c:pt>
                <c:pt idx="1332">
                  <c:v>158.6</c:v>
                </c:pt>
                <c:pt idx="1333">
                  <c:v>158.30000000000001</c:v>
                </c:pt>
                <c:pt idx="1334">
                  <c:v>158</c:v>
                </c:pt>
                <c:pt idx="1335">
                  <c:v>158</c:v>
                </c:pt>
                <c:pt idx="1336">
                  <c:v>157.9</c:v>
                </c:pt>
                <c:pt idx="1337">
                  <c:v>157.9</c:v>
                </c:pt>
                <c:pt idx="1338">
                  <c:v>157.80000000000001</c:v>
                </c:pt>
                <c:pt idx="1339">
                  <c:v>157.69999999999999</c:v>
                </c:pt>
                <c:pt idx="1340">
                  <c:v>157.69999999999999</c:v>
                </c:pt>
                <c:pt idx="1341">
                  <c:v>157.6</c:v>
                </c:pt>
                <c:pt idx="1342">
                  <c:v>157.5</c:v>
                </c:pt>
                <c:pt idx="1343">
                  <c:v>157.1</c:v>
                </c:pt>
                <c:pt idx="1344">
                  <c:v>156.9</c:v>
                </c:pt>
                <c:pt idx="1345">
                  <c:v>156.9</c:v>
                </c:pt>
                <c:pt idx="1346">
                  <c:v>156.80000000000001</c:v>
                </c:pt>
                <c:pt idx="1347">
                  <c:v>156.6</c:v>
                </c:pt>
                <c:pt idx="1348">
                  <c:v>156.6</c:v>
                </c:pt>
                <c:pt idx="1349">
                  <c:v>156.5</c:v>
                </c:pt>
                <c:pt idx="1350">
                  <c:v>156.30000000000001</c:v>
                </c:pt>
                <c:pt idx="1351">
                  <c:v>156.19999999999999</c:v>
                </c:pt>
                <c:pt idx="1352">
                  <c:v>155.5</c:v>
                </c:pt>
                <c:pt idx="1353">
                  <c:v>155.4</c:v>
                </c:pt>
                <c:pt idx="1354">
                  <c:v>155.19999999999999</c:v>
                </c:pt>
                <c:pt idx="1355">
                  <c:v>155.1</c:v>
                </c:pt>
                <c:pt idx="1356">
                  <c:v>154.80000000000001</c:v>
                </c:pt>
                <c:pt idx="1357">
                  <c:v>154.69999999999999</c:v>
                </c:pt>
                <c:pt idx="1358">
                  <c:v>154.69999999999999</c:v>
                </c:pt>
                <c:pt idx="1359">
                  <c:v>154.19999999999999</c:v>
                </c:pt>
                <c:pt idx="1360">
                  <c:v>154.19999999999999</c:v>
                </c:pt>
                <c:pt idx="1361">
                  <c:v>154.1</c:v>
                </c:pt>
                <c:pt idx="1362">
                  <c:v>154</c:v>
                </c:pt>
                <c:pt idx="1363">
                  <c:v>153.80000000000001</c:v>
                </c:pt>
                <c:pt idx="1364">
                  <c:v>153.6</c:v>
                </c:pt>
                <c:pt idx="1365">
                  <c:v>153.30000000000001</c:v>
                </c:pt>
                <c:pt idx="1366">
                  <c:v>151.9</c:v>
                </c:pt>
                <c:pt idx="1367">
                  <c:v>151.80000000000001</c:v>
                </c:pt>
                <c:pt idx="1368">
                  <c:v>151.69999999999999</c:v>
                </c:pt>
                <c:pt idx="1369">
                  <c:v>151.4</c:v>
                </c:pt>
                <c:pt idx="1370">
                  <c:v>151.4</c:v>
                </c:pt>
                <c:pt idx="1371">
                  <c:v>151.30000000000001</c:v>
                </c:pt>
                <c:pt idx="1372">
                  <c:v>151.19999999999999</c:v>
                </c:pt>
                <c:pt idx="1373">
                  <c:v>151.19999999999999</c:v>
                </c:pt>
                <c:pt idx="1374">
                  <c:v>151.1</c:v>
                </c:pt>
                <c:pt idx="1375">
                  <c:v>151</c:v>
                </c:pt>
                <c:pt idx="1376">
                  <c:v>150.80000000000001</c:v>
                </c:pt>
                <c:pt idx="1377">
                  <c:v>150.69999999999999</c:v>
                </c:pt>
                <c:pt idx="1378">
                  <c:v>150.19999999999999</c:v>
                </c:pt>
                <c:pt idx="1379">
                  <c:v>150.19999999999999</c:v>
                </c:pt>
                <c:pt idx="1380">
                  <c:v>150</c:v>
                </c:pt>
                <c:pt idx="1381">
                  <c:v>149.9</c:v>
                </c:pt>
                <c:pt idx="1382">
                  <c:v>149.4</c:v>
                </c:pt>
                <c:pt idx="1383">
                  <c:v>149.4</c:v>
                </c:pt>
                <c:pt idx="1384">
                  <c:v>149.4</c:v>
                </c:pt>
                <c:pt idx="1385">
                  <c:v>149.19999999999999</c:v>
                </c:pt>
                <c:pt idx="1386">
                  <c:v>148.69999999999999</c:v>
                </c:pt>
                <c:pt idx="1387">
                  <c:v>148.6</c:v>
                </c:pt>
                <c:pt idx="1388">
                  <c:v>148.5</c:v>
                </c:pt>
                <c:pt idx="1389">
                  <c:v>148.4</c:v>
                </c:pt>
                <c:pt idx="1390">
                  <c:v>148.30000000000001</c:v>
                </c:pt>
                <c:pt idx="1391">
                  <c:v>148.30000000000001</c:v>
                </c:pt>
                <c:pt idx="1392">
                  <c:v>148.30000000000001</c:v>
                </c:pt>
                <c:pt idx="1393">
                  <c:v>148.30000000000001</c:v>
                </c:pt>
                <c:pt idx="1394">
                  <c:v>148.30000000000001</c:v>
                </c:pt>
                <c:pt idx="1395">
                  <c:v>148.19999999999999</c:v>
                </c:pt>
                <c:pt idx="1396">
                  <c:v>148.1</c:v>
                </c:pt>
                <c:pt idx="1397">
                  <c:v>148</c:v>
                </c:pt>
                <c:pt idx="1398">
                  <c:v>147.69999999999999</c:v>
                </c:pt>
                <c:pt idx="1399">
                  <c:v>147.6</c:v>
                </c:pt>
                <c:pt idx="1400">
                  <c:v>146.9</c:v>
                </c:pt>
                <c:pt idx="1401">
                  <c:v>146.69999999999999</c:v>
                </c:pt>
                <c:pt idx="1402">
                  <c:v>146.5</c:v>
                </c:pt>
                <c:pt idx="1403">
                  <c:v>146.5</c:v>
                </c:pt>
                <c:pt idx="1404">
                  <c:v>146.5</c:v>
                </c:pt>
                <c:pt idx="1405">
                  <c:v>146.4</c:v>
                </c:pt>
                <c:pt idx="1406">
                  <c:v>146.4</c:v>
                </c:pt>
                <c:pt idx="1407">
                  <c:v>146.30000000000001</c:v>
                </c:pt>
                <c:pt idx="1408">
                  <c:v>146</c:v>
                </c:pt>
                <c:pt idx="1409">
                  <c:v>146</c:v>
                </c:pt>
                <c:pt idx="1410">
                  <c:v>145.80000000000001</c:v>
                </c:pt>
                <c:pt idx="1411">
                  <c:v>145.69999999999999</c:v>
                </c:pt>
                <c:pt idx="1412">
                  <c:v>145.69999999999999</c:v>
                </c:pt>
                <c:pt idx="1413">
                  <c:v>145</c:v>
                </c:pt>
                <c:pt idx="1414">
                  <c:v>144.9</c:v>
                </c:pt>
                <c:pt idx="1415">
                  <c:v>144.80000000000001</c:v>
                </c:pt>
                <c:pt idx="1416">
                  <c:v>144.5</c:v>
                </c:pt>
                <c:pt idx="1417">
                  <c:v>144.4</c:v>
                </c:pt>
                <c:pt idx="1418">
                  <c:v>144.4</c:v>
                </c:pt>
                <c:pt idx="1419">
                  <c:v>144.19999999999999</c:v>
                </c:pt>
                <c:pt idx="1420">
                  <c:v>144.19999999999999</c:v>
                </c:pt>
                <c:pt idx="1421">
                  <c:v>144.19999999999999</c:v>
                </c:pt>
                <c:pt idx="1422">
                  <c:v>144.1</c:v>
                </c:pt>
                <c:pt idx="1423">
                  <c:v>143.69999999999999</c:v>
                </c:pt>
                <c:pt idx="1424">
                  <c:v>143.69999999999999</c:v>
                </c:pt>
                <c:pt idx="1425">
                  <c:v>143.6</c:v>
                </c:pt>
                <c:pt idx="1426">
                  <c:v>143.4</c:v>
                </c:pt>
                <c:pt idx="1427">
                  <c:v>142.6</c:v>
                </c:pt>
                <c:pt idx="1428">
                  <c:v>142.19999999999999</c:v>
                </c:pt>
                <c:pt idx="1429">
                  <c:v>142</c:v>
                </c:pt>
                <c:pt idx="1430">
                  <c:v>141.9</c:v>
                </c:pt>
                <c:pt idx="1431">
                  <c:v>141.9</c:v>
                </c:pt>
                <c:pt idx="1432">
                  <c:v>141.9</c:v>
                </c:pt>
                <c:pt idx="1433">
                  <c:v>141.80000000000001</c:v>
                </c:pt>
                <c:pt idx="1434">
                  <c:v>141.69999999999999</c:v>
                </c:pt>
                <c:pt idx="1435">
                  <c:v>141.69999999999999</c:v>
                </c:pt>
                <c:pt idx="1436">
                  <c:v>141.5</c:v>
                </c:pt>
                <c:pt idx="1437">
                  <c:v>141.4</c:v>
                </c:pt>
                <c:pt idx="1438">
                  <c:v>141.30000000000001</c:v>
                </c:pt>
                <c:pt idx="1439">
                  <c:v>141.1</c:v>
                </c:pt>
                <c:pt idx="1440">
                  <c:v>141</c:v>
                </c:pt>
                <c:pt idx="1441">
                  <c:v>140.9</c:v>
                </c:pt>
                <c:pt idx="1442">
                  <c:v>140.9</c:v>
                </c:pt>
                <c:pt idx="1443">
                  <c:v>140.80000000000001</c:v>
                </c:pt>
                <c:pt idx="1444">
                  <c:v>140.6</c:v>
                </c:pt>
                <c:pt idx="1445">
                  <c:v>140.5</c:v>
                </c:pt>
                <c:pt idx="1446">
                  <c:v>140.30000000000001</c:v>
                </c:pt>
                <c:pt idx="1447">
                  <c:v>140.1</c:v>
                </c:pt>
                <c:pt idx="1448">
                  <c:v>140.1</c:v>
                </c:pt>
                <c:pt idx="1449">
                  <c:v>139.9</c:v>
                </c:pt>
                <c:pt idx="1450">
                  <c:v>139.6</c:v>
                </c:pt>
                <c:pt idx="1451">
                  <c:v>139.6</c:v>
                </c:pt>
                <c:pt idx="1452">
                  <c:v>139.5</c:v>
                </c:pt>
                <c:pt idx="1453">
                  <c:v>139.30000000000001</c:v>
                </c:pt>
                <c:pt idx="1454">
                  <c:v>139.19999999999999</c:v>
                </c:pt>
                <c:pt idx="1455">
                  <c:v>139.1</c:v>
                </c:pt>
                <c:pt idx="1456">
                  <c:v>139.1</c:v>
                </c:pt>
                <c:pt idx="1457">
                  <c:v>139</c:v>
                </c:pt>
                <c:pt idx="1458">
                  <c:v>139</c:v>
                </c:pt>
                <c:pt idx="1459">
                  <c:v>138.80000000000001</c:v>
                </c:pt>
                <c:pt idx="1460">
                  <c:v>138.80000000000001</c:v>
                </c:pt>
                <c:pt idx="1461">
                  <c:v>138.80000000000001</c:v>
                </c:pt>
                <c:pt idx="1462">
                  <c:v>138.80000000000001</c:v>
                </c:pt>
                <c:pt idx="1463">
                  <c:v>138.6</c:v>
                </c:pt>
                <c:pt idx="1464">
                  <c:v>138.6</c:v>
                </c:pt>
                <c:pt idx="1465">
                  <c:v>138.19999999999999</c:v>
                </c:pt>
                <c:pt idx="1466">
                  <c:v>138.1</c:v>
                </c:pt>
                <c:pt idx="1467">
                  <c:v>138.1</c:v>
                </c:pt>
                <c:pt idx="1468">
                  <c:v>138.1</c:v>
                </c:pt>
                <c:pt idx="1469">
                  <c:v>138</c:v>
                </c:pt>
                <c:pt idx="1470">
                  <c:v>137.9</c:v>
                </c:pt>
                <c:pt idx="1471">
                  <c:v>137.80000000000001</c:v>
                </c:pt>
                <c:pt idx="1472">
                  <c:v>137.69999999999999</c:v>
                </c:pt>
                <c:pt idx="1473">
                  <c:v>137.69999999999999</c:v>
                </c:pt>
                <c:pt idx="1474">
                  <c:v>137.6</c:v>
                </c:pt>
                <c:pt idx="1475">
                  <c:v>137.6</c:v>
                </c:pt>
                <c:pt idx="1476">
                  <c:v>137.5</c:v>
                </c:pt>
                <c:pt idx="1477">
                  <c:v>137.30000000000001</c:v>
                </c:pt>
                <c:pt idx="1478">
                  <c:v>136.9</c:v>
                </c:pt>
                <c:pt idx="1479">
                  <c:v>136.69999999999999</c:v>
                </c:pt>
                <c:pt idx="1480">
                  <c:v>136.69999999999999</c:v>
                </c:pt>
                <c:pt idx="1481">
                  <c:v>136.6</c:v>
                </c:pt>
                <c:pt idx="1482">
                  <c:v>136.6</c:v>
                </c:pt>
                <c:pt idx="1483">
                  <c:v>136.5</c:v>
                </c:pt>
                <c:pt idx="1484">
                  <c:v>136.5</c:v>
                </c:pt>
                <c:pt idx="1485">
                  <c:v>136.5</c:v>
                </c:pt>
                <c:pt idx="1486">
                  <c:v>136.30000000000001</c:v>
                </c:pt>
                <c:pt idx="1487">
                  <c:v>136.1</c:v>
                </c:pt>
                <c:pt idx="1488">
                  <c:v>135.80000000000001</c:v>
                </c:pt>
                <c:pt idx="1489">
                  <c:v>135.69999999999999</c:v>
                </c:pt>
                <c:pt idx="1490">
                  <c:v>135.6</c:v>
                </c:pt>
                <c:pt idx="1491">
                  <c:v>135.5</c:v>
                </c:pt>
                <c:pt idx="1492">
                  <c:v>135.19999999999999</c:v>
                </c:pt>
                <c:pt idx="1493">
                  <c:v>135.1</c:v>
                </c:pt>
                <c:pt idx="1494">
                  <c:v>135</c:v>
                </c:pt>
                <c:pt idx="1495">
                  <c:v>134.9</c:v>
                </c:pt>
                <c:pt idx="1496">
                  <c:v>134.9</c:v>
                </c:pt>
                <c:pt idx="1497">
                  <c:v>134.80000000000001</c:v>
                </c:pt>
                <c:pt idx="1498">
                  <c:v>134.6</c:v>
                </c:pt>
                <c:pt idx="1499">
                  <c:v>134.5</c:v>
                </c:pt>
                <c:pt idx="1500">
                  <c:v>134.5</c:v>
                </c:pt>
                <c:pt idx="1501">
                  <c:v>134.4</c:v>
                </c:pt>
                <c:pt idx="1502">
                  <c:v>134.4</c:v>
                </c:pt>
                <c:pt idx="1503">
                  <c:v>134.19999999999999</c:v>
                </c:pt>
                <c:pt idx="1504">
                  <c:v>133.6</c:v>
                </c:pt>
                <c:pt idx="1505">
                  <c:v>133.5</c:v>
                </c:pt>
                <c:pt idx="1506">
                  <c:v>133.4</c:v>
                </c:pt>
                <c:pt idx="1507">
                  <c:v>133.30000000000001</c:v>
                </c:pt>
                <c:pt idx="1508">
                  <c:v>133.19999999999999</c:v>
                </c:pt>
                <c:pt idx="1509">
                  <c:v>133.19999999999999</c:v>
                </c:pt>
                <c:pt idx="1510">
                  <c:v>133.19999999999999</c:v>
                </c:pt>
                <c:pt idx="1511">
                  <c:v>133</c:v>
                </c:pt>
                <c:pt idx="1512">
                  <c:v>133</c:v>
                </c:pt>
                <c:pt idx="1513">
                  <c:v>132.80000000000001</c:v>
                </c:pt>
                <c:pt idx="1514">
                  <c:v>132.4</c:v>
                </c:pt>
                <c:pt idx="1515">
                  <c:v>132.30000000000001</c:v>
                </c:pt>
                <c:pt idx="1516">
                  <c:v>132.30000000000001</c:v>
                </c:pt>
                <c:pt idx="1517">
                  <c:v>132.30000000000001</c:v>
                </c:pt>
                <c:pt idx="1518">
                  <c:v>132.19999999999999</c:v>
                </c:pt>
                <c:pt idx="1519">
                  <c:v>132.19999999999999</c:v>
                </c:pt>
                <c:pt idx="1520">
                  <c:v>132.19999999999999</c:v>
                </c:pt>
                <c:pt idx="1521">
                  <c:v>132.1</c:v>
                </c:pt>
                <c:pt idx="1522">
                  <c:v>132.1</c:v>
                </c:pt>
                <c:pt idx="1523">
                  <c:v>131.9</c:v>
                </c:pt>
                <c:pt idx="1524">
                  <c:v>131.9</c:v>
                </c:pt>
                <c:pt idx="1525">
                  <c:v>131.80000000000001</c:v>
                </c:pt>
                <c:pt idx="1526">
                  <c:v>131.80000000000001</c:v>
                </c:pt>
                <c:pt idx="1527">
                  <c:v>131.80000000000001</c:v>
                </c:pt>
                <c:pt idx="1528">
                  <c:v>131.69999999999999</c:v>
                </c:pt>
                <c:pt idx="1529">
                  <c:v>131.69999999999999</c:v>
                </c:pt>
                <c:pt idx="1530">
                  <c:v>131.6</c:v>
                </c:pt>
                <c:pt idx="1531">
                  <c:v>131.30000000000001</c:v>
                </c:pt>
                <c:pt idx="1532">
                  <c:v>131.30000000000001</c:v>
                </c:pt>
                <c:pt idx="1533">
                  <c:v>131.19999999999999</c:v>
                </c:pt>
                <c:pt idx="1534">
                  <c:v>131.1</c:v>
                </c:pt>
                <c:pt idx="1535">
                  <c:v>130.9</c:v>
                </c:pt>
                <c:pt idx="1536">
                  <c:v>130.80000000000001</c:v>
                </c:pt>
                <c:pt idx="1537">
                  <c:v>130.80000000000001</c:v>
                </c:pt>
                <c:pt idx="1538">
                  <c:v>130.69999999999999</c:v>
                </c:pt>
                <c:pt idx="1539">
                  <c:v>130.69999999999999</c:v>
                </c:pt>
                <c:pt idx="1540">
                  <c:v>130.6</c:v>
                </c:pt>
                <c:pt idx="1541">
                  <c:v>130.6</c:v>
                </c:pt>
                <c:pt idx="1542">
                  <c:v>130.4</c:v>
                </c:pt>
                <c:pt idx="1543">
                  <c:v>130.4</c:v>
                </c:pt>
                <c:pt idx="1544">
                  <c:v>130.1</c:v>
                </c:pt>
                <c:pt idx="1545">
                  <c:v>130.1</c:v>
                </c:pt>
                <c:pt idx="1546">
                  <c:v>130</c:v>
                </c:pt>
                <c:pt idx="1547">
                  <c:v>129.9</c:v>
                </c:pt>
                <c:pt idx="1548">
                  <c:v>129.9</c:v>
                </c:pt>
                <c:pt idx="1549">
                  <c:v>129.80000000000001</c:v>
                </c:pt>
                <c:pt idx="1550">
                  <c:v>129.80000000000001</c:v>
                </c:pt>
                <c:pt idx="1551">
                  <c:v>129.69999999999999</c:v>
                </c:pt>
                <c:pt idx="1552">
                  <c:v>129.6</c:v>
                </c:pt>
                <c:pt idx="1553">
                  <c:v>129.4</c:v>
                </c:pt>
                <c:pt idx="1554">
                  <c:v>129</c:v>
                </c:pt>
                <c:pt idx="1555">
                  <c:v>129</c:v>
                </c:pt>
                <c:pt idx="1556">
                  <c:v>128.80000000000001</c:v>
                </c:pt>
                <c:pt idx="1557">
                  <c:v>128.80000000000001</c:v>
                </c:pt>
                <c:pt idx="1558">
                  <c:v>128.69999999999999</c:v>
                </c:pt>
                <c:pt idx="1559">
                  <c:v>128.6</c:v>
                </c:pt>
                <c:pt idx="1560">
                  <c:v>127.9</c:v>
                </c:pt>
                <c:pt idx="1561">
                  <c:v>127.8</c:v>
                </c:pt>
                <c:pt idx="1562">
                  <c:v>127.6</c:v>
                </c:pt>
                <c:pt idx="1563">
                  <c:v>127.4</c:v>
                </c:pt>
                <c:pt idx="1564">
                  <c:v>127.3</c:v>
                </c:pt>
                <c:pt idx="1565">
                  <c:v>127.2</c:v>
                </c:pt>
                <c:pt idx="1566">
                  <c:v>126.9</c:v>
                </c:pt>
                <c:pt idx="1567">
                  <c:v>126.7</c:v>
                </c:pt>
                <c:pt idx="1568">
                  <c:v>126.7</c:v>
                </c:pt>
                <c:pt idx="1569">
                  <c:v>126.6</c:v>
                </c:pt>
                <c:pt idx="1570">
                  <c:v>126.6</c:v>
                </c:pt>
                <c:pt idx="1571">
                  <c:v>126.5</c:v>
                </c:pt>
                <c:pt idx="1572">
                  <c:v>126.5</c:v>
                </c:pt>
                <c:pt idx="1573">
                  <c:v>126.3</c:v>
                </c:pt>
                <c:pt idx="1574">
                  <c:v>126.2</c:v>
                </c:pt>
                <c:pt idx="1575">
                  <c:v>126.2</c:v>
                </c:pt>
                <c:pt idx="1576">
                  <c:v>126.2</c:v>
                </c:pt>
                <c:pt idx="1577">
                  <c:v>125.9</c:v>
                </c:pt>
                <c:pt idx="1578">
                  <c:v>125.8</c:v>
                </c:pt>
                <c:pt idx="1579">
                  <c:v>125.8</c:v>
                </c:pt>
                <c:pt idx="1580">
                  <c:v>125.7</c:v>
                </c:pt>
                <c:pt idx="1581">
                  <c:v>125.7</c:v>
                </c:pt>
                <c:pt idx="1582">
                  <c:v>125.7</c:v>
                </c:pt>
                <c:pt idx="1583">
                  <c:v>125.7</c:v>
                </c:pt>
                <c:pt idx="1584">
                  <c:v>125.5</c:v>
                </c:pt>
                <c:pt idx="1585">
                  <c:v>125.4</c:v>
                </c:pt>
                <c:pt idx="1586">
                  <c:v>125.3</c:v>
                </c:pt>
                <c:pt idx="1587">
                  <c:v>125.3</c:v>
                </c:pt>
                <c:pt idx="1588">
                  <c:v>125.3</c:v>
                </c:pt>
                <c:pt idx="1589">
                  <c:v>125.2</c:v>
                </c:pt>
                <c:pt idx="1590">
                  <c:v>125.2</c:v>
                </c:pt>
                <c:pt idx="1591">
                  <c:v>125.2</c:v>
                </c:pt>
                <c:pt idx="1592">
                  <c:v>124.7</c:v>
                </c:pt>
                <c:pt idx="1593">
                  <c:v>124.6</c:v>
                </c:pt>
                <c:pt idx="1594">
                  <c:v>124.4</c:v>
                </c:pt>
                <c:pt idx="1595">
                  <c:v>124.2</c:v>
                </c:pt>
                <c:pt idx="1596">
                  <c:v>124.1</c:v>
                </c:pt>
                <c:pt idx="1597">
                  <c:v>124</c:v>
                </c:pt>
                <c:pt idx="1598">
                  <c:v>123.7</c:v>
                </c:pt>
                <c:pt idx="1599">
                  <c:v>123.7</c:v>
                </c:pt>
                <c:pt idx="1600">
                  <c:v>123.6</c:v>
                </c:pt>
                <c:pt idx="1601">
                  <c:v>123.6</c:v>
                </c:pt>
                <c:pt idx="1602">
                  <c:v>123.5</c:v>
                </c:pt>
                <c:pt idx="1603">
                  <c:v>123.4</c:v>
                </c:pt>
                <c:pt idx="1604">
                  <c:v>123.4</c:v>
                </c:pt>
                <c:pt idx="1605">
                  <c:v>123.4</c:v>
                </c:pt>
                <c:pt idx="1606">
                  <c:v>123.3</c:v>
                </c:pt>
                <c:pt idx="1607">
                  <c:v>123.2</c:v>
                </c:pt>
                <c:pt idx="1608">
                  <c:v>123.2</c:v>
                </c:pt>
                <c:pt idx="1609">
                  <c:v>123.1</c:v>
                </c:pt>
                <c:pt idx="1610">
                  <c:v>123</c:v>
                </c:pt>
                <c:pt idx="1611">
                  <c:v>123</c:v>
                </c:pt>
                <c:pt idx="1612">
                  <c:v>122.8</c:v>
                </c:pt>
                <c:pt idx="1613">
                  <c:v>122.8</c:v>
                </c:pt>
                <c:pt idx="1614">
                  <c:v>122.8</c:v>
                </c:pt>
                <c:pt idx="1615">
                  <c:v>122.5</c:v>
                </c:pt>
                <c:pt idx="1616">
                  <c:v>122.4</c:v>
                </c:pt>
                <c:pt idx="1617">
                  <c:v>122.4</c:v>
                </c:pt>
                <c:pt idx="1618">
                  <c:v>122.3</c:v>
                </c:pt>
                <c:pt idx="1619">
                  <c:v>122.2</c:v>
                </c:pt>
                <c:pt idx="1620">
                  <c:v>121.9</c:v>
                </c:pt>
                <c:pt idx="1621">
                  <c:v>121.8</c:v>
                </c:pt>
                <c:pt idx="1622">
                  <c:v>121.8</c:v>
                </c:pt>
                <c:pt idx="1623">
                  <c:v>121.7</c:v>
                </c:pt>
                <c:pt idx="1624">
                  <c:v>121.6</c:v>
                </c:pt>
                <c:pt idx="1625">
                  <c:v>121.5</c:v>
                </c:pt>
                <c:pt idx="1626">
                  <c:v>121.5</c:v>
                </c:pt>
                <c:pt idx="1627">
                  <c:v>121.5</c:v>
                </c:pt>
                <c:pt idx="1628">
                  <c:v>121.4</c:v>
                </c:pt>
                <c:pt idx="1629">
                  <c:v>121.4</c:v>
                </c:pt>
                <c:pt idx="1630">
                  <c:v>121.3</c:v>
                </c:pt>
                <c:pt idx="1631">
                  <c:v>121.3</c:v>
                </c:pt>
                <c:pt idx="1632">
                  <c:v>121.2</c:v>
                </c:pt>
                <c:pt idx="1633">
                  <c:v>121.2</c:v>
                </c:pt>
                <c:pt idx="1634">
                  <c:v>121.2</c:v>
                </c:pt>
                <c:pt idx="1635">
                  <c:v>121.1</c:v>
                </c:pt>
                <c:pt idx="1636">
                  <c:v>121.1</c:v>
                </c:pt>
                <c:pt idx="1637">
                  <c:v>121</c:v>
                </c:pt>
                <c:pt idx="1638">
                  <c:v>121</c:v>
                </c:pt>
                <c:pt idx="1639">
                  <c:v>120.9</c:v>
                </c:pt>
                <c:pt idx="1640">
                  <c:v>120.8</c:v>
                </c:pt>
                <c:pt idx="1641">
                  <c:v>120.8</c:v>
                </c:pt>
                <c:pt idx="1642">
                  <c:v>120.8</c:v>
                </c:pt>
                <c:pt idx="1643">
                  <c:v>120.4</c:v>
                </c:pt>
                <c:pt idx="1644">
                  <c:v>120.1</c:v>
                </c:pt>
                <c:pt idx="1645">
                  <c:v>120.1</c:v>
                </c:pt>
                <c:pt idx="1646">
                  <c:v>119.9</c:v>
                </c:pt>
                <c:pt idx="1647">
                  <c:v>119.8</c:v>
                </c:pt>
                <c:pt idx="1648">
                  <c:v>119.6</c:v>
                </c:pt>
                <c:pt idx="1649">
                  <c:v>119.4</c:v>
                </c:pt>
                <c:pt idx="1650">
                  <c:v>119.4</c:v>
                </c:pt>
                <c:pt idx="1651">
                  <c:v>119.3</c:v>
                </c:pt>
                <c:pt idx="1652">
                  <c:v>119.3</c:v>
                </c:pt>
                <c:pt idx="1653">
                  <c:v>119.2</c:v>
                </c:pt>
                <c:pt idx="1654">
                  <c:v>119.2</c:v>
                </c:pt>
                <c:pt idx="1655">
                  <c:v>119.2</c:v>
                </c:pt>
                <c:pt idx="1656">
                  <c:v>119.1</c:v>
                </c:pt>
                <c:pt idx="1657">
                  <c:v>119.1</c:v>
                </c:pt>
                <c:pt idx="1658">
                  <c:v>118.9</c:v>
                </c:pt>
                <c:pt idx="1659">
                  <c:v>118.7</c:v>
                </c:pt>
                <c:pt idx="1660">
                  <c:v>118.4</c:v>
                </c:pt>
                <c:pt idx="1661">
                  <c:v>118.4</c:v>
                </c:pt>
                <c:pt idx="1662">
                  <c:v>118.3</c:v>
                </c:pt>
                <c:pt idx="1663">
                  <c:v>118.2</c:v>
                </c:pt>
                <c:pt idx="1664">
                  <c:v>117.9</c:v>
                </c:pt>
                <c:pt idx="1665">
                  <c:v>117.9</c:v>
                </c:pt>
                <c:pt idx="1666">
                  <c:v>117.8</c:v>
                </c:pt>
                <c:pt idx="1667">
                  <c:v>117.8</c:v>
                </c:pt>
                <c:pt idx="1668">
                  <c:v>117.8</c:v>
                </c:pt>
                <c:pt idx="1669">
                  <c:v>117.7</c:v>
                </c:pt>
                <c:pt idx="1670">
                  <c:v>117.3</c:v>
                </c:pt>
                <c:pt idx="1671">
                  <c:v>117.3</c:v>
                </c:pt>
                <c:pt idx="1672">
                  <c:v>117.3</c:v>
                </c:pt>
                <c:pt idx="1673">
                  <c:v>117.2</c:v>
                </c:pt>
                <c:pt idx="1674">
                  <c:v>117.2</c:v>
                </c:pt>
                <c:pt idx="1675">
                  <c:v>117.1</c:v>
                </c:pt>
                <c:pt idx="1676">
                  <c:v>117</c:v>
                </c:pt>
                <c:pt idx="1677">
                  <c:v>116.8</c:v>
                </c:pt>
                <c:pt idx="1678">
                  <c:v>116.8</c:v>
                </c:pt>
                <c:pt idx="1679">
                  <c:v>116.8</c:v>
                </c:pt>
                <c:pt idx="1680">
                  <c:v>116.8</c:v>
                </c:pt>
                <c:pt idx="1681">
                  <c:v>116.6</c:v>
                </c:pt>
                <c:pt idx="1682">
                  <c:v>116.5</c:v>
                </c:pt>
                <c:pt idx="1683">
                  <c:v>116.4</c:v>
                </c:pt>
                <c:pt idx="1684">
                  <c:v>116.3</c:v>
                </c:pt>
                <c:pt idx="1685">
                  <c:v>116.2</c:v>
                </c:pt>
                <c:pt idx="1686">
                  <c:v>116.2</c:v>
                </c:pt>
                <c:pt idx="1687">
                  <c:v>116.1</c:v>
                </c:pt>
                <c:pt idx="1688">
                  <c:v>116.1</c:v>
                </c:pt>
                <c:pt idx="1689">
                  <c:v>116.1</c:v>
                </c:pt>
                <c:pt idx="1690">
                  <c:v>116</c:v>
                </c:pt>
                <c:pt idx="1691">
                  <c:v>116</c:v>
                </c:pt>
                <c:pt idx="1692">
                  <c:v>115.9</c:v>
                </c:pt>
                <c:pt idx="1693">
                  <c:v>115.8</c:v>
                </c:pt>
                <c:pt idx="1694">
                  <c:v>115.7</c:v>
                </c:pt>
                <c:pt idx="1695">
                  <c:v>115.7</c:v>
                </c:pt>
                <c:pt idx="1696">
                  <c:v>115.6</c:v>
                </c:pt>
                <c:pt idx="1697">
                  <c:v>115.5</c:v>
                </c:pt>
                <c:pt idx="1698">
                  <c:v>115.3</c:v>
                </c:pt>
                <c:pt idx="1699">
                  <c:v>115.2</c:v>
                </c:pt>
                <c:pt idx="1700">
                  <c:v>115.2</c:v>
                </c:pt>
                <c:pt idx="1701">
                  <c:v>115.1</c:v>
                </c:pt>
                <c:pt idx="1702">
                  <c:v>115</c:v>
                </c:pt>
                <c:pt idx="1703">
                  <c:v>115</c:v>
                </c:pt>
                <c:pt idx="1704">
                  <c:v>115</c:v>
                </c:pt>
                <c:pt idx="1705">
                  <c:v>115</c:v>
                </c:pt>
                <c:pt idx="1706">
                  <c:v>114.7</c:v>
                </c:pt>
                <c:pt idx="1707">
                  <c:v>114.5</c:v>
                </c:pt>
                <c:pt idx="1708">
                  <c:v>114.5</c:v>
                </c:pt>
                <c:pt idx="1709">
                  <c:v>114.4</c:v>
                </c:pt>
                <c:pt idx="1710">
                  <c:v>114.2</c:v>
                </c:pt>
                <c:pt idx="1711">
                  <c:v>114.1</c:v>
                </c:pt>
                <c:pt idx="1712">
                  <c:v>114.1</c:v>
                </c:pt>
                <c:pt idx="1713">
                  <c:v>114.1</c:v>
                </c:pt>
                <c:pt idx="1714">
                  <c:v>113.9</c:v>
                </c:pt>
                <c:pt idx="1715">
                  <c:v>113.8</c:v>
                </c:pt>
                <c:pt idx="1716">
                  <c:v>113.7</c:v>
                </c:pt>
                <c:pt idx="1717">
                  <c:v>113.5</c:v>
                </c:pt>
                <c:pt idx="1718">
                  <c:v>113.5</c:v>
                </c:pt>
                <c:pt idx="1719">
                  <c:v>113.4</c:v>
                </c:pt>
                <c:pt idx="1720">
                  <c:v>113.1</c:v>
                </c:pt>
                <c:pt idx="1721">
                  <c:v>112.9</c:v>
                </c:pt>
                <c:pt idx="1722">
                  <c:v>112.9</c:v>
                </c:pt>
                <c:pt idx="1723">
                  <c:v>112.9</c:v>
                </c:pt>
                <c:pt idx="1724">
                  <c:v>112.8</c:v>
                </c:pt>
                <c:pt idx="1725">
                  <c:v>112.7</c:v>
                </c:pt>
                <c:pt idx="1726">
                  <c:v>112.7</c:v>
                </c:pt>
                <c:pt idx="1727">
                  <c:v>112.7</c:v>
                </c:pt>
                <c:pt idx="1728">
                  <c:v>112.6</c:v>
                </c:pt>
                <c:pt idx="1729">
                  <c:v>112.6</c:v>
                </c:pt>
                <c:pt idx="1730">
                  <c:v>112.5</c:v>
                </c:pt>
                <c:pt idx="1731">
                  <c:v>112.5</c:v>
                </c:pt>
                <c:pt idx="1732">
                  <c:v>112.4</c:v>
                </c:pt>
                <c:pt idx="1733">
                  <c:v>112.4</c:v>
                </c:pt>
                <c:pt idx="1734">
                  <c:v>112.3</c:v>
                </c:pt>
                <c:pt idx="1735">
                  <c:v>112.1</c:v>
                </c:pt>
                <c:pt idx="1736">
                  <c:v>112.1</c:v>
                </c:pt>
                <c:pt idx="1737">
                  <c:v>112</c:v>
                </c:pt>
                <c:pt idx="1738">
                  <c:v>112</c:v>
                </c:pt>
                <c:pt idx="1739">
                  <c:v>112</c:v>
                </c:pt>
                <c:pt idx="1740">
                  <c:v>112</c:v>
                </c:pt>
                <c:pt idx="1741">
                  <c:v>111.8</c:v>
                </c:pt>
                <c:pt idx="1742">
                  <c:v>98.299263737115396</c:v>
                </c:pt>
                <c:pt idx="1743">
                  <c:v>111.5</c:v>
                </c:pt>
                <c:pt idx="1744">
                  <c:v>111.5</c:v>
                </c:pt>
                <c:pt idx="1745">
                  <c:v>111.4</c:v>
                </c:pt>
                <c:pt idx="1746">
                  <c:v>111.3</c:v>
                </c:pt>
                <c:pt idx="1747">
                  <c:v>111.2</c:v>
                </c:pt>
                <c:pt idx="1748">
                  <c:v>111.1</c:v>
                </c:pt>
                <c:pt idx="1749">
                  <c:v>111</c:v>
                </c:pt>
                <c:pt idx="1750">
                  <c:v>111</c:v>
                </c:pt>
                <c:pt idx="1751">
                  <c:v>110.9</c:v>
                </c:pt>
                <c:pt idx="1752">
                  <c:v>110.8</c:v>
                </c:pt>
                <c:pt idx="1753">
                  <c:v>110.8</c:v>
                </c:pt>
                <c:pt idx="1754">
                  <c:v>110.6</c:v>
                </c:pt>
                <c:pt idx="1755">
                  <c:v>110.5</c:v>
                </c:pt>
                <c:pt idx="1756">
                  <c:v>110.1</c:v>
                </c:pt>
                <c:pt idx="1757">
                  <c:v>110.1</c:v>
                </c:pt>
                <c:pt idx="1758">
                  <c:v>110</c:v>
                </c:pt>
                <c:pt idx="1759">
                  <c:v>110</c:v>
                </c:pt>
                <c:pt idx="1760">
                  <c:v>109.9</c:v>
                </c:pt>
                <c:pt idx="1761">
                  <c:v>109.9</c:v>
                </c:pt>
                <c:pt idx="1762">
                  <c:v>109.8</c:v>
                </c:pt>
                <c:pt idx="1763">
                  <c:v>109.8</c:v>
                </c:pt>
                <c:pt idx="1764">
                  <c:v>109.7</c:v>
                </c:pt>
                <c:pt idx="1765">
                  <c:v>109.6</c:v>
                </c:pt>
                <c:pt idx="1766">
                  <c:v>109.5</c:v>
                </c:pt>
                <c:pt idx="1767">
                  <c:v>109.5</c:v>
                </c:pt>
                <c:pt idx="1768">
                  <c:v>109.2</c:v>
                </c:pt>
                <c:pt idx="1769">
                  <c:v>109.2</c:v>
                </c:pt>
                <c:pt idx="1770">
                  <c:v>109.2</c:v>
                </c:pt>
                <c:pt idx="1771">
                  <c:v>109</c:v>
                </c:pt>
                <c:pt idx="1772">
                  <c:v>108.9</c:v>
                </c:pt>
                <c:pt idx="1773">
                  <c:v>108.9</c:v>
                </c:pt>
                <c:pt idx="1774">
                  <c:v>108.8</c:v>
                </c:pt>
                <c:pt idx="1775">
                  <c:v>108.8</c:v>
                </c:pt>
                <c:pt idx="1776">
                  <c:v>108.8</c:v>
                </c:pt>
                <c:pt idx="1777">
                  <c:v>108.8</c:v>
                </c:pt>
                <c:pt idx="1778">
                  <c:v>108.7</c:v>
                </c:pt>
                <c:pt idx="1779">
                  <c:v>108.6</c:v>
                </c:pt>
                <c:pt idx="1780">
                  <c:v>108.5</c:v>
                </c:pt>
                <c:pt idx="1781">
                  <c:v>108.5</c:v>
                </c:pt>
                <c:pt idx="1782">
                  <c:v>108.5</c:v>
                </c:pt>
                <c:pt idx="1783">
                  <c:v>108.5</c:v>
                </c:pt>
                <c:pt idx="1784">
                  <c:v>108.4</c:v>
                </c:pt>
                <c:pt idx="1785">
                  <c:v>108.3</c:v>
                </c:pt>
                <c:pt idx="1786">
                  <c:v>108.3</c:v>
                </c:pt>
                <c:pt idx="1787">
                  <c:v>108.2</c:v>
                </c:pt>
                <c:pt idx="1788">
                  <c:v>108.1</c:v>
                </c:pt>
                <c:pt idx="1789">
                  <c:v>108.1</c:v>
                </c:pt>
                <c:pt idx="1790">
                  <c:v>108</c:v>
                </c:pt>
                <c:pt idx="1791">
                  <c:v>107.9</c:v>
                </c:pt>
                <c:pt idx="1792">
                  <c:v>107.9</c:v>
                </c:pt>
                <c:pt idx="1793">
                  <c:v>107.8</c:v>
                </c:pt>
                <c:pt idx="1794">
                  <c:v>107.7</c:v>
                </c:pt>
                <c:pt idx="1795">
                  <c:v>107.7</c:v>
                </c:pt>
                <c:pt idx="1796">
                  <c:v>107.7</c:v>
                </c:pt>
                <c:pt idx="1797">
                  <c:v>107.6</c:v>
                </c:pt>
                <c:pt idx="1798">
                  <c:v>107.6</c:v>
                </c:pt>
                <c:pt idx="1799">
                  <c:v>107.6</c:v>
                </c:pt>
                <c:pt idx="1800">
                  <c:v>107.4</c:v>
                </c:pt>
                <c:pt idx="1801">
                  <c:v>107.3</c:v>
                </c:pt>
                <c:pt idx="1802">
                  <c:v>107.2</c:v>
                </c:pt>
                <c:pt idx="1803">
                  <c:v>107.2</c:v>
                </c:pt>
                <c:pt idx="1804">
                  <c:v>107.2</c:v>
                </c:pt>
                <c:pt idx="1805">
                  <c:v>107.1</c:v>
                </c:pt>
                <c:pt idx="1806">
                  <c:v>106.9</c:v>
                </c:pt>
                <c:pt idx="1807">
                  <c:v>106.9</c:v>
                </c:pt>
                <c:pt idx="1808">
                  <c:v>106.9</c:v>
                </c:pt>
                <c:pt idx="1809">
                  <c:v>106.8</c:v>
                </c:pt>
                <c:pt idx="1810">
                  <c:v>106.7</c:v>
                </c:pt>
                <c:pt idx="1811">
                  <c:v>106.7</c:v>
                </c:pt>
                <c:pt idx="1812">
                  <c:v>106.7</c:v>
                </c:pt>
                <c:pt idx="1813">
                  <c:v>106.6</c:v>
                </c:pt>
                <c:pt idx="1814">
                  <c:v>106.5</c:v>
                </c:pt>
                <c:pt idx="1815">
                  <c:v>106.5</c:v>
                </c:pt>
                <c:pt idx="1816">
                  <c:v>106.5</c:v>
                </c:pt>
                <c:pt idx="1817">
                  <c:v>106.4</c:v>
                </c:pt>
                <c:pt idx="1818">
                  <c:v>106.4</c:v>
                </c:pt>
                <c:pt idx="1819">
                  <c:v>106.3</c:v>
                </c:pt>
                <c:pt idx="1820">
                  <c:v>106.1</c:v>
                </c:pt>
                <c:pt idx="1821">
                  <c:v>105.8</c:v>
                </c:pt>
                <c:pt idx="1822">
                  <c:v>105.7</c:v>
                </c:pt>
                <c:pt idx="1823">
                  <c:v>105.7</c:v>
                </c:pt>
                <c:pt idx="1824">
                  <c:v>105.7</c:v>
                </c:pt>
                <c:pt idx="1825">
                  <c:v>105.6</c:v>
                </c:pt>
                <c:pt idx="1826">
                  <c:v>105.6</c:v>
                </c:pt>
                <c:pt idx="1827">
                  <c:v>105.3</c:v>
                </c:pt>
                <c:pt idx="1828">
                  <c:v>105.2</c:v>
                </c:pt>
                <c:pt idx="1829">
                  <c:v>105.2</c:v>
                </c:pt>
                <c:pt idx="1830">
                  <c:v>105.1</c:v>
                </c:pt>
                <c:pt idx="1831">
                  <c:v>105</c:v>
                </c:pt>
                <c:pt idx="1832">
                  <c:v>104.9</c:v>
                </c:pt>
                <c:pt idx="1833">
                  <c:v>104.9</c:v>
                </c:pt>
                <c:pt idx="1834">
                  <c:v>104.9</c:v>
                </c:pt>
                <c:pt idx="1835">
                  <c:v>104.8</c:v>
                </c:pt>
                <c:pt idx="1836">
                  <c:v>104.8</c:v>
                </c:pt>
                <c:pt idx="1837">
                  <c:v>104.7</c:v>
                </c:pt>
                <c:pt idx="1838">
                  <c:v>104.6</c:v>
                </c:pt>
                <c:pt idx="1839">
                  <c:v>104.5</c:v>
                </c:pt>
                <c:pt idx="1840">
                  <c:v>104.5</c:v>
                </c:pt>
                <c:pt idx="1841">
                  <c:v>104.5</c:v>
                </c:pt>
                <c:pt idx="1842">
                  <c:v>104.4</c:v>
                </c:pt>
                <c:pt idx="1843">
                  <c:v>104.4</c:v>
                </c:pt>
                <c:pt idx="1844">
                  <c:v>104.4</c:v>
                </c:pt>
                <c:pt idx="1845">
                  <c:v>104.2</c:v>
                </c:pt>
                <c:pt idx="1846">
                  <c:v>103.8</c:v>
                </c:pt>
                <c:pt idx="1847">
                  <c:v>103.8</c:v>
                </c:pt>
                <c:pt idx="1848">
                  <c:v>103.7</c:v>
                </c:pt>
                <c:pt idx="1849">
                  <c:v>103.5</c:v>
                </c:pt>
                <c:pt idx="1850">
                  <c:v>103.5</c:v>
                </c:pt>
                <c:pt idx="1851">
                  <c:v>103.5</c:v>
                </c:pt>
                <c:pt idx="1852">
                  <c:v>103.4</c:v>
                </c:pt>
                <c:pt idx="1853">
                  <c:v>103.3</c:v>
                </c:pt>
                <c:pt idx="1854">
                  <c:v>103.3</c:v>
                </c:pt>
                <c:pt idx="1855">
                  <c:v>103.3</c:v>
                </c:pt>
                <c:pt idx="1856">
                  <c:v>103.2</c:v>
                </c:pt>
                <c:pt idx="1857">
                  <c:v>103.2</c:v>
                </c:pt>
                <c:pt idx="1858">
                  <c:v>103.2</c:v>
                </c:pt>
                <c:pt idx="1859">
                  <c:v>103.1</c:v>
                </c:pt>
                <c:pt idx="1860">
                  <c:v>103.1</c:v>
                </c:pt>
                <c:pt idx="1861">
                  <c:v>103.1</c:v>
                </c:pt>
                <c:pt idx="1862">
                  <c:v>103.1</c:v>
                </c:pt>
                <c:pt idx="1863">
                  <c:v>103.1</c:v>
                </c:pt>
                <c:pt idx="1864">
                  <c:v>103</c:v>
                </c:pt>
                <c:pt idx="1865">
                  <c:v>103</c:v>
                </c:pt>
                <c:pt idx="1866">
                  <c:v>103</c:v>
                </c:pt>
                <c:pt idx="1867">
                  <c:v>103</c:v>
                </c:pt>
                <c:pt idx="1868">
                  <c:v>102.9</c:v>
                </c:pt>
                <c:pt idx="1869">
                  <c:v>102.9</c:v>
                </c:pt>
                <c:pt idx="1870">
                  <c:v>102.8</c:v>
                </c:pt>
                <c:pt idx="1871">
                  <c:v>102.7</c:v>
                </c:pt>
                <c:pt idx="1872">
                  <c:v>102.6</c:v>
                </c:pt>
                <c:pt idx="1873">
                  <c:v>102.5</c:v>
                </c:pt>
                <c:pt idx="1874">
                  <c:v>102.3</c:v>
                </c:pt>
                <c:pt idx="1875">
                  <c:v>102.2</c:v>
                </c:pt>
                <c:pt idx="1876">
                  <c:v>102.2</c:v>
                </c:pt>
                <c:pt idx="1877">
                  <c:v>102.2</c:v>
                </c:pt>
                <c:pt idx="1878">
                  <c:v>102.1</c:v>
                </c:pt>
                <c:pt idx="1879">
                  <c:v>102</c:v>
                </c:pt>
                <c:pt idx="1880">
                  <c:v>102</c:v>
                </c:pt>
                <c:pt idx="1881">
                  <c:v>101.8</c:v>
                </c:pt>
                <c:pt idx="1882">
                  <c:v>101.8</c:v>
                </c:pt>
                <c:pt idx="1883">
                  <c:v>101.8</c:v>
                </c:pt>
                <c:pt idx="1884">
                  <c:v>101.7</c:v>
                </c:pt>
                <c:pt idx="1885">
                  <c:v>101.7</c:v>
                </c:pt>
                <c:pt idx="1886">
                  <c:v>101.7</c:v>
                </c:pt>
                <c:pt idx="1887">
                  <c:v>101.7</c:v>
                </c:pt>
                <c:pt idx="1888">
                  <c:v>101.6</c:v>
                </c:pt>
                <c:pt idx="1889">
                  <c:v>101.6</c:v>
                </c:pt>
                <c:pt idx="1890">
                  <c:v>101.4</c:v>
                </c:pt>
                <c:pt idx="1891">
                  <c:v>101.4</c:v>
                </c:pt>
                <c:pt idx="1892">
                  <c:v>101.2</c:v>
                </c:pt>
                <c:pt idx="1893">
                  <c:v>101.1</c:v>
                </c:pt>
                <c:pt idx="1894">
                  <c:v>100.7</c:v>
                </c:pt>
                <c:pt idx="1895">
                  <c:v>100.7</c:v>
                </c:pt>
                <c:pt idx="1896">
                  <c:v>100.7</c:v>
                </c:pt>
                <c:pt idx="1897">
                  <c:v>100.5</c:v>
                </c:pt>
                <c:pt idx="1898">
                  <c:v>100.5</c:v>
                </c:pt>
                <c:pt idx="1899">
                  <c:v>100.5</c:v>
                </c:pt>
                <c:pt idx="1900">
                  <c:v>100.4</c:v>
                </c:pt>
                <c:pt idx="1901">
                  <c:v>100.4</c:v>
                </c:pt>
                <c:pt idx="1902">
                  <c:v>100.4</c:v>
                </c:pt>
                <c:pt idx="1903">
                  <c:v>100.3</c:v>
                </c:pt>
                <c:pt idx="1904">
                  <c:v>100.1</c:v>
                </c:pt>
                <c:pt idx="1905">
                  <c:v>99.9</c:v>
                </c:pt>
                <c:pt idx="1906">
                  <c:v>99.9</c:v>
                </c:pt>
                <c:pt idx="1907">
                  <c:v>99.8</c:v>
                </c:pt>
                <c:pt idx="1908">
                  <c:v>99.8</c:v>
                </c:pt>
                <c:pt idx="1909">
                  <c:v>99.7</c:v>
                </c:pt>
                <c:pt idx="1910">
                  <c:v>99.7</c:v>
                </c:pt>
                <c:pt idx="1911">
                  <c:v>99.7</c:v>
                </c:pt>
                <c:pt idx="1912">
                  <c:v>99.6</c:v>
                </c:pt>
                <c:pt idx="1913">
                  <c:v>99.6</c:v>
                </c:pt>
                <c:pt idx="1914">
                  <c:v>99.5</c:v>
                </c:pt>
                <c:pt idx="1915">
                  <c:v>99.3</c:v>
                </c:pt>
                <c:pt idx="1916">
                  <c:v>99.3</c:v>
                </c:pt>
                <c:pt idx="1917">
                  <c:v>99.2</c:v>
                </c:pt>
                <c:pt idx="1918">
                  <c:v>99.2</c:v>
                </c:pt>
                <c:pt idx="1919">
                  <c:v>99.1</c:v>
                </c:pt>
                <c:pt idx="1920">
                  <c:v>99.1</c:v>
                </c:pt>
                <c:pt idx="1921">
                  <c:v>99</c:v>
                </c:pt>
                <c:pt idx="1922">
                  <c:v>99</c:v>
                </c:pt>
                <c:pt idx="1923">
                  <c:v>99</c:v>
                </c:pt>
                <c:pt idx="1924">
                  <c:v>99</c:v>
                </c:pt>
                <c:pt idx="1925">
                  <c:v>98.9</c:v>
                </c:pt>
                <c:pt idx="1926">
                  <c:v>98.9</c:v>
                </c:pt>
                <c:pt idx="1927">
                  <c:v>98.9</c:v>
                </c:pt>
                <c:pt idx="1928">
                  <c:v>98.6</c:v>
                </c:pt>
                <c:pt idx="1929">
                  <c:v>98.6</c:v>
                </c:pt>
                <c:pt idx="1930">
                  <c:v>98.4</c:v>
                </c:pt>
                <c:pt idx="1931">
                  <c:v>98.4</c:v>
                </c:pt>
                <c:pt idx="1932">
                  <c:v>98.3</c:v>
                </c:pt>
                <c:pt idx="1933">
                  <c:v>98.3</c:v>
                </c:pt>
                <c:pt idx="1934">
                  <c:v>98.2</c:v>
                </c:pt>
                <c:pt idx="1935">
                  <c:v>98.2</c:v>
                </c:pt>
                <c:pt idx="1936">
                  <c:v>98.2</c:v>
                </c:pt>
                <c:pt idx="1937">
                  <c:v>98.1</c:v>
                </c:pt>
                <c:pt idx="1938">
                  <c:v>98.1</c:v>
                </c:pt>
                <c:pt idx="1939">
                  <c:v>98</c:v>
                </c:pt>
                <c:pt idx="1940">
                  <c:v>97.9</c:v>
                </c:pt>
                <c:pt idx="1941">
                  <c:v>97.9</c:v>
                </c:pt>
                <c:pt idx="1942">
                  <c:v>97.9</c:v>
                </c:pt>
                <c:pt idx="1943">
                  <c:v>97.8</c:v>
                </c:pt>
                <c:pt idx="1944">
                  <c:v>97.7</c:v>
                </c:pt>
                <c:pt idx="1945">
                  <c:v>97.7</c:v>
                </c:pt>
                <c:pt idx="1946">
                  <c:v>97.7</c:v>
                </c:pt>
                <c:pt idx="1947">
                  <c:v>97.7</c:v>
                </c:pt>
                <c:pt idx="1948">
                  <c:v>97.7</c:v>
                </c:pt>
                <c:pt idx="1949">
                  <c:v>97.6</c:v>
                </c:pt>
                <c:pt idx="1950">
                  <c:v>97.6</c:v>
                </c:pt>
                <c:pt idx="1951">
                  <c:v>97.5</c:v>
                </c:pt>
                <c:pt idx="1952">
                  <c:v>97.5</c:v>
                </c:pt>
                <c:pt idx="1953">
                  <c:v>97.4</c:v>
                </c:pt>
                <c:pt idx="1954">
                  <c:v>97.4</c:v>
                </c:pt>
                <c:pt idx="1955">
                  <c:v>97.4</c:v>
                </c:pt>
                <c:pt idx="1956">
                  <c:v>97.4</c:v>
                </c:pt>
                <c:pt idx="1957">
                  <c:v>97.4</c:v>
                </c:pt>
                <c:pt idx="1958">
                  <c:v>97.4</c:v>
                </c:pt>
                <c:pt idx="1959">
                  <c:v>97.3</c:v>
                </c:pt>
                <c:pt idx="1960">
                  <c:v>97.3</c:v>
                </c:pt>
                <c:pt idx="1961">
                  <c:v>97.3</c:v>
                </c:pt>
                <c:pt idx="1962">
                  <c:v>97.2</c:v>
                </c:pt>
                <c:pt idx="1963">
                  <c:v>97.1</c:v>
                </c:pt>
                <c:pt idx="1964">
                  <c:v>97.1</c:v>
                </c:pt>
                <c:pt idx="1965">
                  <c:v>96.9</c:v>
                </c:pt>
                <c:pt idx="1966">
                  <c:v>96.9</c:v>
                </c:pt>
                <c:pt idx="1967">
                  <c:v>96.9</c:v>
                </c:pt>
                <c:pt idx="1968">
                  <c:v>96.9</c:v>
                </c:pt>
                <c:pt idx="1969">
                  <c:v>96.8</c:v>
                </c:pt>
                <c:pt idx="1970">
                  <c:v>96.8</c:v>
                </c:pt>
                <c:pt idx="1971">
                  <c:v>96.8</c:v>
                </c:pt>
                <c:pt idx="1972">
                  <c:v>96.7</c:v>
                </c:pt>
                <c:pt idx="1973">
                  <c:v>96.7</c:v>
                </c:pt>
                <c:pt idx="1974">
                  <c:v>96.7</c:v>
                </c:pt>
                <c:pt idx="1975">
                  <c:v>96.6</c:v>
                </c:pt>
                <c:pt idx="1976">
                  <c:v>96.5</c:v>
                </c:pt>
                <c:pt idx="1977">
                  <c:v>96.5</c:v>
                </c:pt>
                <c:pt idx="1978">
                  <c:v>96.4</c:v>
                </c:pt>
                <c:pt idx="1979">
                  <c:v>96.4</c:v>
                </c:pt>
                <c:pt idx="1980">
                  <c:v>96.3</c:v>
                </c:pt>
                <c:pt idx="1981">
                  <c:v>96.3</c:v>
                </c:pt>
                <c:pt idx="1982">
                  <c:v>96.3</c:v>
                </c:pt>
                <c:pt idx="1983">
                  <c:v>96.3</c:v>
                </c:pt>
                <c:pt idx="1984">
                  <c:v>96.3</c:v>
                </c:pt>
                <c:pt idx="1985">
                  <c:v>96.2</c:v>
                </c:pt>
                <c:pt idx="1986">
                  <c:v>96.2</c:v>
                </c:pt>
                <c:pt idx="1987">
                  <c:v>96.2</c:v>
                </c:pt>
                <c:pt idx="1988">
                  <c:v>96.1</c:v>
                </c:pt>
                <c:pt idx="1989">
                  <c:v>96.1</c:v>
                </c:pt>
                <c:pt idx="1990">
                  <c:v>96</c:v>
                </c:pt>
                <c:pt idx="1991">
                  <c:v>95.9</c:v>
                </c:pt>
                <c:pt idx="1992">
                  <c:v>95.9</c:v>
                </c:pt>
                <c:pt idx="1993">
                  <c:v>95.8</c:v>
                </c:pt>
                <c:pt idx="1994">
                  <c:v>95.8</c:v>
                </c:pt>
                <c:pt idx="1995">
                  <c:v>95.8</c:v>
                </c:pt>
                <c:pt idx="1996">
                  <c:v>95.8</c:v>
                </c:pt>
                <c:pt idx="1997">
                  <c:v>95.8</c:v>
                </c:pt>
                <c:pt idx="1998">
                  <c:v>95.8</c:v>
                </c:pt>
                <c:pt idx="1999">
                  <c:v>95.7</c:v>
                </c:pt>
                <c:pt idx="2000">
                  <c:v>95.7</c:v>
                </c:pt>
                <c:pt idx="2001">
                  <c:v>95.7</c:v>
                </c:pt>
                <c:pt idx="2002">
                  <c:v>95.6</c:v>
                </c:pt>
                <c:pt idx="2003">
                  <c:v>95.6</c:v>
                </c:pt>
                <c:pt idx="2004">
                  <c:v>95.6</c:v>
                </c:pt>
                <c:pt idx="2005">
                  <c:v>95.5</c:v>
                </c:pt>
                <c:pt idx="2006">
                  <c:v>95.5</c:v>
                </c:pt>
                <c:pt idx="2007">
                  <c:v>95.5</c:v>
                </c:pt>
                <c:pt idx="2008">
                  <c:v>95.5</c:v>
                </c:pt>
                <c:pt idx="2009">
                  <c:v>95.4</c:v>
                </c:pt>
                <c:pt idx="2010">
                  <c:v>95.4</c:v>
                </c:pt>
                <c:pt idx="2011">
                  <c:v>95.3</c:v>
                </c:pt>
                <c:pt idx="2012">
                  <c:v>95.3</c:v>
                </c:pt>
                <c:pt idx="2013">
                  <c:v>95.1</c:v>
                </c:pt>
                <c:pt idx="2014">
                  <c:v>95</c:v>
                </c:pt>
                <c:pt idx="2015">
                  <c:v>95</c:v>
                </c:pt>
                <c:pt idx="2016">
                  <c:v>95</c:v>
                </c:pt>
                <c:pt idx="2017">
                  <c:v>94.9</c:v>
                </c:pt>
                <c:pt idx="2018">
                  <c:v>94.9</c:v>
                </c:pt>
                <c:pt idx="2019">
                  <c:v>94.9</c:v>
                </c:pt>
                <c:pt idx="2020">
                  <c:v>94.9</c:v>
                </c:pt>
                <c:pt idx="2021">
                  <c:v>94.8</c:v>
                </c:pt>
                <c:pt idx="2022">
                  <c:v>94.8</c:v>
                </c:pt>
                <c:pt idx="2023">
                  <c:v>94.6</c:v>
                </c:pt>
                <c:pt idx="2024">
                  <c:v>94.6</c:v>
                </c:pt>
                <c:pt idx="2025">
                  <c:v>94.5</c:v>
                </c:pt>
                <c:pt idx="2026">
                  <c:v>94.4</c:v>
                </c:pt>
                <c:pt idx="2027">
                  <c:v>94.4</c:v>
                </c:pt>
                <c:pt idx="2028">
                  <c:v>94.3</c:v>
                </c:pt>
                <c:pt idx="2029">
                  <c:v>94.3</c:v>
                </c:pt>
                <c:pt idx="2030">
                  <c:v>94.2</c:v>
                </c:pt>
                <c:pt idx="2031">
                  <c:v>94.2</c:v>
                </c:pt>
                <c:pt idx="2032">
                  <c:v>94.1</c:v>
                </c:pt>
                <c:pt idx="2033">
                  <c:v>93.9</c:v>
                </c:pt>
                <c:pt idx="2034">
                  <c:v>93.9</c:v>
                </c:pt>
                <c:pt idx="2035">
                  <c:v>93.9</c:v>
                </c:pt>
                <c:pt idx="2036">
                  <c:v>93.7</c:v>
                </c:pt>
                <c:pt idx="2037">
                  <c:v>93.7</c:v>
                </c:pt>
                <c:pt idx="2038">
                  <c:v>93.7</c:v>
                </c:pt>
                <c:pt idx="2039">
                  <c:v>93.7</c:v>
                </c:pt>
                <c:pt idx="2040">
                  <c:v>93.7</c:v>
                </c:pt>
                <c:pt idx="2041">
                  <c:v>93.7</c:v>
                </c:pt>
                <c:pt idx="2042">
                  <c:v>93.6</c:v>
                </c:pt>
                <c:pt idx="2043">
                  <c:v>93.6</c:v>
                </c:pt>
                <c:pt idx="2044">
                  <c:v>93.5</c:v>
                </c:pt>
                <c:pt idx="2045">
                  <c:v>93.5</c:v>
                </c:pt>
                <c:pt idx="2046">
                  <c:v>93.5</c:v>
                </c:pt>
                <c:pt idx="2047">
                  <c:v>93.5</c:v>
                </c:pt>
                <c:pt idx="2048">
                  <c:v>93.5</c:v>
                </c:pt>
                <c:pt idx="2049">
                  <c:v>93.5</c:v>
                </c:pt>
                <c:pt idx="2050">
                  <c:v>93.4</c:v>
                </c:pt>
                <c:pt idx="2051">
                  <c:v>93.3</c:v>
                </c:pt>
                <c:pt idx="2052">
                  <c:v>93.2</c:v>
                </c:pt>
                <c:pt idx="2053">
                  <c:v>93.1</c:v>
                </c:pt>
                <c:pt idx="2054">
                  <c:v>93</c:v>
                </c:pt>
                <c:pt idx="2055">
                  <c:v>93</c:v>
                </c:pt>
                <c:pt idx="2056">
                  <c:v>92.8</c:v>
                </c:pt>
                <c:pt idx="2057">
                  <c:v>92.8</c:v>
                </c:pt>
                <c:pt idx="2058">
                  <c:v>92.7</c:v>
                </c:pt>
                <c:pt idx="2059">
                  <c:v>92.7</c:v>
                </c:pt>
                <c:pt idx="2060">
                  <c:v>92.7</c:v>
                </c:pt>
                <c:pt idx="2061">
                  <c:v>92.6</c:v>
                </c:pt>
                <c:pt idx="2062">
                  <c:v>92.6</c:v>
                </c:pt>
                <c:pt idx="2063">
                  <c:v>92.5</c:v>
                </c:pt>
                <c:pt idx="2064">
                  <c:v>92.4</c:v>
                </c:pt>
                <c:pt idx="2065">
                  <c:v>92.3</c:v>
                </c:pt>
                <c:pt idx="2066">
                  <c:v>92.3</c:v>
                </c:pt>
                <c:pt idx="2067">
                  <c:v>92.3</c:v>
                </c:pt>
                <c:pt idx="2068">
                  <c:v>92.2</c:v>
                </c:pt>
                <c:pt idx="2069">
                  <c:v>92.2</c:v>
                </c:pt>
                <c:pt idx="2070">
                  <c:v>92.1</c:v>
                </c:pt>
                <c:pt idx="2071">
                  <c:v>92.1</c:v>
                </c:pt>
                <c:pt idx="2072">
                  <c:v>91.9</c:v>
                </c:pt>
                <c:pt idx="2073">
                  <c:v>91.9</c:v>
                </c:pt>
                <c:pt idx="2074">
                  <c:v>91.8</c:v>
                </c:pt>
                <c:pt idx="2075">
                  <c:v>91.8</c:v>
                </c:pt>
                <c:pt idx="2076">
                  <c:v>91.8</c:v>
                </c:pt>
                <c:pt idx="2077">
                  <c:v>91.7</c:v>
                </c:pt>
                <c:pt idx="2078">
                  <c:v>91.7</c:v>
                </c:pt>
                <c:pt idx="2079">
                  <c:v>91.7</c:v>
                </c:pt>
                <c:pt idx="2080">
                  <c:v>91.6</c:v>
                </c:pt>
                <c:pt idx="2081">
                  <c:v>91.6</c:v>
                </c:pt>
                <c:pt idx="2082">
                  <c:v>91.6</c:v>
                </c:pt>
                <c:pt idx="2083">
                  <c:v>91.6</c:v>
                </c:pt>
                <c:pt idx="2084">
                  <c:v>91.5</c:v>
                </c:pt>
                <c:pt idx="2085">
                  <c:v>91.5</c:v>
                </c:pt>
                <c:pt idx="2086">
                  <c:v>91.5</c:v>
                </c:pt>
                <c:pt idx="2087">
                  <c:v>91.5</c:v>
                </c:pt>
                <c:pt idx="2088">
                  <c:v>91.4</c:v>
                </c:pt>
                <c:pt idx="2089">
                  <c:v>91.3</c:v>
                </c:pt>
                <c:pt idx="2090">
                  <c:v>91.3</c:v>
                </c:pt>
                <c:pt idx="2091">
                  <c:v>91</c:v>
                </c:pt>
                <c:pt idx="2092">
                  <c:v>91</c:v>
                </c:pt>
                <c:pt idx="2093">
                  <c:v>90.9</c:v>
                </c:pt>
                <c:pt idx="2094">
                  <c:v>90.7</c:v>
                </c:pt>
                <c:pt idx="2095">
                  <c:v>90.5</c:v>
                </c:pt>
                <c:pt idx="2096">
                  <c:v>90.5</c:v>
                </c:pt>
                <c:pt idx="2097">
                  <c:v>90.4</c:v>
                </c:pt>
                <c:pt idx="2098">
                  <c:v>90.4</c:v>
                </c:pt>
                <c:pt idx="2099">
                  <c:v>90.3</c:v>
                </c:pt>
                <c:pt idx="2100">
                  <c:v>90.3</c:v>
                </c:pt>
                <c:pt idx="2101">
                  <c:v>90.2</c:v>
                </c:pt>
                <c:pt idx="2102">
                  <c:v>90.2</c:v>
                </c:pt>
                <c:pt idx="2103">
                  <c:v>90</c:v>
                </c:pt>
                <c:pt idx="2104">
                  <c:v>90</c:v>
                </c:pt>
                <c:pt idx="2105">
                  <c:v>89.9</c:v>
                </c:pt>
                <c:pt idx="2106">
                  <c:v>89.9</c:v>
                </c:pt>
                <c:pt idx="2107">
                  <c:v>89.8</c:v>
                </c:pt>
                <c:pt idx="2108">
                  <c:v>89.7</c:v>
                </c:pt>
                <c:pt idx="2109">
                  <c:v>89.7</c:v>
                </c:pt>
                <c:pt idx="2110">
                  <c:v>89.6</c:v>
                </c:pt>
                <c:pt idx="2111">
                  <c:v>89.6</c:v>
                </c:pt>
                <c:pt idx="2112">
                  <c:v>89.5</c:v>
                </c:pt>
                <c:pt idx="2113">
                  <c:v>89.4</c:v>
                </c:pt>
                <c:pt idx="2114">
                  <c:v>89.3</c:v>
                </c:pt>
                <c:pt idx="2115">
                  <c:v>89.2</c:v>
                </c:pt>
                <c:pt idx="2116">
                  <c:v>89.2</c:v>
                </c:pt>
                <c:pt idx="2117">
                  <c:v>89.2</c:v>
                </c:pt>
                <c:pt idx="2118">
                  <c:v>89.2</c:v>
                </c:pt>
                <c:pt idx="2119">
                  <c:v>89.1</c:v>
                </c:pt>
                <c:pt idx="2120">
                  <c:v>89.1</c:v>
                </c:pt>
                <c:pt idx="2121">
                  <c:v>89.1</c:v>
                </c:pt>
                <c:pt idx="2122">
                  <c:v>89</c:v>
                </c:pt>
                <c:pt idx="2123">
                  <c:v>89</c:v>
                </c:pt>
                <c:pt idx="2124">
                  <c:v>88.9</c:v>
                </c:pt>
                <c:pt idx="2125">
                  <c:v>88.9</c:v>
                </c:pt>
                <c:pt idx="2126">
                  <c:v>88.9</c:v>
                </c:pt>
                <c:pt idx="2127">
                  <c:v>88.8</c:v>
                </c:pt>
                <c:pt idx="2128">
                  <c:v>88.7</c:v>
                </c:pt>
                <c:pt idx="2129">
                  <c:v>88.6</c:v>
                </c:pt>
                <c:pt idx="2130">
                  <c:v>88.6</c:v>
                </c:pt>
                <c:pt idx="2131">
                  <c:v>88.6</c:v>
                </c:pt>
                <c:pt idx="2132">
                  <c:v>88.5</c:v>
                </c:pt>
                <c:pt idx="2133">
                  <c:v>88.3</c:v>
                </c:pt>
                <c:pt idx="2134">
                  <c:v>88.2</c:v>
                </c:pt>
                <c:pt idx="2135">
                  <c:v>88.2</c:v>
                </c:pt>
                <c:pt idx="2136">
                  <c:v>88.2</c:v>
                </c:pt>
                <c:pt idx="2137">
                  <c:v>88.2</c:v>
                </c:pt>
                <c:pt idx="2138">
                  <c:v>88.2</c:v>
                </c:pt>
                <c:pt idx="2139">
                  <c:v>88</c:v>
                </c:pt>
                <c:pt idx="2140">
                  <c:v>88</c:v>
                </c:pt>
                <c:pt idx="2141">
                  <c:v>88</c:v>
                </c:pt>
                <c:pt idx="2142">
                  <c:v>88</c:v>
                </c:pt>
                <c:pt idx="2143">
                  <c:v>88</c:v>
                </c:pt>
                <c:pt idx="2144">
                  <c:v>87.9</c:v>
                </c:pt>
                <c:pt idx="2145">
                  <c:v>87.8</c:v>
                </c:pt>
                <c:pt idx="2146">
                  <c:v>87.7</c:v>
                </c:pt>
                <c:pt idx="2147">
                  <c:v>87.7</c:v>
                </c:pt>
                <c:pt idx="2148">
                  <c:v>87.6</c:v>
                </c:pt>
                <c:pt idx="2149">
                  <c:v>87.6</c:v>
                </c:pt>
                <c:pt idx="2150">
                  <c:v>87.6</c:v>
                </c:pt>
                <c:pt idx="2151">
                  <c:v>87.5</c:v>
                </c:pt>
                <c:pt idx="2152">
                  <c:v>87.4</c:v>
                </c:pt>
                <c:pt idx="2153">
                  <c:v>87.2</c:v>
                </c:pt>
                <c:pt idx="2154">
                  <c:v>87.2</c:v>
                </c:pt>
                <c:pt idx="2155">
                  <c:v>87.2</c:v>
                </c:pt>
                <c:pt idx="2156">
                  <c:v>87.1</c:v>
                </c:pt>
                <c:pt idx="2157">
                  <c:v>87</c:v>
                </c:pt>
                <c:pt idx="2158">
                  <c:v>86.8</c:v>
                </c:pt>
                <c:pt idx="2159">
                  <c:v>86.8</c:v>
                </c:pt>
                <c:pt idx="2160">
                  <c:v>86.8</c:v>
                </c:pt>
                <c:pt idx="2161">
                  <c:v>86.8</c:v>
                </c:pt>
                <c:pt idx="2162">
                  <c:v>86.8</c:v>
                </c:pt>
                <c:pt idx="2163">
                  <c:v>86.5</c:v>
                </c:pt>
                <c:pt idx="2164">
                  <c:v>86.4</c:v>
                </c:pt>
                <c:pt idx="2165">
                  <c:v>86.4</c:v>
                </c:pt>
                <c:pt idx="2166">
                  <c:v>86.3</c:v>
                </c:pt>
                <c:pt idx="2167">
                  <c:v>86.3</c:v>
                </c:pt>
                <c:pt idx="2168">
                  <c:v>86.2</c:v>
                </c:pt>
                <c:pt idx="2169">
                  <c:v>86.2</c:v>
                </c:pt>
                <c:pt idx="2170">
                  <c:v>86.2</c:v>
                </c:pt>
                <c:pt idx="2171">
                  <c:v>86.1</c:v>
                </c:pt>
                <c:pt idx="2172">
                  <c:v>86.1</c:v>
                </c:pt>
                <c:pt idx="2173">
                  <c:v>86.1</c:v>
                </c:pt>
                <c:pt idx="2174">
                  <c:v>86</c:v>
                </c:pt>
                <c:pt idx="2175">
                  <c:v>86</c:v>
                </c:pt>
                <c:pt idx="2176">
                  <c:v>86</c:v>
                </c:pt>
                <c:pt idx="2177">
                  <c:v>85.9</c:v>
                </c:pt>
                <c:pt idx="2178">
                  <c:v>85.8</c:v>
                </c:pt>
                <c:pt idx="2179">
                  <c:v>85.8</c:v>
                </c:pt>
                <c:pt idx="2180">
                  <c:v>85.8</c:v>
                </c:pt>
                <c:pt idx="2181">
                  <c:v>85.8</c:v>
                </c:pt>
                <c:pt idx="2182">
                  <c:v>85.8</c:v>
                </c:pt>
                <c:pt idx="2183">
                  <c:v>85.7</c:v>
                </c:pt>
                <c:pt idx="2184">
                  <c:v>85.7</c:v>
                </c:pt>
                <c:pt idx="2185">
                  <c:v>85.7</c:v>
                </c:pt>
                <c:pt idx="2186">
                  <c:v>85.7</c:v>
                </c:pt>
                <c:pt idx="2187">
                  <c:v>85.6</c:v>
                </c:pt>
                <c:pt idx="2188">
                  <c:v>85.6</c:v>
                </c:pt>
                <c:pt idx="2189">
                  <c:v>85.6</c:v>
                </c:pt>
                <c:pt idx="2190">
                  <c:v>85.6</c:v>
                </c:pt>
                <c:pt idx="2191">
                  <c:v>85.6</c:v>
                </c:pt>
                <c:pt idx="2192">
                  <c:v>85.6</c:v>
                </c:pt>
                <c:pt idx="2193">
                  <c:v>85.6</c:v>
                </c:pt>
                <c:pt idx="2194">
                  <c:v>85.6</c:v>
                </c:pt>
                <c:pt idx="2195">
                  <c:v>85.5</c:v>
                </c:pt>
                <c:pt idx="2196">
                  <c:v>85.5</c:v>
                </c:pt>
                <c:pt idx="2197">
                  <c:v>85.5</c:v>
                </c:pt>
                <c:pt idx="2198">
                  <c:v>85.4</c:v>
                </c:pt>
                <c:pt idx="2199">
                  <c:v>85.2</c:v>
                </c:pt>
                <c:pt idx="2200">
                  <c:v>85.2</c:v>
                </c:pt>
                <c:pt idx="2201">
                  <c:v>85.2</c:v>
                </c:pt>
                <c:pt idx="2202">
                  <c:v>85.1</c:v>
                </c:pt>
                <c:pt idx="2203">
                  <c:v>85.1</c:v>
                </c:pt>
                <c:pt idx="2204">
                  <c:v>85</c:v>
                </c:pt>
                <c:pt idx="2205">
                  <c:v>85</c:v>
                </c:pt>
                <c:pt idx="2206">
                  <c:v>84.9</c:v>
                </c:pt>
                <c:pt idx="2207">
                  <c:v>84.8</c:v>
                </c:pt>
                <c:pt idx="2208">
                  <c:v>84.8</c:v>
                </c:pt>
                <c:pt idx="2209">
                  <c:v>84.7</c:v>
                </c:pt>
                <c:pt idx="2210">
                  <c:v>84.7</c:v>
                </c:pt>
                <c:pt idx="2211">
                  <c:v>84.6</c:v>
                </c:pt>
                <c:pt idx="2212">
                  <c:v>84.6</c:v>
                </c:pt>
                <c:pt idx="2213">
                  <c:v>84.5</c:v>
                </c:pt>
                <c:pt idx="2214">
                  <c:v>84.5</c:v>
                </c:pt>
                <c:pt idx="2215">
                  <c:v>84.3</c:v>
                </c:pt>
                <c:pt idx="2216">
                  <c:v>84.3</c:v>
                </c:pt>
                <c:pt idx="2217">
                  <c:v>84.2</c:v>
                </c:pt>
                <c:pt idx="2218">
                  <c:v>84.1</c:v>
                </c:pt>
                <c:pt idx="2219">
                  <c:v>84</c:v>
                </c:pt>
                <c:pt idx="2220">
                  <c:v>83.9</c:v>
                </c:pt>
                <c:pt idx="2221">
                  <c:v>83.9</c:v>
                </c:pt>
                <c:pt idx="2222">
                  <c:v>83.9</c:v>
                </c:pt>
                <c:pt idx="2223">
                  <c:v>83.8</c:v>
                </c:pt>
                <c:pt idx="2224">
                  <c:v>83.8</c:v>
                </c:pt>
                <c:pt idx="2225">
                  <c:v>83.7</c:v>
                </c:pt>
                <c:pt idx="2226">
                  <c:v>83.7</c:v>
                </c:pt>
                <c:pt idx="2227">
                  <c:v>83.6</c:v>
                </c:pt>
                <c:pt idx="2228">
                  <c:v>83.4</c:v>
                </c:pt>
                <c:pt idx="2229">
                  <c:v>83.4</c:v>
                </c:pt>
                <c:pt idx="2230">
                  <c:v>83.4</c:v>
                </c:pt>
                <c:pt idx="2231">
                  <c:v>83.3</c:v>
                </c:pt>
                <c:pt idx="2232">
                  <c:v>83.3</c:v>
                </c:pt>
                <c:pt idx="2233">
                  <c:v>83.3</c:v>
                </c:pt>
                <c:pt idx="2234">
                  <c:v>83.3</c:v>
                </c:pt>
                <c:pt idx="2235">
                  <c:v>83.1</c:v>
                </c:pt>
                <c:pt idx="2236">
                  <c:v>83</c:v>
                </c:pt>
                <c:pt idx="2237">
                  <c:v>82.7</c:v>
                </c:pt>
                <c:pt idx="2238">
                  <c:v>82.6</c:v>
                </c:pt>
                <c:pt idx="2239">
                  <c:v>82.6</c:v>
                </c:pt>
                <c:pt idx="2240">
                  <c:v>82.5</c:v>
                </c:pt>
                <c:pt idx="2241">
                  <c:v>82.5</c:v>
                </c:pt>
                <c:pt idx="2242">
                  <c:v>82.5</c:v>
                </c:pt>
                <c:pt idx="2243">
                  <c:v>82.4</c:v>
                </c:pt>
                <c:pt idx="2244">
                  <c:v>82.4</c:v>
                </c:pt>
                <c:pt idx="2245">
                  <c:v>82.4</c:v>
                </c:pt>
                <c:pt idx="2246">
                  <c:v>82.3</c:v>
                </c:pt>
                <c:pt idx="2247">
                  <c:v>82.3</c:v>
                </c:pt>
                <c:pt idx="2248">
                  <c:v>82.3</c:v>
                </c:pt>
                <c:pt idx="2249">
                  <c:v>82.2</c:v>
                </c:pt>
                <c:pt idx="2250">
                  <c:v>82.1</c:v>
                </c:pt>
                <c:pt idx="2251">
                  <c:v>82.1</c:v>
                </c:pt>
                <c:pt idx="2252">
                  <c:v>82.1</c:v>
                </c:pt>
                <c:pt idx="2253">
                  <c:v>82.1</c:v>
                </c:pt>
                <c:pt idx="2254">
                  <c:v>82</c:v>
                </c:pt>
                <c:pt idx="2255">
                  <c:v>82</c:v>
                </c:pt>
                <c:pt idx="2256">
                  <c:v>82</c:v>
                </c:pt>
                <c:pt idx="2257">
                  <c:v>82</c:v>
                </c:pt>
                <c:pt idx="2258">
                  <c:v>82</c:v>
                </c:pt>
                <c:pt idx="2259">
                  <c:v>81.900000000000006</c:v>
                </c:pt>
                <c:pt idx="2260">
                  <c:v>81.900000000000006</c:v>
                </c:pt>
                <c:pt idx="2261">
                  <c:v>81.8</c:v>
                </c:pt>
                <c:pt idx="2262">
                  <c:v>81.8</c:v>
                </c:pt>
                <c:pt idx="2263">
                  <c:v>81.8</c:v>
                </c:pt>
                <c:pt idx="2264">
                  <c:v>81.8</c:v>
                </c:pt>
                <c:pt idx="2265">
                  <c:v>81.599999999999994</c:v>
                </c:pt>
                <c:pt idx="2266">
                  <c:v>81.5</c:v>
                </c:pt>
                <c:pt idx="2267">
                  <c:v>81.400000000000006</c:v>
                </c:pt>
                <c:pt idx="2268">
                  <c:v>81.400000000000006</c:v>
                </c:pt>
                <c:pt idx="2269">
                  <c:v>81.3</c:v>
                </c:pt>
                <c:pt idx="2270">
                  <c:v>81.3</c:v>
                </c:pt>
                <c:pt idx="2271">
                  <c:v>81.3</c:v>
                </c:pt>
                <c:pt idx="2272">
                  <c:v>81.2</c:v>
                </c:pt>
                <c:pt idx="2273">
                  <c:v>81.2</c:v>
                </c:pt>
                <c:pt idx="2274">
                  <c:v>81.099999999999994</c:v>
                </c:pt>
                <c:pt idx="2275">
                  <c:v>81.099999999999994</c:v>
                </c:pt>
                <c:pt idx="2276">
                  <c:v>81</c:v>
                </c:pt>
                <c:pt idx="2277">
                  <c:v>81</c:v>
                </c:pt>
                <c:pt idx="2278">
                  <c:v>81</c:v>
                </c:pt>
                <c:pt idx="2279">
                  <c:v>81</c:v>
                </c:pt>
                <c:pt idx="2280">
                  <c:v>81</c:v>
                </c:pt>
                <c:pt idx="2281">
                  <c:v>81</c:v>
                </c:pt>
                <c:pt idx="2282">
                  <c:v>80.8</c:v>
                </c:pt>
                <c:pt idx="2283">
                  <c:v>80.8</c:v>
                </c:pt>
                <c:pt idx="2284">
                  <c:v>80.8</c:v>
                </c:pt>
                <c:pt idx="2285">
                  <c:v>80.8</c:v>
                </c:pt>
                <c:pt idx="2286">
                  <c:v>80.7</c:v>
                </c:pt>
                <c:pt idx="2287">
                  <c:v>80.7</c:v>
                </c:pt>
                <c:pt idx="2288">
                  <c:v>80.7</c:v>
                </c:pt>
                <c:pt idx="2289">
                  <c:v>80.599999999999994</c:v>
                </c:pt>
                <c:pt idx="2290">
                  <c:v>80.5</c:v>
                </c:pt>
                <c:pt idx="2291">
                  <c:v>80.5</c:v>
                </c:pt>
                <c:pt idx="2292">
                  <c:v>80.5</c:v>
                </c:pt>
                <c:pt idx="2293">
                  <c:v>80.400000000000006</c:v>
                </c:pt>
                <c:pt idx="2294">
                  <c:v>80.400000000000006</c:v>
                </c:pt>
                <c:pt idx="2295">
                  <c:v>80.3</c:v>
                </c:pt>
                <c:pt idx="2296">
                  <c:v>80.2</c:v>
                </c:pt>
                <c:pt idx="2297">
                  <c:v>80.2</c:v>
                </c:pt>
                <c:pt idx="2298">
                  <c:v>80</c:v>
                </c:pt>
                <c:pt idx="2299">
                  <c:v>79.900000000000006</c:v>
                </c:pt>
                <c:pt idx="2300">
                  <c:v>79.900000000000006</c:v>
                </c:pt>
                <c:pt idx="2301">
                  <c:v>79.900000000000006</c:v>
                </c:pt>
                <c:pt idx="2302">
                  <c:v>79.8</c:v>
                </c:pt>
                <c:pt idx="2303">
                  <c:v>79.8</c:v>
                </c:pt>
                <c:pt idx="2304">
                  <c:v>79.8</c:v>
                </c:pt>
                <c:pt idx="2305">
                  <c:v>79.7</c:v>
                </c:pt>
                <c:pt idx="2306">
                  <c:v>79.7</c:v>
                </c:pt>
                <c:pt idx="2307">
                  <c:v>79.599999999999994</c:v>
                </c:pt>
                <c:pt idx="2308">
                  <c:v>79.5</c:v>
                </c:pt>
                <c:pt idx="2309">
                  <c:v>79.5</c:v>
                </c:pt>
                <c:pt idx="2310">
                  <c:v>79.5</c:v>
                </c:pt>
                <c:pt idx="2311">
                  <c:v>79.5</c:v>
                </c:pt>
                <c:pt idx="2312">
                  <c:v>79.5</c:v>
                </c:pt>
                <c:pt idx="2313">
                  <c:v>79.400000000000006</c:v>
                </c:pt>
                <c:pt idx="2314">
                  <c:v>79.400000000000006</c:v>
                </c:pt>
                <c:pt idx="2315">
                  <c:v>79.3</c:v>
                </c:pt>
                <c:pt idx="2316">
                  <c:v>79.2</c:v>
                </c:pt>
                <c:pt idx="2317">
                  <c:v>79.2</c:v>
                </c:pt>
                <c:pt idx="2318">
                  <c:v>79.2</c:v>
                </c:pt>
                <c:pt idx="2319">
                  <c:v>79.099999999999994</c:v>
                </c:pt>
                <c:pt idx="2320">
                  <c:v>79.099999999999994</c:v>
                </c:pt>
                <c:pt idx="2321">
                  <c:v>79.099999999999994</c:v>
                </c:pt>
                <c:pt idx="2322">
                  <c:v>79</c:v>
                </c:pt>
                <c:pt idx="2323">
                  <c:v>79</c:v>
                </c:pt>
                <c:pt idx="2324">
                  <c:v>79</c:v>
                </c:pt>
                <c:pt idx="2325">
                  <c:v>78.900000000000006</c:v>
                </c:pt>
                <c:pt idx="2326">
                  <c:v>78.8</c:v>
                </c:pt>
                <c:pt idx="2327">
                  <c:v>78.8</c:v>
                </c:pt>
                <c:pt idx="2328">
                  <c:v>78.7</c:v>
                </c:pt>
                <c:pt idx="2329">
                  <c:v>78.7</c:v>
                </c:pt>
                <c:pt idx="2330">
                  <c:v>78.599999999999994</c:v>
                </c:pt>
                <c:pt idx="2331">
                  <c:v>78.5</c:v>
                </c:pt>
                <c:pt idx="2332">
                  <c:v>78.5</c:v>
                </c:pt>
                <c:pt idx="2333">
                  <c:v>78.5</c:v>
                </c:pt>
                <c:pt idx="2334">
                  <c:v>78.400000000000006</c:v>
                </c:pt>
                <c:pt idx="2335">
                  <c:v>78.400000000000006</c:v>
                </c:pt>
                <c:pt idx="2336">
                  <c:v>78.400000000000006</c:v>
                </c:pt>
                <c:pt idx="2337">
                  <c:v>78.400000000000006</c:v>
                </c:pt>
                <c:pt idx="2338">
                  <c:v>78.400000000000006</c:v>
                </c:pt>
                <c:pt idx="2339">
                  <c:v>78.3</c:v>
                </c:pt>
                <c:pt idx="2340">
                  <c:v>78.3</c:v>
                </c:pt>
                <c:pt idx="2341">
                  <c:v>78.3</c:v>
                </c:pt>
                <c:pt idx="2342">
                  <c:v>78.3</c:v>
                </c:pt>
                <c:pt idx="2343">
                  <c:v>78.3</c:v>
                </c:pt>
                <c:pt idx="2344">
                  <c:v>78.3</c:v>
                </c:pt>
                <c:pt idx="2345">
                  <c:v>78.3</c:v>
                </c:pt>
                <c:pt idx="2346">
                  <c:v>78.3</c:v>
                </c:pt>
                <c:pt idx="2347">
                  <c:v>78.3</c:v>
                </c:pt>
                <c:pt idx="2348">
                  <c:v>78.3</c:v>
                </c:pt>
                <c:pt idx="2349">
                  <c:v>78.2</c:v>
                </c:pt>
                <c:pt idx="2350">
                  <c:v>78.2</c:v>
                </c:pt>
                <c:pt idx="2351">
                  <c:v>78.2</c:v>
                </c:pt>
                <c:pt idx="2352">
                  <c:v>78.2</c:v>
                </c:pt>
                <c:pt idx="2353">
                  <c:v>78.2</c:v>
                </c:pt>
                <c:pt idx="2354">
                  <c:v>78.2</c:v>
                </c:pt>
                <c:pt idx="2355">
                  <c:v>78.2</c:v>
                </c:pt>
                <c:pt idx="2356">
                  <c:v>78.2</c:v>
                </c:pt>
                <c:pt idx="2357">
                  <c:v>78</c:v>
                </c:pt>
                <c:pt idx="2358">
                  <c:v>77.900000000000006</c:v>
                </c:pt>
                <c:pt idx="2359">
                  <c:v>77.900000000000006</c:v>
                </c:pt>
                <c:pt idx="2360">
                  <c:v>77.900000000000006</c:v>
                </c:pt>
                <c:pt idx="2361">
                  <c:v>77.8</c:v>
                </c:pt>
                <c:pt idx="2362">
                  <c:v>77.8</c:v>
                </c:pt>
                <c:pt idx="2363">
                  <c:v>77.8</c:v>
                </c:pt>
                <c:pt idx="2364">
                  <c:v>77.7</c:v>
                </c:pt>
                <c:pt idx="2365">
                  <c:v>77.7</c:v>
                </c:pt>
                <c:pt idx="2366">
                  <c:v>77.599999999999994</c:v>
                </c:pt>
                <c:pt idx="2367">
                  <c:v>77.599999999999994</c:v>
                </c:pt>
                <c:pt idx="2368">
                  <c:v>77.599999999999994</c:v>
                </c:pt>
                <c:pt idx="2369">
                  <c:v>77.400000000000006</c:v>
                </c:pt>
                <c:pt idx="2370">
                  <c:v>77.400000000000006</c:v>
                </c:pt>
                <c:pt idx="2371">
                  <c:v>77.400000000000006</c:v>
                </c:pt>
                <c:pt idx="2372">
                  <c:v>77.400000000000006</c:v>
                </c:pt>
                <c:pt idx="2373">
                  <c:v>77.3</c:v>
                </c:pt>
                <c:pt idx="2374">
                  <c:v>77.2</c:v>
                </c:pt>
                <c:pt idx="2375">
                  <c:v>77.2</c:v>
                </c:pt>
                <c:pt idx="2376">
                  <c:v>77.099999999999994</c:v>
                </c:pt>
                <c:pt idx="2377">
                  <c:v>77.099999999999994</c:v>
                </c:pt>
                <c:pt idx="2378">
                  <c:v>77.099999999999994</c:v>
                </c:pt>
                <c:pt idx="2379">
                  <c:v>77.099999999999994</c:v>
                </c:pt>
                <c:pt idx="2380">
                  <c:v>77</c:v>
                </c:pt>
                <c:pt idx="2381">
                  <c:v>77</c:v>
                </c:pt>
                <c:pt idx="2382">
                  <c:v>77</c:v>
                </c:pt>
                <c:pt idx="2383">
                  <c:v>77</c:v>
                </c:pt>
                <c:pt idx="2384">
                  <c:v>76.900000000000006</c:v>
                </c:pt>
                <c:pt idx="2385">
                  <c:v>76.900000000000006</c:v>
                </c:pt>
                <c:pt idx="2386">
                  <c:v>76.900000000000006</c:v>
                </c:pt>
                <c:pt idx="2387">
                  <c:v>76.900000000000006</c:v>
                </c:pt>
                <c:pt idx="2388">
                  <c:v>76.900000000000006</c:v>
                </c:pt>
                <c:pt idx="2389">
                  <c:v>76.8</c:v>
                </c:pt>
                <c:pt idx="2390">
                  <c:v>76.7</c:v>
                </c:pt>
                <c:pt idx="2391">
                  <c:v>76.7</c:v>
                </c:pt>
                <c:pt idx="2392">
                  <c:v>76.7</c:v>
                </c:pt>
                <c:pt idx="2393">
                  <c:v>76.599999999999994</c:v>
                </c:pt>
                <c:pt idx="2394">
                  <c:v>76.5</c:v>
                </c:pt>
                <c:pt idx="2395">
                  <c:v>76.5</c:v>
                </c:pt>
                <c:pt idx="2396">
                  <c:v>76.400000000000006</c:v>
                </c:pt>
                <c:pt idx="2397">
                  <c:v>76.400000000000006</c:v>
                </c:pt>
                <c:pt idx="2398">
                  <c:v>76.3</c:v>
                </c:pt>
                <c:pt idx="2399">
                  <c:v>76.2</c:v>
                </c:pt>
                <c:pt idx="2400">
                  <c:v>76.2</c:v>
                </c:pt>
                <c:pt idx="2401">
                  <c:v>76.2</c:v>
                </c:pt>
                <c:pt idx="2402">
                  <c:v>76.099999999999994</c:v>
                </c:pt>
                <c:pt idx="2403">
                  <c:v>76.099999999999994</c:v>
                </c:pt>
                <c:pt idx="2404">
                  <c:v>76.099999999999994</c:v>
                </c:pt>
                <c:pt idx="2405">
                  <c:v>76.099999999999994</c:v>
                </c:pt>
                <c:pt idx="2406">
                  <c:v>76</c:v>
                </c:pt>
                <c:pt idx="2407">
                  <c:v>76</c:v>
                </c:pt>
                <c:pt idx="2408">
                  <c:v>76</c:v>
                </c:pt>
                <c:pt idx="2409">
                  <c:v>76</c:v>
                </c:pt>
                <c:pt idx="2410">
                  <c:v>75.900000000000006</c:v>
                </c:pt>
                <c:pt idx="2411">
                  <c:v>75.8</c:v>
                </c:pt>
                <c:pt idx="2412">
                  <c:v>75.8</c:v>
                </c:pt>
                <c:pt idx="2413">
                  <c:v>75.8</c:v>
                </c:pt>
                <c:pt idx="2414">
                  <c:v>75.7</c:v>
                </c:pt>
                <c:pt idx="2415">
                  <c:v>75.7</c:v>
                </c:pt>
                <c:pt idx="2416">
                  <c:v>75.7</c:v>
                </c:pt>
                <c:pt idx="2417">
                  <c:v>75.7</c:v>
                </c:pt>
                <c:pt idx="2418">
                  <c:v>75.7</c:v>
                </c:pt>
                <c:pt idx="2419">
                  <c:v>75.7</c:v>
                </c:pt>
                <c:pt idx="2420">
                  <c:v>75.7</c:v>
                </c:pt>
                <c:pt idx="2421">
                  <c:v>75.599999999999994</c:v>
                </c:pt>
                <c:pt idx="2422">
                  <c:v>75.599999999999994</c:v>
                </c:pt>
                <c:pt idx="2423">
                  <c:v>75.599999999999994</c:v>
                </c:pt>
                <c:pt idx="2424">
                  <c:v>75.599999999999994</c:v>
                </c:pt>
                <c:pt idx="2425">
                  <c:v>75.599999999999994</c:v>
                </c:pt>
                <c:pt idx="2426">
                  <c:v>75.5</c:v>
                </c:pt>
                <c:pt idx="2427">
                  <c:v>75.5</c:v>
                </c:pt>
                <c:pt idx="2428">
                  <c:v>75.5</c:v>
                </c:pt>
                <c:pt idx="2429">
                  <c:v>75.5</c:v>
                </c:pt>
                <c:pt idx="2430">
                  <c:v>75.5</c:v>
                </c:pt>
                <c:pt idx="2431">
                  <c:v>75.400000000000006</c:v>
                </c:pt>
                <c:pt idx="2432">
                  <c:v>75.400000000000006</c:v>
                </c:pt>
                <c:pt idx="2433">
                  <c:v>75.400000000000006</c:v>
                </c:pt>
                <c:pt idx="2434">
                  <c:v>75.3</c:v>
                </c:pt>
                <c:pt idx="2435">
                  <c:v>75.3</c:v>
                </c:pt>
                <c:pt idx="2436">
                  <c:v>75.3</c:v>
                </c:pt>
                <c:pt idx="2437">
                  <c:v>75.3</c:v>
                </c:pt>
                <c:pt idx="2438">
                  <c:v>75.3</c:v>
                </c:pt>
                <c:pt idx="2439">
                  <c:v>75.3</c:v>
                </c:pt>
                <c:pt idx="2440">
                  <c:v>75.3</c:v>
                </c:pt>
                <c:pt idx="2441">
                  <c:v>75.2</c:v>
                </c:pt>
                <c:pt idx="2442">
                  <c:v>75.2</c:v>
                </c:pt>
                <c:pt idx="2443">
                  <c:v>75.099999999999994</c:v>
                </c:pt>
                <c:pt idx="2444">
                  <c:v>75.099999999999994</c:v>
                </c:pt>
                <c:pt idx="2445">
                  <c:v>75.099999999999994</c:v>
                </c:pt>
                <c:pt idx="2446">
                  <c:v>75</c:v>
                </c:pt>
                <c:pt idx="2447">
                  <c:v>75</c:v>
                </c:pt>
                <c:pt idx="2448">
                  <c:v>75</c:v>
                </c:pt>
                <c:pt idx="2449">
                  <c:v>75</c:v>
                </c:pt>
                <c:pt idx="2450">
                  <c:v>75</c:v>
                </c:pt>
                <c:pt idx="2451">
                  <c:v>74.900000000000006</c:v>
                </c:pt>
                <c:pt idx="2452">
                  <c:v>74.900000000000006</c:v>
                </c:pt>
                <c:pt idx="2453">
                  <c:v>74.900000000000006</c:v>
                </c:pt>
                <c:pt idx="2454">
                  <c:v>74.8</c:v>
                </c:pt>
                <c:pt idx="2455">
                  <c:v>74.8</c:v>
                </c:pt>
                <c:pt idx="2456">
                  <c:v>74.7</c:v>
                </c:pt>
                <c:pt idx="2457">
                  <c:v>74.7</c:v>
                </c:pt>
                <c:pt idx="2458">
                  <c:v>74.599999999999994</c:v>
                </c:pt>
                <c:pt idx="2459">
                  <c:v>74.599999999999994</c:v>
                </c:pt>
                <c:pt idx="2460">
                  <c:v>74.599999999999994</c:v>
                </c:pt>
                <c:pt idx="2461">
                  <c:v>74.599999999999994</c:v>
                </c:pt>
                <c:pt idx="2462">
                  <c:v>74.599999999999994</c:v>
                </c:pt>
                <c:pt idx="2463">
                  <c:v>74.599999999999994</c:v>
                </c:pt>
                <c:pt idx="2464">
                  <c:v>74.599999999999994</c:v>
                </c:pt>
                <c:pt idx="2465">
                  <c:v>74.5</c:v>
                </c:pt>
                <c:pt idx="2466">
                  <c:v>74.5</c:v>
                </c:pt>
                <c:pt idx="2467">
                  <c:v>74.400000000000006</c:v>
                </c:pt>
                <c:pt idx="2468">
                  <c:v>74.400000000000006</c:v>
                </c:pt>
                <c:pt idx="2469">
                  <c:v>74.3</c:v>
                </c:pt>
                <c:pt idx="2470">
                  <c:v>74.3</c:v>
                </c:pt>
                <c:pt idx="2471">
                  <c:v>74.3</c:v>
                </c:pt>
                <c:pt idx="2472">
                  <c:v>74.2</c:v>
                </c:pt>
                <c:pt idx="2473">
                  <c:v>74.2</c:v>
                </c:pt>
                <c:pt idx="2474">
                  <c:v>74.2</c:v>
                </c:pt>
                <c:pt idx="2475">
                  <c:v>74.2</c:v>
                </c:pt>
                <c:pt idx="2476">
                  <c:v>74.2</c:v>
                </c:pt>
                <c:pt idx="2477">
                  <c:v>74.2</c:v>
                </c:pt>
                <c:pt idx="2478">
                  <c:v>74.2</c:v>
                </c:pt>
                <c:pt idx="2479">
                  <c:v>74.2</c:v>
                </c:pt>
                <c:pt idx="2480">
                  <c:v>74.099999999999994</c:v>
                </c:pt>
                <c:pt idx="2481">
                  <c:v>74.099999999999994</c:v>
                </c:pt>
                <c:pt idx="2482">
                  <c:v>74</c:v>
                </c:pt>
                <c:pt idx="2483">
                  <c:v>74</c:v>
                </c:pt>
                <c:pt idx="2484">
                  <c:v>74</c:v>
                </c:pt>
                <c:pt idx="2485">
                  <c:v>74</c:v>
                </c:pt>
                <c:pt idx="2486">
                  <c:v>74</c:v>
                </c:pt>
                <c:pt idx="2487">
                  <c:v>73.900000000000006</c:v>
                </c:pt>
                <c:pt idx="2488">
                  <c:v>73.900000000000006</c:v>
                </c:pt>
                <c:pt idx="2489">
                  <c:v>73.900000000000006</c:v>
                </c:pt>
                <c:pt idx="2490">
                  <c:v>73.8</c:v>
                </c:pt>
                <c:pt idx="2491">
                  <c:v>73.8</c:v>
                </c:pt>
                <c:pt idx="2492">
                  <c:v>73.8</c:v>
                </c:pt>
                <c:pt idx="2493">
                  <c:v>73.8</c:v>
                </c:pt>
                <c:pt idx="2494">
                  <c:v>73.7</c:v>
                </c:pt>
                <c:pt idx="2495">
                  <c:v>73.599999999999994</c:v>
                </c:pt>
                <c:pt idx="2496">
                  <c:v>73.599999999999994</c:v>
                </c:pt>
                <c:pt idx="2497">
                  <c:v>73.599999999999994</c:v>
                </c:pt>
                <c:pt idx="2498">
                  <c:v>73.599999999999994</c:v>
                </c:pt>
                <c:pt idx="2499">
                  <c:v>73.599999999999994</c:v>
                </c:pt>
                <c:pt idx="2500">
                  <c:v>73.599999999999994</c:v>
                </c:pt>
                <c:pt idx="2501">
                  <c:v>73.5</c:v>
                </c:pt>
                <c:pt idx="2502">
                  <c:v>73.5</c:v>
                </c:pt>
                <c:pt idx="2503">
                  <c:v>73.5</c:v>
                </c:pt>
                <c:pt idx="2504">
                  <c:v>73.5</c:v>
                </c:pt>
                <c:pt idx="2505">
                  <c:v>73.5</c:v>
                </c:pt>
                <c:pt idx="2506">
                  <c:v>73.400000000000006</c:v>
                </c:pt>
                <c:pt idx="2507">
                  <c:v>73.400000000000006</c:v>
                </c:pt>
                <c:pt idx="2508">
                  <c:v>73.400000000000006</c:v>
                </c:pt>
                <c:pt idx="2509">
                  <c:v>73.400000000000006</c:v>
                </c:pt>
                <c:pt idx="2510">
                  <c:v>73.400000000000006</c:v>
                </c:pt>
                <c:pt idx="2511">
                  <c:v>73.400000000000006</c:v>
                </c:pt>
                <c:pt idx="2512">
                  <c:v>73.400000000000006</c:v>
                </c:pt>
                <c:pt idx="2513">
                  <c:v>73.3</c:v>
                </c:pt>
                <c:pt idx="2514">
                  <c:v>73.3</c:v>
                </c:pt>
                <c:pt idx="2515">
                  <c:v>73.2</c:v>
                </c:pt>
                <c:pt idx="2516">
                  <c:v>73.2</c:v>
                </c:pt>
                <c:pt idx="2517">
                  <c:v>73.099999999999994</c:v>
                </c:pt>
                <c:pt idx="2518">
                  <c:v>73.099999999999994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72.900000000000006</c:v>
                </c:pt>
                <c:pt idx="2523">
                  <c:v>72.900000000000006</c:v>
                </c:pt>
                <c:pt idx="2524">
                  <c:v>72.8</c:v>
                </c:pt>
                <c:pt idx="2525">
                  <c:v>72.7</c:v>
                </c:pt>
                <c:pt idx="2526">
                  <c:v>72.7</c:v>
                </c:pt>
                <c:pt idx="2527">
                  <c:v>72.599999999999994</c:v>
                </c:pt>
                <c:pt idx="2528">
                  <c:v>72.599999999999994</c:v>
                </c:pt>
                <c:pt idx="2529">
                  <c:v>72.599999999999994</c:v>
                </c:pt>
                <c:pt idx="2530">
                  <c:v>72.599999999999994</c:v>
                </c:pt>
                <c:pt idx="2531">
                  <c:v>72.599999999999994</c:v>
                </c:pt>
                <c:pt idx="2532">
                  <c:v>72.5</c:v>
                </c:pt>
                <c:pt idx="2533">
                  <c:v>72.5</c:v>
                </c:pt>
                <c:pt idx="2534">
                  <c:v>72.400000000000006</c:v>
                </c:pt>
                <c:pt idx="2535">
                  <c:v>72.400000000000006</c:v>
                </c:pt>
                <c:pt idx="2536">
                  <c:v>72.400000000000006</c:v>
                </c:pt>
                <c:pt idx="2537">
                  <c:v>72.400000000000006</c:v>
                </c:pt>
                <c:pt idx="2538">
                  <c:v>72.3</c:v>
                </c:pt>
                <c:pt idx="2539">
                  <c:v>72.2</c:v>
                </c:pt>
                <c:pt idx="2540">
                  <c:v>72.2</c:v>
                </c:pt>
                <c:pt idx="2541">
                  <c:v>72.2</c:v>
                </c:pt>
                <c:pt idx="2542">
                  <c:v>72.099999999999994</c:v>
                </c:pt>
                <c:pt idx="2543">
                  <c:v>72.099999999999994</c:v>
                </c:pt>
                <c:pt idx="2544">
                  <c:v>72</c:v>
                </c:pt>
                <c:pt idx="2545">
                  <c:v>71.900000000000006</c:v>
                </c:pt>
                <c:pt idx="2546">
                  <c:v>71.900000000000006</c:v>
                </c:pt>
                <c:pt idx="2547">
                  <c:v>71.8</c:v>
                </c:pt>
                <c:pt idx="2548">
                  <c:v>71.7</c:v>
                </c:pt>
                <c:pt idx="2549">
                  <c:v>71.7</c:v>
                </c:pt>
                <c:pt idx="2550">
                  <c:v>71.7</c:v>
                </c:pt>
                <c:pt idx="2551">
                  <c:v>71.5</c:v>
                </c:pt>
                <c:pt idx="2552">
                  <c:v>71.5</c:v>
                </c:pt>
                <c:pt idx="2553">
                  <c:v>71.5</c:v>
                </c:pt>
                <c:pt idx="2554">
                  <c:v>71.400000000000006</c:v>
                </c:pt>
                <c:pt idx="2555">
                  <c:v>71.400000000000006</c:v>
                </c:pt>
                <c:pt idx="2556">
                  <c:v>71.400000000000006</c:v>
                </c:pt>
                <c:pt idx="2557">
                  <c:v>71.3</c:v>
                </c:pt>
                <c:pt idx="2558">
                  <c:v>71.3</c:v>
                </c:pt>
                <c:pt idx="2559">
                  <c:v>71.3</c:v>
                </c:pt>
                <c:pt idx="2560">
                  <c:v>71.2</c:v>
                </c:pt>
                <c:pt idx="2561">
                  <c:v>71.2</c:v>
                </c:pt>
                <c:pt idx="2562">
                  <c:v>71.2</c:v>
                </c:pt>
                <c:pt idx="2563">
                  <c:v>71.099999999999994</c:v>
                </c:pt>
                <c:pt idx="2564">
                  <c:v>71.099999999999994</c:v>
                </c:pt>
                <c:pt idx="2565">
                  <c:v>71.099999999999994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70.900000000000006</c:v>
                </c:pt>
                <c:pt idx="2574">
                  <c:v>70.900000000000006</c:v>
                </c:pt>
                <c:pt idx="2575">
                  <c:v>70.900000000000006</c:v>
                </c:pt>
                <c:pt idx="2576">
                  <c:v>70.8</c:v>
                </c:pt>
                <c:pt idx="2577">
                  <c:v>70.7</c:v>
                </c:pt>
                <c:pt idx="2578">
                  <c:v>70.7</c:v>
                </c:pt>
                <c:pt idx="2579">
                  <c:v>70.7</c:v>
                </c:pt>
                <c:pt idx="2580">
                  <c:v>70.7</c:v>
                </c:pt>
                <c:pt idx="2581">
                  <c:v>70.7</c:v>
                </c:pt>
                <c:pt idx="2582">
                  <c:v>70.7</c:v>
                </c:pt>
                <c:pt idx="2583">
                  <c:v>70.7</c:v>
                </c:pt>
                <c:pt idx="2584">
                  <c:v>70.599999999999994</c:v>
                </c:pt>
                <c:pt idx="2585">
                  <c:v>70.599999999999994</c:v>
                </c:pt>
                <c:pt idx="2586">
                  <c:v>70.599999999999994</c:v>
                </c:pt>
                <c:pt idx="2587">
                  <c:v>70.5</c:v>
                </c:pt>
                <c:pt idx="2588">
                  <c:v>70.5</c:v>
                </c:pt>
                <c:pt idx="2589">
                  <c:v>70.5</c:v>
                </c:pt>
                <c:pt idx="2590">
                  <c:v>70.5</c:v>
                </c:pt>
                <c:pt idx="2591">
                  <c:v>70.400000000000006</c:v>
                </c:pt>
                <c:pt idx="2592">
                  <c:v>70.400000000000006</c:v>
                </c:pt>
                <c:pt idx="2593">
                  <c:v>70.400000000000006</c:v>
                </c:pt>
                <c:pt idx="2594">
                  <c:v>70.400000000000006</c:v>
                </c:pt>
                <c:pt idx="2595">
                  <c:v>70.400000000000006</c:v>
                </c:pt>
                <c:pt idx="2596">
                  <c:v>70.3</c:v>
                </c:pt>
                <c:pt idx="2597">
                  <c:v>70.3</c:v>
                </c:pt>
                <c:pt idx="2598">
                  <c:v>70.3</c:v>
                </c:pt>
                <c:pt idx="2599">
                  <c:v>70.3</c:v>
                </c:pt>
                <c:pt idx="2600">
                  <c:v>70.3</c:v>
                </c:pt>
                <c:pt idx="2601">
                  <c:v>70.3</c:v>
                </c:pt>
                <c:pt idx="2602">
                  <c:v>70.3</c:v>
                </c:pt>
                <c:pt idx="2603">
                  <c:v>70.3</c:v>
                </c:pt>
                <c:pt idx="2604">
                  <c:v>70.2</c:v>
                </c:pt>
                <c:pt idx="2605">
                  <c:v>70.2</c:v>
                </c:pt>
                <c:pt idx="2606">
                  <c:v>70.2</c:v>
                </c:pt>
                <c:pt idx="2607">
                  <c:v>70.2</c:v>
                </c:pt>
                <c:pt idx="2608">
                  <c:v>70.2</c:v>
                </c:pt>
                <c:pt idx="2609">
                  <c:v>70.099999999999994</c:v>
                </c:pt>
                <c:pt idx="2610">
                  <c:v>70.099999999999994</c:v>
                </c:pt>
                <c:pt idx="2611">
                  <c:v>70.099999999999994</c:v>
                </c:pt>
                <c:pt idx="2612">
                  <c:v>70.099999999999994</c:v>
                </c:pt>
                <c:pt idx="2613">
                  <c:v>70.099999999999994</c:v>
                </c:pt>
                <c:pt idx="2614">
                  <c:v>70.099999999999994</c:v>
                </c:pt>
                <c:pt idx="2615">
                  <c:v>70.099999999999994</c:v>
                </c:pt>
                <c:pt idx="2616">
                  <c:v>70.099999999999994</c:v>
                </c:pt>
                <c:pt idx="2617">
                  <c:v>70.099999999999994</c:v>
                </c:pt>
                <c:pt idx="2618">
                  <c:v>70.099999999999994</c:v>
                </c:pt>
                <c:pt idx="2619">
                  <c:v>70.099999999999994</c:v>
                </c:pt>
                <c:pt idx="2620">
                  <c:v>70</c:v>
                </c:pt>
                <c:pt idx="2621">
                  <c:v>70</c:v>
                </c:pt>
                <c:pt idx="2622">
                  <c:v>70</c:v>
                </c:pt>
                <c:pt idx="2623">
                  <c:v>69.900000000000006</c:v>
                </c:pt>
                <c:pt idx="2624">
                  <c:v>69.8</c:v>
                </c:pt>
                <c:pt idx="2625">
                  <c:v>69.8</c:v>
                </c:pt>
                <c:pt idx="2626">
                  <c:v>69.7</c:v>
                </c:pt>
                <c:pt idx="2627">
                  <c:v>69.7</c:v>
                </c:pt>
                <c:pt idx="2628">
                  <c:v>69.7</c:v>
                </c:pt>
                <c:pt idx="2629">
                  <c:v>69.7</c:v>
                </c:pt>
                <c:pt idx="2630">
                  <c:v>69.7</c:v>
                </c:pt>
                <c:pt idx="2631">
                  <c:v>69.599999999999994</c:v>
                </c:pt>
                <c:pt idx="2632">
                  <c:v>69.599999999999994</c:v>
                </c:pt>
                <c:pt idx="2633">
                  <c:v>69.599999999999994</c:v>
                </c:pt>
                <c:pt idx="2634">
                  <c:v>69.599999999999994</c:v>
                </c:pt>
                <c:pt idx="2635">
                  <c:v>69.5</c:v>
                </c:pt>
                <c:pt idx="2636">
                  <c:v>69.400000000000006</c:v>
                </c:pt>
                <c:pt idx="2637">
                  <c:v>69.400000000000006</c:v>
                </c:pt>
                <c:pt idx="2638">
                  <c:v>69.400000000000006</c:v>
                </c:pt>
                <c:pt idx="2639">
                  <c:v>69.400000000000006</c:v>
                </c:pt>
                <c:pt idx="2640">
                  <c:v>69.400000000000006</c:v>
                </c:pt>
                <c:pt idx="2641">
                  <c:v>69.400000000000006</c:v>
                </c:pt>
                <c:pt idx="2642">
                  <c:v>69.3</c:v>
                </c:pt>
                <c:pt idx="2643">
                  <c:v>69.3</c:v>
                </c:pt>
                <c:pt idx="2644">
                  <c:v>69.3</c:v>
                </c:pt>
                <c:pt idx="2645">
                  <c:v>69.3</c:v>
                </c:pt>
                <c:pt idx="2646">
                  <c:v>69.2</c:v>
                </c:pt>
                <c:pt idx="2647">
                  <c:v>69.2</c:v>
                </c:pt>
                <c:pt idx="2648">
                  <c:v>69.2</c:v>
                </c:pt>
                <c:pt idx="2649">
                  <c:v>69.2</c:v>
                </c:pt>
                <c:pt idx="2650">
                  <c:v>69.099999999999994</c:v>
                </c:pt>
                <c:pt idx="2651">
                  <c:v>69.099999999999994</c:v>
                </c:pt>
                <c:pt idx="2652">
                  <c:v>69</c:v>
                </c:pt>
                <c:pt idx="2653">
                  <c:v>69</c:v>
                </c:pt>
                <c:pt idx="2654">
                  <c:v>68.900000000000006</c:v>
                </c:pt>
                <c:pt idx="2655">
                  <c:v>68.900000000000006</c:v>
                </c:pt>
                <c:pt idx="2656">
                  <c:v>68.900000000000006</c:v>
                </c:pt>
                <c:pt idx="2657">
                  <c:v>68.8</c:v>
                </c:pt>
                <c:pt idx="2658">
                  <c:v>68.8</c:v>
                </c:pt>
                <c:pt idx="2659">
                  <c:v>68.8</c:v>
                </c:pt>
                <c:pt idx="2660">
                  <c:v>68.8</c:v>
                </c:pt>
                <c:pt idx="2661">
                  <c:v>68.8</c:v>
                </c:pt>
                <c:pt idx="2662">
                  <c:v>68.8</c:v>
                </c:pt>
                <c:pt idx="2663">
                  <c:v>68.8</c:v>
                </c:pt>
                <c:pt idx="2664">
                  <c:v>68.8</c:v>
                </c:pt>
                <c:pt idx="2665">
                  <c:v>68.7</c:v>
                </c:pt>
                <c:pt idx="2666">
                  <c:v>68.7</c:v>
                </c:pt>
                <c:pt idx="2667">
                  <c:v>68.7</c:v>
                </c:pt>
                <c:pt idx="2668">
                  <c:v>68.599999999999994</c:v>
                </c:pt>
                <c:pt idx="2669">
                  <c:v>68.599999999999994</c:v>
                </c:pt>
                <c:pt idx="2670">
                  <c:v>68.599999999999994</c:v>
                </c:pt>
                <c:pt idx="2671">
                  <c:v>68.5</c:v>
                </c:pt>
                <c:pt idx="2672">
                  <c:v>68.5</c:v>
                </c:pt>
                <c:pt idx="2673">
                  <c:v>68.400000000000006</c:v>
                </c:pt>
                <c:pt idx="2674">
                  <c:v>68.400000000000006</c:v>
                </c:pt>
                <c:pt idx="2675">
                  <c:v>68.400000000000006</c:v>
                </c:pt>
                <c:pt idx="2676">
                  <c:v>68.3</c:v>
                </c:pt>
                <c:pt idx="2677">
                  <c:v>68.3</c:v>
                </c:pt>
                <c:pt idx="2678">
                  <c:v>68.3</c:v>
                </c:pt>
                <c:pt idx="2679">
                  <c:v>68.3</c:v>
                </c:pt>
                <c:pt idx="2680">
                  <c:v>68.2</c:v>
                </c:pt>
                <c:pt idx="2681">
                  <c:v>68.2</c:v>
                </c:pt>
                <c:pt idx="2682">
                  <c:v>68.2</c:v>
                </c:pt>
                <c:pt idx="2683">
                  <c:v>68.099999999999994</c:v>
                </c:pt>
                <c:pt idx="2684">
                  <c:v>68.099999999999994</c:v>
                </c:pt>
                <c:pt idx="2685">
                  <c:v>68</c:v>
                </c:pt>
                <c:pt idx="2686">
                  <c:v>68</c:v>
                </c:pt>
                <c:pt idx="2687">
                  <c:v>68</c:v>
                </c:pt>
                <c:pt idx="2688">
                  <c:v>67.900000000000006</c:v>
                </c:pt>
                <c:pt idx="2689">
                  <c:v>67.900000000000006</c:v>
                </c:pt>
                <c:pt idx="2690">
                  <c:v>67.900000000000006</c:v>
                </c:pt>
                <c:pt idx="2691">
                  <c:v>67.900000000000006</c:v>
                </c:pt>
                <c:pt idx="2692">
                  <c:v>67.900000000000006</c:v>
                </c:pt>
                <c:pt idx="2693">
                  <c:v>67.900000000000006</c:v>
                </c:pt>
                <c:pt idx="2694">
                  <c:v>67.900000000000006</c:v>
                </c:pt>
                <c:pt idx="2695">
                  <c:v>67.8</c:v>
                </c:pt>
                <c:pt idx="2696">
                  <c:v>67.8</c:v>
                </c:pt>
                <c:pt idx="2697">
                  <c:v>67.8</c:v>
                </c:pt>
                <c:pt idx="2698">
                  <c:v>67.8</c:v>
                </c:pt>
                <c:pt idx="2699">
                  <c:v>67.7</c:v>
                </c:pt>
                <c:pt idx="2700">
                  <c:v>67.7</c:v>
                </c:pt>
                <c:pt idx="2701">
                  <c:v>67.7</c:v>
                </c:pt>
                <c:pt idx="2702">
                  <c:v>67.7</c:v>
                </c:pt>
                <c:pt idx="2703">
                  <c:v>67.7</c:v>
                </c:pt>
                <c:pt idx="2704">
                  <c:v>67.7</c:v>
                </c:pt>
                <c:pt idx="2705">
                  <c:v>67.7</c:v>
                </c:pt>
                <c:pt idx="2706">
                  <c:v>67.7</c:v>
                </c:pt>
                <c:pt idx="2707">
                  <c:v>67.7</c:v>
                </c:pt>
                <c:pt idx="2708">
                  <c:v>67.7</c:v>
                </c:pt>
                <c:pt idx="2709">
                  <c:v>67.599999999999994</c:v>
                </c:pt>
                <c:pt idx="2710">
                  <c:v>67.599999999999994</c:v>
                </c:pt>
                <c:pt idx="2711">
                  <c:v>67.5</c:v>
                </c:pt>
                <c:pt idx="2712">
                  <c:v>67.5</c:v>
                </c:pt>
                <c:pt idx="2713">
                  <c:v>67.5</c:v>
                </c:pt>
                <c:pt idx="2714">
                  <c:v>67.5</c:v>
                </c:pt>
                <c:pt idx="2715">
                  <c:v>67.5</c:v>
                </c:pt>
                <c:pt idx="2716">
                  <c:v>67.400000000000006</c:v>
                </c:pt>
                <c:pt idx="2717">
                  <c:v>67.400000000000006</c:v>
                </c:pt>
                <c:pt idx="2718">
                  <c:v>67.400000000000006</c:v>
                </c:pt>
                <c:pt idx="2719">
                  <c:v>67.3</c:v>
                </c:pt>
                <c:pt idx="2720">
                  <c:v>67.3</c:v>
                </c:pt>
                <c:pt idx="2721">
                  <c:v>67.3</c:v>
                </c:pt>
                <c:pt idx="2722">
                  <c:v>67.2</c:v>
                </c:pt>
                <c:pt idx="2723">
                  <c:v>67.2</c:v>
                </c:pt>
                <c:pt idx="2724">
                  <c:v>67.2</c:v>
                </c:pt>
                <c:pt idx="2725">
                  <c:v>67.2</c:v>
                </c:pt>
                <c:pt idx="2726">
                  <c:v>67.2</c:v>
                </c:pt>
                <c:pt idx="2727">
                  <c:v>67.099999999999994</c:v>
                </c:pt>
                <c:pt idx="2728">
                  <c:v>67.099999999999994</c:v>
                </c:pt>
                <c:pt idx="2729">
                  <c:v>67.099999999999994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66.900000000000006</c:v>
                </c:pt>
                <c:pt idx="2735">
                  <c:v>66.900000000000006</c:v>
                </c:pt>
                <c:pt idx="2736">
                  <c:v>66.900000000000006</c:v>
                </c:pt>
                <c:pt idx="2737">
                  <c:v>66.8</c:v>
                </c:pt>
                <c:pt idx="2738">
                  <c:v>66.8</c:v>
                </c:pt>
                <c:pt idx="2739">
                  <c:v>66.7</c:v>
                </c:pt>
                <c:pt idx="2740">
                  <c:v>66.7</c:v>
                </c:pt>
                <c:pt idx="2741">
                  <c:v>66.7</c:v>
                </c:pt>
                <c:pt idx="2742">
                  <c:v>66.7</c:v>
                </c:pt>
                <c:pt idx="2743">
                  <c:v>66.7</c:v>
                </c:pt>
                <c:pt idx="2744">
                  <c:v>66.7</c:v>
                </c:pt>
                <c:pt idx="2745">
                  <c:v>66.7</c:v>
                </c:pt>
                <c:pt idx="2746">
                  <c:v>66.7</c:v>
                </c:pt>
                <c:pt idx="2747">
                  <c:v>66.7</c:v>
                </c:pt>
                <c:pt idx="2748">
                  <c:v>66.599999999999994</c:v>
                </c:pt>
                <c:pt idx="2749">
                  <c:v>66.599999999999994</c:v>
                </c:pt>
                <c:pt idx="2750">
                  <c:v>66.5</c:v>
                </c:pt>
                <c:pt idx="2751">
                  <c:v>66.5</c:v>
                </c:pt>
                <c:pt idx="2752">
                  <c:v>66.400000000000006</c:v>
                </c:pt>
                <c:pt idx="2753">
                  <c:v>66.400000000000006</c:v>
                </c:pt>
                <c:pt idx="2754">
                  <c:v>66.400000000000006</c:v>
                </c:pt>
                <c:pt idx="2755">
                  <c:v>66.400000000000006</c:v>
                </c:pt>
                <c:pt idx="2756">
                  <c:v>66.3</c:v>
                </c:pt>
                <c:pt idx="2757">
                  <c:v>66.3</c:v>
                </c:pt>
                <c:pt idx="2758">
                  <c:v>66.3</c:v>
                </c:pt>
                <c:pt idx="2759">
                  <c:v>66.3</c:v>
                </c:pt>
                <c:pt idx="2760">
                  <c:v>66.3</c:v>
                </c:pt>
                <c:pt idx="2761">
                  <c:v>66.2</c:v>
                </c:pt>
                <c:pt idx="2762">
                  <c:v>66.2</c:v>
                </c:pt>
                <c:pt idx="2763">
                  <c:v>66.2</c:v>
                </c:pt>
                <c:pt idx="2764">
                  <c:v>66.2</c:v>
                </c:pt>
                <c:pt idx="2765">
                  <c:v>66.2</c:v>
                </c:pt>
                <c:pt idx="2766">
                  <c:v>66.099999999999994</c:v>
                </c:pt>
                <c:pt idx="2767">
                  <c:v>66.099999999999994</c:v>
                </c:pt>
                <c:pt idx="2768">
                  <c:v>66.099999999999994</c:v>
                </c:pt>
                <c:pt idx="2769">
                  <c:v>66.099999999999994</c:v>
                </c:pt>
                <c:pt idx="2770">
                  <c:v>66.099999999999994</c:v>
                </c:pt>
                <c:pt idx="2771">
                  <c:v>66.099999999999994</c:v>
                </c:pt>
                <c:pt idx="2772">
                  <c:v>66</c:v>
                </c:pt>
                <c:pt idx="2773">
                  <c:v>66</c:v>
                </c:pt>
                <c:pt idx="2774">
                  <c:v>66</c:v>
                </c:pt>
                <c:pt idx="2775">
                  <c:v>66</c:v>
                </c:pt>
                <c:pt idx="2776">
                  <c:v>65.900000000000006</c:v>
                </c:pt>
                <c:pt idx="2777">
                  <c:v>65.900000000000006</c:v>
                </c:pt>
                <c:pt idx="2778">
                  <c:v>65.900000000000006</c:v>
                </c:pt>
                <c:pt idx="2779">
                  <c:v>65.900000000000006</c:v>
                </c:pt>
                <c:pt idx="2780">
                  <c:v>65.8</c:v>
                </c:pt>
                <c:pt idx="2781">
                  <c:v>65.8</c:v>
                </c:pt>
                <c:pt idx="2782">
                  <c:v>65.7</c:v>
                </c:pt>
                <c:pt idx="2783">
                  <c:v>65.7</c:v>
                </c:pt>
                <c:pt idx="2784">
                  <c:v>65.7</c:v>
                </c:pt>
                <c:pt idx="2785">
                  <c:v>65.7</c:v>
                </c:pt>
                <c:pt idx="2786">
                  <c:v>65.599999999999994</c:v>
                </c:pt>
                <c:pt idx="2787">
                  <c:v>65.599999999999994</c:v>
                </c:pt>
                <c:pt idx="2788">
                  <c:v>65.5</c:v>
                </c:pt>
                <c:pt idx="2789">
                  <c:v>65.5</c:v>
                </c:pt>
                <c:pt idx="2790">
                  <c:v>65.5</c:v>
                </c:pt>
                <c:pt idx="2791">
                  <c:v>65.5</c:v>
                </c:pt>
                <c:pt idx="2792">
                  <c:v>65.5</c:v>
                </c:pt>
                <c:pt idx="2793">
                  <c:v>65.5</c:v>
                </c:pt>
                <c:pt idx="2794">
                  <c:v>65.400000000000006</c:v>
                </c:pt>
                <c:pt idx="2795">
                  <c:v>65.3</c:v>
                </c:pt>
                <c:pt idx="2796">
                  <c:v>65.3</c:v>
                </c:pt>
                <c:pt idx="2797">
                  <c:v>65.3</c:v>
                </c:pt>
                <c:pt idx="2798">
                  <c:v>65.2</c:v>
                </c:pt>
                <c:pt idx="2799">
                  <c:v>65.2</c:v>
                </c:pt>
                <c:pt idx="2800">
                  <c:v>65.2</c:v>
                </c:pt>
                <c:pt idx="2801">
                  <c:v>65.2</c:v>
                </c:pt>
                <c:pt idx="2802">
                  <c:v>65.099999999999994</c:v>
                </c:pt>
                <c:pt idx="2803">
                  <c:v>65.099999999999994</c:v>
                </c:pt>
                <c:pt idx="2804">
                  <c:v>65.099999999999994</c:v>
                </c:pt>
                <c:pt idx="2805">
                  <c:v>65.099999999999994</c:v>
                </c:pt>
                <c:pt idx="2806">
                  <c:v>65.099999999999994</c:v>
                </c:pt>
                <c:pt idx="2807">
                  <c:v>65</c:v>
                </c:pt>
                <c:pt idx="2808">
                  <c:v>65</c:v>
                </c:pt>
                <c:pt idx="2809">
                  <c:v>64.900000000000006</c:v>
                </c:pt>
                <c:pt idx="2810">
                  <c:v>64.900000000000006</c:v>
                </c:pt>
                <c:pt idx="2811">
                  <c:v>64.900000000000006</c:v>
                </c:pt>
                <c:pt idx="2812">
                  <c:v>64.900000000000006</c:v>
                </c:pt>
                <c:pt idx="2813">
                  <c:v>64.900000000000006</c:v>
                </c:pt>
                <c:pt idx="2814">
                  <c:v>64.8</c:v>
                </c:pt>
                <c:pt idx="2815">
                  <c:v>64.8</c:v>
                </c:pt>
                <c:pt idx="2816">
                  <c:v>64.8</c:v>
                </c:pt>
                <c:pt idx="2817">
                  <c:v>64.8</c:v>
                </c:pt>
                <c:pt idx="2818">
                  <c:v>64.8</c:v>
                </c:pt>
                <c:pt idx="2819">
                  <c:v>64.7</c:v>
                </c:pt>
                <c:pt idx="2820">
                  <c:v>64.7</c:v>
                </c:pt>
                <c:pt idx="2821">
                  <c:v>64.7</c:v>
                </c:pt>
                <c:pt idx="2822">
                  <c:v>64.7</c:v>
                </c:pt>
                <c:pt idx="2823">
                  <c:v>64.7</c:v>
                </c:pt>
                <c:pt idx="2824">
                  <c:v>64.7</c:v>
                </c:pt>
                <c:pt idx="2825">
                  <c:v>64.599999999999994</c:v>
                </c:pt>
                <c:pt idx="2826">
                  <c:v>64.599999999999994</c:v>
                </c:pt>
                <c:pt idx="2827">
                  <c:v>64.599999999999994</c:v>
                </c:pt>
                <c:pt idx="2828">
                  <c:v>64.599999999999994</c:v>
                </c:pt>
                <c:pt idx="2829">
                  <c:v>64.599999999999994</c:v>
                </c:pt>
                <c:pt idx="2830">
                  <c:v>64.5</c:v>
                </c:pt>
                <c:pt idx="2831">
                  <c:v>64.5</c:v>
                </c:pt>
                <c:pt idx="2832">
                  <c:v>64.5</c:v>
                </c:pt>
                <c:pt idx="2833">
                  <c:v>64.5</c:v>
                </c:pt>
                <c:pt idx="2834">
                  <c:v>64.5</c:v>
                </c:pt>
                <c:pt idx="2835">
                  <c:v>64.400000000000006</c:v>
                </c:pt>
                <c:pt idx="2836">
                  <c:v>64.400000000000006</c:v>
                </c:pt>
                <c:pt idx="2837">
                  <c:v>64.400000000000006</c:v>
                </c:pt>
                <c:pt idx="2838">
                  <c:v>64.400000000000006</c:v>
                </c:pt>
                <c:pt idx="2839">
                  <c:v>64.400000000000006</c:v>
                </c:pt>
                <c:pt idx="2840">
                  <c:v>64.400000000000006</c:v>
                </c:pt>
                <c:pt idx="2841">
                  <c:v>64.400000000000006</c:v>
                </c:pt>
                <c:pt idx="2842">
                  <c:v>64.400000000000006</c:v>
                </c:pt>
                <c:pt idx="2843">
                  <c:v>64.400000000000006</c:v>
                </c:pt>
                <c:pt idx="2844">
                  <c:v>64.400000000000006</c:v>
                </c:pt>
                <c:pt idx="2845">
                  <c:v>64.400000000000006</c:v>
                </c:pt>
                <c:pt idx="2846">
                  <c:v>64.3</c:v>
                </c:pt>
                <c:pt idx="2847">
                  <c:v>64.3</c:v>
                </c:pt>
                <c:pt idx="2848">
                  <c:v>64.3</c:v>
                </c:pt>
                <c:pt idx="2849">
                  <c:v>64.2</c:v>
                </c:pt>
                <c:pt idx="2850">
                  <c:v>64.2</c:v>
                </c:pt>
                <c:pt idx="2851">
                  <c:v>64.2</c:v>
                </c:pt>
                <c:pt idx="2852">
                  <c:v>64.2</c:v>
                </c:pt>
                <c:pt idx="2853">
                  <c:v>64.099999999999994</c:v>
                </c:pt>
                <c:pt idx="2854">
                  <c:v>64.099999999999994</c:v>
                </c:pt>
                <c:pt idx="2855">
                  <c:v>64.099999999999994</c:v>
                </c:pt>
                <c:pt idx="2856">
                  <c:v>64.099999999999994</c:v>
                </c:pt>
                <c:pt idx="2857">
                  <c:v>64.099999999999994</c:v>
                </c:pt>
                <c:pt idx="2858">
                  <c:v>64.099999999999994</c:v>
                </c:pt>
                <c:pt idx="2859">
                  <c:v>64</c:v>
                </c:pt>
                <c:pt idx="2860">
                  <c:v>64</c:v>
                </c:pt>
                <c:pt idx="2861">
                  <c:v>64</c:v>
                </c:pt>
                <c:pt idx="2862">
                  <c:v>64</c:v>
                </c:pt>
                <c:pt idx="2863">
                  <c:v>64</c:v>
                </c:pt>
                <c:pt idx="2864">
                  <c:v>63.9</c:v>
                </c:pt>
                <c:pt idx="2865">
                  <c:v>63.8</c:v>
                </c:pt>
                <c:pt idx="2866">
                  <c:v>63.7</c:v>
                </c:pt>
                <c:pt idx="2867">
                  <c:v>63.7</c:v>
                </c:pt>
                <c:pt idx="2868">
                  <c:v>63.7</c:v>
                </c:pt>
                <c:pt idx="2869">
                  <c:v>63.7</c:v>
                </c:pt>
                <c:pt idx="2870">
                  <c:v>63.7</c:v>
                </c:pt>
                <c:pt idx="2871">
                  <c:v>63.7</c:v>
                </c:pt>
                <c:pt idx="2872">
                  <c:v>63.7</c:v>
                </c:pt>
                <c:pt idx="2873">
                  <c:v>63.6</c:v>
                </c:pt>
                <c:pt idx="2874">
                  <c:v>63.6</c:v>
                </c:pt>
                <c:pt idx="2875">
                  <c:v>63.6</c:v>
                </c:pt>
                <c:pt idx="2876">
                  <c:v>63.6</c:v>
                </c:pt>
                <c:pt idx="2877">
                  <c:v>63.5</c:v>
                </c:pt>
                <c:pt idx="2878">
                  <c:v>63.5</c:v>
                </c:pt>
                <c:pt idx="2879">
                  <c:v>63.5</c:v>
                </c:pt>
                <c:pt idx="2880">
                  <c:v>63.5</c:v>
                </c:pt>
                <c:pt idx="2881">
                  <c:v>63.5</c:v>
                </c:pt>
                <c:pt idx="2882">
                  <c:v>63.5</c:v>
                </c:pt>
                <c:pt idx="2883">
                  <c:v>63.5</c:v>
                </c:pt>
                <c:pt idx="2884">
                  <c:v>63.5</c:v>
                </c:pt>
                <c:pt idx="2885">
                  <c:v>63.5</c:v>
                </c:pt>
                <c:pt idx="2886">
                  <c:v>63.4</c:v>
                </c:pt>
                <c:pt idx="2887">
                  <c:v>63.4</c:v>
                </c:pt>
                <c:pt idx="2888">
                  <c:v>63.4</c:v>
                </c:pt>
                <c:pt idx="2889">
                  <c:v>63.4</c:v>
                </c:pt>
                <c:pt idx="2890">
                  <c:v>63.4</c:v>
                </c:pt>
                <c:pt idx="2891">
                  <c:v>63.4</c:v>
                </c:pt>
                <c:pt idx="2892">
                  <c:v>63.4</c:v>
                </c:pt>
                <c:pt idx="2893">
                  <c:v>63.3</c:v>
                </c:pt>
                <c:pt idx="2894">
                  <c:v>63.3</c:v>
                </c:pt>
                <c:pt idx="2895">
                  <c:v>63.3</c:v>
                </c:pt>
                <c:pt idx="2896">
                  <c:v>63.3</c:v>
                </c:pt>
                <c:pt idx="2897">
                  <c:v>63.3</c:v>
                </c:pt>
                <c:pt idx="2898">
                  <c:v>63.3</c:v>
                </c:pt>
                <c:pt idx="2899">
                  <c:v>63.2</c:v>
                </c:pt>
                <c:pt idx="2900">
                  <c:v>63.2</c:v>
                </c:pt>
                <c:pt idx="2901">
                  <c:v>63.2</c:v>
                </c:pt>
                <c:pt idx="2902">
                  <c:v>63.2</c:v>
                </c:pt>
                <c:pt idx="2903">
                  <c:v>63.2</c:v>
                </c:pt>
                <c:pt idx="2904">
                  <c:v>63.1</c:v>
                </c:pt>
                <c:pt idx="2905">
                  <c:v>63.1</c:v>
                </c:pt>
                <c:pt idx="2906">
                  <c:v>63.1</c:v>
                </c:pt>
                <c:pt idx="2907">
                  <c:v>63.1</c:v>
                </c:pt>
                <c:pt idx="2908">
                  <c:v>63.1</c:v>
                </c:pt>
                <c:pt idx="2909">
                  <c:v>63.1</c:v>
                </c:pt>
                <c:pt idx="2910">
                  <c:v>63</c:v>
                </c:pt>
                <c:pt idx="2911">
                  <c:v>63</c:v>
                </c:pt>
                <c:pt idx="2912">
                  <c:v>63</c:v>
                </c:pt>
                <c:pt idx="2913">
                  <c:v>63</c:v>
                </c:pt>
                <c:pt idx="2914">
                  <c:v>63</c:v>
                </c:pt>
                <c:pt idx="2915">
                  <c:v>63</c:v>
                </c:pt>
                <c:pt idx="2916">
                  <c:v>63</c:v>
                </c:pt>
                <c:pt idx="2917">
                  <c:v>63</c:v>
                </c:pt>
                <c:pt idx="2918">
                  <c:v>62.9</c:v>
                </c:pt>
                <c:pt idx="2919">
                  <c:v>62.9</c:v>
                </c:pt>
                <c:pt idx="2920">
                  <c:v>62.9</c:v>
                </c:pt>
                <c:pt idx="2921">
                  <c:v>62.9</c:v>
                </c:pt>
                <c:pt idx="2922">
                  <c:v>62.9</c:v>
                </c:pt>
                <c:pt idx="2923">
                  <c:v>62.9</c:v>
                </c:pt>
                <c:pt idx="2924">
                  <c:v>62.8</c:v>
                </c:pt>
                <c:pt idx="2925">
                  <c:v>62.8</c:v>
                </c:pt>
                <c:pt idx="2926">
                  <c:v>62.8</c:v>
                </c:pt>
                <c:pt idx="2927">
                  <c:v>62.8</c:v>
                </c:pt>
                <c:pt idx="2928">
                  <c:v>62.8</c:v>
                </c:pt>
                <c:pt idx="2929">
                  <c:v>62.8</c:v>
                </c:pt>
                <c:pt idx="2930">
                  <c:v>62.7</c:v>
                </c:pt>
                <c:pt idx="2931">
                  <c:v>62.7</c:v>
                </c:pt>
                <c:pt idx="2932">
                  <c:v>62.7</c:v>
                </c:pt>
                <c:pt idx="2933">
                  <c:v>62.7</c:v>
                </c:pt>
                <c:pt idx="2934">
                  <c:v>62.7</c:v>
                </c:pt>
                <c:pt idx="2935">
                  <c:v>62.6</c:v>
                </c:pt>
                <c:pt idx="2936">
                  <c:v>62.6</c:v>
                </c:pt>
                <c:pt idx="2937">
                  <c:v>62.6</c:v>
                </c:pt>
                <c:pt idx="2938">
                  <c:v>62.6</c:v>
                </c:pt>
                <c:pt idx="2939">
                  <c:v>62.6</c:v>
                </c:pt>
                <c:pt idx="2940">
                  <c:v>62.6</c:v>
                </c:pt>
                <c:pt idx="2941">
                  <c:v>62.5</c:v>
                </c:pt>
                <c:pt idx="2942">
                  <c:v>62.5</c:v>
                </c:pt>
                <c:pt idx="2943">
                  <c:v>62.5</c:v>
                </c:pt>
                <c:pt idx="2944">
                  <c:v>62.5</c:v>
                </c:pt>
                <c:pt idx="2945">
                  <c:v>62.5</c:v>
                </c:pt>
                <c:pt idx="2946">
                  <c:v>62.5</c:v>
                </c:pt>
                <c:pt idx="2947">
                  <c:v>62.5</c:v>
                </c:pt>
                <c:pt idx="2948">
                  <c:v>62.4</c:v>
                </c:pt>
                <c:pt idx="2949">
                  <c:v>62.4</c:v>
                </c:pt>
                <c:pt idx="2950">
                  <c:v>62.4</c:v>
                </c:pt>
                <c:pt idx="2951">
                  <c:v>62.4</c:v>
                </c:pt>
                <c:pt idx="2952">
                  <c:v>62.4</c:v>
                </c:pt>
                <c:pt idx="2953">
                  <c:v>62.4</c:v>
                </c:pt>
                <c:pt idx="2954">
                  <c:v>62.4</c:v>
                </c:pt>
                <c:pt idx="2955">
                  <c:v>62.3</c:v>
                </c:pt>
                <c:pt idx="2956">
                  <c:v>62.3</c:v>
                </c:pt>
                <c:pt idx="2957">
                  <c:v>62.3</c:v>
                </c:pt>
                <c:pt idx="2958">
                  <c:v>62.2</c:v>
                </c:pt>
                <c:pt idx="2959">
                  <c:v>62.2</c:v>
                </c:pt>
                <c:pt idx="2960">
                  <c:v>62.2</c:v>
                </c:pt>
                <c:pt idx="2961">
                  <c:v>62.2</c:v>
                </c:pt>
                <c:pt idx="2962">
                  <c:v>62.2</c:v>
                </c:pt>
                <c:pt idx="2963">
                  <c:v>62.1</c:v>
                </c:pt>
                <c:pt idx="2964">
                  <c:v>62.1</c:v>
                </c:pt>
                <c:pt idx="2965">
                  <c:v>62.1</c:v>
                </c:pt>
                <c:pt idx="2966">
                  <c:v>62.1</c:v>
                </c:pt>
                <c:pt idx="2967">
                  <c:v>62.1</c:v>
                </c:pt>
                <c:pt idx="2968">
                  <c:v>62</c:v>
                </c:pt>
                <c:pt idx="2969">
                  <c:v>62</c:v>
                </c:pt>
                <c:pt idx="2970">
                  <c:v>62</c:v>
                </c:pt>
                <c:pt idx="2971">
                  <c:v>62</c:v>
                </c:pt>
                <c:pt idx="2972">
                  <c:v>61.9</c:v>
                </c:pt>
                <c:pt idx="2973">
                  <c:v>61.8</c:v>
                </c:pt>
                <c:pt idx="2974">
                  <c:v>61.8</c:v>
                </c:pt>
                <c:pt idx="2975">
                  <c:v>61.8</c:v>
                </c:pt>
                <c:pt idx="2976">
                  <c:v>61.8</c:v>
                </c:pt>
                <c:pt idx="2977">
                  <c:v>61.8</c:v>
                </c:pt>
                <c:pt idx="2978">
                  <c:v>61.8</c:v>
                </c:pt>
                <c:pt idx="2979">
                  <c:v>61.8</c:v>
                </c:pt>
                <c:pt idx="2980">
                  <c:v>61.8</c:v>
                </c:pt>
                <c:pt idx="2981">
                  <c:v>61.8</c:v>
                </c:pt>
                <c:pt idx="2982">
                  <c:v>61.7</c:v>
                </c:pt>
                <c:pt idx="2983">
                  <c:v>61.7</c:v>
                </c:pt>
                <c:pt idx="2984">
                  <c:v>61.7</c:v>
                </c:pt>
                <c:pt idx="2985">
                  <c:v>61.7</c:v>
                </c:pt>
                <c:pt idx="2986">
                  <c:v>61.6</c:v>
                </c:pt>
                <c:pt idx="2987">
                  <c:v>61.6</c:v>
                </c:pt>
                <c:pt idx="2988">
                  <c:v>61.6</c:v>
                </c:pt>
                <c:pt idx="2989">
                  <c:v>61.5</c:v>
                </c:pt>
                <c:pt idx="2990">
                  <c:v>61.5</c:v>
                </c:pt>
                <c:pt idx="2991">
                  <c:v>61.5</c:v>
                </c:pt>
                <c:pt idx="2992">
                  <c:v>61.5</c:v>
                </c:pt>
                <c:pt idx="2993">
                  <c:v>61.5</c:v>
                </c:pt>
                <c:pt idx="2994">
                  <c:v>61.5</c:v>
                </c:pt>
                <c:pt idx="2995">
                  <c:v>61.5</c:v>
                </c:pt>
                <c:pt idx="2996">
                  <c:v>61.5</c:v>
                </c:pt>
                <c:pt idx="2997">
                  <c:v>61.5</c:v>
                </c:pt>
                <c:pt idx="2998">
                  <c:v>61.4</c:v>
                </c:pt>
                <c:pt idx="2999">
                  <c:v>61.4</c:v>
                </c:pt>
                <c:pt idx="3000">
                  <c:v>61.4</c:v>
                </c:pt>
                <c:pt idx="3001">
                  <c:v>61.4</c:v>
                </c:pt>
                <c:pt idx="3002">
                  <c:v>61.4</c:v>
                </c:pt>
                <c:pt idx="3003">
                  <c:v>61.3</c:v>
                </c:pt>
                <c:pt idx="3004">
                  <c:v>61.3</c:v>
                </c:pt>
                <c:pt idx="3005">
                  <c:v>61.3</c:v>
                </c:pt>
                <c:pt idx="3006">
                  <c:v>61.3</c:v>
                </c:pt>
                <c:pt idx="3007">
                  <c:v>61.3</c:v>
                </c:pt>
                <c:pt idx="3008">
                  <c:v>61.3</c:v>
                </c:pt>
                <c:pt idx="3009">
                  <c:v>61.3</c:v>
                </c:pt>
                <c:pt idx="3010">
                  <c:v>61.2</c:v>
                </c:pt>
                <c:pt idx="3011">
                  <c:v>61.2</c:v>
                </c:pt>
                <c:pt idx="3012">
                  <c:v>61.2</c:v>
                </c:pt>
                <c:pt idx="3013">
                  <c:v>61.2</c:v>
                </c:pt>
                <c:pt idx="3014">
                  <c:v>61.2</c:v>
                </c:pt>
                <c:pt idx="3015">
                  <c:v>61.2</c:v>
                </c:pt>
                <c:pt idx="3016">
                  <c:v>61.2</c:v>
                </c:pt>
                <c:pt idx="3017">
                  <c:v>61.2</c:v>
                </c:pt>
                <c:pt idx="3018">
                  <c:v>61.2</c:v>
                </c:pt>
                <c:pt idx="3019">
                  <c:v>61.2</c:v>
                </c:pt>
                <c:pt idx="3020">
                  <c:v>61.2</c:v>
                </c:pt>
                <c:pt idx="3021">
                  <c:v>61.2</c:v>
                </c:pt>
                <c:pt idx="3022">
                  <c:v>61.1</c:v>
                </c:pt>
                <c:pt idx="3023">
                  <c:v>61.1</c:v>
                </c:pt>
                <c:pt idx="3024">
                  <c:v>61.1</c:v>
                </c:pt>
                <c:pt idx="3025">
                  <c:v>61.1</c:v>
                </c:pt>
                <c:pt idx="3026">
                  <c:v>61.1</c:v>
                </c:pt>
                <c:pt idx="3027">
                  <c:v>61.1</c:v>
                </c:pt>
                <c:pt idx="3028">
                  <c:v>61.1</c:v>
                </c:pt>
                <c:pt idx="3029">
                  <c:v>61</c:v>
                </c:pt>
                <c:pt idx="3030">
                  <c:v>61</c:v>
                </c:pt>
                <c:pt idx="3031">
                  <c:v>61</c:v>
                </c:pt>
                <c:pt idx="3032">
                  <c:v>61</c:v>
                </c:pt>
                <c:pt idx="3033">
                  <c:v>60.9</c:v>
                </c:pt>
                <c:pt idx="3034">
                  <c:v>60.9</c:v>
                </c:pt>
                <c:pt idx="3035">
                  <c:v>60.9</c:v>
                </c:pt>
                <c:pt idx="3036">
                  <c:v>60.9</c:v>
                </c:pt>
                <c:pt idx="3037">
                  <c:v>60.9</c:v>
                </c:pt>
                <c:pt idx="3038">
                  <c:v>60.8</c:v>
                </c:pt>
                <c:pt idx="3039">
                  <c:v>60.8</c:v>
                </c:pt>
                <c:pt idx="3040">
                  <c:v>60.8</c:v>
                </c:pt>
                <c:pt idx="3041">
                  <c:v>60.8</c:v>
                </c:pt>
                <c:pt idx="3042">
                  <c:v>60.8</c:v>
                </c:pt>
                <c:pt idx="3043">
                  <c:v>60.8</c:v>
                </c:pt>
                <c:pt idx="3044">
                  <c:v>60.8</c:v>
                </c:pt>
                <c:pt idx="3045">
                  <c:v>60.8</c:v>
                </c:pt>
                <c:pt idx="3046">
                  <c:v>60.8</c:v>
                </c:pt>
                <c:pt idx="3047">
                  <c:v>60.8</c:v>
                </c:pt>
                <c:pt idx="3048">
                  <c:v>60.8</c:v>
                </c:pt>
                <c:pt idx="3049">
                  <c:v>60.7</c:v>
                </c:pt>
                <c:pt idx="3050">
                  <c:v>60.7</c:v>
                </c:pt>
                <c:pt idx="3051">
                  <c:v>60.7</c:v>
                </c:pt>
                <c:pt idx="3052">
                  <c:v>60.7</c:v>
                </c:pt>
                <c:pt idx="3053">
                  <c:v>60.7</c:v>
                </c:pt>
                <c:pt idx="3054">
                  <c:v>60.7</c:v>
                </c:pt>
                <c:pt idx="3055">
                  <c:v>60.7</c:v>
                </c:pt>
                <c:pt idx="3056">
                  <c:v>60.6</c:v>
                </c:pt>
                <c:pt idx="3057">
                  <c:v>60.6</c:v>
                </c:pt>
                <c:pt idx="3058">
                  <c:v>60.6</c:v>
                </c:pt>
                <c:pt idx="3059">
                  <c:v>60.6</c:v>
                </c:pt>
                <c:pt idx="3060">
                  <c:v>60.6</c:v>
                </c:pt>
                <c:pt idx="3061">
                  <c:v>60.5</c:v>
                </c:pt>
                <c:pt idx="3062">
                  <c:v>60.5</c:v>
                </c:pt>
                <c:pt idx="3063">
                  <c:v>60.5</c:v>
                </c:pt>
                <c:pt idx="3064">
                  <c:v>60.5</c:v>
                </c:pt>
                <c:pt idx="3065">
                  <c:v>60.5</c:v>
                </c:pt>
                <c:pt idx="3066">
                  <c:v>60.4</c:v>
                </c:pt>
                <c:pt idx="3067">
                  <c:v>60.4</c:v>
                </c:pt>
                <c:pt idx="3068">
                  <c:v>60.4</c:v>
                </c:pt>
                <c:pt idx="3069">
                  <c:v>60.4</c:v>
                </c:pt>
                <c:pt idx="3070">
                  <c:v>60.4</c:v>
                </c:pt>
                <c:pt idx="3071">
                  <c:v>60.4</c:v>
                </c:pt>
                <c:pt idx="3072">
                  <c:v>60.3</c:v>
                </c:pt>
                <c:pt idx="3073">
                  <c:v>60.3</c:v>
                </c:pt>
                <c:pt idx="3074">
                  <c:v>60.3</c:v>
                </c:pt>
                <c:pt idx="3075">
                  <c:v>60.2</c:v>
                </c:pt>
                <c:pt idx="3076">
                  <c:v>60.2</c:v>
                </c:pt>
                <c:pt idx="3077">
                  <c:v>60.2</c:v>
                </c:pt>
                <c:pt idx="3078">
                  <c:v>60.2</c:v>
                </c:pt>
                <c:pt idx="3079">
                  <c:v>60.2</c:v>
                </c:pt>
                <c:pt idx="3080">
                  <c:v>60.2</c:v>
                </c:pt>
                <c:pt idx="3081">
                  <c:v>60.2</c:v>
                </c:pt>
                <c:pt idx="3082">
                  <c:v>60.2</c:v>
                </c:pt>
                <c:pt idx="3083">
                  <c:v>60.2</c:v>
                </c:pt>
                <c:pt idx="3084">
                  <c:v>60.2</c:v>
                </c:pt>
                <c:pt idx="3085">
                  <c:v>60.1</c:v>
                </c:pt>
                <c:pt idx="3086">
                  <c:v>60.1</c:v>
                </c:pt>
                <c:pt idx="3087">
                  <c:v>60.1</c:v>
                </c:pt>
                <c:pt idx="3088">
                  <c:v>60.1</c:v>
                </c:pt>
                <c:pt idx="3089">
                  <c:v>60</c:v>
                </c:pt>
                <c:pt idx="3090">
                  <c:v>60</c:v>
                </c:pt>
                <c:pt idx="3091">
                  <c:v>60</c:v>
                </c:pt>
                <c:pt idx="3092">
                  <c:v>59.9</c:v>
                </c:pt>
                <c:pt idx="3093">
                  <c:v>59.9</c:v>
                </c:pt>
                <c:pt idx="3094">
                  <c:v>59.9</c:v>
                </c:pt>
                <c:pt idx="3095">
                  <c:v>59.9</c:v>
                </c:pt>
                <c:pt idx="3096">
                  <c:v>59.9</c:v>
                </c:pt>
                <c:pt idx="3097">
                  <c:v>59.9</c:v>
                </c:pt>
                <c:pt idx="3098">
                  <c:v>59.9</c:v>
                </c:pt>
                <c:pt idx="3099">
                  <c:v>59.9</c:v>
                </c:pt>
                <c:pt idx="3100">
                  <c:v>59.8</c:v>
                </c:pt>
                <c:pt idx="3101">
                  <c:v>59.8</c:v>
                </c:pt>
                <c:pt idx="3102">
                  <c:v>59.8</c:v>
                </c:pt>
                <c:pt idx="3103">
                  <c:v>59.8</c:v>
                </c:pt>
                <c:pt idx="3104">
                  <c:v>59.8</c:v>
                </c:pt>
                <c:pt idx="3105">
                  <c:v>59.8</c:v>
                </c:pt>
                <c:pt idx="3106">
                  <c:v>59.8</c:v>
                </c:pt>
                <c:pt idx="3107">
                  <c:v>59.7</c:v>
                </c:pt>
                <c:pt idx="3108">
                  <c:v>59.7</c:v>
                </c:pt>
                <c:pt idx="3109">
                  <c:v>59.7</c:v>
                </c:pt>
                <c:pt idx="3110">
                  <c:v>59.7</c:v>
                </c:pt>
                <c:pt idx="3111">
                  <c:v>59.7</c:v>
                </c:pt>
                <c:pt idx="3112">
                  <c:v>59.7</c:v>
                </c:pt>
                <c:pt idx="3113">
                  <c:v>59.7</c:v>
                </c:pt>
                <c:pt idx="3114">
                  <c:v>59.7</c:v>
                </c:pt>
                <c:pt idx="3115">
                  <c:v>59.7</c:v>
                </c:pt>
                <c:pt idx="3116">
                  <c:v>59.7</c:v>
                </c:pt>
                <c:pt idx="3117">
                  <c:v>59.6</c:v>
                </c:pt>
                <c:pt idx="3118">
                  <c:v>59.6</c:v>
                </c:pt>
                <c:pt idx="3119">
                  <c:v>59.6</c:v>
                </c:pt>
                <c:pt idx="3120">
                  <c:v>59.6</c:v>
                </c:pt>
                <c:pt idx="3121">
                  <c:v>59.5</c:v>
                </c:pt>
                <c:pt idx="3122">
                  <c:v>59.5</c:v>
                </c:pt>
                <c:pt idx="3123">
                  <c:v>59.5</c:v>
                </c:pt>
                <c:pt idx="3124">
                  <c:v>59.5</c:v>
                </c:pt>
                <c:pt idx="3125">
                  <c:v>59.5</c:v>
                </c:pt>
                <c:pt idx="3126">
                  <c:v>59.5</c:v>
                </c:pt>
                <c:pt idx="3127">
                  <c:v>59.5</c:v>
                </c:pt>
                <c:pt idx="3128">
                  <c:v>59.4</c:v>
                </c:pt>
                <c:pt idx="3129">
                  <c:v>59.4</c:v>
                </c:pt>
                <c:pt idx="3130">
                  <c:v>59.4</c:v>
                </c:pt>
                <c:pt idx="3131">
                  <c:v>59.4</c:v>
                </c:pt>
                <c:pt idx="3132">
                  <c:v>59.4</c:v>
                </c:pt>
                <c:pt idx="3133">
                  <c:v>59.4</c:v>
                </c:pt>
                <c:pt idx="3134">
                  <c:v>59.4</c:v>
                </c:pt>
                <c:pt idx="3135">
                  <c:v>59.4</c:v>
                </c:pt>
                <c:pt idx="3136">
                  <c:v>59.4</c:v>
                </c:pt>
                <c:pt idx="3137">
                  <c:v>59.3</c:v>
                </c:pt>
                <c:pt idx="3138">
                  <c:v>59.3</c:v>
                </c:pt>
                <c:pt idx="3139">
                  <c:v>59.3</c:v>
                </c:pt>
                <c:pt idx="3140">
                  <c:v>59.3</c:v>
                </c:pt>
                <c:pt idx="3141">
                  <c:v>59.3</c:v>
                </c:pt>
                <c:pt idx="3142">
                  <c:v>59.3</c:v>
                </c:pt>
                <c:pt idx="3143">
                  <c:v>59.2</c:v>
                </c:pt>
                <c:pt idx="3144">
                  <c:v>59.2</c:v>
                </c:pt>
                <c:pt idx="3145">
                  <c:v>59.2</c:v>
                </c:pt>
                <c:pt idx="3146">
                  <c:v>59.2</c:v>
                </c:pt>
                <c:pt idx="3147">
                  <c:v>59.1</c:v>
                </c:pt>
                <c:pt idx="3148">
                  <c:v>59.1</c:v>
                </c:pt>
                <c:pt idx="3149">
                  <c:v>59.1</c:v>
                </c:pt>
                <c:pt idx="3150">
                  <c:v>59.1</c:v>
                </c:pt>
                <c:pt idx="3151">
                  <c:v>59.1</c:v>
                </c:pt>
                <c:pt idx="3152">
                  <c:v>59.1</c:v>
                </c:pt>
                <c:pt idx="3153">
                  <c:v>59</c:v>
                </c:pt>
                <c:pt idx="3154">
                  <c:v>59</c:v>
                </c:pt>
                <c:pt idx="3155">
                  <c:v>59</c:v>
                </c:pt>
                <c:pt idx="3156">
                  <c:v>58.9</c:v>
                </c:pt>
                <c:pt idx="3157">
                  <c:v>58.9</c:v>
                </c:pt>
                <c:pt idx="3158">
                  <c:v>58.9</c:v>
                </c:pt>
                <c:pt idx="3159">
                  <c:v>58.9</c:v>
                </c:pt>
                <c:pt idx="3160">
                  <c:v>58.9</c:v>
                </c:pt>
                <c:pt idx="3161">
                  <c:v>58.9</c:v>
                </c:pt>
                <c:pt idx="3162">
                  <c:v>58.8</c:v>
                </c:pt>
                <c:pt idx="3163">
                  <c:v>58.8</c:v>
                </c:pt>
                <c:pt idx="3164">
                  <c:v>58.8</c:v>
                </c:pt>
                <c:pt idx="3165">
                  <c:v>58.8</c:v>
                </c:pt>
                <c:pt idx="3166">
                  <c:v>58.8</c:v>
                </c:pt>
                <c:pt idx="3167">
                  <c:v>58.8</c:v>
                </c:pt>
                <c:pt idx="3168">
                  <c:v>58.7</c:v>
                </c:pt>
                <c:pt idx="3169">
                  <c:v>58.7</c:v>
                </c:pt>
                <c:pt idx="3170">
                  <c:v>58.7</c:v>
                </c:pt>
                <c:pt idx="3171">
                  <c:v>58.7</c:v>
                </c:pt>
                <c:pt idx="3172">
                  <c:v>58.7</c:v>
                </c:pt>
                <c:pt idx="3173">
                  <c:v>58.6</c:v>
                </c:pt>
                <c:pt idx="3174">
                  <c:v>58.6</c:v>
                </c:pt>
                <c:pt idx="3175">
                  <c:v>58.6</c:v>
                </c:pt>
                <c:pt idx="3176">
                  <c:v>58.6</c:v>
                </c:pt>
                <c:pt idx="3177">
                  <c:v>58.6</c:v>
                </c:pt>
                <c:pt idx="3178">
                  <c:v>58.5</c:v>
                </c:pt>
                <c:pt idx="3179">
                  <c:v>58.5</c:v>
                </c:pt>
                <c:pt idx="3180">
                  <c:v>58.5</c:v>
                </c:pt>
                <c:pt idx="3181">
                  <c:v>58.5</c:v>
                </c:pt>
                <c:pt idx="3182">
                  <c:v>58.5</c:v>
                </c:pt>
                <c:pt idx="3183">
                  <c:v>58.5</c:v>
                </c:pt>
                <c:pt idx="3184">
                  <c:v>58.5</c:v>
                </c:pt>
                <c:pt idx="3185">
                  <c:v>58.5</c:v>
                </c:pt>
                <c:pt idx="3186">
                  <c:v>58.5</c:v>
                </c:pt>
                <c:pt idx="3187">
                  <c:v>58.5</c:v>
                </c:pt>
                <c:pt idx="3188">
                  <c:v>58.5</c:v>
                </c:pt>
                <c:pt idx="3189">
                  <c:v>58.4</c:v>
                </c:pt>
                <c:pt idx="3190">
                  <c:v>58.4</c:v>
                </c:pt>
                <c:pt idx="3191">
                  <c:v>58.4</c:v>
                </c:pt>
                <c:pt idx="3192">
                  <c:v>58.4</c:v>
                </c:pt>
                <c:pt idx="3193">
                  <c:v>58.4</c:v>
                </c:pt>
                <c:pt idx="3194">
                  <c:v>58.4</c:v>
                </c:pt>
                <c:pt idx="3195">
                  <c:v>58.4</c:v>
                </c:pt>
                <c:pt idx="3196">
                  <c:v>58.4</c:v>
                </c:pt>
                <c:pt idx="3197">
                  <c:v>58.3</c:v>
                </c:pt>
                <c:pt idx="3198">
                  <c:v>58.3</c:v>
                </c:pt>
                <c:pt idx="3199">
                  <c:v>58.3</c:v>
                </c:pt>
                <c:pt idx="3200">
                  <c:v>58.3</c:v>
                </c:pt>
                <c:pt idx="3201">
                  <c:v>58.3</c:v>
                </c:pt>
                <c:pt idx="3202">
                  <c:v>58.3</c:v>
                </c:pt>
                <c:pt idx="3203">
                  <c:v>58.3</c:v>
                </c:pt>
                <c:pt idx="3204">
                  <c:v>58.3</c:v>
                </c:pt>
                <c:pt idx="3205">
                  <c:v>58.2</c:v>
                </c:pt>
                <c:pt idx="3206">
                  <c:v>58.2</c:v>
                </c:pt>
                <c:pt idx="3207">
                  <c:v>58.2</c:v>
                </c:pt>
                <c:pt idx="3208">
                  <c:v>58.2</c:v>
                </c:pt>
                <c:pt idx="3209">
                  <c:v>58.1</c:v>
                </c:pt>
                <c:pt idx="3210">
                  <c:v>58.1</c:v>
                </c:pt>
                <c:pt idx="3211">
                  <c:v>58.1</c:v>
                </c:pt>
                <c:pt idx="3212">
                  <c:v>58.1</c:v>
                </c:pt>
                <c:pt idx="3213">
                  <c:v>58.1</c:v>
                </c:pt>
                <c:pt idx="3214">
                  <c:v>58.1</c:v>
                </c:pt>
                <c:pt idx="3215">
                  <c:v>58.1</c:v>
                </c:pt>
                <c:pt idx="3216">
                  <c:v>58.1</c:v>
                </c:pt>
                <c:pt idx="3217">
                  <c:v>58</c:v>
                </c:pt>
                <c:pt idx="3218">
                  <c:v>58</c:v>
                </c:pt>
                <c:pt idx="3219">
                  <c:v>58</c:v>
                </c:pt>
                <c:pt idx="3220">
                  <c:v>58</c:v>
                </c:pt>
                <c:pt idx="3221">
                  <c:v>58</c:v>
                </c:pt>
                <c:pt idx="3222">
                  <c:v>58</c:v>
                </c:pt>
                <c:pt idx="3223">
                  <c:v>57.9</c:v>
                </c:pt>
                <c:pt idx="3224">
                  <c:v>57.9</c:v>
                </c:pt>
                <c:pt idx="3225">
                  <c:v>57.9</c:v>
                </c:pt>
                <c:pt idx="3226">
                  <c:v>57.9</c:v>
                </c:pt>
                <c:pt idx="3227">
                  <c:v>57.9</c:v>
                </c:pt>
                <c:pt idx="3228">
                  <c:v>57.9</c:v>
                </c:pt>
                <c:pt idx="3229">
                  <c:v>57.9</c:v>
                </c:pt>
                <c:pt idx="3230">
                  <c:v>57.8</c:v>
                </c:pt>
                <c:pt idx="3231">
                  <c:v>57.8</c:v>
                </c:pt>
                <c:pt idx="3232">
                  <c:v>57.8</c:v>
                </c:pt>
                <c:pt idx="3233">
                  <c:v>57.8</c:v>
                </c:pt>
                <c:pt idx="3234">
                  <c:v>57.8</c:v>
                </c:pt>
                <c:pt idx="3235">
                  <c:v>57.8</c:v>
                </c:pt>
                <c:pt idx="3236">
                  <c:v>57.8</c:v>
                </c:pt>
                <c:pt idx="3237">
                  <c:v>57.8</c:v>
                </c:pt>
                <c:pt idx="3238">
                  <c:v>57.8</c:v>
                </c:pt>
                <c:pt idx="3239">
                  <c:v>57.8</c:v>
                </c:pt>
                <c:pt idx="3240">
                  <c:v>57.7</c:v>
                </c:pt>
                <c:pt idx="3241">
                  <c:v>57.7</c:v>
                </c:pt>
                <c:pt idx="3242">
                  <c:v>57.7</c:v>
                </c:pt>
                <c:pt idx="3243">
                  <c:v>57.7</c:v>
                </c:pt>
                <c:pt idx="3244">
                  <c:v>57.7</c:v>
                </c:pt>
                <c:pt idx="3245">
                  <c:v>57.7</c:v>
                </c:pt>
                <c:pt idx="3246">
                  <c:v>57.7</c:v>
                </c:pt>
                <c:pt idx="3247">
                  <c:v>57.6</c:v>
                </c:pt>
                <c:pt idx="3248">
                  <c:v>57.6</c:v>
                </c:pt>
                <c:pt idx="3249">
                  <c:v>57.6</c:v>
                </c:pt>
                <c:pt idx="3250">
                  <c:v>57.6</c:v>
                </c:pt>
                <c:pt idx="3251">
                  <c:v>57.6</c:v>
                </c:pt>
                <c:pt idx="3252">
                  <c:v>57.6</c:v>
                </c:pt>
                <c:pt idx="3253">
                  <c:v>57.6</c:v>
                </c:pt>
                <c:pt idx="3254">
                  <c:v>57.6</c:v>
                </c:pt>
                <c:pt idx="3255">
                  <c:v>57.5</c:v>
                </c:pt>
                <c:pt idx="3256">
                  <c:v>57.5</c:v>
                </c:pt>
                <c:pt idx="3257">
                  <c:v>57.5</c:v>
                </c:pt>
                <c:pt idx="3258">
                  <c:v>57.5</c:v>
                </c:pt>
                <c:pt idx="3259">
                  <c:v>57.5</c:v>
                </c:pt>
                <c:pt idx="3260">
                  <c:v>57.5</c:v>
                </c:pt>
                <c:pt idx="3261">
                  <c:v>57.5</c:v>
                </c:pt>
                <c:pt idx="3262">
                  <c:v>57.5</c:v>
                </c:pt>
                <c:pt idx="3263">
                  <c:v>57.5</c:v>
                </c:pt>
                <c:pt idx="3264">
                  <c:v>57.5</c:v>
                </c:pt>
                <c:pt idx="3265">
                  <c:v>57.5</c:v>
                </c:pt>
                <c:pt idx="3266">
                  <c:v>57.5</c:v>
                </c:pt>
                <c:pt idx="3267">
                  <c:v>57.5</c:v>
                </c:pt>
                <c:pt idx="3268">
                  <c:v>57.4</c:v>
                </c:pt>
                <c:pt idx="3269">
                  <c:v>57.4</c:v>
                </c:pt>
                <c:pt idx="3270">
                  <c:v>57.4</c:v>
                </c:pt>
                <c:pt idx="3271">
                  <c:v>57.4</c:v>
                </c:pt>
                <c:pt idx="3272">
                  <c:v>57.4</c:v>
                </c:pt>
                <c:pt idx="3273">
                  <c:v>57.4</c:v>
                </c:pt>
                <c:pt idx="3274">
                  <c:v>57.4</c:v>
                </c:pt>
                <c:pt idx="3275">
                  <c:v>57.4</c:v>
                </c:pt>
                <c:pt idx="3276">
                  <c:v>57.4</c:v>
                </c:pt>
                <c:pt idx="3277">
                  <c:v>57.3</c:v>
                </c:pt>
                <c:pt idx="3278">
                  <c:v>57.3</c:v>
                </c:pt>
                <c:pt idx="3279">
                  <c:v>57.3</c:v>
                </c:pt>
                <c:pt idx="3280">
                  <c:v>57.3</c:v>
                </c:pt>
                <c:pt idx="3281">
                  <c:v>57.3</c:v>
                </c:pt>
                <c:pt idx="3282">
                  <c:v>57.3</c:v>
                </c:pt>
                <c:pt idx="3283">
                  <c:v>57.3</c:v>
                </c:pt>
                <c:pt idx="3284">
                  <c:v>57.3</c:v>
                </c:pt>
                <c:pt idx="3285">
                  <c:v>57.3</c:v>
                </c:pt>
                <c:pt idx="3286">
                  <c:v>57.2</c:v>
                </c:pt>
                <c:pt idx="3287">
                  <c:v>57.2</c:v>
                </c:pt>
                <c:pt idx="3288">
                  <c:v>57.2</c:v>
                </c:pt>
                <c:pt idx="3289">
                  <c:v>57.2</c:v>
                </c:pt>
                <c:pt idx="3290">
                  <c:v>57.2</c:v>
                </c:pt>
                <c:pt idx="3291">
                  <c:v>57.2</c:v>
                </c:pt>
                <c:pt idx="3292">
                  <c:v>57.1</c:v>
                </c:pt>
                <c:pt idx="3293">
                  <c:v>57.1</c:v>
                </c:pt>
                <c:pt idx="3294">
                  <c:v>57.1</c:v>
                </c:pt>
                <c:pt idx="3295">
                  <c:v>57.1</c:v>
                </c:pt>
                <c:pt idx="3296">
                  <c:v>57.1</c:v>
                </c:pt>
                <c:pt idx="3297">
                  <c:v>57.1</c:v>
                </c:pt>
                <c:pt idx="3298">
                  <c:v>57.1</c:v>
                </c:pt>
                <c:pt idx="3299">
                  <c:v>57</c:v>
                </c:pt>
                <c:pt idx="3300">
                  <c:v>57</c:v>
                </c:pt>
                <c:pt idx="3301">
                  <c:v>57</c:v>
                </c:pt>
                <c:pt idx="3302">
                  <c:v>57</c:v>
                </c:pt>
                <c:pt idx="3303">
                  <c:v>57</c:v>
                </c:pt>
                <c:pt idx="3304">
                  <c:v>57</c:v>
                </c:pt>
                <c:pt idx="3305">
                  <c:v>57</c:v>
                </c:pt>
                <c:pt idx="3306">
                  <c:v>57</c:v>
                </c:pt>
                <c:pt idx="3307">
                  <c:v>57</c:v>
                </c:pt>
                <c:pt idx="3308">
                  <c:v>57</c:v>
                </c:pt>
                <c:pt idx="3309">
                  <c:v>56.9</c:v>
                </c:pt>
                <c:pt idx="3310">
                  <c:v>56.9</c:v>
                </c:pt>
                <c:pt idx="3311">
                  <c:v>56.9</c:v>
                </c:pt>
                <c:pt idx="3312">
                  <c:v>56.9</c:v>
                </c:pt>
                <c:pt idx="3313">
                  <c:v>56.9</c:v>
                </c:pt>
                <c:pt idx="3314">
                  <c:v>56.8</c:v>
                </c:pt>
                <c:pt idx="3315">
                  <c:v>56.8</c:v>
                </c:pt>
                <c:pt idx="3316">
                  <c:v>56.8</c:v>
                </c:pt>
                <c:pt idx="3317">
                  <c:v>56.8</c:v>
                </c:pt>
                <c:pt idx="3318">
                  <c:v>56.8</c:v>
                </c:pt>
                <c:pt idx="3319">
                  <c:v>56.8</c:v>
                </c:pt>
                <c:pt idx="3320">
                  <c:v>56.8</c:v>
                </c:pt>
                <c:pt idx="3321">
                  <c:v>56.8</c:v>
                </c:pt>
                <c:pt idx="3322">
                  <c:v>56.8</c:v>
                </c:pt>
                <c:pt idx="3323">
                  <c:v>56.8</c:v>
                </c:pt>
                <c:pt idx="3324">
                  <c:v>56.7</c:v>
                </c:pt>
                <c:pt idx="3325">
                  <c:v>56.7</c:v>
                </c:pt>
                <c:pt idx="3326">
                  <c:v>56.7</c:v>
                </c:pt>
                <c:pt idx="3327">
                  <c:v>56.7</c:v>
                </c:pt>
                <c:pt idx="3328">
                  <c:v>56.7</c:v>
                </c:pt>
                <c:pt idx="3329">
                  <c:v>56.7</c:v>
                </c:pt>
                <c:pt idx="3330">
                  <c:v>56.7</c:v>
                </c:pt>
                <c:pt idx="3331">
                  <c:v>56.7</c:v>
                </c:pt>
                <c:pt idx="3332">
                  <c:v>56.6</c:v>
                </c:pt>
                <c:pt idx="3333">
                  <c:v>56.6</c:v>
                </c:pt>
                <c:pt idx="3334">
                  <c:v>56.6</c:v>
                </c:pt>
                <c:pt idx="3335">
                  <c:v>56.6</c:v>
                </c:pt>
                <c:pt idx="3336">
                  <c:v>56.6</c:v>
                </c:pt>
                <c:pt idx="3337">
                  <c:v>56.6</c:v>
                </c:pt>
                <c:pt idx="3338">
                  <c:v>56.6</c:v>
                </c:pt>
                <c:pt idx="3339">
                  <c:v>56.6</c:v>
                </c:pt>
                <c:pt idx="3340">
                  <c:v>56.5</c:v>
                </c:pt>
                <c:pt idx="3341">
                  <c:v>56.5</c:v>
                </c:pt>
                <c:pt idx="3342">
                  <c:v>56.4</c:v>
                </c:pt>
                <c:pt idx="3343">
                  <c:v>56.4</c:v>
                </c:pt>
                <c:pt idx="3344">
                  <c:v>56.4</c:v>
                </c:pt>
                <c:pt idx="3345">
                  <c:v>56.3</c:v>
                </c:pt>
                <c:pt idx="3346">
                  <c:v>56.3</c:v>
                </c:pt>
                <c:pt idx="3347">
                  <c:v>56.3</c:v>
                </c:pt>
                <c:pt idx="3348">
                  <c:v>56.3</c:v>
                </c:pt>
                <c:pt idx="3349">
                  <c:v>56.3</c:v>
                </c:pt>
                <c:pt idx="3350">
                  <c:v>56.3</c:v>
                </c:pt>
                <c:pt idx="3351">
                  <c:v>56.3</c:v>
                </c:pt>
                <c:pt idx="3352">
                  <c:v>56.3</c:v>
                </c:pt>
                <c:pt idx="3353">
                  <c:v>56.3</c:v>
                </c:pt>
                <c:pt idx="3354">
                  <c:v>56.3</c:v>
                </c:pt>
                <c:pt idx="3355">
                  <c:v>56.3</c:v>
                </c:pt>
                <c:pt idx="3356">
                  <c:v>56.3</c:v>
                </c:pt>
                <c:pt idx="3357">
                  <c:v>56.2</c:v>
                </c:pt>
                <c:pt idx="3358">
                  <c:v>56.2</c:v>
                </c:pt>
                <c:pt idx="3359">
                  <c:v>56.2</c:v>
                </c:pt>
                <c:pt idx="3360">
                  <c:v>56.2</c:v>
                </c:pt>
                <c:pt idx="3361">
                  <c:v>56.2</c:v>
                </c:pt>
                <c:pt idx="3362">
                  <c:v>56.2</c:v>
                </c:pt>
                <c:pt idx="3363">
                  <c:v>56.2</c:v>
                </c:pt>
                <c:pt idx="3364">
                  <c:v>56.2</c:v>
                </c:pt>
                <c:pt idx="3365">
                  <c:v>56.1</c:v>
                </c:pt>
                <c:pt idx="3366">
                  <c:v>56.1</c:v>
                </c:pt>
                <c:pt idx="3367">
                  <c:v>56.1</c:v>
                </c:pt>
                <c:pt idx="3368">
                  <c:v>56.1</c:v>
                </c:pt>
                <c:pt idx="3369">
                  <c:v>56.1</c:v>
                </c:pt>
                <c:pt idx="3370">
                  <c:v>56.1</c:v>
                </c:pt>
                <c:pt idx="3371">
                  <c:v>56.1</c:v>
                </c:pt>
                <c:pt idx="3372">
                  <c:v>56.1</c:v>
                </c:pt>
                <c:pt idx="3373">
                  <c:v>56.1</c:v>
                </c:pt>
                <c:pt idx="3374">
                  <c:v>56.1</c:v>
                </c:pt>
                <c:pt idx="3375">
                  <c:v>56</c:v>
                </c:pt>
                <c:pt idx="3376">
                  <c:v>56</c:v>
                </c:pt>
                <c:pt idx="3377">
                  <c:v>56</c:v>
                </c:pt>
                <c:pt idx="3378">
                  <c:v>56</c:v>
                </c:pt>
                <c:pt idx="3379">
                  <c:v>56</c:v>
                </c:pt>
                <c:pt idx="3380">
                  <c:v>56</c:v>
                </c:pt>
                <c:pt idx="3381">
                  <c:v>55.9</c:v>
                </c:pt>
                <c:pt idx="3382">
                  <c:v>55.9</c:v>
                </c:pt>
                <c:pt idx="3383">
                  <c:v>55.9</c:v>
                </c:pt>
                <c:pt idx="3384">
                  <c:v>55.9</c:v>
                </c:pt>
                <c:pt idx="3385">
                  <c:v>55.9</c:v>
                </c:pt>
                <c:pt idx="3386">
                  <c:v>55.9</c:v>
                </c:pt>
                <c:pt idx="3387">
                  <c:v>55.9</c:v>
                </c:pt>
                <c:pt idx="3388">
                  <c:v>55.8</c:v>
                </c:pt>
                <c:pt idx="3389">
                  <c:v>55.8</c:v>
                </c:pt>
                <c:pt idx="3390">
                  <c:v>55.8</c:v>
                </c:pt>
                <c:pt idx="3391">
                  <c:v>55.8</c:v>
                </c:pt>
                <c:pt idx="3392">
                  <c:v>55.8</c:v>
                </c:pt>
                <c:pt idx="3393">
                  <c:v>55.8</c:v>
                </c:pt>
                <c:pt idx="3394">
                  <c:v>55.8</c:v>
                </c:pt>
                <c:pt idx="3395">
                  <c:v>55.8</c:v>
                </c:pt>
                <c:pt idx="3396">
                  <c:v>55.8</c:v>
                </c:pt>
                <c:pt idx="3397">
                  <c:v>55.7</c:v>
                </c:pt>
                <c:pt idx="3398">
                  <c:v>55.7</c:v>
                </c:pt>
                <c:pt idx="3399">
                  <c:v>55.7</c:v>
                </c:pt>
                <c:pt idx="3400">
                  <c:v>55.7</c:v>
                </c:pt>
                <c:pt idx="3401">
                  <c:v>55.7</c:v>
                </c:pt>
                <c:pt idx="3402">
                  <c:v>55.6</c:v>
                </c:pt>
                <c:pt idx="3403">
                  <c:v>55.6</c:v>
                </c:pt>
                <c:pt idx="3404">
                  <c:v>55.6</c:v>
                </c:pt>
                <c:pt idx="3405">
                  <c:v>55.6</c:v>
                </c:pt>
                <c:pt idx="3406">
                  <c:v>55.6</c:v>
                </c:pt>
                <c:pt idx="3407">
                  <c:v>55.6</c:v>
                </c:pt>
                <c:pt idx="3408">
                  <c:v>55.6</c:v>
                </c:pt>
                <c:pt idx="3409">
                  <c:v>55.5</c:v>
                </c:pt>
                <c:pt idx="3410">
                  <c:v>55.5</c:v>
                </c:pt>
                <c:pt idx="3411">
                  <c:v>55.5</c:v>
                </c:pt>
                <c:pt idx="3412">
                  <c:v>55.5</c:v>
                </c:pt>
                <c:pt idx="3413">
                  <c:v>55.5</c:v>
                </c:pt>
                <c:pt idx="3414">
                  <c:v>55.5</c:v>
                </c:pt>
                <c:pt idx="3415">
                  <c:v>55.5</c:v>
                </c:pt>
                <c:pt idx="3416">
                  <c:v>55.4</c:v>
                </c:pt>
                <c:pt idx="3417">
                  <c:v>55.4</c:v>
                </c:pt>
                <c:pt idx="3418">
                  <c:v>55.3</c:v>
                </c:pt>
                <c:pt idx="3419">
                  <c:v>55.3</c:v>
                </c:pt>
                <c:pt idx="3420">
                  <c:v>55.3</c:v>
                </c:pt>
                <c:pt idx="3421">
                  <c:v>55.3</c:v>
                </c:pt>
                <c:pt idx="3422">
                  <c:v>55.3</c:v>
                </c:pt>
                <c:pt idx="3423">
                  <c:v>55.3</c:v>
                </c:pt>
                <c:pt idx="3424">
                  <c:v>55.3</c:v>
                </c:pt>
                <c:pt idx="3425">
                  <c:v>55.3</c:v>
                </c:pt>
                <c:pt idx="3426">
                  <c:v>55.2</c:v>
                </c:pt>
                <c:pt idx="3427">
                  <c:v>55.2</c:v>
                </c:pt>
                <c:pt idx="3428">
                  <c:v>55.2</c:v>
                </c:pt>
                <c:pt idx="3429">
                  <c:v>55.2</c:v>
                </c:pt>
                <c:pt idx="3430">
                  <c:v>55.2</c:v>
                </c:pt>
                <c:pt idx="3431">
                  <c:v>55.2</c:v>
                </c:pt>
                <c:pt idx="3432">
                  <c:v>55.2</c:v>
                </c:pt>
                <c:pt idx="3433">
                  <c:v>55.2</c:v>
                </c:pt>
                <c:pt idx="3434">
                  <c:v>55.2</c:v>
                </c:pt>
                <c:pt idx="3435">
                  <c:v>55.1</c:v>
                </c:pt>
                <c:pt idx="3436">
                  <c:v>55.1</c:v>
                </c:pt>
                <c:pt idx="3437">
                  <c:v>55.1</c:v>
                </c:pt>
                <c:pt idx="3438">
                  <c:v>55.1</c:v>
                </c:pt>
                <c:pt idx="3439">
                  <c:v>55.1</c:v>
                </c:pt>
                <c:pt idx="3440">
                  <c:v>55.1</c:v>
                </c:pt>
                <c:pt idx="3441">
                  <c:v>55.1</c:v>
                </c:pt>
                <c:pt idx="3442">
                  <c:v>55</c:v>
                </c:pt>
                <c:pt idx="3443">
                  <c:v>55</c:v>
                </c:pt>
                <c:pt idx="3444">
                  <c:v>55</c:v>
                </c:pt>
                <c:pt idx="3445">
                  <c:v>55</c:v>
                </c:pt>
                <c:pt idx="3446">
                  <c:v>55</c:v>
                </c:pt>
                <c:pt idx="3447">
                  <c:v>55</c:v>
                </c:pt>
                <c:pt idx="3448">
                  <c:v>55</c:v>
                </c:pt>
                <c:pt idx="3449">
                  <c:v>55</c:v>
                </c:pt>
                <c:pt idx="3450">
                  <c:v>55</c:v>
                </c:pt>
                <c:pt idx="3451">
                  <c:v>55</c:v>
                </c:pt>
                <c:pt idx="3452">
                  <c:v>55</c:v>
                </c:pt>
                <c:pt idx="3453">
                  <c:v>55</c:v>
                </c:pt>
                <c:pt idx="3454">
                  <c:v>55</c:v>
                </c:pt>
                <c:pt idx="3455">
                  <c:v>55</c:v>
                </c:pt>
                <c:pt idx="3456">
                  <c:v>54.9</c:v>
                </c:pt>
                <c:pt idx="3457">
                  <c:v>54.9</c:v>
                </c:pt>
                <c:pt idx="3458">
                  <c:v>54.9</c:v>
                </c:pt>
                <c:pt idx="3459">
                  <c:v>54.9</c:v>
                </c:pt>
                <c:pt idx="3460">
                  <c:v>54.9</c:v>
                </c:pt>
                <c:pt idx="3461">
                  <c:v>54.8</c:v>
                </c:pt>
                <c:pt idx="3462">
                  <c:v>54.8</c:v>
                </c:pt>
                <c:pt idx="3463">
                  <c:v>54.8</c:v>
                </c:pt>
                <c:pt idx="3464">
                  <c:v>54.8</c:v>
                </c:pt>
                <c:pt idx="3465">
                  <c:v>54.8</c:v>
                </c:pt>
                <c:pt idx="3466">
                  <c:v>54.8</c:v>
                </c:pt>
                <c:pt idx="3467">
                  <c:v>54.7</c:v>
                </c:pt>
                <c:pt idx="3468">
                  <c:v>54.7</c:v>
                </c:pt>
                <c:pt idx="3469">
                  <c:v>54.7</c:v>
                </c:pt>
                <c:pt idx="3470">
                  <c:v>54.7</c:v>
                </c:pt>
                <c:pt idx="3471">
                  <c:v>54.7</c:v>
                </c:pt>
                <c:pt idx="3472">
                  <c:v>54.7</c:v>
                </c:pt>
                <c:pt idx="3473">
                  <c:v>54.7</c:v>
                </c:pt>
                <c:pt idx="3474">
                  <c:v>54.7</c:v>
                </c:pt>
                <c:pt idx="3475">
                  <c:v>54.7</c:v>
                </c:pt>
                <c:pt idx="3476">
                  <c:v>54.7</c:v>
                </c:pt>
                <c:pt idx="3477">
                  <c:v>54.7</c:v>
                </c:pt>
                <c:pt idx="3478">
                  <c:v>54.6</c:v>
                </c:pt>
                <c:pt idx="3479">
                  <c:v>54.6</c:v>
                </c:pt>
                <c:pt idx="3480">
                  <c:v>54.6</c:v>
                </c:pt>
                <c:pt idx="3481">
                  <c:v>54.6</c:v>
                </c:pt>
                <c:pt idx="3482">
                  <c:v>54.6</c:v>
                </c:pt>
                <c:pt idx="3483">
                  <c:v>54.5</c:v>
                </c:pt>
                <c:pt idx="3484">
                  <c:v>54.5</c:v>
                </c:pt>
                <c:pt idx="3485">
                  <c:v>54.5</c:v>
                </c:pt>
                <c:pt idx="3486">
                  <c:v>54.5</c:v>
                </c:pt>
                <c:pt idx="3487">
                  <c:v>54.5</c:v>
                </c:pt>
                <c:pt idx="3488">
                  <c:v>54.5</c:v>
                </c:pt>
                <c:pt idx="3489">
                  <c:v>54.5</c:v>
                </c:pt>
                <c:pt idx="3490">
                  <c:v>54.5</c:v>
                </c:pt>
                <c:pt idx="3491">
                  <c:v>54.5</c:v>
                </c:pt>
                <c:pt idx="3492">
                  <c:v>54.5</c:v>
                </c:pt>
                <c:pt idx="3493">
                  <c:v>54.5</c:v>
                </c:pt>
                <c:pt idx="3494">
                  <c:v>54.5</c:v>
                </c:pt>
                <c:pt idx="3495">
                  <c:v>54.5</c:v>
                </c:pt>
                <c:pt idx="3496">
                  <c:v>54.4</c:v>
                </c:pt>
                <c:pt idx="3497">
                  <c:v>54.4</c:v>
                </c:pt>
                <c:pt idx="3498">
                  <c:v>54.4</c:v>
                </c:pt>
                <c:pt idx="3499">
                  <c:v>54.4</c:v>
                </c:pt>
                <c:pt idx="3500">
                  <c:v>54.4</c:v>
                </c:pt>
                <c:pt idx="3501">
                  <c:v>54.4</c:v>
                </c:pt>
                <c:pt idx="3502">
                  <c:v>54.4</c:v>
                </c:pt>
                <c:pt idx="3503">
                  <c:v>54.4</c:v>
                </c:pt>
                <c:pt idx="3504">
                  <c:v>54.4</c:v>
                </c:pt>
                <c:pt idx="3505">
                  <c:v>54.3</c:v>
                </c:pt>
                <c:pt idx="3506">
                  <c:v>54.3</c:v>
                </c:pt>
                <c:pt idx="3507">
                  <c:v>54.3</c:v>
                </c:pt>
                <c:pt idx="3508">
                  <c:v>54.3</c:v>
                </c:pt>
                <c:pt idx="3509">
                  <c:v>54.3</c:v>
                </c:pt>
                <c:pt idx="3510">
                  <c:v>54.3</c:v>
                </c:pt>
                <c:pt idx="3511">
                  <c:v>54.3</c:v>
                </c:pt>
                <c:pt idx="3512">
                  <c:v>54.3</c:v>
                </c:pt>
                <c:pt idx="3513">
                  <c:v>54.3</c:v>
                </c:pt>
                <c:pt idx="3514">
                  <c:v>54.3</c:v>
                </c:pt>
                <c:pt idx="3515">
                  <c:v>54.3</c:v>
                </c:pt>
                <c:pt idx="3516">
                  <c:v>54.3</c:v>
                </c:pt>
                <c:pt idx="3517">
                  <c:v>54.3</c:v>
                </c:pt>
                <c:pt idx="3518">
                  <c:v>54.2</c:v>
                </c:pt>
                <c:pt idx="3519">
                  <c:v>54.2</c:v>
                </c:pt>
                <c:pt idx="3520">
                  <c:v>54.2</c:v>
                </c:pt>
                <c:pt idx="3521">
                  <c:v>54.2</c:v>
                </c:pt>
                <c:pt idx="3522">
                  <c:v>54.2</c:v>
                </c:pt>
                <c:pt idx="3523">
                  <c:v>54.2</c:v>
                </c:pt>
                <c:pt idx="3524">
                  <c:v>54.2</c:v>
                </c:pt>
                <c:pt idx="3525">
                  <c:v>54.2</c:v>
                </c:pt>
                <c:pt idx="3526">
                  <c:v>54.2</c:v>
                </c:pt>
                <c:pt idx="3527">
                  <c:v>54.2</c:v>
                </c:pt>
                <c:pt idx="3528">
                  <c:v>54.2</c:v>
                </c:pt>
                <c:pt idx="3529">
                  <c:v>54.1</c:v>
                </c:pt>
                <c:pt idx="3530">
                  <c:v>54.1</c:v>
                </c:pt>
                <c:pt idx="3531">
                  <c:v>54.1</c:v>
                </c:pt>
                <c:pt idx="3532">
                  <c:v>54.1</c:v>
                </c:pt>
                <c:pt idx="3533">
                  <c:v>54.1</c:v>
                </c:pt>
                <c:pt idx="3534">
                  <c:v>54.1</c:v>
                </c:pt>
                <c:pt idx="3535">
                  <c:v>54.1</c:v>
                </c:pt>
                <c:pt idx="3536">
                  <c:v>54.1</c:v>
                </c:pt>
                <c:pt idx="3537">
                  <c:v>54.1</c:v>
                </c:pt>
                <c:pt idx="3538">
                  <c:v>54.1</c:v>
                </c:pt>
                <c:pt idx="3539">
                  <c:v>54</c:v>
                </c:pt>
                <c:pt idx="3540">
                  <c:v>54</c:v>
                </c:pt>
                <c:pt idx="3541">
                  <c:v>54</c:v>
                </c:pt>
                <c:pt idx="3542">
                  <c:v>54</c:v>
                </c:pt>
                <c:pt idx="3543">
                  <c:v>54</c:v>
                </c:pt>
                <c:pt idx="3544">
                  <c:v>54</c:v>
                </c:pt>
                <c:pt idx="3545">
                  <c:v>54</c:v>
                </c:pt>
                <c:pt idx="3546">
                  <c:v>54</c:v>
                </c:pt>
                <c:pt idx="3547">
                  <c:v>54</c:v>
                </c:pt>
                <c:pt idx="3548">
                  <c:v>54</c:v>
                </c:pt>
                <c:pt idx="3549">
                  <c:v>53.9</c:v>
                </c:pt>
                <c:pt idx="3550">
                  <c:v>53.9</c:v>
                </c:pt>
                <c:pt idx="3551">
                  <c:v>53.9</c:v>
                </c:pt>
                <c:pt idx="3552">
                  <c:v>53.8</c:v>
                </c:pt>
                <c:pt idx="3553">
                  <c:v>53.8</c:v>
                </c:pt>
                <c:pt idx="3554">
                  <c:v>53.8</c:v>
                </c:pt>
                <c:pt idx="3555">
                  <c:v>53.8</c:v>
                </c:pt>
                <c:pt idx="3556">
                  <c:v>53.8</c:v>
                </c:pt>
                <c:pt idx="3557">
                  <c:v>53.8</c:v>
                </c:pt>
                <c:pt idx="3558">
                  <c:v>53.7</c:v>
                </c:pt>
                <c:pt idx="3559">
                  <c:v>53.7</c:v>
                </c:pt>
                <c:pt idx="3560">
                  <c:v>53.7</c:v>
                </c:pt>
                <c:pt idx="3561">
                  <c:v>53.7</c:v>
                </c:pt>
                <c:pt idx="3562">
                  <c:v>53.7</c:v>
                </c:pt>
                <c:pt idx="3563">
                  <c:v>53.7</c:v>
                </c:pt>
                <c:pt idx="3564">
                  <c:v>53.7</c:v>
                </c:pt>
                <c:pt idx="3565">
                  <c:v>53.7</c:v>
                </c:pt>
                <c:pt idx="3566">
                  <c:v>53.7</c:v>
                </c:pt>
                <c:pt idx="3567">
                  <c:v>53.7</c:v>
                </c:pt>
                <c:pt idx="3568">
                  <c:v>53.7</c:v>
                </c:pt>
                <c:pt idx="3569">
                  <c:v>53.7</c:v>
                </c:pt>
                <c:pt idx="3570">
                  <c:v>53.7</c:v>
                </c:pt>
                <c:pt idx="3571">
                  <c:v>53.7</c:v>
                </c:pt>
                <c:pt idx="3572">
                  <c:v>53.7</c:v>
                </c:pt>
                <c:pt idx="3573">
                  <c:v>53.6</c:v>
                </c:pt>
                <c:pt idx="3574">
                  <c:v>53.6</c:v>
                </c:pt>
                <c:pt idx="3575">
                  <c:v>53.6</c:v>
                </c:pt>
                <c:pt idx="3576">
                  <c:v>53.6</c:v>
                </c:pt>
                <c:pt idx="3577">
                  <c:v>53.6</c:v>
                </c:pt>
                <c:pt idx="3578">
                  <c:v>53.6</c:v>
                </c:pt>
                <c:pt idx="3579">
                  <c:v>53.6</c:v>
                </c:pt>
                <c:pt idx="3580">
                  <c:v>53.5</c:v>
                </c:pt>
                <c:pt idx="3581">
                  <c:v>53.5</c:v>
                </c:pt>
                <c:pt idx="3582">
                  <c:v>53.5</c:v>
                </c:pt>
                <c:pt idx="3583">
                  <c:v>53.5</c:v>
                </c:pt>
                <c:pt idx="3584">
                  <c:v>53.5</c:v>
                </c:pt>
                <c:pt idx="3585">
                  <c:v>53.4</c:v>
                </c:pt>
                <c:pt idx="3586">
                  <c:v>53.4</c:v>
                </c:pt>
                <c:pt idx="3587">
                  <c:v>53.4</c:v>
                </c:pt>
                <c:pt idx="3588">
                  <c:v>53.4</c:v>
                </c:pt>
                <c:pt idx="3589">
                  <c:v>53.4</c:v>
                </c:pt>
                <c:pt idx="3590">
                  <c:v>53.4</c:v>
                </c:pt>
                <c:pt idx="3591">
                  <c:v>53.4</c:v>
                </c:pt>
                <c:pt idx="3592">
                  <c:v>53.4</c:v>
                </c:pt>
                <c:pt idx="3593">
                  <c:v>53.4</c:v>
                </c:pt>
                <c:pt idx="3594">
                  <c:v>53.4</c:v>
                </c:pt>
                <c:pt idx="3595">
                  <c:v>53.3</c:v>
                </c:pt>
                <c:pt idx="3596">
                  <c:v>53.3</c:v>
                </c:pt>
                <c:pt idx="3597">
                  <c:v>53.3</c:v>
                </c:pt>
                <c:pt idx="3598">
                  <c:v>53.3</c:v>
                </c:pt>
                <c:pt idx="3599">
                  <c:v>53.3</c:v>
                </c:pt>
                <c:pt idx="3600">
                  <c:v>53.3</c:v>
                </c:pt>
                <c:pt idx="3601">
                  <c:v>53.3</c:v>
                </c:pt>
                <c:pt idx="3602">
                  <c:v>53.3</c:v>
                </c:pt>
                <c:pt idx="3603">
                  <c:v>53.3</c:v>
                </c:pt>
                <c:pt idx="3604">
                  <c:v>53.2</c:v>
                </c:pt>
                <c:pt idx="3605">
                  <c:v>53.2</c:v>
                </c:pt>
                <c:pt idx="3606">
                  <c:v>53.2</c:v>
                </c:pt>
                <c:pt idx="3607">
                  <c:v>53.2</c:v>
                </c:pt>
                <c:pt idx="3608">
                  <c:v>53.2</c:v>
                </c:pt>
                <c:pt idx="3609">
                  <c:v>53.2</c:v>
                </c:pt>
                <c:pt idx="3610">
                  <c:v>53.2</c:v>
                </c:pt>
                <c:pt idx="3611">
                  <c:v>53.2</c:v>
                </c:pt>
                <c:pt idx="3612">
                  <c:v>53.1</c:v>
                </c:pt>
                <c:pt idx="3613">
                  <c:v>53.1</c:v>
                </c:pt>
                <c:pt idx="3614">
                  <c:v>53.1</c:v>
                </c:pt>
                <c:pt idx="3615">
                  <c:v>53.1</c:v>
                </c:pt>
                <c:pt idx="3616">
                  <c:v>53.1</c:v>
                </c:pt>
                <c:pt idx="3617">
                  <c:v>53.1</c:v>
                </c:pt>
                <c:pt idx="3618">
                  <c:v>53.1</c:v>
                </c:pt>
                <c:pt idx="3619">
                  <c:v>53</c:v>
                </c:pt>
                <c:pt idx="3620">
                  <c:v>53</c:v>
                </c:pt>
                <c:pt idx="3621">
                  <c:v>53</c:v>
                </c:pt>
                <c:pt idx="3622">
                  <c:v>53</c:v>
                </c:pt>
                <c:pt idx="3623">
                  <c:v>53</c:v>
                </c:pt>
                <c:pt idx="3624">
                  <c:v>53</c:v>
                </c:pt>
                <c:pt idx="3625">
                  <c:v>53</c:v>
                </c:pt>
                <c:pt idx="3626">
                  <c:v>53</c:v>
                </c:pt>
                <c:pt idx="3627">
                  <c:v>53</c:v>
                </c:pt>
                <c:pt idx="3628">
                  <c:v>53</c:v>
                </c:pt>
                <c:pt idx="3629">
                  <c:v>52.9</c:v>
                </c:pt>
                <c:pt idx="3630">
                  <c:v>52.9</c:v>
                </c:pt>
                <c:pt idx="3631">
                  <c:v>52.9</c:v>
                </c:pt>
                <c:pt idx="3632">
                  <c:v>52.9</c:v>
                </c:pt>
                <c:pt idx="3633">
                  <c:v>52.9</c:v>
                </c:pt>
                <c:pt idx="3634">
                  <c:v>52.9</c:v>
                </c:pt>
                <c:pt idx="3635">
                  <c:v>52.9</c:v>
                </c:pt>
                <c:pt idx="3636">
                  <c:v>52.8</c:v>
                </c:pt>
                <c:pt idx="3637">
                  <c:v>52.8</c:v>
                </c:pt>
                <c:pt idx="3638">
                  <c:v>52.7</c:v>
                </c:pt>
                <c:pt idx="3639">
                  <c:v>52.7</c:v>
                </c:pt>
                <c:pt idx="3640">
                  <c:v>52.7</c:v>
                </c:pt>
                <c:pt idx="3641">
                  <c:v>52.7</c:v>
                </c:pt>
                <c:pt idx="3642">
                  <c:v>52.7</c:v>
                </c:pt>
                <c:pt idx="3643">
                  <c:v>52.7</c:v>
                </c:pt>
                <c:pt idx="3644">
                  <c:v>52.7</c:v>
                </c:pt>
                <c:pt idx="3645">
                  <c:v>52.7</c:v>
                </c:pt>
                <c:pt idx="3646">
                  <c:v>52.7</c:v>
                </c:pt>
                <c:pt idx="3647">
                  <c:v>52.7</c:v>
                </c:pt>
                <c:pt idx="3648">
                  <c:v>52.7</c:v>
                </c:pt>
                <c:pt idx="3649">
                  <c:v>52.7</c:v>
                </c:pt>
                <c:pt idx="3650">
                  <c:v>52.6</c:v>
                </c:pt>
                <c:pt idx="3651">
                  <c:v>52.6</c:v>
                </c:pt>
                <c:pt idx="3652">
                  <c:v>52.6</c:v>
                </c:pt>
                <c:pt idx="3653">
                  <c:v>52.6</c:v>
                </c:pt>
                <c:pt idx="3654">
                  <c:v>52.6</c:v>
                </c:pt>
                <c:pt idx="3655">
                  <c:v>52.6</c:v>
                </c:pt>
                <c:pt idx="3656">
                  <c:v>52.6</c:v>
                </c:pt>
                <c:pt idx="3657">
                  <c:v>52.6</c:v>
                </c:pt>
                <c:pt idx="3658">
                  <c:v>52.6</c:v>
                </c:pt>
                <c:pt idx="3659">
                  <c:v>52.6</c:v>
                </c:pt>
                <c:pt idx="3660">
                  <c:v>52.5</c:v>
                </c:pt>
                <c:pt idx="3661">
                  <c:v>52.5</c:v>
                </c:pt>
                <c:pt idx="3662">
                  <c:v>52.5</c:v>
                </c:pt>
                <c:pt idx="3663">
                  <c:v>52.5</c:v>
                </c:pt>
                <c:pt idx="3664">
                  <c:v>52.5</c:v>
                </c:pt>
                <c:pt idx="3665">
                  <c:v>52.5</c:v>
                </c:pt>
                <c:pt idx="3666">
                  <c:v>52.5</c:v>
                </c:pt>
                <c:pt idx="3667">
                  <c:v>52.5</c:v>
                </c:pt>
                <c:pt idx="3668">
                  <c:v>52.5</c:v>
                </c:pt>
                <c:pt idx="3669">
                  <c:v>52.5</c:v>
                </c:pt>
                <c:pt idx="3670">
                  <c:v>52.5</c:v>
                </c:pt>
                <c:pt idx="3671">
                  <c:v>52.5</c:v>
                </c:pt>
                <c:pt idx="3672">
                  <c:v>52.5</c:v>
                </c:pt>
                <c:pt idx="3673">
                  <c:v>52.5</c:v>
                </c:pt>
                <c:pt idx="3674">
                  <c:v>52.5</c:v>
                </c:pt>
                <c:pt idx="3675">
                  <c:v>52.5</c:v>
                </c:pt>
                <c:pt idx="3676">
                  <c:v>52.5</c:v>
                </c:pt>
                <c:pt idx="3677">
                  <c:v>52.5</c:v>
                </c:pt>
                <c:pt idx="3678">
                  <c:v>52.5</c:v>
                </c:pt>
                <c:pt idx="3679">
                  <c:v>52.5</c:v>
                </c:pt>
                <c:pt idx="3680">
                  <c:v>52.4</c:v>
                </c:pt>
                <c:pt idx="3681">
                  <c:v>52.4</c:v>
                </c:pt>
                <c:pt idx="3682">
                  <c:v>52.4</c:v>
                </c:pt>
                <c:pt idx="3683">
                  <c:v>52.4</c:v>
                </c:pt>
                <c:pt idx="3684">
                  <c:v>52.4</c:v>
                </c:pt>
                <c:pt idx="3685">
                  <c:v>52.3</c:v>
                </c:pt>
                <c:pt idx="3686">
                  <c:v>52.3</c:v>
                </c:pt>
                <c:pt idx="3687">
                  <c:v>52.3</c:v>
                </c:pt>
                <c:pt idx="3688">
                  <c:v>52.3</c:v>
                </c:pt>
                <c:pt idx="3689">
                  <c:v>52.3</c:v>
                </c:pt>
                <c:pt idx="3690">
                  <c:v>52.3</c:v>
                </c:pt>
                <c:pt idx="3691">
                  <c:v>52.3</c:v>
                </c:pt>
                <c:pt idx="3692">
                  <c:v>52.3</c:v>
                </c:pt>
                <c:pt idx="3693">
                  <c:v>52.3</c:v>
                </c:pt>
                <c:pt idx="3694">
                  <c:v>52.3</c:v>
                </c:pt>
                <c:pt idx="3695">
                  <c:v>52.2</c:v>
                </c:pt>
                <c:pt idx="3696">
                  <c:v>52.2</c:v>
                </c:pt>
                <c:pt idx="3697">
                  <c:v>52.2</c:v>
                </c:pt>
                <c:pt idx="3698">
                  <c:v>52.2</c:v>
                </c:pt>
                <c:pt idx="3699">
                  <c:v>52.2</c:v>
                </c:pt>
                <c:pt idx="3700">
                  <c:v>52.2</c:v>
                </c:pt>
                <c:pt idx="3701">
                  <c:v>52.2</c:v>
                </c:pt>
                <c:pt idx="3702">
                  <c:v>52.2</c:v>
                </c:pt>
                <c:pt idx="3703">
                  <c:v>52.2</c:v>
                </c:pt>
                <c:pt idx="3704">
                  <c:v>52.2</c:v>
                </c:pt>
                <c:pt idx="3705">
                  <c:v>52.2</c:v>
                </c:pt>
                <c:pt idx="3706">
                  <c:v>52.2</c:v>
                </c:pt>
                <c:pt idx="3707">
                  <c:v>52.1</c:v>
                </c:pt>
                <c:pt idx="3708">
                  <c:v>52.1</c:v>
                </c:pt>
                <c:pt idx="3709">
                  <c:v>52.1</c:v>
                </c:pt>
                <c:pt idx="3710">
                  <c:v>52.1</c:v>
                </c:pt>
                <c:pt idx="3711">
                  <c:v>52.1</c:v>
                </c:pt>
                <c:pt idx="3712">
                  <c:v>52.1</c:v>
                </c:pt>
                <c:pt idx="3713">
                  <c:v>52.1</c:v>
                </c:pt>
                <c:pt idx="3714">
                  <c:v>52.1</c:v>
                </c:pt>
                <c:pt idx="3715">
                  <c:v>52</c:v>
                </c:pt>
                <c:pt idx="3716">
                  <c:v>52</c:v>
                </c:pt>
                <c:pt idx="3717">
                  <c:v>52</c:v>
                </c:pt>
                <c:pt idx="3718">
                  <c:v>52</c:v>
                </c:pt>
                <c:pt idx="3719">
                  <c:v>52</c:v>
                </c:pt>
                <c:pt idx="3720">
                  <c:v>52</c:v>
                </c:pt>
                <c:pt idx="3721">
                  <c:v>52</c:v>
                </c:pt>
                <c:pt idx="3722">
                  <c:v>52</c:v>
                </c:pt>
                <c:pt idx="3723">
                  <c:v>52</c:v>
                </c:pt>
                <c:pt idx="3724">
                  <c:v>52</c:v>
                </c:pt>
                <c:pt idx="3725">
                  <c:v>52</c:v>
                </c:pt>
                <c:pt idx="3726">
                  <c:v>52</c:v>
                </c:pt>
                <c:pt idx="3727">
                  <c:v>52</c:v>
                </c:pt>
                <c:pt idx="3728">
                  <c:v>52</c:v>
                </c:pt>
                <c:pt idx="3729">
                  <c:v>51.9</c:v>
                </c:pt>
                <c:pt idx="3730">
                  <c:v>51.9</c:v>
                </c:pt>
                <c:pt idx="3731">
                  <c:v>51.9</c:v>
                </c:pt>
                <c:pt idx="3732">
                  <c:v>51.9</c:v>
                </c:pt>
                <c:pt idx="3733">
                  <c:v>51.9</c:v>
                </c:pt>
                <c:pt idx="3734">
                  <c:v>51.9</c:v>
                </c:pt>
                <c:pt idx="3735">
                  <c:v>51.9</c:v>
                </c:pt>
                <c:pt idx="3736">
                  <c:v>51.9</c:v>
                </c:pt>
                <c:pt idx="3737">
                  <c:v>51.9</c:v>
                </c:pt>
                <c:pt idx="3738">
                  <c:v>51.9</c:v>
                </c:pt>
                <c:pt idx="3739">
                  <c:v>51.9</c:v>
                </c:pt>
                <c:pt idx="3740">
                  <c:v>51.8</c:v>
                </c:pt>
                <c:pt idx="3741">
                  <c:v>51.8</c:v>
                </c:pt>
                <c:pt idx="3742">
                  <c:v>51.8</c:v>
                </c:pt>
                <c:pt idx="3743">
                  <c:v>51.8</c:v>
                </c:pt>
                <c:pt idx="3744">
                  <c:v>51.8</c:v>
                </c:pt>
                <c:pt idx="3745">
                  <c:v>51.8</c:v>
                </c:pt>
                <c:pt idx="3746">
                  <c:v>51.8</c:v>
                </c:pt>
                <c:pt idx="3747">
                  <c:v>51.8</c:v>
                </c:pt>
                <c:pt idx="3748">
                  <c:v>51.8</c:v>
                </c:pt>
                <c:pt idx="3749">
                  <c:v>51.8</c:v>
                </c:pt>
                <c:pt idx="3750">
                  <c:v>51.8</c:v>
                </c:pt>
                <c:pt idx="3751">
                  <c:v>51.8</c:v>
                </c:pt>
                <c:pt idx="3752">
                  <c:v>51.8</c:v>
                </c:pt>
                <c:pt idx="3753">
                  <c:v>51.8</c:v>
                </c:pt>
                <c:pt idx="3754">
                  <c:v>51.8</c:v>
                </c:pt>
                <c:pt idx="3755">
                  <c:v>51.8</c:v>
                </c:pt>
                <c:pt idx="3756">
                  <c:v>51.8</c:v>
                </c:pt>
                <c:pt idx="3757">
                  <c:v>51.8</c:v>
                </c:pt>
                <c:pt idx="3758">
                  <c:v>51.8</c:v>
                </c:pt>
                <c:pt idx="3759">
                  <c:v>51.7</c:v>
                </c:pt>
                <c:pt idx="3760">
                  <c:v>51.7</c:v>
                </c:pt>
                <c:pt idx="3761">
                  <c:v>51.7</c:v>
                </c:pt>
                <c:pt idx="3762">
                  <c:v>51.7</c:v>
                </c:pt>
                <c:pt idx="3763">
                  <c:v>51.7</c:v>
                </c:pt>
                <c:pt idx="3764">
                  <c:v>51.7</c:v>
                </c:pt>
                <c:pt idx="3765">
                  <c:v>51.7</c:v>
                </c:pt>
                <c:pt idx="3766">
                  <c:v>51.7</c:v>
                </c:pt>
                <c:pt idx="3767">
                  <c:v>51.7</c:v>
                </c:pt>
                <c:pt idx="3768">
                  <c:v>51.6</c:v>
                </c:pt>
                <c:pt idx="3769">
                  <c:v>51.6</c:v>
                </c:pt>
                <c:pt idx="3770">
                  <c:v>51.6</c:v>
                </c:pt>
                <c:pt idx="3771">
                  <c:v>51.6</c:v>
                </c:pt>
                <c:pt idx="3772">
                  <c:v>51.6</c:v>
                </c:pt>
                <c:pt idx="3773">
                  <c:v>51.6</c:v>
                </c:pt>
                <c:pt idx="3774">
                  <c:v>51.6</c:v>
                </c:pt>
                <c:pt idx="3775">
                  <c:v>51.6</c:v>
                </c:pt>
                <c:pt idx="3776">
                  <c:v>51.6</c:v>
                </c:pt>
                <c:pt idx="3777">
                  <c:v>51.6</c:v>
                </c:pt>
                <c:pt idx="3778">
                  <c:v>51.6</c:v>
                </c:pt>
                <c:pt idx="3779">
                  <c:v>51.6</c:v>
                </c:pt>
                <c:pt idx="3780">
                  <c:v>51.5</c:v>
                </c:pt>
                <c:pt idx="3781">
                  <c:v>51.5</c:v>
                </c:pt>
                <c:pt idx="3782">
                  <c:v>51.5</c:v>
                </c:pt>
                <c:pt idx="3783">
                  <c:v>51.5</c:v>
                </c:pt>
                <c:pt idx="3784">
                  <c:v>51.5</c:v>
                </c:pt>
                <c:pt idx="3785">
                  <c:v>51.5</c:v>
                </c:pt>
                <c:pt idx="3786">
                  <c:v>51.5</c:v>
                </c:pt>
                <c:pt idx="3787">
                  <c:v>51.5</c:v>
                </c:pt>
                <c:pt idx="3788">
                  <c:v>51.5</c:v>
                </c:pt>
                <c:pt idx="3789">
                  <c:v>51.5</c:v>
                </c:pt>
                <c:pt idx="3790">
                  <c:v>51.4</c:v>
                </c:pt>
                <c:pt idx="3791">
                  <c:v>51.4</c:v>
                </c:pt>
                <c:pt idx="3792">
                  <c:v>51.4</c:v>
                </c:pt>
                <c:pt idx="3793">
                  <c:v>51.4</c:v>
                </c:pt>
                <c:pt idx="3794">
                  <c:v>51.4</c:v>
                </c:pt>
                <c:pt idx="3795">
                  <c:v>51.4</c:v>
                </c:pt>
                <c:pt idx="3796">
                  <c:v>51.4</c:v>
                </c:pt>
                <c:pt idx="3797">
                  <c:v>51.4</c:v>
                </c:pt>
                <c:pt idx="3798">
                  <c:v>51.4</c:v>
                </c:pt>
                <c:pt idx="3799">
                  <c:v>51.4</c:v>
                </c:pt>
                <c:pt idx="3800">
                  <c:v>51.4</c:v>
                </c:pt>
                <c:pt idx="3801">
                  <c:v>51.4</c:v>
                </c:pt>
                <c:pt idx="3802">
                  <c:v>51.4</c:v>
                </c:pt>
                <c:pt idx="3803">
                  <c:v>51.4</c:v>
                </c:pt>
                <c:pt idx="3804">
                  <c:v>51.3</c:v>
                </c:pt>
                <c:pt idx="3805">
                  <c:v>51.3</c:v>
                </c:pt>
                <c:pt idx="3806">
                  <c:v>51.3</c:v>
                </c:pt>
                <c:pt idx="3807">
                  <c:v>51.3</c:v>
                </c:pt>
                <c:pt idx="3808">
                  <c:v>51.3</c:v>
                </c:pt>
                <c:pt idx="3809">
                  <c:v>51.2</c:v>
                </c:pt>
                <c:pt idx="3810">
                  <c:v>51.2</c:v>
                </c:pt>
                <c:pt idx="3811">
                  <c:v>51.2</c:v>
                </c:pt>
                <c:pt idx="3812">
                  <c:v>51.2</c:v>
                </c:pt>
                <c:pt idx="3813">
                  <c:v>51.2</c:v>
                </c:pt>
                <c:pt idx="3814">
                  <c:v>51.2</c:v>
                </c:pt>
                <c:pt idx="3815">
                  <c:v>51.2</c:v>
                </c:pt>
                <c:pt idx="3816">
                  <c:v>51.2</c:v>
                </c:pt>
                <c:pt idx="3817">
                  <c:v>51.2</c:v>
                </c:pt>
                <c:pt idx="3818">
                  <c:v>51.2</c:v>
                </c:pt>
                <c:pt idx="3819">
                  <c:v>51.2</c:v>
                </c:pt>
                <c:pt idx="3820">
                  <c:v>51.2</c:v>
                </c:pt>
                <c:pt idx="3821">
                  <c:v>51.2</c:v>
                </c:pt>
                <c:pt idx="3822">
                  <c:v>51.2</c:v>
                </c:pt>
                <c:pt idx="3823">
                  <c:v>51.2</c:v>
                </c:pt>
                <c:pt idx="3824">
                  <c:v>51.2</c:v>
                </c:pt>
                <c:pt idx="3825">
                  <c:v>51.2</c:v>
                </c:pt>
                <c:pt idx="3826">
                  <c:v>51.2</c:v>
                </c:pt>
                <c:pt idx="3827">
                  <c:v>51.1</c:v>
                </c:pt>
                <c:pt idx="3828">
                  <c:v>51.1</c:v>
                </c:pt>
                <c:pt idx="3829">
                  <c:v>51.1</c:v>
                </c:pt>
                <c:pt idx="3830">
                  <c:v>51.1</c:v>
                </c:pt>
                <c:pt idx="3831">
                  <c:v>51.1</c:v>
                </c:pt>
                <c:pt idx="3832">
                  <c:v>51.1</c:v>
                </c:pt>
                <c:pt idx="3833">
                  <c:v>51.1</c:v>
                </c:pt>
                <c:pt idx="3834">
                  <c:v>51.1</c:v>
                </c:pt>
                <c:pt idx="3835">
                  <c:v>51.1</c:v>
                </c:pt>
                <c:pt idx="3836">
                  <c:v>51.1</c:v>
                </c:pt>
                <c:pt idx="3837">
                  <c:v>51</c:v>
                </c:pt>
                <c:pt idx="3838">
                  <c:v>51</c:v>
                </c:pt>
                <c:pt idx="3839">
                  <c:v>51</c:v>
                </c:pt>
                <c:pt idx="3840">
                  <c:v>51</c:v>
                </c:pt>
                <c:pt idx="3841">
                  <c:v>51</c:v>
                </c:pt>
                <c:pt idx="3842">
                  <c:v>51</c:v>
                </c:pt>
                <c:pt idx="3843">
                  <c:v>51</c:v>
                </c:pt>
                <c:pt idx="3844">
                  <c:v>51</c:v>
                </c:pt>
                <c:pt idx="3845">
                  <c:v>50.9</c:v>
                </c:pt>
                <c:pt idx="3846">
                  <c:v>50.9</c:v>
                </c:pt>
                <c:pt idx="3847">
                  <c:v>50.9</c:v>
                </c:pt>
                <c:pt idx="3848">
                  <c:v>50.9</c:v>
                </c:pt>
                <c:pt idx="3849">
                  <c:v>50.9</c:v>
                </c:pt>
                <c:pt idx="3850">
                  <c:v>50.9</c:v>
                </c:pt>
                <c:pt idx="3851">
                  <c:v>50.9</c:v>
                </c:pt>
                <c:pt idx="3852">
                  <c:v>50.9</c:v>
                </c:pt>
                <c:pt idx="3853">
                  <c:v>50.9</c:v>
                </c:pt>
                <c:pt idx="3854">
                  <c:v>50.9</c:v>
                </c:pt>
                <c:pt idx="3855">
                  <c:v>50.8</c:v>
                </c:pt>
                <c:pt idx="3856">
                  <c:v>50.8</c:v>
                </c:pt>
                <c:pt idx="3857">
                  <c:v>50.8</c:v>
                </c:pt>
                <c:pt idx="3858">
                  <c:v>50.8</c:v>
                </c:pt>
                <c:pt idx="3859">
                  <c:v>50.8</c:v>
                </c:pt>
                <c:pt idx="3860">
                  <c:v>50.8</c:v>
                </c:pt>
                <c:pt idx="3861">
                  <c:v>50.8</c:v>
                </c:pt>
                <c:pt idx="3862">
                  <c:v>50.8</c:v>
                </c:pt>
                <c:pt idx="3863">
                  <c:v>50.8</c:v>
                </c:pt>
                <c:pt idx="3864">
                  <c:v>50.8</c:v>
                </c:pt>
                <c:pt idx="3865">
                  <c:v>50.8</c:v>
                </c:pt>
                <c:pt idx="3866">
                  <c:v>50.8</c:v>
                </c:pt>
                <c:pt idx="3867">
                  <c:v>50.7</c:v>
                </c:pt>
                <c:pt idx="3868">
                  <c:v>50.7</c:v>
                </c:pt>
                <c:pt idx="3869">
                  <c:v>50.7</c:v>
                </c:pt>
                <c:pt idx="3870">
                  <c:v>50.7</c:v>
                </c:pt>
                <c:pt idx="3871">
                  <c:v>50.7</c:v>
                </c:pt>
                <c:pt idx="3872">
                  <c:v>50.7</c:v>
                </c:pt>
                <c:pt idx="3873">
                  <c:v>50.7</c:v>
                </c:pt>
                <c:pt idx="3874">
                  <c:v>50.7</c:v>
                </c:pt>
                <c:pt idx="3875">
                  <c:v>50.7</c:v>
                </c:pt>
                <c:pt idx="3876">
                  <c:v>50.7</c:v>
                </c:pt>
                <c:pt idx="3877">
                  <c:v>50.7</c:v>
                </c:pt>
                <c:pt idx="3878">
                  <c:v>50.7</c:v>
                </c:pt>
                <c:pt idx="3879">
                  <c:v>50.7</c:v>
                </c:pt>
                <c:pt idx="3880">
                  <c:v>50.7</c:v>
                </c:pt>
                <c:pt idx="3881">
                  <c:v>50.7</c:v>
                </c:pt>
                <c:pt idx="3882">
                  <c:v>50.7</c:v>
                </c:pt>
                <c:pt idx="3883">
                  <c:v>50.7</c:v>
                </c:pt>
                <c:pt idx="3884">
                  <c:v>50.6</c:v>
                </c:pt>
                <c:pt idx="3885">
                  <c:v>50.6</c:v>
                </c:pt>
                <c:pt idx="3886">
                  <c:v>50.6</c:v>
                </c:pt>
                <c:pt idx="3887">
                  <c:v>50.6</c:v>
                </c:pt>
                <c:pt idx="3888">
                  <c:v>50.6</c:v>
                </c:pt>
                <c:pt idx="3889">
                  <c:v>50.6</c:v>
                </c:pt>
                <c:pt idx="3890">
                  <c:v>50.6</c:v>
                </c:pt>
                <c:pt idx="3891">
                  <c:v>50.6</c:v>
                </c:pt>
                <c:pt idx="3892">
                  <c:v>50.6</c:v>
                </c:pt>
                <c:pt idx="3893">
                  <c:v>50.6</c:v>
                </c:pt>
                <c:pt idx="3894">
                  <c:v>50.6</c:v>
                </c:pt>
                <c:pt idx="3895">
                  <c:v>50.6</c:v>
                </c:pt>
                <c:pt idx="3896">
                  <c:v>50.6</c:v>
                </c:pt>
                <c:pt idx="3897">
                  <c:v>50.6</c:v>
                </c:pt>
                <c:pt idx="3898">
                  <c:v>50.6</c:v>
                </c:pt>
                <c:pt idx="3899">
                  <c:v>50.5</c:v>
                </c:pt>
                <c:pt idx="3900">
                  <c:v>50.5</c:v>
                </c:pt>
                <c:pt idx="3901">
                  <c:v>50.5</c:v>
                </c:pt>
                <c:pt idx="3902">
                  <c:v>50.5</c:v>
                </c:pt>
                <c:pt idx="3903">
                  <c:v>50.5</c:v>
                </c:pt>
                <c:pt idx="3904">
                  <c:v>50.5</c:v>
                </c:pt>
                <c:pt idx="3905">
                  <c:v>50.5</c:v>
                </c:pt>
                <c:pt idx="3906">
                  <c:v>50.5</c:v>
                </c:pt>
                <c:pt idx="3907">
                  <c:v>50.4</c:v>
                </c:pt>
                <c:pt idx="3908">
                  <c:v>50.4</c:v>
                </c:pt>
                <c:pt idx="3909">
                  <c:v>50.4</c:v>
                </c:pt>
                <c:pt idx="3910">
                  <c:v>50.4</c:v>
                </c:pt>
                <c:pt idx="3911">
                  <c:v>50.4</c:v>
                </c:pt>
                <c:pt idx="3912">
                  <c:v>50.4</c:v>
                </c:pt>
                <c:pt idx="3913">
                  <c:v>50.4</c:v>
                </c:pt>
                <c:pt idx="3914">
                  <c:v>50.4</c:v>
                </c:pt>
                <c:pt idx="3915">
                  <c:v>50.4</c:v>
                </c:pt>
                <c:pt idx="3916">
                  <c:v>50.4</c:v>
                </c:pt>
                <c:pt idx="3917">
                  <c:v>50.4</c:v>
                </c:pt>
                <c:pt idx="3918">
                  <c:v>50.4</c:v>
                </c:pt>
                <c:pt idx="3919">
                  <c:v>50.4</c:v>
                </c:pt>
                <c:pt idx="3920">
                  <c:v>50.4</c:v>
                </c:pt>
                <c:pt idx="3921">
                  <c:v>50.4</c:v>
                </c:pt>
                <c:pt idx="3922">
                  <c:v>50.3</c:v>
                </c:pt>
                <c:pt idx="3923">
                  <c:v>50.3</c:v>
                </c:pt>
                <c:pt idx="3924">
                  <c:v>50.3</c:v>
                </c:pt>
                <c:pt idx="3925">
                  <c:v>50.3</c:v>
                </c:pt>
                <c:pt idx="3926">
                  <c:v>50.3</c:v>
                </c:pt>
                <c:pt idx="3927">
                  <c:v>50.3</c:v>
                </c:pt>
                <c:pt idx="3928">
                  <c:v>50.3</c:v>
                </c:pt>
                <c:pt idx="3929">
                  <c:v>50.3</c:v>
                </c:pt>
                <c:pt idx="3930">
                  <c:v>50.3</c:v>
                </c:pt>
                <c:pt idx="3931">
                  <c:v>50.2</c:v>
                </c:pt>
                <c:pt idx="3932">
                  <c:v>50.2</c:v>
                </c:pt>
                <c:pt idx="3933">
                  <c:v>50.2</c:v>
                </c:pt>
                <c:pt idx="3934">
                  <c:v>50.2</c:v>
                </c:pt>
                <c:pt idx="3935">
                  <c:v>50.2</c:v>
                </c:pt>
                <c:pt idx="3936">
                  <c:v>50.2</c:v>
                </c:pt>
                <c:pt idx="3937">
                  <c:v>50.2</c:v>
                </c:pt>
                <c:pt idx="3938">
                  <c:v>50.2</c:v>
                </c:pt>
                <c:pt idx="3939">
                  <c:v>50.2</c:v>
                </c:pt>
                <c:pt idx="3940">
                  <c:v>50.2</c:v>
                </c:pt>
                <c:pt idx="3941">
                  <c:v>50.2</c:v>
                </c:pt>
                <c:pt idx="3942">
                  <c:v>50.2</c:v>
                </c:pt>
                <c:pt idx="3943">
                  <c:v>50.2</c:v>
                </c:pt>
                <c:pt idx="3944">
                  <c:v>50.2</c:v>
                </c:pt>
                <c:pt idx="3945">
                  <c:v>50.1</c:v>
                </c:pt>
                <c:pt idx="3946">
                  <c:v>50.1</c:v>
                </c:pt>
                <c:pt idx="3947">
                  <c:v>50.1</c:v>
                </c:pt>
                <c:pt idx="3948">
                  <c:v>50.1</c:v>
                </c:pt>
                <c:pt idx="3949">
                  <c:v>50.1</c:v>
                </c:pt>
                <c:pt idx="3950">
                  <c:v>50.1</c:v>
                </c:pt>
                <c:pt idx="3951">
                  <c:v>50.1</c:v>
                </c:pt>
                <c:pt idx="3952">
                  <c:v>50.1</c:v>
                </c:pt>
                <c:pt idx="3953">
                  <c:v>50.1</c:v>
                </c:pt>
                <c:pt idx="3954">
                  <c:v>50.1</c:v>
                </c:pt>
                <c:pt idx="3955">
                  <c:v>50.1</c:v>
                </c:pt>
                <c:pt idx="3956">
                  <c:v>50.1</c:v>
                </c:pt>
                <c:pt idx="3957">
                  <c:v>50</c:v>
                </c:pt>
                <c:pt idx="3958">
                  <c:v>50</c:v>
                </c:pt>
                <c:pt idx="3959">
                  <c:v>50</c:v>
                </c:pt>
                <c:pt idx="3960">
                  <c:v>50</c:v>
                </c:pt>
                <c:pt idx="3961">
                  <c:v>50</c:v>
                </c:pt>
                <c:pt idx="3962">
                  <c:v>50</c:v>
                </c:pt>
                <c:pt idx="3963">
                  <c:v>50</c:v>
                </c:pt>
                <c:pt idx="3964">
                  <c:v>50</c:v>
                </c:pt>
                <c:pt idx="3965">
                  <c:v>50</c:v>
                </c:pt>
                <c:pt idx="3966">
                  <c:v>50</c:v>
                </c:pt>
                <c:pt idx="3967">
                  <c:v>50</c:v>
                </c:pt>
                <c:pt idx="3968">
                  <c:v>50</c:v>
                </c:pt>
                <c:pt idx="3969">
                  <c:v>50</c:v>
                </c:pt>
                <c:pt idx="3970">
                  <c:v>50</c:v>
                </c:pt>
                <c:pt idx="3971">
                  <c:v>50</c:v>
                </c:pt>
                <c:pt idx="3972">
                  <c:v>49.9</c:v>
                </c:pt>
                <c:pt idx="3973">
                  <c:v>49.9</c:v>
                </c:pt>
                <c:pt idx="3974">
                  <c:v>49.9</c:v>
                </c:pt>
                <c:pt idx="3975">
                  <c:v>49.9</c:v>
                </c:pt>
                <c:pt idx="3976">
                  <c:v>49.9</c:v>
                </c:pt>
                <c:pt idx="3977">
                  <c:v>49.9</c:v>
                </c:pt>
                <c:pt idx="3978">
                  <c:v>49.9</c:v>
                </c:pt>
                <c:pt idx="3979">
                  <c:v>49.9</c:v>
                </c:pt>
                <c:pt idx="3980">
                  <c:v>49.9</c:v>
                </c:pt>
                <c:pt idx="3981">
                  <c:v>49.9</c:v>
                </c:pt>
                <c:pt idx="3982">
                  <c:v>49.9</c:v>
                </c:pt>
                <c:pt idx="3983">
                  <c:v>49.9</c:v>
                </c:pt>
                <c:pt idx="3984">
                  <c:v>49.9</c:v>
                </c:pt>
                <c:pt idx="3985">
                  <c:v>49.9</c:v>
                </c:pt>
                <c:pt idx="3986">
                  <c:v>49.9</c:v>
                </c:pt>
                <c:pt idx="3987">
                  <c:v>49.9</c:v>
                </c:pt>
                <c:pt idx="3988">
                  <c:v>49.8</c:v>
                </c:pt>
                <c:pt idx="3989">
                  <c:v>49.8</c:v>
                </c:pt>
                <c:pt idx="3990">
                  <c:v>49.8</c:v>
                </c:pt>
                <c:pt idx="3991">
                  <c:v>49.8</c:v>
                </c:pt>
                <c:pt idx="3992">
                  <c:v>49.8</c:v>
                </c:pt>
                <c:pt idx="3993">
                  <c:v>49.8</c:v>
                </c:pt>
                <c:pt idx="3994">
                  <c:v>49.8</c:v>
                </c:pt>
                <c:pt idx="3995">
                  <c:v>49.8</c:v>
                </c:pt>
                <c:pt idx="3996">
                  <c:v>49.8</c:v>
                </c:pt>
                <c:pt idx="3997">
                  <c:v>49.8</c:v>
                </c:pt>
                <c:pt idx="3998">
                  <c:v>49.8</c:v>
                </c:pt>
                <c:pt idx="3999">
                  <c:v>49.8</c:v>
                </c:pt>
                <c:pt idx="4000">
                  <c:v>49.8</c:v>
                </c:pt>
                <c:pt idx="4001">
                  <c:v>49.8</c:v>
                </c:pt>
                <c:pt idx="4002">
                  <c:v>49.8</c:v>
                </c:pt>
                <c:pt idx="4003">
                  <c:v>49.7</c:v>
                </c:pt>
                <c:pt idx="4004">
                  <c:v>49.7</c:v>
                </c:pt>
                <c:pt idx="4005">
                  <c:v>49.7</c:v>
                </c:pt>
                <c:pt idx="4006">
                  <c:v>49.7</c:v>
                </c:pt>
                <c:pt idx="4007">
                  <c:v>49.7</c:v>
                </c:pt>
                <c:pt idx="4008">
                  <c:v>49.7</c:v>
                </c:pt>
                <c:pt idx="4009">
                  <c:v>49.7</c:v>
                </c:pt>
                <c:pt idx="4010">
                  <c:v>49.7</c:v>
                </c:pt>
                <c:pt idx="4011">
                  <c:v>49.7</c:v>
                </c:pt>
                <c:pt idx="4012">
                  <c:v>49.7</c:v>
                </c:pt>
                <c:pt idx="4013">
                  <c:v>49.6</c:v>
                </c:pt>
                <c:pt idx="4014">
                  <c:v>49.6</c:v>
                </c:pt>
                <c:pt idx="4015">
                  <c:v>49.6</c:v>
                </c:pt>
                <c:pt idx="4016">
                  <c:v>49.6</c:v>
                </c:pt>
                <c:pt idx="4017">
                  <c:v>49.6</c:v>
                </c:pt>
                <c:pt idx="4018">
                  <c:v>49.6</c:v>
                </c:pt>
                <c:pt idx="4019">
                  <c:v>49.6</c:v>
                </c:pt>
                <c:pt idx="4020">
                  <c:v>49.6</c:v>
                </c:pt>
                <c:pt idx="4021">
                  <c:v>49.6</c:v>
                </c:pt>
                <c:pt idx="4022">
                  <c:v>49.6</c:v>
                </c:pt>
                <c:pt idx="4023">
                  <c:v>49.6</c:v>
                </c:pt>
                <c:pt idx="4024">
                  <c:v>49.6</c:v>
                </c:pt>
                <c:pt idx="4025">
                  <c:v>49.5</c:v>
                </c:pt>
                <c:pt idx="4026">
                  <c:v>49.5</c:v>
                </c:pt>
                <c:pt idx="4027">
                  <c:v>49.5</c:v>
                </c:pt>
                <c:pt idx="4028">
                  <c:v>49.5</c:v>
                </c:pt>
                <c:pt idx="4029">
                  <c:v>49.5</c:v>
                </c:pt>
                <c:pt idx="4030">
                  <c:v>49.5</c:v>
                </c:pt>
                <c:pt idx="4031">
                  <c:v>49.5</c:v>
                </c:pt>
                <c:pt idx="4032">
                  <c:v>49.5</c:v>
                </c:pt>
                <c:pt idx="4033">
                  <c:v>49.5</c:v>
                </c:pt>
                <c:pt idx="4034">
                  <c:v>49.5</c:v>
                </c:pt>
                <c:pt idx="4035">
                  <c:v>49.5</c:v>
                </c:pt>
                <c:pt idx="4036">
                  <c:v>49.5</c:v>
                </c:pt>
                <c:pt idx="4037">
                  <c:v>49.5</c:v>
                </c:pt>
                <c:pt idx="4038">
                  <c:v>49.5</c:v>
                </c:pt>
                <c:pt idx="4039">
                  <c:v>49.5</c:v>
                </c:pt>
                <c:pt idx="4040">
                  <c:v>49.5</c:v>
                </c:pt>
                <c:pt idx="4041">
                  <c:v>49.4</c:v>
                </c:pt>
                <c:pt idx="4042">
                  <c:v>49.4</c:v>
                </c:pt>
                <c:pt idx="4043">
                  <c:v>49.4</c:v>
                </c:pt>
                <c:pt idx="4044">
                  <c:v>49.4</c:v>
                </c:pt>
                <c:pt idx="4045">
                  <c:v>49.4</c:v>
                </c:pt>
                <c:pt idx="4046">
                  <c:v>49.4</c:v>
                </c:pt>
                <c:pt idx="4047">
                  <c:v>49.4</c:v>
                </c:pt>
                <c:pt idx="4048">
                  <c:v>49.4</c:v>
                </c:pt>
                <c:pt idx="4049">
                  <c:v>49.4</c:v>
                </c:pt>
                <c:pt idx="4050">
                  <c:v>49.4</c:v>
                </c:pt>
                <c:pt idx="4051">
                  <c:v>49.4</c:v>
                </c:pt>
                <c:pt idx="4052">
                  <c:v>49.3</c:v>
                </c:pt>
                <c:pt idx="4053">
                  <c:v>49.3</c:v>
                </c:pt>
                <c:pt idx="4054">
                  <c:v>49.3</c:v>
                </c:pt>
                <c:pt idx="4055">
                  <c:v>49.3</c:v>
                </c:pt>
                <c:pt idx="4056">
                  <c:v>49.3</c:v>
                </c:pt>
                <c:pt idx="4057">
                  <c:v>49.3</c:v>
                </c:pt>
                <c:pt idx="4058">
                  <c:v>49.3</c:v>
                </c:pt>
                <c:pt idx="4059">
                  <c:v>49.3</c:v>
                </c:pt>
                <c:pt idx="4060">
                  <c:v>49.3</c:v>
                </c:pt>
                <c:pt idx="4061">
                  <c:v>49.3</c:v>
                </c:pt>
                <c:pt idx="4062">
                  <c:v>49.3</c:v>
                </c:pt>
                <c:pt idx="4063">
                  <c:v>49.3</c:v>
                </c:pt>
                <c:pt idx="4064">
                  <c:v>49.3</c:v>
                </c:pt>
                <c:pt idx="4065">
                  <c:v>49.3</c:v>
                </c:pt>
                <c:pt idx="4066">
                  <c:v>49.3</c:v>
                </c:pt>
                <c:pt idx="4067">
                  <c:v>49.3</c:v>
                </c:pt>
                <c:pt idx="4068">
                  <c:v>49.2</c:v>
                </c:pt>
                <c:pt idx="4069">
                  <c:v>49.2</c:v>
                </c:pt>
                <c:pt idx="4070">
                  <c:v>49.2</c:v>
                </c:pt>
                <c:pt idx="4071">
                  <c:v>49.2</c:v>
                </c:pt>
                <c:pt idx="4072">
                  <c:v>49.2</c:v>
                </c:pt>
                <c:pt idx="4073">
                  <c:v>49.2</c:v>
                </c:pt>
                <c:pt idx="4074">
                  <c:v>49.2</c:v>
                </c:pt>
                <c:pt idx="4075">
                  <c:v>49.2</c:v>
                </c:pt>
                <c:pt idx="4076">
                  <c:v>49.2</c:v>
                </c:pt>
                <c:pt idx="4077">
                  <c:v>49.2</c:v>
                </c:pt>
                <c:pt idx="4078">
                  <c:v>49.1</c:v>
                </c:pt>
                <c:pt idx="4079">
                  <c:v>49.1</c:v>
                </c:pt>
                <c:pt idx="4080">
                  <c:v>49.1</c:v>
                </c:pt>
                <c:pt idx="4081">
                  <c:v>49.1</c:v>
                </c:pt>
                <c:pt idx="4082">
                  <c:v>49.1</c:v>
                </c:pt>
                <c:pt idx="4083">
                  <c:v>49.1</c:v>
                </c:pt>
                <c:pt idx="4084">
                  <c:v>49.1</c:v>
                </c:pt>
                <c:pt idx="4085">
                  <c:v>49</c:v>
                </c:pt>
                <c:pt idx="4086">
                  <c:v>49</c:v>
                </c:pt>
                <c:pt idx="4087">
                  <c:v>49</c:v>
                </c:pt>
                <c:pt idx="4088">
                  <c:v>49</c:v>
                </c:pt>
                <c:pt idx="4089">
                  <c:v>49</c:v>
                </c:pt>
                <c:pt idx="4090">
                  <c:v>49</c:v>
                </c:pt>
                <c:pt idx="4091">
                  <c:v>49</c:v>
                </c:pt>
                <c:pt idx="4092">
                  <c:v>49</c:v>
                </c:pt>
                <c:pt idx="4093">
                  <c:v>49</c:v>
                </c:pt>
                <c:pt idx="4094">
                  <c:v>48.9</c:v>
                </c:pt>
                <c:pt idx="4095">
                  <c:v>48.9</c:v>
                </c:pt>
                <c:pt idx="4096">
                  <c:v>48.9</c:v>
                </c:pt>
                <c:pt idx="4097">
                  <c:v>48.9</c:v>
                </c:pt>
                <c:pt idx="4098">
                  <c:v>48.9</c:v>
                </c:pt>
                <c:pt idx="4099">
                  <c:v>48.9</c:v>
                </c:pt>
                <c:pt idx="4100">
                  <c:v>48.9</c:v>
                </c:pt>
                <c:pt idx="4101">
                  <c:v>48.9</c:v>
                </c:pt>
                <c:pt idx="4102">
                  <c:v>48.9</c:v>
                </c:pt>
                <c:pt idx="4103">
                  <c:v>48.9</c:v>
                </c:pt>
                <c:pt idx="4104">
                  <c:v>48.9</c:v>
                </c:pt>
                <c:pt idx="4105">
                  <c:v>48.9</c:v>
                </c:pt>
                <c:pt idx="4106">
                  <c:v>48.9</c:v>
                </c:pt>
                <c:pt idx="4107">
                  <c:v>48.9</c:v>
                </c:pt>
                <c:pt idx="4108">
                  <c:v>48.9</c:v>
                </c:pt>
                <c:pt idx="4109">
                  <c:v>48.9</c:v>
                </c:pt>
                <c:pt idx="4110">
                  <c:v>48.8</c:v>
                </c:pt>
                <c:pt idx="4111">
                  <c:v>48.8</c:v>
                </c:pt>
                <c:pt idx="4112">
                  <c:v>48.8</c:v>
                </c:pt>
                <c:pt idx="4113">
                  <c:v>48.8</c:v>
                </c:pt>
                <c:pt idx="4114">
                  <c:v>48.8</c:v>
                </c:pt>
                <c:pt idx="4115">
                  <c:v>48.8</c:v>
                </c:pt>
                <c:pt idx="4116">
                  <c:v>48.8</c:v>
                </c:pt>
                <c:pt idx="4117">
                  <c:v>48.8</c:v>
                </c:pt>
                <c:pt idx="4118">
                  <c:v>48.8</c:v>
                </c:pt>
                <c:pt idx="4119">
                  <c:v>48.8</c:v>
                </c:pt>
                <c:pt idx="4120">
                  <c:v>48.7</c:v>
                </c:pt>
                <c:pt idx="4121">
                  <c:v>48.7</c:v>
                </c:pt>
                <c:pt idx="4122">
                  <c:v>48.7</c:v>
                </c:pt>
                <c:pt idx="4123">
                  <c:v>48.7</c:v>
                </c:pt>
                <c:pt idx="4124">
                  <c:v>48.7</c:v>
                </c:pt>
                <c:pt idx="4125">
                  <c:v>48.7</c:v>
                </c:pt>
                <c:pt idx="4126">
                  <c:v>48.7</c:v>
                </c:pt>
                <c:pt idx="4127">
                  <c:v>48.7</c:v>
                </c:pt>
                <c:pt idx="4128">
                  <c:v>48.7</c:v>
                </c:pt>
                <c:pt idx="4129">
                  <c:v>48.7</c:v>
                </c:pt>
                <c:pt idx="4130">
                  <c:v>48.7</c:v>
                </c:pt>
                <c:pt idx="4131">
                  <c:v>48.7</c:v>
                </c:pt>
                <c:pt idx="4132">
                  <c:v>48.7</c:v>
                </c:pt>
                <c:pt idx="4133">
                  <c:v>48.7</c:v>
                </c:pt>
                <c:pt idx="4134">
                  <c:v>48.7</c:v>
                </c:pt>
                <c:pt idx="4135">
                  <c:v>48.7</c:v>
                </c:pt>
                <c:pt idx="4136">
                  <c:v>48.7</c:v>
                </c:pt>
                <c:pt idx="4137">
                  <c:v>48.7</c:v>
                </c:pt>
                <c:pt idx="4138">
                  <c:v>48.6</c:v>
                </c:pt>
                <c:pt idx="4139">
                  <c:v>48.6</c:v>
                </c:pt>
                <c:pt idx="4140">
                  <c:v>48.6</c:v>
                </c:pt>
                <c:pt idx="4141">
                  <c:v>48.6</c:v>
                </c:pt>
                <c:pt idx="4142">
                  <c:v>48.6</c:v>
                </c:pt>
                <c:pt idx="4143">
                  <c:v>48.6</c:v>
                </c:pt>
                <c:pt idx="4144">
                  <c:v>48.6</c:v>
                </c:pt>
                <c:pt idx="4145">
                  <c:v>48.6</c:v>
                </c:pt>
                <c:pt idx="4146">
                  <c:v>48.6</c:v>
                </c:pt>
                <c:pt idx="4147">
                  <c:v>48.6</c:v>
                </c:pt>
                <c:pt idx="4148">
                  <c:v>48.6</c:v>
                </c:pt>
                <c:pt idx="4149">
                  <c:v>48.6</c:v>
                </c:pt>
                <c:pt idx="4150">
                  <c:v>48.6</c:v>
                </c:pt>
                <c:pt idx="4151">
                  <c:v>48.6</c:v>
                </c:pt>
                <c:pt idx="4152">
                  <c:v>48.6</c:v>
                </c:pt>
                <c:pt idx="4153">
                  <c:v>48.6</c:v>
                </c:pt>
                <c:pt idx="4154">
                  <c:v>48.5</c:v>
                </c:pt>
                <c:pt idx="4155">
                  <c:v>48.5</c:v>
                </c:pt>
                <c:pt idx="4156">
                  <c:v>48.5</c:v>
                </c:pt>
                <c:pt idx="4157">
                  <c:v>48.5</c:v>
                </c:pt>
                <c:pt idx="4158">
                  <c:v>48.5</c:v>
                </c:pt>
                <c:pt idx="4159">
                  <c:v>48.5</c:v>
                </c:pt>
                <c:pt idx="4160">
                  <c:v>48.5</c:v>
                </c:pt>
                <c:pt idx="4161">
                  <c:v>48.5</c:v>
                </c:pt>
                <c:pt idx="4162">
                  <c:v>48.5</c:v>
                </c:pt>
                <c:pt idx="4163">
                  <c:v>48.5</c:v>
                </c:pt>
                <c:pt idx="4164">
                  <c:v>48.5</c:v>
                </c:pt>
                <c:pt idx="4165">
                  <c:v>48.5</c:v>
                </c:pt>
                <c:pt idx="4166">
                  <c:v>48.5</c:v>
                </c:pt>
                <c:pt idx="4167">
                  <c:v>48.5</c:v>
                </c:pt>
                <c:pt idx="4168">
                  <c:v>48.4</c:v>
                </c:pt>
                <c:pt idx="4169">
                  <c:v>48.4</c:v>
                </c:pt>
                <c:pt idx="4170">
                  <c:v>48.4</c:v>
                </c:pt>
                <c:pt idx="4171">
                  <c:v>48.4</c:v>
                </c:pt>
                <c:pt idx="4172">
                  <c:v>48.4</c:v>
                </c:pt>
                <c:pt idx="4173">
                  <c:v>48.4</c:v>
                </c:pt>
                <c:pt idx="4174">
                  <c:v>48.4</c:v>
                </c:pt>
                <c:pt idx="4175">
                  <c:v>48.4</c:v>
                </c:pt>
                <c:pt idx="4176">
                  <c:v>48.4</c:v>
                </c:pt>
                <c:pt idx="4177">
                  <c:v>48.4</c:v>
                </c:pt>
                <c:pt idx="4178">
                  <c:v>48.4</c:v>
                </c:pt>
                <c:pt idx="4179">
                  <c:v>48.4</c:v>
                </c:pt>
                <c:pt idx="4180">
                  <c:v>48.4</c:v>
                </c:pt>
                <c:pt idx="4181">
                  <c:v>48.4</c:v>
                </c:pt>
                <c:pt idx="4182">
                  <c:v>48.4</c:v>
                </c:pt>
                <c:pt idx="4183">
                  <c:v>48.4</c:v>
                </c:pt>
                <c:pt idx="4184">
                  <c:v>48.4</c:v>
                </c:pt>
                <c:pt idx="4185">
                  <c:v>48.4</c:v>
                </c:pt>
                <c:pt idx="4186">
                  <c:v>48.4</c:v>
                </c:pt>
                <c:pt idx="4187">
                  <c:v>48.3</c:v>
                </c:pt>
                <c:pt idx="4188">
                  <c:v>48.3</c:v>
                </c:pt>
                <c:pt idx="4189">
                  <c:v>48.3</c:v>
                </c:pt>
                <c:pt idx="4190">
                  <c:v>48.3</c:v>
                </c:pt>
                <c:pt idx="4191">
                  <c:v>48.3</c:v>
                </c:pt>
                <c:pt idx="4192">
                  <c:v>48.3</c:v>
                </c:pt>
                <c:pt idx="4193">
                  <c:v>48.3</c:v>
                </c:pt>
                <c:pt idx="4194">
                  <c:v>48.3</c:v>
                </c:pt>
                <c:pt idx="4195">
                  <c:v>48.3</c:v>
                </c:pt>
                <c:pt idx="4196">
                  <c:v>48.3</c:v>
                </c:pt>
                <c:pt idx="4197">
                  <c:v>48.3</c:v>
                </c:pt>
                <c:pt idx="4198">
                  <c:v>48.3</c:v>
                </c:pt>
                <c:pt idx="4199">
                  <c:v>48.3</c:v>
                </c:pt>
                <c:pt idx="4200">
                  <c:v>48.3</c:v>
                </c:pt>
                <c:pt idx="4201">
                  <c:v>48.3</c:v>
                </c:pt>
                <c:pt idx="4202">
                  <c:v>48.3</c:v>
                </c:pt>
                <c:pt idx="4203">
                  <c:v>48.3</c:v>
                </c:pt>
                <c:pt idx="4204">
                  <c:v>48.3</c:v>
                </c:pt>
                <c:pt idx="4205">
                  <c:v>48.3</c:v>
                </c:pt>
                <c:pt idx="4206">
                  <c:v>48.3</c:v>
                </c:pt>
                <c:pt idx="4207">
                  <c:v>48.3</c:v>
                </c:pt>
                <c:pt idx="4208">
                  <c:v>48.3</c:v>
                </c:pt>
                <c:pt idx="4209">
                  <c:v>48.2</c:v>
                </c:pt>
                <c:pt idx="4210">
                  <c:v>48.2</c:v>
                </c:pt>
                <c:pt idx="4211">
                  <c:v>48.2</c:v>
                </c:pt>
                <c:pt idx="4212">
                  <c:v>48.2</c:v>
                </c:pt>
                <c:pt idx="4213">
                  <c:v>48.2</c:v>
                </c:pt>
                <c:pt idx="4214">
                  <c:v>48.2</c:v>
                </c:pt>
                <c:pt idx="4215">
                  <c:v>48.2</c:v>
                </c:pt>
                <c:pt idx="4216">
                  <c:v>48.2</c:v>
                </c:pt>
                <c:pt idx="4217">
                  <c:v>48.2</c:v>
                </c:pt>
                <c:pt idx="4218">
                  <c:v>48.2</c:v>
                </c:pt>
                <c:pt idx="4219">
                  <c:v>48.2</c:v>
                </c:pt>
                <c:pt idx="4220">
                  <c:v>48.2</c:v>
                </c:pt>
                <c:pt idx="4221">
                  <c:v>48.2</c:v>
                </c:pt>
                <c:pt idx="4222">
                  <c:v>48.2</c:v>
                </c:pt>
                <c:pt idx="4223">
                  <c:v>48.2</c:v>
                </c:pt>
                <c:pt idx="4224">
                  <c:v>48.2</c:v>
                </c:pt>
                <c:pt idx="4225">
                  <c:v>48.1</c:v>
                </c:pt>
                <c:pt idx="4226">
                  <c:v>48.1</c:v>
                </c:pt>
                <c:pt idx="4227">
                  <c:v>48.1</c:v>
                </c:pt>
                <c:pt idx="4228">
                  <c:v>48.1</c:v>
                </c:pt>
                <c:pt idx="4229">
                  <c:v>48.1</c:v>
                </c:pt>
                <c:pt idx="4230">
                  <c:v>48.1</c:v>
                </c:pt>
                <c:pt idx="4231">
                  <c:v>48.1</c:v>
                </c:pt>
                <c:pt idx="4232">
                  <c:v>48.1</c:v>
                </c:pt>
                <c:pt idx="4233">
                  <c:v>48.1</c:v>
                </c:pt>
                <c:pt idx="4234">
                  <c:v>48.1</c:v>
                </c:pt>
                <c:pt idx="4235">
                  <c:v>48.1</c:v>
                </c:pt>
                <c:pt idx="4236">
                  <c:v>48.1</c:v>
                </c:pt>
                <c:pt idx="4237">
                  <c:v>48.1</c:v>
                </c:pt>
                <c:pt idx="4238">
                  <c:v>48.1</c:v>
                </c:pt>
                <c:pt idx="4239">
                  <c:v>48.1</c:v>
                </c:pt>
                <c:pt idx="4240">
                  <c:v>48.1</c:v>
                </c:pt>
                <c:pt idx="4241">
                  <c:v>48.1</c:v>
                </c:pt>
                <c:pt idx="4242">
                  <c:v>48.1</c:v>
                </c:pt>
                <c:pt idx="4243">
                  <c:v>48.1</c:v>
                </c:pt>
                <c:pt idx="4244">
                  <c:v>48.1</c:v>
                </c:pt>
                <c:pt idx="4245">
                  <c:v>48.1</c:v>
                </c:pt>
                <c:pt idx="4246">
                  <c:v>48.1</c:v>
                </c:pt>
                <c:pt idx="4247">
                  <c:v>48.1</c:v>
                </c:pt>
                <c:pt idx="4248">
                  <c:v>48.1</c:v>
                </c:pt>
                <c:pt idx="4249">
                  <c:v>48.1</c:v>
                </c:pt>
                <c:pt idx="4250">
                  <c:v>48.1</c:v>
                </c:pt>
                <c:pt idx="4251">
                  <c:v>48.1</c:v>
                </c:pt>
                <c:pt idx="4252">
                  <c:v>48.1</c:v>
                </c:pt>
                <c:pt idx="4253">
                  <c:v>48.1</c:v>
                </c:pt>
                <c:pt idx="4254">
                  <c:v>48.1</c:v>
                </c:pt>
                <c:pt idx="4255">
                  <c:v>48.1</c:v>
                </c:pt>
                <c:pt idx="4256">
                  <c:v>48.1</c:v>
                </c:pt>
                <c:pt idx="4257">
                  <c:v>48.1</c:v>
                </c:pt>
                <c:pt idx="4258">
                  <c:v>48.1</c:v>
                </c:pt>
                <c:pt idx="4259">
                  <c:v>48.1</c:v>
                </c:pt>
                <c:pt idx="4260">
                  <c:v>48.1</c:v>
                </c:pt>
                <c:pt idx="4261">
                  <c:v>48.1</c:v>
                </c:pt>
                <c:pt idx="4262">
                  <c:v>48</c:v>
                </c:pt>
                <c:pt idx="4263">
                  <c:v>48</c:v>
                </c:pt>
                <c:pt idx="4264">
                  <c:v>48</c:v>
                </c:pt>
                <c:pt idx="4265">
                  <c:v>48</c:v>
                </c:pt>
                <c:pt idx="4266">
                  <c:v>48</c:v>
                </c:pt>
                <c:pt idx="4267">
                  <c:v>48</c:v>
                </c:pt>
                <c:pt idx="4268">
                  <c:v>48</c:v>
                </c:pt>
                <c:pt idx="4269">
                  <c:v>48</c:v>
                </c:pt>
                <c:pt idx="4270">
                  <c:v>48</c:v>
                </c:pt>
                <c:pt idx="4271">
                  <c:v>48</c:v>
                </c:pt>
                <c:pt idx="4272">
                  <c:v>48</c:v>
                </c:pt>
                <c:pt idx="4273">
                  <c:v>48</c:v>
                </c:pt>
                <c:pt idx="4274">
                  <c:v>48</c:v>
                </c:pt>
                <c:pt idx="4275">
                  <c:v>48</c:v>
                </c:pt>
                <c:pt idx="4276">
                  <c:v>48</c:v>
                </c:pt>
                <c:pt idx="4277">
                  <c:v>48</c:v>
                </c:pt>
                <c:pt idx="4278">
                  <c:v>48</c:v>
                </c:pt>
                <c:pt idx="4279">
                  <c:v>47.9</c:v>
                </c:pt>
                <c:pt idx="4280">
                  <c:v>47.9</c:v>
                </c:pt>
                <c:pt idx="4281">
                  <c:v>47.9</c:v>
                </c:pt>
                <c:pt idx="4282">
                  <c:v>47.9</c:v>
                </c:pt>
                <c:pt idx="4283">
                  <c:v>47.9</c:v>
                </c:pt>
                <c:pt idx="4284">
                  <c:v>47.9</c:v>
                </c:pt>
                <c:pt idx="4285">
                  <c:v>47.9</c:v>
                </c:pt>
                <c:pt idx="4286">
                  <c:v>47.9</c:v>
                </c:pt>
                <c:pt idx="4287">
                  <c:v>47.9</c:v>
                </c:pt>
                <c:pt idx="4288">
                  <c:v>47.9</c:v>
                </c:pt>
                <c:pt idx="4289">
                  <c:v>47.9</c:v>
                </c:pt>
                <c:pt idx="4290">
                  <c:v>47.9</c:v>
                </c:pt>
                <c:pt idx="4291">
                  <c:v>47.9</c:v>
                </c:pt>
                <c:pt idx="4292">
                  <c:v>47.9</c:v>
                </c:pt>
                <c:pt idx="4293">
                  <c:v>47.9</c:v>
                </c:pt>
                <c:pt idx="4294">
                  <c:v>47.9</c:v>
                </c:pt>
                <c:pt idx="4295">
                  <c:v>47.9</c:v>
                </c:pt>
                <c:pt idx="4296">
                  <c:v>47.9</c:v>
                </c:pt>
                <c:pt idx="4297">
                  <c:v>47.9</c:v>
                </c:pt>
                <c:pt idx="4298">
                  <c:v>47.8</c:v>
                </c:pt>
                <c:pt idx="4299">
                  <c:v>47.8</c:v>
                </c:pt>
                <c:pt idx="4300">
                  <c:v>47.8</c:v>
                </c:pt>
                <c:pt idx="4301">
                  <c:v>47.8</c:v>
                </c:pt>
                <c:pt idx="4302">
                  <c:v>47.8</c:v>
                </c:pt>
                <c:pt idx="4303">
                  <c:v>47.8</c:v>
                </c:pt>
                <c:pt idx="4304">
                  <c:v>47.8</c:v>
                </c:pt>
                <c:pt idx="4305">
                  <c:v>47.8</c:v>
                </c:pt>
                <c:pt idx="4306">
                  <c:v>47.8</c:v>
                </c:pt>
                <c:pt idx="4307">
                  <c:v>47.8</c:v>
                </c:pt>
                <c:pt idx="4308">
                  <c:v>47.8</c:v>
                </c:pt>
                <c:pt idx="4309">
                  <c:v>47.8</c:v>
                </c:pt>
                <c:pt idx="4310">
                  <c:v>47.8</c:v>
                </c:pt>
                <c:pt idx="4311">
                  <c:v>47.8</c:v>
                </c:pt>
                <c:pt idx="4312">
                  <c:v>47.8</c:v>
                </c:pt>
                <c:pt idx="4313">
                  <c:v>47.8</c:v>
                </c:pt>
                <c:pt idx="4314">
                  <c:v>47.8</c:v>
                </c:pt>
                <c:pt idx="4315">
                  <c:v>47.7</c:v>
                </c:pt>
                <c:pt idx="4316">
                  <c:v>47.7</c:v>
                </c:pt>
                <c:pt idx="4317">
                  <c:v>47.7</c:v>
                </c:pt>
                <c:pt idx="4318">
                  <c:v>47.7</c:v>
                </c:pt>
                <c:pt idx="4319">
                  <c:v>47.7</c:v>
                </c:pt>
                <c:pt idx="4320">
                  <c:v>47.7</c:v>
                </c:pt>
                <c:pt idx="4321">
                  <c:v>47.7</c:v>
                </c:pt>
                <c:pt idx="4322">
                  <c:v>47.7</c:v>
                </c:pt>
                <c:pt idx="4323">
                  <c:v>47.7</c:v>
                </c:pt>
                <c:pt idx="4324">
                  <c:v>47.7</c:v>
                </c:pt>
                <c:pt idx="4325">
                  <c:v>47.7</c:v>
                </c:pt>
                <c:pt idx="4326">
                  <c:v>47.7</c:v>
                </c:pt>
                <c:pt idx="4327">
                  <c:v>47.7</c:v>
                </c:pt>
                <c:pt idx="4328">
                  <c:v>47.7</c:v>
                </c:pt>
                <c:pt idx="4329">
                  <c:v>47.7</c:v>
                </c:pt>
                <c:pt idx="4330">
                  <c:v>47.6</c:v>
                </c:pt>
                <c:pt idx="4331">
                  <c:v>47.6</c:v>
                </c:pt>
                <c:pt idx="4332">
                  <c:v>47.6</c:v>
                </c:pt>
                <c:pt idx="4333">
                  <c:v>47.6</c:v>
                </c:pt>
                <c:pt idx="4334">
                  <c:v>47.6</c:v>
                </c:pt>
                <c:pt idx="4335">
                  <c:v>47.6</c:v>
                </c:pt>
                <c:pt idx="4336">
                  <c:v>47.6</c:v>
                </c:pt>
                <c:pt idx="4337">
                  <c:v>47.6</c:v>
                </c:pt>
                <c:pt idx="4338">
                  <c:v>47.6</c:v>
                </c:pt>
                <c:pt idx="4339">
                  <c:v>47.6</c:v>
                </c:pt>
                <c:pt idx="4340">
                  <c:v>47.6</c:v>
                </c:pt>
                <c:pt idx="4341">
                  <c:v>47.6</c:v>
                </c:pt>
                <c:pt idx="4342">
                  <c:v>47.6</c:v>
                </c:pt>
                <c:pt idx="4343">
                  <c:v>47.6</c:v>
                </c:pt>
                <c:pt idx="4344">
                  <c:v>47.6</c:v>
                </c:pt>
                <c:pt idx="4345">
                  <c:v>47.6</c:v>
                </c:pt>
                <c:pt idx="4346">
                  <c:v>47.6</c:v>
                </c:pt>
                <c:pt idx="4347">
                  <c:v>47.6</c:v>
                </c:pt>
                <c:pt idx="4348">
                  <c:v>47.6</c:v>
                </c:pt>
                <c:pt idx="4349">
                  <c:v>47.6</c:v>
                </c:pt>
                <c:pt idx="4350">
                  <c:v>47.6</c:v>
                </c:pt>
                <c:pt idx="4351">
                  <c:v>47.6</c:v>
                </c:pt>
                <c:pt idx="4352">
                  <c:v>47.6</c:v>
                </c:pt>
                <c:pt idx="4353">
                  <c:v>47.5</c:v>
                </c:pt>
                <c:pt idx="4354">
                  <c:v>47.5</c:v>
                </c:pt>
                <c:pt idx="4355">
                  <c:v>47.5</c:v>
                </c:pt>
                <c:pt idx="4356">
                  <c:v>47.5</c:v>
                </c:pt>
                <c:pt idx="4357">
                  <c:v>47.5</c:v>
                </c:pt>
                <c:pt idx="4358">
                  <c:v>47.5</c:v>
                </c:pt>
                <c:pt idx="4359">
                  <c:v>47.5</c:v>
                </c:pt>
                <c:pt idx="4360">
                  <c:v>47.5</c:v>
                </c:pt>
                <c:pt idx="4361">
                  <c:v>47.5</c:v>
                </c:pt>
                <c:pt idx="4362">
                  <c:v>47.5</c:v>
                </c:pt>
                <c:pt idx="4363">
                  <c:v>47.5</c:v>
                </c:pt>
                <c:pt idx="4364">
                  <c:v>47.5</c:v>
                </c:pt>
                <c:pt idx="4365">
                  <c:v>47.5</c:v>
                </c:pt>
                <c:pt idx="4366">
                  <c:v>47.5</c:v>
                </c:pt>
                <c:pt idx="4367">
                  <c:v>47.5</c:v>
                </c:pt>
                <c:pt idx="4368">
                  <c:v>47.5</c:v>
                </c:pt>
                <c:pt idx="4369">
                  <c:v>47.4</c:v>
                </c:pt>
                <c:pt idx="4370">
                  <c:v>47.4</c:v>
                </c:pt>
                <c:pt idx="4371">
                  <c:v>47.4</c:v>
                </c:pt>
                <c:pt idx="4372">
                  <c:v>47.4</c:v>
                </c:pt>
                <c:pt idx="4373">
                  <c:v>47.4</c:v>
                </c:pt>
                <c:pt idx="4374">
                  <c:v>47.4</c:v>
                </c:pt>
                <c:pt idx="4375">
                  <c:v>47.4</c:v>
                </c:pt>
                <c:pt idx="4376">
                  <c:v>47.4</c:v>
                </c:pt>
                <c:pt idx="4377">
                  <c:v>47.4</c:v>
                </c:pt>
                <c:pt idx="4378">
                  <c:v>47.4</c:v>
                </c:pt>
                <c:pt idx="4379">
                  <c:v>47.4</c:v>
                </c:pt>
                <c:pt idx="4380">
                  <c:v>47.4</c:v>
                </c:pt>
                <c:pt idx="4381">
                  <c:v>47.4</c:v>
                </c:pt>
                <c:pt idx="4382">
                  <c:v>47.4</c:v>
                </c:pt>
                <c:pt idx="4383">
                  <c:v>47.3</c:v>
                </c:pt>
                <c:pt idx="4384">
                  <c:v>47.3</c:v>
                </c:pt>
                <c:pt idx="4385">
                  <c:v>47.3</c:v>
                </c:pt>
                <c:pt idx="4386">
                  <c:v>47.3</c:v>
                </c:pt>
                <c:pt idx="4387">
                  <c:v>47.3</c:v>
                </c:pt>
                <c:pt idx="4388">
                  <c:v>47.3</c:v>
                </c:pt>
                <c:pt idx="4389">
                  <c:v>47.3</c:v>
                </c:pt>
                <c:pt idx="4390">
                  <c:v>47.3</c:v>
                </c:pt>
                <c:pt idx="4391">
                  <c:v>47.3</c:v>
                </c:pt>
                <c:pt idx="4392">
                  <c:v>47.3</c:v>
                </c:pt>
                <c:pt idx="4393">
                  <c:v>47.3</c:v>
                </c:pt>
                <c:pt idx="4394">
                  <c:v>47.3</c:v>
                </c:pt>
                <c:pt idx="4395">
                  <c:v>47.3</c:v>
                </c:pt>
                <c:pt idx="4396">
                  <c:v>47.3</c:v>
                </c:pt>
                <c:pt idx="4397">
                  <c:v>47.3</c:v>
                </c:pt>
                <c:pt idx="4398">
                  <c:v>47.3</c:v>
                </c:pt>
                <c:pt idx="4399">
                  <c:v>47.3</c:v>
                </c:pt>
                <c:pt idx="4400">
                  <c:v>47.3</c:v>
                </c:pt>
                <c:pt idx="4401">
                  <c:v>47.3</c:v>
                </c:pt>
                <c:pt idx="4402">
                  <c:v>47.3</c:v>
                </c:pt>
                <c:pt idx="4403">
                  <c:v>47.2</c:v>
                </c:pt>
                <c:pt idx="4404">
                  <c:v>47.2</c:v>
                </c:pt>
                <c:pt idx="4405">
                  <c:v>47.2</c:v>
                </c:pt>
                <c:pt idx="4406">
                  <c:v>47.2</c:v>
                </c:pt>
                <c:pt idx="4407">
                  <c:v>47.2</c:v>
                </c:pt>
                <c:pt idx="4408">
                  <c:v>47.2</c:v>
                </c:pt>
                <c:pt idx="4409">
                  <c:v>47.2</c:v>
                </c:pt>
                <c:pt idx="4410">
                  <c:v>47.2</c:v>
                </c:pt>
                <c:pt idx="4411">
                  <c:v>47.2</c:v>
                </c:pt>
                <c:pt idx="4412">
                  <c:v>47.2</c:v>
                </c:pt>
                <c:pt idx="4413">
                  <c:v>47.2</c:v>
                </c:pt>
                <c:pt idx="4414">
                  <c:v>47.2</c:v>
                </c:pt>
                <c:pt idx="4415">
                  <c:v>47.2</c:v>
                </c:pt>
                <c:pt idx="4416">
                  <c:v>47.2</c:v>
                </c:pt>
                <c:pt idx="4417">
                  <c:v>47.2</c:v>
                </c:pt>
                <c:pt idx="4418">
                  <c:v>47.2</c:v>
                </c:pt>
                <c:pt idx="4419">
                  <c:v>47.2</c:v>
                </c:pt>
                <c:pt idx="4420">
                  <c:v>47.2</c:v>
                </c:pt>
                <c:pt idx="4421">
                  <c:v>47.2</c:v>
                </c:pt>
                <c:pt idx="4422">
                  <c:v>47.1</c:v>
                </c:pt>
                <c:pt idx="4423">
                  <c:v>47.1</c:v>
                </c:pt>
                <c:pt idx="4424">
                  <c:v>47.1</c:v>
                </c:pt>
                <c:pt idx="4425">
                  <c:v>47.1</c:v>
                </c:pt>
                <c:pt idx="4426">
                  <c:v>47.1</c:v>
                </c:pt>
                <c:pt idx="4427">
                  <c:v>47.1</c:v>
                </c:pt>
                <c:pt idx="4428">
                  <c:v>47.1</c:v>
                </c:pt>
                <c:pt idx="4429">
                  <c:v>47.1</c:v>
                </c:pt>
                <c:pt idx="4430">
                  <c:v>47.1</c:v>
                </c:pt>
                <c:pt idx="4431">
                  <c:v>47.1</c:v>
                </c:pt>
                <c:pt idx="4432">
                  <c:v>47.1</c:v>
                </c:pt>
                <c:pt idx="4433">
                  <c:v>47.1</c:v>
                </c:pt>
                <c:pt idx="4434">
                  <c:v>47.1</c:v>
                </c:pt>
                <c:pt idx="4435">
                  <c:v>47.1</c:v>
                </c:pt>
                <c:pt idx="4436">
                  <c:v>47.1</c:v>
                </c:pt>
                <c:pt idx="4437">
                  <c:v>47.1</c:v>
                </c:pt>
                <c:pt idx="4438">
                  <c:v>47.1</c:v>
                </c:pt>
                <c:pt idx="4439">
                  <c:v>47.1</c:v>
                </c:pt>
                <c:pt idx="4440">
                  <c:v>47.1</c:v>
                </c:pt>
                <c:pt idx="4441">
                  <c:v>47.1</c:v>
                </c:pt>
                <c:pt idx="4442">
                  <c:v>47.1</c:v>
                </c:pt>
                <c:pt idx="4443">
                  <c:v>47.1</c:v>
                </c:pt>
                <c:pt idx="4444">
                  <c:v>47.1</c:v>
                </c:pt>
                <c:pt idx="4445">
                  <c:v>47.1</c:v>
                </c:pt>
                <c:pt idx="4446">
                  <c:v>47.1</c:v>
                </c:pt>
                <c:pt idx="4447">
                  <c:v>47.1</c:v>
                </c:pt>
                <c:pt idx="4448">
                  <c:v>47.1</c:v>
                </c:pt>
                <c:pt idx="4449">
                  <c:v>47.1</c:v>
                </c:pt>
                <c:pt idx="4450">
                  <c:v>47.1</c:v>
                </c:pt>
                <c:pt idx="4451">
                  <c:v>47</c:v>
                </c:pt>
                <c:pt idx="4452">
                  <c:v>47</c:v>
                </c:pt>
                <c:pt idx="4453">
                  <c:v>47</c:v>
                </c:pt>
                <c:pt idx="4454">
                  <c:v>47</c:v>
                </c:pt>
                <c:pt idx="4455">
                  <c:v>47</c:v>
                </c:pt>
                <c:pt idx="4456">
                  <c:v>47</c:v>
                </c:pt>
                <c:pt idx="4457">
                  <c:v>47</c:v>
                </c:pt>
                <c:pt idx="4458">
                  <c:v>47</c:v>
                </c:pt>
                <c:pt idx="4459">
                  <c:v>47</c:v>
                </c:pt>
                <c:pt idx="4460">
                  <c:v>47</c:v>
                </c:pt>
                <c:pt idx="4461">
                  <c:v>47</c:v>
                </c:pt>
                <c:pt idx="4462">
                  <c:v>47</c:v>
                </c:pt>
                <c:pt idx="4463">
                  <c:v>47</c:v>
                </c:pt>
                <c:pt idx="4464">
                  <c:v>47</c:v>
                </c:pt>
                <c:pt idx="4465">
                  <c:v>47</c:v>
                </c:pt>
                <c:pt idx="4466">
                  <c:v>46.9</c:v>
                </c:pt>
                <c:pt idx="4467">
                  <c:v>46.9</c:v>
                </c:pt>
                <c:pt idx="4468">
                  <c:v>46.9</c:v>
                </c:pt>
                <c:pt idx="4469">
                  <c:v>46.9</c:v>
                </c:pt>
                <c:pt idx="4470">
                  <c:v>46.9</c:v>
                </c:pt>
                <c:pt idx="4471">
                  <c:v>46.9</c:v>
                </c:pt>
                <c:pt idx="4472">
                  <c:v>46.9</c:v>
                </c:pt>
                <c:pt idx="4473">
                  <c:v>46.9</c:v>
                </c:pt>
                <c:pt idx="4474">
                  <c:v>46.9</c:v>
                </c:pt>
                <c:pt idx="4475">
                  <c:v>46.9</c:v>
                </c:pt>
                <c:pt idx="4476">
                  <c:v>46.9</c:v>
                </c:pt>
                <c:pt idx="4477">
                  <c:v>46.9</c:v>
                </c:pt>
                <c:pt idx="4478">
                  <c:v>46.9</c:v>
                </c:pt>
                <c:pt idx="4479">
                  <c:v>46.9</c:v>
                </c:pt>
                <c:pt idx="4480">
                  <c:v>46.9</c:v>
                </c:pt>
                <c:pt idx="4481">
                  <c:v>46.9</c:v>
                </c:pt>
                <c:pt idx="4482">
                  <c:v>46.9</c:v>
                </c:pt>
                <c:pt idx="4483">
                  <c:v>46.9</c:v>
                </c:pt>
                <c:pt idx="4484">
                  <c:v>46.9</c:v>
                </c:pt>
                <c:pt idx="4485">
                  <c:v>46.9</c:v>
                </c:pt>
                <c:pt idx="4486">
                  <c:v>46.9</c:v>
                </c:pt>
                <c:pt idx="4487">
                  <c:v>46.9</c:v>
                </c:pt>
                <c:pt idx="4488">
                  <c:v>46.9</c:v>
                </c:pt>
                <c:pt idx="4489">
                  <c:v>46.9</c:v>
                </c:pt>
                <c:pt idx="4490">
                  <c:v>46.9</c:v>
                </c:pt>
                <c:pt idx="4491">
                  <c:v>46.9</c:v>
                </c:pt>
                <c:pt idx="4492">
                  <c:v>46.9</c:v>
                </c:pt>
                <c:pt idx="4493">
                  <c:v>46.9</c:v>
                </c:pt>
                <c:pt idx="4494">
                  <c:v>46.9</c:v>
                </c:pt>
                <c:pt idx="4495">
                  <c:v>46.8</c:v>
                </c:pt>
                <c:pt idx="4496">
                  <c:v>46.8</c:v>
                </c:pt>
                <c:pt idx="4497">
                  <c:v>46.8</c:v>
                </c:pt>
                <c:pt idx="4498">
                  <c:v>46.8</c:v>
                </c:pt>
                <c:pt idx="4499">
                  <c:v>46.8</c:v>
                </c:pt>
                <c:pt idx="4500">
                  <c:v>46.8</c:v>
                </c:pt>
                <c:pt idx="4501">
                  <c:v>46.8</c:v>
                </c:pt>
                <c:pt idx="4502">
                  <c:v>46.8</c:v>
                </c:pt>
                <c:pt idx="4503">
                  <c:v>46.8</c:v>
                </c:pt>
                <c:pt idx="4504">
                  <c:v>46.8</c:v>
                </c:pt>
                <c:pt idx="4505">
                  <c:v>46.8</c:v>
                </c:pt>
                <c:pt idx="4506">
                  <c:v>46.8</c:v>
                </c:pt>
                <c:pt idx="4507">
                  <c:v>46.7</c:v>
                </c:pt>
                <c:pt idx="4508">
                  <c:v>46.7</c:v>
                </c:pt>
                <c:pt idx="4509">
                  <c:v>46.7</c:v>
                </c:pt>
                <c:pt idx="4510">
                  <c:v>46.7</c:v>
                </c:pt>
                <c:pt idx="4511">
                  <c:v>46.7</c:v>
                </c:pt>
                <c:pt idx="4512">
                  <c:v>46.7</c:v>
                </c:pt>
                <c:pt idx="4513">
                  <c:v>46.7</c:v>
                </c:pt>
                <c:pt idx="4514">
                  <c:v>46.7</c:v>
                </c:pt>
                <c:pt idx="4515">
                  <c:v>46.7</c:v>
                </c:pt>
                <c:pt idx="4516">
                  <c:v>46.7</c:v>
                </c:pt>
                <c:pt idx="4517">
                  <c:v>46.7</c:v>
                </c:pt>
                <c:pt idx="4518">
                  <c:v>46.7</c:v>
                </c:pt>
                <c:pt idx="4519">
                  <c:v>46.7</c:v>
                </c:pt>
                <c:pt idx="4520">
                  <c:v>46.6</c:v>
                </c:pt>
                <c:pt idx="4521">
                  <c:v>46.6</c:v>
                </c:pt>
                <c:pt idx="4522">
                  <c:v>46.6</c:v>
                </c:pt>
                <c:pt idx="4523">
                  <c:v>46.6</c:v>
                </c:pt>
                <c:pt idx="4524">
                  <c:v>46.6</c:v>
                </c:pt>
                <c:pt idx="4525">
                  <c:v>46.6</c:v>
                </c:pt>
                <c:pt idx="4526">
                  <c:v>46.6</c:v>
                </c:pt>
                <c:pt idx="4527">
                  <c:v>46.6</c:v>
                </c:pt>
                <c:pt idx="4528">
                  <c:v>46.6</c:v>
                </c:pt>
                <c:pt idx="4529">
                  <c:v>46.6</c:v>
                </c:pt>
                <c:pt idx="4530">
                  <c:v>46.6</c:v>
                </c:pt>
                <c:pt idx="4531">
                  <c:v>46.6</c:v>
                </c:pt>
                <c:pt idx="4532">
                  <c:v>46.6</c:v>
                </c:pt>
                <c:pt idx="4533">
                  <c:v>46.6</c:v>
                </c:pt>
                <c:pt idx="4534">
                  <c:v>46.6</c:v>
                </c:pt>
                <c:pt idx="4535">
                  <c:v>46.6</c:v>
                </c:pt>
                <c:pt idx="4536">
                  <c:v>46.6</c:v>
                </c:pt>
                <c:pt idx="4537">
                  <c:v>46.6</c:v>
                </c:pt>
                <c:pt idx="4538">
                  <c:v>46.6</c:v>
                </c:pt>
                <c:pt idx="4539">
                  <c:v>46.5</c:v>
                </c:pt>
                <c:pt idx="4540">
                  <c:v>46.5</c:v>
                </c:pt>
                <c:pt idx="4541">
                  <c:v>46.5</c:v>
                </c:pt>
                <c:pt idx="4542">
                  <c:v>46.5</c:v>
                </c:pt>
                <c:pt idx="4543">
                  <c:v>46.5</c:v>
                </c:pt>
                <c:pt idx="4544">
                  <c:v>46.5</c:v>
                </c:pt>
                <c:pt idx="4545">
                  <c:v>46.5</c:v>
                </c:pt>
                <c:pt idx="4546">
                  <c:v>46.5</c:v>
                </c:pt>
                <c:pt idx="4547">
                  <c:v>46.5</c:v>
                </c:pt>
                <c:pt idx="4548">
                  <c:v>46.5</c:v>
                </c:pt>
                <c:pt idx="4549">
                  <c:v>46.5</c:v>
                </c:pt>
                <c:pt idx="4550">
                  <c:v>46.5</c:v>
                </c:pt>
                <c:pt idx="4551">
                  <c:v>46.5</c:v>
                </c:pt>
                <c:pt idx="4552">
                  <c:v>46.5</c:v>
                </c:pt>
                <c:pt idx="4553">
                  <c:v>46.5</c:v>
                </c:pt>
                <c:pt idx="4554">
                  <c:v>46.5</c:v>
                </c:pt>
                <c:pt idx="4555">
                  <c:v>46.5</c:v>
                </c:pt>
                <c:pt idx="4556">
                  <c:v>46.5</c:v>
                </c:pt>
                <c:pt idx="4557">
                  <c:v>46.5</c:v>
                </c:pt>
                <c:pt idx="4558">
                  <c:v>46.5</c:v>
                </c:pt>
                <c:pt idx="4559">
                  <c:v>46.5</c:v>
                </c:pt>
                <c:pt idx="4560">
                  <c:v>46.5</c:v>
                </c:pt>
                <c:pt idx="4561">
                  <c:v>46.5</c:v>
                </c:pt>
                <c:pt idx="4562">
                  <c:v>46.5</c:v>
                </c:pt>
                <c:pt idx="4563">
                  <c:v>46.5</c:v>
                </c:pt>
                <c:pt idx="4564">
                  <c:v>46.5</c:v>
                </c:pt>
                <c:pt idx="4565">
                  <c:v>46.5</c:v>
                </c:pt>
                <c:pt idx="4566">
                  <c:v>46.5</c:v>
                </c:pt>
                <c:pt idx="4567">
                  <c:v>46.5</c:v>
                </c:pt>
                <c:pt idx="4568">
                  <c:v>46.5</c:v>
                </c:pt>
                <c:pt idx="4569">
                  <c:v>46.5</c:v>
                </c:pt>
                <c:pt idx="4570">
                  <c:v>46.5</c:v>
                </c:pt>
                <c:pt idx="4571">
                  <c:v>46.4</c:v>
                </c:pt>
                <c:pt idx="4572">
                  <c:v>46.4</c:v>
                </c:pt>
                <c:pt idx="4573">
                  <c:v>46.4</c:v>
                </c:pt>
                <c:pt idx="4574">
                  <c:v>46.4</c:v>
                </c:pt>
                <c:pt idx="4575">
                  <c:v>46.4</c:v>
                </c:pt>
                <c:pt idx="4576">
                  <c:v>46.4</c:v>
                </c:pt>
                <c:pt idx="4577">
                  <c:v>46.4</c:v>
                </c:pt>
                <c:pt idx="4578">
                  <c:v>46.4</c:v>
                </c:pt>
                <c:pt idx="4579">
                  <c:v>46.4</c:v>
                </c:pt>
                <c:pt idx="4580">
                  <c:v>46.4</c:v>
                </c:pt>
                <c:pt idx="4581">
                  <c:v>46.4</c:v>
                </c:pt>
                <c:pt idx="4582">
                  <c:v>46.4</c:v>
                </c:pt>
                <c:pt idx="4583">
                  <c:v>46.4</c:v>
                </c:pt>
                <c:pt idx="4584">
                  <c:v>46.4</c:v>
                </c:pt>
                <c:pt idx="4585">
                  <c:v>46.4</c:v>
                </c:pt>
                <c:pt idx="4586">
                  <c:v>46.4</c:v>
                </c:pt>
                <c:pt idx="4587">
                  <c:v>46.4</c:v>
                </c:pt>
                <c:pt idx="4588">
                  <c:v>46.4</c:v>
                </c:pt>
                <c:pt idx="4589">
                  <c:v>46.4</c:v>
                </c:pt>
                <c:pt idx="4590">
                  <c:v>46.3</c:v>
                </c:pt>
                <c:pt idx="4591">
                  <c:v>46.3</c:v>
                </c:pt>
                <c:pt idx="4592">
                  <c:v>46.3</c:v>
                </c:pt>
                <c:pt idx="4593">
                  <c:v>46.3</c:v>
                </c:pt>
                <c:pt idx="4594">
                  <c:v>46.3</c:v>
                </c:pt>
                <c:pt idx="4595">
                  <c:v>46.3</c:v>
                </c:pt>
                <c:pt idx="4596">
                  <c:v>46.3</c:v>
                </c:pt>
                <c:pt idx="4597">
                  <c:v>46.3</c:v>
                </c:pt>
                <c:pt idx="4598">
                  <c:v>46.3</c:v>
                </c:pt>
                <c:pt idx="4599">
                  <c:v>46.3</c:v>
                </c:pt>
                <c:pt idx="4600">
                  <c:v>46.3</c:v>
                </c:pt>
                <c:pt idx="4601">
                  <c:v>46.3</c:v>
                </c:pt>
                <c:pt idx="4602">
                  <c:v>46.3</c:v>
                </c:pt>
                <c:pt idx="4603">
                  <c:v>46.3</c:v>
                </c:pt>
                <c:pt idx="4604">
                  <c:v>46.3</c:v>
                </c:pt>
                <c:pt idx="4605">
                  <c:v>46.3</c:v>
                </c:pt>
                <c:pt idx="4606">
                  <c:v>46.3</c:v>
                </c:pt>
                <c:pt idx="4607">
                  <c:v>46.2</c:v>
                </c:pt>
                <c:pt idx="4608">
                  <c:v>46.2</c:v>
                </c:pt>
                <c:pt idx="4609">
                  <c:v>46.2</c:v>
                </c:pt>
                <c:pt idx="4610">
                  <c:v>46.2</c:v>
                </c:pt>
                <c:pt idx="4611">
                  <c:v>46.2</c:v>
                </c:pt>
                <c:pt idx="4612">
                  <c:v>46.2</c:v>
                </c:pt>
                <c:pt idx="4613">
                  <c:v>46.2</c:v>
                </c:pt>
                <c:pt idx="4614">
                  <c:v>46.2</c:v>
                </c:pt>
                <c:pt idx="4615">
                  <c:v>46.2</c:v>
                </c:pt>
                <c:pt idx="4616">
                  <c:v>46.2</c:v>
                </c:pt>
                <c:pt idx="4617">
                  <c:v>46.2</c:v>
                </c:pt>
                <c:pt idx="4618">
                  <c:v>46.2</c:v>
                </c:pt>
                <c:pt idx="4619">
                  <c:v>46.2</c:v>
                </c:pt>
                <c:pt idx="4620">
                  <c:v>46.2</c:v>
                </c:pt>
                <c:pt idx="4621">
                  <c:v>46.2</c:v>
                </c:pt>
                <c:pt idx="4622">
                  <c:v>46.2</c:v>
                </c:pt>
                <c:pt idx="4623">
                  <c:v>46.2</c:v>
                </c:pt>
                <c:pt idx="4624">
                  <c:v>46.2</c:v>
                </c:pt>
                <c:pt idx="4625">
                  <c:v>46.1</c:v>
                </c:pt>
                <c:pt idx="4626">
                  <c:v>46.1</c:v>
                </c:pt>
                <c:pt idx="4627">
                  <c:v>46.1</c:v>
                </c:pt>
                <c:pt idx="4628">
                  <c:v>46.1</c:v>
                </c:pt>
                <c:pt idx="4629">
                  <c:v>46.1</c:v>
                </c:pt>
                <c:pt idx="4630">
                  <c:v>46.1</c:v>
                </c:pt>
                <c:pt idx="4631">
                  <c:v>46.1</c:v>
                </c:pt>
                <c:pt idx="4632">
                  <c:v>46.1</c:v>
                </c:pt>
                <c:pt idx="4633">
                  <c:v>46.1</c:v>
                </c:pt>
                <c:pt idx="4634">
                  <c:v>46.1</c:v>
                </c:pt>
                <c:pt idx="4635">
                  <c:v>46.1</c:v>
                </c:pt>
                <c:pt idx="4636">
                  <c:v>46.1</c:v>
                </c:pt>
                <c:pt idx="4637">
                  <c:v>46.1</c:v>
                </c:pt>
                <c:pt idx="4638">
                  <c:v>46.1</c:v>
                </c:pt>
                <c:pt idx="4639">
                  <c:v>46</c:v>
                </c:pt>
                <c:pt idx="4640">
                  <c:v>46</c:v>
                </c:pt>
                <c:pt idx="4641">
                  <c:v>46</c:v>
                </c:pt>
                <c:pt idx="4642">
                  <c:v>46</c:v>
                </c:pt>
                <c:pt idx="4643">
                  <c:v>46</c:v>
                </c:pt>
                <c:pt idx="4644">
                  <c:v>46</c:v>
                </c:pt>
                <c:pt idx="4645">
                  <c:v>46</c:v>
                </c:pt>
                <c:pt idx="4646">
                  <c:v>46</c:v>
                </c:pt>
                <c:pt idx="4647">
                  <c:v>46</c:v>
                </c:pt>
                <c:pt idx="4648">
                  <c:v>46</c:v>
                </c:pt>
                <c:pt idx="4649">
                  <c:v>46</c:v>
                </c:pt>
                <c:pt idx="4650">
                  <c:v>46</c:v>
                </c:pt>
                <c:pt idx="4651">
                  <c:v>46</c:v>
                </c:pt>
                <c:pt idx="4652">
                  <c:v>46</c:v>
                </c:pt>
                <c:pt idx="4653">
                  <c:v>46</c:v>
                </c:pt>
                <c:pt idx="4654">
                  <c:v>46</c:v>
                </c:pt>
                <c:pt idx="4655">
                  <c:v>46</c:v>
                </c:pt>
                <c:pt idx="4656">
                  <c:v>46</c:v>
                </c:pt>
                <c:pt idx="4657">
                  <c:v>46</c:v>
                </c:pt>
                <c:pt idx="4658">
                  <c:v>46</c:v>
                </c:pt>
                <c:pt idx="4659">
                  <c:v>46</c:v>
                </c:pt>
                <c:pt idx="4660">
                  <c:v>46</c:v>
                </c:pt>
                <c:pt idx="4661">
                  <c:v>46</c:v>
                </c:pt>
                <c:pt idx="4662">
                  <c:v>46</c:v>
                </c:pt>
                <c:pt idx="4663">
                  <c:v>46</c:v>
                </c:pt>
                <c:pt idx="4664">
                  <c:v>46</c:v>
                </c:pt>
                <c:pt idx="4665">
                  <c:v>46</c:v>
                </c:pt>
                <c:pt idx="4666">
                  <c:v>46</c:v>
                </c:pt>
                <c:pt idx="4667">
                  <c:v>46</c:v>
                </c:pt>
                <c:pt idx="4668">
                  <c:v>46</c:v>
                </c:pt>
                <c:pt idx="4669">
                  <c:v>46</c:v>
                </c:pt>
                <c:pt idx="4670">
                  <c:v>46</c:v>
                </c:pt>
                <c:pt idx="4671">
                  <c:v>46</c:v>
                </c:pt>
                <c:pt idx="4672">
                  <c:v>46</c:v>
                </c:pt>
                <c:pt idx="4673">
                  <c:v>46</c:v>
                </c:pt>
                <c:pt idx="4674">
                  <c:v>46</c:v>
                </c:pt>
                <c:pt idx="4675">
                  <c:v>46</c:v>
                </c:pt>
                <c:pt idx="4676">
                  <c:v>46</c:v>
                </c:pt>
                <c:pt idx="4677">
                  <c:v>46</c:v>
                </c:pt>
                <c:pt idx="4678">
                  <c:v>45.9</c:v>
                </c:pt>
                <c:pt idx="4679">
                  <c:v>45.9</c:v>
                </c:pt>
                <c:pt idx="4680">
                  <c:v>45.9</c:v>
                </c:pt>
                <c:pt idx="4681">
                  <c:v>45.9</c:v>
                </c:pt>
                <c:pt idx="4682">
                  <c:v>45.9</c:v>
                </c:pt>
                <c:pt idx="4683">
                  <c:v>45.9</c:v>
                </c:pt>
                <c:pt idx="4684">
                  <c:v>45.9</c:v>
                </c:pt>
                <c:pt idx="4685">
                  <c:v>45.9</c:v>
                </c:pt>
                <c:pt idx="4686">
                  <c:v>45.9</c:v>
                </c:pt>
                <c:pt idx="4687">
                  <c:v>45.9</c:v>
                </c:pt>
                <c:pt idx="4688">
                  <c:v>45.9</c:v>
                </c:pt>
                <c:pt idx="4689">
                  <c:v>45.9</c:v>
                </c:pt>
                <c:pt idx="4690">
                  <c:v>45.9</c:v>
                </c:pt>
                <c:pt idx="4691">
                  <c:v>45.9</c:v>
                </c:pt>
                <c:pt idx="4692">
                  <c:v>45.9</c:v>
                </c:pt>
                <c:pt idx="4693">
                  <c:v>45.9</c:v>
                </c:pt>
                <c:pt idx="4694">
                  <c:v>45.9</c:v>
                </c:pt>
                <c:pt idx="4695">
                  <c:v>45.9</c:v>
                </c:pt>
                <c:pt idx="4696">
                  <c:v>45.9</c:v>
                </c:pt>
                <c:pt idx="4697">
                  <c:v>45.9</c:v>
                </c:pt>
                <c:pt idx="4698">
                  <c:v>45.8</c:v>
                </c:pt>
                <c:pt idx="4699">
                  <c:v>45.8</c:v>
                </c:pt>
                <c:pt idx="4700">
                  <c:v>45.8</c:v>
                </c:pt>
                <c:pt idx="4701">
                  <c:v>45.8</c:v>
                </c:pt>
                <c:pt idx="4702">
                  <c:v>45.8</c:v>
                </c:pt>
                <c:pt idx="4703">
                  <c:v>45.8</c:v>
                </c:pt>
                <c:pt idx="4704">
                  <c:v>45.8</c:v>
                </c:pt>
                <c:pt idx="4705">
                  <c:v>45.8</c:v>
                </c:pt>
                <c:pt idx="4706">
                  <c:v>45.8</c:v>
                </c:pt>
                <c:pt idx="4707">
                  <c:v>45.8</c:v>
                </c:pt>
                <c:pt idx="4708">
                  <c:v>45.8</c:v>
                </c:pt>
                <c:pt idx="4709">
                  <c:v>45.8</c:v>
                </c:pt>
                <c:pt idx="4710">
                  <c:v>45.8</c:v>
                </c:pt>
                <c:pt idx="4711">
                  <c:v>45.8</c:v>
                </c:pt>
                <c:pt idx="4712">
                  <c:v>45.8</c:v>
                </c:pt>
                <c:pt idx="4713">
                  <c:v>45.8</c:v>
                </c:pt>
                <c:pt idx="4714">
                  <c:v>45.8</c:v>
                </c:pt>
                <c:pt idx="4715">
                  <c:v>45.8</c:v>
                </c:pt>
                <c:pt idx="4716">
                  <c:v>45.8</c:v>
                </c:pt>
                <c:pt idx="4717">
                  <c:v>45.8</c:v>
                </c:pt>
                <c:pt idx="4718">
                  <c:v>45.8</c:v>
                </c:pt>
                <c:pt idx="4719">
                  <c:v>45.8</c:v>
                </c:pt>
                <c:pt idx="4720">
                  <c:v>45.8</c:v>
                </c:pt>
                <c:pt idx="4721">
                  <c:v>45.8</c:v>
                </c:pt>
                <c:pt idx="4722">
                  <c:v>45.8</c:v>
                </c:pt>
                <c:pt idx="4723">
                  <c:v>45.8</c:v>
                </c:pt>
                <c:pt idx="4724">
                  <c:v>45.8</c:v>
                </c:pt>
                <c:pt idx="4725">
                  <c:v>45.8</c:v>
                </c:pt>
                <c:pt idx="4726">
                  <c:v>45.8</c:v>
                </c:pt>
                <c:pt idx="4727">
                  <c:v>45.8</c:v>
                </c:pt>
                <c:pt idx="4728">
                  <c:v>45.7</c:v>
                </c:pt>
                <c:pt idx="4729">
                  <c:v>45.7</c:v>
                </c:pt>
                <c:pt idx="4730">
                  <c:v>45.7</c:v>
                </c:pt>
                <c:pt idx="4731">
                  <c:v>45.7</c:v>
                </c:pt>
                <c:pt idx="4732">
                  <c:v>45.7</c:v>
                </c:pt>
                <c:pt idx="4733">
                  <c:v>45.7</c:v>
                </c:pt>
                <c:pt idx="4734">
                  <c:v>45.7</c:v>
                </c:pt>
                <c:pt idx="4735">
                  <c:v>45.7</c:v>
                </c:pt>
                <c:pt idx="4736">
                  <c:v>45.7</c:v>
                </c:pt>
                <c:pt idx="4737">
                  <c:v>45.7</c:v>
                </c:pt>
                <c:pt idx="4738">
                  <c:v>45.7</c:v>
                </c:pt>
                <c:pt idx="4739">
                  <c:v>45.7</c:v>
                </c:pt>
                <c:pt idx="4740">
                  <c:v>45.7</c:v>
                </c:pt>
                <c:pt idx="4741">
                  <c:v>45.7</c:v>
                </c:pt>
                <c:pt idx="4742">
                  <c:v>45.7</c:v>
                </c:pt>
                <c:pt idx="4743">
                  <c:v>45.7</c:v>
                </c:pt>
                <c:pt idx="4744">
                  <c:v>45.7</c:v>
                </c:pt>
                <c:pt idx="4745">
                  <c:v>45.7</c:v>
                </c:pt>
                <c:pt idx="4746">
                  <c:v>45.7</c:v>
                </c:pt>
                <c:pt idx="4747">
                  <c:v>45.7</c:v>
                </c:pt>
                <c:pt idx="4748">
                  <c:v>45.7</c:v>
                </c:pt>
                <c:pt idx="4749">
                  <c:v>45.7</c:v>
                </c:pt>
                <c:pt idx="4750">
                  <c:v>45.7</c:v>
                </c:pt>
                <c:pt idx="4751">
                  <c:v>45.7</c:v>
                </c:pt>
                <c:pt idx="4752">
                  <c:v>45.7</c:v>
                </c:pt>
                <c:pt idx="4753">
                  <c:v>45.7</c:v>
                </c:pt>
                <c:pt idx="4754">
                  <c:v>45.7</c:v>
                </c:pt>
                <c:pt idx="4755">
                  <c:v>45.6</c:v>
                </c:pt>
                <c:pt idx="4756">
                  <c:v>45.6</c:v>
                </c:pt>
                <c:pt idx="4757">
                  <c:v>45.6</c:v>
                </c:pt>
                <c:pt idx="4758">
                  <c:v>45.6</c:v>
                </c:pt>
                <c:pt idx="4759">
                  <c:v>45.6</c:v>
                </c:pt>
                <c:pt idx="4760">
                  <c:v>45.6</c:v>
                </c:pt>
                <c:pt idx="4761">
                  <c:v>45.6</c:v>
                </c:pt>
                <c:pt idx="4762">
                  <c:v>45.6</c:v>
                </c:pt>
                <c:pt idx="4763">
                  <c:v>45.6</c:v>
                </c:pt>
                <c:pt idx="4764">
                  <c:v>45.6</c:v>
                </c:pt>
                <c:pt idx="4765">
                  <c:v>45.6</c:v>
                </c:pt>
                <c:pt idx="4766">
                  <c:v>45.6</c:v>
                </c:pt>
                <c:pt idx="4767">
                  <c:v>45.6</c:v>
                </c:pt>
                <c:pt idx="4768">
                  <c:v>45.6</c:v>
                </c:pt>
                <c:pt idx="4769">
                  <c:v>45.6</c:v>
                </c:pt>
                <c:pt idx="4770">
                  <c:v>45.6</c:v>
                </c:pt>
                <c:pt idx="4771">
                  <c:v>45.6</c:v>
                </c:pt>
                <c:pt idx="4772">
                  <c:v>45.6</c:v>
                </c:pt>
                <c:pt idx="4773">
                  <c:v>45.6</c:v>
                </c:pt>
                <c:pt idx="4774">
                  <c:v>45.6</c:v>
                </c:pt>
                <c:pt idx="4775">
                  <c:v>45.6</c:v>
                </c:pt>
                <c:pt idx="4776">
                  <c:v>45.6</c:v>
                </c:pt>
                <c:pt idx="4777">
                  <c:v>45.6</c:v>
                </c:pt>
                <c:pt idx="4778">
                  <c:v>45.6</c:v>
                </c:pt>
                <c:pt idx="4779">
                  <c:v>45.6</c:v>
                </c:pt>
                <c:pt idx="4780">
                  <c:v>45.6</c:v>
                </c:pt>
                <c:pt idx="4781">
                  <c:v>45.6</c:v>
                </c:pt>
                <c:pt idx="4782">
                  <c:v>45.6</c:v>
                </c:pt>
                <c:pt idx="4783">
                  <c:v>45.5</c:v>
                </c:pt>
                <c:pt idx="4784">
                  <c:v>45.5</c:v>
                </c:pt>
                <c:pt idx="4785">
                  <c:v>45.5</c:v>
                </c:pt>
                <c:pt idx="4786">
                  <c:v>45.5</c:v>
                </c:pt>
                <c:pt idx="4787">
                  <c:v>45.5</c:v>
                </c:pt>
                <c:pt idx="4788">
                  <c:v>45.5</c:v>
                </c:pt>
                <c:pt idx="4789">
                  <c:v>45.5</c:v>
                </c:pt>
                <c:pt idx="4790">
                  <c:v>45.5</c:v>
                </c:pt>
                <c:pt idx="4791">
                  <c:v>45.5</c:v>
                </c:pt>
                <c:pt idx="4792">
                  <c:v>45.5</c:v>
                </c:pt>
                <c:pt idx="4793">
                  <c:v>45.5</c:v>
                </c:pt>
                <c:pt idx="4794">
                  <c:v>45.5</c:v>
                </c:pt>
                <c:pt idx="4795">
                  <c:v>45.5</c:v>
                </c:pt>
                <c:pt idx="4796">
                  <c:v>45.5</c:v>
                </c:pt>
                <c:pt idx="4797">
                  <c:v>45.5</c:v>
                </c:pt>
                <c:pt idx="4798">
                  <c:v>45.5</c:v>
                </c:pt>
                <c:pt idx="4799">
                  <c:v>45.5</c:v>
                </c:pt>
                <c:pt idx="4800">
                  <c:v>45.5</c:v>
                </c:pt>
                <c:pt idx="4801">
                  <c:v>45.5</c:v>
                </c:pt>
                <c:pt idx="4802">
                  <c:v>45.5</c:v>
                </c:pt>
                <c:pt idx="4803">
                  <c:v>45.5</c:v>
                </c:pt>
                <c:pt idx="4804">
                  <c:v>45.5</c:v>
                </c:pt>
                <c:pt idx="4805">
                  <c:v>45.5</c:v>
                </c:pt>
                <c:pt idx="4806">
                  <c:v>45.5</c:v>
                </c:pt>
                <c:pt idx="4807">
                  <c:v>45.5</c:v>
                </c:pt>
                <c:pt idx="4808">
                  <c:v>45.5</c:v>
                </c:pt>
                <c:pt idx="4809">
                  <c:v>45.5</c:v>
                </c:pt>
                <c:pt idx="4810">
                  <c:v>45.5</c:v>
                </c:pt>
                <c:pt idx="4811">
                  <c:v>45.5</c:v>
                </c:pt>
                <c:pt idx="4812">
                  <c:v>45.4</c:v>
                </c:pt>
                <c:pt idx="4813">
                  <c:v>45.4</c:v>
                </c:pt>
                <c:pt idx="4814">
                  <c:v>45.4</c:v>
                </c:pt>
                <c:pt idx="4815">
                  <c:v>45.4</c:v>
                </c:pt>
                <c:pt idx="4816">
                  <c:v>45.4</c:v>
                </c:pt>
                <c:pt idx="4817">
                  <c:v>45.4</c:v>
                </c:pt>
                <c:pt idx="4818">
                  <c:v>45.4</c:v>
                </c:pt>
                <c:pt idx="4819">
                  <c:v>45.4</c:v>
                </c:pt>
                <c:pt idx="4820">
                  <c:v>45.4</c:v>
                </c:pt>
                <c:pt idx="4821">
                  <c:v>45.4</c:v>
                </c:pt>
                <c:pt idx="4822">
                  <c:v>45.4</c:v>
                </c:pt>
                <c:pt idx="4823">
                  <c:v>45.4</c:v>
                </c:pt>
                <c:pt idx="4824">
                  <c:v>45.4</c:v>
                </c:pt>
                <c:pt idx="4825">
                  <c:v>45.4</c:v>
                </c:pt>
                <c:pt idx="4826">
                  <c:v>45.4</c:v>
                </c:pt>
                <c:pt idx="4827">
                  <c:v>45.4</c:v>
                </c:pt>
                <c:pt idx="4828">
                  <c:v>45.4</c:v>
                </c:pt>
                <c:pt idx="4829">
                  <c:v>45.4</c:v>
                </c:pt>
                <c:pt idx="4830">
                  <c:v>45.4</c:v>
                </c:pt>
                <c:pt idx="4831">
                  <c:v>45.4</c:v>
                </c:pt>
                <c:pt idx="4832">
                  <c:v>45.4</c:v>
                </c:pt>
                <c:pt idx="4833">
                  <c:v>45.4</c:v>
                </c:pt>
                <c:pt idx="4834">
                  <c:v>45.4</c:v>
                </c:pt>
                <c:pt idx="4835">
                  <c:v>45.4</c:v>
                </c:pt>
                <c:pt idx="4836">
                  <c:v>45.4</c:v>
                </c:pt>
                <c:pt idx="4837">
                  <c:v>45.4</c:v>
                </c:pt>
                <c:pt idx="4838">
                  <c:v>45.3</c:v>
                </c:pt>
                <c:pt idx="4839">
                  <c:v>45.3</c:v>
                </c:pt>
                <c:pt idx="4840">
                  <c:v>45.3</c:v>
                </c:pt>
                <c:pt idx="4841">
                  <c:v>45.3</c:v>
                </c:pt>
                <c:pt idx="4842">
                  <c:v>45.3</c:v>
                </c:pt>
                <c:pt idx="4843">
                  <c:v>45.3</c:v>
                </c:pt>
                <c:pt idx="4844">
                  <c:v>45.3</c:v>
                </c:pt>
                <c:pt idx="4845">
                  <c:v>45.3</c:v>
                </c:pt>
                <c:pt idx="4846">
                  <c:v>45.3</c:v>
                </c:pt>
                <c:pt idx="4847">
                  <c:v>45.3</c:v>
                </c:pt>
                <c:pt idx="4848">
                  <c:v>45.3</c:v>
                </c:pt>
                <c:pt idx="4849">
                  <c:v>45.3</c:v>
                </c:pt>
                <c:pt idx="4850">
                  <c:v>45.3</c:v>
                </c:pt>
                <c:pt idx="4851">
                  <c:v>45.3</c:v>
                </c:pt>
                <c:pt idx="4852">
                  <c:v>45.3</c:v>
                </c:pt>
                <c:pt idx="4853">
                  <c:v>45.3</c:v>
                </c:pt>
                <c:pt idx="4854">
                  <c:v>45.3</c:v>
                </c:pt>
                <c:pt idx="4855">
                  <c:v>45.3</c:v>
                </c:pt>
                <c:pt idx="4856">
                  <c:v>45.3</c:v>
                </c:pt>
                <c:pt idx="4857">
                  <c:v>45.2</c:v>
                </c:pt>
                <c:pt idx="4858">
                  <c:v>45.2</c:v>
                </c:pt>
                <c:pt idx="4859">
                  <c:v>45.2</c:v>
                </c:pt>
                <c:pt idx="4860">
                  <c:v>45.2</c:v>
                </c:pt>
                <c:pt idx="4861">
                  <c:v>45.2</c:v>
                </c:pt>
                <c:pt idx="4862">
                  <c:v>45.2</c:v>
                </c:pt>
                <c:pt idx="4863">
                  <c:v>45.2</c:v>
                </c:pt>
                <c:pt idx="4864">
                  <c:v>45.2</c:v>
                </c:pt>
                <c:pt idx="4865">
                  <c:v>45.2</c:v>
                </c:pt>
                <c:pt idx="4866">
                  <c:v>45.2</c:v>
                </c:pt>
                <c:pt idx="4867">
                  <c:v>45.2</c:v>
                </c:pt>
                <c:pt idx="4868">
                  <c:v>45.2</c:v>
                </c:pt>
                <c:pt idx="4869">
                  <c:v>45.2</c:v>
                </c:pt>
                <c:pt idx="4870">
                  <c:v>45.2</c:v>
                </c:pt>
                <c:pt idx="4871">
                  <c:v>45.2</c:v>
                </c:pt>
                <c:pt idx="4872">
                  <c:v>45.2</c:v>
                </c:pt>
                <c:pt idx="4873">
                  <c:v>45.2</c:v>
                </c:pt>
                <c:pt idx="4874">
                  <c:v>45.1</c:v>
                </c:pt>
                <c:pt idx="4875">
                  <c:v>45.1</c:v>
                </c:pt>
                <c:pt idx="4876">
                  <c:v>45.1</c:v>
                </c:pt>
                <c:pt idx="4877">
                  <c:v>45.1</c:v>
                </c:pt>
                <c:pt idx="4878">
                  <c:v>45.1</c:v>
                </c:pt>
                <c:pt idx="4879">
                  <c:v>45.1</c:v>
                </c:pt>
                <c:pt idx="4880">
                  <c:v>45.1</c:v>
                </c:pt>
                <c:pt idx="4881">
                  <c:v>45.1</c:v>
                </c:pt>
                <c:pt idx="4882">
                  <c:v>45.1</c:v>
                </c:pt>
                <c:pt idx="4883">
                  <c:v>45.1</c:v>
                </c:pt>
                <c:pt idx="4884">
                  <c:v>45.1</c:v>
                </c:pt>
                <c:pt idx="4885">
                  <c:v>45.1</c:v>
                </c:pt>
                <c:pt idx="4886">
                  <c:v>45.1</c:v>
                </c:pt>
                <c:pt idx="4887">
                  <c:v>45.1</c:v>
                </c:pt>
                <c:pt idx="4888">
                  <c:v>45.1</c:v>
                </c:pt>
                <c:pt idx="4889">
                  <c:v>45.1</c:v>
                </c:pt>
                <c:pt idx="4890">
                  <c:v>45.1</c:v>
                </c:pt>
                <c:pt idx="4891">
                  <c:v>45.1</c:v>
                </c:pt>
                <c:pt idx="4892">
                  <c:v>45</c:v>
                </c:pt>
                <c:pt idx="4893">
                  <c:v>45</c:v>
                </c:pt>
                <c:pt idx="4894">
                  <c:v>45</c:v>
                </c:pt>
                <c:pt idx="4895">
                  <c:v>45</c:v>
                </c:pt>
                <c:pt idx="4896">
                  <c:v>45</c:v>
                </c:pt>
                <c:pt idx="4897">
                  <c:v>45</c:v>
                </c:pt>
                <c:pt idx="4898">
                  <c:v>45</c:v>
                </c:pt>
                <c:pt idx="4899">
                  <c:v>45</c:v>
                </c:pt>
                <c:pt idx="4900">
                  <c:v>45</c:v>
                </c:pt>
                <c:pt idx="4901">
                  <c:v>45</c:v>
                </c:pt>
                <c:pt idx="4902">
                  <c:v>45</c:v>
                </c:pt>
                <c:pt idx="4903">
                  <c:v>45</c:v>
                </c:pt>
                <c:pt idx="4904">
                  <c:v>45</c:v>
                </c:pt>
                <c:pt idx="4905">
                  <c:v>45</c:v>
                </c:pt>
                <c:pt idx="4906">
                  <c:v>45</c:v>
                </c:pt>
                <c:pt idx="4907">
                  <c:v>45</c:v>
                </c:pt>
                <c:pt idx="4908">
                  <c:v>45</c:v>
                </c:pt>
                <c:pt idx="4909">
                  <c:v>45</c:v>
                </c:pt>
                <c:pt idx="4910">
                  <c:v>45</c:v>
                </c:pt>
                <c:pt idx="4911">
                  <c:v>45</c:v>
                </c:pt>
                <c:pt idx="4912">
                  <c:v>45</c:v>
                </c:pt>
                <c:pt idx="4913">
                  <c:v>45</c:v>
                </c:pt>
                <c:pt idx="4914">
                  <c:v>45</c:v>
                </c:pt>
                <c:pt idx="4915">
                  <c:v>45</c:v>
                </c:pt>
                <c:pt idx="4916">
                  <c:v>45</c:v>
                </c:pt>
                <c:pt idx="4917">
                  <c:v>45</c:v>
                </c:pt>
                <c:pt idx="4918">
                  <c:v>44.9</c:v>
                </c:pt>
                <c:pt idx="4919">
                  <c:v>44.9</c:v>
                </c:pt>
                <c:pt idx="4920">
                  <c:v>44.9</c:v>
                </c:pt>
                <c:pt idx="4921">
                  <c:v>44.9</c:v>
                </c:pt>
                <c:pt idx="4922">
                  <c:v>44.9</c:v>
                </c:pt>
                <c:pt idx="4923">
                  <c:v>44.9</c:v>
                </c:pt>
                <c:pt idx="4924">
                  <c:v>44.9</c:v>
                </c:pt>
                <c:pt idx="4925">
                  <c:v>44.9</c:v>
                </c:pt>
                <c:pt idx="4926">
                  <c:v>44.9</c:v>
                </c:pt>
                <c:pt idx="4927">
                  <c:v>44.9</c:v>
                </c:pt>
                <c:pt idx="4928">
                  <c:v>44.9</c:v>
                </c:pt>
                <c:pt idx="4929">
                  <c:v>44.9</c:v>
                </c:pt>
                <c:pt idx="4930">
                  <c:v>44.9</c:v>
                </c:pt>
                <c:pt idx="4931">
                  <c:v>44.9</c:v>
                </c:pt>
                <c:pt idx="4932">
                  <c:v>44.9</c:v>
                </c:pt>
                <c:pt idx="4933">
                  <c:v>44.9</c:v>
                </c:pt>
                <c:pt idx="4934">
                  <c:v>44.9</c:v>
                </c:pt>
                <c:pt idx="4935">
                  <c:v>44.9</c:v>
                </c:pt>
                <c:pt idx="4936">
                  <c:v>44.9</c:v>
                </c:pt>
                <c:pt idx="4937">
                  <c:v>44.9</c:v>
                </c:pt>
                <c:pt idx="4938">
                  <c:v>44.9</c:v>
                </c:pt>
                <c:pt idx="4939">
                  <c:v>44.9</c:v>
                </c:pt>
                <c:pt idx="4940">
                  <c:v>44.9</c:v>
                </c:pt>
                <c:pt idx="4941">
                  <c:v>44.9</c:v>
                </c:pt>
                <c:pt idx="4942">
                  <c:v>44.9</c:v>
                </c:pt>
                <c:pt idx="4943">
                  <c:v>44.9</c:v>
                </c:pt>
                <c:pt idx="4944">
                  <c:v>44.9</c:v>
                </c:pt>
                <c:pt idx="4945">
                  <c:v>44.8</c:v>
                </c:pt>
                <c:pt idx="4946">
                  <c:v>44.8</c:v>
                </c:pt>
                <c:pt idx="4947">
                  <c:v>44.8</c:v>
                </c:pt>
                <c:pt idx="4948">
                  <c:v>44.8</c:v>
                </c:pt>
                <c:pt idx="4949">
                  <c:v>44.8</c:v>
                </c:pt>
                <c:pt idx="4950">
                  <c:v>44.8</c:v>
                </c:pt>
                <c:pt idx="4951">
                  <c:v>44.8</c:v>
                </c:pt>
                <c:pt idx="4952">
                  <c:v>44.8</c:v>
                </c:pt>
                <c:pt idx="4953">
                  <c:v>44.8</c:v>
                </c:pt>
                <c:pt idx="4954">
                  <c:v>44.8</c:v>
                </c:pt>
                <c:pt idx="4955">
                  <c:v>44.8</c:v>
                </c:pt>
                <c:pt idx="4956">
                  <c:v>44.8</c:v>
                </c:pt>
                <c:pt idx="4957">
                  <c:v>44.8</c:v>
                </c:pt>
                <c:pt idx="4958">
                  <c:v>44.8</c:v>
                </c:pt>
                <c:pt idx="4959">
                  <c:v>44.8</c:v>
                </c:pt>
                <c:pt idx="4960">
                  <c:v>44.8</c:v>
                </c:pt>
                <c:pt idx="4961">
                  <c:v>44.8</c:v>
                </c:pt>
                <c:pt idx="4962">
                  <c:v>44.8</c:v>
                </c:pt>
                <c:pt idx="4963">
                  <c:v>44.8</c:v>
                </c:pt>
                <c:pt idx="4964">
                  <c:v>44.8</c:v>
                </c:pt>
                <c:pt idx="4965">
                  <c:v>44.8</c:v>
                </c:pt>
                <c:pt idx="4966">
                  <c:v>44.8</c:v>
                </c:pt>
                <c:pt idx="4967">
                  <c:v>44.8</c:v>
                </c:pt>
                <c:pt idx="4968">
                  <c:v>44.8</c:v>
                </c:pt>
                <c:pt idx="4969">
                  <c:v>44.8</c:v>
                </c:pt>
                <c:pt idx="4970">
                  <c:v>44.8</c:v>
                </c:pt>
                <c:pt idx="4971">
                  <c:v>44.7</c:v>
                </c:pt>
                <c:pt idx="4972">
                  <c:v>44.7</c:v>
                </c:pt>
                <c:pt idx="4973">
                  <c:v>44.7</c:v>
                </c:pt>
                <c:pt idx="4974">
                  <c:v>44.7</c:v>
                </c:pt>
                <c:pt idx="4975">
                  <c:v>44.7</c:v>
                </c:pt>
                <c:pt idx="4976">
                  <c:v>44.7</c:v>
                </c:pt>
                <c:pt idx="4977">
                  <c:v>44.7</c:v>
                </c:pt>
                <c:pt idx="4978">
                  <c:v>44.7</c:v>
                </c:pt>
                <c:pt idx="4979">
                  <c:v>44.7</c:v>
                </c:pt>
                <c:pt idx="4980">
                  <c:v>44.7</c:v>
                </c:pt>
                <c:pt idx="4981">
                  <c:v>44.7</c:v>
                </c:pt>
                <c:pt idx="4982">
                  <c:v>44.7</c:v>
                </c:pt>
                <c:pt idx="4983">
                  <c:v>44.7</c:v>
                </c:pt>
                <c:pt idx="4984">
                  <c:v>44.7</c:v>
                </c:pt>
                <c:pt idx="4985">
                  <c:v>44.7</c:v>
                </c:pt>
                <c:pt idx="4986">
                  <c:v>44.7</c:v>
                </c:pt>
                <c:pt idx="4987">
                  <c:v>44.7</c:v>
                </c:pt>
                <c:pt idx="4988">
                  <c:v>44.7</c:v>
                </c:pt>
                <c:pt idx="4989">
                  <c:v>44.7</c:v>
                </c:pt>
                <c:pt idx="4990">
                  <c:v>44.7</c:v>
                </c:pt>
                <c:pt idx="4991">
                  <c:v>44.7</c:v>
                </c:pt>
                <c:pt idx="4992">
                  <c:v>44.7</c:v>
                </c:pt>
                <c:pt idx="4993">
                  <c:v>44.7</c:v>
                </c:pt>
                <c:pt idx="4994">
                  <c:v>44.6</c:v>
                </c:pt>
                <c:pt idx="4995">
                  <c:v>44.6</c:v>
                </c:pt>
                <c:pt idx="4996">
                  <c:v>44.6</c:v>
                </c:pt>
                <c:pt idx="4997">
                  <c:v>44.6</c:v>
                </c:pt>
                <c:pt idx="4998">
                  <c:v>44.6</c:v>
                </c:pt>
                <c:pt idx="4999">
                  <c:v>44.6</c:v>
                </c:pt>
                <c:pt idx="5000">
                  <c:v>44.6</c:v>
                </c:pt>
                <c:pt idx="5001">
                  <c:v>44.6</c:v>
                </c:pt>
                <c:pt idx="5002">
                  <c:v>44.6</c:v>
                </c:pt>
                <c:pt idx="5003">
                  <c:v>44.6</c:v>
                </c:pt>
                <c:pt idx="5004">
                  <c:v>44.6</c:v>
                </c:pt>
                <c:pt idx="5005">
                  <c:v>44.6</c:v>
                </c:pt>
                <c:pt idx="5006">
                  <c:v>44.6</c:v>
                </c:pt>
                <c:pt idx="5007">
                  <c:v>44.6</c:v>
                </c:pt>
                <c:pt idx="5008">
                  <c:v>44.6</c:v>
                </c:pt>
                <c:pt idx="5009">
                  <c:v>44.6</c:v>
                </c:pt>
                <c:pt idx="5010">
                  <c:v>44.6</c:v>
                </c:pt>
                <c:pt idx="5011">
                  <c:v>44.6</c:v>
                </c:pt>
                <c:pt idx="5012">
                  <c:v>44.6</c:v>
                </c:pt>
                <c:pt idx="5013">
                  <c:v>44.6</c:v>
                </c:pt>
                <c:pt idx="5014">
                  <c:v>44.6</c:v>
                </c:pt>
                <c:pt idx="5015">
                  <c:v>44.6</c:v>
                </c:pt>
                <c:pt idx="5016">
                  <c:v>44.6</c:v>
                </c:pt>
                <c:pt idx="5017">
                  <c:v>44.6</c:v>
                </c:pt>
                <c:pt idx="5018">
                  <c:v>44.6</c:v>
                </c:pt>
                <c:pt idx="5019">
                  <c:v>44.6</c:v>
                </c:pt>
                <c:pt idx="5020">
                  <c:v>44.6</c:v>
                </c:pt>
                <c:pt idx="5021">
                  <c:v>44.6</c:v>
                </c:pt>
                <c:pt idx="5022">
                  <c:v>44.6</c:v>
                </c:pt>
                <c:pt idx="5023">
                  <c:v>44.6</c:v>
                </c:pt>
                <c:pt idx="5024">
                  <c:v>44.5</c:v>
                </c:pt>
                <c:pt idx="5025">
                  <c:v>44.5</c:v>
                </c:pt>
                <c:pt idx="5026">
                  <c:v>44.5</c:v>
                </c:pt>
                <c:pt idx="5027">
                  <c:v>44.5</c:v>
                </c:pt>
                <c:pt idx="5028">
                  <c:v>44.5</c:v>
                </c:pt>
                <c:pt idx="5029">
                  <c:v>44.5</c:v>
                </c:pt>
                <c:pt idx="5030">
                  <c:v>44.5</c:v>
                </c:pt>
                <c:pt idx="5031">
                  <c:v>44.5</c:v>
                </c:pt>
                <c:pt idx="5032">
                  <c:v>44.5</c:v>
                </c:pt>
                <c:pt idx="5033">
                  <c:v>44.5</c:v>
                </c:pt>
                <c:pt idx="5034">
                  <c:v>44.5</c:v>
                </c:pt>
                <c:pt idx="5035">
                  <c:v>44.5</c:v>
                </c:pt>
                <c:pt idx="5036">
                  <c:v>44.5</c:v>
                </c:pt>
                <c:pt idx="5037">
                  <c:v>44.5</c:v>
                </c:pt>
                <c:pt idx="5038">
                  <c:v>44.5</c:v>
                </c:pt>
                <c:pt idx="5039">
                  <c:v>44.5</c:v>
                </c:pt>
                <c:pt idx="5040">
                  <c:v>44.5</c:v>
                </c:pt>
                <c:pt idx="5041">
                  <c:v>44.5</c:v>
                </c:pt>
                <c:pt idx="5042">
                  <c:v>44.4</c:v>
                </c:pt>
                <c:pt idx="5043">
                  <c:v>44.4</c:v>
                </c:pt>
                <c:pt idx="5044">
                  <c:v>44.4</c:v>
                </c:pt>
                <c:pt idx="5045">
                  <c:v>44.4</c:v>
                </c:pt>
                <c:pt idx="5046">
                  <c:v>44.4</c:v>
                </c:pt>
                <c:pt idx="5047">
                  <c:v>44.4</c:v>
                </c:pt>
                <c:pt idx="5048">
                  <c:v>44.4</c:v>
                </c:pt>
                <c:pt idx="5049">
                  <c:v>44.4</c:v>
                </c:pt>
                <c:pt idx="5050">
                  <c:v>44.4</c:v>
                </c:pt>
                <c:pt idx="5051">
                  <c:v>44.4</c:v>
                </c:pt>
                <c:pt idx="5052">
                  <c:v>44.4</c:v>
                </c:pt>
                <c:pt idx="5053">
                  <c:v>44.4</c:v>
                </c:pt>
                <c:pt idx="5054">
                  <c:v>44.4</c:v>
                </c:pt>
                <c:pt idx="5055">
                  <c:v>44.4</c:v>
                </c:pt>
                <c:pt idx="5056">
                  <c:v>44.4</c:v>
                </c:pt>
                <c:pt idx="5057">
                  <c:v>44.4</c:v>
                </c:pt>
                <c:pt idx="5058">
                  <c:v>44.4</c:v>
                </c:pt>
                <c:pt idx="5059">
                  <c:v>44.4</c:v>
                </c:pt>
                <c:pt idx="5060">
                  <c:v>44.4</c:v>
                </c:pt>
                <c:pt idx="5061">
                  <c:v>44.4</c:v>
                </c:pt>
                <c:pt idx="5062">
                  <c:v>44.4</c:v>
                </c:pt>
                <c:pt idx="5063">
                  <c:v>44.4</c:v>
                </c:pt>
                <c:pt idx="5064">
                  <c:v>44.4</c:v>
                </c:pt>
                <c:pt idx="5065">
                  <c:v>44.4</c:v>
                </c:pt>
                <c:pt idx="5066">
                  <c:v>44.4</c:v>
                </c:pt>
                <c:pt idx="5067">
                  <c:v>44.4</c:v>
                </c:pt>
                <c:pt idx="5068">
                  <c:v>44.3</c:v>
                </c:pt>
                <c:pt idx="5069">
                  <c:v>44.3</c:v>
                </c:pt>
                <c:pt idx="5070">
                  <c:v>44.3</c:v>
                </c:pt>
                <c:pt idx="5071">
                  <c:v>44.3</c:v>
                </c:pt>
                <c:pt idx="5072">
                  <c:v>44.3</c:v>
                </c:pt>
                <c:pt idx="5073">
                  <c:v>44.3</c:v>
                </c:pt>
                <c:pt idx="5074">
                  <c:v>44.3</c:v>
                </c:pt>
                <c:pt idx="5075">
                  <c:v>44.3</c:v>
                </c:pt>
                <c:pt idx="5076">
                  <c:v>44.3</c:v>
                </c:pt>
                <c:pt idx="5077">
                  <c:v>44.3</c:v>
                </c:pt>
                <c:pt idx="5078">
                  <c:v>44.3</c:v>
                </c:pt>
                <c:pt idx="5079">
                  <c:v>44.3</c:v>
                </c:pt>
                <c:pt idx="5080">
                  <c:v>44.3</c:v>
                </c:pt>
                <c:pt idx="5081">
                  <c:v>44.3</c:v>
                </c:pt>
                <c:pt idx="5082">
                  <c:v>44.3</c:v>
                </c:pt>
                <c:pt idx="5083">
                  <c:v>44.3</c:v>
                </c:pt>
                <c:pt idx="5084">
                  <c:v>44.3</c:v>
                </c:pt>
                <c:pt idx="5085">
                  <c:v>44.3</c:v>
                </c:pt>
                <c:pt idx="5086">
                  <c:v>44.3</c:v>
                </c:pt>
                <c:pt idx="5087">
                  <c:v>44.3</c:v>
                </c:pt>
                <c:pt idx="5088">
                  <c:v>44.3</c:v>
                </c:pt>
                <c:pt idx="5089">
                  <c:v>44.3</c:v>
                </c:pt>
                <c:pt idx="5090">
                  <c:v>44.3</c:v>
                </c:pt>
                <c:pt idx="5091">
                  <c:v>44.3</c:v>
                </c:pt>
                <c:pt idx="5092">
                  <c:v>44.3</c:v>
                </c:pt>
                <c:pt idx="5093">
                  <c:v>44.3</c:v>
                </c:pt>
                <c:pt idx="5094">
                  <c:v>44.3</c:v>
                </c:pt>
                <c:pt idx="5095">
                  <c:v>44.3</c:v>
                </c:pt>
                <c:pt idx="5096">
                  <c:v>44.3</c:v>
                </c:pt>
                <c:pt idx="5097">
                  <c:v>44.3</c:v>
                </c:pt>
                <c:pt idx="5098">
                  <c:v>44.3</c:v>
                </c:pt>
                <c:pt idx="5099">
                  <c:v>44.2</c:v>
                </c:pt>
                <c:pt idx="5100">
                  <c:v>44.2</c:v>
                </c:pt>
                <c:pt idx="5101">
                  <c:v>44.2</c:v>
                </c:pt>
                <c:pt idx="5102">
                  <c:v>44.2</c:v>
                </c:pt>
                <c:pt idx="5103">
                  <c:v>44.2</c:v>
                </c:pt>
                <c:pt idx="5104">
                  <c:v>44.2</c:v>
                </c:pt>
                <c:pt idx="5105">
                  <c:v>44.2</c:v>
                </c:pt>
                <c:pt idx="5106">
                  <c:v>44.2</c:v>
                </c:pt>
                <c:pt idx="5107">
                  <c:v>44.2</c:v>
                </c:pt>
                <c:pt idx="5108">
                  <c:v>44.2</c:v>
                </c:pt>
                <c:pt idx="5109">
                  <c:v>44.2</c:v>
                </c:pt>
                <c:pt idx="5110">
                  <c:v>44.2</c:v>
                </c:pt>
                <c:pt idx="5111">
                  <c:v>44.2</c:v>
                </c:pt>
                <c:pt idx="5112">
                  <c:v>44.2</c:v>
                </c:pt>
                <c:pt idx="5113">
                  <c:v>44.2</c:v>
                </c:pt>
                <c:pt idx="5114">
                  <c:v>44.2</c:v>
                </c:pt>
                <c:pt idx="5115">
                  <c:v>44.2</c:v>
                </c:pt>
                <c:pt idx="5116">
                  <c:v>44.2</c:v>
                </c:pt>
                <c:pt idx="5117">
                  <c:v>44.1</c:v>
                </c:pt>
                <c:pt idx="5118">
                  <c:v>44.1</c:v>
                </c:pt>
                <c:pt idx="5119">
                  <c:v>44.1</c:v>
                </c:pt>
                <c:pt idx="5120">
                  <c:v>44.1</c:v>
                </c:pt>
                <c:pt idx="5121">
                  <c:v>44.1</c:v>
                </c:pt>
                <c:pt idx="5122">
                  <c:v>44.1</c:v>
                </c:pt>
                <c:pt idx="5123">
                  <c:v>44.1</c:v>
                </c:pt>
                <c:pt idx="5124">
                  <c:v>44.1</c:v>
                </c:pt>
                <c:pt idx="5125">
                  <c:v>44.1</c:v>
                </c:pt>
                <c:pt idx="5126">
                  <c:v>44.1</c:v>
                </c:pt>
                <c:pt idx="5127">
                  <c:v>44.1</c:v>
                </c:pt>
                <c:pt idx="5128">
                  <c:v>44.1</c:v>
                </c:pt>
                <c:pt idx="5129">
                  <c:v>44.1</c:v>
                </c:pt>
                <c:pt idx="5130">
                  <c:v>44.1</c:v>
                </c:pt>
                <c:pt idx="5131">
                  <c:v>44.1</c:v>
                </c:pt>
                <c:pt idx="5132">
                  <c:v>44.1</c:v>
                </c:pt>
                <c:pt idx="5133">
                  <c:v>44.1</c:v>
                </c:pt>
                <c:pt idx="5134">
                  <c:v>44.1</c:v>
                </c:pt>
                <c:pt idx="5135">
                  <c:v>44.1</c:v>
                </c:pt>
                <c:pt idx="5136">
                  <c:v>44.1</c:v>
                </c:pt>
                <c:pt idx="5137">
                  <c:v>44.1</c:v>
                </c:pt>
                <c:pt idx="5138">
                  <c:v>44.1</c:v>
                </c:pt>
                <c:pt idx="5139">
                  <c:v>44.1</c:v>
                </c:pt>
                <c:pt idx="5140">
                  <c:v>44.1</c:v>
                </c:pt>
                <c:pt idx="5141">
                  <c:v>44.1</c:v>
                </c:pt>
                <c:pt idx="5142">
                  <c:v>44.1</c:v>
                </c:pt>
                <c:pt idx="5143">
                  <c:v>44.1</c:v>
                </c:pt>
                <c:pt idx="5144">
                  <c:v>44.1</c:v>
                </c:pt>
                <c:pt idx="5145">
                  <c:v>44</c:v>
                </c:pt>
                <c:pt idx="5146">
                  <c:v>44</c:v>
                </c:pt>
                <c:pt idx="5147">
                  <c:v>44</c:v>
                </c:pt>
                <c:pt idx="5148">
                  <c:v>44</c:v>
                </c:pt>
                <c:pt idx="5149">
                  <c:v>44</c:v>
                </c:pt>
                <c:pt idx="5150">
                  <c:v>44</c:v>
                </c:pt>
                <c:pt idx="5151">
                  <c:v>44</c:v>
                </c:pt>
                <c:pt idx="5152">
                  <c:v>44</c:v>
                </c:pt>
                <c:pt idx="5153">
                  <c:v>44</c:v>
                </c:pt>
                <c:pt idx="5154">
                  <c:v>44</c:v>
                </c:pt>
                <c:pt idx="5155">
                  <c:v>44</c:v>
                </c:pt>
                <c:pt idx="5156">
                  <c:v>44</c:v>
                </c:pt>
                <c:pt idx="5157">
                  <c:v>44</c:v>
                </c:pt>
                <c:pt idx="5158">
                  <c:v>44</c:v>
                </c:pt>
                <c:pt idx="5159">
                  <c:v>44</c:v>
                </c:pt>
                <c:pt idx="5160">
                  <c:v>44</c:v>
                </c:pt>
                <c:pt idx="5161">
                  <c:v>44</c:v>
                </c:pt>
                <c:pt idx="5162">
                  <c:v>44</c:v>
                </c:pt>
                <c:pt idx="5163">
                  <c:v>44</c:v>
                </c:pt>
                <c:pt idx="5164">
                  <c:v>44</c:v>
                </c:pt>
                <c:pt idx="5165">
                  <c:v>44</c:v>
                </c:pt>
                <c:pt idx="5166">
                  <c:v>44</c:v>
                </c:pt>
                <c:pt idx="5167">
                  <c:v>44</c:v>
                </c:pt>
                <c:pt idx="5168">
                  <c:v>44</c:v>
                </c:pt>
                <c:pt idx="5169">
                  <c:v>44</c:v>
                </c:pt>
                <c:pt idx="5170">
                  <c:v>44</c:v>
                </c:pt>
                <c:pt idx="5171">
                  <c:v>44</c:v>
                </c:pt>
                <c:pt idx="5172">
                  <c:v>44</c:v>
                </c:pt>
                <c:pt idx="5173">
                  <c:v>44</c:v>
                </c:pt>
                <c:pt idx="5174">
                  <c:v>44</c:v>
                </c:pt>
                <c:pt idx="5175">
                  <c:v>44</c:v>
                </c:pt>
                <c:pt idx="5176">
                  <c:v>44</c:v>
                </c:pt>
                <c:pt idx="5177">
                  <c:v>44</c:v>
                </c:pt>
                <c:pt idx="5178">
                  <c:v>44</c:v>
                </c:pt>
                <c:pt idx="5179">
                  <c:v>43.9</c:v>
                </c:pt>
                <c:pt idx="5180">
                  <c:v>43.9</c:v>
                </c:pt>
                <c:pt idx="5181">
                  <c:v>43.9</c:v>
                </c:pt>
                <c:pt idx="5182">
                  <c:v>43.9</c:v>
                </c:pt>
                <c:pt idx="5183">
                  <c:v>43.9</c:v>
                </c:pt>
                <c:pt idx="5184">
                  <c:v>43.9</c:v>
                </c:pt>
                <c:pt idx="5185">
                  <c:v>43.9</c:v>
                </c:pt>
                <c:pt idx="5186">
                  <c:v>43.9</c:v>
                </c:pt>
                <c:pt idx="5187">
                  <c:v>43.9</c:v>
                </c:pt>
                <c:pt idx="5188">
                  <c:v>43.9</c:v>
                </c:pt>
                <c:pt idx="5189">
                  <c:v>43.9</c:v>
                </c:pt>
                <c:pt idx="5190">
                  <c:v>43.9</c:v>
                </c:pt>
                <c:pt idx="5191">
                  <c:v>43.9</c:v>
                </c:pt>
                <c:pt idx="5192">
                  <c:v>43.9</c:v>
                </c:pt>
                <c:pt idx="5193">
                  <c:v>43.9</c:v>
                </c:pt>
                <c:pt idx="5194">
                  <c:v>43.9</c:v>
                </c:pt>
                <c:pt idx="5195">
                  <c:v>43.9</c:v>
                </c:pt>
                <c:pt idx="5196">
                  <c:v>43.8</c:v>
                </c:pt>
                <c:pt idx="5197">
                  <c:v>43.8</c:v>
                </c:pt>
                <c:pt idx="5198">
                  <c:v>43.8</c:v>
                </c:pt>
                <c:pt idx="5199">
                  <c:v>43.8</c:v>
                </c:pt>
                <c:pt idx="5200">
                  <c:v>43.8</c:v>
                </c:pt>
                <c:pt idx="5201">
                  <c:v>43.8</c:v>
                </c:pt>
                <c:pt idx="5202">
                  <c:v>43.8</c:v>
                </c:pt>
                <c:pt idx="5203">
                  <c:v>43.8</c:v>
                </c:pt>
                <c:pt idx="5204">
                  <c:v>43.8</c:v>
                </c:pt>
                <c:pt idx="5205">
                  <c:v>43.8</c:v>
                </c:pt>
                <c:pt idx="5206">
                  <c:v>43.8</c:v>
                </c:pt>
                <c:pt idx="5207">
                  <c:v>43.8</c:v>
                </c:pt>
                <c:pt idx="5208">
                  <c:v>43.8</c:v>
                </c:pt>
                <c:pt idx="5209">
                  <c:v>43.8</c:v>
                </c:pt>
                <c:pt idx="5210">
                  <c:v>43.8</c:v>
                </c:pt>
                <c:pt idx="5211">
                  <c:v>43.8</c:v>
                </c:pt>
                <c:pt idx="5212">
                  <c:v>43.8</c:v>
                </c:pt>
                <c:pt idx="5213">
                  <c:v>43.8</c:v>
                </c:pt>
                <c:pt idx="5214">
                  <c:v>43.8</c:v>
                </c:pt>
                <c:pt idx="5215">
                  <c:v>43.8</c:v>
                </c:pt>
                <c:pt idx="5216">
                  <c:v>43.8</c:v>
                </c:pt>
                <c:pt idx="5217">
                  <c:v>43.8</c:v>
                </c:pt>
                <c:pt idx="5218">
                  <c:v>43.8</c:v>
                </c:pt>
                <c:pt idx="5219">
                  <c:v>43.8</c:v>
                </c:pt>
                <c:pt idx="5220">
                  <c:v>43.8</c:v>
                </c:pt>
                <c:pt idx="5221">
                  <c:v>43.8</c:v>
                </c:pt>
                <c:pt idx="5222">
                  <c:v>43.8</c:v>
                </c:pt>
                <c:pt idx="5223">
                  <c:v>43.8</c:v>
                </c:pt>
                <c:pt idx="5224">
                  <c:v>43.8</c:v>
                </c:pt>
                <c:pt idx="5225">
                  <c:v>43.8</c:v>
                </c:pt>
                <c:pt idx="5226">
                  <c:v>43.8</c:v>
                </c:pt>
                <c:pt idx="5227">
                  <c:v>43.8</c:v>
                </c:pt>
                <c:pt idx="5228">
                  <c:v>43.8</c:v>
                </c:pt>
                <c:pt idx="5229">
                  <c:v>43.8</c:v>
                </c:pt>
                <c:pt idx="5230">
                  <c:v>43.8</c:v>
                </c:pt>
                <c:pt idx="5231">
                  <c:v>43.8</c:v>
                </c:pt>
                <c:pt idx="5232">
                  <c:v>43.8</c:v>
                </c:pt>
                <c:pt idx="5233">
                  <c:v>43.7</c:v>
                </c:pt>
                <c:pt idx="5234">
                  <c:v>43.7</c:v>
                </c:pt>
                <c:pt idx="5235">
                  <c:v>43.7</c:v>
                </c:pt>
                <c:pt idx="5236">
                  <c:v>43.7</c:v>
                </c:pt>
                <c:pt idx="5237">
                  <c:v>43.7</c:v>
                </c:pt>
                <c:pt idx="5238">
                  <c:v>43.7</c:v>
                </c:pt>
                <c:pt idx="5239">
                  <c:v>43.7</c:v>
                </c:pt>
                <c:pt idx="5240">
                  <c:v>43.7</c:v>
                </c:pt>
                <c:pt idx="5241">
                  <c:v>43.7</c:v>
                </c:pt>
                <c:pt idx="5242">
                  <c:v>43.7</c:v>
                </c:pt>
                <c:pt idx="5243">
                  <c:v>43.7</c:v>
                </c:pt>
                <c:pt idx="5244">
                  <c:v>43.7</c:v>
                </c:pt>
                <c:pt idx="5245">
                  <c:v>43.7</c:v>
                </c:pt>
                <c:pt idx="5246">
                  <c:v>43.7</c:v>
                </c:pt>
                <c:pt idx="5247">
                  <c:v>43.7</c:v>
                </c:pt>
                <c:pt idx="5248">
                  <c:v>43.7</c:v>
                </c:pt>
                <c:pt idx="5249">
                  <c:v>43.7</c:v>
                </c:pt>
                <c:pt idx="5250">
                  <c:v>43.7</c:v>
                </c:pt>
                <c:pt idx="5251">
                  <c:v>43.7</c:v>
                </c:pt>
                <c:pt idx="5252">
                  <c:v>43.7</c:v>
                </c:pt>
                <c:pt idx="5253">
                  <c:v>43.7</c:v>
                </c:pt>
                <c:pt idx="5254">
                  <c:v>43.7</c:v>
                </c:pt>
                <c:pt idx="5255">
                  <c:v>43.7</c:v>
                </c:pt>
                <c:pt idx="5256">
                  <c:v>43.6</c:v>
                </c:pt>
                <c:pt idx="5257">
                  <c:v>43.6</c:v>
                </c:pt>
                <c:pt idx="5258">
                  <c:v>43.6</c:v>
                </c:pt>
                <c:pt idx="5259">
                  <c:v>43.6</c:v>
                </c:pt>
                <c:pt idx="5260">
                  <c:v>43.6</c:v>
                </c:pt>
                <c:pt idx="5261">
                  <c:v>43.6</c:v>
                </c:pt>
                <c:pt idx="5262">
                  <c:v>43.6</c:v>
                </c:pt>
                <c:pt idx="5263">
                  <c:v>43.6</c:v>
                </c:pt>
                <c:pt idx="5264">
                  <c:v>43.6</c:v>
                </c:pt>
                <c:pt idx="5265">
                  <c:v>43.6</c:v>
                </c:pt>
                <c:pt idx="5266">
                  <c:v>43.6</c:v>
                </c:pt>
                <c:pt idx="5267">
                  <c:v>43.6</c:v>
                </c:pt>
                <c:pt idx="5268">
                  <c:v>43.6</c:v>
                </c:pt>
                <c:pt idx="5269">
                  <c:v>43.6</c:v>
                </c:pt>
                <c:pt idx="5270">
                  <c:v>43.6</c:v>
                </c:pt>
                <c:pt idx="5271">
                  <c:v>43.6</c:v>
                </c:pt>
                <c:pt idx="5272">
                  <c:v>43.6</c:v>
                </c:pt>
                <c:pt idx="5273">
                  <c:v>43.6</c:v>
                </c:pt>
                <c:pt idx="5274">
                  <c:v>43.6</c:v>
                </c:pt>
                <c:pt idx="5275">
                  <c:v>43.6</c:v>
                </c:pt>
                <c:pt idx="5276">
                  <c:v>43.6</c:v>
                </c:pt>
                <c:pt idx="5277">
                  <c:v>43.6</c:v>
                </c:pt>
                <c:pt idx="5278">
                  <c:v>43.6</c:v>
                </c:pt>
                <c:pt idx="5279">
                  <c:v>43.6</c:v>
                </c:pt>
                <c:pt idx="5280">
                  <c:v>43.6</c:v>
                </c:pt>
                <c:pt idx="5281">
                  <c:v>43.6</c:v>
                </c:pt>
                <c:pt idx="5282">
                  <c:v>43.6</c:v>
                </c:pt>
                <c:pt idx="5283">
                  <c:v>43.6</c:v>
                </c:pt>
                <c:pt idx="5284">
                  <c:v>43.6</c:v>
                </c:pt>
                <c:pt idx="5285">
                  <c:v>43.6</c:v>
                </c:pt>
                <c:pt idx="5286">
                  <c:v>43.6</c:v>
                </c:pt>
                <c:pt idx="5287">
                  <c:v>43.6</c:v>
                </c:pt>
                <c:pt idx="5288">
                  <c:v>43.6</c:v>
                </c:pt>
                <c:pt idx="5289">
                  <c:v>43.6</c:v>
                </c:pt>
                <c:pt idx="5290">
                  <c:v>43.6</c:v>
                </c:pt>
                <c:pt idx="5291">
                  <c:v>43.5</c:v>
                </c:pt>
                <c:pt idx="5292">
                  <c:v>43.5</c:v>
                </c:pt>
                <c:pt idx="5293">
                  <c:v>43.5</c:v>
                </c:pt>
                <c:pt idx="5294">
                  <c:v>43.5</c:v>
                </c:pt>
                <c:pt idx="5295">
                  <c:v>43.5</c:v>
                </c:pt>
                <c:pt idx="5296">
                  <c:v>43.5</c:v>
                </c:pt>
                <c:pt idx="5297">
                  <c:v>43.5</c:v>
                </c:pt>
                <c:pt idx="5298">
                  <c:v>43.5</c:v>
                </c:pt>
                <c:pt idx="5299">
                  <c:v>43.5</c:v>
                </c:pt>
                <c:pt idx="5300">
                  <c:v>43.5</c:v>
                </c:pt>
                <c:pt idx="5301">
                  <c:v>43.5</c:v>
                </c:pt>
                <c:pt idx="5302">
                  <c:v>43.5</c:v>
                </c:pt>
                <c:pt idx="5303">
                  <c:v>43.5</c:v>
                </c:pt>
                <c:pt idx="5304">
                  <c:v>43.5</c:v>
                </c:pt>
                <c:pt idx="5305">
                  <c:v>43.5</c:v>
                </c:pt>
                <c:pt idx="5306">
                  <c:v>43.5</c:v>
                </c:pt>
                <c:pt idx="5307">
                  <c:v>43.5</c:v>
                </c:pt>
                <c:pt idx="5308">
                  <c:v>43.5</c:v>
                </c:pt>
                <c:pt idx="5309">
                  <c:v>43.5</c:v>
                </c:pt>
                <c:pt idx="5310">
                  <c:v>43.5</c:v>
                </c:pt>
                <c:pt idx="5311">
                  <c:v>43.5</c:v>
                </c:pt>
                <c:pt idx="5312">
                  <c:v>43.5</c:v>
                </c:pt>
                <c:pt idx="5313">
                  <c:v>43.5</c:v>
                </c:pt>
                <c:pt idx="5314">
                  <c:v>43.5</c:v>
                </c:pt>
                <c:pt idx="5315">
                  <c:v>43.5</c:v>
                </c:pt>
                <c:pt idx="5316">
                  <c:v>43.5</c:v>
                </c:pt>
                <c:pt idx="5317">
                  <c:v>43.5</c:v>
                </c:pt>
                <c:pt idx="5318">
                  <c:v>43.5</c:v>
                </c:pt>
                <c:pt idx="5319">
                  <c:v>43.5</c:v>
                </c:pt>
                <c:pt idx="5320">
                  <c:v>43.5</c:v>
                </c:pt>
                <c:pt idx="5321">
                  <c:v>43.5</c:v>
                </c:pt>
                <c:pt idx="5322">
                  <c:v>43.5</c:v>
                </c:pt>
                <c:pt idx="5323">
                  <c:v>43.5</c:v>
                </c:pt>
                <c:pt idx="5324">
                  <c:v>43.5</c:v>
                </c:pt>
                <c:pt idx="5325">
                  <c:v>43.5</c:v>
                </c:pt>
                <c:pt idx="5326">
                  <c:v>43.5</c:v>
                </c:pt>
                <c:pt idx="5327">
                  <c:v>43.5</c:v>
                </c:pt>
                <c:pt idx="5328">
                  <c:v>43.5</c:v>
                </c:pt>
                <c:pt idx="5329">
                  <c:v>43.5</c:v>
                </c:pt>
                <c:pt idx="5330">
                  <c:v>43.5</c:v>
                </c:pt>
                <c:pt idx="5331">
                  <c:v>43.5</c:v>
                </c:pt>
                <c:pt idx="5332">
                  <c:v>43.4</c:v>
                </c:pt>
                <c:pt idx="5333">
                  <c:v>43.4</c:v>
                </c:pt>
                <c:pt idx="5334">
                  <c:v>43.4</c:v>
                </c:pt>
                <c:pt idx="5335">
                  <c:v>43.4</c:v>
                </c:pt>
                <c:pt idx="5336">
                  <c:v>43.4</c:v>
                </c:pt>
                <c:pt idx="5337">
                  <c:v>43.4</c:v>
                </c:pt>
                <c:pt idx="5338">
                  <c:v>43.4</c:v>
                </c:pt>
                <c:pt idx="5339">
                  <c:v>43.4</c:v>
                </c:pt>
                <c:pt idx="5340">
                  <c:v>43.4</c:v>
                </c:pt>
                <c:pt idx="5341">
                  <c:v>43.4</c:v>
                </c:pt>
                <c:pt idx="5342">
                  <c:v>43.4</c:v>
                </c:pt>
                <c:pt idx="5343">
                  <c:v>43.4</c:v>
                </c:pt>
                <c:pt idx="5344">
                  <c:v>43.4</c:v>
                </c:pt>
                <c:pt idx="5345">
                  <c:v>43.4</c:v>
                </c:pt>
                <c:pt idx="5346">
                  <c:v>43.4</c:v>
                </c:pt>
                <c:pt idx="5347">
                  <c:v>43.4</c:v>
                </c:pt>
                <c:pt idx="5348">
                  <c:v>43.4</c:v>
                </c:pt>
                <c:pt idx="5349">
                  <c:v>43.4</c:v>
                </c:pt>
                <c:pt idx="5350">
                  <c:v>43.4</c:v>
                </c:pt>
                <c:pt idx="5351">
                  <c:v>43.4</c:v>
                </c:pt>
                <c:pt idx="5352">
                  <c:v>43.4</c:v>
                </c:pt>
                <c:pt idx="5353">
                  <c:v>43.4</c:v>
                </c:pt>
                <c:pt idx="5354">
                  <c:v>43.4</c:v>
                </c:pt>
                <c:pt idx="5355">
                  <c:v>43.4</c:v>
                </c:pt>
                <c:pt idx="5356">
                  <c:v>43.4</c:v>
                </c:pt>
                <c:pt idx="5357">
                  <c:v>43.4</c:v>
                </c:pt>
                <c:pt idx="5358">
                  <c:v>43.4</c:v>
                </c:pt>
                <c:pt idx="5359">
                  <c:v>43.3</c:v>
                </c:pt>
                <c:pt idx="5360">
                  <c:v>43.3</c:v>
                </c:pt>
                <c:pt idx="5361">
                  <c:v>43.3</c:v>
                </c:pt>
                <c:pt idx="5362">
                  <c:v>43.3</c:v>
                </c:pt>
                <c:pt idx="5363">
                  <c:v>43.3</c:v>
                </c:pt>
                <c:pt idx="5364">
                  <c:v>43.3</c:v>
                </c:pt>
                <c:pt idx="5365">
                  <c:v>43.3</c:v>
                </c:pt>
                <c:pt idx="5366">
                  <c:v>43.3</c:v>
                </c:pt>
                <c:pt idx="5367">
                  <c:v>43.3</c:v>
                </c:pt>
                <c:pt idx="5368">
                  <c:v>43.3</c:v>
                </c:pt>
                <c:pt idx="5369">
                  <c:v>43.3</c:v>
                </c:pt>
                <c:pt idx="5370">
                  <c:v>43.3</c:v>
                </c:pt>
                <c:pt idx="5371">
                  <c:v>43.3</c:v>
                </c:pt>
                <c:pt idx="5372">
                  <c:v>43.3</c:v>
                </c:pt>
                <c:pt idx="5373">
                  <c:v>43.3</c:v>
                </c:pt>
                <c:pt idx="5374">
                  <c:v>43.3</c:v>
                </c:pt>
                <c:pt idx="5375">
                  <c:v>43.3</c:v>
                </c:pt>
                <c:pt idx="5376">
                  <c:v>43.3</c:v>
                </c:pt>
                <c:pt idx="5377">
                  <c:v>43.2</c:v>
                </c:pt>
                <c:pt idx="5378">
                  <c:v>43.2</c:v>
                </c:pt>
                <c:pt idx="5379">
                  <c:v>43.2</c:v>
                </c:pt>
                <c:pt idx="5380">
                  <c:v>43.2</c:v>
                </c:pt>
                <c:pt idx="5381">
                  <c:v>43.2</c:v>
                </c:pt>
                <c:pt idx="5382">
                  <c:v>43.2</c:v>
                </c:pt>
                <c:pt idx="5383">
                  <c:v>43.2</c:v>
                </c:pt>
                <c:pt idx="5384">
                  <c:v>43.2</c:v>
                </c:pt>
                <c:pt idx="5385">
                  <c:v>43.2</c:v>
                </c:pt>
                <c:pt idx="5386">
                  <c:v>43.2</c:v>
                </c:pt>
                <c:pt idx="5387">
                  <c:v>43.2</c:v>
                </c:pt>
                <c:pt idx="5388">
                  <c:v>43.2</c:v>
                </c:pt>
                <c:pt idx="5389">
                  <c:v>43.2</c:v>
                </c:pt>
                <c:pt idx="5390">
                  <c:v>43.2</c:v>
                </c:pt>
                <c:pt idx="5391">
                  <c:v>43.2</c:v>
                </c:pt>
                <c:pt idx="5392">
                  <c:v>43.2</c:v>
                </c:pt>
                <c:pt idx="5393">
                  <c:v>43.2</c:v>
                </c:pt>
                <c:pt idx="5394">
                  <c:v>43.2</c:v>
                </c:pt>
                <c:pt idx="5395">
                  <c:v>43.2</c:v>
                </c:pt>
                <c:pt idx="5396">
                  <c:v>43.2</c:v>
                </c:pt>
                <c:pt idx="5397">
                  <c:v>43.2</c:v>
                </c:pt>
                <c:pt idx="5398">
                  <c:v>43.2</c:v>
                </c:pt>
                <c:pt idx="5399">
                  <c:v>43.2</c:v>
                </c:pt>
                <c:pt idx="5400">
                  <c:v>43.2</c:v>
                </c:pt>
                <c:pt idx="5401">
                  <c:v>43.2</c:v>
                </c:pt>
                <c:pt idx="5402">
                  <c:v>43.2</c:v>
                </c:pt>
                <c:pt idx="5403">
                  <c:v>43.2</c:v>
                </c:pt>
                <c:pt idx="5404">
                  <c:v>43.2</c:v>
                </c:pt>
                <c:pt idx="5405">
                  <c:v>43.2</c:v>
                </c:pt>
                <c:pt idx="5406">
                  <c:v>43.2</c:v>
                </c:pt>
                <c:pt idx="5407">
                  <c:v>43.2</c:v>
                </c:pt>
                <c:pt idx="5408">
                  <c:v>43.2</c:v>
                </c:pt>
                <c:pt idx="5409">
                  <c:v>43.2</c:v>
                </c:pt>
                <c:pt idx="5410">
                  <c:v>43.2</c:v>
                </c:pt>
                <c:pt idx="5411">
                  <c:v>43.1</c:v>
                </c:pt>
                <c:pt idx="5412">
                  <c:v>43.1</c:v>
                </c:pt>
                <c:pt idx="5413">
                  <c:v>43.1</c:v>
                </c:pt>
                <c:pt idx="5414">
                  <c:v>43.1</c:v>
                </c:pt>
                <c:pt idx="5415">
                  <c:v>43.1</c:v>
                </c:pt>
                <c:pt idx="5416">
                  <c:v>43.1</c:v>
                </c:pt>
                <c:pt idx="5417">
                  <c:v>43.1</c:v>
                </c:pt>
                <c:pt idx="5418">
                  <c:v>43.1</c:v>
                </c:pt>
                <c:pt idx="5419">
                  <c:v>43.1</c:v>
                </c:pt>
                <c:pt idx="5420">
                  <c:v>43.1</c:v>
                </c:pt>
                <c:pt idx="5421">
                  <c:v>43.1</c:v>
                </c:pt>
                <c:pt idx="5422">
                  <c:v>43.1</c:v>
                </c:pt>
                <c:pt idx="5423">
                  <c:v>43.1</c:v>
                </c:pt>
                <c:pt idx="5424">
                  <c:v>43.1</c:v>
                </c:pt>
                <c:pt idx="5425">
                  <c:v>43.1</c:v>
                </c:pt>
                <c:pt idx="5426">
                  <c:v>43.1</c:v>
                </c:pt>
                <c:pt idx="5427">
                  <c:v>43.1</c:v>
                </c:pt>
                <c:pt idx="5428">
                  <c:v>43.1</c:v>
                </c:pt>
                <c:pt idx="5429">
                  <c:v>43.1</c:v>
                </c:pt>
                <c:pt idx="5430">
                  <c:v>43.1</c:v>
                </c:pt>
                <c:pt idx="5431">
                  <c:v>43.1</c:v>
                </c:pt>
                <c:pt idx="5432">
                  <c:v>43.1</c:v>
                </c:pt>
                <c:pt idx="5433">
                  <c:v>43.1</c:v>
                </c:pt>
                <c:pt idx="5434">
                  <c:v>43.1</c:v>
                </c:pt>
                <c:pt idx="5435">
                  <c:v>43.1</c:v>
                </c:pt>
                <c:pt idx="5436">
                  <c:v>43.1</c:v>
                </c:pt>
                <c:pt idx="5437">
                  <c:v>43.1</c:v>
                </c:pt>
                <c:pt idx="5438">
                  <c:v>43</c:v>
                </c:pt>
                <c:pt idx="5439">
                  <c:v>43</c:v>
                </c:pt>
                <c:pt idx="5440">
                  <c:v>43</c:v>
                </c:pt>
                <c:pt idx="5441">
                  <c:v>43</c:v>
                </c:pt>
                <c:pt idx="5442">
                  <c:v>43</c:v>
                </c:pt>
                <c:pt idx="5443">
                  <c:v>43</c:v>
                </c:pt>
                <c:pt idx="5444">
                  <c:v>43</c:v>
                </c:pt>
                <c:pt idx="5445">
                  <c:v>43</c:v>
                </c:pt>
                <c:pt idx="5446">
                  <c:v>43</c:v>
                </c:pt>
                <c:pt idx="5447">
                  <c:v>43</c:v>
                </c:pt>
                <c:pt idx="5448">
                  <c:v>43</c:v>
                </c:pt>
                <c:pt idx="5449">
                  <c:v>43</c:v>
                </c:pt>
                <c:pt idx="5450">
                  <c:v>43</c:v>
                </c:pt>
                <c:pt idx="5451">
                  <c:v>43</c:v>
                </c:pt>
                <c:pt idx="5452">
                  <c:v>43</c:v>
                </c:pt>
                <c:pt idx="5453">
                  <c:v>43</c:v>
                </c:pt>
                <c:pt idx="5454">
                  <c:v>43</c:v>
                </c:pt>
                <c:pt idx="5455">
                  <c:v>43</c:v>
                </c:pt>
                <c:pt idx="5456">
                  <c:v>43</c:v>
                </c:pt>
                <c:pt idx="5457">
                  <c:v>43</c:v>
                </c:pt>
                <c:pt idx="5458">
                  <c:v>43</c:v>
                </c:pt>
                <c:pt idx="5459">
                  <c:v>43</c:v>
                </c:pt>
                <c:pt idx="5460">
                  <c:v>43</c:v>
                </c:pt>
                <c:pt idx="5461">
                  <c:v>43</c:v>
                </c:pt>
                <c:pt idx="5462">
                  <c:v>43</c:v>
                </c:pt>
                <c:pt idx="5463">
                  <c:v>43</c:v>
                </c:pt>
                <c:pt idx="5464">
                  <c:v>43</c:v>
                </c:pt>
                <c:pt idx="5465">
                  <c:v>43</c:v>
                </c:pt>
                <c:pt idx="5466">
                  <c:v>43</c:v>
                </c:pt>
                <c:pt idx="5467">
                  <c:v>43</c:v>
                </c:pt>
                <c:pt idx="5468">
                  <c:v>43</c:v>
                </c:pt>
                <c:pt idx="5469">
                  <c:v>43</c:v>
                </c:pt>
                <c:pt idx="5470">
                  <c:v>43</c:v>
                </c:pt>
                <c:pt idx="5471">
                  <c:v>43</c:v>
                </c:pt>
                <c:pt idx="5472">
                  <c:v>43</c:v>
                </c:pt>
                <c:pt idx="5473">
                  <c:v>43</c:v>
                </c:pt>
                <c:pt idx="5474">
                  <c:v>43</c:v>
                </c:pt>
                <c:pt idx="5475">
                  <c:v>43</c:v>
                </c:pt>
                <c:pt idx="5476">
                  <c:v>43</c:v>
                </c:pt>
                <c:pt idx="5477">
                  <c:v>42.9</c:v>
                </c:pt>
                <c:pt idx="5478">
                  <c:v>42.9</c:v>
                </c:pt>
                <c:pt idx="5479">
                  <c:v>42.9</c:v>
                </c:pt>
                <c:pt idx="5480">
                  <c:v>42.9</c:v>
                </c:pt>
                <c:pt idx="5481">
                  <c:v>42.9</c:v>
                </c:pt>
                <c:pt idx="5482">
                  <c:v>42.9</c:v>
                </c:pt>
                <c:pt idx="5483">
                  <c:v>42.9</c:v>
                </c:pt>
                <c:pt idx="5484">
                  <c:v>42.9</c:v>
                </c:pt>
                <c:pt idx="5485">
                  <c:v>42.9</c:v>
                </c:pt>
                <c:pt idx="5486">
                  <c:v>42.9</c:v>
                </c:pt>
                <c:pt idx="5487">
                  <c:v>42.9</c:v>
                </c:pt>
                <c:pt idx="5488">
                  <c:v>42.9</c:v>
                </c:pt>
                <c:pt idx="5489">
                  <c:v>42.9</c:v>
                </c:pt>
                <c:pt idx="5490">
                  <c:v>42.9</c:v>
                </c:pt>
                <c:pt idx="5491">
                  <c:v>42.9</c:v>
                </c:pt>
                <c:pt idx="5492">
                  <c:v>42.9</c:v>
                </c:pt>
                <c:pt idx="5493">
                  <c:v>42.9</c:v>
                </c:pt>
                <c:pt idx="5494">
                  <c:v>42.9</c:v>
                </c:pt>
                <c:pt idx="5495">
                  <c:v>42.9</c:v>
                </c:pt>
                <c:pt idx="5496">
                  <c:v>42.9</c:v>
                </c:pt>
                <c:pt idx="5497">
                  <c:v>42.9</c:v>
                </c:pt>
                <c:pt idx="5498">
                  <c:v>42.9</c:v>
                </c:pt>
                <c:pt idx="5499">
                  <c:v>42.9</c:v>
                </c:pt>
                <c:pt idx="5500">
                  <c:v>42.9</c:v>
                </c:pt>
                <c:pt idx="5501">
                  <c:v>42.9</c:v>
                </c:pt>
                <c:pt idx="5502">
                  <c:v>42.8</c:v>
                </c:pt>
                <c:pt idx="5503">
                  <c:v>42.8</c:v>
                </c:pt>
                <c:pt idx="5504">
                  <c:v>42.8</c:v>
                </c:pt>
                <c:pt idx="5505">
                  <c:v>42.8</c:v>
                </c:pt>
                <c:pt idx="5506">
                  <c:v>42.8</c:v>
                </c:pt>
                <c:pt idx="5507">
                  <c:v>42.8</c:v>
                </c:pt>
                <c:pt idx="5508">
                  <c:v>42.8</c:v>
                </c:pt>
                <c:pt idx="5509">
                  <c:v>42.8</c:v>
                </c:pt>
                <c:pt idx="5510">
                  <c:v>42.8</c:v>
                </c:pt>
                <c:pt idx="5511">
                  <c:v>42.8</c:v>
                </c:pt>
                <c:pt idx="5512">
                  <c:v>42.8</c:v>
                </c:pt>
                <c:pt idx="5513">
                  <c:v>42.8</c:v>
                </c:pt>
                <c:pt idx="5514">
                  <c:v>42.8</c:v>
                </c:pt>
                <c:pt idx="5515">
                  <c:v>42.8</c:v>
                </c:pt>
                <c:pt idx="5516">
                  <c:v>42.8</c:v>
                </c:pt>
                <c:pt idx="5517">
                  <c:v>42.8</c:v>
                </c:pt>
                <c:pt idx="5518">
                  <c:v>42.8</c:v>
                </c:pt>
                <c:pt idx="5519">
                  <c:v>42.8</c:v>
                </c:pt>
                <c:pt idx="5520">
                  <c:v>42.8</c:v>
                </c:pt>
                <c:pt idx="5521">
                  <c:v>42.8</c:v>
                </c:pt>
                <c:pt idx="5522">
                  <c:v>42.8</c:v>
                </c:pt>
                <c:pt idx="5523">
                  <c:v>42.8</c:v>
                </c:pt>
                <c:pt idx="5524">
                  <c:v>42.8</c:v>
                </c:pt>
                <c:pt idx="5525">
                  <c:v>42.8</c:v>
                </c:pt>
                <c:pt idx="5526">
                  <c:v>42.8</c:v>
                </c:pt>
                <c:pt idx="5527">
                  <c:v>42.8</c:v>
                </c:pt>
                <c:pt idx="5528">
                  <c:v>42.8</c:v>
                </c:pt>
                <c:pt idx="5529">
                  <c:v>42.8</c:v>
                </c:pt>
                <c:pt idx="5530">
                  <c:v>42.8</c:v>
                </c:pt>
                <c:pt idx="5531">
                  <c:v>42.8</c:v>
                </c:pt>
                <c:pt idx="5532">
                  <c:v>42.8</c:v>
                </c:pt>
                <c:pt idx="5533">
                  <c:v>42.7</c:v>
                </c:pt>
                <c:pt idx="5534">
                  <c:v>42.7</c:v>
                </c:pt>
                <c:pt idx="5535">
                  <c:v>42.7</c:v>
                </c:pt>
                <c:pt idx="5536">
                  <c:v>42.7</c:v>
                </c:pt>
                <c:pt idx="5537">
                  <c:v>42.7</c:v>
                </c:pt>
                <c:pt idx="5538">
                  <c:v>42.7</c:v>
                </c:pt>
                <c:pt idx="5539">
                  <c:v>42.7</c:v>
                </c:pt>
                <c:pt idx="5540">
                  <c:v>42.7</c:v>
                </c:pt>
                <c:pt idx="5541">
                  <c:v>42.7</c:v>
                </c:pt>
                <c:pt idx="5542">
                  <c:v>42.7</c:v>
                </c:pt>
                <c:pt idx="5543">
                  <c:v>42.7</c:v>
                </c:pt>
                <c:pt idx="5544">
                  <c:v>42.7</c:v>
                </c:pt>
                <c:pt idx="5545">
                  <c:v>42.7</c:v>
                </c:pt>
                <c:pt idx="5546">
                  <c:v>42.7</c:v>
                </c:pt>
                <c:pt idx="5547">
                  <c:v>42.7</c:v>
                </c:pt>
                <c:pt idx="5548">
                  <c:v>42.7</c:v>
                </c:pt>
                <c:pt idx="5549">
                  <c:v>42.7</c:v>
                </c:pt>
                <c:pt idx="5550">
                  <c:v>42.7</c:v>
                </c:pt>
                <c:pt idx="5551">
                  <c:v>42.7</c:v>
                </c:pt>
                <c:pt idx="5552">
                  <c:v>42.7</c:v>
                </c:pt>
                <c:pt idx="5553">
                  <c:v>42.7</c:v>
                </c:pt>
                <c:pt idx="5554">
                  <c:v>42.7</c:v>
                </c:pt>
                <c:pt idx="5555">
                  <c:v>42.7</c:v>
                </c:pt>
                <c:pt idx="5556">
                  <c:v>42.7</c:v>
                </c:pt>
                <c:pt idx="5557">
                  <c:v>42.7</c:v>
                </c:pt>
                <c:pt idx="5558">
                  <c:v>42.7</c:v>
                </c:pt>
                <c:pt idx="5559">
                  <c:v>42.7</c:v>
                </c:pt>
                <c:pt idx="5560">
                  <c:v>42.6</c:v>
                </c:pt>
                <c:pt idx="5561">
                  <c:v>42.6</c:v>
                </c:pt>
                <c:pt idx="5562">
                  <c:v>42.6</c:v>
                </c:pt>
                <c:pt idx="5563">
                  <c:v>42.6</c:v>
                </c:pt>
                <c:pt idx="5564">
                  <c:v>42.6</c:v>
                </c:pt>
                <c:pt idx="5565">
                  <c:v>42.6</c:v>
                </c:pt>
                <c:pt idx="5566">
                  <c:v>42.6</c:v>
                </c:pt>
                <c:pt idx="5567">
                  <c:v>42.6</c:v>
                </c:pt>
                <c:pt idx="5568">
                  <c:v>42.6</c:v>
                </c:pt>
                <c:pt idx="5569">
                  <c:v>42.6</c:v>
                </c:pt>
                <c:pt idx="5570">
                  <c:v>42.6</c:v>
                </c:pt>
                <c:pt idx="5571">
                  <c:v>42.6</c:v>
                </c:pt>
                <c:pt idx="5572">
                  <c:v>42.6</c:v>
                </c:pt>
                <c:pt idx="5573">
                  <c:v>42.6</c:v>
                </c:pt>
                <c:pt idx="5574">
                  <c:v>42.6</c:v>
                </c:pt>
                <c:pt idx="5575">
                  <c:v>42.6</c:v>
                </c:pt>
                <c:pt idx="5576">
                  <c:v>42.6</c:v>
                </c:pt>
                <c:pt idx="5577">
                  <c:v>42.6</c:v>
                </c:pt>
                <c:pt idx="5578">
                  <c:v>42.6</c:v>
                </c:pt>
                <c:pt idx="5579">
                  <c:v>42.6</c:v>
                </c:pt>
                <c:pt idx="5580">
                  <c:v>42.6</c:v>
                </c:pt>
                <c:pt idx="5581">
                  <c:v>42.5</c:v>
                </c:pt>
                <c:pt idx="5582">
                  <c:v>42.5</c:v>
                </c:pt>
                <c:pt idx="5583">
                  <c:v>42.5</c:v>
                </c:pt>
                <c:pt idx="5584">
                  <c:v>42.5</c:v>
                </c:pt>
                <c:pt idx="5585">
                  <c:v>42.5</c:v>
                </c:pt>
                <c:pt idx="5586">
                  <c:v>42.5</c:v>
                </c:pt>
                <c:pt idx="5587">
                  <c:v>42.5</c:v>
                </c:pt>
                <c:pt idx="5588">
                  <c:v>42.5</c:v>
                </c:pt>
                <c:pt idx="5589">
                  <c:v>42.5</c:v>
                </c:pt>
                <c:pt idx="5590">
                  <c:v>42.5</c:v>
                </c:pt>
                <c:pt idx="5591">
                  <c:v>42.5</c:v>
                </c:pt>
                <c:pt idx="5592">
                  <c:v>42.5</c:v>
                </c:pt>
                <c:pt idx="5593">
                  <c:v>42.5</c:v>
                </c:pt>
                <c:pt idx="5594">
                  <c:v>42.5</c:v>
                </c:pt>
                <c:pt idx="5595">
                  <c:v>42.5</c:v>
                </c:pt>
                <c:pt idx="5596">
                  <c:v>42.5</c:v>
                </c:pt>
                <c:pt idx="5597">
                  <c:v>42.5</c:v>
                </c:pt>
                <c:pt idx="5598">
                  <c:v>42.5</c:v>
                </c:pt>
                <c:pt idx="5599">
                  <c:v>42.5</c:v>
                </c:pt>
                <c:pt idx="5600">
                  <c:v>42.5</c:v>
                </c:pt>
                <c:pt idx="5601">
                  <c:v>42.5</c:v>
                </c:pt>
                <c:pt idx="5602">
                  <c:v>42.5</c:v>
                </c:pt>
                <c:pt idx="5603">
                  <c:v>42.5</c:v>
                </c:pt>
                <c:pt idx="5604">
                  <c:v>42.5</c:v>
                </c:pt>
                <c:pt idx="5605">
                  <c:v>42.5</c:v>
                </c:pt>
                <c:pt idx="5606">
                  <c:v>42.5</c:v>
                </c:pt>
                <c:pt idx="5607">
                  <c:v>42.5</c:v>
                </c:pt>
                <c:pt idx="5608">
                  <c:v>42.5</c:v>
                </c:pt>
                <c:pt idx="5609">
                  <c:v>42.5</c:v>
                </c:pt>
                <c:pt idx="5610">
                  <c:v>42.5</c:v>
                </c:pt>
                <c:pt idx="5611">
                  <c:v>42.5</c:v>
                </c:pt>
                <c:pt idx="5612">
                  <c:v>42.5</c:v>
                </c:pt>
                <c:pt idx="5613">
                  <c:v>42.5</c:v>
                </c:pt>
                <c:pt idx="5614">
                  <c:v>42.5</c:v>
                </c:pt>
                <c:pt idx="5615">
                  <c:v>42.5</c:v>
                </c:pt>
                <c:pt idx="5616">
                  <c:v>42.5</c:v>
                </c:pt>
                <c:pt idx="5617">
                  <c:v>42.5</c:v>
                </c:pt>
                <c:pt idx="5618">
                  <c:v>42.5</c:v>
                </c:pt>
                <c:pt idx="5619">
                  <c:v>42.5</c:v>
                </c:pt>
                <c:pt idx="5620">
                  <c:v>42.5</c:v>
                </c:pt>
                <c:pt idx="5621">
                  <c:v>42.5</c:v>
                </c:pt>
                <c:pt idx="5622">
                  <c:v>42.4</c:v>
                </c:pt>
                <c:pt idx="5623">
                  <c:v>42.4</c:v>
                </c:pt>
                <c:pt idx="5624">
                  <c:v>42.4</c:v>
                </c:pt>
                <c:pt idx="5625">
                  <c:v>42.4</c:v>
                </c:pt>
                <c:pt idx="5626">
                  <c:v>42.4</c:v>
                </c:pt>
                <c:pt idx="5627">
                  <c:v>42.4</c:v>
                </c:pt>
                <c:pt idx="5628">
                  <c:v>42.4</c:v>
                </c:pt>
                <c:pt idx="5629">
                  <c:v>42.4</c:v>
                </c:pt>
                <c:pt idx="5630">
                  <c:v>42.4</c:v>
                </c:pt>
                <c:pt idx="5631">
                  <c:v>42.4</c:v>
                </c:pt>
                <c:pt idx="5632">
                  <c:v>42.4</c:v>
                </c:pt>
                <c:pt idx="5633">
                  <c:v>42.4</c:v>
                </c:pt>
                <c:pt idx="5634">
                  <c:v>42.4</c:v>
                </c:pt>
                <c:pt idx="5635">
                  <c:v>42.4</c:v>
                </c:pt>
                <c:pt idx="5636">
                  <c:v>42.4</c:v>
                </c:pt>
                <c:pt idx="5637">
                  <c:v>42.4</c:v>
                </c:pt>
                <c:pt idx="5638">
                  <c:v>42.4</c:v>
                </c:pt>
                <c:pt idx="5639">
                  <c:v>42.4</c:v>
                </c:pt>
                <c:pt idx="5640">
                  <c:v>42.4</c:v>
                </c:pt>
                <c:pt idx="5641">
                  <c:v>42.4</c:v>
                </c:pt>
                <c:pt idx="5642">
                  <c:v>42.4</c:v>
                </c:pt>
                <c:pt idx="5643">
                  <c:v>42.4</c:v>
                </c:pt>
                <c:pt idx="5644">
                  <c:v>42.4</c:v>
                </c:pt>
                <c:pt idx="5645">
                  <c:v>42.4</c:v>
                </c:pt>
                <c:pt idx="5646">
                  <c:v>42.4</c:v>
                </c:pt>
                <c:pt idx="5647">
                  <c:v>42.4</c:v>
                </c:pt>
                <c:pt idx="5648">
                  <c:v>42.4</c:v>
                </c:pt>
                <c:pt idx="5649">
                  <c:v>42.4</c:v>
                </c:pt>
                <c:pt idx="5650">
                  <c:v>42.4</c:v>
                </c:pt>
                <c:pt idx="5651">
                  <c:v>42.4</c:v>
                </c:pt>
                <c:pt idx="5652">
                  <c:v>42.4</c:v>
                </c:pt>
                <c:pt idx="5653">
                  <c:v>42.4</c:v>
                </c:pt>
                <c:pt idx="5654">
                  <c:v>42.4</c:v>
                </c:pt>
                <c:pt idx="5655">
                  <c:v>42.4</c:v>
                </c:pt>
                <c:pt idx="5656">
                  <c:v>42.3</c:v>
                </c:pt>
                <c:pt idx="5657">
                  <c:v>42.3</c:v>
                </c:pt>
                <c:pt idx="5658">
                  <c:v>42.3</c:v>
                </c:pt>
                <c:pt idx="5659">
                  <c:v>42.3</c:v>
                </c:pt>
                <c:pt idx="5660">
                  <c:v>42.3</c:v>
                </c:pt>
                <c:pt idx="5661">
                  <c:v>42.3</c:v>
                </c:pt>
                <c:pt idx="5662">
                  <c:v>42.3</c:v>
                </c:pt>
                <c:pt idx="5663">
                  <c:v>42.3</c:v>
                </c:pt>
                <c:pt idx="5664">
                  <c:v>42.3</c:v>
                </c:pt>
                <c:pt idx="5665">
                  <c:v>42.3</c:v>
                </c:pt>
                <c:pt idx="5666">
                  <c:v>42.3</c:v>
                </c:pt>
                <c:pt idx="5667">
                  <c:v>42.3</c:v>
                </c:pt>
                <c:pt idx="5668">
                  <c:v>42.3</c:v>
                </c:pt>
                <c:pt idx="5669">
                  <c:v>42.3</c:v>
                </c:pt>
                <c:pt idx="5670">
                  <c:v>42.3</c:v>
                </c:pt>
                <c:pt idx="5671">
                  <c:v>42.3</c:v>
                </c:pt>
                <c:pt idx="5672">
                  <c:v>42.3</c:v>
                </c:pt>
                <c:pt idx="5673">
                  <c:v>42.3</c:v>
                </c:pt>
                <c:pt idx="5674">
                  <c:v>42.3</c:v>
                </c:pt>
                <c:pt idx="5675">
                  <c:v>42.3</c:v>
                </c:pt>
                <c:pt idx="5676">
                  <c:v>42.3</c:v>
                </c:pt>
                <c:pt idx="5677">
                  <c:v>42.3</c:v>
                </c:pt>
                <c:pt idx="5678">
                  <c:v>42.3</c:v>
                </c:pt>
                <c:pt idx="5679">
                  <c:v>42.3</c:v>
                </c:pt>
                <c:pt idx="5680">
                  <c:v>42.3</c:v>
                </c:pt>
                <c:pt idx="5681">
                  <c:v>42.3</c:v>
                </c:pt>
                <c:pt idx="5682">
                  <c:v>42.3</c:v>
                </c:pt>
                <c:pt idx="5683">
                  <c:v>42.3</c:v>
                </c:pt>
                <c:pt idx="5684">
                  <c:v>42.3</c:v>
                </c:pt>
                <c:pt idx="5685">
                  <c:v>42.3</c:v>
                </c:pt>
                <c:pt idx="5686">
                  <c:v>42.3</c:v>
                </c:pt>
                <c:pt idx="5687">
                  <c:v>42.3</c:v>
                </c:pt>
                <c:pt idx="5688">
                  <c:v>42.3</c:v>
                </c:pt>
                <c:pt idx="5689">
                  <c:v>42.3</c:v>
                </c:pt>
                <c:pt idx="5690">
                  <c:v>42.3</c:v>
                </c:pt>
                <c:pt idx="5691">
                  <c:v>42.3</c:v>
                </c:pt>
                <c:pt idx="5692">
                  <c:v>42.2</c:v>
                </c:pt>
                <c:pt idx="5693">
                  <c:v>42.2</c:v>
                </c:pt>
                <c:pt idx="5694">
                  <c:v>42.2</c:v>
                </c:pt>
                <c:pt idx="5695">
                  <c:v>42.2</c:v>
                </c:pt>
                <c:pt idx="5696">
                  <c:v>42.2</c:v>
                </c:pt>
                <c:pt idx="5697">
                  <c:v>42.2</c:v>
                </c:pt>
                <c:pt idx="5698">
                  <c:v>42.2</c:v>
                </c:pt>
                <c:pt idx="5699">
                  <c:v>42.2</c:v>
                </c:pt>
                <c:pt idx="5700">
                  <c:v>42.2</c:v>
                </c:pt>
                <c:pt idx="5701">
                  <c:v>42.2</c:v>
                </c:pt>
                <c:pt idx="5702">
                  <c:v>42.2</c:v>
                </c:pt>
                <c:pt idx="5703">
                  <c:v>42.2</c:v>
                </c:pt>
                <c:pt idx="5704">
                  <c:v>42.2</c:v>
                </c:pt>
                <c:pt idx="5705">
                  <c:v>42.2</c:v>
                </c:pt>
                <c:pt idx="5706">
                  <c:v>42.2</c:v>
                </c:pt>
                <c:pt idx="5707">
                  <c:v>42.2</c:v>
                </c:pt>
                <c:pt idx="5708">
                  <c:v>42.2</c:v>
                </c:pt>
                <c:pt idx="5709">
                  <c:v>42.2</c:v>
                </c:pt>
                <c:pt idx="5710">
                  <c:v>42.2</c:v>
                </c:pt>
                <c:pt idx="5711">
                  <c:v>42.2</c:v>
                </c:pt>
                <c:pt idx="5712">
                  <c:v>42.2</c:v>
                </c:pt>
                <c:pt idx="5713">
                  <c:v>42.2</c:v>
                </c:pt>
                <c:pt idx="5714">
                  <c:v>42.2</c:v>
                </c:pt>
                <c:pt idx="5715">
                  <c:v>42.2</c:v>
                </c:pt>
                <c:pt idx="5716">
                  <c:v>42.2</c:v>
                </c:pt>
                <c:pt idx="5717">
                  <c:v>42.2</c:v>
                </c:pt>
                <c:pt idx="5718">
                  <c:v>42.2</c:v>
                </c:pt>
                <c:pt idx="5719">
                  <c:v>42.2</c:v>
                </c:pt>
                <c:pt idx="5720">
                  <c:v>42.2</c:v>
                </c:pt>
                <c:pt idx="5721">
                  <c:v>42.2</c:v>
                </c:pt>
                <c:pt idx="5722">
                  <c:v>42.2</c:v>
                </c:pt>
                <c:pt idx="5723">
                  <c:v>42.2</c:v>
                </c:pt>
                <c:pt idx="5724">
                  <c:v>42.2</c:v>
                </c:pt>
                <c:pt idx="5725">
                  <c:v>42.2</c:v>
                </c:pt>
                <c:pt idx="5726">
                  <c:v>42.2</c:v>
                </c:pt>
                <c:pt idx="5727">
                  <c:v>42.2</c:v>
                </c:pt>
                <c:pt idx="5728">
                  <c:v>42.2</c:v>
                </c:pt>
                <c:pt idx="5729">
                  <c:v>42.2</c:v>
                </c:pt>
                <c:pt idx="5730">
                  <c:v>42.2</c:v>
                </c:pt>
                <c:pt idx="5731">
                  <c:v>42.2</c:v>
                </c:pt>
                <c:pt idx="5732">
                  <c:v>42.2</c:v>
                </c:pt>
                <c:pt idx="5733">
                  <c:v>42.2</c:v>
                </c:pt>
                <c:pt idx="5734">
                  <c:v>42.1</c:v>
                </c:pt>
                <c:pt idx="5735">
                  <c:v>42.1</c:v>
                </c:pt>
                <c:pt idx="5736">
                  <c:v>42.1</c:v>
                </c:pt>
                <c:pt idx="5737">
                  <c:v>42.1</c:v>
                </c:pt>
                <c:pt idx="5738">
                  <c:v>42.1</c:v>
                </c:pt>
                <c:pt idx="5739">
                  <c:v>42.1</c:v>
                </c:pt>
                <c:pt idx="5740">
                  <c:v>42.1</c:v>
                </c:pt>
                <c:pt idx="5741">
                  <c:v>42.1</c:v>
                </c:pt>
                <c:pt idx="5742">
                  <c:v>42.1</c:v>
                </c:pt>
                <c:pt idx="5743">
                  <c:v>42.1</c:v>
                </c:pt>
                <c:pt idx="5744">
                  <c:v>42.1</c:v>
                </c:pt>
                <c:pt idx="5745">
                  <c:v>42.1</c:v>
                </c:pt>
                <c:pt idx="5746">
                  <c:v>42.1</c:v>
                </c:pt>
                <c:pt idx="5747">
                  <c:v>42.1</c:v>
                </c:pt>
                <c:pt idx="5748">
                  <c:v>42.1</c:v>
                </c:pt>
                <c:pt idx="5749">
                  <c:v>42.1</c:v>
                </c:pt>
                <c:pt idx="5750">
                  <c:v>42.1</c:v>
                </c:pt>
                <c:pt idx="5751">
                  <c:v>42.1</c:v>
                </c:pt>
                <c:pt idx="5752">
                  <c:v>42.1</c:v>
                </c:pt>
                <c:pt idx="5753">
                  <c:v>42.1</c:v>
                </c:pt>
                <c:pt idx="5754">
                  <c:v>42.1</c:v>
                </c:pt>
                <c:pt idx="5755">
                  <c:v>42.1</c:v>
                </c:pt>
                <c:pt idx="5756">
                  <c:v>42.1</c:v>
                </c:pt>
                <c:pt idx="5757">
                  <c:v>42.1</c:v>
                </c:pt>
                <c:pt idx="5758">
                  <c:v>42.1</c:v>
                </c:pt>
                <c:pt idx="5759">
                  <c:v>42.1</c:v>
                </c:pt>
                <c:pt idx="5760">
                  <c:v>42.1</c:v>
                </c:pt>
                <c:pt idx="5761">
                  <c:v>42.1</c:v>
                </c:pt>
                <c:pt idx="5762">
                  <c:v>42.1</c:v>
                </c:pt>
                <c:pt idx="5763">
                  <c:v>42.1</c:v>
                </c:pt>
                <c:pt idx="5764">
                  <c:v>42.1</c:v>
                </c:pt>
                <c:pt idx="5765">
                  <c:v>42.1</c:v>
                </c:pt>
                <c:pt idx="5766">
                  <c:v>42.1</c:v>
                </c:pt>
                <c:pt idx="5767">
                  <c:v>42.1</c:v>
                </c:pt>
                <c:pt idx="5768">
                  <c:v>42</c:v>
                </c:pt>
                <c:pt idx="5769">
                  <c:v>42</c:v>
                </c:pt>
                <c:pt idx="5770">
                  <c:v>42</c:v>
                </c:pt>
                <c:pt idx="5771">
                  <c:v>42</c:v>
                </c:pt>
                <c:pt idx="5772">
                  <c:v>42</c:v>
                </c:pt>
                <c:pt idx="5773">
                  <c:v>42</c:v>
                </c:pt>
                <c:pt idx="5774">
                  <c:v>42</c:v>
                </c:pt>
                <c:pt idx="5775">
                  <c:v>42</c:v>
                </c:pt>
                <c:pt idx="5776">
                  <c:v>42</c:v>
                </c:pt>
                <c:pt idx="5777">
                  <c:v>42</c:v>
                </c:pt>
                <c:pt idx="5778">
                  <c:v>42</c:v>
                </c:pt>
                <c:pt idx="5779">
                  <c:v>42</c:v>
                </c:pt>
                <c:pt idx="5780">
                  <c:v>42</c:v>
                </c:pt>
                <c:pt idx="5781">
                  <c:v>42</c:v>
                </c:pt>
                <c:pt idx="5782">
                  <c:v>42</c:v>
                </c:pt>
                <c:pt idx="5783">
                  <c:v>42</c:v>
                </c:pt>
                <c:pt idx="5784">
                  <c:v>42</c:v>
                </c:pt>
                <c:pt idx="5785">
                  <c:v>42</c:v>
                </c:pt>
                <c:pt idx="5786">
                  <c:v>42</c:v>
                </c:pt>
                <c:pt idx="5787">
                  <c:v>42</c:v>
                </c:pt>
                <c:pt idx="5788">
                  <c:v>42</c:v>
                </c:pt>
                <c:pt idx="5789">
                  <c:v>42</c:v>
                </c:pt>
                <c:pt idx="5790">
                  <c:v>42</c:v>
                </c:pt>
                <c:pt idx="5791">
                  <c:v>42</c:v>
                </c:pt>
                <c:pt idx="5792">
                  <c:v>42</c:v>
                </c:pt>
                <c:pt idx="5793">
                  <c:v>42</c:v>
                </c:pt>
                <c:pt idx="5794">
                  <c:v>42</c:v>
                </c:pt>
                <c:pt idx="5795">
                  <c:v>42</c:v>
                </c:pt>
                <c:pt idx="5796">
                  <c:v>42</c:v>
                </c:pt>
                <c:pt idx="5797">
                  <c:v>42</c:v>
                </c:pt>
                <c:pt idx="5798">
                  <c:v>42</c:v>
                </c:pt>
                <c:pt idx="5799">
                  <c:v>42</c:v>
                </c:pt>
                <c:pt idx="5800">
                  <c:v>41.9</c:v>
                </c:pt>
                <c:pt idx="5801">
                  <c:v>41.9</c:v>
                </c:pt>
                <c:pt idx="5802">
                  <c:v>41.9</c:v>
                </c:pt>
                <c:pt idx="5803">
                  <c:v>41.9</c:v>
                </c:pt>
                <c:pt idx="5804">
                  <c:v>41.9</c:v>
                </c:pt>
                <c:pt idx="5805">
                  <c:v>41.9</c:v>
                </c:pt>
                <c:pt idx="5806">
                  <c:v>41.9</c:v>
                </c:pt>
                <c:pt idx="5807">
                  <c:v>41.9</c:v>
                </c:pt>
                <c:pt idx="5808">
                  <c:v>41.9</c:v>
                </c:pt>
                <c:pt idx="5809">
                  <c:v>41.9</c:v>
                </c:pt>
                <c:pt idx="5810">
                  <c:v>41.9</c:v>
                </c:pt>
                <c:pt idx="5811">
                  <c:v>41.9</c:v>
                </c:pt>
                <c:pt idx="5812">
                  <c:v>41.9</c:v>
                </c:pt>
                <c:pt idx="5813">
                  <c:v>41.9</c:v>
                </c:pt>
                <c:pt idx="5814">
                  <c:v>41.9</c:v>
                </c:pt>
                <c:pt idx="5815">
                  <c:v>41.9</c:v>
                </c:pt>
                <c:pt idx="5816">
                  <c:v>41.9</c:v>
                </c:pt>
                <c:pt idx="5817">
                  <c:v>41.9</c:v>
                </c:pt>
                <c:pt idx="5818">
                  <c:v>41.9</c:v>
                </c:pt>
                <c:pt idx="5819">
                  <c:v>41.9</c:v>
                </c:pt>
                <c:pt idx="5820">
                  <c:v>41.9</c:v>
                </c:pt>
                <c:pt idx="5821">
                  <c:v>41.9</c:v>
                </c:pt>
                <c:pt idx="5822">
                  <c:v>41.9</c:v>
                </c:pt>
                <c:pt idx="5823">
                  <c:v>41.9</c:v>
                </c:pt>
                <c:pt idx="5824">
                  <c:v>41.9</c:v>
                </c:pt>
                <c:pt idx="5825">
                  <c:v>41.9</c:v>
                </c:pt>
                <c:pt idx="5826">
                  <c:v>41.9</c:v>
                </c:pt>
                <c:pt idx="5827">
                  <c:v>41.8</c:v>
                </c:pt>
                <c:pt idx="5828">
                  <c:v>41.8</c:v>
                </c:pt>
                <c:pt idx="5829">
                  <c:v>41.8</c:v>
                </c:pt>
                <c:pt idx="5830">
                  <c:v>41.8</c:v>
                </c:pt>
                <c:pt idx="5831">
                  <c:v>41.8</c:v>
                </c:pt>
                <c:pt idx="5832">
                  <c:v>41.8</c:v>
                </c:pt>
                <c:pt idx="5833">
                  <c:v>41.8</c:v>
                </c:pt>
                <c:pt idx="5834">
                  <c:v>41.8</c:v>
                </c:pt>
                <c:pt idx="5835">
                  <c:v>41.8</c:v>
                </c:pt>
                <c:pt idx="5836">
                  <c:v>41.8</c:v>
                </c:pt>
                <c:pt idx="5837">
                  <c:v>41.8</c:v>
                </c:pt>
                <c:pt idx="5838">
                  <c:v>41.8</c:v>
                </c:pt>
                <c:pt idx="5839">
                  <c:v>41.8</c:v>
                </c:pt>
                <c:pt idx="5840">
                  <c:v>41.8</c:v>
                </c:pt>
                <c:pt idx="5841">
                  <c:v>41.8</c:v>
                </c:pt>
                <c:pt idx="5842">
                  <c:v>41.8</c:v>
                </c:pt>
                <c:pt idx="5843">
                  <c:v>41.8</c:v>
                </c:pt>
                <c:pt idx="5844">
                  <c:v>41.8</c:v>
                </c:pt>
                <c:pt idx="5845">
                  <c:v>41.8</c:v>
                </c:pt>
                <c:pt idx="5846">
                  <c:v>41.8</c:v>
                </c:pt>
                <c:pt idx="5847">
                  <c:v>41.8</c:v>
                </c:pt>
                <c:pt idx="5848">
                  <c:v>41.8</c:v>
                </c:pt>
                <c:pt idx="5849">
                  <c:v>41.8</c:v>
                </c:pt>
                <c:pt idx="5850">
                  <c:v>41.8</c:v>
                </c:pt>
                <c:pt idx="5851">
                  <c:v>41.8</c:v>
                </c:pt>
                <c:pt idx="5852">
                  <c:v>41.8</c:v>
                </c:pt>
                <c:pt idx="5853">
                  <c:v>41.8</c:v>
                </c:pt>
                <c:pt idx="5854">
                  <c:v>41.8</c:v>
                </c:pt>
                <c:pt idx="5855">
                  <c:v>41.8</c:v>
                </c:pt>
                <c:pt idx="5856">
                  <c:v>41.8</c:v>
                </c:pt>
                <c:pt idx="5857">
                  <c:v>41.8</c:v>
                </c:pt>
                <c:pt idx="5858">
                  <c:v>41.8</c:v>
                </c:pt>
                <c:pt idx="5859">
                  <c:v>41.7</c:v>
                </c:pt>
                <c:pt idx="5860">
                  <c:v>41.7</c:v>
                </c:pt>
                <c:pt idx="5861">
                  <c:v>41.7</c:v>
                </c:pt>
                <c:pt idx="5862">
                  <c:v>41.7</c:v>
                </c:pt>
                <c:pt idx="5863">
                  <c:v>41.7</c:v>
                </c:pt>
                <c:pt idx="5864">
                  <c:v>41.7</c:v>
                </c:pt>
                <c:pt idx="5865">
                  <c:v>41.7</c:v>
                </c:pt>
                <c:pt idx="5866">
                  <c:v>41.7</c:v>
                </c:pt>
                <c:pt idx="5867">
                  <c:v>41.7</c:v>
                </c:pt>
                <c:pt idx="5868">
                  <c:v>41.7</c:v>
                </c:pt>
                <c:pt idx="5869">
                  <c:v>41.7</c:v>
                </c:pt>
                <c:pt idx="5870">
                  <c:v>41.7</c:v>
                </c:pt>
                <c:pt idx="5871">
                  <c:v>41.7</c:v>
                </c:pt>
                <c:pt idx="5872">
                  <c:v>41.7</c:v>
                </c:pt>
                <c:pt idx="5873">
                  <c:v>41.7</c:v>
                </c:pt>
                <c:pt idx="5874">
                  <c:v>41.7</c:v>
                </c:pt>
                <c:pt idx="5875">
                  <c:v>41.7</c:v>
                </c:pt>
                <c:pt idx="5876">
                  <c:v>41.7</c:v>
                </c:pt>
                <c:pt idx="5877">
                  <c:v>41.7</c:v>
                </c:pt>
                <c:pt idx="5878">
                  <c:v>41.7</c:v>
                </c:pt>
                <c:pt idx="5879">
                  <c:v>41.7</c:v>
                </c:pt>
                <c:pt idx="5880">
                  <c:v>41.7</c:v>
                </c:pt>
                <c:pt idx="5881">
                  <c:v>41.7</c:v>
                </c:pt>
                <c:pt idx="5882">
                  <c:v>41.7</c:v>
                </c:pt>
                <c:pt idx="5883">
                  <c:v>41.7</c:v>
                </c:pt>
                <c:pt idx="5884">
                  <c:v>41.7</c:v>
                </c:pt>
                <c:pt idx="5885">
                  <c:v>41.7</c:v>
                </c:pt>
                <c:pt idx="5886">
                  <c:v>41.7</c:v>
                </c:pt>
                <c:pt idx="5887">
                  <c:v>41.7</c:v>
                </c:pt>
                <c:pt idx="5888">
                  <c:v>41.6</c:v>
                </c:pt>
                <c:pt idx="5889">
                  <c:v>41.6</c:v>
                </c:pt>
                <c:pt idx="5890">
                  <c:v>41.6</c:v>
                </c:pt>
                <c:pt idx="5891">
                  <c:v>41.6</c:v>
                </c:pt>
                <c:pt idx="5892">
                  <c:v>41.6</c:v>
                </c:pt>
                <c:pt idx="5893">
                  <c:v>41.6</c:v>
                </c:pt>
                <c:pt idx="5894">
                  <c:v>41.6</c:v>
                </c:pt>
                <c:pt idx="5895">
                  <c:v>41.6</c:v>
                </c:pt>
                <c:pt idx="5896">
                  <c:v>41.6</c:v>
                </c:pt>
                <c:pt idx="5897">
                  <c:v>41.6</c:v>
                </c:pt>
                <c:pt idx="5898">
                  <c:v>41.6</c:v>
                </c:pt>
                <c:pt idx="5899">
                  <c:v>41.6</c:v>
                </c:pt>
                <c:pt idx="5900">
                  <c:v>41.6</c:v>
                </c:pt>
                <c:pt idx="5901">
                  <c:v>41.6</c:v>
                </c:pt>
                <c:pt idx="5902">
                  <c:v>41.6</c:v>
                </c:pt>
                <c:pt idx="5903">
                  <c:v>41.6</c:v>
                </c:pt>
                <c:pt idx="5904">
                  <c:v>41.6</c:v>
                </c:pt>
                <c:pt idx="5905">
                  <c:v>41.6</c:v>
                </c:pt>
                <c:pt idx="5906">
                  <c:v>41.6</c:v>
                </c:pt>
                <c:pt idx="5907">
                  <c:v>41.6</c:v>
                </c:pt>
                <c:pt idx="5908">
                  <c:v>41.6</c:v>
                </c:pt>
                <c:pt idx="5909">
                  <c:v>41.6</c:v>
                </c:pt>
                <c:pt idx="5910">
                  <c:v>41.6</c:v>
                </c:pt>
                <c:pt idx="5911">
                  <c:v>41.6</c:v>
                </c:pt>
                <c:pt idx="5912">
                  <c:v>41.6</c:v>
                </c:pt>
                <c:pt idx="5913">
                  <c:v>41.6</c:v>
                </c:pt>
                <c:pt idx="5914">
                  <c:v>41.6</c:v>
                </c:pt>
                <c:pt idx="5915">
                  <c:v>41.6</c:v>
                </c:pt>
                <c:pt idx="5916">
                  <c:v>41.6</c:v>
                </c:pt>
                <c:pt idx="5917">
                  <c:v>41.6</c:v>
                </c:pt>
                <c:pt idx="5918">
                  <c:v>41.6</c:v>
                </c:pt>
                <c:pt idx="5919">
                  <c:v>41.6</c:v>
                </c:pt>
                <c:pt idx="5920">
                  <c:v>41.6</c:v>
                </c:pt>
                <c:pt idx="5921">
                  <c:v>41.6</c:v>
                </c:pt>
                <c:pt idx="5922">
                  <c:v>41.6</c:v>
                </c:pt>
                <c:pt idx="5923">
                  <c:v>41.6</c:v>
                </c:pt>
                <c:pt idx="5924">
                  <c:v>41.6</c:v>
                </c:pt>
                <c:pt idx="5925">
                  <c:v>41.6</c:v>
                </c:pt>
                <c:pt idx="5926">
                  <c:v>41.6</c:v>
                </c:pt>
                <c:pt idx="5927">
                  <c:v>41.5</c:v>
                </c:pt>
                <c:pt idx="5928">
                  <c:v>41.5</c:v>
                </c:pt>
                <c:pt idx="5929">
                  <c:v>41.5</c:v>
                </c:pt>
                <c:pt idx="5930">
                  <c:v>41.5</c:v>
                </c:pt>
                <c:pt idx="5931">
                  <c:v>41.5</c:v>
                </c:pt>
                <c:pt idx="5932">
                  <c:v>41.5</c:v>
                </c:pt>
                <c:pt idx="5933">
                  <c:v>41.5</c:v>
                </c:pt>
                <c:pt idx="5934">
                  <c:v>41.5</c:v>
                </c:pt>
                <c:pt idx="5935">
                  <c:v>41.5</c:v>
                </c:pt>
                <c:pt idx="5936">
                  <c:v>41.5</c:v>
                </c:pt>
                <c:pt idx="5937">
                  <c:v>41.5</c:v>
                </c:pt>
                <c:pt idx="5938">
                  <c:v>41.5</c:v>
                </c:pt>
                <c:pt idx="5939">
                  <c:v>41.5</c:v>
                </c:pt>
                <c:pt idx="5940">
                  <c:v>41.5</c:v>
                </c:pt>
                <c:pt idx="5941">
                  <c:v>41.5</c:v>
                </c:pt>
                <c:pt idx="5942">
                  <c:v>41.5</c:v>
                </c:pt>
                <c:pt idx="5943">
                  <c:v>41.5</c:v>
                </c:pt>
                <c:pt idx="5944">
                  <c:v>41.5</c:v>
                </c:pt>
                <c:pt idx="5945">
                  <c:v>41.5</c:v>
                </c:pt>
                <c:pt idx="5946">
                  <c:v>41.5</c:v>
                </c:pt>
                <c:pt idx="5947">
                  <c:v>41.5</c:v>
                </c:pt>
                <c:pt idx="5948">
                  <c:v>41.5</c:v>
                </c:pt>
                <c:pt idx="5949">
                  <c:v>41.5</c:v>
                </c:pt>
                <c:pt idx="5950">
                  <c:v>41.5</c:v>
                </c:pt>
                <c:pt idx="5951">
                  <c:v>41.5</c:v>
                </c:pt>
                <c:pt idx="5952">
                  <c:v>41.5</c:v>
                </c:pt>
                <c:pt idx="5953">
                  <c:v>41.5</c:v>
                </c:pt>
                <c:pt idx="5954">
                  <c:v>41.5</c:v>
                </c:pt>
                <c:pt idx="5955">
                  <c:v>41.5</c:v>
                </c:pt>
                <c:pt idx="5956">
                  <c:v>41.5</c:v>
                </c:pt>
                <c:pt idx="5957">
                  <c:v>41.5</c:v>
                </c:pt>
                <c:pt idx="5958">
                  <c:v>41.5</c:v>
                </c:pt>
                <c:pt idx="5959">
                  <c:v>41.5</c:v>
                </c:pt>
                <c:pt idx="5960">
                  <c:v>41.5</c:v>
                </c:pt>
                <c:pt idx="5961">
                  <c:v>41.5</c:v>
                </c:pt>
                <c:pt idx="5962">
                  <c:v>41.5</c:v>
                </c:pt>
                <c:pt idx="5963">
                  <c:v>41.5</c:v>
                </c:pt>
                <c:pt idx="5964">
                  <c:v>41.5</c:v>
                </c:pt>
                <c:pt idx="5965">
                  <c:v>41.5</c:v>
                </c:pt>
                <c:pt idx="5966">
                  <c:v>41.5</c:v>
                </c:pt>
                <c:pt idx="5967">
                  <c:v>41.5</c:v>
                </c:pt>
                <c:pt idx="5968">
                  <c:v>41.5</c:v>
                </c:pt>
                <c:pt idx="5969">
                  <c:v>41.5</c:v>
                </c:pt>
                <c:pt idx="5970">
                  <c:v>41.5</c:v>
                </c:pt>
                <c:pt idx="5971">
                  <c:v>41.5</c:v>
                </c:pt>
                <c:pt idx="5972">
                  <c:v>41.5</c:v>
                </c:pt>
                <c:pt idx="5973">
                  <c:v>41.5</c:v>
                </c:pt>
                <c:pt idx="5974">
                  <c:v>41.5</c:v>
                </c:pt>
                <c:pt idx="5975">
                  <c:v>41.5</c:v>
                </c:pt>
                <c:pt idx="5976">
                  <c:v>41.5</c:v>
                </c:pt>
                <c:pt idx="5977">
                  <c:v>41.5</c:v>
                </c:pt>
                <c:pt idx="5978">
                  <c:v>41.4</c:v>
                </c:pt>
                <c:pt idx="5979">
                  <c:v>41.4</c:v>
                </c:pt>
                <c:pt idx="5980">
                  <c:v>41.4</c:v>
                </c:pt>
                <c:pt idx="5981">
                  <c:v>41.4</c:v>
                </c:pt>
                <c:pt idx="5982">
                  <c:v>41.4</c:v>
                </c:pt>
                <c:pt idx="5983">
                  <c:v>41.4</c:v>
                </c:pt>
                <c:pt idx="5984">
                  <c:v>41.4</c:v>
                </c:pt>
                <c:pt idx="5985">
                  <c:v>41.4</c:v>
                </c:pt>
                <c:pt idx="5986">
                  <c:v>41.4</c:v>
                </c:pt>
                <c:pt idx="5987">
                  <c:v>41.4</c:v>
                </c:pt>
                <c:pt idx="5988">
                  <c:v>41.4</c:v>
                </c:pt>
                <c:pt idx="5989">
                  <c:v>41.4</c:v>
                </c:pt>
                <c:pt idx="5990">
                  <c:v>41.4</c:v>
                </c:pt>
                <c:pt idx="5991">
                  <c:v>41.4</c:v>
                </c:pt>
                <c:pt idx="5992">
                  <c:v>41.4</c:v>
                </c:pt>
                <c:pt idx="5993">
                  <c:v>41.4</c:v>
                </c:pt>
                <c:pt idx="5994">
                  <c:v>41.4</c:v>
                </c:pt>
                <c:pt idx="5995">
                  <c:v>41.4</c:v>
                </c:pt>
                <c:pt idx="5996">
                  <c:v>41.4</c:v>
                </c:pt>
                <c:pt idx="5997">
                  <c:v>41.4</c:v>
                </c:pt>
                <c:pt idx="5998">
                  <c:v>41.4</c:v>
                </c:pt>
                <c:pt idx="5999">
                  <c:v>41.4</c:v>
                </c:pt>
                <c:pt idx="6000">
                  <c:v>41.4</c:v>
                </c:pt>
                <c:pt idx="6001">
                  <c:v>41.4</c:v>
                </c:pt>
                <c:pt idx="6002">
                  <c:v>41.4</c:v>
                </c:pt>
                <c:pt idx="6003">
                  <c:v>41.4</c:v>
                </c:pt>
                <c:pt idx="6004">
                  <c:v>41.4</c:v>
                </c:pt>
                <c:pt idx="6005">
                  <c:v>41.4</c:v>
                </c:pt>
                <c:pt idx="6006">
                  <c:v>41.3</c:v>
                </c:pt>
                <c:pt idx="6007">
                  <c:v>41.3</c:v>
                </c:pt>
                <c:pt idx="6008">
                  <c:v>41.3</c:v>
                </c:pt>
                <c:pt idx="6009">
                  <c:v>41.3</c:v>
                </c:pt>
                <c:pt idx="6010">
                  <c:v>41.3</c:v>
                </c:pt>
                <c:pt idx="6011">
                  <c:v>41.3</c:v>
                </c:pt>
                <c:pt idx="6012">
                  <c:v>41.3</c:v>
                </c:pt>
                <c:pt idx="6013">
                  <c:v>41.3</c:v>
                </c:pt>
                <c:pt idx="6014">
                  <c:v>41.3</c:v>
                </c:pt>
                <c:pt idx="6015">
                  <c:v>41.3</c:v>
                </c:pt>
                <c:pt idx="6016">
                  <c:v>41.3</c:v>
                </c:pt>
                <c:pt idx="6017">
                  <c:v>41.3</c:v>
                </c:pt>
                <c:pt idx="6018">
                  <c:v>41.3</c:v>
                </c:pt>
                <c:pt idx="6019">
                  <c:v>41.3</c:v>
                </c:pt>
                <c:pt idx="6020">
                  <c:v>41.3</c:v>
                </c:pt>
                <c:pt idx="6021">
                  <c:v>41.3</c:v>
                </c:pt>
                <c:pt idx="6022">
                  <c:v>41.3</c:v>
                </c:pt>
                <c:pt idx="6023">
                  <c:v>41.3</c:v>
                </c:pt>
                <c:pt idx="6024">
                  <c:v>41.3</c:v>
                </c:pt>
                <c:pt idx="6025">
                  <c:v>41.3</c:v>
                </c:pt>
                <c:pt idx="6026">
                  <c:v>41.3</c:v>
                </c:pt>
                <c:pt idx="6027">
                  <c:v>41.3</c:v>
                </c:pt>
                <c:pt idx="6028">
                  <c:v>41.3</c:v>
                </c:pt>
                <c:pt idx="6029">
                  <c:v>41.3</c:v>
                </c:pt>
                <c:pt idx="6030">
                  <c:v>41.3</c:v>
                </c:pt>
                <c:pt idx="6031">
                  <c:v>41.3</c:v>
                </c:pt>
                <c:pt idx="6032">
                  <c:v>41.3</c:v>
                </c:pt>
                <c:pt idx="6033">
                  <c:v>41.3</c:v>
                </c:pt>
                <c:pt idx="6034">
                  <c:v>41.3</c:v>
                </c:pt>
                <c:pt idx="6035">
                  <c:v>41.2</c:v>
                </c:pt>
                <c:pt idx="6036">
                  <c:v>41.2</c:v>
                </c:pt>
                <c:pt idx="6037">
                  <c:v>41.2</c:v>
                </c:pt>
                <c:pt idx="6038">
                  <c:v>41.2</c:v>
                </c:pt>
                <c:pt idx="6039">
                  <c:v>41.2</c:v>
                </c:pt>
                <c:pt idx="6040">
                  <c:v>41.2</c:v>
                </c:pt>
                <c:pt idx="6041">
                  <c:v>41.2</c:v>
                </c:pt>
                <c:pt idx="6042">
                  <c:v>41.2</c:v>
                </c:pt>
                <c:pt idx="6043">
                  <c:v>41.2</c:v>
                </c:pt>
                <c:pt idx="6044">
                  <c:v>41.2</c:v>
                </c:pt>
                <c:pt idx="6045">
                  <c:v>41.2</c:v>
                </c:pt>
                <c:pt idx="6046">
                  <c:v>41.2</c:v>
                </c:pt>
                <c:pt idx="6047">
                  <c:v>41.2</c:v>
                </c:pt>
                <c:pt idx="6048">
                  <c:v>41.2</c:v>
                </c:pt>
                <c:pt idx="6049">
                  <c:v>41.2</c:v>
                </c:pt>
                <c:pt idx="6050">
                  <c:v>41.2</c:v>
                </c:pt>
                <c:pt idx="6051">
                  <c:v>41.2</c:v>
                </c:pt>
                <c:pt idx="6052">
                  <c:v>41.2</c:v>
                </c:pt>
                <c:pt idx="6053">
                  <c:v>41.2</c:v>
                </c:pt>
                <c:pt idx="6054">
                  <c:v>41.2</c:v>
                </c:pt>
                <c:pt idx="6055">
                  <c:v>41.2</c:v>
                </c:pt>
                <c:pt idx="6056">
                  <c:v>41.2</c:v>
                </c:pt>
                <c:pt idx="6057">
                  <c:v>41.2</c:v>
                </c:pt>
                <c:pt idx="6058">
                  <c:v>41.2</c:v>
                </c:pt>
                <c:pt idx="6059">
                  <c:v>41.2</c:v>
                </c:pt>
                <c:pt idx="6060">
                  <c:v>41.2</c:v>
                </c:pt>
                <c:pt idx="6061">
                  <c:v>41.2</c:v>
                </c:pt>
                <c:pt idx="6062">
                  <c:v>41.2</c:v>
                </c:pt>
                <c:pt idx="6063">
                  <c:v>41.2</c:v>
                </c:pt>
                <c:pt idx="6064">
                  <c:v>41.2</c:v>
                </c:pt>
                <c:pt idx="6065">
                  <c:v>41.2</c:v>
                </c:pt>
                <c:pt idx="6066">
                  <c:v>41.2</c:v>
                </c:pt>
                <c:pt idx="6067">
                  <c:v>41.2</c:v>
                </c:pt>
                <c:pt idx="6068">
                  <c:v>41.2</c:v>
                </c:pt>
                <c:pt idx="6069">
                  <c:v>41.2</c:v>
                </c:pt>
                <c:pt idx="6070">
                  <c:v>41.2</c:v>
                </c:pt>
                <c:pt idx="6071">
                  <c:v>41.2</c:v>
                </c:pt>
                <c:pt idx="6072">
                  <c:v>41.2</c:v>
                </c:pt>
                <c:pt idx="6073">
                  <c:v>41.2</c:v>
                </c:pt>
                <c:pt idx="6074">
                  <c:v>41.2</c:v>
                </c:pt>
                <c:pt idx="6075">
                  <c:v>41.2</c:v>
                </c:pt>
                <c:pt idx="6076">
                  <c:v>41.2</c:v>
                </c:pt>
                <c:pt idx="6077">
                  <c:v>41.2</c:v>
                </c:pt>
                <c:pt idx="6078">
                  <c:v>41.1</c:v>
                </c:pt>
                <c:pt idx="6079">
                  <c:v>41.1</c:v>
                </c:pt>
                <c:pt idx="6080">
                  <c:v>41.1</c:v>
                </c:pt>
                <c:pt idx="6081">
                  <c:v>41.1</c:v>
                </c:pt>
                <c:pt idx="6082">
                  <c:v>41.1</c:v>
                </c:pt>
                <c:pt idx="6083">
                  <c:v>41.1</c:v>
                </c:pt>
                <c:pt idx="6084">
                  <c:v>41.1</c:v>
                </c:pt>
                <c:pt idx="6085">
                  <c:v>41.1</c:v>
                </c:pt>
                <c:pt idx="6086">
                  <c:v>41.1</c:v>
                </c:pt>
                <c:pt idx="6087">
                  <c:v>41.1</c:v>
                </c:pt>
                <c:pt idx="6088">
                  <c:v>41.1</c:v>
                </c:pt>
                <c:pt idx="6089">
                  <c:v>41.1</c:v>
                </c:pt>
                <c:pt idx="6090">
                  <c:v>41.1</c:v>
                </c:pt>
                <c:pt idx="6091">
                  <c:v>41.1</c:v>
                </c:pt>
                <c:pt idx="6092">
                  <c:v>41.1</c:v>
                </c:pt>
                <c:pt idx="6093">
                  <c:v>41.1</c:v>
                </c:pt>
                <c:pt idx="6094">
                  <c:v>41.1</c:v>
                </c:pt>
                <c:pt idx="6095">
                  <c:v>41.1</c:v>
                </c:pt>
                <c:pt idx="6096">
                  <c:v>41.1</c:v>
                </c:pt>
                <c:pt idx="6097">
                  <c:v>41.1</c:v>
                </c:pt>
                <c:pt idx="6098">
                  <c:v>41.1</c:v>
                </c:pt>
                <c:pt idx="6099">
                  <c:v>41.1</c:v>
                </c:pt>
                <c:pt idx="6100">
                  <c:v>41.1</c:v>
                </c:pt>
                <c:pt idx="6101">
                  <c:v>41.1</c:v>
                </c:pt>
                <c:pt idx="6102">
                  <c:v>41.1</c:v>
                </c:pt>
                <c:pt idx="6103">
                  <c:v>41.1</c:v>
                </c:pt>
                <c:pt idx="6104">
                  <c:v>41.1</c:v>
                </c:pt>
                <c:pt idx="6105">
                  <c:v>41.1</c:v>
                </c:pt>
                <c:pt idx="6106">
                  <c:v>41.1</c:v>
                </c:pt>
                <c:pt idx="6107">
                  <c:v>41.1</c:v>
                </c:pt>
                <c:pt idx="6108">
                  <c:v>41.1</c:v>
                </c:pt>
                <c:pt idx="6109">
                  <c:v>41.1</c:v>
                </c:pt>
                <c:pt idx="6110">
                  <c:v>41.1</c:v>
                </c:pt>
                <c:pt idx="6111">
                  <c:v>41.1</c:v>
                </c:pt>
                <c:pt idx="6112">
                  <c:v>41.1</c:v>
                </c:pt>
                <c:pt idx="6113">
                  <c:v>41.1</c:v>
                </c:pt>
                <c:pt idx="6114">
                  <c:v>41.1</c:v>
                </c:pt>
                <c:pt idx="6115">
                  <c:v>41.1</c:v>
                </c:pt>
                <c:pt idx="6116">
                  <c:v>41.1</c:v>
                </c:pt>
                <c:pt idx="6117">
                  <c:v>41.1</c:v>
                </c:pt>
                <c:pt idx="6118">
                  <c:v>41.1</c:v>
                </c:pt>
                <c:pt idx="6119">
                  <c:v>41.1</c:v>
                </c:pt>
                <c:pt idx="6120">
                  <c:v>41.1</c:v>
                </c:pt>
                <c:pt idx="6121">
                  <c:v>41.1</c:v>
                </c:pt>
                <c:pt idx="6122">
                  <c:v>41.1</c:v>
                </c:pt>
                <c:pt idx="6123">
                  <c:v>41.1</c:v>
                </c:pt>
                <c:pt idx="6124">
                  <c:v>41.1</c:v>
                </c:pt>
                <c:pt idx="6125">
                  <c:v>41.1</c:v>
                </c:pt>
                <c:pt idx="6126">
                  <c:v>41.1</c:v>
                </c:pt>
                <c:pt idx="6127">
                  <c:v>41.1</c:v>
                </c:pt>
                <c:pt idx="6128">
                  <c:v>41.1</c:v>
                </c:pt>
                <c:pt idx="6129">
                  <c:v>41.1</c:v>
                </c:pt>
                <c:pt idx="6130">
                  <c:v>41.1</c:v>
                </c:pt>
                <c:pt idx="6131">
                  <c:v>41.1</c:v>
                </c:pt>
                <c:pt idx="6132">
                  <c:v>41.1</c:v>
                </c:pt>
                <c:pt idx="6133">
                  <c:v>41</c:v>
                </c:pt>
                <c:pt idx="6134">
                  <c:v>41</c:v>
                </c:pt>
                <c:pt idx="6135">
                  <c:v>41</c:v>
                </c:pt>
                <c:pt idx="6136">
                  <c:v>41</c:v>
                </c:pt>
                <c:pt idx="6137">
                  <c:v>41</c:v>
                </c:pt>
                <c:pt idx="6138">
                  <c:v>41</c:v>
                </c:pt>
                <c:pt idx="6139">
                  <c:v>41</c:v>
                </c:pt>
                <c:pt idx="6140">
                  <c:v>41</c:v>
                </c:pt>
                <c:pt idx="6141">
                  <c:v>41</c:v>
                </c:pt>
                <c:pt idx="6142">
                  <c:v>41</c:v>
                </c:pt>
                <c:pt idx="6143">
                  <c:v>41</c:v>
                </c:pt>
                <c:pt idx="6144">
                  <c:v>41</c:v>
                </c:pt>
                <c:pt idx="6145">
                  <c:v>41</c:v>
                </c:pt>
                <c:pt idx="6146">
                  <c:v>41</c:v>
                </c:pt>
                <c:pt idx="6147">
                  <c:v>41</c:v>
                </c:pt>
                <c:pt idx="6148">
                  <c:v>41</c:v>
                </c:pt>
                <c:pt idx="6149">
                  <c:v>41</c:v>
                </c:pt>
                <c:pt idx="6150">
                  <c:v>41</c:v>
                </c:pt>
                <c:pt idx="6151">
                  <c:v>41</c:v>
                </c:pt>
                <c:pt idx="6152">
                  <c:v>41</c:v>
                </c:pt>
                <c:pt idx="6153">
                  <c:v>41</c:v>
                </c:pt>
                <c:pt idx="6154">
                  <c:v>41</c:v>
                </c:pt>
                <c:pt idx="6155">
                  <c:v>41</c:v>
                </c:pt>
                <c:pt idx="6156">
                  <c:v>41</c:v>
                </c:pt>
                <c:pt idx="6157">
                  <c:v>41</c:v>
                </c:pt>
                <c:pt idx="6158">
                  <c:v>41</c:v>
                </c:pt>
                <c:pt idx="6159">
                  <c:v>40.9</c:v>
                </c:pt>
                <c:pt idx="6160">
                  <c:v>40.9</c:v>
                </c:pt>
                <c:pt idx="6161">
                  <c:v>40.9</c:v>
                </c:pt>
                <c:pt idx="6162">
                  <c:v>40.9</c:v>
                </c:pt>
                <c:pt idx="6163">
                  <c:v>40.9</c:v>
                </c:pt>
                <c:pt idx="6164">
                  <c:v>40.9</c:v>
                </c:pt>
                <c:pt idx="6165">
                  <c:v>40.9</c:v>
                </c:pt>
                <c:pt idx="6166">
                  <c:v>40.9</c:v>
                </c:pt>
                <c:pt idx="6167">
                  <c:v>40.9</c:v>
                </c:pt>
                <c:pt idx="6168">
                  <c:v>40.9</c:v>
                </c:pt>
                <c:pt idx="6169">
                  <c:v>40.9</c:v>
                </c:pt>
                <c:pt idx="6170">
                  <c:v>40.9</c:v>
                </c:pt>
                <c:pt idx="6171">
                  <c:v>40.9</c:v>
                </c:pt>
                <c:pt idx="6172">
                  <c:v>40.9</c:v>
                </c:pt>
                <c:pt idx="6173">
                  <c:v>40.9</c:v>
                </c:pt>
                <c:pt idx="6174">
                  <c:v>40.9</c:v>
                </c:pt>
                <c:pt idx="6175">
                  <c:v>40.9</c:v>
                </c:pt>
                <c:pt idx="6176">
                  <c:v>40.9</c:v>
                </c:pt>
                <c:pt idx="6177">
                  <c:v>40.9</c:v>
                </c:pt>
                <c:pt idx="6178">
                  <c:v>40.9</c:v>
                </c:pt>
                <c:pt idx="6179">
                  <c:v>40.9</c:v>
                </c:pt>
                <c:pt idx="6180">
                  <c:v>40.799999999999997</c:v>
                </c:pt>
                <c:pt idx="6181">
                  <c:v>40.799999999999997</c:v>
                </c:pt>
                <c:pt idx="6182">
                  <c:v>40.799999999999997</c:v>
                </c:pt>
                <c:pt idx="6183">
                  <c:v>40.799999999999997</c:v>
                </c:pt>
                <c:pt idx="6184">
                  <c:v>40.799999999999997</c:v>
                </c:pt>
                <c:pt idx="6185">
                  <c:v>40.799999999999997</c:v>
                </c:pt>
                <c:pt idx="6186">
                  <c:v>40.799999999999997</c:v>
                </c:pt>
                <c:pt idx="6187">
                  <c:v>40.799999999999997</c:v>
                </c:pt>
                <c:pt idx="6188">
                  <c:v>40.799999999999997</c:v>
                </c:pt>
                <c:pt idx="6189">
                  <c:v>40.799999999999997</c:v>
                </c:pt>
                <c:pt idx="6190">
                  <c:v>40.799999999999997</c:v>
                </c:pt>
                <c:pt idx="6191">
                  <c:v>40.799999999999997</c:v>
                </c:pt>
                <c:pt idx="6192">
                  <c:v>40.799999999999997</c:v>
                </c:pt>
                <c:pt idx="6193">
                  <c:v>40.799999999999997</c:v>
                </c:pt>
                <c:pt idx="6194">
                  <c:v>40.799999999999997</c:v>
                </c:pt>
                <c:pt idx="6195">
                  <c:v>40.799999999999997</c:v>
                </c:pt>
                <c:pt idx="6196">
                  <c:v>40.799999999999997</c:v>
                </c:pt>
                <c:pt idx="6197">
                  <c:v>40.799999999999997</c:v>
                </c:pt>
                <c:pt idx="6198">
                  <c:v>40.799999999999997</c:v>
                </c:pt>
                <c:pt idx="6199">
                  <c:v>40.799999999999997</c:v>
                </c:pt>
                <c:pt idx="6200">
                  <c:v>40.799999999999997</c:v>
                </c:pt>
                <c:pt idx="6201">
                  <c:v>40.799999999999997</c:v>
                </c:pt>
                <c:pt idx="6202">
                  <c:v>40.799999999999997</c:v>
                </c:pt>
                <c:pt idx="6203">
                  <c:v>40.799999999999997</c:v>
                </c:pt>
                <c:pt idx="6204">
                  <c:v>40.799999999999997</c:v>
                </c:pt>
                <c:pt idx="6205">
                  <c:v>40.799999999999997</c:v>
                </c:pt>
                <c:pt idx="6206">
                  <c:v>40.799999999999997</c:v>
                </c:pt>
                <c:pt idx="6207">
                  <c:v>40.799999999999997</c:v>
                </c:pt>
                <c:pt idx="6208">
                  <c:v>40.799999999999997</c:v>
                </c:pt>
                <c:pt idx="6209">
                  <c:v>40.799999999999997</c:v>
                </c:pt>
                <c:pt idx="6210">
                  <c:v>40.799999999999997</c:v>
                </c:pt>
                <c:pt idx="6211">
                  <c:v>40.799999999999997</c:v>
                </c:pt>
                <c:pt idx="6212">
                  <c:v>40.799999999999997</c:v>
                </c:pt>
                <c:pt idx="6213">
                  <c:v>40.700000000000003</c:v>
                </c:pt>
                <c:pt idx="6214">
                  <c:v>40.700000000000003</c:v>
                </c:pt>
                <c:pt idx="6215">
                  <c:v>40.700000000000003</c:v>
                </c:pt>
                <c:pt idx="6216">
                  <c:v>40.700000000000003</c:v>
                </c:pt>
                <c:pt idx="6217">
                  <c:v>40.700000000000003</c:v>
                </c:pt>
                <c:pt idx="6218">
                  <c:v>40.700000000000003</c:v>
                </c:pt>
                <c:pt idx="6219">
                  <c:v>40.700000000000003</c:v>
                </c:pt>
                <c:pt idx="6220">
                  <c:v>40.700000000000003</c:v>
                </c:pt>
                <c:pt idx="6221">
                  <c:v>40.700000000000003</c:v>
                </c:pt>
                <c:pt idx="6222">
                  <c:v>40.700000000000003</c:v>
                </c:pt>
                <c:pt idx="6223">
                  <c:v>40.700000000000003</c:v>
                </c:pt>
                <c:pt idx="6224">
                  <c:v>40.700000000000003</c:v>
                </c:pt>
                <c:pt idx="6225">
                  <c:v>40.700000000000003</c:v>
                </c:pt>
                <c:pt idx="6226">
                  <c:v>40.700000000000003</c:v>
                </c:pt>
                <c:pt idx="6227">
                  <c:v>40.700000000000003</c:v>
                </c:pt>
                <c:pt idx="6228">
                  <c:v>40.700000000000003</c:v>
                </c:pt>
                <c:pt idx="6229">
                  <c:v>40.700000000000003</c:v>
                </c:pt>
                <c:pt idx="6230">
                  <c:v>40.700000000000003</c:v>
                </c:pt>
                <c:pt idx="6231">
                  <c:v>40.700000000000003</c:v>
                </c:pt>
                <c:pt idx="6232">
                  <c:v>40.700000000000003</c:v>
                </c:pt>
                <c:pt idx="6233">
                  <c:v>40.700000000000003</c:v>
                </c:pt>
                <c:pt idx="6234">
                  <c:v>40.700000000000003</c:v>
                </c:pt>
                <c:pt idx="6235">
                  <c:v>40.700000000000003</c:v>
                </c:pt>
                <c:pt idx="6236">
                  <c:v>40.700000000000003</c:v>
                </c:pt>
                <c:pt idx="6237">
                  <c:v>40.700000000000003</c:v>
                </c:pt>
                <c:pt idx="6238">
                  <c:v>40.700000000000003</c:v>
                </c:pt>
                <c:pt idx="6239">
                  <c:v>40.700000000000003</c:v>
                </c:pt>
                <c:pt idx="6240">
                  <c:v>40.700000000000003</c:v>
                </c:pt>
                <c:pt idx="6241">
                  <c:v>40.700000000000003</c:v>
                </c:pt>
                <c:pt idx="6242">
                  <c:v>40.700000000000003</c:v>
                </c:pt>
                <c:pt idx="6243">
                  <c:v>40.700000000000003</c:v>
                </c:pt>
                <c:pt idx="6244">
                  <c:v>40.700000000000003</c:v>
                </c:pt>
                <c:pt idx="6245">
                  <c:v>40.6</c:v>
                </c:pt>
                <c:pt idx="6246">
                  <c:v>40.6</c:v>
                </c:pt>
                <c:pt idx="6247">
                  <c:v>40.6</c:v>
                </c:pt>
                <c:pt idx="6248">
                  <c:v>40.6</c:v>
                </c:pt>
                <c:pt idx="6249">
                  <c:v>40.6</c:v>
                </c:pt>
                <c:pt idx="6250">
                  <c:v>40.6</c:v>
                </c:pt>
                <c:pt idx="6251">
                  <c:v>40.6</c:v>
                </c:pt>
                <c:pt idx="6252">
                  <c:v>40.6</c:v>
                </c:pt>
                <c:pt idx="6253">
                  <c:v>40.6</c:v>
                </c:pt>
                <c:pt idx="6254">
                  <c:v>40.6</c:v>
                </c:pt>
                <c:pt idx="6255">
                  <c:v>40.6</c:v>
                </c:pt>
                <c:pt idx="6256">
                  <c:v>40.6</c:v>
                </c:pt>
                <c:pt idx="6257">
                  <c:v>40.6</c:v>
                </c:pt>
                <c:pt idx="6258">
                  <c:v>40.6</c:v>
                </c:pt>
                <c:pt idx="6259">
                  <c:v>40.6</c:v>
                </c:pt>
                <c:pt idx="6260">
                  <c:v>40.6</c:v>
                </c:pt>
                <c:pt idx="6261">
                  <c:v>40.6</c:v>
                </c:pt>
                <c:pt idx="6262">
                  <c:v>40.6</c:v>
                </c:pt>
                <c:pt idx="6263">
                  <c:v>40.6</c:v>
                </c:pt>
                <c:pt idx="6264">
                  <c:v>40.6</c:v>
                </c:pt>
                <c:pt idx="6265">
                  <c:v>40.6</c:v>
                </c:pt>
                <c:pt idx="6266">
                  <c:v>40.6</c:v>
                </c:pt>
                <c:pt idx="6267">
                  <c:v>40.6</c:v>
                </c:pt>
                <c:pt idx="6268">
                  <c:v>40.6</c:v>
                </c:pt>
                <c:pt idx="6269">
                  <c:v>40.6</c:v>
                </c:pt>
                <c:pt idx="6270">
                  <c:v>40.6</c:v>
                </c:pt>
                <c:pt idx="6271">
                  <c:v>40.6</c:v>
                </c:pt>
                <c:pt idx="6272">
                  <c:v>40.6</c:v>
                </c:pt>
                <c:pt idx="6273">
                  <c:v>40.6</c:v>
                </c:pt>
                <c:pt idx="6274">
                  <c:v>40.6</c:v>
                </c:pt>
                <c:pt idx="6275">
                  <c:v>40.6</c:v>
                </c:pt>
                <c:pt idx="6276">
                  <c:v>40.6</c:v>
                </c:pt>
                <c:pt idx="6277">
                  <c:v>40.5</c:v>
                </c:pt>
                <c:pt idx="6278">
                  <c:v>40.5</c:v>
                </c:pt>
                <c:pt idx="6279">
                  <c:v>40.5</c:v>
                </c:pt>
                <c:pt idx="6280">
                  <c:v>40.5</c:v>
                </c:pt>
                <c:pt idx="6281">
                  <c:v>40.5</c:v>
                </c:pt>
                <c:pt idx="6282">
                  <c:v>40.5</c:v>
                </c:pt>
                <c:pt idx="6283">
                  <c:v>40.5</c:v>
                </c:pt>
                <c:pt idx="6284">
                  <c:v>40.5</c:v>
                </c:pt>
                <c:pt idx="6285">
                  <c:v>40.5</c:v>
                </c:pt>
                <c:pt idx="6286">
                  <c:v>40.5</c:v>
                </c:pt>
                <c:pt idx="6287">
                  <c:v>40.5</c:v>
                </c:pt>
                <c:pt idx="6288">
                  <c:v>40.5</c:v>
                </c:pt>
                <c:pt idx="6289">
                  <c:v>40.5</c:v>
                </c:pt>
                <c:pt idx="6290">
                  <c:v>40.5</c:v>
                </c:pt>
                <c:pt idx="6291">
                  <c:v>40.5</c:v>
                </c:pt>
                <c:pt idx="6292">
                  <c:v>40.5</c:v>
                </c:pt>
                <c:pt idx="6293">
                  <c:v>40.5</c:v>
                </c:pt>
                <c:pt idx="6294">
                  <c:v>40.5</c:v>
                </c:pt>
                <c:pt idx="6295">
                  <c:v>40.5</c:v>
                </c:pt>
                <c:pt idx="6296">
                  <c:v>40.5</c:v>
                </c:pt>
                <c:pt idx="6297">
                  <c:v>40.5</c:v>
                </c:pt>
                <c:pt idx="6298">
                  <c:v>40.5</c:v>
                </c:pt>
                <c:pt idx="6299">
                  <c:v>40.5</c:v>
                </c:pt>
                <c:pt idx="6300">
                  <c:v>40.5</c:v>
                </c:pt>
                <c:pt idx="6301">
                  <c:v>40.5</c:v>
                </c:pt>
                <c:pt idx="6302">
                  <c:v>40.5</c:v>
                </c:pt>
                <c:pt idx="6303">
                  <c:v>40.5</c:v>
                </c:pt>
                <c:pt idx="6304">
                  <c:v>40.5</c:v>
                </c:pt>
                <c:pt idx="6305">
                  <c:v>40.5</c:v>
                </c:pt>
                <c:pt idx="6306">
                  <c:v>40.5</c:v>
                </c:pt>
                <c:pt idx="6307">
                  <c:v>40.5</c:v>
                </c:pt>
                <c:pt idx="6308">
                  <c:v>40.5</c:v>
                </c:pt>
                <c:pt idx="6309">
                  <c:v>40.5</c:v>
                </c:pt>
                <c:pt idx="6310">
                  <c:v>40.5</c:v>
                </c:pt>
                <c:pt idx="6311">
                  <c:v>40.5</c:v>
                </c:pt>
                <c:pt idx="6312">
                  <c:v>40.4</c:v>
                </c:pt>
                <c:pt idx="6313">
                  <c:v>40.4</c:v>
                </c:pt>
                <c:pt idx="6314">
                  <c:v>40.4</c:v>
                </c:pt>
                <c:pt idx="6315">
                  <c:v>40.4</c:v>
                </c:pt>
                <c:pt idx="6316">
                  <c:v>40.4</c:v>
                </c:pt>
                <c:pt idx="6317">
                  <c:v>40.4</c:v>
                </c:pt>
                <c:pt idx="6318">
                  <c:v>40.4</c:v>
                </c:pt>
                <c:pt idx="6319">
                  <c:v>40.4</c:v>
                </c:pt>
                <c:pt idx="6320">
                  <c:v>40.4</c:v>
                </c:pt>
                <c:pt idx="6321">
                  <c:v>40.4</c:v>
                </c:pt>
                <c:pt idx="6322">
                  <c:v>40.4</c:v>
                </c:pt>
                <c:pt idx="6323">
                  <c:v>40.4</c:v>
                </c:pt>
                <c:pt idx="6324">
                  <c:v>40.4</c:v>
                </c:pt>
                <c:pt idx="6325">
                  <c:v>40.4</c:v>
                </c:pt>
                <c:pt idx="6326">
                  <c:v>40.4</c:v>
                </c:pt>
                <c:pt idx="6327">
                  <c:v>40.4</c:v>
                </c:pt>
                <c:pt idx="6328">
                  <c:v>40.4</c:v>
                </c:pt>
                <c:pt idx="6329">
                  <c:v>40.4</c:v>
                </c:pt>
                <c:pt idx="6330">
                  <c:v>40.4</c:v>
                </c:pt>
                <c:pt idx="6331">
                  <c:v>40.4</c:v>
                </c:pt>
                <c:pt idx="6332">
                  <c:v>40.4</c:v>
                </c:pt>
                <c:pt idx="6333">
                  <c:v>40.4</c:v>
                </c:pt>
                <c:pt idx="6334">
                  <c:v>40.4</c:v>
                </c:pt>
                <c:pt idx="6335">
                  <c:v>40.4</c:v>
                </c:pt>
                <c:pt idx="6336">
                  <c:v>40.4</c:v>
                </c:pt>
                <c:pt idx="6337">
                  <c:v>40.4</c:v>
                </c:pt>
                <c:pt idx="6338">
                  <c:v>40.4</c:v>
                </c:pt>
                <c:pt idx="6339">
                  <c:v>40.4</c:v>
                </c:pt>
                <c:pt idx="6340">
                  <c:v>40.4</c:v>
                </c:pt>
                <c:pt idx="6341">
                  <c:v>40.4</c:v>
                </c:pt>
                <c:pt idx="6342">
                  <c:v>40.4</c:v>
                </c:pt>
                <c:pt idx="6343">
                  <c:v>40.299999999999997</c:v>
                </c:pt>
                <c:pt idx="6344">
                  <c:v>40.299999999999997</c:v>
                </c:pt>
                <c:pt idx="6345">
                  <c:v>40.299999999999997</c:v>
                </c:pt>
                <c:pt idx="6346">
                  <c:v>40.299999999999997</c:v>
                </c:pt>
                <c:pt idx="6347">
                  <c:v>40.299999999999997</c:v>
                </c:pt>
                <c:pt idx="6348">
                  <c:v>40.299999999999997</c:v>
                </c:pt>
                <c:pt idx="6349">
                  <c:v>40.299999999999997</c:v>
                </c:pt>
                <c:pt idx="6350">
                  <c:v>40.299999999999997</c:v>
                </c:pt>
                <c:pt idx="6351">
                  <c:v>40.299999999999997</c:v>
                </c:pt>
                <c:pt idx="6352">
                  <c:v>40.299999999999997</c:v>
                </c:pt>
                <c:pt idx="6353">
                  <c:v>40.299999999999997</c:v>
                </c:pt>
                <c:pt idx="6354">
                  <c:v>40.299999999999997</c:v>
                </c:pt>
                <c:pt idx="6355">
                  <c:v>40.299999999999997</c:v>
                </c:pt>
                <c:pt idx="6356">
                  <c:v>40.299999999999997</c:v>
                </c:pt>
                <c:pt idx="6357">
                  <c:v>40.299999999999997</c:v>
                </c:pt>
                <c:pt idx="6358">
                  <c:v>40.299999999999997</c:v>
                </c:pt>
                <c:pt idx="6359">
                  <c:v>40.299999999999997</c:v>
                </c:pt>
                <c:pt idx="6360">
                  <c:v>40.299999999999997</c:v>
                </c:pt>
                <c:pt idx="6361">
                  <c:v>40.299999999999997</c:v>
                </c:pt>
                <c:pt idx="6362">
                  <c:v>40.299999999999997</c:v>
                </c:pt>
                <c:pt idx="6363">
                  <c:v>40.299999999999997</c:v>
                </c:pt>
                <c:pt idx="6364">
                  <c:v>40.299999999999997</c:v>
                </c:pt>
                <c:pt idx="6365">
                  <c:v>40.299999999999997</c:v>
                </c:pt>
                <c:pt idx="6366">
                  <c:v>40.299999999999997</c:v>
                </c:pt>
                <c:pt idx="6367">
                  <c:v>40.299999999999997</c:v>
                </c:pt>
                <c:pt idx="6368">
                  <c:v>40.299999999999997</c:v>
                </c:pt>
                <c:pt idx="6369">
                  <c:v>40.299999999999997</c:v>
                </c:pt>
                <c:pt idx="6370">
                  <c:v>40.299999999999997</c:v>
                </c:pt>
                <c:pt idx="6371">
                  <c:v>40.299999999999997</c:v>
                </c:pt>
                <c:pt idx="6372">
                  <c:v>40.299999999999997</c:v>
                </c:pt>
                <c:pt idx="6373">
                  <c:v>40.299999999999997</c:v>
                </c:pt>
                <c:pt idx="6374">
                  <c:v>40.299999999999997</c:v>
                </c:pt>
                <c:pt idx="6375">
                  <c:v>40.299999999999997</c:v>
                </c:pt>
                <c:pt idx="6376">
                  <c:v>40.299999999999997</c:v>
                </c:pt>
                <c:pt idx="6377">
                  <c:v>40.299999999999997</c:v>
                </c:pt>
                <c:pt idx="6378">
                  <c:v>40.299999999999997</c:v>
                </c:pt>
                <c:pt idx="6379">
                  <c:v>40.299999999999997</c:v>
                </c:pt>
                <c:pt idx="6380">
                  <c:v>40.200000000000003</c:v>
                </c:pt>
                <c:pt idx="6381">
                  <c:v>40.200000000000003</c:v>
                </c:pt>
                <c:pt idx="6382">
                  <c:v>40.200000000000003</c:v>
                </c:pt>
                <c:pt idx="6383">
                  <c:v>40.200000000000003</c:v>
                </c:pt>
                <c:pt idx="6384">
                  <c:v>40.200000000000003</c:v>
                </c:pt>
                <c:pt idx="6385">
                  <c:v>40.200000000000003</c:v>
                </c:pt>
                <c:pt idx="6386">
                  <c:v>40.200000000000003</c:v>
                </c:pt>
                <c:pt idx="6387">
                  <c:v>40.200000000000003</c:v>
                </c:pt>
                <c:pt idx="6388">
                  <c:v>40.200000000000003</c:v>
                </c:pt>
                <c:pt idx="6389">
                  <c:v>40.200000000000003</c:v>
                </c:pt>
                <c:pt idx="6390">
                  <c:v>40.200000000000003</c:v>
                </c:pt>
                <c:pt idx="6391">
                  <c:v>40.200000000000003</c:v>
                </c:pt>
                <c:pt idx="6392">
                  <c:v>40.200000000000003</c:v>
                </c:pt>
                <c:pt idx="6393">
                  <c:v>40.200000000000003</c:v>
                </c:pt>
                <c:pt idx="6394">
                  <c:v>40.200000000000003</c:v>
                </c:pt>
                <c:pt idx="6395">
                  <c:v>40.200000000000003</c:v>
                </c:pt>
                <c:pt idx="6396">
                  <c:v>40.200000000000003</c:v>
                </c:pt>
                <c:pt idx="6397">
                  <c:v>40.200000000000003</c:v>
                </c:pt>
                <c:pt idx="6398">
                  <c:v>40.200000000000003</c:v>
                </c:pt>
                <c:pt idx="6399">
                  <c:v>40.200000000000003</c:v>
                </c:pt>
                <c:pt idx="6400">
                  <c:v>40.200000000000003</c:v>
                </c:pt>
                <c:pt idx="6401">
                  <c:v>40.200000000000003</c:v>
                </c:pt>
                <c:pt idx="6402">
                  <c:v>40.200000000000003</c:v>
                </c:pt>
                <c:pt idx="6403">
                  <c:v>40.200000000000003</c:v>
                </c:pt>
                <c:pt idx="6404">
                  <c:v>40.200000000000003</c:v>
                </c:pt>
                <c:pt idx="6405">
                  <c:v>40.200000000000003</c:v>
                </c:pt>
                <c:pt idx="6406">
                  <c:v>40.200000000000003</c:v>
                </c:pt>
                <c:pt idx="6407">
                  <c:v>40.200000000000003</c:v>
                </c:pt>
                <c:pt idx="6408">
                  <c:v>40.200000000000003</c:v>
                </c:pt>
                <c:pt idx="6409">
                  <c:v>40.200000000000003</c:v>
                </c:pt>
                <c:pt idx="6410">
                  <c:v>40.200000000000003</c:v>
                </c:pt>
                <c:pt idx="6411">
                  <c:v>40.200000000000003</c:v>
                </c:pt>
                <c:pt idx="6412">
                  <c:v>40.200000000000003</c:v>
                </c:pt>
                <c:pt idx="6413">
                  <c:v>40.200000000000003</c:v>
                </c:pt>
                <c:pt idx="6414">
                  <c:v>40.200000000000003</c:v>
                </c:pt>
                <c:pt idx="6415">
                  <c:v>40.200000000000003</c:v>
                </c:pt>
                <c:pt idx="6416">
                  <c:v>40.200000000000003</c:v>
                </c:pt>
                <c:pt idx="6417">
                  <c:v>40.200000000000003</c:v>
                </c:pt>
                <c:pt idx="6418">
                  <c:v>40.200000000000003</c:v>
                </c:pt>
                <c:pt idx="6419">
                  <c:v>40.200000000000003</c:v>
                </c:pt>
                <c:pt idx="6420">
                  <c:v>40.1</c:v>
                </c:pt>
                <c:pt idx="6421">
                  <c:v>40.1</c:v>
                </c:pt>
                <c:pt idx="6422">
                  <c:v>40.1</c:v>
                </c:pt>
                <c:pt idx="6423">
                  <c:v>40.1</c:v>
                </c:pt>
                <c:pt idx="6424">
                  <c:v>40.1</c:v>
                </c:pt>
                <c:pt idx="6425">
                  <c:v>40.1</c:v>
                </c:pt>
                <c:pt idx="6426">
                  <c:v>40.1</c:v>
                </c:pt>
                <c:pt idx="6427">
                  <c:v>40.1</c:v>
                </c:pt>
                <c:pt idx="6428">
                  <c:v>40.1</c:v>
                </c:pt>
                <c:pt idx="6429">
                  <c:v>40.1</c:v>
                </c:pt>
                <c:pt idx="6430">
                  <c:v>40.1</c:v>
                </c:pt>
                <c:pt idx="6431">
                  <c:v>40.1</c:v>
                </c:pt>
                <c:pt idx="6432">
                  <c:v>40.1</c:v>
                </c:pt>
                <c:pt idx="6433">
                  <c:v>40.1</c:v>
                </c:pt>
                <c:pt idx="6434">
                  <c:v>40.1</c:v>
                </c:pt>
                <c:pt idx="6435">
                  <c:v>40.1</c:v>
                </c:pt>
                <c:pt idx="6436">
                  <c:v>40.1</c:v>
                </c:pt>
                <c:pt idx="6437">
                  <c:v>40.1</c:v>
                </c:pt>
                <c:pt idx="6438">
                  <c:v>40.1</c:v>
                </c:pt>
                <c:pt idx="6439">
                  <c:v>40.1</c:v>
                </c:pt>
                <c:pt idx="6440">
                  <c:v>40.1</c:v>
                </c:pt>
                <c:pt idx="6441">
                  <c:v>40.1</c:v>
                </c:pt>
                <c:pt idx="6442">
                  <c:v>40.1</c:v>
                </c:pt>
                <c:pt idx="6443">
                  <c:v>40.1</c:v>
                </c:pt>
                <c:pt idx="6444">
                  <c:v>40.1</c:v>
                </c:pt>
                <c:pt idx="6445">
                  <c:v>40.1</c:v>
                </c:pt>
                <c:pt idx="6446">
                  <c:v>40.1</c:v>
                </c:pt>
                <c:pt idx="6447">
                  <c:v>40.1</c:v>
                </c:pt>
                <c:pt idx="6448">
                  <c:v>40.1</c:v>
                </c:pt>
                <c:pt idx="6449">
                  <c:v>40.1</c:v>
                </c:pt>
                <c:pt idx="6450">
                  <c:v>40.1</c:v>
                </c:pt>
                <c:pt idx="6451">
                  <c:v>40</c:v>
                </c:pt>
                <c:pt idx="6452">
                  <c:v>40</c:v>
                </c:pt>
                <c:pt idx="6453">
                  <c:v>40</c:v>
                </c:pt>
                <c:pt idx="6454">
                  <c:v>40</c:v>
                </c:pt>
                <c:pt idx="6455">
                  <c:v>40</c:v>
                </c:pt>
                <c:pt idx="6456">
                  <c:v>40</c:v>
                </c:pt>
                <c:pt idx="6457">
                  <c:v>40</c:v>
                </c:pt>
                <c:pt idx="6458">
                  <c:v>40</c:v>
                </c:pt>
                <c:pt idx="6459">
                  <c:v>40</c:v>
                </c:pt>
                <c:pt idx="6460">
                  <c:v>40</c:v>
                </c:pt>
                <c:pt idx="6461">
                  <c:v>40</c:v>
                </c:pt>
                <c:pt idx="6462">
                  <c:v>40</c:v>
                </c:pt>
                <c:pt idx="6463">
                  <c:v>40</c:v>
                </c:pt>
                <c:pt idx="6464">
                  <c:v>40</c:v>
                </c:pt>
                <c:pt idx="6465">
                  <c:v>40</c:v>
                </c:pt>
                <c:pt idx="6466">
                  <c:v>40</c:v>
                </c:pt>
                <c:pt idx="6467">
                  <c:v>40</c:v>
                </c:pt>
                <c:pt idx="6468">
                  <c:v>40</c:v>
                </c:pt>
                <c:pt idx="6469">
                  <c:v>40</c:v>
                </c:pt>
                <c:pt idx="6470">
                  <c:v>40</c:v>
                </c:pt>
                <c:pt idx="6471">
                  <c:v>40</c:v>
                </c:pt>
                <c:pt idx="6472">
                  <c:v>40</c:v>
                </c:pt>
                <c:pt idx="6473">
                  <c:v>40</c:v>
                </c:pt>
                <c:pt idx="6474">
                  <c:v>40</c:v>
                </c:pt>
                <c:pt idx="6475">
                  <c:v>40</c:v>
                </c:pt>
                <c:pt idx="6476">
                  <c:v>40</c:v>
                </c:pt>
                <c:pt idx="6477">
                  <c:v>40</c:v>
                </c:pt>
                <c:pt idx="6478">
                  <c:v>40</c:v>
                </c:pt>
                <c:pt idx="6479">
                  <c:v>40</c:v>
                </c:pt>
                <c:pt idx="6480">
                  <c:v>40</c:v>
                </c:pt>
                <c:pt idx="6481">
                  <c:v>40</c:v>
                </c:pt>
                <c:pt idx="6482">
                  <c:v>40</c:v>
                </c:pt>
                <c:pt idx="6483">
                  <c:v>40</c:v>
                </c:pt>
                <c:pt idx="6484">
                  <c:v>40</c:v>
                </c:pt>
                <c:pt idx="6485">
                  <c:v>40</c:v>
                </c:pt>
                <c:pt idx="6486">
                  <c:v>40</c:v>
                </c:pt>
                <c:pt idx="6487">
                  <c:v>40</c:v>
                </c:pt>
                <c:pt idx="6488">
                  <c:v>40</c:v>
                </c:pt>
                <c:pt idx="6489">
                  <c:v>40</c:v>
                </c:pt>
                <c:pt idx="6490">
                  <c:v>40</c:v>
                </c:pt>
                <c:pt idx="6491">
                  <c:v>40</c:v>
                </c:pt>
                <c:pt idx="6492">
                  <c:v>40</c:v>
                </c:pt>
                <c:pt idx="6493">
                  <c:v>39.9</c:v>
                </c:pt>
                <c:pt idx="6494">
                  <c:v>39.9</c:v>
                </c:pt>
                <c:pt idx="6495">
                  <c:v>39.9</c:v>
                </c:pt>
                <c:pt idx="6496">
                  <c:v>39.9</c:v>
                </c:pt>
                <c:pt idx="6497">
                  <c:v>39.9</c:v>
                </c:pt>
                <c:pt idx="6498">
                  <c:v>39.9</c:v>
                </c:pt>
                <c:pt idx="6499">
                  <c:v>39.9</c:v>
                </c:pt>
                <c:pt idx="6500">
                  <c:v>39.9</c:v>
                </c:pt>
                <c:pt idx="6501">
                  <c:v>39.9</c:v>
                </c:pt>
                <c:pt idx="6502">
                  <c:v>39.9</c:v>
                </c:pt>
                <c:pt idx="6503">
                  <c:v>39.9</c:v>
                </c:pt>
                <c:pt idx="6504">
                  <c:v>39.9</c:v>
                </c:pt>
                <c:pt idx="6505">
                  <c:v>39.9</c:v>
                </c:pt>
                <c:pt idx="6506">
                  <c:v>39.9</c:v>
                </c:pt>
                <c:pt idx="6507">
                  <c:v>39.9</c:v>
                </c:pt>
                <c:pt idx="6508">
                  <c:v>39.9</c:v>
                </c:pt>
                <c:pt idx="6509">
                  <c:v>39.9</c:v>
                </c:pt>
                <c:pt idx="6510">
                  <c:v>39.9</c:v>
                </c:pt>
                <c:pt idx="6511">
                  <c:v>39.9</c:v>
                </c:pt>
                <c:pt idx="6512">
                  <c:v>39.9</c:v>
                </c:pt>
                <c:pt idx="6513">
                  <c:v>39.9</c:v>
                </c:pt>
                <c:pt idx="6514">
                  <c:v>39.9</c:v>
                </c:pt>
                <c:pt idx="6515">
                  <c:v>39.799999999999997</c:v>
                </c:pt>
                <c:pt idx="6516">
                  <c:v>39.799999999999997</c:v>
                </c:pt>
                <c:pt idx="6517">
                  <c:v>39.799999999999997</c:v>
                </c:pt>
                <c:pt idx="6518">
                  <c:v>39.799999999999997</c:v>
                </c:pt>
                <c:pt idx="6519">
                  <c:v>39.799999999999997</c:v>
                </c:pt>
                <c:pt idx="6520">
                  <c:v>39.799999999999997</c:v>
                </c:pt>
                <c:pt idx="6521">
                  <c:v>39.799999999999997</c:v>
                </c:pt>
                <c:pt idx="6522">
                  <c:v>39.799999999999997</c:v>
                </c:pt>
                <c:pt idx="6523">
                  <c:v>39.799999999999997</c:v>
                </c:pt>
                <c:pt idx="6524">
                  <c:v>39.799999999999997</c:v>
                </c:pt>
                <c:pt idx="6525">
                  <c:v>39.799999999999997</c:v>
                </c:pt>
                <c:pt idx="6526">
                  <c:v>39.799999999999997</c:v>
                </c:pt>
                <c:pt idx="6527">
                  <c:v>39.799999999999997</c:v>
                </c:pt>
                <c:pt idx="6528">
                  <c:v>39.799999999999997</c:v>
                </c:pt>
                <c:pt idx="6529">
                  <c:v>39.799999999999997</c:v>
                </c:pt>
                <c:pt idx="6530">
                  <c:v>39.799999999999997</c:v>
                </c:pt>
                <c:pt idx="6531">
                  <c:v>39.799999999999997</c:v>
                </c:pt>
                <c:pt idx="6532">
                  <c:v>39.799999999999997</c:v>
                </c:pt>
                <c:pt idx="6533">
                  <c:v>39.799999999999997</c:v>
                </c:pt>
                <c:pt idx="6534">
                  <c:v>39.799999999999997</c:v>
                </c:pt>
                <c:pt idx="6535">
                  <c:v>39.799999999999997</c:v>
                </c:pt>
                <c:pt idx="6536">
                  <c:v>39.799999999999997</c:v>
                </c:pt>
                <c:pt idx="6537">
                  <c:v>39.799999999999997</c:v>
                </c:pt>
                <c:pt idx="6538">
                  <c:v>39.799999999999997</c:v>
                </c:pt>
                <c:pt idx="6539">
                  <c:v>39.799999999999997</c:v>
                </c:pt>
                <c:pt idx="6540">
                  <c:v>39.799999999999997</c:v>
                </c:pt>
                <c:pt idx="6541">
                  <c:v>39.799999999999997</c:v>
                </c:pt>
                <c:pt idx="6542">
                  <c:v>39.799999999999997</c:v>
                </c:pt>
                <c:pt idx="6543">
                  <c:v>39.799999999999997</c:v>
                </c:pt>
                <c:pt idx="6544">
                  <c:v>39.799999999999997</c:v>
                </c:pt>
                <c:pt idx="6545">
                  <c:v>39.799999999999997</c:v>
                </c:pt>
                <c:pt idx="6546">
                  <c:v>39.799999999999997</c:v>
                </c:pt>
                <c:pt idx="6547">
                  <c:v>39.799999999999997</c:v>
                </c:pt>
                <c:pt idx="6548">
                  <c:v>39.799999999999997</c:v>
                </c:pt>
                <c:pt idx="6549">
                  <c:v>39.700000000000003</c:v>
                </c:pt>
                <c:pt idx="6550">
                  <c:v>39.700000000000003</c:v>
                </c:pt>
                <c:pt idx="6551">
                  <c:v>39.700000000000003</c:v>
                </c:pt>
                <c:pt idx="6552">
                  <c:v>39.700000000000003</c:v>
                </c:pt>
                <c:pt idx="6553">
                  <c:v>39.700000000000003</c:v>
                </c:pt>
                <c:pt idx="6554">
                  <c:v>39.700000000000003</c:v>
                </c:pt>
                <c:pt idx="6555">
                  <c:v>39.700000000000003</c:v>
                </c:pt>
                <c:pt idx="6556">
                  <c:v>39.700000000000003</c:v>
                </c:pt>
                <c:pt idx="6557">
                  <c:v>39.700000000000003</c:v>
                </c:pt>
                <c:pt idx="6558">
                  <c:v>39.700000000000003</c:v>
                </c:pt>
                <c:pt idx="6559">
                  <c:v>39.700000000000003</c:v>
                </c:pt>
                <c:pt idx="6560">
                  <c:v>39.700000000000003</c:v>
                </c:pt>
                <c:pt idx="6561">
                  <c:v>39.700000000000003</c:v>
                </c:pt>
                <c:pt idx="6562">
                  <c:v>39.700000000000003</c:v>
                </c:pt>
                <c:pt idx="6563">
                  <c:v>39.700000000000003</c:v>
                </c:pt>
                <c:pt idx="6564">
                  <c:v>39.700000000000003</c:v>
                </c:pt>
                <c:pt idx="6565">
                  <c:v>39.700000000000003</c:v>
                </c:pt>
                <c:pt idx="6566">
                  <c:v>39.700000000000003</c:v>
                </c:pt>
                <c:pt idx="6567">
                  <c:v>39.700000000000003</c:v>
                </c:pt>
                <c:pt idx="6568">
                  <c:v>39.700000000000003</c:v>
                </c:pt>
                <c:pt idx="6569">
                  <c:v>39.700000000000003</c:v>
                </c:pt>
                <c:pt idx="6570">
                  <c:v>39.700000000000003</c:v>
                </c:pt>
                <c:pt idx="6571">
                  <c:v>39.700000000000003</c:v>
                </c:pt>
                <c:pt idx="6572">
                  <c:v>39.700000000000003</c:v>
                </c:pt>
                <c:pt idx="6573">
                  <c:v>39.700000000000003</c:v>
                </c:pt>
                <c:pt idx="6574">
                  <c:v>39.6</c:v>
                </c:pt>
                <c:pt idx="6575">
                  <c:v>39.6</c:v>
                </c:pt>
                <c:pt idx="6576">
                  <c:v>39.6</c:v>
                </c:pt>
                <c:pt idx="6577">
                  <c:v>39.6</c:v>
                </c:pt>
                <c:pt idx="6578">
                  <c:v>39.6</c:v>
                </c:pt>
                <c:pt idx="6579">
                  <c:v>39.6</c:v>
                </c:pt>
                <c:pt idx="6580">
                  <c:v>39.6</c:v>
                </c:pt>
                <c:pt idx="6581">
                  <c:v>39.6</c:v>
                </c:pt>
                <c:pt idx="6582">
                  <c:v>39.6</c:v>
                </c:pt>
                <c:pt idx="6583">
                  <c:v>39.6</c:v>
                </c:pt>
                <c:pt idx="6584">
                  <c:v>39.6</c:v>
                </c:pt>
                <c:pt idx="6585">
                  <c:v>39.6</c:v>
                </c:pt>
                <c:pt idx="6586">
                  <c:v>39.6</c:v>
                </c:pt>
                <c:pt idx="6587">
                  <c:v>39.6</c:v>
                </c:pt>
                <c:pt idx="6588">
                  <c:v>39.6</c:v>
                </c:pt>
                <c:pt idx="6589">
                  <c:v>39.6</c:v>
                </c:pt>
                <c:pt idx="6590">
                  <c:v>39.6</c:v>
                </c:pt>
                <c:pt idx="6591">
                  <c:v>39.6</c:v>
                </c:pt>
                <c:pt idx="6592">
                  <c:v>39.6</c:v>
                </c:pt>
                <c:pt idx="6593">
                  <c:v>39.6</c:v>
                </c:pt>
                <c:pt idx="6594">
                  <c:v>39.6</c:v>
                </c:pt>
                <c:pt idx="6595">
                  <c:v>39.6</c:v>
                </c:pt>
                <c:pt idx="6596">
                  <c:v>39.6</c:v>
                </c:pt>
                <c:pt idx="6597">
                  <c:v>39.6</c:v>
                </c:pt>
                <c:pt idx="6598">
                  <c:v>39.6</c:v>
                </c:pt>
                <c:pt idx="6599">
                  <c:v>39.6</c:v>
                </c:pt>
                <c:pt idx="6600">
                  <c:v>39.6</c:v>
                </c:pt>
                <c:pt idx="6601">
                  <c:v>39.6</c:v>
                </c:pt>
                <c:pt idx="6602">
                  <c:v>39.6</c:v>
                </c:pt>
                <c:pt idx="6603">
                  <c:v>39.6</c:v>
                </c:pt>
                <c:pt idx="6604">
                  <c:v>39.6</c:v>
                </c:pt>
                <c:pt idx="6605">
                  <c:v>39.6</c:v>
                </c:pt>
                <c:pt idx="6606">
                  <c:v>39.6</c:v>
                </c:pt>
                <c:pt idx="6607">
                  <c:v>39.6</c:v>
                </c:pt>
                <c:pt idx="6608">
                  <c:v>39.6</c:v>
                </c:pt>
                <c:pt idx="6609">
                  <c:v>39.6</c:v>
                </c:pt>
                <c:pt idx="6610">
                  <c:v>39.6</c:v>
                </c:pt>
                <c:pt idx="6611">
                  <c:v>39.6</c:v>
                </c:pt>
                <c:pt idx="6612">
                  <c:v>39.6</c:v>
                </c:pt>
                <c:pt idx="6613">
                  <c:v>39.6</c:v>
                </c:pt>
                <c:pt idx="6614">
                  <c:v>39.6</c:v>
                </c:pt>
                <c:pt idx="6615">
                  <c:v>39.5</c:v>
                </c:pt>
                <c:pt idx="6616">
                  <c:v>39.5</c:v>
                </c:pt>
                <c:pt idx="6617">
                  <c:v>39.5</c:v>
                </c:pt>
                <c:pt idx="6618">
                  <c:v>39.5</c:v>
                </c:pt>
                <c:pt idx="6619">
                  <c:v>39.5</c:v>
                </c:pt>
                <c:pt idx="6620">
                  <c:v>39.5</c:v>
                </c:pt>
                <c:pt idx="6621">
                  <c:v>39.5</c:v>
                </c:pt>
                <c:pt idx="6622">
                  <c:v>39.5</c:v>
                </c:pt>
                <c:pt idx="6623">
                  <c:v>39.5</c:v>
                </c:pt>
                <c:pt idx="6624">
                  <c:v>39.5</c:v>
                </c:pt>
                <c:pt idx="6625">
                  <c:v>39.5</c:v>
                </c:pt>
                <c:pt idx="6626">
                  <c:v>39.5</c:v>
                </c:pt>
                <c:pt idx="6627">
                  <c:v>39.5</c:v>
                </c:pt>
                <c:pt idx="6628">
                  <c:v>39.5</c:v>
                </c:pt>
                <c:pt idx="6629">
                  <c:v>39.5</c:v>
                </c:pt>
                <c:pt idx="6630">
                  <c:v>39.5</c:v>
                </c:pt>
                <c:pt idx="6631">
                  <c:v>39.5</c:v>
                </c:pt>
                <c:pt idx="6632">
                  <c:v>39.5</c:v>
                </c:pt>
                <c:pt idx="6633">
                  <c:v>39.5</c:v>
                </c:pt>
                <c:pt idx="6634">
                  <c:v>39.5</c:v>
                </c:pt>
                <c:pt idx="6635">
                  <c:v>39.5</c:v>
                </c:pt>
                <c:pt idx="6636">
                  <c:v>39.5</c:v>
                </c:pt>
                <c:pt idx="6637">
                  <c:v>39.5</c:v>
                </c:pt>
                <c:pt idx="6638">
                  <c:v>39.5</c:v>
                </c:pt>
                <c:pt idx="6639">
                  <c:v>39.5</c:v>
                </c:pt>
                <c:pt idx="6640">
                  <c:v>39.5</c:v>
                </c:pt>
                <c:pt idx="6641">
                  <c:v>39.5</c:v>
                </c:pt>
                <c:pt idx="6642">
                  <c:v>39.5</c:v>
                </c:pt>
                <c:pt idx="6643">
                  <c:v>39.5</c:v>
                </c:pt>
                <c:pt idx="6644">
                  <c:v>39.5</c:v>
                </c:pt>
                <c:pt idx="6645">
                  <c:v>39.5</c:v>
                </c:pt>
                <c:pt idx="6646">
                  <c:v>39.5</c:v>
                </c:pt>
                <c:pt idx="6647">
                  <c:v>39.5</c:v>
                </c:pt>
                <c:pt idx="6648">
                  <c:v>39.5</c:v>
                </c:pt>
                <c:pt idx="6649">
                  <c:v>39.5</c:v>
                </c:pt>
                <c:pt idx="6650">
                  <c:v>39.4</c:v>
                </c:pt>
                <c:pt idx="6651">
                  <c:v>39.4</c:v>
                </c:pt>
                <c:pt idx="6652">
                  <c:v>39.4</c:v>
                </c:pt>
                <c:pt idx="6653">
                  <c:v>39.4</c:v>
                </c:pt>
                <c:pt idx="6654">
                  <c:v>39.4</c:v>
                </c:pt>
                <c:pt idx="6655">
                  <c:v>39.4</c:v>
                </c:pt>
                <c:pt idx="6656">
                  <c:v>39.4</c:v>
                </c:pt>
                <c:pt idx="6657">
                  <c:v>39.4</c:v>
                </c:pt>
                <c:pt idx="6658">
                  <c:v>39.4</c:v>
                </c:pt>
                <c:pt idx="6659">
                  <c:v>39.4</c:v>
                </c:pt>
                <c:pt idx="6660">
                  <c:v>39.4</c:v>
                </c:pt>
                <c:pt idx="6661">
                  <c:v>39.4</c:v>
                </c:pt>
                <c:pt idx="6662">
                  <c:v>39.4</c:v>
                </c:pt>
                <c:pt idx="6663">
                  <c:v>39.4</c:v>
                </c:pt>
                <c:pt idx="6664">
                  <c:v>39.4</c:v>
                </c:pt>
                <c:pt idx="6665">
                  <c:v>39.4</c:v>
                </c:pt>
                <c:pt idx="6666">
                  <c:v>39.4</c:v>
                </c:pt>
                <c:pt idx="6667">
                  <c:v>39.4</c:v>
                </c:pt>
                <c:pt idx="6668">
                  <c:v>39.4</c:v>
                </c:pt>
                <c:pt idx="6669">
                  <c:v>39.4</c:v>
                </c:pt>
                <c:pt idx="6670">
                  <c:v>39.4</c:v>
                </c:pt>
                <c:pt idx="6671">
                  <c:v>39.4</c:v>
                </c:pt>
                <c:pt idx="6672">
                  <c:v>39.4</c:v>
                </c:pt>
                <c:pt idx="6673">
                  <c:v>39.4</c:v>
                </c:pt>
                <c:pt idx="6674">
                  <c:v>39.4</c:v>
                </c:pt>
                <c:pt idx="6675">
                  <c:v>39.4</c:v>
                </c:pt>
                <c:pt idx="6676">
                  <c:v>39.4</c:v>
                </c:pt>
                <c:pt idx="6677">
                  <c:v>39.4</c:v>
                </c:pt>
                <c:pt idx="6678">
                  <c:v>39.4</c:v>
                </c:pt>
                <c:pt idx="6679">
                  <c:v>39.4</c:v>
                </c:pt>
                <c:pt idx="6680">
                  <c:v>39.4</c:v>
                </c:pt>
                <c:pt idx="6681">
                  <c:v>39.4</c:v>
                </c:pt>
                <c:pt idx="6682">
                  <c:v>39.4</c:v>
                </c:pt>
                <c:pt idx="6683">
                  <c:v>39.4</c:v>
                </c:pt>
                <c:pt idx="6684">
                  <c:v>39.4</c:v>
                </c:pt>
                <c:pt idx="6685">
                  <c:v>39.4</c:v>
                </c:pt>
                <c:pt idx="6686">
                  <c:v>39.299999999999997</c:v>
                </c:pt>
                <c:pt idx="6687">
                  <c:v>39.299999999999997</c:v>
                </c:pt>
                <c:pt idx="6688">
                  <c:v>39.299999999999997</c:v>
                </c:pt>
                <c:pt idx="6689">
                  <c:v>39.299999999999997</c:v>
                </c:pt>
                <c:pt idx="6690">
                  <c:v>39.299999999999997</c:v>
                </c:pt>
                <c:pt idx="6691">
                  <c:v>39.299999999999997</c:v>
                </c:pt>
                <c:pt idx="6692">
                  <c:v>39.299999999999997</c:v>
                </c:pt>
                <c:pt idx="6693">
                  <c:v>39.299999999999997</c:v>
                </c:pt>
                <c:pt idx="6694">
                  <c:v>39.299999999999997</c:v>
                </c:pt>
                <c:pt idx="6695">
                  <c:v>39.299999999999997</c:v>
                </c:pt>
                <c:pt idx="6696">
                  <c:v>39.299999999999997</c:v>
                </c:pt>
                <c:pt idx="6697">
                  <c:v>39.299999999999997</c:v>
                </c:pt>
                <c:pt idx="6698">
                  <c:v>39.299999999999997</c:v>
                </c:pt>
                <c:pt idx="6699">
                  <c:v>39.299999999999997</c:v>
                </c:pt>
                <c:pt idx="6700">
                  <c:v>39.299999999999997</c:v>
                </c:pt>
                <c:pt idx="6701">
                  <c:v>39.299999999999997</c:v>
                </c:pt>
                <c:pt idx="6702">
                  <c:v>39.299999999999997</c:v>
                </c:pt>
                <c:pt idx="6703">
                  <c:v>39.299999999999997</c:v>
                </c:pt>
                <c:pt idx="6704">
                  <c:v>39.299999999999997</c:v>
                </c:pt>
                <c:pt idx="6705">
                  <c:v>39.299999999999997</c:v>
                </c:pt>
                <c:pt idx="6706">
                  <c:v>39.299999999999997</c:v>
                </c:pt>
                <c:pt idx="6707">
                  <c:v>39.299999999999997</c:v>
                </c:pt>
                <c:pt idx="6708">
                  <c:v>39.299999999999997</c:v>
                </c:pt>
                <c:pt idx="6709">
                  <c:v>39.299999999999997</c:v>
                </c:pt>
                <c:pt idx="6710">
                  <c:v>39.299999999999997</c:v>
                </c:pt>
                <c:pt idx="6711">
                  <c:v>39.299999999999997</c:v>
                </c:pt>
                <c:pt idx="6712">
                  <c:v>39.299999999999997</c:v>
                </c:pt>
                <c:pt idx="6713">
                  <c:v>39.299999999999997</c:v>
                </c:pt>
                <c:pt idx="6714">
                  <c:v>39.299999999999997</c:v>
                </c:pt>
                <c:pt idx="6715">
                  <c:v>39.299999999999997</c:v>
                </c:pt>
                <c:pt idx="6716">
                  <c:v>39.200000000000003</c:v>
                </c:pt>
                <c:pt idx="6717">
                  <c:v>39.200000000000003</c:v>
                </c:pt>
                <c:pt idx="6718">
                  <c:v>39.200000000000003</c:v>
                </c:pt>
                <c:pt idx="6719">
                  <c:v>39.200000000000003</c:v>
                </c:pt>
                <c:pt idx="6720">
                  <c:v>39.200000000000003</c:v>
                </c:pt>
                <c:pt idx="6721">
                  <c:v>39.200000000000003</c:v>
                </c:pt>
                <c:pt idx="6722">
                  <c:v>39.200000000000003</c:v>
                </c:pt>
                <c:pt idx="6723">
                  <c:v>39.200000000000003</c:v>
                </c:pt>
                <c:pt idx="6724">
                  <c:v>39.200000000000003</c:v>
                </c:pt>
                <c:pt idx="6725">
                  <c:v>39.200000000000003</c:v>
                </c:pt>
                <c:pt idx="6726">
                  <c:v>39.200000000000003</c:v>
                </c:pt>
                <c:pt idx="6727">
                  <c:v>39.200000000000003</c:v>
                </c:pt>
                <c:pt idx="6728">
                  <c:v>39.200000000000003</c:v>
                </c:pt>
                <c:pt idx="6729">
                  <c:v>39.200000000000003</c:v>
                </c:pt>
                <c:pt idx="6730">
                  <c:v>39.200000000000003</c:v>
                </c:pt>
                <c:pt idx="6731">
                  <c:v>39.200000000000003</c:v>
                </c:pt>
                <c:pt idx="6732">
                  <c:v>39.200000000000003</c:v>
                </c:pt>
                <c:pt idx="6733">
                  <c:v>39.200000000000003</c:v>
                </c:pt>
                <c:pt idx="6734">
                  <c:v>39.200000000000003</c:v>
                </c:pt>
                <c:pt idx="6735">
                  <c:v>39.200000000000003</c:v>
                </c:pt>
                <c:pt idx="6736">
                  <c:v>39.200000000000003</c:v>
                </c:pt>
                <c:pt idx="6737">
                  <c:v>39.200000000000003</c:v>
                </c:pt>
                <c:pt idx="6738">
                  <c:v>39.200000000000003</c:v>
                </c:pt>
                <c:pt idx="6739">
                  <c:v>39.200000000000003</c:v>
                </c:pt>
                <c:pt idx="6740">
                  <c:v>39.200000000000003</c:v>
                </c:pt>
                <c:pt idx="6741">
                  <c:v>39.200000000000003</c:v>
                </c:pt>
                <c:pt idx="6742">
                  <c:v>39.200000000000003</c:v>
                </c:pt>
                <c:pt idx="6743">
                  <c:v>39.200000000000003</c:v>
                </c:pt>
                <c:pt idx="6744">
                  <c:v>39.200000000000003</c:v>
                </c:pt>
                <c:pt idx="6745">
                  <c:v>39.200000000000003</c:v>
                </c:pt>
                <c:pt idx="6746">
                  <c:v>39.200000000000003</c:v>
                </c:pt>
                <c:pt idx="6747">
                  <c:v>39.200000000000003</c:v>
                </c:pt>
                <c:pt idx="6748">
                  <c:v>39.200000000000003</c:v>
                </c:pt>
                <c:pt idx="6749">
                  <c:v>39.200000000000003</c:v>
                </c:pt>
                <c:pt idx="6750">
                  <c:v>39.200000000000003</c:v>
                </c:pt>
                <c:pt idx="6751">
                  <c:v>39.200000000000003</c:v>
                </c:pt>
                <c:pt idx="6752">
                  <c:v>39.200000000000003</c:v>
                </c:pt>
                <c:pt idx="6753">
                  <c:v>39.200000000000003</c:v>
                </c:pt>
                <c:pt idx="6754">
                  <c:v>39.200000000000003</c:v>
                </c:pt>
                <c:pt idx="6755">
                  <c:v>39.200000000000003</c:v>
                </c:pt>
                <c:pt idx="6756">
                  <c:v>39.200000000000003</c:v>
                </c:pt>
                <c:pt idx="6757">
                  <c:v>39.200000000000003</c:v>
                </c:pt>
                <c:pt idx="6758">
                  <c:v>39.200000000000003</c:v>
                </c:pt>
                <c:pt idx="6759">
                  <c:v>39.200000000000003</c:v>
                </c:pt>
                <c:pt idx="6760">
                  <c:v>39.200000000000003</c:v>
                </c:pt>
                <c:pt idx="6761">
                  <c:v>39.200000000000003</c:v>
                </c:pt>
                <c:pt idx="6762">
                  <c:v>39.200000000000003</c:v>
                </c:pt>
                <c:pt idx="6763">
                  <c:v>39.200000000000003</c:v>
                </c:pt>
                <c:pt idx="6764">
                  <c:v>39.200000000000003</c:v>
                </c:pt>
                <c:pt idx="6765">
                  <c:v>39.200000000000003</c:v>
                </c:pt>
                <c:pt idx="6766">
                  <c:v>39.200000000000003</c:v>
                </c:pt>
                <c:pt idx="6767">
                  <c:v>39.200000000000003</c:v>
                </c:pt>
                <c:pt idx="6768">
                  <c:v>39.200000000000003</c:v>
                </c:pt>
                <c:pt idx="6769">
                  <c:v>39.200000000000003</c:v>
                </c:pt>
                <c:pt idx="6770">
                  <c:v>39.200000000000003</c:v>
                </c:pt>
                <c:pt idx="6771">
                  <c:v>39.200000000000003</c:v>
                </c:pt>
                <c:pt idx="6772">
                  <c:v>39.200000000000003</c:v>
                </c:pt>
                <c:pt idx="6773">
                  <c:v>39.1</c:v>
                </c:pt>
                <c:pt idx="6774">
                  <c:v>39.1</c:v>
                </c:pt>
                <c:pt idx="6775">
                  <c:v>39.1</c:v>
                </c:pt>
                <c:pt idx="6776">
                  <c:v>39.1</c:v>
                </c:pt>
                <c:pt idx="6777">
                  <c:v>39.1</c:v>
                </c:pt>
                <c:pt idx="6778">
                  <c:v>39.1</c:v>
                </c:pt>
                <c:pt idx="6779">
                  <c:v>39.1</c:v>
                </c:pt>
                <c:pt idx="6780">
                  <c:v>39.1</c:v>
                </c:pt>
                <c:pt idx="6781">
                  <c:v>39.1</c:v>
                </c:pt>
                <c:pt idx="6782">
                  <c:v>39.1</c:v>
                </c:pt>
                <c:pt idx="6783">
                  <c:v>39.1</c:v>
                </c:pt>
                <c:pt idx="6784">
                  <c:v>39.1</c:v>
                </c:pt>
                <c:pt idx="6785">
                  <c:v>39.1</c:v>
                </c:pt>
                <c:pt idx="6786">
                  <c:v>39.1</c:v>
                </c:pt>
                <c:pt idx="6787">
                  <c:v>39.1</c:v>
                </c:pt>
                <c:pt idx="6788">
                  <c:v>39.1</c:v>
                </c:pt>
                <c:pt idx="6789">
                  <c:v>39.1</c:v>
                </c:pt>
                <c:pt idx="6790">
                  <c:v>39.1</c:v>
                </c:pt>
                <c:pt idx="6791">
                  <c:v>39.1</c:v>
                </c:pt>
                <c:pt idx="6792">
                  <c:v>39.1</c:v>
                </c:pt>
                <c:pt idx="6793">
                  <c:v>39.1</c:v>
                </c:pt>
                <c:pt idx="6794">
                  <c:v>39.1</c:v>
                </c:pt>
                <c:pt idx="6795">
                  <c:v>39.1</c:v>
                </c:pt>
                <c:pt idx="6796">
                  <c:v>39.1</c:v>
                </c:pt>
                <c:pt idx="6797">
                  <c:v>39.1</c:v>
                </c:pt>
                <c:pt idx="6798">
                  <c:v>39.1</c:v>
                </c:pt>
                <c:pt idx="6799">
                  <c:v>39.1</c:v>
                </c:pt>
                <c:pt idx="6800">
                  <c:v>39.1</c:v>
                </c:pt>
                <c:pt idx="6801">
                  <c:v>39.1</c:v>
                </c:pt>
                <c:pt idx="6802">
                  <c:v>39.1</c:v>
                </c:pt>
                <c:pt idx="6803">
                  <c:v>39.1</c:v>
                </c:pt>
                <c:pt idx="6804">
                  <c:v>39.1</c:v>
                </c:pt>
                <c:pt idx="6805">
                  <c:v>39.1</c:v>
                </c:pt>
                <c:pt idx="6806">
                  <c:v>39.1</c:v>
                </c:pt>
                <c:pt idx="6807">
                  <c:v>39.1</c:v>
                </c:pt>
                <c:pt idx="6808">
                  <c:v>39.1</c:v>
                </c:pt>
                <c:pt idx="6809">
                  <c:v>39.1</c:v>
                </c:pt>
                <c:pt idx="6810">
                  <c:v>39.1</c:v>
                </c:pt>
                <c:pt idx="6811">
                  <c:v>39.1</c:v>
                </c:pt>
                <c:pt idx="6812">
                  <c:v>39.1</c:v>
                </c:pt>
                <c:pt idx="6813">
                  <c:v>39</c:v>
                </c:pt>
                <c:pt idx="6814">
                  <c:v>39</c:v>
                </c:pt>
                <c:pt idx="6815">
                  <c:v>39</c:v>
                </c:pt>
                <c:pt idx="6816">
                  <c:v>39</c:v>
                </c:pt>
                <c:pt idx="6817">
                  <c:v>39</c:v>
                </c:pt>
                <c:pt idx="6818">
                  <c:v>39</c:v>
                </c:pt>
                <c:pt idx="6819">
                  <c:v>39</c:v>
                </c:pt>
                <c:pt idx="6820">
                  <c:v>39</c:v>
                </c:pt>
                <c:pt idx="6821">
                  <c:v>39</c:v>
                </c:pt>
                <c:pt idx="6822">
                  <c:v>39</c:v>
                </c:pt>
                <c:pt idx="6823">
                  <c:v>39</c:v>
                </c:pt>
                <c:pt idx="6824">
                  <c:v>39</c:v>
                </c:pt>
                <c:pt idx="6825">
                  <c:v>39</c:v>
                </c:pt>
                <c:pt idx="6826">
                  <c:v>39</c:v>
                </c:pt>
                <c:pt idx="6827">
                  <c:v>39</c:v>
                </c:pt>
                <c:pt idx="6828">
                  <c:v>39</c:v>
                </c:pt>
                <c:pt idx="6829">
                  <c:v>39</c:v>
                </c:pt>
                <c:pt idx="6830">
                  <c:v>39</c:v>
                </c:pt>
                <c:pt idx="6831">
                  <c:v>39</c:v>
                </c:pt>
                <c:pt idx="6832">
                  <c:v>39</c:v>
                </c:pt>
                <c:pt idx="6833">
                  <c:v>39</c:v>
                </c:pt>
                <c:pt idx="6834">
                  <c:v>39</c:v>
                </c:pt>
                <c:pt idx="6835">
                  <c:v>39</c:v>
                </c:pt>
                <c:pt idx="6836">
                  <c:v>39</c:v>
                </c:pt>
                <c:pt idx="6837">
                  <c:v>39</c:v>
                </c:pt>
                <c:pt idx="6838">
                  <c:v>39</c:v>
                </c:pt>
                <c:pt idx="6839">
                  <c:v>39</c:v>
                </c:pt>
                <c:pt idx="6840">
                  <c:v>39</c:v>
                </c:pt>
                <c:pt idx="6841">
                  <c:v>39</c:v>
                </c:pt>
                <c:pt idx="6842">
                  <c:v>39</c:v>
                </c:pt>
                <c:pt idx="6843">
                  <c:v>39</c:v>
                </c:pt>
                <c:pt idx="6844">
                  <c:v>39</c:v>
                </c:pt>
                <c:pt idx="6845">
                  <c:v>39</c:v>
                </c:pt>
                <c:pt idx="6846">
                  <c:v>39</c:v>
                </c:pt>
                <c:pt idx="6847">
                  <c:v>39</c:v>
                </c:pt>
                <c:pt idx="6848">
                  <c:v>39</c:v>
                </c:pt>
                <c:pt idx="6849">
                  <c:v>38.9</c:v>
                </c:pt>
                <c:pt idx="6850">
                  <c:v>38.9</c:v>
                </c:pt>
                <c:pt idx="6851">
                  <c:v>38.9</c:v>
                </c:pt>
                <c:pt idx="6852">
                  <c:v>38.9</c:v>
                </c:pt>
                <c:pt idx="6853">
                  <c:v>38.9</c:v>
                </c:pt>
                <c:pt idx="6854">
                  <c:v>38.9</c:v>
                </c:pt>
                <c:pt idx="6855">
                  <c:v>38.9</c:v>
                </c:pt>
                <c:pt idx="6856">
                  <c:v>38.9</c:v>
                </c:pt>
                <c:pt idx="6857">
                  <c:v>38.9</c:v>
                </c:pt>
                <c:pt idx="6858">
                  <c:v>38.9</c:v>
                </c:pt>
                <c:pt idx="6859">
                  <c:v>38.9</c:v>
                </c:pt>
                <c:pt idx="6860">
                  <c:v>38.9</c:v>
                </c:pt>
                <c:pt idx="6861">
                  <c:v>38.9</c:v>
                </c:pt>
                <c:pt idx="6862">
                  <c:v>38.9</c:v>
                </c:pt>
                <c:pt idx="6863">
                  <c:v>38.9</c:v>
                </c:pt>
                <c:pt idx="6864">
                  <c:v>38.9</c:v>
                </c:pt>
                <c:pt idx="6865">
                  <c:v>38.9</c:v>
                </c:pt>
                <c:pt idx="6866">
                  <c:v>38.9</c:v>
                </c:pt>
                <c:pt idx="6867">
                  <c:v>38.9</c:v>
                </c:pt>
                <c:pt idx="6868">
                  <c:v>38.9</c:v>
                </c:pt>
                <c:pt idx="6869">
                  <c:v>38.9</c:v>
                </c:pt>
                <c:pt idx="6870">
                  <c:v>38.9</c:v>
                </c:pt>
                <c:pt idx="6871">
                  <c:v>38.9</c:v>
                </c:pt>
                <c:pt idx="6872">
                  <c:v>38.9</c:v>
                </c:pt>
                <c:pt idx="6873">
                  <c:v>38.9</c:v>
                </c:pt>
                <c:pt idx="6874">
                  <c:v>38.9</c:v>
                </c:pt>
                <c:pt idx="6875">
                  <c:v>38.9</c:v>
                </c:pt>
                <c:pt idx="6876">
                  <c:v>38.9</c:v>
                </c:pt>
                <c:pt idx="6877">
                  <c:v>38.9</c:v>
                </c:pt>
                <c:pt idx="6878">
                  <c:v>38.9</c:v>
                </c:pt>
                <c:pt idx="6879">
                  <c:v>38.9</c:v>
                </c:pt>
                <c:pt idx="6880">
                  <c:v>38.9</c:v>
                </c:pt>
                <c:pt idx="6881">
                  <c:v>38.9</c:v>
                </c:pt>
                <c:pt idx="6882">
                  <c:v>38.9</c:v>
                </c:pt>
                <c:pt idx="6883">
                  <c:v>38.9</c:v>
                </c:pt>
                <c:pt idx="6884">
                  <c:v>38.9</c:v>
                </c:pt>
                <c:pt idx="6885">
                  <c:v>38.9</c:v>
                </c:pt>
                <c:pt idx="6886">
                  <c:v>38.9</c:v>
                </c:pt>
                <c:pt idx="6887">
                  <c:v>38.9</c:v>
                </c:pt>
                <c:pt idx="6888">
                  <c:v>38.799999999999997</c:v>
                </c:pt>
                <c:pt idx="6889">
                  <c:v>38.799999999999997</c:v>
                </c:pt>
                <c:pt idx="6890">
                  <c:v>38.799999999999997</c:v>
                </c:pt>
                <c:pt idx="6891">
                  <c:v>38.799999999999997</c:v>
                </c:pt>
                <c:pt idx="6892">
                  <c:v>38.799999999999997</c:v>
                </c:pt>
                <c:pt idx="6893">
                  <c:v>38.799999999999997</c:v>
                </c:pt>
                <c:pt idx="6894">
                  <c:v>38.799999999999997</c:v>
                </c:pt>
                <c:pt idx="6895">
                  <c:v>38.799999999999997</c:v>
                </c:pt>
                <c:pt idx="6896">
                  <c:v>38.799999999999997</c:v>
                </c:pt>
                <c:pt idx="6897">
                  <c:v>38.799999999999997</c:v>
                </c:pt>
                <c:pt idx="6898">
                  <c:v>38.799999999999997</c:v>
                </c:pt>
                <c:pt idx="6899">
                  <c:v>38.799999999999997</c:v>
                </c:pt>
                <c:pt idx="6900">
                  <c:v>38.799999999999997</c:v>
                </c:pt>
                <c:pt idx="6901">
                  <c:v>38.799999999999997</c:v>
                </c:pt>
                <c:pt idx="6902">
                  <c:v>38.799999999999997</c:v>
                </c:pt>
                <c:pt idx="6903">
                  <c:v>38.799999999999997</c:v>
                </c:pt>
                <c:pt idx="6904">
                  <c:v>38.799999999999997</c:v>
                </c:pt>
                <c:pt idx="6905">
                  <c:v>38.799999999999997</c:v>
                </c:pt>
                <c:pt idx="6906">
                  <c:v>38.799999999999997</c:v>
                </c:pt>
                <c:pt idx="6907">
                  <c:v>38.799999999999997</c:v>
                </c:pt>
                <c:pt idx="6908">
                  <c:v>38.799999999999997</c:v>
                </c:pt>
                <c:pt idx="6909">
                  <c:v>38.799999999999997</c:v>
                </c:pt>
                <c:pt idx="6910">
                  <c:v>38.799999999999997</c:v>
                </c:pt>
                <c:pt idx="6911">
                  <c:v>38.799999999999997</c:v>
                </c:pt>
                <c:pt idx="6912">
                  <c:v>38.799999999999997</c:v>
                </c:pt>
                <c:pt idx="6913">
                  <c:v>38.799999999999997</c:v>
                </c:pt>
                <c:pt idx="6914">
                  <c:v>38.799999999999997</c:v>
                </c:pt>
                <c:pt idx="6915">
                  <c:v>38.799999999999997</c:v>
                </c:pt>
                <c:pt idx="6916">
                  <c:v>38.799999999999997</c:v>
                </c:pt>
                <c:pt idx="6917">
                  <c:v>38.799999999999997</c:v>
                </c:pt>
                <c:pt idx="6918">
                  <c:v>38.799999999999997</c:v>
                </c:pt>
                <c:pt idx="6919">
                  <c:v>38.799999999999997</c:v>
                </c:pt>
                <c:pt idx="6920">
                  <c:v>38.799999999999997</c:v>
                </c:pt>
                <c:pt idx="6921">
                  <c:v>38.799999999999997</c:v>
                </c:pt>
                <c:pt idx="6922">
                  <c:v>38.799999999999997</c:v>
                </c:pt>
                <c:pt idx="6923">
                  <c:v>38.799999999999997</c:v>
                </c:pt>
                <c:pt idx="6924">
                  <c:v>38.799999999999997</c:v>
                </c:pt>
                <c:pt idx="6925">
                  <c:v>38.799999999999997</c:v>
                </c:pt>
                <c:pt idx="6926">
                  <c:v>38.799999999999997</c:v>
                </c:pt>
                <c:pt idx="6927">
                  <c:v>38.799999999999997</c:v>
                </c:pt>
                <c:pt idx="6928">
                  <c:v>38.799999999999997</c:v>
                </c:pt>
                <c:pt idx="6929">
                  <c:v>38.799999999999997</c:v>
                </c:pt>
                <c:pt idx="6930">
                  <c:v>38.700000000000003</c:v>
                </c:pt>
                <c:pt idx="6931">
                  <c:v>38.700000000000003</c:v>
                </c:pt>
                <c:pt idx="6932">
                  <c:v>38.700000000000003</c:v>
                </c:pt>
                <c:pt idx="6933">
                  <c:v>38.700000000000003</c:v>
                </c:pt>
                <c:pt idx="6934">
                  <c:v>38.700000000000003</c:v>
                </c:pt>
                <c:pt idx="6935">
                  <c:v>38.700000000000003</c:v>
                </c:pt>
                <c:pt idx="6936">
                  <c:v>38.700000000000003</c:v>
                </c:pt>
                <c:pt idx="6937">
                  <c:v>38.700000000000003</c:v>
                </c:pt>
                <c:pt idx="6938">
                  <c:v>38.700000000000003</c:v>
                </c:pt>
                <c:pt idx="6939">
                  <c:v>38.700000000000003</c:v>
                </c:pt>
                <c:pt idx="6940">
                  <c:v>38.700000000000003</c:v>
                </c:pt>
                <c:pt idx="6941">
                  <c:v>38.700000000000003</c:v>
                </c:pt>
                <c:pt idx="6942">
                  <c:v>38.700000000000003</c:v>
                </c:pt>
                <c:pt idx="6943">
                  <c:v>38.700000000000003</c:v>
                </c:pt>
                <c:pt idx="6944">
                  <c:v>38.700000000000003</c:v>
                </c:pt>
                <c:pt idx="6945">
                  <c:v>38.700000000000003</c:v>
                </c:pt>
                <c:pt idx="6946">
                  <c:v>38.700000000000003</c:v>
                </c:pt>
                <c:pt idx="6947">
                  <c:v>38.700000000000003</c:v>
                </c:pt>
                <c:pt idx="6948">
                  <c:v>38.700000000000003</c:v>
                </c:pt>
                <c:pt idx="6949">
                  <c:v>38.700000000000003</c:v>
                </c:pt>
                <c:pt idx="6950">
                  <c:v>38.700000000000003</c:v>
                </c:pt>
                <c:pt idx="6951">
                  <c:v>38.700000000000003</c:v>
                </c:pt>
                <c:pt idx="6952">
                  <c:v>38.700000000000003</c:v>
                </c:pt>
                <c:pt idx="6953">
                  <c:v>38.700000000000003</c:v>
                </c:pt>
                <c:pt idx="6954">
                  <c:v>38.700000000000003</c:v>
                </c:pt>
                <c:pt idx="6955">
                  <c:v>38.700000000000003</c:v>
                </c:pt>
                <c:pt idx="6956">
                  <c:v>38.700000000000003</c:v>
                </c:pt>
                <c:pt idx="6957">
                  <c:v>38.700000000000003</c:v>
                </c:pt>
                <c:pt idx="6958">
                  <c:v>38.700000000000003</c:v>
                </c:pt>
                <c:pt idx="6959">
                  <c:v>38.700000000000003</c:v>
                </c:pt>
                <c:pt idx="6960">
                  <c:v>38.700000000000003</c:v>
                </c:pt>
                <c:pt idx="6961">
                  <c:v>38.700000000000003</c:v>
                </c:pt>
                <c:pt idx="6962">
                  <c:v>38.700000000000003</c:v>
                </c:pt>
                <c:pt idx="6963">
                  <c:v>38.700000000000003</c:v>
                </c:pt>
                <c:pt idx="6964">
                  <c:v>38.700000000000003</c:v>
                </c:pt>
                <c:pt idx="6965">
                  <c:v>38.700000000000003</c:v>
                </c:pt>
                <c:pt idx="6966">
                  <c:v>38.700000000000003</c:v>
                </c:pt>
                <c:pt idx="6967">
                  <c:v>38.700000000000003</c:v>
                </c:pt>
                <c:pt idx="6968">
                  <c:v>38.700000000000003</c:v>
                </c:pt>
                <c:pt idx="6969">
                  <c:v>38.700000000000003</c:v>
                </c:pt>
                <c:pt idx="6970">
                  <c:v>38.700000000000003</c:v>
                </c:pt>
                <c:pt idx="6971">
                  <c:v>38.700000000000003</c:v>
                </c:pt>
                <c:pt idx="6972">
                  <c:v>38.700000000000003</c:v>
                </c:pt>
                <c:pt idx="6973">
                  <c:v>38.700000000000003</c:v>
                </c:pt>
                <c:pt idx="6974">
                  <c:v>38.6</c:v>
                </c:pt>
                <c:pt idx="6975">
                  <c:v>38.6</c:v>
                </c:pt>
                <c:pt idx="6976">
                  <c:v>38.6</c:v>
                </c:pt>
                <c:pt idx="6977">
                  <c:v>38.6</c:v>
                </c:pt>
                <c:pt idx="6978">
                  <c:v>38.6</c:v>
                </c:pt>
                <c:pt idx="6979">
                  <c:v>38.6</c:v>
                </c:pt>
                <c:pt idx="6980">
                  <c:v>38.6</c:v>
                </c:pt>
                <c:pt idx="6981">
                  <c:v>38.6</c:v>
                </c:pt>
                <c:pt idx="6982">
                  <c:v>38.6</c:v>
                </c:pt>
                <c:pt idx="6983">
                  <c:v>38.6</c:v>
                </c:pt>
                <c:pt idx="6984">
                  <c:v>38.6</c:v>
                </c:pt>
                <c:pt idx="6985">
                  <c:v>38.6</c:v>
                </c:pt>
                <c:pt idx="6986">
                  <c:v>38.6</c:v>
                </c:pt>
                <c:pt idx="6987">
                  <c:v>38.6</c:v>
                </c:pt>
                <c:pt idx="6988">
                  <c:v>38.6</c:v>
                </c:pt>
                <c:pt idx="6989">
                  <c:v>38.6</c:v>
                </c:pt>
                <c:pt idx="6990">
                  <c:v>38.6</c:v>
                </c:pt>
                <c:pt idx="6991">
                  <c:v>38.6</c:v>
                </c:pt>
                <c:pt idx="6992">
                  <c:v>38.6</c:v>
                </c:pt>
                <c:pt idx="6993">
                  <c:v>38.6</c:v>
                </c:pt>
                <c:pt idx="6994">
                  <c:v>38.6</c:v>
                </c:pt>
                <c:pt idx="6995">
                  <c:v>38.6</c:v>
                </c:pt>
                <c:pt idx="6996">
                  <c:v>38.6</c:v>
                </c:pt>
                <c:pt idx="6997">
                  <c:v>38.6</c:v>
                </c:pt>
                <c:pt idx="6998">
                  <c:v>38.6</c:v>
                </c:pt>
                <c:pt idx="6999">
                  <c:v>38.6</c:v>
                </c:pt>
                <c:pt idx="7000">
                  <c:v>38.6</c:v>
                </c:pt>
                <c:pt idx="7001">
                  <c:v>38.6</c:v>
                </c:pt>
                <c:pt idx="7002">
                  <c:v>38.6</c:v>
                </c:pt>
                <c:pt idx="7003">
                  <c:v>38.6</c:v>
                </c:pt>
                <c:pt idx="7004">
                  <c:v>38.6</c:v>
                </c:pt>
                <c:pt idx="7005">
                  <c:v>38.6</c:v>
                </c:pt>
                <c:pt idx="7006">
                  <c:v>38.6</c:v>
                </c:pt>
                <c:pt idx="7007">
                  <c:v>38.6</c:v>
                </c:pt>
                <c:pt idx="7008">
                  <c:v>38.5</c:v>
                </c:pt>
                <c:pt idx="7009">
                  <c:v>38.5</c:v>
                </c:pt>
                <c:pt idx="7010">
                  <c:v>38.5</c:v>
                </c:pt>
                <c:pt idx="7011">
                  <c:v>38.5</c:v>
                </c:pt>
                <c:pt idx="7012">
                  <c:v>38.5</c:v>
                </c:pt>
                <c:pt idx="7013">
                  <c:v>38.5</c:v>
                </c:pt>
                <c:pt idx="7014">
                  <c:v>38.5</c:v>
                </c:pt>
                <c:pt idx="7015">
                  <c:v>38.5</c:v>
                </c:pt>
                <c:pt idx="7016">
                  <c:v>38.5</c:v>
                </c:pt>
                <c:pt idx="7017">
                  <c:v>38.5</c:v>
                </c:pt>
                <c:pt idx="7018">
                  <c:v>38.5</c:v>
                </c:pt>
                <c:pt idx="7019">
                  <c:v>38.5</c:v>
                </c:pt>
                <c:pt idx="7020">
                  <c:v>38.5</c:v>
                </c:pt>
                <c:pt idx="7021">
                  <c:v>38.5</c:v>
                </c:pt>
                <c:pt idx="7022">
                  <c:v>38.5</c:v>
                </c:pt>
                <c:pt idx="7023">
                  <c:v>38.5</c:v>
                </c:pt>
                <c:pt idx="7024">
                  <c:v>38.5</c:v>
                </c:pt>
                <c:pt idx="7025">
                  <c:v>38.5</c:v>
                </c:pt>
                <c:pt idx="7026">
                  <c:v>38.5</c:v>
                </c:pt>
                <c:pt idx="7027">
                  <c:v>38.5</c:v>
                </c:pt>
                <c:pt idx="7028">
                  <c:v>38.5</c:v>
                </c:pt>
                <c:pt idx="7029">
                  <c:v>38.5</c:v>
                </c:pt>
                <c:pt idx="7030">
                  <c:v>38.5</c:v>
                </c:pt>
                <c:pt idx="7031">
                  <c:v>38.5</c:v>
                </c:pt>
                <c:pt idx="7032">
                  <c:v>38.5</c:v>
                </c:pt>
                <c:pt idx="7033">
                  <c:v>38.5</c:v>
                </c:pt>
                <c:pt idx="7034">
                  <c:v>38.5</c:v>
                </c:pt>
                <c:pt idx="7035">
                  <c:v>38.5</c:v>
                </c:pt>
                <c:pt idx="7036">
                  <c:v>38.5</c:v>
                </c:pt>
                <c:pt idx="7037">
                  <c:v>38.5</c:v>
                </c:pt>
                <c:pt idx="7038">
                  <c:v>38.5</c:v>
                </c:pt>
                <c:pt idx="7039">
                  <c:v>38.5</c:v>
                </c:pt>
                <c:pt idx="7040">
                  <c:v>38.5</c:v>
                </c:pt>
                <c:pt idx="7041">
                  <c:v>38.5</c:v>
                </c:pt>
                <c:pt idx="7042">
                  <c:v>38.5</c:v>
                </c:pt>
                <c:pt idx="7043">
                  <c:v>38.5</c:v>
                </c:pt>
                <c:pt idx="7044">
                  <c:v>38.5</c:v>
                </c:pt>
                <c:pt idx="7045">
                  <c:v>38.5</c:v>
                </c:pt>
                <c:pt idx="7046">
                  <c:v>38.5</c:v>
                </c:pt>
                <c:pt idx="7047">
                  <c:v>38.5</c:v>
                </c:pt>
                <c:pt idx="7048">
                  <c:v>38.5</c:v>
                </c:pt>
                <c:pt idx="7049">
                  <c:v>38.5</c:v>
                </c:pt>
                <c:pt idx="7050">
                  <c:v>38.5</c:v>
                </c:pt>
                <c:pt idx="7051">
                  <c:v>38.5</c:v>
                </c:pt>
                <c:pt idx="7052">
                  <c:v>38.5</c:v>
                </c:pt>
                <c:pt idx="7053">
                  <c:v>38.5</c:v>
                </c:pt>
                <c:pt idx="7054">
                  <c:v>38.5</c:v>
                </c:pt>
                <c:pt idx="7055">
                  <c:v>38.5</c:v>
                </c:pt>
                <c:pt idx="7056">
                  <c:v>38.4</c:v>
                </c:pt>
                <c:pt idx="7057">
                  <c:v>38.4</c:v>
                </c:pt>
                <c:pt idx="7058">
                  <c:v>38.4</c:v>
                </c:pt>
                <c:pt idx="7059">
                  <c:v>38.4</c:v>
                </c:pt>
                <c:pt idx="7060">
                  <c:v>38.4</c:v>
                </c:pt>
                <c:pt idx="7061">
                  <c:v>38.4</c:v>
                </c:pt>
                <c:pt idx="7062">
                  <c:v>38.4</c:v>
                </c:pt>
                <c:pt idx="7063">
                  <c:v>38.4</c:v>
                </c:pt>
                <c:pt idx="7064">
                  <c:v>38.4</c:v>
                </c:pt>
                <c:pt idx="7065">
                  <c:v>38.4</c:v>
                </c:pt>
                <c:pt idx="7066">
                  <c:v>38.4</c:v>
                </c:pt>
                <c:pt idx="7067">
                  <c:v>38.4</c:v>
                </c:pt>
                <c:pt idx="7068">
                  <c:v>38.4</c:v>
                </c:pt>
                <c:pt idx="7069">
                  <c:v>38.4</c:v>
                </c:pt>
                <c:pt idx="7070">
                  <c:v>38.4</c:v>
                </c:pt>
                <c:pt idx="7071">
                  <c:v>38.4</c:v>
                </c:pt>
                <c:pt idx="7072">
                  <c:v>38.4</c:v>
                </c:pt>
                <c:pt idx="7073">
                  <c:v>38.4</c:v>
                </c:pt>
                <c:pt idx="7074">
                  <c:v>38.4</c:v>
                </c:pt>
                <c:pt idx="7075">
                  <c:v>38.4</c:v>
                </c:pt>
                <c:pt idx="7076">
                  <c:v>38.4</c:v>
                </c:pt>
                <c:pt idx="7077">
                  <c:v>38.4</c:v>
                </c:pt>
                <c:pt idx="7078">
                  <c:v>38.4</c:v>
                </c:pt>
                <c:pt idx="7079">
                  <c:v>38.4</c:v>
                </c:pt>
                <c:pt idx="7080">
                  <c:v>38.4</c:v>
                </c:pt>
                <c:pt idx="7081">
                  <c:v>38.4</c:v>
                </c:pt>
                <c:pt idx="7082">
                  <c:v>38.4</c:v>
                </c:pt>
                <c:pt idx="7083">
                  <c:v>38.4</c:v>
                </c:pt>
                <c:pt idx="7084">
                  <c:v>38.4</c:v>
                </c:pt>
                <c:pt idx="7085">
                  <c:v>38.4</c:v>
                </c:pt>
                <c:pt idx="7086">
                  <c:v>38.4</c:v>
                </c:pt>
                <c:pt idx="7087">
                  <c:v>38.4</c:v>
                </c:pt>
                <c:pt idx="7088">
                  <c:v>38.4</c:v>
                </c:pt>
                <c:pt idx="7089">
                  <c:v>38.4</c:v>
                </c:pt>
                <c:pt idx="7090">
                  <c:v>38.4</c:v>
                </c:pt>
                <c:pt idx="7091">
                  <c:v>38.4</c:v>
                </c:pt>
                <c:pt idx="7092">
                  <c:v>38.4</c:v>
                </c:pt>
                <c:pt idx="7093">
                  <c:v>38.299999999999997</c:v>
                </c:pt>
                <c:pt idx="7094">
                  <c:v>38.299999999999997</c:v>
                </c:pt>
                <c:pt idx="7095">
                  <c:v>38.299999999999997</c:v>
                </c:pt>
                <c:pt idx="7096">
                  <c:v>38.299999999999997</c:v>
                </c:pt>
                <c:pt idx="7097">
                  <c:v>38.299999999999997</c:v>
                </c:pt>
                <c:pt idx="7098">
                  <c:v>38.299999999999997</c:v>
                </c:pt>
                <c:pt idx="7099">
                  <c:v>38.299999999999997</c:v>
                </c:pt>
                <c:pt idx="7100">
                  <c:v>38.299999999999997</c:v>
                </c:pt>
                <c:pt idx="7101">
                  <c:v>38.299999999999997</c:v>
                </c:pt>
                <c:pt idx="7102">
                  <c:v>38.299999999999997</c:v>
                </c:pt>
                <c:pt idx="7103">
                  <c:v>38.299999999999997</c:v>
                </c:pt>
                <c:pt idx="7104">
                  <c:v>38.299999999999997</c:v>
                </c:pt>
                <c:pt idx="7105">
                  <c:v>38.299999999999997</c:v>
                </c:pt>
                <c:pt idx="7106">
                  <c:v>38.299999999999997</c:v>
                </c:pt>
                <c:pt idx="7107">
                  <c:v>38.299999999999997</c:v>
                </c:pt>
                <c:pt idx="7108">
                  <c:v>38.299999999999997</c:v>
                </c:pt>
                <c:pt idx="7109">
                  <c:v>38.299999999999997</c:v>
                </c:pt>
                <c:pt idx="7110">
                  <c:v>38.299999999999997</c:v>
                </c:pt>
                <c:pt idx="7111">
                  <c:v>38.299999999999997</c:v>
                </c:pt>
                <c:pt idx="7112">
                  <c:v>38.299999999999997</c:v>
                </c:pt>
                <c:pt idx="7113">
                  <c:v>38.299999999999997</c:v>
                </c:pt>
                <c:pt idx="7114">
                  <c:v>38.299999999999997</c:v>
                </c:pt>
                <c:pt idx="7115">
                  <c:v>38.299999999999997</c:v>
                </c:pt>
                <c:pt idx="7116">
                  <c:v>38.299999999999997</c:v>
                </c:pt>
                <c:pt idx="7117">
                  <c:v>38.299999999999997</c:v>
                </c:pt>
                <c:pt idx="7118">
                  <c:v>38.299999999999997</c:v>
                </c:pt>
                <c:pt idx="7119">
                  <c:v>38.299999999999997</c:v>
                </c:pt>
                <c:pt idx="7120">
                  <c:v>38.299999999999997</c:v>
                </c:pt>
                <c:pt idx="7121">
                  <c:v>38.299999999999997</c:v>
                </c:pt>
                <c:pt idx="7122">
                  <c:v>38.299999999999997</c:v>
                </c:pt>
                <c:pt idx="7123">
                  <c:v>38.299999999999997</c:v>
                </c:pt>
                <c:pt idx="7124">
                  <c:v>38.299999999999997</c:v>
                </c:pt>
                <c:pt idx="7125">
                  <c:v>38.299999999999997</c:v>
                </c:pt>
                <c:pt idx="7126">
                  <c:v>38.299999999999997</c:v>
                </c:pt>
                <c:pt idx="7127">
                  <c:v>38.299999999999997</c:v>
                </c:pt>
                <c:pt idx="7128">
                  <c:v>38.299999999999997</c:v>
                </c:pt>
                <c:pt idx="7129">
                  <c:v>38.299999999999997</c:v>
                </c:pt>
                <c:pt idx="7130">
                  <c:v>38.299999999999997</c:v>
                </c:pt>
                <c:pt idx="7131">
                  <c:v>38.299999999999997</c:v>
                </c:pt>
                <c:pt idx="7132">
                  <c:v>38.299999999999997</c:v>
                </c:pt>
                <c:pt idx="7133">
                  <c:v>38.299999999999997</c:v>
                </c:pt>
                <c:pt idx="7134">
                  <c:v>38.299999999999997</c:v>
                </c:pt>
                <c:pt idx="7135">
                  <c:v>38.299999999999997</c:v>
                </c:pt>
                <c:pt idx="7136">
                  <c:v>38.299999999999997</c:v>
                </c:pt>
                <c:pt idx="7137">
                  <c:v>38.299999999999997</c:v>
                </c:pt>
                <c:pt idx="7138">
                  <c:v>38.299999999999997</c:v>
                </c:pt>
                <c:pt idx="7139">
                  <c:v>38.299999999999997</c:v>
                </c:pt>
                <c:pt idx="7140">
                  <c:v>38.299999999999997</c:v>
                </c:pt>
                <c:pt idx="7141">
                  <c:v>38.299999999999997</c:v>
                </c:pt>
                <c:pt idx="7142">
                  <c:v>38.299999999999997</c:v>
                </c:pt>
                <c:pt idx="7143">
                  <c:v>38.299999999999997</c:v>
                </c:pt>
                <c:pt idx="7144">
                  <c:v>38.299999999999997</c:v>
                </c:pt>
                <c:pt idx="7145">
                  <c:v>38.299999999999997</c:v>
                </c:pt>
                <c:pt idx="7146">
                  <c:v>38.299999999999997</c:v>
                </c:pt>
                <c:pt idx="7147">
                  <c:v>38.299999999999997</c:v>
                </c:pt>
                <c:pt idx="7148">
                  <c:v>38.299999999999997</c:v>
                </c:pt>
                <c:pt idx="7149">
                  <c:v>38.299999999999997</c:v>
                </c:pt>
                <c:pt idx="7150">
                  <c:v>38.299999999999997</c:v>
                </c:pt>
                <c:pt idx="7151">
                  <c:v>38.299999999999997</c:v>
                </c:pt>
                <c:pt idx="7152">
                  <c:v>38.299999999999997</c:v>
                </c:pt>
                <c:pt idx="7153">
                  <c:v>38.299999999999997</c:v>
                </c:pt>
                <c:pt idx="7154">
                  <c:v>38.299999999999997</c:v>
                </c:pt>
                <c:pt idx="7155">
                  <c:v>38.299999999999997</c:v>
                </c:pt>
                <c:pt idx="7156">
                  <c:v>38.299999999999997</c:v>
                </c:pt>
                <c:pt idx="7157">
                  <c:v>38.299999999999997</c:v>
                </c:pt>
                <c:pt idx="7158">
                  <c:v>38.299999999999997</c:v>
                </c:pt>
                <c:pt idx="7159">
                  <c:v>38.299999999999997</c:v>
                </c:pt>
                <c:pt idx="7160">
                  <c:v>38.299999999999997</c:v>
                </c:pt>
                <c:pt idx="7161">
                  <c:v>38.299999999999997</c:v>
                </c:pt>
                <c:pt idx="7162">
                  <c:v>38.299999999999997</c:v>
                </c:pt>
                <c:pt idx="7163">
                  <c:v>38.299999999999997</c:v>
                </c:pt>
                <c:pt idx="7164">
                  <c:v>38.299999999999997</c:v>
                </c:pt>
                <c:pt idx="7165">
                  <c:v>38.299999999999997</c:v>
                </c:pt>
                <c:pt idx="7166">
                  <c:v>38.299999999999997</c:v>
                </c:pt>
                <c:pt idx="7167">
                  <c:v>38.299999999999997</c:v>
                </c:pt>
                <c:pt idx="7168">
                  <c:v>38.299999999999997</c:v>
                </c:pt>
                <c:pt idx="7169">
                  <c:v>38.299999999999997</c:v>
                </c:pt>
                <c:pt idx="7170">
                  <c:v>38.299999999999997</c:v>
                </c:pt>
                <c:pt idx="7171">
                  <c:v>38.200000000000003</c:v>
                </c:pt>
                <c:pt idx="7172">
                  <c:v>38.200000000000003</c:v>
                </c:pt>
                <c:pt idx="7173">
                  <c:v>38.200000000000003</c:v>
                </c:pt>
                <c:pt idx="7174">
                  <c:v>38.200000000000003</c:v>
                </c:pt>
                <c:pt idx="7175">
                  <c:v>38.200000000000003</c:v>
                </c:pt>
                <c:pt idx="7176">
                  <c:v>38.200000000000003</c:v>
                </c:pt>
                <c:pt idx="7177">
                  <c:v>38.200000000000003</c:v>
                </c:pt>
                <c:pt idx="7178">
                  <c:v>38.200000000000003</c:v>
                </c:pt>
                <c:pt idx="7179">
                  <c:v>38.200000000000003</c:v>
                </c:pt>
                <c:pt idx="7180">
                  <c:v>38.200000000000003</c:v>
                </c:pt>
                <c:pt idx="7181">
                  <c:v>38.200000000000003</c:v>
                </c:pt>
                <c:pt idx="7182">
                  <c:v>38.200000000000003</c:v>
                </c:pt>
                <c:pt idx="7183">
                  <c:v>38.200000000000003</c:v>
                </c:pt>
                <c:pt idx="7184">
                  <c:v>38.200000000000003</c:v>
                </c:pt>
                <c:pt idx="7185">
                  <c:v>38.200000000000003</c:v>
                </c:pt>
                <c:pt idx="7186">
                  <c:v>38.200000000000003</c:v>
                </c:pt>
                <c:pt idx="7187">
                  <c:v>38.200000000000003</c:v>
                </c:pt>
                <c:pt idx="7188">
                  <c:v>38.200000000000003</c:v>
                </c:pt>
                <c:pt idx="7189">
                  <c:v>38.200000000000003</c:v>
                </c:pt>
                <c:pt idx="7190">
                  <c:v>38.200000000000003</c:v>
                </c:pt>
                <c:pt idx="7191">
                  <c:v>38.200000000000003</c:v>
                </c:pt>
                <c:pt idx="7192">
                  <c:v>38.200000000000003</c:v>
                </c:pt>
                <c:pt idx="7193">
                  <c:v>38.200000000000003</c:v>
                </c:pt>
                <c:pt idx="7194">
                  <c:v>38.200000000000003</c:v>
                </c:pt>
                <c:pt idx="7195">
                  <c:v>38.200000000000003</c:v>
                </c:pt>
                <c:pt idx="7196">
                  <c:v>38.200000000000003</c:v>
                </c:pt>
                <c:pt idx="7197">
                  <c:v>38.200000000000003</c:v>
                </c:pt>
                <c:pt idx="7198">
                  <c:v>38.200000000000003</c:v>
                </c:pt>
                <c:pt idx="7199">
                  <c:v>38.200000000000003</c:v>
                </c:pt>
                <c:pt idx="7200">
                  <c:v>38.200000000000003</c:v>
                </c:pt>
                <c:pt idx="7201">
                  <c:v>38.200000000000003</c:v>
                </c:pt>
                <c:pt idx="7202">
                  <c:v>38.1</c:v>
                </c:pt>
                <c:pt idx="7203">
                  <c:v>38.1</c:v>
                </c:pt>
                <c:pt idx="7204">
                  <c:v>38.1</c:v>
                </c:pt>
                <c:pt idx="7205">
                  <c:v>38.1</c:v>
                </c:pt>
                <c:pt idx="7206">
                  <c:v>38.1</c:v>
                </c:pt>
                <c:pt idx="7207">
                  <c:v>38.1</c:v>
                </c:pt>
                <c:pt idx="7208">
                  <c:v>38.1</c:v>
                </c:pt>
                <c:pt idx="7209">
                  <c:v>38.1</c:v>
                </c:pt>
                <c:pt idx="7210">
                  <c:v>38.1</c:v>
                </c:pt>
                <c:pt idx="7211">
                  <c:v>38.1</c:v>
                </c:pt>
                <c:pt idx="7212">
                  <c:v>38.1</c:v>
                </c:pt>
                <c:pt idx="7213">
                  <c:v>38.1</c:v>
                </c:pt>
                <c:pt idx="7214">
                  <c:v>38.1</c:v>
                </c:pt>
                <c:pt idx="7215">
                  <c:v>38.1</c:v>
                </c:pt>
                <c:pt idx="7216">
                  <c:v>38.1</c:v>
                </c:pt>
                <c:pt idx="7217">
                  <c:v>38.1</c:v>
                </c:pt>
                <c:pt idx="7218">
                  <c:v>38.1</c:v>
                </c:pt>
                <c:pt idx="7219">
                  <c:v>38.1</c:v>
                </c:pt>
                <c:pt idx="7220">
                  <c:v>38.1</c:v>
                </c:pt>
                <c:pt idx="7221">
                  <c:v>38.1</c:v>
                </c:pt>
                <c:pt idx="7222">
                  <c:v>38.1</c:v>
                </c:pt>
                <c:pt idx="7223">
                  <c:v>38.1</c:v>
                </c:pt>
                <c:pt idx="7224">
                  <c:v>38.1</c:v>
                </c:pt>
                <c:pt idx="7225">
                  <c:v>38.1</c:v>
                </c:pt>
                <c:pt idx="7226">
                  <c:v>38.1</c:v>
                </c:pt>
                <c:pt idx="7227">
                  <c:v>38.1</c:v>
                </c:pt>
                <c:pt idx="7228">
                  <c:v>38.1</c:v>
                </c:pt>
                <c:pt idx="7229">
                  <c:v>38.1</c:v>
                </c:pt>
                <c:pt idx="7230">
                  <c:v>38.1</c:v>
                </c:pt>
                <c:pt idx="7231">
                  <c:v>38.1</c:v>
                </c:pt>
                <c:pt idx="7232">
                  <c:v>38.1</c:v>
                </c:pt>
                <c:pt idx="7233">
                  <c:v>38.1</c:v>
                </c:pt>
                <c:pt idx="7234">
                  <c:v>38.1</c:v>
                </c:pt>
                <c:pt idx="7235">
                  <c:v>38.1</c:v>
                </c:pt>
                <c:pt idx="7236">
                  <c:v>38.1</c:v>
                </c:pt>
                <c:pt idx="7237">
                  <c:v>38.1</c:v>
                </c:pt>
                <c:pt idx="7238">
                  <c:v>38.1</c:v>
                </c:pt>
                <c:pt idx="7239">
                  <c:v>38.1</c:v>
                </c:pt>
                <c:pt idx="7240">
                  <c:v>38.1</c:v>
                </c:pt>
                <c:pt idx="7241">
                  <c:v>38.1</c:v>
                </c:pt>
                <c:pt idx="7242">
                  <c:v>38.1</c:v>
                </c:pt>
                <c:pt idx="7243">
                  <c:v>38.1</c:v>
                </c:pt>
                <c:pt idx="7244">
                  <c:v>38.1</c:v>
                </c:pt>
                <c:pt idx="7245">
                  <c:v>38.1</c:v>
                </c:pt>
                <c:pt idx="7246">
                  <c:v>38</c:v>
                </c:pt>
                <c:pt idx="7247">
                  <c:v>38</c:v>
                </c:pt>
                <c:pt idx="7248">
                  <c:v>38</c:v>
                </c:pt>
                <c:pt idx="7249">
                  <c:v>38</c:v>
                </c:pt>
                <c:pt idx="7250">
                  <c:v>38</c:v>
                </c:pt>
                <c:pt idx="7251">
                  <c:v>38</c:v>
                </c:pt>
                <c:pt idx="7252">
                  <c:v>38</c:v>
                </c:pt>
                <c:pt idx="7253">
                  <c:v>38</c:v>
                </c:pt>
                <c:pt idx="7254">
                  <c:v>38</c:v>
                </c:pt>
                <c:pt idx="7255">
                  <c:v>38</c:v>
                </c:pt>
                <c:pt idx="7256">
                  <c:v>38</c:v>
                </c:pt>
                <c:pt idx="7257">
                  <c:v>38</c:v>
                </c:pt>
                <c:pt idx="7258">
                  <c:v>38</c:v>
                </c:pt>
                <c:pt idx="7259">
                  <c:v>38</c:v>
                </c:pt>
                <c:pt idx="7260">
                  <c:v>38</c:v>
                </c:pt>
                <c:pt idx="7261">
                  <c:v>38</c:v>
                </c:pt>
                <c:pt idx="7262">
                  <c:v>38</c:v>
                </c:pt>
                <c:pt idx="7263">
                  <c:v>38</c:v>
                </c:pt>
                <c:pt idx="7264">
                  <c:v>38</c:v>
                </c:pt>
                <c:pt idx="7265">
                  <c:v>38</c:v>
                </c:pt>
                <c:pt idx="7266">
                  <c:v>38</c:v>
                </c:pt>
                <c:pt idx="7267">
                  <c:v>38</c:v>
                </c:pt>
                <c:pt idx="7268">
                  <c:v>38</c:v>
                </c:pt>
                <c:pt idx="7269">
                  <c:v>38</c:v>
                </c:pt>
                <c:pt idx="7270">
                  <c:v>38</c:v>
                </c:pt>
                <c:pt idx="7271">
                  <c:v>38</c:v>
                </c:pt>
                <c:pt idx="7272">
                  <c:v>38</c:v>
                </c:pt>
                <c:pt idx="7273">
                  <c:v>38</c:v>
                </c:pt>
                <c:pt idx="7274">
                  <c:v>38</c:v>
                </c:pt>
                <c:pt idx="7275">
                  <c:v>38</c:v>
                </c:pt>
                <c:pt idx="7276">
                  <c:v>38</c:v>
                </c:pt>
                <c:pt idx="7277">
                  <c:v>38</c:v>
                </c:pt>
                <c:pt idx="7278">
                  <c:v>38</c:v>
                </c:pt>
                <c:pt idx="7279">
                  <c:v>38</c:v>
                </c:pt>
                <c:pt idx="7280">
                  <c:v>38</c:v>
                </c:pt>
                <c:pt idx="7281">
                  <c:v>38</c:v>
                </c:pt>
                <c:pt idx="7282">
                  <c:v>38</c:v>
                </c:pt>
                <c:pt idx="7283">
                  <c:v>38</c:v>
                </c:pt>
                <c:pt idx="7284">
                  <c:v>38</c:v>
                </c:pt>
                <c:pt idx="7285">
                  <c:v>38</c:v>
                </c:pt>
                <c:pt idx="7286">
                  <c:v>38</c:v>
                </c:pt>
                <c:pt idx="7287">
                  <c:v>37.9</c:v>
                </c:pt>
                <c:pt idx="7288">
                  <c:v>37.9</c:v>
                </c:pt>
                <c:pt idx="7289">
                  <c:v>37.9</c:v>
                </c:pt>
                <c:pt idx="7290">
                  <c:v>37.9</c:v>
                </c:pt>
                <c:pt idx="7291">
                  <c:v>37.9</c:v>
                </c:pt>
                <c:pt idx="7292">
                  <c:v>37.9</c:v>
                </c:pt>
                <c:pt idx="7293">
                  <c:v>37.9</c:v>
                </c:pt>
                <c:pt idx="7294">
                  <c:v>37.9</c:v>
                </c:pt>
                <c:pt idx="7295">
                  <c:v>37.9</c:v>
                </c:pt>
                <c:pt idx="7296">
                  <c:v>37.9</c:v>
                </c:pt>
                <c:pt idx="7297">
                  <c:v>37.9</c:v>
                </c:pt>
                <c:pt idx="7298">
                  <c:v>37.9</c:v>
                </c:pt>
                <c:pt idx="7299">
                  <c:v>37.9</c:v>
                </c:pt>
                <c:pt idx="7300">
                  <c:v>37.9</c:v>
                </c:pt>
                <c:pt idx="7301">
                  <c:v>37.9</c:v>
                </c:pt>
                <c:pt idx="7302">
                  <c:v>37.9</c:v>
                </c:pt>
                <c:pt idx="7303">
                  <c:v>37.9</c:v>
                </c:pt>
                <c:pt idx="7304">
                  <c:v>37.9</c:v>
                </c:pt>
                <c:pt idx="7305">
                  <c:v>37.9</c:v>
                </c:pt>
                <c:pt idx="7306">
                  <c:v>37.9</c:v>
                </c:pt>
                <c:pt idx="7307">
                  <c:v>37.9</c:v>
                </c:pt>
                <c:pt idx="7308">
                  <c:v>37.9</c:v>
                </c:pt>
                <c:pt idx="7309">
                  <c:v>37.9</c:v>
                </c:pt>
                <c:pt idx="7310">
                  <c:v>37.9</c:v>
                </c:pt>
                <c:pt idx="7311">
                  <c:v>37.9</c:v>
                </c:pt>
                <c:pt idx="7312">
                  <c:v>37.9</c:v>
                </c:pt>
                <c:pt idx="7313">
                  <c:v>37.9</c:v>
                </c:pt>
                <c:pt idx="7314">
                  <c:v>37.9</c:v>
                </c:pt>
                <c:pt idx="7315">
                  <c:v>37.9</c:v>
                </c:pt>
                <c:pt idx="7316">
                  <c:v>37.9</c:v>
                </c:pt>
                <c:pt idx="7317">
                  <c:v>37.9</c:v>
                </c:pt>
                <c:pt idx="7318">
                  <c:v>37.9</c:v>
                </c:pt>
                <c:pt idx="7319">
                  <c:v>37.9</c:v>
                </c:pt>
                <c:pt idx="7320">
                  <c:v>37.9</c:v>
                </c:pt>
                <c:pt idx="7321">
                  <c:v>37.9</c:v>
                </c:pt>
                <c:pt idx="7322">
                  <c:v>37.9</c:v>
                </c:pt>
                <c:pt idx="7323">
                  <c:v>37.9</c:v>
                </c:pt>
                <c:pt idx="7324">
                  <c:v>37.9</c:v>
                </c:pt>
                <c:pt idx="7325">
                  <c:v>37.9</c:v>
                </c:pt>
                <c:pt idx="7326">
                  <c:v>37.9</c:v>
                </c:pt>
                <c:pt idx="7327">
                  <c:v>37.799999999999997</c:v>
                </c:pt>
                <c:pt idx="7328">
                  <c:v>37.799999999999997</c:v>
                </c:pt>
                <c:pt idx="7329">
                  <c:v>37.799999999999997</c:v>
                </c:pt>
                <c:pt idx="7330">
                  <c:v>37.799999999999997</c:v>
                </c:pt>
                <c:pt idx="7331">
                  <c:v>37.799999999999997</c:v>
                </c:pt>
                <c:pt idx="7332">
                  <c:v>37.799999999999997</c:v>
                </c:pt>
                <c:pt idx="7333">
                  <c:v>37.799999999999997</c:v>
                </c:pt>
                <c:pt idx="7334">
                  <c:v>37.799999999999997</c:v>
                </c:pt>
                <c:pt idx="7335">
                  <c:v>37.799999999999997</c:v>
                </c:pt>
                <c:pt idx="7336">
                  <c:v>37.799999999999997</c:v>
                </c:pt>
                <c:pt idx="7337">
                  <c:v>37.799999999999997</c:v>
                </c:pt>
                <c:pt idx="7338">
                  <c:v>37.799999999999997</c:v>
                </c:pt>
                <c:pt idx="7339">
                  <c:v>37.799999999999997</c:v>
                </c:pt>
                <c:pt idx="7340">
                  <c:v>37.799999999999997</c:v>
                </c:pt>
                <c:pt idx="7341">
                  <c:v>37.799999999999997</c:v>
                </c:pt>
                <c:pt idx="7342">
                  <c:v>37.799999999999997</c:v>
                </c:pt>
                <c:pt idx="7343">
                  <c:v>37.799999999999997</c:v>
                </c:pt>
                <c:pt idx="7344">
                  <c:v>37.799999999999997</c:v>
                </c:pt>
                <c:pt idx="7345">
                  <c:v>37.799999999999997</c:v>
                </c:pt>
                <c:pt idx="7346">
                  <c:v>37.799999999999997</c:v>
                </c:pt>
                <c:pt idx="7347">
                  <c:v>37.799999999999997</c:v>
                </c:pt>
                <c:pt idx="7348">
                  <c:v>37.799999999999997</c:v>
                </c:pt>
                <c:pt idx="7349">
                  <c:v>37.799999999999997</c:v>
                </c:pt>
                <c:pt idx="7350">
                  <c:v>37.799999999999997</c:v>
                </c:pt>
                <c:pt idx="7351">
                  <c:v>37.799999999999997</c:v>
                </c:pt>
                <c:pt idx="7352">
                  <c:v>37.799999999999997</c:v>
                </c:pt>
                <c:pt idx="7353">
                  <c:v>37.799999999999997</c:v>
                </c:pt>
                <c:pt idx="7354">
                  <c:v>37.799999999999997</c:v>
                </c:pt>
                <c:pt idx="7355">
                  <c:v>37.799999999999997</c:v>
                </c:pt>
                <c:pt idx="7356">
                  <c:v>37.799999999999997</c:v>
                </c:pt>
                <c:pt idx="7357">
                  <c:v>37.799999999999997</c:v>
                </c:pt>
                <c:pt idx="7358">
                  <c:v>37.799999999999997</c:v>
                </c:pt>
                <c:pt idx="7359">
                  <c:v>37.799999999999997</c:v>
                </c:pt>
                <c:pt idx="7360">
                  <c:v>37.799999999999997</c:v>
                </c:pt>
                <c:pt idx="7361">
                  <c:v>37.799999999999997</c:v>
                </c:pt>
                <c:pt idx="7362">
                  <c:v>37.799999999999997</c:v>
                </c:pt>
                <c:pt idx="7363">
                  <c:v>37.799999999999997</c:v>
                </c:pt>
                <c:pt idx="7364">
                  <c:v>37.799999999999997</c:v>
                </c:pt>
                <c:pt idx="7365">
                  <c:v>37.799999999999997</c:v>
                </c:pt>
                <c:pt idx="7366">
                  <c:v>37.799999999999997</c:v>
                </c:pt>
                <c:pt idx="7367">
                  <c:v>37.799999999999997</c:v>
                </c:pt>
                <c:pt idx="7368">
                  <c:v>37.799999999999997</c:v>
                </c:pt>
                <c:pt idx="7369">
                  <c:v>37.799999999999997</c:v>
                </c:pt>
                <c:pt idx="7370">
                  <c:v>37.799999999999997</c:v>
                </c:pt>
                <c:pt idx="7371">
                  <c:v>37.799999999999997</c:v>
                </c:pt>
                <c:pt idx="7372">
                  <c:v>37.799999999999997</c:v>
                </c:pt>
                <c:pt idx="7373">
                  <c:v>37.799999999999997</c:v>
                </c:pt>
                <c:pt idx="7374">
                  <c:v>37.799999999999997</c:v>
                </c:pt>
                <c:pt idx="7375">
                  <c:v>37.799999999999997</c:v>
                </c:pt>
                <c:pt idx="7376">
                  <c:v>37.799999999999997</c:v>
                </c:pt>
                <c:pt idx="7377">
                  <c:v>37.799999999999997</c:v>
                </c:pt>
                <c:pt idx="7378">
                  <c:v>37.799999999999997</c:v>
                </c:pt>
                <c:pt idx="7379">
                  <c:v>37.799999999999997</c:v>
                </c:pt>
                <c:pt idx="7380">
                  <c:v>37.799999999999997</c:v>
                </c:pt>
                <c:pt idx="7381">
                  <c:v>37.799999999999997</c:v>
                </c:pt>
                <c:pt idx="7382">
                  <c:v>37.799999999999997</c:v>
                </c:pt>
                <c:pt idx="7383">
                  <c:v>37.799999999999997</c:v>
                </c:pt>
                <c:pt idx="7384">
                  <c:v>37.799999999999997</c:v>
                </c:pt>
                <c:pt idx="7385">
                  <c:v>37.799999999999997</c:v>
                </c:pt>
                <c:pt idx="7386">
                  <c:v>37.799999999999997</c:v>
                </c:pt>
                <c:pt idx="7387">
                  <c:v>37.799999999999997</c:v>
                </c:pt>
                <c:pt idx="7388">
                  <c:v>37.799999999999997</c:v>
                </c:pt>
                <c:pt idx="7389">
                  <c:v>37.799999999999997</c:v>
                </c:pt>
                <c:pt idx="7390">
                  <c:v>37.799999999999997</c:v>
                </c:pt>
                <c:pt idx="7391">
                  <c:v>37.799999999999997</c:v>
                </c:pt>
                <c:pt idx="7392">
                  <c:v>37.799999999999997</c:v>
                </c:pt>
                <c:pt idx="7393">
                  <c:v>37.799999999999997</c:v>
                </c:pt>
                <c:pt idx="7394">
                  <c:v>37.799999999999997</c:v>
                </c:pt>
                <c:pt idx="7395">
                  <c:v>37.799999999999997</c:v>
                </c:pt>
                <c:pt idx="7396">
                  <c:v>37.799999999999997</c:v>
                </c:pt>
                <c:pt idx="7397">
                  <c:v>37.799999999999997</c:v>
                </c:pt>
                <c:pt idx="7398">
                  <c:v>37.799999999999997</c:v>
                </c:pt>
                <c:pt idx="7399">
                  <c:v>37.799999999999997</c:v>
                </c:pt>
                <c:pt idx="7400">
                  <c:v>37.799999999999997</c:v>
                </c:pt>
                <c:pt idx="7401">
                  <c:v>37.799999999999997</c:v>
                </c:pt>
                <c:pt idx="7402">
                  <c:v>37.700000000000003</c:v>
                </c:pt>
                <c:pt idx="7403">
                  <c:v>37.700000000000003</c:v>
                </c:pt>
                <c:pt idx="7404">
                  <c:v>37.700000000000003</c:v>
                </c:pt>
                <c:pt idx="7405">
                  <c:v>37.700000000000003</c:v>
                </c:pt>
                <c:pt idx="7406">
                  <c:v>37.700000000000003</c:v>
                </c:pt>
                <c:pt idx="7407">
                  <c:v>37.700000000000003</c:v>
                </c:pt>
                <c:pt idx="7408">
                  <c:v>37.700000000000003</c:v>
                </c:pt>
                <c:pt idx="7409">
                  <c:v>37.700000000000003</c:v>
                </c:pt>
                <c:pt idx="7410">
                  <c:v>37.700000000000003</c:v>
                </c:pt>
                <c:pt idx="7411">
                  <c:v>37.700000000000003</c:v>
                </c:pt>
                <c:pt idx="7412">
                  <c:v>37.700000000000003</c:v>
                </c:pt>
                <c:pt idx="7413">
                  <c:v>37.700000000000003</c:v>
                </c:pt>
                <c:pt idx="7414">
                  <c:v>37.700000000000003</c:v>
                </c:pt>
                <c:pt idx="7415">
                  <c:v>37.700000000000003</c:v>
                </c:pt>
                <c:pt idx="7416">
                  <c:v>37.700000000000003</c:v>
                </c:pt>
                <c:pt idx="7417">
                  <c:v>37.700000000000003</c:v>
                </c:pt>
                <c:pt idx="7418">
                  <c:v>37.700000000000003</c:v>
                </c:pt>
                <c:pt idx="7419">
                  <c:v>37.700000000000003</c:v>
                </c:pt>
                <c:pt idx="7420">
                  <c:v>37.700000000000003</c:v>
                </c:pt>
                <c:pt idx="7421">
                  <c:v>37.700000000000003</c:v>
                </c:pt>
                <c:pt idx="7422">
                  <c:v>37.700000000000003</c:v>
                </c:pt>
                <c:pt idx="7423">
                  <c:v>37.700000000000003</c:v>
                </c:pt>
                <c:pt idx="7424">
                  <c:v>37.700000000000003</c:v>
                </c:pt>
                <c:pt idx="7425">
                  <c:v>37.700000000000003</c:v>
                </c:pt>
                <c:pt idx="7426">
                  <c:v>37.700000000000003</c:v>
                </c:pt>
                <c:pt idx="7427">
                  <c:v>37.700000000000003</c:v>
                </c:pt>
                <c:pt idx="7428">
                  <c:v>37.700000000000003</c:v>
                </c:pt>
                <c:pt idx="7429">
                  <c:v>37.700000000000003</c:v>
                </c:pt>
                <c:pt idx="7430">
                  <c:v>37.700000000000003</c:v>
                </c:pt>
                <c:pt idx="7431">
                  <c:v>37.700000000000003</c:v>
                </c:pt>
                <c:pt idx="7432">
                  <c:v>37.700000000000003</c:v>
                </c:pt>
                <c:pt idx="7433">
                  <c:v>37.700000000000003</c:v>
                </c:pt>
                <c:pt idx="7434">
                  <c:v>37.700000000000003</c:v>
                </c:pt>
                <c:pt idx="7435">
                  <c:v>37.700000000000003</c:v>
                </c:pt>
                <c:pt idx="7436">
                  <c:v>37.700000000000003</c:v>
                </c:pt>
                <c:pt idx="7437">
                  <c:v>37.700000000000003</c:v>
                </c:pt>
                <c:pt idx="7438">
                  <c:v>37.700000000000003</c:v>
                </c:pt>
                <c:pt idx="7439">
                  <c:v>37.700000000000003</c:v>
                </c:pt>
                <c:pt idx="7440">
                  <c:v>37.700000000000003</c:v>
                </c:pt>
                <c:pt idx="7441">
                  <c:v>37.6</c:v>
                </c:pt>
                <c:pt idx="7442">
                  <c:v>37.6</c:v>
                </c:pt>
                <c:pt idx="7443">
                  <c:v>37.6</c:v>
                </c:pt>
                <c:pt idx="7444">
                  <c:v>37.6</c:v>
                </c:pt>
                <c:pt idx="7445">
                  <c:v>37.6</c:v>
                </c:pt>
                <c:pt idx="7446">
                  <c:v>37.6</c:v>
                </c:pt>
                <c:pt idx="7447">
                  <c:v>37.6</c:v>
                </c:pt>
                <c:pt idx="7448">
                  <c:v>37.6</c:v>
                </c:pt>
                <c:pt idx="7449">
                  <c:v>37.6</c:v>
                </c:pt>
                <c:pt idx="7450">
                  <c:v>37.6</c:v>
                </c:pt>
                <c:pt idx="7451">
                  <c:v>37.6</c:v>
                </c:pt>
                <c:pt idx="7452">
                  <c:v>37.6</c:v>
                </c:pt>
                <c:pt idx="7453">
                  <c:v>37.6</c:v>
                </c:pt>
                <c:pt idx="7454">
                  <c:v>37.6</c:v>
                </c:pt>
                <c:pt idx="7455">
                  <c:v>37.6</c:v>
                </c:pt>
                <c:pt idx="7456">
                  <c:v>37.6</c:v>
                </c:pt>
                <c:pt idx="7457">
                  <c:v>37.6</c:v>
                </c:pt>
                <c:pt idx="7458">
                  <c:v>37.6</c:v>
                </c:pt>
                <c:pt idx="7459">
                  <c:v>37.6</c:v>
                </c:pt>
                <c:pt idx="7460">
                  <c:v>37.6</c:v>
                </c:pt>
                <c:pt idx="7461">
                  <c:v>37.6</c:v>
                </c:pt>
                <c:pt idx="7462">
                  <c:v>37.6</c:v>
                </c:pt>
                <c:pt idx="7463">
                  <c:v>37.6</c:v>
                </c:pt>
                <c:pt idx="7464">
                  <c:v>37.6</c:v>
                </c:pt>
                <c:pt idx="7465">
                  <c:v>37.6</c:v>
                </c:pt>
                <c:pt idx="7466">
                  <c:v>37.6</c:v>
                </c:pt>
                <c:pt idx="7467">
                  <c:v>37.6</c:v>
                </c:pt>
                <c:pt idx="7468">
                  <c:v>37.6</c:v>
                </c:pt>
                <c:pt idx="7469">
                  <c:v>37.6</c:v>
                </c:pt>
                <c:pt idx="7470">
                  <c:v>37.6</c:v>
                </c:pt>
                <c:pt idx="7471">
                  <c:v>37.6</c:v>
                </c:pt>
                <c:pt idx="7472">
                  <c:v>37.6</c:v>
                </c:pt>
                <c:pt idx="7473">
                  <c:v>37.6</c:v>
                </c:pt>
                <c:pt idx="7474">
                  <c:v>37.6</c:v>
                </c:pt>
                <c:pt idx="7475">
                  <c:v>37.6</c:v>
                </c:pt>
                <c:pt idx="7476">
                  <c:v>37.5</c:v>
                </c:pt>
                <c:pt idx="7477">
                  <c:v>37.5</c:v>
                </c:pt>
                <c:pt idx="7478">
                  <c:v>37.5</c:v>
                </c:pt>
                <c:pt idx="7479">
                  <c:v>37.5</c:v>
                </c:pt>
                <c:pt idx="7480">
                  <c:v>37.5</c:v>
                </c:pt>
                <c:pt idx="7481">
                  <c:v>37.5</c:v>
                </c:pt>
                <c:pt idx="7482">
                  <c:v>37.5</c:v>
                </c:pt>
                <c:pt idx="7483">
                  <c:v>37.5</c:v>
                </c:pt>
                <c:pt idx="7484">
                  <c:v>37.5</c:v>
                </c:pt>
                <c:pt idx="7485">
                  <c:v>37.5</c:v>
                </c:pt>
                <c:pt idx="7486">
                  <c:v>37.5</c:v>
                </c:pt>
                <c:pt idx="7487">
                  <c:v>37.5</c:v>
                </c:pt>
                <c:pt idx="7488">
                  <c:v>37.5</c:v>
                </c:pt>
                <c:pt idx="7489">
                  <c:v>37.5</c:v>
                </c:pt>
                <c:pt idx="7490">
                  <c:v>37.5</c:v>
                </c:pt>
                <c:pt idx="7491">
                  <c:v>37.5</c:v>
                </c:pt>
                <c:pt idx="7492">
                  <c:v>37.5</c:v>
                </c:pt>
                <c:pt idx="7493">
                  <c:v>37.5</c:v>
                </c:pt>
                <c:pt idx="7494">
                  <c:v>37.5</c:v>
                </c:pt>
                <c:pt idx="7495">
                  <c:v>37.5</c:v>
                </c:pt>
                <c:pt idx="7496">
                  <c:v>37.5</c:v>
                </c:pt>
                <c:pt idx="7497">
                  <c:v>37.5</c:v>
                </c:pt>
                <c:pt idx="7498">
                  <c:v>37.5</c:v>
                </c:pt>
                <c:pt idx="7499">
                  <c:v>37.5</c:v>
                </c:pt>
                <c:pt idx="7500">
                  <c:v>37.5</c:v>
                </c:pt>
                <c:pt idx="7501">
                  <c:v>37.5</c:v>
                </c:pt>
                <c:pt idx="7502">
                  <c:v>37.5</c:v>
                </c:pt>
                <c:pt idx="7503">
                  <c:v>37.5</c:v>
                </c:pt>
                <c:pt idx="7504">
                  <c:v>37.5</c:v>
                </c:pt>
                <c:pt idx="7505">
                  <c:v>37.5</c:v>
                </c:pt>
                <c:pt idx="7506">
                  <c:v>37.5</c:v>
                </c:pt>
                <c:pt idx="7507">
                  <c:v>37.5</c:v>
                </c:pt>
                <c:pt idx="7508">
                  <c:v>37.5</c:v>
                </c:pt>
                <c:pt idx="7509">
                  <c:v>37.5</c:v>
                </c:pt>
                <c:pt idx="7510">
                  <c:v>37.5</c:v>
                </c:pt>
                <c:pt idx="7511">
                  <c:v>37.5</c:v>
                </c:pt>
                <c:pt idx="7512">
                  <c:v>37.5</c:v>
                </c:pt>
                <c:pt idx="7513">
                  <c:v>37.5</c:v>
                </c:pt>
                <c:pt idx="7514">
                  <c:v>37.4</c:v>
                </c:pt>
                <c:pt idx="7515">
                  <c:v>37.4</c:v>
                </c:pt>
                <c:pt idx="7516">
                  <c:v>37.4</c:v>
                </c:pt>
                <c:pt idx="7517">
                  <c:v>37.4</c:v>
                </c:pt>
                <c:pt idx="7518">
                  <c:v>37.4</c:v>
                </c:pt>
                <c:pt idx="7519">
                  <c:v>37.4</c:v>
                </c:pt>
                <c:pt idx="7520">
                  <c:v>37.4</c:v>
                </c:pt>
                <c:pt idx="7521">
                  <c:v>37.4</c:v>
                </c:pt>
                <c:pt idx="7522">
                  <c:v>37.4</c:v>
                </c:pt>
                <c:pt idx="7523">
                  <c:v>37.4</c:v>
                </c:pt>
                <c:pt idx="7524">
                  <c:v>37.4</c:v>
                </c:pt>
                <c:pt idx="7525">
                  <c:v>37.4</c:v>
                </c:pt>
                <c:pt idx="7526">
                  <c:v>37.4</c:v>
                </c:pt>
                <c:pt idx="7527">
                  <c:v>37.4</c:v>
                </c:pt>
                <c:pt idx="7528">
                  <c:v>37.4</c:v>
                </c:pt>
                <c:pt idx="7529">
                  <c:v>37.4</c:v>
                </c:pt>
                <c:pt idx="7530">
                  <c:v>37.4</c:v>
                </c:pt>
                <c:pt idx="7531">
                  <c:v>37.4</c:v>
                </c:pt>
                <c:pt idx="7532">
                  <c:v>37.4</c:v>
                </c:pt>
                <c:pt idx="7533">
                  <c:v>37.4</c:v>
                </c:pt>
                <c:pt idx="7534">
                  <c:v>37.4</c:v>
                </c:pt>
                <c:pt idx="7535">
                  <c:v>37.4</c:v>
                </c:pt>
                <c:pt idx="7536">
                  <c:v>37.4</c:v>
                </c:pt>
                <c:pt idx="7537">
                  <c:v>37.4</c:v>
                </c:pt>
                <c:pt idx="7538">
                  <c:v>37.4</c:v>
                </c:pt>
                <c:pt idx="7539">
                  <c:v>37.4</c:v>
                </c:pt>
                <c:pt idx="7540">
                  <c:v>37.4</c:v>
                </c:pt>
                <c:pt idx="7541">
                  <c:v>37.4</c:v>
                </c:pt>
                <c:pt idx="7542">
                  <c:v>37.4</c:v>
                </c:pt>
                <c:pt idx="7543">
                  <c:v>37.4</c:v>
                </c:pt>
                <c:pt idx="7544">
                  <c:v>37.4</c:v>
                </c:pt>
                <c:pt idx="7545">
                  <c:v>37.4</c:v>
                </c:pt>
                <c:pt idx="7546">
                  <c:v>37.4</c:v>
                </c:pt>
                <c:pt idx="7547">
                  <c:v>37.4</c:v>
                </c:pt>
                <c:pt idx="7548">
                  <c:v>37.4</c:v>
                </c:pt>
                <c:pt idx="7549">
                  <c:v>37.4</c:v>
                </c:pt>
                <c:pt idx="7550">
                  <c:v>37.4</c:v>
                </c:pt>
                <c:pt idx="7551">
                  <c:v>37.4</c:v>
                </c:pt>
                <c:pt idx="7552">
                  <c:v>37.4</c:v>
                </c:pt>
                <c:pt idx="7553">
                  <c:v>37.299999999999997</c:v>
                </c:pt>
                <c:pt idx="7554">
                  <c:v>37.299999999999997</c:v>
                </c:pt>
                <c:pt idx="7555">
                  <c:v>37.299999999999997</c:v>
                </c:pt>
                <c:pt idx="7556">
                  <c:v>37.299999999999997</c:v>
                </c:pt>
                <c:pt idx="7557">
                  <c:v>37.299999999999997</c:v>
                </c:pt>
                <c:pt idx="7558">
                  <c:v>37.299999999999997</c:v>
                </c:pt>
                <c:pt idx="7559">
                  <c:v>37.299999999999997</c:v>
                </c:pt>
                <c:pt idx="7560">
                  <c:v>37.299999999999997</c:v>
                </c:pt>
                <c:pt idx="7561">
                  <c:v>37.299999999999997</c:v>
                </c:pt>
                <c:pt idx="7562">
                  <c:v>37.299999999999997</c:v>
                </c:pt>
                <c:pt idx="7563">
                  <c:v>37.299999999999997</c:v>
                </c:pt>
                <c:pt idx="7564">
                  <c:v>37.299999999999997</c:v>
                </c:pt>
                <c:pt idx="7565">
                  <c:v>37.299999999999997</c:v>
                </c:pt>
                <c:pt idx="7566">
                  <c:v>37.299999999999997</c:v>
                </c:pt>
                <c:pt idx="7567">
                  <c:v>37.299999999999997</c:v>
                </c:pt>
                <c:pt idx="7568">
                  <c:v>37.299999999999997</c:v>
                </c:pt>
                <c:pt idx="7569">
                  <c:v>37.299999999999997</c:v>
                </c:pt>
                <c:pt idx="7570">
                  <c:v>37.299999999999997</c:v>
                </c:pt>
                <c:pt idx="7571">
                  <c:v>37.299999999999997</c:v>
                </c:pt>
                <c:pt idx="7572">
                  <c:v>37.299999999999997</c:v>
                </c:pt>
                <c:pt idx="7573">
                  <c:v>37.299999999999997</c:v>
                </c:pt>
                <c:pt idx="7574">
                  <c:v>37.299999999999997</c:v>
                </c:pt>
                <c:pt idx="7575">
                  <c:v>37.299999999999997</c:v>
                </c:pt>
                <c:pt idx="7576">
                  <c:v>37.299999999999997</c:v>
                </c:pt>
                <c:pt idx="7577">
                  <c:v>37.299999999999997</c:v>
                </c:pt>
                <c:pt idx="7578">
                  <c:v>37.299999999999997</c:v>
                </c:pt>
                <c:pt idx="7579">
                  <c:v>37.299999999999997</c:v>
                </c:pt>
                <c:pt idx="7580">
                  <c:v>37.299999999999997</c:v>
                </c:pt>
                <c:pt idx="7581">
                  <c:v>37.299999999999997</c:v>
                </c:pt>
                <c:pt idx="7582">
                  <c:v>37.299999999999997</c:v>
                </c:pt>
                <c:pt idx="7583">
                  <c:v>37.299999999999997</c:v>
                </c:pt>
                <c:pt idx="7584">
                  <c:v>37.299999999999997</c:v>
                </c:pt>
                <c:pt idx="7585">
                  <c:v>37.299999999999997</c:v>
                </c:pt>
                <c:pt idx="7586">
                  <c:v>37.299999999999997</c:v>
                </c:pt>
                <c:pt idx="7587">
                  <c:v>37.299999999999997</c:v>
                </c:pt>
                <c:pt idx="7588">
                  <c:v>37.299999999999997</c:v>
                </c:pt>
                <c:pt idx="7589">
                  <c:v>37.299999999999997</c:v>
                </c:pt>
                <c:pt idx="7590">
                  <c:v>37.200000000000003</c:v>
                </c:pt>
                <c:pt idx="7591">
                  <c:v>37.200000000000003</c:v>
                </c:pt>
                <c:pt idx="7592">
                  <c:v>37.200000000000003</c:v>
                </c:pt>
                <c:pt idx="7593">
                  <c:v>37.200000000000003</c:v>
                </c:pt>
                <c:pt idx="7594">
                  <c:v>37.200000000000003</c:v>
                </c:pt>
                <c:pt idx="7595">
                  <c:v>37.200000000000003</c:v>
                </c:pt>
                <c:pt idx="7596">
                  <c:v>37.200000000000003</c:v>
                </c:pt>
                <c:pt idx="7597">
                  <c:v>37.200000000000003</c:v>
                </c:pt>
                <c:pt idx="7598">
                  <c:v>37.200000000000003</c:v>
                </c:pt>
                <c:pt idx="7599">
                  <c:v>37.200000000000003</c:v>
                </c:pt>
                <c:pt idx="7600">
                  <c:v>37.200000000000003</c:v>
                </c:pt>
                <c:pt idx="7601">
                  <c:v>37.200000000000003</c:v>
                </c:pt>
                <c:pt idx="7602">
                  <c:v>37.200000000000003</c:v>
                </c:pt>
                <c:pt idx="7603">
                  <c:v>37.200000000000003</c:v>
                </c:pt>
                <c:pt idx="7604">
                  <c:v>37.200000000000003</c:v>
                </c:pt>
                <c:pt idx="7605">
                  <c:v>37.200000000000003</c:v>
                </c:pt>
                <c:pt idx="7606">
                  <c:v>37.200000000000003</c:v>
                </c:pt>
                <c:pt idx="7607">
                  <c:v>37.200000000000003</c:v>
                </c:pt>
                <c:pt idx="7608">
                  <c:v>37.200000000000003</c:v>
                </c:pt>
                <c:pt idx="7609">
                  <c:v>37.200000000000003</c:v>
                </c:pt>
                <c:pt idx="7610">
                  <c:v>37.200000000000003</c:v>
                </c:pt>
                <c:pt idx="7611">
                  <c:v>37.200000000000003</c:v>
                </c:pt>
                <c:pt idx="7612">
                  <c:v>37.200000000000003</c:v>
                </c:pt>
                <c:pt idx="7613">
                  <c:v>37.200000000000003</c:v>
                </c:pt>
                <c:pt idx="7614">
                  <c:v>37.200000000000003</c:v>
                </c:pt>
                <c:pt idx="7615">
                  <c:v>37.200000000000003</c:v>
                </c:pt>
                <c:pt idx="7616">
                  <c:v>37.200000000000003</c:v>
                </c:pt>
                <c:pt idx="7617">
                  <c:v>37.200000000000003</c:v>
                </c:pt>
                <c:pt idx="7618">
                  <c:v>37.200000000000003</c:v>
                </c:pt>
                <c:pt idx="7619">
                  <c:v>37.200000000000003</c:v>
                </c:pt>
                <c:pt idx="7620">
                  <c:v>37.200000000000003</c:v>
                </c:pt>
                <c:pt idx="7621">
                  <c:v>37.200000000000003</c:v>
                </c:pt>
                <c:pt idx="7622">
                  <c:v>37.200000000000003</c:v>
                </c:pt>
                <c:pt idx="7623">
                  <c:v>37.200000000000003</c:v>
                </c:pt>
                <c:pt idx="7624">
                  <c:v>37.1</c:v>
                </c:pt>
                <c:pt idx="7625">
                  <c:v>37.1</c:v>
                </c:pt>
                <c:pt idx="7626">
                  <c:v>37.1</c:v>
                </c:pt>
                <c:pt idx="7627">
                  <c:v>37.1</c:v>
                </c:pt>
                <c:pt idx="7628">
                  <c:v>37.1</c:v>
                </c:pt>
                <c:pt idx="7629">
                  <c:v>37.1</c:v>
                </c:pt>
                <c:pt idx="7630">
                  <c:v>37.1</c:v>
                </c:pt>
                <c:pt idx="7631">
                  <c:v>37.1</c:v>
                </c:pt>
                <c:pt idx="7632">
                  <c:v>37.1</c:v>
                </c:pt>
                <c:pt idx="7633">
                  <c:v>37.1</c:v>
                </c:pt>
                <c:pt idx="7634">
                  <c:v>37.1</c:v>
                </c:pt>
                <c:pt idx="7635">
                  <c:v>37.1</c:v>
                </c:pt>
                <c:pt idx="7636">
                  <c:v>37.1</c:v>
                </c:pt>
                <c:pt idx="7637">
                  <c:v>37.1</c:v>
                </c:pt>
                <c:pt idx="7638">
                  <c:v>37.1</c:v>
                </c:pt>
                <c:pt idx="7639">
                  <c:v>37.1</c:v>
                </c:pt>
                <c:pt idx="7640">
                  <c:v>37.1</c:v>
                </c:pt>
                <c:pt idx="7641">
                  <c:v>37.1</c:v>
                </c:pt>
                <c:pt idx="7642">
                  <c:v>37.1</c:v>
                </c:pt>
                <c:pt idx="7643">
                  <c:v>37.1</c:v>
                </c:pt>
                <c:pt idx="7644">
                  <c:v>37.1</c:v>
                </c:pt>
                <c:pt idx="7645">
                  <c:v>37.1</c:v>
                </c:pt>
                <c:pt idx="7646">
                  <c:v>37.1</c:v>
                </c:pt>
                <c:pt idx="7647">
                  <c:v>37.1</c:v>
                </c:pt>
                <c:pt idx="7648">
                  <c:v>37.1</c:v>
                </c:pt>
                <c:pt idx="7649">
                  <c:v>37.1</c:v>
                </c:pt>
                <c:pt idx="7650">
                  <c:v>37.1</c:v>
                </c:pt>
                <c:pt idx="7651">
                  <c:v>37.1</c:v>
                </c:pt>
                <c:pt idx="7652">
                  <c:v>37.1</c:v>
                </c:pt>
                <c:pt idx="7653">
                  <c:v>37.1</c:v>
                </c:pt>
                <c:pt idx="7654">
                  <c:v>37.1</c:v>
                </c:pt>
                <c:pt idx="7655">
                  <c:v>37.1</c:v>
                </c:pt>
                <c:pt idx="7656">
                  <c:v>37</c:v>
                </c:pt>
                <c:pt idx="7657">
                  <c:v>37</c:v>
                </c:pt>
                <c:pt idx="7658">
                  <c:v>37</c:v>
                </c:pt>
                <c:pt idx="7659">
                  <c:v>37</c:v>
                </c:pt>
                <c:pt idx="7660">
                  <c:v>37</c:v>
                </c:pt>
                <c:pt idx="7661">
                  <c:v>37</c:v>
                </c:pt>
                <c:pt idx="7662">
                  <c:v>37</c:v>
                </c:pt>
                <c:pt idx="7663">
                  <c:v>37</c:v>
                </c:pt>
                <c:pt idx="7664">
                  <c:v>37</c:v>
                </c:pt>
                <c:pt idx="7665">
                  <c:v>37</c:v>
                </c:pt>
                <c:pt idx="7666">
                  <c:v>37</c:v>
                </c:pt>
                <c:pt idx="7667">
                  <c:v>37</c:v>
                </c:pt>
                <c:pt idx="7668">
                  <c:v>37</c:v>
                </c:pt>
                <c:pt idx="7669">
                  <c:v>37</c:v>
                </c:pt>
                <c:pt idx="7670">
                  <c:v>37</c:v>
                </c:pt>
                <c:pt idx="7671">
                  <c:v>37</c:v>
                </c:pt>
                <c:pt idx="7672">
                  <c:v>37</c:v>
                </c:pt>
                <c:pt idx="7673">
                  <c:v>37</c:v>
                </c:pt>
                <c:pt idx="7674">
                  <c:v>37</c:v>
                </c:pt>
                <c:pt idx="7675">
                  <c:v>37</c:v>
                </c:pt>
                <c:pt idx="7676">
                  <c:v>37</c:v>
                </c:pt>
                <c:pt idx="7677">
                  <c:v>37</c:v>
                </c:pt>
                <c:pt idx="7678">
                  <c:v>37</c:v>
                </c:pt>
                <c:pt idx="7679">
                  <c:v>37</c:v>
                </c:pt>
                <c:pt idx="7680">
                  <c:v>37</c:v>
                </c:pt>
                <c:pt idx="7681">
                  <c:v>37</c:v>
                </c:pt>
                <c:pt idx="7682">
                  <c:v>37</c:v>
                </c:pt>
                <c:pt idx="7683">
                  <c:v>37</c:v>
                </c:pt>
                <c:pt idx="7684">
                  <c:v>37</c:v>
                </c:pt>
                <c:pt idx="7685">
                  <c:v>37</c:v>
                </c:pt>
                <c:pt idx="7686">
                  <c:v>37</c:v>
                </c:pt>
                <c:pt idx="7687">
                  <c:v>37</c:v>
                </c:pt>
                <c:pt idx="7688">
                  <c:v>37</c:v>
                </c:pt>
                <c:pt idx="7689">
                  <c:v>37</c:v>
                </c:pt>
                <c:pt idx="7690">
                  <c:v>37</c:v>
                </c:pt>
                <c:pt idx="7691">
                  <c:v>37</c:v>
                </c:pt>
                <c:pt idx="7692">
                  <c:v>36.9</c:v>
                </c:pt>
                <c:pt idx="7693">
                  <c:v>36.9</c:v>
                </c:pt>
                <c:pt idx="7694">
                  <c:v>36.9</c:v>
                </c:pt>
                <c:pt idx="7695">
                  <c:v>36.9</c:v>
                </c:pt>
                <c:pt idx="7696">
                  <c:v>36.9</c:v>
                </c:pt>
                <c:pt idx="7697">
                  <c:v>36.9</c:v>
                </c:pt>
                <c:pt idx="7698">
                  <c:v>36.9</c:v>
                </c:pt>
                <c:pt idx="7699">
                  <c:v>36.9</c:v>
                </c:pt>
                <c:pt idx="7700">
                  <c:v>36.9</c:v>
                </c:pt>
                <c:pt idx="7701">
                  <c:v>36.9</c:v>
                </c:pt>
                <c:pt idx="7702">
                  <c:v>36.9</c:v>
                </c:pt>
                <c:pt idx="7703">
                  <c:v>36.9</c:v>
                </c:pt>
                <c:pt idx="7704">
                  <c:v>36.9</c:v>
                </c:pt>
                <c:pt idx="7705">
                  <c:v>36.9</c:v>
                </c:pt>
                <c:pt idx="7706">
                  <c:v>36.9</c:v>
                </c:pt>
                <c:pt idx="7707">
                  <c:v>36.9</c:v>
                </c:pt>
                <c:pt idx="7708">
                  <c:v>36.9</c:v>
                </c:pt>
                <c:pt idx="7709">
                  <c:v>36.9</c:v>
                </c:pt>
                <c:pt idx="7710">
                  <c:v>36.9</c:v>
                </c:pt>
                <c:pt idx="7711">
                  <c:v>36.9</c:v>
                </c:pt>
                <c:pt idx="7712">
                  <c:v>36.9</c:v>
                </c:pt>
                <c:pt idx="7713">
                  <c:v>36.9</c:v>
                </c:pt>
                <c:pt idx="7714">
                  <c:v>36.9</c:v>
                </c:pt>
                <c:pt idx="7715">
                  <c:v>36.9</c:v>
                </c:pt>
                <c:pt idx="7716">
                  <c:v>36.9</c:v>
                </c:pt>
                <c:pt idx="7717">
                  <c:v>36.9</c:v>
                </c:pt>
                <c:pt idx="7718">
                  <c:v>36.9</c:v>
                </c:pt>
                <c:pt idx="7719">
                  <c:v>36.9</c:v>
                </c:pt>
                <c:pt idx="7720">
                  <c:v>36.9</c:v>
                </c:pt>
                <c:pt idx="7721">
                  <c:v>36.9</c:v>
                </c:pt>
                <c:pt idx="7722">
                  <c:v>36.9</c:v>
                </c:pt>
                <c:pt idx="7723">
                  <c:v>36.9</c:v>
                </c:pt>
                <c:pt idx="7724">
                  <c:v>36.9</c:v>
                </c:pt>
                <c:pt idx="7725">
                  <c:v>36.9</c:v>
                </c:pt>
                <c:pt idx="7726">
                  <c:v>36.9</c:v>
                </c:pt>
                <c:pt idx="7727">
                  <c:v>36.799999999999997</c:v>
                </c:pt>
                <c:pt idx="7728">
                  <c:v>36.799999999999997</c:v>
                </c:pt>
                <c:pt idx="7729">
                  <c:v>36.799999999999997</c:v>
                </c:pt>
                <c:pt idx="7730">
                  <c:v>36.799999999999997</c:v>
                </c:pt>
                <c:pt idx="7731">
                  <c:v>36.799999999999997</c:v>
                </c:pt>
                <c:pt idx="7732">
                  <c:v>36.799999999999997</c:v>
                </c:pt>
                <c:pt idx="7733">
                  <c:v>36.799999999999997</c:v>
                </c:pt>
                <c:pt idx="7734">
                  <c:v>36.799999999999997</c:v>
                </c:pt>
                <c:pt idx="7735">
                  <c:v>36.799999999999997</c:v>
                </c:pt>
                <c:pt idx="7736">
                  <c:v>36.799999999999997</c:v>
                </c:pt>
                <c:pt idx="7737">
                  <c:v>36.799999999999997</c:v>
                </c:pt>
                <c:pt idx="7738">
                  <c:v>36.799999999999997</c:v>
                </c:pt>
                <c:pt idx="7739">
                  <c:v>36.799999999999997</c:v>
                </c:pt>
                <c:pt idx="7740">
                  <c:v>36.799999999999997</c:v>
                </c:pt>
                <c:pt idx="7741">
                  <c:v>36.799999999999997</c:v>
                </c:pt>
                <c:pt idx="7742">
                  <c:v>36.799999999999997</c:v>
                </c:pt>
                <c:pt idx="7743">
                  <c:v>36.799999999999997</c:v>
                </c:pt>
                <c:pt idx="7744">
                  <c:v>36.799999999999997</c:v>
                </c:pt>
                <c:pt idx="7745">
                  <c:v>36.799999999999997</c:v>
                </c:pt>
                <c:pt idx="7746">
                  <c:v>36.799999999999997</c:v>
                </c:pt>
                <c:pt idx="7747">
                  <c:v>36.799999999999997</c:v>
                </c:pt>
                <c:pt idx="7748">
                  <c:v>36.799999999999997</c:v>
                </c:pt>
                <c:pt idx="7749">
                  <c:v>36.799999999999997</c:v>
                </c:pt>
                <c:pt idx="7750">
                  <c:v>36.799999999999997</c:v>
                </c:pt>
                <c:pt idx="7751">
                  <c:v>36.799999999999997</c:v>
                </c:pt>
                <c:pt idx="7752">
                  <c:v>36.799999999999997</c:v>
                </c:pt>
                <c:pt idx="7753">
                  <c:v>36.799999999999997</c:v>
                </c:pt>
                <c:pt idx="7754">
                  <c:v>36.799999999999997</c:v>
                </c:pt>
                <c:pt idx="7755">
                  <c:v>36.799999999999997</c:v>
                </c:pt>
                <c:pt idx="7756">
                  <c:v>36.799999999999997</c:v>
                </c:pt>
                <c:pt idx="7757">
                  <c:v>36.799999999999997</c:v>
                </c:pt>
                <c:pt idx="7758">
                  <c:v>36.799999999999997</c:v>
                </c:pt>
                <c:pt idx="7759">
                  <c:v>36.799999999999997</c:v>
                </c:pt>
                <c:pt idx="7760">
                  <c:v>36.799999999999997</c:v>
                </c:pt>
                <c:pt idx="7761">
                  <c:v>36.799999999999997</c:v>
                </c:pt>
                <c:pt idx="7762">
                  <c:v>36.799999999999997</c:v>
                </c:pt>
                <c:pt idx="7763">
                  <c:v>36.799999999999997</c:v>
                </c:pt>
                <c:pt idx="7764">
                  <c:v>36.799999999999997</c:v>
                </c:pt>
                <c:pt idx="7765">
                  <c:v>36.799999999999997</c:v>
                </c:pt>
                <c:pt idx="7766">
                  <c:v>36.799999999999997</c:v>
                </c:pt>
                <c:pt idx="7767">
                  <c:v>36.799999999999997</c:v>
                </c:pt>
                <c:pt idx="7768">
                  <c:v>36.799999999999997</c:v>
                </c:pt>
                <c:pt idx="7769">
                  <c:v>36.799999999999997</c:v>
                </c:pt>
                <c:pt idx="7770">
                  <c:v>36.799999999999997</c:v>
                </c:pt>
                <c:pt idx="7771">
                  <c:v>36.700000000000003</c:v>
                </c:pt>
                <c:pt idx="7772">
                  <c:v>36.700000000000003</c:v>
                </c:pt>
                <c:pt idx="7773">
                  <c:v>36.700000000000003</c:v>
                </c:pt>
                <c:pt idx="7774">
                  <c:v>36.700000000000003</c:v>
                </c:pt>
                <c:pt idx="7775">
                  <c:v>36.700000000000003</c:v>
                </c:pt>
                <c:pt idx="7776">
                  <c:v>36.700000000000003</c:v>
                </c:pt>
                <c:pt idx="7777">
                  <c:v>36.700000000000003</c:v>
                </c:pt>
                <c:pt idx="7778">
                  <c:v>36.700000000000003</c:v>
                </c:pt>
                <c:pt idx="7779">
                  <c:v>36.700000000000003</c:v>
                </c:pt>
                <c:pt idx="7780">
                  <c:v>36.700000000000003</c:v>
                </c:pt>
                <c:pt idx="7781">
                  <c:v>36.700000000000003</c:v>
                </c:pt>
                <c:pt idx="7782">
                  <c:v>36.700000000000003</c:v>
                </c:pt>
                <c:pt idx="7783">
                  <c:v>36.700000000000003</c:v>
                </c:pt>
                <c:pt idx="7784">
                  <c:v>36.700000000000003</c:v>
                </c:pt>
                <c:pt idx="7785">
                  <c:v>36.700000000000003</c:v>
                </c:pt>
                <c:pt idx="7786">
                  <c:v>36.700000000000003</c:v>
                </c:pt>
                <c:pt idx="7787">
                  <c:v>36.700000000000003</c:v>
                </c:pt>
                <c:pt idx="7788">
                  <c:v>36.700000000000003</c:v>
                </c:pt>
                <c:pt idx="7789">
                  <c:v>36.700000000000003</c:v>
                </c:pt>
                <c:pt idx="7790">
                  <c:v>36.700000000000003</c:v>
                </c:pt>
                <c:pt idx="7791">
                  <c:v>36.700000000000003</c:v>
                </c:pt>
                <c:pt idx="7792">
                  <c:v>36.700000000000003</c:v>
                </c:pt>
                <c:pt idx="7793">
                  <c:v>36.700000000000003</c:v>
                </c:pt>
                <c:pt idx="7794">
                  <c:v>36.700000000000003</c:v>
                </c:pt>
                <c:pt idx="7795">
                  <c:v>36.700000000000003</c:v>
                </c:pt>
                <c:pt idx="7796">
                  <c:v>36.700000000000003</c:v>
                </c:pt>
                <c:pt idx="7797">
                  <c:v>36.700000000000003</c:v>
                </c:pt>
                <c:pt idx="7798">
                  <c:v>36.700000000000003</c:v>
                </c:pt>
                <c:pt idx="7799">
                  <c:v>36.700000000000003</c:v>
                </c:pt>
                <c:pt idx="7800">
                  <c:v>36.700000000000003</c:v>
                </c:pt>
                <c:pt idx="7801">
                  <c:v>36.700000000000003</c:v>
                </c:pt>
                <c:pt idx="7802">
                  <c:v>36.700000000000003</c:v>
                </c:pt>
                <c:pt idx="7803">
                  <c:v>36.700000000000003</c:v>
                </c:pt>
                <c:pt idx="7804">
                  <c:v>36.700000000000003</c:v>
                </c:pt>
                <c:pt idx="7805">
                  <c:v>36.700000000000003</c:v>
                </c:pt>
                <c:pt idx="7806">
                  <c:v>36.700000000000003</c:v>
                </c:pt>
                <c:pt idx="7807">
                  <c:v>36.700000000000003</c:v>
                </c:pt>
                <c:pt idx="7808">
                  <c:v>36.700000000000003</c:v>
                </c:pt>
                <c:pt idx="7809">
                  <c:v>36.700000000000003</c:v>
                </c:pt>
                <c:pt idx="7810">
                  <c:v>36.6</c:v>
                </c:pt>
                <c:pt idx="7811">
                  <c:v>36.6</c:v>
                </c:pt>
                <c:pt idx="7812">
                  <c:v>36.6</c:v>
                </c:pt>
                <c:pt idx="7813">
                  <c:v>36.6</c:v>
                </c:pt>
                <c:pt idx="7814">
                  <c:v>36.6</c:v>
                </c:pt>
                <c:pt idx="7815">
                  <c:v>36.6</c:v>
                </c:pt>
                <c:pt idx="7816">
                  <c:v>36.6</c:v>
                </c:pt>
                <c:pt idx="7817">
                  <c:v>36.6</c:v>
                </c:pt>
                <c:pt idx="7818">
                  <c:v>36.6</c:v>
                </c:pt>
                <c:pt idx="7819">
                  <c:v>36.6</c:v>
                </c:pt>
                <c:pt idx="7820">
                  <c:v>36.6</c:v>
                </c:pt>
                <c:pt idx="7821">
                  <c:v>36.6</c:v>
                </c:pt>
                <c:pt idx="7822">
                  <c:v>36.6</c:v>
                </c:pt>
                <c:pt idx="7823">
                  <c:v>36.6</c:v>
                </c:pt>
                <c:pt idx="7824">
                  <c:v>36.6</c:v>
                </c:pt>
                <c:pt idx="7825">
                  <c:v>36.6</c:v>
                </c:pt>
                <c:pt idx="7826">
                  <c:v>36.6</c:v>
                </c:pt>
                <c:pt idx="7827">
                  <c:v>36.6</c:v>
                </c:pt>
                <c:pt idx="7828">
                  <c:v>36.6</c:v>
                </c:pt>
                <c:pt idx="7829">
                  <c:v>36.6</c:v>
                </c:pt>
                <c:pt idx="7830">
                  <c:v>36.6</c:v>
                </c:pt>
                <c:pt idx="7831">
                  <c:v>36.6</c:v>
                </c:pt>
                <c:pt idx="7832">
                  <c:v>36.6</c:v>
                </c:pt>
                <c:pt idx="7833">
                  <c:v>36.6</c:v>
                </c:pt>
                <c:pt idx="7834">
                  <c:v>36.6</c:v>
                </c:pt>
                <c:pt idx="7835">
                  <c:v>36.6</c:v>
                </c:pt>
                <c:pt idx="7836">
                  <c:v>36.6</c:v>
                </c:pt>
                <c:pt idx="7837">
                  <c:v>36.6</c:v>
                </c:pt>
                <c:pt idx="7838">
                  <c:v>36.6</c:v>
                </c:pt>
                <c:pt idx="7839">
                  <c:v>36.6</c:v>
                </c:pt>
                <c:pt idx="7840">
                  <c:v>36.6</c:v>
                </c:pt>
                <c:pt idx="7841">
                  <c:v>36.6</c:v>
                </c:pt>
                <c:pt idx="7842">
                  <c:v>36.6</c:v>
                </c:pt>
                <c:pt idx="7843">
                  <c:v>36.6</c:v>
                </c:pt>
                <c:pt idx="7844">
                  <c:v>36.5</c:v>
                </c:pt>
                <c:pt idx="7845">
                  <c:v>36.5</c:v>
                </c:pt>
                <c:pt idx="7846">
                  <c:v>36.5</c:v>
                </c:pt>
                <c:pt idx="7847">
                  <c:v>36.5</c:v>
                </c:pt>
                <c:pt idx="7848">
                  <c:v>36.5</c:v>
                </c:pt>
                <c:pt idx="7849">
                  <c:v>36.5</c:v>
                </c:pt>
                <c:pt idx="7850">
                  <c:v>36.5</c:v>
                </c:pt>
                <c:pt idx="7851">
                  <c:v>36.5</c:v>
                </c:pt>
                <c:pt idx="7852">
                  <c:v>36.5</c:v>
                </c:pt>
                <c:pt idx="7853">
                  <c:v>36.5</c:v>
                </c:pt>
                <c:pt idx="7854">
                  <c:v>36.5</c:v>
                </c:pt>
                <c:pt idx="7855">
                  <c:v>36.5</c:v>
                </c:pt>
                <c:pt idx="7856">
                  <c:v>36.5</c:v>
                </c:pt>
                <c:pt idx="7857">
                  <c:v>36.5</c:v>
                </c:pt>
                <c:pt idx="7858">
                  <c:v>36.5</c:v>
                </c:pt>
                <c:pt idx="7859">
                  <c:v>36.5</c:v>
                </c:pt>
                <c:pt idx="7860">
                  <c:v>36.5</c:v>
                </c:pt>
                <c:pt idx="7861">
                  <c:v>36.5</c:v>
                </c:pt>
                <c:pt idx="7862">
                  <c:v>36.5</c:v>
                </c:pt>
                <c:pt idx="7863">
                  <c:v>36.5</c:v>
                </c:pt>
                <c:pt idx="7864">
                  <c:v>36.5</c:v>
                </c:pt>
                <c:pt idx="7865">
                  <c:v>36.5</c:v>
                </c:pt>
                <c:pt idx="7866">
                  <c:v>36.5</c:v>
                </c:pt>
                <c:pt idx="7867">
                  <c:v>36.5</c:v>
                </c:pt>
                <c:pt idx="7868">
                  <c:v>36.5</c:v>
                </c:pt>
                <c:pt idx="7869">
                  <c:v>36.5</c:v>
                </c:pt>
                <c:pt idx="7870">
                  <c:v>36.5</c:v>
                </c:pt>
                <c:pt idx="7871">
                  <c:v>36.5</c:v>
                </c:pt>
                <c:pt idx="7872">
                  <c:v>36.5</c:v>
                </c:pt>
                <c:pt idx="7873">
                  <c:v>36.5</c:v>
                </c:pt>
                <c:pt idx="7874">
                  <c:v>36.5</c:v>
                </c:pt>
                <c:pt idx="7875">
                  <c:v>36.5</c:v>
                </c:pt>
                <c:pt idx="7876">
                  <c:v>36.5</c:v>
                </c:pt>
                <c:pt idx="7877">
                  <c:v>36.5</c:v>
                </c:pt>
                <c:pt idx="7878">
                  <c:v>36.5</c:v>
                </c:pt>
                <c:pt idx="7879">
                  <c:v>36.5</c:v>
                </c:pt>
                <c:pt idx="7880">
                  <c:v>36.5</c:v>
                </c:pt>
                <c:pt idx="7881">
                  <c:v>36.5</c:v>
                </c:pt>
                <c:pt idx="7882">
                  <c:v>36.5</c:v>
                </c:pt>
                <c:pt idx="7883">
                  <c:v>36.5</c:v>
                </c:pt>
                <c:pt idx="7884">
                  <c:v>36.5</c:v>
                </c:pt>
                <c:pt idx="7885">
                  <c:v>36.5</c:v>
                </c:pt>
                <c:pt idx="7886">
                  <c:v>36.5</c:v>
                </c:pt>
                <c:pt idx="7887">
                  <c:v>36.5</c:v>
                </c:pt>
                <c:pt idx="7888">
                  <c:v>36.5</c:v>
                </c:pt>
                <c:pt idx="7889">
                  <c:v>36.5</c:v>
                </c:pt>
                <c:pt idx="7890">
                  <c:v>36.5</c:v>
                </c:pt>
                <c:pt idx="7891">
                  <c:v>36.5</c:v>
                </c:pt>
                <c:pt idx="7892">
                  <c:v>36.5</c:v>
                </c:pt>
                <c:pt idx="7893">
                  <c:v>36.5</c:v>
                </c:pt>
                <c:pt idx="7894">
                  <c:v>36.5</c:v>
                </c:pt>
                <c:pt idx="7895">
                  <c:v>36.5</c:v>
                </c:pt>
                <c:pt idx="7896">
                  <c:v>36.4</c:v>
                </c:pt>
                <c:pt idx="7897">
                  <c:v>36.4</c:v>
                </c:pt>
                <c:pt idx="7898">
                  <c:v>36.4</c:v>
                </c:pt>
                <c:pt idx="7899">
                  <c:v>36.4</c:v>
                </c:pt>
                <c:pt idx="7900">
                  <c:v>36.4</c:v>
                </c:pt>
                <c:pt idx="7901">
                  <c:v>36.4</c:v>
                </c:pt>
                <c:pt idx="7902">
                  <c:v>36.4</c:v>
                </c:pt>
                <c:pt idx="7903">
                  <c:v>36.4</c:v>
                </c:pt>
                <c:pt idx="7904">
                  <c:v>36.4</c:v>
                </c:pt>
                <c:pt idx="7905">
                  <c:v>36.4</c:v>
                </c:pt>
                <c:pt idx="7906">
                  <c:v>36.4</c:v>
                </c:pt>
                <c:pt idx="7907">
                  <c:v>36.4</c:v>
                </c:pt>
                <c:pt idx="7908">
                  <c:v>36.4</c:v>
                </c:pt>
                <c:pt idx="7909">
                  <c:v>36.4</c:v>
                </c:pt>
                <c:pt idx="7910">
                  <c:v>36.4</c:v>
                </c:pt>
                <c:pt idx="7911">
                  <c:v>36.4</c:v>
                </c:pt>
                <c:pt idx="7912">
                  <c:v>36.4</c:v>
                </c:pt>
                <c:pt idx="7913">
                  <c:v>36.4</c:v>
                </c:pt>
                <c:pt idx="7914">
                  <c:v>36.4</c:v>
                </c:pt>
                <c:pt idx="7915">
                  <c:v>36.4</c:v>
                </c:pt>
                <c:pt idx="7916">
                  <c:v>36.4</c:v>
                </c:pt>
                <c:pt idx="7917">
                  <c:v>36.4</c:v>
                </c:pt>
                <c:pt idx="7918">
                  <c:v>36.4</c:v>
                </c:pt>
                <c:pt idx="7919">
                  <c:v>36.4</c:v>
                </c:pt>
                <c:pt idx="7920">
                  <c:v>36.4</c:v>
                </c:pt>
                <c:pt idx="7921">
                  <c:v>36.4</c:v>
                </c:pt>
                <c:pt idx="7922">
                  <c:v>36.4</c:v>
                </c:pt>
                <c:pt idx="7923">
                  <c:v>36.4</c:v>
                </c:pt>
                <c:pt idx="7924">
                  <c:v>36.4</c:v>
                </c:pt>
                <c:pt idx="7925">
                  <c:v>36.4</c:v>
                </c:pt>
                <c:pt idx="7926">
                  <c:v>36.4</c:v>
                </c:pt>
                <c:pt idx="7927">
                  <c:v>36.299999999999997</c:v>
                </c:pt>
                <c:pt idx="7928">
                  <c:v>36.299999999999997</c:v>
                </c:pt>
                <c:pt idx="7929">
                  <c:v>36.299999999999997</c:v>
                </c:pt>
                <c:pt idx="7930">
                  <c:v>36.299999999999997</c:v>
                </c:pt>
                <c:pt idx="7931">
                  <c:v>36.299999999999997</c:v>
                </c:pt>
                <c:pt idx="7932">
                  <c:v>36.299999999999997</c:v>
                </c:pt>
                <c:pt idx="7933">
                  <c:v>36.299999999999997</c:v>
                </c:pt>
                <c:pt idx="7934">
                  <c:v>36.299999999999997</c:v>
                </c:pt>
                <c:pt idx="7935">
                  <c:v>36.299999999999997</c:v>
                </c:pt>
                <c:pt idx="7936">
                  <c:v>36.299999999999997</c:v>
                </c:pt>
                <c:pt idx="7937">
                  <c:v>36.299999999999997</c:v>
                </c:pt>
                <c:pt idx="7938">
                  <c:v>36.299999999999997</c:v>
                </c:pt>
                <c:pt idx="7939">
                  <c:v>36.299999999999997</c:v>
                </c:pt>
                <c:pt idx="7940">
                  <c:v>36.299999999999997</c:v>
                </c:pt>
                <c:pt idx="7941">
                  <c:v>36.299999999999997</c:v>
                </c:pt>
                <c:pt idx="7942">
                  <c:v>36.299999999999997</c:v>
                </c:pt>
                <c:pt idx="7943">
                  <c:v>36.299999999999997</c:v>
                </c:pt>
                <c:pt idx="7944">
                  <c:v>36.299999999999997</c:v>
                </c:pt>
                <c:pt idx="7945">
                  <c:v>36.299999999999997</c:v>
                </c:pt>
                <c:pt idx="7946">
                  <c:v>36.299999999999997</c:v>
                </c:pt>
                <c:pt idx="7947">
                  <c:v>36.299999999999997</c:v>
                </c:pt>
                <c:pt idx="7948">
                  <c:v>36.299999999999997</c:v>
                </c:pt>
                <c:pt idx="7949">
                  <c:v>36.299999999999997</c:v>
                </c:pt>
                <c:pt idx="7950">
                  <c:v>36.299999999999997</c:v>
                </c:pt>
                <c:pt idx="7951">
                  <c:v>36.299999999999997</c:v>
                </c:pt>
                <c:pt idx="7952">
                  <c:v>36.299999999999997</c:v>
                </c:pt>
                <c:pt idx="7953">
                  <c:v>36.299999999999997</c:v>
                </c:pt>
                <c:pt idx="7954">
                  <c:v>36.299999999999997</c:v>
                </c:pt>
                <c:pt idx="7955">
                  <c:v>36.299999999999997</c:v>
                </c:pt>
                <c:pt idx="7956">
                  <c:v>36.299999999999997</c:v>
                </c:pt>
                <c:pt idx="7957">
                  <c:v>36.299999999999997</c:v>
                </c:pt>
                <c:pt idx="7958">
                  <c:v>36.299999999999997</c:v>
                </c:pt>
                <c:pt idx="7959">
                  <c:v>36.299999999999997</c:v>
                </c:pt>
                <c:pt idx="7960">
                  <c:v>36.299999999999997</c:v>
                </c:pt>
                <c:pt idx="7961">
                  <c:v>36.299999999999997</c:v>
                </c:pt>
                <c:pt idx="7962">
                  <c:v>36.299999999999997</c:v>
                </c:pt>
                <c:pt idx="7963">
                  <c:v>36.299999999999997</c:v>
                </c:pt>
                <c:pt idx="7964">
                  <c:v>36.299999999999997</c:v>
                </c:pt>
                <c:pt idx="7965">
                  <c:v>36.200000000000003</c:v>
                </c:pt>
                <c:pt idx="7966">
                  <c:v>36.200000000000003</c:v>
                </c:pt>
                <c:pt idx="7967">
                  <c:v>36.200000000000003</c:v>
                </c:pt>
                <c:pt idx="7968">
                  <c:v>36.200000000000003</c:v>
                </c:pt>
                <c:pt idx="7969">
                  <c:v>36.200000000000003</c:v>
                </c:pt>
                <c:pt idx="7970">
                  <c:v>36.200000000000003</c:v>
                </c:pt>
                <c:pt idx="7971">
                  <c:v>36.200000000000003</c:v>
                </c:pt>
                <c:pt idx="7972">
                  <c:v>36.200000000000003</c:v>
                </c:pt>
                <c:pt idx="7973">
                  <c:v>36.200000000000003</c:v>
                </c:pt>
                <c:pt idx="7974">
                  <c:v>36.200000000000003</c:v>
                </c:pt>
                <c:pt idx="7975">
                  <c:v>36.200000000000003</c:v>
                </c:pt>
                <c:pt idx="7976">
                  <c:v>36.200000000000003</c:v>
                </c:pt>
                <c:pt idx="7977">
                  <c:v>36.200000000000003</c:v>
                </c:pt>
                <c:pt idx="7978">
                  <c:v>36.200000000000003</c:v>
                </c:pt>
                <c:pt idx="7979">
                  <c:v>36.200000000000003</c:v>
                </c:pt>
                <c:pt idx="7980">
                  <c:v>36.200000000000003</c:v>
                </c:pt>
                <c:pt idx="7981">
                  <c:v>36.200000000000003</c:v>
                </c:pt>
                <c:pt idx="7982">
                  <c:v>36.200000000000003</c:v>
                </c:pt>
                <c:pt idx="7983">
                  <c:v>36.200000000000003</c:v>
                </c:pt>
                <c:pt idx="7984">
                  <c:v>36.200000000000003</c:v>
                </c:pt>
                <c:pt idx="7985">
                  <c:v>36.200000000000003</c:v>
                </c:pt>
                <c:pt idx="7986">
                  <c:v>36.200000000000003</c:v>
                </c:pt>
                <c:pt idx="7987">
                  <c:v>36.200000000000003</c:v>
                </c:pt>
                <c:pt idx="7988">
                  <c:v>36.200000000000003</c:v>
                </c:pt>
                <c:pt idx="7989">
                  <c:v>36.200000000000003</c:v>
                </c:pt>
                <c:pt idx="7990">
                  <c:v>36.200000000000003</c:v>
                </c:pt>
                <c:pt idx="7991">
                  <c:v>36.200000000000003</c:v>
                </c:pt>
                <c:pt idx="7992">
                  <c:v>36.200000000000003</c:v>
                </c:pt>
                <c:pt idx="7993">
                  <c:v>36.200000000000003</c:v>
                </c:pt>
                <c:pt idx="7994">
                  <c:v>36.200000000000003</c:v>
                </c:pt>
                <c:pt idx="7995">
                  <c:v>36.200000000000003</c:v>
                </c:pt>
                <c:pt idx="7996">
                  <c:v>36.200000000000003</c:v>
                </c:pt>
                <c:pt idx="7997">
                  <c:v>36.200000000000003</c:v>
                </c:pt>
                <c:pt idx="7998">
                  <c:v>36.1</c:v>
                </c:pt>
                <c:pt idx="7999">
                  <c:v>36.1</c:v>
                </c:pt>
                <c:pt idx="8000">
                  <c:v>36.1</c:v>
                </c:pt>
                <c:pt idx="8001">
                  <c:v>36.1</c:v>
                </c:pt>
                <c:pt idx="8002">
                  <c:v>36.1</c:v>
                </c:pt>
                <c:pt idx="8003">
                  <c:v>36.1</c:v>
                </c:pt>
                <c:pt idx="8004">
                  <c:v>36.1</c:v>
                </c:pt>
                <c:pt idx="8005">
                  <c:v>36.1</c:v>
                </c:pt>
                <c:pt idx="8006">
                  <c:v>36.1</c:v>
                </c:pt>
                <c:pt idx="8007">
                  <c:v>36.1</c:v>
                </c:pt>
                <c:pt idx="8008">
                  <c:v>36.1</c:v>
                </c:pt>
                <c:pt idx="8009">
                  <c:v>36.1</c:v>
                </c:pt>
                <c:pt idx="8010">
                  <c:v>36.1</c:v>
                </c:pt>
                <c:pt idx="8011">
                  <c:v>36.1</c:v>
                </c:pt>
                <c:pt idx="8012">
                  <c:v>36.1</c:v>
                </c:pt>
                <c:pt idx="8013">
                  <c:v>36.1</c:v>
                </c:pt>
                <c:pt idx="8014">
                  <c:v>36.1</c:v>
                </c:pt>
                <c:pt idx="8015">
                  <c:v>36.1</c:v>
                </c:pt>
                <c:pt idx="8016">
                  <c:v>36.1</c:v>
                </c:pt>
                <c:pt idx="8017">
                  <c:v>36.1</c:v>
                </c:pt>
                <c:pt idx="8018">
                  <c:v>36.1</c:v>
                </c:pt>
                <c:pt idx="8019">
                  <c:v>36.1</c:v>
                </c:pt>
                <c:pt idx="8020">
                  <c:v>36.1</c:v>
                </c:pt>
                <c:pt idx="8021">
                  <c:v>36.1</c:v>
                </c:pt>
                <c:pt idx="8022">
                  <c:v>36.1</c:v>
                </c:pt>
                <c:pt idx="8023">
                  <c:v>36.1</c:v>
                </c:pt>
                <c:pt idx="8024">
                  <c:v>36.1</c:v>
                </c:pt>
                <c:pt idx="8025">
                  <c:v>36.1</c:v>
                </c:pt>
                <c:pt idx="8026">
                  <c:v>36.1</c:v>
                </c:pt>
                <c:pt idx="8027">
                  <c:v>36.1</c:v>
                </c:pt>
                <c:pt idx="8028">
                  <c:v>36.1</c:v>
                </c:pt>
                <c:pt idx="8029">
                  <c:v>36.1</c:v>
                </c:pt>
                <c:pt idx="8030">
                  <c:v>36.1</c:v>
                </c:pt>
                <c:pt idx="8031">
                  <c:v>36.1</c:v>
                </c:pt>
                <c:pt idx="8032">
                  <c:v>36.1</c:v>
                </c:pt>
                <c:pt idx="8033">
                  <c:v>36.1</c:v>
                </c:pt>
                <c:pt idx="8034">
                  <c:v>36.1</c:v>
                </c:pt>
                <c:pt idx="8035">
                  <c:v>36.1</c:v>
                </c:pt>
                <c:pt idx="8036">
                  <c:v>36.1</c:v>
                </c:pt>
                <c:pt idx="8037">
                  <c:v>36.1</c:v>
                </c:pt>
                <c:pt idx="8038">
                  <c:v>36.1</c:v>
                </c:pt>
                <c:pt idx="8039">
                  <c:v>36</c:v>
                </c:pt>
                <c:pt idx="8040">
                  <c:v>36</c:v>
                </c:pt>
                <c:pt idx="8041">
                  <c:v>36</c:v>
                </c:pt>
                <c:pt idx="8042">
                  <c:v>36</c:v>
                </c:pt>
                <c:pt idx="8043">
                  <c:v>36</c:v>
                </c:pt>
                <c:pt idx="8044">
                  <c:v>36</c:v>
                </c:pt>
                <c:pt idx="8045">
                  <c:v>36</c:v>
                </c:pt>
                <c:pt idx="8046">
                  <c:v>36</c:v>
                </c:pt>
                <c:pt idx="8047">
                  <c:v>36</c:v>
                </c:pt>
                <c:pt idx="8048">
                  <c:v>36</c:v>
                </c:pt>
                <c:pt idx="8049">
                  <c:v>36</c:v>
                </c:pt>
                <c:pt idx="8050">
                  <c:v>36</c:v>
                </c:pt>
                <c:pt idx="8051">
                  <c:v>36</c:v>
                </c:pt>
                <c:pt idx="8052">
                  <c:v>36</c:v>
                </c:pt>
                <c:pt idx="8053">
                  <c:v>36</c:v>
                </c:pt>
                <c:pt idx="8054">
                  <c:v>36</c:v>
                </c:pt>
                <c:pt idx="8055">
                  <c:v>36</c:v>
                </c:pt>
                <c:pt idx="8056">
                  <c:v>36</c:v>
                </c:pt>
                <c:pt idx="8057">
                  <c:v>36</c:v>
                </c:pt>
                <c:pt idx="8058">
                  <c:v>36</c:v>
                </c:pt>
                <c:pt idx="8059">
                  <c:v>36</c:v>
                </c:pt>
                <c:pt idx="8060">
                  <c:v>36</c:v>
                </c:pt>
                <c:pt idx="8061">
                  <c:v>36</c:v>
                </c:pt>
                <c:pt idx="8062">
                  <c:v>36</c:v>
                </c:pt>
                <c:pt idx="8063">
                  <c:v>36</c:v>
                </c:pt>
                <c:pt idx="8064">
                  <c:v>36</c:v>
                </c:pt>
                <c:pt idx="8065">
                  <c:v>36</c:v>
                </c:pt>
                <c:pt idx="8066">
                  <c:v>36</c:v>
                </c:pt>
                <c:pt idx="8067">
                  <c:v>36</c:v>
                </c:pt>
                <c:pt idx="8068">
                  <c:v>36</c:v>
                </c:pt>
                <c:pt idx="8069">
                  <c:v>36</c:v>
                </c:pt>
                <c:pt idx="8070">
                  <c:v>36</c:v>
                </c:pt>
                <c:pt idx="8071">
                  <c:v>36</c:v>
                </c:pt>
                <c:pt idx="8072">
                  <c:v>36</c:v>
                </c:pt>
                <c:pt idx="8073">
                  <c:v>36</c:v>
                </c:pt>
                <c:pt idx="8074">
                  <c:v>36</c:v>
                </c:pt>
                <c:pt idx="8075">
                  <c:v>36</c:v>
                </c:pt>
                <c:pt idx="8076">
                  <c:v>36</c:v>
                </c:pt>
                <c:pt idx="8077">
                  <c:v>36</c:v>
                </c:pt>
                <c:pt idx="8078">
                  <c:v>36</c:v>
                </c:pt>
                <c:pt idx="8079">
                  <c:v>36</c:v>
                </c:pt>
                <c:pt idx="8080">
                  <c:v>36</c:v>
                </c:pt>
                <c:pt idx="8081">
                  <c:v>36</c:v>
                </c:pt>
                <c:pt idx="8082">
                  <c:v>36</c:v>
                </c:pt>
                <c:pt idx="8083">
                  <c:v>36</c:v>
                </c:pt>
                <c:pt idx="8084">
                  <c:v>36</c:v>
                </c:pt>
                <c:pt idx="8085">
                  <c:v>35.9</c:v>
                </c:pt>
                <c:pt idx="8086">
                  <c:v>35.9</c:v>
                </c:pt>
                <c:pt idx="8087">
                  <c:v>35.9</c:v>
                </c:pt>
                <c:pt idx="8088">
                  <c:v>35.9</c:v>
                </c:pt>
                <c:pt idx="8089">
                  <c:v>35.9</c:v>
                </c:pt>
                <c:pt idx="8090">
                  <c:v>35.9</c:v>
                </c:pt>
                <c:pt idx="8091">
                  <c:v>35.9</c:v>
                </c:pt>
                <c:pt idx="8092">
                  <c:v>35.9</c:v>
                </c:pt>
                <c:pt idx="8093">
                  <c:v>35.9</c:v>
                </c:pt>
                <c:pt idx="8094">
                  <c:v>35.9</c:v>
                </c:pt>
                <c:pt idx="8095">
                  <c:v>35.9</c:v>
                </c:pt>
                <c:pt idx="8096">
                  <c:v>35.9</c:v>
                </c:pt>
                <c:pt idx="8097">
                  <c:v>35.9</c:v>
                </c:pt>
                <c:pt idx="8098">
                  <c:v>35.9</c:v>
                </c:pt>
                <c:pt idx="8099">
                  <c:v>35.9</c:v>
                </c:pt>
                <c:pt idx="8100">
                  <c:v>35.9</c:v>
                </c:pt>
                <c:pt idx="8101">
                  <c:v>35.9</c:v>
                </c:pt>
                <c:pt idx="8102">
                  <c:v>35.9</c:v>
                </c:pt>
                <c:pt idx="8103">
                  <c:v>35.9</c:v>
                </c:pt>
                <c:pt idx="8104">
                  <c:v>35.9</c:v>
                </c:pt>
                <c:pt idx="8105">
                  <c:v>35.9</c:v>
                </c:pt>
                <c:pt idx="8106">
                  <c:v>35.9</c:v>
                </c:pt>
                <c:pt idx="8107">
                  <c:v>35.9</c:v>
                </c:pt>
                <c:pt idx="8108">
                  <c:v>35.9</c:v>
                </c:pt>
                <c:pt idx="8109">
                  <c:v>35.9</c:v>
                </c:pt>
                <c:pt idx="8110">
                  <c:v>35.9</c:v>
                </c:pt>
                <c:pt idx="8111">
                  <c:v>35.9</c:v>
                </c:pt>
                <c:pt idx="8112">
                  <c:v>35.9</c:v>
                </c:pt>
                <c:pt idx="8113">
                  <c:v>35.9</c:v>
                </c:pt>
                <c:pt idx="8114">
                  <c:v>35.9</c:v>
                </c:pt>
                <c:pt idx="8115">
                  <c:v>35.9</c:v>
                </c:pt>
                <c:pt idx="8116">
                  <c:v>35.9</c:v>
                </c:pt>
                <c:pt idx="8117">
                  <c:v>35.9</c:v>
                </c:pt>
                <c:pt idx="8118">
                  <c:v>35.9</c:v>
                </c:pt>
                <c:pt idx="8119">
                  <c:v>35.9</c:v>
                </c:pt>
                <c:pt idx="8120">
                  <c:v>35.9</c:v>
                </c:pt>
                <c:pt idx="8121">
                  <c:v>35.9</c:v>
                </c:pt>
                <c:pt idx="8122">
                  <c:v>35.9</c:v>
                </c:pt>
                <c:pt idx="8123">
                  <c:v>35.9</c:v>
                </c:pt>
                <c:pt idx="8124">
                  <c:v>35.9</c:v>
                </c:pt>
                <c:pt idx="8125">
                  <c:v>35.9</c:v>
                </c:pt>
                <c:pt idx="8126">
                  <c:v>35.9</c:v>
                </c:pt>
                <c:pt idx="8127">
                  <c:v>35.9</c:v>
                </c:pt>
                <c:pt idx="8128">
                  <c:v>35.9</c:v>
                </c:pt>
                <c:pt idx="8129">
                  <c:v>35.9</c:v>
                </c:pt>
                <c:pt idx="8130">
                  <c:v>35.9</c:v>
                </c:pt>
                <c:pt idx="8131">
                  <c:v>35.9</c:v>
                </c:pt>
                <c:pt idx="8132">
                  <c:v>35.9</c:v>
                </c:pt>
                <c:pt idx="8133">
                  <c:v>35.799999999999997</c:v>
                </c:pt>
                <c:pt idx="8134">
                  <c:v>35.799999999999997</c:v>
                </c:pt>
                <c:pt idx="8135">
                  <c:v>35.799999999999997</c:v>
                </c:pt>
                <c:pt idx="8136">
                  <c:v>35.799999999999997</c:v>
                </c:pt>
                <c:pt idx="8137">
                  <c:v>35.799999999999997</c:v>
                </c:pt>
                <c:pt idx="8138">
                  <c:v>35.799999999999997</c:v>
                </c:pt>
                <c:pt idx="8139">
                  <c:v>35.799999999999997</c:v>
                </c:pt>
                <c:pt idx="8140">
                  <c:v>35.799999999999997</c:v>
                </c:pt>
                <c:pt idx="8141">
                  <c:v>35.799999999999997</c:v>
                </c:pt>
                <c:pt idx="8142">
                  <c:v>35.799999999999997</c:v>
                </c:pt>
                <c:pt idx="8143">
                  <c:v>35.799999999999997</c:v>
                </c:pt>
                <c:pt idx="8144">
                  <c:v>35.799999999999997</c:v>
                </c:pt>
                <c:pt idx="8145">
                  <c:v>35.799999999999997</c:v>
                </c:pt>
                <c:pt idx="8146">
                  <c:v>35.799999999999997</c:v>
                </c:pt>
                <c:pt idx="8147">
                  <c:v>35.799999999999997</c:v>
                </c:pt>
                <c:pt idx="8148">
                  <c:v>35.799999999999997</c:v>
                </c:pt>
                <c:pt idx="8149">
                  <c:v>35.799999999999997</c:v>
                </c:pt>
                <c:pt idx="8150">
                  <c:v>35.799999999999997</c:v>
                </c:pt>
                <c:pt idx="8151">
                  <c:v>35.799999999999997</c:v>
                </c:pt>
                <c:pt idx="8152">
                  <c:v>35.799999999999997</c:v>
                </c:pt>
                <c:pt idx="8153">
                  <c:v>35.799999999999997</c:v>
                </c:pt>
                <c:pt idx="8154">
                  <c:v>35.799999999999997</c:v>
                </c:pt>
                <c:pt idx="8155">
                  <c:v>35.799999999999997</c:v>
                </c:pt>
                <c:pt idx="8156">
                  <c:v>35.799999999999997</c:v>
                </c:pt>
                <c:pt idx="8157">
                  <c:v>35.799999999999997</c:v>
                </c:pt>
                <c:pt idx="8158">
                  <c:v>35.799999999999997</c:v>
                </c:pt>
                <c:pt idx="8159">
                  <c:v>35.799999999999997</c:v>
                </c:pt>
                <c:pt idx="8160">
                  <c:v>35.799999999999997</c:v>
                </c:pt>
                <c:pt idx="8161">
                  <c:v>35.799999999999997</c:v>
                </c:pt>
                <c:pt idx="8162">
                  <c:v>35.799999999999997</c:v>
                </c:pt>
                <c:pt idx="8163">
                  <c:v>35.799999999999997</c:v>
                </c:pt>
                <c:pt idx="8164">
                  <c:v>35.799999999999997</c:v>
                </c:pt>
                <c:pt idx="8165">
                  <c:v>35.799999999999997</c:v>
                </c:pt>
                <c:pt idx="8166">
                  <c:v>35.799999999999997</c:v>
                </c:pt>
                <c:pt idx="8167">
                  <c:v>35.799999999999997</c:v>
                </c:pt>
                <c:pt idx="8168">
                  <c:v>35.700000000000003</c:v>
                </c:pt>
                <c:pt idx="8169">
                  <c:v>35.700000000000003</c:v>
                </c:pt>
                <c:pt idx="8170">
                  <c:v>35.700000000000003</c:v>
                </c:pt>
                <c:pt idx="8171">
                  <c:v>35.700000000000003</c:v>
                </c:pt>
                <c:pt idx="8172">
                  <c:v>35.700000000000003</c:v>
                </c:pt>
                <c:pt idx="8173">
                  <c:v>35.700000000000003</c:v>
                </c:pt>
                <c:pt idx="8174">
                  <c:v>35.700000000000003</c:v>
                </c:pt>
                <c:pt idx="8175">
                  <c:v>35.700000000000003</c:v>
                </c:pt>
                <c:pt idx="8176">
                  <c:v>35.700000000000003</c:v>
                </c:pt>
                <c:pt idx="8177">
                  <c:v>35.700000000000003</c:v>
                </c:pt>
                <c:pt idx="8178">
                  <c:v>35.700000000000003</c:v>
                </c:pt>
                <c:pt idx="8179">
                  <c:v>35.700000000000003</c:v>
                </c:pt>
                <c:pt idx="8180">
                  <c:v>35.700000000000003</c:v>
                </c:pt>
                <c:pt idx="8181">
                  <c:v>35.700000000000003</c:v>
                </c:pt>
                <c:pt idx="8182">
                  <c:v>35.700000000000003</c:v>
                </c:pt>
                <c:pt idx="8183">
                  <c:v>35.700000000000003</c:v>
                </c:pt>
                <c:pt idx="8184">
                  <c:v>35.700000000000003</c:v>
                </c:pt>
                <c:pt idx="8185">
                  <c:v>35.700000000000003</c:v>
                </c:pt>
                <c:pt idx="8186">
                  <c:v>35.700000000000003</c:v>
                </c:pt>
                <c:pt idx="8187">
                  <c:v>35.700000000000003</c:v>
                </c:pt>
                <c:pt idx="8188">
                  <c:v>35.700000000000003</c:v>
                </c:pt>
                <c:pt idx="8189">
                  <c:v>35.700000000000003</c:v>
                </c:pt>
                <c:pt idx="8190">
                  <c:v>35.700000000000003</c:v>
                </c:pt>
                <c:pt idx="8191">
                  <c:v>35.700000000000003</c:v>
                </c:pt>
                <c:pt idx="8192">
                  <c:v>35.700000000000003</c:v>
                </c:pt>
                <c:pt idx="8193">
                  <c:v>35.700000000000003</c:v>
                </c:pt>
                <c:pt idx="8194">
                  <c:v>35.700000000000003</c:v>
                </c:pt>
                <c:pt idx="8195">
                  <c:v>35.700000000000003</c:v>
                </c:pt>
                <c:pt idx="8196">
                  <c:v>35.700000000000003</c:v>
                </c:pt>
                <c:pt idx="8197">
                  <c:v>35.700000000000003</c:v>
                </c:pt>
                <c:pt idx="8198">
                  <c:v>35.700000000000003</c:v>
                </c:pt>
                <c:pt idx="8199">
                  <c:v>35.700000000000003</c:v>
                </c:pt>
                <c:pt idx="8200">
                  <c:v>35.700000000000003</c:v>
                </c:pt>
                <c:pt idx="8201">
                  <c:v>35.700000000000003</c:v>
                </c:pt>
                <c:pt idx="8202">
                  <c:v>35.700000000000003</c:v>
                </c:pt>
                <c:pt idx="8203">
                  <c:v>35.700000000000003</c:v>
                </c:pt>
                <c:pt idx="8204">
                  <c:v>35.700000000000003</c:v>
                </c:pt>
                <c:pt idx="8205">
                  <c:v>35.700000000000003</c:v>
                </c:pt>
                <c:pt idx="8206">
                  <c:v>35.700000000000003</c:v>
                </c:pt>
                <c:pt idx="8207">
                  <c:v>35.6</c:v>
                </c:pt>
                <c:pt idx="8208">
                  <c:v>35.6</c:v>
                </c:pt>
                <c:pt idx="8209">
                  <c:v>35.6</c:v>
                </c:pt>
                <c:pt idx="8210">
                  <c:v>35.6</c:v>
                </c:pt>
                <c:pt idx="8211">
                  <c:v>35.6</c:v>
                </c:pt>
                <c:pt idx="8212">
                  <c:v>35.6</c:v>
                </c:pt>
                <c:pt idx="8213">
                  <c:v>35.6</c:v>
                </c:pt>
                <c:pt idx="8214">
                  <c:v>35.6</c:v>
                </c:pt>
                <c:pt idx="8215">
                  <c:v>35.6</c:v>
                </c:pt>
                <c:pt idx="8216">
                  <c:v>35.6</c:v>
                </c:pt>
                <c:pt idx="8217">
                  <c:v>35.6</c:v>
                </c:pt>
                <c:pt idx="8218">
                  <c:v>35.6</c:v>
                </c:pt>
                <c:pt idx="8219">
                  <c:v>35.6</c:v>
                </c:pt>
                <c:pt idx="8220">
                  <c:v>35.6</c:v>
                </c:pt>
                <c:pt idx="8221">
                  <c:v>35.6</c:v>
                </c:pt>
                <c:pt idx="8222">
                  <c:v>35.6</c:v>
                </c:pt>
                <c:pt idx="8223">
                  <c:v>35.6</c:v>
                </c:pt>
                <c:pt idx="8224">
                  <c:v>35.6</c:v>
                </c:pt>
                <c:pt idx="8225">
                  <c:v>35.6</c:v>
                </c:pt>
                <c:pt idx="8226">
                  <c:v>35.6</c:v>
                </c:pt>
                <c:pt idx="8227">
                  <c:v>35.6</c:v>
                </c:pt>
                <c:pt idx="8228">
                  <c:v>35.6</c:v>
                </c:pt>
                <c:pt idx="8229">
                  <c:v>35.6</c:v>
                </c:pt>
                <c:pt idx="8230">
                  <c:v>35.6</c:v>
                </c:pt>
                <c:pt idx="8231">
                  <c:v>35.6</c:v>
                </c:pt>
                <c:pt idx="8232">
                  <c:v>35.6</c:v>
                </c:pt>
                <c:pt idx="8233">
                  <c:v>35.6</c:v>
                </c:pt>
                <c:pt idx="8234">
                  <c:v>35.6</c:v>
                </c:pt>
                <c:pt idx="8235">
                  <c:v>35.5</c:v>
                </c:pt>
                <c:pt idx="8236">
                  <c:v>35.5</c:v>
                </c:pt>
                <c:pt idx="8237">
                  <c:v>35.5</c:v>
                </c:pt>
                <c:pt idx="8238">
                  <c:v>35.5</c:v>
                </c:pt>
                <c:pt idx="8239">
                  <c:v>35.5</c:v>
                </c:pt>
                <c:pt idx="8240">
                  <c:v>35.5</c:v>
                </c:pt>
                <c:pt idx="8241">
                  <c:v>35.5</c:v>
                </c:pt>
                <c:pt idx="8242">
                  <c:v>35.5</c:v>
                </c:pt>
                <c:pt idx="8243">
                  <c:v>35.5</c:v>
                </c:pt>
                <c:pt idx="8244">
                  <c:v>35.5</c:v>
                </c:pt>
                <c:pt idx="8245">
                  <c:v>35.5</c:v>
                </c:pt>
                <c:pt idx="8246">
                  <c:v>35.5</c:v>
                </c:pt>
                <c:pt idx="8247">
                  <c:v>35.5</c:v>
                </c:pt>
                <c:pt idx="8248">
                  <c:v>35.5</c:v>
                </c:pt>
                <c:pt idx="8249">
                  <c:v>35.5</c:v>
                </c:pt>
                <c:pt idx="8250">
                  <c:v>35.5</c:v>
                </c:pt>
                <c:pt idx="8251">
                  <c:v>35.5</c:v>
                </c:pt>
                <c:pt idx="8252">
                  <c:v>35.5</c:v>
                </c:pt>
                <c:pt idx="8253">
                  <c:v>35.5</c:v>
                </c:pt>
                <c:pt idx="8254">
                  <c:v>35.5</c:v>
                </c:pt>
                <c:pt idx="8255">
                  <c:v>35.5</c:v>
                </c:pt>
                <c:pt idx="8256">
                  <c:v>35.5</c:v>
                </c:pt>
                <c:pt idx="8257">
                  <c:v>35.5</c:v>
                </c:pt>
                <c:pt idx="8258">
                  <c:v>35.5</c:v>
                </c:pt>
                <c:pt idx="8259">
                  <c:v>35.5</c:v>
                </c:pt>
                <c:pt idx="8260">
                  <c:v>35.5</c:v>
                </c:pt>
                <c:pt idx="8261">
                  <c:v>35.5</c:v>
                </c:pt>
                <c:pt idx="8262">
                  <c:v>35.5</c:v>
                </c:pt>
                <c:pt idx="8263">
                  <c:v>35.5</c:v>
                </c:pt>
                <c:pt idx="8264">
                  <c:v>35.5</c:v>
                </c:pt>
                <c:pt idx="8265">
                  <c:v>35.5</c:v>
                </c:pt>
                <c:pt idx="8266">
                  <c:v>35.5</c:v>
                </c:pt>
                <c:pt idx="8267">
                  <c:v>35.5</c:v>
                </c:pt>
                <c:pt idx="8268">
                  <c:v>35.5</c:v>
                </c:pt>
                <c:pt idx="8269">
                  <c:v>35.5</c:v>
                </c:pt>
                <c:pt idx="8270">
                  <c:v>35.5</c:v>
                </c:pt>
                <c:pt idx="8271">
                  <c:v>35.5</c:v>
                </c:pt>
                <c:pt idx="8272">
                  <c:v>35.5</c:v>
                </c:pt>
                <c:pt idx="8273">
                  <c:v>35.5</c:v>
                </c:pt>
                <c:pt idx="8274">
                  <c:v>35.5</c:v>
                </c:pt>
                <c:pt idx="8275">
                  <c:v>35.4</c:v>
                </c:pt>
                <c:pt idx="8276">
                  <c:v>35.4</c:v>
                </c:pt>
                <c:pt idx="8277">
                  <c:v>35.4</c:v>
                </c:pt>
                <c:pt idx="8278">
                  <c:v>35.4</c:v>
                </c:pt>
                <c:pt idx="8279">
                  <c:v>35.4</c:v>
                </c:pt>
                <c:pt idx="8280">
                  <c:v>35.4</c:v>
                </c:pt>
                <c:pt idx="8281">
                  <c:v>35.4</c:v>
                </c:pt>
                <c:pt idx="8282">
                  <c:v>35.4</c:v>
                </c:pt>
                <c:pt idx="8283">
                  <c:v>35.4</c:v>
                </c:pt>
                <c:pt idx="8284">
                  <c:v>35.4</c:v>
                </c:pt>
                <c:pt idx="8285">
                  <c:v>35.4</c:v>
                </c:pt>
                <c:pt idx="8286">
                  <c:v>35.4</c:v>
                </c:pt>
                <c:pt idx="8287">
                  <c:v>35.4</c:v>
                </c:pt>
                <c:pt idx="8288">
                  <c:v>35.4</c:v>
                </c:pt>
                <c:pt idx="8289">
                  <c:v>35.4</c:v>
                </c:pt>
                <c:pt idx="8290">
                  <c:v>35.4</c:v>
                </c:pt>
                <c:pt idx="8291">
                  <c:v>35.4</c:v>
                </c:pt>
                <c:pt idx="8292">
                  <c:v>35.4</c:v>
                </c:pt>
                <c:pt idx="8293">
                  <c:v>35.4</c:v>
                </c:pt>
                <c:pt idx="8294">
                  <c:v>35.4</c:v>
                </c:pt>
                <c:pt idx="8295">
                  <c:v>35.4</c:v>
                </c:pt>
                <c:pt idx="8296">
                  <c:v>35.4</c:v>
                </c:pt>
                <c:pt idx="8297">
                  <c:v>35.4</c:v>
                </c:pt>
                <c:pt idx="8298">
                  <c:v>35.4</c:v>
                </c:pt>
                <c:pt idx="8299">
                  <c:v>35.4</c:v>
                </c:pt>
                <c:pt idx="8300">
                  <c:v>35.4</c:v>
                </c:pt>
                <c:pt idx="8301">
                  <c:v>35.4</c:v>
                </c:pt>
                <c:pt idx="8302">
                  <c:v>35.4</c:v>
                </c:pt>
                <c:pt idx="8303">
                  <c:v>35.4</c:v>
                </c:pt>
                <c:pt idx="8304">
                  <c:v>35.4</c:v>
                </c:pt>
                <c:pt idx="8305">
                  <c:v>35.4</c:v>
                </c:pt>
                <c:pt idx="8306">
                  <c:v>35.4</c:v>
                </c:pt>
                <c:pt idx="8307">
                  <c:v>35.4</c:v>
                </c:pt>
                <c:pt idx="8308">
                  <c:v>35.4</c:v>
                </c:pt>
                <c:pt idx="8309">
                  <c:v>35.4</c:v>
                </c:pt>
                <c:pt idx="8310">
                  <c:v>35.299999999999997</c:v>
                </c:pt>
                <c:pt idx="8311">
                  <c:v>35.299999999999997</c:v>
                </c:pt>
                <c:pt idx="8312">
                  <c:v>35.299999999999997</c:v>
                </c:pt>
                <c:pt idx="8313">
                  <c:v>35.299999999999997</c:v>
                </c:pt>
                <c:pt idx="8314">
                  <c:v>35.299999999999997</c:v>
                </c:pt>
                <c:pt idx="8315">
                  <c:v>35.299999999999997</c:v>
                </c:pt>
                <c:pt idx="8316">
                  <c:v>35.299999999999997</c:v>
                </c:pt>
                <c:pt idx="8317">
                  <c:v>35.299999999999997</c:v>
                </c:pt>
                <c:pt idx="8318">
                  <c:v>35.299999999999997</c:v>
                </c:pt>
                <c:pt idx="8319">
                  <c:v>35.299999999999997</c:v>
                </c:pt>
                <c:pt idx="8320">
                  <c:v>35.299999999999997</c:v>
                </c:pt>
                <c:pt idx="8321">
                  <c:v>35.299999999999997</c:v>
                </c:pt>
                <c:pt idx="8322">
                  <c:v>35.299999999999997</c:v>
                </c:pt>
                <c:pt idx="8323">
                  <c:v>35.299999999999997</c:v>
                </c:pt>
                <c:pt idx="8324">
                  <c:v>35.299999999999997</c:v>
                </c:pt>
                <c:pt idx="8325">
                  <c:v>35.299999999999997</c:v>
                </c:pt>
                <c:pt idx="8326">
                  <c:v>35.299999999999997</c:v>
                </c:pt>
                <c:pt idx="8327">
                  <c:v>35.299999999999997</c:v>
                </c:pt>
                <c:pt idx="8328">
                  <c:v>35.299999999999997</c:v>
                </c:pt>
                <c:pt idx="8329">
                  <c:v>35.299999999999997</c:v>
                </c:pt>
                <c:pt idx="8330">
                  <c:v>35.299999999999997</c:v>
                </c:pt>
                <c:pt idx="8331">
                  <c:v>35.299999999999997</c:v>
                </c:pt>
                <c:pt idx="8332">
                  <c:v>35.299999999999997</c:v>
                </c:pt>
                <c:pt idx="8333">
                  <c:v>35.299999999999997</c:v>
                </c:pt>
                <c:pt idx="8334">
                  <c:v>35.299999999999997</c:v>
                </c:pt>
                <c:pt idx="8335">
                  <c:v>35.299999999999997</c:v>
                </c:pt>
                <c:pt idx="8336">
                  <c:v>35.299999999999997</c:v>
                </c:pt>
                <c:pt idx="8337">
                  <c:v>35.299999999999997</c:v>
                </c:pt>
                <c:pt idx="8338">
                  <c:v>35.299999999999997</c:v>
                </c:pt>
                <c:pt idx="8339">
                  <c:v>35.299999999999997</c:v>
                </c:pt>
                <c:pt idx="8340">
                  <c:v>35.299999999999997</c:v>
                </c:pt>
                <c:pt idx="8341">
                  <c:v>35.299999999999997</c:v>
                </c:pt>
                <c:pt idx="8342">
                  <c:v>35.299999999999997</c:v>
                </c:pt>
                <c:pt idx="8343">
                  <c:v>35.299999999999997</c:v>
                </c:pt>
                <c:pt idx="8344">
                  <c:v>35.299999999999997</c:v>
                </c:pt>
                <c:pt idx="8345">
                  <c:v>35.299999999999997</c:v>
                </c:pt>
                <c:pt idx="8346">
                  <c:v>35.299999999999997</c:v>
                </c:pt>
                <c:pt idx="8347">
                  <c:v>35.299999999999997</c:v>
                </c:pt>
                <c:pt idx="8348">
                  <c:v>35.299999999999997</c:v>
                </c:pt>
                <c:pt idx="8349">
                  <c:v>35.200000000000003</c:v>
                </c:pt>
                <c:pt idx="8350">
                  <c:v>35.200000000000003</c:v>
                </c:pt>
                <c:pt idx="8351">
                  <c:v>35.200000000000003</c:v>
                </c:pt>
                <c:pt idx="8352">
                  <c:v>35.200000000000003</c:v>
                </c:pt>
                <c:pt idx="8353">
                  <c:v>35.200000000000003</c:v>
                </c:pt>
                <c:pt idx="8354">
                  <c:v>35.200000000000003</c:v>
                </c:pt>
                <c:pt idx="8355">
                  <c:v>35.200000000000003</c:v>
                </c:pt>
                <c:pt idx="8356">
                  <c:v>35.200000000000003</c:v>
                </c:pt>
                <c:pt idx="8357">
                  <c:v>35.200000000000003</c:v>
                </c:pt>
                <c:pt idx="8358">
                  <c:v>35.200000000000003</c:v>
                </c:pt>
                <c:pt idx="8359">
                  <c:v>35.200000000000003</c:v>
                </c:pt>
                <c:pt idx="8360">
                  <c:v>35.200000000000003</c:v>
                </c:pt>
                <c:pt idx="8361">
                  <c:v>35.200000000000003</c:v>
                </c:pt>
                <c:pt idx="8362">
                  <c:v>35.200000000000003</c:v>
                </c:pt>
                <c:pt idx="8363">
                  <c:v>35.200000000000003</c:v>
                </c:pt>
                <c:pt idx="8364">
                  <c:v>35.200000000000003</c:v>
                </c:pt>
                <c:pt idx="8365">
                  <c:v>35.200000000000003</c:v>
                </c:pt>
                <c:pt idx="8366">
                  <c:v>35.200000000000003</c:v>
                </c:pt>
                <c:pt idx="8367">
                  <c:v>35.200000000000003</c:v>
                </c:pt>
                <c:pt idx="8368">
                  <c:v>35.200000000000003</c:v>
                </c:pt>
                <c:pt idx="8369">
                  <c:v>35.200000000000003</c:v>
                </c:pt>
                <c:pt idx="8370">
                  <c:v>35.200000000000003</c:v>
                </c:pt>
                <c:pt idx="8371">
                  <c:v>35.200000000000003</c:v>
                </c:pt>
                <c:pt idx="8372">
                  <c:v>35.200000000000003</c:v>
                </c:pt>
                <c:pt idx="8373">
                  <c:v>35.200000000000003</c:v>
                </c:pt>
                <c:pt idx="8374">
                  <c:v>35.200000000000003</c:v>
                </c:pt>
                <c:pt idx="8375">
                  <c:v>35.200000000000003</c:v>
                </c:pt>
                <c:pt idx="8376">
                  <c:v>35.200000000000003</c:v>
                </c:pt>
                <c:pt idx="8377">
                  <c:v>35.200000000000003</c:v>
                </c:pt>
                <c:pt idx="8378">
                  <c:v>35.200000000000003</c:v>
                </c:pt>
                <c:pt idx="8379">
                  <c:v>35.200000000000003</c:v>
                </c:pt>
                <c:pt idx="8380">
                  <c:v>35.200000000000003</c:v>
                </c:pt>
                <c:pt idx="8381">
                  <c:v>35.200000000000003</c:v>
                </c:pt>
                <c:pt idx="8382">
                  <c:v>35.200000000000003</c:v>
                </c:pt>
                <c:pt idx="8383">
                  <c:v>35.200000000000003</c:v>
                </c:pt>
                <c:pt idx="8384">
                  <c:v>35.200000000000003</c:v>
                </c:pt>
                <c:pt idx="8385">
                  <c:v>35.200000000000003</c:v>
                </c:pt>
                <c:pt idx="8386">
                  <c:v>35.200000000000003</c:v>
                </c:pt>
                <c:pt idx="8387">
                  <c:v>35.200000000000003</c:v>
                </c:pt>
                <c:pt idx="8388">
                  <c:v>35.200000000000003</c:v>
                </c:pt>
                <c:pt idx="8389">
                  <c:v>35.200000000000003</c:v>
                </c:pt>
                <c:pt idx="8390">
                  <c:v>35.200000000000003</c:v>
                </c:pt>
                <c:pt idx="8391">
                  <c:v>35.200000000000003</c:v>
                </c:pt>
                <c:pt idx="8392">
                  <c:v>35.200000000000003</c:v>
                </c:pt>
                <c:pt idx="8393">
                  <c:v>35.200000000000003</c:v>
                </c:pt>
                <c:pt idx="8394">
                  <c:v>35.200000000000003</c:v>
                </c:pt>
                <c:pt idx="8395">
                  <c:v>35.200000000000003</c:v>
                </c:pt>
                <c:pt idx="8396">
                  <c:v>35.200000000000003</c:v>
                </c:pt>
                <c:pt idx="8397">
                  <c:v>35.200000000000003</c:v>
                </c:pt>
                <c:pt idx="8398">
                  <c:v>35.200000000000003</c:v>
                </c:pt>
                <c:pt idx="8399">
                  <c:v>35.1</c:v>
                </c:pt>
                <c:pt idx="8400">
                  <c:v>35.1</c:v>
                </c:pt>
                <c:pt idx="8401">
                  <c:v>35.1</c:v>
                </c:pt>
                <c:pt idx="8402">
                  <c:v>35.1</c:v>
                </c:pt>
                <c:pt idx="8403">
                  <c:v>35.1</c:v>
                </c:pt>
                <c:pt idx="8404">
                  <c:v>35.1</c:v>
                </c:pt>
                <c:pt idx="8405">
                  <c:v>35.1</c:v>
                </c:pt>
                <c:pt idx="8406">
                  <c:v>35.1</c:v>
                </c:pt>
                <c:pt idx="8407">
                  <c:v>35.1</c:v>
                </c:pt>
                <c:pt idx="8408">
                  <c:v>35.1</c:v>
                </c:pt>
                <c:pt idx="8409">
                  <c:v>35.1</c:v>
                </c:pt>
                <c:pt idx="8410">
                  <c:v>35.1</c:v>
                </c:pt>
                <c:pt idx="8411">
                  <c:v>35.1</c:v>
                </c:pt>
                <c:pt idx="8412">
                  <c:v>35.1</c:v>
                </c:pt>
                <c:pt idx="8413">
                  <c:v>35.1</c:v>
                </c:pt>
                <c:pt idx="8414">
                  <c:v>35.1</c:v>
                </c:pt>
                <c:pt idx="8415">
                  <c:v>35.1</c:v>
                </c:pt>
                <c:pt idx="8416">
                  <c:v>35.1</c:v>
                </c:pt>
                <c:pt idx="8417">
                  <c:v>35.1</c:v>
                </c:pt>
                <c:pt idx="8418">
                  <c:v>35.1</c:v>
                </c:pt>
                <c:pt idx="8419">
                  <c:v>35.1</c:v>
                </c:pt>
                <c:pt idx="8420">
                  <c:v>35.1</c:v>
                </c:pt>
                <c:pt idx="8421">
                  <c:v>35.1</c:v>
                </c:pt>
                <c:pt idx="8422">
                  <c:v>35.1</c:v>
                </c:pt>
                <c:pt idx="8423">
                  <c:v>35.1</c:v>
                </c:pt>
                <c:pt idx="8424">
                  <c:v>35.1</c:v>
                </c:pt>
                <c:pt idx="8425">
                  <c:v>35.1</c:v>
                </c:pt>
                <c:pt idx="8426">
                  <c:v>35.1</c:v>
                </c:pt>
                <c:pt idx="8427">
                  <c:v>35.1</c:v>
                </c:pt>
                <c:pt idx="8428">
                  <c:v>35.1</c:v>
                </c:pt>
                <c:pt idx="8429">
                  <c:v>35.1</c:v>
                </c:pt>
                <c:pt idx="8430">
                  <c:v>35.1</c:v>
                </c:pt>
                <c:pt idx="8431">
                  <c:v>35.1</c:v>
                </c:pt>
                <c:pt idx="8432">
                  <c:v>35.1</c:v>
                </c:pt>
                <c:pt idx="8433">
                  <c:v>35.1</c:v>
                </c:pt>
                <c:pt idx="8434">
                  <c:v>35.1</c:v>
                </c:pt>
                <c:pt idx="8435">
                  <c:v>35.1</c:v>
                </c:pt>
                <c:pt idx="8436">
                  <c:v>35.1</c:v>
                </c:pt>
                <c:pt idx="8437">
                  <c:v>35.1</c:v>
                </c:pt>
                <c:pt idx="8438">
                  <c:v>35.1</c:v>
                </c:pt>
                <c:pt idx="8439">
                  <c:v>35.1</c:v>
                </c:pt>
                <c:pt idx="8440">
                  <c:v>35.1</c:v>
                </c:pt>
                <c:pt idx="8441">
                  <c:v>35.1</c:v>
                </c:pt>
                <c:pt idx="8442">
                  <c:v>35</c:v>
                </c:pt>
                <c:pt idx="8443">
                  <c:v>35</c:v>
                </c:pt>
                <c:pt idx="8444">
                  <c:v>35</c:v>
                </c:pt>
                <c:pt idx="8445">
                  <c:v>35</c:v>
                </c:pt>
                <c:pt idx="8446">
                  <c:v>35</c:v>
                </c:pt>
                <c:pt idx="8447">
                  <c:v>35</c:v>
                </c:pt>
                <c:pt idx="8448">
                  <c:v>35</c:v>
                </c:pt>
                <c:pt idx="8449">
                  <c:v>35</c:v>
                </c:pt>
                <c:pt idx="8450">
                  <c:v>35</c:v>
                </c:pt>
                <c:pt idx="8451">
                  <c:v>35</c:v>
                </c:pt>
                <c:pt idx="8452">
                  <c:v>35</c:v>
                </c:pt>
                <c:pt idx="8453">
                  <c:v>35</c:v>
                </c:pt>
                <c:pt idx="8454">
                  <c:v>35</c:v>
                </c:pt>
                <c:pt idx="8455">
                  <c:v>35</c:v>
                </c:pt>
                <c:pt idx="8456">
                  <c:v>35</c:v>
                </c:pt>
                <c:pt idx="8457">
                  <c:v>35</c:v>
                </c:pt>
                <c:pt idx="8458">
                  <c:v>35</c:v>
                </c:pt>
                <c:pt idx="8459">
                  <c:v>35</c:v>
                </c:pt>
                <c:pt idx="8460">
                  <c:v>35</c:v>
                </c:pt>
                <c:pt idx="8461">
                  <c:v>35</c:v>
                </c:pt>
                <c:pt idx="8462">
                  <c:v>35</c:v>
                </c:pt>
                <c:pt idx="8463">
                  <c:v>35</c:v>
                </c:pt>
                <c:pt idx="8464">
                  <c:v>35</c:v>
                </c:pt>
                <c:pt idx="8465">
                  <c:v>35</c:v>
                </c:pt>
                <c:pt idx="8466">
                  <c:v>35</c:v>
                </c:pt>
                <c:pt idx="8467">
                  <c:v>35</c:v>
                </c:pt>
                <c:pt idx="8468">
                  <c:v>35</c:v>
                </c:pt>
                <c:pt idx="8469">
                  <c:v>35</c:v>
                </c:pt>
                <c:pt idx="8470">
                  <c:v>35</c:v>
                </c:pt>
                <c:pt idx="8471">
                  <c:v>35</c:v>
                </c:pt>
                <c:pt idx="8472">
                  <c:v>35</c:v>
                </c:pt>
                <c:pt idx="8473">
                  <c:v>35</c:v>
                </c:pt>
                <c:pt idx="8474">
                  <c:v>35</c:v>
                </c:pt>
                <c:pt idx="8475">
                  <c:v>35</c:v>
                </c:pt>
                <c:pt idx="8476">
                  <c:v>35</c:v>
                </c:pt>
                <c:pt idx="8477">
                  <c:v>35</c:v>
                </c:pt>
                <c:pt idx="8478">
                  <c:v>35</c:v>
                </c:pt>
                <c:pt idx="8479">
                  <c:v>35</c:v>
                </c:pt>
                <c:pt idx="8480">
                  <c:v>35</c:v>
                </c:pt>
                <c:pt idx="8481">
                  <c:v>35</c:v>
                </c:pt>
                <c:pt idx="8482">
                  <c:v>35</c:v>
                </c:pt>
                <c:pt idx="8483">
                  <c:v>35</c:v>
                </c:pt>
                <c:pt idx="8484">
                  <c:v>34.9</c:v>
                </c:pt>
                <c:pt idx="8485">
                  <c:v>34.9</c:v>
                </c:pt>
                <c:pt idx="8486">
                  <c:v>34.9</c:v>
                </c:pt>
                <c:pt idx="8487">
                  <c:v>34.9</c:v>
                </c:pt>
                <c:pt idx="8488">
                  <c:v>34.9</c:v>
                </c:pt>
                <c:pt idx="8489">
                  <c:v>34.9</c:v>
                </c:pt>
                <c:pt idx="8490">
                  <c:v>34.9</c:v>
                </c:pt>
                <c:pt idx="8491">
                  <c:v>34.9</c:v>
                </c:pt>
                <c:pt idx="8492">
                  <c:v>34.9</c:v>
                </c:pt>
                <c:pt idx="8493">
                  <c:v>34.9</c:v>
                </c:pt>
                <c:pt idx="8494">
                  <c:v>34.9</c:v>
                </c:pt>
                <c:pt idx="8495">
                  <c:v>34.9</c:v>
                </c:pt>
                <c:pt idx="8496">
                  <c:v>34.9</c:v>
                </c:pt>
                <c:pt idx="8497">
                  <c:v>34.9</c:v>
                </c:pt>
                <c:pt idx="8498">
                  <c:v>34.9</c:v>
                </c:pt>
                <c:pt idx="8499">
                  <c:v>34.9</c:v>
                </c:pt>
                <c:pt idx="8500">
                  <c:v>34.9</c:v>
                </c:pt>
                <c:pt idx="8501">
                  <c:v>34.9</c:v>
                </c:pt>
                <c:pt idx="8502">
                  <c:v>34.9</c:v>
                </c:pt>
                <c:pt idx="8503">
                  <c:v>34.9</c:v>
                </c:pt>
                <c:pt idx="8504">
                  <c:v>34.9</c:v>
                </c:pt>
                <c:pt idx="8505">
                  <c:v>34.9</c:v>
                </c:pt>
                <c:pt idx="8506">
                  <c:v>34.9</c:v>
                </c:pt>
                <c:pt idx="8507">
                  <c:v>34.9</c:v>
                </c:pt>
                <c:pt idx="8508">
                  <c:v>34.9</c:v>
                </c:pt>
                <c:pt idx="8509">
                  <c:v>34.9</c:v>
                </c:pt>
                <c:pt idx="8510">
                  <c:v>34.9</c:v>
                </c:pt>
                <c:pt idx="8511">
                  <c:v>34.9</c:v>
                </c:pt>
                <c:pt idx="8512">
                  <c:v>34.9</c:v>
                </c:pt>
                <c:pt idx="8513">
                  <c:v>34.9</c:v>
                </c:pt>
                <c:pt idx="8514">
                  <c:v>34.9</c:v>
                </c:pt>
                <c:pt idx="8515">
                  <c:v>34.9</c:v>
                </c:pt>
                <c:pt idx="8516">
                  <c:v>34.9</c:v>
                </c:pt>
                <c:pt idx="8517">
                  <c:v>34.9</c:v>
                </c:pt>
                <c:pt idx="8518">
                  <c:v>34.9</c:v>
                </c:pt>
                <c:pt idx="8519">
                  <c:v>34.9</c:v>
                </c:pt>
                <c:pt idx="8520">
                  <c:v>34.9</c:v>
                </c:pt>
                <c:pt idx="8521">
                  <c:v>34.9</c:v>
                </c:pt>
                <c:pt idx="8522">
                  <c:v>34.9</c:v>
                </c:pt>
                <c:pt idx="8523">
                  <c:v>34.9</c:v>
                </c:pt>
                <c:pt idx="8524">
                  <c:v>34.9</c:v>
                </c:pt>
                <c:pt idx="8525">
                  <c:v>34.9</c:v>
                </c:pt>
                <c:pt idx="8526">
                  <c:v>34.9</c:v>
                </c:pt>
                <c:pt idx="8527">
                  <c:v>34.9</c:v>
                </c:pt>
                <c:pt idx="8528">
                  <c:v>34.9</c:v>
                </c:pt>
                <c:pt idx="8529">
                  <c:v>34.9</c:v>
                </c:pt>
                <c:pt idx="8530">
                  <c:v>34.9</c:v>
                </c:pt>
                <c:pt idx="8531">
                  <c:v>34.9</c:v>
                </c:pt>
                <c:pt idx="8532">
                  <c:v>34.799999999999997</c:v>
                </c:pt>
                <c:pt idx="8533">
                  <c:v>34.799999999999997</c:v>
                </c:pt>
                <c:pt idx="8534">
                  <c:v>34.799999999999997</c:v>
                </c:pt>
                <c:pt idx="8535">
                  <c:v>34.799999999999997</c:v>
                </c:pt>
                <c:pt idx="8536">
                  <c:v>34.799999999999997</c:v>
                </c:pt>
                <c:pt idx="8537">
                  <c:v>34.799999999999997</c:v>
                </c:pt>
                <c:pt idx="8538">
                  <c:v>34.799999999999997</c:v>
                </c:pt>
                <c:pt idx="8539">
                  <c:v>34.799999999999997</c:v>
                </c:pt>
                <c:pt idx="8540">
                  <c:v>34.799999999999997</c:v>
                </c:pt>
                <c:pt idx="8541">
                  <c:v>34.799999999999997</c:v>
                </c:pt>
                <c:pt idx="8542">
                  <c:v>34.799999999999997</c:v>
                </c:pt>
                <c:pt idx="8543">
                  <c:v>34.799999999999997</c:v>
                </c:pt>
                <c:pt idx="8544">
                  <c:v>34.799999999999997</c:v>
                </c:pt>
                <c:pt idx="8545">
                  <c:v>34.799999999999997</c:v>
                </c:pt>
                <c:pt idx="8546">
                  <c:v>34.799999999999997</c:v>
                </c:pt>
                <c:pt idx="8547">
                  <c:v>34.799999999999997</c:v>
                </c:pt>
                <c:pt idx="8548">
                  <c:v>34.799999999999997</c:v>
                </c:pt>
                <c:pt idx="8549">
                  <c:v>34.799999999999997</c:v>
                </c:pt>
                <c:pt idx="8550">
                  <c:v>34.799999999999997</c:v>
                </c:pt>
                <c:pt idx="8551">
                  <c:v>34.799999999999997</c:v>
                </c:pt>
                <c:pt idx="8552">
                  <c:v>34.799999999999997</c:v>
                </c:pt>
                <c:pt idx="8553">
                  <c:v>34.799999999999997</c:v>
                </c:pt>
                <c:pt idx="8554">
                  <c:v>34.799999999999997</c:v>
                </c:pt>
                <c:pt idx="8555">
                  <c:v>34.799999999999997</c:v>
                </c:pt>
                <c:pt idx="8556">
                  <c:v>34.799999999999997</c:v>
                </c:pt>
                <c:pt idx="8557">
                  <c:v>34.799999999999997</c:v>
                </c:pt>
                <c:pt idx="8558">
                  <c:v>34.799999999999997</c:v>
                </c:pt>
                <c:pt idx="8559">
                  <c:v>34.799999999999997</c:v>
                </c:pt>
                <c:pt idx="8560">
                  <c:v>34.799999999999997</c:v>
                </c:pt>
                <c:pt idx="8561">
                  <c:v>34.799999999999997</c:v>
                </c:pt>
                <c:pt idx="8562">
                  <c:v>34.799999999999997</c:v>
                </c:pt>
                <c:pt idx="8563">
                  <c:v>34.799999999999997</c:v>
                </c:pt>
                <c:pt idx="8564">
                  <c:v>34.799999999999997</c:v>
                </c:pt>
                <c:pt idx="8565">
                  <c:v>34.799999999999997</c:v>
                </c:pt>
                <c:pt idx="8566">
                  <c:v>34.799999999999997</c:v>
                </c:pt>
                <c:pt idx="8567">
                  <c:v>34.799999999999997</c:v>
                </c:pt>
                <c:pt idx="8568">
                  <c:v>34.799999999999997</c:v>
                </c:pt>
                <c:pt idx="8569">
                  <c:v>34.799999999999997</c:v>
                </c:pt>
                <c:pt idx="8570">
                  <c:v>34.799999999999997</c:v>
                </c:pt>
                <c:pt idx="8571">
                  <c:v>34.799999999999997</c:v>
                </c:pt>
                <c:pt idx="8572">
                  <c:v>34.799999999999997</c:v>
                </c:pt>
                <c:pt idx="8573">
                  <c:v>34.799999999999997</c:v>
                </c:pt>
                <c:pt idx="8574">
                  <c:v>34.799999999999997</c:v>
                </c:pt>
                <c:pt idx="8575">
                  <c:v>34.799999999999997</c:v>
                </c:pt>
                <c:pt idx="8576">
                  <c:v>34.799999999999997</c:v>
                </c:pt>
                <c:pt idx="8577">
                  <c:v>34.799999999999997</c:v>
                </c:pt>
                <c:pt idx="8578">
                  <c:v>34.700000000000003</c:v>
                </c:pt>
                <c:pt idx="8579">
                  <c:v>34.700000000000003</c:v>
                </c:pt>
                <c:pt idx="8580">
                  <c:v>34.700000000000003</c:v>
                </c:pt>
                <c:pt idx="8581">
                  <c:v>34.700000000000003</c:v>
                </c:pt>
                <c:pt idx="8582">
                  <c:v>34.700000000000003</c:v>
                </c:pt>
                <c:pt idx="8583">
                  <c:v>34.700000000000003</c:v>
                </c:pt>
                <c:pt idx="8584">
                  <c:v>34.700000000000003</c:v>
                </c:pt>
                <c:pt idx="8585">
                  <c:v>34.700000000000003</c:v>
                </c:pt>
                <c:pt idx="8586">
                  <c:v>34.700000000000003</c:v>
                </c:pt>
                <c:pt idx="8587">
                  <c:v>34.700000000000003</c:v>
                </c:pt>
                <c:pt idx="8588">
                  <c:v>34.700000000000003</c:v>
                </c:pt>
                <c:pt idx="8589">
                  <c:v>34.700000000000003</c:v>
                </c:pt>
                <c:pt idx="8590">
                  <c:v>34.700000000000003</c:v>
                </c:pt>
                <c:pt idx="8591">
                  <c:v>34.700000000000003</c:v>
                </c:pt>
                <c:pt idx="8592">
                  <c:v>34.700000000000003</c:v>
                </c:pt>
                <c:pt idx="8593">
                  <c:v>34.700000000000003</c:v>
                </c:pt>
                <c:pt idx="8594">
                  <c:v>34.700000000000003</c:v>
                </c:pt>
                <c:pt idx="8595">
                  <c:v>34.700000000000003</c:v>
                </c:pt>
                <c:pt idx="8596">
                  <c:v>34.700000000000003</c:v>
                </c:pt>
                <c:pt idx="8597">
                  <c:v>34.700000000000003</c:v>
                </c:pt>
                <c:pt idx="8598">
                  <c:v>34.700000000000003</c:v>
                </c:pt>
                <c:pt idx="8599">
                  <c:v>34.700000000000003</c:v>
                </c:pt>
                <c:pt idx="8600">
                  <c:v>34.700000000000003</c:v>
                </c:pt>
                <c:pt idx="8601">
                  <c:v>34.700000000000003</c:v>
                </c:pt>
                <c:pt idx="8602">
                  <c:v>34.700000000000003</c:v>
                </c:pt>
                <c:pt idx="8603">
                  <c:v>34.700000000000003</c:v>
                </c:pt>
                <c:pt idx="8604">
                  <c:v>34.700000000000003</c:v>
                </c:pt>
                <c:pt idx="8605">
                  <c:v>34.700000000000003</c:v>
                </c:pt>
                <c:pt idx="8606">
                  <c:v>34.700000000000003</c:v>
                </c:pt>
                <c:pt idx="8607">
                  <c:v>34.700000000000003</c:v>
                </c:pt>
                <c:pt idx="8608">
                  <c:v>34.700000000000003</c:v>
                </c:pt>
                <c:pt idx="8609">
                  <c:v>34.700000000000003</c:v>
                </c:pt>
                <c:pt idx="8610">
                  <c:v>34.700000000000003</c:v>
                </c:pt>
                <c:pt idx="8611">
                  <c:v>34.700000000000003</c:v>
                </c:pt>
                <c:pt idx="8612">
                  <c:v>34.700000000000003</c:v>
                </c:pt>
                <c:pt idx="8613">
                  <c:v>34.700000000000003</c:v>
                </c:pt>
                <c:pt idx="8614">
                  <c:v>34.700000000000003</c:v>
                </c:pt>
                <c:pt idx="8615">
                  <c:v>34.700000000000003</c:v>
                </c:pt>
                <c:pt idx="8616">
                  <c:v>34.6</c:v>
                </c:pt>
                <c:pt idx="8617">
                  <c:v>34.6</c:v>
                </c:pt>
                <c:pt idx="8618">
                  <c:v>34.6</c:v>
                </c:pt>
                <c:pt idx="8619">
                  <c:v>34.6</c:v>
                </c:pt>
                <c:pt idx="8620">
                  <c:v>34.6</c:v>
                </c:pt>
                <c:pt idx="8621">
                  <c:v>34.6</c:v>
                </c:pt>
                <c:pt idx="8622">
                  <c:v>34.6</c:v>
                </c:pt>
                <c:pt idx="8623">
                  <c:v>34.6</c:v>
                </c:pt>
                <c:pt idx="8624">
                  <c:v>34.6</c:v>
                </c:pt>
                <c:pt idx="8625">
                  <c:v>34.6</c:v>
                </c:pt>
                <c:pt idx="8626">
                  <c:v>34.6</c:v>
                </c:pt>
                <c:pt idx="8627">
                  <c:v>34.6</c:v>
                </c:pt>
                <c:pt idx="8628">
                  <c:v>34.6</c:v>
                </c:pt>
                <c:pt idx="8629">
                  <c:v>34.6</c:v>
                </c:pt>
                <c:pt idx="8630">
                  <c:v>34.6</c:v>
                </c:pt>
                <c:pt idx="8631">
                  <c:v>34.6</c:v>
                </c:pt>
                <c:pt idx="8632">
                  <c:v>34.6</c:v>
                </c:pt>
                <c:pt idx="8633">
                  <c:v>34.6</c:v>
                </c:pt>
                <c:pt idx="8634">
                  <c:v>34.6</c:v>
                </c:pt>
                <c:pt idx="8635">
                  <c:v>34.6</c:v>
                </c:pt>
                <c:pt idx="8636">
                  <c:v>34.6</c:v>
                </c:pt>
                <c:pt idx="8637">
                  <c:v>34.6</c:v>
                </c:pt>
                <c:pt idx="8638">
                  <c:v>34.6</c:v>
                </c:pt>
                <c:pt idx="8639">
                  <c:v>34.6</c:v>
                </c:pt>
                <c:pt idx="8640">
                  <c:v>34.6</c:v>
                </c:pt>
                <c:pt idx="8641">
                  <c:v>34.6</c:v>
                </c:pt>
                <c:pt idx="8642">
                  <c:v>34.6</c:v>
                </c:pt>
                <c:pt idx="8643">
                  <c:v>34.6</c:v>
                </c:pt>
                <c:pt idx="8644">
                  <c:v>34.6</c:v>
                </c:pt>
                <c:pt idx="8645">
                  <c:v>34.6</c:v>
                </c:pt>
                <c:pt idx="8646">
                  <c:v>34.6</c:v>
                </c:pt>
                <c:pt idx="8647">
                  <c:v>34.6</c:v>
                </c:pt>
                <c:pt idx="8648">
                  <c:v>34.6</c:v>
                </c:pt>
                <c:pt idx="8649">
                  <c:v>34.6</c:v>
                </c:pt>
                <c:pt idx="8650">
                  <c:v>34.6</c:v>
                </c:pt>
                <c:pt idx="8651">
                  <c:v>34.6</c:v>
                </c:pt>
                <c:pt idx="8652">
                  <c:v>34.6</c:v>
                </c:pt>
                <c:pt idx="8653">
                  <c:v>34.6</c:v>
                </c:pt>
                <c:pt idx="8654">
                  <c:v>34.6</c:v>
                </c:pt>
                <c:pt idx="8655">
                  <c:v>34.5</c:v>
                </c:pt>
                <c:pt idx="8656">
                  <c:v>34.5</c:v>
                </c:pt>
                <c:pt idx="8657">
                  <c:v>34.5</c:v>
                </c:pt>
                <c:pt idx="8658">
                  <c:v>34.5</c:v>
                </c:pt>
                <c:pt idx="8659">
                  <c:v>34.5</c:v>
                </c:pt>
                <c:pt idx="8660">
                  <c:v>34.5</c:v>
                </c:pt>
                <c:pt idx="8661">
                  <c:v>34.5</c:v>
                </c:pt>
                <c:pt idx="8662">
                  <c:v>34.5</c:v>
                </c:pt>
                <c:pt idx="8663">
                  <c:v>34.5</c:v>
                </c:pt>
                <c:pt idx="8664">
                  <c:v>34.5</c:v>
                </c:pt>
                <c:pt idx="8665">
                  <c:v>34.5</c:v>
                </c:pt>
                <c:pt idx="8666">
                  <c:v>34.5</c:v>
                </c:pt>
                <c:pt idx="8667">
                  <c:v>34.5</c:v>
                </c:pt>
                <c:pt idx="8668">
                  <c:v>34.5</c:v>
                </c:pt>
                <c:pt idx="8669">
                  <c:v>34.5</c:v>
                </c:pt>
                <c:pt idx="8670">
                  <c:v>34.5</c:v>
                </c:pt>
                <c:pt idx="8671">
                  <c:v>34.5</c:v>
                </c:pt>
                <c:pt idx="8672">
                  <c:v>34.5</c:v>
                </c:pt>
                <c:pt idx="8673">
                  <c:v>34.5</c:v>
                </c:pt>
                <c:pt idx="8674">
                  <c:v>34.5</c:v>
                </c:pt>
                <c:pt idx="8675">
                  <c:v>34.5</c:v>
                </c:pt>
                <c:pt idx="8676">
                  <c:v>34.5</c:v>
                </c:pt>
                <c:pt idx="8677">
                  <c:v>34.5</c:v>
                </c:pt>
                <c:pt idx="8678">
                  <c:v>34.5</c:v>
                </c:pt>
                <c:pt idx="8679">
                  <c:v>34.5</c:v>
                </c:pt>
                <c:pt idx="8680">
                  <c:v>34.5</c:v>
                </c:pt>
                <c:pt idx="8681">
                  <c:v>34.5</c:v>
                </c:pt>
                <c:pt idx="8682">
                  <c:v>34.5</c:v>
                </c:pt>
                <c:pt idx="8683">
                  <c:v>34.5</c:v>
                </c:pt>
                <c:pt idx="8684">
                  <c:v>34.5</c:v>
                </c:pt>
                <c:pt idx="8685">
                  <c:v>34.5</c:v>
                </c:pt>
                <c:pt idx="8686">
                  <c:v>34.5</c:v>
                </c:pt>
                <c:pt idx="8687">
                  <c:v>34.5</c:v>
                </c:pt>
                <c:pt idx="8688">
                  <c:v>34.5</c:v>
                </c:pt>
                <c:pt idx="8689">
                  <c:v>34.5</c:v>
                </c:pt>
                <c:pt idx="8690">
                  <c:v>34.5</c:v>
                </c:pt>
                <c:pt idx="8691">
                  <c:v>34.5</c:v>
                </c:pt>
                <c:pt idx="8692">
                  <c:v>34.5</c:v>
                </c:pt>
                <c:pt idx="8693">
                  <c:v>34.5</c:v>
                </c:pt>
                <c:pt idx="8694">
                  <c:v>34.5</c:v>
                </c:pt>
                <c:pt idx="8695">
                  <c:v>34.5</c:v>
                </c:pt>
                <c:pt idx="8696">
                  <c:v>34.5</c:v>
                </c:pt>
                <c:pt idx="8697">
                  <c:v>34.5</c:v>
                </c:pt>
                <c:pt idx="8698">
                  <c:v>34.5</c:v>
                </c:pt>
                <c:pt idx="8699">
                  <c:v>34.5</c:v>
                </c:pt>
                <c:pt idx="8700">
                  <c:v>34.5</c:v>
                </c:pt>
                <c:pt idx="8701">
                  <c:v>34.5</c:v>
                </c:pt>
                <c:pt idx="8702">
                  <c:v>34.5</c:v>
                </c:pt>
                <c:pt idx="8703">
                  <c:v>34.5</c:v>
                </c:pt>
                <c:pt idx="8704">
                  <c:v>34.5</c:v>
                </c:pt>
                <c:pt idx="8705">
                  <c:v>34.4</c:v>
                </c:pt>
                <c:pt idx="8706">
                  <c:v>34.4</c:v>
                </c:pt>
                <c:pt idx="8707">
                  <c:v>34.4</c:v>
                </c:pt>
                <c:pt idx="8708">
                  <c:v>34.4</c:v>
                </c:pt>
                <c:pt idx="8709">
                  <c:v>34.4</c:v>
                </c:pt>
                <c:pt idx="8710">
                  <c:v>34.4</c:v>
                </c:pt>
                <c:pt idx="8711">
                  <c:v>34.4</c:v>
                </c:pt>
                <c:pt idx="8712">
                  <c:v>34.4</c:v>
                </c:pt>
                <c:pt idx="8713">
                  <c:v>34.4</c:v>
                </c:pt>
                <c:pt idx="8714">
                  <c:v>34.4</c:v>
                </c:pt>
                <c:pt idx="8715">
                  <c:v>34.4</c:v>
                </c:pt>
                <c:pt idx="8716">
                  <c:v>34.4</c:v>
                </c:pt>
                <c:pt idx="8717">
                  <c:v>34.4</c:v>
                </c:pt>
                <c:pt idx="8718">
                  <c:v>34.4</c:v>
                </c:pt>
                <c:pt idx="8719">
                  <c:v>34.4</c:v>
                </c:pt>
                <c:pt idx="8720">
                  <c:v>34.4</c:v>
                </c:pt>
                <c:pt idx="8721">
                  <c:v>34.4</c:v>
                </c:pt>
                <c:pt idx="8722">
                  <c:v>34.4</c:v>
                </c:pt>
                <c:pt idx="8723">
                  <c:v>34.4</c:v>
                </c:pt>
                <c:pt idx="8724">
                  <c:v>34.4</c:v>
                </c:pt>
                <c:pt idx="8725">
                  <c:v>34.4</c:v>
                </c:pt>
                <c:pt idx="8726">
                  <c:v>34.4</c:v>
                </c:pt>
                <c:pt idx="8727">
                  <c:v>34.4</c:v>
                </c:pt>
                <c:pt idx="8728">
                  <c:v>34.4</c:v>
                </c:pt>
                <c:pt idx="8729">
                  <c:v>34.4</c:v>
                </c:pt>
                <c:pt idx="8730">
                  <c:v>34.4</c:v>
                </c:pt>
                <c:pt idx="8731">
                  <c:v>34.4</c:v>
                </c:pt>
                <c:pt idx="8732">
                  <c:v>34.4</c:v>
                </c:pt>
                <c:pt idx="8733">
                  <c:v>34.4</c:v>
                </c:pt>
                <c:pt idx="8734">
                  <c:v>34.4</c:v>
                </c:pt>
                <c:pt idx="8735">
                  <c:v>34.4</c:v>
                </c:pt>
                <c:pt idx="8736">
                  <c:v>34.4</c:v>
                </c:pt>
                <c:pt idx="8737">
                  <c:v>34.4</c:v>
                </c:pt>
                <c:pt idx="8738">
                  <c:v>34.4</c:v>
                </c:pt>
                <c:pt idx="8739">
                  <c:v>34.299999999999997</c:v>
                </c:pt>
                <c:pt idx="8740">
                  <c:v>34.299999999999997</c:v>
                </c:pt>
                <c:pt idx="8741">
                  <c:v>34.299999999999997</c:v>
                </c:pt>
                <c:pt idx="8742">
                  <c:v>34.299999999999997</c:v>
                </c:pt>
                <c:pt idx="8743">
                  <c:v>34.299999999999997</c:v>
                </c:pt>
                <c:pt idx="8744">
                  <c:v>34.299999999999997</c:v>
                </c:pt>
                <c:pt idx="8745">
                  <c:v>34.299999999999997</c:v>
                </c:pt>
                <c:pt idx="8746">
                  <c:v>34.299999999999997</c:v>
                </c:pt>
                <c:pt idx="8747">
                  <c:v>34.299999999999997</c:v>
                </c:pt>
                <c:pt idx="8748">
                  <c:v>34.299999999999997</c:v>
                </c:pt>
                <c:pt idx="8749">
                  <c:v>34.299999999999997</c:v>
                </c:pt>
                <c:pt idx="8750">
                  <c:v>34.299999999999997</c:v>
                </c:pt>
                <c:pt idx="8751">
                  <c:v>34.299999999999997</c:v>
                </c:pt>
                <c:pt idx="8752">
                  <c:v>34.299999999999997</c:v>
                </c:pt>
                <c:pt idx="8753">
                  <c:v>34.299999999999997</c:v>
                </c:pt>
                <c:pt idx="8754">
                  <c:v>34.299999999999997</c:v>
                </c:pt>
                <c:pt idx="8755">
                  <c:v>34.299999999999997</c:v>
                </c:pt>
                <c:pt idx="8756">
                  <c:v>34.299999999999997</c:v>
                </c:pt>
                <c:pt idx="8757">
                  <c:v>34.299999999999997</c:v>
                </c:pt>
                <c:pt idx="8758">
                  <c:v>34.299999999999997</c:v>
                </c:pt>
                <c:pt idx="8759">
                  <c:v>34.299999999999997</c:v>
                </c:pt>
                <c:pt idx="8760">
                  <c:v>34.299999999999997</c:v>
                </c:pt>
                <c:pt idx="8761">
                  <c:v>34.299999999999997</c:v>
                </c:pt>
                <c:pt idx="8762">
                  <c:v>34.299999999999997</c:v>
                </c:pt>
                <c:pt idx="8763">
                  <c:v>34.299999999999997</c:v>
                </c:pt>
                <c:pt idx="8764">
                  <c:v>34.299999999999997</c:v>
                </c:pt>
                <c:pt idx="8765">
                  <c:v>34.299999999999997</c:v>
                </c:pt>
                <c:pt idx="8766">
                  <c:v>34.299999999999997</c:v>
                </c:pt>
                <c:pt idx="8767">
                  <c:v>34.299999999999997</c:v>
                </c:pt>
                <c:pt idx="8768">
                  <c:v>34.299999999999997</c:v>
                </c:pt>
                <c:pt idx="8769">
                  <c:v>34.299999999999997</c:v>
                </c:pt>
                <c:pt idx="8770">
                  <c:v>34.299999999999997</c:v>
                </c:pt>
                <c:pt idx="8771">
                  <c:v>34.299999999999997</c:v>
                </c:pt>
                <c:pt idx="8772">
                  <c:v>34.299999999999997</c:v>
                </c:pt>
                <c:pt idx="8773">
                  <c:v>34.299999999999997</c:v>
                </c:pt>
                <c:pt idx="8774">
                  <c:v>34.299999999999997</c:v>
                </c:pt>
                <c:pt idx="8775">
                  <c:v>34.299999999999997</c:v>
                </c:pt>
                <c:pt idx="8776">
                  <c:v>34.299999999999997</c:v>
                </c:pt>
                <c:pt idx="8777">
                  <c:v>34.200000000000003</c:v>
                </c:pt>
                <c:pt idx="8778">
                  <c:v>34.200000000000003</c:v>
                </c:pt>
                <c:pt idx="8779">
                  <c:v>34.200000000000003</c:v>
                </c:pt>
                <c:pt idx="8780">
                  <c:v>34.200000000000003</c:v>
                </c:pt>
                <c:pt idx="8781">
                  <c:v>34.200000000000003</c:v>
                </c:pt>
                <c:pt idx="8782">
                  <c:v>34.200000000000003</c:v>
                </c:pt>
                <c:pt idx="8783">
                  <c:v>34.200000000000003</c:v>
                </c:pt>
                <c:pt idx="8784">
                  <c:v>34.200000000000003</c:v>
                </c:pt>
                <c:pt idx="8785">
                  <c:v>34.200000000000003</c:v>
                </c:pt>
                <c:pt idx="8786">
                  <c:v>34.200000000000003</c:v>
                </c:pt>
                <c:pt idx="8787">
                  <c:v>34.200000000000003</c:v>
                </c:pt>
                <c:pt idx="8788">
                  <c:v>34.200000000000003</c:v>
                </c:pt>
                <c:pt idx="8789">
                  <c:v>34.200000000000003</c:v>
                </c:pt>
                <c:pt idx="8790">
                  <c:v>34.200000000000003</c:v>
                </c:pt>
                <c:pt idx="8791">
                  <c:v>34.200000000000003</c:v>
                </c:pt>
                <c:pt idx="8792">
                  <c:v>34.200000000000003</c:v>
                </c:pt>
                <c:pt idx="8793">
                  <c:v>34.200000000000003</c:v>
                </c:pt>
                <c:pt idx="8794">
                  <c:v>34.200000000000003</c:v>
                </c:pt>
                <c:pt idx="8795">
                  <c:v>34.200000000000003</c:v>
                </c:pt>
                <c:pt idx="8796">
                  <c:v>34.200000000000003</c:v>
                </c:pt>
                <c:pt idx="8797">
                  <c:v>34.200000000000003</c:v>
                </c:pt>
                <c:pt idx="8798">
                  <c:v>34.200000000000003</c:v>
                </c:pt>
                <c:pt idx="8799">
                  <c:v>34.200000000000003</c:v>
                </c:pt>
                <c:pt idx="8800">
                  <c:v>34.200000000000003</c:v>
                </c:pt>
                <c:pt idx="8801">
                  <c:v>34.200000000000003</c:v>
                </c:pt>
                <c:pt idx="8802">
                  <c:v>34.200000000000003</c:v>
                </c:pt>
                <c:pt idx="8803">
                  <c:v>34.200000000000003</c:v>
                </c:pt>
                <c:pt idx="8804">
                  <c:v>34.200000000000003</c:v>
                </c:pt>
                <c:pt idx="8805">
                  <c:v>34.200000000000003</c:v>
                </c:pt>
                <c:pt idx="8806">
                  <c:v>34.200000000000003</c:v>
                </c:pt>
                <c:pt idx="8807">
                  <c:v>34.200000000000003</c:v>
                </c:pt>
                <c:pt idx="8808">
                  <c:v>34.200000000000003</c:v>
                </c:pt>
                <c:pt idx="8809">
                  <c:v>34.200000000000003</c:v>
                </c:pt>
                <c:pt idx="8810">
                  <c:v>34.200000000000003</c:v>
                </c:pt>
                <c:pt idx="8811">
                  <c:v>34.200000000000003</c:v>
                </c:pt>
                <c:pt idx="8812">
                  <c:v>34.200000000000003</c:v>
                </c:pt>
                <c:pt idx="8813">
                  <c:v>34.200000000000003</c:v>
                </c:pt>
                <c:pt idx="8814">
                  <c:v>34.200000000000003</c:v>
                </c:pt>
                <c:pt idx="8815">
                  <c:v>34.200000000000003</c:v>
                </c:pt>
                <c:pt idx="8816">
                  <c:v>34.200000000000003</c:v>
                </c:pt>
                <c:pt idx="8817">
                  <c:v>34.200000000000003</c:v>
                </c:pt>
                <c:pt idx="8818">
                  <c:v>34.200000000000003</c:v>
                </c:pt>
                <c:pt idx="8819">
                  <c:v>34.200000000000003</c:v>
                </c:pt>
                <c:pt idx="8820">
                  <c:v>34.200000000000003</c:v>
                </c:pt>
                <c:pt idx="8821">
                  <c:v>34.200000000000003</c:v>
                </c:pt>
                <c:pt idx="8822">
                  <c:v>34.200000000000003</c:v>
                </c:pt>
                <c:pt idx="8823">
                  <c:v>34.200000000000003</c:v>
                </c:pt>
                <c:pt idx="8824">
                  <c:v>34.200000000000003</c:v>
                </c:pt>
                <c:pt idx="8825">
                  <c:v>34.200000000000003</c:v>
                </c:pt>
                <c:pt idx="8826">
                  <c:v>34.1</c:v>
                </c:pt>
                <c:pt idx="8827">
                  <c:v>34.1</c:v>
                </c:pt>
                <c:pt idx="8828">
                  <c:v>34.1</c:v>
                </c:pt>
                <c:pt idx="8829">
                  <c:v>34.1</c:v>
                </c:pt>
                <c:pt idx="8830">
                  <c:v>34.1</c:v>
                </c:pt>
                <c:pt idx="8831">
                  <c:v>34.1</c:v>
                </c:pt>
                <c:pt idx="8832">
                  <c:v>34.1</c:v>
                </c:pt>
                <c:pt idx="8833">
                  <c:v>34.1</c:v>
                </c:pt>
                <c:pt idx="8834">
                  <c:v>34.1</c:v>
                </c:pt>
                <c:pt idx="8835">
                  <c:v>34.1</c:v>
                </c:pt>
                <c:pt idx="8836">
                  <c:v>34.1</c:v>
                </c:pt>
                <c:pt idx="8837">
                  <c:v>34.1</c:v>
                </c:pt>
                <c:pt idx="8838">
                  <c:v>34.1</c:v>
                </c:pt>
                <c:pt idx="8839">
                  <c:v>34.1</c:v>
                </c:pt>
                <c:pt idx="8840">
                  <c:v>34.1</c:v>
                </c:pt>
                <c:pt idx="8841">
                  <c:v>34.1</c:v>
                </c:pt>
                <c:pt idx="8842">
                  <c:v>34.1</c:v>
                </c:pt>
                <c:pt idx="8843">
                  <c:v>34.1</c:v>
                </c:pt>
                <c:pt idx="8844">
                  <c:v>34.1</c:v>
                </c:pt>
                <c:pt idx="8845">
                  <c:v>34.1</c:v>
                </c:pt>
                <c:pt idx="8846">
                  <c:v>34.1</c:v>
                </c:pt>
                <c:pt idx="8847">
                  <c:v>34.1</c:v>
                </c:pt>
                <c:pt idx="8848">
                  <c:v>34.1</c:v>
                </c:pt>
                <c:pt idx="8849">
                  <c:v>34.1</c:v>
                </c:pt>
                <c:pt idx="8850">
                  <c:v>34.1</c:v>
                </c:pt>
                <c:pt idx="8851">
                  <c:v>34.1</c:v>
                </c:pt>
                <c:pt idx="8852">
                  <c:v>34.1</c:v>
                </c:pt>
                <c:pt idx="8853">
                  <c:v>34.1</c:v>
                </c:pt>
                <c:pt idx="8854">
                  <c:v>34.1</c:v>
                </c:pt>
                <c:pt idx="8855">
                  <c:v>34.1</c:v>
                </c:pt>
                <c:pt idx="8856">
                  <c:v>34.1</c:v>
                </c:pt>
                <c:pt idx="8857">
                  <c:v>34.1</c:v>
                </c:pt>
                <c:pt idx="8858">
                  <c:v>34.1</c:v>
                </c:pt>
                <c:pt idx="8859">
                  <c:v>34.1</c:v>
                </c:pt>
                <c:pt idx="8860">
                  <c:v>34.1</c:v>
                </c:pt>
                <c:pt idx="8861">
                  <c:v>34.1</c:v>
                </c:pt>
                <c:pt idx="8862">
                  <c:v>34.1</c:v>
                </c:pt>
                <c:pt idx="8863">
                  <c:v>34</c:v>
                </c:pt>
                <c:pt idx="8864">
                  <c:v>34</c:v>
                </c:pt>
                <c:pt idx="8865">
                  <c:v>34</c:v>
                </c:pt>
                <c:pt idx="8866">
                  <c:v>34</c:v>
                </c:pt>
                <c:pt idx="8867">
                  <c:v>34</c:v>
                </c:pt>
                <c:pt idx="8868">
                  <c:v>34</c:v>
                </c:pt>
                <c:pt idx="8869">
                  <c:v>34</c:v>
                </c:pt>
                <c:pt idx="8870">
                  <c:v>34</c:v>
                </c:pt>
                <c:pt idx="8871">
                  <c:v>34</c:v>
                </c:pt>
                <c:pt idx="8872">
                  <c:v>34</c:v>
                </c:pt>
                <c:pt idx="8873">
                  <c:v>34</c:v>
                </c:pt>
                <c:pt idx="8874">
                  <c:v>34</c:v>
                </c:pt>
                <c:pt idx="8875">
                  <c:v>34</c:v>
                </c:pt>
                <c:pt idx="8876">
                  <c:v>34</c:v>
                </c:pt>
                <c:pt idx="8877">
                  <c:v>34</c:v>
                </c:pt>
                <c:pt idx="8878">
                  <c:v>34</c:v>
                </c:pt>
                <c:pt idx="8879">
                  <c:v>34</c:v>
                </c:pt>
                <c:pt idx="8880">
                  <c:v>34</c:v>
                </c:pt>
                <c:pt idx="8881">
                  <c:v>34</c:v>
                </c:pt>
                <c:pt idx="8882">
                  <c:v>34</c:v>
                </c:pt>
                <c:pt idx="8883">
                  <c:v>34</c:v>
                </c:pt>
                <c:pt idx="8884">
                  <c:v>34</c:v>
                </c:pt>
                <c:pt idx="8885">
                  <c:v>34</c:v>
                </c:pt>
                <c:pt idx="8886">
                  <c:v>34</c:v>
                </c:pt>
                <c:pt idx="8887">
                  <c:v>34</c:v>
                </c:pt>
                <c:pt idx="8888">
                  <c:v>34</c:v>
                </c:pt>
                <c:pt idx="8889">
                  <c:v>34</c:v>
                </c:pt>
                <c:pt idx="8890">
                  <c:v>34</c:v>
                </c:pt>
                <c:pt idx="8891">
                  <c:v>34</c:v>
                </c:pt>
                <c:pt idx="8892">
                  <c:v>34</c:v>
                </c:pt>
                <c:pt idx="8893">
                  <c:v>34</c:v>
                </c:pt>
                <c:pt idx="8894">
                  <c:v>34</c:v>
                </c:pt>
                <c:pt idx="8895">
                  <c:v>34</c:v>
                </c:pt>
                <c:pt idx="8896">
                  <c:v>34</c:v>
                </c:pt>
                <c:pt idx="8897">
                  <c:v>34</c:v>
                </c:pt>
                <c:pt idx="8898">
                  <c:v>34</c:v>
                </c:pt>
                <c:pt idx="8899">
                  <c:v>34</c:v>
                </c:pt>
                <c:pt idx="8900">
                  <c:v>34</c:v>
                </c:pt>
                <c:pt idx="8901">
                  <c:v>34</c:v>
                </c:pt>
                <c:pt idx="8902">
                  <c:v>34</c:v>
                </c:pt>
                <c:pt idx="8903">
                  <c:v>34</c:v>
                </c:pt>
                <c:pt idx="8904">
                  <c:v>34</c:v>
                </c:pt>
                <c:pt idx="8905">
                  <c:v>34</c:v>
                </c:pt>
                <c:pt idx="8906">
                  <c:v>34</c:v>
                </c:pt>
                <c:pt idx="8907">
                  <c:v>34</c:v>
                </c:pt>
                <c:pt idx="8908">
                  <c:v>34</c:v>
                </c:pt>
                <c:pt idx="8909">
                  <c:v>34</c:v>
                </c:pt>
                <c:pt idx="8910">
                  <c:v>34</c:v>
                </c:pt>
                <c:pt idx="8911">
                  <c:v>33.9</c:v>
                </c:pt>
                <c:pt idx="8912">
                  <c:v>33.9</c:v>
                </c:pt>
                <c:pt idx="8913">
                  <c:v>33.9</c:v>
                </c:pt>
                <c:pt idx="8914">
                  <c:v>33.9</c:v>
                </c:pt>
                <c:pt idx="8915">
                  <c:v>33.9</c:v>
                </c:pt>
                <c:pt idx="8916">
                  <c:v>33.9</c:v>
                </c:pt>
                <c:pt idx="8917">
                  <c:v>33.9</c:v>
                </c:pt>
                <c:pt idx="8918">
                  <c:v>33.9</c:v>
                </c:pt>
                <c:pt idx="8919">
                  <c:v>33.9</c:v>
                </c:pt>
                <c:pt idx="8920">
                  <c:v>33.9</c:v>
                </c:pt>
                <c:pt idx="8921">
                  <c:v>33.9</c:v>
                </c:pt>
                <c:pt idx="8922">
                  <c:v>33.9</c:v>
                </c:pt>
                <c:pt idx="8923">
                  <c:v>33.9</c:v>
                </c:pt>
                <c:pt idx="8924">
                  <c:v>33.9</c:v>
                </c:pt>
                <c:pt idx="8925">
                  <c:v>33.9</c:v>
                </c:pt>
                <c:pt idx="8926">
                  <c:v>33.9</c:v>
                </c:pt>
                <c:pt idx="8927">
                  <c:v>33.9</c:v>
                </c:pt>
                <c:pt idx="8928">
                  <c:v>33.9</c:v>
                </c:pt>
                <c:pt idx="8929">
                  <c:v>33.9</c:v>
                </c:pt>
                <c:pt idx="8930">
                  <c:v>33.9</c:v>
                </c:pt>
                <c:pt idx="8931">
                  <c:v>33.9</c:v>
                </c:pt>
                <c:pt idx="8932">
                  <c:v>33.9</c:v>
                </c:pt>
                <c:pt idx="8933">
                  <c:v>33.9</c:v>
                </c:pt>
                <c:pt idx="8934">
                  <c:v>33.9</c:v>
                </c:pt>
                <c:pt idx="8935">
                  <c:v>33.9</c:v>
                </c:pt>
                <c:pt idx="8936">
                  <c:v>33.9</c:v>
                </c:pt>
                <c:pt idx="8937">
                  <c:v>33.9</c:v>
                </c:pt>
                <c:pt idx="8938">
                  <c:v>33.9</c:v>
                </c:pt>
                <c:pt idx="8939">
                  <c:v>33.9</c:v>
                </c:pt>
                <c:pt idx="8940">
                  <c:v>33.9</c:v>
                </c:pt>
                <c:pt idx="8941">
                  <c:v>33.9</c:v>
                </c:pt>
                <c:pt idx="8942">
                  <c:v>33.9</c:v>
                </c:pt>
                <c:pt idx="8943">
                  <c:v>33.9</c:v>
                </c:pt>
                <c:pt idx="8944">
                  <c:v>33.9</c:v>
                </c:pt>
                <c:pt idx="8945">
                  <c:v>33.9</c:v>
                </c:pt>
                <c:pt idx="8946">
                  <c:v>33.9</c:v>
                </c:pt>
                <c:pt idx="8947">
                  <c:v>33.9</c:v>
                </c:pt>
                <c:pt idx="8948">
                  <c:v>33.9</c:v>
                </c:pt>
                <c:pt idx="8949">
                  <c:v>33.9</c:v>
                </c:pt>
                <c:pt idx="8950">
                  <c:v>33.9</c:v>
                </c:pt>
                <c:pt idx="8951">
                  <c:v>33.9</c:v>
                </c:pt>
                <c:pt idx="8952">
                  <c:v>33.9</c:v>
                </c:pt>
                <c:pt idx="8953">
                  <c:v>33.9</c:v>
                </c:pt>
                <c:pt idx="8954">
                  <c:v>33.9</c:v>
                </c:pt>
                <c:pt idx="8955">
                  <c:v>33.9</c:v>
                </c:pt>
                <c:pt idx="8956">
                  <c:v>33.9</c:v>
                </c:pt>
                <c:pt idx="8957">
                  <c:v>33.799999999999997</c:v>
                </c:pt>
                <c:pt idx="8958">
                  <c:v>33.799999999999997</c:v>
                </c:pt>
                <c:pt idx="8959">
                  <c:v>33.799999999999997</c:v>
                </c:pt>
                <c:pt idx="8960">
                  <c:v>33.799999999999997</c:v>
                </c:pt>
                <c:pt idx="8961">
                  <c:v>33.799999999999997</c:v>
                </c:pt>
                <c:pt idx="8962">
                  <c:v>33.799999999999997</c:v>
                </c:pt>
                <c:pt idx="8963">
                  <c:v>33.799999999999997</c:v>
                </c:pt>
                <c:pt idx="8964">
                  <c:v>33.799999999999997</c:v>
                </c:pt>
                <c:pt idx="8965">
                  <c:v>33.799999999999997</c:v>
                </c:pt>
                <c:pt idx="8966">
                  <c:v>33.799999999999997</c:v>
                </c:pt>
                <c:pt idx="8967">
                  <c:v>33.799999999999997</c:v>
                </c:pt>
                <c:pt idx="8968">
                  <c:v>33.799999999999997</c:v>
                </c:pt>
                <c:pt idx="8969">
                  <c:v>33.799999999999997</c:v>
                </c:pt>
                <c:pt idx="8970">
                  <c:v>33.799999999999997</c:v>
                </c:pt>
                <c:pt idx="8971">
                  <c:v>33.799999999999997</c:v>
                </c:pt>
                <c:pt idx="8972">
                  <c:v>33.799999999999997</c:v>
                </c:pt>
                <c:pt idx="8973">
                  <c:v>33.799999999999997</c:v>
                </c:pt>
                <c:pt idx="8974">
                  <c:v>33.799999999999997</c:v>
                </c:pt>
                <c:pt idx="8975">
                  <c:v>33.799999999999997</c:v>
                </c:pt>
                <c:pt idx="8976">
                  <c:v>33.799999999999997</c:v>
                </c:pt>
                <c:pt idx="8977">
                  <c:v>33.799999999999997</c:v>
                </c:pt>
                <c:pt idx="8978">
                  <c:v>33.799999999999997</c:v>
                </c:pt>
                <c:pt idx="8979">
                  <c:v>33.799999999999997</c:v>
                </c:pt>
                <c:pt idx="8980">
                  <c:v>33.799999999999997</c:v>
                </c:pt>
                <c:pt idx="8981">
                  <c:v>33.799999999999997</c:v>
                </c:pt>
                <c:pt idx="8982">
                  <c:v>33.799999999999997</c:v>
                </c:pt>
                <c:pt idx="8983">
                  <c:v>33.799999999999997</c:v>
                </c:pt>
                <c:pt idx="8984">
                  <c:v>33.799999999999997</c:v>
                </c:pt>
                <c:pt idx="8985">
                  <c:v>33.799999999999997</c:v>
                </c:pt>
                <c:pt idx="8986">
                  <c:v>33.799999999999997</c:v>
                </c:pt>
                <c:pt idx="8987">
                  <c:v>33.799999999999997</c:v>
                </c:pt>
                <c:pt idx="8988">
                  <c:v>33.799999999999997</c:v>
                </c:pt>
                <c:pt idx="8989">
                  <c:v>33.799999999999997</c:v>
                </c:pt>
                <c:pt idx="8990">
                  <c:v>33.799999999999997</c:v>
                </c:pt>
                <c:pt idx="8991">
                  <c:v>33.799999999999997</c:v>
                </c:pt>
                <c:pt idx="8992">
                  <c:v>33.799999999999997</c:v>
                </c:pt>
                <c:pt idx="8993">
                  <c:v>33.799999999999997</c:v>
                </c:pt>
                <c:pt idx="8994">
                  <c:v>33.700000000000003</c:v>
                </c:pt>
                <c:pt idx="8995">
                  <c:v>33.700000000000003</c:v>
                </c:pt>
                <c:pt idx="8996">
                  <c:v>33.700000000000003</c:v>
                </c:pt>
                <c:pt idx="8997">
                  <c:v>33.700000000000003</c:v>
                </c:pt>
                <c:pt idx="8998">
                  <c:v>33.700000000000003</c:v>
                </c:pt>
                <c:pt idx="8999">
                  <c:v>33.700000000000003</c:v>
                </c:pt>
                <c:pt idx="9000">
                  <c:v>33.700000000000003</c:v>
                </c:pt>
                <c:pt idx="9001">
                  <c:v>33.700000000000003</c:v>
                </c:pt>
                <c:pt idx="9002">
                  <c:v>33.700000000000003</c:v>
                </c:pt>
                <c:pt idx="9003">
                  <c:v>33.700000000000003</c:v>
                </c:pt>
                <c:pt idx="9004">
                  <c:v>33.700000000000003</c:v>
                </c:pt>
                <c:pt idx="9005">
                  <c:v>33.700000000000003</c:v>
                </c:pt>
                <c:pt idx="9006">
                  <c:v>33.700000000000003</c:v>
                </c:pt>
                <c:pt idx="9007">
                  <c:v>33.700000000000003</c:v>
                </c:pt>
                <c:pt idx="9008">
                  <c:v>33.700000000000003</c:v>
                </c:pt>
                <c:pt idx="9009">
                  <c:v>33.700000000000003</c:v>
                </c:pt>
                <c:pt idx="9010">
                  <c:v>33.700000000000003</c:v>
                </c:pt>
                <c:pt idx="9011">
                  <c:v>33.700000000000003</c:v>
                </c:pt>
                <c:pt idx="9012">
                  <c:v>33.700000000000003</c:v>
                </c:pt>
                <c:pt idx="9013">
                  <c:v>33.700000000000003</c:v>
                </c:pt>
                <c:pt idx="9014">
                  <c:v>33.700000000000003</c:v>
                </c:pt>
                <c:pt idx="9015">
                  <c:v>33.700000000000003</c:v>
                </c:pt>
                <c:pt idx="9016">
                  <c:v>33.700000000000003</c:v>
                </c:pt>
                <c:pt idx="9017">
                  <c:v>33.700000000000003</c:v>
                </c:pt>
                <c:pt idx="9018">
                  <c:v>33.700000000000003</c:v>
                </c:pt>
                <c:pt idx="9019">
                  <c:v>33.700000000000003</c:v>
                </c:pt>
                <c:pt idx="9020">
                  <c:v>33.700000000000003</c:v>
                </c:pt>
                <c:pt idx="9021">
                  <c:v>33.700000000000003</c:v>
                </c:pt>
                <c:pt idx="9022">
                  <c:v>33.700000000000003</c:v>
                </c:pt>
                <c:pt idx="9023">
                  <c:v>33.700000000000003</c:v>
                </c:pt>
                <c:pt idx="9024">
                  <c:v>33.700000000000003</c:v>
                </c:pt>
                <c:pt idx="9025">
                  <c:v>33.700000000000003</c:v>
                </c:pt>
                <c:pt idx="9026">
                  <c:v>33.700000000000003</c:v>
                </c:pt>
                <c:pt idx="9027">
                  <c:v>33.700000000000003</c:v>
                </c:pt>
                <c:pt idx="9028">
                  <c:v>33.700000000000003</c:v>
                </c:pt>
                <c:pt idx="9029">
                  <c:v>33.700000000000003</c:v>
                </c:pt>
                <c:pt idx="9030">
                  <c:v>33.700000000000003</c:v>
                </c:pt>
                <c:pt idx="9031">
                  <c:v>33.700000000000003</c:v>
                </c:pt>
                <c:pt idx="9032">
                  <c:v>33.700000000000003</c:v>
                </c:pt>
                <c:pt idx="9033">
                  <c:v>33.700000000000003</c:v>
                </c:pt>
                <c:pt idx="9034">
                  <c:v>33.700000000000003</c:v>
                </c:pt>
                <c:pt idx="9035">
                  <c:v>33.700000000000003</c:v>
                </c:pt>
                <c:pt idx="9036">
                  <c:v>33.700000000000003</c:v>
                </c:pt>
                <c:pt idx="9037">
                  <c:v>33.700000000000003</c:v>
                </c:pt>
                <c:pt idx="9038">
                  <c:v>33.700000000000003</c:v>
                </c:pt>
                <c:pt idx="9039">
                  <c:v>33.700000000000003</c:v>
                </c:pt>
                <c:pt idx="9040">
                  <c:v>33.700000000000003</c:v>
                </c:pt>
                <c:pt idx="9041">
                  <c:v>33.700000000000003</c:v>
                </c:pt>
                <c:pt idx="9042">
                  <c:v>33.700000000000003</c:v>
                </c:pt>
                <c:pt idx="9043">
                  <c:v>33.700000000000003</c:v>
                </c:pt>
                <c:pt idx="9044">
                  <c:v>33.700000000000003</c:v>
                </c:pt>
                <c:pt idx="9045">
                  <c:v>33.700000000000003</c:v>
                </c:pt>
                <c:pt idx="9046">
                  <c:v>33.6</c:v>
                </c:pt>
                <c:pt idx="9047">
                  <c:v>33.6</c:v>
                </c:pt>
                <c:pt idx="9048">
                  <c:v>33.6</c:v>
                </c:pt>
                <c:pt idx="9049">
                  <c:v>33.6</c:v>
                </c:pt>
                <c:pt idx="9050">
                  <c:v>33.6</c:v>
                </c:pt>
                <c:pt idx="9051">
                  <c:v>33.6</c:v>
                </c:pt>
                <c:pt idx="9052">
                  <c:v>33.6</c:v>
                </c:pt>
                <c:pt idx="9053">
                  <c:v>33.6</c:v>
                </c:pt>
                <c:pt idx="9054">
                  <c:v>33.6</c:v>
                </c:pt>
                <c:pt idx="9055">
                  <c:v>33.6</c:v>
                </c:pt>
                <c:pt idx="9056">
                  <c:v>33.6</c:v>
                </c:pt>
                <c:pt idx="9057">
                  <c:v>33.6</c:v>
                </c:pt>
                <c:pt idx="9058">
                  <c:v>33.6</c:v>
                </c:pt>
                <c:pt idx="9059">
                  <c:v>33.6</c:v>
                </c:pt>
                <c:pt idx="9060">
                  <c:v>33.6</c:v>
                </c:pt>
                <c:pt idx="9061">
                  <c:v>33.6</c:v>
                </c:pt>
                <c:pt idx="9062">
                  <c:v>33.6</c:v>
                </c:pt>
                <c:pt idx="9063">
                  <c:v>33.6</c:v>
                </c:pt>
                <c:pt idx="9064">
                  <c:v>33.6</c:v>
                </c:pt>
                <c:pt idx="9065">
                  <c:v>33.6</c:v>
                </c:pt>
                <c:pt idx="9066">
                  <c:v>33.6</c:v>
                </c:pt>
                <c:pt idx="9067">
                  <c:v>33.6</c:v>
                </c:pt>
                <c:pt idx="9068">
                  <c:v>33.6</c:v>
                </c:pt>
                <c:pt idx="9069">
                  <c:v>33.6</c:v>
                </c:pt>
                <c:pt idx="9070">
                  <c:v>33.6</c:v>
                </c:pt>
                <c:pt idx="9071">
                  <c:v>33.6</c:v>
                </c:pt>
                <c:pt idx="9072">
                  <c:v>33.6</c:v>
                </c:pt>
                <c:pt idx="9073">
                  <c:v>33.6</c:v>
                </c:pt>
                <c:pt idx="9074">
                  <c:v>33.6</c:v>
                </c:pt>
                <c:pt idx="9075">
                  <c:v>33.6</c:v>
                </c:pt>
                <c:pt idx="9076">
                  <c:v>33.6</c:v>
                </c:pt>
                <c:pt idx="9077">
                  <c:v>33.6</c:v>
                </c:pt>
                <c:pt idx="9078">
                  <c:v>33.6</c:v>
                </c:pt>
                <c:pt idx="9079">
                  <c:v>33.6</c:v>
                </c:pt>
                <c:pt idx="9080">
                  <c:v>33.6</c:v>
                </c:pt>
                <c:pt idx="9081">
                  <c:v>33.6</c:v>
                </c:pt>
                <c:pt idx="9082">
                  <c:v>33.6</c:v>
                </c:pt>
                <c:pt idx="9083">
                  <c:v>33.6</c:v>
                </c:pt>
                <c:pt idx="9084">
                  <c:v>33.6</c:v>
                </c:pt>
                <c:pt idx="9085">
                  <c:v>33.5</c:v>
                </c:pt>
                <c:pt idx="9086">
                  <c:v>33.5</c:v>
                </c:pt>
                <c:pt idx="9087">
                  <c:v>33.5</c:v>
                </c:pt>
                <c:pt idx="9088">
                  <c:v>33.5</c:v>
                </c:pt>
                <c:pt idx="9089">
                  <c:v>33.5</c:v>
                </c:pt>
                <c:pt idx="9090">
                  <c:v>33.5</c:v>
                </c:pt>
                <c:pt idx="9091">
                  <c:v>33.5</c:v>
                </c:pt>
                <c:pt idx="9092">
                  <c:v>33.5</c:v>
                </c:pt>
                <c:pt idx="9093">
                  <c:v>33.5</c:v>
                </c:pt>
                <c:pt idx="9094">
                  <c:v>33.5</c:v>
                </c:pt>
                <c:pt idx="9095">
                  <c:v>33.5</c:v>
                </c:pt>
                <c:pt idx="9096">
                  <c:v>33.5</c:v>
                </c:pt>
                <c:pt idx="9097">
                  <c:v>33.5</c:v>
                </c:pt>
                <c:pt idx="9098">
                  <c:v>33.5</c:v>
                </c:pt>
                <c:pt idx="9099">
                  <c:v>33.5</c:v>
                </c:pt>
                <c:pt idx="9100">
                  <c:v>33.5</c:v>
                </c:pt>
                <c:pt idx="9101">
                  <c:v>33.5</c:v>
                </c:pt>
                <c:pt idx="9102">
                  <c:v>33.5</c:v>
                </c:pt>
                <c:pt idx="9103">
                  <c:v>33.5</c:v>
                </c:pt>
                <c:pt idx="9104">
                  <c:v>33.5</c:v>
                </c:pt>
                <c:pt idx="9105">
                  <c:v>33.5</c:v>
                </c:pt>
                <c:pt idx="9106">
                  <c:v>33.5</c:v>
                </c:pt>
                <c:pt idx="9107">
                  <c:v>33.5</c:v>
                </c:pt>
                <c:pt idx="9108">
                  <c:v>33.5</c:v>
                </c:pt>
                <c:pt idx="9109">
                  <c:v>33.5</c:v>
                </c:pt>
                <c:pt idx="9110">
                  <c:v>33.5</c:v>
                </c:pt>
                <c:pt idx="9111">
                  <c:v>33.5</c:v>
                </c:pt>
                <c:pt idx="9112">
                  <c:v>33.5</c:v>
                </c:pt>
                <c:pt idx="9113">
                  <c:v>33.5</c:v>
                </c:pt>
                <c:pt idx="9114">
                  <c:v>33.5</c:v>
                </c:pt>
                <c:pt idx="9115">
                  <c:v>33.5</c:v>
                </c:pt>
                <c:pt idx="9116">
                  <c:v>33.5</c:v>
                </c:pt>
                <c:pt idx="9117">
                  <c:v>33.5</c:v>
                </c:pt>
                <c:pt idx="9118">
                  <c:v>33.5</c:v>
                </c:pt>
                <c:pt idx="9119">
                  <c:v>33.5</c:v>
                </c:pt>
                <c:pt idx="9120">
                  <c:v>33.5</c:v>
                </c:pt>
                <c:pt idx="9121">
                  <c:v>33.5</c:v>
                </c:pt>
                <c:pt idx="9122">
                  <c:v>33.5</c:v>
                </c:pt>
                <c:pt idx="9123">
                  <c:v>33.5</c:v>
                </c:pt>
                <c:pt idx="9124">
                  <c:v>33.5</c:v>
                </c:pt>
                <c:pt idx="9125">
                  <c:v>33.5</c:v>
                </c:pt>
                <c:pt idx="9126">
                  <c:v>33.5</c:v>
                </c:pt>
                <c:pt idx="9127">
                  <c:v>33.5</c:v>
                </c:pt>
                <c:pt idx="9128">
                  <c:v>33.5</c:v>
                </c:pt>
                <c:pt idx="9129">
                  <c:v>33.5</c:v>
                </c:pt>
                <c:pt idx="9130">
                  <c:v>33.5</c:v>
                </c:pt>
                <c:pt idx="9131">
                  <c:v>33.5</c:v>
                </c:pt>
                <c:pt idx="9132">
                  <c:v>33.5</c:v>
                </c:pt>
                <c:pt idx="9133">
                  <c:v>33.5</c:v>
                </c:pt>
                <c:pt idx="9134">
                  <c:v>33.5</c:v>
                </c:pt>
                <c:pt idx="9135">
                  <c:v>33.5</c:v>
                </c:pt>
                <c:pt idx="9136">
                  <c:v>33.5</c:v>
                </c:pt>
                <c:pt idx="9137">
                  <c:v>33.5</c:v>
                </c:pt>
                <c:pt idx="9138">
                  <c:v>33.5</c:v>
                </c:pt>
                <c:pt idx="9139">
                  <c:v>33.5</c:v>
                </c:pt>
                <c:pt idx="9140">
                  <c:v>33.5</c:v>
                </c:pt>
                <c:pt idx="9141">
                  <c:v>33.4</c:v>
                </c:pt>
                <c:pt idx="9142">
                  <c:v>33.4</c:v>
                </c:pt>
                <c:pt idx="9143">
                  <c:v>33.4</c:v>
                </c:pt>
                <c:pt idx="9144">
                  <c:v>33.4</c:v>
                </c:pt>
                <c:pt idx="9145">
                  <c:v>33.4</c:v>
                </c:pt>
                <c:pt idx="9146">
                  <c:v>33.4</c:v>
                </c:pt>
                <c:pt idx="9147">
                  <c:v>33.4</c:v>
                </c:pt>
                <c:pt idx="9148">
                  <c:v>33.4</c:v>
                </c:pt>
                <c:pt idx="9149">
                  <c:v>33.4</c:v>
                </c:pt>
                <c:pt idx="9150">
                  <c:v>33.4</c:v>
                </c:pt>
                <c:pt idx="9151">
                  <c:v>33.4</c:v>
                </c:pt>
                <c:pt idx="9152">
                  <c:v>33.4</c:v>
                </c:pt>
                <c:pt idx="9153">
                  <c:v>33.4</c:v>
                </c:pt>
                <c:pt idx="9154">
                  <c:v>33.4</c:v>
                </c:pt>
                <c:pt idx="9155">
                  <c:v>33.4</c:v>
                </c:pt>
                <c:pt idx="9156">
                  <c:v>33.4</c:v>
                </c:pt>
                <c:pt idx="9157">
                  <c:v>33.4</c:v>
                </c:pt>
                <c:pt idx="9158">
                  <c:v>33.4</c:v>
                </c:pt>
                <c:pt idx="9159">
                  <c:v>33.4</c:v>
                </c:pt>
                <c:pt idx="9160">
                  <c:v>33.4</c:v>
                </c:pt>
                <c:pt idx="9161">
                  <c:v>33.4</c:v>
                </c:pt>
                <c:pt idx="9162">
                  <c:v>33.4</c:v>
                </c:pt>
                <c:pt idx="9163">
                  <c:v>33.4</c:v>
                </c:pt>
                <c:pt idx="9164">
                  <c:v>33.4</c:v>
                </c:pt>
                <c:pt idx="9165">
                  <c:v>33.4</c:v>
                </c:pt>
                <c:pt idx="9166">
                  <c:v>33.4</c:v>
                </c:pt>
                <c:pt idx="9167">
                  <c:v>33.4</c:v>
                </c:pt>
                <c:pt idx="9168">
                  <c:v>33.4</c:v>
                </c:pt>
                <c:pt idx="9169">
                  <c:v>33.4</c:v>
                </c:pt>
                <c:pt idx="9170">
                  <c:v>33.4</c:v>
                </c:pt>
                <c:pt idx="9171">
                  <c:v>33.4</c:v>
                </c:pt>
                <c:pt idx="9172">
                  <c:v>33.4</c:v>
                </c:pt>
                <c:pt idx="9173">
                  <c:v>33.4</c:v>
                </c:pt>
                <c:pt idx="9174">
                  <c:v>33.4</c:v>
                </c:pt>
                <c:pt idx="9175">
                  <c:v>33.4</c:v>
                </c:pt>
                <c:pt idx="9176">
                  <c:v>33.4</c:v>
                </c:pt>
                <c:pt idx="9177">
                  <c:v>33.4</c:v>
                </c:pt>
                <c:pt idx="9178">
                  <c:v>33.4</c:v>
                </c:pt>
                <c:pt idx="9179">
                  <c:v>33.4</c:v>
                </c:pt>
                <c:pt idx="9180">
                  <c:v>33.4</c:v>
                </c:pt>
                <c:pt idx="9181">
                  <c:v>33.299999999999997</c:v>
                </c:pt>
                <c:pt idx="9182">
                  <c:v>33.299999999999997</c:v>
                </c:pt>
                <c:pt idx="9183">
                  <c:v>33.299999999999997</c:v>
                </c:pt>
                <c:pt idx="9184">
                  <c:v>33.299999999999997</c:v>
                </c:pt>
                <c:pt idx="9185">
                  <c:v>33.299999999999997</c:v>
                </c:pt>
                <c:pt idx="9186">
                  <c:v>33.299999999999997</c:v>
                </c:pt>
                <c:pt idx="9187">
                  <c:v>33.299999999999997</c:v>
                </c:pt>
                <c:pt idx="9188">
                  <c:v>33.299999999999997</c:v>
                </c:pt>
                <c:pt idx="9189">
                  <c:v>33.299999999999997</c:v>
                </c:pt>
                <c:pt idx="9190">
                  <c:v>33.299999999999997</c:v>
                </c:pt>
                <c:pt idx="9191">
                  <c:v>33.299999999999997</c:v>
                </c:pt>
                <c:pt idx="9192">
                  <c:v>33.299999999999997</c:v>
                </c:pt>
                <c:pt idx="9193">
                  <c:v>33.299999999999997</c:v>
                </c:pt>
                <c:pt idx="9194">
                  <c:v>33.299999999999997</c:v>
                </c:pt>
                <c:pt idx="9195">
                  <c:v>33.299999999999997</c:v>
                </c:pt>
                <c:pt idx="9196">
                  <c:v>33.299999999999997</c:v>
                </c:pt>
                <c:pt idx="9197">
                  <c:v>33.299999999999997</c:v>
                </c:pt>
                <c:pt idx="9198">
                  <c:v>33.299999999999997</c:v>
                </c:pt>
                <c:pt idx="9199">
                  <c:v>33.299999999999997</c:v>
                </c:pt>
                <c:pt idx="9200">
                  <c:v>33.299999999999997</c:v>
                </c:pt>
                <c:pt idx="9201">
                  <c:v>33.299999999999997</c:v>
                </c:pt>
                <c:pt idx="9202">
                  <c:v>33.299999999999997</c:v>
                </c:pt>
                <c:pt idx="9203">
                  <c:v>33.299999999999997</c:v>
                </c:pt>
                <c:pt idx="9204">
                  <c:v>33.299999999999997</c:v>
                </c:pt>
                <c:pt idx="9205">
                  <c:v>33.299999999999997</c:v>
                </c:pt>
                <c:pt idx="9206">
                  <c:v>33.299999999999997</c:v>
                </c:pt>
                <c:pt idx="9207">
                  <c:v>33.299999999999997</c:v>
                </c:pt>
                <c:pt idx="9208">
                  <c:v>33.299999999999997</c:v>
                </c:pt>
                <c:pt idx="9209">
                  <c:v>33.299999999999997</c:v>
                </c:pt>
                <c:pt idx="9210">
                  <c:v>33.299999999999997</c:v>
                </c:pt>
                <c:pt idx="9211">
                  <c:v>33.299999999999997</c:v>
                </c:pt>
                <c:pt idx="9212">
                  <c:v>33.299999999999997</c:v>
                </c:pt>
                <c:pt idx="9213">
                  <c:v>33.299999999999997</c:v>
                </c:pt>
                <c:pt idx="9214">
                  <c:v>33.299999999999997</c:v>
                </c:pt>
                <c:pt idx="9215">
                  <c:v>33.299999999999997</c:v>
                </c:pt>
                <c:pt idx="9216">
                  <c:v>33.299999999999997</c:v>
                </c:pt>
                <c:pt idx="9217">
                  <c:v>33.299999999999997</c:v>
                </c:pt>
                <c:pt idx="9218">
                  <c:v>33.299999999999997</c:v>
                </c:pt>
                <c:pt idx="9219">
                  <c:v>33.299999999999997</c:v>
                </c:pt>
                <c:pt idx="9220">
                  <c:v>33.299999999999997</c:v>
                </c:pt>
                <c:pt idx="9221">
                  <c:v>33.299999999999997</c:v>
                </c:pt>
                <c:pt idx="9222">
                  <c:v>33.299999999999997</c:v>
                </c:pt>
                <c:pt idx="9223">
                  <c:v>33.299999999999997</c:v>
                </c:pt>
                <c:pt idx="9224">
                  <c:v>33.299999999999997</c:v>
                </c:pt>
                <c:pt idx="9225">
                  <c:v>33.299999999999997</c:v>
                </c:pt>
                <c:pt idx="9226">
                  <c:v>33.299999999999997</c:v>
                </c:pt>
                <c:pt idx="9227">
                  <c:v>33.299999999999997</c:v>
                </c:pt>
                <c:pt idx="9228">
                  <c:v>33.299999999999997</c:v>
                </c:pt>
                <c:pt idx="9229">
                  <c:v>33.200000000000003</c:v>
                </c:pt>
                <c:pt idx="9230">
                  <c:v>33.200000000000003</c:v>
                </c:pt>
                <c:pt idx="9231">
                  <c:v>33.200000000000003</c:v>
                </c:pt>
                <c:pt idx="9232">
                  <c:v>33.200000000000003</c:v>
                </c:pt>
                <c:pt idx="9233">
                  <c:v>33.200000000000003</c:v>
                </c:pt>
                <c:pt idx="9234">
                  <c:v>33.200000000000003</c:v>
                </c:pt>
                <c:pt idx="9235">
                  <c:v>33.200000000000003</c:v>
                </c:pt>
                <c:pt idx="9236">
                  <c:v>33.200000000000003</c:v>
                </c:pt>
                <c:pt idx="9237">
                  <c:v>33.200000000000003</c:v>
                </c:pt>
                <c:pt idx="9238">
                  <c:v>33.200000000000003</c:v>
                </c:pt>
                <c:pt idx="9239">
                  <c:v>33.200000000000003</c:v>
                </c:pt>
                <c:pt idx="9240">
                  <c:v>33.200000000000003</c:v>
                </c:pt>
                <c:pt idx="9241">
                  <c:v>33.200000000000003</c:v>
                </c:pt>
                <c:pt idx="9242">
                  <c:v>33.200000000000003</c:v>
                </c:pt>
                <c:pt idx="9243">
                  <c:v>33.200000000000003</c:v>
                </c:pt>
                <c:pt idx="9244">
                  <c:v>33.200000000000003</c:v>
                </c:pt>
                <c:pt idx="9245">
                  <c:v>33.200000000000003</c:v>
                </c:pt>
                <c:pt idx="9246">
                  <c:v>33.200000000000003</c:v>
                </c:pt>
                <c:pt idx="9247">
                  <c:v>33.200000000000003</c:v>
                </c:pt>
                <c:pt idx="9248">
                  <c:v>33.200000000000003</c:v>
                </c:pt>
                <c:pt idx="9249">
                  <c:v>33.200000000000003</c:v>
                </c:pt>
                <c:pt idx="9250">
                  <c:v>33.200000000000003</c:v>
                </c:pt>
                <c:pt idx="9251">
                  <c:v>33.200000000000003</c:v>
                </c:pt>
                <c:pt idx="9252">
                  <c:v>33.200000000000003</c:v>
                </c:pt>
                <c:pt idx="9253">
                  <c:v>33.200000000000003</c:v>
                </c:pt>
                <c:pt idx="9254">
                  <c:v>33.200000000000003</c:v>
                </c:pt>
                <c:pt idx="9255">
                  <c:v>33.200000000000003</c:v>
                </c:pt>
                <c:pt idx="9256">
                  <c:v>33.200000000000003</c:v>
                </c:pt>
                <c:pt idx="9257">
                  <c:v>33.200000000000003</c:v>
                </c:pt>
                <c:pt idx="9258">
                  <c:v>33.200000000000003</c:v>
                </c:pt>
                <c:pt idx="9259">
                  <c:v>33.200000000000003</c:v>
                </c:pt>
                <c:pt idx="9260">
                  <c:v>33.200000000000003</c:v>
                </c:pt>
                <c:pt idx="9261">
                  <c:v>33.200000000000003</c:v>
                </c:pt>
                <c:pt idx="9262">
                  <c:v>33.200000000000003</c:v>
                </c:pt>
                <c:pt idx="9263">
                  <c:v>33.200000000000003</c:v>
                </c:pt>
                <c:pt idx="9264">
                  <c:v>33.200000000000003</c:v>
                </c:pt>
                <c:pt idx="9265">
                  <c:v>33.200000000000003</c:v>
                </c:pt>
                <c:pt idx="9266">
                  <c:v>33.1</c:v>
                </c:pt>
                <c:pt idx="9267">
                  <c:v>33.1</c:v>
                </c:pt>
                <c:pt idx="9268">
                  <c:v>33.1</c:v>
                </c:pt>
                <c:pt idx="9269">
                  <c:v>33.1</c:v>
                </c:pt>
                <c:pt idx="9270">
                  <c:v>33.1</c:v>
                </c:pt>
                <c:pt idx="9271">
                  <c:v>33.1</c:v>
                </c:pt>
                <c:pt idx="9272">
                  <c:v>33.1</c:v>
                </c:pt>
                <c:pt idx="9273">
                  <c:v>33.1</c:v>
                </c:pt>
                <c:pt idx="9274">
                  <c:v>33.1</c:v>
                </c:pt>
                <c:pt idx="9275">
                  <c:v>33.1</c:v>
                </c:pt>
                <c:pt idx="9276">
                  <c:v>33.1</c:v>
                </c:pt>
                <c:pt idx="9277">
                  <c:v>33.1</c:v>
                </c:pt>
                <c:pt idx="9278">
                  <c:v>33.1</c:v>
                </c:pt>
                <c:pt idx="9279">
                  <c:v>33.1</c:v>
                </c:pt>
                <c:pt idx="9280">
                  <c:v>33.1</c:v>
                </c:pt>
                <c:pt idx="9281">
                  <c:v>33.1</c:v>
                </c:pt>
                <c:pt idx="9282">
                  <c:v>33.1</c:v>
                </c:pt>
                <c:pt idx="9283">
                  <c:v>33.1</c:v>
                </c:pt>
                <c:pt idx="9284">
                  <c:v>33.1</c:v>
                </c:pt>
                <c:pt idx="9285">
                  <c:v>33.1</c:v>
                </c:pt>
                <c:pt idx="9286">
                  <c:v>33.1</c:v>
                </c:pt>
                <c:pt idx="9287">
                  <c:v>33.1</c:v>
                </c:pt>
                <c:pt idx="9288">
                  <c:v>33.1</c:v>
                </c:pt>
                <c:pt idx="9289">
                  <c:v>33.1</c:v>
                </c:pt>
                <c:pt idx="9290">
                  <c:v>33.1</c:v>
                </c:pt>
                <c:pt idx="9291">
                  <c:v>33.1</c:v>
                </c:pt>
                <c:pt idx="9292">
                  <c:v>33.1</c:v>
                </c:pt>
                <c:pt idx="9293">
                  <c:v>33</c:v>
                </c:pt>
                <c:pt idx="9294">
                  <c:v>33</c:v>
                </c:pt>
                <c:pt idx="9295">
                  <c:v>33</c:v>
                </c:pt>
                <c:pt idx="9296">
                  <c:v>33</c:v>
                </c:pt>
                <c:pt idx="9297">
                  <c:v>33</c:v>
                </c:pt>
                <c:pt idx="9298">
                  <c:v>33</c:v>
                </c:pt>
                <c:pt idx="9299">
                  <c:v>33</c:v>
                </c:pt>
                <c:pt idx="9300">
                  <c:v>33</c:v>
                </c:pt>
                <c:pt idx="9301">
                  <c:v>33</c:v>
                </c:pt>
                <c:pt idx="9302">
                  <c:v>33</c:v>
                </c:pt>
                <c:pt idx="9303">
                  <c:v>33</c:v>
                </c:pt>
                <c:pt idx="9304">
                  <c:v>33</c:v>
                </c:pt>
                <c:pt idx="9305">
                  <c:v>33</c:v>
                </c:pt>
                <c:pt idx="9306">
                  <c:v>33</c:v>
                </c:pt>
                <c:pt idx="9307">
                  <c:v>33</c:v>
                </c:pt>
                <c:pt idx="9308">
                  <c:v>33</c:v>
                </c:pt>
                <c:pt idx="9309">
                  <c:v>33</c:v>
                </c:pt>
                <c:pt idx="9310">
                  <c:v>33</c:v>
                </c:pt>
                <c:pt idx="9311">
                  <c:v>33</c:v>
                </c:pt>
                <c:pt idx="9312">
                  <c:v>33</c:v>
                </c:pt>
                <c:pt idx="9313">
                  <c:v>33</c:v>
                </c:pt>
                <c:pt idx="9314">
                  <c:v>33</c:v>
                </c:pt>
                <c:pt idx="9315">
                  <c:v>33</c:v>
                </c:pt>
                <c:pt idx="9316">
                  <c:v>33</c:v>
                </c:pt>
                <c:pt idx="9317">
                  <c:v>33</c:v>
                </c:pt>
                <c:pt idx="9318">
                  <c:v>33</c:v>
                </c:pt>
                <c:pt idx="9319">
                  <c:v>33</c:v>
                </c:pt>
                <c:pt idx="9320">
                  <c:v>32.9</c:v>
                </c:pt>
                <c:pt idx="9321">
                  <c:v>32.9</c:v>
                </c:pt>
                <c:pt idx="9322">
                  <c:v>32.9</c:v>
                </c:pt>
                <c:pt idx="9323">
                  <c:v>32.9</c:v>
                </c:pt>
                <c:pt idx="9324">
                  <c:v>32.9</c:v>
                </c:pt>
                <c:pt idx="9325">
                  <c:v>32.9</c:v>
                </c:pt>
                <c:pt idx="9326">
                  <c:v>32.9</c:v>
                </c:pt>
                <c:pt idx="9327">
                  <c:v>32.9</c:v>
                </c:pt>
                <c:pt idx="9328">
                  <c:v>32.9</c:v>
                </c:pt>
                <c:pt idx="9329">
                  <c:v>32.9</c:v>
                </c:pt>
                <c:pt idx="9330">
                  <c:v>32.9</c:v>
                </c:pt>
                <c:pt idx="9331">
                  <c:v>32.9</c:v>
                </c:pt>
                <c:pt idx="9332">
                  <c:v>32.9</c:v>
                </c:pt>
                <c:pt idx="9333">
                  <c:v>32.9</c:v>
                </c:pt>
                <c:pt idx="9334">
                  <c:v>32.9</c:v>
                </c:pt>
                <c:pt idx="9335">
                  <c:v>32.9</c:v>
                </c:pt>
                <c:pt idx="9336">
                  <c:v>32.9</c:v>
                </c:pt>
                <c:pt idx="9337">
                  <c:v>32.9</c:v>
                </c:pt>
                <c:pt idx="9338">
                  <c:v>32.9</c:v>
                </c:pt>
                <c:pt idx="9339">
                  <c:v>32.9</c:v>
                </c:pt>
                <c:pt idx="9340">
                  <c:v>32.9</c:v>
                </c:pt>
                <c:pt idx="9341">
                  <c:v>32.9</c:v>
                </c:pt>
                <c:pt idx="9342">
                  <c:v>32.9</c:v>
                </c:pt>
                <c:pt idx="9343">
                  <c:v>32.9</c:v>
                </c:pt>
                <c:pt idx="9344">
                  <c:v>32.9</c:v>
                </c:pt>
                <c:pt idx="9345">
                  <c:v>32.9</c:v>
                </c:pt>
                <c:pt idx="9346">
                  <c:v>32.9</c:v>
                </c:pt>
                <c:pt idx="9347">
                  <c:v>32.9</c:v>
                </c:pt>
                <c:pt idx="9348">
                  <c:v>32.9</c:v>
                </c:pt>
                <c:pt idx="9349">
                  <c:v>32.9</c:v>
                </c:pt>
                <c:pt idx="9350">
                  <c:v>32.9</c:v>
                </c:pt>
                <c:pt idx="9351">
                  <c:v>32.9</c:v>
                </c:pt>
                <c:pt idx="9352">
                  <c:v>32.9</c:v>
                </c:pt>
                <c:pt idx="9353">
                  <c:v>32.9</c:v>
                </c:pt>
                <c:pt idx="9354">
                  <c:v>32.9</c:v>
                </c:pt>
                <c:pt idx="9355">
                  <c:v>32.9</c:v>
                </c:pt>
                <c:pt idx="9356">
                  <c:v>32.9</c:v>
                </c:pt>
                <c:pt idx="9357">
                  <c:v>32.9</c:v>
                </c:pt>
                <c:pt idx="9358">
                  <c:v>32.9</c:v>
                </c:pt>
                <c:pt idx="9359">
                  <c:v>32.9</c:v>
                </c:pt>
                <c:pt idx="9360">
                  <c:v>32.9</c:v>
                </c:pt>
                <c:pt idx="9361">
                  <c:v>32.799999999999997</c:v>
                </c:pt>
                <c:pt idx="9362">
                  <c:v>32.799999999999997</c:v>
                </c:pt>
                <c:pt idx="9363">
                  <c:v>32.799999999999997</c:v>
                </c:pt>
                <c:pt idx="9364">
                  <c:v>32.799999999999997</c:v>
                </c:pt>
                <c:pt idx="9365">
                  <c:v>32.799999999999997</c:v>
                </c:pt>
                <c:pt idx="9366">
                  <c:v>32.799999999999997</c:v>
                </c:pt>
                <c:pt idx="9367">
                  <c:v>32.799999999999997</c:v>
                </c:pt>
                <c:pt idx="9368">
                  <c:v>32.799999999999997</c:v>
                </c:pt>
                <c:pt idx="9369">
                  <c:v>32.799999999999997</c:v>
                </c:pt>
                <c:pt idx="9370">
                  <c:v>32.799999999999997</c:v>
                </c:pt>
                <c:pt idx="9371">
                  <c:v>32.799999999999997</c:v>
                </c:pt>
                <c:pt idx="9372">
                  <c:v>32.799999999999997</c:v>
                </c:pt>
                <c:pt idx="9373">
                  <c:v>32.799999999999997</c:v>
                </c:pt>
                <c:pt idx="9374">
                  <c:v>32.799999999999997</c:v>
                </c:pt>
                <c:pt idx="9375">
                  <c:v>32.799999999999997</c:v>
                </c:pt>
                <c:pt idx="9376">
                  <c:v>32.799999999999997</c:v>
                </c:pt>
                <c:pt idx="9377">
                  <c:v>32.799999999999997</c:v>
                </c:pt>
                <c:pt idx="9378">
                  <c:v>32.799999999999997</c:v>
                </c:pt>
                <c:pt idx="9379">
                  <c:v>32.799999999999997</c:v>
                </c:pt>
                <c:pt idx="9380">
                  <c:v>32.799999999999997</c:v>
                </c:pt>
                <c:pt idx="9381">
                  <c:v>32.799999999999997</c:v>
                </c:pt>
                <c:pt idx="9382">
                  <c:v>32.799999999999997</c:v>
                </c:pt>
                <c:pt idx="9383">
                  <c:v>32.799999999999997</c:v>
                </c:pt>
                <c:pt idx="9384">
                  <c:v>32.799999999999997</c:v>
                </c:pt>
                <c:pt idx="9385">
                  <c:v>32.799999999999997</c:v>
                </c:pt>
                <c:pt idx="9386">
                  <c:v>32.799999999999997</c:v>
                </c:pt>
                <c:pt idx="9387">
                  <c:v>32.799999999999997</c:v>
                </c:pt>
                <c:pt idx="9388">
                  <c:v>32.799999999999997</c:v>
                </c:pt>
                <c:pt idx="9389">
                  <c:v>32.799999999999997</c:v>
                </c:pt>
                <c:pt idx="9390">
                  <c:v>32.799999999999997</c:v>
                </c:pt>
                <c:pt idx="9391">
                  <c:v>32.799999999999997</c:v>
                </c:pt>
                <c:pt idx="9392">
                  <c:v>32.799999999999997</c:v>
                </c:pt>
                <c:pt idx="9393">
                  <c:v>32.799999999999997</c:v>
                </c:pt>
                <c:pt idx="9394">
                  <c:v>32.799999999999997</c:v>
                </c:pt>
                <c:pt idx="9395">
                  <c:v>32.799999999999997</c:v>
                </c:pt>
                <c:pt idx="9396">
                  <c:v>32.799999999999997</c:v>
                </c:pt>
                <c:pt idx="9397">
                  <c:v>32.799999999999997</c:v>
                </c:pt>
                <c:pt idx="9398">
                  <c:v>32.799999999999997</c:v>
                </c:pt>
                <c:pt idx="9399">
                  <c:v>32.799999999999997</c:v>
                </c:pt>
                <c:pt idx="9400">
                  <c:v>32.799999999999997</c:v>
                </c:pt>
                <c:pt idx="9401">
                  <c:v>32.799999999999997</c:v>
                </c:pt>
                <c:pt idx="9402">
                  <c:v>32.799999999999997</c:v>
                </c:pt>
                <c:pt idx="9403">
                  <c:v>32.799999999999997</c:v>
                </c:pt>
                <c:pt idx="9404">
                  <c:v>32.799999999999997</c:v>
                </c:pt>
                <c:pt idx="9405">
                  <c:v>32.799999999999997</c:v>
                </c:pt>
                <c:pt idx="9406">
                  <c:v>32.799999999999997</c:v>
                </c:pt>
                <c:pt idx="9407">
                  <c:v>32.700000000000003</c:v>
                </c:pt>
                <c:pt idx="9408">
                  <c:v>32.700000000000003</c:v>
                </c:pt>
                <c:pt idx="9409">
                  <c:v>32.700000000000003</c:v>
                </c:pt>
                <c:pt idx="9410">
                  <c:v>32.700000000000003</c:v>
                </c:pt>
                <c:pt idx="9411">
                  <c:v>32.700000000000003</c:v>
                </c:pt>
                <c:pt idx="9412">
                  <c:v>32.700000000000003</c:v>
                </c:pt>
                <c:pt idx="9413">
                  <c:v>32.700000000000003</c:v>
                </c:pt>
                <c:pt idx="9414">
                  <c:v>32.700000000000003</c:v>
                </c:pt>
                <c:pt idx="9415">
                  <c:v>32.700000000000003</c:v>
                </c:pt>
                <c:pt idx="9416">
                  <c:v>32.700000000000003</c:v>
                </c:pt>
                <c:pt idx="9417">
                  <c:v>32.700000000000003</c:v>
                </c:pt>
                <c:pt idx="9418">
                  <c:v>32.700000000000003</c:v>
                </c:pt>
                <c:pt idx="9419">
                  <c:v>32.700000000000003</c:v>
                </c:pt>
                <c:pt idx="9420">
                  <c:v>32.700000000000003</c:v>
                </c:pt>
                <c:pt idx="9421">
                  <c:v>32.700000000000003</c:v>
                </c:pt>
                <c:pt idx="9422">
                  <c:v>32.700000000000003</c:v>
                </c:pt>
                <c:pt idx="9423">
                  <c:v>32.700000000000003</c:v>
                </c:pt>
                <c:pt idx="9424">
                  <c:v>32.700000000000003</c:v>
                </c:pt>
                <c:pt idx="9425">
                  <c:v>32.700000000000003</c:v>
                </c:pt>
                <c:pt idx="9426">
                  <c:v>32.700000000000003</c:v>
                </c:pt>
                <c:pt idx="9427">
                  <c:v>32.700000000000003</c:v>
                </c:pt>
                <c:pt idx="9428">
                  <c:v>32.700000000000003</c:v>
                </c:pt>
                <c:pt idx="9429">
                  <c:v>32.700000000000003</c:v>
                </c:pt>
                <c:pt idx="9430">
                  <c:v>32.700000000000003</c:v>
                </c:pt>
                <c:pt idx="9431">
                  <c:v>32.700000000000003</c:v>
                </c:pt>
                <c:pt idx="9432">
                  <c:v>32.700000000000003</c:v>
                </c:pt>
                <c:pt idx="9433">
                  <c:v>32.700000000000003</c:v>
                </c:pt>
                <c:pt idx="9434">
                  <c:v>32.700000000000003</c:v>
                </c:pt>
                <c:pt idx="9435">
                  <c:v>32.700000000000003</c:v>
                </c:pt>
                <c:pt idx="9436">
                  <c:v>32.700000000000003</c:v>
                </c:pt>
                <c:pt idx="9437">
                  <c:v>32.700000000000003</c:v>
                </c:pt>
                <c:pt idx="9438">
                  <c:v>32.700000000000003</c:v>
                </c:pt>
                <c:pt idx="9439">
                  <c:v>32.700000000000003</c:v>
                </c:pt>
                <c:pt idx="9440">
                  <c:v>32.700000000000003</c:v>
                </c:pt>
                <c:pt idx="9441">
                  <c:v>32.700000000000003</c:v>
                </c:pt>
                <c:pt idx="9442">
                  <c:v>32.700000000000003</c:v>
                </c:pt>
                <c:pt idx="9443">
                  <c:v>32.700000000000003</c:v>
                </c:pt>
                <c:pt idx="9444">
                  <c:v>32.6</c:v>
                </c:pt>
                <c:pt idx="9445">
                  <c:v>32.6</c:v>
                </c:pt>
                <c:pt idx="9446">
                  <c:v>32.6</c:v>
                </c:pt>
                <c:pt idx="9447">
                  <c:v>32.6</c:v>
                </c:pt>
                <c:pt idx="9448">
                  <c:v>32.6</c:v>
                </c:pt>
                <c:pt idx="9449">
                  <c:v>32.6</c:v>
                </c:pt>
                <c:pt idx="9450">
                  <c:v>32.6</c:v>
                </c:pt>
                <c:pt idx="9451">
                  <c:v>32.6</c:v>
                </c:pt>
                <c:pt idx="9452">
                  <c:v>32.6</c:v>
                </c:pt>
                <c:pt idx="9453">
                  <c:v>32.6</c:v>
                </c:pt>
                <c:pt idx="9454">
                  <c:v>32.6</c:v>
                </c:pt>
                <c:pt idx="9455">
                  <c:v>32.6</c:v>
                </c:pt>
                <c:pt idx="9456">
                  <c:v>32.6</c:v>
                </c:pt>
                <c:pt idx="9457">
                  <c:v>32.6</c:v>
                </c:pt>
                <c:pt idx="9458">
                  <c:v>32.6</c:v>
                </c:pt>
                <c:pt idx="9459">
                  <c:v>32.6</c:v>
                </c:pt>
                <c:pt idx="9460">
                  <c:v>32.6</c:v>
                </c:pt>
                <c:pt idx="9461">
                  <c:v>32.6</c:v>
                </c:pt>
                <c:pt idx="9462">
                  <c:v>32.6</c:v>
                </c:pt>
                <c:pt idx="9463">
                  <c:v>32.6</c:v>
                </c:pt>
                <c:pt idx="9464">
                  <c:v>32.6</c:v>
                </c:pt>
                <c:pt idx="9465">
                  <c:v>32.6</c:v>
                </c:pt>
                <c:pt idx="9466">
                  <c:v>32.6</c:v>
                </c:pt>
                <c:pt idx="9467">
                  <c:v>32.6</c:v>
                </c:pt>
                <c:pt idx="9468">
                  <c:v>32.6</c:v>
                </c:pt>
                <c:pt idx="9469">
                  <c:v>32.6</c:v>
                </c:pt>
                <c:pt idx="9470">
                  <c:v>32.6</c:v>
                </c:pt>
                <c:pt idx="9471">
                  <c:v>32.6</c:v>
                </c:pt>
                <c:pt idx="9472">
                  <c:v>32.6</c:v>
                </c:pt>
                <c:pt idx="9473">
                  <c:v>32.6</c:v>
                </c:pt>
                <c:pt idx="9474">
                  <c:v>32.6</c:v>
                </c:pt>
                <c:pt idx="9475">
                  <c:v>32.6</c:v>
                </c:pt>
                <c:pt idx="9476">
                  <c:v>32.6</c:v>
                </c:pt>
                <c:pt idx="9477">
                  <c:v>32.5</c:v>
                </c:pt>
                <c:pt idx="9478">
                  <c:v>32.5</c:v>
                </c:pt>
                <c:pt idx="9479">
                  <c:v>32.5</c:v>
                </c:pt>
                <c:pt idx="9480">
                  <c:v>32.5</c:v>
                </c:pt>
                <c:pt idx="9481">
                  <c:v>32.5</c:v>
                </c:pt>
                <c:pt idx="9482">
                  <c:v>32.5</c:v>
                </c:pt>
                <c:pt idx="9483">
                  <c:v>32.5</c:v>
                </c:pt>
                <c:pt idx="9484">
                  <c:v>32.5</c:v>
                </c:pt>
                <c:pt idx="9485">
                  <c:v>32.5</c:v>
                </c:pt>
                <c:pt idx="9486">
                  <c:v>32.5</c:v>
                </c:pt>
                <c:pt idx="9487">
                  <c:v>32.5</c:v>
                </c:pt>
                <c:pt idx="9488">
                  <c:v>32.5</c:v>
                </c:pt>
                <c:pt idx="9489">
                  <c:v>32.5</c:v>
                </c:pt>
                <c:pt idx="9490">
                  <c:v>32.5</c:v>
                </c:pt>
                <c:pt idx="9491">
                  <c:v>32.5</c:v>
                </c:pt>
                <c:pt idx="9492">
                  <c:v>32.5</c:v>
                </c:pt>
                <c:pt idx="9493">
                  <c:v>32.5</c:v>
                </c:pt>
                <c:pt idx="9494">
                  <c:v>32.5</c:v>
                </c:pt>
                <c:pt idx="9495">
                  <c:v>32.5</c:v>
                </c:pt>
                <c:pt idx="9496">
                  <c:v>32.5</c:v>
                </c:pt>
                <c:pt idx="9497">
                  <c:v>32.5</c:v>
                </c:pt>
                <c:pt idx="9498">
                  <c:v>32.5</c:v>
                </c:pt>
                <c:pt idx="9499">
                  <c:v>32.5</c:v>
                </c:pt>
                <c:pt idx="9500">
                  <c:v>32.5</c:v>
                </c:pt>
                <c:pt idx="9501">
                  <c:v>32.5</c:v>
                </c:pt>
                <c:pt idx="9502">
                  <c:v>32.5</c:v>
                </c:pt>
                <c:pt idx="9503">
                  <c:v>32.5</c:v>
                </c:pt>
                <c:pt idx="9504">
                  <c:v>32.5</c:v>
                </c:pt>
                <c:pt idx="9505">
                  <c:v>32.5</c:v>
                </c:pt>
                <c:pt idx="9506">
                  <c:v>32.5</c:v>
                </c:pt>
                <c:pt idx="9507">
                  <c:v>32.5</c:v>
                </c:pt>
                <c:pt idx="9508">
                  <c:v>32.5</c:v>
                </c:pt>
                <c:pt idx="9509">
                  <c:v>32.5</c:v>
                </c:pt>
                <c:pt idx="9510">
                  <c:v>32.5</c:v>
                </c:pt>
                <c:pt idx="9511">
                  <c:v>32.5</c:v>
                </c:pt>
                <c:pt idx="9512">
                  <c:v>32.5</c:v>
                </c:pt>
                <c:pt idx="9513">
                  <c:v>32.5</c:v>
                </c:pt>
                <c:pt idx="9514">
                  <c:v>32.5</c:v>
                </c:pt>
                <c:pt idx="9515">
                  <c:v>32.5</c:v>
                </c:pt>
                <c:pt idx="9516">
                  <c:v>32.4</c:v>
                </c:pt>
                <c:pt idx="9517">
                  <c:v>32.4</c:v>
                </c:pt>
                <c:pt idx="9518">
                  <c:v>32.4</c:v>
                </c:pt>
                <c:pt idx="9519">
                  <c:v>32.4</c:v>
                </c:pt>
                <c:pt idx="9520">
                  <c:v>32.4</c:v>
                </c:pt>
                <c:pt idx="9521">
                  <c:v>32.4</c:v>
                </c:pt>
                <c:pt idx="9522">
                  <c:v>32.4</c:v>
                </c:pt>
                <c:pt idx="9523">
                  <c:v>32.4</c:v>
                </c:pt>
                <c:pt idx="9524">
                  <c:v>32.4</c:v>
                </c:pt>
                <c:pt idx="9525">
                  <c:v>32.4</c:v>
                </c:pt>
                <c:pt idx="9526">
                  <c:v>32.4</c:v>
                </c:pt>
                <c:pt idx="9527">
                  <c:v>32.4</c:v>
                </c:pt>
                <c:pt idx="9528">
                  <c:v>32.4</c:v>
                </c:pt>
                <c:pt idx="9529">
                  <c:v>32.4</c:v>
                </c:pt>
                <c:pt idx="9530">
                  <c:v>32.4</c:v>
                </c:pt>
                <c:pt idx="9531">
                  <c:v>32.4</c:v>
                </c:pt>
                <c:pt idx="9532">
                  <c:v>32.4</c:v>
                </c:pt>
                <c:pt idx="9533">
                  <c:v>32.4</c:v>
                </c:pt>
                <c:pt idx="9534">
                  <c:v>32.4</c:v>
                </c:pt>
                <c:pt idx="9535">
                  <c:v>32.4</c:v>
                </c:pt>
                <c:pt idx="9536">
                  <c:v>32.4</c:v>
                </c:pt>
                <c:pt idx="9537">
                  <c:v>32.4</c:v>
                </c:pt>
                <c:pt idx="9538">
                  <c:v>32.4</c:v>
                </c:pt>
                <c:pt idx="9539">
                  <c:v>32.4</c:v>
                </c:pt>
                <c:pt idx="9540">
                  <c:v>32.4</c:v>
                </c:pt>
                <c:pt idx="9541">
                  <c:v>32.299999999999997</c:v>
                </c:pt>
                <c:pt idx="9542">
                  <c:v>32.299999999999997</c:v>
                </c:pt>
                <c:pt idx="9543">
                  <c:v>32.299999999999997</c:v>
                </c:pt>
                <c:pt idx="9544">
                  <c:v>32.299999999999997</c:v>
                </c:pt>
                <c:pt idx="9545">
                  <c:v>32.299999999999997</c:v>
                </c:pt>
                <c:pt idx="9546">
                  <c:v>32.299999999999997</c:v>
                </c:pt>
                <c:pt idx="9547">
                  <c:v>32.299999999999997</c:v>
                </c:pt>
                <c:pt idx="9548">
                  <c:v>32.299999999999997</c:v>
                </c:pt>
                <c:pt idx="9549">
                  <c:v>32.299999999999997</c:v>
                </c:pt>
                <c:pt idx="9550">
                  <c:v>32.299999999999997</c:v>
                </c:pt>
                <c:pt idx="9551">
                  <c:v>32.299999999999997</c:v>
                </c:pt>
                <c:pt idx="9552">
                  <c:v>32.299999999999997</c:v>
                </c:pt>
                <c:pt idx="9553">
                  <c:v>32.299999999999997</c:v>
                </c:pt>
                <c:pt idx="9554">
                  <c:v>32.299999999999997</c:v>
                </c:pt>
                <c:pt idx="9555">
                  <c:v>32.299999999999997</c:v>
                </c:pt>
                <c:pt idx="9556">
                  <c:v>32.299999999999997</c:v>
                </c:pt>
                <c:pt idx="9557">
                  <c:v>32.299999999999997</c:v>
                </c:pt>
                <c:pt idx="9558">
                  <c:v>32.299999999999997</c:v>
                </c:pt>
                <c:pt idx="9559">
                  <c:v>32.299999999999997</c:v>
                </c:pt>
                <c:pt idx="9560">
                  <c:v>32.299999999999997</c:v>
                </c:pt>
                <c:pt idx="9561">
                  <c:v>32.299999999999997</c:v>
                </c:pt>
                <c:pt idx="9562">
                  <c:v>32.299999999999997</c:v>
                </c:pt>
                <c:pt idx="9563">
                  <c:v>32.299999999999997</c:v>
                </c:pt>
                <c:pt idx="9564">
                  <c:v>32.299999999999997</c:v>
                </c:pt>
                <c:pt idx="9565">
                  <c:v>32.299999999999997</c:v>
                </c:pt>
                <c:pt idx="9566">
                  <c:v>32.299999999999997</c:v>
                </c:pt>
                <c:pt idx="9567">
                  <c:v>32.299999999999997</c:v>
                </c:pt>
                <c:pt idx="9568">
                  <c:v>32.299999999999997</c:v>
                </c:pt>
                <c:pt idx="9569">
                  <c:v>32.299999999999997</c:v>
                </c:pt>
                <c:pt idx="9570">
                  <c:v>32.299999999999997</c:v>
                </c:pt>
                <c:pt idx="9571">
                  <c:v>32.299999999999997</c:v>
                </c:pt>
                <c:pt idx="9572">
                  <c:v>32.200000000000003</c:v>
                </c:pt>
                <c:pt idx="9573">
                  <c:v>32.200000000000003</c:v>
                </c:pt>
                <c:pt idx="9574">
                  <c:v>32.200000000000003</c:v>
                </c:pt>
                <c:pt idx="9575">
                  <c:v>32.200000000000003</c:v>
                </c:pt>
                <c:pt idx="9576">
                  <c:v>32.200000000000003</c:v>
                </c:pt>
                <c:pt idx="9577">
                  <c:v>32.200000000000003</c:v>
                </c:pt>
                <c:pt idx="9578">
                  <c:v>32.200000000000003</c:v>
                </c:pt>
                <c:pt idx="9579">
                  <c:v>32.200000000000003</c:v>
                </c:pt>
                <c:pt idx="9580">
                  <c:v>32.200000000000003</c:v>
                </c:pt>
                <c:pt idx="9581">
                  <c:v>32.200000000000003</c:v>
                </c:pt>
                <c:pt idx="9582">
                  <c:v>32.200000000000003</c:v>
                </c:pt>
                <c:pt idx="9583">
                  <c:v>32.200000000000003</c:v>
                </c:pt>
                <c:pt idx="9584">
                  <c:v>32.200000000000003</c:v>
                </c:pt>
                <c:pt idx="9585">
                  <c:v>32.200000000000003</c:v>
                </c:pt>
                <c:pt idx="9586">
                  <c:v>32.200000000000003</c:v>
                </c:pt>
                <c:pt idx="9587">
                  <c:v>32.200000000000003</c:v>
                </c:pt>
                <c:pt idx="9588">
                  <c:v>32.200000000000003</c:v>
                </c:pt>
                <c:pt idx="9589">
                  <c:v>32.200000000000003</c:v>
                </c:pt>
                <c:pt idx="9590">
                  <c:v>32.200000000000003</c:v>
                </c:pt>
                <c:pt idx="9591">
                  <c:v>32.200000000000003</c:v>
                </c:pt>
                <c:pt idx="9592">
                  <c:v>32.200000000000003</c:v>
                </c:pt>
                <c:pt idx="9593">
                  <c:v>32.200000000000003</c:v>
                </c:pt>
                <c:pt idx="9594">
                  <c:v>32.200000000000003</c:v>
                </c:pt>
                <c:pt idx="9595">
                  <c:v>32.200000000000003</c:v>
                </c:pt>
                <c:pt idx="9596">
                  <c:v>32.200000000000003</c:v>
                </c:pt>
                <c:pt idx="9597">
                  <c:v>32.200000000000003</c:v>
                </c:pt>
                <c:pt idx="9598">
                  <c:v>32.200000000000003</c:v>
                </c:pt>
                <c:pt idx="9599">
                  <c:v>32.200000000000003</c:v>
                </c:pt>
                <c:pt idx="9600">
                  <c:v>32.1</c:v>
                </c:pt>
                <c:pt idx="9601">
                  <c:v>32.1</c:v>
                </c:pt>
                <c:pt idx="9602">
                  <c:v>32.1</c:v>
                </c:pt>
                <c:pt idx="9603">
                  <c:v>32.1</c:v>
                </c:pt>
                <c:pt idx="9604">
                  <c:v>32.1</c:v>
                </c:pt>
                <c:pt idx="9605">
                  <c:v>32.1</c:v>
                </c:pt>
                <c:pt idx="9606">
                  <c:v>32.1</c:v>
                </c:pt>
                <c:pt idx="9607">
                  <c:v>32.1</c:v>
                </c:pt>
                <c:pt idx="9608">
                  <c:v>32.1</c:v>
                </c:pt>
                <c:pt idx="9609">
                  <c:v>32.1</c:v>
                </c:pt>
                <c:pt idx="9610">
                  <c:v>32.1</c:v>
                </c:pt>
                <c:pt idx="9611">
                  <c:v>32.1</c:v>
                </c:pt>
                <c:pt idx="9612">
                  <c:v>32.1</c:v>
                </c:pt>
                <c:pt idx="9613">
                  <c:v>32.1</c:v>
                </c:pt>
                <c:pt idx="9614">
                  <c:v>32.1</c:v>
                </c:pt>
                <c:pt idx="9615">
                  <c:v>32.1</c:v>
                </c:pt>
                <c:pt idx="9616">
                  <c:v>32.1</c:v>
                </c:pt>
                <c:pt idx="9617">
                  <c:v>32.1</c:v>
                </c:pt>
                <c:pt idx="9618">
                  <c:v>32.1</c:v>
                </c:pt>
                <c:pt idx="9619">
                  <c:v>32.1</c:v>
                </c:pt>
                <c:pt idx="9620">
                  <c:v>32.1</c:v>
                </c:pt>
                <c:pt idx="9621">
                  <c:v>32.1</c:v>
                </c:pt>
                <c:pt idx="9622">
                  <c:v>32.1</c:v>
                </c:pt>
                <c:pt idx="9623">
                  <c:v>32.1</c:v>
                </c:pt>
                <c:pt idx="9624">
                  <c:v>32.1</c:v>
                </c:pt>
                <c:pt idx="9625">
                  <c:v>32.1</c:v>
                </c:pt>
                <c:pt idx="9626">
                  <c:v>32.1</c:v>
                </c:pt>
                <c:pt idx="9627">
                  <c:v>32.1</c:v>
                </c:pt>
                <c:pt idx="9628">
                  <c:v>32.1</c:v>
                </c:pt>
                <c:pt idx="9629">
                  <c:v>32.1</c:v>
                </c:pt>
                <c:pt idx="9630">
                  <c:v>32.1</c:v>
                </c:pt>
                <c:pt idx="9631">
                  <c:v>32.1</c:v>
                </c:pt>
                <c:pt idx="9632">
                  <c:v>32</c:v>
                </c:pt>
                <c:pt idx="9633">
                  <c:v>32</c:v>
                </c:pt>
                <c:pt idx="9634">
                  <c:v>32</c:v>
                </c:pt>
                <c:pt idx="9635">
                  <c:v>32</c:v>
                </c:pt>
                <c:pt idx="9636">
                  <c:v>32</c:v>
                </c:pt>
                <c:pt idx="9637">
                  <c:v>32</c:v>
                </c:pt>
                <c:pt idx="9638">
                  <c:v>32</c:v>
                </c:pt>
                <c:pt idx="9639">
                  <c:v>32</c:v>
                </c:pt>
                <c:pt idx="9640">
                  <c:v>32</c:v>
                </c:pt>
                <c:pt idx="9641">
                  <c:v>32</c:v>
                </c:pt>
                <c:pt idx="9642">
                  <c:v>32</c:v>
                </c:pt>
                <c:pt idx="9643">
                  <c:v>32</c:v>
                </c:pt>
                <c:pt idx="9644">
                  <c:v>32</c:v>
                </c:pt>
                <c:pt idx="9645">
                  <c:v>32</c:v>
                </c:pt>
                <c:pt idx="9646">
                  <c:v>32</c:v>
                </c:pt>
                <c:pt idx="9647">
                  <c:v>32</c:v>
                </c:pt>
                <c:pt idx="9648">
                  <c:v>32</c:v>
                </c:pt>
                <c:pt idx="9649">
                  <c:v>32</c:v>
                </c:pt>
                <c:pt idx="9650">
                  <c:v>32</c:v>
                </c:pt>
                <c:pt idx="9651">
                  <c:v>32</c:v>
                </c:pt>
                <c:pt idx="9652">
                  <c:v>32</c:v>
                </c:pt>
                <c:pt idx="9653">
                  <c:v>32</c:v>
                </c:pt>
                <c:pt idx="9654">
                  <c:v>32</c:v>
                </c:pt>
                <c:pt idx="9655">
                  <c:v>32</c:v>
                </c:pt>
                <c:pt idx="9656">
                  <c:v>31.9</c:v>
                </c:pt>
                <c:pt idx="9657">
                  <c:v>31.9</c:v>
                </c:pt>
                <c:pt idx="9658">
                  <c:v>31.9</c:v>
                </c:pt>
                <c:pt idx="9659">
                  <c:v>31.9</c:v>
                </c:pt>
                <c:pt idx="9660">
                  <c:v>31.9</c:v>
                </c:pt>
                <c:pt idx="9661">
                  <c:v>31.9</c:v>
                </c:pt>
                <c:pt idx="9662">
                  <c:v>31.9</c:v>
                </c:pt>
                <c:pt idx="9663">
                  <c:v>31.9</c:v>
                </c:pt>
                <c:pt idx="9664">
                  <c:v>31.9</c:v>
                </c:pt>
                <c:pt idx="9665">
                  <c:v>31.9</c:v>
                </c:pt>
                <c:pt idx="9666">
                  <c:v>31.9</c:v>
                </c:pt>
                <c:pt idx="9667">
                  <c:v>31.9</c:v>
                </c:pt>
                <c:pt idx="9668">
                  <c:v>31.9</c:v>
                </c:pt>
                <c:pt idx="9669">
                  <c:v>31.9</c:v>
                </c:pt>
                <c:pt idx="9670">
                  <c:v>31.9</c:v>
                </c:pt>
                <c:pt idx="9671">
                  <c:v>31.9</c:v>
                </c:pt>
                <c:pt idx="9672">
                  <c:v>31.9</c:v>
                </c:pt>
                <c:pt idx="9673">
                  <c:v>31.9</c:v>
                </c:pt>
                <c:pt idx="9674">
                  <c:v>31.9</c:v>
                </c:pt>
                <c:pt idx="9675">
                  <c:v>31.9</c:v>
                </c:pt>
                <c:pt idx="9676">
                  <c:v>31.9</c:v>
                </c:pt>
                <c:pt idx="9677">
                  <c:v>31.9</c:v>
                </c:pt>
                <c:pt idx="9678">
                  <c:v>31.9</c:v>
                </c:pt>
                <c:pt idx="9679">
                  <c:v>31.9</c:v>
                </c:pt>
                <c:pt idx="9680">
                  <c:v>31.9</c:v>
                </c:pt>
                <c:pt idx="9681">
                  <c:v>31.9</c:v>
                </c:pt>
                <c:pt idx="9682">
                  <c:v>31.9</c:v>
                </c:pt>
                <c:pt idx="9683">
                  <c:v>31.9</c:v>
                </c:pt>
                <c:pt idx="9684">
                  <c:v>31.9</c:v>
                </c:pt>
                <c:pt idx="9685">
                  <c:v>31.8</c:v>
                </c:pt>
                <c:pt idx="9686">
                  <c:v>31.8</c:v>
                </c:pt>
                <c:pt idx="9687">
                  <c:v>31.8</c:v>
                </c:pt>
                <c:pt idx="9688">
                  <c:v>31.8</c:v>
                </c:pt>
                <c:pt idx="9689">
                  <c:v>31.8</c:v>
                </c:pt>
                <c:pt idx="9690">
                  <c:v>31.8</c:v>
                </c:pt>
                <c:pt idx="9691">
                  <c:v>31.8</c:v>
                </c:pt>
                <c:pt idx="9692">
                  <c:v>31.8</c:v>
                </c:pt>
                <c:pt idx="9693">
                  <c:v>31.8</c:v>
                </c:pt>
                <c:pt idx="9694">
                  <c:v>31.8</c:v>
                </c:pt>
                <c:pt idx="9695">
                  <c:v>31.8</c:v>
                </c:pt>
                <c:pt idx="9696">
                  <c:v>31.8</c:v>
                </c:pt>
                <c:pt idx="9697">
                  <c:v>31.8</c:v>
                </c:pt>
                <c:pt idx="9698">
                  <c:v>31.8</c:v>
                </c:pt>
                <c:pt idx="9699">
                  <c:v>31.8</c:v>
                </c:pt>
                <c:pt idx="9700">
                  <c:v>31.8</c:v>
                </c:pt>
                <c:pt idx="9701">
                  <c:v>31.8</c:v>
                </c:pt>
                <c:pt idx="9702">
                  <c:v>31.8</c:v>
                </c:pt>
                <c:pt idx="9703">
                  <c:v>31.8</c:v>
                </c:pt>
                <c:pt idx="9704">
                  <c:v>31.8</c:v>
                </c:pt>
                <c:pt idx="9705">
                  <c:v>31.8</c:v>
                </c:pt>
                <c:pt idx="9706">
                  <c:v>31.8</c:v>
                </c:pt>
                <c:pt idx="9707">
                  <c:v>31.8</c:v>
                </c:pt>
                <c:pt idx="9708">
                  <c:v>31.8</c:v>
                </c:pt>
                <c:pt idx="9709">
                  <c:v>31.8</c:v>
                </c:pt>
                <c:pt idx="9710">
                  <c:v>31.8</c:v>
                </c:pt>
                <c:pt idx="9711">
                  <c:v>31.8</c:v>
                </c:pt>
                <c:pt idx="9712">
                  <c:v>31.8</c:v>
                </c:pt>
                <c:pt idx="9713">
                  <c:v>31.7</c:v>
                </c:pt>
                <c:pt idx="9714">
                  <c:v>31.7</c:v>
                </c:pt>
                <c:pt idx="9715">
                  <c:v>31.7</c:v>
                </c:pt>
                <c:pt idx="9716">
                  <c:v>31.7</c:v>
                </c:pt>
                <c:pt idx="9717">
                  <c:v>31.7</c:v>
                </c:pt>
                <c:pt idx="9718">
                  <c:v>31.7</c:v>
                </c:pt>
                <c:pt idx="9719">
                  <c:v>31.7</c:v>
                </c:pt>
                <c:pt idx="9720">
                  <c:v>31.7</c:v>
                </c:pt>
                <c:pt idx="9721">
                  <c:v>31.7</c:v>
                </c:pt>
                <c:pt idx="9722">
                  <c:v>31.7</c:v>
                </c:pt>
                <c:pt idx="9723">
                  <c:v>31.7</c:v>
                </c:pt>
                <c:pt idx="9724">
                  <c:v>31.7</c:v>
                </c:pt>
                <c:pt idx="9725">
                  <c:v>31.7</c:v>
                </c:pt>
                <c:pt idx="9726">
                  <c:v>31.7</c:v>
                </c:pt>
                <c:pt idx="9727">
                  <c:v>31.7</c:v>
                </c:pt>
                <c:pt idx="9728">
                  <c:v>31.7</c:v>
                </c:pt>
                <c:pt idx="9729">
                  <c:v>31.7</c:v>
                </c:pt>
                <c:pt idx="9730">
                  <c:v>31.7</c:v>
                </c:pt>
                <c:pt idx="9731">
                  <c:v>31.7</c:v>
                </c:pt>
                <c:pt idx="9732">
                  <c:v>31.7</c:v>
                </c:pt>
                <c:pt idx="9733">
                  <c:v>31.7</c:v>
                </c:pt>
                <c:pt idx="9734">
                  <c:v>31.7</c:v>
                </c:pt>
                <c:pt idx="9735">
                  <c:v>31.7</c:v>
                </c:pt>
                <c:pt idx="9736">
                  <c:v>31.7</c:v>
                </c:pt>
                <c:pt idx="9737">
                  <c:v>31.7</c:v>
                </c:pt>
                <c:pt idx="9738">
                  <c:v>31.7</c:v>
                </c:pt>
                <c:pt idx="9739">
                  <c:v>31.7</c:v>
                </c:pt>
                <c:pt idx="9740">
                  <c:v>31.7</c:v>
                </c:pt>
                <c:pt idx="9741">
                  <c:v>31.7</c:v>
                </c:pt>
                <c:pt idx="9742">
                  <c:v>31.7</c:v>
                </c:pt>
                <c:pt idx="9743">
                  <c:v>31.7</c:v>
                </c:pt>
                <c:pt idx="9744">
                  <c:v>31.7</c:v>
                </c:pt>
                <c:pt idx="9745">
                  <c:v>31.7</c:v>
                </c:pt>
                <c:pt idx="9746">
                  <c:v>31.7</c:v>
                </c:pt>
                <c:pt idx="9747">
                  <c:v>31.7</c:v>
                </c:pt>
                <c:pt idx="9748">
                  <c:v>31.7</c:v>
                </c:pt>
                <c:pt idx="9749">
                  <c:v>31.7</c:v>
                </c:pt>
                <c:pt idx="9750">
                  <c:v>31.7</c:v>
                </c:pt>
                <c:pt idx="9751">
                  <c:v>31.7</c:v>
                </c:pt>
                <c:pt idx="9752">
                  <c:v>31.6</c:v>
                </c:pt>
                <c:pt idx="9753">
                  <c:v>31.6</c:v>
                </c:pt>
                <c:pt idx="9754">
                  <c:v>31.6</c:v>
                </c:pt>
                <c:pt idx="9755">
                  <c:v>31.6</c:v>
                </c:pt>
                <c:pt idx="9756">
                  <c:v>31.6</c:v>
                </c:pt>
                <c:pt idx="9757">
                  <c:v>31.6</c:v>
                </c:pt>
                <c:pt idx="9758">
                  <c:v>31.6</c:v>
                </c:pt>
                <c:pt idx="9759">
                  <c:v>31.6</c:v>
                </c:pt>
                <c:pt idx="9760">
                  <c:v>31.6</c:v>
                </c:pt>
                <c:pt idx="9761">
                  <c:v>31.6</c:v>
                </c:pt>
                <c:pt idx="9762">
                  <c:v>31.6</c:v>
                </c:pt>
                <c:pt idx="9763">
                  <c:v>31.6</c:v>
                </c:pt>
                <c:pt idx="9764">
                  <c:v>31.6</c:v>
                </c:pt>
                <c:pt idx="9765">
                  <c:v>31.6</c:v>
                </c:pt>
                <c:pt idx="9766">
                  <c:v>31.6</c:v>
                </c:pt>
                <c:pt idx="9767">
                  <c:v>31.6</c:v>
                </c:pt>
                <c:pt idx="9768">
                  <c:v>31.6</c:v>
                </c:pt>
                <c:pt idx="9769">
                  <c:v>31.6</c:v>
                </c:pt>
                <c:pt idx="9770">
                  <c:v>31.6</c:v>
                </c:pt>
                <c:pt idx="9771">
                  <c:v>31.6</c:v>
                </c:pt>
                <c:pt idx="9772">
                  <c:v>31.6</c:v>
                </c:pt>
                <c:pt idx="9773">
                  <c:v>31.6</c:v>
                </c:pt>
                <c:pt idx="9774">
                  <c:v>31.6</c:v>
                </c:pt>
                <c:pt idx="9775">
                  <c:v>31.6</c:v>
                </c:pt>
                <c:pt idx="9776">
                  <c:v>31.6</c:v>
                </c:pt>
                <c:pt idx="9777">
                  <c:v>31.6</c:v>
                </c:pt>
                <c:pt idx="9778">
                  <c:v>31.6</c:v>
                </c:pt>
                <c:pt idx="9779">
                  <c:v>31.6</c:v>
                </c:pt>
                <c:pt idx="9780">
                  <c:v>31.6</c:v>
                </c:pt>
                <c:pt idx="9781">
                  <c:v>31.6</c:v>
                </c:pt>
                <c:pt idx="9782">
                  <c:v>31.6</c:v>
                </c:pt>
                <c:pt idx="9783">
                  <c:v>31.6</c:v>
                </c:pt>
                <c:pt idx="9784">
                  <c:v>31.6</c:v>
                </c:pt>
                <c:pt idx="9785">
                  <c:v>31.6</c:v>
                </c:pt>
                <c:pt idx="9786">
                  <c:v>31.5</c:v>
                </c:pt>
                <c:pt idx="9787">
                  <c:v>31.5</c:v>
                </c:pt>
                <c:pt idx="9788">
                  <c:v>31.5</c:v>
                </c:pt>
                <c:pt idx="9789">
                  <c:v>31.5</c:v>
                </c:pt>
                <c:pt idx="9790">
                  <c:v>31.5</c:v>
                </c:pt>
                <c:pt idx="9791">
                  <c:v>31.5</c:v>
                </c:pt>
                <c:pt idx="9792">
                  <c:v>31.5</c:v>
                </c:pt>
                <c:pt idx="9793">
                  <c:v>31.5</c:v>
                </c:pt>
                <c:pt idx="9794">
                  <c:v>31.5</c:v>
                </c:pt>
                <c:pt idx="9795">
                  <c:v>31.5</c:v>
                </c:pt>
                <c:pt idx="9796">
                  <c:v>31.5</c:v>
                </c:pt>
                <c:pt idx="9797">
                  <c:v>31.5</c:v>
                </c:pt>
                <c:pt idx="9798">
                  <c:v>31.5</c:v>
                </c:pt>
                <c:pt idx="9799">
                  <c:v>31.5</c:v>
                </c:pt>
                <c:pt idx="9800">
                  <c:v>31.5</c:v>
                </c:pt>
                <c:pt idx="9801">
                  <c:v>31.5</c:v>
                </c:pt>
                <c:pt idx="9802">
                  <c:v>31.5</c:v>
                </c:pt>
                <c:pt idx="9803">
                  <c:v>31.5</c:v>
                </c:pt>
                <c:pt idx="9804">
                  <c:v>31.5</c:v>
                </c:pt>
                <c:pt idx="9805">
                  <c:v>31.5</c:v>
                </c:pt>
                <c:pt idx="9806">
                  <c:v>31.5</c:v>
                </c:pt>
                <c:pt idx="9807">
                  <c:v>31.5</c:v>
                </c:pt>
                <c:pt idx="9808">
                  <c:v>31.5</c:v>
                </c:pt>
                <c:pt idx="9809">
                  <c:v>31.5</c:v>
                </c:pt>
                <c:pt idx="9810">
                  <c:v>31.5</c:v>
                </c:pt>
                <c:pt idx="9811">
                  <c:v>31.5</c:v>
                </c:pt>
                <c:pt idx="9812">
                  <c:v>31.5</c:v>
                </c:pt>
                <c:pt idx="9813">
                  <c:v>31.5</c:v>
                </c:pt>
                <c:pt idx="9814">
                  <c:v>31.5</c:v>
                </c:pt>
                <c:pt idx="9815">
                  <c:v>31.5</c:v>
                </c:pt>
                <c:pt idx="9816">
                  <c:v>31.5</c:v>
                </c:pt>
                <c:pt idx="9817">
                  <c:v>31.5</c:v>
                </c:pt>
                <c:pt idx="9818">
                  <c:v>31.5</c:v>
                </c:pt>
                <c:pt idx="9819">
                  <c:v>31.5</c:v>
                </c:pt>
                <c:pt idx="9820">
                  <c:v>31.5</c:v>
                </c:pt>
                <c:pt idx="9821">
                  <c:v>31.4</c:v>
                </c:pt>
                <c:pt idx="9822">
                  <c:v>31.4</c:v>
                </c:pt>
                <c:pt idx="9823">
                  <c:v>31.4</c:v>
                </c:pt>
                <c:pt idx="9824">
                  <c:v>31.4</c:v>
                </c:pt>
                <c:pt idx="9825">
                  <c:v>31.4</c:v>
                </c:pt>
                <c:pt idx="9826">
                  <c:v>31.4</c:v>
                </c:pt>
                <c:pt idx="9827">
                  <c:v>31.4</c:v>
                </c:pt>
                <c:pt idx="9828">
                  <c:v>31.4</c:v>
                </c:pt>
                <c:pt idx="9829">
                  <c:v>31.4</c:v>
                </c:pt>
                <c:pt idx="9830">
                  <c:v>31.4</c:v>
                </c:pt>
                <c:pt idx="9831">
                  <c:v>31.4</c:v>
                </c:pt>
                <c:pt idx="9832">
                  <c:v>31.4</c:v>
                </c:pt>
                <c:pt idx="9833">
                  <c:v>31.4</c:v>
                </c:pt>
                <c:pt idx="9834">
                  <c:v>31.4</c:v>
                </c:pt>
                <c:pt idx="9835">
                  <c:v>31.4</c:v>
                </c:pt>
                <c:pt idx="9836">
                  <c:v>31.4</c:v>
                </c:pt>
                <c:pt idx="9837">
                  <c:v>31.4</c:v>
                </c:pt>
                <c:pt idx="9838">
                  <c:v>31.4</c:v>
                </c:pt>
                <c:pt idx="9839">
                  <c:v>31.4</c:v>
                </c:pt>
                <c:pt idx="9840">
                  <c:v>31.4</c:v>
                </c:pt>
                <c:pt idx="9841">
                  <c:v>31.4</c:v>
                </c:pt>
                <c:pt idx="9842">
                  <c:v>31.4</c:v>
                </c:pt>
                <c:pt idx="9843">
                  <c:v>31.4</c:v>
                </c:pt>
                <c:pt idx="9844">
                  <c:v>31.4</c:v>
                </c:pt>
                <c:pt idx="9845">
                  <c:v>31.4</c:v>
                </c:pt>
                <c:pt idx="9846">
                  <c:v>31.4</c:v>
                </c:pt>
                <c:pt idx="9847">
                  <c:v>31.4</c:v>
                </c:pt>
                <c:pt idx="9848">
                  <c:v>31.4</c:v>
                </c:pt>
                <c:pt idx="9849">
                  <c:v>31.4</c:v>
                </c:pt>
                <c:pt idx="9850">
                  <c:v>31.4</c:v>
                </c:pt>
                <c:pt idx="9851">
                  <c:v>31.4</c:v>
                </c:pt>
                <c:pt idx="9852">
                  <c:v>31.4</c:v>
                </c:pt>
                <c:pt idx="9853">
                  <c:v>31.4</c:v>
                </c:pt>
                <c:pt idx="9854">
                  <c:v>31.4</c:v>
                </c:pt>
                <c:pt idx="9855">
                  <c:v>31.4</c:v>
                </c:pt>
                <c:pt idx="9856">
                  <c:v>31.4</c:v>
                </c:pt>
                <c:pt idx="9857">
                  <c:v>31.4</c:v>
                </c:pt>
                <c:pt idx="9858">
                  <c:v>31.4</c:v>
                </c:pt>
                <c:pt idx="9859">
                  <c:v>31.4</c:v>
                </c:pt>
                <c:pt idx="9860">
                  <c:v>31.4</c:v>
                </c:pt>
                <c:pt idx="9861">
                  <c:v>31.4</c:v>
                </c:pt>
                <c:pt idx="9862">
                  <c:v>31.4</c:v>
                </c:pt>
                <c:pt idx="9863">
                  <c:v>31.4</c:v>
                </c:pt>
                <c:pt idx="9864">
                  <c:v>31.4</c:v>
                </c:pt>
                <c:pt idx="9865">
                  <c:v>31.3</c:v>
                </c:pt>
                <c:pt idx="9866">
                  <c:v>31.3</c:v>
                </c:pt>
                <c:pt idx="9867">
                  <c:v>31.3</c:v>
                </c:pt>
                <c:pt idx="9868">
                  <c:v>31.3</c:v>
                </c:pt>
                <c:pt idx="9869">
                  <c:v>31.3</c:v>
                </c:pt>
                <c:pt idx="9870">
                  <c:v>31.3</c:v>
                </c:pt>
                <c:pt idx="9871">
                  <c:v>31.3</c:v>
                </c:pt>
                <c:pt idx="9872">
                  <c:v>31.3</c:v>
                </c:pt>
                <c:pt idx="9873">
                  <c:v>31.3</c:v>
                </c:pt>
                <c:pt idx="9874">
                  <c:v>31.3</c:v>
                </c:pt>
                <c:pt idx="9875">
                  <c:v>31.3</c:v>
                </c:pt>
                <c:pt idx="9876">
                  <c:v>31.3</c:v>
                </c:pt>
                <c:pt idx="9877">
                  <c:v>31.3</c:v>
                </c:pt>
                <c:pt idx="9878">
                  <c:v>31.3</c:v>
                </c:pt>
                <c:pt idx="9879">
                  <c:v>31.3</c:v>
                </c:pt>
                <c:pt idx="9880">
                  <c:v>31.3</c:v>
                </c:pt>
                <c:pt idx="9881">
                  <c:v>31.3</c:v>
                </c:pt>
                <c:pt idx="9882">
                  <c:v>31.3</c:v>
                </c:pt>
                <c:pt idx="9883">
                  <c:v>31.3</c:v>
                </c:pt>
                <c:pt idx="9884">
                  <c:v>31.3</c:v>
                </c:pt>
                <c:pt idx="9885">
                  <c:v>31.3</c:v>
                </c:pt>
                <c:pt idx="9886">
                  <c:v>31.3</c:v>
                </c:pt>
                <c:pt idx="9887">
                  <c:v>31.3</c:v>
                </c:pt>
                <c:pt idx="9888">
                  <c:v>31.3</c:v>
                </c:pt>
                <c:pt idx="9889">
                  <c:v>31.3</c:v>
                </c:pt>
                <c:pt idx="9890">
                  <c:v>31.3</c:v>
                </c:pt>
                <c:pt idx="9891">
                  <c:v>31.3</c:v>
                </c:pt>
                <c:pt idx="9892">
                  <c:v>31.3</c:v>
                </c:pt>
                <c:pt idx="9893">
                  <c:v>31.3</c:v>
                </c:pt>
                <c:pt idx="9894">
                  <c:v>31.3</c:v>
                </c:pt>
                <c:pt idx="9895">
                  <c:v>31.3</c:v>
                </c:pt>
                <c:pt idx="9896">
                  <c:v>31.3</c:v>
                </c:pt>
                <c:pt idx="9897">
                  <c:v>31.3</c:v>
                </c:pt>
                <c:pt idx="9898">
                  <c:v>31.3</c:v>
                </c:pt>
                <c:pt idx="9899">
                  <c:v>31.3</c:v>
                </c:pt>
                <c:pt idx="9900">
                  <c:v>31.3</c:v>
                </c:pt>
                <c:pt idx="9901">
                  <c:v>31.3</c:v>
                </c:pt>
                <c:pt idx="9902">
                  <c:v>31.3</c:v>
                </c:pt>
                <c:pt idx="9903">
                  <c:v>31.3</c:v>
                </c:pt>
                <c:pt idx="9904">
                  <c:v>31.3</c:v>
                </c:pt>
                <c:pt idx="9905">
                  <c:v>31.3</c:v>
                </c:pt>
                <c:pt idx="9906">
                  <c:v>31.3</c:v>
                </c:pt>
                <c:pt idx="9907">
                  <c:v>31.3</c:v>
                </c:pt>
                <c:pt idx="9908">
                  <c:v>31.3</c:v>
                </c:pt>
                <c:pt idx="9909">
                  <c:v>31.3</c:v>
                </c:pt>
                <c:pt idx="9910">
                  <c:v>31.3</c:v>
                </c:pt>
                <c:pt idx="9911">
                  <c:v>31.3</c:v>
                </c:pt>
                <c:pt idx="9912">
                  <c:v>31.3</c:v>
                </c:pt>
                <c:pt idx="9913">
                  <c:v>31.3</c:v>
                </c:pt>
                <c:pt idx="9914">
                  <c:v>31.3</c:v>
                </c:pt>
                <c:pt idx="9915">
                  <c:v>31.3</c:v>
                </c:pt>
                <c:pt idx="9916">
                  <c:v>31.3</c:v>
                </c:pt>
                <c:pt idx="9917">
                  <c:v>31.3</c:v>
                </c:pt>
                <c:pt idx="9918">
                  <c:v>31.3</c:v>
                </c:pt>
                <c:pt idx="9919">
                  <c:v>31.3</c:v>
                </c:pt>
                <c:pt idx="9920">
                  <c:v>31.3</c:v>
                </c:pt>
                <c:pt idx="9921">
                  <c:v>31.3</c:v>
                </c:pt>
                <c:pt idx="9922">
                  <c:v>31.3</c:v>
                </c:pt>
                <c:pt idx="9923">
                  <c:v>31.2</c:v>
                </c:pt>
                <c:pt idx="9924">
                  <c:v>31.2</c:v>
                </c:pt>
                <c:pt idx="9925">
                  <c:v>31.2</c:v>
                </c:pt>
                <c:pt idx="9926">
                  <c:v>31.2</c:v>
                </c:pt>
                <c:pt idx="9927">
                  <c:v>31.2</c:v>
                </c:pt>
                <c:pt idx="9928">
                  <c:v>31.2</c:v>
                </c:pt>
                <c:pt idx="9929">
                  <c:v>31.2</c:v>
                </c:pt>
                <c:pt idx="9930">
                  <c:v>31.2</c:v>
                </c:pt>
                <c:pt idx="9931">
                  <c:v>31.2</c:v>
                </c:pt>
                <c:pt idx="9932">
                  <c:v>31.2</c:v>
                </c:pt>
                <c:pt idx="9933">
                  <c:v>31.2</c:v>
                </c:pt>
                <c:pt idx="9934">
                  <c:v>31.2</c:v>
                </c:pt>
                <c:pt idx="9935">
                  <c:v>31.2</c:v>
                </c:pt>
                <c:pt idx="9936">
                  <c:v>31.2</c:v>
                </c:pt>
                <c:pt idx="9937">
                  <c:v>31.2</c:v>
                </c:pt>
                <c:pt idx="9938">
                  <c:v>31.2</c:v>
                </c:pt>
                <c:pt idx="9939">
                  <c:v>31.2</c:v>
                </c:pt>
                <c:pt idx="9940">
                  <c:v>31.2</c:v>
                </c:pt>
                <c:pt idx="9941">
                  <c:v>31.2</c:v>
                </c:pt>
                <c:pt idx="9942">
                  <c:v>31.2</c:v>
                </c:pt>
                <c:pt idx="9943">
                  <c:v>31.2</c:v>
                </c:pt>
                <c:pt idx="9944">
                  <c:v>31.2</c:v>
                </c:pt>
                <c:pt idx="9945">
                  <c:v>31.2</c:v>
                </c:pt>
                <c:pt idx="9946">
                  <c:v>31.2</c:v>
                </c:pt>
                <c:pt idx="9947">
                  <c:v>31.2</c:v>
                </c:pt>
                <c:pt idx="9948">
                  <c:v>31.2</c:v>
                </c:pt>
                <c:pt idx="9949">
                  <c:v>31.2</c:v>
                </c:pt>
                <c:pt idx="9950">
                  <c:v>31.2</c:v>
                </c:pt>
                <c:pt idx="9951">
                  <c:v>31.2</c:v>
                </c:pt>
                <c:pt idx="9952">
                  <c:v>31.2</c:v>
                </c:pt>
                <c:pt idx="9953">
                  <c:v>31.1</c:v>
                </c:pt>
                <c:pt idx="9954">
                  <c:v>31.1</c:v>
                </c:pt>
                <c:pt idx="9955">
                  <c:v>31.1</c:v>
                </c:pt>
                <c:pt idx="9956">
                  <c:v>31.1</c:v>
                </c:pt>
                <c:pt idx="9957">
                  <c:v>31.1</c:v>
                </c:pt>
                <c:pt idx="9958">
                  <c:v>31.1</c:v>
                </c:pt>
                <c:pt idx="9959">
                  <c:v>31.1</c:v>
                </c:pt>
                <c:pt idx="9960">
                  <c:v>31.1</c:v>
                </c:pt>
                <c:pt idx="9961">
                  <c:v>31.1</c:v>
                </c:pt>
                <c:pt idx="9962">
                  <c:v>31.1</c:v>
                </c:pt>
                <c:pt idx="9963">
                  <c:v>31.1</c:v>
                </c:pt>
                <c:pt idx="9964">
                  <c:v>31.1</c:v>
                </c:pt>
                <c:pt idx="9965">
                  <c:v>31.1</c:v>
                </c:pt>
                <c:pt idx="9966">
                  <c:v>31.1</c:v>
                </c:pt>
                <c:pt idx="9967">
                  <c:v>31.1</c:v>
                </c:pt>
                <c:pt idx="9968">
                  <c:v>31.1</c:v>
                </c:pt>
                <c:pt idx="9969">
                  <c:v>31.1</c:v>
                </c:pt>
                <c:pt idx="9970">
                  <c:v>31.1</c:v>
                </c:pt>
                <c:pt idx="9971">
                  <c:v>31.1</c:v>
                </c:pt>
                <c:pt idx="9972">
                  <c:v>31.1</c:v>
                </c:pt>
                <c:pt idx="9973">
                  <c:v>31.1</c:v>
                </c:pt>
                <c:pt idx="9974">
                  <c:v>31.1</c:v>
                </c:pt>
                <c:pt idx="9975">
                  <c:v>31</c:v>
                </c:pt>
                <c:pt idx="9976">
                  <c:v>31</c:v>
                </c:pt>
                <c:pt idx="9977">
                  <c:v>31</c:v>
                </c:pt>
                <c:pt idx="9978">
                  <c:v>31</c:v>
                </c:pt>
                <c:pt idx="9979">
                  <c:v>31</c:v>
                </c:pt>
                <c:pt idx="9980">
                  <c:v>31</c:v>
                </c:pt>
                <c:pt idx="9981">
                  <c:v>31</c:v>
                </c:pt>
                <c:pt idx="9982">
                  <c:v>31</c:v>
                </c:pt>
                <c:pt idx="9983">
                  <c:v>31</c:v>
                </c:pt>
                <c:pt idx="9984">
                  <c:v>31</c:v>
                </c:pt>
                <c:pt idx="9985">
                  <c:v>31</c:v>
                </c:pt>
                <c:pt idx="9986">
                  <c:v>31</c:v>
                </c:pt>
                <c:pt idx="9987">
                  <c:v>31</c:v>
                </c:pt>
                <c:pt idx="9988">
                  <c:v>31</c:v>
                </c:pt>
                <c:pt idx="9989">
                  <c:v>31</c:v>
                </c:pt>
                <c:pt idx="9990">
                  <c:v>31</c:v>
                </c:pt>
                <c:pt idx="9991">
                  <c:v>31</c:v>
                </c:pt>
                <c:pt idx="9992">
                  <c:v>31</c:v>
                </c:pt>
                <c:pt idx="9993">
                  <c:v>31</c:v>
                </c:pt>
                <c:pt idx="9994">
                  <c:v>31</c:v>
                </c:pt>
                <c:pt idx="9995">
                  <c:v>31</c:v>
                </c:pt>
                <c:pt idx="9996">
                  <c:v>31</c:v>
                </c:pt>
                <c:pt idx="9997">
                  <c:v>31</c:v>
                </c:pt>
                <c:pt idx="9998">
                  <c:v>31</c:v>
                </c:pt>
                <c:pt idx="9999">
                  <c:v>31</c:v>
                </c:pt>
                <c:pt idx="10000">
                  <c:v>31</c:v>
                </c:pt>
                <c:pt idx="10001">
                  <c:v>31</c:v>
                </c:pt>
                <c:pt idx="10002">
                  <c:v>31</c:v>
                </c:pt>
                <c:pt idx="10003">
                  <c:v>31</c:v>
                </c:pt>
                <c:pt idx="10004">
                  <c:v>31</c:v>
                </c:pt>
                <c:pt idx="10005">
                  <c:v>30.9</c:v>
                </c:pt>
                <c:pt idx="10006">
                  <c:v>30.9</c:v>
                </c:pt>
                <c:pt idx="10007">
                  <c:v>30.9</c:v>
                </c:pt>
                <c:pt idx="10008">
                  <c:v>30.9</c:v>
                </c:pt>
                <c:pt idx="10009">
                  <c:v>30.9</c:v>
                </c:pt>
                <c:pt idx="10010">
                  <c:v>30.9</c:v>
                </c:pt>
                <c:pt idx="10011">
                  <c:v>30.9</c:v>
                </c:pt>
                <c:pt idx="10012">
                  <c:v>30.9</c:v>
                </c:pt>
                <c:pt idx="10013">
                  <c:v>30.9</c:v>
                </c:pt>
                <c:pt idx="10014">
                  <c:v>30.9</c:v>
                </c:pt>
                <c:pt idx="10015">
                  <c:v>30.9</c:v>
                </c:pt>
                <c:pt idx="10016">
                  <c:v>30.9</c:v>
                </c:pt>
                <c:pt idx="10017">
                  <c:v>30.9</c:v>
                </c:pt>
                <c:pt idx="10018">
                  <c:v>30.9</c:v>
                </c:pt>
                <c:pt idx="10019">
                  <c:v>30.9</c:v>
                </c:pt>
                <c:pt idx="10020">
                  <c:v>30.9</c:v>
                </c:pt>
                <c:pt idx="10021">
                  <c:v>30.9</c:v>
                </c:pt>
                <c:pt idx="10022">
                  <c:v>30.9</c:v>
                </c:pt>
                <c:pt idx="10023">
                  <c:v>30.9</c:v>
                </c:pt>
                <c:pt idx="10024">
                  <c:v>30.9</c:v>
                </c:pt>
                <c:pt idx="10025">
                  <c:v>30.9</c:v>
                </c:pt>
                <c:pt idx="10026">
                  <c:v>30.9</c:v>
                </c:pt>
                <c:pt idx="10027">
                  <c:v>30.9</c:v>
                </c:pt>
                <c:pt idx="10028">
                  <c:v>30.9</c:v>
                </c:pt>
                <c:pt idx="10029">
                  <c:v>30.9</c:v>
                </c:pt>
                <c:pt idx="10030">
                  <c:v>30.9</c:v>
                </c:pt>
                <c:pt idx="10031">
                  <c:v>30.9</c:v>
                </c:pt>
                <c:pt idx="10032">
                  <c:v>30.9</c:v>
                </c:pt>
                <c:pt idx="10033">
                  <c:v>30.9</c:v>
                </c:pt>
                <c:pt idx="10034">
                  <c:v>30.9</c:v>
                </c:pt>
                <c:pt idx="10035">
                  <c:v>30.9</c:v>
                </c:pt>
                <c:pt idx="10036">
                  <c:v>30.9</c:v>
                </c:pt>
                <c:pt idx="10037">
                  <c:v>30.9</c:v>
                </c:pt>
                <c:pt idx="10038">
                  <c:v>30.9</c:v>
                </c:pt>
                <c:pt idx="10039">
                  <c:v>30.9</c:v>
                </c:pt>
                <c:pt idx="10040">
                  <c:v>30.9</c:v>
                </c:pt>
                <c:pt idx="10041">
                  <c:v>30.9</c:v>
                </c:pt>
                <c:pt idx="10042">
                  <c:v>30.9</c:v>
                </c:pt>
                <c:pt idx="10043">
                  <c:v>30.9</c:v>
                </c:pt>
                <c:pt idx="10044">
                  <c:v>30.8</c:v>
                </c:pt>
                <c:pt idx="10045">
                  <c:v>30.8</c:v>
                </c:pt>
                <c:pt idx="10046">
                  <c:v>30.8</c:v>
                </c:pt>
                <c:pt idx="10047">
                  <c:v>30.8</c:v>
                </c:pt>
                <c:pt idx="10048">
                  <c:v>30.8</c:v>
                </c:pt>
                <c:pt idx="10049">
                  <c:v>30.8</c:v>
                </c:pt>
                <c:pt idx="10050">
                  <c:v>30.8</c:v>
                </c:pt>
                <c:pt idx="10051">
                  <c:v>30.8</c:v>
                </c:pt>
                <c:pt idx="10052">
                  <c:v>30.8</c:v>
                </c:pt>
                <c:pt idx="10053">
                  <c:v>30.8</c:v>
                </c:pt>
                <c:pt idx="10054">
                  <c:v>30.8</c:v>
                </c:pt>
                <c:pt idx="10055">
                  <c:v>30.8</c:v>
                </c:pt>
                <c:pt idx="10056">
                  <c:v>30.8</c:v>
                </c:pt>
                <c:pt idx="10057">
                  <c:v>30.8</c:v>
                </c:pt>
                <c:pt idx="10058">
                  <c:v>30.8</c:v>
                </c:pt>
                <c:pt idx="10059">
                  <c:v>30.8</c:v>
                </c:pt>
                <c:pt idx="10060">
                  <c:v>30.8</c:v>
                </c:pt>
                <c:pt idx="10061">
                  <c:v>30.8</c:v>
                </c:pt>
                <c:pt idx="10062">
                  <c:v>30.8</c:v>
                </c:pt>
                <c:pt idx="10063">
                  <c:v>30.8</c:v>
                </c:pt>
                <c:pt idx="10064">
                  <c:v>30.8</c:v>
                </c:pt>
                <c:pt idx="10065">
                  <c:v>30.8</c:v>
                </c:pt>
                <c:pt idx="10066">
                  <c:v>30.8</c:v>
                </c:pt>
                <c:pt idx="10067">
                  <c:v>30.8</c:v>
                </c:pt>
                <c:pt idx="10068">
                  <c:v>30.8</c:v>
                </c:pt>
                <c:pt idx="10069">
                  <c:v>30.8</c:v>
                </c:pt>
                <c:pt idx="10070">
                  <c:v>30.8</c:v>
                </c:pt>
                <c:pt idx="10071">
                  <c:v>30.8</c:v>
                </c:pt>
                <c:pt idx="10072">
                  <c:v>30.8</c:v>
                </c:pt>
                <c:pt idx="10073">
                  <c:v>30.8</c:v>
                </c:pt>
                <c:pt idx="10074">
                  <c:v>30.8</c:v>
                </c:pt>
                <c:pt idx="10075">
                  <c:v>30.8</c:v>
                </c:pt>
                <c:pt idx="10076">
                  <c:v>30.8</c:v>
                </c:pt>
                <c:pt idx="10077">
                  <c:v>30.8</c:v>
                </c:pt>
                <c:pt idx="10078">
                  <c:v>30.8</c:v>
                </c:pt>
                <c:pt idx="10079">
                  <c:v>30.8</c:v>
                </c:pt>
                <c:pt idx="10080">
                  <c:v>30.8</c:v>
                </c:pt>
                <c:pt idx="10081">
                  <c:v>30.7</c:v>
                </c:pt>
                <c:pt idx="10082">
                  <c:v>30.7</c:v>
                </c:pt>
                <c:pt idx="10083">
                  <c:v>30.7</c:v>
                </c:pt>
                <c:pt idx="10084">
                  <c:v>30.7</c:v>
                </c:pt>
                <c:pt idx="10085">
                  <c:v>30.7</c:v>
                </c:pt>
                <c:pt idx="10086">
                  <c:v>30.7</c:v>
                </c:pt>
                <c:pt idx="10087">
                  <c:v>30.7</c:v>
                </c:pt>
                <c:pt idx="10088">
                  <c:v>30.7</c:v>
                </c:pt>
                <c:pt idx="10089">
                  <c:v>30.7</c:v>
                </c:pt>
                <c:pt idx="10090">
                  <c:v>30.7</c:v>
                </c:pt>
                <c:pt idx="10091">
                  <c:v>30.7</c:v>
                </c:pt>
                <c:pt idx="10092">
                  <c:v>30.7</c:v>
                </c:pt>
                <c:pt idx="10093">
                  <c:v>30.7</c:v>
                </c:pt>
                <c:pt idx="10094">
                  <c:v>30.7</c:v>
                </c:pt>
                <c:pt idx="10095">
                  <c:v>30.7</c:v>
                </c:pt>
                <c:pt idx="10096">
                  <c:v>30.7</c:v>
                </c:pt>
                <c:pt idx="10097">
                  <c:v>30.7</c:v>
                </c:pt>
                <c:pt idx="10098">
                  <c:v>30.7</c:v>
                </c:pt>
                <c:pt idx="10099">
                  <c:v>30.7</c:v>
                </c:pt>
                <c:pt idx="10100">
                  <c:v>30.7</c:v>
                </c:pt>
                <c:pt idx="10101">
                  <c:v>30.7</c:v>
                </c:pt>
                <c:pt idx="10102">
                  <c:v>30.7</c:v>
                </c:pt>
                <c:pt idx="10103">
                  <c:v>30.7</c:v>
                </c:pt>
                <c:pt idx="10104">
                  <c:v>30.7</c:v>
                </c:pt>
                <c:pt idx="10105">
                  <c:v>30.6</c:v>
                </c:pt>
                <c:pt idx="10106">
                  <c:v>30.6</c:v>
                </c:pt>
                <c:pt idx="10107">
                  <c:v>30.6</c:v>
                </c:pt>
                <c:pt idx="10108">
                  <c:v>30.6</c:v>
                </c:pt>
                <c:pt idx="10109">
                  <c:v>30.6</c:v>
                </c:pt>
                <c:pt idx="10110">
                  <c:v>30.6</c:v>
                </c:pt>
                <c:pt idx="10111">
                  <c:v>30.6</c:v>
                </c:pt>
                <c:pt idx="10112">
                  <c:v>30.6</c:v>
                </c:pt>
                <c:pt idx="10113">
                  <c:v>30.6</c:v>
                </c:pt>
                <c:pt idx="10114">
                  <c:v>30.6</c:v>
                </c:pt>
                <c:pt idx="10115">
                  <c:v>30.6</c:v>
                </c:pt>
                <c:pt idx="10116">
                  <c:v>30.6</c:v>
                </c:pt>
                <c:pt idx="10117">
                  <c:v>30.6</c:v>
                </c:pt>
                <c:pt idx="10118">
                  <c:v>30.6</c:v>
                </c:pt>
                <c:pt idx="10119">
                  <c:v>30.6</c:v>
                </c:pt>
                <c:pt idx="10120">
                  <c:v>30.6</c:v>
                </c:pt>
                <c:pt idx="10121">
                  <c:v>30.6</c:v>
                </c:pt>
                <c:pt idx="10122">
                  <c:v>30.6</c:v>
                </c:pt>
                <c:pt idx="10123">
                  <c:v>30.6</c:v>
                </c:pt>
                <c:pt idx="10124">
                  <c:v>30.6</c:v>
                </c:pt>
                <c:pt idx="10125">
                  <c:v>30.6</c:v>
                </c:pt>
                <c:pt idx="10126">
                  <c:v>30.6</c:v>
                </c:pt>
                <c:pt idx="10127">
                  <c:v>30.6</c:v>
                </c:pt>
                <c:pt idx="10128">
                  <c:v>30.6</c:v>
                </c:pt>
                <c:pt idx="10129">
                  <c:v>30.6</c:v>
                </c:pt>
                <c:pt idx="10130">
                  <c:v>30.6</c:v>
                </c:pt>
                <c:pt idx="10131">
                  <c:v>30.6</c:v>
                </c:pt>
                <c:pt idx="10132">
                  <c:v>30.6</c:v>
                </c:pt>
                <c:pt idx="10133">
                  <c:v>30.5</c:v>
                </c:pt>
                <c:pt idx="10134">
                  <c:v>30.5</c:v>
                </c:pt>
                <c:pt idx="10135">
                  <c:v>30.5</c:v>
                </c:pt>
                <c:pt idx="10136">
                  <c:v>30.5</c:v>
                </c:pt>
                <c:pt idx="10137">
                  <c:v>30.5</c:v>
                </c:pt>
                <c:pt idx="10138">
                  <c:v>30.5</c:v>
                </c:pt>
                <c:pt idx="10139">
                  <c:v>30.5</c:v>
                </c:pt>
                <c:pt idx="10140">
                  <c:v>30.5</c:v>
                </c:pt>
                <c:pt idx="10141">
                  <c:v>30.5</c:v>
                </c:pt>
                <c:pt idx="10142">
                  <c:v>30.5</c:v>
                </c:pt>
                <c:pt idx="10143">
                  <c:v>30.5</c:v>
                </c:pt>
                <c:pt idx="10144">
                  <c:v>30.5</c:v>
                </c:pt>
                <c:pt idx="10145">
                  <c:v>30.5</c:v>
                </c:pt>
                <c:pt idx="10146">
                  <c:v>30.5</c:v>
                </c:pt>
                <c:pt idx="10147">
                  <c:v>30.5</c:v>
                </c:pt>
                <c:pt idx="10148">
                  <c:v>30.5</c:v>
                </c:pt>
                <c:pt idx="10149">
                  <c:v>30.5</c:v>
                </c:pt>
                <c:pt idx="10150">
                  <c:v>30.5</c:v>
                </c:pt>
                <c:pt idx="10151">
                  <c:v>30.5</c:v>
                </c:pt>
                <c:pt idx="10152">
                  <c:v>30.5</c:v>
                </c:pt>
                <c:pt idx="10153">
                  <c:v>30.5</c:v>
                </c:pt>
                <c:pt idx="10154">
                  <c:v>30.5</c:v>
                </c:pt>
                <c:pt idx="10155">
                  <c:v>30.5</c:v>
                </c:pt>
                <c:pt idx="10156">
                  <c:v>30.5</c:v>
                </c:pt>
                <c:pt idx="10157">
                  <c:v>30.5</c:v>
                </c:pt>
                <c:pt idx="10158">
                  <c:v>30.5</c:v>
                </c:pt>
                <c:pt idx="10159">
                  <c:v>30.5</c:v>
                </c:pt>
                <c:pt idx="10160">
                  <c:v>30.5</c:v>
                </c:pt>
                <c:pt idx="10161">
                  <c:v>30.5</c:v>
                </c:pt>
                <c:pt idx="10162">
                  <c:v>30.5</c:v>
                </c:pt>
                <c:pt idx="10163">
                  <c:v>30.5</c:v>
                </c:pt>
                <c:pt idx="10164">
                  <c:v>30.5</c:v>
                </c:pt>
                <c:pt idx="10165">
                  <c:v>30.5</c:v>
                </c:pt>
                <c:pt idx="10166">
                  <c:v>30.5</c:v>
                </c:pt>
                <c:pt idx="10167">
                  <c:v>30.5</c:v>
                </c:pt>
                <c:pt idx="10168">
                  <c:v>30.5</c:v>
                </c:pt>
                <c:pt idx="10169">
                  <c:v>30.5</c:v>
                </c:pt>
                <c:pt idx="10170">
                  <c:v>30.5</c:v>
                </c:pt>
                <c:pt idx="10171">
                  <c:v>30.5</c:v>
                </c:pt>
                <c:pt idx="10172">
                  <c:v>30.4</c:v>
                </c:pt>
                <c:pt idx="10173">
                  <c:v>30.4</c:v>
                </c:pt>
                <c:pt idx="10174">
                  <c:v>30.4</c:v>
                </c:pt>
                <c:pt idx="10175">
                  <c:v>30.4</c:v>
                </c:pt>
                <c:pt idx="10176">
                  <c:v>30.4</c:v>
                </c:pt>
                <c:pt idx="10177">
                  <c:v>30.4</c:v>
                </c:pt>
                <c:pt idx="10178">
                  <c:v>30.4</c:v>
                </c:pt>
                <c:pt idx="10179">
                  <c:v>30.4</c:v>
                </c:pt>
                <c:pt idx="10180">
                  <c:v>30.4</c:v>
                </c:pt>
                <c:pt idx="10181">
                  <c:v>30.4</c:v>
                </c:pt>
                <c:pt idx="10182">
                  <c:v>30.4</c:v>
                </c:pt>
                <c:pt idx="10183">
                  <c:v>30.4</c:v>
                </c:pt>
                <c:pt idx="10184">
                  <c:v>30.4</c:v>
                </c:pt>
                <c:pt idx="10185">
                  <c:v>30.4</c:v>
                </c:pt>
                <c:pt idx="10186">
                  <c:v>30.4</c:v>
                </c:pt>
                <c:pt idx="10187">
                  <c:v>30.4</c:v>
                </c:pt>
                <c:pt idx="10188">
                  <c:v>30.4</c:v>
                </c:pt>
                <c:pt idx="10189">
                  <c:v>30.4</c:v>
                </c:pt>
                <c:pt idx="10190">
                  <c:v>30.4</c:v>
                </c:pt>
                <c:pt idx="10191">
                  <c:v>30.4</c:v>
                </c:pt>
                <c:pt idx="10192">
                  <c:v>30.4</c:v>
                </c:pt>
                <c:pt idx="10193">
                  <c:v>30.4</c:v>
                </c:pt>
                <c:pt idx="10194">
                  <c:v>30.4</c:v>
                </c:pt>
                <c:pt idx="10195">
                  <c:v>30.4</c:v>
                </c:pt>
                <c:pt idx="10196">
                  <c:v>30.4</c:v>
                </c:pt>
                <c:pt idx="10197">
                  <c:v>30.4</c:v>
                </c:pt>
                <c:pt idx="10198">
                  <c:v>30.4</c:v>
                </c:pt>
                <c:pt idx="10199">
                  <c:v>30.4</c:v>
                </c:pt>
                <c:pt idx="10200">
                  <c:v>30.4</c:v>
                </c:pt>
                <c:pt idx="10201">
                  <c:v>30.4</c:v>
                </c:pt>
                <c:pt idx="10202">
                  <c:v>30.4</c:v>
                </c:pt>
                <c:pt idx="10203">
                  <c:v>30.4</c:v>
                </c:pt>
                <c:pt idx="10204">
                  <c:v>30.4</c:v>
                </c:pt>
                <c:pt idx="10205">
                  <c:v>30.4</c:v>
                </c:pt>
                <c:pt idx="10206">
                  <c:v>30.4</c:v>
                </c:pt>
                <c:pt idx="10207">
                  <c:v>30.4</c:v>
                </c:pt>
                <c:pt idx="10208">
                  <c:v>30.4</c:v>
                </c:pt>
                <c:pt idx="10209">
                  <c:v>30.4</c:v>
                </c:pt>
                <c:pt idx="10210">
                  <c:v>30.4</c:v>
                </c:pt>
                <c:pt idx="10211">
                  <c:v>30.4</c:v>
                </c:pt>
                <c:pt idx="10212">
                  <c:v>30.4</c:v>
                </c:pt>
                <c:pt idx="10213">
                  <c:v>30.4</c:v>
                </c:pt>
                <c:pt idx="10214">
                  <c:v>30.4</c:v>
                </c:pt>
                <c:pt idx="10215">
                  <c:v>30.4</c:v>
                </c:pt>
                <c:pt idx="10216">
                  <c:v>30.4</c:v>
                </c:pt>
                <c:pt idx="10217">
                  <c:v>30.4</c:v>
                </c:pt>
                <c:pt idx="10218">
                  <c:v>30.4</c:v>
                </c:pt>
                <c:pt idx="10219">
                  <c:v>30.3</c:v>
                </c:pt>
                <c:pt idx="10220">
                  <c:v>30.3</c:v>
                </c:pt>
                <c:pt idx="10221">
                  <c:v>30.3</c:v>
                </c:pt>
                <c:pt idx="10222">
                  <c:v>30.3</c:v>
                </c:pt>
                <c:pt idx="10223">
                  <c:v>30.3</c:v>
                </c:pt>
                <c:pt idx="10224">
                  <c:v>30.3</c:v>
                </c:pt>
                <c:pt idx="10225">
                  <c:v>30.3</c:v>
                </c:pt>
                <c:pt idx="10226">
                  <c:v>30.3</c:v>
                </c:pt>
                <c:pt idx="10227">
                  <c:v>30.3</c:v>
                </c:pt>
                <c:pt idx="10228">
                  <c:v>30.3</c:v>
                </c:pt>
                <c:pt idx="10229">
                  <c:v>30.3</c:v>
                </c:pt>
                <c:pt idx="10230">
                  <c:v>30.3</c:v>
                </c:pt>
                <c:pt idx="10231">
                  <c:v>30.3</c:v>
                </c:pt>
                <c:pt idx="10232">
                  <c:v>30.3</c:v>
                </c:pt>
                <c:pt idx="10233">
                  <c:v>30.3</c:v>
                </c:pt>
                <c:pt idx="10234">
                  <c:v>30.3</c:v>
                </c:pt>
                <c:pt idx="10235">
                  <c:v>30.3</c:v>
                </c:pt>
                <c:pt idx="10236">
                  <c:v>30.3</c:v>
                </c:pt>
                <c:pt idx="10237">
                  <c:v>30.3</c:v>
                </c:pt>
                <c:pt idx="10238">
                  <c:v>30.3</c:v>
                </c:pt>
                <c:pt idx="10239">
                  <c:v>30.3</c:v>
                </c:pt>
                <c:pt idx="10240">
                  <c:v>30.3</c:v>
                </c:pt>
                <c:pt idx="10241">
                  <c:v>30.3</c:v>
                </c:pt>
                <c:pt idx="10242">
                  <c:v>30.3</c:v>
                </c:pt>
                <c:pt idx="10243">
                  <c:v>30.3</c:v>
                </c:pt>
                <c:pt idx="10244">
                  <c:v>30.3</c:v>
                </c:pt>
                <c:pt idx="10245">
                  <c:v>30.2</c:v>
                </c:pt>
                <c:pt idx="10246">
                  <c:v>30.2</c:v>
                </c:pt>
                <c:pt idx="10247">
                  <c:v>30.2</c:v>
                </c:pt>
                <c:pt idx="10248">
                  <c:v>30.2</c:v>
                </c:pt>
                <c:pt idx="10249">
                  <c:v>30.2</c:v>
                </c:pt>
                <c:pt idx="10250">
                  <c:v>30.2</c:v>
                </c:pt>
                <c:pt idx="10251">
                  <c:v>30.2</c:v>
                </c:pt>
                <c:pt idx="10252">
                  <c:v>30.2</c:v>
                </c:pt>
                <c:pt idx="10253">
                  <c:v>30.2</c:v>
                </c:pt>
                <c:pt idx="10254">
                  <c:v>30.2</c:v>
                </c:pt>
                <c:pt idx="10255">
                  <c:v>30.2</c:v>
                </c:pt>
                <c:pt idx="10256">
                  <c:v>30.2</c:v>
                </c:pt>
                <c:pt idx="10257">
                  <c:v>30.2</c:v>
                </c:pt>
                <c:pt idx="10258">
                  <c:v>30.2</c:v>
                </c:pt>
                <c:pt idx="10259">
                  <c:v>30.2</c:v>
                </c:pt>
                <c:pt idx="10260">
                  <c:v>30.2</c:v>
                </c:pt>
                <c:pt idx="10261">
                  <c:v>30.2</c:v>
                </c:pt>
                <c:pt idx="10262">
                  <c:v>30.2</c:v>
                </c:pt>
                <c:pt idx="10263">
                  <c:v>30.2</c:v>
                </c:pt>
                <c:pt idx="10264">
                  <c:v>30.2</c:v>
                </c:pt>
                <c:pt idx="10265">
                  <c:v>30.2</c:v>
                </c:pt>
                <c:pt idx="10266">
                  <c:v>30.2</c:v>
                </c:pt>
                <c:pt idx="10267">
                  <c:v>30.2</c:v>
                </c:pt>
                <c:pt idx="10268">
                  <c:v>30.2</c:v>
                </c:pt>
                <c:pt idx="10269">
                  <c:v>30.2</c:v>
                </c:pt>
                <c:pt idx="10270">
                  <c:v>30.2</c:v>
                </c:pt>
                <c:pt idx="10271">
                  <c:v>30.2</c:v>
                </c:pt>
                <c:pt idx="10272">
                  <c:v>30.2</c:v>
                </c:pt>
                <c:pt idx="10273">
                  <c:v>30.2</c:v>
                </c:pt>
                <c:pt idx="10274">
                  <c:v>30.2</c:v>
                </c:pt>
                <c:pt idx="10275">
                  <c:v>30.2</c:v>
                </c:pt>
                <c:pt idx="10276">
                  <c:v>30.2</c:v>
                </c:pt>
                <c:pt idx="10277">
                  <c:v>30.2</c:v>
                </c:pt>
                <c:pt idx="10278">
                  <c:v>30.2</c:v>
                </c:pt>
                <c:pt idx="10279">
                  <c:v>30.1</c:v>
                </c:pt>
                <c:pt idx="10280">
                  <c:v>30.1</c:v>
                </c:pt>
                <c:pt idx="10281">
                  <c:v>30.1</c:v>
                </c:pt>
                <c:pt idx="10282">
                  <c:v>30.1</c:v>
                </c:pt>
                <c:pt idx="10283">
                  <c:v>30.1</c:v>
                </c:pt>
                <c:pt idx="10284">
                  <c:v>30.1</c:v>
                </c:pt>
                <c:pt idx="10285">
                  <c:v>30.1</c:v>
                </c:pt>
                <c:pt idx="10286">
                  <c:v>30.1</c:v>
                </c:pt>
                <c:pt idx="10287">
                  <c:v>30.1</c:v>
                </c:pt>
                <c:pt idx="10288">
                  <c:v>30.1</c:v>
                </c:pt>
                <c:pt idx="10289">
                  <c:v>30.1</c:v>
                </c:pt>
                <c:pt idx="10290">
                  <c:v>30.1</c:v>
                </c:pt>
                <c:pt idx="10291">
                  <c:v>30.1</c:v>
                </c:pt>
                <c:pt idx="10292">
                  <c:v>30.1</c:v>
                </c:pt>
                <c:pt idx="10293">
                  <c:v>30.1</c:v>
                </c:pt>
                <c:pt idx="10294">
                  <c:v>30.1</c:v>
                </c:pt>
                <c:pt idx="10295">
                  <c:v>30.1</c:v>
                </c:pt>
                <c:pt idx="10296">
                  <c:v>30.1</c:v>
                </c:pt>
                <c:pt idx="10297">
                  <c:v>30.1</c:v>
                </c:pt>
                <c:pt idx="10298">
                  <c:v>30.1</c:v>
                </c:pt>
                <c:pt idx="10299">
                  <c:v>30.1</c:v>
                </c:pt>
                <c:pt idx="10300">
                  <c:v>30.1</c:v>
                </c:pt>
                <c:pt idx="10301">
                  <c:v>30.1</c:v>
                </c:pt>
                <c:pt idx="10302">
                  <c:v>30.1</c:v>
                </c:pt>
                <c:pt idx="10303">
                  <c:v>30.1</c:v>
                </c:pt>
                <c:pt idx="10304">
                  <c:v>30.1</c:v>
                </c:pt>
                <c:pt idx="10305">
                  <c:v>30.1</c:v>
                </c:pt>
                <c:pt idx="10306">
                  <c:v>30.1</c:v>
                </c:pt>
                <c:pt idx="10307">
                  <c:v>30.1</c:v>
                </c:pt>
                <c:pt idx="10308">
                  <c:v>30.1</c:v>
                </c:pt>
                <c:pt idx="10309">
                  <c:v>30.1</c:v>
                </c:pt>
                <c:pt idx="10310">
                  <c:v>30.1</c:v>
                </c:pt>
                <c:pt idx="10311">
                  <c:v>30</c:v>
                </c:pt>
                <c:pt idx="10312">
                  <c:v>30</c:v>
                </c:pt>
                <c:pt idx="10313">
                  <c:v>30</c:v>
                </c:pt>
                <c:pt idx="10314">
                  <c:v>30</c:v>
                </c:pt>
                <c:pt idx="10315">
                  <c:v>30</c:v>
                </c:pt>
                <c:pt idx="10316">
                  <c:v>30</c:v>
                </c:pt>
                <c:pt idx="10317">
                  <c:v>30</c:v>
                </c:pt>
                <c:pt idx="10318">
                  <c:v>30</c:v>
                </c:pt>
                <c:pt idx="10319">
                  <c:v>30</c:v>
                </c:pt>
                <c:pt idx="10320">
                  <c:v>30</c:v>
                </c:pt>
                <c:pt idx="10321">
                  <c:v>30</c:v>
                </c:pt>
                <c:pt idx="10322">
                  <c:v>30</c:v>
                </c:pt>
                <c:pt idx="10323">
                  <c:v>30</c:v>
                </c:pt>
                <c:pt idx="10324">
                  <c:v>30</c:v>
                </c:pt>
                <c:pt idx="10325">
                  <c:v>30</c:v>
                </c:pt>
                <c:pt idx="10326">
                  <c:v>30</c:v>
                </c:pt>
                <c:pt idx="10327">
                  <c:v>30</c:v>
                </c:pt>
                <c:pt idx="10328">
                  <c:v>30</c:v>
                </c:pt>
                <c:pt idx="10329">
                  <c:v>30</c:v>
                </c:pt>
                <c:pt idx="10330">
                  <c:v>30</c:v>
                </c:pt>
                <c:pt idx="10331">
                  <c:v>30</c:v>
                </c:pt>
                <c:pt idx="10332">
                  <c:v>30</c:v>
                </c:pt>
                <c:pt idx="10333">
                  <c:v>30</c:v>
                </c:pt>
                <c:pt idx="10334">
                  <c:v>30</c:v>
                </c:pt>
                <c:pt idx="10335">
                  <c:v>30</c:v>
                </c:pt>
                <c:pt idx="10336">
                  <c:v>30</c:v>
                </c:pt>
                <c:pt idx="10337">
                  <c:v>30</c:v>
                </c:pt>
                <c:pt idx="10338">
                  <c:v>30</c:v>
                </c:pt>
                <c:pt idx="10339">
                  <c:v>30</c:v>
                </c:pt>
                <c:pt idx="10340">
                  <c:v>30</c:v>
                </c:pt>
                <c:pt idx="10341">
                  <c:v>30</c:v>
                </c:pt>
                <c:pt idx="10342">
                  <c:v>30</c:v>
                </c:pt>
                <c:pt idx="10343">
                  <c:v>30</c:v>
                </c:pt>
                <c:pt idx="10344">
                  <c:v>30</c:v>
                </c:pt>
                <c:pt idx="10345">
                  <c:v>30</c:v>
                </c:pt>
                <c:pt idx="10346">
                  <c:v>29.9</c:v>
                </c:pt>
                <c:pt idx="10347">
                  <c:v>29.9</c:v>
                </c:pt>
                <c:pt idx="10348">
                  <c:v>29.9</c:v>
                </c:pt>
                <c:pt idx="10349">
                  <c:v>29.9</c:v>
                </c:pt>
                <c:pt idx="10350">
                  <c:v>29.9</c:v>
                </c:pt>
                <c:pt idx="10351">
                  <c:v>29.9</c:v>
                </c:pt>
                <c:pt idx="10352">
                  <c:v>29.9</c:v>
                </c:pt>
                <c:pt idx="10353">
                  <c:v>29.9</c:v>
                </c:pt>
                <c:pt idx="10354">
                  <c:v>29.9</c:v>
                </c:pt>
                <c:pt idx="10355">
                  <c:v>29.9</c:v>
                </c:pt>
                <c:pt idx="10356">
                  <c:v>29.9</c:v>
                </c:pt>
                <c:pt idx="10357">
                  <c:v>29.9</c:v>
                </c:pt>
                <c:pt idx="10358">
                  <c:v>29.9</c:v>
                </c:pt>
                <c:pt idx="10359">
                  <c:v>29.9</c:v>
                </c:pt>
                <c:pt idx="10360">
                  <c:v>29.9</c:v>
                </c:pt>
                <c:pt idx="10361">
                  <c:v>29.9</c:v>
                </c:pt>
                <c:pt idx="10362">
                  <c:v>29.9</c:v>
                </c:pt>
                <c:pt idx="10363">
                  <c:v>29.9</c:v>
                </c:pt>
                <c:pt idx="10364">
                  <c:v>29.9</c:v>
                </c:pt>
                <c:pt idx="10365">
                  <c:v>29.9</c:v>
                </c:pt>
                <c:pt idx="10366">
                  <c:v>29.9</c:v>
                </c:pt>
                <c:pt idx="10367">
                  <c:v>29.9</c:v>
                </c:pt>
                <c:pt idx="10368">
                  <c:v>29.9</c:v>
                </c:pt>
                <c:pt idx="10369">
                  <c:v>29.9</c:v>
                </c:pt>
                <c:pt idx="10370">
                  <c:v>29.9</c:v>
                </c:pt>
                <c:pt idx="10371">
                  <c:v>29.9</c:v>
                </c:pt>
                <c:pt idx="10372">
                  <c:v>29.9</c:v>
                </c:pt>
                <c:pt idx="10373">
                  <c:v>29.8</c:v>
                </c:pt>
                <c:pt idx="10374">
                  <c:v>29.8</c:v>
                </c:pt>
                <c:pt idx="10375">
                  <c:v>29.8</c:v>
                </c:pt>
                <c:pt idx="10376">
                  <c:v>29.8</c:v>
                </c:pt>
                <c:pt idx="10377">
                  <c:v>29.8</c:v>
                </c:pt>
                <c:pt idx="10378">
                  <c:v>29.8</c:v>
                </c:pt>
                <c:pt idx="10379">
                  <c:v>29.8</c:v>
                </c:pt>
                <c:pt idx="10380">
                  <c:v>29.8</c:v>
                </c:pt>
                <c:pt idx="10381">
                  <c:v>29.8</c:v>
                </c:pt>
                <c:pt idx="10382">
                  <c:v>29.8</c:v>
                </c:pt>
                <c:pt idx="10383">
                  <c:v>29.8</c:v>
                </c:pt>
                <c:pt idx="10384">
                  <c:v>29.8</c:v>
                </c:pt>
                <c:pt idx="10385">
                  <c:v>29.8</c:v>
                </c:pt>
                <c:pt idx="10386">
                  <c:v>29.8</c:v>
                </c:pt>
                <c:pt idx="10387">
                  <c:v>29.8</c:v>
                </c:pt>
                <c:pt idx="10388">
                  <c:v>29.8</c:v>
                </c:pt>
                <c:pt idx="10389">
                  <c:v>29.8</c:v>
                </c:pt>
                <c:pt idx="10390">
                  <c:v>29.8</c:v>
                </c:pt>
                <c:pt idx="10391">
                  <c:v>29.8</c:v>
                </c:pt>
                <c:pt idx="10392">
                  <c:v>29.8</c:v>
                </c:pt>
                <c:pt idx="10393">
                  <c:v>29.8</c:v>
                </c:pt>
                <c:pt idx="10394">
                  <c:v>29.8</c:v>
                </c:pt>
                <c:pt idx="10395">
                  <c:v>29.8</c:v>
                </c:pt>
                <c:pt idx="10396">
                  <c:v>29.8</c:v>
                </c:pt>
                <c:pt idx="10397">
                  <c:v>29.8</c:v>
                </c:pt>
                <c:pt idx="10398">
                  <c:v>29.8</c:v>
                </c:pt>
                <c:pt idx="10399">
                  <c:v>29.8</c:v>
                </c:pt>
                <c:pt idx="10400">
                  <c:v>29.7</c:v>
                </c:pt>
                <c:pt idx="10401">
                  <c:v>29.7</c:v>
                </c:pt>
                <c:pt idx="10402">
                  <c:v>29.7</c:v>
                </c:pt>
                <c:pt idx="10403">
                  <c:v>29.7</c:v>
                </c:pt>
                <c:pt idx="10404">
                  <c:v>29.7</c:v>
                </c:pt>
                <c:pt idx="10405">
                  <c:v>29.7</c:v>
                </c:pt>
                <c:pt idx="10406">
                  <c:v>29.7</c:v>
                </c:pt>
                <c:pt idx="10407">
                  <c:v>29.7</c:v>
                </c:pt>
                <c:pt idx="10408">
                  <c:v>29.7</c:v>
                </c:pt>
                <c:pt idx="10409">
                  <c:v>29.7</c:v>
                </c:pt>
                <c:pt idx="10410">
                  <c:v>29.7</c:v>
                </c:pt>
                <c:pt idx="10411">
                  <c:v>29.7</c:v>
                </c:pt>
                <c:pt idx="10412">
                  <c:v>29.7</c:v>
                </c:pt>
                <c:pt idx="10413">
                  <c:v>29.7</c:v>
                </c:pt>
                <c:pt idx="10414">
                  <c:v>29.7</c:v>
                </c:pt>
                <c:pt idx="10415">
                  <c:v>29.7</c:v>
                </c:pt>
                <c:pt idx="10416">
                  <c:v>29.7</c:v>
                </c:pt>
                <c:pt idx="10417">
                  <c:v>29.7</c:v>
                </c:pt>
                <c:pt idx="10418">
                  <c:v>29.7</c:v>
                </c:pt>
                <c:pt idx="10419">
                  <c:v>29.7</c:v>
                </c:pt>
                <c:pt idx="10420">
                  <c:v>29.7</c:v>
                </c:pt>
                <c:pt idx="10421">
                  <c:v>29.7</c:v>
                </c:pt>
                <c:pt idx="10422">
                  <c:v>29.7</c:v>
                </c:pt>
                <c:pt idx="10423">
                  <c:v>29.7</c:v>
                </c:pt>
                <c:pt idx="10424">
                  <c:v>29.7</c:v>
                </c:pt>
                <c:pt idx="10425">
                  <c:v>29.7</c:v>
                </c:pt>
                <c:pt idx="10426">
                  <c:v>29.7</c:v>
                </c:pt>
                <c:pt idx="10427">
                  <c:v>29.7</c:v>
                </c:pt>
                <c:pt idx="10428">
                  <c:v>29.7</c:v>
                </c:pt>
                <c:pt idx="10429">
                  <c:v>29.7</c:v>
                </c:pt>
                <c:pt idx="10430">
                  <c:v>29.7</c:v>
                </c:pt>
                <c:pt idx="10431">
                  <c:v>29.7</c:v>
                </c:pt>
                <c:pt idx="10432">
                  <c:v>29.7</c:v>
                </c:pt>
                <c:pt idx="10433">
                  <c:v>29.7</c:v>
                </c:pt>
                <c:pt idx="10434">
                  <c:v>29.7</c:v>
                </c:pt>
                <c:pt idx="10435">
                  <c:v>29.7</c:v>
                </c:pt>
                <c:pt idx="10436">
                  <c:v>29.7</c:v>
                </c:pt>
                <c:pt idx="10437">
                  <c:v>29.7</c:v>
                </c:pt>
                <c:pt idx="10438">
                  <c:v>29.7</c:v>
                </c:pt>
                <c:pt idx="10439">
                  <c:v>29.7</c:v>
                </c:pt>
                <c:pt idx="10440">
                  <c:v>29.7</c:v>
                </c:pt>
                <c:pt idx="10441">
                  <c:v>29.7</c:v>
                </c:pt>
                <c:pt idx="10442">
                  <c:v>29.7</c:v>
                </c:pt>
                <c:pt idx="10443">
                  <c:v>29.7</c:v>
                </c:pt>
                <c:pt idx="10444">
                  <c:v>29.7</c:v>
                </c:pt>
                <c:pt idx="10445">
                  <c:v>29.7</c:v>
                </c:pt>
                <c:pt idx="10446">
                  <c:v>29.6</c:v>
                </c:pt>
                <c:pt idx="10447">
                  <c:v>29.6</c:v>
                </c:pt>
                <c:pt idx="10448">
                  <c:v>29.6</c:v>
                </c:pt>
                <c:pt idx="10449">
                  <c:v>29.6</c:v>
                </c:pt>
                <c:pt idx="10450">
                  <c:v>29.6</c:v>
                </c:pt>
                <c:pt idx="10451">
                  <c:v>29.6</c:v>
                </c:pt>
                <c:pt idx="10452">
                  <c:v>29.6</c:v>
                </c:pt>
                <c:pt idx="10453">
                  <c:v>29.6</c:v>
                </c:pt>
                <c:pt idx="10454">
                  <c:v>29.6</c:v>
                </c:pt>
                <c:pt idx="10455">
                  <c:v>29.6</c:v>
                </c:pt>
                <c:pt idx="10456">
                  <c:v>29.6</c:v>
                </c:pt>
                <c:pt idx="10457">
                  <c:v>29.6</c:v>
                </c:pt>
                <c:pt idx="10458">
                  <c:v>29.6</c:v>
                </c:pt>
                <c:pt idx="10459">
                  <c:v>29.6</c:v>
                </c:pt>
                <c:pt idx="10460">
                  <c:v>29.6</c:v>
                </c:pt>
                <c:pt idx="10461">
                  <c:v>29.6</c:v>
                </c:pt>
                <c:pt idx="10462">
                  <c:v>29.6</c:v>
                </c:pt>
                <c:pt idx="10463">
                  <c:v>29.6</c:v>
                </c:pt>
                <c:pt idx="10464">
                  <c:v>29.6</c:v>
                </c:pt>
                <c:pt idx="10465">
                  <c:v>29.6</c:v>
                </c:pt>
                <c:pt idx="10466">
                  <c:v>29.6</c:v>
                </c:pt>
                <c:pt idx="10467">
                  <c:v>29.6</c:v>
                </c:pt>
                <c:pt idx="10468">
                  <c:v>29.6</c:v>
                </c:pt>
                <c:pt idx="10469">
                  <c:v>29.6</c:v>
                </c:pt>
                <c:pt idx="10470">
                  <c:v>29.6</c:v>
                </c:pt>
                <c:pt idx="10471">
                  <c:v>29.6</c:v>
                </c:pt>
                <c:pt idx="10472">
                  <c:v>29.6</c:v>
                </c:pt>
                <c:pt idx="10473">
                  <c:v>29.6</c:v>
                </c:pt>
                <c:pt idx="10474">
                  <c:v>29.6</c:v>
                </c:pt>
                <c:pt idx="10475">
                  <c:v>29.6</c:v>
                </c:pt>
                <c:pt idx="10476">
                  <c:v>29.6</c:v>
                </c:pt>
                <c:pt idx="10477">
                  <c:v>29.6</c:v>
                </c:pt>
                <c:pt idx="10478">
                  <c:v>29.6</c:v>
                </c:pt>
                <c:pt idx="10479">
                  <c:v>29.5</c:v>
                </c:pt>
                <c:pt idx="10480">
                  <c:v>29.5</c:v>
                </c:pt>
                <c:pt idx="10481">
                  <c:v>29.5</c:v>
                </c:pt>
                <c:pt idx="10482">
                  <c:v>29.5</c:v>
                </c:pt>
                <c:pt idx="10483">
                  <c:v>29.5</c:v>
                </c:pt>
                <c:pt idx="10484">
                  <c:v>29.5</c:v>
                </c:pt>
                <c:pt idx="10485">
                  <c:v>29.5</c:v>
                </c:pt>
                <c:pt idx="10486">
                  <c:v>29.5</c:v>
                </c:pt>
                <c:pt idx="10487">
                  <c:v>29.5</c:v>
                </c:pt>
                <c:pt idx="10488">
                  <c:v>29.5</c:v>
                </c:pt>
                <c:pt idx="10489">
                  <c:v>29.5</c:v>
                </c:pt>
                <c:pt idx="10490">
                  <c:v>29.5</c:v>
                </c:pt>
                <c:pt idx="10491">
                  <c:v>29.5</c:v>
                </c:pt>
                <c:pt idx="10492">
                  <c:v>29.5</c:v>
                </c:pt>
                <c:pt idx="10493">
                  <c:v>29.5</c:v>
                </c:pt>
                <c:pt idx="10494">
                  <c:v>29.5</c:v>
                </c:pt>
                <c:pt idx="10495">
                  <c:v>29.5</c:v>
                </c:pt>
                <c:pt idx="10496">
                  <c:v>29.5</c:v>
                </c:pt>
                <c:pt idx="10497">
                  <c:v>29.5</c:v>
                </c:pt>
                <c:pt idx="10498">
                  <c:v>29.5</c:v>
                </c:pt>
                <c:pt idx="10499">
                  <c:v>29.5</c:v>
                </c:pt>
                <c:pt idx="10500">
                  <c:v>29.5</c:v>
                </c:pt>
                <c:pt idx="10501">
                  <c:v>29.5</c:v>
                </c:pt>
                <c:pt idx="10502">
                  <c:v>29.5</c:v>
                </c:pt>
                <c:pt idx="10503">
                  <c:v>29.5</c:v>
                </c:pt>
                <c:pt idx="10504">
                  <c:v>29.5</c:v>
                </c:pt>
                <c:pt idx="10505">
                  <c:v>29.5</c:v>
                </c:pt>
                <c:pt idx="10506">
                  <c:v>29.5</c:v>
                </c:pt>
                <c:pt idx="10507">
                  <c:v>29.5</c:v>
                </c:pt>
                <c:pt idx="10508">
                  <c:v>29.5</c:v>
                </c:pt>
                <c:pt idx="10509">
                  <c:v>29.5</c:v>
                </c:pt>
                <c:pt idx="10510">
                  <c:v>29.5</c:v>
                </c:pt>
                <c:pt idx="10511">
                  <c:v>29.5</c:v>
                </c:pt>
                <c:pt idx="10512">
                  <c:v>29.5</c:v>
                </c:pt>
                <c:pt idx="10513">
                  <c:v>29.5</c:v>
                </c:pt>
                <c:pt idx="10514">
                  <c:v>29.4</c:v>
                </c:pt>
                <c:pt idx="10515">
                  <c:v>29.4</c:v>
                </c:pt>
                <c:pt idx="10516">
                  <c:v>29.4</c:v>
                </c:pt>
                <c:pt idx="10517">
                  <c:v>29.4</c:v>
                </c:pt>
                <c:pt idx="10518">
                  <c:v>29.4</c:v>
                </c:pt>
                <c:pt idx="10519">
                  <c:v>29.4</c:v>
                </c:pt>
                <c:pt idx="10520">
                  <c:v>29.4</c:v>
                </c:pt>
                <c:pt idx="10521">
                  <c:v>29.4</c:v>
                </c:pt>
                <c:pt idx="10522">
                  <c:v>29.4</c:v>
                </c:pt>
                <c:pt idx="10523">
                  <c:v>29.4</c:v>
                </c:pt>
                <c:pt idx="10524">
                  <c:v>29.4</c:v>
                </c:pt>
                <c:pt idx="10525">
                  <c:v>29.4</c:v>
                </c:pt>
                <c:pt idx="10526">
                  <c:v>29.4</c:v>
                </c:pt>
                <c:pt idx="10527">
                  <c:v>29.4</c:v>
                </c:pt>
                <c:pt idx="10528">
                  <c:v>29.4</c:v>
                </c:pt>
                <c:pt idx="10529">
                  <c:v>29.4</c:v>
                </c:pt>
                <c:pt idx="10530">
                  <c:v>29.4</c:v>
                </c:pt>
                <c:pt idx="10531">
                  <c:v>29.4</c:v>
                </c:pt>
                <c:pt idx="10532">
                  <c:v>29.4</c:v>
                </c:pt>
                <c:pt idx="10533">
                  <c:v>29.4</c:v>
                </c:pt>
                <c:pt idx="10534">
                  <c:v>29.4</c:v>
                </c:pt>
                <c:pt idx="10535">
                  <c:v>29.4</c:v>
                </c:pt>
                <c:pt idx="10536">
                  <c:v>29.4</c:v>
                </c:pt>
                <c:pt idx="10537">
                  <c:v>29.4</c:v>
                </c:pt>
                <c:pt idx="10538">
                  <c:v>29.4</c:v>
                </c:pt>
                <c:pt idx="10539">
                  <c:v>29.4</c:v>
                </c:pt>
                <c:pt idx="10540">
                  <c:v>29.4</c:v>
                </c:pt>
                <c:pt idx="10541">
                  <c:v>29.4</c:v>
                </c:pt>
                <c:pt idx="10542">
                  <c:v>29.4</c:v>
                </c:pt>
                <c:pt idx="10543">
                  <c:v>29.4</c:v>
                </c:pt>
                <c:pt idx="10544">
                  <c:v>29.4</c:v>
                </c:pt>
                <c:pt idx="10545">
                  <c:v>29.4</c:v>
                </c:pt>
                <c:pt idx="10546">
                  <c:v>29.4</c:v>
                </c:pt>
                <c:pt idx="10547">
                  <c:v>29.4</c:v>
                </c:pt>
                <c:pt idx="10548">
                  <c:v>29.4</c:v>
                </c:pt>
                <c:pt idx="10549">
                  <c:v>29.4</c:v>
                </c:pt>
                <c:pt idx="10550">
                  <c:v>29.4</c:v>
                </c:pt>
                <c:pt idx="10551">
                  <c:v>29.4</c:v>
                </c:pt>
                <c:pt idx="10552">
                  <c:v>29.4</c:v>
                </c:pt>
                <c:pt idx="10553">
                  <c:v>29.3</c:v>
                </c:pt>
                <c:pt idx="10554">
                  <c:v>29.3</c:v>
                </c:pt>
                <c:pt idx="10555">
                  <c:v>29.3</c:v>
                </c:pt>
                <c:pt idx="10556">
                  <c:v>29.3</c:v>
                </c:pt>
                <c:pt idx="10557">
                  <c:v>29.3</c:v>
                </c:pt>
                <c:pt idx="10558">
                  <c:v>29.3</c:v>
                </c:pt>
                <c:pt idx="10559">
                  <c:v>29.3</c:v>
                </c:pt>
                <c:pt idx="10560">
                  <c:v>29.3</c:v>
                </c:pt>
                <c:pt idx="10561">
                  <c:v>29.3</c:v>
                </c:pt>
                <c:pt idx="10562">
                  <c:v>29.3</c:v>
                </c:pt>
                <c:pt idx="10563">
                  <c:v>29.3</c:v>
                </c:pt>
                <c:pt idx="10564">
                  <c:v>29.3</c:v>
                </c:pt>
                <c:pt idx="10565">
                  <c:v>29.3</c:v>
                </c:pt>
                <c:pt idx="10566">
                  <c:v>29.3</c:v>
                </c:pt>
                <c:pt idx="10567">
                  <c:v>29.3</c:v>
                </c:pt>
                <c:pt idx="10568">
                  <c:v>29.3</c:v>
                </c:pt>
                <c:pt idx="10569">
                  <c:v>29.3</c:v>
                </c:pt>
                <c:pt idx="10570">
                  <c:v>29.3</c:v>
                </c:pt>
                <c:pt idx="10571">
                  <c:v>29.3</c:v>
                </c:pt>
                <c:pt idx="10572">
                  <c:v>29.3</c:v>
                </c:pt>
                <c:pt idx="10573">
                  <c:v>29.3</c:v>
                </c:pt>
                <c:pt idx="10574">
                  <c:v>29.3</c:v>
                </c:pt>
                <c:pt idx="10575">
                  <c:v>29.3</c:v>
                </c:pt>
                <c:pt idx="10576">
                  <c:v>29.3</c:v>
                </c:pt>
                <c:pt idx="10577">
                  <c:v>29.3</c:v>
                </c:pt>
                <c:pt idx="10578">
                  <c:v>29.3</c:v>
                </c:pt>
                <c:pt idx="10579">
                  <c:v>29.3</c:v>
                </c:pt>
                <c:pt idx="10580">
                  <c:v>29.3</c:v>
                </c:pt>
                <c:pt idx="10581">
                  <c:v>29.3</c:v>
                </c:pt>
                <c:pt idx="10582">
                  <c:v>29.3</c:v>
                </c:pt>
                <c:pt idx="10583">
                  <c:v>29.2</c:v>
                </c:pt>
                <c:pt idx="10584">
                  <c:v>29.2</c:v>
                </c:pt>
                <c:pt idx="10585">
                  <c:v>29.2</c:v>
                </c:pt>
                <c:pt idx="10586">
                  <c:v>29.2</c:v>
                </c:pt>
                <c:pt idx="10587">
                  <c:v>29.2</c:v>
                </c:pt>
                <c:pt idx="10588">
                  <c:v>29.2</c:v>
                </c:pt>
                <c:pt idx="10589">
                  <c:v>29.2</c:v>
                </c:pt>
                <c:pt idx="10590">
                  <c:v>29.2</c:v>
                </c:pt>
                <c:pt idx="10591">
                  <c:v>29.2</c:v>
                </c:pt>
                <c:pt idx="10592">
                  <c:v>29.2</c:v>
                </c:pt>
                <c:pt idx="10593">
                  <c:v>29.2</c:v>
                </c:pt>
                <c:pt idx="10594">
                  <c:v>29.2</c:v>
                </c:pt>
                <c:pt idx="10595">
                  <c:v>29.2</c:v>
                </c:pt>
                <c:pt idx="10596">
                  <c:v>29.2</c:v>
                </c:pt>
                <c:pt idx="10597">
                  <c:v>29.2</c:v>
                </c:pt>
                <c:pt idx="10598">
                  <c:v>29.2</c:v>
                </c:pt>
                <c:pt idx="10599">
                  <c:v>29.2</c:v>
                </c:pt>
                <c:pt idx="10600">
                  <c:v>29.2</c:v>
                </c:pt>
                <c:pt idx="10601">
                  <c:v>29.2</c:v>
                </c:pt>
                <c:pt idx="10602">
                  <c:v>29.2</c:v>
                </c:pt>
                <c:pt idx="10603">
                  <c:v>29.2</c:v>
                </c:pt>
                <c:pt idx="10604">
                  <c:v>29.2</c:v>
                </c:pt>
                <c:pt idx="10605">
                  <c:v>29.2</c:v>
                </c:pt>
                <c:pt idx="10606">
                  <c:v>29.2</c:v>
                </c:pt>
                <c:pt idx="10607">
                  <c:v>29.2</c:v>
                </c:pt>
                <c:pt idx="10608">
                  <c:v>29.2</c:v>
                </c:pt>
                <c:pt idx="10609">
                  <c:v>29.2</c:v>
                </c:pt>
                <c:pt idx="10610">
                  <c:v>29.2</c:v>
                </c:pt>
                <c:pt idx="10611">
                  <c:v>29.2</c:v>
                </c:pt>
                <c:pt idx="10612">
                  <c:v>29.2</c:v>
                </c:pt>
                <c:pt idx="10613">
                  <c:v>29.2</c:v>
                </c:pt>
                <c:pt idx="10614">
                  <c:v>29.2</c:v>
                </c:pt>
                <c:pt idx="10615">
                  <c:v>29.2</c:v>
                </c:pt>
                <c:pt idx="10616">
                  <c:v>29.2</c:v>
                </c:pt>
                <c:pt idx="10617">
                  <c:v>29.2</c:v>
                </c:pt>
                <c:pt idx="10618">
                  <c:v>29.2</c:v>
                </c:pt>
                <c:pt idx="10619">
                  <c:v>29.2</c:v>
                </c:pt>
                <c:pt idx="10620">
                  <c:v>29.2</c:v>
                </c:pt>
                <c:pt idx="10621">
                  <c:v>29.1</c:v>
                </c:pt>
                <c:pt idx="10622">
                  <c:v>29.1</c:v>
                </c:pt>
                <c:pt idx="10623">
                  <c:v>29.1</c:v>
                </c:pt>
                <c:pt idx="10624">
                  <c:v>29.1</c:v>
                </c:pt>
                <c:pt idx="10625">
                  <c:v>29.1</c:v>
                </c:pt>
                <c:pt idx="10626">
                  <c:v>29.1</c:v>
                </c:pt>
                <c:pt idx="10627">
                  <c:v>29.1</c:v>
                </c:pt>
                <c:pt idx="10628">
                  <c:v>29.1</c:v>
                </c:pt>
                <c:pt idx="10629">
                  <c:v>29.1</c:v>
                </c:pt>
                <c:pt idx="10630">
                  <c:v>29.1</c:v>
                </c:pt>
                <c:pt idx="10631">
                  <c:v>29.1</c:v>
                </c:pt>
                <c:pt idx="10632">
                  <c:v>29.1</c:v>
                </c:pt>
                <c:pt idx="10633">
                  <c:v>29.1</c:v>
                </c:pt>
                <c:pt idx="10634">
                  <c:v>29.1</c:v>
                </c:pt>
                <c:pt idx="10635">
                  <c:v>29.1</c:v>
                </c:pt>
                <c:pt idx="10636">
                  <c:v>29.1</c:v>
                </c:pt>
                <c:pt idx="10637">
                  <c:v>29.1</c:v>
                </c:pt>
                <c:pt idx="10638">
                  <c:v>29.1</c:v>
                </c:pt>
                <c:pt idx="10639">
                  <c:v>29.1</c:v>
                </c:pt>
                <c:pt idx="10640">
                  <c:v>29.1</c:v>
                </c:pt>
                <c:pt idx="10641">
                  <c:v>29.1</c:v>
                </c:pt>
                <c:pt idx="10642">
                  <c:v>29.1</c:v>
                </c:pt>
                <c:pt idx="10643">
                  <c:v>29.1</c:v>
                </c:pt>
                <c:pt idx="10644">
                  <c:v>29.1</c:v>
                </c:pt>
                <c:pt idx="10645">
                  <c:v>29.1</c:v>
                </c:pt>
                <c:pt idx="10646">
                  <c:v>29.1</c:v>
                </c:pt>
                <c:pt idx="10647">
                  <c:v>29.1</c:v>
                </c:pt>
                <c:pt idx="10648">
                  <c:v>29.1</c:v>
                </c:pt>
                <c:pt idx="10649">
                  <c:v>29.1</c:v>
                </c:pt>
                <c:pt idx="10650">
                  <c:v>29.1</c:v>
                </c:pt>
                <c:pt idx="10651">
                  <c:v>29.1</c:v>
                </c:pt>
                <c:pt idx="10652">
                  <c:v>29.1</c:v>
                </c:pt>
                <c:pt idx="10653">
                  <c:v>29.1</c:v>
                </c:pt>
                <c:pt idx="10654">
                  <c:v>29.1</c:v>
                </c:pt>
                <c:pt idx="10655">
                  <c:v>29.1</c:v>
                </c:pt>
                <c:pt idx="10656">
                  <c:v>29.1</c:v>
                </c:pt>
                <c:pt idx="10657">
                  <c:v>29.1</c:v>
                </c:pt>
                <c:pt idx="10658">
                  <c:v>29.1</c:v>
                </c:pt>
                <c:pt idx="10659">
                  <c:v>29.1</c:v>
                </c:pt>
                <c:pt idx="10660">
                  <c:v>29</c:v>
                </c:pt>
                <c:pt idx="10661">
                  <c:v>29</c:v>
                </c:pt>
                <c:pt idx="10662">
                  <c:v>29</c:v>
                </c:pt>
                <c:pt idx="10663">
                  <c:v>29</c:v>
                </c:pt>
                <c:pt idx="10664">
                  <c:v>29</c:v>
                </c:pt>
                <c:pt idx="10665">
                  <c:v>29</c:v>
                </c:pt>
                <c:pt idx="10666">
                  <c:v>29</c:v>
                </c:pt>
                <c:pt idx="10667">
                  <c:v>29</c:v>
                </c:pt>
                <c:pt idx="10668">
                  <c:v>29</c:v>
                </c:pt>
                <c:pt idx="10669">
                  <c:v>29</c:v>
                </c:pt>
                <c:pt idx="10670">
                  <c:v>29</c:v>
                </c:pt>
                <c:pt idx="10671">
                  <c:v>29</c:v>
                </c:pt>
                <c:pt idx="10672">
                  <c:v>29</c:v>
                </c:pt>
                <c:pt idx="10673">
                  <c:v>29</c:v>
                </c:pt>
                <c:pt idx="10674">
                  <c:v>29</c:v>
                </c:pt>
                <c:pt idx="10675">
                  <c:v>29</c:v>
                </c:pt>
                <c:pt idx="10676">
                  <c:v>29</c:v>
                </c:pt>
                <c:pt idx="10677">
                  <c:v>29</c:v>
                </c:pt>
                <c:pt idx="10678">
                  <c:v>29</c:v>
                </c:pt>
                <c:pt idx="10679">
                  <c:v>29</c:v>
                </c:pt>
                <c:pt idx="10680">
                  <c:v>29</c:v>
                </c:pt>
                <c:pt idx="10681">
                  <c:v>29</c:v>
                </c:pt>
                <c:pt idx="10682">
                  <c:v>29</c:v>
                </c:pt>
                <c:pt idx="10683">
                  <c:v>29</c:v>
                </c:pt>
                <c:pt idx="10684">
                  <c:v>29</c:v>
                </c:pt>
                <c:pt idx="10685">
                  <c:v>29</c:v>
                </c:pt>
                <c:pt idx="10686">
                  <c:v>29</c:v>
                </c:pt>
                <c:pt idx="10687">
                  <c:v>29</c:v>
                </c:pt>
                <c:pt idx="10688">
                  <c:v>29</c:v>
                </c:pt>
                <c:pt idx="10689">
                  <c:v>29</c:v>
                </c:pt>
                <c:pt idx="10690">
                  <c:v>29</c:v>
                </c:pt>
                <c:pt idx="10691">
                  <c:v>29</c:v>
                </c:pt>
                <c:pt idx="10692">
                  <c:v>29</c:v>
                </c:pt>
                <c:pt idx="10693">
                  <c:v>29</c:v>
                </c:pt>
                <c:pt idx="10694">
                  <c:v>29</c:v>
                </c:pt>
                <c:pt idx="10695">
                  <c:v>29</c:v>
                </c:pt>
                <c:pt idx="10696">
                  <c:v>29</c:v>
                </c:pt>
                <c:pt idx="10697">
                  <c:v>29</c:v>
                </c:pt>
                <c:pt idx="10698">
                  <c:v>29</c:v>
                </c:pt>
                <c:pt idx="10699">
                  <c:v>28.9</c:v>
                </c:pt>
                <c:pt idx="10700">
                  <c:v>28.9</c:v>
                </c:pt>
                <c:pt idx="10701">
                  <c:v>28.9</c:v>
                </c:pt>
                <c:pt idx="10702">
                  <c:v>28.9</c:v>
                </c:pt>
                <c:pt idx="10703">
                  <c:v>28.9</c:v>
                </c:pt>
                <c:pt idx="10704">
                  <c:v>28.9</c:v>
                </c:pt>
                <c:pt idx="10705">
                  <c:v>28.9</c:v>
                </c:pt>
                <c:pt idx="10706">
                  <c:v>28.9</c:v>
                </c:pt>
                <c:pt idx="10707">
                  <c:v>28.9</c:v>
                </c:pt>
                <c:pt idx="10708">
                  <c:v>28.9</c:v>
                </c:pt>
                <c:pt idx="10709">
                  <c:v>28.9</c:v>
                </c:pt>
                <c:pt idx="10710">
                  <c:v>28.9</c:v>
                </c:pt>
                <c:pt idx="10711">
                  <c:v>28.9</c:v>
                </c:pt>
                <c:pt idx="10712">
                  <c:v>28.9</c:v>
                </c:pt>
                <c:pt idx="10713">
                  <c:v>28.9</c:v>
                </c:pt>
                <c:pt idx="10714">
                  <c:v>28.9</c:v>
                </c:pt>
                <c:pt idx="10715">
                  <c:v>28.9</c:v>
                </c:pt>
                <c:pt idx="10716">
                  <c:v>28.9</c:v>
                </c:pt>
                <c:pt idx="10717">
                  <c:v>28.9</c:v>
                </c:pt>
                <c:pt idx="10718">
                  <c:v>28.9</c:v>
                </c:pt>
                <c:pt idx="10719">
                  <c:v>28.9</c:v>
                </c:pt>
                <c:pt idx="10720">
                  <c:v>28.9</c:v>
                </c:pt>
                <c:pt idx="10721">
                  <c:v>28.9</c:v>
                </c:pt>
                <c:pt idx="10722">
                  <c:v>28.9</c:v>
                </c:pt>
                <c:pt idx="10723">
                  <c:v>28.9</c:v>
                </c:pt>
                <c:pt idx="10724">
                  <c:v>28.9</c:v>
                </c:pt>
                <c:pt idx="10725">
                  <c:v>28.9</c:v>
                </c:pt>
                <c:pt idx="10726">
                  <c:v>28.9</c:v>
                </c:pt>
                <c:pt idx="10727">
                  <c:v>28.9</c:v>
                </c:pt>
                <c:pt idx="10728">
                  <c:v>28.9</c:v>
                </c:pt>
                <c:pt idx="10729">
                  <c:v>28.9</c:v>
                </c:pt>
                <c:pt idx="10730">
                  <c:v>28.9</c:v>
                </c:pt>
                <c:pt idx="10731">
                  <c:v>28.8</c:v>
                </c:pt>
                <c:pt idx="10732">
                  <c:v>28.8</c:v>
                </c:pt>
                <c:pt idx="10733">
                  <c:v>28.8</c:v>
                </c:pt>
                <c:pt idx="10734">
                  <c:v>28.8</c:v>
                </c:pt>
                <c:pt idx="10735">
                  <c:v>28.8</c:v>
                </c:pt>
                <c:pt idx="10736">
                  <c:v>28.8</c:v>
                </c:pt>
                <c:pt idx="10737">
                  <c:v>28.8</c:v>
                </c:pt>
                <c:pt idx="10738">
                  <c:v>28.8</c:v>
                </c:pt>
                <c:pt idx="10739">
                  <c:v>28.8</c:v>
                </c:pt>
                <c:pt idx="10740">
                  <c:v>28.8</c:v>
                </c:pt>
                <c:pt idx="10741">
                  <c:v>28.8</c:v>
                </c:pt>
                <c:pt idx="10742">
                  <c:v>28.8</c:v>
                </c:pt>
                <c:pt idx="10743">
                  <c:v>28.8</c:v>
                </c:pt>
                <c:pt idx="10744">
                  <c:v>28.8</c:v>
                </c:pt>
                <c:pt idx="10745">
                  <c:v>28.8</c:v>
                </c:pt>
                <c:pt idx="10746">
                  <c:v>28.8</c:v>
                </c:pt>
                <c:pt idx="10747">
                  <c:v>28.8</c:v>
                </c:pt>
                <c:pt idx="10748">
                  <c:v>28.8</c:v>
                </c:pt>
                <c:pt idx="10749">
                  <c:v>28.8</c:v>
                </c:pt>
                <c:pt idx="10750">
                  <c:v>28.8</c:v>
                </c:pt>
                <c:pt idx="10751">
                  <c:v>28.8</c:v>
                </c:pt>
                <c:pt idx="10752">
                  <c:v>28.8</c:v>
                </c:pt>
                <c:pt idx="10753">
                  <c:v>28.8</c:v>
                </c:pt>
                <c:pt idx="10754">
                  <c:v>28.8</c:v>
                </c:pt>
                <c:pt idx="10755">
                  <c:v>28.8</c:v>
                </c:pt>
                <c:pt idx="10756">
                  <c:v>28.8</c:v>
                </c:pt>
                <c:pt idx="10757">
                  <c:v>28.8</c:v>
                </c:pt>
                <c:pt idx="10758">
                  <c:v>28.8</c:v>
                </c:pt>
                <c:pt idx="10759">
                  <c:v>28.8</c:v>
                </c:pt>
                <c:pt idx="10760">
                  <c:v>28.8</c:v>
                </c:pt>
                <c:pt idx="10761">
                  <c:v>28.8</c:v>
                </c:pt>
                <c:pt idx="10762">
                  <c:v>28.8</c:v>
                </c:pt>
                <c:pt idx="10763">
                  <c:v>28.8</c:v>
                </c:pt>
                <c:pt idx="10764">
                  <c:v>28.8</c:v>
                </c:pt>
                <c:pt idx="10765">
                  <c:v>28.7</c:v>
                </c:pt>
                <c:pt idx="10766">
                  <c:v>28.7</c:v>
                </c:pt>
                <c:pt idx="10767">
                  <c:v>28.7</c:v>
                </c:pt>
                <c:pt idx="10768">
                  <c:v>28.7</c:v>
                </c:pt>
                <c:pt idx="10769">
                  <c:v>28.7</c:v>
                </c:pt>
                <c:pt idx="10770">
                  <c:v>28.7</c:v>
                </c:pt>
                <c:pt idx="10771">
                  <c:v>28.7</c:v>
                </c:pt>
                <c:pt idx="10772">
                  <c:v>28.7</c:v>
                </c:pt>
                <c:pt idx="10773">
                  <c:v>28.7</c:v>
                </c:pt>
                <c:pt idx="10774">
                  <c:v>28.7</c:v>
                </c:pt>
                <c:pt idx="10775">
                  <c:v>28.7</c:v>
                </c:pt>
                <c:pt idx="10776">
                  <c:v>28.7</c:v>
                </c:pt>
                <c:pt idx="10777">
                  <c:v>28.7</c:v>
                </c:pt>
                <c:pt idx="10778">
                  <c:v>28.7</c:v>
                </c:pt>
                <c:pt idx="10779">
                  <c:v>28.7</c:v>
                </c:pt>
                <c:pt idx="10780">
                  <c:v>28.7</c:v>
                </c:pt>
                <c:pt idx="10781">
                  <c:v>28.7</c:v>
                </c:pt>
                <c:pt idx="10782">
                  <c:v>28.7</c:v>
                </c:pt>
                <c:pt idx="10783">
                  <c:v>28.7</c:v>
                </c:pt>
                <c:pt idx="10784">
                  <c:v>28.7</c:v>
                </c:pt>
                <c:pt idx="10785">
                  <c:v>28.7</c:v>
                </c:pt>
                <c:pt idx="10786">
                  <c:v>28.7</c:v>
                </c:pt>
                <c:pt idx="10787">
                  <c:v>28.7</c:v>
                </c:pt>
                <c:pt idx="10788">
                  <c:v>28.7</c:v>
                </c:pt>
                <c:pt idx="10789">
                  <c:v>28.7</c:v>
                </c:pt>
                <c:pt idx="10790">
                  <c:v>28.7</c:v>
                </c:pt>
                <c:pt idx="10791">
                  <c:v>28.7</c:v>
                </c:pt>
                <c:pt idx="10792">
                  <c:v>28.7</c:v>
                </c:pt>
                <c:pt idx="10793">
                  <c:v>28.7</c:v>
                </c:pt>
                <c:pt idx="10794">
                  <c:v>28.7</c:v>
                </c:pt>
                <c:pt idx="10795">
                  <c:v>28.7</c:v>
                </c:pt>
                <c:pt idx="10796">
                  <c:v>28.7</c:v>
                </c:pt>
                <c:pt idx="10797">
                  <c:v>28.6</c:v>
                </c:pt>
                <c:pt idx="10798">
                  <c:v>28.6</c:v>
                </c:pt>
                <c:pt idx="10799">
                  <c:v>28.6</c:v>
                </c:pt>
                <c:pt idx="10800">
                  <c:v>28.6</c:v>
                </c:pt>
                <c:pt idx="10801">
                  <c:v>28.6</c:v>
                </c:pt>
                <c:pt idx="10802">
                  <c:v>28.6</c:v>
                </c:pt>
                <c:pt idx="10803">
                  <c:v>28.6</c:v>
                </c:pt>
                <c:pt idx="10804">
                  <c:v>28.6</c:v>
                </c:pt>
                <c:pt idx="10805">
                  <c:v>28.6</c:v>
                </c:pt>
                <c:pt idx="10806">
                  <c:v>28.6</c:v>
                </c:pt>
                <c:pt idx="10807">
                  <c:v>28.6</c:v>
                </c:pt>
                <c:pt idx="10808">
                  <c:v>28.6</c:v>
                </c:pt>
                <c:pt idx="10809">
                  <c:v>28.6</c:v>
                </c:pt>
                <c:pt idx="10810">
                  <c:v>28.6</c:v>
                </c:pt>
                <c:pt idx="10811">
                  <c:v>28.6</c:v>
                </c:pt>
                <c:pt idx="10812">
                  <c:v>28.6</c:v>
                </c:pt>
                <c:pt idx="10813">
                  <c:v>28.6</c:v>
                </c:pt>
                <c:pt idx="10814">
                  <c:v>28.6</c:v>
                </c:pt>
                <c:pt idx="10815">
                  <c:v>28.5</c:v>
                </c:pt>
                <c:pt idx="10816">
                  <c:v>28.5</c:v>
                </c:pt>
                <c:pt idx="10817">
                  <c:v>28.5</c:v>
                </c:pt>
                <c:pt idx="10818">
                  <c:v>28.5</c:v>
                </c:pt>
                <c:pt idx="10819">
                  <c:v>28.5</c:v>
                </c:pt>
                <c:pt idx="10820">
                  <c:v>28.5</c:v>
                </c:pt>
                <c:pt idx="10821">
                  <c:v>28.5</c:v>
                </c:pt>
                <c:pt idx="10822">
                  <c:v>28.5</c:v>
                </c:pt>
                <c:pt idx="10823">
                  <c:v>28.5</c:v>
                </c:pt>
                <c:pt idx="10824">
                  <c:v>28.5</c:v>
                </c:pt>
                <c:pt idx="10825">
                  <c:v>28.5</c:v>
                </c:pt>
                <c:pt idx="10826">
                  <c:v>28.5</c:v>
                </c:pt>
                <c:pt idx="10827">
                  <c:v>28.5</c:v>
                </c:pt>
                <c:pt idx="10828">
                  <c:v>28.5</c:v>
                </c:pt>
                <c:pt idx="10829">
                  <c:v>28.5</c:v>
                </c:pt>
                <c:pt idx="10830">
                  <c:v>28.5</c:v>
                </c:pt>
                <c:pt idx="10831">
                  <c:v>28.5</c:v>
                </c:pt>
                <c:pt idx="10832">
                  <c:v>28.5</c:v>
                </c:pt>
                <c:pt idx="10833">
                  <c:v>28.5</c:v>
                </c:pt>
                <c:pt idx="10834">
                  <c:v>28.5</c:v>
                </c:pt>
                <c:pt idx="10835">
                  <c:v>28.5</c:v>
                </c:pt>
                <c:pt idx="10836">
                  <c:v>28.5</c:v>
                </c:pt>
                <c:pt idx="10837">
                  <c:v>28.5</c:v>
                </c:pt>
                <c:pt idx="10838">
                  <c:v>28.5</c:v>
                </c:pt>
                <c:pt idx="10839">
                  <c:v>28.5</c:v>
                </c:pt>
                <c:pt idx="10840">
                  <c:v>28.5</c:v>
                </c:pt>
                <c:pt idx="10841">
                  <c:v>28.5</c:v>
                </c:pt>
                <c:pt idx="10842">
                  <c:v>28.5</c:v>
                </c:pt>
                <c:pt idx="10843">
                  <c:v>28.5</c:v>
                </c:pt>
                <c:pt idx="10844">
                  <c:v>28.5</c:v>
                </c:pt>
                <c:pt idx="10845">
                  <c:v>28.5</c:v>
                </c:pt>
                <c:pt idx="10846">
                  <c:v>28.5</c:v>
                </c:pt>
                <c:pt idx="10847">
                  <c:v>28.5</c:v>
                </c:pt>
                <c:pt idx="10848">
                  <c:v>28.4</c:v>
                </c:pt>
                <c:pt idx="10849">
                  <c:v>28.4</c:v>
                </c:pt>
                <c:pt idx="10850">
                  <c:v>28.4</c:v>
                </c:pt>
                <c:pt idx="10851">
                  <c:v>28.4</c:v>
                </c:pt>
                <c:pt idx="10852">
                  <c:v>28.4</c:v>
                </c:pt>
                <c:pt idx="10853">
                  <c:v>28.4</c:v>
                </c:pt>
                <c:pt idx="10854">
                  <c:v>28.4</c:v>
                </c:pt>
                <c:pt idx="10855">
                  <c:v>28.4</c:v>
                </c:pt>
                <c:pt idx="10856">
                  <c:v>28.4</c:v>
                </c:pt>
                <c:pt idx="10857">
                  <c:v>28.4</c:v>
                </c:pt>
                <c:pt idx="10858">
                  <c:v>28.4</c:v>
                </c:pt>
                <c:pt idx="10859">
                  <c:v>28.4</c:v>
                </c:pt>
                <c:pt idx="10860">
                  <c:v>28.4</c:v>
                </c:pt>
                <c:pt idx="10861">
                  <c:v>28.4</c:v>
                </c:pt>
                <c:pt idx="10862">
                  <c:v>28.4</c:v>
                </c:pt>
                <c:pt idx="10863">
                  <c:v>28.3</c:v>
                </c:pt>
                <c:pt idx="10864">
                  <c:v>28.3</c:v>
                </c:pt>
                <c:pt idx="10865">
                  <c:v>28.3</c:v>
                </c:pt>
                <c:pt idx="10866">
                  <c:v>28.3</c:v>
                </c:pt>
                <c:pt idx="10867">
                  <c:v>28.3</c:v>
                </c:pt>
                <c:pt idx="10868">
                  <c:v>28.3</c:v>
                </c:pt>
                <c:pt idx="10869">
                  <c:v>28.3</c:v>
                </c:pt>
                <c:pt idx="10870">
                  <c:v>28.3</c:v>
                </c:pt>
                <c:pt idx="10871">
                  <c:v>28.3</c:v>
                </c:pt>
                <c:pt idx="10872">
                  <c:v>28.3</c:v>
                </c:pt>
                <c:pt idx="10873">
                  <c:v>28.3</c:v>
                </c:pt>
                <c:pt idx="10874">
                  <c:v>28.3</c:v>
                </c:pt>
                <c:pt idx="10875">
                  <c:v>28.3</c:v>
                </c:pt>
                <c:pt idx="10876">
                  <c:v>28.3</c:v>
                </c:pt>
                <c:pt idx="10877">
                  <c:v>28.3</c:v>
                </c:pt>
                <c:pt idx="10878">
                  <c:v>28.3</c:v>
                </c:pt>
                <c:pt idx="10879">
                  <c:v>28.3</c:v>
                </c:pt>
                <c:pt idx="10880">
                  <c:v>28.3</c:v>
                </c:pt>
                <c:pt idx="10881">
                  <c:v>28.3</c:v>
                </c:pt>
                <c:pt idx="10882">
                  <c:v>28.3</c:v>
                </c:pt>
                <c:pt idx="10883">
                  <c:v>28.3</c:v>
                </c:pt>
                <c:pt idx="10884">
                  <c:v>28.3</c:v>
                </c:pt>
                <c:pt idx="10885">
                  <c:v>28.3</c:v>
                </c:pt>
                <c:pt idx="10886">
                  <c:v>28.2</c:v>
                </c:pt>
                <c:pt idx="10887">
                  <c:v>28.2</c:v>
                </c:pt>
                <c:pt idx="10888">
                  <c:v>28.2</c:v>
                </c:pt>
                <c:pt idx="10889">
                  <c:v>28.2</c:v>
                </c:pt>
                <c:pt idx="10890">
                  <c:v>28.2</c:v>
                </c:pt>
                <c:pt idx="10891">
                  <c:v>28.2</c:v>
                </c:pt>
                <c:pt idx="10892">
                  <c:v>28.2</c:v>
                </c:pt>
                <c:pt idx="10893">
                  <c:v>28.2</c:v>
                </c:pt>
                <c:pt idx="10894">
                  <c:v>28.2</c:v>
                </c:pt>
                <c:pt idx="10895">
                  <c:v>28.2</c:v>
                </c:pt>
                <c:pt idx="10896">
                  <c:v>28.2</c:v>
                </c:pt>
                <c:pt idx="10897">
                  <c:v>28.2</c:v>
                </c:pt>
                <c:pt idx="10898">
                  <c:v>28.2</c:v>
                </c:pt>
                <c:pt idx="10899">
                  <c:v>28.2</c:v>
                </c:pt>
                <c:pt idx="10900">
                  <c:v>28.2</c:v>
                </c:pt>
                <c:pt idx="10901">
                  <c:v>28.2</c:v>
                </c:pt>
                <c:pt idx="10902">
                  <c:v>28.2</c:v>
                </c:pt>
                <c:pt idx="10903">
                  <c:v>28.2</c:v>
                </c:pt>
                <c:pt idx="10904">
                  <c:v>28.2</c:v>
                </c:pt>
                <c:pt idx="10905">
                  <c:v>28.2</c:v>
                </c:pt>
                <c:pt idx="10906">
                  <c:v>28.2</c:v>
                </c:pt>
                <c:pt idx="10907">
                  <c:v>28.2</c:v>
                </c:pt>
                <c:pt idx="10908">
                  <c:v>28.2</c:v>
                </c:pt>
                <c:pt idx="10909">
                  <c:v>28.2</c:v>
                </c:pt>
                <c:pt idx="10910">
                  <c:v>28.2</c:v>
                </c:pt>
                <c:pt idx="10911">
                  <c:v>28.2</c:v>
                </c:pt>
                <c:pt idx="10912">
                  <c:v>28.2</c:v>
                </c:pt>
                <c:pt idx="10913">
                  <c:v>28.2</c:v>
                </c:pt>
                <c:pt idx="10914">
                  <c:v>28.2</c:v>
                </c:pt>
                <c:pt idx="10915">
                  <c:v>28.2</c:v>
                </c:pt>
                <c:pt idx="10916">
                  <c:v>28.2</c:v>
                </c:pt>
                <c:pt idx="10917">
                  <c:v>28.2</c:v>
                </c:pt>
                <c:pt idx="10918">
                  <c:v>28.2</c:v>
                </c:pt>
                <c:pt idx="10919">
                  <c:v>28.2</c:v>
                </c:pt>
                <c:pt idx="10920">
                  <c:v>28.2</c:v>
                </c:pt>
                <c:pt idx="10921">
                  <c:v>28.1</c:v>
                </c:pt>
                <c:pt idx="10922">
                  <c:v>28.1</c:v>
                </c:pt>
                <c:pt idx="10923">
                  <c:v>28.1</c:v>
                </c:pt>
                <c:pt idx="10924">
                  <c:v>28.1</c:v>
                </c:pt>
                <c:pt idx="10925">
                  <c:v>28.1</c:v>
                </c:pt>
                <c:pt idx="10926">
                  <c:v>28.1</c:v>
                </c:pt>
                <c:pt idx="10927">
                  <c:v>28.1</c:v>
                </c:pt>
                <c:pt idx="10928">
                  <c:v>28.1</c:v>
                </c:pt>
                <c:pt idx="10929">
                  <c:v>28.1</c:v>
                </c:pt>
                <c:pt idx="10930">
                  <c:v>28.1</c:v>
                </c:pt>
                <c:pt idx="10931">
                  <c:v>28.1</c:v>
                </c:pt>
                <c:pt idx="10932">
                  <c:v>28.1</c:v>
                </c:pt>
                <c:pt idx="10933">
                  <c:v>28.1</c:v>
                </c:pt>
                <c:pt idx="10934">
                  <c:v>28.1</c:v>
                </c:pt>
                <c:pt idx="10935">
                  <c:v>28.1</c:v>
                </c:pt>
                <c:pt idx="10936">
                  <c:v>28.1</c:v>
                </c:pt>
                <c:pt idx="10937">
                  <c:v>28.1</c:v>
                </c:pt>
                <c:pt idx="10938">
                  <c:v>28.1</c:v>
                </c:pt>
                <c:pt idx="10939">
                  <c:v>28.1</c:v>
                </c:pt>
                <c:pt idx="10940">
                  <c:v>28.1</c:v>
                </c:pt>
                <c:pt idx="10941">
                  <c:v>28.1</c:v>
                </c:pt>
                <c:pt idx="10942">
                  <c:v>28</c:v>
                </c:pt>
                <c:pt idx="10943">
                  <c:v>28</c:v>
                </c:pt>
                <c:pt idx="10944">
                  <c:v>28</c:v>
                </c:pt>
                <c:pt idx="10945">
                  <c:v>28</c:v>
                </c:pt>
                <c:pt idx="10946">
                  <c:v>28</c:v>
                </c:pt>
                <c:pt idx="10947">
                  <c:v>28</c:v>
                </c:pt>
                <c:pt idx="10948">
                  <c:v>28</c:v>
                </c:pt>
                <c:pt idx="10949">
                  <c:v>28</c:v>
                </c:pt>
                <c:pt idx="10950">
                  <c:v>28</c:v>
                </c:pt>
                <c:pt idx="10951">
                  <c:v>28</c:v>
                </c:pt>
                <c:pt idx="10952">
                  <c:v>28</c:v>
                </c:pt>
                <c:pt idx="10953">
                  <c:v>28</c:v>
                </c:pt>
                <c:pt idx="10954">
                  <c:v>28</c:v>
                </c:pt>
                <c:pt idx="10955">
                  <c:v>28</c:v>
                </c:pt>
                <c:pt idx="10956">
                  <c:v>28</c:v>
                </c:pt>
                <c:pt idx="10957">
                  <c:v>28</c:v>
                </c:pt>
                <c:pt idx="10958">
                  <c:v>28</c:v>
                </c:pt>
                <c:pt idx="10959">
                  <c:v>28</c:v>
                </c:pt>
                <c:pt idx="10960">
                  <c:v>28</c:v>
                </c:pt>
                <c:pt idx="10961">
                  <c:v>28</c:v>
                </c:pt>
                <c:pt idx="10962">
                  <c:v>28</c:v>
                </c:pt>
                <c:pt idx="10963">
                  <c:v>28</c:v>
                </c:pt>
                <c:pt idx="10964">
                  <c:v>28</c:v>
                </c:pt>
                <c:pt idx="10965">
                  <c:v>28</c:v>
                </c:pt>
                <c:pt idx="10966">
                  <c:v>27.9</c:v>
                </c:pt>
                <c:pt idx="10967">
                  <c:v>27.9</c:v>
                </c:pt>
                <c:pt idx="10968">
                  <c:v>27.9</c:v>
                </c:pt>
                <c:pt idx="10969">
                  <c:v>27.9</c:v>
                </c:pt>
                <c:pt idx="10970">
                  <c:v>27.9</c:v>
                </c:pt>
                <c:pt idx="10971">
                  <c:v>27.9</c:v>
                </c:pt>
                <c:pt idx="10972">
                  <c:v>27.9</c:v>
                </c:pt>
                <c:pt idx="10973">
                  <c:v>27.9</c:v>
                </c:pt>
                <c:pt idx="10974">
                  <c:v>27.9</c:v>
                </c:pt>
                <c:pt idx="10975">
                  <c:v>27.9</c:v>
                </c:pt>
                <c:pt idx="10976">
                  <c:v>27.9</c:v>
                </c:pt>
                <c:pt idx="10977">
                  <c:v>27.9</c:v>
                </c:pt>
                <c:pt idx="10978">
                  <c:v>27.9</c:v>
                </c:pt>
                <c:pt idx="10979">
                  <c:v>27.9</c:v>
                </c:pt>
                <c:pt idx="10980">
                  <c:v>27.9</c:v>
                </c:pt>
                <c:pt idx="10981">
                  <c:v>27.9</c:v>
                </c:pt>
                <c:pt idx="10982">
                  <c:v>27.9</c:v>
                </c:pt>
                <c:pt idx="10983">
                  <c:v>27.9</c:v>
                </c:pt>
                <c:pt idx="10984">
                  <c:v>27.9</c:v>
                </c:pt>
                <c:pt idx="10985">
                  <c:v>27.9</c:v>
                </c:pt>
                <c:pt idx="10986">
                  <c:v>27.9</c:v>
                </c:pt>
                <c:pt idx="10987">
                  <c:v>27.9</c:v>
                </c:pt>
                <c:pt idx="10988">
                  <c:v>27.9</c:v>
                </c:pt>
                <c:pt idx="10989">
                  <c:v>27.9</c:v>
                </c:pt>
                <c:pt idx="10990">
                  <c:v>27.9</c:v>
                </c:pt>
                <c:pt idx="10991">
                  <c:v>27.8</c:v>
                </c:pt>
                <c:pt idx="10992">
                  <c:v>27.8</c:v>
                </c:pt>
                <c:pt idx="10993">
                  <c:v>27.8</c:v>
                </c:pt>
                <c:pt idx="10994">
                  <c:v>27.8</c:v>
                </c:pt>
                <c:pt idx="10995">
                  <c:v>27.8</c:v>
                </c:pt>
                <c:pt idx="10996">
                  <c:v>27.8</c:v>
                </c:pt>
                <c:pt idx="10997">
                  <c:v>27.8</c:v>
                </c:pt>
                <c:pt idx="10998">
                  <c:v>27.8</c:v>
                </c:pt>
                <c:pt idx="10999">
                  <c:v>27.8</c:v>
                </c:pt>
                <c:pt idx="11000">
                  <c:v>27.8</c:v>
                </c:pt>
                <c:pt idx="11001">
                  <c:v>27.8</c:v>
                </c:pt>
                <c:pt idx="11002">
                  <c:v>27.8</c:v>
                </c:pt>
                <c:pt idx="11003">
                  <c:v>27.8</c:v>
                </c:pt>
                <c:pt idx="11004">
                  <c:v>27.8</c:v>
                </c:pt>
                <c:pt idx="11005">
                  <c:v>27.8</c:v>
                </c:pt>
                <c:pt idx="11006">
                  <c:v>27.8</c:v>
                </c:pt>
                <c:pt idx="11007">
                  <c:v>27.8</c:v>
                </c:pt>
                <c:pt idx="11008">
                  <c:v>27.8</c:v>
                </c:pt>
                <c:pt idx="11009">
                  <c:v>27.8</c:v>
                </c:pt>
                <c:pt idx="11010">
                  <c:v>27.8</c:v>
                </c:pt>
                <c:pt idx="11011">
                  <c:v>27.8</c:v>
                </c:pt>
                <c:pt idx="11012">
                  <c:v>27.8</c:v>
                </c:pt>
                <c:pt idx="11013">
                  <c:v>27.8</c:v>
                </c:pt>
                <c:pt idx="11014">
                  <c:v>27.8</c:v>
                </c:pt>
                <c:pt idx="11015">
                  <c:v>27.8</c:v>
                </c:pt>
                <c:pt idx="11016">
                  <c:v>27.8</c:v>
                </c:pt>
                <c:pt idx="11017">
                  <c:v>27.7</c:v>
                </c:pt>
                <c:pt idx="11018">
                  <c:v>27.7</c:v>
                </c:pt>
                <c:pt idx="11019">
                  <c:v>27.7</c:v>
                </c:pt>
                <c:pt idx="11020">
                  <c:v>27.7</c:v>
                </c:pt>
                <c:pt idx="11021">
                  <c:v>27.7</c:v>
                </c:pt>
                <c:pt idx="11022">
                  <c:v>27.7</c:v>
                </c:pt>
                <c:pt idx="11023">
                  <c:v>27.7</c:v>
                </c:pt>
                <c:pt idx="11024">
                  <c:v>27.7</c:v>
                </c:pt>
                <c:pt idx="11025">
                  <c:v>27.7</c:v>
                </c:pt>
                <c:pt idx="11026">
                  <c:v>27.7</c:v>
                </c:pt>
                <c:pt idx="11027">
                  <c:v>27.7</c:v>
                </c:pt>
                <c:pt idx="11028">
                  <c:v>27.7</c:v>
                </c:pt>
                <c:pt idx="11029">
                  <c:v>27.7</c:v>
                </c:pt>
                <c:pt idx="11030">
                  <c:v>27.7</c:v>
                </c:pt>
                <c:pt idx="11031">
                  <c:v>27.7</c:v>
                </c:pt>
                <c:pt idx="11032">
                  <c:v>27.7</c:v>
                </c:pt>
                <c:pt idx="11033">
                  <c:v>27.7</c:v>
                </c:pt>
                <c:pt idx="11034">
                  <c:v>27.7</c:v>
                </c:pt>
                <c:pt idx="11035">
                  <c:v>27.7</c:v>
                </c:pt>
                <c:pt idx="11036">
                  <c:v>27.7</c:v>
                </c:pt>
                <c:pt idx="11037">
                  <c:v>27.7</c:v>
                </c:pt>
                <c:pt idx="11038">
                  <c:v>27.7</c:v>
                </c:pt>
                <c:pt idx="11039">
                  <c:v>27.7</c:v>
                </c:pt>
                <c:pt idx="11040">
                  <c:v>27.7</c:v>
                </c:pt>
                <c:pt idx="11041">
                  <c:v>27.7</c:v>
                </c:pt>
                <c:pt idx="11042">
                  <c:v>27.7</c:v>
                </c:pt>
                <c:pt idx="11043">
                  <c:v>27.7</c:v>
                </c:pt>
                <c:pt idx="11044">
                  <c:v>27.7</c:v>
                </c:pt>
                <c:pt idx="11045">
                  <c:v>27.6</c:v>
                </c:pt>
                <c:pt idx="11046">
                  <c:v>27.6</c:v>
                </c:pt>
                <c:pt idx="11047">
                  <c:v>27.6</c:v>
                </c:pt>
                <c:pt idx="11048">
                  <c:v>27.6</c:v>
                </c:pt>
                <c:pt idx="11049">
                  <c:v>27.6</c:v>
                </c:pt>
                <c:pt idx="11050">
                  <c:v>27.6</c:v>
                </c:pt>
                <c:pt idx="11051">
                  <c:v>27.6</c:v>
                </c:pt>
                <c:pt idx="11052">
                  <c:v>27.6</c:v>
                </c:pt>
                <c:pt idx="11053">
                  <c:v>27.6</c:v>
                </c:pt>
                <c:pt idx="11054">
                  <c:v>27.6</c:v>
                </c:pt>
                <c:pt idx="11055">
                  <c:v>27.6</c:v>
                </c:pt>
                <c:pt idx="11056">
                  <c:v>27.6</c:v>
                </c:pt>
                <c:pt idx="11057">
                  <c:v>27.6</c:v>
                </c:pt>
                <c:pt idx="11058">
                  <c:v>27.6</c:v>
                </c:pt>
                <c:pt idx="11059">
                  <c:v>27.6</c:v>
                </c:pt>
                <c:pt idx="11060">
                  <c:v>27.6</c:v>
                </c:pt>
                <c:pt idx="11061">
                  <c:v>27.6</c:v>
                </c:pt>
                <c:pt idx="11062">
                  <c:v>27.6</c:v>
                </c:pt>
                <c:pt idx="11063">
                  <c:v>27.6</c:v>
                </c:pt>
                <c:pt idx="11064">
                  <c:v>27.6</c:v>
                </c:pt>
                <c:pt idx="11065">
                  <c:v>27.6</c:v>
                </c:pt>
                <c:pt idx="11066">
                  <c:v>27.6</c:v>
                </c:pt>
                <c:pt idx="11067">
                  <c:v>27.6</c:v>
                </c:pt>
                <c:pt idx="11068">
                  <c:v>27.6</c:v>
                </c:pt>
                <c:pt idx="11069">
                  <c:v>27.6</c:v>
                </c:pt>
                <c:pt idx="11070">
                  <c:v>27.6</c:v>
                </c:pt>
                <c:pt idx="11071">
                  <c:v>27.6</c:v>
                </c:pt>
                <c:pt idx="11072">
                  <c:v>27.6</c:v>
                </c:pt>
                <c:pt idx="11073">
                  <c:v>27.6</c:v>
                </c:pt>
                <c:pt idx="11074">
                  <c:v>27.6</c:v>
                </c:pt>
                <c:pt idx="11075">
                  <c:v>27.5</c:v>
                </c:pt>
                <c:pt idx="11076">
                  <c:v>27.5</c:v>
                </c:pt>
                <c:pt idx="11077">
                  <c:v>27.5</c:v>
                </c:pt>
                <c:pt idx="11078">
                  <c:v>27.5</c:v>
                </c:pt>
                <c:pt idx="11079">
                  <c:v>27.5</c:v>
                </c:pt>
                <c:pt idx="11080">
                  <c:v>27.5</c:v>
                </c:pt>
                <c:pt idx="11081">
                  <c:v>27.5</c:v>
                </c:pt>
                <c:pt idx="11082">
                  <c:v>27.5</c:v>
                </c:pt>
                <c:pt idx="11083">
                  <c:v>27.5</c:v>
                </c:pt>
                <c:pt idx="11084">
                  <c:v>27.5</c:v>
                </c:pt>
                <c:pt idx="11085">
                  <c:v>27.5</c:v>
                </c:pt>
                <c:pt idx="11086">
                  <c:v>27.5</c:v>
                </c:pt>
                <c:pt idx="11087">
                  <c:v>27.5</c:v>
                </c:pt>
                <c:pt idx="11088">
                  <c:v>27.5</c:v>
                </c:pt>
                <c:pt idx="11089">
                  <c:v>27.5</c:v>
                </c:pt>
                <c:pt idx="11090">
                  <c:v>27.5</c:v>
                </c:pt>
                <c:pt idx="11091">
                  <c:v>27.5</c:v>
                </c:pt>
                <c:pt idx="11092">
                  <c:v>27.5</c:v>
                </c:pt>
                <c:pt idx="11093">
                  <c:v>27.5</c:v>
                </c:pt>
                <c:pt idx="11094">
                  <c:v>27.5</c:v>
                </c:pt>
                <c:pt idx="11095">
                  <c:v>27.5</c:v>
                </c:pt>
                <c:pt idx="11096">
                  <c:v>27.5</c:v>
                </c:pt>
                <c:pt idx="11097">
                  <c:v>27.5</c:v>
                </c:pt>
                <c:pt idx="11098">
                  <c:v>27.5</c:v>
                </c:pt>
                <c:pt idx="11099">
                  <c:v>27.5</c:v>
                </c:pt>
                <c:pt idx="11100">
                  <c:v>27.5</c:v>
                </c:pt>
                <c:pt idx="11101">
                  <c:v>27.5</c:v>
                </c:pt>
                <c:pt idx="11102">
                  <c:v>27.5</c:v>
                </c:pt>
                <c:pt idx="11103">
                  <c:v>27.4</c:v>
                </c:pt>
                <c:pt idx="11104">
                  <c:v>27.4</c:v>
                </c:pt>
                <c:pt idx="11105">
                  <c:v>27.4</c:v>
                </c:pt>
                <c:pt idx="11106">
                  <c:v>27.4</c:v>
                </c:pt>
                <c:pt idx="11107">
                  <c:v>27.4</c:v>
                </c:pt>
                <c:pt idx="11108">
                  <c:v>27.4</c:v>
                </c:pt>
                <c:pt idx="11109">
                  <c:v>27.4</c:v>
                </c:pt>
                <c:pt idx="11110">
                  <c:v>27.4</c:v>
                </c:pt>
                <c:pt idx="11111">
                  <c:v>27.4</c:v>
                </c:pt>
                <c:pt idx="11112">
                  <c:v>27.4</c:v>
                </c:pt>
                <c:pt idx="11113">
                  <c:v>27.4</c:v>
                </c:pt>
                <c:pt idx="11114">
                  <c:v>27.4</c:v>
                </c:pt>
                <c:pt idx="11115">
                  <c:v>27.4</c:v>
                </c:pt>
                <c:pt idx="11116">
                  <c:v>27.4</c:v>
                </c:pt>
                <c:pt idx="11117">
                  <c:v>27.4</c:v>
                </c:pt>
                <c:pt idx="11118">
                  <c:v>27.4</c:v>
                </c:pt>
                <c:pt idx="11119">
                  <c:v>27.4</c:v>
                </c:pt>
                <c:pt idx="11120">
                  <c:v>27.4</c:v>
                </c:pt>
                <c:pt idx="11121">
                  <c:v>27.4</c:v>
                </c:pt>
                <c:pt idx="11122">
                  <c:v>27.4</c:v>
                </c:pt>
                <c:pt idx="11123">
                  <c:v>27.4</c:v>
                </c:pt>
                <c:pt idx="11124">
                  <c:v>27.4</c:v>
                </c:pt>
                <c:pt idx="11125">
                  <c:v>27.4</c:v>
                </c:pt>
                <c:pt idx="11126">
                  <c:v>27.4</c:v>
                </c:pt>
                <c:pt idx="11127">
                  <c:v>27.3</c:v>
                </c:pt>
                <c:pt idx="11128">
                  <c:v>27.3</c:v>
                </c:pt>
                <c:pt idx="11129">
                  <c:v>27.3</c:v>
                </c:pt>
                <c:pt idx="11130">
                  <c:v>27.3</c:v>
                </c:pt>
                <c:pt idx="11131">
                  <c:v>27.3</c:v>
                </c:pt>
                <c:pt idx="11132">
                  <c:v>27.3</c:v>
                </c:pt>
                <c:pt idx="11133">
                  <c:v>27.3</c:v>
                </c:pt>
                <c:pt idx="11134">
                  <c:v>27.3</c:v>
                </c:pt>
                <c:pt idx="11135">
                  <c:v>27.3</c:v>
                </c:pt>
                <c:pt idx="11136">
                  <c:v>27.3</c:v>
                </c:pt>
                <c:pt idx="11137">
                  <c:v>27.3</c:v>
                </c:pt>
                <c:pt idx="11138">
                  <c:v>27.3</c:v>
                </c:pt>
                <c:pt idx="11139">
                  <c:v>27.3</c:v>
                </c:pt>
                <c:pt idx="11140">
                  <c:v>27.3</c:v>
                </c:pt>
                <c:pt idx="11141">
                  <c:v>27.3</c:v>
                </c:pt>
                <c:pt idx="11142">
                  <c:v>27.3</c:v>
                </c:pt>
                <c:pt idx="11143">
                  <c:v>27.3</c:v>
                </c:pt>
                <c:pt idx="11144">
                  <c:v>27.3</c:v>
                </c:pt>
                <c:pt idx="11145">
                  <c:v>27.3</c:v>
                </c:pt>
                <c:pt idx="11146">
                  <c:v>27.3</c:v>
                </c:pt>
                <c:pt idx="11147">
                  <c:v>27.3</c:v>
                </c:pt>
                <c:pt idx="11148">
                  <c:v>27.3</c:v>
                </c:pt>
                <c:pt idx="11149">
                  <c:v>27.3</c:v>
                </c:pt>
                <c:pt idx="11150">
                  <c:v>27.3</c:v>
                </c:pt>
                <c:pt idx="11151">
                  <c:v>27.3</c:v>
                </c:pt>
                <c:pt idx="11152">
                  <c:v>27.3</c:v>
                </c:pt>
                <c:pt idx="11153">
                  <c:v>27.3</c:v>
                </c:pt>
                <c:pt idx="11154">
                  <c:v>27.2</c:v>
                </c:pt>
                <c:pt idx="11155">
                  <c:v>27.2</c:v>
                </c:pt>
                <c:pt idx="11156">
                  <c:v>27.2</c:v>
                </c:pt>
                <c:pt idx="11157">
                  <c:v>27.2</c:v>
                </c:pt>
                <c:pt idx="11158">
                  <c:v>27.2</c:v>
                </c:pt>
                <c:pt idx="11159">
                  <c:v>27.2</c:v>
                </c:pt>
                <c:pt idx="11160">
                  <c:v>27.2</c:v>
                </c:pt>
                <c:pt idx="11161">
                  <c:v>27.2</c:v>
                </c:pt>
                <c:pt idx="11162">
                  <c:v>27.2</c:v>
                </c:pt>
                <c:pt idx="11163">
                  <c:v>27.2</c:v>
                </c:pt>
                <c:pt idx="11164">
                  <c:v>27.2</c:v>
                </c:pt>
                <c:pt idx="11165">
                  <c:v>27.2</c:v>
                </c:pt>
                <c:pt idx="11166">
                  <c:v>27.2</c:v>
                </c:pt>
                <c:pt idx="11167">
                  <c:v>27.2</c:v>
                </c:pt>
                <c:pt idx="11168">
                  <c:v>27.2</c:v>
                </c:pt>
                <c:pt idx="11169">
                  <c:v>27.2</c:v>
                </c:pt>
                <c:pt idx="11170">
                  <c:v>27.2</c:v>
                </c:pt>
                <c:pt idx="11171">
                  <c:v>27.2</c:v>
                </c:pt>
                <c:pt idx="11172">
                  <c:v>27.2</c:v>
                </c:pt>
                <c:pt idx="11173">
                  <c:v>27.2</c:v>
                </c:pt>
                <c:pt idx="11174">
                  <c:v>27.2</c:v>
                </c:pt>
                <c:pt idx="11175">
                  <c:v>27.2</c:v>
                </c:pt>
                <c:pt idx="11176">
                  <c:v>27.2</c:v>
                </c:pt>
                <c:pt idx="11177">
                  <c:v>27.2</c:v>
                </c:pt>
                <c:pt idx="11178">
                  <c:v>27.2</c:v>
                </c:pt>
                <c:pt idx="11179">
                  <c:v>27.2</c:v>
                </c:pt>
                <c:pt idx="11180">
                  <c:v>27.2</c:v>
                </c:pt>
                <c:pt idx="11181">
                  <c:v>27.2</c:v>
                </c:pt>
                <c:pt idx="11182">
                  <c:v>27.2</c:v>
                </c:pt>
                <c:pt idx="11183">
                  <c:v>27.2</c:v>
                </c:pt>
                <c:pt idx="11184">
                  <c:v>27.2</c:v>
                </c:pt>
                <c:pt idx="11185">
                  <c:v>27.2</c:v>
                </c:pt>
                <c:pt idx="11186">
                  <c:v>27.2</c:v>
                </c:pt>
                <c:pt idx="11187">
                  <c:v>27.2</c:v>
                </c:pt>
                <c:pt idx="11188">
                  <c:v>27.1</c:v>
                </c:pt>
                <c:pt idx="11189">
                  <c:v>27.1</c:v>
                </c:pt>
                <c:pt idx="11190">
                  <c:v>27.1</c:v>
                </c:pt>
                <c:pt idx="11191">
                  <c:v>27.1</c:v>
                </c:pt>
                <c:pt idx="11192">
                  <c:v>27.1</c:v>
                </c:pt>
                <c:pt idx="11193">
                  <c:v>27.1</c:v>
                </c:pt>
                <c:pt idx="11194">
                  <c:v>27.1</c:v>
                </c:pt>
                <c:pt idx="11195">
                  <c:v>27.1</c:v>
                </c:pt>
                <c:pt idx="11196">
                  <c:v>27.1</c:v>
                </c:pt>
                <c:pt idx="11197">
                  <c:v>27.1</c:v>
                </c:pt>
                <c:pt idx="11198">
                  <c:v>27.1</c:v>
                </c:pt>
                <c:pt idx="11199">
                  <c:v>27.1</c:v>
                </c:pt>
                <c:pt idx="11200">
                  <c:v>27.1</c:v>
                </c:pt>
                <c:pt idx="11201">
                  <c:v>27.1</c:v>
                </c:pt>
                <c:pt idx="11202">
                  <c:v>27.1</c:v>
                </c:pt>
                <c:pt idx="11203">
                  <c:v>27.1</c:v>
                </c:pt>
                <c:pt idx="11204">
                  <c:v>27.1</c:v>
                </c:pt>
                <c:pt idx="11205">
                  <c:v>27.1</c:v>
                </c:pt>
                <c:pt idx="11206">
                  <c:v>27.1</c:v>
                </c:pt>
                <c:pt idx="11207">
                  <c:v>27.1</c:v>
                </c:pt>
                <c:pt idx="11208">
                  <c:v>27.1</c:v>
                </c:pt>
                <c:pt idx="11209">
                  <c:v>27.1</c:v>
                </c:pt>
                <c:pt idx="11210">
                  <c:v>27.1</c:v>
                </c:pt>
                <c:pt idx="11211">
                  <c:v>27.1</c:v>
                </c:pt>
                <c:pt idx="11212">
                  <c:v>27.1</c:v>
                </c:pt>
                <c:pt idx="11213">
                  <c:v>27.1</c:v>
                </c:pt>
                <c:pt idx="11214">
                  <c:v>27.1</c:v>
                </c:pt>
                <c:pt idx="11215">
                  <c:v>27.1</c:v>
                </c:pt>
                <c:pt idx="11216">
                  <c:v>27.1</c:v>
                </c:pt>
                <c:pt idx="11217">
                  <c:v>27</c:v>
                </c:pt>
                <c:pt idx="11218">
                  <c:v>27</c:v>
                </c:pt>
                <c:pt idx="11219">
                  <c:v>27</c:v>
                </c:pt>
                <c:pt idx="11220">
                  <c:v>27</c:v>
                </c:pt>
                <c:pt idx="11221">
                  <c:v>27</c:v>
                </c:pt>
                <c:pt idx="11222">
                  <c:v>27</c:v>
                </c:pt>
                <c:pt idx="11223">
                  <c:v>27</c:v>
                </c:pt>
                <c:pt idx="11224">
                  <c:v>27</c:v>
                </c:pt>
                <c:pt idx="11225">
                  <c:v>27</c:v>
                </c:pt>
                <c:pt idx="11226">
                  <c:v>27</c:v>
                </c:pt>
                <c:pt idx="11227">
                  <c:v>27</c:v>
                </c:pt>
                <c:pt idx="11228">
                  <c:v>27</c:v>
                </c:pt>
                <c:pt idx="11229">
                  <c:v>27</c:v>
                </c:pt>
                <c:pt idx="11230">
                  <c:v>27</c:v>
                </c:pt>
                <c:pt idx="11231">
                  <c:v>27</c:v>
                </c:pt>
                <c:pt idx="11232">
                  <c:v>27</c:v>
                </c:pt>
                <c:pt idx="11233">
                  <c:v>27</c:v>
                </c:pt>
                <c:pt idx="11234">
                  <c:v>27</c:v>
                </c:pt>
                <c:pt idx="11235">
                  <c:v>27</c:v>
                </c:pt>
                <c:pt idx="11236">
                  <c:v>27</c:v>
                </c:pt>
                <c:pt idx="11237">
                  <c:v>27</c:v>
                </c:pt>
                <c:pt idx="11238">
                  <c:v>27</c:v>
                </c:pt>
                <c:pt idx="11239">
                  <c:v>27</c:v>
                </c:pt>
                <c:pt idx="11240">
                  <c:v>27</c:v>
                </c:pt>
                <c:pt idx="11241">
                  <c:v>27</c:v>
                </c:pt>
                <c:pt idx="11242">
                  <c:v>27</c:v>
                </c:pt>
                <c:pt idx="11243">
                  <c:v>27</c:v>
                </c:pt>
                <c:pt idx="11244">
                  <c:v>27</c:v>
                </c:pt>
                <c:pt idx="11245">
                  <c:v>27</c:v>
                </c:pt>
                <c:pt idx="11246">
                  <c:v>27</c:v>
                </c:pt>
                <c:pt idx="11247">
                  <c:v>27</c:v>
                </c:pt>
                <c:pt idx="11248">
                  <c:v>27</c:v>
                </c:pt>
                <c:pt idx="11249">
                  <c:v>27</c:v>
                </c:pt>
                <c:pt idx="11250">
                  <c:v>27</c:v>
                </c:pt>
                <c:pt idx="11251">
                  <c:v>27</c:v>
                </c:pt>
                <c:pt idx="11252">
                  <c:v>27</c:v>
                </c:pt>
                <c:pt idx="11253">
                  <c:v>27</c:v>
                </c:pt>
                <c:pt idx="11254">
                  <c:v>27</c:v>
                </c:pt>
                <c:pt idx="11255">
                  <c:v>27</c:v>
                </c:pt>
                <c:pt idx="11256">
                  <c:v>27</c:v>
                </c:pt>
                <c:pt idx="11257">
                  <c:v>26.9</c:v>
                </c:pt>
                <c:pt idx="11258">
                  <c:v>26.9</c:v>
                </c:pt>
                <c:pt idx="11259">
                  <c:v>26.9</c:v>
                </c:pt>
                <c:pt idx="11260">
                  <c:v>26.9</c:v>
                </c:pt>
                <c:pt idx="11261">
                  <c:v>26.9</c:v>
                </c:pt>
                <c:pt idx="11262">
                  <c:v>26.9</c:v>
                </c:pt>
                <c:pt idx="11263">
                  <c:v>26.9</c:v>
                </c:pt>
                <c:pt idx="11264">
                  <c:v>26.9</c:v>
                </c:pt>
                <c:pt idx="11265">
                  <c:v>26.9</c:v>
                </c:pt>
                <c:pt idx="11266">
                  <c:v>26.9</c:v>
                </c:pt>
                <c:pt idx="11267">
                  <c:v>26.9</c:v>
                </c:pt>
                <c:pt idx="11268">
                  <c:v>26.9</c:v>
                </c:pt>
                <c:pt idx="11269">
                  <c:v>26.9</c:v>
                </c:pt>
                <c:pt idx="11270">
                  <c:v>26.9</c:v>
                </c:pt>
                <c:pt idx="11271">
                  <c:v>26.9</c:v>
                </c:pt>
                <c:pt idx="11272">
                  <c:v>26.9</c:v>
                </c:pt>
                <c:pt idx="11273">
                  <c:v>26.9</c:v>
                </c:pt>
                <c:pt idx="11274">
                  <c:v>26.9</c:v>
                </c:pt>
                <c:pt idx="11275">
                  <c:v>26.9</c:v>
                </c:pt>
                <c:pt idx="11276">
                  <c:v>26.9</c:v>
                </c:pt>
                <c:pt idx="11277">
                  <c:v>26.9</c:v>
                </c:pt>
                <c:pt idx="11278">
                  <c:v>26.9</c:v>
                </c:pt>
                <c:pt idx="11279">
                  <c:v>26.9</c:v>
                </c:pt>
                <c:pt idx="11280">
                  <c:v>26.9</c:v>
                </c:pt>
                <c:pt idx="11281">
                  <c:v>26.9</c:v>
                </c:pt>
                <c:pt idx="11282">
                  <c:v>26.9</c:v>
                </c:pt>
                <c:pt idx="11283">
                  <c:v>26.9</c:v>
                </c:pt>
                <c:pt idx="11284">
                  <c:v>26.9</c:v>
                </c:pt>
                <c:pt idx="11285">
                  <c:v>26.9</c:v>
                </c:pt>
                <c:pt idx="11286">
                  <c:v>26.9</c:v>
                </c:pt>
                <c:pt idx="11287">
                  <c:v>26.9</c:v>
                </c:pt>
                <c:pt idx="11288">
                  <c:v>26.8</c:v>
                </c:pt>
                <c:pt idx="11289">
                  <c:v>26.8</c:v>
                </c:pt>
                <c:pt idx="11290">
                  <c:v>26.8</c:v>
                </c:pt>
                <c:pt idx="11291">
                  <c:v>26.8</c:v>
                </c:pt>
                <c:pt idx="11292">
                  <c:v>26.8</c:v>
                </c:pt>
                <c:pt idx="11293">
                  <c:v>26.8</c:v>
                </c:pt>
                <c:pt idx="11294">
                  <c:v>26.8</c:v>
                </c:pt>
                <c:pt idx="11295">
                  <c:v>26.8</c:v>
                </c:pt>
                <c:pt idx="11296">
                  <c:v>26.8</c:v>
                </c:pt>
                <c:pt idx="11297">
                  <c:v>26.8</c:v>
                </c:pt>
                <c:pt idx="11298">
                  <c:v>26.8</c:v>
                </c:pt>
                <c:pt idx="11299">
                  <c:v>26.8</c:v>
                </c:pt>
                <c:pt idx="11300">
                  <c:v>26.8</c:v>
                </c:pt>
                <c:pt idx="11301">
                  <c:v>26.8</c:v>
                </c:pt>
                <c:pt idx="11302">
                  <c:v>26.8</c:v>
                </c:pt>
                <c:pt idx="11303">
                  <c:v>26.8</c:v>
                </c:pt>
                <c:pt idx="11304">
                  <c:v>26.8</c:v>
                </c:pt>
                <c:pt idx="11305">
                  <c:v>26.8</c:v>
                </c:pt>
                <c:pt idx="11306">
                  <c:v>26.8</c:v>
                </c:pt>
                <c:pt idx="11307">
                  <c:v>26.8</c:v>
                </c:pt>
                <c:pt idx="11308">
                  <c:v>26.8</c:v>
                </c:pt>
                <c:pt idx="11309">
                  <c:v>26.8</c:v>
                </c:pt>
                <c:pt idx="11310">
                  <c:v>26.7</c:v>
                </c:pt>
                <c:pt idx="11311">
                  <c:v>26.7</c:v>
                </c:pt>
                <c:pt idx="11312">
                  <c:v>26.7</c:v>
                </c:pt>
                <c:pt idx="11313">
                  <c:v>26.7</c:v>
                </c:pt>
                <c:pt idx="11314">
                  <c:v>26.7</c:v>
                </c:pt>
                <c:pt idx="11315">
                  <c:v>26.7</c:v>
                </c:pt>
                <c:pt idx="11316">
                  <c:v>26.7</c:v>
                </c:pt>
                <c:pt idx="11317">
                  <c:v>26.7</c:v>
                </c:pt>
                <c:pt idx="11318">
                  <c:v>26.7</c:v>
                </c:pt>
                <c:pt idx="11319">
                  <c:v>26.7</c:v>
                </c:pt>
                <c:pt idx="11320">
                  <c:v>26.7</c:v>
                </c:pt>
                <c:pt idx="11321">
                  <c:v>26.7</c:v>
                </c:pt>
                <c:pt idx="11322">
                  <c:v>26.7</c:v>
                </c:pt>
                <c:pt idx="11323">
                  <c:v>26.7</c:v>
                </c:pt>
                <c:pt idx="11324">
                  <c:v>26.7</c:v>
                </c:pt>
                <c:pt idx="11325">
                  <c:v>26.7</c:v>
                </c:pt>
                <c:pt idx="11326">
                  <c:v>26.7</c:v>
                </c:pt>
                <c:pt idx="11327">
                  <c:v>26.7</c:v>
                </c:pt>
                <c:pt idx="11328">
                  <c:v>26.7</c:v>
                </c:pt>
                <c:pt idx="11329">
                  <c:v>26.7</c:v>
                </c:pt>
                <c:pt idx="11330">
                  <c:v>26.7</c:v>
                </c:pt>
                <c:pt idx="11331">
                  <c:v>26.6</c:v>
                </c:pt>
                <c:pt idx="11332">
                  <c:v>26.6</c:v>
                </c:pt>
                <c:pt idx="11333">
                  <c:v>26.6</c:v>
                </c:pt>
                <c:pt idx="11334">
                  <c:v>26.6</c:v>
                </c:pt>
                <c:pt idx="11335">
                  <c:v>26.6</c:v>
                </c:pt>
                <c:pt idx="11336">
                  <c:v>26.6</c:v>
                </c:pt>
                <c:pt idx="11337">
                  <c:v>26.6</c:v>
                </c:pt>
                <c:pt idx="11338">
                  <c:v>26.6</c:v>
                </c:pt>
                <c:pt idx="11339">
                  <c:v>26.6</c:v>
                </c:pt>
                <c:pt idx="11340">
                  <c:v>26.6</c:v>
                </c:pt>
                <c:pt idx="11341">
                  <c:v>26.6</c:v>
                </c:pt>
                <c:pt idx="11342">
                  <c:v>26.6</c:v>
                </c:pt>
                <c:pt idx="11343">
                  <c:v>26.6</c:v>
                </c:pt>
                <c:pt idx="11344">
                  <c:v>26.6</c:v>
                </c:pt>
                <c:pt idx="11345">
                  <c:v>26.5</c:v>
                </c:pt>
                <c:pt idx="11346">
                  <c:v>26.5</c:v>
                </c:pt>
                <c:pt idx="11347">
                  <c:v>26.5</c:v>
                </c:pt>
                <c:pt idx="11348">
                  <c:v>26.5</c:v>
                </c:pt>
                <c:pt idx="11349">
                  <c:v>26.5</c:v>
                </c:pt>
                <c:pt idx="11350">
                  <c:v>26.5</c:v>
                </c:pt>
                <c:pt idx="11351">
                  <c:v>26.5</c:v>
                </c:pt>
                <c:pt idx="11352">
                  <c:v>26.5</c:v>
                </c:pt>
                <c:pt idx="11353">
                  <c:v>26.5</c:v>
                </c:pt>
                <c:pt idx="11354">
                  <c:v>26.5</c:v>
                </c:pt>
                <c:pt idx="11355">
                  <c:v>26.5</c:v>
                </c:pt>
                <c:pt idx="11356">
                  <c:v>26.5</c:v>
                </c:pt>
                <c:pt idx="11357">
                  <c:v>26.5</c:v>
                </c:pt>
                <c:pt idx="11358">
                  <c:v>26.5</c:v>
                </c:pt>
                <c:pt idx="11359">
                  <c:v>26.5</c:v>
                </c:pt>
                <c:pt idx="11360">
                  <c:v>26.5</c:v>
                </c:pt>
                <c:pt idx="11361">
                  <c:v>26.5</c:v>
                </c:pt>
                <c:pt idx="11362">
                  <c:v>26.5</c:v>
                </c:pt>
                <c:pt idx="11363">
                  <c:v>26.5</c:v>
                </c:pt>
                <c:pt idx="11364">
                  <c:v>26.5</c:v>
                </c:pt>
                <c:pt idx="11365">
                  <c:v>26.5</c:v>
                </c:pt>
                <c:pt idx="11366">
                  <c:v>26.5</c:v>
                </c:pt>
                <c:pt idx="11367">
                  <c:v>26.4</c:v>
                </c:pt>
                <c:pt idx="11368">
                  <c:v>26.4</c:v>
                </c:pt>
                <c:pt idx="11369">
                  <c:v>26.4</c:v>
                </c:pt>
                <c:pt idx="11370">
                  <c:v>26.4</c:v>
                </c:pt>
                <c:pt idx="11371">
                  <c:v>26.4</c:v>
                </c:pt>
                <c:pt idx="11372">
                  <c:v>26.4</c:v>
                </c:pt>
                <c:pt idx="11373">
                  <c:v>26.4</c:v>
                </c:pt>
                <c:pt idx="11374">
                  <c:v>26.4</c:v>
                </c:pt>
                <c:pt idx="11375">
                  <c:v>26.4</c:v>
                </c:pt>
                <c:pt idx="11376">
                  <c:v>26.4</c:v>
                </c:pt>
                <c:pt idx="11377">
                  <c:v>26.4</c:v>
                </c:pt>
                <c:pt idx="11378">
                  <c:v>26.4</c:v>
                </c:pt>
                <c:pt idx="11379">
                  <c:v>26.4</c:v>
                </c:pt>
                <c:pt idx="11380">
                  <c:v>26.4</c:v>
                </c:pt>
                <c:pt idx="11381">
                  <c:v>26.4</c:v>
                </c:pt>
                <c:pt idx="11382">
                  <c:v>26.4</c:v>
                </c:pt>
                <c:pt idx="11383">
                  <c:v>26.4</c:v>
                </c:pt>
                <c:pt idx="11384">
                  <c:v>26.4</c:v>
                </c:pt>
                <c:pt idx="11385">
                  <c:v>26.4</c:v>
                </c:pt>
                <c:pt idx="11386">
                  <c:v>26.4</c:v>
                </c:pt>
                <c:pt idx="11387">
                  <c:v>26.4</c:v>
                </c:pt>
                <c:pt idx="11388">
                  <c:v>26.4</c:v>
                </c:pt>
                <c:pt idx="11389">
                  <c:v>26.4</c:v>
                </c:pt>
                <c:pt idx="11390">
                  <c:v>26.4</c:v>
                </c:pt>
                <c:pt idx="11391">
                  <c:v>26.4</c:v>
                </c:pt>
                <c:pt idx="11392">
                  <c:v>26.4</c:v>
                </c:pt>
                <c:pt idx="11393">
                  <c:v>26.4</c:v>
                </c:pt>
                <c:pt idx="11394">
                  <c:v>26.3</c:v>
                </c:pt>
                <c:pt idx="11395">
                  <c:v>26.3</c:v>
                </c:pt>
                <c:pt idx="11396">
                  <c:v>26.3</c:v>
                </c:pt>
                <c:pt idx="11397">
                  <c:v>26.3</c:v>
                </c:pt>
                <c:pt idx="11398">
                  <c:v>26.3</c:v>
                </c:pt>
                <c:pt idx="11399">
                  <c:v>26.3</c:v>
                </c:pt>
                <c:pt idx="11400">
                  <c:v>26.3</c:v>
                </c:pt>
                <c:pt idx="11401">
                  <c:v>26.3</c:v>
                </c:pt>
                <c:pt idx="11402">
                  <c:v>26.3</c:v>
                </c:pt>
                <c:pt idx="11403">
                  <c:v>26.3</c:v>
                </c:pt>
                <c:pt idx="11404">
                  <c:v>26.3</c:v>
                </c:pt>
                <c:pt idx="11405">
                  <c:v>26.3</c:v>
                </c:pt>
                <c:pt idx="11406">
                  <c:v>26.3</c:v>
                </c:pt>
                <c:pt idx="11407">
                  <c:v>26.3</c:v>
                </c:pt>
                <c:pt idx="11408">
                  <c:v>26.3</c:v>
                </c:pt>
                <c:pt idx="11409">
                  <c:v>26.3</c:v>
                </c:pt>
                <c:pt idx="11410">
                  <c:v>26.3</c:v>
                </c:pt>
                <c:pt idx="11411">
                  <c:v>26.3</c:v>
                </c:pt>
                <c:pt idx="11412">
                  <c:v>26.3</c:v>
                </c:pt>
                <c:pt idx="11413">
                  <c:v>26.3</c:v>
                </c:pt>
                <c:pt idx="11414">
                  <c:v>26.3</c:v>
                </c:pt>
                <c:pt idx="11415">
                  <c:v>26.3</c:v>
                </c:pt>
                <c:pt idx="11416">
                  <c:v>26.3</c:v>
                </c:pt>
                <c:pt idx="11417">
                  <c:v>26.3</c:v>
                </c:pt>
                <c:pt idx="11418">
                  <c:v>26.3</c:v>
                </c:pt>
                <c:pt idx="11419">
                  <c:v>26.3</c:v>
                </c:pt>
                <c:pt idx="11420">
                  <c:v>26.3</c:v>
                </c:pt>
                <c:pt idx="11421">
                  <c:v>26.2</c:v>
                </c:pt>
                <c:pt idx="11422">
                  <c:v>26.2</c:v>
                </c:pt>
                <c:pt idx="11423">
                  <c:v>26.2</c:v>
                </c:pt>
                <c:pt idx="11424">
                  <c:v>26.2</c:v>
                </c:pt>
                <c:pt idx="11425">
                  <c:v>26.2</c:v>
                </c:pt>
                <c:pt idx="11426">
                  <c:v>26.2</c:v>
                </c:pt>
                <c:pt idx="11427">
                  <c:v>26.2</c:v>
                </c:pt>
                <c:pt idx="11428">
                  <c:v>26.2</c:v>
                </c:pt>
                <c:pt idx="11429">
                  <c:v>26.2</c:v>
                </c:pt>
                <c:pt idx="11430">
                  <c:v>26.2</c:v>
                </c:pt>
                <c:pt idx="11431">
                  <c:v>26.2</c:v>
                </c:pt>
                <c:pt idx="11432">
                  <c:v>26.2</c:v>
                </c:pt>
                <c:pt idx="11433">
                  <c:v>26.2</c:v>
                </c:pt>
                <c:pt idx="11434">
                  <c:v>26.2</c:v>
                </c:pt>
                <c:pt idx="11435">
                  <c:v>26.2</c:v>
                </c:pt>
                <c:pt idx="11436">
                  <c:v>26.2</c:v>
                </c:pt>
                <c:pt idx="11437">
                  <c:v>26.2</c:v>
                </c:pt>
                <c:pt idx="11438">
                  <c:v>26.2</c:v>
                </c:pt>
                <c:pt idx="11439">
                  <c:v>26.2</c:v>
                </c:pt>
                <c:pt idx="11440">
                  <c:v>26.2</c:v>
                </c:pt>
                <c:pt idx="11441">
                  <c:v>26.2</c:v>
                </c:pt>
                <c:pt idx="11442">
                  <c:v>26.1</c:v>
                </c:pt>
                <c:pt idx="11443">
                  <c:v>26.1</c:v>
                </c:pt>
                <c:pt idx="11444">
                  <c:v>26.1</c:v>
                </c:pt>
                <c:pt idx="11445">
                  <c:v>26.1</c:v>
                </c:pt>
                <c:pt idx="11446">
                  <c:v>26.1</c:v>
                </c:pt>
                <c:pt idx="11447">
                  <c:v>26.1</c:v>
                </c:pt>
                <c:pt idx="11448">
                  <c:v>26.1</c:v>
                </c:pt>
                <c:pt idx="11449">
                  <c:v>26.1</c:v>
                </c:pt>
                <c:pt idx="11450">
                  <c:v>26.1</c:v>
                </c:pt>
                <c:pt idx="11451">
                  <c:v>26.1</c:v>
                </c:pt>
                <c:pt idx="11452">
                  <c:v>26.1</c:v>
                </c:pt>
                <c:pt idx="11453">
                  <c:v>26.1</c:v>
                </c:pt>
                <c:pt idx="11454">
                  <c:v>26.1</c:v>
                </c:pt>
                <c:pt idx="11455">
                  <c:v>26.1</c:v>
                </c:pt>
                <c:pt idx="11456">
                  <c:v>26.1</c:v>
                </c:pt>
                <c:pt idx="11457">
                  <c:v>26.1</c:v>
                </c:pt>
                <c:pt idx="11458">
                  <c:v>26.1</c:v>
                </c:pt>
                <c:pt idx="11459">
                  <c:v>26.1</c:v>
                </c:pt>
                <c:pt idx="11460">
                  <c:v>26.1</c:v>
                </c:pt>
                <c:pt idx="11461">
                  <c:v>26.1</c:v>
                </c:pt>
                <c:pt idx="11462">
                  <c:v>26.1</c:v>
                </c:pt>
                <c:pt idx="11463">
                  <c:v>26.1</c:v>
                </c:pt>
                <c:pt idx="11464">
                  <c:v>26.1</c:v>
                </c:pt>
                <c:pt idx="11465">
                  <c:v>26.1</c:v>
                </c:pt>
                <c:pt idx="11466">
                  <c:v>26.1</c:v>
                </c:pt>
                <c:pt idx="11467">
                  <c:v>26.1</c:v>
                </c:pt>
                <c:pt idx="11468">
                  <c:v>26.1</c:v>
                </c:pt>
                <c:pt idx="11469">
                  <c:v>26.1</c:v>
                </c:pt>
                <c:pt idx="11470">
                  <c:v>26.1</c:v>
                </c:pt>
                <c:pt idx="11471">
                  <c:v>26.1</c:v>
                </c:pt>
                <c:pt idx="11472">
                  <c:v>26.1</c:v>
                </c:pt>
                <c:pt idx="11473">
                  <c:v>26.1</c:v>
                </c:pt>
                <c:pt idx="11474">
                  <c:v>26.1</c:v>
                </c:pt>
                <c:pt idx="11475">
                  <c:v>26.1</c:v>
                </c:pt>
                <c:pt idx="11476">
                  <c:v>26.1</c:v>
                </c:pt>
                <c:pt idx="11477">
                  <c:v>26</c:v>
                </c:pt>
                <c:pt idx="11478">
                  <c:v>26</c:v>
                </c:pt>
                <c:pt idx="11479">
                  <c:v>26</c:v>
                </c:pt>
                <c:pt idx="11480">
                  <c:v>26</c:v>
                </c:pt>
                <c:pt idx="11481">
                  <c:v>26</c:v>
                </c:pt>
                <c:pt idx="11482">
                  <c:v>26</c:v>
                </c:pt>
                <c:pt idx="11483">
                  <c:v>26</c:v>
                </c:pt>
                <c:pt idx="11484">
                  <c:v>26</c:v>
                </c:pt>
                <c:pt idx="11485">
                  <c:v>26</c:v>
                </c:pt>
                <c:pt idx="11486">
                  <c:v>26</c:v>
                </c:pt>
                <c:pt idx="11487">
                  <c:v>26</c:v>
                </c:pt>
                <c:pt idx="11488">
                  <c:v>26</c:v>
                </c:pt>
                <c:pt idx="11489">
                  <c:v>26</c:v>
                </c:pt>
                <c:pt idx="11490">
                  <c:v>26</c:v>
                </c:pt>
                <c:pt idx="11491">
                  <c:v>26</c:v>
                </c:pt>
                <c:pt idx="11492">
                  <c:v>26</c:v>
                </c:pt>
                <c:pt idx="11493">
                  <c:v>26</c:v>
                </c:pt>
                <c:pt idx="11494">
                  <c:v>26</c:v>
                </c:pt>
                <c:pt idx="11495">
                  <c:v>26</c:v>
                </c:pt>
                <c:pt idx="11496">
                  <c:v>26</c:v>
                </c:pt>
                <c:pt idx="11497">
                  <c:v>26</c:v>
                </c:pt>
                <c:pt idx="11498">
                  <c:v>26</c:v>
                </c:pt>
                <c:pt idx="11499">
                  <c:v>26</c:v>
                </c:pt>
                <c:pt idx="11500">
                  <c:v>26</c:v>
                </c:pt>
                <c:pt idx="11501">
                  <c:v>26</c:v>
                </c:pt>
                <c:pt idx="11502">
                  <c:v>26</c:v>
                </c:pt>
                <c:pt idx="11503">
                  <c:v>26</c:v>
                </c:pt>
                <c:pt idx="11504">
                  <c:v>25.9</c:v>
                </c:pt>
                <c:pt idx="11505">
                  <c:v>25.9</c:v>
                </c:pt>
                <c:pt idx="11506">
                  <c:v>25.9</c:v>
                </c:pt>
                <c:pt idx="11507">
                  <c:v>25.9</c:v>
                </c:pt>
                <c:pt idx="11508">
                  <c:v>25.9</c:v>
                </c:pt>
                <c:pt idx="11509">
                  <c:v>25.9</c:v>
                </c:pt>
                <c:pt idx="11510">
                  <c:v>25.9</c:v>
                </c:pt>
                <c:pt idx="11511">
                  <c:v>25.9</c:v>
                </c:pt>
                <c:pt idx="11512">
                  <c:v>25.9</c:v>
                </c:pt>
                <c:pt idx="11513">
                  <c:v>25.9</c:v>
                </c:pt>
                <c:pt idx="11514">
                  <c:v>25.9</c:v>
                </c:pt>
                <c:pt idx="11515">
                  <c:v>25.9</c:v>
                </c:pt>
                <c:pt idx="11516">
                  <c:v>25.9</c:v>
                </c:pt>
                <c:pt idx="11517">
                  <c:v>25.9</c:v>
                </c:pt>
                <c:pt idx="11518">
                  <c:v>25.8</c:v>
                </c:pt>
                <c:pt idx="11519">
                  <c:v>25.8</c:v>
                </c:pt>
                <c:pt idx="11520">
                  <c:v>25.8</c:v>
                </c:pt>
                <c:pt idx="11521">
                  <c:v>25.8</c:v>
                </c:pt>
                <c:pt idx="11522">
                  <c:v>25.8</c:v>
                </c:pt>
                <c:pt idx="11523">
                  <c:v>25.8</c:v>
                </c:pt>
                <c:pt idx="11524">
                  <c:v>25.8</c:v>
                </c:pt>
                <c:pt idx="11525">
                  <c:v>25.8</c:v>
                </c:pt>
                <c:pt idx="11526">
                  <c:v>25.8</c:v>
                </c:pt>
                <c:pt idx="11527">
                  <c:v>25.8</c:v>
                </c:pt>
                <c:pt idx="11528">
                  <c:v>25.8</c:v>
                </c:pt>
                <c:pt idx="11529">
                  <c:v>25.8</c:v>
                </c:pt>
                <c:pt idx="11530">
                  <c:v>25.8</c:v>
                </c:pt>
                <c:pt idx="11531">
                  <c:v>25.8</c:v>
                </c:pt>
                <c:pt idx="11532">
                  <c:v>25.8</c:v>
                </c:pt>
                <c:pt idx="11533">
                  <c:v>25.7</c:v>
                </c:pt>
                <c:pt idx="11534">
                  <c:v>25.7</c:v>
                </c:pt>
                <c:pt idx="11535">
                  <c:v>25.7</c:v>
                </c:pt>
                <c:pt idx="11536">
                  <c:v>25.7</c:v>
                </c:pt>
                <c:pt idx="11537">
                  <c:v>25.7</c:v>
                </c:pt>
                <c:pt idx="11538">
                  <c:v>25.7</c:v>
                </c:pt>
                <c:pt idx="11539">
                  <c:v>25.7</c:v>
                </c:pt>
                <c:pt idx="11540">
                  <c:v>25.7</c:v>
                </c:pt>
                <c:pt idx="11541">
                  <c:v>25.7</c:v>
                </c:pt>
                <c:pt idx="11542">
                  <c:v>25.7</c:v>
                </c:pt>
                <c:pt idx="11543">
                  <c:v>25.7</c:v>
                </c:pt>
                <c:pt idx="11544">
                  <c:v>25.7</c:v>
                </c:pt>
                <c:pt idx="11545">
                  <c:v>25.7</c:v>
                </c:pt>
                <c:pt idx="11546">
                  <c:v>25.7</c:v>
                </c:pt>
                <c:pt idx="11547">
                  <c:v>25.7</c:v>
                </c:pt>
                <c:pt idx="11548">
                  <c:v>25.7</c:v>
                </c:pt>
                <c:pt idx="11549">
                  <c:v>25.7</c:v>
                </c:pt>
                <c:pt idx="11550">
                  <c:v>25.7</c:v>
                </c:pt>
                <c:pt idx="11551">
                  <c:v>25.7</c:v>
                </c:pt>
                <c:pt idx="11552">
                  <c:v>25.7</c:v>
                </c:pt>
                <c:pt idx="11553">
                  <c:v>25.7</c:v>
                </c:pt>
                <c:pt idx="11554">
                  <c:v>25.7</c:v>
                </c:pt>
                <c:pt idx="11555">
                  <c:v>25.7</c:v>
                </c:pt>
                <c:pt idx="11556">
                  <c:v>25.7</c:v>
                </c:pt>
                <c:pt idx="11557">
                  <c:v>25.6</c:v>
                </c:pt>
                <c:pt idx="11558">
                  <c:v>25.6</c:v>
                </c:pt>
                <c:pt idx="11559">
                  <c:v>25.6</c:v>
                </c:pt>
                <c:pt idx="11560">
                  <c:v>25.6</c:v>
                </c:pt>
                <c:pt idx="11561">
                  <c:v>25.6</c:v>
                </c:pt>
                <c:pt idx="11562">
                  <c:v>25.6</c:v>
                </c:pt>
                <c:pt idx="11563">
                  <c:v>25.6</c:v>
                </c:pt>
                <c:pt idx="11564">
                  <c:v>25.6</c:v>
                </c:pt>
                <c:pt idx="11565">
                  <c:v>25.6</c:v>
                </c:pt>
                <c:pt idx="11566">
                  <c:v>25.6</c:v>
                </c:pt>
                <c:pt idx="11567">
                  <c:v>25.6</c:v>
                </c:pt>
                <c:pt idx="11568">
                  <c:v>25.6</c:v>
                </c:pt>
                <c:pt idx="11569">
                  <c:v>25.6</c:v>
                </c:pt>
                <c:pt idx="11570">
                  <c:v>25.6</c:v>
                </c:pt>
                <c:pt idx="11571">
                  <c:v>25.6</c:v>
                </c:pt>
                <c:pt idx="11572">
                  <c:v>25.6</c:v>
                </c:pt>
                <c:pt idx="11573">
                  <c:v>25.6</c:v>
                </c:pt>
                <c:pt idx="11574">
                  <c:v>25.6</c:v>
                </c:pt>
                <c:pt idx="11575">
                  <c:v>25.6</c:v>
                </c:pt>
                <c:pt idx="11576">
                  <c:v>25.6</c:v>
                </c:pt>
                <c:pt idx="11577">
                  <c:v>25.6</c:v>
                </c:pt>
                <c:pt idx="11578">
                  <c:v>25.6</c:v>
                </c:pt>
                <c:pt idx="11579">
                  <c:v>25.6</c:v>
                </c:pt>
                <c:pt idx="11580">
                  <c:v>25.6</c:v>
                </c:pt>
                <c:pt idx="11581">
                  <c:v>25.6</c:v>
                </c:pt>
                <c:pt idx="11582">
                  <c:v>25.6</c:v>
                </c:pt>
                <c:pt idx="11583">
                  <c:v>25.5</c:v>
                </c:pt>
                <c:pt idx="11584">
                  <c:v>25.5</c:v>
                </c:pt>
                <c:pt idx="11585">
                  <c:v>25.5</c:v>
                </c:pt>
                <c:pt idx="11586">
                  <c:v>25.5</c:v>
                </c:pt>
                <c:pt idx="11587">
                  <c:v>25.5</c:v>
                </c:pt>
                <c:pt idx="11588">
                  <c:v>25.5</c:v>
                </c:pt>
                <c:pt idx="11589">
                  <c:v>25.5</c:v>
                </c:pt>
                <c:pt idx="11590">
                  <c:v>25.5</c:v>
                </c:pt>
                <c:pt idx="11591">
                  <c:v>25.5</c:v>
                </c:pt>
                <c:pt idx="11592">
                  <c:v>25.5</c:v>
                </c:pt>
                <c:pt idx="11593">
                  <c:v>25.5</c:v>
                </c:pt>
                <c:pt idx="11594">
                  <c:v>25.5</c:v>
                </c:pt>
                <c:pt idx="11595">
                  <c:v>25.5</c:v>
                </c:pt>
                <c:pt idx="11596">
                  <c:v>25.5</c:v>
                </c:pt>
                <c:pt idx="11597">
                  <c:v>25.5</c:v>
                </c:pt>
                <c:pt idx="11598">
                  <c:v>25.5</c:v>
                </c:pt>
                <c:pt idx="11599">
                  <c:v>25.5</c:v>
                </c:pt>
                <c:pt idx="11600">
                  <c:v>25.5</c:v>
                </c:pt>
                <c:pt idx="11601">
                  <c:v>25.5</c:v>
                </c:pt>
                <c:pt idx="11602">
                  <c:v>25.5</c:v>
                </c:pt>
                <c:pt idx="11603">
                  <c:v>25.5</c:v>
                </c:pt>
                <c:pt idx="11604">
                  <c:v>25.4</c:v>
                </c:pt>
                <c:pt idx="11605">
                  <c:v>25.4</c:v>
                </c:pt>
                <c:pt idx="11606">
                  <c:v>25.4</c:v>
                </c:pt>
                <c:pt idx="11607">
                  <c:v>25.4</c:v>
                </c:pt>
                <c:pt idx="11608">
                  <c:v>25.4</c:v>
                </c:pt>
                <c:pt idx="11609">
                  <c:v>25.4</c:v>
                </c:pt>
                <c:pt idx="11610">
                  <c:v>25.4</c:v>
                </c:pt>
                <c:pt idx="11611">
                  <c:v>25.4</c:v>
                </c:pt>
                <c:pt idx="11612">
                  <c:v>25.4</c:v>
                </c:pt>
                <c:pt idx="11613">
                  <c:v>25.4</c:v>
                </c:pt>
                <c:pt idx="11614">
                  <c:v>25.4</c:v>
                </c:pt>
                <c:pt idx="11615">
                  <c:v>25.4</c:v>
                </c:pt>
                <c:pt idx="11616">
                  <c:v>25.4</c:v>
                </c:pt>
                <c:pt idx="11617">
                  <c:v>25.4</c:v>
                </c:pt>
                <c:pt idx="11618">
                  <c:v>25.4</c:v>
                </c:pt>
                <c:pt idx="11619">
                  <c:v>25.4</c:v>
                </c:pt>
                <c:pt idx="11620">
                  <c:v>25.4</c:v>
                </c:pt>
                <c:pt idx="11621">
                  <c:v>25.4</c:v>
                </c:pt>
                <c:pt idx="11622">
                  <c:v>25.4</c:v>
                </c:pt>
                <c:pt idx="11623">
                  <c:v>25.4</c:v>
                </c:pt>
                <c:pt idx="11624">
                  <c:v>25.4</c:v>
                </c:pt>
                <c:pt idx="11625">
                  <c:v>25.4</c:v>
                </c:pt>
                <c:pt idx="11626">
                  <c:v>25.4</c:v>
                </c:pt>
                <c:pt idx="11627">
                  <c:v>25.4</c:v>
                </c:pt>
                <c:pt idx="11628">
                  <c:v>25.4</c:v>
                </c:pt>
                <c:pt idx="11629">
                  <c:v>25.4</c:v>
                </c:pt>
                <c:pt idx="11630">
                  <c:v>25.4</c:v>
                </c:pt>
                <c:pt idx="11631">
                  <c:v>25.3</c:v>
                </c:pt>
                <c:pt idx="11632">
                  <c:v>25.3</c:v>
                </c:pt>
                <c:pt idx="11633">
                  <c:v>25.3</c:v>
                </c:pt>
                <c:pt idx="11634">
                  <c:v>25.3</c:v>
                </c:pt>
                <c:pt idx="11635">
                  <c:v>25.3</c:v>
                </c:pt>
                <c:pt idx="11636">
                  <c:v>25.3</c:v>
                </c:pt>
                <c:pt idx="11637">
                  <c:v>25.3</c:v>
                </c:pt>
                <c:pt idx="11638">
                  <c:v>25.3</c:v>
                </c:pt>
                <c:pt idx="11639">
                  <c:v>25.3</c:v>
                </c:pt>
                <c:pt idx="11640">
                  <c:v>25.3</c:v>
                </c:pt>
                <c:pt idx="11641">
                  <c:v>25.3</c:v>
                </c:pt>
                <c:pt idx="11642">
                  <c:v>25.3</c:v>
                </c:pt>
                <c:pt idx="11643">
                  <c:v>25.3</c:v>
                </c:pt>
                <c:pt idx="11644">
                  <c:v>25.3</c:v>
                </c:pt>
                <c:pt idx="11645">
                  <c:v>25.3</c:v>
                </c:pt>
                <c:pt idx="11646">
                  <c:v>25.3</c:v>
                </c:pt>
                <c:pt idx="11647">
                  <c:v>25.3</c:v>
                </c:pt>
                <c:pt idx="11648">
                  <c:v>25.3</c:v>
                </c:pt>
                <c:pt idx="11649">
                  <c:v>25.3</c:v>
                </c:pt>
                <c:pt idx="11650">
                  <c:v>25.3</c:v>
                </c:pt>
                <c:pt idx="11651">
                  <c:v>25.3</c:v>
                </c:pt>
                <c:pt idx="11652">
                  <c:v>25.3</c:v>
                </c:pt>
                <c:pt idx="11653">
                  <c:v>25.3</c:v>
                </c:pt>
                <c:pt idx="11654">
                  <c:v>25.3</c:v>
                </c:pt>
                <c:pt idx="11655">
                  <c:v>25.3</c:v>
                </c:pt>
                <c:pt idx="11656">
                  <c:v>25.3</c:v>
                </c:pt>
                <c:pt idx="11657">
                  <c:v>25.3</c:v>
                </c:pt>
                <c:pt idx="11658">
                  <c:v>25.2</c:v>
                </c:pt>
                <c:pt idx="11659">
                  <c:v>25.2</c:v>
                </c:pt>
                <c:pt idx="11660">
                  <c:v>25.2</c:v>
                </c:pt>
                <c:pt idx="11661">
                  <c:v>25.2</c:v>
                </c:pt>
                <c:pt idx="11662">
                  <c:v>25.2</c:v>
                </c:pt>
                <c:pt idx="11663">
                  <c:v>25.2</c:v>
                </c:pt>
                <c:pt idx="11664">
                  <c:v>25.2</c:v>
                </c:pt>
                <c:pt idx="11665">
                  <c:v>25.2</c:v>
                </c:pt>
                <c:pt idx="11666">
                  <c:v>25.2</c:v>
                </c:pt>
                <c:pt idx="11667">
                  <c:v>25.2</c:v>
                </c:pt>
                <c:pt idx="11668">
                  <c:v>25.2</c:v>
                </c:pt>
                <c:pt idx="11669">
                  <c:v>25.2</c:v>
                </c:pt>
                <c:pt idx="11670">
                  <c:v>25.2</c:v>
                </c:pt>
                <c:pt idx="11671">
                  <c:v>25.2</c:v>
                </c:pt>
                <c:pt idx="11672">
                  <c:v>25.2</c:v>
                </c:pt>
                <c:pt idx="11673">
                  <c:v>25.2</c:v>
                </c:pt>
                <c:pt idx="11674">
                  <c:v>25.2</c:v>
                </c:pt>
                <c:pt idx="11675">
                  <c:v>25.2</c:v>
                </c:pt>
                <c:pt idx="11676">
                  <c:v>25.2</c:v>
                </c:pt>
                <c:pt idx="11677">
                  <c:v>25.2</c:v>
                </c:pt>
                <c:pt idx="11678">
                  <c:v>25.2</c:v>
                </c:pt>
                <c:pt idx="11679">
                  <c:v>25.2</c:v>
                </c:pt>
                <c:pt idx="11680">
                  <c:v>25.2</c:v>
                </c:pt>
                <c:pt idx="11681">
                  <c:v>25.2</c:v>
                </c:pt>
                <c:pt idx="11682">
                  <c:v>25.1</c:v>
                </c:pt>
                <c:pt idx="11683">
                  <c:v>25.1</c:v>
                </c:pt>
                <c:pt idx="11684">
                  <c:v>25.1</c:v>
                </c:pt>
                <c:pt idx="11685">
                  <c:v>25.1</c:v>
                </c:pt>
                <c:pt idx="11686">
                  <c:v>25.1</c:v>
                </c:pt>
                <c:pt idx="11687">
                  <c:v>25.1</c:v>
                </c:pt>
                <c:pt idx="11688">
                  <c:v>25.1</c:v>
                </c:pt>
                <c:pt idx="11689">
                  <c:v>25.1</c:v>
                </c:pt>
                <c:pt idx="11690">
                  <c:v>25.1</c:v>
                </c:pt>
                <c:pt idx="11691">
                  <c:v>25.1</c:v>
                </c:pt>
                <c:pt idx="11692">
                  <c:v>25.1</c:v>
                </c:pt>
                <c:pt idx="11693">
                  <c:v>25.1</c:v>
                </c:pt>
                <c:pt idx="11694">
                  <c:v>25.1</c:v>
                </c:pt>
                <c:pt idx="11695">
                  <c:v>25.1</c:v>
                </c:pt>
                <c:pt idx="11696">
                  <c:v>25.1</c:v>
                </c:pt>
                <c:pt idx="11697">
                  <c:v>25.1</c:v>
                </c:pt>
                <c:pt idx="11698">
                  <c:v>25.1</c:v>
                </c:pt>
                <c:pt idx="11699">
                  <c:v>25.1</c:v>
                </c:pt>
                <c:pt idx="11700">
                  <c:v>25.1</c:v>
                </c:pt>
                <c:pt idx="11701">
                  <c:v>25.1</c:v>
                </c:pt>
                <c:pt idx="11702">
                  <c:v>25.1</c:v>
                </c:pt>
                <c:pt idx="11703">
                  <c:v>25.1</c:v>
                </c:pt>
                <c:pt idx="11704">
                  <c:v>25.1</c:v>
                </c:pt>
                <c:pt idx="11705">
                  <c:v>25.1</c:v>
                </c:pt>
                <c:pt idx="11706">
                  <c:v>25.1</c:v>
                </c:pt>
                <c:pt idx="11707">
                  <c:v>25.1</c:v>
                </c:pt>
                <c:pt idx="11708">
                  <c:v>25.1</c:v>
                </c:pt>
                <c:pt idx="11709">
                  <c:v>25</c:v>
                </c:pt>
                <c:pt idx="11710">
                  <c:v>25</c:v>
                </c:pt>
                <c:pt idx="11711">
                  <c:v>25</c:v>
                </c:pt>
                <c:pt idx="11712">
                  <c:v>25</c:v>
                </c:pt>
                <c:pt idx="11713">
                  <c:v>25</c:v>
                </c:pt>
                <c:pt idx="11714">
                  <c:v>25</c:v>
                </c:pt>
                <c:pt idx="11715">
                  <c:v>25</c:v>
                </c:pt>
                <c:pt idx="11716">
                  <c:v>25</c:v>
                </c:pt>
                <c:pt idx="11717">
                  <c:v>25</c:v>
                </c:pt>
                <c:pt idx="11718">
                  <c:v>25</c:v>
                </c:pt>
                <c:pt idx="11719">
                  <c:v>25</c:v>
                </c:pt>
                <c:pt idx="11720">
                  <c:v>25</c:v>
                </c:pt>
                <c:pt idx="11721">
                  <c:v>25</c:v>
                </c:pt>
                <c:pt idx="11722">
                  <c:v>25</c:v>
                </c:pt>
                <c:pt idx="11723">
                  <c:v>25</c:v>
                </c:pt>
                <c:pt idx="11724">
                  <c:v>25</c:v>
                </c:pt>
                <c:pt idx="11725">
                  <c:v>25</c:v>
                </c:pt>
                <c:pt idx="11726">
                  <c:v>25</c:v>
                </c:pt>
                <c:pt idx="11727">
                  <c:v>25</c:v>
                </c:pt>
                <c:pt idx="11728">
                  <c:v>25</c:v>
                </c:pt>
                <c:pt idx="11729">
                  <c:v>25</c:v>
                </c:pt>
                <c:pt idx="11730">
                  <c:v>25</c:v>
                </c:pt>
                <c:pt idx="11731">
                  <c:v>25</c:v>
                </c:pt>
                <c:pt idx="11732">
                  <c:v>25</c:v>
                </c:pt>
                <c:pt idx="11733">
                  <c:v>25</c:v>
                </c:pt>
                <c:pt idx="11734">
                  <c:v>25</c:v>
                </c:pt>
                <c:pt idx="11735">
                  <c:v>24.9</c:v>
                </c:pt>
                <c:pt idx="11736">
                  <c:v>24.9</c:v>
                </c:pt>
                <c:pt idx="11737">
                  <c:v>24.9</c:v>
                </c:pt>
                <c:pt idx="11738">
                  <c:v>24.9</c:v>
                </c:pt>
                <c:pt idx="11739">
                  <c:v>24.9</c:v>
                </c:pt>
                <c:pt idx="11740">
                  <c:v>24.9</c:v>
                </c:pt>
                <c:pt idx="11741">
                  <c:v>24.9</c:v>
                </c:pt>
                <c:pt idx="11742">
                  <c:v>24.9</c:v>
                </c:pt>
                <c:pt idx="11743">
                  <c:v>24.9</c:v>
                </c:pt>
                <c:pt idx="11744">
                  <c:v>24.9</c:v>
                </c:pt>
                <c:pt idx="11745">
                  <c:v>24.9</c:v>
                </c:pt>
                <c:pt idx="11746">
                  <c:v>24.9</c:v>
                </c:pt>
                <c:pt idx="11747">
                  <c:v>24.9</c:v>
                </c:pt>
                <c:pt idx="11748">
                  <c:v>24.9</c:v>
                </c:pt>
                <c:pt idx="11749">
                  <c:v>24.9</c:v>
                </c:pt>
                <c:pt idx="11750">
                  <c:v>24.9</c:v>
                </c:pt>
                <c:pt idx="11751">
                  <c:v>24.9</c:v>
                </c:pt>
                <c:pt idx="11752">
                  <c:v>24.9</c:v>
                </c:pt>
                <c:pt idx="11753">
                  <c:v>24.8</c:v>
                </c:pt>
                <c:pt idx="11754">
                  <c:v>24.8</c:v>
                </c:pt>
                <c:pt idx="11755">
                  <c:v>24.8</c:v>
                </c:pt>
                <c:pt idx="11756">
                  <c:v>24.8</c:v>
                </c:pt>
                <c:pt idx="11757">
                  <c:v>24.8</c:v>
                </c:pt>
                <c:pt idx="11758">
                  <c:v>24.8</c:v>
                </c:pt>
                <c:pt idx="11759">
                  <c:v>24.8</c:v>
                </c:pt>
                <c:pt idx="11760">
                  <c:v>24.8</c:v>
                </c:pt>
                <c:pt idx="11761">
                  <c:v>24.8</c:v>
                </c:pt>
                <c:pt idx="11762">
                  <c:v>24.8</c:v>
                </c:pt>
                <c:pt idx="11763">
                  <c:v>24.8</c:v>
                </c:pt>
                <c:pt idx="11764">
                  <c:v>24.8</c:v>
                </c:pt>
                <c:pt idx="11765">
                  <c:v>24.8</c:v>
                </c:pt>
                <c:pt idx="11766">
                  <c:v>24.8</c:v>
                </c:pt>
                <c:pt idx="11767">
                  <c:v>24.8</c:v>
                </c:pt>
                <c:pt idx="11768">
                  <c:v>24.8</c:v>
                </c:pt>
                <c:pt idx="11769">
                  <c:v>24.8</c:v>
                </c:pt>
                <c:pt idx="11770">
                  <c:v>24.8</c:v>
                </c:pt>
                <c:pt idx="11771">
                  <c:v>24.8</c:v>
                </c:pt>
                <c:pt idx="11772">
                  <c:v>24.8</c:v>
                </c:pt>
                <c:pt idx="11773">
                  <c:v>24.8</c:v>
                </c:pt>
                <c:pt idx="11774">
                  <c:v>24.8</c:v>
                </c:pt>
                <c:pt idx="11775">
                  <c:v>24.8</c:v>
                </c:pt>
                <c:pt idx="11776">
                  <c:v>24.7</c:v>
                </c:pt>
                <c:pt idx="11777">
                  <c:v>24.7</c:v>
                </c:pt>
                <c:pt idx="11778">
                  <c:v>24.7</c:v>
                </c:pt>
                <c:pt idx="11779">
                  <c:v>24.7</c:v>
                </c:pt>
                <c:pt idx="11780">
                  <c:v>24.7</c:v>
                </c:pt>
                <c:pt idx="11781">
                  <c:v>24.7</c:v>
                </c:pt>
                <c:pt idx="11782">
                  <c:v>24.7</c:v>
                </c:pt>
                <c:pt idx="11783">
                  <c:v>24.7</c:v>
                </c:pt>
                <c:pt idx="11784">
                  <c:v>24.7</c:v>
                </c:pt>
                <c:pt idx="11785">
                  <c:v>24.7</c:v>
                </c:pt>
                <c:pt idx="11786">
                  <c:v>24.7</c:v>
                </c:pt>
                <c:pt idx="11787">
                  <c:v>24.7</c:v>
                </c:pt>
                <c:pt idx="11788">
                  <c:v>24.7</c:v>
                </c:pt>
                <c:pt idx="11789">
                  <c:v>24.7</c:v>
                </c:pt>
                <c:pt idx="11790">
                  <c:v>24.7</c:v>
                </c:pt>
                <c:pt idx="11791">
                  <c:v>24.7</c:v>
                </c:pt>
                <c:pt idx="11792">
                  <c:v>24.7</c:v>
                </c:pt>
                <c:pt idx="11793">
                  <c:v>24.7</c:v>
                </c:pt>
                <c:pt idx="11794">
                  <c:v>24.6</c:v>
                </c:pt>
                <c:pt idx="11795">
                  <c:v>24.6</c:v>
                </c:pt>
                <c:pt idx="11796">
                  <c:v>24.6</c:v>
                </c:pt>
                <c:pt idx="11797">
                  <c:v>24.6</c:v>
                </c:pt>
                <c:pt idx="11798">
                  <c:v>24.6</c:v>
                </c:pt>
                <c:pt idx="11799">
                  <c:v>24.6</c:v>
                </c:pt>
                <c:pt idx="11800">
                  <c:v>24.6</c:v>
                </c:pt>
                <c:pt idx="11801">
                  <c:v>24.6</c:v>
                </c:pt>
                <c:pt idx="11802">
                  <c:v>24.6</c:v>
                </c:pt>
                <c:pt idx="11803">
                  <c:v>24.6</c:v>
                </c:pt>
                <c:pt idx="11804">
                  <c:v>24.6</c:v>
                </c:pt>
                <c:pt idx="11805">
                  <c:v>24.6</c:v>
                </c:pt>
                <c:pt idx="11806">
                  <c:v>24.6</c:v>
                </c:pt>
                <c:pt idx="11807">
                  <c:v>24.6</c:v>
                </c:pt>
                <c:pt idx="11808">
                  <c:v>24.6</c:v>
                </c:pt>
                <c:pt idx="11809">
                  <c:v>24.6</c:v>
                </c:pt>
                <c:pt idx="11810">
                  <c:v>24.6</c:v>
                </c:pt>
                <c:pt idx="11811">
                  <c:v>24.6</c:v>
                </c:pt>
                <c:pt idx="11812">
                  <c:v>24.6</c:v>
                </c:pt>
                <c:pt idx="11813">
                  <c:v>24.6</c:v>
                </c:pt>
                <c:pt idx="11814">
                  <c:v>24.6</c:v>
                </c:pt>
                <c:pt idx="11815">
                  <c:v>24.5</c:v>
                </c:pt>
                <c:pt idx="11816">
                  <c:v>24.5</c:v>
                </c:pt>
                <c:pt idx="11817">
                  <c:v>24.5</c:v>
                </c:pt>
                <c:pt idx="11818">
                  <c:v>24.5</c:v>
                </c:pt>
                <c:pt idx="11819">
                  <c:v>24.5</c:v>
                </c:pt>
                <c:pt idx="11820">
                  <c:v>24.5</c:v>
                </c:pt>
                <c:pt idx="11821">
                  <c:v>24.5</c:v>
                </c:pt>
                <c:pt idx="11822">
                  <c:v>24.5</c:v>
                </c:pt>
                <c:pt idx="11823">
                  <c:v>24.5</c:v>
                </c:pt>
                <c:pt idx="11824">
                  <c:v>24.5</c:v>
                </c:pt>
                <c:pt idx="11825">
                  <c:v>24.5</c:v>
                </c:pt>
                <c:pt idx="11826">
                  <c:v>24.5</c:v>
                </c:pt>
                <c:pt idx="11827">
                  <c:v>24.5</c:v>
                </c:pt>
                <c:pt idx="11828">
                  <c:v>24.5</c:v>
                </c:pt>
                <c:pt idx="11829">
                  <c:v>24.5</c:v>
                </c:pt>
                <c:pt idx="11830">
                  <c:v>24.5</c:v>
                </c:pt>
                <c:pt idx="11831">
                  <c:v>24.5</c:v>
                </c:pt>
                <c:pt idx="11832">
                  <c:v>24.5</c:v>
                </c:pt>
                <c:pt idx="11833">
                  <c:v>24.5</c:v>
                </c:pt>
                <c:pt idx="11834">
                  <c:v>24.4</c:v>
                </c:pt>
                <c:pt idx="11835">
                  <c:v>24.4</c:v>
                </c:pt>
                <c:pt idx="11836">
                  <c:v>24.4</c:v>
                </c:pt>
                <c:pt idx="11837">
                  <c:v>24.4</c:v>
                </c:pt>
                <c:pt idx="11838">
                  <c:v>24.4</c:v>
                </c:pt>
                <c:pt idx="11839">
                  <c:v>24.4</c:v>
                </c:pt>
                <c:pt idx="11840">
                  <c:v>24.4</c:v>
                </c:pt>
                <c:pt idx="11841">
                  <c:v>24.4</c:v>
                </c:pt>
                <c:pt idx="11842">
                  <c:v>24.4</c:v>
                </c:pt>
                <c:pt idx="11843">
                  <c:v>24.4</c:v>
                </c:pt>
                <c:pt idx="11844">
                  <c:v>24.4</c:v>
                </c:pt>
                <c:pt idx="11845">
                  <c:v>24.4</c:v>
                </c:pt>
                <c:pt idx="11846">
                  <c:v>24.4</c:v>
                </c:pt>
                <c:pt idx="11847">
                  <c:v>24.4</c:v>
                </c:pt>
                <c:pt idx="11848">
                  <c:v>24.4</c:v>
                </c:pt>
                <c:pt idx="11849">
                  <c:v>24.4</c:v>
                </c:pt>
                <c:pt idx="11850">
                  <c:v>24.3</c:v>
                </c:pt>
                <c:pt idx="11851">
                  <c:v>24.3</c:v>
                </c:pt>
                <c:pt idx="11852">
                  <c:v>24.3</c:v>
                </c:pt>
                <c:pt idx="11853">
                  <c:v>24.3</c:v>
                </c:pt>
                <c:pt idx="11854">
                  <c:v>24.3</c:v>
                </c:pt>
                <c:pt idx="11855">
                  <c:v>24.3</c:v>
                </c:pt>
                <c:pt idx="11856">
                  <c:v>24.3</c:v>
                </c:pt>
                <c:pt idx="11857">
                  <c:v>24.3</c:v>
                </c:pt>
                <c:pt idx="11858">
                  <c:v>24.3</c:v>
                </c:pt>
                <c:pt idx="11859">
                  <c:v>24.3</c:v>
                </c:pt>
                <c:pt idx="11860">
                  <c:v>24.3</c:v>
                </c:pt>
                <c:pt idx="11861">
                  <c:v>24.3</c:v>
                </c:pt>
                <c:pt idx="11862">
                  <c:v>24.3</c:v>
                </c:pt>
                <c:pt idx="11863">
                  <c:v>24.3</c:v>
                </c:pt>
                <c:pt idx="11864">
                  <c:v>24.2</c:v>
                </c:pt>
                <c:pt idx="11865">
                  <c:v>24.2</c:v>
                </c:pt>
                <c:pt idx="11866">
                  <c:v>24.2</c:v>
                </c:pt>
                <c:pt idx="11867">
                  <c:v>24.2</c:v>
                </c:pt>
                <c:pt idx="11868">
                  <c:v>24.2</c:v>
                </c:pt>
                <c:pt idx="11869">
                  <c:v>24.2</c:v>
                </c:pt>
                <c:pt idx="11870">
                  <c:v>24.2</c:v>
                </c:pt>
                <c:pt idx="11871">
                  <c:v>24.2</c:v>
                </c:pt>
                <c:pt idx="11872">
                  <c:v>24.2</c:v>
                </c:pt>
                <c:pt idx="11873">
                  <c:v>24.2</c:v>
                </c:pt>
                <c:pt idx="11874">
                  <c:v>24.2</c:v>
                </c:pt>
                <c:pt idx="11875">
                  <c:v>24.2</c:v>
                </c:pt>
                <c:pt idx="11876">
                  <c:v>24.2</c:v>
                </c:pt>
                <c:pt idx="11877">
                  <c:v>24.2</c:v>
                </c:pt>
                <c:pt idx="11878">
                  <c:v>24.2</c:v>
                </c:pt>
                <c:pt idx="11879">
                  <c:v>24.2</c:v>
                </c:pt>
                <c:pt idx="11880">
                  <c:v>24.2</c:v>
                </c:pt>
                <c:pt idx="11881">
                  <c:v>24.2</c:v>
                </c:pt>
                <c:pt idx="11882">
                  <c:v>24.2</c:v>
                </c:pt>
                <c:pt idx="11883">
                  <c:v>24.2</c:v>
                </c:pt>
                <c:pt idx="11884">
                  <c:v>24.2</c:v>
                </c:pt>
                <c:pt idx="11885">
                  <c:v>24.2</c:v>
                </c:pt>
                <c:pt idx="11886">
                  <c:v>24.2</c:v>
                </c:pt>
                <c:pt idx="11887">
                  <c:v>24.1</c:v>
                </c:pt>
                <c:pt idx="11888">
                  <c:v>24.1</c:v>
                </c:pt>
                <c:pt idx="11889">
                  <c:v>24.1</c:v>
                </c:pt>
                <c:pt idx="11890">
                  <c:v>24.1</c:v>
                </c:pt>
                <c:pt idx="11891">
                  <c:v>24.1</c:v>
                </c:pt>
                <c:pt idx="11892">
                  <c:v>24.1</c:v>
                </c:pt>
                <c:pt idx="11893">
                  <c:v>24.1</c:v>
                </c:pt>
                <c:pt idx="11894">
                  <c:v>24.1</c:v>
                </c:pt>
                <c:pt idx="11895">
                  <c:v>24.1</c:v>
                </c:pt>
                <c:pt idx="11896">
                  <c:v>24.1</c:v>
                </c:pt>
                <c:pt idx="11897">
                  <c:v>24.1</c:v>
                </c:pt>
                <c:pt idx="11898">
                  <c:v>24.1</c:v>
                </c:pt>
                <c:pt idx="11899">
                  <c:v>24.1</c:v>
                </c:pt>
                <c:pt idx="11900">
                  <c:v>24.1</c:v>
                </c:pt>
                <c:pt idx="11901">
                  <c:v>24.1</c:v>
                </c:pt>
                <c:pt idx="11902">
                  <c:v>24.1</c:v>
                </c:pt>
                <c:pt idx="11903">
                  <c:v>24.1</c:v>
                </c:pt>
                <c:pt idx="11904">
                  <c:v>24</c:v>
                </c:pt>
                <c:pt idx="11905">
                  <c:v>24</c:v>
                </c:pt>
                <c:pt idx="11906">
                  <c:v>24</c:v>
                </c:pt>
                <c:pt idx="11907">
                  <c:v>24</c:v>
                </c:pt>
                <c:pt idx="11908">
                  <c:v>24</c:v>
                </c:pt>
                <c:pt idx="11909">
                  <c:v>24</c:v>
                </c:pt>
                <c:pt idx="11910">
                  <c:v>24</c:v>
                </c:pt>
                <c:pt idx="11911">
                  <c:v>24</c:v>
                </c:pt>
                <c:pt idx="11912">
                  <c:v>24</c:v>
                </c:pt>
                <c:pt idx="11913">
                  <c:v>24</c:v>
                </c:pt>
                <c:pt idx="11914">
                  <c:v>24</c:v>
                </c:pt>
                <c:pt idx="11915">
                  <c:v>24</c:v>
                </c:pt>
                <c:pt idx="11916">
                  <c:v>24</c:v>
                </c:pt>
                <c:pt idx="11917">
                  <c:v>24</c:v>
                </c:pt>
                <c:pt idx="11918">
                  <c:v>24</c:v>
                </c:pt>
                <c:pt idx="11919">
                  <c:v>24</c:v>
                </c:pt>
                <c:pt idx="11920">
                  <c:v>23.9</c:v>
                </c:pt>
                <c:pt idx="11921">
                  <c:v>23.9</c:v>
                </c:pt>
                <c:pt idx="11922">
                  <c:v>23.9</c:v>
                </c:pt>
                <c:pt idx="11923">
                  <c:v>23.9</c:v>
                </c:pt>
                <c:pt idx="11924">
                  <c:v>23.9</c:v>
                </c:pt>
                <c:pt idx="11925">
                  <c:v>23.9</c:v>
                </c:pt>
                <c:pt idx="11926">
                  <c:v>23.9</c:v>
                </c:pt>
                <c:pt idx="11927">
                  <c:v>23.9</c:v>
                </c:pt>
                <c:pt idx="11928">
                  <c:v>23.9</c:v>
                </c:pt>
                <c:pt idx="11929">
                  <c:v>23.9</c:v>
                </c:pt>
                <c:pt idx="11930">
                  <c:v>23.9</c:v>
                </c:pt>
                <c:pt idx="11931">
                  <c:v>23.9</c:v>
                </c:pt>
                <c:pt idx="11932">
                  <c:v>23.9</c:v>
                </c:pt>
                <c:pt idx="11933">
                  <c:v>23.8</c:v>
                </c:pt>
                <c:pt idx="11934">
                  <c:v>23.8</c:v>
                </c:pt>
                <c:pt idx="11935">
                  <c:v>23.8</c:v>
                </c:pt>
                <c:pt idx="11936">
                  <c:v>23.8</c:v>
                </c:pt>
                <c:pt idx="11937">
                  <c:v>23.8</c:v>
                </c:pt>
                <c:pt idx="11938">
                  <c:v>23.8</c:v>
                </c:pt>
                <c:pt idx="11939">
                  <c:v>23.8</c:v>
                </c:pt>
                <c:pt idx="11940">
                  <c:v>23.8</c:v>
                </c:pt>
                <c:pt idx="11941">
                  <c:v>23.8</c:v>
                </c:pt>
                <c:pt idx="11942">
                  <c:v>23.8</c:v>
                </c:pt>
                <c:pt idx="11943">
                  <c:v>23.8</c:v>
                </c:pt>
                <c:pt idx="11944">
                  <c:v>23.8</c:v>
                </c:pt>
                <c:pt idx="11945">
                  <c:v>23.8</c:v>
                </c:pt>
                <c:pt idx="11946">
                  <c:v>23.8</c:v>
                </c:pt>
                <c:pt idx="11947">
                  <c:v>23.8</c:v>
                </c:pt>
                <c:pt idx="11948">
                  <c:v>23.7</c:v>
                </c:pt>
                <c:pt idx="11949">
                  <c:v>23.7</c:v>
                </c:pt>
                <c:pt idx="11950">
                  <c:v>23.7</c:v>
                </c:pt>
                <c:pt idx="11951">
                  <c:v>23.7</c:v>
                </c:pt>
                <c:pt idx="11952">
                  <c:v>23.7</c:v>
                </c:pt>
                <c:pt idx="11953">
                  <c:v>23.7</c:v>
                </c:pt>
                <c:pt idx="11954">
                  <c:v>23.7</c:v>
                </c:pt>
                <c:pt idx="11955">
                  <c:v>23.7</c:v>
                </c:pt>
                <c:pt idx="11956">
                  <c:v>23.7</c:v>
                </c:pt>
                <c:pt idx="11957">
                  <c:v>23.7</c:v>
                </c:pt>
                <c:pt idx="11958">
                  <c:v>23.7</c:v>
                </c:pt>
                <c:pt idx="11959">
                  <c:v>23.7</c:v>
                </c:pt>
                <c:pt idx="11960">
                  <c:v>23.7</c:v>
                </c:pt>
                <c:pt idx="11961">
                  <c:v>23.7</c:v>
                </c:pt>
                <c:pt idx="11962">
                  <c:v>23.7</c:v>
                </c:pt>
                <c:pt idx="11963">
                  <c:v>23.6</c:v>
                </c:pt>
                <c:pt idx="11964">
                  <c:v>23.6</c:v>
                </c:pt>
                <c:pt idx="11965">
                  <c:v>23.6</c:v>
                </c:pt>
                <c:pt idx="11966">
                  <c:v>23.6</c:v>
                </c:pt>
                <c:pt idx="11967">
                  <c:v>23.6</c:v>
                </c:pt>
                <c:pt idx="11968">
                  <c:v>23.6</c:v>
                </c:pt>
                <c:pt idx="11969">
                  <c:v>23.6</c:v>
                </c:pt>
                <c:pt idx="11970">
                  <c:v>23.6</c:v>
                </c:pt>
                <c:pt idx="11971">
                  <c:v>23.6</c:v>
                </c:pt>
                <c:pt idx="11972">
                  <c:v>23.6</c:v>
                </c:pt>
                <c:pt idx="11973">
                  <c:v>23.6</c:v>
                </c:pt>
                <c:pt idx="11974">
                  <c:v>23.6</c:v>
                </c:pt>
                <c:pt idx="11975">
                  <c:v>23.6</c:v>
                </c:pt>
                <c:pt idx="11976">
                  <c:v>23.6</c:v>
                </c:pt>
                <c:pt idx="11977">
                  <c:v>23.6</c:v>
                </c:pt>
                <c:pt idx="11978">
                  <c:v>23.6</c:v>
                </c:pt>
                <c:pt idx="11979">
                  <c:v>23.6</c:v>
                </c:pt>
                <c:pt idx="11980">
                  <c:v>23.6</c:v>
                </c:pt>
                <c:pt idx="11981">
                  <c:v>23.6</c:v>
                </c:pt>
                <c:pt idx="11982">
                  <c:v>23.6</c:v>
                </c:pt>
                <c:pt idx="11983">
                  <c:v>23.6</c:v>
                </c:pt>
                <c:pt idx="11984">
                  <c:v>23.6</c:v>
                </c:pt>
                <c:pt idx="11985">
                  <c:v>23.5</c:v>
                </c:pt>
                <c:pt idx="11986">
                  <c:v>23.5</c:v>
                </c:pt>
                <c:pt idx="11987">
                  <c:v>23.5</c:v>
                </c:pt>
                <c:pt idx="11988">
                  <c:v>23.5</c:v>
                </c:pt>
                <c:pt idx="11989">
                  <c:v>23.5</c:v>
                </c:pt>
                <c:pt idx="11990">
                  <c:v>23.5</c:v>
                </c:pt>
                <c:pt idx="11991">
                  <c:v>23.5</c:v>
                </c:pt>
                <c:pt idx="11992">
                  <c:v>23.5</c:v>
                </c:pt>
                <c:pt idx="11993">
                  <c:v>23.5</c:v>
                </c:pt>
                <c:pt idx="11994">
                  <c:v>23.5</c:v>
                </c:pt>
                <c:pt idx="11995">
                  <c:v>23.5</c:v>
                </c:pt>
                <c:pt idx="11996">
                  <c:v>23.5</c:v>
                </c:pt>
                <c:pt idx="11997">
                  <c:v>23.5</c:v>
                </c:pt>
                <c:pt idx="11998">
                  <c:v>23.5</c:v>
                </c:pt>
                <c:pt idx="11999">
                  <c:v>23.4</c:v>
                </c:pt>
                <c:pt idx="12000">
                  <c:v>23.4</c:v>
                </c:pt>
                <c:pt idx="12001">
                  <c:v>23.4</c:v>
                </c:pt>
                <c:pt idx="12002">
                  <c:v>23.4</c:v>
                </c:pt>
                <c:pt idx="12003">
                  <c:v>23.4</c:v>
                </c:pt>
                <c:pt idx="12004">
                  <c:v>23.4</c:v>
                </c:pt>
                <c:pt idx="12005">
                  <c:v>23.4</c:v>
                </c:pt>
                <c:pt idx="12006">
                  <c:v>23.4</c:v>
                </c:pt>
                <c:pt idx="12007">
                  <c:v>23.4</c:v>
                </c:pt>
                <c:pt idx="12008">
                  <c:v>23.4</c:v>
                </c:pt>
                <c:pt idx="12009">
                  <c:v>23.4</c:v>
                </c:pt>
                <c:pt idx="12010">
                  <c:v>23.4</c:v>
                </c:pt>
                <c:pt idx="12011">
                  <c:v>23.3</c:v>
                </c:pt>
                <c:pt idx="12012">
                  <c:v>23.3</c:v>
                </c:pt>
                <c:pt idx="12013">
                  <c:v>23.3</c:v>
                </c:pt>
                <c:pt idx="12014">
                  <c:v>23.3</c:v>
                </c:pt>
                <c:pt idx="12015">
                  <c:v>23.3</c:v>
                </c:pt>
                <c:pt idx="12016">
                  <c:v>23.3</c:v>
                </c:pt>
                <c:pt idx="12017">
                  <c:v>23.3</c:v>
                </c:pt>
                <c:pt idx="12018">
                  <c:v>23.3</c:v>
                </c:pt>
                <c:pt idx="12019">
                  <c:v>23.3</c:v>
                </c:pt>
                <c:pt idx="12020">
                  <c:v>23.3</c:v>
                </c:pt>
                <c:pt idx="12021">
                  <c:v>23.3</c:v>
                </c:pt>
                <c:pt idx="12022">
                  <c:v>23.3</c:v>
                </c:pt>
                <c:pt idx="12023">
                  <c:v>23.2</c:v>
                </c:pt>
                <c:pt idx="12024">
                  <c:v>23.2</c:v>
                </c:pt>
                <c:pt idx="12025">
                  <c:v>23.2</c:v>
                </c:pt>
                <c:pt idx="12026">
                  <c:v>23.2</c:v>
                </c:pt>
                <c:pt idx="12027">
                  <c:v>23.2</c:v>
                </c:pt>
                <c:pt idx="12028">
                  <c:v>23.2</c:v>
                </c:pt>
                <c:pt idx="12029">
                  <c:v>23.2</c:v>
                </c:pt>
                <c:pt idx="12030">
                  <c:v>23.2</c:v>
                </c:pt>
                <c:pt idx="12031">
                  <c:v>23.2</c:v>
                </c:pt>
                <c:pt idx="12032">
                  <c:v>23.2</c:v>
                </c:pt>
                <c:pt idx="12033">
                  <c:v>23.2</c:v>
                </c:pt>
                <c:pt idx="12034">
                  <c:v>23.2</c:v>
                </c:pt>
                <c:pt idx="12035">
                  <c:v>23.2</c:v>
                </c:pt>
                <c:pt idx="12036">
                  <c:v>23.2</c:v>
                </c:pt>
                <c:pt idx="12037">
                  <c:v>23.2</c:v>
                </c:pt>
                <c:pt idx="12038">
                  <c:v>23.2</c:v>
                </c:pt>
                <c:pt idx="12039">
                  <c:v>23.1</c:v>
                </c:pt>
                <c:pt idx="12040">
                  <c:v>23.1</c:v>
                </c:pt>
                <c:pt idx="12041">
                  <c:v>23.1</c:v>
                </c:pt>
                <c:pt idx="12042">
                  <c:v>23.1</c:v>
                </c:pt>
                <c:pt idx="12043">
                  <c:v>23.1</c:v>
                </c:pt>
                <c:pt idx="12044">
                  <c:v>23.1</c:v>
                </c:pt>
                <c:pt idx="12045">
                  <c:v>23.1</c:v>
                </c:pt>
                <c:pt idx="12046">
                  <c:v>23.1</c:v>
                </c:pt>
                <c:pt idx="12047">
                  <c:v>23.1</c:v>
                </c:pt>
                <c:pt idx="12048">
                  <c:v>23.1</c:v>
                </c:pt>
                <c:pt idx="12049">
                  <c:v>23.1</c:v>
                </c:pt>
                <c:pt idx="12050">
                  <c:v>23.1</c:v>
                </c:pt>
                <c:pt idx="12051">
                  <c:v>23.1</c:v>
                </c:pt>
                <c:pt idx="12052">
                  <c:v>23.1</c:v>
                </c:pt>
                <c:pt idx="12053">
                  <c:v>23.1</c:v>
                </c:pt>
                <c:pt idx="12054">
                  <c:v>23.1</c:v>
                </c:pt>
                <c:pt idx="12055">
                  <c:v>23.1</c:v>
                </c:pt>
                <c:pt idx="12056">
                  <c:v>23</c:v>
                </c:pt>
                <c:pt idx="12057">
                  <c:v>23</c:v>
                </c:pt>
                <c:pt idx="12058">
                  <c:v>23</c:v>
                </c:pt>
                <c:pt idx="12059">
                  <c:v>23</c:v>
                </c:pt>
                <c:pt idx="12060">
                  <c:v>23</c:v>
                </c:pt>
                <c:pt idx="12061">
                  <c:v>23</c:v>
                </c:pt>
                <c:pt idx="12062">
                  <c:v>23</c:v>
                </c:pt>
                <c:pt idx="12063">
                  <c:v>23</c:v>
                </c:pt>
                <c:pt idx="12064">
                  <c:v>23</c:v>
                </c:pt>
                <c:pt idx="12065">
                  <c:v>23</c:v>
                </c:pt>
                <c:pt idx="12066">
                  <c:v>23</c:v>
                </c:pt>
                <c:pt idx="12067">
                  <c:v>23</c:v>
                </c:pt>
                <c:pt idx="12068">
                  <c:v>23</c:v>
                </c:pt>
                <c:pt idx="12069">
                  <c:v>23</c:v>
                </c:pt>
                <c:pt idx="12070">
                  <c:v>22.9</c:v>
                </c:pt>
                <c:pt idx="12071">
                  <c:v>22.9</c:v>
                </c:pt>
                <c:pt idx="12072">
                  <c:v>22.9</c:v>
                </c:pt>
                <c:pt idx="12073">
                  <c:v>22.9</c:v>
                </c:pt>
                <c:pt idx="12074">
                  <c:v>22.9</c:v>
                </c:pt>
                <c:pt idx="12075">
                  <c:v>22.9</c:v>
                </c:pt>
                <c:pt idx="12076">
                  <c:v>22.9</c:v>
                </c:pt>
                <c:pt idx="12077">
                  <c:v>22.9</c:v>
                </c:pt>
                <c:pt idx="12078">
                  <c:v>22.9</c:v>
                </c:pt>
                <c:pt idx="12079">
                  <c:v>22.9</c:v>
                </c:pt>
                <c:pt idx="12080">
                  <c:v>22.9</c:v>
                </c:pt>
                <c:pt idx="12081">
                  <c:v>22.9</c:v>
                </c:pt>
                <c:pt idx="12082">
                  <c:v>22.9</c:v>
                </c:pt>
                <c:pt idx="12083">
                  <c:v>22.9</c:v>
                </c:pt>
                <c:pt idx="12084">
                  <c:v>22.9</c:v>
                </c:pt>
                <c:pt idx="12085">
                  <c:v>22.9</c:v>
                </c:pt>
                <c:pt idx="12086">
                  <c:v>22.8</c:v>
                </c:pt>
                <c:pt idx="12087">
                  <c:v>22.8</c:v>
                </c:pt>
                <c:pt idx="12088">
                  <c:v>22.8</c:v>
                </c:pt>
                <c:pt idx="12089">
                  <c:v>22.8</c:v>
                </c:pt>
                <c:pt idx="12090">
                  <c:v>22.8</c:v>
                </c:pt>
                <c:pt idx="12091">
                  <c:v>22.8</c:v>
                </c:pt>
                <c:pt idx="12092">
                  <c:v>22.8</c:v>
                </c:pt>
                <c:pt idx="12093">
                  <c:v>22.8</c:v>
                </c:pt>
                <c:pt idx="12094">
                  <c:v>22.8</c:v>
                </c:pt>
                <c:pt idx="12095">
                  <c:v>22.8</c:v>
                </c:pt>
                <c:pt idx="12096">
                  <c:v>22.8</c:v>
                </c:pt>
                <c:pt idx="12097">
                  <c:v>22.8</c:v>
                </c:pt>
                <c:pt idx="12098">
                  <c:v>22.7</c:v>
                </c:pt>
                <c:pt idx="12099">
                  <c:v>22.7</c:v>
                </c:pt>
                <c:pt idx="12100">
                  <c:v>22.7</c:v>
                </c:pt>
                <c:pt idx="12101">
                  <c:v>22.7</c:v>
                </c:pt>
                <c:pt idx="12102">
                  <c:v>22.7</c:v>
                </c:pt>
                <c:pt idx="12103">
                  <c:v>22.7</c:v>
                </c:pt>
                <c:pt idx="12104">
                  <c:v>22.7</c:v>
                </c:pt>
                <c:pt idx="12105">
                  <c:v>22.7</c:v>
                </c:pt>
                <c:pt idx="12106">
                  <c:v>22.7</c:v>
                </c:pt>
                <c:pt idx="12107">
                  <c:v>22.7</c:v>
                </c:pt>
                <c:pt idx="12108">
                  <c:v>22.7</c:v>
                </c:pt>
                <c:pt idx="12109">
                  <c:v>22.7</c:v>
                </c:pt>
                <c:pt idx="12110">
                  <c:v>22.7</c:v>
                </c:pt>
                <c:pt idx="12111">
                  <c:v>22.7</c:v>
                </c:pt>
                <c:pt idx="12112">
                  <c:v>22.7</c:v>
                </c:pt>
                <c:pt idx="12113">
                  <c:v>22.6</c:v>
                </c:pt>
                <c:pt idx="12114">
                  <c:v>22.6</c:v>
                </c:pt>
                <c:pt idx="12115">
                  <c:v>22.6</c:v>
                </c:pt>
                <c:pt idx="12116">
                  <c:v>22.6</c:v>
                </c:pt>
                <c:pt idx="12117">
                  <c:v>22.6</c:v>
                </c:pt>
                <c:pt idx="12118">
                  <c:v>22.6</c:v>
                </c:pt>
                <c:pt idx="12119">
                  <c:v>22.6</c:v>
                </c:pt>
                <c:pt idx="12120">
                  <c:v>22.6</c:v>
                </c:pt>
                <c:pt idx="12121">
                  <c:v>22.6</c:v>
                </c:pt>
                <c:pt idx="12122">
                  <c:v>22.5</c:v>
                </c:pt>
                <c:pt idx="12123">
                  <c:v>22.5</c:v>
                </c:pt>
                <c:pt idx="12124">
                  <c:v>22.5</c:v>
                </c:pt>
                <c:pt idx="12125">
                  <c:v>22.5</c:v>
                </c:pt>
                <c:pt idx="12126">
                  <c:v>22.5</c:v>
                </c:pt>
                <c:pt idx="12127">
                  <c:v>22.5</c:v>
                </c:pt>
                <c:pt idx="12128">
                  <c:v>22.5</c:v>
                </c:pt>
                <c:pt idx="12129">
                  <c:v>22.5</c:v>
                </c:pt>
                <c:pt idx="12130">
                  <c:v>22.5</c:v>
                </c:pt>
                <c:pt idx="12131">
                  <c:v>22.5</c:v>
                </c:pt>
                <c:pt idx="12132">
                  <c:v>22.5</c:v>
                </c:pt>
                <c:pt idx="12133">
                  <c:v>22.5</c:v>
                </c:pt>
                <c:pt idx="12134">
                  <c:v>22.4</c:v>
                </c:pt>
                <c:pt idx="12135">
                  <c:v>22.4</c:v>
                </c:pt>
                <c:pt idx="12136">
                  <c:v>22.4</c:v>
                </c:pt>
                <c:pt idx="12137">
                  <c:v>22.4</c:v>
                </c:pt>
                <c:pt idx="12138">
                  <c:v>22.4</c:v>
                </c:pt>
                <c:pt idx="12139">
                  <c:v>22.4</c:v>
                </c:pt>
                <c:pt idx="12140">
                  <c:v>22.4</c:v>
                </c:pt>
                <c:pt idx="12141">
                  <c:v>22.3</c:v>
                </c:pt>
                <c:pt idx="12142">
                  <c:v>22.3</c:v>
                </c:pt>
                <c:pt idx="12143">
                  <c:v>22.3</c:v>
                </c:pt>
                <c:pt idx="12144">
                  <c:v>22.3</c:v>
                </c:pt>
                <c:pt idx="12145">
                  <c:v>22.3</c:v>
                </c:pt>
                <c:pt idx="12146">
                  <c:v>22.3</c:v>
                </c:pt>
                <c:pt idx="12147">
                  <c:v>22.3</c:v>
                </c:pt>
                <c:pt idx="12148">
                  <c:v>22.3</c:v>
                </c:pt>
                <c:pt idx="12149">
                  <c:v>22.3</c:v>
                </c:pt>
                <c:pt idx="12150">
                  <c:v>22.3</c:v>
                </c:pt>
                <c:pt idx="12151">
                  <c:v>22.2</c:v>
                </c:pt>
                <c:pt idx="12152">
                  <c:v>22.2</c:v>
                </c:pt>
                <c:pt idx="12153">
                  <c:v>22.2</c:v>
                </c:pt>
                <c:pt idx="12154">
                  <c:v>22.2</c:v>
                </c:pt>
                <c:pt idx="12155">
                  <c:v>22.2</c:v>
                </c:pt>
                <c:pt idx="12156">
                  <c:v>22.2</c:v>
                </c:pt>
                <c:pt idx="12157">
                  <c:v>22.2</c:v>
                </c:pt>
                <c:pt idx="12158">
                  <c:v>22.2</c:v>
                </c:pt>
                <c:pt idx="12159">
                  <c:v>22.2</c:v>
                </c:pt>
                <c:pt idx="12160">
                  <c:v>22.1</c:v>
                </c:pt>
                <c:pt idx="12161">
                  <c:v>22.1</c:v>
                </c:pt>
                <c:pt idx="12162">
                  <c:v>22.1</c:v>
                </c:pt>
                <c:pt idx="12163">
                  <c:v>22.1</c:v>
                </c:pt>
                <c:pt idx="12164">
                  <c:v>22.1</c:v>
                </c:pt>
                <c:pt idx="12165">
                  <c:v>22.1</c:v>
                </c:pt>
                <c:pt idx="12166">
                  <c:v>22.1</c:v>
                </c:pt>
                <c:pt idx="12167">
                  <c:v>22.1</c:v>
                </c:pt>
                <c:pt idx="12168">
                  <c:v>22.1</c:v>
                </c:pt>
                <c:pt idx="12169">
                  <c:v>22.1</c:v>
                </c:pt>
                <c:pt idx="12170">
                  <c:v>22.1</c:v>
                </c:pt>
                <c:pt idx="12171">
                  <c:v>22</c:v>
                </c:pt>
                <c:pt idx="12172">
                  <c:v>22</c:v>
                </c:pt>
                <c:pt idx="12173">
                  <c:v>22</c:v>
                </c:pt>
                <c:pt idx="12174">
                  <c:v>22</c:v>
                </c:pt>
                <c:pt idx="12175">
                  <c:v>22</c:v>
                </c:pt>
                <c:pt idx="12176">
                  <c:v>22</c:v>
                </c:pt>
                <c:pt idx="12177">
                  <c:v>22</c:v>
                </c:pt>
                <c:pt idx="12178">
                  <c:v>22</c:v>
                </c:pt>
                <c:pt idx="12179">
                  <c:v>22</c:v>
                </c:pt>
                <c:pt idx="12180">
                  <c:v>22</c:v>
                </c:pt>
                <c:pt idx="12181">
                  <c:v>22</c:v>
                </c:pt>
                <c:pt idx="12182">
                  <c:v>22</c:v>
                </c:pt>
                <c:pt idx="12183">
                  <c:v>22</c:v>
                </c:pt>
                <c:pt idx="12184">
                  <c:v>22</c:v>
                </c:pt>
                <c:pt idx="12185">
                  <c:v>22</c:v>
                </c:pt>
                <c:pt idx="12186">
                  <c:v>22</c:v>
                </c:pt>
                <c:pt idx="12187">
                  <c:v>22</c:v>
                </c:pt>
                <c:pt idx="12188">
                  <c:v>21.9</c:v>
                </c:pt>
                <c:pt idx="12189">
                  <c:v>21.9</c:v>
                </c:pt>
                <c:pt idx="12190">
                  <c:v>21.9</c:v>
                </c:pt>
                <c:pt idx="12191">
                  <c:v>21.9</c:v>
                </c:pt>
                <c:pt idx="12192">
                  <c:v>21.9</c:v>
                </c:pt>
                <c:pt idx="12193">
                  <c:v>21.9</c:v>
                </c:pt>
                <c:pt idx="12194">
                  <c:v>21.9</c:v>
                </c:pt>
                <c:pt idx="12195">
                  <c:v>21.9</c:v>
                </c:pt>
                <c:pt idx="12196">
                  <c:v>21.8</c:v>
                </c:pt>
                <c:pt idx="12197">
                  <c:v>21.8</c:v>
                </c:pt>
                <c:pt idx="12198">
                  <c:v>21.8</c:v>
                </c:pt>
                <c:pt idx="12199">
                  <c:v>21.8</c:v>
                </c:pt>
                <c:pt idx="12200">
                  <c:v>21.8</c:v>
                </c:pt>
                <c:pt idx="12201">
                  <c:v>21.8</c:v>
                </c:pt>
                <c:pt idx="12202">
                  <c:v>21.8</c:v>
                </c:pt>
                <c:pt idx="12203">
                  <c:v>21.8</c:v>
                </c:pt>
                <c:pt idx="12204">
                  <c:v>21.8</c:v>
                </c:pt>
                <c:pt idx="12205">
                  <c:v>21.8</c:v>
                </c:pt>
                <c:pt idx="12206">
                  <c:v>21.8</c:v>
                </c:pt>
                <c:pt idx="12207">
                  <c:v>21.8</c:v>
                </c:pt>
                <c:pt idx="12208">
                  <c:v>21.8</c:v>
                </c:pt>
                <c:pt idx="12209">
                  <c:v>21.7</c:v>
                </c:pt>
                <c:pt idx="12210">
                  <c:v>21.7</c:v>
                </c:pt>
                <c:pt idx="12211">
                  <c:v>21.7</c:v>
                </c:pt>
                <c:pt idx="12212">
                  <c:v>21.7</c:v>
                </c:pt>
                <c:pt idx="12213">
                  <c:v>21.7</c:v>
                </c:pt>
                <c:pt idx="12214">
                  <c:v>21.7</c:v>
                </c:pt>
                <c:pt idx="12215">
                  <c:v>21.7</c:v>
                </c:pt>
                <c:pt idx="12216">
                  <c:v>21.7</c:v>
                </c:pt>
                <c:pt idx="12217">
                  <c:v>21.7</c:v>
                </c:pt>
                <c:pt idx="12218">
                  <c:v>21.7</c:v>
                </c:pt>
                <c:pt idx="12219">
                  <c:v>21.7</c:v>
                </c:pt>
                <c:pt idx="12220">
                  <c:v>21.7</c:v>
                </c:pt>
                <c:pt idx="12221">
                  <c:v>21.6</c:v>
                </c:pt>
                <c:pt idx="12222">
                  <c:v>21.6</c:v>
                </c:pt>
                <c:pt idx="12223">
                  <c:v>21.6</c:v>
                </c:pt>
                <c:pt idx="12224">
                  <c:v>21.6</c:v>
                </c:pt>
                <c:pt idx="12225">
                  <c:v>21.6</c:v>
                </c:pt>
                <c:pt idx="12226">
                  <c:v>21.6</c:v>
                </c:pt>
                <c:pt idx="12227">
                  <c:v>21.6</c:v>
                </c:pt>
                <c:pt idx="12228">
                  <c:v>21.6</c:v>
                </c:pt>
                <c:pt idx="12229">
                  <c:v>21.6</c:v>
                </c:pt>
                <c:pt idx="12230">
                  <c:v>21.5</c:v>
                </c:pt>
                <c:pt idx="12231">
                  <c:v>21.5</c:v>
                </c:pt>
                <c:pt idx="12232">
                  <c:v>21.5</c:v>
                </c:pt>
                <c:pt idx="12233">
                  <c:v>21.5</c:v>
                </c:pt>
                <c:pt idx="12234">
                  <c:v>21.5</c:v>
                </c:pt>
                <c:pt idx="12235">
                  <c:v>21.5</c:v>
                </c:pt>
                <c:pt idx="12236">
                  <c:v>21.4</c:v>
                </c:pt>
                <c:pt idx="12237">
                  <c:v>21.4</c:v>
                </c:pt>
                <c:pt idx="12238">
                  <c:v>21.4</c:v>
                </c:pt>
                <c:pt idx="12239">
                  <c:v>21.4</c:v>
                </c:pt>
                <c:pt idx="12240">
                  <c:v>21.4</c:v>
                </c:pt>
                <c:pt idx="12241">
                  <c:v>21.4</c:v>
                </c:pt>
                <c:pt idx="12242">
                  <c:v>21.4</c:v>
                </c:pt>
                <c:pt idx="12243">
                  <c:v>21.4</c:v>
                </c:pt>
                <c:pt idx="12244">
                  <c:v>21.4</c:v>
                </c:pt>
                <c:pt idx="12245">
                  <c:v>21.3</c:v>
                </c:pt>
                <c:pt idx="12246">
                  <c:v>21.3</c:v>
                </c:pt>
                <c:pt idx="12247">
                  <c:v>21.3</c:v>
                </c:pt>
                <c:pt idx="12248">
                  <c:v>21.3</c:v>
                </c:pt>
                <c:pt idx="12249">
                  <c:v>21.3</c:v>
                </c:pt>
                <c:pt idx="12250">
                  <c:v>21.3</c:v>
                </c:pt>
                <c:pt idx="12251">
                  <c:v>21.3</c:v>
                </c:pt>
                <c:pt idx="12252">
                  <c:v>21.3</c:v>
                </c:pt>
                <c:pt idx="12253">
                  <c:v>21.3</c:v>
                </c:pt>
                <c:pt idx="12254">
                  <c:v>21.3</c:v>
                </c:pt>
                <c:pt idx="12255">
                  <c:v>21.2</c:v>
                </c:pt>
                <c:pt idx="12256">
                  <c:v>21.2</c:v>
                </c:pt>
                <c:pt idx="12257">
                  <c:v>21.2</c:v>
                </c:pt>
                <c:pt idx="12258">
                  <c:v>21.2</c:v>
                </c:pt>
                <c:pt idx="12259">
                  <c:v>21.2</c:v>
                </c:pt>
                <c:pt idx="12260">
                  <c:v>21.2</c:v>
                </c:pt>
                <c:pt idx="12261">
                  <c:v>21.2</c:v>
                </c:pt>
                <c:pt idx="12262">
                  <c:v>21.2</c:v>
                </c:pt>
                <c:pt idx="12263">
                  <c:v>21.2</c:v>
                </c:pt>
                <c:pt idx="12264">
                  <c:v>21.2</c:v>
                </c:pt>
                <c:pt idx="12265">
                  <c:v>21.2</c:v>
                </c:pt>
                <c:pt idx="12266">
                  <c:v>21.1</c:v>
                </c:pt>
                <c:pt idx="12267">
                  <c:v>21.1</c:v>
                </c:pt>
                <c:pt idx="12268">
                  <c:v>21.1</c:v>
                </c:pt>
                <c:pt idx="12269">
                  <c:v>21.1</c:v>
                </c:pt>
                <c:pt idx="12270">
                  <c:v>21.1</c:v>
                </c:pt>
                <c:pt idx="12271">
                  <c:v>21.1</c:v>
                </c:pt>
                <c:pt idx="12272">
                  <c:v>21.1</c:v>
                </c:pt>
                <c:pt idx="12273">
                  <c:v>21.1</c:v>
                </c:pt>
                <c:pt idx="12274">
                  <c:v>21.1</c:v>
                </c:pt>
                <c:pt idx="12275">
                  <c:v>21.1</c:v>
                </c:pt>
                <c:pt idx="12276">
                  <c:v>21.1</c:v>
                </c:pt>
                <c:pt idx="12277">
                  <c:v>21.1</c:v>
                </c:pt>
                <c:pt idx="12278">
                  <c:v>21.1</c:v>
                </c:pt>
                <c:pt idx="12279">
                  <c:v>21</c:v>
                </c:pt>
                <c:pt idx="12280">
                  <c:v>21</c:v>
                </c:pt>
                <c:pt idx="12281">
                  <c:v>21</c:v>
                </c:pt>
                <c:pt idx="12282">
                  <c:v>21</c:v>
                </c:pt>
                <c:pt idx="12283">
                  <c:v>21</c:v>
                </c:pt>
                <c:pt idx="12284">
                  <c:v>21</c:v>
                </c:pt>
                <c:pt idx="12285">
                  <c:v>21</c:v>
                </c:pt>
                <c:pt idx="12286">
                  <c:v>21</c:v>
                </c:pt>
                <c:pt idx="12287">
                  <c:v>21</c:v>
                </c:pt>
                <c:pt idx="12288">
                  <c:v>21</c:v>
                </c:pt>
                <c:pt idx="12289">
                  <c:v>21</c:v>
                </c:pt>
                <c:pt idx="12290">
                  <c:v>21</c:v>
                </c:pt>
                <c:pt idx="12291">
                  <c:v>20.9</c:v>
                </c:pt>
                <c:pt idx="12292">
                  <c:v>20.9</c:v>
                </c:pt>
                <c:pt idx="12293">
                  <c:v>20.9</c:v>
                </c:pt>
                <c:pt idx="12294">
                  <c:v>20.9</c:v>
                </c:pt>
                <c:pt idx="12295">
                  <c:v>20.9</c:v>
                </c:pt>
                <c:pt idx="12296">
                  <c:v>20.9</c:v>
                </c:pt>
                <c:pt idx="12297">
                  <c:v>20.9</c:v>
                </c:pt>
                <c:pt idx="12298">
                  <c:v>20.9</c:v>
                </c:pt>
                <c:pt idx="12299">
                  <c:v>20.9</c:v>
                </c:pt>
                <c:pt idx="12300">
                  <c:v>20.9</c:v>
                </c:pt>
                <c:pt idx="12301">
                  <c:v>20.9</c:v>
                </c:pt>
                <c:pt idx="12302">
                  <c:v>20.9</c:v>
                </c:pt>
                <c:pt idx="12303">
                  <c:v>20.9</c:v>
                </c:pt>
                <c:pt idx="12304">
                  <c:v>20.9</c:v>
                </c:pt>
                <c:pt idx="12305">
                  <c:v>20.9</c:v>
                </c:pt>
                <c:pt idx="12306">
                  <c:v>20.9</c:v>
                </c:pt>
                <c:pt idx="12307">
                  <c:v>20.9</c:v>
                </c:pt>
                <c:pt idx="12308">
                  <c:v>20.8</c:v>
                </c:pt>
                <c:pt idx="12309">
                  <c:v>20.8</c:v>
                </c:pt>
                <c:pt idx="12310">
                  <c:v>20.8</c:v>
                </c:pt>
                <c:pt idx="12311">
                  <c:v>20.8</c:v>
                </c:pt>
                <c:pt idx="12312">
                  <c:v>20.8</c:v>
                </c:pt>
                <c:pt idx="12313">
                  <c:v>20.8</c:v>
                </c:pt>
                <c:pt idx="12314">
                  <c:v>20.8</c:v>
                </c:pt>
                <c:pt idx="12315">
                  <c:v>20.8</c:v>
                </c:pt>
                <c:pt idx="12316">
                  <c:v>20.8</c:v>
                </c:pt>
                <c:pt idx="12317">
                  <c:v>20.8</c:v>
                </c:pt>
                <c:pt idx="12318">
                  <c:v>20.8</c:v>
                </c:pt>
                <c:pt idx="12319">
                  <c:v>20.7</c:v>
                </c:pt>
                <c:pt idx="12320">
                  <c:v>20.7</c:v>
                </c:pt>
                <c:pt idx="12321">
                  <c:v>20.7</c:v>
                </c:pt>
                <c:pt idx="12322">
                  <c:v>20.7</c:v>
                </c:pt>
                <c:pt idx="12323">
                  <c:v>20.7</c:v>
                </c:pt>
                <c:pt idx="12324">
                  <c:v>20.7</c:v>
                </c:pt>
                <c:pt idx="12325">
                  <c:v>20.7</c:v>
                </c:pt>
                <c:pt idx="12326">
                  <c:v>20.7</c:v>
                </c:pt>
                <c:pt idx="12327">
                  <c:v>20.7</c:v>
                </c:pt>
                <c:pt idx="12328">
                  <c:v>20.7</c:v>
                </c:pt>
                <c:pt idx="12329">
                  <c:v>20.7</c:v>
                </c:pt>
                <c:pt idx="12330">
                  <c:v>20.7</c:v>
                </c:pt>
                <c:pt idx="12331">
                  <c:v>20.7</c:v>
                </c:pt>
                <c:pt idx="12332">
                  <c:v>20.7</c:v>
                </c:pt>
                <c:pt idx="12333">
                  <c:v>20.7</c:v>
                </c:pt>
                <c:pt idx="12334">
                  <c:v>20.6</c:v>
                </c:pt>
                <c:pt idx="12335">
                  <c:v>20.6</c:v>
                </c:pt>
                <c:pt idx="12336">
                  <c:v>20.6</c:v>
                </c:pt>
                <c:pt idx="12337">
                  <c:v>20.6</c:v>
                </c:pt>
                <c:pt idx="12338">
                  <c:v>20.6</c:v>
                </c:pt>
                <c:pt idx="12339">
                  <c:v>20.6</c:v>
                </c:pt>
                <c:pt idx="12340">
                  <c:v>20.6</c:v>
                </c:pt>
                <c:pt idx="12341">
                  <c:v>20.6</c:v>
                </c:pt>
                <c:pt idx="12342">
                  <c:v>20.6</c:v>
                </c:pt>
                <c:pt idx="12343">
                  <c:v>20.6</c:v>
                </c:pt>
                <c:pt idx="12344">
                  <c:v>20.5</c:v>
                </c:pt>
                <c:pt idx="12345">
                  <c:v>20.5</c:v>
                </c:pt>
                <c:pt idx="12346">
                  <c:v>20.5</c:v>
                </c:pt>
                <c:pt idx="12347">
                  <c:v>20.5</c:v>
                </c:pt>
                <c:pt idx="12348">
                  <c:v>20.5</c:v>
                </c:pt>
                <c:pt idx="12349">
                  <c:v>20.5</c:v>
                </c:pt>
                <c:pt idx="12350">
                  <c:v>20.5</c:v>
                </c:pt>
                <c:pt idx="12351">
                  <c:v>20.399999999999999</c:v>
                </c:pt>
                <c:pt idx="12352">
                  <c:v>20.399999999999999</c:v>
                </c:pt>
                <c:pt idx="12353">
                  <c:v>20.399999999999999</c:v>
                </c:pt>
                <c:pt idx="12354">
                  <c:v>20.399999999999999</c:v>
                </c:pt>
                <c:pt idx="12355">
                  <c:v>20.399999999999999</c:v>
                </c:pt>
                <c:pt idx="12356">
                  <c:v>20.399999999999999</c:v>
                </c:pt>
                <c:pt idx="12357">
                  <c:v>20.399999999999999</c:v>
                </c:pt>
                <c:pt idx="12358">
                  <c:v>20.399999999999999</c:v>
                </c:pt>
                <c:pt idx="12359">
                  <c:v>20.399999999999999</c:v>
                </c:pt>
                <c:pt idx="12360">
                  <c:v>20.399999999999999</c:v>
                </c:pt>
                <c:pt idx="12361">
                  <c:v>20.399999999999999</c:v>
                </c:pt>
                <c:pt idx="12362">
                  <c:v>20.3</c:v>
                </c:pt>
                <c:pt idx="12363">
                  <c:v>20.3</c:v>
                </c:pt>
                <c:pt idx="12364">
                  <c:v>20.3</c:v>
                </c:pt>
                <c:pt idx="12365">
                  <c:v>20.3</c:v>
                </c:pt>
                <c:pt idx="12366">
                  <c:v>20.3</c:v>
                </c:pt>
                <c:pt idx="12367">
                  <c:v>20.3</c:v>
                </c:pt>
                <c:pt idx="12368">
                  <c:v>20.3</c:v>
                </c:pt>
                <c:pt idx="12369">
                  <c:v>20.3</c:v>
                </c:pt>
                <c:pt idx="12370">
                  <c:v>20.3</c:v>
                </c:pt>
                <c:pt idx="12371">
                  <c:v>20.3</c:v>
                </c:pt>
                <c:pt idx="12372">
                  <c:v>20.2</c:v>
                </c:pt>
                <c:pt idx="12373">
                  <c:v>20.2</c:v>
                </c:pt>
                <c:pt idx="12374">
                  <c:v>20.2</c:v>
                </c:pt>
                <c:pt idx="12375">
                  <c:v>20.2</c:v>
                </c:pt>
                <c:pt idx="12376">
                  <c:v>20.2</c:v>
                </c:pt>
                <c:pt idx="12377">
                  <c:v>20.2</c:v>
                </c:pt>
                <c:pt idx="12378">
                  <c:v>20.2</c:v>
                </c:pt>
                <c:pt idx="12379">
                  <c:v>20.2</c:v>
                </c:pt>
                <c:pt idx="12380">
                  <c:v>20.2</c:v>
                </c:pt>
                <c:pt idx="12381">
                  <c:v>20.100000000000001</c:v>
                </c:pt>
                <c:pt idx="12382">
                  <c:v>20.100000000000001</c:v>
                </c:pt>
                <c:pt idx="12383">
                  <c:v>20.100000000000001</c:v>
                </c:pt>
                <c:pt idx="12384">
                  <c:v>20.100000000000001</c:v>
                </c:pt>
                <c:pt idx="12385">
                  <c:v>20.100000000000001</c:v>
                </c:pt>
                <c:pt idx="12386">
                  <c:v>20.100000000000001</c:v>
                </c:pt>
                <c:pt idx="12387">
                  <c:v>20.100000000000001</c:v>
                </c:pt>
                <c:pt idx="12388">
                  <c:v>20.100000000000001</c:v>
                </c:pt>
                <c:pt idx="12389">
                  <c:v>20.100000000000001</c:v>
                </c:pt>
                <c:pt idx="12390">
                  <c:v>20</c:v>
                </c:pt>
                <c:pt idx="12391">
                  <c:v>20</c:v>
                </c:pt>
                <c:pt idx="12392">
                  <c:v>20</c:v>
                </c:pt>
                <c:pt idx="12393">
                  <c:v>20</c:v>
                </c:pt>
                <c:pt idx="12394">
                  <c:v>20</c:v>
                </c:pt>
                <c:pt idx="12395">
                  <c:v>20</c:v>
                </c:pt>
                <c:pt idx="12396">
                  <c:v>20</c:v>
                </c:pt>
                <c:pt idx="12397">
                  <c:v>20</c:v>
                </c:pt>
                <c:pt idx="12398">
                  <c:v>20</c:v>
                </c:pt>
                <c:pt idx="12399">
                  <c:v>20</c:v>
                </c:pt>
                <c:pt idx="12400">
                  <c:v>19.899999999999999</c:v>
                </c:pt>
                <c:pt idx="12401">
                  <c:v>19.899999999999999</c:v>
                </c:pt>
                <c:pt idx="12402">
                  <c:v>19.899999999999999</c:v>
                </c:pt>
                <c:pt idx="12403">
                  <c:v>19.899999999999999</c:v>
                </c:pt>
                <c:pt idx="12404">
                  <c:v>19.899999999999999</c:v>
                </c:pt>
                <c:pt idx="12405">
                  <c:v>19.899999999999999</c:v>
                </c:pt>
                <c:pt idx="12406">
                  <c:v>19.899999999999999</c:v>
                </c:pt>
                <c:pt idx="12407">
                  <c:v>19.899999999999999</c:v>
                </c:pt>
                <c:pt idx="12408">
                  <c:v>19.899999999999999</c:v>
                </c:pt>
                <c:pt idx="12409">
                  <c:v>19.899999999999999</c:v>
                </c:pt>
                <c:pt idx="12410">
                  <c:v>19.899999999999999</c:v>
                </c:pt>
                <c:pt idx="12411">
                  <c:v>19.899999999999999</c:v>
                </c:pt>
                <c:pt idx="12412">
                  <c:v>19.899999999999999</c:v>
                </c:pt>
                <c:pt idx="12413">
                  <c:v>19.8</c:v>
                </c:pt>
                <c:pt idx="12414">
                  <c:v>19.8</c:v>
                </c:pt>
                <c:pt idx="12415">
                  <c:v>19.8</c:v>
                </c:pt>
                <c:pt idx="12416">
                  <c:v>19.8</c:v>
                </c:pt>
                <c:pt idx="12417">
                  <c:v>19.8</c:v>
                </c:pt>
                <c:pt idx="12418">
                  <c:v>19.8</c:v>
                </c:pt>
                <c:pt idx="12419">
                  <c:v>19.8</c:v>
                </c:pt>
                <c:pt idx="12420">
                  <c:v>19.8</c:v>
                </c:pt>
                <c:pt idx="12421">
                  <c:v>19.8</c:v>
                </c:pt>
                <c:pt idx="12422">
                  <c:v>19.7</c:v>
                </c:pt>
                <c:pt idx="12423">
                  <c:v>19.7</c:v>
                </c:pt>
                <c:pt idx="12424">
                  <c:v>19.7</c:v>
                </c:pt>
                <c:pt idx="12425">
                  <c:v>19.7</c:v>
                </c:pt>
                <c:pt idx="12426">
                  <c:v>19.7</c:v>
                </c:pt>
                <c:pt idx="12427">
                  <c:v>19.7</c:v>
                </c:pt>
                <c:pt idx="12428">
                  <c:v>19.7</c:v>
                </c:pt>
                <c:pt idx="12429">
                  <c:v>19.7</c:v>
                </c:pt>
                <c:pt idx="12430">
                  <c:v>19.7</c:v>
                </c:pt>
                <c:pt idx="12431">
                  <c:v>19.7</c:v>
                </c:pt>
                <c:pt idx="12432">
                  <c:v>19.7</c:v>
                </c:pt>
                <c:pt idx="12433">
                  <c:v>19.7</c:v>
                </c:pt>
                <c:pt idx="12434">
                  <c:v>19.7</c:v>
                </c:pt>
                <c:pt idx="12435">
                  <c:v>19.7</c:v>
                </c:pt>
                <c:pt idx="12436">
                  <c:v>19.7</c:v>
                </c:pt>
                <c:pt idx="12437">
                  <c:v>19.7</c:v>
                </c:pt>
                <c:pt idx="12438">
                  <c:v>19.600000000000001</c:v>
                </c:pt>
                <c:pt idx="12439">
                  <c:v>19.600000000000001</c:v>
                </c:pt>
                <c:pt idx="12440">
                  <c:v>19.600000000000001</c:v>
                </c:pt>
                <c:pt idx="12441">
                  <c:v>19.600000000000001</c:v>
                </c:pt>
                <c:pt idx="12442">
                  <c:v>19.600000000000001</c:v>
                </c:pt>
                <c:pt idx="12443">
                  <c:v>19.600000000000001</c:v>
                </c:pt>
                <c:pt idx="12444">
                  <c:v>19.600000000000001</c:v>
                </c:pt>
                <c:pt idx="12445">
                  <c:v>19.600000000000001</c:v>
                </c:pt>
                <c:pt idx="12446">
                  <c:v>19.600000000000001</c:v>
                </c:pt>
                <c:pt idx="12447">
                  <c:v>19.600000000000001</c:v>
                </c:pt>
                <c:pt idx="12448">
                  <c:v>19.600000000000001</c:v>
                </c:pt>
                <c:pt idx="12449">
                  <c:v>19.600000000000001</c:v>
                </c:pt>
                <c:pt idx="12450">
                  <c:v>19.600000000000001</c:v>
                </c:pt>
                <c:pt idx="12451">
                  <c:v>19.600000000000001</c:v>
                </c:pt>
                <c:pt idx="12452">
                  <c:v>19.600000000000001</c:v>
                </c:pt>
                <c:pt idx="12453">
                  <c:v>19.600000000000001</c:v>
                </c:pt>
                <c:pt idx="12454">
                  <c:v>19.5</c:v>
                </c:pt>
                <c:pt idx="12455">
                  <c:v>19.5</c:v>
                </c:pt>
                <c:pt idx="12456">
                  <c:v>19.5</c:v>
                </c:pt>
                <c:pt idx="12457">
                  <c:v>19.5</c:v>
                </c:pt>
                <c:pt idx="12458">
                  <c:v>19.5</c:v>
                </c:pt>
                <c:pt idx="12459">
                  <c:v>19.5</c:v>
                </c:pt>
                <c:pt idx="12460">
                  <c:v>19.5</c:v>
                </c:pt>
                <c:pt idx="12461">
                  <c:v>19.5</c:v>
                </c:pt>
                <c:pt idx="12462">
                  <c:v>19.5</c:v>
                </c:pt>
                <c:pt idx="12463">
                  <c:v>19.5</c:v>
                </c:pt>
                <c:pt idx="12464">
                  <c:v>19.5</c:v>
                </c:pt>
                <c:pt idx="12465">
                  <c:v>19.5</c:v>
                </c:pt>
                <c:pt idx="12466">
                  <c:v>19.5</c:v>
                </c:pt>
                <c:pt idx="12467">
                  <c:v>19.399999999999999</c:v>
                </c:pt>
                <c:pt idx="12468">
                  <c:v>19.399999999999999</c:v>
                </c:pt>
                <c:pt idx="12469">
                  <c:v>19.399999999999999</c:v>
                </c:pt>
                <c:pt idx="12470">
                  <c:v>19.399999999999999</c:v>
                </c:pt>
                <c:pt idx="12471">
                  <c:v>19.399999999999999</c:v>
                </c:pt>
                <c:pt idx="12472">
                  <c:v>19.399999999999999</c:v>
                </c:pt>
                <c:pt idx="12473">
                  <c:v>19.399999999999999</c:v>
                </c:pt>
                <c:pt idx="12474">
                  <c:v>19.399999999999999</c:v>
                </c:pt>
                <c:pt idx="12475">
                  <c:v>19.399999999999999</c:v>
                </c:pt>
                <c:pt idx="12476">
                  <c:v>19.399999999999999</c:v>
                </c:pt>
                <c:pt idx="12477">
                  <c:v>19.3</c:v>
                </c:pt>
                <c:pt idx="12478">
                  <c:v>19.3</c:v>
                </c:pt>
                <c:pt idx="12479">
                  <c:v>19.3</c:v>
                </c:pt>
                <c:pt idx="12480">
                  <c:v>19.3</c:v>
                </c:pt>
                <c:pt idx="12481">
                  <c:v>19.3</c:v>
                </c:pt>
                <c:pt idx="12482">
                  <c:v>19.3</c:v>
                </c:pt>
                <c:pt idx="12483">
                  <c:v>19.3</c:v>
                </c:pt>
                <c:pt idx="12484">
                  <c:v>19.3</c:v>
                </c:pt>
                <c:pt idx="12485">
                  <c:v>19.3</c:v>
                </c:pt>
                <c:pt idx="12486">
                  <c:v>19.3</c:v>
                </c:pt>
                <c:pt idx="12487">
                  <c:v>19.3</c:v>
                </c:pt>
                <c:pt idx="12488">
                  <c:v>19.3</c:v>
                </c:pt>
                <c:pt idx="12489">
                  <c:v>19.3</c:v>
                </c:pt>
                <c:pt idx="12490">
                  <c:v>19.2</c:v>
                </c:pt>
                <c:pt idx="12491">
                  <c:v>19.2</c:v>
                </c:pt>
                <c:pt idx="12492">
                  <c:v>19.2</c:v>
                </c:pt>
                <c:pt idx="12493">
                  <c:v>19.2</c:v>
                </c:pt>
                <c:pt idx="12494">
                  <c:v>19.2</c:v>
                </c:pt>
                <c:pt idx="12495">
                  <c:v>19.2</c:v>
                </c:pt>
                <c:pt idx="12496">
                  <c:v>19.2</c:v>
                </c:pt>
                <c:pt idx="12497">
                  <c:v>19.2</c:v>
                </c:pt>
                <c:pt idx="12498">
                  <c:v>19.2</c:v>
                </c:pt>
                <c:pt idx="12499">
                  <c:v>19.2</c:v>
                </c:pt>
                <c:pt idx="12500">
                  <c:v>19.2</c:v>
                </c:pt>
                <c:pt idx="12501">
                  <c:v>19.2</c:v>
                </c:pt>
                <c:pt idx="12502">
                  <c:v>19.2</c:v>
                </c:pt>
                <c:pt idx="12503">
                  <c:v>19.2</c:v>
                </c:pt>
                <c:pt idx="12504">
                  <c:v>19.100000000000001</c:v>
                </c:pt>
                <c:pt idx="12505">
                  <c:v>19.100000000000001</c:v>
                </c:pt>
                <c:pt idx="12506">
                  <c:v>19.100000000000001</c:v>
                </c:pt>
                <c:pt idx="12507">
                  <c:v>19.100000000000001</c:v>
                </c:pt>
                <c:pt idx="12508">
                  <c:v>19.100000000000001</c:v>
                </c:pt>
                <c:pt idx="12509">
                  <c:v>19.100000000000001</c:v>
                </c:pt>
                <c:pt idx="12510">
                  <c:v>19.100000000000001</c:v>
                </c:pt>
                <c:pt idx="12511">
                  <c:v>19.100000000000001</c:v>
                </c:pt>
                <c:pt idx="12512">
                  <c:v>19.100000000000001</c:v>
                </c:pt>
                <c:pt idx="12513">
                  <c:v>19.100000000000001</c:v>
                </c:pt>
                <c:pt idx="12514">
                  <c:v>19.100000000000001</c:v>
                </c:pt>
                <c:pt idx="12515">
                  <c:v>19</c:v>
                </c:pt>
                <c:pt idx="12516">
                  <c:v>19</c:v>
                </c:pt>
                <c:pt idx="12517">
                  <c:v>19</c:v>
                </c:pt>
                <c:pt idx="12518">
                  <c:v>19</c:v>
                </c:pt>
                <c:pt idx="12519">
                  <c:v>19</c:v>
                </c:pt>
                <c:pt idx="12520">
                  <c:v>19</c:v>
                </c:pt>
                <c:pt idx="12521">
                  <c:v>19</c:v>
                </c:pt>
                <c:pt idx="12522">
                  <c:v>18.899999999999999</c:v>
                </c:pt>
                <c:pt idx="12523">
                  <c:v>18.899999999999999</c:v>
                </c:pt>
                <c:pt idx="12524">
                  <c:v>18.899999999999999</c:v>
                </c:pt>
                <c:pt idx="12525">
                  <c:v>18.899999999999999</c:v>
                </c:pt>
                <c:pt idx="12526">
                  <c:v>18.899999999999999</c:v>
                </c:pt>
                <c:pt idx="12527">
                  <c:v>18.899999999999999</c:v>
                </c:pt>
                <c:pt idx="12528">
                  <c:v>18.899999999999999</c:v>
                </c:pt>
                <c:pt idx="12529">
                  <c:v>18.899999999999999</c:v>
                </c:pt>
                <c:pt idx="12530">
                  <c:v>18.899999999999999</c:v>
                </c:pt>
                <c:pt idx="12531">
                  <c:v>18.899999999999999</c:v>
                </c:pt>
                <c:pt idx="12532">
                  <c:v>18.899999999999999</c:v>
                </c:pt>
                <c:pt idx="12533">
                  <c:v>18.899999999999999</c:v>
                </c:pt>
                <c:pt idx="12534">
                  <c:v>18.899999999999999</c:v>
                </c:pt>
                <c:pt idx="12535">
                  <c:v>18.8</c:v>
                </c:pt>
                <c:pt idx="12536">
                  <c:v>18.8</c:v>
                </c:pt>
                <c:pt idx="12537">
                  <c:v>18.8</c:v>
                </c:pt>
                <c:pt idx="12538">
                  <c:v>18.8</c:v>
                </c:pt>
                <c:pt idx="12539">
                  <c:v>18.8</c:v>
                </c:pt>
                <c:pt idx="12540">
                  <c:v>18.8</c:v>
                </c:pt>
                <c:pt idx="12541">
                  <c:v>18.8</c:v>
                </c:pt>
                <c:pt idx="12542">
                  <c:v>18.8</c:v>
                </c:pt>
                <c:pt idx="12543">
                  <c:v>18.8</c:v>
                </c:pt>
                <c:pt idx="12544">
                  <c:v>18.7</c:v>
                </c:pt>
                <c:pt idx="12545">
                  <c:v>18.7</c:v>
                </c:pt>
                <c:pt idx="12546">
                  <c:v>18.7</c:v>
                </c:pt>
                <c:pt idx="12547">
                  <c:v>18.7</c:v>
                </c:pt>
                <c:pt idx="12548">
                  <c:v>18.7</c:v>
                </c:pt>
                <c:pt idx="12549">
                  <c:v>18.7</c:v>
                </c:pt>
                <c:pt idx="12550">
                  <c:v>18.7</c:v>
                </c:pt>
                <c:pt idx="12551">
                  <c:v>18.7</c:v>
                </c:pt>
                <c:pt idx="12552">
                  <c:v>18.7</c:v>
                </c:pt>
                <c:pt idx="12553">
                  <c:v>18.7</c:v>
                </c:pt>
                <c:pt idx="12554">
                  <c:v>18.7</c:v>
                </c:pt>
                <c:pt idx="12555">
                  <c:v>18.7</c:v>
                </c:pt>
                <c:pt idx="12556">
                  <c:v>18.7</c:v>
                </c:pt>
                <c:pt idx="12557">
                  <c:v>18.7</c:v>
                </c:pt>
                <c:pt idx="12558">
                  <c:v>18.7</c:v>
                </c:pt>
                <c:pt idx="12559">
                  <c:v>18.7</c:v>
                </c:pt>
                <c:pt idx="12560">
                  <c:v>18.600000000000001</c:v>
                </c:pt>
                <c:pt idx="12561">
                  <c:v>18.600000000000001</c:v>
                </c:pt>
                <c:pt idx="12562">
                  <c:v>18.600000000000001</c:v>
                </c:pt>
                <c:pt idx="12563">
                  <c:v>18.600000000000001</c:v>
                </c:pt>
                <c:pt idx="12564">
                  <c:v>18.600000000000001</c:v>
                </c:pt>
                <c:pt idx="12565">
                  <c:v>18.600000000000001</c:v>
                </c:pt>
                <c:pt idx="12566">
                  <c:v>18.600000000000001</c:v>
                </c:pt>
                <c:pt idx="12567">
                  <c:v>18.600000000000001</c:v>
                </c:pt>
                <c:pt idx="12568">
                  <c:v>18.600000000000001</c:v>
                </c:pt>
                <c:pt idx="12569">
                  <c:v>18.5</c:v>
                </c:pt>
                <c:pt idx="12570">
                  <c:v>18.5</c:v>
                </c:pt>
                <c:pt idx="12571">
                  <c:v>18.5</c:v>
                </c:pt>
                <c:pt idx="12572">
                  <c:v>18.5</c:v>
                </c:pt>
                <c:pt idx="12573">
                  <c:v>18.5</c:v>
                </c:pt>
                <c:pt idx="12574">
                  <c:v>18.5</c:v>
                </c:pt>
                <c:pt idx="12575">
                  <c:v>18.5</c:v>
                </c:pt>
                <c:pt idx="12576">
                  <c:v>18.5</c:v>
                </c:pt>
                <c:pt idx="12577">
                  <c:v>18.5</c:v>
                </c:pt>
                <c:pt idx="12578">
                  <c:v>18.5</c:v>
                </c:pt>
                <c:pt idx="12579">
                  <c:v>18.5</c:v>
                </c:pt>
                <c:pt idx="12580">
                  <c:v>18.5</c:v>
                </c:pt>
                <c:pt idx="12581">
                  <c:v>18.5</c:v>
                </c:pt>
                <c:pt idx="12582">
                  <c:v>18.5</c:v>
                </c:pt>
                <c:pt idx="12583">
                  <c:v>18.5</c:v>
                </c:pt>
                <c:pt idx="12584">
                  <c:v>18.5</c:v>
                </c:pt>
                <c:pt idx="12585">
                  <c:v>18.399999999999999</c:v>
                </c:pt>
                <c:pt idx="12586">
                  <c:v>18.399999999999999</c:v>
                </c:pt>
                <c:pt idx="12587">
                  <c:v>18.399999999999999</c:v>
                </c:pt>
                <c:pt idx="12588">
                  <c:v>18.399999999999999</c:v>
                </c:pt>
                <c:pt idx="12589">
                  <c:v>18.3</c:v>
                </c:pt>
                <c:pt idx="12590">
                  <c:v>18.3</c:v>
                </c:pt>
                <c:pt idx="12591">
                  <c:v>18.3</c:v>
                </c:pt>
                <c:pt idx="12592">
                  <c:v>18.3</c:v>
                </c:pt>
                <c:pt idx="12593">
                  <c:v>18.3</c:v>
                </c:pt>
                <c:pt idx="12594">
                  <c:v>18.3</c:v>
                </c:pt>
                <c:pt idx="12595">
                  <c:v>18.3</c:v>
                </c:pt>
                <c:pt idx="12596">
                  <c:v>18.2</c:v>
                </c:pt>
                <c:pt idx="12597">
                  <c:v>18.2</c:v>
                </c:pt>
                <c:pt idx="12598">
                  <c:v>18.2</c:v>
                </c:pt>
                <c:pt idx="12599">
                  <c:v>18.2</c:v>
                </c:pt>
                <c:pt idx="12600">
                  <c:v>18.100000000000001</c:v>
                </c:pt>
                <c:pt idx="12601">
                  <c:v>18.100000000000001</c:v>
                </c:pt>
                <c:pt idx="12602">
                  <c:v>18.100000000000001</c:v>
                </c:pt>
                <c:pt idx="12603">
                  <c:v>18.100000000000001</c:v>
                </c:pt>
                <c:pt idx="12604">
                  <c:v>18.100000000000001</c:v>
                </c:pt>
                <c:pt idx="12605">
                  <c:v>18</c:v>
                </c:pt>
                <c:pt idx="12606">
                  <c:v>18</c:v>
                </c:pt>
                <c:pt idx="12607">
                  <c:v>18</c:v>
                </c:pt>
                <c:pt idx="12608">
                  <c:v>18</c:v>
                </c:pt>
                <c:pt idx="12609">
                  <c:v>18</c:v>
                </c:pt>
                <c:pt idx="12610">
                  <c:v>18</c:v>
                </c:pt>
                <c:pt idx="12611">
                  <c:v>18</c:v>
                </c:pt>
                <c:pt idx="12612">
                  <c:v>18</c:v>
                </c:pt>
                <c:pt idx="12613">
                  <c:v>18</c:v>
                </c:pt>
                <c:pt idx="12614">
                  <c:v>18</c:v>
                </c:pt>
                <c:pt idx="12615">
                  <c:v>17.899999999999999</c:v>
                </c:pt>
                <c:pt idx="12616">
                  <c:v>17.899999999999999</c:v>
                </c:pt>
                <c:pt idx="12617">
                  <c:v>17.899999999999999</c:v>
                </c:pt>
                <c:pt idx="12618">
                  <c:v>17.899999999999999</c:v>
                </c:pt>
                <c:pt idx="12619">
                  <c:v>17.899999999999999</c:v>
                </c:pt>
                <c:pt idx="12620">
                  <c:v>17.899999999999999</c:v>
                </c:pt>
                <c:pt idx="12621">
                  <c:v>17.899999999999999</c:v>
                </c:pt>
                <c:pt idx="12622">
                  <c:v>17.899999999999999</c:v>
                </c:pt>
                <c:pt idx="12623">
                  <c:v>17.899999999999999</c:v>
                </c:pt>
                <c:pt idx="12624">
                  <c:v>17.899999999999999</c:v>
                </c:pt>
                <c:pt idx="12625">
                  <c:v>17.899999999999999</c:v>
                </c:pt>
                <c:pt idx="12626">
                  <c:v>17.899999999999999</c:v>
                </c:pt>
                <c:pt idx="12627">
                  <c:v>17.8</c:v>
                </c:pt>
                <c:pt idx="12628">
                  <c:v>17.8</c:v>
                </c:pt>
                <c:pt idx="12629">
                  <c:v>17.8</c:v>
                </c:pt>
                <c:pt idx="12630">
                  <c:v>17.8</c:v>
                </c:pt>
                <c:pt idx="12631">
                  <c:v>17.8</c:v>
                </c:pt>
                <c:pt idx="12632">
                  <c:v>17.8</c:v>
                </c:pt>
                <c:pt idx="12633">
                  <c:v>17.8</c:v>
                </c:pt>
                <c:pt idx="12634">
                  <c:v>17.8</c:v>
                </c:pt>
                <c:pt idx="12635">
                  <c:v>17.8</c:v>
                </c:pt>
                <c:pt idx="12636">
                  <c:v>17.8</c:v>
                </c:pt>
                <c:pt idx="12637">
                  <c:v>17.8</c:v>
                </c:pt>
                <c:pt idx="12638">
                  <c:v>17.8</c:v>
                </c:pt>
                <c:pt idx="12639">
                  <c:v>17.7</c:v>
                </c:pt>
                <c:pt idx="12640">
                  <c:v>17.7</c:v>
                </c:pt>
                <c:pt idx="12641">
                  <c:v>17.7</c:v>
                </c:pt>
                <c:pt idx="12642">
                  <c:v>17.7</c:v>
                </c:pt>
                <c:pt idx="12643">
                  <c:v>17.7</c:v>
                </c:pt>
                <c:pt idx="12644">
                  <c:v>17.7</c:v>
                </c:pt>
                <c:pt idx="12645">
                  <c:v>17.7</c:v>
                </c:pt>
                <c:pt idx="12646">
                  <c:v>17.7</c:v>
                </c:pt>
                <c:pt idx="12647">
                  <c:v>17.600000000000001</c:v>
                </c:pt>
                <c:pt idx="12648">
                  <c:v>17.600000000000001</c:v>
                </c:pt>
                <c:pt idx="12649">
                  <c:v>17.600000000000001</c:v>
                </c:pt>
                <c:pt idx="12650">
                  <c:v>17.600000000000001</c:v>
                </c:pt>
                <c:pt idx="12651">
                  <c:v>17.5</c:v>
                </c:pt>
                <c:pt idx="12652">
                  <c:v>17.5</c:v>
                </c:pt>
                <c:pt idx="12653">
                  <c:v>17.5</c:v>
                </c:pt>
                <c:pt idx="12654">
                  <c:v>17.5</c:v>
                </c:pt>
                <c:pt idx="12655">
                  <c:v>17.399999999999999</c:v>
                </c:pt>
                <c:pt idx="12656">
                  <c:v>17.399999999999999</c:v>
                </c:pt>
                <c:pt idx="12657">
                  <c:v>17.399999999999999</c:v>
                </c:pt>
                <c:pt idx="12658">
                  <c:v>17.399999999999999</c:v>
                </c:pt>
                <c:pt idx="12659">
                  <c:v>17.399999999999999</c:v>
                </c:pt>
                <c:pt idx="12660">
                  <c:v>17.399999999999999</c:v>
                </c:pt>
                <c:pt idx="12661">
                  <c:v>17.399999999999999</c:v>
                </c:pt>
                <c:pt idx="12662">
                  <c:v>17.399999999999999</c:v>
                </c:pt>
                <c:pt idx="12663">
                  <c:v>17.399999999999999</c:v>
                </c:pt>
                <c:pt idx="12664">
                  <c:v>17.399999999999999</c:v>
                </c:pt>
                <c:pt idx="12665">
                  <c:v>17.3</c:v>
                </c:pt>
                <c:pt idx="12666">
                  <c:v>17.3</c:v>
                </c:pt>
                <c:pt idx="12667">
                  <c:v>17.3</c:v>
                </c:pt>
                <c:pt idx="12668">
                  <c:v>17.2</c:v>
                </c:pt>
                <c:pt idx="12669">
                  <c:v>17.2</c:v>
                </c:pt>
                <c:pt idx="12670">
                  <c:v>17.2</c:v>
                </c:pt>
                <c:pt idx="12671">
                  <c:v>17.2</c:v>
                </c:pt>
                <c:pt idx="12672">
                  <c:v>17.2</c:v>
                </c:pt>
                <c:pt idx="12673">
                  <c:v>17.2</c:v>
                </c:pt>
                <c:pt idx="12674">
                  <c:v>17.2</c:v>
                </c:pt>
                <c:pt idx="12675">
                  <c:v>17.2</c:v>
                </c:pt>
                <c:pt idx="12676">
                  <c:v>17.100000000000001</c:v>
                </c:pt>
                <c:pt idx="12677">
                  <c:v>17.100000000000001</c:v>
                </c:pt>
                <c:pt idx="12678">
                  <c:v>17.100000000000001</c:v>
                </c:pt>
                <c:pt idx="12679">
                  <c:v>17.100000000000001</c:v>
                </c:pt>
                <c:pt idx="12680">
                  <c:v>17</c:v>
                </c:pt>
                <c:pt idx="12681">
                  <c:v>17</c:v>
                </c:pt>
                <c:pt idx="12682">
                  <c:v>17</c:v>
                </c:pt>
                <c:pt idx="12683">
                  <c:v>17</c:v>
                </c:pt>
                <c:pt idx="12684">
                  <c:v>17</c:v>
                </c:pt>
                <c:pt idx="12685">
                  <c:v>17</c:v>
                </c:pt>
                <c:pt idx="12686">
                  <c:v>17</c:v>
                </c:pt>
                <c:pt idx="12687">
                  <c:v>17</c:v>
                </c:pt>
                <c:pt idx="12688">
                  <c:v>16.899999999999999</c:v>
                </c:pt>
                <c:pt idx="12689">
                  <c:v>16.899999999999999</c:v>
                </c:pt>
                <c:pt idx="12690">
                  <c:v>16.899999999999999</c:v>
                </c:pt>
                <c:pt idx="12691">
                  <c:v>16.8</c:v>
                </c:pt>
                <c:pt idx="12692">
                  <c:v>16.8</c:v>
                </c:pt>
                <c:pt idx="12693">
                  <c:v>16.8</c:v>
                </c:pt>
                <c:pt idx="12694">
                  <c:v>16.8</c:v>
                </c:pt>
                <c:pt idx="12695">
                  <c:v>16.7</c:v>
                </c:pt>
                <c:pt idx="12696">
                  <c:v>16.7</c:v>
                </c:pt>
                <c:pt idx="12697">
                  <c:v>16.600000000000001</c:v>
                </c:pt>
                <c:pt idx="12698">
                  <c:v>16.600000000000001</c:v>
                </c:pt>
                <c:pt idx="12699">
                  <c:v>16.600000000000001</c:v>
                </c:pt>
                <c:pt idx="12700">
                  <c:v>16.600000000000001</c:v>
                </c:pt>
                <c:pt idx="12701">
                  <c:v>16.600000000000001</c:v>
                </c:pt>
                <c:pt idx="12702">
                  <c:v>16.5</c:v>
                </c:pt>
                <c:pt idx="12703">
                  <c:v>16.5</c:v>
                </c:pt>
                <c:pt idx="12704">
                  <c:v>16.5</c:v>
                </c:pt>
                <c:pt idx="12705">
                  <c:v>16.5</c:v>
                </c:pt>
                <c:pt idx="12706">
                  <c:v>16.399999999999999</c:v>
                </c:pt>
                <c:pt idx="12707">
                  <c:v>16.399999999999999</c:v>
                </c:pt>
                <c:pt idx="12708">
                  <c:v>16.399999999999999</c:v>
                </c:pt>
                <c:pt idx="12709">
                  <c:v>16.399999999999999</c:v>
                </c:pt>
                <c:pt idx="12710">
                  <c:v>16.399999999999999</c:v>
                </c:pt>
                <c:pt idx="12711">
                  <c:v>16.399999999999999</c:v>
                </c:pt>
                <c:pt idx="12712">
                  <c:v>16.399999999999999</c:v>
                </c:pt>
                <c:pt idx="12713">
                  <c:v>16.3</c:v>
                </c:pt>
                <c:pt idx="12714">
                  <c:v>16.3</c:v>
                </c:pt>
                <c:pt idx="12715">
                  <c:v>16.3</c:v>
                </c:pt>
                <c:pt idx="12716">
                  <c:v>16.3</c:v>
                </c:pt>
                <c:pt idx="12717">
                  <c:v>16.2</c:v>
                </c:pt>
                <c:pt idx="12718">
                  <c:v>16.2</c:v>
                </c:pt>
                <c:pt idx="12719">
                  <c:v>16.2</c:v>
                </c:pt>
                <c:pt idx="12720">
                  <c:v>16.2</c:v>
                </c:pt>
                <c:pt idx="12721">
                  <c:v>16.100000000000001</c:v>
                </c:pt>
                <c:pt idx="12722">
                  <c:v>16.100000000000001</c:v>
                </c:pt>
                <c:pt idx="12723">
                  <c:v>16</c:v>
                </c:pt>
                <c:pt idx="12724">
                  <c:v>16</c:v>
                </c:pt>
                <c:pt idx="12725">
                  <c:v>16</c:v>
                </c:pt>
                <c:pt idx="12726">
                  <c:v>16</c:v>
                </c:pt>
                <c:pt idx="12727">
                  <c:v>16</c:v>
                </c:pt>
                <c:pt idx="12728">
                  <c:v>15.9</c:v>
                </c:pt>
                <c:pt idx="12729">
                  <c:v>15.9</c:v>
                </c:pt>
                <c:pt idx="12730">
                  <c:v>15.9</c:v>
                </c:pt>
                <c:pt idx="12731">
                  <c:v>15.9</c:v>
                </c:pt>
                <c:pt idx="12732">
                  <c:v>15.9</c:v>
                </c:pt>
                <c:pt idx="12733">
                  <c:v>15.9</c:v>
                </c:pt>
                <c:pt idx="12734">
                  <c:v>15.9</c:v>
                </c:pt>
                <c:pt idx="12735">
                  <c:v>15.8</c:v>
                </c:pt>
                <c:pt idx="12736">
                  <c:v>15.8</c:v>
                </c:pt>
                <c:pt idx="12737">
                  <c:v>15.8</c:v>
                </c:pt>
                <c:pt idx="12738">
                  <c:v>15.8</c:v>
                </c:pt>
                <c:pt idx="12739">
                  <c:v>15.8</c:v>
                </c:pt>
                <c:pt idx="12740">
                  <c:v>15.7</c:v>
                </c:pt>
                <c:pt idx="12741">
                  <c:v>15.7</c:v>
                </c:pt>
                <c:pt idx="12742">
                  <c:v>15.7</c:v>
                </c:pt>
                <c:pt idx="12743">
                  <c:v>15.7</c:v>
                </c:pt>
                <c:pt idx="12744">
                  <c:v>15.7</c:v>
                </c:pt>
                <c:pt idx="12745">
                  <c:v>15.7</c:v>
                </c:pt>
                <c:pt idx="12746">
                  <c:v>15.6</c:v>
                </c:pt>
                <c:pt idx="12747">
                  <c:v>15.6</c:v>
                </c:pt>
                <c:pt idx="12748">
                  <c:v>15.5</c:v>
                </c:pt>
                <c:pt idx="12749">
                  <c:v>15.5</c:v>
                </c:pt>
                <c:pt idx="12750">
                  <c:v>15.5</c:v>
                </c:pt>
                <c:pt idx="12751">
                  <c:v>15.5</c:v>
                </c:pt>
                <c:pt idx="12752">
                  <c:v>15.5</c:v>
                </c:pt>
                <c:pt idx="12753">
                  <c:v>15.5</c:v>
                </c:pt>
                <c:pt idx="12754">
                  <c:v>15.4</c:v>
                </c:pt>
                <c:pt idx="12755">
                  <c:v>15.4</c:v>
                </c:pt>
                <c:pt idx="12756">
                  <c:v>15.3</c:v>
                </c:pt>
                <c:pt idx="12757">
                  <c:v>15.3</c:v>
                </c:pt>
                <c:pt idx="12758">
                  <c:v>15.2</c:v>
                </c:pt>
                <c:pt idx="12759">
                  <c:v>15.2</c:v>
                </c:pt>
                <c:pt idx="12760">
                  <c:v>15.2</c:v>
                </c:pt>
                <c:pt idx="12761">
                  <c:v>15.2</c:v>
                </c:pt>
                <c:pt idx="12762">
                  <c:v>15.2</c:v>
                </c:pt>
                <c:pt idx="12763">
                  <c:v>15.2</c:v>
                </c:pt>
                <c:pt idx="12764">
                  <c:v>15.1</c:v>
                </c:pt>
                <c:pt idx="12765">
                  <c:v>15.1</c:v>
                </c:pt>
                <c:pt idx="12766">
                  <c:v>15.1</c:v>
                </c:pt>
                <c:pt idx="12767">
                  <c:v>15.1</c:v>
                </c:pt>
                <c:pt idx="12768">
                  <c:v>15</c:v>
                </c:pt>
                <c:pt idx="12769">
                  <c:v>15</c:v>
                </c:pt>
                <c:pt idx="12770">
                  <c:v>15</c:v>
                </c:pt>
                <c:pt idx="12771">
                  <c:v>15</c:v>
                </c:pt>
                <c:pt idx="12772">
                  <c:v>14.9</c:v>
                </c:pt>
                <c:pt idx="12773">
                  <c:v>14.9</c:v>
                </c:pt>
                <c:pt idx="12774">
                  <c:v>14.9</c:v>
                </c:pt>
                <c:pt idx="12775">
                  <c:v>14.8</c:v>
                </c:pt>
                <c:pt idx="12776">
                  <c:v>14.8</c:v>
                </c:pt>
                <c:pt idx="12777">
                  <c:v>14.8</c:v>
                </c:pt>
                <c:pt idx="12778">
                  <c:v>14.8</c:v>
                </c:pt>
                <c:pt idx="12779">
                  <c:v>14.7</c:v>
                </c:pt>
                <c:pt idx="12780">
                  <c:v>14.6</c:v>
                </c:pt>
                <c:pt idx="12781">
                  <c:v>14.6</c:v>
                </c:pt>
                <c:pt idx="12782">
                  <c:v>14.6</c:v>
                </c:pt>
                <c:pt idx="12783">
                  <c:v>14.6</c:v>
                </c:pt>
                <c:pt idx="12784">
                  <c:v>14.5</c:v>
                </c:pt>
                <c:pt idx="12785">
                  <c:v>14.5</c:v>
                </c:pt>
                <c:pt idx="12786">
                  <c:v>14.5</c:v>
                </c:pt>
                <c:pt idx="12787">
                  <c:v>14.5</c:v>
                </c:pt>
                <c:pt idx="12788">
                  <c:v>14.4</c:v>
                </c:pt>
                <c:pt idx="12789">
                  <c:v>14.4</c:v>
                </c:pt>
                <c:pt idx="12790">
                  <c:v>14.3</c:v>
                </c:pt>
                <c:pt idx="12791">
                  <c:v>14.3</c:v>
                </c:pt>
                <c:pt idx="12792">
                  <c:v>14.3</c:v>
                </c:pt>
                <c:pt idx="12793">
                  <c:v>14.2</c:v>
                </c:pt>
                <c:pt idx="12794">
                  <c:v>14.2</c:v>
                </c:pt>
                <c:pt idx="12795">
                  <c:v>14.2</c:v>
                </c:pt>
                <c:pt idx="12796">
                  <c:v>14.1</c:v>
                </c:pt>
                <c:pt idx="12797">
                  <c:v>14.1</c:v>
                </c:pt>
                <c:pt idx="12798">
                  <c:v>14</c:v>
                </c:pt>
                <c:pt idx="12799">
                  <c:v>13.9</c:v>
                </c:pt>
                <c:pt idx="12800">
                  <c:v>13.9</c:v>
                </c:pt>
                <c:pt idx="12801">
                  <c:v>13.8</c:v>
                </c:pt>
                <c:pt idx="12802">
                  <c:v>13.8</c:v>
                </c:pt>
                <c:pt idx="12803">
                  <c:v>13.8</c:v>
                </c:pt>
                <c:pt idx="12804">
                  <c:v>13.8</c:v>
                </c:pt>
                <c:pt idx="12805">
                  <c:v>13.7</c:v>
                </c:pt>
                <c:pt idx="12806">
                  <c:v>13.7</c:v>
                </c:pt>
                <c:pt idx="12807">
                  <c:v>13.7</c:v>
                </c:pt>
                <c:pt idx="12808">
                  <c:v>13.7</c:v>
                </c:pt>
                <c:pt idx="12809">
                  <c:v>13.7</c:v>
                </c:pt>
                <c:pt idx="12810">
                  <c:v>13.6</c:v>
                </c:pt>
                <c:pt idx="12811">
                  <c:v>13.6</c:v>
                </c:pt>
                <c:pt idx="12812">
                  <c:v>13.6</c:v>
                </c:pt>
                <c:pt idx="12813">
                  <c:v>13.6</c:v>
                </c:pt>
                <c:pt idx="12814">
                  <c:v>13.6</c:v>
                </c:pt>
                <c:pt idx="12815">
                  <c:v>13.6</c:v>
                </c:pt>
                <c:pt idx="12816">
                  <c:v>13.6</c:v>
                </c:pt>
                <c:pt idx="12817">
                  <c:v>13.6</c:v>
                </c:pt>
                <c:pt idx="12818">
                  <c:v>13.5</c:v>
                </c:pt>
                <c:pt idx="12819">
                  <c:v>13.5</c:v>
                </c:pt>
                <c:pt idx="12820">
                  <c:v>13.4</c:v>
                </c:pt>
                <c:pt idx="12821">
                  <c:v>13.3</c:v>
                </c:pt>
                <c:pt idx="12822">
                  <c:v>13.3</c:v>
                </c:pt>
                <c:pt idx="12823">
                  <c:v>13.3</c:v>
                </c:pt>
                <c:pt idx="12824">
                  <c:v>13.3</c:v>
                </c:pt>
                <c:pt idx="12825">
                  <c:v>13.3</c:v>
                </c:pt>
                <c:pt idx="12826">
                  <c:v>13.3</c:v>
                </c:pt>
                <c:pt idx="12827">
                  <c:v>13.2</c:v>
                </c:pt>
                <c:pt idx="12828">
                  <c:v>13.2</c:v>
                </c:pt>
                <c:pt idx="12829">
                  <c:v>13.2</c:v>
                </c:pt>
                <c:pt idx="12830">
                  <c:v>13.2</c:v>
                </c:pt>
                <c:pt idx="12831">
                  <c:v>13.2</c:v>
                </c:pt>
                <c:pt idx="12832">
                  <c:v>13.2</c:v>
                </c:pt>
                <c:pt idx="12833">
                  <c:v>13.1</c:v>
                </c:pt>
                <c:pt idx="12834">
                  <c:v>13.1</c:v>
                </c:pt>
                <c:pt idx="12835">
                  <c:v>13.1</c:v>
                </c:pt>
                <c:pt idx="12836">
                  <c:v>13</c:v>
                </c:pt>
                <c:pt idx="12837">
                  <c:v>13</c:v>
                </c:pt>
                <c:pt idx="12838">
                  <c:v>13</c:v>
                </c:pt>
                <c:pt idx="12839">
                  <c:v>12.9</c:v>
                </c:pt>
                <c:pt idx="12840">
                  <c:v>12.9</c:v>
                </c:pt>
                <c:pt idx="12841">
                  <c:v>12.8</c:v>
                </c:pt>
                <c:pt idx="12842">
                  <c:v>12.7</c:v>
                </c:pt>
                <c:pt idx="12843">
                  <c:v>12.7</c:v>
                </c:pt>
                <c:pt idx="12844">
                  <c:v>12.7</c:v>
                </c:pt>
                <c:pt idx="12845">
                  <c:v>12.7</c:v>
                </c:pt>
                <c:pt idx="12846">
                  <c:v>12.7</c:v>
                </c:pt>
                <c:pt idx="12847">
                  <c:v>12.7</c:v>
                </c:pt>
                <c:pt idx="12848">
                  <c:v>12.6</c:v>
                </c:pt>
                <c:pt idx="12849">
                  <c:v>12.6</c:v>
                </c:pt>
                <c:pt idx="12850">
                  <c:v>12.6</c:v>
                </c:pt>
                <c:pt idx="12851">
                  <c:v>12.5</c:v>
                </c:pt>
                <c:pt idx="12852">
                  <c:v>12.5</c:v>
                </c:pt>
                <c:pt idx="12853">
                  <c:v>12.4</c:v>
                </c:pt>
                <c:pt idx="12854">
                  <c:v>12.4</c:v>
                </c:pt>
                <c:pt idx="12855">
                  <c:v>12.4</c:v>
                </c:pt>
                <c:pt idx="12856">
                  <c:v>12.2</c:v>
                </c:pt>
                <c:pt idx="12857">
                  <c:v>12.2</c:v>
                </c:pt>
                <c:pt idx="12858">
                  <c:v>12.2</c:v>
                </c:pt>
                <c:pt idx="12859">
                  <c:v>12.2</c:v>
                </c:pt>
                <c:pt idx="12860">
                  <c:v>12.2</c:v>
                </c:pt>
                <c:pt idx="12861">
                  <c:v>12</c:v>
                </c:pt>
                <c:pt idx="12862">
                  <c:v>11.9</c:v>
                </c:pt>
                <c:pt idx="12863">
                  <c:v>11.9</c:v>
                </c:pt>
                <c:pt idx="12864">
                  <c:v>11.8</c:v>
                </c:pt>
                <c:pt idx="12865">
                  <c:v>11.8</c:v>
                </c:pt>
                <c:pt idx="12866">
                  <c:v>11.8</c:v>
                </c:pt>
                <c:pt idx="12867">
                  <c:v>11.7</c:v>
                </c:pt>
                <c:pt idx="12868">
                  <c:v>11.7</c:v>
                </c:pt>
                <c:pt idx="12869">
                  <c:v>11.6</c:v>
                </c:pt>
                <c:pt idx="12870">
                  <c:v>11.5</c:v>
                </c:pt>
                <c:pt idx="12871">
                  <c:v>11.5</c:v>
                </c:pt>
                <c:pt idx="12872">
                  <c:v>11.5</c:v>
                </c:pt>
                <c:pt idx="12873">
                  <c:v>11.3</c:v>
                </c:pt>
                <c:pt idx="12874">
                  <c:v>11.3</c:v>
                </c:pt>
                <c:pt idx="12875">
                  <c:v>11.2</c:v>
                </c:pt>
                <c:pt idx="12876">
                  <c:v>11.2</c:v>
                </c:pt>
                <c:pt idx="12877">
                  <c:v>11.1</c:v>
                </c:pt>
                <c:pt idx="12878">
                  <c:v>11.1</c:v>
                </c:pt>
                <c:pt idx="12879">
                  <c:v>11.1</c:v>
                </c:pt>
                <c:pt idx="12880">
                  <c:v>11</c:v>
                </c:pt>
                <c:pt idx="12881">
                  <c:v>10.9</c:v>
                </c:pt>
                <c:pt idx="12882">
                  <c:v>10.9</c:v>
                </c:pt>
                <c:pt idx="12883">
                  <c:v>10.8</c:v>
                </c:pt>
                <c:pt idx="12884">
                  <c:v>10.7</c:v>
                </c:pt>
                <c:pt idx="12885">
                  <c:v>10.6</c:v>
                </c:pt>
                <c:pt idx="12886">
                  <c:v>10.5</c:v>
                </c:pt>
                <c:pt idx="12887">
                  <c:v>10.4</c:v>
                </c:pt>
                <c:pt idx="12888">
                  <c:v>10.3</c:v>
                </c:pt>
                <c:pt idx="12889">
                  <c:v>10.3</c:v>
                </c:pt>
                <c:pt idx="12890">
                  <c:v>10.1</c:v>
                </c:pt>
                <c:pt idx="12891">
                  <c:v>9.6999999999999993</c:v>
                </c:pt>
                <c:pt idx="12892">
                  <c:v>9.6999999999999993</c:v>
                </c:pt>
                <c:pt idx="12893">
                  <c:v>9.4</c:v>
                </c:pt>
                <c:pt idx="12894">
                  <c:v>9</c:v>
                </c:pt>
                <c:pt idx="12895">
                  <c:v>8.5</c:v>
                </c:pt>
                <c:pt idx="12896">
                  <c:v>8.1999999999999993</c:v>
                </c:pt>
                <c:pt idx="12897">
                  <c:v>7.8</c:v>
                </c:pt>
                <c:pt idx="12898">
                  <c:v>7.7</c:v>
                </c:pt>
                <c:pt idx="12899">
                  <c:v>6.8</c:v>
                </c:pt>
                <c:pt idx="12900">
                  <c:v>4.9000000000000004</c:v>
                </c:pt>
                <c:pt idx="12901">
                  <c:v>3.2</c:v>
                </c:pt>
                <c:pt idx="12902">
                  <c:v>0.3</c:v>
                </c:pt>
                <c:pt idx="1290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D3-4F35-9034-B5CD2463D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01696"/>
        <c:axId val="149903232"/>
      </c:scatterChart>
      <c:valAx>
        <c:axId val="14990169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9903232"/>
        <c:crosses val="autoZero"/>
        <c:crossBetween val="midCat"/>
      </c:valAx>
      <c:valAx>
        <c:axId val="149903232"/>
        <c:scaling>
          <c:logBase val="10"/>
          <c:orientation val="minMax"/>
          <c:min val="10"/>
        </c:scaling>
        <c:delete val="0"/>
        <c:axPos val="l"/>
        <c:numFmt formatCode="#,##0" sourceLinked="0"/>
        <c:majorTickMark val="out"/>
        <c:minorTickMark val="none"/>
        <c:tickLblPos val="nextTo"/>
        <c:crossAx val="149901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909667541557308"/>
          <c:y val="2.9570472189926113E-2"/>
          <c:w val="0.28939538807649046"/>
          <c:h val="0.1663722224534402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6916059896529"/>
          <c:y val="0.13000350508236944"/>
          <c:w val="0.82860826524664344"/>
          <c:h val="0.69094529587587039"/>
        </c:manualLayout>
      </c:layout>
      <c:lineChart>
        <c:grouping val="standard"/>
        <c:varyColors val="0"/>
        <c:ser>
          <c:idx val="1"/>
          <c:order val="0"/>
          <c:tx>
            <c:v>Natural discharge (ML/d)</c:v>
          </c:tx>
          <c:spPr>
            <a:ln w="31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'Long term time series'!$B$7:$B$6581</c:f>
              <c:numCache>
                <c:formatCode>m/d/yyyy</c:formatCode>
                <c:ptCount val="6575"/>
                <c:pt idx="0">
                  <c:v>35916</c:v>
                </c:pt>
                <c:pt idx="1">
                  <c:v>35917</c:v>
                </c:pt>
                <c:pt idx="2">
                  <c:v>35918</c:v>
                </c:pt>
                <c:pt idx="3">
                  <c:v>35919</c:v>
                </c:pt>
                <c:pt idx="4">
                  <c:v>35920</c:v>
                </c:pt>
                <c:pt idx="5">
                  <c:v>35921</c:v>
                </c:pt>
                <c:pt idx="6">
                  <c:v>35922</c:v>
                </c:pt>
                <c:pt idx="7">
                  <c:v>35923</c:v>
                </c:pt>
                <c:pt idx="8">
                  <c:v>35924</c:v>
                </c:pt>
                <c:pt idx="9">
                  <c:v>35925</c:v>
                </c:pt>
                <c:pt idx="10">
                  <c:v>35926</c:v>
                </c:pt>
                <c:pt idx="11">
                  <c:v>35927</c:v>
                </c:pt>
                <c:pt idx="12">
                  <c:v>35928</c:v>
                </c:pt>
                <c:pt idx="13">
                  <c:v>35929</c:v>
                </c:pt>
                <c:pt idx="14">
                  <c:v>35930</c:v>
                </c:pt>
                <c:pt idx="15">
                  <c:v>35931</c:v>
                </c:pt>
                <c:pt idx="16">
                  <c:v>35932</c:v>
                </c:pt>
                <c:pt idx="17">
                  <c:v>35933</c:v>
                </c:pt>
                <c:pt idx="18">
                  <c:v>35934</c:v>
                </c:pt>
                <c:pt idx="19">
                  <c:v>35935</c:v>
                </c:pt>
                <c:pt idx="20">
                  <c:v>35936</c:v>
                </c:pt>
                <c:pt idx="21">
                  <c:v>35937</c:v>
                </c:pt>
                <c:pt idx="22">
                  <c:v>35938</c:v>
                </c:pt>
                <c:pt idx="23">
                  <c:v>35939</c:v>
                </c:pt>
                <c:pt idx="24">
                  <c:v>35940</c:v>
                </c:pt>
                <c:pt idx="25">
                  <c:v>35941</c:v>
                </c:pt>
                <c:pt idx="26">
                  <c:v>35942</c:v>
                </c:pt>
                <c:pt idx="27">
                  <c:v>35943</c:v>
                </c:pt>
                <c:pt idx="28">
                  <c:v>35944</c:v>
                </c:pt>
                <c:pt idx="29">
                  <c:v>35945</c:v>
                </c:pt>
                <c:pt idx="30">
                  <c:v>35946</c:v>
                </c:pt>
                <c:pt idx="31">
                  <c:v>35947</c:v>
                </c:pt>
                <c:pt idx="32">
                  <c:v>35948</c:v>
                </c:pt>
                <c:pt idx="33">
                  <c:v>35949</c:v>
                </c:pt>
                <c:pt idx="34">
                  <c:v>35950</c:v>
                </c:pt>
                <c:pt idx="35">
                  <c:v>35951</c:v>
                </c:pt>
                <c:pt idx="36">
                  <c:v>35952</c:v>
                </c:pt>
                <c:pt idx="37">
                  <c:v>35953</c:v>
                </c:pt>
                <c:pt idx="38">
                  <c:v>35954</c:v>
                </c:pt>
                <c:pt idx="39">
                  <c:v>35955</c:v>
                </c:pt>
                <c:pt idx="40">
                  <c:v>35956</c:v>
                </c:pt>
                <c:pt idx="41">
                  <c:v>35957</c:v>
                </c:pt>
                <c:pt idx="42">
                  <c:v>35958</c:v>
                </c:pt>
                <c:pt idx="43">
                  <c:v>35959</c:v>
                </c:pt>
                <c:pt idx="44">
                  <c:v>35960</c:v>
                </c:pt>
                <c:pt idx="45">
                  <c:v>35961</c:v>
                </c:pt>
                <c:pt idx="46">
                  <c:v>35962</c:v>
                </c:pt>
                <c:pt idx="47">
                  <c:v>35963</c:v>
                </c:pt>
                <c:pt idx="48">
                  <c:v>35964</c:v>
                </c:pt>
                <c:pt idx="49">
                  <c:v>35965</c:v>
                </c:pt>
                <c:pt idx="50">
                  <c:v>35966</c:v>
                </c:pt>
                <c:pt idx="51">
                  <c:v>35967</c:v>
                </c:pt>
                <c:pt idx="52">
                  <c:v>35968</c:v>
                </c:pt>
                <c:pt idx="53">
                  <c:v>35969</c:v>
                </c:pt>
                <c:pt idx="54">
                  <c:v>35970</c:v>
                </c:pt>
                <c:pt idx="55">
                  <c:v>35971</c:v>
                </c:pt>
                <c:pt idx="56">
                  <c:v>35972</c:v>
                </c:pt>
                <c:pt idx="57">
                  <c:v>35973</c:v>
                </c:pt>
                <c:pt idx="58">
                  <c:v>35974</c:v>
                </c:pt>
                <c:pt idx="59">
                  <c:v>35975</c:v>
                </c:pt>
                <c:pt idx="60">
                  <c:v>35976</c:v>
                </c:pt>
                <c:pt idx="61">
                  <c:v>35977</c:v>
                </c:pt>
                <c:pt idx="62">
                  <c:v>35978</c:v>
                </c:pt>
                <c:pt idx="63">
                  <c:v>35979</c:v>
                </c:pt>
                <c:pt idx="64">
                  <c:v>35980</c:v>
                </c:pt>
                <c:pt idx="65">
                  <c:v>35981</c:v>
                </c:pt>
                <c:pt idx="66">
                  <c:v>35982</c:v>
                </c:pt>
                <c:pt idx="67">
                  <c:v>35983</c:v>
                </c:pt>
                <c:pt idx="68">
                  <c:v>35984</c:v>
                </c:pt>
                <c:pt idx="69">
                  <c:v>35985</c:v>
                </c:pt>
                <c:pt idx="70">
                  <c:v>35986</c:v>
                </c:pt>
                <c:pt idx="71">
                  <c:v>35987</c:v>
                </c:pt>
                <c:pt idx="72">
                  <c:v>35988</c:v>
                </c:pt>
                <c:pt idx="73">
                  <c:v>35989</c:v>
                </c:pt>
                <c:pt idx="74">
                  <c:v>35990</c:v>
                </c:pt>
                <c:pt idx="75">
                  <c:v>35991</c:v>
                </c:pt>
                <c:pt idx="76">
                  <c:v>35992</c:v>
                </c:pt>
                <c:pt idx="77">
                  <c:v>35993</c:v>
                </c:pt>
                <c:pt idx="78">
                  <c:v>35994</c:v>
                </c:pt>
                <c:pt idx="79">
                  <c:v>35995</c:v>
                </c:pt>
                <c:pt idx="80">
                  <c:v>35996</c:v>
                </c:pt>
                <c:pt idx="81">
                  <c:v>35997</c:v>
                </c:pt>
                <c:pt idx="82">
                  <c:v>35998</c:v>
                </c:pt>
                <c:pt idx="83">
                  <c:v>35999</c:v>
                </c:pt>
                <c:pt idx="84">
                  <c:v>36000</c:v>
                </c:pt>
                <c:pt idx="85">
                  <c:v>36001</c:v>
                </c:pt>
                <c:pt idx="86">
                  <c:v>36002</c:v>
                </c:pt>
                <c:pt idx="87">
                  <c:v>36003</c:v>
                </c:pt>
                <c:pt idx="88">
                  <c:v>36004</c:v>
                </c:pt>
                <c:pt idx="89">
                  <c:v>36005</c:v>
                </c:pt>
                <c:pt idx="90">
                  <c:v>36006</c:v>
                </c:pt>
                <c:pt idx="91">
                  <c:v>36007</c:v>
                </c:pt>
                <c:pt idx="92">
                  <c:v>36008</c:v>
                </c:pt>
                <c:pt idx="93">
                  <c:v>36009</c:v>
                </c:pt>
                <c:pt idx="94">
                  <c:v>36010</c:v>
                </c:pt>
                <c:pt idx="95">
                  <c:v>36011</c:v>
                </c:pt>
                <c:pt idx="96">
                  <c:v>36012</c:v>
                </c:pt>
                <c:pt idx="97">
                  <c:v>36013</c:v>
                </c:pt>
                <c:pt idx="98">
                  <c:v>36014</c:v>
                </c:pt>
                <c:pt idx="99">
                  <c:v>36015</c:v>
                </c:pt>
                <c:pt idx="100">
                  <c:v>36016</c:v>
                </c:pt>
                <c:pt idx="101">
                  <c:v>36017</c:v>
                </c:pt>
                <c:pt idx="102">
                  <c:v>36018</c:v>
                </c:pt>
                <c:pt idx="103">
                  <c:v>36019</c:v>
                </c:pt>
                <c:pt idx="104">
                  <c:v>36020</c:v>
                </c:pt>
                <c:pt idx="105">
                  <c:v>36021</c:v>
                </c:pt>
                <c:pt idx="106">
                  <c:v>36022</c:v>
                </c:pt>
                <c:pt idx="107">
                  <c:v>36023</c:v>
                </c:pt>
                <c:pt idx="108">
                  <c:v>36024</c:v>
                </c:pt>
                <c:pt idx="109">
                  <c:v>36025</c:v>
                </c:pt>
                <c:pt idx="110">
                  <c:v>36026</c:v>
                </c:pt>
                <c:pt idx="111">
                  <c:v>36027</c:v>
                </c:pt>
                <c:pt idx="112">
                  <c:v>36028</c:v>
                </c:pt>
                <c:pt idx="113">
                  <c:v>36029</c:v>
                </c:pt>
                <c:pt idx="114">
                  <c:v>36030</c:v>
                </c:pt>
                <c:pt idx="115">
                  <c:v>36031</c:v>
                </c:pt>
                <c:pt idx="116">
                  <c:v>36032</c:v>
                </c:pt>
                <c:pt idx="117">
                  <c:v>36033</c:v>
                </c:pt>
                <c:pt idx="118">
                  <c:v>36034</c:v>
                </c:pt>
                <c:pt idx="119">
                  <c:v>36035</c:v>
                </c:pt>
                <c:pt idx="120">
                  <c:v>36036</c:v>
                </c:pt>
                <c:pt idx="121">
                  <c:v>36037</c:v>
                </c:pt>
                <c:pt idx="122">
                  <c:v>36038</c:v>
                </c:pt>
                <c:pt idx="123">
                  <c:v>36039</c:v>
                </c:pt>
                <c:pt idx="124">
                  <c:v>36040</c:v>
                </c:pt>
                <c:pt idx="125">
                  <c:v>36041</c:v>
                </c:pt>
                <c:pt idx="126">
                  <c:v>36042</c:v>
                </c:pt>
                <c:pt idx="127">
                  <c:v>36043</c:v>
                </c:pt>
                <c:pt idx="128">
                  <c:v>36044</c:v>
                </c:pt>
                <c:pt idx="129">
                  <c:v>36045</c:v>
                </c:pt>
                <c:pt idx="130">
                  <c:v>36046</c:v>
                </c:pt>
                <c:pt idx="131">
                  <c:v>36047</c:v>
                </c:pt>
                <c:pt idx="132">
                  <c:v>36048</c:v>
                </c:pt>
                <c:pt idx="133">
                  <c:v>36049</c:v>
                </c:pt>
                <c:pt idx="134">
                  <c:v>36050</c:v>
                </c:pt>
                <c:pt idx="135">
                  <c:v>36051</c:v>
                </c:pt>
                <c:pt idx="136">
                  <c:v>36052</c:v>
                </c:pt>
                <c:pt idx="137">
                  <c:v>36053</c:v>
                </c:pt>
                <c:pt idx="138">
                  <c:v>36054</c:v>
                </c:pt>
                <c:pt idx="139">
                  <c:v>36055</c:v>
                </c:pt>
                <c:pt idx="140">
                  <c:v>36056</c:v>
                </c:pt>
                <c:pt idx="141">
                  <c:v>36057</c:v>
                </c:pt>
                <c:pt idx="142">
                  <c:v>36058</c:v>
                </c:pt>
                <c:pt idx="143">
                  <c:v>36059</c:v>
                </c:pt>
                <c:pt idx="144">
                  <c:v>36060</c:v>
                </c:pt>
                <c:pt idx="145">
                  <c:v>36061</c:v>
                </c:pt>
                <c:pt idx="146">
                  <c:v>36062</c:v>
                </c:pt>
                <c:pt idx="147">
                  <c:v>36063</c:v>
                </c:pt>
                <c:pt idx="148">
                  <c:v>36064</c:v>
                </c:pt>
                <c:pt idx="149">
                  <c:v>36065</c:v>
                </c:pt>
                <c:pt idx="150">
                  <c:v>36066</c:v>
                </c:pt>
                <c:pt idx="151">
                  <c:v>36067</c:v>
                </c:pt>
                <c:pt idx="152">
                  <c:v>36068</c:v>
                </c:pt>
                <c:pt idx="153">
                  <c:v>36069</c:v>
                </c:pt>
                <c:pt idx="154">
                  <c:v>36070</c:v>
                </c:pt>
                <c:pt idx="155">
                  <c:v>36071</c:v>
                </c:pt>
                <c:pt idx="156">
                  <c:v>36072</c:v>
                </c:pt>
                <c:pt idx="157">
                  <c:v>36073</c:v>
                </c:pt>
                <c:pt idx="158">
                  <c:v>36074</c:v>
                </c:pt>
                <c:pt idx="159">
                  <c:v>36075</c:v>
                </c:pt>
                <c:pt idx="160">
                  <c:v>36076</c:v>
                </c:pt>
                <c:pt idx="161">
                  <c:v>36077</c:v>
                </c:pt>
                <c:pt idx="162">
                  <c:v>36078</c:v>
                </c:pt>
                <c:pt idx="163">
                  <c:v>36079</c:v>
                </c:pt>
                <c:pt idx="164">
                  <c:v>36080</c:v>
                </c:pt>
                <c:pt idx="165">
                  <c:v>36081</c:v>
                </c:pt>
                <c:pt idx="166">
                  <c:v>36082</c:v>
                </c:pt>
                <c:pt idx="167">
                  <c:v>36083</c:v>
                </c:pt>
                <c:pt idx="168">
                  <c:v>36084</c:v>
                </c:pt>
                <c:pt idx="169">
                  <c:v>36085</c:v>
                </c:pt>
                <c:pt idx="170">
                  <c:v>36086</c:v>
                </c:pt>
                <c:pt idx="171">
                  <c:v>36087</c:v>
                </c:pt>
                <c:pt idx="172">
                  <c:v>36088</c:v>
                </c:pt>
                <c:pt idx="173">
                  <c:v>36089</c:v>
                </c:pt>
                <c:pt idx="174">
                  <c:v>36090</c:v>
                </c:pt>
                <c:pt idx="175">
                  <c:v>36091</c:v>
                </c:pt>
                <c:pt idx="176">
                  <c:v>36092</c:v>
                </c:pt>
                <c:pt idx="177">
                  <c:v>36093</c:v>
                </c:pt>
                <c:pt idx="178">
                  <c:v>36094</c:v>
                </c:pt>
                <c:pt idx="179">
                  <c:v>36095</c:v>
                </c:pt>
                <c:pt idx="180">
                  <c:v>36096</c:v>
                </c:pt>
                <c:pt idx="181">
                  <c:v>36097</c:v>
                </c:pt>
                <c:pt idx="182">
                  <c:v>36098</c:v>
                </c:pt>
                <c:pt idx="183">
                  <c:v>36099</c:v>
                </c:pt>
                <c:pt idx="184">
                  <c:v>36100</c:v>
                </c:pt>
                <c:pt idx="185">
                  <c:v>36101</c:v>
                </c:pt>
                <c:pt idx="186">
                  <c:v>36102</c:v>
                </c:pt>
                <c:pt idx="187">
                  <c:v>36103</c:v>
                </c:pt>
                <c:pt idx="188">
                  <c:v>36104</c:v>
                </c:pt>
                <c:pt idx="189">
                  <c:v>36105</c:v>
                </c:pt>
                <c:pt idx="190">
                  <c:v>36106</c:v>
                </c:pt>
                <c:pt idx="191">
                  <c:v>36107</c:v>
                </c:pt>
                <c:pt idx="192">
                  <c:v>36108</c:v>
                </c:pt>
                <c:pt idx="193">
                  <c:v>36109</c:v>
                </c:pt>
                <c:pt idx="194">
                  <c:v>36110</c:v>
                </c:pt>
                <c:pt idx="195">
                  <c:v>36111</c:v>
                </c:pt>
                <c:pt idx="196">
                  <c:v>36112</c:v>
                </c:pt>
                <c:pt idx="197">
                  <c:v>36113</c:v>
                </c:pt>
                <c:pt idx="198">
                  <c:v>36114</c:v>
                </c:pt>
                <c:pt idx="199">
                  <c:v>36115</c:v>
                </c:pt>
                <c:pt idx="200">
                  <c:v>36116</c:v>
                </c:pt>
                <c:pt idx="201">
                  <c:v>36117</c:v>
                </c:pt>
                <c:pt idx="202">
                  <c:v>36118</c:v>
                </c:pt>
                <c:pt idx="203">
                  <c:v>36119</c:v>
                </c:pt>
                <c:pt idx="204">
                  <c:v>36120</c:v>
                </c:pt>
                <c:pt idx="205">
                  <c:v>36121</c:v>
                </c:pt>
                <c:pt idx="206">
                  <c:v>36122</c:v>
                </c:pt>
                <c:pt idx="207">
                  <c:v>36123</c:v>
                </c:pt>
                <c:pt idx="208">
                  <c:v>36124</c:v>
                </c:pt>
                <c:pt idx="209">
                  <c:v>36125</c:v>
                </c:pt>
                <c:pt idx="210">
                  <c:v>36126</c:v>
                </c:pt>
                <c:pt idx="211">
                  <c:v>36127</c:v>
                </c:pt>
                <c:pt idx="212">
                  <c:v>36128</c:v>
                </c:pt>
                <c:pt idx="213">
                  <c:v>36129</c:v>
                </c:pt>
                <c:pt idx="214">
                  <c:v>36130</c:v>
                </c:pt>
                <c:pt idx="215">
                  <c:v>36131</c:v>
                </c:pt>
                <c:pt idx="216">
                  <c:v>36132</c:v>
                </c:pt>
                <c:pt idx="217">
                  <c:v>36133</c:v>
                </c:pt>
                <c:pt idx="218">
                  <c:v>36134</c:v>
                </c:pt>
                <c:pt idx="219">
                  <c:v>36135</c:v>
                </c:pt>
                <c:pt idx="220">
                  <c:v>36136</c:v>
                </c:pt>
                <c:pt idx="221">
                  <c:v>36137</c:v>
                </c:pt>
                <c:pt idx="222">
                  <c:v>36138</c:v>
                </c:pt>
                <c:pt idx="223">
                  <c:v>36139</c:v>
                </c:pt>
                <c:pt idx="224">
                  <c:v>36140</c:v>
                </c:pt>
                <c:pt idx="225">
                  <c:v>36141</c:v>
                </c:pt>
                <c:pt idx="226">
                  <c:v>36142</c:v>
                </c:pt>
                <c:pt idx="227">
                  <c:v>36143</c:v>
                </c:pt>
                <c:pt idx="228">
                  <c:v>36144</c:v>
                </c:pt>
                <c:pt idx="229">
                  <c:v>36145</c:v>
                </c:pt>
                <c:pt idx="230">
                  <c:v>36146</c:v>
                </c:pt>
                <c:pt idx="231">
                  <c:v>36147</c:v>
                </c:pt>
                <c:pt idx="232">
                  <c:v>36148</c:v>
                </c:pt>
                <c:pt idx="233">
                  <c:v>36149</c:v>
                </c:pt>
                <c:pt idx="234">
                  <c:v>36150</c:v>
                </c:pt>
                <c:pt idx="235">
                  <c:v>36151</c:v>
                </c:pt>
                <c:pt idx="236">
                  <c:v>36152</c:v>
                </c:pt>
                <c:pt idx="237">
                  <c:v>36153</c:v>
                </c:pt>
                <c:pt idx="238">
                  <c:v>36154</c:v>
                </c:pt>
                <c:pt idx="239">
                  <c:v>36155</c:v>
                </c:pt>
                <c:pt idx="240">
                  <c:v>36156</c:v>
                </c:pt>
                <c:pt idx="241">
                  <c:v>36157</c:v>
                </c:pt>
                <c:pt idx="242">
                  <c:v>36158</c:v>
                </c:pt>
                <c:pt idx="243">
                  <c:v>36159</c:v>
                </c:pt>
                <c:pt idx="244">
                  <c:v>36160</c:v>
                </c:pt>
                <c:pt idx="245">
                  <c:v>36161</c:v>
                </c:pt>
                <c:pt idx="246">
                  <c:v>36162</c:v>
                </c:pt>
                <c:pt idx="247">
                  <c:v>36163</c:v>
                </c:pt>
                <c:pt idx="248">
                  <c:v>36164</c:v>
                </c:pt>
                <c:pt idx="249">
                  <c:v>36165</c:v>
                </c:pt>
                <c:pt idx="250">
                  <c:v>36166</c:v>
                </c:pt>
                <c:pt idx="251">
                  <c:v>36167</c:v>
                </c:pt>
                <c:pt idx="252">
                  <c:v>36168</c:v>
                </c:pt>
                <c:pt idx="253">
                  <c:v>36169</c:v>
                </c:pt>
                <c:pt idx="254">
                  <c:v>36170</c:v>
                </c:pt>
                <c:pt idx="255">
                  <c:v>36171</c:v>
                </c:pt>
                <c:pt idx="256">
                  <c:v>36172</c:v>
                </c:pt>
                <c:pt idx="257">
                  <c:v>36173</c:v>
                </c:pt>
                <c:pt idx="258">
                  <c:v>36174</c:v>
                </c:pt>
                <c:pt idx="259">
                  <c:v>36175</c:v>
                </c:pt>
                <c:pt idx="260">
                  <c:v>36176</c:v>
                </c:pt>
                <c:pt idx="261">
                  <c:v>36177</c:v>
                </c:pt>
                <c:pt idx="262">
                  <c:v>36178</c:v>
                </c:pt>
                <c:pt idx="263">
                  <c:v>36179</c:v>
                </c:pt>
                <c:pt idx="264">
                  <c:v>36180</c:v>
                </c:pt>
                <c:pt idx="265">
                  <c:v>36181</c:v>
                </c:pt>
                <c:pt idx="266">
                  <c:v>36182</c:v>
                </c:pt>
                <c:pt idx="267">
                  <c:v>36183</c:v>
                </c:pt>
                <c:pt idx="268">
                  <c:v>36184</c:v>
                </c:pt>
                <c:pt idx="269">
                  <c:v>36185</c:v>
                </c:pt>
                <c:pt idx="270">
                  <c:v>36186</c:v>
                </c:pt>
                <c:pt idx="271">
                  <c:v>36187</c:v>
                </c:pt>
                <c:pt idx="272">
                  <c:v>36188</c:v>
                </c:pt>
                <c:pt idx="273">
                  <c:v>36189</c:v>
                </c:pt>
                <c:pt idx="274">
                  <c:v>36190</c:v>
                </c:pt>
                <c:pt idx="275">
                  <c:v>36191</c:v>
                </c:pt>
                <c:pt idx="276">
                  <c:v>36192</c:v>
                </c:pt>
                <c:pt idx="277">
                  <c:v>36193</c:v>
                </c:pt>
                <c:pt idx="278">
                  <c:v>36194</c:v>
                </c:pt>
                <c:pt idx="279">
                  <c:v>36195</c:v>
                </c:pt>
                <c:pt idx="280">
                  <c:v>36196</c:v>
                </c:pt>
                <c:pt idx="281">
                  <c:v>36197</c:v>
                </c:pt>
                <c:pt idx="282">
                  <c:v>36198</c:v>
                </c:pt>
                <c:pt idx="283">
                  <c:v>36199</c:v>
                </c:pt>
                <c:pt idx="284">
                  <c:v>36200</c:v>
                </c:pt>
                <c:pt idx="285">
                  <c:v>36201</c:v>
                </c:pt>
                <c:pt idx="286">
                  <c:v>36202</c:v>
                </c:pt>
                <c:pt idx="287">
                  <c:v>36203</c:v>
                </c:pt>
                <c:pt idx="288">
                  <c:v>36204</c:v>
                </c:pt>
                <c:pt idx="289">
                  <c:v>36205</c:v>
                </c:pt>
                <c:pt idx="290">
                  <c:v>36206</c:v>
                </c:pt>
                <c:pt idx="291">
                  <c:v>36207</c:v>
                </c:pt>
                <c:pt idx="292">
                  <c:v>36208</c:v>
                </c:pt>
                <c:pt idx="293">
                  <c:v>36209</c:v>
                </c:pt>
                <c:pt idx="294">
                  <c:v>36210</c:v>
                </c:pt>
                <c:pt idx="295">
                  <c:v>36211</c:v>
                </c:pt>
                <c:pt idx="296">
                  <c:v>36212</c:v>
                </c:pt>
                <c:pt idx="297">
                  <c:v>36213</c:v>
                </c:pt>
                <c:pt idx="298">
                  <c:v>36214</c:v>
                </c:pt>
                <c:pt idx="299">
                  <c:v>36215</c:v>
                </c:pt>
                <c:pt idx="300">
                  <c:v>36216</c:v>
                </c:pt>
                <c:pt idx="301">
                  <c:v>36217</c:v>
                </c:pt>
                <c:pt idx="302">
                  <c:v>36218</c:v>
                </c:pt>
                <c:pt idx="303">
                  <c:v>36219</c:v>
                </c:pt>
                <c:pt idx="304">
                  <c:v>36220</c:v>
                </c:pt>
                <c:pt idx="305">
                  <c:v>36221</c:v>
                </c:pt>
                <c:pt idx="306">
                  <c:v>36222</c:v>
                </c:pt>
                <c:pt idx="307">
                  <c:v>36223</c:v>
                </c:pt>
                <c:pt idx="308">
                  <c:v>36224</c:v>
                </c:pt>
                <c:pt idx="309">
                  <c:v>36225</c:v>
                </c:pt>
                <c:pt idx="310">
                  <c:v>36226</c:v>
                </c:pt>
                <c:pt idx="311">
                  <c:v>36227</c:v>
                </c:pt>
                <c:pt idx="312">
                  <c:v>36228</c:v>
                </c:pt>
                <c:pt idx="313">
                  <c:v>36229</c:v>
                </c:pt>
                <c:pt idx="314">
                  <c:v>36230</c:v>
                </c:pt>
                <c:pt idx="315">
                  <c:v>36231</c:v>
                </c:pt>
                <c:pt idx="316">
                  <c:v>36232</c:v>
                </c:pt>
                <c:pt idx="317">
                  <c:v>36233</c:v>
                </c:pt>
                <c:pt idx="318">
                  <c:v>36234</c:v>
                </c:pt>
                <c:pt idx="319">
                  <c:v>36235</c:v>
                </c:pt>
                <c:pt idx="320">
                  <c:v>36236</c:v>
                </c:pt>
                <c:pt idx="321">
                  <c:v>36237</c:v>
                </c:pt>
                <c:pt idx="322">
                  <c:v>36238</c:v>
                </c:pt>
                <c:pt idx="323">
                  <c:v>36239</c:v>
                </c:pt>
                <c:pt idx="324">
                  <c:v>36240</c:v>
                </c:pt>
                <c:pt idx="325">
                  <c:v>36241</c:v>
                </c:pt>
                <c:pt idx="326">
                  <c:v>36242</c:v>
                </c:pt>
                <c:pt idx="327">
                  <c:v>36243</c:v>
                </c:pt>
                <c:pt idx="328">
                  <c:v>36244</c:v>
                </c:pt>
                <c:pt idx="329">
                  <c:v>36245</c:v>
                </c:pt>
                <c:pt idx="330">
                  <c:v>36246</c:v>
                </c:pt>
                <c:pt idx="331">
                  <c:v>36247</c:v>
                </c:pt>
                <c:pt idx="332">
                  <c:v>36248</c:v>
                </c:pt>
                <c:pt idx="333">
                  <c:v>36249</c:v>
                </c:pt>
                <c:pt idx="334">
                  <c:v>36250</c:v>
                </c:pt>
                <c:pt idx="335">
                  <c:v>36251</c:v>
                </c:pt>
                <c:pt idx="336">
                  <c:v>36252</c:v>
                </c:pt>
                <c:pt idx="337">
                  <c:v>36253</c:v>
                </c:pt>
                <c:pt idx="338">
                  <c:v>36254</c:v>
                </c:pt>
                <c:pt idx="339">
                  <c:v>36255</c:v>
                </c:pt>
                <c:pt idx="340">
                  <c:v>36256</c:v>
                </c:pt>
                <c:pt idx="341">
                  <c:v>36257</c:v>
                </c:pt>
                <c:pt idx="342">
                  <c:v>36258</c:v>
                </c:pt>
                <c:pt idx="343">
                  <c:v>36259</c:v>
                </c:pt>
                <c:pt idx="344">
                  <c:v>36260</c:v>
                </c:pt>
                <c:pt idx="345">
                  <c:v>36261</c:v>
                </c:pt>
                <c:pt idx="346">
                  <c:v>36262</c:v>
                </c:pt>
                <c:pt idx="347">
                  <c:v>36263</c:v>
                </c:pt>
                <c:pt idx="348">
                  <c:v>36264</c:v>
                </c:pt>
                <c:pt idx="349">
                  <c:v>36265</c:v>
                </c:pt>
                <c:pt idx="350">
                  <c:v>36266</c:v>
                </c:pt>
                <c:pt idx="351">
                  <c:v>36267</c:v>
                </c:pt>
                <c:pt idx="352">
                  <c:v>36268</c:v>
                </c:pt>
                <c:pt idx="353">
                  <c:v>36269</c:v>
                </c:pt>
                <c:pt idx="354">
                  <c:v>36270</c:v>
                </c:pt>
                <c:pt idx="355">
                  <c:v>36271</c:v>
                </c:pt>
                <c:pt idx="356">
                  <c:v>36272</c:v>
                </c:pt>
                <c:pt idx="357">
                  <c:v>36273</c:v>
                </c:pt>
                <c:pt idx="358">
                  <c:v>36274</c:v>
                </c:pt>
                <c:pt idx="359">
                  <c:v>36275</c:v>
                </c:pt>
                <c:pt idx="360">
                  <c:v>36276</c:v>
                </c:pt>
                <c:pt idx="361">
                  <c:v>36277</c:v>
                </c:pt>
                <c:pt idx="362">
                  <c:v>36278</c:v>
                </c:pt>
                <c:pt idx="363">
                  <c:v>36279</c:v>
                </c:pt>
                <c:pt idx="364">
                  <c:v>36280</c:v>
                </c:pt>
                <c:pt idx="365">
                  <c:v>36281</c:v>
                </c:pt>
                <c:pt idx="366">
                  <c:v>36282</c:v>
                </c:pt>
                <c:pt idx="367">
                  <c:v>36283</c:v>
                </c:pt>
                <c:pt idx="368">
                  <c:v>36284</c:v>
                </c:pt>
                <c:pt idx="369">
                  <c:v>36285</c:v>
                </c:pt>
                <c:pt idx="370">
                  <c:v>36286</c:v>
                </c:pt>
                <c:pt idx="371">
                  <c:v>36287</c:v>
                </c:pt>
                <c:pt idx="372">
                  <c:v>36288</c:v>
                </c:pt>
                <c:pt idx="373">
                  <c:v>36289</c:v>
                </c:pt>
                <c:pt idx="374">
                  <c:v>36290</c:v>
                </c:pt>
                <c:pt idx="375">
                  <c:v>36291</c:v>
                </c:pt>
                <c:pt idx="376">
                  <c:v>36292</c:v>
                </c:pt>
                <c:pt idx="377">
                  <c:v>36293</c:v>
                </c:pt>
                <c:pt idx="378">
                  <c:v>36294</c:v>
                </c:pt>
                <c:pt idx="379">
                  <c:v>36295</c:v>
                </c:pt>
                <c:pt idx="380">
                  <c:v>36296</c:v>
                </c:pt>
                <c:pt idx="381">
                  <c:v>36297</c:v>
                </c:pt>
                <c:pt idx="382">
                  <c:v>36298</c:v>
                </c:pt>
                <c:pt idx="383">
                  <c:v>36299</c:v>
                </c:pt>
                <c:pt idx="384">
                  <c:v>36300</c:v>
                </c:pt>
                <c:pt idx="385">
                  <c:v>36301</c:v>
                </c:pt>
                <c:pt idx="386">
                  <c:v>36302</c:v>
                </c:pt>
                <c:pt idx="387">
                  <c:v>36303</c:v>
                </c:pt>
                <c:pt idx="388">
                  <c:v>36304</c:v>
                </c:pt>
                <c:pt idx="389">
                  <c:v>36305</c:v>
                </c:pt>
                <c:pt idx="390">
                  <c:v>36306</c:v>
                </c:pt>
                <c:pt idx="391">
                  <c:v>36307</c:v>
                </c:pt>
                <c:pt idx="392">
                  <c:v>36308</c:v>
                </c:pt>
                <c:pt idx="393">
                  <c:v>36309</c:v>
                </c:pt>
                <c:pt idx="394">
                  <c:v>36310</c:v>
                </c:pt>
                <c:pt idx="395">
                  <c:v>36311</c:v>
                </c:pt>
                <c:pt idx="396">
                  <c:v>36312</c:v>
                </c:pt>
                <c:pt idx="397">
                  <c:v>36313</c:v>
                </c:pt>
                <c:pt idx="398">
                  <c:v>36314</c:v>
                </c:pt>
                <c:pt idx="399">
                  <c:v>36315</c:v>
                </c:pt>
                <c:pt idx="400">
                  <c:v>36316</c:v>
                </c:pt>
                <c:pt idx="401">
                  <c:v>36317</c:v>
                </c:pt>
                <c:pt idx="402">
                  <c:v>36318</c:v>
                </c:pt>
                <c:pt idx="403">
                  <c:v>36319</c:v>
                </c:pt>
                <c:pt idx="404">
                  <c:v>36320</c:v>
                </c:pt>
                <c:pt idx="405">
                  <c:v>36321</c:v>
                </c:pt>
                <c:pt idx="406">
                  <c:v>36322</c:v>
                </c:pt>
                <c:pt idx="407">
                  <c:v>36323</c:v>
                </c:pt>
                <c:pt idx="408">
                  <c:v>36324</c:v>
                </c:pt>
                <c:pt idx="409">
                  <c:v>36325</c:v>
                </c:pt>
                <c:pt idx="410">
                  <c:v>36326</c:v>
                </c:pt>
                <c:pt idx="411">
                  <c:v>36327</c:v>
                </c:pt>
                <c:pt idx="412">
                  <c:v>36328</c:v>
                </c:pt>
                <c:pt idx="413">
                  <c:v>36329</c:v>
                </c:pt>
                <c:pt idx="414">
                  <c:v>36330</c:v>
                </c:pt>
                <c:pt idx="415">
                  <c:v>36331</c:v>
                </c:pt>
                <c:pt idx="416">
                  <c:v>36332</c:v>
                </c:pt>
                <c:pt idx="417">
                  <c:v>36333</c:v>
                </c:pt>
                <c:pt idx="418">
                  <c:v>36334</c:v>
                </c:pt>
                <c:pt idx="419">
                  <c:v>36335</c:v>
                </c:pt>
                <c:pt idx="420">
                  <c:v>36336</c:v>
                </c:pt>
                <c:pt idx="421">
                  <c:v>36337</c:v>
                </c:pt>
                <c:pt idx="422">
                  <c:v>36338</c:v>
                </c:pt>
                <c:pt idx="423">
                  <c:v>36339</c:v>
                </c:pt>
                <c:pt idx="424">
                  <c:v>36340</c:v>
                </c:pt>
                <c:pt idx="425">
                  <c:v>36341</c:v>
                </c:pt>
                <c:pt idx="426">
                  <c:v>36342</c:v>
                </c:pt>
                <c:pt idx="427">
                  <c:v>36343</c:v>
                </c:pt>
                <c:pt idx="428">
                  <c:v>36344</c:v>
                </c:pt>
                <c:pt idx="429">
                  <c:v>36345</c:v>
                </c:pt>
                <c:pt idx="430">
                  <c:v>36346</c:v>
                </c:pt>
                <c:pt idx="431">
                  <c:v>36347</c:v>
                </c:pt>
                <c:pt idx="432">
                  <c:v>36348</c:v>
                </c:pt>
                <c:pt idx="433">
                  <c:v>36349</c:v>
                </c:pt>
                <c:pt idx="434">
                  <c:v>36350</c:v>
                </c:pt>
                <c:pt idx="435">
                  <c:v>36351</c:v>
                </c:pt>
                <c:pt idx="436">
                  <c:v>36352</c:v>
                </c:pt>
                <c:pt idx="437">
                  <c:v>36353</c:v>
                </c:pt>
                <c:pt idx="438">
                  <c:v>36354</c:v>
                </c:pt>
                <c:pt idx="439">
                  <c:v>36355</c:v>
                </c:pt>
                <c:pt idx="440">
                  <c:v>36356</c:v>
                </c:pt>
                <c:pt idx="441">
                  <c:v>36357</c:v>
                </c:pt>
                <c:pt idx="442">
                  <c:v>36358</c:v>
                </c:pt>
                <c:pt idx="443">
                  <c:v>36359</c:v>
                </c:pt>
                <c:pt idx="444">
                  <c:v>36360</c:v>
                </c:pt>
                <c:pt idx="445">
                  <c:v>36361</c:v>
                </c:pt>
                <c:pt idx="446">
                  <c:v>36362</c:v>
                </c:pt>
                <c:pt idx="447">
                  <c:v>36363</c:v>
                </c:pt>
                <c:pt idx="448">
                  <c:v>36364</c:v>
                </c:pt>
                <c:pt idx="449">
                  <c:v>36365</c:v>
                </c:pt>
                <c:pt idx="450">
                  <c:v>36366</c:v>
                </c:pt>
                <c:pt idx="451">
                  <c:v>36367</c:v>
                </c:pt>
                <c:pt idx="452">
                  <c:v>36368</c:v>
                </c:pt>
                <c:pt idx="453">
                  <c:v>36369</c:v>
                </c:pt>
                <c:pt idx="454">
                  <c:v>36370</c:v>
                </c:pt>
                <c:pt idx="455">
                  <c:v>36371</c:v>
                </c:pt>
                <c:pt idx="456">
                  <c:v>36372</c:v>
                </c:pt>
                <c:pt idx="457">
                  <c:v>36373</c:v>
                </c:pt>
                <c:pt idx="458">
                  <c:v>36374</c:v>
                </c:pt>
                <c:pt idx="459">
                  <c:v>36375</c:v>
                </c:pt>
                <c:pt idx="460">
                  <c:v>36376</c:v>
                </c:pt>
                <c:pt idx="461">
                  <c:v>36377</c:v>
                </c:pt>
                <c:pt idx="462">
                  <c:v>36378</c:v>
                </c:pt>
                <c:pt idx="463">
                  <c:v>36379</c:v>
                </c:pt>
                <c:pt idx="464">
                  <c:v>36380</c:v>
                </c:pt>
                <c:pt idx="465">
                  <c:v>36381</c:v>
                </c:pt>
                <c:pt idx="466">
                  <c:v>36382</c:v>
                </c:pt>
                <c:pt idx="467">
                  <c:v>36383</c:v>
                </c:pt>
                <c:pt idx="468">
                  <c:v>36384</c:v>
                </c:pt>
                <c:pt idx="469">
                  <c:v>36385</c:v>
                </c:pt>
                <c:pt idx="470">
                  <c:v>36386</c:v>
                </c:pt>
                <c:pt idx="471">
                  <c:v>36387</c:v>
                </c:pt>
                <c:pt idx="472">
                  <c:v>36388</c:v>
                </c:pt>
                <c:pt idx="473">
                  <c:v>36389</c:v>
                </c:pt>
                <c:pt idx="474">
                  <c:v>36390</c:v>
                </c:pt>
                <c:pt idx="475">
                  <c:v>36391</c:v>
                </c:pt>
                <c:pt idx="476">
                  <c:v>36392</c:v>
                </c:pt>
                <c:pt idx="477">
                  <c:v>36393</c:v>
                </c:pt>
                <c:pt idx="478">
                  <c:v>36394</c:v>
                </c:pt>
                <c:pt idx="479">
                  <c:v>36395</c:v>
                </c:pt>
                <c:pt idx="480">
                  <c:v>36396</c:v>
                </c:pt>
                <c:pt idx="481">
                  <c:v>36397</c:v>
                </c:pt>
                <c:pt idx="482">
                  <c:v>36398</c:v>
                </c:pt>
                <c:pt idx="483">
                  <c:v>36399</c:v>
                </c:pt>
                <c:pt idx="484">
                  <c:v>36400</c:v>
                </c:pt>
                <c:pt idx="485">
                  <c:v>36401</c:v>
                </c:pt>
                <c:pt idx="486">
                  <c:v>36402</c:v>
                </c:pt>
                <c:pt idx="487">
                  <c:v>36403</c:v>
                </c:pt>
                <c:pt idx="488">
                  <c:v>36404</c:v>
                </c:pt>
                <c:pt idx="489">
                  <c:v>36405</c:v>
                </c:pt>
                <c:pt idx="490">
                  <c:v>36406</c:v>
                </c:pt>
                <c:pt idx="491">
                  <c:v>36407</c:v>
                </c:pt>
                <c:pt idx="492">
                  <c:v>36408</c:v>
                </c:pt>
                <c:pt idx="493">
                  <c:v>36409</c:v>
                </c:pt>
                <c:pt idx="494">
                  <c:v>36410</c:v>
                </c:pt>
                <c:pt idx="495">
                  <c:v>36411</c:v>
                </c:pt>
                <c:pt idx="496">
                  <c:v>36412</c:v>
                </c:pt>
                <c:pt idx="497">
                  <c:v>36413</c:v>
                </c:pt>
                <c:pt idx="498">
                  <c:v>36414</c:v>
                </c:pt>
                <c:pt idx="499">
                  <c:v>36415</c:v>
                </c:pt>
                <c:pt idx="500">
                  <c:v>36416</c:v>
                </c:pt>
                <c:pt idx="501">
                  <c:v>36417</c:v>
                </c:pt>
                <c:pt idx="502">
                  <c:v>36418</c:v>
                </c:pt>
                <c:pt idx="503">
                  <c:v>36419</c:v>
                </c:pt>
                <c:pt idx="504">
                  <c:v>36420</c:v>
                </c:pt>
                <c:pt idx="505">
                  <c:v>36421</c:v>
                </c:pt>
                <c:pt idx="506">
                  <c:v>36422</c:v>
                </c:pt>
                <c:pt idx="507">
                  <c:v>36423</c:v>
                </c:pt>
                <c:pt idx="508">
                  <c:v>36424</c:v>
                </c:pt>
                <c:pt idx="509">
                  <c:v>36425</c:v>
                </c:pt>
                <c:pt idx="510">
                  <c:v>36426</c:v>
                </c:pt>
                <c:pt idx="511">
                  <c:v>36427</c:v>
                </c:pt>
                <c:pt idx="512">
                  <c:v>36428</c:v>
                </c:pt>
                <c:pt idx="513">
                  <c:v>36429</c:v>
                </c:pt>
                <c:pt idx="514">
                  <c:v>36430</c:v>
                </c:pt>
                <c:pt idx="515">
                  <c:v>36431</c:v>
                </c:pt>
                <c:pt idx="516">
                  <c:v>36432</c:v>
                </c:pt>
                <c:pt idx="517">
                  <c:v>36433</c:v>
                </c:pt>
                <c:pt idx="518">
                  <c:v>36434</c:v>
                </c:pt>
                <c:pt idx="519">
                  <c:v>36435</c:v>
                </c:pt>
                <c:pt idx="520">
                  <c:v>36436</c:v>
                </c:pt>
                <c:pt idx="521">
                  <c:v>36437</c:v>
                </c:pt>
                <c:pt idx="522">
                  <c:v>36438</c:v>
                </c:pt>
                <c:pt idx="523">
                  <c:v>36439</c:v>
                </c:pt>
                <c:pt idx="524">
                  <c:v>36440</c:v>
                </c:pt>
                <c:pt idx="525">
                  <c:v>36441</c:v>
                </c:pt>
                <c:pt idx="526">
                  <c:v>36442</c:v>
                </c:pt>
                <c:pt idx="527">
                  <c:v>36443</c:v>
                </c:pt>
                <c:pt idx="528">
                  <c:v>36444</c:v>
                </c:pt>
                <c:pt idx="529">
                  <c:v>36445</c:v>
                </c:pt>
                <c:pt idx="530">
                  <c:v>36446</c:v>
                </c:pt>
                <c:pt idx="531">
                  <c:v>36447</c:v>
                </c:pt>
                <c:pt idx="532">
                  <c:v>36448</c:v>
                </c:pt>
                <c:pt idx="533">
                  <c:v>36449</c:v>
                </c:pt>
                <c:pt idx="534">
                  <c:v>36450</c:v>
                </c:pt>
                <c:pt idx="535">
                  <c:v>36451</c:v>
                </c:pt>
                <c:pt idx="536">
                  <c:v>36452</c:v>
                </c:pt>
                <c:pt idx="537">
                  <c:v>36453</c:v>
                </c:pt>
                <c:pt idx="538">
                  <c:v>36454</c:v>
                </c:pt>
                <c:pt idx="539">
                  <c:v>36455</c:v>
                </c:pt>
                <c:pt idx="540">
                  <c:v>36456</c:v>
                </c:pt>
                <c:pt idx="541">
                  <c:v>36457</c:v>
                </c:pt>
                <c:pt idx="542">
                  <c:v>36458</c:v>
                </c:pt>
                <c:pt idx="543">
                  <c:v>36459</c:v>
                </c:pt>
                <c:pt idx="544">
                  <c:v>36460</c:v>
                </c:pt>
                <c:pt idx="545">
                  <c:v>36461</c:v>
                </c:pt>
                <c:pt idx="546">
                  <c:v>36462</c:v>
                </c:pt>
                <c:pt idx="547">
                  <c:v>36463</c:v>
                </c:pt>
                <c:pt idx="548">
                  <c:v>36464</c:v>
                </c:pt>
                <c:pt idx="549">
                  <c:v>36465</c:v>
                </c:pt>
                <c:pt idx="550">
                  <c:v>36466</c:v>
                </c:pt>
                <c:pt idx="551">
                  <c:v>36467</c:v>
                </c:pt>
                <c:pt idx="552">
                  <c:v>36468</c:v>
                </c:pt>
                <c:pt idx="553">
                  <c:v>36469</c:v>
                </c:pt>
                <c:pt idx="554">
                  <c:v>36470</c:v>
                </c:pt>
                <c:pt idx="555">
                  <c:v>36471</c:v>
                </c:pt>
                <c:pt idx="556">
                  <c:v>36472</c:v>
                </c:pt>
                <c:pt idx="557">
                  <c:v>36473</c:v>
                </c:pt>
                <c:pt idx="558">
                  <c:v>36474</c:v>
                </c:pt>
                <c:pt idx="559">
                  <c:v>36475</c:v>
                </c:pt>
                <c:pt idx="560">
                  <c:v>36476</c:v>
                </c:pt>
                <c:pt idx="561">
                  <c:v>36477</c:v>
                </c:pt>
                <c:pt idx="562">
                  <c:v>36478</c:v>
                </c:pt>
                <c:pt idx="563">
                  <c:v>36479</c:v>
                </c:pt>
                <c:pt idx="564">
                  <c:v>36480</c:v>
                </c:pt>
                <c:pt idx="565">
                  <c:v>36481</c:v>
                </c:pt>
                <c:pt idx="566">
                  <c:v>36482</c:v>
                </c:pt>
                <c:pt idx="567">
                  <c:v>36483</c:v>
                </c:pt>
                <c:pt idx="568">
                  <c:v>36484</c:v>
                </c:pt>
                <c:pt idx="569">
                  <c:v>36485</c:v>
                </c:pt>
                <c:pt idx="570">
                  <c:v>36486</c:v>
                </c:pt>
                <c:pt idx="571">
                  <c:v>36487</c:v>
                </c:pt>
                <c:pt idx="572">
                  <c:v>36488</c:v>
                </c:pt>
                <c:pt idx="573">
                  <c:v>36489</c:v>
                </c:pt>
                <c:pt idx="574">
                  <c:v>36490</c:v>
                </c:pt>
                <c:pt idx="575">
                  <c:v>36491</c:v>
                </c:pt>
                <c:pt idx="576">
                  <c:v>36492</c:v>
                </c:pt>
                <c:pt idx="577">
                  <c:v>36493</c:v>
                </c:pt>
                <c:pt idx="578">
                  <c:v>36494</c:v>
                </c:pt>
                <c:pt idx="579">
                  <c:v>36495</c:v>
                </c:pt>
                <c:pt idx="580">
                  <c:v>36496</c:v>
                </c:pt>
                <c:pt idx="581">
                  <c:v>36497</c:v>
                </c:pt>
                <c:pt idx="582">
                  <c:v>36498</c:v>
                </c:pt>
                <c:pt idx="583">
                  <c:v>36499</c:v>
                </c:pt>
                <c:pt idx="584">
                  <c:v>36500</c:v>
                </c:pt>
                <c:pt idx="585">
                  <c:v>36501</c:v>
                </c:pt>
                <c:pt idx="586">
                  <c:v>36502</c:v>
                </c:pt>
                <c:pt idx="587">
                  <c:v>36503</c:v>
                </c:pt>
                <c:pt idx="588">
                  <c:v>36504</c:v>
                </c:pt>
                <c:pt idx="589">
                  <c:v>36505</c:v>
                </c:pt>
                <c:pt idx="590">
                  <c:v>36506</c:v>
                </c:pt>
                <c:pt idx="591">
                  <c:v>36507</c:v>
                </c:pt>
                <c:pt idx="592">
                  <c:v>36508</c:v>
                </c:pt>
                <c:pt idx="593">
                  <c:v>36509</c:v>
                </c:pt>
                <c:pt idx="594">
                  <c:v>36510</c:v>
                </c:pt>
                <c:pt idx="595">
                  <c:v>36511</c:v>
                </c:pt>
                <c:pt idx="596">
                  <c:v>36512</c:v>
                </c:pt>
                <c:pt idx="597">
                  <c:v>36513</c:v>
                </c:pt>
                <c:pt idx="598">
                  <c:v>36514</c:v>
                </c:pt>
                <c:pt idx="599">
                  <c:v>36515</c:v>
                </c:pt>
                <c:pt idx="600">
                  <c:v>36516</c:v>
                </c:pt>
                <c:pt idx="601">
                  <c:v>36517</c:v>
                </c:pt>
                <c:pt idx="602">
                  <c:v>36518</c:v>
                </c:pt>
                <c:pt idx="603">
                  <c:v>36519</c:v>
                </c:pt>
                <c:pt idx="604">
                  <c:v>36520</c:v>
                </c:pt>
                <c:pt idx="605">
                  <c:v>36521</c:v>
                </c:pt>
                <c:pt idx="606">
                  <c:v>36522</c:v>
                </c:pt>
                <c:pt idx="607">
                  <c:v>36523</c:v>
                </c:pt>
                <c:pt idx="608">
                  <c:v>36524</c:v>
                </c:pt>
                <c:pt idx="609">
                  <c:v>36525</c:v>
                </c:pt>
                <c:pt idx="610">
                  <c:v>36526</c:v>
                </c:pt>
                <c:pt idx="611">
                  <c:v>36527</c:v>
                </c:pt>
                <c:pt idx="612">
                  <c:v>36528</c:v>
                </c:pt>
                <c:pt idx="613">
                  <c:v>36529</c:v>
                </c:pt>
                <c:pt idx="614">
                  <c:v>36530</c:v>
                </c:pt>
                <c:pt idx="615">
                  <c:v>36531</c:v>
                </c:pt>
                <c:pt idx="616">
                  <c:v>36532</c:v>
                </c:pt>
                <c:pt idx="617">
                  <c:v>36533</c:v>
                </c:pt>
                <c:pt idx="618">
                  <c:v>36534</c:v>
                </c:pt>
                <c:pt idx="619">
                  <c:v>36535</c:v>
                </c:pt>
                <c:pt idx="620">
                  <c:v>36536</c:v>
                </c:pt>
                <c:pt idx="621">
                  <c:v>36537</c:v>
                </c:pt>
                <c:pt idx="622">
                  <c:v>36538</c:v>
                </c:pt>
                <c:pt idx="623">
                  <c:v>36539</c:v>
                </c:pt>
                <c:pt idx="624">
                  <c:v>36540</c:v>
                </c:pt>
                <c:pt idx="625">
                  <c:v>36541</c:v>
                </c:pt>
                <c:pt idx="626">
                  <c:v>36542</c:v>
                </c:pt>
                <c:pt idx="627">
                  <c:v>36543</c:v>
                </c:pt>
                <c:pt idx="628">
                  <c:v>36544</c:v>
                </c:pt>
                <c:pt idx="629">
                  <c:v>36545</c:v>
                </c:pt>
                <c:pt idx="630">
                  <c:v>36546</c:v>
                </c:pt>
                <c:pt idx="631">
                  <c:v>36547</c:v>
                </c:pt>
                <c:pt idx="632">
                  <c:v>36548</c:v>
                </c:pt>
                <c:pt idx="633">
                  <c:v>36549</c:v>
                </c:pt>
                <c:pt idx="634">
                  <c:v>36550</c:v>
                </c:pt>
                <c:pt idx="635">
                  <c:v>36551</c:v>
                </c:pt>
                <c:pt idx="636">
                  <c:v>36552</c:v>
                </c:pt>
                <c:pt idx="637">
                  <c:v>36553</c:v>
                </c:pt>
                <c:pt idx="638">
                  <c:v>36554</c:v>
                </c:pt>
                <c:pt idx="639">
                  <c:v>36555</c:v>
                </c:pt>
                <c:pt idx="640">
                  <c:v>36556</c:v>
                </c:pt>
                <c:pt idx="641">
                  <c:v>36557</c:v>
                </c:pt>
                <c:pt idx="642">
                  <c:v>36558</c:v>
                </c:pt>
                <c:pt idx="643">
                  <c:v>36559</c:v>
                </c:pt>
                <c:pt idx="644">
                  <c:v>36560</c:v>
                </c:pt>
                <c:pt idx="645">
                  <c:v>36561</c:v>
                </c:pt>
                <c:pt idx="646">
                  <c:v>36562</c:v>
                </c:pt>
                <c:pt idx="647">
                  <c:v>36563</c:v>
                </c:pt>
                <c:pt idx="648">
                  <c:v>36564</c:v>
                </c:pt>
                <c:pt idx="649">
                  <c:v>36565</c:v>
                </c:pt>
                <c:pt idx="650">
                  <c:v>36566</c:v>
                </c:pt>
                <c:pt idx="651">
                  <c:v>36567</c:v>
                </c:pt>
                <c:pt idx="652">
                  <c:v>36568</c:v>
                </c:pt>
                <c:pt idx="653">
                  <c:v>36569</c:v>
                </c:pt>
                <c:pt idx="654">
                  <c:v>36570</c:v>
                </c:pt>
                <c:pt idx="655">
                  <c:v>36571</c:v>
                </c:pt>
                <c:pt idx="656">
                  <c:v>36572</c:v>
                </c:pt>
                <c:pt idx="657">
                  <c:v>36573</c:v>
                </c:pt>
                <c:pt idx="658">
                  <c:v>36574</c:v>
                </c:pt>
                <c:pt idx="659">
                  <c:v>36575</c:v>
                </c:pt>
                <c:pt idx="660">
                  <c:v>36576</c:v>
                </c:pt>
                <c:pt idx="661">
                  <c:v>36577</c:v>
                </c:pt>
                <c:pt idx="662">
                  <c:v>36578</c:v>
                </c:pt>
                <c:pt idx="663">
                  <c:v>36579</c:v>
                </c:pt>
                <c:pt idx="664">
                  <c:v>36580</c:v>
                </c:pt>
                <c:pt idx="665">
                  <c:v>36581</c:v>
                </c:pt>
                <c:pt idx="666">
                  <c:v>36582</c:v>
                </c:pt>
                <c:pt idx="667">
                  <c:v>36583</c:v>
                </c:pt>
                <c:pt idx="668">
                  <c:v>36584</c:v>
                </c:pt>
                <c:pt idx="669">
                  <c:v>36585</c:v>
                </c:pt>
                <c:pt idx="670">
                  <c:v>36586</c:v>
                </c:pt>
                <c:pt idx="671">
                  <c:v>36587</c:v>
                </c:pt>
                <c:pt idx="672">
                  <c:v>36588</c:v>
                </c:pt>
                <c:pt idx="673">
                  <c:v>36589</c:v>
                </c:pt>
                <c:pt idx="674">
                  <c:v>36590</c:v>
                </c:pt>
                <c:pt idx="675">
                  <c:v>36591</c:v>
                </c:pt>
                <c:pt idx="676">
                  <c:v>36592</c:v>
                </c:pt>
                <c:pt idx="677">
                  <c:v>36593</c:v>
                </c:pt>
                <c:pt idx="678">
                  <c:v>36594</c:v>
                </c:pt>
                <c:pt idx="679">
                  <c:v>36595</c:v>
                </c:pt>
                <c:pt idx="680">
                  <c:v>36596</c:v>
                </c:pt>
                <c:pt idx="681">
                  <c:v>36597</c:v>
                </c:pt>
                <c:pt idx="682">
                  <c:v>36598</c:v>
                </c:pt>
                <c:pt idx="683">
                  <c:v>36599</c:v>
                </c:pt>
                <c:pt idx="684">
                  <c:v>36600</c:v>
                </c:pt>
                <c:pt idx="685">
                  <c:v>36601</c:v>
                </c:pt>
                <c:pt idx="686">
                  <c:v>36602</c:v>
                </c:pt>
                <c:pt idx="687">
                  <c:v>36603</c:v>
                </c:pt>
                <c:pt idx="688">
                  <c:v>36604</c:v>
                </c:pt>
                <c:pt idx="689">
                  <c:v>36605</c:v>
                </c:pt>
                <c:pt idx="690">
                  <c:v>36606</c:v>
                </c:pt>
                <c:pt idx="691">
                  <c:v>36607</c:v>
                </c:pt>
                <c:pt idx="692">
                  <c:v>36608</c:v>
                </c:pt>
                <c:pt idx="693">
                  <c:v>36609</c:v>
                </c:pt>
                <c:pt idx="694">
                  <c:v>36610</c:v>
                </c:pt>
                <c:pt idx="695">
                  <c:v>36611</c:v>
                </c:pt>
                <c:pt idx="696">
                  <c:v>36612</c:v>
                </c:pt>
                <c:pt idx="697">
                  <c:v>36613</c:v>
                </c:pt>
                <c:pt idx="698">
                  <c:v>36614</c:v>
                </c:pt>
                <c:pt idx="699">
                  <c:v>36615</c:v>
                </c:pt>
                <c:pt idx="700">
                  <c:v>36616</c:v>
                </c:pt>
                <c:pt idx="701">
                  <c:v>36617</c:v>
                </c:pt>
                <c:pt idx="702">
                  <c:v>36618</c:v>
                </c:pt>
                <c:pt idx="703">
                  <c:v>36619</c:v>
                </c:pt>
                <c:pt idx="704">
                  <c:v>36620</c:v>
                </c:pt>
                <c:pt idx="705">
                  <c:v>36621</c:v>
                </c:pt>
                <c:pt idx="706">
                  <c:v>36622</c:v>
                </c:pt>
                <c:pt idx="707">
                  <c:v>36623</c:v>
                </c:pt>
                <c:pt idx="708">
                  <c:v>36624</c:v>
                </c:pt>
                <c:pt idx="709">
                  <c:v>36625</c:v>
                </c:pt>
                <c:pt idx="710">
                  <c:v>36626</c:v>
                </c:pt>
                <c:pt idx="711">
                  <c:v>36627</c:v>
                </c:pt>
                <c:pt idx="712">
                  <c:v>36628</c:v>
                </c:pt>
                <c:pt idx="713">
                  <c:v>36629</c:v>
                </c:pt>
                <c:pt idx="714">
                  <c:v>36630</c:v>
                </c:pt>
                <c:pt idx="715">
                  <c:v>36631</c:v>
                </c:pt>
                <c:pt idx="716">
                  <c:v>36632</c:v>
                </c:pt>
                <c:pt idx="717">
                  <c:v>36633</c:v>
                </c:pt>
                <c:pt idx="718">
                  <c:v>36634</c:v>
                </c:pt>
                <c:pt idx="719">
                  <c:v>36635</c:v>
                </c:pt>
                <c:pt idx="720">
                  <c:v>36636</c:v>
                </c:pt>
                <c:pt idx="721">
                  <c:v>36637</c:v>
                </c:pt>
                <c:pt idx="722">
                  <c:v>36638</c:v>
                </c:pt>
                <c:pt idx="723">
                  <c:v>36639</c:v>
                </c:pt>
                <c:pt idx="724">
                  <c:v>36640</c:v>
                </c:pt>
                <c:pt idx="725">
                  <c:v>36641</c:v>
                </c:pt>
                <c:pt idx="726">
                  <c:v>36642</c:v>
                </c:pt>
                <c:pt idx="727">
                  <c:v>36643</c:v>
                </c:pt>
                <c:pt idx="728">
                  <c:v>36644</c:v>
                </c:pt>
                <c:pt idx="729">
                  <c:v>36645</c:v>
                </c:pt>
                <c:pt idx="730">
                  <c:v>36646</c:v>
                </c:pt>
                <c:pt idx="731">
                  <c:v>36647</c:v>
                </c:pt>
                <c:pt idx="732">
                  <c:v>36648</c:v>
                </c:pt>
                <c:pt idx="733">
                  <c:v>36649</c:v>
                </c:pt>
                <c:pt idx="734">
                  <c:v>36650</c:v>
                </c:pt>
                <c:pt idx="735">
                  <c:v>36651</c:v>
                </c:pt>
                <c:pt idx="736">
                  <c:v>36652</c:v>
                </c:pt>
                <c:pt idx="737">
                  <c:v>36653</c:v>
                </c:pt>
                <c:pt idx="738">
                  <c:v>36654</c:v>
                </c:pt>
                <c:pt idx="739">
                  <c:v>36655</c:v>
                </c:pt>
                <c:pt idx="740">
                  <c:v>36656</c:v>
                </c:pt>
                <c:pt idx="741">
                  <c:v>36657</c:v>
                </c:pt>
                <c:pt idx="742">
                  <c:v>36658</c:v>
                </c:pt>
                <c:pt idx="743">
                  <c:v>36659</c:v>
                </c:pt>
                <c:pt idx="744">
                  <c:v>36660</c:v>
                </c:pt>
                <c:pt idx="745">
                  <c:v>36661</c:v>
                </c:pt>
                <c:pt idx="746">
                  <c:v>36662</c:v>
                </c:pt>
                <c:pt idx="747">
                  <c:v>36663</c:v>
                </c:pt>
                <c:pt idx="748">
                  <c:v>36664</c:v>
                </c:pt>
                <c:pt idx="749">
                  <c:v>36665</c:v>
                </c:pt>
                <c:pt idx="750">
                  <c:v>36666</c:v>
                </c:pt>
                <c:pt idx="751">
                  <c:v>36667</c:v>
                </c:pt>
                <c:pt idx="752">
                  <c:v>36668</c:v>
                </c:pt>
                <c:pt idx="753">
                  <c:v>36669</c:v>
                </c:pt>
                <c:pt idx="754">
                  <c:v>36670</c:v>
                </c:pt>
                <c:pt idx="755">
                  <c:v>36671</c:v>
                </c:pt>
                <c:pt idx="756">
                  <c:v>36672</c:v>
                </c:pt>
                <c:pt idx="757">
                  <c:v>36673</c:v>
                </c:pt>
                <c:pt idx="758">
                  <c:v>36674</c:v>
                </c:pt>
                <c:pt idx="759">
                  <c:v>36675</c:v>
                </c:pt>
                <c:pt idx="760">
                  <c:v>36676</c:v>
                </c:pt>
                <c:pt idx="761">
                  <c:v>36677</c:v>
                </c:pt>
                <c:pt idx="762">
                  <c:v>36678</c:v>
                </c:pt>
                <c:pt idx="763">
                  <c:v>36679</c:v>
                </c:pt>
                <c:pt idx="764">
                  <c:v>36680</c:v>
                </c:pt>
                <c:pt idx="765">
                  <c:v>36681</c:v>
                </c:pt>
                <c:pt idx="766">
                  <c:v>36682</c:v>
                </c:pt>
                <c:pt idx="767">
                  <c:v>36683</c:v>
                </c:pt>
                <c:pt idx="768">
                  <c:v>36684</c:v>
                </c:pt>
                <c:pt idx="769">
                  <c:v>36685</c:v>
                </c:pt>
                <c:pt idx="770">
                  <c:v>36686</c:v>
                </c:pt>
                <c:pt idx="771">
                  <c:v>36687</c:v>
                </c:pt>
                <c:pt idx="772">
                  <c:v>36688</c:v>
                </c:pt>
                <c:pt idx="773">
                  <c:v>36689</c:v>
                </c:pt>
                <c:pt idx="774">
                  <c:v>36690</c:v>
                </c:pt>
                <c:pt idx="775">
                  <c:v>36691</c:v>
                </c:pt>
                <c:pt idx="776">
                  <c:v>36692</c:v>
                </c:pt>
                <c:pt idx="777">
                  <c:v>36693</c:v>
                </c:pt>
                <c:pt idx="778">
                  <c:v>36694</c:v>
                </c:pt>
                <c:pt idx="779">
                  <c:v>36695</c:v>
                </c:pt>
                <c:pt idx="780">
                  <c:v>36696</c:v>
                </c:pt>
                <c:pt idx="781">
                  <c:v>36697</c:v>
                </c:pt>
                <c:pt idx="782">
                  <c:v>36698</c:v>
                </c:pt>
                <c:pt idx="783">
                  <c:v>36699</c:v>
                </c:pt>
                <c:pt idx="784">
                  <c:v>36700</c:v>
                </c:pt>
                <c:pt idx="785">
                  <c:v>36701</c:v>
                </c:pt>
                <c:pt idx="786">
                  <c:v>36702</c:v>
                </c:pt>
                <c:pt idx="787">
                  <c:v>36703</c:v>
                </c:pt>
                <c:pt idx="788">
                  <c:v>36704</c:v>
                </c:pt>
                <c:pt idx="789">
                  <c:v>36705</c:v>
                </c:pt>
                <c:pt idx="790">
                  <c:v>36706</c:v>
                </c:pt>
                <c:pt idx="791">
                  <c:v>36707</c:v>
                </c:pt>
                <c:pt idx="792">
                  <c:v>36708</c:v>
                </c:pt>
                <c:pt idx="793">
                  <c:v>36709</c:v>
                </c:pt>
                <c:pt idx="794">
                  <c:v>36710</c:v>
                </c:pt>
                <c:pt idx="795">
                  <c:v>36711</c:v>
                </c:pt>
                <c:pt idx="796">
                  <c:v>36712</c:v>
                </c:pt>
                <c:pt idx="797">
                  <c:v>36713</c:v>
                </c:pt>
                <c:pt idx="798">
                  <c:v>36714</c:v>
                </c:pt>
                <c:pt idx="799">
                  <c:v>36715</c:v>
                </c:pt>
                <c:pt idx="800">
                  <c:v>36716</c:v>
                </c:pt>
                <c:pt idx="801">
                  <c:v>36717</c:v>
                </c:pt>
                <c:pt idx="802">
                  <c:v>36718</c:v>
                </c:pt>
                <c:pt idx="803">
                  <c:v>36719</c:v>
                </c:pt>
                <c:pt idx="804">
                  <c:v>36720</c:v>
                </c:pt>
                <c:pt idx="805">
                  <c:v>36721</c:v>
                </c:pt>
                <c:pt idx="806">
                  <c:v>36722</c:v>
                </c:pt>
                <c:pt idx="807">
                  <c:v>36723</c:v>
                </c:pt>
                <c:pt idx="808">
                  <c:v>36724</c:v>
                </c:pt>
                <c:pt idx="809">
                  <c:v>36725</c:v>
                </c:pt>
                <c:pt idx="810">
                  <c:v>36726</c:v>
                </c:pt>
                <c:pt idx="811">
                  <c:v>36727</c:v>
                </c:pt>
                <c:pt idx="812">
                  <c:v>36728</c:v>
                </c:pt>
                <c:pt idx="813">
                  <c:v>36729</c:v>
                </c:pt>
                <c:pt idx="814">
                  <c:v>36730</c:v>
                </c:pt>
                <c:pt idx="815">
                  <c:v>36731</c:v>
                </c:pt>
                <c:pt idx="816">
                  <c:v>36732</c:v>
                </c:pt>
                <c:pt idx="817">
                  <c:v>36733</c:v>
                </c:pt>
                <c:pt idx="818">
                  <c:v>36734</c:v>
                </c:pt>
                <c:pt idx="819">
                  <c:v>36735</c:v>
                </c:pt>
                <c:pt idx="820">
                  <c:v>36736</c:v>
                </c:pt>
                <c:pt idx="821">
                  <c:v>36737</c:v>
                </c:pt>
                <c:pt idx="822">
                  <c:v>36738</c:v>
                </c:pt>
                <c:pt idx="823">
                  <c:v>36739</c:v>
                </c:pt>
                <c:pt idx="824">
                  <c:v>36740</c:v>
                </c:pt>
                <c:pt idx="825">
                  <c:v>36741</c:v>
                </c:pt>
                <c:pt idx="826">
                  <c:v>36742</c:v>
                </c:pt>
                <c:pt idx="827">
                  <c:v>36743</c:v>
                </c:pt>
                <c:pt idx="828">
                  <c:v>36744</c:v>
                </c:pt>
                <c:pt idx="829">
                  <c:v>36745</c:v>
                </c:pt>
                <c:pt idx="830">
                  <c:v>36746</c:v>
                </c:pt>
                <c:pt idx="831">
                  <c:v>36747</c:v>
                </c:pt>
                <c:pt idx="832">
                  <c:v>36748</c:v>
                </c:pt>
                <c:pt idx="833">
                  <c:v>36749</c:v>
                </c:pt>
                <c:pt idx="834">
                  <c:v>36750</c:v>
                </c:pt>
                <c:pt idx="835">
                  <c:v>36751</c:v>
                </c:pt>
                <c:pt idx="836">
                  <c:v>36752</c:v>
                </c:pt>
                <c:pt idx="837">
                  <c:v>36753</c:v>
                </c:pt>
                <c:pt idx="838">
                  <c:v>36754</c:v>
                </c:pt>
                <c:pt idx="839">
                  <c:v>36755</c:v>
                </c:pt>
                <c:pt idx="840">
                  <c:v>36756</c:v>
                </c:pt>
                <c:pt idx="841">
                  <c:v>36757</c:v>
                </c:pt>
                <c:pt idx="842">
                  <c:v>36758</c:v>
                </c:pt>
                <c:pt idx="843">
                  <c:v>36759</c:v>
                </c:pt>
                <c:pt idx="844">
                  <c:v>36760</c:v>
                </c:pt>
                <c:pt idx="845">
                  <c:v>36761</c:v>
                </c:pt>
                <c:pt idx="846">
                  <c:v>36762</c:v>
                </c:pt>
                <c:pt idx="847">
                  <c:v>36763</c:v>
                </c:pt>
                <c:pt idx="848">
                  <c:v>36764</c:v>
                </c:pt>
                <c:pt idx="849">
                  <c:v>36765</c:v>
                </c:pt>
                <c:pt idx="850">
                  <c:v>36766</c:v>
                </c:pt>
                <c:pt idx="851">
                  <c:v>36767</c:v>
                </c:pt>
                <c:pt idx="852">
                  <c:v>36768</c:v>
                </c:pt>
                <c:pt idx="853">
                  <c:v>36769</c:v>
                </c:pt>
                <c:pt idx="854">
                  <c:v>36770</c:v>
                </c:pt>
                <c:pt idx="855">
                  <c:v>36771</c:v>
                </c:pt>
                <c:pt idx="856">
                  <c:v>36772</c:v>
                </c:pt>
                <c:pt idx="857">
                  <c:v>36773</c:v>
                </c:pt>
                <c:pt idx="858">
                  <c:v>36774</c:v>
                </c:pt>
                <c:pt idx="859">
                  <c:v>36775</c:v>
                </c:pt>
                <c:pt idx="860">
                  <c:v>36776</c:v>
                </c:pt>
                <c:pt idx="861">
                  <c:v>36777</c:v>
                </c:pt>
                <c:pt idx="862">
                  <c:v>36778</c:v>
                </c:pt>
                <c:pt idx="863">
                  <c:v>36779</c:v>
                </c:pt>
                <c:pt idx="864">
                  <c:v>36780</c:v>
                </c:pt>
                <c:pt idx="865">
                  <c:v>36781</c:v>
                </c:pt>
                <c:pt idx="866">
                  <c:v>36782</c:v>
                </c:pt>
                <c:pt idx="867">
                  <c:v>36783</c:v>
                </c:pt>
                <c:pt idx="868">
                  <c:v>36784</c:v>
                </c:pt>
                <c:pt idx="869">
                  <c:v>36785</c:v>
                </c:pt>
                <c:pt idx="870">
                  <c:v>36786</c:v>
                </c:pt>
                <c:pt idx="871">
                  <c:v>36787</c:v>
                </c:pt>
                <c:pt idx="872">
                  <c:v>36788</c:v>
                </c:pt>
                <c:pt idx="873">
                  <c:v>36789</c:v>
                </c:pt>
                <c:pt idx="874">
                  <c:v>36790</c:v>
                </c:pt>
                <c:pt idx="875">
                  <c:v>36791</c:v>
                </c:pt>
                <c:pt idx="876">
                  <c:v>36792</c:v>
                </c:pt>
                <c:pt idx="877">
                  <c:v>36793</c:v>
                </c:pt>
                <c:pt idx="878">
                  <c:v>36794</c:v>
                </c:pt>
                <c:pt idx="879">
                  <c:v>36795</c:v>
                </c:pt>
                <c:pt idx="880">
                  <c:v>36796</c:v>
                </c:pt>
                <c:pt idx="881">
                  <c:v>36797</c:v>
                </c:pt>
                <c:pt idx="882">
                  <c:v>36798</c:v>
                </c:pt>
                <c:pt idx="883">
                  <c:v>36799</c:v>
                </c:pt>
                <c:pt idx="884">
                  <c:v>36800</c:v>
                </c:pt>
                <c:pt idx="885">
                  <c:v>36801</c:v>
                </c:pt>
                <c:pt idx="886">
                  <c:v>36802</c:v>
                </c:pt>
                <c:pt idx="887">
                  <c:v>36803</c:v>
                </c:pt>
                <c:pt idx="888">
                  <c:v>36804</c:v>
                </c:pt>
                <c:pt idx="889">
                  <c:v>36805</c:v>
                </c:pt>
                <c:pt idx="890">
                  <c:v>36806</c:v>
                </c:pt>
                <c:pt idx="891">
                  <c:v>36807</c:v>
                </c:pt>
                <c:pt idx="892">
                  <c:v>36808</c:v>
                </c:pt>
                <c:pt idx="893">
                  <c:v>36809</c:v>
                </c:pt>
                <c:pt idx="894">
                  <c:v>36810</c:v>
                </c:pt>
                <c:pt idx="895">
                  <c:v>36811</c:v>
                </c:pt>
                <c:pt idx="896">
                  <c:v>36812</c:v>
                </c:pt>
                <c:pt idx="897">
                  <c:v>36813</c:v>
                </c:pt>
                <c:pt idx="898">
                  <c:v>36814</c:v>
                </c:pt>
                <c:pt idx="899">
                  <c:v>36815</c:v>
                </c:pt>
                <c:pt idx="900">
                  <c:v>36816</c:v>
                </c:pt>
                <c:pt idx="901">
                  <c:v>36817</c:v>
                </c:pt>
                <c:pt idx="902">
                  <c:v>36818</c:v>
                </c:pt>
                <c:pt idx="903">
                  <c:v>36819</c:v>
                </c:pt>
                <c:pt idx="904">
                  <c:v>36820</c:v>
                </c:pt>
                <c:pt idx="905">
                  <c:v>36821</c:v>
                </c:pt>
                <c:pt idx="906">
                  <c:v>36822</c:v>
                </c:pt>
                <c:pt idx="907">
                  <c:v>36823</c:v>
                </c:pt>
                <c:pt idx="908">
                  <c:v>36824</c:v>
                </c:pt>
                <c:pt idx="909">
                  <c:v>36825</c:v>
                </c:pt>
                <c:pt idx="910">
                  <c:v>36826</c:v>
                </c:pt>
                <c:pt idx="911">
                  <c:v>36827</c:v>
                </c:pt>
                <c:pt idx="912">
                  <c:v>36828</c:v>
                </c:pt>
                <c:pt idx="913">
                  <c:v>36829</c:v>
                </c:pt>
                <c:pt idx="914">
                  <c:v>36830</c:v>
                </c:pt>
                <c:pt idx="915">
                  <c:v>36831</c:v>
                </c:pt>
                <c:pt idx="916">
                  <c:v>36832</c:v>
                </c:pt>
                <c:pt idx="917">
                  <c:v>36833</c:v>
                </c:pt>
                <c:pt idx="918">
                  <c:v>36834</c:v>
                </c:pt>
                <c:pt idx="919">
                  <c:v>36835</c:v>
                </c:pt>
                <c:pt idx="920">
                  <c:v>36836</c:v>
                </c:pt>
                <c:pt idx="921">
                  <c:v>36837</c:v>
                </c:pt>
                <c:pt idx="922">
                  <c:v>36838</c:v>
                </c:pt>
                <c:pt idx="923">
                  <c:v>36839</c:v>
                </c:pt>
                <c:pt idx="924">
                  <c:v>36840</c:v>
                </c:pt>
                <c:pt idx="925">
                  <c:v>36841</c:v>
                </c:pt>
                <c:pt idx="926">
                  <c:v>36842</c:v>
                </c:pt>
                <c:pt idx="927">
                  <c:v>36843</c:v>
                </c:pt>
                <c:pt idx="928">
                  <c:v>36844</c:v>
                </c:pt>
                <c:pt idx="929">
                  <c:v>36845</c:v>
                </c:pt>
                <c:pt idx="930">
                  <c:v>36846</c:v>
                </c:pt>
                <c:pt idx="931">
                  <c:v>36847</c:v>
                </c:pt>
                <c:pt idx="932">
                  <c:v>36848</c:v>
                </c:pt>
                <c:pt idx="933">
                  <c:v>36849</c:v>
                </c:pt>
                <c:pt idx="934">
                  <c:v>36850</c:v>
                </c:pt>
                <c:pt idx="935">
                  <c:v>36851</c:v>
                </c:pt>
                <c:pt idx="936">
                  <c:v>36852</c:v>
                </c:pt>
                <c:pt idx="937">
                  <c:v>36853</c:v>
                </c:pt>
                <c:pt idx="938">
                  <c:v>36854</c:v>
                </c:pt>
                <c:pt idx="939">
                  <c:v>36855</c:v>
                </c:pt>
                <c:pt idx="940">
                  <c:v>36856</c:v>
                </c:pt>
                <c:pt idx="941">
                  <c:v>36857</c:v>
                </c:pt>
                <c:pt idx="942">
                  <c:v>36858</c:v>
                </c:pt>
                <c:pt idx="943">
                  <c:v>36859</c:v>
                </c:pt>
                <c:pt idx="944">
                  <c:v>36860</c:v>
                </c:pt>
                <c:pt idx="945">
                  <c:v>36861</c:v>
                </c:pt>
                <c:pt idx="946">
                  <c:v>36862</c:v>
                </c:pt>
                <c:pt idx="947">
                  <c:v>36863</c:v>
                </c:pt>
                <c:pt idx="948">
                  <c:v>36864</c:v>
                </c:pt>
                <c:pt idx="949">
                  <c:v>36865</c:v>
                </c:pt>
                <c:pt idx="950">
                  <c:v>36866</c:v>
                </c:pt>
                <c:pt idx="951">
                  <c:v>36867</c:v>
                </c:pt>
                <c:pt idx="952">
                  <c:v>36868</c:v>
                </c:pt>
                <c:pt idx="953">
                  <c:v>36869</c:v>
                </c:pt>
                <c:pt idx="954">
                  <c:v>36870</c:v>
                </c:pt>
                <c:pt idx="955">
                  <c:v>36871</c:v>
                </c:pt>
                <c:pt idx="956">
                  <c:v>36872</c:v>
                </c:pt>
                <c:pt idx="957">
                  <c:v>36873</c:v>
                </c:pt>
                <c:pt idx="958">
                  <c:v>36874</c:v>
                </c:pt>
                <c:pt idx="959">
                  <c:v>36875</c:v>
                </c:pt>
                <c:pt idx="960">
                  <c:v>36876</c:v>
                </c:pt>
                <c:pt idx="961">
                  <c:v>36877</c:v>
                </c:pt>
                <c:pt idx="962">
                  <c:v>36878</c:v>
                </c:pt>
                <c:pt idx="963">
                  <c:v>36879</c:v>
                </c:pt>
                <c:pt idx="964">
                  <c:v>36880</c:v>
                </c:pt>
                <c:pt idx="965">
                  <c:v>36881</c:v>
                </c:pt>
                <c:pt idx="966">
                  <c:v>36882</c:v>
                </c:pt>
                <c:pt idx="967">
                  <c:v>36883</c:v>
                </c:pt>
                <c:pt idx="968">
                  <c:v>36884</c:v>
                </c:pt>
                <c:pt idx="969">
                  <c:v>36885</c:v>
                </c:pt>
                <c:pt idx="970">
                  <c:v>36886</c:v>
                </c:pt>
                <c:pt idx="971">
                  <c:v>36887</c:v>
                </c:pt>
                <c:pt idx="972">
                  <c:v>36888</c:v>
                </c:pt>
                <c:pt idx="973">
                  <c:v>36889</c:v>
                </c:pt>
                <c:pt idx="974">
                  <c:v>36890</c:v>
                </c:pt>
                <c:pt idx="975">
                  <c:v>36891</c:v>
                </c:pt>
                <c:pt idx="976">
                  <c:v>36892</c:v>
                </c:pt>
                <c:pt idx="977">
                  <c:v>36893</c:v>
                </c:pt>
                <c:pt idx="978">
                  <c:v>36894</c:v>
                </c:pt>
                <c:pt idx="979">
                  <c:v>36895</c:v>
                </c:pt>
                <c:pt idx="980">
                  <c:v>36896</c:v>
                </c:pt>
                <c:pt idx="981">
                  <c:v>36897</c:v>
                </c:pt>
                <c:pt idx="982">
                  <c:v>36898</c:v>
                </c:pt>
                <c:pt idx="983">
                  <c:v>36899</c:v>
                </c:pt>
                <c:pt idx="984">
                  <c:v>36900</c:v>
                </c:pt>
                <c:pt idx="985">
                  <c:v>36901</c:v>
                </c:pt>
                <c:pt idx="986">
                  <c:v>36902</c:v>
                </c:pt>
                <c:pt idx="987">
                  <c:v>36903</c:v>
                </c:pt>
                <c:pt idx="988">
                  <c:v>36904</c:v>
                </c:pt>
                <c:pt idx="989">
                  <c:v>36905</c:v>
                </c:pt>
                <c:pt idx="990">
                  <c:v>36906</c:v>
                </c:pt>
                <c:pt idx="991">
                  <c:v>36907</c:v>
                </c:pt>
                <c:pt idx="992">
                  <c:v>36908</c:v>
                </c:pt>
                <c:pt idx="993">
                  <c:v>36909</c:v>
                </c:pt>
                <c:pt idx="994">
                  <c:v>36910</c:v>
                </c:pt>
                <c:pt idx="995">
                  <c:v>36911</c:v>
                </c:pt>
                <c:pt idx="996">
                  <c:v>36912</c:v>
                </c:pt>
                <c:pt idx="997">
                  <c:v>36913</c:v>
                </c:pt>
                <c:pt idx="998">
                  <c:v>36914</c:v>
                </c:pt>
                <c:pt idx="999">
                  <c:v>36915</c:v>
                </c:pt>
                <c:pt idx="1000">
                  <c:v>36916</c:v>
                </c:pt>
                <c:pt idx="1001">
                  <c:v>36917</c:v>
                </c:pt>
                <c:pt idx="1002">
                  <c:v>36918</c:v>
                </c:pt>
                <c:pt idx="1003">
                  <c:v>36919</c:v>
                </c:pt>
                <c:pt idx="1004">
                  <c:v>36920</c:v>
                </c:pt>
                <c:pt idx="1005">
                  <c:v>36921</c:v>
                </c:pt>
                <c:pt idx="1006">
                  <c:v>36922</c:v>
                </c:pt>
                <c:pt idx="1007">
                  <c:v>36923</c:v>
                </c:pt>
                <c:pt idx="1008">
                  <c:v>36924</c:v>
                </c:pt>
                <c:pt idx="1009">
                  <c:v>36925</c:v>
                </c:pt>
                <c:pt idx="1010">
                  <c:v>36926</c:v>
                </c:pt>
                <c:pt idx="1011">
                  <c:v>36927</c:v>
                </c:pt>
                <c:pt idx="1012">
                  <c:v>36928</c:v>
                </c:pt>
                <c:pt idx="1013">
                  <c:v>36929</c:v>
                </c:pt>
                <c:pt idx="1014">
                  <c:v>36930</c:v>
                </c:pt>
                <c:pt idx="1015">
                  <c:v>36931</c:v>
                </c:pt>
                <c:pt idx="1016">
                  <c:v>36932</c:v>
                </c:pt>
                <c:pt idx="1017">
                  <c:v>36933</c:v>
                </c:pt>
                <c:pt idx="1018">
                  <c:v>36934</c:v>
                </c:pt>
                <c:pt idx="1019">
                  <c:v>36935</c:v>
                </c:pt>
                <c:pt idx="1020">
                  <c:v>36936</c:v>
                </c:pt>
                <c:pt idx="1021">
                  <c:v>36937</c:v>
                </c:pt>
                <c:pt idx="1022">
                  <c:v>36938</c:v>
                </c:pt>
                <c:pt idx="1023">
                  <c:v>36939</c:v>
                </c:pt>
                <c:pt idx="1024">
                  <c:v>36940</c:v>
                </c:pt>
                <c:pt idx="1025">
                  <c:v>36941</c:v>
                </c:pt>
                <c:pt idx="1026">
                  <c:v>36942</c:v>
                </c:pt>
                <c:pt idx="1027">
                  <c:v>36943</c:v>
                </c:pt>
                <c:pt idx="1028">
                  <c:v>36944</c:v>
                </c:pt>
                <c:pt idx="1029">
                  <c:v>36945</c:v>
                </c:pt>
                <c:pt idx="1030">
                  <c:v>36946</c:v>
                </c:pt>
                <c:pt idx="1031">
                  <c:v>36947</c:v>
                </c:pt>
                <c:pt idx="1032">
                  <c:v>36948</c:v>
                </c:pt>
                <c:pt idx="1033">
                  <c:v>36949</c:v>
                </c:pt>
                <c:pt idx="1034">
                  <c:v>36950</c:v>
                </c:pt>
                <c:pt idx="1035">
                  <c:v>36951</c:v>
                </c:pt>
                <c:pt idx="1036">
                  <c:v>36952</c:v>
                </c:pt>
                <c:pt idx="1037">
                  <c:v>36953</c:v>
                </c:pt>
                <c:pt idx="1038">
                  <c:v>36954</c:v>
                </c:pt>
                <c:pt idx="1039">
                  <c:v>36955</c:v>
                </c:pt>
                <c:pt idx="1040">
                  <c:v>36956</c:v>
                </c:pt>
                <c:pt idx="1041">
                  <c:v>36957</c:v>
                </c:pt>
                <c:pt idx="1042">
                  <c:v>36958</c:v>
                </c:pt>
                <c:pt idx="1043">
                  <c:v>36959</c:v>
                </c:pt>
                <c:pt idx="1044">
                  <c:v>36960</c:v>
                </c:pt>
                <c:pt idx="1045">
                  <c:v>36961</c:v>
                </c:pt>
                <c:pt idx="1046">
                  <c:v>36962</c:v>
                </c:pt>
                <c:pt idx="1047">
                  <c:v>36963</c:v>
                </c:pt>
                <c:pt idx="1048">
                  <c:v>36964</c:v>
                </c:pt>
                <c:pt idx="1049">
                  <c:v>36965</c:v>
                </c:pt>
                <c:pt idx="1050">
                  <c:v>36966</c:v>
                </c:pt>
                <c:pt idx="1051">
                  <c:v>36967</c:v>
                </c:pt>
                <c:pt idx="1052">
                  <c:v>36968</c:v>
                </c:pt>
                <c:pt idx="1053">
                  <c:v>36969</c:v>
                </c:pt>
                <c:pt idx="1054">
                  <c:v>36970</c:v>
                </c:pt>
                <c:pt idx="1055">
                  <c:v>36971</c:v>
                </c:pt>
                <c:pt idx="1056">
                  <c:v>36972</c:v>
                </c:pt>
                <c:pt idx="1057">
                  <c:v>36973</c:v>
                </c:pt>
                <c:pt idx="1058">
                  <c:v>36974</c:v>
                </c:pt>
                <c:pt idx="1059">
                  <c:v>36975</c:v>
                </c:pt>
                <c:pt idx="1060">
                  <c:v>36976</c:v>
                </c:pt>
                <c:pt idx="1061">
                  <c:v>36977</c:v>
                </c:pt>
                <c:pt idx="1062">
                  <c:v>36978</c:v>
                </c:pt>
                <c:pt idx="1063">
                  <c:v>36979</c:v>
                </c:pt>
                <c:pt idx="1064">
                  <c:v>36980</c:v>
                </c:pt>
                <c:pt idx="1065">
                  <c:v>36981</c:v>
                </c:pt>
                <c:pt idx="1066">
                  <c:v>36982</c:v>
                </c:pt>
                <c:pt idx="1067">
                  <c:v>36983</c:v>
                </c:pt>
                <c:pt idx="1068">
                  <c:v>36984</c:v>
                </c:pt>
                <c:pt idx="1069">
                  <c:v>36985</c:v>
                </c:pt>
                <c:pt idx="1070">
                  <c:v>36986</c:v>
                </c:pt>
                <c:pt idx="1071">
                  <c:v>36987</c:v>
                </c:pt>
                <c:pt idx="1072">
                  <c:v>36988</c:v>
                </c:pt>
                <c:pt idx="1073">
                  <c:v>36989</c:v>
                </c:pt>
                <c:pt idx="1074">
                  <c:v>36990</c:v>
                </c:pt>
                <c:pt idx="1075">
                  <c:v>36991</c:v>
                </c:pt>
                <c:pt idx="1076">
                  <c:v>36992</c:v>
                </c:pt>
                <c:pt idx="1077">
                  <c:v>36993</c:v>
                </c:pt>
                <c:pt idx="1078">
                  <c:v>36994</c:v>
                </c:pt>
                <c:pt idx="1079">
                  <c:v>36995</c:v>
                </c:pt>
                <c:pt idx="1080">
                  <c:v>36996</c:v>
                </c:pt>
                <c:pt idx="1081">
                  <c:v>36997</c:v>
                </c:pt>
                <c:pt idx="1082">
                  <c:v>36998</c:v>
                </c:pt>
                <c:pt idx="1083">
                  <c:v>36999</c:v>
                </c:pt>
                <c:pt idx="1084">
                  <c:v>37000</c:v>
                </c:pt>
                <c:pt idx="1085">
                  <c:v>37001</c:v>
                </c:pt>
                <c:pt idx="1086">
                  <c:v>37002</c:v>
                </c:pt>
                <c:pt idx="1087">
                  <c:v>37003</c:v>
                </c:pt>
                <c:pt idx="1088">
                  <c:v>37004</c:v>
                </c:pt>
                <c:pt idx="1089">
                  <c:v>37005</c:v>
                </c:pt>
                <c:pt idx="1090">
                  <c:v>37006</c:v>
                </c:pt>
                <c:pt idx="1091">
                  <c:v>37007</c:v>
                </c:pt>
                <c:pt idx="1092">
                  <c:v>37008</c:v>
                </c:pt>
                <c:pt idx="1093">
                  <c:v>37009</c:v>
                </c:pt>
                <c:pt idx="1094">
                  <c:v>37010</c:v>
                </c:pt>
                <c:pt idx="1095">
                  <c:v>37011</c:v>
                </c:pt>
                <c:pt idx="1096">
                  <c:v>37012</c:v>
                </c:pt>
                <c:pt idx="1097">
                  <c:v>37013</c:v>
                </c:pt>
                <c:pt idx="1098">
                  <c:v>37014</c:v>
                </c:pt>
                <c:pt idx="1099">
                  <c:v>37015</c:v>
                </c:pt>
                <c:pt idx="1100">
                  <c:v>37016</c:v>
                </c:pt>
                <c:pt idx="1101">
                  <c:v>37017</c:v>
                </c:pt>
                <c:pt idx="1102">
                  <c:v>37018</c:v>
                </c:pt>
                <c:pt idx="1103">
                  <c:v>37019</c:v>
                </c:pt>
                <c:pt idx="1104">
                  <c:v>37020</c:v>
                </c:pt>
                <c:pt idx="1105">
                  <c:v>37021</c:v>
                </c:pt>
                <c:pt idx="1106">
                  <c:v>37022</c:v>
                </c:pt>
                <c:pt idx="1107">
                  <c:v>37023</c:v>
                </c:pt>
                <c:pt idx="1108">
                  <c:v>37024</c:v>
                </c:pt>
                <c:pt idx="1109">
                  <c:v>37025</c:v>
                </c:pt>
                <c:pt idx="1110">
                  <c:v>37026</c:v>
                </c:pt>
                <c:pt idx="1111">
                  <c:v>37027</c:v>
                </c:pt>
                <c:pt idx="1112">
                  <c:v>37028</c:v>
                </c:pt>
                <c:pt idx="1113">
                  <c:v>37029</c:v>
                </c:pt>
                <c:pt idx="1114">
                  <c:v>37030</c:v>
                </c:pt>
                <c:pt idx="1115">
                  <c:v>37031</c:v>
                </c:pt>
                <c:pt idx="1116">
                  <c:v>37032</c:v>
                </c:pt>
                <c:pt idx="1117">
                  <c:v>37033</c:v>
                </c:pt>
                <c:pt idx="1118">
                  <c:v>37034</c:v>
                </c:pt>
                <c:pt idx="1119">
                  <c:v>37035</c:v>
                </c:pt>
                <c:pt idx="1120">
                  <c:v>37036</c:v>
                </c:pt>
                <c:pt idx="1121">
                  <c:v>37037</c:v>
                </c:pt>
                <c:pt idx="1122">
                  <c:v>37038</c:v>
                </c:pt>
                <c:pt idx="1123">
                  <c:v>37039</c:v>
                </c:pt>
                <c:pt idx="1124">
                  <c:v>37040</c:v>
                </c:pt>
                <c:pt idx="1125">
                  <c:v>37041</c:v>
                </c:pt>
                <c:pt idx="1126">
                  <c:v>37042</c:v>
                </c:pt>
                <c:pt idx="1127">
                  <c:v>37043</c:v>
                </c:pt>
                <c:pt idx="1128">
                  <c:v>37044</c:v>
                </c:pt>
                <c:pt idx="1129">
                  <c:v>37045</c:v>
                </c:pt>
                <c:pt idx="1130">
                  <c:v>37046</c:v>
                </c:pt>
                <c:pt idx="1131">
                  <c:v>37047</c:v>
                </c:pt>
                <c:pt idx="1132">
                  <c:v>37048</c:v>
                </c:pt>
                <c:pt idx="1133">
                  <c:v>37049</c:v>
                </c:pt>
                <c:pt idx="1134">
                  <c:v>37050</c:v>
                </c:pt>
                <c:pt idx="1135">
                  <c:v>37051</c:v>
                </c:pt>
                <c:pt idx="1136">
                  <c:v>37052</c:v>
                </c:pt>
                <c:pt idx="1137">
                  <c:v>37053</c:v>
                </c:pt>
                <c:pt idx="1138">
                  <c:v>37054</c:v>
                </c:pt>
                <c:pt idx="1139">
                  <c:v>37055</c:v>
                </c:pt>
                <c:pt idx="1140">
                  <c:v>37056</c:v>
                </c:pt>
                <c:pt idx="1141">
                  <c:v>37057</c:v>
                </c:pt>
                <c:pt idx="1142">
                  <c:v>37058</c:v>
                </c:pt>
                <c:pt idx="1143">
                  <c:v>37059</c:v>
                </c:pt>
                <c:pt idx="1144">
                  <c:v>37060</c:v>
                </c:pt>
                <c:pt idx="1145">
                  <c:v>37061</c:v>
                </c:pt>
                <c:pt idx="1146">
                  <c:v>37062</c:v>
                </c:pt>
                <c:pt idx="1147">
                  <c:v>37063</c:v>
                </c:pt>
                <c:pt idx="1148">
                  <c:v>37064</c:v>
                </c:pt>
                <c:pt idx="1149">
                  <c:v>37065</c:v>
                </c:pt>
                <c:pt idx="1150">
                  <c:v>37066</c:v>
                </c:pt>
                <c:pt idx="1151">
                  <c:v>37067</c:v>
                </c:pt>
                <c:pt idx="1152">
                  <c:v>37068</c:v>
                </c:pt>
                <c:pt idx="1153">
                  <c:v>37069</c:v>
                </c:pt>
                <c:pt idx="1154">
                  <c:v>37070</c:v>
                </c:pt>
                <c:pt idx="1155">
                  <c:v>37071</c:v>
                </c:pt>
                <c:pt idx="1156">
                  <c:v>37072</c:v>
                </c:pt>
                <c:pt idx="1157">
                  <c:v>37073</c:v>
                </c:pt>
                <c:pt idx="1158">
                  <c:v>37074</c:v>
                </c:pt>
                <c:pt idx="1159">
                  <c:v>37075</c:v>
                </c:pt>
                <c:pt idx="1160">
                  <c:v>37076</c:v>
                </c:pt>
                <c:pt idx="1161">
                  <c:v>37077</c:v>
                </c:pt>
                <c:pt idx="1162">
                  <c:v>37078</c:v>
                </c:pt>
                <c:pt idx="1163">
                  <c:v>37079</c:v>
                </c:pt>
                <c:pt idx="1164">
                  <c:v>37080</c:v>
                </c:pt>
                <c:pt idx="1165">
                  <c:v>37081</c:v>
                </c:pt>
                <c:pt idx="1166">
                  <c:v>37082</c:v>
                </c:pt>
                <c:pt idx="1167">
                  <c:v>37083</c:v>
                </c:pt>
                <c:pt idx="1168">
                  <c:v>37084</c:v>
                </c:pt>
                <c:pt idx="1169">
                  <c:v>37085</c:v>
                </c:pt>
                <c:pt idx="1170">
                  <c:v>37086</c:v>
                </c:pt>
                <c:pt idx="1171">
                  <c:v>37087</c:v>
                </c:pt>
                <c:pt idx="1172">
                  <c:v>37088</c:v>
                </c:pt>
                <c:pt idx="1173">
                  <c:v>37089</c:v>
                </c:pt>
                <c:pt idx="1174">
                  <c:v>37090</c:v>
                </c:pt>
                <c:pt idx="1175">
                  <c:v>37091</c:v>
                </c:pt>
                <c:pt idx="1176">
                  <c:v>37092</c:v>
                </c:pt>
                <c:pt idx="1177">
                  <c:v>37093</c:v>
                </c:pt>
                <c:pt idx="1178">
                  <c:v>37094</c:v>
                </c:pt>
                <c:pt idx="1179">
                  <c:v>37095</c:v>
                </c:pt>
                <c:pt idx="1180">
                  <c:v>37096</c:v>
                </c:pt>
                <c:pt idx="1181">
                  <c:v>37097</c:v>
                </c:pt>
                <c:pt idx="1182">
                  <c:v>37098</c:v>
                </c:pt>
                <c:pt idx="1183">
                  <c:v>37099</c:v>
                </c:pt>
                <c:pt idx="1184">
                  <c:v>37100</c:v>
                </c:pt>
                <c:pt idx="1185">
                  <c:v>37101</c:v>
                </c:pt>
                <c:pt idx="1186">
                  <c:v>37102</c:v>
                </c:pt>
                <c:pt idx="1187">
                  <c:v>37103</c:v>
                </c:pt>
                <c:pt idx="1188">
                  <c:v>37104</c:v>
                </c:pt>
                <c:pt idx="1189">
                  <c:v>37105</c:v>
                </c:pt>
                <c:pt idx="1190">
                  <c:v>37106</c:v>
                </c:pt>
                <c:pt idx="1191">
                  <c:v>37107</c:v>
                </c:pt>
                <c:pt idx="1192">
                  <c:v>37108</c:v>
                </c:pt>
                <c:pt idx="1193">
                  <c:v>37109</c:v>
                </c:pt>
                <c:pt idx="1194">
                  <c:v>37110</c:v>
                </c:pt>
                <c:pt idx="1195">
                  <c:v>37111</c:v>
                </c:pt>
                <c:pt idx="1196">
                  <c:v>37112</c:v>
                </c:pt>
                <c:pt idx="1197">
                  <c:v>37113</c:v>
                </c:pt>
                <c:pt idx="1198">
                  <c:v>37114</c:v>
                </c:pt>
                <c:pt idx="1199">
                  <c:v>37115</c:v>
                </c:pt>
                <c:pt idx="1200">
                  <c:v>37116</c:v>
                </c:pt>
                <c:pt idx="1201">
                  <c:v>37117</c:v>
                </c:pt>
                <c:pt idx="1202">
                  <c:v>37118</c:v>
                </c:pt>
                <c:pt idx="1203">
                  <c:v>37119</c:v>
                </c:pt>
                <c:pt idx="1204">
                  <c:v>37120</c:v>
                </c:pt>
                <c:pt idx="1205">
                  <c:v>37121</c:v>
                </c:pt>
                <c:pt idx="1206">
                  <c:v>37122</c:v>
                </c:pt>
                <c:pt idx="1207">
                  <c:v>37123</c:v>
                </c:pt>
                <c:pt idx="1208">
                  <c:v>37124</c:v>
                </c:pt>
                <c:pt idx="1209">
                  <c:v>37125</c:v>
                </c:pt>
                <c:pt idx="1210">
                  <c:v>37126</c:v>
                </c:pt>
                <c:pt idx="1211">
                  <c:v>37127</c:v>
                </c:pt>
                <c:pt idx="1212">
                  <c:v>37128</c:v>
                </c:pt>
                <c:pt idx="1213">
                  <c:v>37129</c:v>
                </c:pt>
                <c:pt idx="1214">
                  <c:v>37130</c:v>
                </c:pt>
                <c:pt idx="1215">
                  <c:v>37131</c:v>
                </c:pt>
                <c:pt idx="1216">
                  <c:v>37132</c:v>
                </c:pt>
                <c:pt idx="1217">
                  <c:v>37133</c:v>
                </c:pt>
                <c:pt idx="1218">
                  <c:v>37134</c:v>
                </c:pt>
                <c:pt idx="1219">
                  <c:v>37135</c:v>
                </c:pt>
                <c:pt idx="1220">
                  <c:v>37136</c:v>
                </c:pt>
                <c:pt idx="1221">
                  <c:v>37137</c:v>
                </c:pt>
                <c:pt idx="1222">
                  <c:v>37138</c:v>
                </c:pt>
                <c:pt idx="1223">
                  <c:v>37139</c:v>
                </c:pt>
                <c:pt idx="1224">
                  <c:v>37140</c:v>
                </c:pt>
                <c:pt idx="1225">
                  <c:v>37141</c:v>
                </c:pt>
                <c:pt idx="1226">
                  <c:v>37142</c:v>
                </c:pt>
                <c:pt idx="1227">
                  <c:v>37143</c:v>
                </c:pt>
                <c:pt idx="1228">
                  <c:v>37144</c:v>
                </c:pt>
                <c:pt idx="1229">
                  <c:v>37145</c:v>
                </c:pt>
                <c:pt idx="1230">
                  <c:v>37146</c:v>
                </c:pt>
                <c:pt idx="1231">
                  <c:v>37147</c:v>
                </c:pt>
                <c:pt idx="1232">
                  <c:v>37148</c:v>
                </c:pt>
                <c:pt idx="1233">
                  <c:v>37149</c:v>
                </c:pt>
                <c:pt idx="1234">
                  <c:v>37150</c:v>
                </c:pt>
                <c:pt idx="1235">
                  <c:v>37151</c:v>
                </c:pt>
                <c:pt idx="1236">
                  <c:v>37152</c:v>
                </c:pt>
                <c:pt idx="1237">
                  <c:v>37153</c:v>
                </c:pt>
                <c:pt idx="1238">
                  <c:v>37154</c:v>
                </c:pt>
                <c:pt idx="1239">
                  <c:v>37155</c:v>
                </c:pt>
                <c:pt idx="1240">
                  <c:v>37156</c:v>
                </c:pt>
                <c:pt idx="1241">
                  <c:v>37157</c:v>
                </c:pt>
                <c:pt idx="1242">
                  <c:v>37158</c:v>
                </c:pt>
                <c:pt idx="1243">
                  <c:v>37159</c:v>
                </c:pt>
                <c:pt idx="1244">
                  <c:v>37160</c:v>
                </c:pt>
                <c:pt idx="1245">
                  <c:v>37161</c:v>
                </c:pt>
                <c:pt idx="1246">
                  <c:v>37162</c:v>
                </c:pt>
                <c:pt idx="1247">
                  <c:v>37163</c:v>
                </c:pt>
                <c:pt idx="1248">
                  <c:v>37164</c:v>
                </c:pt>
                <c:pt idx="1249">
                  <c:v>37165</c:v>
                </c:pt>
                <c:pt idx="1250">
                  <c:v>37166</c:v>
                </c:pt>
                <c:pt idx="1251">
                  <c:v>37167</c:v>
                </c:pt>
                <c:pt idx="1252">
                  <c:v>37168</c:v>
                </c:pt>
                <c:pt idx="1253">
                  <c:v>37169</c:v>
                </c:pt>
                <c:pt idx="1254">
                  <c:v>37170</c:v>
                </c:pt>
                <c:pt idx="1255">
                  <c:v>37171</c:v>
                </c:pt>
                <c:pt idx="1256">
                  <c:v>37172</c:v>
                </c:pt>
                <c:pt idx="1257">
                  <c:v>37173</c:v>
                </c:pt>
                <c:pt idx="1258">
                  <c:v>37174</c:v>
                </c:pt>
                <c:pt idx="1259">
                  <c:v>37175</c:v>
                </c:pt>
                <c:pt idx="1260">
                  <c:v>37176</c:v>
                </c:pt>
                <c:pt idx="1261">
                  <c:v>37177</c:v>
                </c:pt>
                <c:pt idx="1262">
                  <c:v>37178</c:v>
                </c:pt>
                <c:pt idx="1263">
                  <c:v>37179</c:v>
                </c:pt>
                <c:pt idx="1264">
                  <c:v>37180</c:v>
                </c:pt>
                <c:pt idx="1265">
                  <c:v>37181</c:v>
                </c:pt>
                <c:pt idx="1266">
                  <c:v>37182</c:v>
                </c:pt>
                <c:pt idx="1267">
                  <c:v>37183</c:v>
                </c:pt>
                <c:pt idx="1268">
                  <c:v>37184</c:v>
                </c:pt>
                <c:pt idx="1269">
                  <c:v>37185</c:v>
                </c:pt>
                <c:pt idx="1270">
                  <c:v>37186</c:v>
                </c:pt>
                <c:pt idx="1271">
                  <c:v>37187</c:v>
                </c:pt>
                <c:pt idx="1272">
                  <c:v>37188</c:v>
                </c:pt>
                <c:pt idx="1273">
                  <c:v>37189</c:v>
                </c:pt>
                <c:pt idx="1274">
                  <c:v>37190</c:v>
                </c:pt>
                <c:pt idx="1275">
                  <c:v>37191</c:v>
                </c:pt>
                <c:pt idx="1276">
                  <c:v>37192</c:v>
                </c:pt>
                <c:pt idx="1277">
                  <c:v>37193</c:v>
                </c:pt>
                <c:pt idx="1278">
                  <c:v>37194</c:v>
                </c:pt>
                <c:pt idx="1279">
                  <c:v>37195</c:v>
                </c:pt>
                <c:pt idx="1280">
                  <c:v>37196</c:v>
                </c:pt>
                <c:pt idx="1281">
                  <c:v>37197</c:v>
                </c:pt>
                <c:pt idx="1282">
                  <c:v>37198</c:v>
                </c:pt>
                <c:pt idx="1283">
                  <c:v>37199</c:v>
                </c:pt>
                <c:pt idx="1284">
                  <c:v>37200</c:v>
                </c:pt>
                <c:pt idx="1285">
                  <c:v>37201</c:v>
                </c:pt>
                <c:pt idx="1286">
                  <c:v>37202</c:v>
                </c:pt>
                <c:pt idx="1287">
                  <c:v>37203</c:v>
                </c:pt>
                <c:pt idx="1288">
                  <c:v>37204</c:v>
                </c:pt>
                <c:pt idx="1289">
                  <c:v>37205</c:v>
                </c:pt>
                <c:pt idx="1290">
                  <c:v>37206</c:v>
                </c:pt>
                <c:pt idx="1291">
                  <c:v>37207</c:v>
                </c:pt>
                <c:pt idx="1292">
                  <c:v>37208</c:v>
                </c:pt>
                <c:pt idx="1293">
                  <c:v>37209</c:v>
                </c:pt>
                <c:pt idx="1294">
                  <c:v>37210</c:v>
                </c:pt>
                <c:pt idx="1295">
                  <c:v>37211</c:v>
                </c:pt>
                <c:pt idx="1296">
                  <c:v>37212</c:v>
                </c:pt>
                <c:pt idx="1297">
                  <c:v>37213</c:v>
                </c:pt>
                <c:pt idx="1298">
                  <c:v>37214</c:v>
                </c:pt>
                <c:pt idx="1299">
                  <c:v>37215</c:v>
                </c:pt>
                <c:pt idx="1300">
                  <c:v>37216</c:v>
                </c:pt>
                <c:pt idx="1301">
                  <c:v>37217</c:v>
                </c:pt>
                <c:pt idx="1302">
                  <c:v>37218</c:v>
                </c:pt>
                <c:pt idx="1303">
                  <c:v>37219</c:v>
                </c:pt>
                <c:pt idx="1304">
                  <c:v>37220</c:v>
                </c:pt>
                <c:pt idx="1305">
                  <c:v>37221</c:v>
                </c:pt>
                <c:pt idx="1306">
                  <c:v>37222</c:v>
                </c:pt>
                <c:pt idx="1307">
                  <c:v>37223</c:v>
                </c:pt>
                <c:pt idx="1308">
                  <c:v>37224</c:v>
                </c:pt>
                <c:pt idx="1309">
                  <c:v>37225</c:v>
                </c:pt>
                <c:pt idx="1310">
                  <c:v>37226</c:v>
                </c:pt>
                <c:pt idx="1311">
                  <c:v>37227</c:v>
                </c:pt>
                <c:pt idx="1312">
                  <c:v>37228</c:v>
                </c:pt>
                <c:pt idx="1313">
                  <c:v>37229</c:v>
                </c:pt>
                <c:pt idx="1314">
                  <c:v>37230</c:v>
                </c:pt>
                <c:pt idx="1315">
                  <c:v>37231</c:v>
                </c:pt>
                <c:pt idx="1316">
                  <c:v>37232</c:v>
                </c:pt>
                <c:pt idx="1317">
                  <c:v>37233</c:v>
                </c:pt>
                <c:pt idx="1318">
                  <c:v>37234</c:v>
                </c:pt>
                <c:pt idx="1319">
                  <c:v>37235</c:v>
                </c:pt>
                <c:pt idx="1320">
                  <c:v>37236</c:v>
                </c:pt>
                <c:pt idx="1321">
                  <c:v>37237</c:v>
                </c:pt>
                <c:pt idx="1322">
                  <c:v>37238</c:v>
                </c:pt>
                <c:pt idx="1323">
                  <c:v>37239</c:v>
                </c:pt>
                <c:pt idx="1324">
                  <c:v>37240</c:v>
                </c:pt>
                <c:pt idx="1325">
                  <c:v>37241</c:v>
                </c:pt>
                <c:pt idx="1326">
                  <c:v>37242</c:v>
                </c:pt>
                <c:pt idx="1327">
                  <c:v>37243</c:v>
                </c:pt>
                <c:pt idx="1328">
                  <c:v>37244</c:v>
                </c:pt>
                <c:pt idx="1329">
                  <c:v>37245</c:v>
                </c:pt>
                <c:pt idx="1330">
                  <c:v>37246</c:v>
                </c:pt>
                <c:pt idx="1331">
                  <c:v>37247</c:v>
                </c:pt>
                <c:pt idx="1332">
                  <c:v>37248</c:v>
                </c:pt>
                <c:pt idx="1333">
                  <c:v>37249</c:v>
                </c:pt>
                <c:pt idx="1334">
                  <c:v>37250</c:v>
                </c:pt>
                <c:pt idx="1335">
                  <c:v>37251</c:v>
                </c:pt>
                <c:pt idx="1336">
                  <c:v>37252</c:v>
                </c:pt>
                <c:pt idx="1337">
                  <c:v>37253</c:v>
                </c:pt>
                <c:pt idx="1338">
                  <c:v>37254</c:v>
                </c:pt>
                <c:pt idx="1339">
                  <c:v>37255</c:v>
                </c:pt>
                <c:pt idx="1340">
                  <c:v>37256</c:v>
                </c:pt>
                <c:pt idx="1341">
                  <c:v>37257</c:v>
                </c:pt>
                <c:pt idx="1342">
                  <c:v>37258</c:v>
                </c:pt>
                <c:pt idx="1343">
                  <c:v>37259</c:v>
                </c:pt>
                <c:pt idx="1344">
                  <c:v>37260</c:v>
                </c:pt>
                <c:pt idx="1345">
                  <c:v>37261</c:v>
                </c:pt>
                <c:pt idx="1346">
                  <c:v>37262</c:v>
                </c:pt>
                <c:pt idx="1347">
                  <c:v>37263</c:v>
                </c:pt>
                <c:pt idx="1348">
                  <c:v>37264</c:v>
                </c:pt>
                <c:pt idx="1349">
                  <c:v>37265</c:v>
                </c:pt>
                <c:pt idx="1350">
                  <c:v>37266</c:v>
                </c:pt>
                <c:pt idx="1351">
                  <c:v>37267</c:v>
                </c:pt>
                <c:pt idx="1352">
                  <c:v>37268</c:v>
                </c:pt>
                <c:pt idx="1353">
                  <c:v>37269</c:v>
                </c:pt>
                <c:pt idx="1354">
                  <c:v>37270</c:v>
                </c:pt>
                <c:pt idx="1355">
                  <c:v>37271</c:v>
                </c:pt>
                <c:pt idx="1356">
                  <c:v>37272</c:v>
                </c:pt>
                <c:pt idx="1357">
                  <c:v>37273</c:v>
                </c:pt>
                <c:pt idx="1358">
                  <c:v>37274</c:v>
                </c:pt>
                <c:pt idx="1359">
                  <c:v>37275</c:v>
                </c:pt>
                <c:pt idx="1360">
                  <c:v>37276</c:v>
                </c:pt>
                <c:pt idx="1361">
                  <c:v>37277</c:v>
                </c:pt>
                <c:pt idx="1362">
                  <c:v>37278</c:v>
                </c:pt>
                <c:pt idx="1363">
                  <c:v>37279</c:v>
                </c:pt>
                <c:pt idx="1364">
                  <c:v>37280</c:v>
                </c:pt>
                <c:pt idx="1365">
                  <c:v>37281</c:v>
                </c:pt>
                <c:pt idx="1366">
                  <c:v>37282</c:v>
                </c:pt>
                <c:pt idx="1367">
                  <c:v>37283</c:v>
                </c:pt>
                <c:pt idx="1368">
                  <c:v>37284</c:v>
                </c:pt>
                <c:pt idx="1369">
                  <c:v>37285</c:v>
                </c:pt>
                <c:pt idx="1370">
                  <c:v>37286</c:v>
                </c:pt>
                <c:pt idx="1371">
                  <c:v>37287</c:v>
                </c:pt>
                <c:pt idx="1372">
                  <c:v>37288</c:v>
                </c:pt>
                <c:pt idx="1373">
                  <c:v>37289</c:v>
                </c:pt>
                <c:pt idx="1374">
                  <c:v>37290</c:v>
                </c:pt>
                <c:pt idx="1375">
                  <c:v>37291</c:v>
                </c:pt>
                <c:pt idx="1376">
                  <c:v>37292</c:v>
                </c:pt>
                <c:pt idx="1377">
                  <c:v>37293</c:v>
                </c:pt>
                <c:pt idx="1378">
                  <c:v>37294</c:v>
                </c:pt>
                <c:pt idx="1379">
                  <c:v>37295</c:v>
                </c:pt>
                <c:pt idx="1380">
                  <c:v>37296</c:v>
                </c:pt>
                <c:pt idx="1381">
                  <c:v>37297</c:v>
                </c:pt>
                <c:pt idx="1382">
                  <c:v>37298</c:v>
                </c:pt>
                <c:pt idx="1383">
                  <c:v>37299</c:v>
                </c:pt>
                <c:pt idx="1384">
                  <c:v>37300</c:v>
                </c:pt>
                <c:pt idx="1385">
                  <c:v>37301</c:v>
                </c:pt>
                <c:pt idx="1386">
                  <c:v>37302</c:v>
                </c:pt>
                <c:pt idx="1387">
                  <c:v>37303</c:v>
                </c:pt>
                <c:pt idx="1388">
                  <c:v>37304</c:v>
                </c:pt>
                <c:pt idx="1389">
                  <c:v>37305</c:v>
                </c:pt>
                <c:pt idx="1390">
                  <c:v>37306</c:v>
                </c:pt>
                <c:pt idx="1391">
                  <c:v>37307</c:v>
                </c:pt>
                <c:pt idx="1392">
                  <c:v>37308</c:v>
                </c:pt>
                <c:pt idx="1393">
                  <c:v>37309</c:v>
                </c:pt>
                <c:pt idx="1394">
                  <c:v>37310</c:v>
                </c:pt>
                <c:pt idx="1395">
                  <c:v>37311</c:v>
                </c:pt>
                <c:pt idx="1396">
                  <c:v>37312</c:v>
                </c:pt>
                <c:pt idx="1397">
                  <c:v>37313</c:v>
                </c:pt>
                <c:pt idx="1398">
                  <c:v>37314</c:v>
                </c:pt>
                <c:pt idx="1399">
                  <c:v>37315</c:v>
                </c:pt>
                <c:pt idx="1400">
                  <c:v>37316</c:v>
                </c:pt>
                <c:pt idx="1401">
                  <c:v>37317</c:v>
                </c:pt>
                <c:pt idx="1402">
                  <c:v>37318</c:v>
                </c:pt>
                <c:pt idx="1403">
                  <c:v>37319</c:v>
                </c:pt>
                <c:pt idx="1404">
                  <c:v>37320</c:v>
                </c:pt>
                <c:pt idx="1405">
                  <c:v>37321</c:v>
                </c:pt>
                <c:pt idx="1406">
                  <c:v>37322</c:v>
                </c:pt>
                <c:pt idx="1407">
                  <c:v>37323</c:v>
                </c:pt>
                <c:pt idx="1408">
                  <c:v>37324</c:v>
                </c:pt>
                <c:pt idx="1409">
                  <c:v>37325</c:v>
                </c:pt>
                <c:pt idx="1410">
                  <c:v>37326</c:v>
                </c:pt>
                <c:pt idx="1411">
                  <c:v>37327</c:v>
                </c:pt>
                <c:pt idx="1412">
                  <c:v>37328</c:v>
                </c:pt>
                <c:pt idx="1413">
                  <c:v>37329</c:v>
                </c:pt>
                <c:pt idx="1414">
                  <c:v>37330</c:v>
                </c:pt>
                <c:pt idx="1415">
                  <c:v>37331</c:v>
                </c:pt>
                <c:pt idx="1416">
                  <c:v>37332</c:v>
                </c:pt>
                <c:pt idx="1417">
                  <c:v>37333</c:v>
                </c:pt>
                <c:pt idx="1418">
                  <c:v>37334</c:v>
                </c:pt>
                <c:pt idx="1419">
                  <c:v>37335</c:v>
                </c:pt>
                <c:pt idx="1420">
                  <c:v>37336</c:v>
                </c:pt>
                <c:pt idx="1421">
                  <c:v>37337</c:v>
                </c:pt>
                <c:pt idx="1422">
                  <c:v>37338</c:v>
                </c:pt>
                <c:pt idx="1423">
                  <c:v>37339</c:v>
                </c:pt>
                <c:pt idx="1424">
                  <c:v>37340</c:v>
                </c:pt>
                <c:pt idx="1425">
                  <c:v>37341</c:v>
                </c:pt>
                <c:pt idx="1426">
                  <c:v>37342</c:v>
                </c:pt>
                <c:pt idx="1427">
                  <c:v>37343</c:v>
                </c:pt>
                <c:pt idx="1428">
                  <c:v>37344</c:v>
                </c:pt>
                <c:pt idx="1429">
                  <c:v>37345</c:v>
                </c:pt>
                <c:pt idx="1430">
                  <c:v>37346</c:v>
                </c:pt>
                <c:pt idx="1431">
                  <c:v>37347</c:v>
                </c:pt>
                <c:pt idx="1432">
                  <c:v>37348</c:v>
                </c:pt>
                <c:pt idx="1433">
                  <c:v>37349</c:v>
                </c:pt>
                <c:pt idx="1434">
                  <c:v>37350</c:v>
                </c:pt>
                <c:pt idx="1435">
                  <c:v>37351</c:v>
                </c:pt>
                <c:pt idx="1436">
                  <c:v>37352</c:v>
                </c:pt>
                <c:pt idx="1437">
                  <c:v>37353</c:v>
                </c:pt>
                <c:pt idx="1438">
                  <c:v>37354</c:v>
                </c:pt>
                <c:pt idx="1439">
                  <c:v>37355</c:v>
                </c:pt>
                <c:pt idx="1440">
                  <c:v>37356</c:v>
                </c:pt>
                <c:pt idx="1441">
                  <c:v>37357</c:v>
                </c:pt>
                <c:pt idx="1442">
                  <c:v>37358</c:v>
                </c:pt>
                <c:pt idx="1443">
                  <c:v>37359</c:v>
                </c:pt>
                <c:pt idx="1444">
                  <c:v>37360</c:v>
                </c:pt>
                <c:pt idx="1445">
                  <c:v>37361</c:v>
                </c:pt>
                <c:pt idx="1446">
                  <c:v>37362</c:v>
                </c:pt>
                <c:pt idx="1447">
                  <c:v>37363</c:v>
                </c:pt>
                <c:pt idx="1448">
                  <c:v>37364</c:v>
                </c:pt>
                <c:pt idx="1449">
                  <c:v>37365</c:v>
                </c:pt>
                <c:pt idx="1450">
                  <c:v>37366</c:v>
                </c:pt>
                <c:pt idx="1451">
                  <c:v>37367</c:v>
                </c:pt>
                <c:pt idx="1452">
                  <c:v>37368</c:v>
                </c:pt>
                <c:pt idx="1453">
                  <c:v>37369</c:v>
                </c:pt>
                <c:pt idx="1454">
                  <c:v>37370</c:v>
                </c:pt>
                <c:pt idx="1455">
                  <c:v>37371</c:v>
                </c:pt>
                <c:pt idx="1456">
                  <c:v>37372</c:v>
                </c:pt>
                <c:pt idx="1457">
                  <c:v>37373</c:v>
                </c:pt>
                <c:pt idx="1458">
                  <c:v>37374</c:v>
                </c:pt>
                <c:pt idx="1459">
                  <c:v>37375</c:v>
                </c:pt>
                <c:pt idx="1460">
                  <c:v>37376</c:v>
                </c:pt>
                <c:pt idx="1461">
                  <c:v>37377</c:v>
                </c:pt>
                <c:pt idx="1462">
                  <c:v>37378</c:v>
                </c:pt>
                <c:pt idx="1463">
                  <c:v>37379</c:v>
                </c:pt>
                <c:pt idx="1464">
                  <c:v>37380</c:v>
                </c:pt>
                <c:pt idx="1465">
                  <c:v>37381</c:v>
                </c:pt>
                <c:pt idx="1466">
                  <c:v>37382</c:v>
                </c:pt>
                <c:pt idx="1467">
                  <c:v>37383</c:v>
                </c:pt>
                <c:pt idx="1468">
                  <c:v>37384</c:v>
                </c:pt>
                <c:pt idx="1469">
                  <c:v>37385</c:v>
                </c:pt>
                <c:pt idx="1470">
                  <c:v>37386</c:v>
                </c:pt>
                <c:pt idx="1471">
                  <c:v>37387</c:v>
                </c:pt>
                <c:pt idx="1472">
                  <c:v>37388</c:v>
                </c:pt>
                <c:pt idx="1473">
                  <c:v>37389</c:v>
                </c:pt>
                <c:pt idx="1474">
                  <c:v>37390</c:v>
                </c:pt>
                <c:pt idx="1475">
                  <c:v>37391</c:v>
                </c:pt>
                <c:pt idx="1476">
                  <c:v>37392</c:v>
                </c:pt>
                <c:pt idx="1477">
                  <c:v>37393</c:v>
                </c:pt>
                <c:pt idx="1478">
                  <c:v>37394</c:v>
                </c:pt>
                <c:pt idx="1479">
                  <c:v>37395</c:v>
                </c:pt>
                <c:pt idx="1480">
                  <c:v>37396</c:v>
                </c:pt>
                <c:pt idx="1481">
                  <c:v>37397</c:v>
                </c:pt>
                <c:pt idx="1482">
                  <c:v>37398</c:v>
                </c:pt>
                <c:pt idx="1483">
                  <c:v>37399</c:v>
                </c:pt>
                <c:pt idx="1484">
                  <c:v>37400</c:v>
                </c:pt>
                <c:pt idx="1485">
                  <c:v>37401</c:v>
                </c:pt>
                <c:pt idx="1486">
                  <c:v>37402</c:v>
                </c:pt>
                <c:pt idx="1487">
                  <c:v>37403</c:v>
                </c:pt>
                <c:pt idx="1488">
                  <c:v>37404</c:v>
                </c:pt>
                <c:pt idx="1489">
                  <c:v>37405</c:v>
                </c:pt>
                <c:pt idx="1490">
                  <c:v>37406</c:v>
                </c:pt>
                <c:pt idx="1491">
                  <c:v>37407</c:v>
                </c:pt>
                <c:pt idx="1492">
                  <c:v>37408</c:v>
                </c:pt>
                <c:pt idx="1493">
                  <c:v>37409</c:v>
                </c:pt>
                <c:pt idx="1494">
                  <c:v>37410</c:v>
                </c:pt>
                <c:pt idx="1495">
                  <c:v>37411</c:v>
                </c:pt>
                <c:pt idx="1496">
                  <c:v>37412</c:v>
                </c:pt>
                <c:pt idx="1497">
                  <c:v>37413</c:v>
                </c:pt>
                <c:pt idx="1498">
                  <c:v>37414</c:v>
                </c:pt>
                <c:pt idx="1499">
                  <c:v>37415</c:v>
                </c:pt>
                <c:pt idx="1500">
                  <c:v>37416</c:v>
                </c:pt>
                <c:pt idx="1501">
                  <c:v>37417</c:v>
                </c:pt>
                <c:pt idx="1502">
                  <c:v>37418</c:v>
                </c:pt>
                <c:pt idx="1503">
                  <c:v>37419</c:v>
                </c:pt>
                <c:pt idx="1504">
                  <c:v>37420</c:v>
                </c:pt>
                <c:pt idx="1505">
                  <c:v>37421</c:v>
                </c:pt>
                <c:pt idx="1506">
                  <c:v>37422</c:v>
                </c:pt>
                <c:pt idx="1507">
                  <c:v>37423</c:v>
                </c:pt>
                <c:pt idx="1508">
                  <c:v>37424</c:v>
                </c:pt>
                <c:pt idx="1509">
                  <c:v>37425</c:v>
                </c:pt>
                <c:pt idx="1510">
                  <c:v>37426</c:v>
                </c:pt>
                <c:pt idx="1511">
                  <c:v>37427</c:v>
                </c:pt>
                <c:pt idx="1512">
                  <c:v>37428</c:v>
                </c:pt>
                <c:pt idx="1513">
                  <c:v>37429</c:v>
                </c:pt>
                <c:pt idx="1514">
                  <c:v>37430</c:v>
                </c:pt>
                <c:pt idx="1515">
                  <c:v>37431</c:v>
                </c:pt>
                <c:pt idx="1516">
                  <c:v>37432</c:v>
                </c:pt>
                <c:pt idx="1517">
                  <c:v>37433</c:v>
                </c:pt>
                <c:pt idx="1518">
                  <c:v>37434</c:v>
                </c:pt>
                <c:pt idx="1519">
                  <c:v>37435</c:v>
                </c:pt>
                <c:pt idx="1520">
                  <c:v>37436</c:v>
                </c:pt>
                <c:pt idx="1521">
                  <c:v>37437</c:v>
                </c:pt>
                <c:pt idx="1522">
                  <c:v>37438</c:v>
                </c:pt>
                <c:pt idx="1523">
                  <c:v>37439</c:v>
                </c:pt>
                <c:pt idx="1524">
                  <c:v>37440</c:v>
                </c:pt>
                <c:pt idx="1525">
                  <c:v>37441</c:v>
                </c:pt>
                <c:pt idx="1526">
                  <c:v>37442</c:v>
                </c:pt>
                <c:pt idx="1527">
                  <c:v>37443</c:v>
                </c:pt>
                <c:pt idx="1528">
                  <c:v>37444</c:v>
                </c:pt>
                <c:pt idx="1529">
                  <c:v>37445</c:v>
                </c:pt>
                <c:pt idx="1530">
                  <c:v>37446</c:v>
                </c:pt>
                <c:pt idx="1531">
                  <c:v>37447</c:v>
                </c:pt>
                <c:pt idx="1532">
                  <c:v>37448</c:v>
                </c:pt>
                <c:pt idx="1533">
                  <c:v>37449</c:v>
                </c:pt>
                <c:pt idx="1534">
                  <c:v>37450</c:v>
                </c:pt>
                <c:pt idx="1535">
                  <c:v>37451</c:v>
                </c:pt>
                <c:pt idx="1536">
                  <c:v>37452</c:v>
                </c:pt>
                <c:pt idx="1537">
                  <c:v>37453</c:v>
                </c:pt>
                <c:pt idx="1538">
                  <c:v>37454</c:v>
                </c:pt>
                <c:pt idx="1539">
                  <c:v>37455</c:v>
                </c:pt>
                <c:pt idx="1540">
                  <c:v>37456</c:v>
                </c:pt>
                <c:pt idx="1541">
                  <c:v>37457</c:v>
                </c:pt>
                <c:pt idx="1542">
                  <c:v>37458</c:v>
                </c:pt>
                <c:pt idx="1543">
                  <c:v>37459</c:v>
                </c:pt>
                <c:pt idx="1544">
                  <c:v>37460</c:v>
                </c:pt>
                <c:pt idx="1545">
                  <c:v>37461</c:v>
                </c:pt>
                <c:pt idx="1546">
                  <c:v>37462</c:v>
                </c:pt>
                <c:pt idx="1547">
                  <c:v>37463</c:v>
                </c:pt>
                <c:pt idx="1548">
                  <c:v>37464</c:v>
                </c:pt>
                <c:pt idx="1549">
                  <c:v>37465</c:v>
                </c:pt>
                <c:pt idx="1550">
                  <c:v>37466</c:v>
                </c:pt>
                <c:pt idx="1551">
                  <c:v>37467</c:v>
                </c:pt>
                <c:pt idx="1552">
                  <c:v>37468</c:v>
                </c:pt>
                <c:pt idx="1553">
                  <c:v>37469</c:v>
                </c:pt>
                <c:pt idx="1554">
                  <c:v>37470</c:v>
                </c:pt>
                <c:pt idx="1555">
                  <c:v>37471</c:v>
                </c:pt>
                <c:pt idx="1556">
                  <c:v>37472</c:v>
                </c:pt>
                <c:pt idx="1557">
                  <c:v>37473</c:v>
                </c:pt>
                <c:pt idx="1558">
                  <c:v>37474</c:v>
                </c:pt>
                <c:pt idx="1559">
                  <c:v>37475</c:v>
                </c:pt>
                <c:pt idx="1560">
                  <c:v>37476</c:v>
                </c:pt>
                <c:pt idx="1561">
                  <c:v>37477</c:v>
                </c:pt>
                <c:pt idx="1562">
                  <c:v>37478</c:v>
                </c:pt>
                <c:pt idx="1563">
                  <c:v>37479</c:v>
                </c:pt>
                <c:pt idx="1564">
                  <c:v>37480</c:v>
                </c:pt>
                <c:pt idx="1565">
                  <c:v>37481</c:v>
                </c:pt>
                <c:pt idx="1566">
                  <c:v>37482</c:v>
                </c:pt>
                <c:pt idx="1567">
                  <c:v>37483</c:v>
                </c:pt>
                <c:pt idx="1568">
                  <c:v>37484</c:v>
                </c:pt>
                <c:pt idx="1569">
                  <c:v>37485</c:v>
                </c:pt>
                <c:pt idx="1570">
                  <c:v>37486</c:v>
                </c:pt>
                <c:pt idx="1571">
                  <c:v>37487</c:v>
                </c:pt>
                <c:pt idx="1572">
                  <c:v>37488</c:v>
                </c:pt>
                <c:pt idx="1573">
                  <c:v>37489</c:v>
                </c:pt>
                <c:pt idx="1574">
                  <c:v>37490</c:v>
                </c:pt>
                <c:pt idx="1575">
                  <c:v>37491</c:v>
                </c:pt>
                <c:pt idx="1576">
                  <c:v>37492</c:v>
                </c:pt>
                <c:pt idx="1577">
                  <c:v>37493</c:v>
                </c:pt>
                <c:pt idx="1578">
                  <c:v>37494</c:v>
                </c:pt>
                <c:pt idx="1579">
                  <c:v>37495</c:v>
                </c:pt>
                <c:pt idx="1580">
                  <c:v>37496</c:v>
                </c:pt>
                <c:pt idx="1581">
                  <c:v>37497</c:v>
                </c:pt>
                <c:pt idx="1582">
                  <c:v>37498</c:v>
                </c:pt>
                <c:pt idx="1583">
                  <c:v>37499</c:v>
                </c:pt>
                <c:pt idx="1584">
                  <c:v>37500</c:v>
                </c:pt>
                <c:pt idx="1585">
                  <c:v>37501</c:v>
                </c:pt>
                <c:pt idx="1586">
                  <c:v>37502</c:v>
                </c:pt>
                <c:pt idx="1587">
                  <c:v>37503</c:v>
                </c:pt>
                <c:pt idx="1588">
                  <c:v>37504</c:v>
                </c:pt>
                <c:pt idx="1589">
                  <c:v>37505</c:v>
                </c:pt>
                <c:pt idx="1590">
                  <c:v>37506</c:v>
                </c:pt>
                <c:pt idx="1591">
                  <c:v>37507</c:v>
                </c:pt>
                <c:pt idx="1592">
                  <c:v>37508</c:v>
                </c:pt>
                <c:pt idx="1593">
                  <c:v>37509</c:v>
                </c:pt>
                <c:pt idx="1594">
                  <c:v>37510</c:v>
                </c:pt>
                <c:pt idx="1595">
                  <c:v>37511</c:v>
                </c:pt>
                <c:pt idx="1596">
                  <c:v>37512</c:v>
                </c:pt>
                <c:pt idx="1597">
                  <c:v>37513</c:v>
                </c:pt>
                <c:pt idx="1598">
                  <c:v>37514</c:v>
                </c:pt>
                <c:pt idx="1599">
                  <c:v>37515</c:v>
                </c:pt>
                <c:pt idx="1600">
                  <c:v>37516</c:v>
                </c:pt>
                <c:pt idx="1601">
                  <c:v>37517</c:v>
                </c:pt>
                <c:pt idx="1602">
                  <c:v>37518</c:v>
                </c:pt>
                <c:pt idx="1603">
                  <c:v>37519</c:v>
                </c:pt>
                <c:pt idx="1604">
                  <c:v>37520</c:v>
                </c:pt>
                <c:pt idx="1605">
                  <c:v>37521</c:v>
                </c:pt>
                <c:pt idx="1606">
                  <c:v>37522</c:v>
                </c:pt>
                <c:pt idx="1607">
                  <c:v>37523</c:v>
                </c:pt>
                <c:pt idx="1608">
                  <c:v>37524</c:v>
                </c:pt>
                <c:pt idx="1609">
                  <c:v>37525</c:v>
                </c:pt>
                <c:pt idx="1610">
                  <c:v>37526</c:v>
                </c:pt>
                <c:pt idx="1611">
                  <c:v>37527</c:v>
                </c:pt>
                <c:pt idx="1612">
                  <c:v>37528</c:v>
                </c:pt>
                <c:pt idx="1613">
                  <c:v>37529</c:v>
                </c:pt>
                <c:pt idx="1614">
                  <c:v>37530</c:v>
                </c:pt>
                <c:pt idx="1615">
                  <c:v>37531</c:v>
                </c:pt>
                <c:pt idx="1616">
                  <c:v>37532</c:v>
                </c:pt>
                <c:pt idx="1617">
                  <c:v>37533</c:v>
                </c:pt>
                <c:pt idx="1618">
                  <c:v>37534</c:v>
                </c:pt>
                <c:pt idx="1619">
                  <c:v>37535</c:v>
                </c:pt>
                <c:pt idx="1620">
                  <c:v>37536</c:v>
                </c:pt>
                <c:pt idx="1621">
                  <c:v>37537</c:v>
                </c:pt>
                <c:pt idx="1622">
                  <c:v>37538</c:v>
                </c:pt>
                <c:pt idx="1623">
                  <c:v>37539</c:v>
                </c:pt>
                <c:pt idx="1624">
                  <c:v>37540</c:v>
                </c:pt>
                <c:pt idx="1625">
                  <c:v>37541</c:v>
                </c:pt>
                <c:pt idx="1626">
                  <c:v>37542</c:v>
                </c:pt>
                <c:pt idx="1627">
                  <c:v>37543</c:v>
                </c:pt>
                <c:pt idx="1628">
                  <c:v>37544</c:v>
                </c:pt>
                <c:pt idx="1629">
                  <c:v>37545</c:v>
                </c:pt>
                <c:pt idx="1630">
                  <c:v>37546</c:v>
                </c:pt>
                <c:pt idx="1631">
                  <c:v>37547</c:v>
                </c:pt>
                <c:pt idx="1632">
                  <c:v>37548</c:v>
                </c:pt>
                <c:pt idx="1633">
                  <c:v>37549</c:v>
                </c:pt>
                <c:pt idx="1634">
                  <c:v>37550</c:v>
                </c:pt>
                <c:pt idx="1635">
                  <c:v>37551</c:v>
                </c:pt>
                <c:pt idx="1636">
                  <c:v>37552</c:v>
                </c:pt>
                <c:pt idx="1637">
                  <c:v>37553</c:v>
                </c:pt>
                <c:pt idx="1638">
                  <c:v>37554</c:v>
                </c:pt>
                <c:pt idx="1639">
                  <c:v>37555</c:v>
                </c:pt>
                <c:pt idx="1640">
                  <c:v>37556</c:v>
                </c:pt>
                <c:pt idx="1641">
                  <c:v>37557</c:v>
                </c:pt>
                <c:pt idx="1642">
                  <c:v>37558</c:v>
                </c:pt>
                <c:pt idx="1643">
                  <c:v>37559</c:v>
                </c:pt>
                <c:pt idx="1644">
                  <c:v>37560</c:v>
                </c:pt>
                <c:pt idx="1645">
                  <c:v>37561</c:v>
                </c:pt>
                <c:pt idx="1646">
                  <c:v>37562</c:v>
                </c:pt>
                <c:pt idx="1647">
                  <c:v>37563</c:v>
                </c:pt>
                <c:pt idx="1648">
                  <c:v>37564</c:v>
                </c:pt>
                <c:pt idx="1649">
                  <c:v>37565</c:v>
                </c:pt>
                <c:pt idx="1650">
                  <c:v>37566</c:v>
                </c:pt>
                <c:pt idx="1651">
                  <c:v>37567</c:v>
                </c:pt>
                <c:pt idx="1652">
                  <c:v>37568</c:v>
                </c:pt>
                <c:pt idx="1653">
                  <c:v>37569</c:v>
                </c:pt>
                <c:pt idx="1654">
                  <c:v>37570</c:v>
                </c:pt>
                <c:pt idx="1655">
                  <c:v>37571</c:v>
                </c:pt>
                <c:pt idx="1656">
                  <c:v>37572</c:v>
                </c:pt>
                <c:pt idx="1657">
                  <c:v>37573</c:v>
                </c:pt>
                <c:pt idx="1658">
                  <c:v>37574</c:v>
                </c:pt>
                <c:pt idx="1659">
                  <c:v>37575</c:v>
                </c:pt>
                <c:pt idx="1660">
                  <c:v>37576</c:v>
                </c:pt>
                <c:pt idx="1661">
                  <c:v>37577</c:v>
                </c:pt>
                <c:pt idx="1662">
                  <c:v>37578</c:v>
                </c:pt>
                <c:pt idx="1663">
                  <c:v>37579</c:v>
                </c:pt>
                <c:pt idx="1664">
                  <c:v>37580</c:v>
                </c:pt>
                <c:pt idx="1665">
                  <c:v>37581</c:v>
                </c:pt>
                <c:pt idx="1666">
                  <c:v>37582</c:v>
                </c:pt>
                <c:pt idx="1667">
                  <c:v>37583</c:v>
                </c:pt>
                <c:pt idx="1668">
                  <c:v>37584</c:v>
                </c:pt>
                <c:pt idx="1669">
                  <c:v>37585</c:v>
                </c:pt>
                <c:pt idx="1670">
                  <c:v>37586</c:v>
                </c:pt>
                <c:pt idx="1671">
                  <c:v>37587</c:v>
                </c:pt>
                <c:pt idx="1672">
                  <c:v>37588</c:v>
                </c:pt>
                <c:pt idx="1673">
                  <c:v>37589</c:v>
                </c:pt>
                <c:pt idx="1674">
                  <c:v>37590</c:v>
                </c:pt>
                <c:pt idx="1675">
                  <c:v>37591</c:v>
                </c:pt>
                <c:pt idx="1676">
                  <c:v>37592</c:v>
                </c:pt>
                <c:pt idx="1677">
                  <c:v>37593</c:v>
                </c:pt>
                <c:pt idx="1678">
                  <c:v>37594</c:v>
                </c:pt>
                <c:pt idx="1679">
                  <c:v>37595</c:v>
                </c:pt>
                <c:pt idx="1680">
                  <c:v>37596</c:v>
                </c:pt>
                <c:pt idx="1681">
                  <c:v>37597</c:v>
                </c:pt>
                <c:pt idx="1682">
                  <c:v>37598</c:v>
                </c:pt>
                <c:pt idx="1683">
                  <c:v>37599</c:v>
                </c:pt>
                <c:pt idx="1684">
                  <c:v>37600</c:v>
                </c:pt>
                <c:pt idx="1685">
                  <c:v>37601</c:v>
                </c:pt>
                <c:pt idx="1686">
                  <c:v>37602</c:v>
                </c:pt>
                <c:pt idx="1687">
                  <c:v>37603</c:v>
                </c:pt>
                <c:pt idx="1688">
                  <c:v>37604</c:v>
                </c:pt>
                <c:pt idx="1689">
                  <c:v>37605</c:v>
                </c:pt>
                <c:pt idx="1690">
                  <c:v>37606</c:v>
                </c:pt>
                <c:pt idx="1691">
                  <c:v>37607</c:v>
                </c:pt>
                <c:pt idx="1692">
                  <c:v>37608</c:v>
                </c:pt>
                <c:pt idx="1693">
                  <c:v>37609</c:v>
                </c:pt>
                <c:pt idx="1694">
                  <c:v>37610</c:v>
                </c:pt>
                <c:pt idx="1695">
                  <c:v>37611</c:v>
                </c:pt>
                <c:pt idx="1696">
                  <c:v>37612</c:v>
                </c:pt>
                <c:pt idx="1697">
                  <c:v>37613</c:v>
                </c:pt>
                <c:pt idx="1698">
                  <c:v>37614</c:v>
                </c:pt>
                <c:pt idx="1699">
                  <c:v>37615</c:v>
                </c:pt>
                <c:pt idx="1700">
                  <c:v>37616</c:v>
                </c:pt>
                <c:pt idx="1701">
                  <c:v>37617</c:v>
                </c:pt>
                <c:pt idx="1702">
                  <c:v>37618</c:v>
                </c:pt>
                <c:pt idx="1703">
                  <c:v>37619</c:v>
                </c:pt>
                <c:pt idx="1704">
                  <c:v>37620</c:v>
                </c:pt>
                <c:pt idx="1705">
                  <c:v>37621</c:v>
                </c:pt>
                <c:pt idx="1706">
                  <c:v>37622</c:v>
                </c:pt>
                <c:pt idx="1707">
                  <c:v>37623</c:v>
                </c:pt>
                <c:pt idx="1708">
                  <c:v>37624</c:v>
                </c:pt>
                <c:pt idx="1709">
                  <c:v>37625</c:v>
                </c:pt>
                <c:pt idx="1710">
                  <c:v>37626</c:v>
                </c:pt>
                <c:pt idx="1711">
                  <c:v>37627</c:v>
                </c:pt>
                <c:pt idx="1712">
                  <c:v>37628</c:v>
                </c:pt>
                <c:pt idx="1713">
                  <c:v>37629</c:v>
                </c:pt>
                <c:pt idx="1714">
                  <c:v>37630</c:v>
                </c:pt>
                <c:pt idx="1715">
                  <c:v>37631</c:v>
                </c:pt>
                <c:pt idx="1716">
                  <c:v>37632</c:v>
                </c:pt>
                <c:pt idx="1717">
                  <c:v>37633</c:v>
                </c:pt>
                <c:pt idx="1718">
                  <c:v>37634</c:v>
                </c:pt>
                <c:pt idx="1719">
                  <c:v>37635</c:v>
                </c:pt>
                <c:pt idx="1720">
                  <c:v>37636</c:v>
                </c:pt>
                <c:pt idx="1721">
                  <c:v>37637</c:v>
                </c:pt>
                <c:pt idx="1722">
                  <c:v>37638</c:v>
                </c:pt>
                <c:pt idx="1723">
                  <c:v>37639</c:v>
                </c:pt>
                <c:pt idx="1724">
                  <c:v>37640</c:v>
                </c:pt>
                <c:pt idx="1725">
                  <c:v>37641</c:v>
                </c:pt>
                <c:pt idx="1726">
                  <c:v>37642</c:v>
                </c:pt>
                <c:pt idx="1727">
                  <c:v>37643</c:v>
                </c:pt>
                <c:pt idx="1728">
                  <c:v>37644</c:v>
                </c:pt>
                <c:pt idx="1729">
                  <c:v>37645</c:v>
                </c:pt>
                <c:pt idx="1730">
                  <c:v>37646</c:v>
                </c:pt>
                <c:pt idx="1731">
                  <c:v>37647</c:v>
                </c:pt>
                <c:pt idx="1732">
                  <c:v>37648</c:v>
                </c:pt>
                <c:pt idx="1733">
                  <c:v>37649</c:v>
                </c:pt>
                <c:pt idx="1734">
                  <c:v>37650</c:v>
                </c:pt>
                <c:pt idx="1735">
                  <c:v>37651</c:v>
                </c:pt>
                <c:pt idx="1736">
                  <c:v>37652</c:v>
                </c:pt>
                <c:pt idx="1737">
                  <c:v>37653</c:v>
                </c:pt>
                <c:pt idx="1738">
                  <c:v>37654</c:v>
                </c:pt>
                <c:pt idx="1739">
                  <c:v>37655</c:v>
                </c:pt>
                <c:pt idx="1740">
                  <c:v>37656</c:v>
                </c:pt>
                <c:pt idx="1741">
                  <c:v>37657</c:v>
                </c:pt>
                <c:pt idx="1742">
                  <c:v>37658</c:v>
                </c:pt>
                <c:pt idx="1743">
                  <c:v>37659</c:v>
                </c:pt>
                <c:pt idx="1744">
                  <c:v>37660</c:v>
                </c:pt>
                <c:pt idx="1745">
                  <c:v>37661</c:v>
                </c:pt>
                <c:pt idx="1746">
                  <c:v>37662</c:v>
                </c:pt>
                <c:pt idx="1747">
                  <c:v>37663</c:v>
                </c:pt>
                <c:pt idx="1748">
                  <c:v>37664</c:v>
                </c:pt>
                <c:pt idx="1749">
                  <c:v>37665</c:v>
                </c:pt>
                <c:pt idx="1750">
                  <c:v>37666</c:v>
                </c:pt>
                <c:pt idx="1751">
                  <c:v>37667</c:v>
                </c:pt>
                <c:pt idx="1752">
                  <c:v>37668</c:v>
                </c:pt>
                <c:pt idx="1753">
                  <c:v>37669</c:v>
                </c:pt>
                <c:pt idx="1754">
                  <c:v>37670</c:v>
                </c:pt>
                <c:pt idx="1755">
                  <c:v>37671</c:v>
                </c:pt>
                <c:pt idx="1756">
                  <c:v>37672</c:v>
                </c:pt>
                <c:pt idx="1757">
                  <c:v>37673</c:v>
                </c:pt>
                <c:pt idx="1758">
                  <c:v>37674</c:v>
                </c:pt>
                <c:pt idx="1759">
                  <c:v>37675</c:v>
                </c:pt>
                <c:pt idx="1760">
                  <c:v>37676</c:v>
                </c:pt>
                <c:pt idx="1761">
                  <c:v>37677</c:v>
                </c:pt>
                <c:pt idx="1762">
                  <c:v>37678</c:v>
                </c:pt>
                <c:pt idx="1763">
                  <c:v>37679</c:v>
                </c:pt>
                <c:pt idx="1764">
                  <c:v>37680</c:v>
                </c:pt>
                <c:pt idx="1765">
                  <c:v>37681</c:v>
                </c:pt>
                <c:pt idx="1766">
                  <c:v>37682</c:v>
                </c:pt>
                <c:pt idx="1767">
                  <c:v>37683</c:v>
                </c:pt>
                <c:pt idx="1768">
                  <c:v>37684</c:v>
                </c:pt>
                <c:pt idx="1769">
                  <c:v>37685</c:v>
                </c:pt>
                <c:pt idx="1770">
                  <c:v>37686</c:v>
                </c:pt>
                <c:pt idx="1771">
                  <c:v>37687</c:v>
                </c:pt>
                <c:pt idx="1772">
                  <c:v>37688</c:v>
                </c:pt>
                <c:pt idx="1773">
                  <c:v>37689</c:v>
                </c:pt>
                <c:pt idx="1774">
                  <c:v>37690</c:v>
                </c:pt>
                <c:pt idx="1775">
                  <c:v>37691</c:v>
                </c:pt>
                <c:pt idx="1776">
                  <c:v>37692</c:v>
                </c:pt>
                <c:pt idx="1777">
                  <c:v>37693</c:v>
                </c:pt>
                <c:pt idx="1778">
                  <c:v>37694</c:v>
                </c:pt>
                <c:pt idx="1779">
                  <c:v>37695</c:v>
                </c:pt>
                <c:pt idx="1780">
                  <c:v>37696</c:v>
                </c:pt>
                <c:pt idx="1781">
                  <c:v>37697</c:v>
                </c:pt>
                <c:pt idx="1782">
                  <c:v>37698</c:v>
                </c:pt>
                <c:pt idx="1783">
                  <c:v>37699</c:v>
                </c:pt>
                <c:pt idx="1784">
                  <c:v>37700</c:v>
                </c:pt>
                <c:pt idx="1785">
                  <c:v>37701</c:v>
                </c:pt>
                <c:pt idx="1786">
                  <c:v>37702</c:v>
                </c:pt>
                <c:pt idx="1787">
                  <c:v>37703</c:v>
                </c:pt>
                <c:pt idx="1788">
                  <c:v>37704</c:v>
                </c:pt>
                <c:pt idx="1789">
                  <c:v>37705</c:v>
                </c:pt>
                <c:pt idx="1790">
                  <c:v>37706</c:v>
                </c:pt>
                <c:pt idx="1791">
                  <c:v>37707</c:v>
                </c:pt>
                <c:pt idx="1792">
                  <c:v>37708</c:v>
                </c:pt>
                <c:pt idx="1793">
                  <c:v>37709</c:v>
                </c:pt>
                <c:pt idx="1794">
                  <c:v>37710</c:v>
                </c:pt>
                <c:pt idx="1795">
                  <c:v>37711</c:v>
                </c:pt>
                <c:pt idx="1796">
                  <c:v>37712</c:v>
                </c:pt>
                <c:pt idx="1797">
                  <c:v>37713</c:v>
                </c:pt>
                <c:pt idx="1798">
                  <c:v>37714</c:v>
                </c:pt>
                <c:pt idx="1799">
                  <c:v>37715</c:v>
                </c:pt>
                <c:pt idx="1800">
                  <c:v>37716</c:v>
                </c:pt>
                <c:pt idx="1801">
                  <c:v>37717</c:v>
                </c:pt>
                <c:pt idx="1802">
                  <c:v>37718</c:v>
                </c:pt>
                <c:pt idx="1803">
                  <c:v>37719</c:v>
                </c:pt>
                <c:pt idx="1804">
                  <c:v>37720</c:v>
                </c:pt>
                <c:pt idx="1805">
                  <c:v>37721</c:v>
                </c:pt>
                <c:pt idx="1806">
                  <c:v>37722</c:v>
                </c:pt>
                <c:pt idx="1807">
                  <c:v>37723</c:v>
                </c:pt>
                <c:pt idx="1808">
                  <c:v>37724</c:v>
                </c:pt>
                <c:pt idx="1809">
                  <c:v>37725</c:v>
                </c:pt>
                <c:pt idx="1810">
                  <c:v>37726</c:v>
                </c:pt>
                <c:pt idx="1811">
                  <c:v>37727</c:v>
                </c:pt>
                <c:pt idx="1812">
                  <c:v>37728</c:v>
                </c:pt>
                <c:pt idx="1813">
                  <c:v>37729</c:v>
                </c:pt>
                <c:pt idx="1814">
                  <c:v>37730</c:v>
                </c:pt>
                <c:pt idx="1815">
                  <c:v>37731</c:v>
                </c:pt>
                <c:pt idx="1816">
                  <c:v>37732</c:v>
                </c:pt>
                <c:pt idx="1817">
                  <c:v>37733</c:v>
                </c:pt>
                <c:pt idx="1818">
                  <c:v>37734</c:v>
                </c:pt>
                <c:pt idx="1819">
                  <c:v>37735</c:v>
                </c:pt>
                <c:pt idx="1820">
                  <c:v>37736</c:v>
                </c:pt>
                <c:pt idx="1821">
                  <c:v>37737</c:v>
                </c:pt>
                <c:pt idx="1822">
                  <c:v>37738</c:v>
                </c:pt>
                <c:pt idx="1823">
                  <c:v>37739</c:v>
                </c:pt>
                <c:pt idx="1824">
                  <c:v>37740</c:v>
                </c:pt>
                <c:pt idx="1825">
                  <c:v>37741</c:v>
                </c:pt>
                <c:pt idx="1826">
                  <c:v>37742</c:v>
                </c:pt>
                <c:pt idx="1827">
                  <c:v>37743</c:v>
                </c:pt>
                <c:pt idx="1828">
                  <c:v>37744</c:v>
                </c:pt>
                <c:pt idx="1829">
                  <c:v>37745</c:v>
                </c:pt>
                <c:pt idx="1830">
                  <c:v>37746</c:v>
                </c:pt>
                <c:pt idx="1831">
                  <c:v>37747</c:v>
                </c:pt>
                <c:pt idx="1832">
                  <c:v>37748</c:v>
                </c:pt>
                <c:pt idx="1833">
                  <c:v>37749</c:v>
                </c:pt>
                <c:pt idx="1834">
                  <c:v>37750</c:v>
                </c:pt>
                <c:pt idx="1835">
                  <c:v>37751</c:v>
                </c:pt>
                <c:pt idx="1836">
                  <c:v>37752</c:v>
                </c:pt>
                <c:pt idx="1837">
                  <c:v>37753</c:v>
                </c:pt>
                <c:pt idx="1838">
                  <c:v>37754</c:v>
                </c:pt>
                <c:pt idx="1839">
                  <c:v>37755</c:v>
                </c:pt>
                <c:pt idx="1840">
                  <c:v>37756</c:v>
                </c:pt>
                <c:pt idx="1841">
                  <c:v>37757</c:v>
                </c:pt>
                <c:pt idx="1842">
                  <c:v>37758</c:v>
                </c:pt>
                <c:pt idx="1843">
                  <c:v>37759</c:v>
                </c:pt>
                <c:pt idx="1844">
                  <c:v>37760</c:v>
                </c:pt>
                <c:pt idx="1845">
                  <c:v>37761</c:v>
                </c:pt>
                <c:pt idx="1846">
                  <c:v>37762</c:v>
                </c:pt>
                <c:pt idx="1847">
                  <c:v>37763</c:v>
                </c:pt>
                <c:pt idx="1848">
                  <c:v>37764</c:v>
                </c:pt>
                <c:pt idx="1849">
                  <c:v>37765</c:v>
                </c:pt>
                <c:pt idx="1850">
                  <c:v>37766</c:v>
                </c:pt>
                <c:pt idx="1851">
                  <c:v>37767</c:v>
                </c:pt>
                <c:pt idx="1852">
                  <c:v>37768</c:v>
                </c:pt>
                <c:pt idx="1853">
                  <c:v>37769</c:v>
                </c:pt>
                <c:pt idx="1854">
                  <c:v>37770</c:v>
                </c:pt>
                <c:pt idx="1855">
                  <c:v>37771</c:v>
                </c:pt>
                <c:pt idx="1856">
                  <c:v>37772</c:v>
                </c:pt>
                <c:pt idx="1857">
                  <c:v>37773</c:v>
                </c:pt>
                <c:pt idx="1858">
                  <c:v>37774</c:v>
                </c:pt>
                <c:pt idx="1859">
                  <c:v>37775</c:v>
                </c:pt>
                <c:pt idx="1860">
                  <c:v>37776</c:v>
                </c:pt>
                <c:pt idx="1861">
                  <c:v>37777</c:v>
                </c:pt>
                <c:pt idx="1862">
                  <c:v>37778</c:v>
                </c:pt>
                <c:pt idx="1863">
                  <c:v>37779</c:v>
                </c:pt>
                <c:pt idx="1864">
                  <c:v>37780</c:v>
                </c:pt>
                <c:pt idx="1865">
                  <c:v>37781</c:v>
                </c:pt>
                <c:pt idx="1866">
                  <c:v>37782</c:v>
                </c:pt>
                <c:pt idx="1867">
                  <c:v>37783</c:v>
                </c:pt>
                <c:pt idx="1868">
                  <c:v>37784</c:v>
                </c:pt>
                <c:pt idx="1869">
                  <c:v>37785</c:v>
                </c:pt>
                <c:pt idx="1870">
                  <c:v>37786</c:v>
                </c:pt>
                <c:pt idx="1871">
                  <c:v>37787</c:v>
                </c:pt>
                <c:pt idx="1872">
                  <c:v>37788</c:v>
                </c:pt>
                <c:pt idx="1873">
                  <c:v>37789</c:v>
                </c:pt>
                <c:pt idx="1874">
                  <c:v>37790</c:v>
                </c:pt>
                <c:pt idx="1875">
                  <c:v>37791</c:v>
                </c:pt>
                <c:pt idx="1876">
                  <c:v>37792</c:v>
                </c:pt>
                <c:pt idx="1877">
                  <c:v>37793</c:v>
                </c:pt>
                <c:pt idx="1878">
                  <c:v>37794</c:v>
                </c:pt>
                <c:pt idx="1879">
                  <c:v>37795</c:v>
                </c:pt>
                <c:pt idx="1880">
                  <c:v>37796</c:v>
                </c:pt>
                <c:pt idx="1881">
                  <c:v>37797</c:v>
                </c:pt>
                <c:pt idx="1882">
                  <c:v>37798</c:v>
                </c:pt>
                <c:pt idx="1883">
                  <c:v>37799</c:v>
                </c:pt>
                <c:pt idx="1884">
                  <c:v>37800</c:v>
                </c:pt>
                <c:pt idx="1885">
                  <c:v>37801</c:v>
                </c:pt>
                <c:pt idx="1886">
                  <c:v>37802</c:v>
                </c:pt>
                <c:pt idx="1887">
                  <c:v>37803</c:v>
                </c:pt>
                <c:pt idx="1888">
                  <c:v>37804</c:v>
                </c:pt>
                <c:pt idx="1889">
                  <c:v>37805</c:v>
                </c:pt>
                <c:pt idx="1890">
                  <c:v>37806</c:v>
                </c:pt>
                <c:pt idx="1891">
                  <c:v>37807</c:v>
                </c:pt>
                <c:pt idx="1892">
                  <c:v>37808</c:v>
                </c:pt>
                <c:pt idx="1893">
                  <c:v>37809</c:v>
                </c:pt>
                <c:pt idx="1894">
                  <c:v>37810</c:v>
                </c:pt>
                <c:pt idx="1895">
                  <c:v>37811</c:v>
                </c:pt>
                <c:pt idx="1896">
                  <c:v>37812</c:v>
                </c:pt>
                <c:pt idx="1897">
                  <c:v>37813</c:v>
                </c:pt>
                <c:pt idx="1898">
                  <c:v>37814</c:v>
                </c:pt>
                <c:pt idx="1899">
                  <c:v>37815</c:v>
                </c:pt>
                <c:pt idx="1900">
                  <c:v>37816</c:v>
                </c:pt>
                <c:pt idx="1901">
                  <c:v>37817</c:v>
                </c:pt>
                <c:pt idx="1902">
                  <c:v>37818</c:v>
                </c:pt>
                <c:pt idx="1903">
                  <c:v>37819</c:v>
                </c:pt>
                <c:pt idx="1904">
                  <c:v>37820</c:v>
                </c:pt>
                <c:pt idx="1905">
                  <c:v>37821</c:v>
                </c:pt>
                <c:pt idx="1906">
                  <c:v>37822</c:v>
                </c:pt>
                <c:pt idx="1907">
                  <c:v>37823</c:v>
                </c:pt>
                <c:pt idx="1908">
                  <c:v>37824</c:v>
                </c:pt>
                <c:pt idx="1909">
                  <c:v>37825</c:v>
                </c:pt>
                <c:pt idx="1910">
                  <c:v>37826</c:v>
                </c:pt>
                <c:pt idx="1911">
                  <c:v>37827</c:v>
                </c:pt>
                <c:pt idx="1912">
                  <c:v>37828</c:v>
                </c:pt>
                <c:pt idx="1913">
                  <c:v>37829</c:v>
                </c:pt>
                <c:pt idx="1914">
                  <c:v>37830</c:v>
                </c:pt>
                <c:pt idx="1915">
                  <c:v>37831</c:v>
                </c:pt>
                <c:pt idx="1916">
                  <c:v>37832</c:v>
                </c:pt>
                <c:pt idx="1917">
                  <c:v>37833</c:v>
                </c:pt>
                <c:pt idx="1918">
                  <c:v>37834</c:v>
                </c:pt>
                <c:pt idx="1919">
                  <c:v>37835</c:v>
                </c:pt>
                <c:pt idx="1920">
                  <c:v>37836</c:v>
                </c:pt>
                <c:pt idx="1921">
                  <c:v>37837</c:v>
                </c:pt>
                <c:pt idx="1922">
                  <c:v>37838</c:v>
                </c:pt>
                <c:pt idx="1923">
                  <c:v>37839</c:v>
                </c:pt>
                <c:pt idx="1924">
                  <c:v>37840</c:v>
                </c:pt>
                <c:pt idx="1925">
                  <c:v>37841</c:v>
                </c:pt>
                <c:pt idx="1926">
                  <c:v>37842</c:v>
                </c:pt>
                <c:pt idx="1927">
                  <c:v>37843</c:v>
                </c:pt>
                <c:pt idx="1928">
                  <c:v>37844</c:v>
                </c:pt>
                <c:pt idx="1929">
                  <c:v>37845</c:v>
                </c:pt>
                <c:pt idx="1930">
                  <c:v>37846</c:v>
                </c:pt>
                <c:pt idx="1931">
                  <c:v>37847</c:v>
                </c:pt>
                <c:pt idx="1932">
                  <c:v>37848</c:v>
                </c:pt>
                <c:pt idx="1933">
                  <c:v>37849</c:v>
                </c:pt>
                <c:pt idx="1934">
                  <c:v>37850</c:v>
                </c:pt>
                <c:pt idx="1935">
                  <c:v>37851</c:v>
                </c:pt>
                <c:pt idx="1936">
                  <c:v>37852</c:v>
                </c:pt>
                <c:pt idx="1937">
                  <c:v>37853</c:v>
                </c:pt>
                <c:pt idx="1938">
                  <c:v>37854</c:v>
                </c:pt>
                <c:pt idx="1939">
                  <c:v>37855</c:v>
                </c:pt>
                <c:pt idx="1940">
                  <c:v>37856</c:v>
                </c:pt>
                <c:pt idx="1941">
                  <c:v>37857</c:v>
                </c:pt>
                <c:pt idx="1942">
                  <c:v>37858</c:v>
                </c:pt>
                <c:pt idx="1943">
                  <c:v>37859</c:v>
                </c:pt>
                <c:pt idx="1944">
                  <c:v>37860</c:v>
                </c:pt>
                <c:pt idx="1945">
                  <c:v>37861</c:v>
                </c:pt>
                <c:pt idx="1946">
                  <c:v>37862</c:v>
                </c:pt>
                <c:pt idx="1947">
                  <c:v>37863</c:v>
                </c:pt>
                <c:pt idx="1948">
                  <c:v>37864</c:v>
                </c:pt>
                <c:pt idx="1949">
                  <c:v>37865</c:v>
                </c:pt>
                <c:pt idx="1950">
                  <c:v>37866</c:v>
                </c:pt>
                <c:pt idx="1951">
                  <c:v>37867</c:v>
                </c:pt>
                <c:pt idx="1952">
                  <c:v>37868</c:v>
                </c:pt>
                <c:pt idx="1953">
                  <c:v>37869</c:v>
                </c:pt>
                <c:pt idx="1954">
                  <c:v>37870</c:v>
                </c:pt>
                <c:pt idx="1955">
                  <c:v>37871</c:v>
                </c:pt>
                <c:pt idx="1956">
                  <c:v>37872</c:v>
                </c:pt>
                <c:pt idx="1957">
                  <c:v>37873</c:v>
                </c:pt>
                <c:pt idx="1958">
                  <c:v>37874</c:v>
                </c:pt>
                <c:pt idx="1959">
                  <c:v>37875</c:v>
                </c:pt>
                <c:pt idx="1960">
                  <c:v>37876</c:v>
                </c:pt>
                <c:pt idx="1961">
                  <c:v>37877</c:v>
                </c:pt>
                <c:pt idx="1962">
                  <c:v>37878</c:v>
                </c:pt>
                <c:pt idx="1963">
                  <c:v>37879</c:v>
                </c:pt>
                <c:pt idx="1964">
                  <c:v>37880</c:v>
                </c:pt>
                <c:pt idx="1965">
                  <c:v>37881</c:v>
                </c:pt>
                <c:pt idx="1966">
                  <c:v>37882</c:v>
                </c:pt>
                <c:pt idx="1967">
                  <c:v>37883</c:v>
                </c:pt>
                <c:pt idx="1968">
                  <c:v>37884</c:v>
                </c:pt>
                <c:pt idx="1969">
                  <c:v>37885</c:v>
                </c:pt>
                <c:pt idx="1970">
                  <c:v>37886</c:v>
                </c:pt>
                <c:pt idx="1971">
                  <c:v>37887</c:v>
                </c:pt>
                <c:pt idx="1972">
                  <c:v>37888</c:v>
                </c:pt>
                <c:pt idx="1973">
                  <c:v>37889</c:v>
                </c:pt>
                <c:pt idx="1974">
                  <c:v>37890</c:v>
                </c:pt>
                <c:pt idx="1975">
                  <c:v>37891</c:v>
                </c:pt>
                <c:pt idx="1976">
                  <c:v>37892</c:v>
                </c:pt>
                <c:pt idx="1977">
                  <c:v>37893</c:v>
                </c:pt>
                <c:pt idx="1978">
                  <c:v>37894</c:v>
                </c:pt>
                <c:pt idx="1979">
                  <c:v>37895</c:v>
                </c:pt>
                <c:pt idx="1980">
                  <c:v>37896</c:v>
                </c:pt>
                <c:pt idx="1981">
                  <c:v>37897</c:v>
                </c:pt>
                <c:pt idx="1982">
                  <c:v>37898</c:v>
                </c:pt>
                <c:pt idx="1983">
                  <c:v>37899</c:v>
                </c:pt>
                <c:pt idx="1984">
                  <c:v>37900</c:v>
                </c:pt>
                <c:pt idx="1985">
                  <c:v>37901</c:v>
                </c:pt>
                <c:pt idx="1986">
                  <c:v>37902</c:v>
                </c:pt>
                <c:pt idx="1987">
                  <c:v>37903</c:v>
                </c:pt>
                <c:pt idx="1988">
                  <c:v>37904</c:v>
                </c:pt>
                <c:pt idx="1989">
                  <c:v>37905</c:v>
                </c:pt>
                <c:pt idx="1990">
                  <c:v>37906</c:v>
                </c:pt>
                <c:pt idx="1991">
                  <c:v>37907</c:v>
                </c:pt>
                <c:pt idx="1992">
                  <c:v>37908</c:v>
                </c:pt>
                <c:pt idx="1993">
                  <c:v>37909</c:v>
                </c:pt>
                <c:pt idx="1994">
                  <c:v>37910</c:v>
                </c:pt>
                <c:pt idx="1995">
                  <c:v>37911</c:v>
                </c:pt>
                <c:pt idx="1996">
                  <c:v>37912</c:v>
                </c:pt>
                <c:pt idx="1997">
                  <c:v>37913</c:v>
                </c:pt>
                <c:pt idx="1998">
                  <c:v>37914</c:v>
                </c:pt>
                <c:pt idx="1999">
                  <c:v>37915</c:v>
                </c:pt>
                <c:pt idx="2000">
                  <c:v>37916</c:v>
                </c:pt>
                <c:pt idx="2001">
                  <c:v>37917</c:v>
                </c:pt>
                <c:pt idx="2002">
                  <c:v>37918</c:v>
                </c:pt>
                <c:pt idx="2003">
                  <c:v>37919</c:v>
                </c:pt>
                <c:pt idx="2004">
                  <c:v>37920</c:v>
                </c:pt>
                <c:pt idx="2005">
                  <c:v>37921</c:v>
                </c:pt>
                <c:pt idx="2006">
                  <c:v>37922</c:v>
                </c:pt>
                <c:pt idx="2007">
                  <c:v>37923</c:v>
                </c:pt>
                <c:pt idx="2008">
                  <c:v>37924</c:v>
                </c:pt>
                <c:pt idx="2009">
                  <c:v>37925</c:v>
                </c:pt>
                <c:pt idx="2010">
                  <c:v>37926</c:v>
                </c:pt>
                <c:pt idx="2011">
                  <c:v>37927</c:v>
                </c:pt>
                <c:pt idx="2012">
                  <c:v>37928</c:v>
                </c:pt>
                <c:pt idx="2013">
                  <c:v>37929</c:v>
                </c:pt>
                <c:pt idx="2014">
                  <c:v>37930</c:v>
                </c:pt>
                <c:pt idx="2015">
                  <c:v>37931</c:v>
                </c:pt>
                <c:pt idx="2016">
                  <c:v>37932</c:v>
                </c:pt>
                <c:pt idx="2017">
                  <c:v>37933</c:v>
                </c:pt>
                <c:pt idx="2018">
                  <c:v>37934</c:v>
                </c:pt>
                <c:pt idx="2019">
                  <c:v>37935</c:v>
                </c:pt>
                <c:pt idx="2020">
                  <c:v>37936</c:v>
                </c:pt>
                <c:pt idx="2021">
                  <c:v>37937</c:v>
                </c:pt>
                <c:pt idx="2022">
                  <c:v>37938</c:v>
                </c:pt>
                <c:pt idx="2023">
                  <c:v>37939</c:v>
                </c:pt>
                <c:pt idx="2024">
                  <c:v>37940</c:v>
                </c:pt>
                <c:pt idx="2025">
                  <c:v>37941</c:v>
                </c:pt>
                <c:pt idx="2026">
                  <c:v>37942</c:v>
                </c:pt>
                <c:pt idx="2027">
                  <c:v>37943</c:v>
                </c:pt>
                <c:pt idx="2028">
                  <c:v>37944</c:v>
                </c:pt>
                <c:pt idx="2029">
                  <c:v>37945</c:v>
                </c:pt>
                <c:pt idx="2030">
                  <c:v>37946</c:v>
                </c:pt>
                <c:pt idx="2031">
                  <c:v>37947</c:v>
                </c:pt>
                <c:pt idx="2032">
                  <c:v>37948</c:v>
                </c:pt>
                <c:pt idx="2033">
                  <c:v>37949</c:v>
                </c:pt>
                <c:pt idx="2034">
                  <c:v>37950</c:v>
                </c:pt>
                <c:pt idx="2035">
                  <c:v>37951</c:v>
                </c:pt>
                <c:pt idx="2036">
                  <c:v>37952</c:v>
                </c:pt>
                <c:pt idx="2037">
                  <c:v>37953</c:v>
                </c:pt>
                <c:pt idx="2038">
                  <c:v>37954</c:v>
                </c:pt>
                <c:pt idx="2039">
                  <c:v>37955</c:v>
                </c:pt>
                <c:pt idx="2040">
                  <c:v>37956</c:v>
                </c:pt>
                <c:pt idx="2041">
                  <c:v>37957</c:v>
                </c:pt>
                <c:pt idx="2042">
                  <c:v>37958</c:v>
                </c:pt>
                <c:pt idx="2043">
                  <c:v>37959</c:v>
                </c:pt>
                <c:pt idx="2044">
                  <c:v>37960</c:v>
                </c:pt>
                <c:pt idx="2045">
                  <c:v>37961</c:v>
                </c:pt>
                <c:pt idx="2046">
                  <c:v>37962</c:v>
                </c:pt>
                <c:pt idx="2047">
                  <c:v>37963</c:v>
                </c:pt>
                <c:pt idx="2048">
                  <c:v>37964</c:v>
                </c:pt>
                <c:pt idx="2049">
                  <c:v>37965</c:v>
                </c:pt>
                <c:pt idx="2050">
                  <c:v>37966</c:v>
                </c:pt>
                <c:pt idx="2051">
                  <c:v>37967</c:v>
                </c:pt>
                <c:pt idx="2052">
                  <c:v>37968</c:v>
                </c:pt>
                <c:pt idx="2053">
                  <c:v>37969</c:v>
                </c:pt>
                <c:pt idx="2054">
                  <c:v>37970</c:v>
                </c:pt>
                <c:pt idx="2055">
                  <c:v>37971</c:v>
                </c:pt>
                <c:pt idx="2056">
                  <c:v>37972</c:v>
                </c:pt>
                <c:pt idx="2057">
                  <c:v>37973</c:v>
                </c:pt>
                <c:pt idx="2058">
                  <c:v>37974</c:v>
                </c:pt>
                <c:pt idx="2059">
                  <c:v>37975</c:v>
                </c:pt>
                <c:pt idx="2060">
                  <c:v>37976</c:v>
                </c:pt>
                <c:pt idx="2061">
                  <c:v>37977</c:v>
                </c:pt>
                <c:pt idx="2062">
                  <c:v>37978</c:v>
                </c:pt>
                <c:pt idx="2063">
                  <c:v>37979</c:v>
                </c:pt>
                <c:pt idx="2064">
                  <c:v>37980</c:v>
                </c:pt>
                <c:pt idx="2065">
                  <c:v>37981</c:v>
                </c:pt>
                <c:pt idx="2066">
                  <c:v>37982</c:v>
                </c:pt>
                <c:pt idx="2067">
                  <c:v>37983</c:v>
                </c:pt>
                <c:pt idx="2068">
                  <c:v>37984</c:v>
                </c:pt>
                <c:pt idx="2069">
                  <c:v>37985</c:v>
                </c:pt>
                <c:pt idx="2070">
                  <c:v>37986</c:v>
                </c:pt>
                <c:pt idx="2071">
                  <c:v>37987</c:v>
                </c:pt>
                <c:pt idx="2072">
                  <c:v>37988</c:v>
                </c:pt>
                <c:pt idx="2073">
                  <c:v>37989</c:v>
                </c:pt>
                <c:pt idx="2074">
                  <c:v>37990</c:v>
                </c:pt>
                <c:pt idx="2075">
                  <c:v>37991</c:v>
                </c:pt>
                <c:pt idx="2076">
                  <c:v>37992</c:v>
                </c:pt>
                <c:pt idx="2077">
                  <c:v>37993</c:v>
                </c:pt>
                <c:pt idx="2078">
                  <c:v>37994</c:v>
                </c:pt>
                <c:pt idx="2079">
                  <c:v>37995</c:v>
                </c:pt>
                <c:pt idx="2080">
                  <c:v>37996</c:v>
                </c:pt>
                <c:pt idx="2081">
                  <c:v>37997</c:v>
                </c:pt>
                <c:pt idx="2082">
                  <c:v>37998</c:v>
                </c:pt>
                <c:pt idx="2083">
                  <c:v>37999</c:v>
                </c:pt>
                <c:pt idx="2084">
                  <c:v>38000</c:v>
                </c:pt>
                <c:pt idx="2085">
                  <c:v>38001</c:v>
                </c:pt>
                <c:pt idx="2086">
                  <c:v>38002</c:v>
                </c:pt>
                <c:pt idx="2087">
                  <c:v>38003</c:v>
                </c:pt>
                <c:pt idx="2088">
                  <c:v>38004</c:v>
                </c:pt>
                <c:pt idx="2089">
                  <c:v>38005</c:v>
                </c:pt>
                <c:pt idx="2090">
                  <c:v>38006</c:v>
                </c:pt>
                <c:pt idx="2091">
                  <c:v>38007</c:v>
                </c:pt>
                <c:pt idx="2092">
                  <c:v>38008</c:v>
                </c:pt>
                <c:pt idx="2093">
                  <c:v>38009</c:v>
                </c:pt>
                <c:pt idx="2094">
                  <c:v>38010</c:v>
                </c:pt>
                <c:pt idx="2095">
                  <c:v>38011</c:v>
                </c:pt>
                <c:pt idx="2096">
                  <c:v>38012</c:v>
                </c:pt>
                <c:pt idx="2097">
                  <c:v>38013</c:v>
                </c:pt>
                <c:pt idx="2098">
                  <c:v>38014</c:v>
                </c:pt>
                <c:pt idx="2099">
                  <c:v>38015</c:v>
                </c:pt>
                <c:pt idx="2100">
                  <c:v>38016</c:v>
                </c:pt>
                <c:pt idx="2101">
                  <c:v>38017</c:v>
                </c:pt>
                <c:pt idx="2102">
                  <c:v>38018</c:v>
                </c:pt>
                <c:pt idx="2103">
                  <c:v>38019</c:v>
                </c:pt>
                <c:pt idx="2104">
                  <c:v>38020</c:v>
                </c:pt>
                <c:pt idx="2105">
                  <c:v>38021</c:v>
                </c:pt>
                <c:pt idx="2106">
                  <c:v>38022</c:v>
                </c:pt>
                <c:pt idx="2107">
                  <c:v>38023</c:v>
                </c:pt>
                <c:pt idx="2108">
                  <c:v>38024</c:v>
                </c:pt>
                <c:pt idx="2109">
                  <c:v>38025</c:v>
                </c:pt>
                <c:pt idx="2110">
                  <c:v>38026</c:v>
                </c:pt>
                <c:pt idx="2111">
                  <c:v>38027</c:v>
                </c:pt>
                <c:pt idx="2112">
                  <c:v>38028</c:v>
                </c:pt>
                <c:pt idx="2113">
                  <c:v>38029</c:v>
                </c:pt>
                <c:pt idx="2114">
                  <c:v>38030</c:v>
                </c:pt>
                <c:pt idx="2115">
                  <c:v>38031</c:v>
                </c:pt>
                <c:pt idx="2116">
                  <c:v>38032</c:v>
                </c:pt>
                <c:pt idx="2117">
                  <c:v>38033</c:v>
                </c:pt>
                <c:pt idx="2118">
                  <c:v>38034</c:v>
                </c:pt>
                <c:pt idx="2119">
                  <c:v>38035</c:v>
                </c:pt>
                <c:pt idx="2120">
                  <c:v>38036</c:v>
                </c:pt>
                <c:pt idx="2121">
                  <c:v>38037</c:v>
                </c:pt>
                <c:pt idx="2122">
                  <c:v>38038</c:v>
                </c:pt>
                <c:pt idx="2123">
                  <c:v>38039</c:v>
                </c:pt>
                <c:pt idx="2124">
                  <c:v>38040</c:v>
                </c:pt>
                <c:pt idx="2125">
                  <c:v>38041</c:v>
                </c:pt>
                <c:pt idx="2126">
                  <c:v>38042</c:v>
                </c:pt>
                <c:pt idx="2127">
                  <c:v>38043</c:v>
                </c:pt>
                <c:pt idx="2128">
                  <c:v>38044</c:v>
                </c:pt>
                <c:pt idx="2129">
                  <c:v>38045</c:v>
                </c:pt>
                <c:pt idx="2130">
                  <c:v>38046</c:v>
                </c:pt>
                <c:pt idx="2131">
                  <c:v>38047</c:v>
                </c:pt>
                <c:pt idx="2132">
                  <c:v>38048</c:v>
                </c:pt>
                <c:pt idx="2133">
                  <c:v>38049</c:v>
                </c:pt>
                <c:pt idx="2134">
                  <c:v>38050</c:v>
                </c:pt>
                <c:pt idx="2135">
                  <c:v>38051</c:v>
                </c:pt>
                <c:pt idx="2136">
                  <c:v>38052</c:v>
                </c:pt>
                <c:pt idx="2137">
                  <c:v>38053</c:v>
                </c:pt>
                <c:pt idx="2138">
                  <c:v>38054</c:v>
                </c:pt>
                <c:pt idx="2139">
                  <c:v>38055</c:v>
                </c:pt>
                <c:pt idx="2140">
                  <c:v>38056</c:v>
                </c:pt>
                <c:pt idx="2141">
                  <c:v>38057</c:v>
                </c:pt>
                <c:pt idx="2142">
                  <c:v>38058</c:v>
                </c:pt>
                <c:pt idx="2143">
                  <c:v>38059</c:v>
                </c:pt>
                <c:pt idx="2144">
                  <c:v>38060</c:v>
                </c:pt>
                <c:pt idx="2145">
                  <c:v>38061</c:v>
                </c:pt>
                <c:pt idx="2146">
                  <c:v>38062</c:v>
                </c:pt>
                <c:pt idx="2147">
                  <c:v>38063</c:v>
                </c:pt>
                <c:pt idx="2148">
                  <c:v>38064</c:v>
                </c:pt>
                <c:pt idx="2149">
                  <c:v>38065</c:v>
                </c:pt>
                <c:pt idx="2150">
                  <c:v>38066</c:v>
                </c:pt>
                <c:pt idx="2151">
                  <c:v>38067</c:v>
                </c:pt>
                <c:pt idx="2152">
                  <c:v>38068</c:v>
                </c:pt>
                <c:pt idx="2153">
                  <c:v>38069</c:v>
                </c:pt>
                <c:pt idx="2154">
                  <c:v>38070</c:v>
                </c:pt>
                <c:pt idx="2155">
                  <c:v>38071</c:v>
                </c:pt>
                <c:pt idx="2156">
                  <c:v>38072</c:v>
                </c:pt>
                <c:pt idx="2157">
                  <c:v>38073</c:v>
                </c:pt>
                <c:pt idx="2158">
                  <c:v>38074</c:v>
                </c:pt>
                <c:pt idx="2159">
                  <c:v>38075</c:v>
                </c:pt>
                <c:pt idx="2160">
                  <c:v>38076</c:v>
                </c:pt>
                <c:pt idx="2161">
                  <c:v>38077</c:v>
                </c:pt>
                <c:pt idx="2162">
                  <c:v>38078</c:v>
                </c:pt>
                <c:pt idx="2163">
                  <c:v>38079</c:v>
                </c:pt>
                <c:pt idx="2164">
                  <c:v>38080</c:v>
                </c:pt>
                <c:pt idx="2165">
                  <c:v>38081</c:v>
                </c:pt>
                <c:pt idx="2166">
                  <c:v>38082</c:v>
                </c:pt>
                <c:pt idx="2167">
                  <c:v>38083</c:v>
                </c:pt>
                <c:pt idx="2168">
                  <c:v>38084</c:v>
                </c:pt>
                <c:pt idx="2169">
                  <c:v>38085</c:v>
                </c:pt>
                <c:pt idx="2170">
                  <c:v>38086</c:v>
                </c:pt>
                <c:pt idx="2171">
                  <c:v>38087</c:v>
                </c:pt>
                <c:pt idx="2172">
                  <c:v>38088</c:v>
                </c:pt>
                <c:pt idx="2173">
                  <c:v>38089</c:v>
                </c:pt>
                <c:pt idx="2174">
                  <c:v>38090</c:v>
                </c:pt>
                <c:pt idx="2175">
                  <c:v>38091</c:v>
                </c:pt>
                <c:pt idx="2176">
                  <c:v>38092</c:v>
                </c:pt>
                <c:pt idx="2177">
                  <c:v>38093</c:v>
                </c:pt>
                <c:pt idx="2178">
                  <c:v>38094</c:v>
                </c:pt>
                <c:pt idx="2179">
                  <c:v>38095</c:v>
                </c:pt>
                <c:pt idx="2180">
                  <c:v>38096</c:v>
                </c:pt>
                <c:pt idx="2181">
                  <c:v>38097</c:v>
                </c:pt>
                <c:pt idx="2182">
                  <c:v>38098</c:v>
                </c:pt>
                <c:pt idx="2183">
                  <c:v>38099</c:v>
                </c:pt>
                <c:pt idx="2184">
                  <c:v>38100</c:v>
                </c:pt>
                <c:pt idx="2185">
                  <c:v>38101</c:v>
                </c:pt>
                <c:pt idx="2186">
                  <c:v>38102</c:v>
                </c:pt>
                <c:pt idx="2187">
                  <c:v>38103</c:v>
                </c:pt>
                <c:pt idx="2188">
                  <c:v>38104</c:v>
                </c:pt>
                <c:pt idx="2189">
                  <c:v>38105</c:v>
                </c:pt>
                <c:pt idx="2190">
                  <c:v>38106</c:v>
                </c:pt>
                <c:pt idx="2191">
                  <c:v>38107</c:v>
                </c:pt>
                <c:pt idx="2192">
                  <c:v>38108</c:v>
                </c:pt>
                <c:pt idx="2193">
                  <c:v>38109</c:v>
                </c:pt>
                <c:pt idx="2194">
                  <c:v>38110</c:v>
                </c:pt>
                <c:pt idx="2195">
                  <c:v>38111</c:v>
                </c:pt>
                <c:pt idx="2196">
                  <c:v>38112</c:v>
                </c:pt>
                <c:pt idx="2197">
                  <c:v>38113</c:v>
                </c:pt>
                <c:pt idx="2198">
                  <c:v>38114</c:v>
                </c:pt>
                <c:pt idx="2199">
                  <c:v>38115</c:v>
                </c:pt>
                <c:pt idx="2200">
                  <c:v>38116</c:v>
                </c:pt>
                <c:pt idx="2201">
                  <c:v>38117</c:v>
                </c:pt>
                <c:pt idx="2202">
                  <c:v>38118</c:v>
                </c:pt>
                <c:pt idx="2203">
                  <c:v>38119</c:v>
                </c:pt>
                <c:pt idx="2204">
                  <c:v>38120</c:v>
                </c:pt>
                <c:pt idx="2205">
                  <c:v>38121</c:v>
                </c:pt>
                <c:pt idx="2206">
                  <c:v>38122</c:v>
                </c:pt>
                <c:pt idx="2207">
                  <c:v>38123</c:v>
                </c:pt>
                <c:pt idx="2208">
                  <c:v>38124</c:v>
                </c:pt>
                <c:pt idx="2209">
                  <c:v>38125</c:v>
                </c:pt>
                <c:pt idx="2210">
                  <c:v>38126</c:v>
                </c:pt>
                <c:pt idx="2211">
                  <c:v>38127</c:v>
                </c:pt>
                <c:pt idx="2212">
                  <c:v>38128</c:v>
                </c:pt>
                <c:pt idx="2213">
                  <c:v>38129</c:v>
                </c:pt>
                <c:pt idx="2214">
                  <c:v>38130</c:v>
                </c:pt>
                <c:pt idx="2215">
                  <c:v>38131</c:v>
                </c:pt>
                <c:pt idx="2216">
                  <c:v>38132</c:v>
                </c:pt>
                <c:pt idx="2217">
                  <c:v>38133</c:v>
                </c:pt>
                <c:pt idx="2218">
                  <c:v>38134</c:v>
                </c:pt>
                <c:pt idx="2219">
                  <c:v>38135</c:v>
                </c:pt>
                <c:pt idx="2220">
                  <c:v>38136</c:v>
                </c:pt>
                <c:pt idx="2221">
                  <c:v>38137</c:v>
                </c:pt>
                <c:pt idx="2222">
                  <c:v>38138</c:v>
                </c:pt>
                <c:pt idx="2223">
                  <c:v>38139</c:v>
                </c:pt>
                <c:pt idx="2224">
                  <c:v>38140</c:v>
                </c:pt>
                <c:pt idx="2225">
                  <c:v>38141</c:v>
                </c:pt>
                <c:pt idx="2226">
                  <c:v>38142</c:v>
                </c:pt>
                <c:pt idx="2227">
                  <c:v>38143</c:v>
                </c:pt>
                <c:pt idx="2228">
                  <c:v>38144</c:v>
                </c:pt>
                <c:pt idx="2229">
                  <c:v>38145</c:v>
                </c:pt>
                <c:pt idx="2230">
                  <c:v>38146</c:v>
                </c:pt>
                <c:pt idx="2231">
                  <c:v>38147</c:v>
                </c:pt>
                <c:pt idx="2232">
                  <c:v>38148</c:v>
                </c:pt>
                <c:pt idx="2233">
                  <c:v>38149</c:v>
                </c:pt>
                <c:pt idx="2234">
                  <c:v>38150</c:v>
                </c:pt>
                <c:pt idx="2235">
                  <c:v>38151</c:v>
                </c:pt>
                <c:pt idx="2236">
                  <c:v>38152</c:v>
                </c:pt>
                <c:pt idx="2237">
                  <c:v>38153</c:v>
                </c:pt>
                <c:pt idx="2238">
                  <c:v>38154</c:v>
                </c:pt>
                <c:pt idx="2239">
                  <c:v>38155</c:v>
                </c:pt>
                <c:pt idx="2240">
                  <c:v>38156</c:v>
                </c:pt>
                <c:pt idx="2241">
                  <c:v>38157</c:v>
                </c:pt>
                <c:pt idx="2242">
                  <c:v>38158</c:v>
                </c:pt>
                <c:pt idx="2243">
                  <c:v>38159</c:v>
                </c:pt>
                <c:pt idx="2244">
                  <c:v>38160</c:v>
                </c:pt>
                <c:pt idx="2245">
                  <c:v>38161</c:v>
                </c:pt>
                <c:pt idx="2246">
                  <c:v>38162</c:v>
                </c:pt>
                <c:pt idx="2247">
                  <c:v>38163</c:v>
                </c:pt>
                <c:pt idx="2248">
                  <c:v>38164</c:v>
                </c:pt>
                <c:pt idx="2249">
                  <c:v>38165</c:v>
                </c:pt>
                <c:pt idx="2250">
                  <c:v>38166</c:v>
                </c:pt>
                <c:pt idx="2251">
                  <c:v>38167</c:v>
                </c:pt>
                <c:pt idx="2252">
                  <c:v>38168</c:v>
                </c:pt>
                <c:pt idx="2253">
                  <c:v>38169</c:v>
                </c:pt>
                <c:pt idx="2254">
                  <c:v>38170</c:v>
                </c:pt>
                <c:pt idx="2255">
                  <c:v>38171</c:v>
                </c:pt>
                <c:pt idx="2256">
                  <c:v>38172</c:v>
                </c:pt>
                <c:pt idx="2257">
                  <c:v>38173</c:v>
                </c:pt>
                <c:pt idx="2258">
                  <c:v>38174</c:v>
                </c:pt>
                <c:pt idx="2259">
                  <c:v>38175</c:v>
                </c:pt>
                <c:pt idx="2260">
                  <c:v>38176</c:v>
                </c:pt>
                <c:pt idx="2261">
                  <c:v>38177</c:v>
                </c:pt>
                <c:pt idx="2262">
                  <c:v>38178</c:v>
                </c:pt>
                <c:pt idx="2263">
                  <c:v>38179</c:v>
                </c:pt>
                <c:pt idx="2264">
                  <c:v>38180</c:v>
                </c:pt>
                <c:pt idx="2265">
                  <c:v>38181</c:v>
                </c:pt>
                <c:pt idx="2266">
                  <c:v>38182</c:v>
                </c:pt>
                <c:pt idx="2267">
                  <c:v>38183</c:v>
                </c:pt>
                <c:pt idx="2268">
                  <c:v>38184</c:v>
                </c:pt>
                <c:pt idx="2269">
                  <c:v>38185</c:v>
                </c:pt>
                <c:pt idx="2270">
                  <c:v>38186</c:v>
                </c:pt>
                <c:pt idx="2271">
                  <c:v>38187</c:v>
                </c:pt>
                <c:pt idx="2272">
                  <c:v>38188</c:v>
                </c:pt>
                <c:pt idx="2273">
                  <c:v>38189</c:v>
                </c:pt>
                <c:pt idx="2274">
                  <c:v>38190</c:v>
                </c:pt>
                <c:pt idx="2275">
                  <c:v>38191</c:v>
                </c:pt>
                <c:pt idx="2276">
                  <c:v>38192</c:v>
                </c:pt>
                <c:pt idx="2277">
                  <c:v>38193</c:v>
                </c:pt>
                <c:pt idx="2278">
                  <c:v>38194</c:v>
                </c:pt>
                <c:pt idx="2279">
                  <c:v>38195</c:v>
                </c:pt>
                <c:pt idx="2280">
                  <c:v>38196</c:v>
                </c:pt>
                <c:pt idx="2281">
                  <c:v>38197</c:v>
                </c:pt>
                <c:pt idx="2282">
                  <c:v>38198</c:v>
                </c:pt>
                <c:pt idx="2283">
                  <c:v>38199</c:v>
                </c:pt>
                <c:pt idx="2284">
                  <c:v>38200</c:v>
                </c:pt>
                <c:pt idx="2285">
                  <c:v>38201</c:v>
                </c:pt>
                <c:pt idx="2286">
                  <c:v>38202</c:v>
                </c:pt>
                <c:pt idx="2287">
                  <c:v>38203</c:v>
                </c:pt>
                <c:pt idx="2288">
                  <c:v>38204</c:v>
                </c:pt>
                <c:pt idx="2289">
                  <c:v>38205</c:v>
                </c:pt>
                <c:pt idx="2290">
                  <c:v>38206</c:v>
                </c:pt>
                <c:pt idx="2291">
                  <c:v>38207</c:v>
                </c:pt>
                <c:pt idx="2292">
                  <c:v>38208</c:v>
                </c:pt>
                <c:pt idx="2293">
                  <c:v>38209</c:v>
                </c:pt>
                <c:pt idx="2294">
                  <c:v>38210</c:v>
                </c:pt>
                <c:pt idx="2295">
                  <c:v>38211</c:v>
                </c:pt>
                <c:pt idx="2296">
                  <c:v>38212</c:v>
                </c:pt>
                <c:pt idx="2297">
                  <c:v>38213</c:v>
                </c:pt>
                <c:pt idx="2298">
                  <c:v>38214</c:v>
                </c:pt>
                <c:pt idx="2299">
                  <c:v>38215</c:v>
                </c:pt>
                <c:pt idx="2300">
                  <c:v>38216</c:v>
                </c:pt>
                <c:pt idx="2301">
                  <c:v>38217</c:v>
                </c:pt>
                <c:pt idx="2302">
                  <c:v>38218</c:v>
                </c:pt>
                <c:pt idx="2303">
                  <c:v>38219</c:v>
                </c:pt>
                <c:pt idx="2304">
                  <c:v>38220</c:v>
                </c:pt>
                <c:pt idx="2305">
                  <c:v>38221</c:v>
                </c:pt>
                <c:pt idx="2306">
                  <c:v>38222</c:v>
                </c:pt>
                <c:pt idx="2307">
                  <c:v>38223</c:v>
                </c:pt>
                <c:pt idx="2308">
                  <c:v>38224</c:v>
                </c:pt>
                <c:pt idx="2309">
                  <c:v>38225</c:v>
                </c:pt>
                <c:pt idx="2310">
                  <c:v>38226</c:v>
                </c:pt>
                <c:pt idx="2311">
                  <c:v>38227</c:v>
                </c:pt>
                <c:pt idx="2312">
                  <c:v>38228</c:v>
                </c:pt>
                <c:pt idx="2313">
                  <c:v>38229</c:v>
                </c:pt>
                <c:pt idx="2314">
                  <c:v>38230</c:v>
                </c:pt>
                <c:pt idx="2315">
                  <c:v>38231</c:v>
                </c:pt>
                <c:pt idx="2316">
                  <c:v>38232</c:v>
                </c:pt>
                <c:pt idx="2317">
                  <c:v>38233</c:v>
                </c:pt>
                <c:pt idx="2318">
                  <c:v>38234</c:v>
                </c:pt>
                <c:pt idx="2319">
                  <c:v>38235</c:v>
                </c:pt>
                <c:pt idx="2320">
                  <c:v>38236</c:v>
                </c:pt>
                <c:pt idx="2321">
                  <c:v>38237</c:v>
                </c:pt>
                <c:pt idx="2322">
                  <c:v>38238</c:v>
                </c:pt>
                <c:pt idx="2323">
                  <c:v>38239</c:v>
                </c:pt>
                <c:pt idx="2324">
                  <c:v>38240</c:v>
                </c:pt>
                <c:pt idx="2325">
                  <c:v>38241</c:v>
                </c:pt>
                <c:pt idx="2326">
                  <c:v>38242</c:v>
                </c:pt>
                <c:pt idx="2327">
                  <c:v>38243</c:v>
                </c:pt>
                <c:pt idx="2328">
                  <c:v>38244</c:v>
                </c:pt>
                <c:pt idx="2329">
                  <c:v>38245</c:v>
                </c:pt>
                <c:pt idx="2330">
                  <c:v>38246</c:v>
                </c:pt>
                <c:pt idx="2331">
                  <c:v>38247</c:v>
                </c:pt>
                <c:pt idx="2332">
                  <c:v>38248</c:v>
                </c:pt>
                <c:pt idx="2333">
                  <c:v>38249</c:v>
                </c:pt>
                <c:pt idx="2334">
                  <c:v>38250</c:v>
                </c:pt>
                <c:pt idx="2335">
                  <c:v>38251</c:v>
                </c:pt>
                <c:pt idx="2336">
                  <c:v>38252</c:v>
                </c:pt>
                <c:pt idx="2337">
                  <c:v>38253</c:v>
                </c:pt>
                <c:pt idx="2338">
                  <c:v>38254</c:v>
                </c:pt>
                <c:pt idx="2339">
                  <c:v>38255</c:v>
                </c:pt>
                <c:pt idx="2340">
                  <c:v>38256</c:v>
                </c:pt>
                <c:pt idx="2341">
                  <c:v>38257</c:v>
                </c:pt>
                <c:pt idx="2342">
                  <c:v>38258</c:v>
                </c:pt>
                <c:pt idx="2343">
                  <c:v>38259</c:v>
                </c:pt>
                <c:pt idx="2344">
                  <c:v>38260</c:v>
                </c:pt>
                <c:pt idx="2345">
                  <c:v>38261</c:v>
                </c:pt>
                <c:pt idx="2346">
                  <c:v>38262</c:v>
                </c:pt>
                <c:pt idx="2347">
                  <c:v>38263</c:v>
                </c:pt>
                <c:pt idx="2348">
                  <c:v>38264</c:v>
                </c:pt>
                <c:pt idx="2349">
                  <c:v>38265</c:v>
                </c:pt>
                <c:pt idx="2350">
                  <c:v>38266</c:v>
                </c:pt>
                <c:pt idx="2351">
                  <c:v>38267</c:v>
                </c:pt>
                <c:pt idx="2352">
                  <c:v>38268</c:v>
                </c:pt>
                <c:pt idx="2353">
                  <c:v>38269</c:v>
                </c:pt>
                <c:pt idx="2354">
                  <c:v>38270</c:v>
                </c:pt>
                <c:pt idx="2355">
                  <c:v>38271</c:v>
                </c:pt>
                <c:pt idx="2356">
                  <c:v>38272</c:v>
                </c:pt>
                <c:pt idx="2357">
                  <c:v>38273</c:v>
                </c:pt>
                <c:pt idx="2358">
                  <c:v>38274</c:v>
                </c:pt>
                <c:pt idx="2359">
                  <c:v>38275</c:v>
                </c:pt>
                <c:pt idx="2360">
                  <c:v>38276</c:v>
                </c:pt>
                <c:pt idx="2361">
                  <c:v>38277</c:v>
                </c:pt>
                <c:pt idx="2362">
                  <c:v>38278</c:v>
                </c:pt>
                <c:pt idx="2363">
                  <c:v>38279</c:v>
                </c:pt>
                <c:pt idx="2364">
                  <c:v>38280</c:v>
                </c:pt>
                <c:pt idx="2365">
                  <c:v>38281</c:v>
                </c:pt>
                <c:pt idx="2366">
                  <c:v>38282</c:v>
                </c:pt>
                <c:pt idx="2367">
                  <c:v>38283</c:v>
                </c:pt>
                <c:pt idx="2368">
                  <c:v>38284</c:v>
                </c:pt>
                <c:pt idx="2369">
                  <c:v>38285</c:v>
                </c:pt>
                <c:pt idx="2370">
                  <c:v>38286</c:v>
                </c:pt>
                <c:pt idx="2371">
                  <c:v>38287</c:v>
                </c:pt>
                <c:pt idx="2372">
                  <c:v>38288</c:v>
                </c:pt>
                <c:pt idx="2373">
                  <c:v>38289</c:v>
                </c:pt>
                <c:pt idx="2374">
                  <c:v>38290</c:v>
                </c:pt>
                <c:pt idx="2375">
                  <c:v>38291</c:v>
                </c:pt>
                <c:pt idx="2376">
                  <c:v>38292</c:v>
                </c:pt>
                <c:pt idx="2377">
                  <c:v>38293</c:v>
                </c:pt>
                <c:pt idx="2378">
                  <c:v>38294</c:v>
                </c:pt>
                <c:pt idx="2379">
                  <c:v>38295</c:v>
                </c:pt>
                <c:pt idx="2380">
                  <c:v>38296</c:v>
                </c:pt>
                <c:pt idx="2381">
                  <c:v>38297</c:v>
                </c:pt>
                <c:pt idx="2382">
                  <c:v>38298</c:v>
                </c:pt>
                <c:pt idx="2383">
                  <c:v>38299</c:v>
                </c:pt>
                <c:pt idx="2384">
                  <c:v>38300</c:v>
                </c:pt>
                <c:pt idx="2385">
                  <c:v>38301</c:v>
                </c:pt>
                <c:pt idx="2386">
                  <c:v>38302</c:v>
                </c:pt>
                <c:pt idx="2387">
                  <c:v>38303</c:v>
                </c:pt>
                <c:pt idx="2388">
                  <c:v>38304</c:v>
                </c:pt>
                <c:pt idx="2389">
                  <c:v>38305</c:v>
                </c:pt>
                <c:pt idx="2390">
                  <c:v>38306</c:v>
                </c:pt>
                <c:pt idx="2391">
                  <c:v>38307</c:v>
                </c:pt>
                <c:pt idx="2392">
                  <c:v>38308</c:v>
                </c:pt>
                <c:pt idx="2393">
                  <c:v>38309</c:v>
                </c:pt>
                <c:pt idx="2394">
                  <c:v>38310</c:v>
                </c:pt>
                <c:pt idx="2395">
                  <c:v>38311</c:v>
                </c:pt>
                <c:pt idx="2396">
                  <c:v>38312</c:v>
                </c:pt>
                <c:pt idx="2397">
                  <c:v>38313</c:v>
                </c:pt>
                <c:pt idx="2398">
                  <c:v>38314</c:v>
                </c:pt>
                <c:pt idx="2399">
                  <c:v>38315</c:v>
                </c:pt>
                <c:pt idx="2400">
                  <c:v>38316</c:v>
                </c:pt>
                <c:pt idx="2401">
                  <c:v>38317</c:v>
                </c:pt>
                <c:pt idx="2402">
                  <c:v>38318</c:v>
                </c:pt>
                <c:pt idx="2403">
                  <c:v>38319</c:v>
                </c:pt>
                <c:pt idx="2404">
                  <c:v>38320</c:v>
                </c:pt>
                <c:pt idx="2405">
                  <c:v>38321</c:v>
                </c:pt>
                <c:pt idx="2406">
                  <c:v>38322</c:v>
                </c:pt>
                <c:pt idx="2407">
                  <c:v>38323</c:v>
                </c:pt>
                <c:pt idx="2408">
                  <c:v>38324</c:v>
                </c:pt>
                <c:pt idx="2409">
                  <c:v>38325</c:v>
                </c:pt>
                <c:pt idx="2410">
                  <c:v>38326</c:v>
                </c:pt>
                <c:pt idx="2411">
                  <c:v>38327</c:v>
                </c:pt>
                <c:pt idx="2412">
                  <c:v>38328</c:v>
                </c:pt>
                <c:pt idx="2413">
                  <c:v>38329</c:v>
                </c:pt>
                <c:pt idx="2414">
                  <c:v>38330</c:v>
                </c:pt>
                <c:pt idx="2415">
                  <c:v>38331</c:v>
                </c:pt>
                <c:pt idx="2416">
                  <c:v>38332</c:v>
                </c:pt>
                <c:pt idx="2417">
                  <c:v>38333</c:v>
                </c:pt>
                <c:pt idx="2418">
                  <c:v>38334</c:v>
                </c:pt>
                <c:pt idx="2419">
                  <c:v>38335</c:v>
                </c:pt>
                <c:pt idx="2420">
                  <c:v>38336</c:v>
                </c:pt>
                <c:pt idx="2421">
                  <c:v>38337</c:v>
                </c:pt>
                <c:pt idx="2422">
                  <c:v>38338</c:v>
                </c:pt>
                <c:pt idx="2423">
                  <c:v>38339</c:v>
                </c:pt>
                <c:pt idx="2424">
                  <c:v>38340</c:v>
                </c:pt>
                <c:pt idx="2425">
                  <c:v>38341</c:v>
                </c:pt>
                <c:pt idx="2426">
                  <c:v>38342</c:v>
                </c:pt>
                <c:pt idx="2427">
                  <c:v>38343</c:v>
                </c:pt>
                <c:pt idx="2428">
                  <c:v>38344</c:v>
                </c:pt>
                <c:pt idx="2429">
                  <c:v>38345</c:v>
                </c:pt>
                <c:pt idx="2430">
                  <c:v>38346</c:v>
                </c:pt>
                <c:pt idx="2431">
                  <c:v>38347</c:v>
                </c:pt>
                <c:pt idx="2432">
                  <c:v>38348</c:v>
                </c:pt>
                <c:pt idx="2433">
                  <c:v>38349</c:v>
                </c:pt>
                <c:pt idx="2434">
                  <c:v>38350</c:v>
                </c:pt>
                <c:pt idx="2435">
                  <c:v>38351</c:v>
                </c:pt>
                <c:pt idx="2436">
                  <c:v>38352</c:v>
                </c:pt>
                <c:pt idx="2437">
                  <c:v>38353</c:v>
                </c:pt>
                <c:pt idx="2438">
                  <c:v>38354</c:v>
                </c:pt>
                <c:pt idx="2439">
                  <c:v>38355</c:v>
                </c:pt>
                <c:pt idx="2440">
                  <c:v>38356</c:v>
                </c:pt>
                <c:pt idx="2441">
                  <c:v>38357</c:v>
                </c:pt>
                <c:pt idx="2442">
                  <c:v>38358</c:v>
                </c:pt>
                <c:pt idx="2443">
                  <c:v>38359</c:v>
                </c:pt>
                <c:pt idx="2444">
                  <c:v>38360</c:v>
                </c:pt>
                <c:pt idx="2445">
                  <c:v>38361</c:v>
                </c:pt>
                <c:pt idx="2446">
                  <c:v>38362</c:v>
                </c:pt>
                <c:pt idx="2447">
                  <c:v>38363</c:v>
                </c:pt>
                <c:pt idx="2448">
                  <c:v>38364</c:v>
                </c:pt>
                <c:pt idx="2449">
                  <c:v>38365</c:v>
                </c:pt>
                <c:pt idx="2450">
                  <c:v>38366</c:v>
                </c:pt>
                <c:pt idx="2451">
                  <c:v>38367</c:v>
                </c:pt>
                <c:pt idx="2452">
                  <c:v>38368</c:v>
                </c:pt>
                <c:pt idx="2453">
                  <c:v>38369</c:v>
                </c:pt>
                <c:pt idx="2454">
                  <c:v>38370</c:v>
                </c:pt>
                <c:pt idx="2455">
                  <c:v>38371</c:v>
                </c:pt>
                <c:pt idx="2456">
                  <c:v>38372</c:v>
                </c:pt>
                <c:pt idx="2457">
                  <c:v>38373</c:v>
                </c:pt>
                <c:pt idx="2458">
                  <c:v>38374</c:v>
                </c:pt>
                <c:pt idx="2459">
                  <c:v>38375</c:v>
                </c:pt>
                <c:pt idx="2460">
                  <c:v>38376</c:v>
                </c:pt>
                <c:pt idx="2461">
                  <c:v>38377</c:v>
                </c:pt>
                <c:pt idx="2462">
                  <c:v>38378</c:v>
                </c:pt>
                <c:pt idx="2463">
                  <c:v>38379</c:v>
                </c:pt>
                <c:pt idx="2464">
                  <c:v>38380</c:v>
                </c:pt>
                <c:pt idx="2465">
                  <c:v>38381</c:v>
                </c:pt>
                <c:pt idx="2466">
                  <c:v>38382</c:v>
                </c:pt>
                <c:pt idx="2467">
                  <c:v>38383</c:v>
                </c:pt>
                <c:pt idx="2468">
                  <c:v>38384</c:v>
                </c:pt>
                <c:pt idx="2469">
                  <c:v>38385</c:v>
                </c:pt>
                <c:pt idx="2470">
                  <c:v>38386</c:v>
                </c:pt>
                <c:pt idx="2471">
                  <c:v>38387</c:v>
                </c:pt>
                <c:pt idx="2472">
                  <c:v>38388</c:v>
                </c:pt>
                <c:pt idx="2473">
                  <c:v>38389</c:v>
                </c:pt>
                <c:pt idx="2474">
                  <c:v>38390</c:v>
                </c:pt>
                <c:pt idx="2475">
                  <c:v>38391</c:v>
                </c:pt>
                <c:pt idx="2476">
                  <c:v>38392</c:v>
                </c:pt>
                <c:pt idx="2477">
                  <c:v>38393</c:v>
                </c:pt>
                <c:pt idx="2478">
                  <c:v>38394</c:v>
                </c:pt>
                <c:pt idx="2479">
                  <c:v>38395</c:v>
                </c:pt>
                <c:pt idx="2480">
                  <c:v>38396</c:v>
                </c:pt>
                <c:pt idx="2481">
                  <c:v>38397</c:v>
                </c:pt>
                <c:pt idx="2482">
                  <c:v>38398</c:v>
                </c:pt>
                <c:pt idx="2483">
                  <c:v>38399</c:v>
                </c:pt>
                <c:pt idx="2484">
                  <c:v>38400</c:v>
                </c:pt>
                <c:pt idx="2485">
                  <c:v>38401</c:v>
                </c:pt>
                <c:pt idx="2486">
                  <c:v>38402</c:v>
                </c:pt>
                <c:pt idx="2487">
                  <c:v>38403</c:v>
                </c:pt>
                <c:pt idx="2488">
                  <c:v>38404</c:v>
                </c:pt>
                <c:pt idx="2489">
                  <c:v>38405</c:v>
                </c:pt>
                <c:pt idx="2490">
                  <c:v>38406</c:v>
                </c:pt>
                <c:pt idx="2491">
                  <c:v>38407</c:v>
                </c:pt>
                <c:pt idx="2492">
                  <c:v>38408</c:v>
                </c:pt>
                <c:pt idx="2493">
                  <c:v>38409</c:v>
                </c:pt>
                <c:pt idx="2494">
                  <c:v>38410</c:v>
                </c:pt>
                <c:pt idx="2495">
                  <c:v>38411</c:v>
                </c:pt>
                <c:pt idx="2496">
                  <c:v>38412</c:v>
                </c:pt>
                <c:pt idx="2497">
                  <c:v>38413</c:v>
                </c:pt>
                <c:pt idx="2498">
                  <c:v>38414</c:v>
                </c:pt>
                <c:pt idx="2499">
                  <c:v>38415</c:v>
                </c:pt>
                <c:pt idx="2500">
                  <c:v>38416</c:v>
                </c:pt>
                <c:pt idx="2501">
                  <c:v>38417</c:v>
                </c:pt>
                <c:pt idx="2502">
                  <c:v>38418</c:v>
                </c:pt>
                <c:pt idx="2503">
                  <c:v>38419</c:v>
                </c:pt>
                <c:pt idx="2504">
                  <c:v>38420</c:v>
                </c:pt>
                <c:pt idx="2505">
                  <c:v>38421</c:v>
                </c:pt>
                <c:pt idx="2506">
                  <c:v>38422</c:v>
                </c:pt>
                <c:pt idx="2507">
                  <c:v>38423</c:v>
                </c:pt>
                <c:pt idx="2508">
                  <c:v>38424</c:v>
                </c:pt>
                <c:pt idx="2509">
                  <c:v>38425</c:v>
                </c:pt>
                <c:pt idx="2510">
                  <c:v>38426</c:v>
                </c:pt>
                <c:pt idx="2511">
                  <c:v>38427</c:v>
                </c:pt>
                <c:pt idx="2512">
                  <c:v>38428</c:v>
                </c:pt>
                <c:pt idx="2513">
                  <c:v>38429</c:v>
                </c:pt>
                <c:pt idx="2514">
                  <c:v>38430</c:v>
                </c:pt>
                <c:pt idx="2515">
                  <c:v>38431</c:v>
                </c:pt>
                <c:pt idx="2516">
                  <c:v>38432</c:v>
                </c:pt>
                <c:pt idx="2517">
                  <c:v>38433</c:v>
                </c:pt>
                <c:pt idx="2518">
                  <c:v>38434</c:v>
                </c:pt>
                <c:pt idx="2519">
                  <c:v>38435</c:v>
                </c:pt>
                <c:pt idx="2520">
                  <c:v>38436</c:v>
                </c:pt>
                <c:pt idx="2521">
                  <c:v>38437</c:v>
                </c:pt>
                <c:pt idx="2522">
                  <c:v>38438</c:v>
                </c:pt>
                <c:pt idx="2523">
                  <c:v>38439</c:v>
                </c:pt>
                <c:pt idx="2524">
                  <c:v>38440</c:v>
                </c:pt>
                <c:pt idx="2525">
                  <c:v>38441</c:v>
                </c:pt>
                <c:pt idx="2526">
                  <c:v>38442</c:v>
                </c:pt>
                <c:pt idx="2527">
                  <c:v>38443</c:v>
                </c:pt>
                <c:pt idx="2528">
                  <c:v>38444</c:v>
                </c:pt>
                <c:pt idx="2529">
                  <c:v>38445</c:v>
                </c:pt>
                <c:pt idx="2530">
                  <c:v>38446</c:v>
                </c:pt>
                <c:pt idx="2531">
                  <c:v>38447</c:v>
                </c:pt>
                <c:pt idx="2532">
                  <c:v>38448</c:v>
                </c:pt>
                <c:pt idx="2533">
                  <c:v>38449</c:v>
                </c:pt>
                <c:pt idx="2534">
                  <c:v>38450</c:v>
                </c:pt>
                <c:pt idx="2535">
                  <c:v>38451</c:v>
                </c:pt>
                <c:pt idx="2536">
                  <c:v>38452</c:v>
                </c:pt>
                <c:pt idx="2537">
                  <c:v>38453</c:v>
                </c:pt>
                <c:pt idx="2538">
                  <c:v>38454</c:v>
                </c:pt>
                <c:pt idx="2539">
                  <c:v>38455</c:v>
                </c:pt>
                <c:pt idx="2540">
                  <c:v>38456</c:v>
                </c:pt>
                <c:pt idx="2541">
                  <c:v>38457</c:v>
                </c:pt>
                <c:pt idx="2542">
                  <c:v>38458</c:v>
                </c:pt>
                <c:pt idx="2543">
                  <c:v>38459</c:v>
                </c:pt>
                <c:pt idx="2544">
                  <c:v>38460</c:v>
                </c:pt>
                <c:pt idx="2545">
                  <c:v>38461</c:v>
                </c:pt>
                <c:pt idx="2546">
                  <c:v>38462</c:v>
                </c:pt>
                <c:pt idx="2547">
                  <c:v>38463</c:v>
                </c:pt>
                <c:pt idx="2548">
                  <c:v>38464</c:v>
                </c:pt>
                <c:pt idx="2549">
                  <c:v>38465</c:v>
                </c:pt>
                <c:pt idx="2550">
                  <c:v>38466</c:v>
                </c:pt>
                <c:pt idx="2551">
                  <c:v>38467</c:v>
                </c:pt>
                <c:pt idx="2552">
                  <c:v>38468</c:v>
                </c:pt>
                <c:pt idx="2553">
                  <c:v>38469</c:v>
                </c:pt>
                <c:pt idx="2554">
                  <c:v>38470</c:v>
                </c:pt>
                <c:pt idx="2555">
                  <c:v>38471</c:v>
                </c:pt>
                <c:pt idx="2556">
                  <c:v>38472</c:v>
                </c:pt>
                <c:pt idx="2557">
                  <c:v>38473</c:v>
                </c:pt>
                <c:pt idx="2558">
                  <c:v>38474</c:v>
                </c:pt>
                <c:pt idx="2559">
                  <c:v>38475</c:v>
                </c:pt>
                <c:pt idx="2560">
                  <c:v>38476</c:v>
                </c:pt>
                <c:pt idx="2561">
                  <c:v>38477</c:v>
                </c:pt>
                <c:pt idx="2562">
                  <c:v>38478</c:v>
                </c:pt>
                <c:pt idx="2563">
                  <c:v>38479</c:v>
                </c:pt>
                <c:pt idx="2564">
                  <c:v>38480</c:v>
                </c:pt>
                <c:pt idx="2565">
                  <c:v>38481</c:v>
                </c:pt>
                <c:pt idx="2566">
                  <c:v>38482</c:v>
                </c:pt>
                <c:pt idx="2567">
                  <c:v>38483</c:v>
                </c:pt>
                <c:pt idx="2568">
                  <c:v>38484</c:v>
                </c:pt>
                <c:pt idx="2569">
                  <c:v>38485</c:v>
                </c:pt>
                <c:pt idx="2570">
                  <c:v>38486</c:v>
                </c:pt>
                <c:pt idx="2571">
                  <c:v>38487</c:v>
                </c:pt>
                <c:pt idx="2572">
                  <c:v>38488</c:v>
                </c:pt>
                <c:pt idx="2573">
                  <c:v>38489</c:v>
                </c:pt>
                <c:pt idx="2574">
                  <c:v>38490</c:v>
                </c:pt>
                <c:pt idx="2575">
                  <c:v>38491</c:v>
                </c:pt>
                <c:pt idx="2576">
                  <c:v>38492</c:v>
                </c:pt>
                <c:pt idx="2577">
                  <c:v>38493</c:v>
                </c:pt>
                <c:pt idx="2578">
                  <c:v>38494</c:v>
                </c:pt>
                <c:pt idx="2579">
                  <c:v>38495</c:v>
                </c:pt>
                <c:pt idx="2580">
                  <c:v>38496</c:v>
                </c:pt>
                <c:pt idx="2581">
                  <c:v>38497</c:v>
                </c:pt>
                <c:pt idx="2582">
                  <c:v>38498</c:v>
                </c:pt>
                <c:pt idx="2583">
                  <c:v>38499</c:v>
                </c:pt>
                <c:pt idx="2584">
                  <c:v>38500</c:v>
                </c:pt>
                <c:pt idx="2585">
                  <c:v>38501</c:v>
                </c:pt>
                <c:pt idx="2586">
                  <c:v>38502</c:v>
                </c:pt>
                <c:pt idx="2587">
                  <c:v>38503</c:v>
                </c:pt>
                <c:pt idx="2588">
                  <c:v>38504</c:v>
                </c:pt>
                <c:pt idx="2589">
                  <c:v>38505</c:v>
                </c:pt>
                <c:pt idx="2590">
                  <c:v>38506</c:v>
                </c:pt>
                <c:pt idx="2591">
                  <c:v>38507</c:v>
                </c:pt>
                <c:pt idx="2592">
                  <c:v>38508</c:v>
                </c:pt>
                <c:pt idx="2593">
                  <c:v>38509</c:v>
                </c:pt>
                <c:pt idx="2594">
                  <c:v>38510</c:v>
                </c:pt>
                <c:pt idx="2595">
                  <c:v>38511</c:v>
                </c:pt>
                <c:pt idx="2596">
                  <c:v>38512</c:v>
                </c:pt>
                <c:pt idx="2597">
                  <c:v>38513</c:v>
                </c:pt>
                <c:pt idx="2598">
                  <c:v>38514</c:v>
                </c:pt>
                <c:pt idx="2599">
                  <c:v>38515</c:v>
                </c:pt>
                <c:pt idx="2600">
                  <c:v>38516</c:v>
                </c:pt>
                <c:pt idx="2601">
                  <c:v>38517</c:v>
                </c:pt>
                <c:pt idx="2602">
                  <c:v>38518</c:v>
                </c:pt>
                <c:pt idx="2603">
                  <c:v>38519</c:v>
                </c:pt>
                <c:pt idx="2604">
                  <c:v>38520</c:v>
                </c:pt>
                <c:pt idx="2605">
                  <c:v>38521</c:v>
                </c:pt>
                <c:pt idx="2606">
                  <c:v>38522</c:v>
                </c:pt>
                <c:pt idx="2607">
                  <c:v>38523</c:v>
                </c:pt>
                <c:pt idx="2608">
                  <c:v>38524</c:v>
                </c:pt>
                <c:pt idx="2609">
                  <c:v>38525</c:v>
                </c:pt>
                <c:pt idx="2610">
                  <c:v>38526</c:v>
                </c:pt>
                <c:pt idx="2611">
                  <c:v>38527</c:v>
                </c:pt>
                <c:pt idx="2612">
                  <c:v>38528</c:v>
                </c:pt>
                <c:pt idx="2613">
                  <c:v>38529</c:v>
                </c:pt>
                <c:pt idx="2614">
                  <c:v>38530</c:v>
                </c:pt>
                <c:pt idx="2615">
                  <c:v>38531</c:v>
                </c:pt>
                <c:pt idx="2616">
                  <c:v>38532</c:v>
                </c:pt>
                <c:pt idx="2617">
                  <c:v>38533</c:v>
                </c:pt>
                <c:pt idx="2618">
                  <c:v>38534</c:v>
                </c:pt>
                <c:pt idx="2619">
                  <c:v>38535</c:v>
                </c:pt>
                <c:pt idx="2620">
                  <c:v>38536</c:v>
                </c:pt>
                <c:pt idx="2621">
                  <c:v>38537</c:v>
                </c:pt>
                <c:pt idx="2622">
                  <c:v>38538</c:v>
                </c:pt>
                <c:pt idx="2623">
                  <c:v>38539</c:v>
                </c:pt>
                <c:pt idx="2624">
                  <c:v>38540</c:v>
                </c:pt>
                <c:pt idx="2625">
                  <c:v>38541</c:v>
                </c:pt>
                <c:pt idx="2626">
                  <c:v>38542</c:v>
                </c:pt>
                <c:pt idx="2627">
                  <c:v>38543</c:v>
                </c:pt>
                <c:pt idx="2628">
                  <c:v>38544</c:v>
                </c:pt>
                <c:pt idx="2629">
                  <c:v>38545</c:v>
                </c:pt>
                <c:pt idx="2630">
                  <c:v>38546</c:v>
                </c:pt>
                <c:pt idx="2631">
                  <c:v>38547</c:v>
                </c:pt>
                <c:pt idx="2632">
                  <c:v>38548</c:v>
                </c:pt>
                <c:pt idx="2633">
                  <c:v>38549</c:v>
                </c:pt>
                <c:pt idx="2634">
                  <c:v>38550</c:v>
                </c:pt>
                <c:pt idx="2635">
                  <c:v>38551</c:v>
                </c:pt>
                <c:pt idx="2636">
                  <c:v>38552</c:v>
                </c:pt>
                <c:pt idx="2637">
                  <c:v>38553</c:v>
                </c:pt>
                <c:pt idx="2638">
                  <c:v>38554</c:v>
                </c:pt>
                <c:pt idx="2639">
                  <c:v>38555</c:v>
                </c:pt>
                <c:pt idx="2640">
                  <c:v>38556</c:v>
                </c:pt>
                <c:pt idx="2641">
                  <c:v>38557</c:v>
                </c:pt>
                <c:pt idx="2642">
                  <c:v>38558</c:v>
                </c:pt>
                <c:pt idx="2643">
                  <c:v>38559</c:v>
                </c:pt>
                <c:pt idx="2644">
                  <c:v>38560</c:v>
                </c:pt>
                <c:pt idx="2645">
                  <c:v>38561</c:v>
                </c:pt>
                <c:pt idx="2646">
                  <c:v>38562</c:v>
                </c:pt>
                <c:pt idx="2647">
                  <c:v>38563</c:v>
                </c:pt>
                <c:pt idx="2648">
                  <c:v>38564</c:v>
                </c:pt>
                <c:pt idx="2649">
                  <c:v>38565</c:v>
                </c:pt>
                <c:pt idx="2650">
                  <c:v>38566</c:v>
                </c:pt>
                <c:pt idx="2651">
                  <c:v>38567</c:v>
                </c:pt>
                <c:pt idx="2652">
                  <c:v>38568</c:v>
                </c:pt>
                <c:pt idx="2653">
                  <c:v>38569</c:v>
                </c:pt>
                <c:pt idx="2654">
                  <c:v>38570</c:v>
                </c:pt>
                <c:pt idx="2655">
                  <c:v>38571</c:v>
                </c:pt>
                <c:pt idx="2656">
                  <c:v>38572</c:v>
                </c:pt>
                <c:pt idx="2657">
                  <c:v>38573</c:v>
                </c:pt>
                <c:pt idx="2658">
                  <c:v>38574</c:v>
                </c:pt>
                <c:pt idx="2659">
                  <c:v>38575</c:v>
                </c:pt>
                <c:pt idx="2660">
                  <c:v>38576</c:v>
                </c:pt>
                <c:pt idx="2661">
                  <c:v>38577</c:v>
                </c:pt>
                <c:pt idx="2662">
                  <c:v>38578</c:v>
                </c:pt>
                <c:pt idx="2663">
                  <c:v>38579</c:v>
                </c:pt>
                <c:pt idx="2664">
                  <c:v>38580</c:v>
                </c:pt>
                <c:pt idx="2665">
                  <c:v>38581</c:v>
                </c:pt>
                <c:pt idx="2666">
                  <c:v>38582</c:v>
                </c:pt>
                <c:pt idx="2667">
                  <c:v>38583</c:v>
                </c:pt>
                <c:pt idx="2668">
                  <c:v>38584</c:v>
                </c:pt>
                <c:pt idx="2669">
                  <c:v>38585</c:v>
                </c:pt>
                <c:pt idx="2670">
                  <c:v>38586</c:v>
                </c:pt>
                <c:pt idx="2671">
                  <c:v>38587</c:v>
                </c:pt>
                <c:pt idx="2672">
                  <c:v>38588</c:v>
                </c:pt>
                <c:pt idx="2673">
                  <c:v>38589</c:v>
                </c:pt>
                <c:pt idx="2674">
                  <c:v>38590</c:v>
                </c:pt>
                <c:pt idx="2675">
                  <c:v>38591</c:v>
                </c:pt>
                <c:pt idx="2676">
                  <c:v>38592</c:v>
                </c:pt>
                <c:pt idx="2677">
                  <c:v>38593</c:v>
                </c:pt>
                <c:pt idx="2678">
                  <c:v>38594</c:v>
                </c:pt>
                <c:pt idx="2679">
                  <c:v>38595</c:v>
                </c:pt>
                <c:pt idx="2680">
                  <c:v>38596</c:v>
                </c:pt>
                <c:pt idx="2681">
                  <c:v>38597</c:v>
                </c:pt>
                <c:pt idx="2682">
                  <c:v>38598</c:v>
                </c:pt>
                <c:pt idx="2683">
                  <c:v>38599</c:v>
                </c:pt>
                <c:pt idx="2684">
                  <c:v>38600</c:v>
                </c:pt>
                <c:pt idx="2685">
                  <c:v>38601</c:v>
                </c:pt>
                <c:pt idx="2686">
                  <c:v>38602</c:v>
                </c:pt>
                <c:pt idx="2687">
                  <c:v>38603</c:v>
                </c:pt>
                <c:pt idx="2688">
                  <c:v>38604</c:v>
                </c:pt>
                <c:pt idx="2689">
                  <c:v>38605</c:v>
                </c:pt>
                <c:pt idx="2690">
                  <c:v>38606</c:v>
                </c:pt>
                <c:pt idx="2691">
                  <c:v>38607</c:v>
                </c:pt>
                <c:pt idx="2692">
                  <c:v>38608</c:v>
                </c:pt>
                <c:pt idx="2693">
                  <c:v>38609</c:v>
                </c:pt>
                <c:pt idx="2694">
                  <c:v>38610</c:v>
                </c:pt>
                <c:pt idx="2695">
                  <c:v>38611</c:v>
                </c:pt>
                <c:pt idx="2696">
                  <c:v>38612</c:v>
                </c:pt>
                <c:pt idx="2697">
                  <c:v>38613</c:v>
                </c:pt>
                <c:pt idx="2698">
                  <c:v>38614</c:v>
                </c:pt>
                <c:pt idx="2699">
                  <c:v>38615</c:v>
                </c:pt>
                <c:pt idx="2700">
                  <c:v>38616</c:v>
                </c:pt>
                <c:pt idx="2701">
                  <c:v>38617</c:v>
                </c:pt>
                <c:pt idx="2702">
                  <c:v>38618</c:v>
                </c:pt>
                <c:pt idx="2703">
                  <c:v>38619</c:v>
                </c:pt>
                <c:pt idx="2704">
                  <c:v>38620</c:v>
                </c:pt>
                <c:pt idx="2705">
                  <c:v>38621</c:v>
                </c:pt>
                <c:pt idx="2706">
                  <c:v>38622</c:v>
                </c:pt>
                <c:pt idx="2707">
                  <c:v>38623</c:v>
                </c:pt>
                <c:pt idx="2708">
                  <c:v>38624</c:v>
                </c:pt>
                <c:pt idx="2709">
                  <c:v>38625</c:v>
                </c:pt>
                <c:pt idx="2710">
                  <c:v>38626</c:v>
                </c:pt>
                <c:pt idx="2711">
                  <c:v>38627</c:v>
                </c:pt>
                <c:pt idx="2712">
                  <c:v>38628</c:v>
                </c:pt>
                <c:pt idx="2713">
                  <c:v>38629</c:v>
                </c:pt>
                <c:pt idx="2714">
                  <c:v>38630</c:v>
                </c:pt>
                <c:pt idx="2715">
                  <c:v>38631</c:v>
                </c:pt>
                <c:pt idx="2716">
                  <c:v>38632</c:v>
                </c:pt>
                <c:pt idx="2717">
                  <c:v>38633</c:v>
                </c:pt>
                <c:pt idx="2718">
                  <c:v>38634</c:v>
                </c:pt>
                <c:pt idx="2719">
                  <c:v>38635</c:v>
                </c:pt>
                <c:pt idx="2720">
                  <c:v>38636</c:v>
                </c:pt>
                <c:pt idx="2721">
                  <c:v>38637</c:v>
                </c:pt>
                <c:pt idx="2722">
                  <c:v>38638</c:v>
                </c:pt>
                <c:pt idx="2723">
                  <c:v>38639</c:v>
                </c:pt>
                <c:pt idx="2724">
                  <c:v>38640</c:v>
                </c:pt>
                <c:pt idx="2725">
                  <c:v>38641</c:v>
                </c:pt>
                <c:pt idx="2726">
                  <c:v>38642</c:v>
                </c:pt>
                <c:pt idx="2727">
                  <c:v>38643</c:v>
                </c:pt>
                <c:pt idx="2728">
                  <c:v>38644</c:v>
                </c:pt>
                <c:pt idx="2729">
                  <c:v>38645</c:v>
                </c:pt>
                <c:pt idx="2730">
                  <c:v>38646</c:v>
                </c:pt>
                <c:pt idx="2731">
                  <c:v>38647</c:v>
                </c:pt>
                <c:pt idx="2732">
                  <c:v>38648</c:v>
                </c:pt>
                <c:pt idx="2733">
                  <c:v>38649</c:v>
                </c:pt>
                <c:pt idx="2734">
                  <c:v>38650</c:v>
                </c:pt>
                <c:pt idx="2735">
                  <c:v>38651</c:v>
                </c:pt>
                <c:pt idx="2736">
                  <c:v>38652</c:v>
                </c:pt>
                <c:pt idx="2737">
                  <c:v>38653</c:v>
                </c:pt>
                <c:pt idx="2738">
                  <c:v>38654</c:v>
                </c:pt>
                <c:pt idx="2739">
                  <c:v>38655</c:v>
                </c:pt>
                <c:pt idx="2740">
                  <c:v>38656</c:v>
                </c:pt>
                <c:pt idx="2741">
                  <c:v>38657</c:v>
                </c:pt>
                <c:pt idx="2742">
                  <c:v>38658</c:v>
                </c:pt>
                <c:pt idx="2743">
                  <c:v>38659</c:v>
                </c:pt>
                <c:pt idx="2744">
                  <c:v>38660</c:v>
                </c:pt>
                <c:pt idx="2745">
                  <c:v>38661</c:v>
                </c:pt>
                <c:pt idx="2746">
                  <c:v>38662</c:v>
                </c:pt>
                <c:pt idx="2747">
                  <c:v>38663</c:v>
                </c:pt>
                <c:pt idx="2748">
                  <c:v>38664</c:v>
                </c:pt>
                <c:pt idx="2749">
                  <c:v>38665</c:v>
                </c:pt>
                <c:pt idx="2750">
                  <c:v>38666</c:v>
                </c:pt>
                <c:pt idx="2751">
                  <c:v>38667</c:v>
                </c:pt>
                <c:pt idx="2752">
                  <c:v>38668</c:v>
                </c:pt>
                <c:pt idx="2753">
                  <c:v>38669</c:v>
                </c:pt>
                <c:pt idx="2754">
                  <c:v>38670</c:v>
                </c:pt>
                <c:pt idx="2755">
                  <c:v>38671</c:v>
                </c:pt>
                <c:pt idx="2756">
                  <c:v>38672</c:v>
                </c:pt>
                <c:pt idx="2757">
                  <c:v>38673</c:v>
                </c:pt>
                <c:pt idx="2758">
                  <c:v>38674</c:v>
                </c:pt>
                <c:pt idx="2759">
                  <c:v>38675</c:v>
                </c:pt>
                <c:pt idx="2760">
                  <c:v>38676</c:v>
                </c:pt>
                <c:pt idx="2761">
                  <c:v>38677</c:v>
                </c:pt>
                <c:pt idx="2762">
                  <c:v>38678</c:v>
                </c:pt>
                <c:pt idx="2763">
                  <c:v>38679</c:v>
                </c:pt>
                <c:pt idx="2764">
                  <c:v>38680</c:v>
                </c:pt>
                <c:pt idx="2765">
                  <c:v>38681</c:v>
                </c:pt>
                <c:pt idx="2766">
                  <c:v>38682</c:v>
                </c:pt>
                <c:pt idx="2767">
                  <c:v>38683</c:v>
                </c:pt>
                <c:pt idx="2768">
                  <c:v>38684</c:v>
                </c:pt>
                <c:pt idx="2769">
                  <c:v>38685</c:v>
                </c:pt>
                <c:pt idx="2770">
                  <c:v>38686</c:v>
                </c:pt>
                <c:pt idx="2771">
                  <c:v>38687</c:v>
                </c:pt>
                <c:pt idx="2772">
                  <c:v>38688</c:v>
                </c:pt>
                <c:pt idx="2773">
                  <c:v>38689</c:v>
                </c:pt>
                <c:pt idx="2774">
                  <c:v>38690</c:v>
                </c:pt>
                <c:pt idx="2775">
                  <c:v>38691</c:v>
                </c:pt>
                <c:pt idx="2776">
                  <c:v>38692</c:v>
                </c:pt>
                <c:pt idx="2777">
                  <c:v>38693</c:v>
                </c:pt>
                <c:pt idx="2778">
                  <c:v>38694</c:v>
                </c:pt>
                <c:pt idx="2779">
                  <c:v>38695</c:v>
                </c:pt>
                <c:pt idx="2780">
                  <c:v>38696</c:v>
                </c:pt>
                <c:pt idx="2781">
                  <c:v>38697</c:v>
                </c:pt>
                <c:pt idx="2782">
                  <c:v>38698</c:v>
                </c:pt>
                <c:pt idx="2783">
                  <c:v>38699</c:v>
                </c:pt>
                <c:pt idx="2784">
                  <c:v>38700</c:v>
                </c:pt>
                <c:pt idx="2785">
                  <c:v>38701</c:v>
                </c:pt>
                <c:pt idx="2786">
                  <c:v>38702</c:v>
                </c:pt>
                <c:pt idx="2787">
                  <c:v>38703</c:v>
                </c:pt>
                <c:pt idx="2788">
                  <c:v>38704</c:v>
                </c:pt>
                <c:pt idx="2789">
                  <c:v>38705</c:v>
                </c:pt>
                <c:pt idx="2790">
                  <c:v>38706</c:v>
                </c:pt>
                <c:pt idx="2791">
                  <c:v>38707</c:v>
                </c:pt>
                <c:pt idx="2792">
                  <c:v>38708</c:v>
                </c:pt>
                <c:pt idx="2793">
                  <c:v>38709</c:v>
                </c:pt>
                <c:pt idx="2794">
                  <c:v>38710</c:v>
                </c:pt>
                <c:pt idx="2795">
                  <c:v>38711</c:v>
                </c:pt>
                <c:pt idx="2796">
                  <c:v>38712</c:v>
                </c:pt>
                <c:pt idx="2797">
                  <c:v>38713</c:v>
                </c:pt>
                <c:pt idx="2798">
                  <c:v>38714</c:v>
                </c:pt>
                <c:pt idx="2799">
                  <c:v>38715</c:v>
                </c:pt>
                <c:pt idx="2800">
                  <c:v>38716</c:v>
                </c:pt>
                <c:pt idx="2801">
                  <c:v>38717</c:v>
                </c:pt>
                <c:pt idx="2802">
                  <c:v>38718</c:v>
                </c:pt>
                <c:pt idx="2803">
                  <c:v>38719</c:v>
                </c:pt>
                <c:pt idx="2804">
                  <c:v>38720</c:v>
                </c:pt>
                <c:pt idx="2805">
                  <c:v>38721</c:v>
                </c:pt>
                <c:pt idx="2806">
                  <c:v>38722</c:v>
                </c:pt>
                <c:pt idx="2807">
                  <c:v>38723</c:v>
                </c:pt>
                <c:pt idx="2808">
                  <c:v>38724</c:v>
                </c:pt>
                <c:pt idx="2809">
                  <c:v>38725</c:v>
                </c:pt>
                <c:pt idx="2810">
                  <c:v>38726</c:v>
                </c:pt>
                <c:pt idx="2811">
                  <c:v>38727</c:v>
                </c:pt>
                <c:pt idx="2812">
                  <c:v>38728</c:v>
                </c:pt>
                <c:pt idx="2813">
                  <c:v>38729</c:v>
                </c:pt>
                <c:pt idx="2814">
                  <c:v>38730</c:v>
                </c:pt>
                <c:pt idx="2815">
                  <c:v>38731</c:v>
                </c:pt>
                <c:pt idx="2816">
                  <c:v>38732</c:v>
                </c:pt>
                <c:pt idx="2817">
                  <c:v>38733</c:v>
                </c:pt>
                <c:pt idx="2818">
                  <c:v>38734</c:v>
                </c:pt>
                <c:pt idx="2819">
                  <c:v>38735</c:v>
                </c:pt>
                <c:pt idx="2820">
                  <c:v>38736</c:v>
                </c:pt>
                <c:pt idx="2821">
                  <c:v>38737</c:v>
                </c:pt>
                <c:pt idx="2822">
                  <c:v>38738</c:v>
                </c:pt>
                <c:pt idx="2823">
                  <c:v>38739</c:v>
                </c:pt>
                <c:pt idx="2824">
                  <c:v>38740</c:v>
                </c:pt>
                <c:pt idx="2825">
                  <c:v>38741</c:v>
                </c:pt>
                <c:pt idx="2826">
                  <c:v>38742</c:v>
                </c:pt>
                <c:pt idx="2827">
                  <c:v>38743</c:v>
                </c:pt>
                <c:pt idx="2828">
                  <c:v>38744</c:v>
                </c:pt>
                <c:pt idx="2829">
                  <c:v>38745</c:v>
                </c:pt>
                <c:pt idx="2830">
                  <c:v>38746</c:v>
                </c:pt>
                <c:pt idx="2831">
                  <c:v>38747</c:v>
                </c:pt>
                <c:pt idx="2832">
                  <c:v>38748</c:v>
                </c:pt>
                <c:pt idx="2833">
                  <c:v>38749</c:v>
                </c:pt>
                <c:pt idx="2834">
                  <c:v>38750</c:v>
                </c:pt>
                <c:pt idx="2835">
                  <c:v>38751</c:v>
                </c:pt>
                <c:pt idx="2836">
                  <c:v>38752</c:v>
                </c:pt>
                <c:pt idx="2837">
                  <c:v>38753</c:v>
                </c:pt>
                <c:pt idx="2838">
                  <c:v>38754</c:v>
                </c:pt>
                <c:pt idx="2839">
                  <c:v>38755</c:v>
                </c:pt>
                <c:pt idx="2840">
                  <c:v>38756</c:v>
                </c:pt>
                <c:pt idx="2841">
                  <c:v>38757</c:v>
                </c:pt>
                <c:pt idx="2842">
                  <c:v>38758</c:v>
                </c:pt>
                <c:pt idx="2843">
                  <c:v>38759</c:v>
                </c:pt>
                <c:pt idx="2844">
                  <c:v>38760</c:v>
                </c:pt>
                <c:pt idx="2845">
                  <c:v>38761</c:v>
                </c:pt>
                <c:pt idx="2846">
                  <c:v>38762</c:v>
                </c:pt>
                <c:pt idx="2847">
                  <c:v>38763</c:v>
                </c:pt>
                <c:pt idx="2848">
                  <c:v>38764</c:v>
                </c:pt>
                <c:pt idx="2849">
                  <c:v>38765</c:v>
                </c:pt>
                <c:pt idx="2850">
                  <c:v>38766</c:v>
                </c:pt>
                <c:pt idx="2851">
                  <c:v>38767</c:v>
                </c:pt>
                <c:pt idx="2852">
                  <c:v>38768</c:v>
                </c:pt>
                <c:pt idx="2853">
                  <c:v>38769</c:v>
                </c:pt>
                <c:pt idx="2854">
                  <c:v>38770</c:v>
                </c:pt>
                <c:pt idx="2855">
                  <c:v>38771</c:v>
                </c:pt>
                <c:pt idx="2856">
                  <c:v>38772</c:v>
                </c:pt>
                <c:pt idx="2857">
                  <c:v>38773</c:v>
                </c:pt>
                <c:pt idx="2858">
                  <c:v>38774</c:v>
                </c:pt>
                <c:pt idx="2859">
                  <c:v>38775</c:v>
                </c:pt>
                <c:pt idx="2860">
                  <c:v>38776</c:v>
                </c:pt>
                <c:pt idx="2861">
                  <c:v>38777</c:v>
                </c:pt>
                <c:pt idx="2862">
                  <c:v>38778</c:v>
                </c:pt>
                <c:pt idx="2863">
                  <c:v>38779</c:v>
                </c:pt>
                <c:pt idx="2864">
                  <c:v>38780</c:v>
                </c:pt>
                <c:pt idx="2865">
                  <c:v>38781</c:v>
                </c:pt>
                <c:pt idx="2866">
                  <c:v>38782</c:v>
                </c:pt>
                <c:pt idx="2867">
                  <c:v>38783</c:v>
                </c:pt>
                <c:pt idx="2868">
                  <c:v>38784</c:v>
                </c:pt>
                <c:pt idx="2869">
                  <c:v>38785</c:v>
                </c:pt>
                <c:pt idx="2870">
                  <c:v>38786</c:v>
                </c:pt>
                <c:pt idx="2871">
                  <c:v>38787</c:v>
                </c:pt>
                <c:pt idx="2872">
                  <c:v>38788</c:v>
                </c:pt>
                <c:pt idx="2873">
                  <c:v>38789</c:v>
                </c:pt>
                <c:pt idx="2874">
                  <c:v>38790</c:v>
                </c:pt>
                <c:pt idx="2875">
                  <c:v>38791</c:v>
                </c:pt>
                <c:pt idx="2876">
                  <c:v>38792</c:v>
                </c:pt>
                <c:pt idx="2877">
                  <c:v>38793</c:v>
                </c:pt>
                <c:pt idx="2878">
                  <c:v>38794</c:v>
                </c:pt>
                <c:pt idx="2879">
                  <c:v>38795</c:v>
                </c:pt>
                <c:pt idx="2880">
                  <c:v>38796</c:v>
                </c:pt>
                <c:pt idx="2881">
                  <c:v>38797</c:v>
                </c:pt>
                <c:pt idx="2882">
                  <c:v>38798</c:v>
                </c:pt>
                <c:pt idx="2883">
                  <c:v>38799</c:v>
                </c:pt>
                <c:pt idx="2884">
                  <c:v>38800</c:v>
                </c:pt>
                <c:pt idx="2885">
                  <c:v>38801</c:v>
                </c:pt>
                <c:pt idx="2886">
                  <c:v>38802</c:v>
                </c:pt>
                <c:pt idx="2887">
                  <c:v>38803</c:v>
                </c:pt>
                <c:pt idx="2888">
                  <c:v>38804</c:v>
                </c:pt>
                <c:pt idx="2889">
                  <c:v>38805</c:v>
                </c:pt>
                <c:pt idx="2890">
                  <c:v>38806</c:v>
                </c:pt>
                <c:pt idx="2891">
                  <c:v>38807</c:v>
                </c:pt>
                <c:pt idx="2892">
                  <c:v>38808</c:v>
                </c:pt>
                <c:pt idx="2893">
                  <c:v>38809</c:v>
                </c:pt>
                <c:pt idx="2894">
                  <c:v>38810</c:v>
                </c:pt>
                <c:pt idx="2895">
                  <c:v>38811</c:v>
                </c:pt>
                <c:pt idx="2896">
                  <c:v>38812</c:v>
                </c:pt>
                <c:pt idx="2897">
                  <c:v>38813</c:v>
                </c:pt>
                <c:pt idx="2898">
                  <c:v>38814</c:v>
                </c:pt>
                <c:pt idx="2899">
                  <c:v>38815</c:v>
                </c:pt>
                <c:pt idx="2900">
                  <c:v>38816</c:v>
                </c:pt>
                <c:pt idx="2901">
                  <c:v>38817</c:v>
                </c:pt>
                <c:pt idx="2902">
                  <c:v>38818</c:v>
                </c:pt>
                <c:pt idx="2903">
                  <c:v>38819</c:v>
                </c:pt>
                <c:pt idx="2904">
                  <c:v>38820</c:v>
                </c:pt>
                <c:pt idx="2905">
                  <c:v>38821</c:v>
                </c:pt>
                <c:pt idx="2906">
                  <c:v>38822</c:v>
                </c:pt>
                <c:pt idx="2907">
                  <c:v>38823</c:v>
                </c:pt>
                <c:pt idx="2908">
                  <c:v>38824</c:v>
                </c:pt>
                <c:pt idx="2909">
                  <c:v>38825</c:v>
                </c:pt>
                <c:pt idx="2910">
                  <c:v>38826</c:v>
                </c:pt>
                <c:pt idx="2911">
                  <c:v>38827</c:v>
                </c:pt>
                <c:pt idx="2912">
                  <c:v>38828</c:v>
                </c:pt>
                <c:pt idx="2913">
                  <c:v>38829</c:v>
                </c:pt>
                <c:pt idx="2914">
                  <c:v>38830</c:v>
                </c:pt>
                <c:pt idx="2915">
                  <c:v>38831</c:v>
                </c:pt>
                <c:pt idx="2916">
                  <c:v>38832</c:v>
                </c:pt>
                <c:pt idx="2917">
                  <c:v>38833</c:v>
                </c:pt>
                <c:pt idx="2918">
                  <c:v>38834</c:v>
                </c:pt>
                <c:pt idx="2919">
                  <c:v>38835</c:v>
                </c:pt>
                <c:pt idx="2920">
                  <c:v>38836</c:v>
                </c:pt>
                <c:pt idx="2921">
                  <c:v>38837</c:v>
                </c:pt>
                <c:pt idx="2922">
                  <c:v>38838</c:v>
                </c:pt>
                <c:pt idx="2923">
                  <c:v>38839</c:v>
                </c:pt>
                <c:pt idx="2924">
                  <c:v>38840</c:v>
                </c:pt>
                <c:pt idx="2925">
                  <c:v>38841</c:v>
                </c:pt>
                <c:pt idx="2926">
                  <c:v>38842</c:v>
                </c:pt>
                <c:pt idx="2927">
                  <c:v>38843</c:v>
                </c:pt>
                <c:pt idx="2928">
                  <c:v>38844</c:v>
                </c:pt>
                <c:pt idx="2929">
                  <c:v>38845</c:v>
                </c:pt>
                <c:pt idx="2930">
                  <c:v>38846</c:v>
                </c:pt>
                <c:pt idx="2931">
                  <c:v>38847</c:v>
                </c:pt>
                <c:pt idx="2932">
                  <c:v>38848</c:v>
                </c:pt>
                <c:pt idx="2933">
                  <c:v>38849</c:v>
                </c:pt>
                <c:pt idx="2934">
                  <c:v>38850</c:v>
                </c:pt>
                <c:pt idx="2935">
                  <c:v>38851</c:v>
                </c:pt>
                <c:pt idx="2936">
                  <c:v>38852</c:v>
                </c:pt>
                <c:pt idx="2937">
                  <c:v>38853</c:v>
                </c:pt>
                <c:pt idx="2938">
                  <c:v>38854</c:v>
                </c:pt>
                <c:pt idx="2939">
                  <c:v>38855</c:v>
                </c:pt>
                <c:pt idx="2940">
                  <c:v>38856</c:v>
                </c:pt>
                <c:pt idx="2941">
                  <c:v>38857</c:v>
                </c:pt>
                <c:pt idx="2942">
                  <c:v>38858</c:v>
                </c:pt>
                <c:pt idx="2943">
                  <c:v>38859</c:v>
                </c:pt>
                <c:pt idx="2944">
                  <c:v>38860</c:v>
                </c:pt>
                <c:pt idx="2945">
                  <c:v>38861</c:v>
                </c:pt>
                <c:pt idx="2946">
                  <c:v>38862</c:v>
                </c:pt>
                <c:pt idx="2947">
                  <c:v>38863</c:v>
                </c:pt>
                <c:pt idx="2948">
                  <c:v>38864</c:v>
                </c:pt>
                <c:pt idx="2949">
                  <c:v>38865</c:v>
                </c:pt>
                <c:pt idx="2950">
                  <c:v>38866</c:v>
                </c:pt>
                <c:pt idx="2951">
                  <c:v>38867</c:v>
                </c:pt>
                <c:pt idx="2952">
                  <c:v>38868</c:v>
                </c:pt>
                <c:pt idx="2953">
                  <c:v>38869</c:v>
                </c:pt>
                <c:pt idx="2954">
                  <c:v>38870</c:v>
                </c:pt>
                <c:pt idx="2955">
                  <c:v>38871</c:v>
                </c:pt>
                <c:pt idx="2956">
                  <c:v>38872</c:v>
                </c:pt>
                <c:pt idx="2957">
                  <c:v>38873</c:v>
                </c:pt>
                <c:pt idx="2958">
                  <c:v>38874</c:v>
                </c:pt>
                <c:pt idx="2959">
                  <c:v>38875</c:v>
                </c:pt>
                <c:pt idx="2960">
                  <c:v>38876</c:v>
                </c:pt>
                <c:pt idx="2961">
                  <c:v>38877</c:v>
                </c:pt>
                <c:pt idx="2962">
                  <c:v>38878</c:v>
                </c:pt>
                <c:pt idx="2963">
                  <c:v>38879</c:v>
                </c:pt>
                <c:pt idx="2964">
                  <c:v>38880</c:v>
                </c:pt>
                <c:pt idx="2965">
                  <c:v>38881</c:v>
                </c:pt>
                <c:pt idx="2966">
                  <c:v>38882</c:v>
                </c:pt>
                <c:pt idx="2967">
                  <c:v>38883</c:v>
                </c:pt>
                <c:pt idx="2968">
                  <c:v>38884</c:v>
                </c:pt>
                <c:pt idx="2969">
                  <c:v>38885</c:v>
                </c:pt>
                <c:pt idx="2970">
                  <c:v>38886</c:v>
                </c:pt>
                <c:pt idx="2971">
                  <c:v>38887</c:v>
                </c:pt>
                <c:pt idx="2972">
                  <c:v>38888</c:v>
                </c:pt>
                <c:pt idx="2973">
                  <c:v>38889</c:v>
                </c:pt>
                <c:pt idx="2974">
                  <c:v>38890</c:v>
                </c:pt>
                <c:pt idx="2975">
                  <c:v>38891</c:v>
                </c:pt>
                <c:pt idx="2976">
                  <c:v>38892</c:v>
                </c:pt>
                <c:pt idx="2977">
                  <c:v>38893</c:v>
                </c:pt>
                <c:pt idx="2978">
                  <c:v>38894</c:v>
                </c:pt>
                <c:pt idx="2979">
                  <c:v>38895</c:v>
                </c:pt>
                <c:pt idx="2980">
                  <c:v>38896</c:v>
                </c:pt>
                <c:pt idx="2981">
                  <c:v>38897</c:v>
                </c:pt>
                <c:pt idx="2982">
                  <c:v>38898</c:v>
                </c:pt>
                <c:pt idx="2983">
                  <c:v>38899</c:v>
                </c:pt>
                <c:pt idx="2984">
                  <c:v>38900</c:v>
                </c:pt>
                <c:pt idx="2985">
                  <c:v>38901</c:v>
                </c:pt>
                <c:pt idx="2986">
                  <c:v>38902</c:v>
                </c:pt>
                <c:pt idx="2987">
                  <c:v>38903</c:v>
                </c:pt>
                <c:pt idx="2988">
                  <c:v>38904</c:v>
                </c:pt>
                <c:pt idx="2989">
                  <c:v>38905</c:v>
                </c:pt>
                <c:pt idx="2990">
                  <c:v>38906</c:v>
                </c:pt>
                <c:pt idx="2991">
                  <c:v>38907</c:v>
                </c:pt>
                <c:pt idx="2992">
                  <c:v>38908</c:v>
                </c:pt>
                <c:pt idx="2993">
                  <c:v>38909</c:v>
                </c:pt>
                <c:pt idx="2994">
                  <c:v>38910</c:v>
                </c:pt>
                <c:pt idx="2995">
                  <c:v>38911</c:v>
                </c:pt>
                <c:pt idx="2996">
                  <c:v>38912</c:v>
                </c:pt>
                <c:pt idx="2997">
                  <c:v>38913</c:v>
                </c:pt>
                <c:pt idx="2998">
                  <c:v>38914</c:v>
                </c:pt>
                <c:pt idx="2999">
                  <c:v>38915</c:v>
                </c:pt>
                <c:pt idx="3000">
                  <c:v>38916</c:v>
                </c:pt>
                <c:pt idx="3001">
                  <c:v>38917</c:v>
                </c:pt>
                <c:pt idx="3002">
                  <c:v>38918</c:v>
                </c:pt>
                <c:pt idx="3003">
                  <c:v>38919</c:v>
                </c:pt>
                <c:pt idx="3004">
                  <c:v>38920</c:v>
                </c:pt>
                <c:pt idx="3005">
                  <c:v>38921</c:v>
                </c:pt>
                <c:pt idx="3006">
                  <c:v>38922</c:v>
                </c:pt>
                <c:pt idx="3007">
                  <c:v>38923</c:v>
                </c:pt>
                <c:pt idx="3008">
                  <c:v>38924</c:v>
                </c:pt>
                <c:pt idx="3009">
                  <c:v>38925</c:v>
                </c:pt>
                <c:pt idx="3010">
                  <c:v>38926</c:v>
                </c:pt>
                <c:pt idx="3011">
                  <c:v>38927</c:v>
                </c:pt>
                <c:pt idx="3012">
                  <c:v>38928</c:v>
                </c:pt>
                <c:pt idx="3013">
                  <c:v>38929</c:v>
                </c:pt>
                <c:pt idx="3014">
                  <c:v>38930</c:v>
                </c:pt>
                <c:pt idx="3015">
                  <c:v>38931</c:v>
                </c:pt>
                <c:pt idx="3016">
                  <c:v>38932</c:v>
                </c:pt>
                <c:pt idx="3017">
                  <c:v>38933</c:v>
                </c:pt>
                <c:pt idx="3018">
                  <c:v>38934</c:v>
                </c:pt>
                <c:pt idx="3019">
                  <c:v>38935</c:v>
                </c:pt>
                <c:pt idx="3020">
                  <c:v>38936</c:v>
                </c:pt>
                <c:pt idx="3021">
                  <c:v>38937</c:v>
                </c:pt>
                <c:pt idx="3022">
                  <c:v>38938</c:v>
                </c:pt>
                <c:pt idx="3023">
                  <c:v>38939</c:v>
                </c:pt>
                <c:pt idx="3024">
                  <c:v>38940</c:v>
                </c:pt>
                <c:pt idx="3025">
                  <c:v>38941</c:v>
                </c:pt>
                <c:pt idx="3026">
                  <c:v>38942</c:v>
                </c:pt>
                <c:pt idx="3027">
                  <c:v>38943</c:v>
                </c:pt>
                <c:pt idx="3028">
                  <c:v>38944</c:v>
                </c:pt>
                <c:pt idx="3029">
                  <c:v>38945</c:v>
                </c:pt>
                <c:pt idx="3030">
                  <c:v>38946</c:v>
                </c:pt>
                <c:pt idx="3031">
                  <c:v>38947</c:v>
                </c:pt>
                <c:pt idx="3032">
                  <c:v>38948</c:v>
                </c:pt>
                <c:pt idx="3033">
                  <c:v>38949</c:v>
                </c:pt>
                <c:pt idx="3034">
                  <c:v>38950</c:v>
                </c:pt>
                <c:pt idx="3035">
                  <c:v>38951</c:v>
                </c:pt>
                <c:pt idx="3036">
                  <c:v>38952</c:v>
                </c:pt>
                <c:pt idx="3037">
                  <c:v>38953</c:v>
                </c:pt>
                <c:pt idx="3038">
                  <c:v>38954</c:v>
                </c:pt>
                <c:pt idx="3039">
                  <c:v>38955</c:v>
                </c:pt>
                <c:pt idx="3040">
                  <c:v>38956</c:v>
                </c:pt>
                <c:pt idx="3041">
                  <c:v>38957</c:v>
                </c:pt>
                <c:pt idx="3042">
                  <c:v>38958</c:v>
                </c:pt>
                <c:pt idx="3043">
                  <c:v>38959</c:v>
                </c:pt>
                <c:pt idx="3044">
                  <c:v>38960</c:v>
                </c:pt>
                <c:pt idx="3045">
                  <c:v>38961</c:v>
                </c:pt>
                <c:pt idx="3046">
                  <c:v>38962</c:v>
                </c:pt>
                <c:pt idx="3047">
                  <c:v>38963</c:v>
                </c:pt>
                <c:pt idx="3048">
                  <c:v>38964</c:v>
                </c:pt>
                <c:pt idx="3049">
                  <c:v>38965</c:v>
                </c:pt>
                <c:pt idx="3050">
                  <c:v>38966</c:v>
                </c:pt>
                <c:pt idx="3051">
                  <c:v>38967</c:v>
                </c:pt>
                <c:pt idx="3052">
                  <c:v>38968</c:v>
                </c:pt>
                <c:pt idx="3053">
                  <c:v>38969</c:v>
                </c:pt>
                <c:pt idx="3054">
                  <c:v>38970</c:v>
                </c:pt>
                <c:pt idx="3055">
                  <c:v>38971</c:v>
                </c:pt>
                <c:pt idx="3056">
                  <c:v>38972</c:v>
                </c:pt>
                <c:pt idx="3057">
                  <c:v>38973</c:v>
                </c:pt>
                <c:pt idx="3058">
                  <c:v>38974</c:v>
                </c:pt>
                <c:pt idx="3059">
                  <c:v>38975</c:v>
                </c:pt>
                <c:pt idx="3060">
                  <c:v>38976</c:v>
                </c:pt>
                <c:pt idx="3061">
                  <c:v>38977</c:v>
                </c:pt>
                <c:pt idx="3062">
                  <c:v>38978</c:v>
                </c:pt>
                <c:pt idx="3063">
                  <c:v>38979</c:v>
                </c:pt>
                <c:pt idx="3064">
                  <c:v>38980</c:v>
                </c:pt>
                <c:pt idx="3065">
                  <c:v>38981</c:v>
                </c:pt>
                <c:pt idx="3066">
                  <c:v>38982</c:v>
                </c:pt>
                <c:pt idx="3067">
                  <c:v>38983</c:v>
                </c:pt>
                <c:pt idx="3068">
                  <c:v>38984</c:v>
                </c:pt>
                <c:pt idx="3069">
                  <c:v>38985</c:v>
                </c:pt>
                <c:pt idx="3070">
                  <c:v>38986</c:v>
                </c:pt>
                <c:pt idx="3071">
                  <c:v>38987</c:v>
                </c:pt>
                <c:pt idx="3072">
                  <c:v>38988</c:v>
                </c:pt>
                <c:pt idx="3073">
                  <c:v>38989</c:v>
                </c:pt>
                <c:pt idx="3074">
                  <c:v>38990</c:v>
                </c:pt>
                <c:pt idx="3075">
                  <c:v>38991</c:v>
                </c:pt>
                <c:pt idx="3076">
                  <c:v>38992</c:v>
                </c:pt>
                <c:pt idx="3077">
                  <c:v>38993</c:v>
                </c:pt>
                <c:pt idx="3078">
                  <c:v>38994</c:v>
                </c:pt>
                <c:pt idx="3079">
                  <c:v>38995</c:v>
                </c:pt>
                <c:pt idx="3080">
                  <c:v>38996</c:v>
                </c:pt>
                <c:pt idx="3081">
                  <c:v>38997</c:v>
                </c:pt>
                <c:pt idx="3082">
                  <c:v>38998</c:v>
                </c:pt>
                <c:pt idx="3083">
                  <c:v>38999</c:v>
                </c:pt>
                <c:pt idx="3084">
                  <c:v>39000</c:v>
                </c:pt>
                <c:pt idx="3085">
                  <c:v>39001</c:v>
                </c:pt>
                <c:pt idx="3086">
                  <c:v>39002</c:v>
                </c:pt>
                <c:pt idx="3087">
                  <c:v>39003</c:v>
                </c:pt>
                <c:pt idx="3088">
                  <c:v>39004</c:v>
                </c:pt>
                <c:pt idx="3089">
                  <c:v>39005</c:v>
                </c:pt>
                <c:pt idx="3090">
                  <c:v>39006</c:v>
                </c:pt>
                <c:pt idx="3091">
                  <c:v>39007</c:v>
                </c:pt>
                <c:pt idx="3092">
                  <c:v>39008</c:v>
                </c:pt>
                <c:pt idx="3093">
                  <c:v>39009</c:v>
                </c:pt>
                <c:pt idx="3094">
                  <c:v>39010</c:v>
                </c:pt>
                <c:pt idx="3095">
                  <c:v>39011</c:v>
                </c:pt>
                <c:pt idx="3096">
                  <c:v>39012</c:v>
                </c:pt>
                <c:pt idx="3097">
                  <c:v>39013</c:v>
                </c:pt>
                <c:pt idx="3098">
                  <c:v>39014</c:v>
                </c:pt>
                <c:pt idx="3099">
                  <c:v>39015</c:v>
                </c:pt>
                <c:pt idx="3100">
                  <c:v>39016</c:v>
                </c:pt>
                <c:pt idx="3101">
                  <c:v>39017</c:v>
                </c:pt>
                <c:pt idx="3102">
                  <c:v>39018</c:v>
                </c:pt>
                <c:pt idx="3103">
                  <c:v>39019</c:v>
                </c:pt>
                <c:pt idx="3104">
                  <c:v>39020</c:v>
                </c:pt>
                <c:pt idx="3105">
                  <c:v>39021</c:v>
                </c:pt>
                <c:pt idx="3106">
                  <c:v>39022</c:v>
                </c:pt>
                <c:pt idx="3107">
                  <c:v>39023</c:v>
                </c:pt>
                <c:pt idx="3108">
                  <c:v>39024</c:v>
                </c:pt>
                <c:pt idx="3109">
                  <c:v>39025</c:v>
                </c:pt>
                <c:pt idx="3110">
                  <c:v>39026</c:v>
                </c:pt>
                <c:pt idx="3111">
                  <c:v>39027</c:v>
                </c:pt>
                <c:pt idx="3112">
                  <c:v>39028</c:v>
                </c:pt>
                <c:pt idx="3113">
                  <c:v>39029</c:v>
                </c:pt>
                <c:pt idx="3114">
                  <c:v>39030</c:v>
                </c:pt>
                <c:pt idx="3115">
                  <c:v>39031</c:v>
                </c:pt>
                <c:pt idx="3116">
                  <c:v>39032</c:v>
                </c:pt>
                <c:pt idx="3117">
                  <c:v>39033</c:v>
                </c:pt>
                <c:pt idx="3118">
                  <c:v>39034</c:v>
                </c:pt>
                <c:pt idx="3119">
                  <c:v>39035</c:v>
                </c:pt>
                <c:pt idx="3120">
                  <c:v>39036</c:v>
                </c:pt>
                <c:pt idx="3121">
                  <c:v>39037</c:v>
                </c:pt>
                <c:pt idx="3122">
                  <c:v>39038</c:v>
                </c:pt>
                <c:pt idx="3123">
                  <c:v>39039</c:v>
                </c:pt>
                <c:pt idx="3124">
                  <c:v>39040</c:v>
                </c:pt>
                <c:pt idx="3125">
                  <c:v>39041</c:v>
                </c:pt>
                <c:pt idx="3126">
                  <c:v>39042</c:v>
                </c:pt>
                <c:pt idx="3127">
                  <c:v>39043</c:v>
                </c:pt>
                <c:pt idx="3128">
                  <c:v>39044</c:v>
                </c:pt>
                <c:pt idx="3129">
                  <c:v>39045</c:v>
                </c:pt>
                <c:pt idx="3130">
                  <c:v>39046</c:v>
                </c:pt>
                <c:pt idx="3131">
                  <c:v>39047</c:v>
                </c:pt>
                <c:pt idx="3132">
                  <c:v>39048</c:v>
                </c:pt>
                <c:pt idx="3133">
                  <c:v>39049</c:v>
                </c:pt>
                <c:pt idx="3134">
                  <c:v>39050</c:v>
                </c:pt>
                <c:pt idx="3135">
                  <c:v>39051</c:v>
                </c:pt>
                <c:pt idx="3136">
                  <c:v>39052</c:v>
                </c:pt>
                <c:pt idx="3137">
                  <c:v>39053</c:v>
                </c:pt>
                <c:pt idx="3138">
                  <c:v>39054</c:v>
                </c:pt>
                <c:pt idx="3139">
                  <c:v>39055</c:v>
                </c:pt>
                <c:pt idx="3140">
                  <c:v>39056</c:v>
                </c:pt>
                <c:pt idx="3141">
                  <c:v>39057</c:v>
                </c:pt>
                <c:pt idx="3142">
                  <c:v>39058</c:v>
                </c:pt>
                <c:pt idx="3143">
                  <c:v>39059</c:v>
                </c:pt>
                <c:pt idx="3144">
                  <c:v>39060</c:v>
                </c:pt>
                <c:pt idx="3145">
                  <c:v>39061</c:v>
                </c:pt>
                <c:pt idx="3146">
                  <c:v>39062</c:v>
                </c:pt>
                <c:pt idx="3147">
                  <c:v>39063</c:v>
                </c:pt>
                <c:pt idx="3148">
                  <c:v>39064</c:v>
                </c:pt>
                <c:pt idx="3149">
                  <c:v>39065</c:v>
                </c:pt>
                <c:pt idx="3150">
                  <c:v>39066</c:v>
                </c:pt>
                <c:pt idx="3151">
                  <c:v>39067</c:v>
                </c:pt>
                <c:pt idx="3152">
                  <c:v>39068</c:v>
                </c:pt>
                <c:pt idx="3153">
                  <c:v>39069</c:v>
                </c:pt>
                <c:pt idx="3154">
                  <c:v>39070</c:v>
                </c:pt>
                <c:pt idx="3155">
                  <c:v>39071</c:v>
                </c:pt>
                <c:pt idx="3156">
                  <c:v>39072</c:v>
                </c:pt>
                <c:pt idx="3157">
                  <c:v>39073</c:v>
                </c:pt>
                <c:pt idx="3158">
                  <c:v>39074</c:v>
                </c:pt>
                <c:pt idx="3159">
                  <c:v>39075</c:v>
                </c:pt>
                <c:pt idx="3160">
                  <c:v>39076</c:v>
                </c:pt>
                <c:pt idx="3161">
                  <c:v>39077</c:v>
                </c:pt>
                <c:pt idx="3162">
                  <c:v>39078</c:v>
                </c:pt>
                <c:pt idx="3163">
                  <c:v>39079</c:v>
                </c:pt>
                <c:pt idx="3164">
                  <c:v>39080</c:v>
                </c:pt>
                <c:pt idx="3165">
                  <c:v>39081</c:v>
                </c:pt>
                <c:pt idx="3166">
                  <c:v>39082</c:v>
                </c:pt>
                <c:pt idx="3167">
                  <c:v>39083</c:v>
                </c:pt>
                <c:pt idx="3168">
                  <c:v>39084</c:v>
                </c:pt>
                <c:pt idx="3169">
                  <c:v>39085</c:v>
                </c:pt>
                <c:pt idx="3170">
                  <c:v>39086</c:v>
                </c:pt>
                <c:pt idx="3171">
                  <c:v>39087</c:v>
                </c:pt>
                <c:pt idx="3172">
                  <c:v>39088</c:v>
                </c:pt>
                <c:pt idx="3173">
                  <c:v>39089</c:v>
                </c:pt>
                <c:pt idx="3174">
                  <c:v>39090</c:v>
                </c:pt>
                <c:pt idx="3175">
                  <c:v>39091</c:v>
                </c:pt>
                <c:pt idx="3176">
                  <c:v>39092</c:v>
                </c:pt>
                <c:pt idx="3177">
                  <c:v>39093</c:v>
                </c:pt>
                <c:pt idx="3178">
                  <c:v>39094</c:v>
                </c:pt>
                <c:pt idx="3179">
                  <c:v>39095</c:v>
                </c:pt>
                <c:pt idx="3180">
                  <c:v>39096</c:v>
                </c:pt>
                <c:pt idx="3181">
                  <c:v>39097</c:v>
                </c:pt>
                <c:pt idx="3182">
                  <c:v>39098</c:v>
                </c:pt>
                <c:pt idx="3183">
                  <c:v>39099</c:v>
                </c:pt>
                <c:pt idx="3184">
                  <c:v>39100</c:v>
                </c:pt>
                <c:pt idx="3185">
                  <c:v>39101</c:v>
                </c:pt>
                <c:pt idx="3186">
                  <c:v>39102</c:v>
                </c:pt>
                <c:pt idx="3187">
                  <c:v>39103</c:v>
                </c:pt>
                <c:pt idx="3188">
                  <c:v>39104</c:v>
                </c:pt>
                <c:pt idx="3189">
                  <c:v>39105</c:v>
                </c:pt>
                <c:pt idx="3190">
                  <c:v>39106</c:v>
                </c:pt>
                <c:pt idx="3191">
                  <c:v>39107</c:v>
                </c:pt>
                <c:pt idx="3192">
                  <c:v>39108</c:v>
                </c:pt>
                <c:pt idx="3193">
                  <c:v>39109</c:v>
                </c:pt>
                <c:pt idx="3194">
                  <c:v>39110</c:v>
                </c:pt>
                <c:pt idx="3195">
                  <c:v>39111</c:v>
                </c:pt>
                <c:pt idx="3196">
                  <c:v>39112</c:v>
                </c:pt>
                <c:pt idx="3197">
                  <c:v>39113</c:v>
                </c:pt>
                <c:pt idx="3198">
                  <c:v>39114</c:v>
                </c:pt>
                <c:pt idx="3199">
                  <c:v>39115</c:v>
                </c:pt>
                <c:pt idx="3200">
                  <c:v>39116</c:v>
                </c:pt>
                <c:pt idx="3201">
                  <c:v>39117</c:v>
                </c:pt>
                <c:pt idx="3202">
                  <c:v>39118</c:v>
                </c:pt>
                <c:pt idx="3203">
                  <c:v>39119</c:v>
                </c:pt>
                <c:pt idx="3204">
                  <c:v>39120</c:v>
                </c:pt>
                <c:pt idx="3205">
                  <c:v>39121</c:v>
                </c:pt>
                <c:pt idx="3206">
                  <c:v>39122</c:v>
                </c:pt>
                <c:pt idx="3207">
                  <c:v>39123</c:v>
                </c:pt>
                <c:pt idx="3208">
                  <c:v>39124</c:v>
                </c:pt>
                <c:pt idx="3209">
                  <c:v>39125</c:v>
                </c:pt>
                <c:pt idx="3210">
                  <c:v>39126</c:v>
                </c:pt>
                <c:pt idx="3211">
                  <c:v>39127</c:v>
                </c:pt>
                <c:pt idx="3212">
                  <c:v>39128</c:v>
                </c:pt>
                <c:pt idx="3213">
                  <c:v>39129</c:v>
                </c:pt>
                <c:pt idx="3214">
                  <c:v>39130</c:v>
                </c:pt>
                <c:pt idx="3215">
                  <c:v>39131</c:v>
                </c:pt>
                <c:pt idx="3216">
                  <c:v>39132</c:v>
                </c:pt>
                <c:pt idx="3217">
                  <c:v>39133</c:v>
                </c:pt>
                <c:pt idx="3218">
                  <c:v>39134</c:v>
                </c:pt>
                <c:pt idx="3219">
                  <c:v>39135</c:v>
                </c:pt>
                <c:pt idx="3220">
                  <c:v>39136</c:v>
                </c:pt>
                <c:pt idx="3221">
                  <c:v>39137</c:v>
                </c:pt>
                <c:pt idx="3222">
                  <c:v>39138</c:v>
                </c:pt>
                <c:pt idx="3223">
                  <c:v>39139</c:v>
                </c:pt>
                <c:pt idx="3224">
                  <c:v>39140</c:v>
                </c:pt>
                <c:pt idx="3225">
                  <c:v>39141</c:v>
                </c:pt>
                <c:pt idx="3226">
                  <c:v>39142</c:v>
                </c:pt>
                <c:pt idx="3227">
                  <c:v>39143</c:v>
                </c:pt>
                <c:pt idx="3228">
                  <c:v>39144</c:v>
                </c:pt>
                <c:pt idx="3229">
                  <c:v>39145</c:v>
                </c:pt>
                <c:pt idx="3230">
                  <c:v>39146</c:v>
                </c:pt>
                <c:pt idx="3231">
                  <c:v>39147</c:v>
                </c:pt>
                <c:pt idx="3232">
                  <c:v>39148</c:v>
                </c:pt>
                <c:pt idx="3233">
                  <c:v>39149</c:v>
                </c:pt>
                <c:pt idx="3234">
                  <c:v>39150</c:v>
                </c:pt>
                <c:pt idx="3235">
                  <c:v>39151</c:v>
                </c:pt>
                <c:pt idx="3236">
                  <c:v>39152</c:v>
                </c:pt>
                <c:pt idx="3237">
                  <c:v>39153</c:v>
                </c:pt>
                <c:pt idx="3238">
                  <c:v>39154</c:v>
                </c:pt>
                <c:pt idx="3239">
                  <c:v>39155</c:v>
                </c:pt>
                <c:pt idx="3240">
                  <c:v>39156</c:v>
                </c:pt>
                <c:pt idx="3241">
                  <c:v>39157</c:v>
                </c:pt>
                <c:pt idx="3242">
                  <c:v>39158</c:v>
                </c:pt>
                <c:pt idx="3243">
                  <c:v>39159</c:v>
                </c:pt>
                <c:pt idx="3244">
                  <c:v>39160</c:v>
                </c:pt>
                <c:pt idx="3245">
                  <c:v>39161</c:v>
                </c:pt>
                <c:pt idx="3246">
                  <c:v>39162</c:v>
                </c:pt>
                <c:pt idx="3247">
                  <c:v>39163</c:v>
                </c:pt>
                <c:pt idx="3248">
                  <c:v>39164</c:v>
                </c:pt>
                <c:pt idx="3249">
                  <c:v>39165</c:v>
                </c:pt>
                <c:pt idx="3250">
                  <c:v>39166</c:v>
                </c:pt>
                <c:pt idx="3251">
                  <c:v>39167</c:v>
                </c:pt>
                <c:pt idx="3252">
                  <c:v>39168</c:v>
                </c:pt>
                <c:pt idx="3253">
                  <c:v>39169</c:v>
                </c:pt>
                <c:pt idx="3254">
                  <c:v>39170</c:v>
                </c:pt>
                <c:pt idx="3255">
                  <c:v>39171</c:v>
                </c:pt>
                <c:pt idx="3256">
                  <c:v>39172</c:v>
                </c:pt>
                <c:pt idx="3257">
                  <c:v>39173</c:v>
                </c:pt>
                <c:pt idx="3258">
                  <c:v>39174</c:v>
                </c:pt>
                <c:pt idx="3259">
                  <c:v>39175</c:v>
                </c:pt>
                <c:pt idx="3260">
                  <c:v>39176</c:v>
                </c:pt>
                <c:pt idx="3261">
                  <c:v>39177</c:v>
                </c:pt>
                <c:pt idx="3262">
                  <c:v>39178</c:v>
                </c:pt>
                <c:pt idx="3263">
                  <c:v>39179</c:v>
                </c:pt>
                <c:pt idx="3264">
                  <c:v>39180</c:v>
                </c:pt>
                <c:pt idx="3265">
                  <c:v>39181</c:v>
                </c:pt>
                <c:pt idx="3266">
                  <c:v>39182</c:v>
                </c:pt>
                <c:pt idx="3267">
                  <c:v>39183</c:v>
                </c:pt>
                <c:pt idx="3268">
                  <c:v>39184</c:v>
                </c:pt>
                <c:pt idx="3269">
                  <c:v>39185</c:v>
                </c:pt>
                <c:pt idx="3270">
                  <c:v>39186</c:v>
                </c:pt>
                <c:pt idx="3271">
                  <c:v>39187</c:v>
                </c:pt>
                <c:pt idx="3272">
                  <c:v>39188</c:v>
                </c:pt>
                <c:pt idx="3273">
                  <c:v>39189</c:v>
                </c:pt>
                <c:pt idx="3274">
                  <c:v>39190</c:v>
                </c:pt>
                <c:pt idx="3275">
                  <c:v>39191</c:v>
                </c:pt>
                <c:pt idx="3276">
                  <c:v>39192</c:v>
                </c:pt>
                <c:pt idx="3277">
                  <c:v>39193</c:v>
                </c:pt>
                <c:pt idx="3278">
                  <c:v>39194</c:v>
                </c:pt>
                <c:pt idx="3279">
                  <c:v>39195</c:v>
                </c:pt>
                <c:pt idx="3280">
                  <c:v>39196</c:v>
                </c:pt>
                <c:pt idx="3281">
                  <c:v>39197</c:v>
                </c:pt>
                <c:pt idx="3282">
                  <c:v>39198</c:v>
                </c:pt>
                <c:pt idx="3283">
                  <c:v>39199</c:v>
                </c:pt>
                <c:pt idx="3284">
                  <c:v>39200</c:v>
                </c:pt>
                <c:pt idx="3285">
                  <c:v>39201</c:v>
                </c:pt>
                <c:pt idx="3286">
                  <c:v>39202</c:v>
                </c:pt>
                <c:pt idx="3287">
                  <c:v>39203</c:v>
                </c:pt>
                <c:pt idx="3288">
                  <c:v>39204</c:v>
                </c:pt>
                <c:pt idx="3289">
                  <c:v>39205</c:v>
                </c:pt>
                <c:pt idx="3290">
                  <c:v>39206</c:v>
                </c:pt>
                <c:pt idx="3291">
                  <c:v>39207</c:v>
                </c:pt>
                <c:pt idx="3292">
                  <c:v>39208</c:v>
                </c:pt>
                <c:pt idx="3293">
                  <c:v>39209</c:v>
                </c:pt>
                <c:pt idx="3294">
                  <c:v>39210</c:v>
                </c:pt>
                <c:pt idx="3295">
                  <c:v>39211</c:v>
                </c:pt>
                <c:pt idx="3296">
                  <c:v>39212</c:v>
                </c:pt>
                <c:pt idx="3297">
                  <c:v>39213</c:v>
                </c:pt>
                <c:pt idx="3298">
                  <c:v>39214</c:v>
                </c:pt>
                <c:pt idx="3299">
                  <c:v>39215</c:v>
                </c:pt>
                <c:pt idx="3300">
                  <c:v>39216</c:v>
                </c:pt>
                <c:pt idx="3301">
                  <c:v>39217</c:v>
                </c:pt>
                <c:pt idx="3302">
                  <c:v>39218</c:v>
                </c:pt>
                <c:pt idx="3303">
                  <c:v>39219</c:v>
                </c:pt>
                <c:pt idx="3304">
                  <c:v>39220</c:v>
                </c:pt>
                <c:pt idx="3305">
                  <c:v>39221</c:v>
                </c:pt>
                <c:pt idx="3306">
                  <c:v>39222</c:v>
                </c:pt>
                <c:pt idx="3307">
                  <c:v>39223</c:v>
                </c:pt>
                <c:pt idx="3308">
                  <c:v>39224</c:v>
                </c:pt>
                <c:pt idx="3309">
                  <c:v>39225</c:v>
                </c:pt>
                <c:pt idx="3310">
                  <c:v>39226</c:v>
                </c:pt>
                <c:pt idx="3311">
                  <c:v>39227</c:v>
                </c:pt>
                <c:pt idx="3312">
                  <c:v>39228</c:v>
                </c:pt>
                <c:pt idx="3313">
                  <c:v>39229</c:v>
                </c:pt>
                <c:pt idx="3314">
                  <c:v>39230</c:v>
                </c:pt>
                <c:pt idx="3315">
                  <c:v>39231</c:v>
                </c:pt>
                <c:pt idx="3316">
                  <c:v>39232</c:v>
                </c:pt>
                <c:pt idx="3317">
                  <c:v>39233</c:v>
                </c:pt>
                <c:pt idx="3318">
                  <c:v>39234</c:v>
                </c:pt>
                <c:pt idx="3319">
                  <c:v>39235</c:v>
                </c:pt>
                <c:pt idx="3320">
                  <c:v>39236</c:v>
                </c:pt>
                <c:pt idx="3321">
                  <c:v>39237</c:v>
                </c:pt>
                <c:pt idx="3322">
                  <c:v>39238</c:v>
                </c:pt>
                <c:pt idx="3323">
                  <c:v>39239</c:v>
                </c:pt>
                <c:pt idx="3324">
                  <c:v>39240</c:v>
                </c:pt>
                <c:pt idx="3325">
                  <c:v>39241</c:v>
                </c:pt>
                <c:pt idx="3326">
                  <c:v>39242</c:v>
                </c:pt>
                <c:pt idx="3327">
                  <c:v>39243</c:v>
                </c:pt>
                <c:pt idx="3328">
                  <c:v>39244</c:v>
                </c:pt>
                <c:pt idx="3329">
                  <c:v>39245</c:v>
                </c:pt>
                <c:pt idx="3330">
                  <c:v>39246</c:v>
                </c:pt>
                <c:pt idx="3331">
                  <c:v>39247</c:v>
                </c:pt>
                <c:pt idx="3332">
                  <c:v>39248</c:v>
                </c:pt>
                <c:pt idx="3333">
                  <c:v>39249</c:v>
                </c:pt>
                <c:pt idx="3334">
                  <c:v>39250</c:v>
                </c:pt>
                <c:pt idx="3335">
                  <c:v>39251</c:v>
                </c:pt>
                <c:pt idx="3336">
                  <c:v>39252</c:v>
                </c:pt>
                <c:pt idx="3337">
                  <c:v>39253</c:v>
                </c:pt>
                <c:pt idx="3338">
                  <c:v>39254</c:v>
                </c:pt>
                <c:pt idx="3339">
                  <c:v>39255</c:v>
                </c:pt>
                <c:pt idx="3340">
                  <c:v>39256</c:v>
                </c:pt>
                <c:pt idx="3341">
                  <c:v>39257</c:v>
                </c:pt>
                <c:pt idx="3342">
                  <c:v>39258</c:v>
                </c:pt>
                <c:pt idx="3343">
                  <c:v>39259</c:v>
                </c:pt>
                <c:pt idx="3344">
                  <c:v>39260</c:v>
                </c:pt>
                <c:pt idx="3345">
                  <c:v>39261</c:v>
                </c:pt>
                <c:pt idx="3346">
                  <c:v>39262</c:v>
                </c:pt>
                <c:pt idx="3347">
                  <c:v>39263</c:v>
                </c:pt>
                <c:pt idx="3348">
                  <c:v>39264</c:v>
                </c:pt>
                <c:pt idx="3349">
                  <c:v>39265</c:v>
                </c:pt>
                <c:pt idx="3350">
                  <c:v>39266</c:v>
                </c:pt>
                <c:pt idx="3351">
                  <c:v>39267</c:v>
                </c:pt>
                <c:pt idx="3352">
                  <c:v>39268</c:v>
                </c:pt>
                <c:pt idx="3353">
                  <c:v>39269</c:v>
                </c:pt>
                <c:pt idx="3354">
                  <c:v>39270</c:v>
                </c:pt>
                <c:pt idx="3355">
                  <c:v>39271</c:v>
                </c:pt>
                <c:pt idx="3356">
                  <c:v>39272</c:v>
                </c:pt>
                <c:pt idx="3357">
                  <c:v>39273</c:v>
                </c:pt>
                <c:pt idx="3358">
                  <c:v>39274</c:v>
                </c:pt>
                <c:pt idx="3359">
                  <c:v>39275</c:v>
                </c:pt>
                <c:pt idx="3360">
                  <c:v>39276</c:v>
                </c:pt>
                <c:pt idx="3361">
                  <c:v>39277</c:v>
                </c:pt>
                <c:pt idx="3362">
                  <c:v>39278</c:v>
                </c:pt>
                <c:pt idx="3363">
                  <c:v>39279</c:v>
                </c:pt>
                <c:pt idx="3364">
                  <c:v>39280</c:v>
                </c:pt>
                <c:pt idx="3365">
                  <c:v>39281</c:v>
                </c:pt>
                <c:pt idx="3366">
                  <c:v>39282</c:v>
                </c:pt>
                <c:pt idx="3367">
                  <c:v>39283</c:v>
                </c:pt>
                <c:pt idx="3368">
                  <c:v>39284</c:v>
                </c:pt>
                <c:pt idx="3369">
                  <c:v>39285</c:v>
                </c:pt>
                <c:pt idx="3370">
                  <c:v>39286</c:v>
                </c:pt>
                <c:pt idx="3371">
                  <c:v>39287</c:v>
                </c:pt>
                <c:pt idx="3372">
                  <c:v>39288</c:v>
                </c:pt>
                <c:pt idx="3373">
                  <c:v>39289</c:v>
                </c:pt>
                <c:pt idx="3374">
                  <c:v>39290</c:v>
                </c:pt>
                <c:pt idx="3375">
                  <c:v>39291</c:v>
                </c:pt>
                <c:pt idx="3376">
                  <c:v>39292</c:v>
                </c:pt>
                <c:pt idx="3377">
                  <c:v>39293</c:v>
                </c:pt>
                <c:pt idx="3378">
                  <c:v>39294</c:v>
                </c:pt>
                <c:pt idx="3379">
                  <c:v>39295</c:v>
                </c:pt>
                <c:pt idx="3380">
                  <c:v>39296</c:v>
                </c:pt>
                <c:pt idx="3381">
                  <c:v>39297</c:v>
                </c:pt>
                <c:pt idx="3382">
                  <c:v>39298</c:v>
                </c:pt>
                <c:pt idx="3383">
                  <c:v>39299</c:v>
                </c:pt>
                <c:pt idx="3384">
                  <c:v>39300</c:v>
                </c:pt>
                <c:pt idx="3385">
                  <c:v>39301</c:v>
                </c:pt>
                <c:pt idx="3386">
                  <c:v>39302</c:v>
                </c:pt>
                <c:pt idx="3387">
                  <c:v>39303</c:v>
                </c:pt>
                <c:pt idx="3388">
                  <c:v>39304</c:v>
                </c:pt>
                <c:pt idx="3389">
                  <c:v>39305</c:v>
                </c:pt>
                <c:pt idx="3390">
                  <c:v>39306</c:v>
                </c:pt>
                <c:pt idx="3391">
                  <c:v>39307</c:v>
                </c:pt>
                <c:pt idx="3392">
                  <c:v>39308</c:v>
                </c:pt>
                <c:pt idx="3393">
                  <c:v>39309</c:v>
                </c:pt>
                <c:pt idx="3394">
                  <c:v>39310</c:v>
                </c:pt>
                <c:pt idx="3395">
                  <c:v>39311</c:v>
                </c:pt>
                <c:pt idx="3396">
                  <c:v>39312</c:v>
                </c:pt>
                <c:pt idx="3397">
                  <c:v>39313</c:v>
                </c:pt>
                <c:pt idx="3398">
                  <c:v>39314</c:v>
                </c:pt>
                <c:pt idx="3399">
                  <c:v>39315</c:v>
                </c:pt>
                <c:pt idx="3400">
                  <c:v>39316</c:v>
                </c:pt>
                <c:pt idx="3401">
                  <c:v>39317</c:v>
                </c:pt>
                <c:pt idx="3402">
                  <c:v>39318</c:v>
                </c:pt>
                <c:pt idx="3403">
                  <c:v>39319</c:v>
                </c:pt>
                <c:pt idx="3404">
                  <c:v>39320</c:v>
                </c:pt>
                <c:pt idx="3405">
                  <c:v>39321</c:v>
                </c:pt>
                <c:pt idx="3406">
                  <c:v>39322</c:v>
                </c:pt>
                <c:pt idx="3407">
                  <c:v>39323</c:v>
                </c:pt>
                <c:pt idx="3408">
                  <c:v>39324</c:v>
                </c:pt>
                <c:pt idx="3409">
                  <c:v>39325</c:v>
                </c:pt>
                <c:pt idx="3410">
                  <c:v>39326</c:v>
                </c:pt>
                <c:pt idx="3411">
                  <c:v>39327</c:v>
                </c:pt>
                <c:pt idx="3412">
                  <c:v>39328</c:v>
                </c:pt>
                <c:pt idx="3413">
                  <c:v>39329</c:v>
                </c:pt>
                <c:pt idx="3414">
                  <c:v>39330</c:v>
                </c:pt>
                <c:pt idx="3415">
                  <c:v>39331</c:v>
                </c:pt>
                <c:pt idx="3416">
                  <c:v>39332</c:v>
                </c:pt>
                <c:pt idx="3417">
                  <c:v>39333</c:v>
                </c:pt>
                <c:pt idx="3418">
                  <c:v>39334</c:v>
                </c:pt>
                <c:pt idx="3419">
                  <c:v>39335</c:v>
                </c:pt>
                <c:pt idx="3420">
                  <c:v>39336</c:v>
                </c:pt>
                <c:pt idx="3421">
                  <c:v>39337</c:v>
                </c:pt>
                <c:pt idx="3422">
                  <c:v>39338</c:v>
                </c:pt>
                <c:pt idx="3423">
                  <c:v>39339</c:v>
                </c:pt>
                <c:pt idx="3424">
                  <c:v>39340</c:v>
                </c:pt>
                <c:pt idx="3425">
                  <c:v>39341</c:v>
                </c:pt>
                <c:pt idx="3426">
                  <c:v>39342</c:v>
                </c:pt>
                <c:pt idx="3427">
                  <c:v>39343</c:v>
                </c:pt>
                <c:pt idx="3428">
                  <c:v>39344</c:v>
                </c:pt>
                <c:pt idx="3429">
                  <c:v>39345</c:v>
                </c:pt>
                <c:pt idx="3430">
                  <c:v>39346</c:v>
                </c:pt>
                <c:pt idx="3431">
                  <c:v>39347</c:v>
                </c:pt>
                <c:pt idx="3432">
                  <c:v>39348</c:v>
                </c:pt>
                <c:pt idx="3433">
                  <c:v>39349</c:v>
                </c:pt>
                <c:pt idx="3434">
                  <c:v>39350</c:v>
                </c:pt>
                <c:pt idx="3435">
                  <c:v>39351</c:v>
                </c:pt>
                <c:pt idx="3436">
                  <c:v>39352</c:v>
                </c:pt>
                <c:pt idx="3437">
                  <c:v>39353</c:v>
                </c:pt>
                <c:pt idx="3438">
                  <c:v>39354</c:v>
                </c:pt>
                <c:pt idx="3439">
                  <c:v>39355</c:v>
                </c:pt>
                <c:pt idx="3440">
                  <c:v>39356</c:v>
                </c:pt>
                <c:pt idx="3441">
                  <c:v>39357</c:v>
                </c:pt>
                <c:pt idx="3442">
                  <c:v>39358</c:v>
                </c:pt>
                <c:pt idx="3443">
                  <c:v>39359</c:v>
                </c:pt>
                <c:pt idx="3444">
                  <c:v>39360</c:v>
                </c:pt>
                <c:pt idx="3445">
                  <c:v>39361</c:v>
                </c:pt>
                <c:pt idx="3446">
                  <c:v>39362</c:v>
                </c:pt>
                <c:pt idx="3447">
                  <c:v>39363</c:v>
                </c:pt>
                <c:pt idx="3448">
                  <c:v>39364</c:v>
                </c:pt>
                <c:pt idx="3449">
                  <c:v>39365</c:v>
                </c:pt>
                <c:pt idx="3450">
                  <c:v>39366</c:v>
                </c:pt>
                <c:pt idx="3451">
                  <c:v>39367</c:v>
                </c:pt>
                <c:pt idx="3452">
                  <c:v>39368</c:v>
                </c:pt>
                <c:pt idx="3453">
                  <c:v>39369</c:v>
                </c:pt>
                <c:pt idx="3454">
                  <c:v>39370</c:v>
                </c:pt>
                <c:pt idx="3455">
                  <c:v>39371</c:v>
                </c:pt>
                <c:pt idx="3456">
                  <c:v>39372</c:v>
                </c:pt>
                <c:pt idx="3457">
                  <c:v>39373</c:v>
                </c:pt>
                <c:pt idx="3458">
                  <c:v>39374</c:v>
                </c:pt>
                <c:pt idx="3459">
                  <c:v>39375</c:v>
                </c:pt>
                <c:pt idx="3460">
                  <c:v>39376</c:v>
                </c:pt>
                <c:pt idx="3461">
                  <c:v>39377</c:v>
                </c:pt>
                <c:pt idx="3462">
                  <c:v>39378</c:v>
                </c:pt>
                <c:pt idx="3463">
                  <c:v>39379</c:v>
                </c:pt>
                <c:pt idx="3464">
                  <c:v>39380</c:v>
                </c:pt>
                <c:pt idx="3465">
                  <c:v>39381</c:v>
                </c:pt>
                <c:pt idx="3466">
                  <c:v>39382</c:v>
                </c:pt>
                <c:pt idx="3467">
                  <c:v>39383</c:v>
                </c:pt>
                <c:pt idx="3468">
                  <c:v>39384</c:v>
                </c:pt>
                <c:pt idx="3469">
                  <c:v>39385</c:v>
                </c:pt>
                <c:pt idx="3470">
                  <c:v>39386</c:v>
                </c:pt>
                <c:pt idx="3471">
                  <c:v>39387</c:v>
                </c:pt>
                <c:pt idx="3472">
                  <c:v>39388</c:v>
                </c:pt>
                <c:pt idx="3473">
                  <c:v>39389</c:v>
                </c:pt>
                <c:pt idx="3474">
                  <c:v>39390</c:v>
                </c:pt>
                <c:pt idx="3475">
                  <c:v>39391</c:v>
                </c:pt>
                <c:pt idx="3476">
                  <c:v>39392</c:v>
                </c:pt>
                <c:pt idx="3477">
                  <c:v>39393</c:v>
                </c:pt>
                <c:pt idx="3478">
                  <c:v>39394</c:v>
                </c:pt>
                <c:pt idx="3479">
                  <c:v>39395</c:v>
                </c:pt>
                <c:pt idx="3480">
                  <c:v>39396</c:v>
                </c:pt>
                <c:pt idx="3481">
                  <c:v>39397</c:v>
                </c:pt>
                <c:pt idx="3482">
                  <c:v>39398</c:v>
                </c:pt>
                <c:pt idx="3483">
                  <c:v>39399</c:v>
                </c:pt>
                <c:pt idx="3484">
                  <c:v>39400</c:v>
                </c:pt>
                <c:pt idx="3485">
                  <c:v>39401</c:v>
                </c:pt>
                <c:pt idx="3486">
                  <c:v>39402</c:v>
                </c:pt>
                <c:pt idx="3487">
                  <c:v>39403</c:v>
                </c:pt>
                <c:pt idx="3488">
                  <c:v>39404</c:v>
                </c:pt>
                <c:pt idx="3489">
                  <c:v>39405</c:v>
                </c:pt>
                <c:pt idx="3490">
                  <c:v>39406</c:v>
                </c:pt>
                <c:pt idx="3491">
                  <c:v>39407</c:v>
                </c:pt>
                <c:pt idx="3492">
                  <c:v>39408</c:v>
                </c:pt>
                <c:pt idx="3493">
                  <c:v>39409</c:v>
                </c:pt>
                <c:pt idx="3494">
                  <c:v>39410</c:v>
                </c:pt>
                <c:pt idx="3495">
                  <c:v>39411</c:v>
                </c:pt>
                <c:pt idx="3496">
                  <c:v>39412</c:v>
                </c:pt>
                <c:pt idx="3497">
                  <c:v>39413</c:v>
                </c:pt>
                <c:pt idx="3498">
                  <c:v>39414</c:v>
                </c:pt>
                <c:pt idx="3499">
                  <c:v>39415</c:v>
                </c:pt>
                <c:pt idx="3500">
                  <c:v>39416</c:v>
                </c:pt>
                <c:pt idx="3501">
                  <c:v>39417</c:v>
                </c:pt>
                <c:pt idx="3502">
                  <c:v>39418</c:v>
                </c:pt>
                <c:pt idx="3503">
                  <c:v>39419</c:v>
                </c:pt>
                <c:pt idx="3504">
                  <c:v>39420</c:v>
                </c:pt>
                <c:pt idx="3505">
                  <c:v>39421</c:v>
                </c:pt>
                <c:pt idx="3506">
                  <c:v>39422</c:v>
                </c:pt>
                <c:pt idx="3507">
                  <c:v>39423</c:v>
                </c:pt>
                <c:pt idx="3508">
                  <c:v>39424</c:v>
                </c:pt>
                <c:pt idx="3509">
                  <c:v>39425</c:v>
                </c:pt>
                <c:pt idx="3510">
                  <c:v>39426</c:v>
                </c:pt>
                <c:pt idx="3511">
                  <c:v>39427</c:v>
                </c:pt>
                <c:pt idx="3512">
                  <c:v>39428</c:v>
                </c:pt>
                <c:pt idx="3513">
                  <c:v>39429</c:v>
                </c:pt>
                <c:pt idx="3514">
                  <c:v>39430</c:v>
                </c:pt>
                <c:pt idx="3515">
                  <c:v>39431</c:v>
                </c:pt>
                <c:pt idx="3516">
                  <c:v>39432</c:v>
                </c:pt>
                <c:pt idx="3517">
                  <c:v>39433</c:v>
                </c:pt>
                <c:pt idx="3518">
                  <c:v>39434</c:v>
                </c:pt>
                <c:pt idx="3519">
                  <c:v>39435</c:v>
                </c:pt>
                <c:pt idx="3520">
                  <c:v>39436</c:v>
                </c:pt>
                <c:pt idx="3521">
                  <c:v>39437</c:v>
                </c:pt>
                <c:pt idx="3522">
                  <c:v>39438</c:v>
                </c:pt>
                <c:pt idx="3523">
                  <c:v>39439</c:v>
                </c:pt>
                <c:pt idx="3524">
                  <c:v>39440</c:v>
                </c:pt>
                <c:pt idx="3525">
                  <c:v>39441</c:v>
                </c:pt>
                <c:pt idx="3526">
                  <c:v>39442</c:v>
                </c:pt>
                <c:pt idx="3527">
                  <c:v>39443</c:v>
                </c:pt>
                <c:pt idx="3528">
                  <c:v>39444</c:v>
                </c:pt>
                <c:pt idx="3529">
                  <c:v>39445</c:v>
                </c:pt>
                <c:pt idx="3530">
                  <c:v>39446</c:v>
                </c:pt>
                <c:pt idx="3531">
                  <c:v>39447</c:v>
                </c:pt>
                <c:pt idx="3532">
                  <c:v>39448</c:v>
                </c:pt>
                <c:pt idx="3533">
                  <c:v>39449</c:v>
                </c:pt>
                <c:pt idx="3534">
                  <c:v>39450</c:v>
                </c:pt>
                <c:pt idx="3535">
                  <c:v>39451</c:v>
                </c:pt>
                <c:pt idx="3536">
                  <c:v>39452</c:v>
                </c:pt>
                <c:pt idx="3537">
                  <c:v>39453</c:v>
                </c:pt>
                <c:pt idx="3538">
                  <c:v>39454</c:v>
                </c:pt>
                <c:pt idx="3539">
                  <c:v>39455</c:v>
                </c:pt>
                <c:pt idx="3540">
                  <c:v>39456</c:v>
                </c:pt>
                <c:pt idx="3541">
                  <c:v>39457</c:v>
                </c:pt>
                <c:pt idx="3542">
                  <c:v>39458</c:v>
                </c:pt>
                <c:pt idx="3543">
                  <c:v>39459</c:v>
                </c:pt>
                <c:pt idx="3544">
                  <c:v>39460</c:v>
                </c:pt>
                <c:pt idx="3545">
                  <c:v>39461</c:v>
                </c:pt>
                <c:pt idx="3546">
                  <c:v>39462</c:v>
                </c:pt>
                <c:pt idx="3547">
                  <c:v>39463</c:v>
                </c:pt>
                <c:pt idx="3548">
                  <c:v>39464</c:v>
                </c:pt>
                <c:pt idx="3549">
                  <c:v>39465</c:v>
                </c:pt>
                <c:pt idx="3550">
                  <c:v>39466</c:v>
                </c:pt>
                <c:pt idx="3551">
                  <c:v>39467</c:v>
                </c:pt>
                <c:pt idx="3552">
                  <c:v>39468</c:v>
                </c:pt>
                <c:pt idx="3553">
                  <c:v>39469</c:v>
                </c:pt>
                <c:pt idx="3554">
                  <c:v>39470</c:v>
                </c:pt>
                <c:pt idx="3555">
                  <c:v>39471</c:v>
                </c:pt>
                <c:pt idx="3556">
                  <c:v>39472</c:v>
                </c:pt>
                <c:pt idx="3557">
                  <c:v>39473</c:v>
                </c:pt>
                <c:pt idx="3558">
                  <c:v>39474</c:v>
                </c:pt>
                <c:pt idx="3559">
                  <c:v>39475</c:v>
                </c:pt>
                <c:pt idx="3560">
                  <c:v>39476</c:v>
                </c:pt>
                <c:pt idx="3561">
                  <c:v>39477</c:v>
                </c:pt>
                <c:pt idx="3562">
                  <c:v>39478</c:v>
                </c:pt>
                <c:pt idx="3563">
                  <c:v>39479</c:v>
                </c:pt>
                <c:pt idx="3564">
                  <c:v>39480</c:v>
                </c:pt>
                <c:pt idx="3565">
                  <c:v>39481</c:v>
                </c:pt>
                <c:pt idx="3566">
                  <c:v>39482</c:v>
                </c:pt>
                <c:pt idx="3567">
                  <c:v>39483</c:v>
                </c:pt>
                <c:pt idx="3568">
                  <c:v>39484</c:v>
                </c:pt>
                <c:pt idx="3569">
                  <c:v>39485</c:v>
                </c:pt>
                <c:pt idx="3570">
                  <c:v>39486</c:v>
                </c:pt>
                <c:pt idx="3571">
                  <c:v>39487</c:v>
                </c:pt>
                <c:pt idx="3572">
                  <c:v>39488</c:v>
                </c:pt>
                <c:pt idx="3573">
                  <c:v>39489</c:v>
                </c:pt>
                <c:pt idx="3574">
                  <c:v>39490</c:v>
                </c:pt>
                <c:pt idx="3575">
                  <c:v>39491</c:v>
                </c:pt>
                <c:pt idx="3576">
                  <c:v>39492</c:v>
                </c:pt>
                <c:pt idx="3577">
                  <c:v>39493</c:v>
                </c:pt>
                <c:pt idx="3578">
                  <c:v>39494</c:v>
                </c:pt>
                <c:pt idx="3579">
                  <c:v>39495</c:v>
                </c:pt>
                <c:pt idx="3580">
                  <c:v>39496</c:v>
                </c:pt>
                <c:pt idx="3581">
                  <c:v>39497</c:v>
                </c:pt>
                <c:pt idx="3582">
                  <c:v>39498</c:v>
                </c:pt>
                <c:pt idx="3583">
                  <c:v>39499</c:v>
                </c:pt>
                <c:pt idx="3584">
                  <c:v>39500</c:v>
                </c:pt>
                <c:pt idx="3585">
                  <c:v>39501</c:v>
                </c:pt>
                <c:pt idx="3586">
                  <c:v>39502</c:v>
                </c:pt>
                <c:pt idx="3587">
                  <c:v>39503</c:v>
                </c:pt>
                <c:pt idx="3588">
                  <c:v>39504</c:v>
                </c:pt>
                <c:pt idx="3589">
                  <c:v>39505</c:v>
                </c:pt>
                <c:pt idx="3590">
                  <c:v>39506</c:v>
                </c:pt>
                <c:pt idx="3591">
                  <c:v>39507</c:v>
                </c:pt>
                <c:pt idx="3592">
                  <c:v>39508</c:v>
                </c:pt>
                <c:pt idx="3593">
                  <c:v>39509</c:v>
                </c:pt>
                <c:pt idx="3594">
                  <c:v>39510</c:v>
                </c:pt>
                <c:pt idx="3595">
                  <c:v>39511</c:v>
                </c:pt>
                <c:pt idx="3596">
                  <c:v>39512</c:v>
                </c:pt>
                <c:pt idx="3597">
                  <c:v>39513</c:v>
                </c:pt>
                <c:pt idx="3598">
                  <c:v>39514</c:v>
                </c:pt>
                <c:pt idx="3599">
                  <c:v>39515</c:v>
                </c:pt>
                <c:pt idx="3600">
                  <c:v>39516</c:v>
                </c:pt>
                <c:pt idx="3601">
                  <c:v>39517</c:v>
                </c:pt>
                <c:pt idx="3602">
                  <c:v>39518</c:v>
                </c:pt>
                <c:pt idx="3603">
                  <c:v>39519</c:v>
                </c:pt>
                <c:pt idx="3604">
                  <c:v>39520</c:v>
                </c:pt>
                <c:pt idx="3605">
                  <c:v>39521</c:v>
                </c:pt>
                <c:pt idx="3606">
                  <c:v>39522</c:v>
                </c:pt>
                <c:pt idx="3607">
                  <c:v>39523</c:v>
                </c:pt>
                <c:pt idx="3608">
                  <c:v>39524</c:v>
                </c:pt>
                <c:pt idx="3609">
                  <c:v>39525</c:v>
                </c:pt>
                <c:pt idx="3610">
                  <c:v>39526</c:v>
                </c:pt>
                <c:pt idx="3611">
                  <c:v>39527</c:v>
                </c:pt>
                <c:pt idx="3612">
                  <c:v>39528</c:v>
                </c:pt>
                <c:pt idx="3613">
                  <c:v>39529</c:v>
                </c:pt>
                <c:pt idx="3614">
                  <c:v>39530</c:v>
                </c:pt>
                <c:pt idx="3615">
                  <c:v>39531</c:v>
                </c:pt>
                <c:pt idx="3616">
                  <c:v>39532</c:v>
                </c:pt>
                <c:pt idx="3617">
                  <c:v>39533</c:v>
                </c:pt>
                <c:pt idx="3618">
                  <c:v>39534</c:v>
                </c:pt>
                <c:pt idx="3619">
                  <c:v>39535</c:v>
                </c:pt>
                <c:pt idx="3620">
                  <c:v>39536</c:v>
                </c:pt>
                <c:pt idx="3621">
                  <c:v>39537</c:v>
                </c:pt>
                <c:pt idx="3622">
                  <c:v>39538</c:v>
                </c:pt>
                <c:pt idx="3623">
                  <c:v>39539</c:v>
                </c:pt>
                <c:pt idx="3624">
                  <c:v>39540</c:v>
                </c:pt>
                <c:pt idx="3625">
                  <c:v>39541</c:v>
                </c:pt>
                <c:pt idx="3626">
                  <c:v>39542</c:v>
                </c:pt>
                <c:pt idx="3627">
                  <c:v>39543</c:v>
                </c:pt>
                <c:pt idx="3628">
                  <c:v>39544</c:v>
                </c:pt>
                <c:pt idx="3629">
                  <c:v>39545</c:v>
                </c:pt>
                <c:pt idx="3630">
                  <c:v>39546</c:v>
                </c:pt>
                <c:pt idx="3631">
                  <c:v>39547</c:v>
                </c:pt>
                <c:pt idx="3632">
                  <c:v>39548</c:v>
                </c:pt>
                <c:pt idx="3633">
                  <c:v>39549</c:v>
                </c:pt>
                <c:pt idx="3634">
                  <c:v>39550</c:v>
                </c:pt>
                <c:pt idx="3635">
                  <c:v>39551</c:v>
                </c:pt>
                <c:pt idx="3636">
                  <c:v>39552</c:v>
                </c:pt>
                <c:pt idx="3637">
                  <c:v>39553</c:v>
                </c:pt>
                <c:pt idx="3638">
                  <c:v>39554</c:v>
                </c:pt>
                <c:pt idx="3639">
                  <c:v>39555</c:v>
                </c:pt>
                <c:pt idx="3640">
                  <c:v>39556</c:v>
                </c:pt>
                <c:pt idx="3641">
                  <c:v>39557</c:v>
                </c:pt>
                <c:pt idx="3642">
                  <c:v>39558</c:v>
                </c:pt>
                <c:pt idx="3643">
                  <c:v>39559</c:v>
                </c:pt>
                <c:pt idx="3644">
                  <c:v>39560</c:v>
                </c:pt>
                <c:pt idx="3645">
                  <c:v>39561</c:v>
                </c:pt>
                <c:pt idx="3646">
                  <c:v>39562</c:v>
                </c:pt>
                <c:pt idx="3647">
                  <c:v>39563</c:v>
                </c:pt>
                <c:pt idx="3648">
                  <c:v>39564</c:v>
                </c:pt>
                <c:pt idx="3649">
                  <c:v>39565</c:v>
                </c:pt>
                <c:pt idx="3650">
                  <c:v>39566</c:v>
                </c:pt>
                <c:pt idx="3651">
                  <c:v>39567</c:v>
                </c:pt>
                <c:pt idx="3652">
                  <c:v>39568</c:v>
                </c:pt>
                <c:pt idx="3653">
                  <c:v>39569</c:v>
                </c:pt>
                <c:pt idx="3654">
                  <c:v>39570</c:v>
                </c:pt>
                <c:pt idx="3655">
                  <c:v>39571</c:v>
                </c:pt>
                <c:pt idx="3656">
                  <c:v>39572</c:v>
                </c:pt>
                <c:pt idx="3657">
                  <c:v>39573</c:v>
                </c:pt>
                <c:pt idx="3658">
                  <c:v>39574</c:v>
                </c:pt>
                <c:pt idx="3659">
                  <c:v>39575</c:v>
                </c:pt>
                <c:pt idx="3660">
                  <c:v>39576</c:v>
                </c:pt>
                <c:pt idx="3661">
                  <c:v>39577</c:v>
                </c:pt>
                <c:pt idx="3662">
                  <c:v>39578</c:v>
                </c:pt>
                <c:pt idx="3663">
                  <c:v>39579</c:v>
                </c:pt>
                <c:pt idx="3664">
                  <c:v>39580</c:v>
                </c:pt>
                <c:pt idx="3665">
                  <c:v>39581</c:v>
                </c:pt>
                <c:pt idx="3666">
                  <c:v>39582</c:v>
                </c:pt>
                <c:pt idx="3667">
                  <c:v>39583</c:v>
                </c:pt>
                <c:pt idx="3668">
                  <c:v>39584</c:v>
                </c:pt>
                <c:pt idx="3669">
                  <c:v>39585</c:v>
                </c:pt>
                <c:pt idx="3670">
                  <c:v>39586</c:v>
                </c:pt>
                <c:pt idx="3671">
                  <c:v>39587</c:v>
                </c:pt>
                <c:pt idx="3672">
                  <c:v>39588</c:v>
                </c:pt>
                <c:pt idx="3673">
                  <c:v>39589</c:v>
                </c:pt>
                <c:pt idx="3674">
                  <c:v>39590</c:v>
                </c:pt>
                <c:pt idx="3675">
                  <c:v>39591</c:v>
                </c:pt>
                <c:pt idx="3676">
                  <c:v>39592</c:v>
                </c:pt>
                <c:pt idx="3677">
                  <c:v>39593</c:v>
                </c:pt>
                <c:pt idx="3678">
                  <c:v>39594</c:v>
                </c:pt>
                <c:pt idx="3679">
                  <c:v>39595</c:v>
                </c:pt>
                <c:pt idx="3680">
                  <c:v>39596</c:v>
                </c:pt>
                <c:pt idx="3681">
                  <c:v>39597</c:v>
                </c:pt>
                <c:pt idx="3682">
                  <c:v>39598</c:v>
                </c:pt>
                <c:pt idx="3683">
                  <c:v>39599</c:v>
                </c:pt>
                <c:pt idx="3684">
                  <c:v>39600</c:v>
                </c:pt>
                <c:pt idx="3685">
                  <c:v>39601</c:v>
                </c:pt>
                <c:pt idx="3686">
                  <c:v>39602</c:v>
                </c:pt>
                <c:pt idx="3687">
                  <c:v>39603</c:v>
                </c:pt>
                <c:pt idx="3688">
                  <c:v>39604</c:v>
                </c:pt>
                <c:pt idx="3689">
                  <c:v>39605</c:v>
                </c:pt>
                <c:pt idx="3690">
                  <c:v>39606</c:v>
                </c:pt>
                <c:pt idx="3691">
                  <c:v>39607</c:v>
                </c:pt>
                <c:pt idx="3692">
                  <c:v>39608</c:v>
                </c:pt>
                <c:pt idx="3693">
                  <c:v>39609</c:v>
                </c:pt>
                <c:pt idx="3694">
                  <c:v>39610</c:v>
                </c:pt>
                <c:pt idx="3695">
                  <c:v>39611</c:v>
                </c:pt>
                <c:pt idx="3696">
                  <c:v>39612</c:v>
                </c:pt>
                <c:pt idx="3697">
                  <c:v>39613</c:v>
                </c:pt>
                <c:pt idx="3698">
                  <c:v>39614</c:v>
                </c:pt>
                <c:pt idx="3699">
                  <c:v>39615</c:v>
                </c:pt>
                <c:pt idx="3700">
                  <c:v>39616</c:v>
                </c:pt>
                <c:pt idx="3701">
                  <c:v>39617</c:v>
                </c:pt>
                <c:pt idx="3702">
                  <c:v>39618</c:v>
                </c:pt>
                <c:pt idx="3703">
                  <c:v>39619</c:v>
                </c:pt>
                <c:pt idx="3704">
                  <c:v>39620</c:v>
                </c:pt>
                <c:pt idx="3705">
                  <c:v>39621</c:v>
                </c:pt>
                <c:pt idx="3706">
                  <c:v>39622</c:v>
                </c:pt>
                <c:pt idx="3707">
                  <c:v>39623</c:v>
                </c:pt>
                <c:pt idx="3708">
                  <c:v>39624</c:v>
                </c:pt>
                <c:pt idx="3709">
                  <c:v>39625</c:v>
                </c:pt>
                <c:pt idx="3710">
                  <c:v>39626</c:v>
                </c:pt>
                <c:pt idx="3711">
                  <c:v>39627</c:v>
                </c:pt>
                <c:pt idx="3712">
                  <c:v>39628</c:v>
                </c:pt>
                <c:pt idx="3713">
                  <c:v>39629</c:v>
                </c:pt>
                <c:pt idx="3714">
                  <c:v>39630</c:v>
                </c:pt>
                <c:pt idx="3715">
                  <c:v>39631</c:v>
                </c:pt>
                <c:pt idx="3716">
                  <c:v>39632</c:v>
                </c:pt>
                <c:pt idx="3717">
                  <c:v>39633</c:v>
                </c:pt>
                <c:pt idx="3718">
                  <c:v>39634</c:v>
                </c:pt>
                <c:pt idx="3719">
                  <c:v>39635</c:v>
                </c:pt>
                <c:pt idx="3720">
                  <c:v>39636</c:v>
                </c:pt>
                <c:pt idx="3721">
                  <c:v>39637</c:v>
                </c:pt>
                <c:pt idx="3722">
                  <c:v>39638</c:v>
                </c:pt>
                <c:pt idx="3723">
                  <c:v>39639</c:v>
                </c:pt>
                <c:pt idx="3724">
                  <c:v>39640</c:v>
                </c:pt>
                <c:pt idx="3725">
                  <c:v>39641</c:v>
                </c:pt>
                <c:pt idx="3726">
                  <c:v>39642</c:v>
                </c:pt>
                <c:pt idx="3727">
                  <c:v>39643</c:v>
                </c:pt>
                <c:pt idx="3728">
                  <c:v>39644</c:v>
                </c:pt>
                <c:pt idx="3729">
                  <c:v>39645</c:v>
                </c:pt>
                <c:pt idx="3730">
                  <c:v>39646</c:v>
                </c:pt>
                <c:pt idx="3731">
                  <c:v>39647</c:v>
                </c:pt>
                <c:pt idx="3732">
                  <c:v>39648</c:v>
                </c:pt>
                <c:pt idx="3733">
                  <c:v>39649</c:v>
                </c:pt>
                <c:pt idx="3734">
                  <c:v>39650</c:v>
                </c:pt>
                <c:pt idx="3735">
                  <c:v>39651</c:v>
                </c:pt>
                <c:pt idx="3736">
                  <c:v>39652</c:v>
                </c:pt>
                <c:pt idx="3737">
                  <c:v>39653</c:v>
                </c:pt>
                <c:pt idx="3738">
                  <c:v>39654</c:v>
                </c:pt>
                <c:pt idx="3739">
                  <c:v>39655</c:v>
                </c:pt>
                <c:pt idx="3740">
                  <c:v>39656</c:v>
                </c:pt>
                <c:pt idx="3741">
                  <c:v>39657</c:v>
                </c:pt>
                <c:pt idx="3742">
                  <c:v>39658</c:v>
                </c:pt>
                <c:pt idx="3743">
                  <c:v>39659</c:v>
                </c:pt>
                <c:pt idx="3744">
                  <c:v>39660</c:v>
                </c:pt>
                <c:pt idx="3745">
                  <c:v>39661</c:v>
                </c:pt>
                <c:pt idx="3746">
                  <c:v>39662</c:v>
                </c:pt>
                <c:pt idx="3747">
                  <c:v>39663</c:v>
                </c:pt>
                <c:pt idx="3748">
                  <c:v>39664</c:v>
                </c:pt>
                <c:pt idx="3749">
                  <c:v>39665</c:v>
                </c:pt>
                <c:pt idx="3750">
                  <c:v>39666</c:v>
                </c:pt>
                <c:pt idx="3751">
                  <c:v>39667</c:v>
                </c:pt>
                <c:pt idx="3752">
                  <c:v>39668</c:v>
                </c:pt>
                <c:pt idx="3753">
                  <c:v>39669</c:v>
                </c:pt>
                <c:pt idx="3754">
                  <c:v>39670</c:v>
                </c:pt>
                <c:pt idx="3755">
                  <c:v>39671</c:v>
                </c:pt>
                <c:pt idx="3756">
                  <c:v>39672</c:v>
                </c:pt>
                <c:pt idx="3757">
                  <c:v>39673</c:v>
                </c:pt>
                <c:pt idx="3758">
                  <c:v>39674</c:v>
                </c:pt>
                <c:pt idx="3759">
                  <c:v>39675</c:v>
                </c:pt>
                <c:pt idx="3760">
                  <c:v>39676</c:v>
                </c:pt>
                <c:pt idx="3761">
                  <c:v>39677</c:v>
                </c:pt>
                <c:pt idx="3762">
                  <c:v>39678</c:v>
                </c:pt>
                <c:pt idx="3763">
                  <c:v>39679</c:v>
                </c:pt>
                <c:pt idx="3764">
                  <c:v>39680</c:v>
                </c:pt>
                <c:pt idx="3765">
                  <c:v>39681</c:v>
                </c:pt>
                <c:pt idx="3766">
                  <c:v>39682</c:v>
                </c:pt>
                <c:pt idx="3767">
                  <c:v>39683</c:v>
                </c:pt>
                <c:pt idx="3768">
                  <c:v>39684</c:v>
                </c:pt>
                <c:pt idx="3769">
                  <c:v>39685</c:v>
                </c:pt>
                <c:pt idx="3770">
                  <c:v>39686</c:v>
                </c:pt>
                <c:pt idx="3771">
                  <c:v>39687</c:v>
                </c:pt>
                <c:pt idx="3772">
                  <c:v>39688</c:v>
                </c:pt>
                <c:pt idx="3773">
                  <c:v>39689</c:v>
                </c:pt>
                <c:pt idx="3774">
                  <c:v>39690</c:v>
                </c:pt>
                <c:pt idx="3775">
                  <c:v>39691</c:v>
                </c:pt>
                <c:pt idx="3776">
                  <c:v>39692</c:v>
                </c:pt>
                <c:pt idx="3777">
                  <c:v>39693</c:v>
                </c:pt>
                <c:pt idx="3778">
                  <c:v>39694</c:v>
                </c:pt>
                <c:pt idx="3779">
                  <c:v>39695</c:v>
                </c:pt>
                <c:pt idx="3780">
                  <c:v>39696</c:v>
                </c:pt>
                <c:pt idx="3781">
                  <c:v>39697</c:v>
                </c:pt>
                <c:pt idx="3782">
                  <c:v>39698</c:v>
                </c:pt>
                <c:pt idx="3783">
                  <c:v>39699</c:v>
                </c:pt>
                <c:pt idx="3784">
                  <c:v>39700</c:v>
                </c:pt>
                <c:pt idx="3785">
                  <c:v>39701</c:v>
                </c:pt>
                <c:pt idx="3786">
                  <c:v>39702</c:v>
                </c:pt>
                <c:pt idx="3787">
                  <c:v>39703</c:v>
                </c:pt>
                <c:pt idx="3788">
                  <c:v>39704</c:v>
                </c:pt>
                <c:pt idx="3789">
                  <c:v>39705</c:v>
                </c:pt>
                <c:pt idx="3790">
                  <c:v>39706</c:v>
                </c:pt>
                <c:pt idx="3791">
                  <c:v>39707</c:v>
                </c:pt>
                <c:pt idx="3792">
                  <c:v>39708</c:v>
                </c:pt>
                <c:pt idx="3793">
                  <c:v>39709</c:v>
                </c:pt>
                <c:pt idx="3794">
                  <c:v>39710</c:v>
                </c:pt>
                <c:pt idx="3795">
                  <c:v>39711</c:v>
                </c:pt>
                <c:pt idx="3796">
                  <c:v>39712</c:v>
                </c:pt>
                <c:pt idx="3797">
                  <c:v>39713</c:v>
                </c:pt>
                <c:pt idx="3798">
                  <c:v>39714</c:v>
                </c:pt>
                <c:pt idx="3799">
                  <c:v>39715</c:v>
                </c:pt>
                <c:pt idx="3800">
                  <c:v>39716</c:v>
                </c:pt>
                <c:pt idx="3801">
                  <c:v>39717</c:v>
                </c:pt>
                <c:pt idx="3802">
                  <c:v>39718</c:v>
                </c:pt>
                <c:pt idx="3803">
                  <c:v>39719</c:v>
                </c:pt>
                <c:pt idx="3804">
                  <c:v>39720</c:v>
                </c:pt>
                <c:pt idx="3805">
                  <c:v>39721</c:v>
                </c:pt>
                <c:pt idx="3806">
                  <c:v>39722</c:v>
                </c:pt>
                <c:pt idx="3807">
                  <c:v>39723</c:v>
                </c:pt>
                <c:pt idx="3808">
                  <c:v>39724</c:v>
                </c:pt>
                <c:pt idx="3809">
                  <c:v>39725</c:v>
                </c:pt>
                <c:pt idx="3810">
                  <c:v>39726</c:v>
                </c:pt>
                <c:pt idx="3811">
                  <c:v>39727</c:v>
                </c:pt>
                <c:pt idx="3812">
                  <c:v>39728</c:v>
                </c:pt>
                <c:pt idx="3813">
                  <c:v>39729</c:v>
                </c:pt>
                <c:pt idx="3814">
                  <c:v>39730</c:v>
                </c:pt>
                <c:pt idx="3815">
                  <c:v>39731</c:v>
                </c:pt>
                <c:pt idx="3816">
                  <c:v>39732</c:v>
                </c:pt>
                <c:pt idx="3817">
                  <c:v>39733</c:v>
                </c:pt>
                <c:pt idx="3818">
                  <c:v>39734</c:v>
                </c:pt>
                <c:pt idx="3819">
                  <c:v>39735</c:v>
                </c:pt>
                <c:pt idx="3820">
                  <c:v>39736</c:v>
                </c:pt>
                <c:pt idx="3821">
                  <c:v>39737</c:v>
                </c:pt>
                <c:pt idx="3822">
                  <c:v>39738</c:v>
                </c:pt>
                <c:pt idx="3823">
                  <c:v>39739</c:v>
                </c:pt>
                <c:pt idx="3824">
                  <c:v>39740</c:v>
                </c:pt>
                <c:pt idx="3825">
                  <c:v>39741</c:v>
                </c:pt>
                <c:pt idx="3826">
                  <c:v>39742</c:v>
                </c:pt>
                <c:pt idx="3827">
                  <c:v>39743</c:v>
                </c:pt>
                <c:pt idx="3828">
                  <c:v>39744</c:v>
                </c:pt>
                <c:pt idx="3829">
                  <c:v>39745</c:v>
                </c:pt>
                <c:pt idx="3830">
                  <c:v>39746</c:v>
                </c:pt>
                <c:pt idx="3831">
                  <c:v>39747</c:v>
                </c:pt>
                <c:pt idx="3832">
                  <c:v>39748</c:v>
                </c:pt>
                <c:pt idx="3833">
                  <c:v>39749</c:v>
                </c:pt>
                <c:pt idx="3834">
                  <c:v>39750</c:v>
                </c:pt>
                <c:pt idx="3835">
                  <c:v>39751</c:v>
                </c:pt>
                <c:pt idx="3836">
                  <c:v>39752</c:v>
                </c:pt>
                <c:pt idx="3837">
                  <c:v>39753</c:v>
                </c:pt>
                <c:pt idx="3838">
                  <c:v>39754</c:v>
                </c:pt>
                <c:pt idx="3839">
                  <c:v>39755</c:v>
                </c:pt>
                <c:pt idx="3840">
                  <c:v>39756</c:v>
                </c:pt>
                <c:pt idx="3841">
                  <c:v>39757</c:v>
                </c:pt>
                <c:pt idx="3842">
                  <c:v>39758</c:v>
                </c:pt>
                <c:pt idx="3843">
                  <c:v>39759</c:v>
                </c:pt>
                <c:pt idx="3844">
                  <c:v>39760</c:v>
                </c:pt>
                <c:pt idx="3845">
                  <c:v>39761</c:v>
                </c:pt>
                <c:pt idx="3846">
                  <c:v>39762</c:v>
                </c:pt>
                <c:pt idx="3847">
                  <c:v>39763</c:v>
                </c:pt>
                <c:pt idx="3848">
                  <c:v>39764</c:v>
                </c:pt>
                <c:pt idx="3849">
                  <c:v>39765</c:v>
                </c:pt>
                <c:pt idx="3850">
                  <c:v>39766</c:v>
                </c:pt>
                <c:pt idx="3851">
                  <c:v>39767</c:v>
                </c:pt>
                <c:pt idx="3852">
                  <c:v>39768</c:v>
                </c:pt>
                <c:pt idx="3853">
                  <c:v>39769</c:v>
                </c:pt>
                <c:pt idx="3854">
                  <c:v>39770</c:v>
                </c:pt>
                <c:pt idx="3855">
                  <c:v>39771</c:v>
                </c:pt>
                <c:pt idx="3856">
                  <c:v>39772</c:v>
                </c:pt>
                <c:pt idx="3857">
                  <c:v>39773</c:v>
                </c:pt>
                <c:pt idx="3858">
                  <c:v>39774</c:v>
                </c:pt>
                <c:pt idx="3859">
                  <c:v>39775</c:v>
                </c:pt>
                <c:pt idx="3860">
                  <c:v>39776</c:v>
                </c:pt>
                <c:pt idx="3861">
                  <c:v>39777</c:v>
                </c:pt>
                <c:pt idx="3862">
                  <c:v>39778</c:v>
                </c:pt>
                <c:pt idx="3863">
                  <c:v>39779</c:v>
                </c:pt>
                <c:pt idx="3864">
                  <c:v>39780</c:v>
                </c:pt>
                <c:pt idx="3865">
                  <c:v>39781</c:v>
                </c:pt>
                <c:pt idx="3866">
                  <c:v>39782</c:v>
                </c:pt>
                <c:pt idx="3867">
                  <c:v>39783</c:v>
                </c:pt>
                <c:pt idx="3868">
                  <c:v>39784</c:v>
                </c:pt>
                <c:pt idx="3869">
                  <c:v>39785</c:v>
                </c:pt>
                <c:pt idx="3870">
                  <c:v>39786</c:v>
                </c:pt>
                <c:pt idx="3871">
                  <c:v>39787</c:v>
                </c:pt>
                <c:pt idx="3872">
                  <c:v>39788</c:v>
                </c:pt>
                <c:pt idx="3873">
                  <c:v>39789</c:v>
                </c:pt>
                <c:pt idx="3874">
                  <c:v>39790</c:v>
                </c:pt>
                <c:pt idx="3875">
                  <c:v>39791</c:v>
                </c:pt>
                <c:pt idx="3876">
                  <c:v>39792</c:v>
                </c:pt>
                <c:pt idx="3877">
                  <c:v>39793</c:v>
                </c:pt>
                <c:pt idx="3878">
                  <c:v>39794</c:v>
                </c:pt>
                <c:pt idx="3879">
                  <c:v>39795</c:v>
                </c:pt>
                <c:pt idx="3880">
                  <c:v>39796</c:v>
                </c:pt>
                <c:pt idx="3881">
                  <c:v>39797</c:v>
                </c:pt>
                <c:pt idx="3882">
                  <c:v>39798</c:v>
                </c:pt>
                <c:pt idx="3883">
                  <c:v>39799</c:v>
                </c:pt>
                <c:pt idx="3884">
                  <c:v>39800</c:v>
                </c:pt>
                <c:pt idx="3885">
                  <c:v>39801</c:v>
                </c:pt>
                <c:pt idx="3886">
                  <c:v>39802</c:v>
                </c:pt>
                <c:pt idx="3887">
                  <c:v>39803</c:v>
                </c:pt>
                <c:pt idx="3888">
                  <c:v>39804</c:v>
                </c:pt>
                <c:pt idx="3889">
                  <c:v>39805</c:v>
                </c:pt>
                <c:pt idx="3890">
                  <c:v>39806</c:v>
                </c:pt>
                <c:pt idx="3891">
                  <c:v>39807</c:v>
                </c:pt>
                <c:pt idx="3892">
                  <c:v>39808</c:v>
                </c:pt>
                <c:pt idx="3893">
                  <c:v>39809</c:v>
                </c:pt>
                <c:pt idx="3894">
                  <c:v>39810</c:v>
                </c:pt>
                <c:pt idx="3895">
                  <c:v>39811</c:v>
                </c:pt>
                <c:pt idx="3896">
                  <c:v>39812</c:v>
                </c:pt>
                <c:pt idx="3897">
                  <c:v>39813</c:v>
                </c:pt>
                <c:pt idx="3898">
                  <c:v>39814</c:v>
                </c:pt>
                <c:pt idx="3899">
                  <c:v>39815</c:v>
                </c:pt>
                <c:pt idx="3900">
                  <c:v>39816</c:v>
                </c:pt>
                <c:pt idx="3901">
                  <c:v>39817</c:v>
                </c:pt>
                <c:pt idx="3902">
                  <c:v>39818</c:v>
                </c:pt>
                <c:pt idx="3903">
                  <c:v>39819</c:v>
                </c:pt>
                <c:pt idx="3904">
                  <c:v>39820</c:v>
                </c:pt>
                <c:pt idx="3905">
                  <c:v>39821</c:v>
                </c:pt>
                <c:pt idx="3906">
                  <c:v>39822</c:v>
                </c:pt>
                <c:pt idx="3907">
                  <c:v>39823</c:v>
                </c:pt>
                <c:pt idx="3908">
                  <c:v>39824</c:v>
                </c:pt>
                <c:pt idx="3909">
                  <c:v>39825</c:v>
                </c:pt>
                <c:pt idx="3910">
                  <c:v>39826</c:v>
                </c:pt>
                <c:pt idx="3911">
                  <c:v>39827</c:v>
                </c:pt>
                <c:pt idx="3912">
                  <c:v>39828</c:v>
                </c:pt>
                <c:pt idx="3913">
                  <c:v>39829</c:v>
                </c:pt>
                <c:pt idx="3914">
                  <c:v>39830</c:v>
                </c:pt>
                <c:pt idx="3915">
                  <c:v>39831</c:v>
                </c:pt>
                <c:pt idx="3916">
                  <c:v>39832</c:v>
                </c:pt>
                <c:pt idx="3917">
                  <c:v>39833</c:v>
                </c:pt>
                <c:pt idx="3918">
                  <c:v>39834</c:v>
                </c:pt>
                <c:pt idx="3919">
                  <c:v>39835</c:v>
                </c:pt>
                <c:pt idx="3920">
                  <c:v>39836</c:v>
                </c:pt>
                <c:pt idx="3921">
                  <c:v>39837</c:v>
                </c:pt>
                <c:pt idx="3922">
                  <c:v>39838</c:v>
                </c:pt>
                <c:pt idx="3923">
                  <c:v>39839</c:v>
                </c:pt>
                <c:pt idx="3924">
                  <c:v>39840</c:v>
                </c:pt>
                <c:pt idx="3925">
                  <c:v>39841</c:v>
                </c:pt>
                <c:pt idx="3926">
                  <c:v>39842</c:v>
                </c:pt>
                <c:pt idx="3927">
                  <c:v>39843</c:v>
                </c:pt>
                <c:pt idx="3928">
                  <c:v>39844</c:v>
                </c:pt>
                <c:pt idx="3929">
                  <c:v>39845</c:v>
                </c:pt>
                <c:pt idx="3930">
                  <c:v>39846</c:v>
                </c:pt>
                <c:pt idx="3931">
                  <c:v>39847</c:v>
                </c:pt>
                <c:pt idx="3932">
                  <c:v>39848</c:v>
                </c:pt>
                <c:pt idx="3933">
                  <c:v>39849</c:v>
                </c:pt>
                <c:pt idx="3934">
                  <c:v>39850</c:v>
                </c:pt>
                <c:pt idx="3935">
                  <c:v>39851</c:v>
                </c:pt>
                <c:pt idx="3936">
                  <c:v>39852</c:v>
                </c:pt>
                <c:pt idx="3937">
                  <c:v>39853</c:v>
                </c:pt>
                <c:pt idx="3938">
                  <c:v>39854</c:v>
                </c:pt>
                <c:pt idx="3939">
                  <c:v>39855</c:v>
                </c:pt>
                <c:pt idx="3940">
                  <c:v>39856</c:v>
                </c:pt>
                <c:pt idx="3941">
                  <c:v>39857</c:v>
                </c:pt>
                <c:pt idx="3942">
                  <c:v>39858</c:v>
                </c:pt>
                <c:pt idx="3943">
                  <c:v>39859</c:v>
                </c:pt>
                <c:pt idx="3944">
                  <c:v>39860</c:v>
                </c:pt>
                <c:pt idx="3945">
                  <c:v>39861</c:v>
                </c:pt>
                <c:pt idx="3946">
                  <c:v>39862</c:v>
                </c:pt>
                <c:pt idx="3947">
                  <c:v>39863</c:v>
                </c:pt>
                <c:pt idx="3948">
                  <c:v>39864</c:v>
                </c:pt>
                <c:pt idx="3949">
                  <c:v>39865</c:v>
                </c:pt>
                <c:pt idx="3950">
                  <c:v>39866</c:v>
                </c:pt>
                <c:pt idx="3951">
                  <c:v>39867</c:v>
                </c:pt>
                <c:pt idx="3952">
                  <c:v>39868</c:v>
                </c:pt>
                <c:pt idx="3953">
                  <c:v>39869</c:v>
                </c:pt>
                <c:pt idx="3954">
                  <c:v>39870</c:v>
                </c:pt>
                <c:pt idx="3955">
                  <c:v>39871</c:v>
                </c:pt>
                <c:pt idx="3956">
                  <c:v>39872</c:v>
                </c:pt>
                <c:pt idx="3957">
                  <c:v>39873</c:v>
                </c:pt>
                <c:pt idx="3958">
                  <c:v>39874</c:v>
                </c:pt>
                <c:pt idx="3959">
                  <c:v>39875</c:v>
                </c:pt>
                <c:pt idx="3960">
                  <c:v>39876</c:v>
                </c:pt>
                <c:pt idx="3961">
                  <c:v>39877</c:v>
                </c:pt>
                <c:pt idx="3962">
                  <c:v>39878</c:v>
                </c:pt>
                <c:pt idx="3963">
                  <c:v>39879</c:v>
                </c:pt>
                <c:pt idx="3964">
                  <c:v>39880</c:v>
                </c:pt>
                <c:pt idx="3965">
                  <c:v>39881</c:v>
                </c:pt>
                <c:pt idx="3966">
                  <c:v>39882</c:v>
                </c:pt>
                <c:pt idx="3967">
                  <c:v>39883</c:v>
                </c:pt>
                <c:pt idx="3968">
                  <c:v>39884</c:v>
                </c:pt>
                <c:pt idx="3969">
                  <c:v>39885</c:v>
                </c:pt>
                <c:pt idx="3970">
                  <c:v>39886</c:v>
                </c:pt>
                <c:pt idx="3971">
                  <c:v>39887</c:v>
                </c:pt>
                <c:pt idx="3972">
                  <c:v>39888</c:v>
                </c:pt>
                <c:pt idx="3973">
                  <c:v>39889</c:v>
                </c:pt>
                <c:pt idx="3974">
                  <c:v>39890</c:v>
                </c:pt>
                <c:pt idx="3975">
                  <c:v>39891</c:v>
                </c:pt>
                <c:pt idx="3976">
                  <c:v>39892</c:v>
                </c:pt>
                <c:pt idx="3977">
                  <c:v>39893</c:v>
                </c:pt>
                <c:pt idx="3978">
                  <c:v>39894</c:v>
                </c:pt>
                <c:pt idx="3979">
                  <c:v>39895</c:v>
                </c:pt>
                <c:pt idx="3980">
                  <c:v>39896</c:v>
                </c:pt>
                <c:pt idx="3981">
                  <c:v>39897</c:v>
                </c:pt>
                <c:pt idx="3982">
                  <c:v>39898</c:v>
                </c:pt>
                <c:pt idx="3983">
                  <c:v>39899</c:v>
                </c:pt>
                <c:pt idx="3984">
                  <c:v>39900</c:v>
                </c:pt>
                <c:pt idx="3985">
                  <c:v>39901</c:v>
                </c:pt>
                <c:pt idx="3986">
                  <c:v>39902</c:v>
                </c:pt>
                <c:pt idx="3987">
                  <c:v>39903</c:v>
                </c:pt>
                <c:pt idx="3988">
                  <c:v>39904</c:v>
                </c:pt>
                <c:pt idx="3989">
                  <c:v>39905</c:v>
                </c:pt>
                <c:pt idx="3990">
                  <c:v>39906</c:v>
                </c:pt>
                <c:pt idx="3991">
                  <c:v>39907</c:v>
                </c:pt>
                <c:pt idx="3992">
                  <c:v>39908</c:v>
                </c:pt>
                <c:pt idx="3993">
                  <c:v>39909</c:v>
                </c:pt>
                <c:pt idx="3994">
                  <c:v>39910</c:v>
                </c:pt>
                <c:pt idx="3995">
                  <c:v>39911</c:v>
                </c:pt>
                <c:pt idx="3996">
                  <c:v>39912</c:v>
                </c:pt>
                <c:pt idx="3997">
                  <c:v>39913</c:v>
                </c:pt>
                <c:pt idx="3998">
                  <c:v>39914</c:v>
                </c:pt>
                <c:pt idx="3999">
                  <c:v>39915</c:v>
                </c:pt>
                <c:pt idx="4000">
                  <c:v>39916</c:v>
                </c:pt>
                <c:pt idx="4001">
                  <c:v>39917</c:v>
                </c:pt>
                <c:pt idx="4002">
                  <c:v>39918</c:v>
                </c:pt>
                <c:pt idx="4003">
                  <c:v>39919</c:v>
                </c:pt>
                <c:pt idx="4004">
                  <c:v>39920</c:v>
                </c:pt>
                <c:pt idx="4005">
                  <c:v>39921</c:v>
                </c:pt>
                <c:pt idx="4006">
                  <c:v>39922</c:v>
                </c:pt>
                <c:pt idx="4007">
                  <c:v>39923</c:v>
                </c:pt>
                <c:pt idx="4008">
                  <c:v>39924</c:v>
                </c:pt>
                <c:pt idx="4009">
                  <c:v>39925</c:v>
                </c:pt>
                <c:pt idx="4010">
                  <c:v>39926</c:v>
                </c:pt>
                <c:pt idx="4011">
                  <c:v>39927</c:v>
                </c:pt>
                <c:pt idx="4012">
                  <c:v>39928</c:v>
                </c:pt>
                <c:pt idx="4013">
                  <c:v>39929</c:v>
                </c:pt>
                <c:pt idx="4014">
                  <c:v>39930</c:v>
                </c:pt>
                <c:pt idx="4015">
                  <c:v>39931</c:v>
                </c:pt>
                <c:pt idx="4016">
                  <c:v>39932</c:v>
                </c:pt>
                <c:pt idx="4017">
                  <c:v>39933</c:v>
                </c:pt>
                <c:pt idx="4018">
                  <c:v>39934</c:v>
                </c:pt>
                <c:pt idx="4019">
                  <c:v>39935</c:v>
                </c:pt>
                <c:pt idx="4020">
                  <c:v>39936</c:v>
                </c:pt>
                <c:pt idx="4021">
                  <c:v>39937</c:v>
                </c:pt>
                <c:pt idx="4022">
                  <c:v>39938</c:v>
                </c:pt>
                <c:pt idx="4023">
                  <c:v>39939</c:v>
                </c:pt>
                <c:pt idx="4024">
                  <c:v>39940</c:v>
                </c:pt>
                <c:pt idx="4025">
                  <c:v>39941</c:v>
                </c:pt>
                <c:pt idx="4026">
                  <c:v>39942</c:v>
                </c:pt>
                <c:pt idx="4027">
                  <c:v>39943</c:v>
                </c:pt>
                <c:pt idx="4028">
                  <c:v>39944</c:v>
                </c:pt>
                <c:pt idx="4029">
                  <c:v>39945</c:v>
                </c:pt>
                <c:pt idx="4030">
                  <c:v>39946</c:v>
                </c:pt>
                <c:pt idx="4031">
                  <c:v>39947</c:v>
                </c:pt>
                <c:pt idx="4032">
                  <c:v>39948</c:v>
                </c:pt>
                <c:pt idx="4033">
                  <c:v>39949</c:v>
                </c:pt>
                <c:pt idx="4034">
                  <c:v>39950</c:v>
                </c:pt>
                <c:pt idx="4035">
                  <c:v>39951</c:v>
                </c:pt>
                <c:pt idx="4036">
                  <c:v>39952</c:v>
                </c:pt>
                <c:pt idx="4037">
                  <c:v>39953</c:v>
                </c:pt>
                <c:pt idx="4038">
                  <c:v>39954</c:v>
                </c:pt>
                <c:pt idx="4039">
                  <c:v>39955</c:v>
                </c:pt>
                <c:pt idx="4040">
                  <c:v>39956</c:v>
                </c:pt>
                <c:pt idx="4041">
                  <c:v>39957</c:v>
                </c:pt>
                <c:pt idx="4042">
                  <c:v>39958</c:v>
                </c:pt>
                <c:pt idx="4043">
                  <c:v>39959</c:v>
                </c:pt>
                <c:pt idx="4044">
                  <c:v>39960</c:v>
                </c:pt>
                <c:pt idx="4045">
                  <c:v>39961</c:v>
                </c:pt>
                <c:pt idx="4046">
                  <c:v>39962</c:v>
                </c:pt>
                <c:pt idx="4047">
                  <c:v>39963</c:v>
                </c:pt>
                <c:pt idx="4048">
                  <c:v>39964</c:v>
                </c:pt>
                <c:pt idx="4049">
                  <c:v>39965</c:v>
                </c:pt>
                <c:pt idx="4050">
                  <c:v>39966</c:v>
                </c:pt>
                <c:pt idx="4051">
                  <c:v>39967</c:v>
                </c:pt>
                <c:pt idx="4052">
                  <c:v>39968</c:v>
                </c:pt>
                <c:pt idx="4053">
                  <c:v>39969</c:v>
                </c:pt>
                <c:pt idx="4054">
                  <c:v>39970</c:v>
                </c:pt>
                <c:pt idx="4055">
                  <c:v>39971</c:v>
                </c:pt>
                <c:pt idx="4056">
                  <c:v>39972</c:v>
                </c:pt>
                <c:pt idx="4057">
                  <c:v>39973</c:v>
                </c:pt>
                <c:pt idx="4058">
                  <c:v>39974</c:v>
                </c:pt>
                <c:pt idx="4059">
                  <c:v>39975</c:v>
                </c:pt>
                <c:pt idx="4060">
                  <c:v>39976</c:v>
                </c:pt>
                <c:pt idx="4061">
                  <c:v>39977</c:v>
                </c:pt>
                <c:pt idx="4062">
                  <c:v>39978</c:v>
                </c:pt>
                <c:pt idx="4063">
                  <c:v>39979</c:v>
                </c:pt>
                <c:pt idx="4064">
                  <c:v>39980</c:v>
                </c:pt>
                <c:pt idx="4065">
                  <c:v>39981</c:v>
                </c:pt>
                <c:pt idx="4066">
                  <c:v>39982</c:v>
                </c:pt>
                <c:pt idx="4067">
                  <c:v>39983</c:v>
                </c:pt>
                <c:pt idx="4068">
                  <c:v>39984</c:v>
                </c:pt>
                <c:pt idx="4069">
                  <c:v>39985</c:v>
                </c:pt>
                <c:pt idx="4070">
                  <c:v>39986</c:v>
                </c:pt>
                <c:pt idx="4071">
                  <c:v>39987</c:v>
                </c:pt>
                <c:pt idx="4072">
                  <c:v>39988</c:v>
                </c:pt>
                <c:pt idx="4073">
                  <c:v>39989</c:v>
                </c:pt>
                <c:pt idx="4074">
                  <c:v>39990</c:v>
                </c:pt>
                <c:pt idx="4075">
                  <c:v>39991</c:v>
                </c:pt>
                <c:pt idx="4076">
                  <c:v>39992</c:v>
                </c:pt>
                <c:pt idx="4077">
                  <c:v>39993</c:v>
                </c:pt>
                <c:pt idx="4078">
                  <c:v>39994</c:v>
                </c:pt>
                <c:pt idx="4079">
                  <c:v>39995</c:v>
                </c:pt>
                <c:pt idx="4080">
                  <c:v>39996</c:v>
                </c:pt>
                <c:pt idx="4081">
                  <c:v>39997</c:v>
                </c:pt>
                <c:pt idx="4082">
                  <c:v>39998</c:v>
                </c:pt>
                <c:pt idx="4083">
                  <c:v>39999</c:v>
                </c:pt>
                <c:pt idx="4084">
                  <c:v>40000</c:v>
                </c:pt>
                <c:pt idx="4085">
                  <c:v>40001</c:v>
                </c:pt>
                <c:pt idx="4086">
                  <c:v>40002</c:v>
                </c:pt>
                <c:pt idx="4087">
                  <c:v>40003</c:v>
                </c:pt>
                <c:pt idx="4088">
                  <c:v>40004</c:v>
                </c:pt>
                <c:pt idx="4089">
                  <c:v>40005</c:v>
                </c:pt>
                <c:pt idx="4090">
                  <c:v>40006</c:v>
                </c:pt>
                <c:pt idx="4091">
                  <c:v>40007</c:v>
                </c:pt>
                <c:pt idx="4092">
                  <c:v>40008</c:v>
                </c:pt>
                <c:pt idx="4093">
                  <c:v>40009</c:v>
                </c:pt>
                <c:pt idx="4094">
                  <c:v>40010</c:v>
                </c:pt>
                <c:pt idx="4095">
                  <c:v>40011</c:v>
                </c:pt>
                <c:pt idx="4096">
                  <c:v>40012</c:v>
                </c:pt>
                <c:pt idx="4097">
                  <c:v>40013</c:v>
                </c:pt>
                <c:pt idx="4098">
                  <c:v>40014</c:v>
                </c:pt>
                <c:pt idx="4099">
                  <c:v>40015</c:v>
                </c:pt>
                <c:pt idx="4100">
                  <c:v>40016</c:v>
                </c:pt>
                <c:pt idx="4101">
                  <c:v>40017</c:v>
                </c:pt>
                <c:pt idx="4102">
                  <c:v>40018</c:v>
                </c:pt>
                <c:pt idx="4103">
                  <c:v>40019</c:v>
                </c:pt>
                <c:pt idx="4104">
                  <c:v>40020</c:v>
                </c:pt>
                <c:pt idx="4105">
                  <c:v>40021</c:v>
                </c:pt>
                <c:pt idx="4106">
                  <c:v>40022</c:v>
                </c:pt>
                <c:pt idx="4107">
                  <c:v>40023</c:v>
                </c:pt>
                <c:pt idx="4108">
                  <c:v>40024</c:v>
                </c:pt>
                <c:pt idx="4109">
                  <c:v>40025</c:v>
                </c:pt>
                <c:pt idx="4110">
                  <c:v>40026</c:v>
                </c:pt>
                <c:pt idx="4111">
                  <c:v>40027</c:v>
                </c:pt>
                <c:pt idx="4112">
                  <c:v>40028</c:v>
                </c:pt>
                <c:pt idx="4113">
                  <c:v>40029</c:v>
                </c:pt>
                <c:pt idx="4114">
                  <c:v>40030</c:v>
                </c:pt>
                <c:pt idx="4115">
                  <c:v>40031</c:v>
                </c:pt>
                <c:pt idx="4116">
                  <c:v>40032</c:v>
                </c:pt>
                <c:pt idx="4117">
                  <c:v>40033</c:v>
                </c:pt>
                <c:pt idx="4118">
                  <c:v>40034</c:v>
                </c:pt>
                <c:pt idx="4119">
                  <c:v>40035</c:v>
                </c:pt>
                <c:pt idx="4120">
                  <c:v>40036</c:v>
                </c:pt>
                <c:pt idx="4121">
                  <c:v>40037</c:v>
                </c:pt>
                <c:pt idx="4122">
                  <c:v>40038</c:v>
                </c:pt>
                <c:pt idx="4123">
                  <c:v>40039</c:v>
                </c:pt>
                <c:pt idx="4124">
                  <c:v>40040</c:v>
                </c:pt>
                <c:pt idx="4125">
                  <c:v>40041</c:v>
                </c:pt>
                <c:pt idx="4126">
                  <c:v>40042</c:v>
                </c:pt>
                <c:pt idx="4127">
                  <c:v>40043</c:v>
                </c:pt>
                <c:pt idx="4128">
                  <c:v>40044</c:v>
                </c:pt>
                <c:pt idx="4129">
                  <c:v>40045</c:v>
                </c:pt>
                <c:pt idx="4130">
                  <c:v>40046</c:v>
                </c:pt>
                <c:pt idx="4131">
                  <c:v>40047</c:v>
                </c:pt>
                <c:pt idx="4132">
                  <c:v>40048</c:v>
                </c:pt>
                <c:pt idx="4133">
                  <c:v>40049</c:v>
                </c:pt>
                <c:pt idx="4134">
                  <c:v>40050</c:v>
                </c:pt>
                <c:pt idx="4135">
                  <c:v>40051</c:v>
                </c:pt>
                <c:pt idx="4136">
                  <c:v>40052</c:v>
                </c:pt>
                <c:pt idx="4137">
                  <c:v>40053</c:v>
                </c:pt>
                <c:pt idx="4138">
                  <c:v>40054</c:v>
                </c:pt>
                <c:pt idx="4139">
                  <c:v>40055</c:v>
                </c:pt>
                <c:pt idx="4140">
                  <c:v>40056</c:v>
                </c:pt>
                <c:pt idx="4141">
                  <c:v>40057</c:v>
                </c:pt>
                <c:pt idx="4142">
                  <c:v>40058</c:v>
                </c:pt>
                <c:pt idx="4143">
                  <c:v>40059</c:v>
                </c:pt>
                <c:pt idx="4144">
                  <c:v>40060</c:v>
                </c:pt>
                <c:pt idx="4145">
                  <c:v>40061</c:v>
                </c:pt>
                <c:pt idx="4146">
                  <c:v>40062</c:v>
                </c:pt>
                <c:pt idx="4147">
                  <c:v>40063</c:v>
                </c:pt>
                <c:pt idx="4148">
                  <c:v>40064</c:v>
                </c:pt>
                <c:pt idx="4149">
                  <c:v>40065</c:v>
                </c:pt>
                <c:pt idx="4150">
                  <c:v>40066</c:v>
                </c:pt>
                <c:pt idx="4151">
                  <c:v>40067</c:v>
                </c:pt>
                <c:pt idx="4152">
                  <c:v>40068</c:v>
                </c:pt>
                <c:pt idx="4153">
                  <c:v>40069</c:v>
                </c:pt>
                <c:pt idx="4154">
                  <c:v>40070</c:v>
                </c:pt>
                <c:pt idx="4155">
                  <c:v>40071</c:v>
                </c:pt>
                <c:pt idx="4156">
                  <c:v>40072</c:v>
                </c:pt>
                <c:pt idx="4157">
                  <c:v>40073</c:v>
                </c:pt>
                <c:pt idx="4158">
                  <c:v>40074</c:v>
                </c:pt>
                <c:pt idx="4159">
                  <c:v>40075</c:v>
                </c:pt>
                <c:pt idx="4160">
                  <c:v>40076</c:v>
                </c:pt>
                <c:pt idx="4161">
                  <c:v>40077</c:v>
                </c:pt>
                <c:pt idx="4162">
                  <c:v>40078</c:v>
                </c:pt>
                <c:pt idx="4163">
                  <c:v>40079</c:v>
                </c:pt>
                <c:pt idx="4164">
                  <c:v>40080</c:v>
                </c:pt>
                <c:pt idx="4165">
                  <c:v>40081</c:v>
                </c:pt>
                <c:pt idx="4166">
                  <c:v>40082</c:v>
                </c:pt>
                <c:pt idx="4167">
                  <c:v>40083</c:v>
                </c:pt>
                <c:pt idx="4168">
                  <c:v>40084</c:v>
                </c:pt>
                <c:pt idx="4169">
                  <c:v>40085</c:v>
                </c:pt>
                <c:pt idx="4170">
                  <c:v>40086</c:v>
                </c:pt>
                <c:pt idx="4171">
                  <c:v>40087</c:v>
                </c:pt>
                <c:pt idx="4172">
                  <c:v>40088</c:v>
                </c:pt>
                <c:pt idx="4173">
                  <c:v>40089</c:v>
                </c:pt>
                <c:pt idx="4174">
                  <c:v>40090</c:v>
                </c:pt>
                <c:pt idx="4175">
                  <c:v>40091</c:v>
                </c:pt>
                <c:pt idx="4176">
                  <c:v>40092</c:v>
                </c:pt>
                <c:pt idx="4177">
                  <c:v>40093</c:v>
                </c:pt>
                <c:pt idx="4178">
                  <c:v>40094</c:v>
                </c:pt>
                <c:pt idx="4179">
                  <c:v>40095</c:v>
                </c:pt>
                <c:pt idx="4180">
                  <c:v>40096</c:v>
                </c:pt>
                <c:pt idx="4181">
                  <c:v>40097</c:v>
                </c:pt>
                <c:pt idx="4182">
                  <c:v>40098</c:v>
                </c:pt>
                <c:pt idx="4183">
                  <c:v>40099</c:v>
                </c:pt>
                <c:pt idx="4184">
                  <c:v>40100</c:v>
                </c:pt>
                <c:pt idx="4185">
                  <c:v>40101</c:v>
                </c:pt>
                <c:pt idx="4186">
                  <c:v>40102</c:v>
                </c:pt>
                <c:pt idx="4187">
                  <c:v>40103</c:v>
                </c:pt>
                <c:pt idx="4188">
                  <c:v>40104</c:v>
                </c:pt>
                <c:pt idx="4189">
                  <c:v>40105</c:v>
                </c:pt>
                <c:pt idx="4190">
                  <c:v>40106</c:v>
                </c:pt>
                <c:pt idx="4191">
                  <c:v>40107</c:v>
                </c:pt>
                <c:pt idx="4192">
                  <c:v>40108</c:v>
                </c:pt>
                <c:pt idx="4193">
                  <c:v>40109</c:v>
                </c:pt>
                <c:pt idx="4194">
                  <c:v>40110</c:v>
                </c:pt>
                <c:pt idx="4195">
                  <c:v>40111</c:v>
                </c:pt>
                <c:pt idx="4196">
                  <c:v>40112</c:v>
                </c:pt>
                <c:pt idx="4197">
                  <c:v>40113</c:v>
                </c:pt>
                <c:pt idx="4198">
                  <c:v>40114</c:v>
                </c:pt>
                <c:pt idx="4199">
                  <c:v>40115</c:v>
                </c:pt>
                <c:pt idx="4200">
                  <c:v>40116</c:v>
                </c:pt>
                <c:pt idx="4201">
                  <c:v>40117</c:v>
                </c:pt>
                <c:pt idx="4202">
                  <c:v>40118</c:v>
                </c:pt>
                <c:pt idx="4203">
                  <c:v>40119</c:v>
                </c:pt>
                <c:pt idx="4204">
                  <c:v>40120</c:v>
                </c:pt>
                <c:pt idx="4205">
                  <c:v>40121</c:v>
                </c:pt>
                <c:pt idx="4206">
                  <c:v>40122</c:v>
                </c:pt>
                <c:pt idx="4207">
                  <c:v>40123</c:v>
                </c:pt>
                <c:pt idx="4208">
                  <c:v>40124</c:v>
                </c:pt>
                <c:pt idx="4209">
                  <c:v>40125</c:v>
                </c:pt>
                <c:pt idx="4210">
                  <c:v>40126</c:v>
                </c:pt>
                <c:pt idx="4211">
                  <c:v>40127</c:v>
                </c:pt>
                <c:pt idx="4212">
                  <c:v>40128</c:v>
                </c:pt>
                <c:pt idx="4213">
                  <c:v>40129</c:v>
                </c:pt>
                <c:pt idx="4214">
                  <c:v>40130</c:v>
                </c:pt>
                <c:pt idx="4215">
                  <c:v>40131</c:v>
                </c:pt>
                <c:pt idx="4216">
                  <c:v>40132</c:v>
                </c:pt>
                <c:pt idx="4217">
                  <c:v>40133</c:v>
                </c:pt>
                <c:pt idx="4218">
                  <c:v>40134</c:v>
                </c:pt>
                <c:pt idx="4219">
                  <c:v>40135</c:v>
                </c:pt>
                <c:pt idx="4220">
                  <c:v>40136</c:v>
                </c:pt>
                <c:pt idx="4221">
                  <c:v>40137</c:v>
                </c:pt>
                <c:pt idx="4222">
                  <c:v>40138</c:v>
                </c:pt>
                <c:pt idx="4223">
                  <c:v>40139</c:v>
                </c:pt>
                <c:pt idx="4224">
                  <c:v>40140</c:v>
                </c:pt>
                <c:pt idx="4225">
                  <c:v>40141</c:v>
                </c:pt>
                <c:pt idx="4226">
                  <c:v>40142</c:v>
                </c:pt>
                <c:pt idx="4227">
                  <c:v>40143</c:v>
                </c:pt>
                <c:pt idx="4228">
                  <c:v>40144</c:v>
                </c:pt>
                <c:pt idx="4229">
                  <c:v>40145</c:v>
                </c:pt>
                <c:pt idx="4230">
                  <c:v>40146</c:v>
                </c:pt>
                <c:pt idx="4231">
                  <c:v>40147</c:v>
                </c:pt>
                <c:pt idx="4232">
                  <c:v>40148</c:v>
                </c:pt>
                <c:pt idx="4233">
                  <c:v>40149</c:v>
                </c:pt>
                <c:pt idx="4234">
                  <c:v>40150</c:v>
                </c:pt>
                <c:pt idx="4235">
                  <c:v>40151</c:v>
                </c:pt>
                <c:pt idx="4236">
                  <c:v>40152</c:v>
                </c:pt>
                <c:pt idx="4237">
                  <c:v>40153</c:v>
                </c:pt>
                <c:pt idx="4238">
                  <c:v>40154</c:v>
                </c:pt>
                <c:pt idx="4239">
                  <c:v>40155</c:v>
                </c:pt>
                <c:pt idx="4240">
                  <c:v>40156</c:v>
                </c:pt>
                <c:pt idx="4241">
                  <c:v>40157</c:v>
                </c:pt>
                <c:pt idx="4242">
                  <c:v>40158</c:v>
                </c:pt>
                <c:pt idx="4243">
                  <c:v>40159</c:v>
                </c:pt>
                <c:pt idx="4244">
                  <c:v>40160</c:v>
                </c:pt>
                <c:pt idx="4245">
                  <c:v>40161</c:v>
                </c:pt>
                <c:pt idx="4246">
                  <c:v>40162</c:v>
                </c:pt>
                <c:pt idx="4247">
                  <c:v>40163</c:v>
                </c:pt>
                <c:pt idx="4248">
                  <c:v>40164</c:v>
                </c:pt>
                <c:pt idx="4249">
                  <c:v>40165</c:v>
                </c:pt>
                <c:pt idx="4250">
                  <c:v>40166</c:v>
                </c:pt>
                <c:pt idx="4251">
                  <c:v>40167</c:v>
                </c:pt>
                <c:pt idx="4252">
                  <c:v>40168</c:v>
                </c:pt>
                <c:pt idx="4253">
                  <c:v>40169</c:v>
                </c:pt>
                <c:pt idx="4254">
                  <c:v>40170</c:v>
                </c:pt>
                <c:pt idx="4255">
                  <c:v>40171</c:v>
                </c:pt>
                <c:pt idx="4256">
                  <c:v>40172</c:v>
                </c:pt>
                <c:pt idx="4257">
                  <c:v>40173</c:v>
                </c:pt>
                <c:pt idx="4258">
                  <c:v>40174</c:v>
                </c:pt>
                <c:pt idx="4259">
                  <c:v>40175</c:v>
                </c:pt>
                <c:pt idx="4260">
                  <c:v>40176</c:v>
                </c:pt>
                <c:pt idx="4261">
                  <c:v>40177</c:v>
                </c:pt>
                <c:pt idx="4262">
                  <c:v>40178</c:v>
                </c:pt>
                <c:pt idx="4263">
                  <c:v>40179</c:v>
                </c:pt>
                <c:pt idx="4264">
                  <c:v>40180</c:v>
                </c:pt>
                <c:pt idx="4265">
                  <c:v>40181</c:v>
                </c:pt>
                <c:pt idx="4266">
                  <c:v>40182</c:v>
                </c:pt>
                <c:pt idx="4267">
                  <c:v>40183</c:v>
                </c:pt>
                <c:pt idx="4268">
                  <c:v>40184</c:v>
                </c:pt>
                <c:pt idx="4269">
                  <c:v>40185</c:v>
                </c:pt>
                <c:pt idx="4270">
                  <c:v>40186</c:v>
                </c:pt>
                <c:pt idx="4271">
                  <c:v>40187</c:v>
                </c:pt>
                <c:pt idx="4272">
                  <c:v>40188</c:v>
                </c:pt>
                <c:pt idx="4273">
                  <c:v>40189</c:v>
                </c:pt>
                <c:pt idx="4274">
                  <c:v>40190</c:v>
                </c:pt>
                <c:pt idx="4275">
                  <c:v>40191</c:v>
                </c:pt>
                <c:pt idx="4276">
                  <c:v>40192</c:v>
                </c:pt>
                <c:pt idx="4277">
                  <c:v>40193</c:v>
                </c:pt>
                <c:pt idx="4278">
                  <c:v>40194</c:v>
                </c:pt>
                <c:pt idx="4279">
                  <c:v>40195</c:v>
                </c:pt>
                <c:pt idx="4280">
                  <c:v>40196</c:v>
                </c:pt>
                <c:pt idx="4281">
                  <c:v>40197</c:v>
                </c:pt>
                <c:pt idx="4282">
                  <c:v>40198</c:v>
                </c:pt>
                <c:pt idx="4283">
                  <c:v>40199</c:v>
                </c:pt>
                <c:pt idx="4284">
                  <c:v>40200</c:v>
                </c:pt>
                <c:pt idx="4285">
                  <c:v>40201</c:v>
                </c:pt>
                <c:pt idx="4286">
                  <c:v>40202</c:v>
                </c:pt>
                <c:pt idx="4287">
                  <c:v>40203</c:v>
                </c:pt>
                <c:pt idx="4288">
                  <c:v>40204</c:v>
                </c:pt>
                <c:pt idx="4289">
                  <c:v>40205</c:v>
                </c:pt>
                <c:pt idx="4290">
                  <c:v>40206</c:v>
                </c:pt>
                <c:pt idx="4291">
                  <c:v>40207</c:v>
                </c:pt>
                <c:pt idx="4292">
                  <c:v>40208</c:v>
                </c:pt>
                <c:pt idx="4293">
                  <c:v>40209</c:v>
                </c:pt>
                <c:pt idx="4294">
                  <c:v>40210</c:v>
                </c:pt>
                <c:pt idx="4295">
                  <c:v>40211</c:v>
                </c:pt>
                <c:pt idx="4296">
                  <c:v>40212</c:v>
                </c:pt>
                <c:pt idx="4297">
                  <c:v>40213</c:v>
                </c:pt>
                <c:pt idx="4298">
                  <c:v>40214</c:v>
                </c:pt>
                <c:pt idx="4299">
                  <c:v>40215</c:v>
                </c:pt>
                <c:pt idx="4300">
                  <c:v>40216</c:v>
                </c:pt>
                <c:pt idx="4301">
                  <c:v>40217</c:v>
                </c:pt>
                <c:pt idx="4302">
                  <c:v>40218</c:v>
                </c:pt>
                <c:pt idx="4303">
                  <c:v>40219</c:v>
                </c:pt>
                <c:pt idx="4304">
                  <c:v>40220</c:v>
                </c:pt>
                <c:pt idx="4305">
                  <c:v>40221</c:v>
                </c:pt>
                <c:pt idx="4306">
                  <c:v>40222</c:v>
                </c:pt>
                <c:pt idx="4307">
                  <c:v>40223</c:v>
                </c:pt>
                <c:pt idx="4308">
                  <c:v>40224</c:v>
                </c:pt>
                <c:pt idx="4309">
                  <c:v>40225</c:v>
                </c:pt>
                <c:pt idx="4310">
                  <c:v>40226</c:v>
                </c:pt>
                <c:pt idx="4311">
                  <c:v>40227</c:v>
                </c:pt>
                <c:pt idx="4312">
                  <c:v>40228</c:v>
                </c:pt>
                <c:pt idx="4313">
                  <c:v>40229</c:v>
                </c:pt>
                <c:pt idx="4314">
                  <c:v>40230</c:v>
                </c:pt>
                <c:pt idx="4315">
                  <c:v>40231</c:v>
                </c:pt>
                <c:pt idx="4316">
                  <c:v>40232</c:v>
                </c:pt>
                <c:pt idx="4317">
                  <c:v>40233</c:v>
                </c:pt>
                <c:pt idx="4318">
                  <c:v>40234</c:v>
                </c:pt>
                <c:pt idx="4319">
                  <c:v>40235</c:v>
                </c:pt>
                <c:pt idx="4320">
                  <c:v>40236</c:v>
                </c:pt>
                <c:pt idx="4321">
                  <c:v>40237</c:v>
                </c:pt>
                <c:pt idx="4322">
                  <c:v>40238</c:v>
                </c:pt>
                <c:pt idx="4323">
                  <c:v>40239</c:v>
                </c:pt>
                <c:pt idx="4324">
                  <c:v>40240</c:v>
                </c:pt>
                <c:pt idx="4325">
                  <c:v>40241</c:v>
                </c:pt>
                <c:pt idx="4326">
                  <c:v>40242</c:v>
                </c:pt>
                <c:pt idx="4327">
                  <c:v>40243</c:v>
                </c:pt>
                <c:pt idx="4328">
                  <c:v>40244</c:v>
                </c:pt>
                <c:pt idx="4329">
                  <c:v>40245</c:v>
                </c:pt>
                <c:pt idx="4330">
                  <c:v>40246</c:v>
                </c:pt>
                <c:pt idx="4331">
                  <c:v>40247</c:v>
                </c:pt>
                <c:pt idx="4332">
                  <c:v>40248</c:v>
                </c:pt>
                <c:pt idx="4333">
                  <c:v>40249</c:v>
                </c:pt>
                <c:pt idx="4334">
                  <c:v>40250</c:v>
                </c:pt>
                <c:pt idx="4335">
                  <c:v>40251</c:v>
                </c:pt>
                <c:pt idx="4336">
                  <c:v>40252</c:v>
                </c:pt>
                <c:pt idx="4337">
                  <c:v>40253</c:v>
                </c:pt>
                <c:pt idx="4338">
                  <c:v>40254</c:v>
                </c:pt>
                <c:pt idx="4339">
                  <c:v>40255</c:v>
                </c:pt>
                <c:pt idx="4340">
                  <c:v>40256</c:v>
                </c:pt>
                <c:pt idx="4341">
                  <c:v>40257</c:v>
                </c:pt>
                <c:pt idx="4342">
                  <c:v>40258</c:v>
                </c:pt>
                <c:pt idx="4343">
                  <c:v>40259</c:v>
                </c:pt>
                <c:pt idx="4344">
                  <c:v>40260</c:v>
                </c:pt>
                <c:pt idx="4345">
                  <c:v>40261</c:v>
                </c:pt>
                <c:pt idx="4346">
                  <c:v>40262</c:v>
                </c:pt>
                <c:pt idx="4347">
                  <c:v>40263</c:v>
                </c:pt>
                <c:pt idx="4348">
                  <c:v>40264</c:v>
                </c:pt>
                <c:pt idx="4349">
                  <c:v>40265</c:v>
                </c:pt>
                <c:pt idx="4350">
                  <c:v>40266</c:v>
                </c:pt>
                <c:pt idx="4351">
                  <c:v>40267</c:v>
                </c:pt>
                <c:pt idx="4352">
                  <c:v>40268</c:v>
                </c:pt>
                <c:pt idx="4353">
                  <c:v>40269</c:v>
                </c:pt>
                <c:pt idx="4354">
                  <c:v>40270</c:v>
                </c:pt>
                <c:pt idx="4355">
                  <c:v>40271</c:v>
                </c:pt>
                <c:pt idx="4356">
                  <c:v>40272</c:v>
                </c:pt>
                <c:pt idx="4357">
                  <c:v>40273</c:v>
                </c:pt>
                <c:pt idx="4358">
                  <c:v>40274</c:v>
                </c:pt>
                <c:pt idx="4359">
                  <c:v>40275</c:v>
                </c:pt>
                <c:pt idx="4360">
                  <c:v>40276</c:v>
                </c:pt>
                <c:pt idx="4361">
                  <c:v>40277</c:v>
                </c:pt>
                <c:pt idx="4362">
                  <c:v>40278</c:v>
                </c:pt>
                <c:pt idx="4363">
                  <c:v>40279</c:v>
                </c:pt>
                <c:pt idx="4364">
                  <c:v>40280</c:v>
                </c:pt>
                <c:pt idx="4365">
                  <c:v>40281</c:v>
                </c:pt>
                <c:pt idx="4366">
                  <c:v>40282</c:v>
                </c:pt>
                <c:pt idx="4367">
                  <c:v>40283</c:v>
                </c:pt>
                <c:pt idx="4368">
                  <c:v>40284</c:v>
                </c:pt>
                <c:pt idx="4369">
                  <c:v>40285</c:v>
                </c:pt>
                <c:pt idx="4370">
                  <c:v>40286</c:v>
                </c:pt>
                <c:pt idx="4371">
                  <c:v>40287</c:v>
                </c:pt>
                <c:pt idx="4372">
                  <c:v>40288</c:v>
                </c:pt>
                <c:pt idx="4373">
                  <c:v>40289</c:v>
                </c:pt>
                <c:pt idx="4374">
                  <c:v>40290</c:v>
                </c:pt>
                <c:pt idx="4375">
                  <c:v>40291</c:v>
                </c:pt>
                <c:pt idx="4376">
                  <c:v>40292</c:v>
                </c:pt>
                <c:pt idx="4377">
                  <c:v>40293</c:v>
                </c:pt>
                <c:pt idx="4378">
                  <c:v>40294</c:v>
                </c:pt>
                <c:pt idx="4379">
                  <c:v>40295</c:v>
                </c:pt>
                <c:pt idx="4380">
                  <c:v>40296</c:v>
                </c:pt>
                <c:pt idx="4381">
                  <c:v>40297</c:v>
                </c:pt>
                <c:pt idx="4382">
                  <c:v>40298</c:v>
                </c:pt>
                <c:pt idx="4383">
                  <c:v>40299</c:v>
                </c:pt>
                <c:pt idx="4384">
                  <c:v>40300</c:v>
                </c:pt>
                <c:pt idx="4385">
                  <c:v>40301</c:v>
                </c:pt>
                <c:pt idx="4386">
                  <c:v>40302</c:v>
                </c:pt>
                <c:pt idx="4387">
                  <c:v>40303</c:v>
                </c:pt>
                <c:pt idx="4388">
                  <c:v>40304</c:v>
                </c:pt>
                <c:pt idx="4389">
                  <c:v>40305</c:v>
                </c:pt>
                <c:pt idx="4390">
                  <c:v>40306</c:v>
                </c:pt>
                <c:pt idx="4391">
                  <c:v>40307</c:v>
                </c:pt>
                <c:pt idx="4392">
                  <c:v>40308</c:v>
                </c:pt>
                <c:pt idx="4393">
                  <c:v>40309</c:v>
                </c:pt>
                <c:pt idx="4394">
                  <c:v>40310</c:v>
                </c:pt>
                <c:pt idx="4395">
                  <c:v>40311</c:v>
                </c:pt>
                <c:pt idx="4396">
                  <c:v>40312</c:v>
                </c:pt>
                <c:pt idx="4397">
                  <c:v>40313</c:v>
                </c:pt>
                <c:pt idx="4398">
                  <c:v>40314</c:v>
                </c:pt>
                <c:pt idx="4399">
                  <c:v>40315</c:v>
                </c:pt>
                <c:pt idx="4400">
                  <c:v>40316</c:v>
                </c:pt>
                <c:pt idx="4401">
                  <c:v>40317</c:v>
                </c:pt>
                <c:pt idx="4402">
                  <c:v>40318</c:v>
                </c:pt>
                <c:pt idx="4403">
                  <c:v>40319</c:v>
                </c:pt>
                <c:pt idx="4404">
                  <c:v>40320</c:v>
                </c:pt>
                <c:pt idx="4405">
                  <c:v>40321</c:v>
                </c:pt>
                <c:pt idx="4406">
                  <c:v>40322</c:v>
                </c:pt>
                <c:pt idx="4407">
                  <c:v>40323</c:v>
                </c:pt>
                <c:pt idx="4408">
                  <c:v>40324</c:v>
                </c:pt>
                <c:pt idx="4409">
                  <c:v>40325</c:v>
                </c:pt>
                <c:pt idx="4410">
                  <c:v>40326</c:v>
                </c:pt>
                <c:pt idx="4411">
                  <c:v>40327</c:v>
                </c:pt>
                <c:pt idx="4412">
                  <c:v>40328</c:v>
                </c:pt>
                <c:pt idx="4413">
                  <c:v>40329</c:v>
                </c:pt>
                <c:pt idx="4414">
                  <c:v>40330</c:v>
                </c:pt>
                <c:pt idx="4415">
                  <c:v>40331</c:v>
                </c:pt>
                <c:pt idx="4416">
                  <c:v>40332</c:v>
                </c:pt>
                <c:pt idx="4417">
                  <c:v>40333</c:v>
                </c:pt>
                <c:pt idx="4418">
                  <c:v>40334</c:v>
                </c:pt>
                <c:pt idx="4419">
                  <c:v>40335</c:v>
                </c:pt>
                <c:pt idx="4420">
                  <c:v>40336</c:v>
                </c:pt>
                <c:pt idx="4421">
                  <c:v>40337</c:v>
                </c:pt>
                <c:pt idx="4422">
                  <c:v>40338</c:v>
                </c:pt>
                <c:pt idx="4423">
                  <c:v>40339</c:v>
                </c:pt>
                <c:pt idx="4424">
                  <c:v>40340</c:v>
                </c:pt>
                <c:pt idx="4425">
                  <c:v>40341</c:v>
                </c:pt>
                <c:pt idx="4426">
                  <c:v>40342</c:v>
                </c:pt>
                <c:pt idx="4427">
                  <c:v>40343</c:v>
                </c:pt>
                <c:pt idx="4428">
                  <c:v>40344</c:v>
                </c:pt>
                <c:pt idx="4429">
                  <c:v>40345</c:v>
                </c:pt>
                <c:pt idx="4430">
                  <c:v>40346</c:v>
                </c:pt>
                <c:pt idx="4431">
                  <c:v>40347</c:v>
                </c:pt>
                <c:pt idx="4432">
                  <c:v>40348</c:v>
                </c:pt>
                <c:pt idx="4433">
                  <c:v>40349</c:v>
                </c:pt>
                <c:pt idx="4434">
                  <c:v>40350</c:v>
                </c:pt>
                <c:pt idx="4435">
                  <c:v>40351</c:v>
                </c:pt>
                <c:pt idx="4436">
                  <c:v>40352</c:v>
                </c:pt>
                <c:pt idx="4437">
                  <c:v>40353</c:v>
                </c:pt>
                <c:pt idx="4438">
                  <c:v>40354</c:v>
                </c:pt>
                <c:pt idx="4439">
                  <c:v>40355</c:v>
                </c:pt>
                <c:pt idx="4440">
                  <c:v>40356</c:v>
                </c:pt>
                <c:pt idx="4441">
                  <c:v>40357</c:v>
                </c:pt>
                <c:pt idx="4442">
                  <c:v>40358</c:v>
                </c:pt>
                <c:pt idx="4443">
                  <c:v>40359</c:v>
                </c:pt>
                <c:pt idx="4444">
                  <c:v>40360</c:v>
                </c:pt>
                <c:pt idx="4445">
                  <c:v>40361</c:v>
                </c:pt>
                <c:pt idx="4446">
                  <c:v>40362</c:v>
                </c:pt>
                <c:pt idx="4447">
                  <c:v>40363</c:v>
                </c:pt>
                <c:pt idx="4448">
                  <c:v>40364</c:v>
                </c:pt>
                <c:pt idx="4449">
                  <c:v>40365</c:v>
                </c:pt>
                <c:pt idx="4450">
                  <c:v>40366</c:v>
                </c:pt>
                <c:pt idx="4451">
                  <c:v>40367</c:v>
                </c:pt>
                <c:pt idx="4452">
                  <c:v>40368</c:v>
                </c:pt>
                <c:pt idx="4453">
                  <c:v>40369</c:v>
                </c:pt>
                <c:pt idx="4454">
                  <c:v>40370</c:v>
                </c:pt>
                <c:pt idx="4455">
                  <c:v>40371</c:v>
                </c:pt>
                <c:pt idx="4456">
                  <c:v>40372</c:v>
                </c:pt>
                <c:pt idx="4457">
                  <c:v>40373</c:v>
                </c:pt>
                <c:pt idx="4458">
                  <c:v>40374</c:v>
                </c:pt>
                <c:pt idx="4459">
                  <c:v>40375</c:v>
                </c:pt>
                <c:pt idx="4460">
                  <c:v>40376</c:v>
                </c:pt>
                <c:pt idx="4461">
                  <c:v>40377</c:v>
                </c:pt>
                <c:pt idx="4462">
                  <c:v>40378</c:v>
                </c:pt>
                <c:pt idx="4463">
                  <c:v>40379</c:v>
                </c:pt>
                <c:pt idx="4464">
                  <c:v>40380</c:v>
                </c:pt>
                <c:pt idx="4465">
                  <c:v>40381</c:v>
                </c:pt>
                <c:pt idx="4466">
                  <c:v>40382</c:v>
                </c:pt>
                <c:pt idx="4467">
                  <c:v>40383</c:v>
                </c:pt>
                <c:pt idx="4468">
                  <c:v>40384</c:v>
                </c:pt>
                <c:pt idx="4469">
                  <c:v>40385</c:v>
                </c:pt>
                <c:pt idx="4470">
                  <c:v>40386</c:v>
                </c:pt>
                <c:pt idx="4471">
                  <c:v>40387</c:v>
                </c:pt>
                <c:pt idx="4472">
                  <c:v>40388</c:v>
                </c:pt>
                <c:pt idx="4473">
                  <c:v>40389</c:v>
                </c:pt>
                <c:pt idx="4474">
                  <c:v>40390</c:v>
                </c:pt>
                <c:pt idx="4475">
                  <c:v>40391</c:v>
                </c:pt>
                <c:pt idx="4476">
                  <c:v>40392</c:v>
                </c:pt>
                <c:pt idx="4477">
                  <c:v>40393</c:v>
                </c:pt>
                <c:pt idx="4478">
                  <c:v>40394</c:v>
                </c:pt>
                <c:pt idx="4479">
                  <c:v>40395</c:v>
                </c:pt>
                <c:pt idx="4480">
                  <c:v>40396</c:v>
                </c:pt>
                <c:pt idx="4481">
                  <c:v>40397</c:v>
                </c:pt>
                <c:pt idx="4482">
                  <c:v>40398</c:v>
                </c:pt>
                <c:pt idx="4483">
                  <c:v>40399</c:v>
                </c:pt>
                <c:pt idx="4484">
                  <c:v>40400</c:v>
                </c:pt>
                <c:pt idx="4485">
                  <c:v>40401</c:v>
                </c:pt>
                <c:pt idx="4486">
                  <c:v>40402</c:v>
                </c:pt>
                <c:pt idx="4487">
                  <c:v>40403</c:v>
                </c:pt>
                <c:pt idx="4488">
                  <c:v>40404</c:v>
                </c:pt>
                <c:pt idx="4489">
                  <c:v>40405</c:v>
                </c:pt>
                <c:pt idx="4490">
                  <c:v>40406</c:v>
                </c:pt>
                <c:pt idx="4491">
                  <c:v>40407</c:v>
                </c:pt>
                <c:pt idx="4492">
                  <c:v>40408</c:v>
                </c:pt>
                <c:pt idx="4493">
                  <c:v>40409</c:v>
                </c:pt>
                <c:pt idx="4494">
                  <c:v>40410</c:v>
                </c:pt>
                <c:pt idx="4495">
                  <c:v>40411</c:v>
                </c:pt>
                <c:pt idx="4496">
                  <c:v>40412</c:v>
                </c:pt>
                <c:pt idx="4497">
                  <c:v>40413</c:v>
                </c:pt>
                <c:pt idx="4498">
                  <c:v>40414</c:v>
                </c:pt>
                <c:pt idx="4499">
                  <c:v>40415</c:v>
                </c:pt>
                <c:pt idx="4500">
                  <c:v>40416</c:v>
                </c:pt>
                <c:pt idx="4501">
                  <c:v>40417</c:v>
                </c:pt>
                <c:pt idx="4502">
                  <c:v>40418</c:v>
                </c:pt>
                <c:pt idx="4503">
                  <c:v>40419</c:v>
                </c:pt>
                <c:pt idx="4504">
                  <c:v>40420</c:v>
                </c:pt>
                <c:pt idx="4505">
                  <c:v>40421</c:v>
                </c:pt>
                <c:pt idx="4506">
                  <c:v>40422</c:v>
                </c:pt>
                <c:pt idx="4507">
                  <c:v>40423</c:v>
                </c:pt>
                <c:pt idx="4508">
                  <c:v>40424</c:v>
                </c:pt>
                <c:pt idx="4509">
                  <c:v>40425</c:v>
                </c:pt>
                <c:pt idx="4510">
                  <c:v>40426</c:v>
                </c:pt>
                <c:pt idx="4511">
                  <c:v>40427</c:v>
                </c:pt>
                <c:pt idx="4512">
                  <c:v>40428</c:v>
                </c:pt>
                <c:pt idx="4513">
                  <c:v>40429</c:v>
                </c:pt>
                <c:pt idx="4514">
                  <c:v>40430</c:v>
                </c:pt>
                <c:pt idx="4515">
                  <c:v>40431</c:v>
                </c:pt>
                <c:pt idx="4516">
                  <c:v>40432</c:v>
                </c:pt>
                <c:pt idx="4517">
                  <c:v>40433</c:v>
                </c:pt>
                <c:pt idx="4518">
                  <c:v>40434</c:v>
                </c:pt>
                <c:pt idx="4519">
                  <c:v>40435</c:v>
                </c:pt>
                <c:pt idx="4520">
                  <c:v>40436</c:v>
                </c:pt>
                <c:pt idx="4521">
                  <c:v>40437</c:v>
                </c:pt>
                <c:pt idx="4522">
                  <c:v>40438</c:v>
                </c:pt>
                <c:pt idx="4523">
                  <c:v>40439</c:v>
                </c:pt>
                <c:pt idx="4524">
                  <c:v>40440</c:v>
                </c:pt>
                <c:pt idx="4525">
                  <c:v>40441</c:v>
                </c:pt>
                <c:pt idx="4526">
                  <c:v>40442</c:v>
                </c:pt>
                <c:pt idx="4527">
                  <c:v>40443</c:v>
                </c:pt>
                <c:pt idx="4528">
                  <c:v>40444</c:v>
                </c:pt>
                <c:pt idx="4529">
                  <c:v>40445</c:v>
                </c:pt>
                <c:pt idx="4530">
                  <c:v>40446</c:v>
                </c:pt>
                <c:pt idx="4531">
                  <c:v>40447</c:v>
                </c:pt>
                <c:pt idx="4532">
                  <c:v>40448</c:v>
                </c:pt>
                <c:pt idx="4533">
                  <c:v>40449</c:v>
                </c:pt>
                <c:pt idx="4534">
                  <c:v>40450</c:v>
                </c:pt>
                <c:pt idx="4535">
                  <c:v>40451</c:v>
                </c:pt>
                <c:pt idx="4536">
                  <c:v>40452</c:v>
                </c:pt>
                <c:pt idx="4537">
                  <c:v>40453</c:v>
                </c:pt>
                <c:pt idx="4538">
                  <c:v>40454</c:v>
                </c:pt>
                <c:pt idx="4539">
                  <c:v>40455</c:v>
                </c:pt>
                <c:pt idx="4540">
                  <c:v>40456</c:v>
                </c:pt>
                <c:pt idx="4541">
                  <c:v>40457</c:v>
                </c:pt>
                <c:pt idx="4542">
                  <c:v>40458</c:v>
                </c:pt>
                <c:pt idx="4543">
                  <c:v>40459</c:v>
                </c:pt>
                <c:pt idx="4544">
                  <c:v>40460</c:v>
                </c:pt>
                <c:pt idx="4545">
                  <c:v>40461</c:v>
                </c:pt>
                <c:pt idx="4546">
                  <c:v>40462</c:v>
                </c:pt>
                <c:pt idx="4547">
                  <c:v>40463</c:v>
                </c:pt>
                <c:pt idx="4548">
                  <c:v>40464</c:v>
                </c:pt>
                <c:pt idx="4549">
                  <c:v>40465</c:v>
                </c:pt>
                <c:pt idx="4550">
                  <c:v>40466</c:v>
                </c:pt>
                <c:pt idx="4551">
                  <c:v>40467</c:v>
                </c:pt>
                <c:pt idx="4552">
                  <c:v>40468</c:v>
                </c:pt>
                <c:pt idx="4553">
                  <c:v>40469</c:v>
                </c:pt>
                <c:pt idx="4554">
                  <c:v>40470</c:v>
                </c:pt>
                <c:pt idx="4555">
                  <c:v>40471</c:v>
                </c:pt>
                <c:pt idx="4556">
                  <c:v>40472</c:v>
                </c:pt>
                <c:pt idx="4557">
                  <c:v>40473</c:v>
                </c:pt>
                <c:pt idx="4558">
                  <c:v>40474</c:v>
                </c:pt>
                <c:pt idx="4559">
                  <c:v>40475</c:v>
                </c:pt>
                <c:pt idx="4560">
                  <c:v>40476</c:v>
                </c:pt>
                <c:pt idx="4561">
                  <c:v>40477</c:v>
                </c:pt>
                <c:pt idx="4562">
                  <c:v>40478</c:v>
                </c:pt>
                <c:pt idx="4563">
                  <c:v>40479</c:v>
                </c:pt>
                <c:pt idx="4564">
                  <c:v>40480</c:v>
                </c:pt>
                <c:pt idx="4565">
                  <c:v>40481</c:v>
                </c:pt>
                <c:pt idx="4566">
                  <c:v>40482</c:v>
                </c:pt>
                <c:pt idx="4567">
                  <c:v>40483</c:v>
                </c:pt>
                <c:pt idx="4568">
                  <c:v>40484</c:v>
                </c:pt>
                <c:pt idx="4569">
                  <c:v>40485</c:v>
                </c:pt>
                <c:pt idx="4570">
                  <c:v>40486</c:v>
                </c:pt>
                <c:pt idx="4571">
                  <c:v>40487</c:v>
                </c:pt>
                <c:pt idx="4572">
                  <c:v>40488</c:v>
                </c:pt>
                <c:pt idx="4573">
                  <c:v>40489</c:v>
                </c:pt>
                <c:pt idx="4574">
                  <c:v>40490</c:v>
                </c:pt>
                <c:pt idx="4575">
                  <c:v>40491</c:v>
                </c:pt>
                <c:pt idx="4576">
                  <c:v>40492</c:v>
                </c:pt>
                <c:pt idx="4577">
                  <c:v>40493</c:v>
                </c:pt>
                <c:pt idx="4578">
                  <c:v>40494</c:v>
                </c:pt>
                <c:pt idx="4579">
                  <c:v>40495</c:v>
                </c:pt>
                <c:pt idx="4580">
                  <c:v>40496</c:v>
                </c:pt>
                <c:pt idx="4581">
                  <c:v>40497</c:v>
                </c:pt>
                <c:pt idx="4582">
                  <c:v>40498</c:v>
                </c:pt>
                <c:pt idx="4583">
                  <c:v>40499</c:v>
                </c:pt>
                <c:pt idx="4584">
                  <c:v>40500</c:v>
                </c:pt>
                <c:pt idx="4585">
                  <c:v>40501</c:v>
                </c:pt>
                <c:pt idx="4586">
                  <c:v>40502</c:v>
                </c:pt>
                <c:pt idx="4587">
                  <c:v>40503</c:v>
                </c:pt>
                <c:pt idx="4588">
                  <c:v>40504</c:v>
                </c:pt>
                <c:pt idx="4589">
                  <c:v>40505</c:v>
                </c:pt>
                <c:pt idx="4590">
                  <c:v>40506</c:v>
                </c:pt>
                <c:pt idx="4591">
                  <c:v>40507</c:v>
                </c:pt>
                <c:pt idx="4592">
                  <c:v>40508</c:v>
                </c:pt>
                <c:pt idx="4593">
                  <c:v>40509</c:v>
                </c:pt>
                <c:pt idx="4594">
                  <c:v>40510</c:v>
                </c:pt>
                <c:pt idx="4595">
                  <c:v>40511</c:v>
                </c:pt>
                <c:pt idx="4596">
                  <c:v>40512</c:v>
                </c:pt>
                <c:pt idx="4597">
                  <c:v>40513</c:v>
                </c:pt>
                <c:pt idx="4598">
                  <c:v>40514</c:v>
                </c:pt>
                <c:pt idx="4599">
                  <c:v>40515</c:v>
                </c:pt>
                <c:pt idx="4600">
                  <c:v>40516</c:v>
                </c:pt>
                <c:pt idx="4601">
                  <c:v>40517</c:v>
                </c:pt>
                <c:pt idx="4602">
                  <c:v>40518</c:v>
                </c:pt>
                <c:pt idx="4603">
                  <c:v>40519</c:v>
                </c:pt>
                <c:pt idx="4604">
                  <c:v>40520</c:v>
                </c:pt>
                <c:pt idx="4605">
                  <c:v>40521</c:v>
                </c:pt>
                <c:pt idx="4606">
                  <c:v>40522</c:v>
                </c:pt>
                <c:pt idx="4607">
                  <c:v>40523</c:v>
                </c:pt>
                <c:pt idx="4608">
                  <c:v>40524</c:v>
                </c:pt>
                <c:pt idx="4609">
                  <c:v>40525</c:v>
                </c:pt>
                <c:pt idx="4610">
                  <c:v>40526</c:v>
                </c:pt>
                <c:pt idx="4611">
                  <c:v>40527</c:v>
                </c:pt>
                <c:pt idx="4612">
                  <c:v>40528</c:v>
                </c:pt>
                <c:pt idx="4613">
                  <c:v>40529</c:v>
                </c:pt>
                <c:pt idx="4614">
                  <c:v>40530</c:v>
                </c:pt>
                <c:pt idx="4615">
                  <c:v>40531</c:v>
                </c:pt>
                <c:pt idx="4616">
                  <c:v>40532</c:v>
                </c:pt>
                <c:pt idx="4617">
                  <c:v>40533</c:v>
                </c:pt>
                <c:pt idx="4618">
                  <c:v>40534</c:v>
                </c:pt>
                <c:pt idx="4619">
                  <c:v>40535</c:v>
                </c:pt>
                <c:pt idx="4620">
                  <c:v>40536</c:v>
                </c:pt>
                <c:pt idx="4621">
                  <c:v>40537</c:v>
                </c:pt>
                <c:pt idx="4622">
                  <c:v>40538</c:v>
                </c:pt>
                <c:pt idx="4623">
                  <c:v>40539</c:v>
                </c:pt>
                <c:pt idx="4624">
                  <c:v>40540</c:v>
                </c:pt>
                <c:pt idx="4625">
                  <c:v>40541</c:v>
                </c:pt>
                <c:pt idx="4626">
                  <c:v>40542</c:v>
                </c:pt>
                <c:pt idx="4627">
                  <c:v>40543</c:v>
                </c:pt>
                <c:pt idx="4628">
                  <c:v>40544</c:v>
                </c:pt>
                <c:pt idx="4629">
                  <c:v>40545</c:v>
                </c:pt>
                <c:pt idx="4630">
                  <c:v>40546</c:v>
                </c:pt>
                <c:pt idx="4631">
                  <c:v>40547</c:v>
                </c:pt>
                <c:pt idx="4632">
                  <c:v>40548</c:v>
                </c:pt>
                <c:pt idx="4633">
                  <c:v>40549</c:v>
                </c:pt>
                <c:pt idx="4634">
                  <c:v>40550</c:v>
                </c:pt>
                <c:pt idx="4635">
                  <c:v>40551</c:v>
                </c:pt>
                <c:pt idx="4636">
                  <c:v>40552</c:v>
                </c:pt>
                <c:pt idx="4637">
                  <c:v>40553</c:v>
                </c:pt>
                <c:pt idx="4638">
                  <c:v>40554</c:v>
                </c:pt>
                <c:pt idx="4639">
                  <c:v>40555</c:v>
                </c:pt>
                <c:pt idx="4640">
                  <c:v>40556</c:v>
                </c:pt>
                <c:pt idx="4641">
                  <c:v>40557</c:v>
                </c:pt>
                <c:pt idx="4642">
                  <c:v>40558</c:v>
                </c:pt>
                <c:pt idx="4643">
                  <c:v>40559</c:v>
                </c:pt>
                <c:pt idx="4644">
                  <c:v>40560</c:v>
                </c:pt>
                <c:pt idx="4645">
                  <c:v>40561</c:v>
                </c:pt>
                <c:pt idx="4646">
                  <c:v>40562</c:v>
                </c:pt>
                <c:pt idx="4647">
                  <c:v>40563</c:v>
                </c:pt>
                <c:pt idx="4648">
                  <c:v>40564</c:v>
                </c:pt>
                <c:pt idx="4649">
                  <c:v>40565</c:v>
                </c:pt>
                <c:pt idx="4650">
                  <c:v>40566</c:v>
                </c:pt>
                <c:pt idx="4651">
                  <c:v>40567</c:v>
                </c:pt>
                <c:pt idx="4652">
                  <c:v>40568</c:v>
                </c:pt>
                <c:pt idx="4653">
                  <c:v>40569</c:v>
                </c:pt>
                <c:pt idx="4654">
                  <c:v>40570</c:v>
                </c:pt>
                <c:pt idx="4655">
                  <c:v>40571</c:v>
                </c:pt>
                <c:pt idx="4656">
                  <c:v>40572</c:v>
                </c:pt>
                <c:pt idx="4657">
                  <c:v>40573</c:v>
                </c:pt>
                <c:pt idx="4658">
                  <c:v>40574</c:v>
                </c:pt>
                <c:pt idx="4659">
                  <c:v>40575</c:v>
                </c:pt>
                <c:pt idx="4660">
                  <c:v>40576</c:v>
                </c:pt>
                <c:pt idx="4661">
                  <c:v>40577</c:v>
                </c:pt>
                <c:pt idx="4662">
                  <c:v>40578</c:v>
                </c:pt>
                <c:pt idx="4663">
                  <c:v>40579</c:v>
                </c:pt>
                <c:pt idx="4664">
                  <c:v>40580</c:v>
                </c:pt>
                <c:pt idx="4665">
                  <c:v>40581</c:v>
                </c:pt>
                <c:pt idx="4666">
                  <c:v>40582</c:v>
                </c:pt>
                <c:pt idx="4667">
                  <c:v>40583</c:v>
                </c:pt>
                <c:pt idx="4668">
                  <c:v>40584</c:v>
                </c:pt>
                <c:pt idx="4669">
                  <c:v>40585</c:v>
                </c:pt>
                <c:pt idx="4670">
                  <c:v>40586</c:v>
                </c:pt>
                <c:pt idx="4671">
                  <c:v>40587</c:v>
                </c:pt>
                <c:pt idx="4672">
                  <c:v>40588</c:v>
                </c:pt>
                <c:pt idx="4673">
                  <c:v>40589</c:v>
                </c:pt>
                <c:pt idx="4674">
                  <c:v>40590</c:v>
                </c:pt>
                <c:pt idx="4675">
                  <c:v>40591</c:v>
                </c:pt>
                <c:pt idx="4676">
                  <c:v>40592</c:v>
                </c:pt>
                <c:pt idx="4677">
                  <c:v>40593</c:v>
                </c:pt>
                <c:pt idx="4678">
                  <c:v>40594</c:v>
                </c:pt>
                <c:pt idx="4679">
                  <c:v>40595</c:v>
                </c:pt>
                <c:pt idx="4680">
                  <c:v>40596</c:v>
                </c:pt>
                <c:pt idx="4681">
                  <c:v>40597</c:v>
                </c:pt>
                <c:pt idx="4682">
                  <c:v>40598</c:v>
                </c:pt>
                <c:pt idx="4683">
                  <c:v>40599</c:v>
                </c:pt>
                <c:pt idx="4684">
                  <c:v>40600</c:v>
                </c:pt>
                <c:pt idx="4685">
                  <c:v>40601</c:v>
                </c:pt>
                <c:pt idx="4686">
                  <c:v>40602</c:v>
                </c:pt>
                <c:pt idx="4687">
                  <c:v>40603</c:v>
                </c:pt>
                <c:pt idx="4688">
                  <c:v>40604</c:v>
                </c:pt>
                <c:pt idx="4689">
                  <c:v>40605</c:v>
                </c:pt>
                <c:pt idx="4690">
                  <c:v>40606</c:v>
                </c:pt>
                <c:pt idx="4691">
                  <c:v>40607</c:v>
                </c:pt>
                <c:pt idx="4692">
                  <c:v>40608</c:v>
                </c:pt>
                <c:pt idx="4693">
                  <c:v>40609</c:v>
                </c:pt>
                <c:pt idx="4694">
                  <c:v>40610</c:v>
                </c:pt>
                <c:pt idx="4695">
                  <c:v>40611</c:v>
                </c:pt>
                <c:pt idx="4696">
                  <c:v>40612</c:v>
                </c:pt>
                <c:pt idx="4697">
                  <c:v>40613</c:v>
                </c:pt>
                <c:pt idx="4698">
                  <c:v>40614</c:v>
                </c:pt>
                <c:pt idx="4699">
                  <c:v>40615</c:v>
                </c:pt>
                <c:pt idx="4700">
                  <c:v>40616</c:v>
                </c:pt>
                <c:pt idx="4701">
                  <c:v>40617</c:v>
                </c:pt>
                <c:pt idx="4702">
                  <c:v>40618</c:v>
                </c:pt>
                <c:pt idx="4703">
                  <c:v>40619</c:v>
                </c:pt>
                <c:pt idx="4704">
                  <c:v>40620</c:v>
                </c:pt>
                <c:pt idx="4705">
                  <c:v>40621</c:v>
                </c:pt>
                <c:pt idx="4706">
                  <c:v>40622</c:v>
                </c:pt>
                <c:pt idx="4707">
                  <c:v>40623</c:v>
                </c:pt>
                <c:pt idx="4708">
                  <c:v>40624</c:v>
                </c:pt>
                <c:pt idx="4709">
                  <c:v>40625</c:v>
                </c:pt>
                <c:pt idx="4710">
                  <c:v>40626</c:v>
                </c:pt>
                <c:pt idx="4711">
                  <c:v>40627</c:v>
                </c:pt>
                <c:pt idx="4712">
                  <c:v>40628</c:v>
                </c:pt>
                <c:pt idx="4713">
                  <c:v>40629</c:v>
                </c:pt>
                <c:pt idx="4714">
                  <c:v>40630</c:v>
                </c:pt>
                <c:pt idx="4715">
                  <c:v>40631</c:v>
                </c:pt>
                <c:pt idx="4716">
                  <c:v>40632</c:v>
                </c:pt>
                <c:pt idx="4717">
                  <c:v>40633</c:v>
                </c:pt>
                <c:pt idx="4718">
                  <c:v>40634</c:v>
                </c:pt>
                <c:pt idx="4719">
                  <c:v>40635</c:v>
                </c:pt>
                <c:pt idx="4720">
                  <c:v>40636</c:v>
                </c:pt>
                <c:pt idx="4721">
                  <c:v>40637</c:v>
                </c:pt>
                <c:pt idx="4722">
                  <c:v>40638</c:v>
                </c:pt>
                <c:pt idx="4723">
                  <c:v>40639</c:v>
                </c:pt>
                <c:pt idx="4724">
                  <c:v>40640</c:v>
                </c:pt>
                <c:pt idx="4725">
                  <c:v>40641</c:v>
                </c:pt>
                <c:pt idx="4726">
                  <c:v>40642</c:v>
                </c:pt>
                <c:pt idx="4727">
                  <c:v>40643</c:v>
                </c:pt>
                <c:pt idx="4728">
                  <c:v>40644</c:v>
                </c:pt>
                <c:pt idx="4729">
                  <c:v>40645</c:v>
                </c:pt>
                <c:pt idx="4730">
                  <c:v>40646</c:v>
                </c:pt>
                <c:pt idx="4731">
                  <c:v>40647</c:v>
                </c:pt>
                <c:pt idx="4732">
                  <c:v>40648</c:v>
                </c:pt>
                <c:pt idx="4733">
                  <c:v>40649</c:v>
                </c:pt>
                <c:pt idx="4734">
                  <c:v>40650</c:v>
                </c:pt>
                <c:pt idx="4735">
                  <c:v>40651</c:v>
                </c:pt>
                <c:pt idx="4736">
                  <c:v>40652</c:v>
                </c:pt>
                <c:pt idx="4737">
                  <c:v>40653</c:v>
                </c:pt>
                <c:pt idx="4738">
                  <c:v>40654</c:v>
                </c:pt>
                <c:pt idx="4739">
                  <c:v>40655</c:v>
                </c:pt>
                <c:pt idx="4740">
                  <c:v>40656</c:v>
                </c:pt>
                <c:pt idx="4741">
                  <c:v>40657</c:v>
                </c:pt>
                <c:pt idx="4742">
                  <c:v>40658</c:v>
                </c:pt>
                <c:pt idx="4743">
                  <c:v>40659</c:v>
                </c:pt>
                <c:pt idx="4744">
                  <c:v>40660</c:v>
                </c:pt>
                <c:pt idx="4745">
                  <c:v>40661</c:v>
                </c:pt>
                <c:pt idx="4746">
                  <c:v>40662</c:v>
                </c:pt>
                <c:pt idx="4747">
                  <c:v>40663</c:v>
                </c:pt>
                <c:pt idx="4748">
                  <c:v>40664</c:v>
                </c:pt>
                <c:pt idx="4749">
                  <c:v>40665</c:v>
                </c:pt>
                <c:pt idx="4750">
                  <c:v>40666</c:v>
                </c:pt>
                <c:pt idx="4751">
                  <c:v>40667</c:v>
                </c:pt>
                <c:pt idx="4752">
                  <c:v>40668</c:v>
                </c:pt>
                <c:pt idx="4753">
                  <c:v>40669</c:v>
                </c:pt>
                <c:pt idx="4754">
                  <c:v>40670</c:v>
                </c:pt>
                <c:pt idx="4755">
                  <c:v>40671</c:v>
                </c:pt>
                <c:pt idx="4756">
                  <c:v>40672</c:v>
                </c:pt>
                <c:pt idx="4757">
                  <c:v>40673</c:v>
                </c:pt>
                <c:pt idx="4758">
                  <c:v>40674</c:v>
                </c:pt>
                <c:pt idx="4759">
                  <c:v>40675</c:v>
                </c:pt>
                <c:pt idx="4760">
                  <c:v>40676</c:v>
                </c:pt>
                <c:pt idx="4761">
                  <c:v>40677</c:v>
                </c:pt>
                <c:pt idx="4762">
                  <c:v>40678</c:v>
                </c:pt>
                <c:pt idx="4763">
                  <c:v>40679</c:v>
                </c:pt>
                <c:pt idx="4764">
                  <c:v>40680</c:v>
                </c:pt>
                <c:pt idx="4765">
                  <c:v>40681</c:v>
                </c:pt>
                <c:pt idx="4766">
                  <c:v>40682</c:v>
                </c:pt>
                <c:pt idx="4767">
                  <c:v>40683</c:v>
                </c:pt>
                <c:pt idx="4768">
                  <c:v>40684</c:v>
                </c:pt>
                <c:pt idx="4769">
                  <c:v>40685</c:v>
                </c:pt>
                <c:pt idx="4770">
                  <c:v>40686</c:v>
                </c:pt>
                <c:pt idx="4771">
                  <c:v>40687</c:v>
                </c:pt>
                <c:pt idx="4772">
                  <c:v>40688</c:v>
                </c:pt>
                <c:pt idx="4773">
                  <c:v>40689</c:v>
                </c:pt>
                <c:pt idx="4774">
                  <c:v>40690</c:v>
                </c:pt>
                <c:pt idx="4775">
                  <c:v>40691</c:v>
                </c:pt>
                <c:pt idx="4776">
                  <c:v>40692</c:v>
                </c:pt>
                <c:pt idx="4777">
                  <c:v>40693</c:v>
                </c:pt>
                <c:pt idx="4778">
                  <c:v>40694</c:v>
                </c:pt>
                <c:pt idx="4779">
                  <c:v>40695</c:v>
                </c:pt>
                <c:pt idx="4780">
                  <c:v>40696</c:v>
                </c:pt>
                <c:pt idx="4781">
                  <c:v>40697</c:v>
                </c:pt>
                <c:pt idx="4782">
                  <c:v>40698</c:v>
                </c:pt>
                <c:pt idx="4783">
                  <c:v>40699</c:v>
                </c:pt>
                <c:pt idx="4784">
                  <c:v>40700</c:v>
                </c:pt>
                <c:pt idx="4785">
                  <c:v>40701</c:v>
                </c:pt>
                <c:pt idx="4786">
                  <c:v>40702</c:v>
                </c:pt>
                <c:pt idx="4787">
                  <c:v>40703</c:v>
                </c:pt>
                <c:pt idx="4788">
                  <c:v>40704</c:v>
                </c:pt>
                <c:pt idx="4789">
                  <c:v>40705</c:v>
                </c:pt>
                <c:pt idx="4790">
                  <c:v>40706</c:v>
                </c:pt>
                <c:pt idx="4791">
                  <c:v>40707</c:v>
                </c:pt>
                <c:pt idx="4792">
                  <c:v>40708</c:v>
                </c:pt>
                <c:pt idx="4793">
                  <c:v>40709</c:v>
                </c:pt>
                <c:pt idx="4794">
                  <c:v>40710</c:v>
                </c:pt>
                <c:pt idx="4795">
                  <c:v>40711</c:v>
                </c:pt>
                <c:pt idx="4796">
                  <c:v>40712</c:v>
                </c:pt>
                <c:pt idx="4797">
                  <c:v>40713</c:v>
                </c:pt>
                <c:pt idx="4798">
                  <c:v>40714</c:v>
                </c:pt>
                <c:pt idx="4799">
                  <c:v>40715</c:v>
                </c:pt>
                <c:pt idx="4800">
                  <c:v>40716</c:v>
                </c:pt>
                <c:pt idx="4801">
                  <c:v>40717</c:v>
                </c:pt>
                <c:pt idx="4802">
                  <c:v>40718</c:v>
                </c:pt>
                <c:pt idx="4803">
                  <c:v>40719</c:v>
                </c:pt>
                <c:pt idx="4804">
                  <c:v>40720</c:v>
                </c:pt>
                <c:pt idx="4805">
                  <c:v>40721</c:v>
                </c:pt>
                <c:pt idx="4806">
                  <c:v>40722</c:v>
                </c:pt>
                <c:pt idx="4807">
                  <c:v>40723</c:v>
                </c:pt>
                <c:pt idx="4808">
                  <c:v>40724</c:v>
                </c:pt>
                <c:pt idx="4809">
                  <c:v>40725</c:v>
                </c:pt>
                <c:pt idx="4810">
                  <c:v>40726</c:v>
                </c:pt>
                <c:pt idx="4811">
                  <c:v>40727</c:v>
                </c:pt>
                <c:pt idx="4812">
                  <c:v>40728</c:v>
                </c:pt>
                <c:pt idx="4813">
                  <c:v>40729</c:v>
                </c:pt>
                <c:pt idx="4814">
                  <c:v>40730</c:v>
                </c:pt>
                <c:pt idx="4815">
                  <c:v>40731</c:v>
                </c:pt>
                <c:pt idx="4816">
                  <c:v>40732</c:v>
                </c:pt>
                <c:pt idx="4817">
                  <c:v>40733</c:v>
                </c:pt>
                <c:pt idx="4818">
                  <c:v>40734</c:v>
                </c:pt>
                <c:pt idx="4819">
                  <c:v>40735</c:v>
                </c:pt>
                <c:pt idx="4820">
                  <c:v>40736</c:v>
                </c:pt>
                <c:pt idx="4821">
                  <c:v>40737</c:v>
                </c:pt>
                <c:pt idx="4822">
                  <c:v>40738</c:v>
                </c:pt>
                <c:pt idx="4823">
                  <c:v>40739</c:v>
                </c:pt>
                <c:pt idx="4824">
                  <c:v>40740</c:v>
                </c:pt>
                <c:pt idx="4825">
                  <c:v>40741</c:v>
                </c:pt>
                <c:pt idx="4826">
                  <c:v>40742</c:v>
                </c:pt>
                <c:pt idx="4827">
                  <c:v>40743</c:v>
                </c:pt>
                <c:pt idx="4828">
                  <c:v>40744</c:v>
                </c:pt>
                <c:pt idx="4829">
                  <c:v>40745</c:v>
                </c:pt>
                <c:pt idx="4830">
                  <c:v>40746</c:v>
                </c:pt>
                <c:pt idx="4831">
                  <c:v>40747</c:v>
                </c:pt>
                <c:pt idx="4832">
                  <c:v>40748</c:v>
                </c:pt>
                <c:pt idx="4833">
                  <c:v>40749</c:v>
                </c:pt>
                <c:pt idx="4834">
                  <c:v>40750</c:v>
                </c:pt>
                <c:pt idx="4835">
                  <c:v>40751</c:v>
                </c:pt>
                <c:pt idx="4836">
                  <c:v>40752</c:v>
                </c:pt>
                <c:pt idx="4837">
                  <c:v>40753</c:v>
                </c:pt>
                <c:pt idx="4838">
                  <c:v>40754</c:v>
                </c:pt>
                <c:pt idx="4839">
                  <c:v>40755</c:v>
                </c:pt>
                <c:pt idx="4840">
                  <c:v>40756</c:v>
                </c:pt>
                <c:pt idx="4841">
                  <c:v>40757</c:v>
                </c:pt>
                <c:pt idx="4842">
                  <c:v>40758</c:v>
                </c:pt>
                <c:pt idx="4843">
                  <c:v>40759</c:v>
                </c:pt>
                <c:pt idx="4844">
                  <c:v>40760</c:v>
                </c:pt>
                <c:pt idx="4845">
                  <c:v>40761</c:v>
                </c:pt>
                <c:pt idx="4846">
                  <c:v>40762</c:v>
                </c:pt>
                <c:pt idx="4847">
                  <c:v>40763</c:v>
                </c:pt>
                <c:pt idx="4848">
                  <c:v>40764</c:v>
                </c:pt>
                <c:pt idx="4849">
                  <c:v>40765</c:v>
                </c:pt>
                <c:pt idx="4850">
                  <c:v>40766</c:v>
                </c:pt>
                <c:pt idx="4851">
                  <c:v>40767</c:v>
                </c:pt>
                <c:pt idx="4852">
                  <c:v>40768</c:v>
                </c:pt>
                <c:pt idx="4853">
                  <c:v>40769</c:v>
                </c:pt>
                <c:pt idx="4854">
                  <c:v>40770</c:v>
                </c:pt>
                <c:pt idx="4855">
                  <c:v>40771</c:v>
                </c:pt>
                <c:pt idx="4856">
                  <c:v>40772</c:v>
                </c:pt>
                <c:pt idx="4857">
                  <c:v>40773</c:v>
                </c:pt>
                <c:pt idx="4858">
                  <c:v>40774</c:v>
                </c:pt>
                <c:pt idx="4859">
                  <c:v>40775</c:v>
                </c:pt>
                <c:pt idx="4860">
                  <c:v>40776</c:v>
                </c:pt>
                <c:pt idx="4861">
                  <c:v>40777</c:v>
                </c:pt>
                <c:pt idx="4862">
                  <c:v>40778</c:v>
                </c:pt>
                <c:pt idx="4863">
                  <c:v>40779</c:v>
                </c:pt>
                <c:pt idx="4864">
                  <c:v>40780</c:v>
                </c:pt>
                <c:pt idx="4865">
                  <c:v>40781</c:v>
                </c:pt>
                <c:pt idx="4866">
                  <c:v>40782</c:v>
                </c:pt>
                <c:pt idx="4867">
                  <c:v>40783</c:v>
                </c:pt>
                <c:pt idx="4868">
                  <c:v>40784</c:v>
                </c:pt>
                <c:pt idx="4869">
                  <c:v>40785</c:v>
                </c:pt>
                <c:pt idx="4870">
                  <c:v>40786</c:v>
                </c:pt>
                <c:pt idx="4871">
                  <c:v>40787</c:v>
                </c:pt>
                <c:pt idx="4872">
                  <c:v>40788</c:v>
                </c:pt>
                <c:pt idx="4873">
                  <c:v>40789</c:v>
                </c:pt>
                <c:pt idx="4874">
                  <c:v>40790</c:v>
                </c:pt>
                <c:pt idx="4875">
                  <c:v>40791</c:v>
                </c:pt>
                <c:pt idx="4876">
                  <c:v>40792</c:v>
                </c:pt>
                <c:pt idx="4877">
                  <c:v>40793</c:v>
                </c:pt>
                <c:pt idx="4878">
                  <c:v>40794</c:v>
                </c:pt>
                <c:pt idx="4879">
                  <c:v>40795</c:v>
                </c:pt>
                <c:pt idx="4880">
                  <c:v>40796</c:v>
                </c:pt>
                <c:pt idx="4881">
                  <c:v>40797</c:v>
                </c:pt>
                <c:pt idx="4882">
                  <c:v>40798</c:v>
                </c:pt>
                <c:pt idx="4883">
                  <c:v>40799</c:v>
                </c:pt>
                <c:pt idx="4884">
                  <c:v>40800</c:v>
                </c:pt>
                <c:pt idx="4885">
                  <c:v>40801</c:v>
                </c:pt>
                <c:pt idx="4886">
                  <c:v>40802</c:v>
                </c:pt>
                <c:pt idx="4887">
                  <c:v>40803</c:v>
                </c:pt>
                <c:pt idx="4888">
                  <c:v>40804</c:v>
                </c:pt>
                <c:pt idx="4889">
                  <c:v>40805</c:v>
                </c:pt>
                <c:pt idx="4890">
                  <c:v>40806</c:v>
                </c:pt>
                <c:pt idx="4891">
                  <c:v>40807</c:v>
                </c:pt>
                <c:pt idx="4892">
                  <c:v>40808</c:v>
                </c:pt>
                <c:pt idx="4893">
                  <c:v>40809</c:v>
                </c:pt>
                <c:pt idx="4894">
                  <c:v>40810</c:v>
                </c:pt>
                <c:pt idx="4895">
                  <c:v>40811</c:v>
                </c:pt>
                <c:pt idx="4896">
                  <c:v>40812</c:v>
                </c:pt>
                <c:pt idx="4897">
                  <c:v>40813</c:v>
                </c:pt>
                <c:pt idx="4898">
                  <c:v>40814</c:v>
                </c:pt>
                <c:pt idx="4899">
                  <c:v>40815</c:v>
                </c:pt>
                <c:pt idx="4900">
                  <c:v>40816</c:v>
                </c:pt>
                <c:pt idx="4901">
                  <c:v>40817</c:v>
                </c:pt>
                <c:pt idx="4902">
                  <c:v>40818</c:v>
                </c:pt>
                <c:pt idx="4903">
                  <c:v>40819</c:v>
                </c:pt>
                <c:pt idx="4904">
                  <c:v>40820</c:v>
                </c:pt>
                <c:pt idx="4905">
                  <c:v>40821</c:v>
                </c:pt>
                <c:pt idx="4906">
                  <c:v>40822</c:v>
                </c:pt>
                <c:pt idx="4907">
                  <c:v>40823</c:v>
                </c:pt>
                <c:pt idx="4908">
                  <c:v>40824</c:v>
                </c:pt>
                <c:pt idx="4909">
                  <c:v>40825</c:v>
                </c:pt>
                <c:pt idx="4910">
                  <c:v>40826</c:v>
                </c:pt>
                <c:pt idx="4911">
                  <c:v>40827</c:v>
                </c:pt>
                <c:pt idx="4912">
                  <c:v>40828</c:v>
                </c:pt>
                <c:pt idx="4913">
                  <c:v>40829</c:v>
                </c:pt>
                <c:pt idx="4914">
                  <c:v>40830</c:v>
                </c:pt>
                <c:pt idx="4915">
                  <c:v>40831</c:v>
                </c:pt>
                <c:pt idx="4916">
                  <c:v>40832</c:v>
                </c:pt>
                <c:pt idx="4917">
                  <c:v>40833</c:v>
                </c:pt>
                <c:pt idx="4918">
                  <c:v>40834</c:v>
                </c:pt>
                <c:pt idx="4919">
                  <c:v>40835</c:v>
                </c:pt>
                <c:pt idx="4920">
                  <c:v>40836</c:v>
                </c:pt>
                <c:pt idx="4921">
                  <c:v>40837</c:v>
                </c:pt>
                <c:pt idx="4922">
                  <c:v>40838</c:v>
                </c:pt>
                <c:pt idx="4923">
                  <c:v>40839</c:v>
                </c:pt>
                <c:pt idx="4924">
                  <c:v>40840</c:v>
                </c:pt>
                <c:pt idx="4925">
                  <c:v>40841</c:v>
                </c:pt>
                <c:pt idx="4926">
                  <c:v>40842</c:v>
                </c:pt>
                <c:pt idx="4927">
                  <c:v>40843</c:v>
                </c:pt>
                <c:pt idx="4928">
                  <c:v>40844</c:v>
                </c:pt>
                <c:pt idx="4929">
                  <c:v>40845</c:v>
                </c:pt>
                <c:pt idx="4930">
                  <c:v>40846</c:v>
                </c:pt>
                <c:pt idx="4931">
                  <c:v>40847</c:v>
                </c:pt>
                <c:pt idx="4932">
                  <c:v>40848</c:v>
                </c:pt>
                <c:pt idx="4933">
                  <c:v>40849</c:v>
                </c:pt>
                <c:pt idx="4934">
                  <c:v>40850</c:v>
                </c:pt>
                <c:pt idx="4935">
                  <c:v>40851</c:v>
                </c:pt>
                <c:pt idx="4936">
                  <c:v>40852</c:v>
                </c:pt>
                <c:pt idx="4937">
                  <c:v>40853</c:v>
                </c:pt>
                <c:pt idx="4938">
                  <c:v>40854</c:v>
                </c:pt>
                <c:pt idx="4939">
                  <c:v>40855</c:v>
                </c:pt>
                <c:pt idx="4940">
                  <c:v>40856</c:v>
                </c:pt>
                <c:pt idx="4941">
                  <c:v>40857</c:v>
                </c:pt>
                <c:pt idx="4942">
                  <c:v>40858</c:v>
                </c:pt>
                <c:pt idx="4943">
                  <c:v>40859</c:v>
                </c:pt>
                <c:pt idx="4944">
                  <c:v>40860</c:v>
                </c:pt>
                <c:pt idx="4945">
                  <c:v>40861</c:v>
                </c:pt>
                <c:pt idx="4946">
                  <c:v>40862</c:v>
                </c:pt>
                <c:pt idx="4947">
                  <c:v>40863</c:v>
                </c:pt>
                <c:pt idx="4948">
                  <c:v>40864</c:v>
                </c:pt>
                <c:pt idx="4949">
                  <c:v>40865</c:v>
                </c:pt>
                <c:pt idx="4950">
                  <c:v>40866</c:v>
                </c:pt>
                <c:pt idx="4951">
                  <c:v>40867</c:v>
                </c:pt>
                <c:pt idx="4952">
                  <c:v>40868</c:v>
                </c:pt>
                <c:pt idx="4953">
                  <c:v>40869</c:v>
                </c:pt>
                <c:pt idx="4954">
                  <c:v>40870</c:v>
                </c:pt>
                <c:pt idx="4955">
                  <c:v>40871</c:v>
                </c:pt>
                <c:pt idx="4956">
                  <c:v>40872</c:v>
                </c:pt>
                <c:pt idx="4957">
                  <c:v>40873</c:v>
                </c:pt>
                <c:pt idx="4958">
                  <c:v>40874</c:v>
                </c:pt>
                <c:pt idx="4959">
                  <c:v>40875</c:v>
                </c:pt>
                <c:pt idx="4960">
                  <c:v>40876</c:v>
                </c:pt>
                <c:pt idx="4961">
                  <c:v>40877</c:v>
                </c:pt>
                <c:pt idx="4962">
                  <c:v>40878</c:v>
                </c:pt>
                <c:pt idx="4963">
                  <c:v>40879</c:v>
                </c:pt>
                <c:pt idx="4964">
                  <c:v>40880</c:v>
                </c:pt>
                <c:pt idx="4965">
                  <c:v>40881</c:v>
                </c:pt>
                <c:pt idx="4966">
                  <c:v>40882</c:v>
                </c:pt>
                <c:pt idx="4967">
                  <c:v>40883</c:v>
                </c:pt>
                <c:pt idx="4968">
                  <c:v>40884</c:v>
                </c:pt>
                <c:pt idx="4969">
                  <c:v>40885</c:v>
                </c:pt>
                <c:pt idx="4970">
                  <c:v>40886</c:v>
                </c:pt>
                <c:pt idx="4971">
                  <c:v>40887</c:v>
                </c:pt>
                <c:pt idx="4972">
                  <c:v>40888</c:v>
                </c:pt>
                <c:pt idx="4973">
                  <c:v>40889</c:v>
                </c:pt>
                <c:pt idx="4974">
                  <c:v>40890</c:v>
                </c:pt>
                <c:pt idx="4975">
                  <c:v>40891</c:v>
                </c:pt>
                <c:pt idx="4976">
                  <c:v>40892</c:v>
                </c:pt>
                <c:pt idx="4977">
                  <c:v>40893</c:v>
                </c:pt>
                <c:pt idx="4978">
                  <c:v>40894</c:v>
                </c:pt>
                <c:pt idx="4979">
                  <c:v>40895</c:v>
                </c:pt>
                <c:pt idx="4980">
                  <c:v>40896</c:v>
                </c:pt>
                <c:pt idx="4981">
                  <c:v>40897</c:v>
                </c:pt>
                <c:pt idx="4982">
                  <c:v>40898</c:v>
                </c:pt>
                <c:pt idx="4983">
                  <c:v>40899</c:v>
                </c:pt>
                <c:pt idx="4984">
                  <c:v>40900</c:v>
                </c:pt>
                <c:pt idx="4985">
                  <c:v>40901</c:v>
                </c:pt>
                <c:pt idx="4986">
                  <c:v>40902</c:v>
                </c:pt>
                <c:pt idx="4987">
                  <c:v>40903</c:v>
                </c:pt>
                <c:pt idx="4988">
                  <c:v>40904</c:v>
                </c:pt>
                <c:pt idx="4989">
                  <c:v>40905</c:v>
                </c:pt>
                <c:pt idx="4990">
                  <c:v>40906</c:v>
                </c:pt>
                <c:pt idx="4991">
                  <c:v>40907</c:v>
                </c:pt>
                <c:pt idx="4992">
                  <c:v>40908</c:v>
                </c:pt>
                <c:pt idx="4993">
                  <c:v>40909</c:v>
                </c:pt>
                <c:pt idx="4994">
                  <c:v>40910</c:v>
                </c:pt>
                <c:pt idx="4995">
                  <c:v>40911</c:v>
                </c:pt>
                <c:pt idx="4996">
                  <c:v>40912</c:v>
                </c:pt>
                <c:pt idx="4997">
                  <c:v>40913</c:v>
                </c:pt>
                <c:pt idx="4998">
                  <c:v>40914</c:v>
                </c:pt>
                <c:pt idx="4999">
                  <c:v>40915</c:v>
                </c:pt>
                <c:pt idx="5000">
                  <c:v>40916</c:v>
                </c:pt>
                <c:pt idx="5001">
                  <c:v>40917</c:v>
                </c:pt>
                <c:pt idx="5002">
                  <c:v>40918</c:v>
                </c:pt>
                <c:pt idx="5003">
                  <c:v>40919</c:v>
                </c:pt>
                <c:pt idx="5004">
                  <c:v>40920</c:v>
                </c:pt>
                <c:pt idx="5005">
                  <c:v>40921</c:v>
                </c:pt>
                <c:pt idx="5006">
                  <c:v>40922</c:v>
                </c:pt>
                <c:pt idx="5007">
                  <c:v>40923</c:v>
                </c:pt>
                <c:pt idx="5008">
                  <c:v>40924</c:v>
                </c:pt>
                <c:pt idx="5009">
                  <c:v>40925</c:v>
                </c:pt>
                <c:pt idx="5010">
                  <c:v>40926</c:v>
                </c:pt>
                <c:pt idx="5011">
                  <c:v>40927</c:v>
                </c:pt>
                <c:pt idx="5012">
                  <c:v>40928</c:v>
                </c:pt>
                <c:pt idx="5013">
                  <c:v>40929</c:v>
                </c:pt>
                <c:pt idx="5014">
                  <c:v>40930</c:v>
                </c:pt>
                <c:pt idx="5015">
                  <c:v>40931</c:v>
                </c:pt>
                <c:pt idx="5016">
                  <c:v>40932</c:v>
                </c:pt>
                <c:pt idx="5017">
                  <c:v>40933</c:v>
                </c:pt>
                <c:pt idx="5018">
                  <c:v>40934</c:v>
                </c:pt>
                <c:pt idx="5019">
                  <c:v>40935</c:v>
                </c:pt>
                <c:pt idx="5020">
                  <c:v>40936</c:v>
                </c:pt>
                <c:pt idx="5021">
                  <c:v>40937</c:v>
                </c:pt>
                <c:pt idx="5022">
                  <c:v>40938</c:v>
                </c:pt>
                <c:pt idx="5023">
                  <c:v>40939</c:v>
                </c:pt>
                <c:pt idx="5024">
                  <c:v>40940</c:v>
                </c:pt>
                <c:pt idx="5025">
                  <c:v>40941</c:v>
                </c:pt>
                <c:pt idx="5026">
                  <c:v>40942</c:v>
                </c:pt>
                <c:pt idx="5027">
                  <c:v>40943</c:v>
                </c:pt>
                <c:pt idx="5028">
                  <c:v>40944</c:v>
                </c:pt>
                <c:pt idx="5029">
                  <c:v>40945</c:v>
                </c:pt>
                <c:pt idx="5030">
                  <c:v>40946</c:v>
                </c:pt>
                <c:pt idx="5031">
                  <c:v>40947</c:v>
                </c:pt>
                <c:pt idx="5032">
                  <c:v>40948</c:v>
                </c:pt>
                <c:pt idx="5033">
                  <c:v>40949</c:v>
                </c:pt>
                <c:pt idx="5034">
                  <c:v>40950</c:v>
                </c:pt>
                <c:pt idx="5035">
                  <c:v>40951</c:v>
                </c:pt>
                <c:pt idx="5036">
                  <c:v>40952</c:v>
                </c:pt>
                <c:pt idx="5037">
                  <c:v>40953</c:v>
                </c:pt>
                <c:pt idx="5038">
                  <c:v>40954</c:v>
                </c:pt>
                <c:pt idx="5039">
                  <c:v>40955</c:v>
                </c:pt>
                <c:pt idx="5040">
                  <c:v>40956</c:v>
                </c:pt>
                <c:pt idx="5041">
                  <c:v>40957</c:v>
                </c:pt>
                <c:pt idx="5042">
                  <c:v>40958</c:v>
                </c:pt>
                <c:pt idx="5043">
                  <c:v>40959</c:v>
                </c:pt>
                <c:pt idx="5044">
                  <c:v>40960</c:v>
                </c:pt>
                <c:pt idx="5045">
                  <c:v>40961</c:v>
                </c:pt>
                <c:pt idx="5046">
                  <c:v>40962</c:v>
                </c:pt>
                <c:pt idx="5047">
                  <c:v>40963</c:v>
                </c:pt>
                <c:pt idx="5048">
                  <c:v>40964</c:v>
                </c:pt>
                <c:pt idx="5049">
                  <c:v>40965</c:v>
                </c:pt>
                <c:pt idx="5050">
                  <c:v>40966</c:v>
                </c:pt>
                <c:pt idx="5051">
                  <c:v>40967</c:v>
                </c:pt>
                <c:pt idx="5052">
                  <c:v>40968</c:v>
                </c:pt>
                <c:pt idx="5053">
                  <c:v>40969</c:v>
                </c:pt>
                <c:pt idx="5054">
                  <c:v>40970</c:v>
                </c:pt>
                <c:pt idx="5055">
                  <c:v>40971</c:v>
                </c:pt>
                <c:pt idx="5056">
                  <c:v>40972</c:v>
                </c:pt>
                <c:pt idx="5057">
                  <c:v>40973</c:v>
                </c:pt>
                <c:pt idx="5058">
                  <c:v>40974</c:v>
                </c:pt>
                <c:pt idx="5059">
                  <c:v>40975</c:v>
                </c:pt>
                <c:pt idx="5060">
                  <c:v>40976</c:v>
                </c:pt>
                <c:pt idx="5061">
                  <c:v>40977</c:v>
                </c:pt>
                <c:pt idx="5062">
                  <c:v>40978</c:v>
                </c:pt>
                <c:pt idx="5063">
                  <c:v>40979</c:v>
                </c:pt>
                <c:pt idx="5064">
                  <c:v>40980</c:v>
                </c:pt>
                <c:pt idx="5065">
                  <c:v>40981</c:v>
                </c:pt>
                <c:pt idx="5066">
                  <c:v>40982</c:v>
                </c:pt>
                <c:pt idx="5067">
                  <c:v>40983</c:v>
                </c:pt>
                <c:pt idx="5068">
                  <c:v>40984</c:v>
                </c:pt>
                <c:pt idx="5069">
                  <c:v>40985</c:v>
                </c:pt>
                <c:pt idx="5070">
                  <c:v>40986</c:v>
                </c:pt>
                <c:pt idx="5071">
                  <c:v>40987</c:v>
                </c:pt>
                <c:pt idx="5072">
                  <c:v>40988</c:v>
                </c:pt>
                <c:pt idx="5073">
                  <c:v>40989</c:v>
                </c:pt>
                <c:pt idx="5074">
                  <c:v>40990</c:v>
                </c:pt>
                <c:pt idx="5075">
                  <c:v>40991</c:v>
                </c:pt>
                <c:pt idx="5076">
                  <c:v>40992</c:v>
                </c:pt>
                <c:pt idx="5077">
                  <c:v>40993</c:v>
                </c:pt>
                <c:pt idx="5078">
                  <c:v>40994</c:v>
                </c:pt>
                <c:pt idx="5079">
                  <c:v>40995</c:v>
                </c:pt>
                <c:pt idx="5080">
                  <c:v>40996</c:v>
                </c:pt>
                <c:pt idx="5081">
                  <c:v>40997</c:v>
                </c:pt>
                <c:pt idx="5082">
                  <c:v>40998</c:v>
                </c:pt>
                <c:pt idx="5083">
                  <c:v>40999</c:v>
                </c:pt>
                <c:pt idx="5084">
                  <c:v>41000</c:v>
                </c:pt>
                <c:pt idx="5085">
                  <c:v>41001</c:v>
                </c:pt>
                <c:pt idx="5086">
                  <c:v>41002</c:v>
                </c:pt>
                <c:pt idx="5087">
                  <c:v>41003</c:v>
                </c:pt>
                <c:pt idx="5088">
                  <c:v>41004</c:v>
                </c:pt>
                <c:pt idx="5089">
                  <c:v>41005</c:v>
                </c:pt>
                <c:pt idx="5090">
                  <c:v>41006</c:v>
                </c:pt>
                <c:pt idx="5091">
                  <c:v>41007</c:v>
                </c:pt>
                <c:pt idx="5092">
                  <c:v>41008</c:v>
                </c:pt>
                <c:pt idx="5093">
                  <c:v>41009</c:v>
                </c:pt>
                <c:pt idx="5094">
                  <c:v>41010</c:v>
                </c:pt>
                <c:pt idx="5095">
                  <c:v>41011</c:v>
                </c:pt>
                <c:pt idx="5096">
                  <c:v>41012</c:v>
                </c:pt>
                <c:pt idx="5097">
                  <c:v>41013</c:v>
                </c:pt>
                <c:pt idx="5098">
                  <c:v>41014</c:v>
                </c:pt>
                <c:pt idx="5099">
                  <c:v>41015</c:v>
                </c:pt>
                <c:pt idx="5100">
                  <c:v>41016</c:v>
                </c:pt>
                <c:pt idx="5101">
                  <c:v>41017</c:v>
                </c:pt>
                <c:pt idx="5102">
                  <c:v>41018</c:v>
                </c:pt>
                <c:pt idx="5103">
                  <c:v>41019</c:v>
                </c:pt>
                <c:pt idx="5104">
                  <c:v>41020</c:v>
                </c:pt>
                <c:pt idx="5105">
                  <c:v>41021</c:v>
                </c:pt>
                <c:pt idx="5106">
                  <c:v>41022</c:v>
                </c:pt>
                <c:pt idx="5107">
                  <c:v>41023</c:v>
                </c:pt>
                <c:pt idx="5108">
                  <c:v>41024</c:v>
                </c:pt>
                <c:pt idx="5109">
                  <c:v>41025</c:v>
                </c:pt>
                <c:pt idx="5110">
                  <c:v>41026</c:v>
                </c:pt>
                <c:pt idx="5111">
                  <c:v>41027</c:v>
                </c:pt>
                <c:pt idx="5112">
                  <c:v>41028</c:v>
                </c:pt>
                <c:pt idx="5113">
                  <c:v>41029</c:v>
                </c:pt>
                <c:pt idx="5114">
                  <c:v>41030</c:v>
                </c:pt>
                <c:pt idx="5115">
                  <c:v>41031</c:v>
                </c:pt>
                <c:pt idx="5116">
                  <c:v>41032</c:v>
                </c:pt>
                <c:pt idx="5117">
                  <c:v>41033</c:v>
                </c:pt>
                <c:pt idx="5118">
                  <c:v>41034</c:v>
                </c:pt>
                <c:pt idx="5119">
                  <c:v>41035</c:v>
                </c:pt>
                <c:pt idx="5120">
                  <c:v>41036</c:v>
                </c:pt>
                <c:pt idx="5121">
                  <c:v>41037</c:v>
                </c:pt>
                <c:pt idx="5122">
                  <c:v>41038</c:v>
                </c:pt>
                <c:pt idx="5123">
                  <c:v>41039</c:v>
                </c:pt>
                <c:pt idx="5124">
                  <c:v>41040</c:v>
                </c:pt>
                <c:pt idx="5125">
                  <c:v>41041</c:v>
                </c:pt>
                <c:pt idx="5126">
                  <c:v>41042</c:v>
                </c:pt>
                <c:pt idx="5127">
                  <c:v>41043</c:v>
                </c:pt>
                <c:pt idx="5128">
                  <c:v>41044</c:v>
                </c:pt>
                <c:pt idx="5129">
                  <c:v>41045</c:v>
                </c:pt>
                <c:pt idx="5130">
                  <c:v>41046</c:v>
                </c:pt>
                <c:pt idx="5131">
                  <c:v>41047</c:v>
                </c:pt>
                <c:pt idx="5132">
                  <c:v>41048</c:v>
                </c:pt>
                <c:pt idx="5133">
                  <c:v>41049</c:v>
                </c:pt>
                <c:pt idx="5134">
                  <c:v>41050</c:v>
                </c:pt>
                <c:pt idx="5135">
                  <c:v>41051</c:v>
                </c:pt>
                <c:pt idx="5136">
                  <c:v>41052</c:v>
                </c:pt>
                <c:pt idx="5137">
                  <c:v>41053</c:v>
                </c:pt>
                <c:pt idx="5138">
                  <c:v>41054</c:v>
                </c:pt>
                <c:pt idx="5139">
                  <c:v>41055</c:v>
                </c:pt>
                <c:pt idx="5140">
                  <c:v>41056</c:v>
                </c:pt>
                <c:pt idx="5141">
                  <c:v>41057</c:v>
                </c:pt>
                <c:pt idx="5142">
                  <c:v>41058</c:v>
                </c:pt>
                <c:pt idx="5143">
                  <c:v>41059</c:v>
                </c:pt>
                <c:pt idx="5144">
                  <c:v>41060</c:v>
                </c:pt>
                <c:pt idx="5145">
                  <c:v>41061</c:v>
                </c:pt>
                <c:pt idx="5146">
                  <c:v>41062</c:v>
                </c:pt>
                <c:pt idx="5147">
                  <c:v>41063</c:v>
                </c:pt>
                <c:pt idx="5148">
                  <c:v>41064</c:v>
                </c:pt>
                <c:pt idx="5149">
                  <c:v>41065</c:v>
                </c:pt>
                <c:pt idx="5150">
                  <c:v>41066</c:v>
                </c:pt>
                <c:pt idx="5151">
                  <c:v>41067</c:v>
                </c:pt>
                <c:pt idx="5152">
                  <c:v>41068</c:v>
                </c:pt>
                <c:pt idx="5153">
                  <c:v>41069</c:v>
                </c:pt>
                <c:pt idx="5154">
                  <c:v>41070</c:v>
                </c:pt>
                <c:pt idx="5155">
                  <c:v>41071</c:v>
                </c:pt>
                <c:pt idx="5156">
                  <c:v>41072</c:v>
                </c:pt>
                <c:pt idx="5157">
                  <c:v>41073</c:v>
                </c:pt>
                <c:pt idx="5158">
                  <c:v>41074</c:v>
                </c:pt>
                <c:pt idx="5159">
                  <c:v>41075</c:v>
                </c:pt>
                <c:pt idx="5160">
                  <c:v>41076</c:v>
                </c:pt>
                <c:pt idx="5161">
                  <c:v>41077</c:v>
                </c:pt>
                <c:pt idx="5162">
                  <c:v>41078</c:v>
                </c:pt>
                <c:pt idx="5163">
                  <c:v>41079</c:v>
                </c:pt>
                <c:pt idx="5164">
                  <c:v>41080</c:v>
                </c:pt>
                <c:pt idx="5165">
                  <c:v>41081</c:v>
                </c:pt>
                <c:pt idx="5166">
                  <c:v>41082</c:v>
                </c:pt>
                <c:pt idx="5167">
                  <c:v>41083</c:v>
                </c:pt>
                <c:pt idx="5168">
                  <c:v>41084</c:v>
                </c:pt>
                <c:pt idx="5169">
                  <c:v>41085</c:v>
                </c:pt>
                <c:pt idx="5170">
                  <c:v>41086</c:v>
                </c:pt>
                <c:pt idx="5171">
                  <c:v>41087</c:v>
                </c:pt>
                <c:pt idx="5172">
                  <c:v>41088</c:v>
                </c:pt>
                <c:pt idx="5173">
                  <c:v>41089</c:v>
                </c:pt>
                <c:pt idx="5174">
                  <c:v>41090</c:v>
                </c:pt>
                <c:pt idx="5175">
                  <c:v>41091</c:v>
                </c:pt>
                <c:pt idx="5176">
                  <c:v>41092</c:v>
                </c:pt>
                <c:pt idx="5177">
                  <c:v>41093</c:v>
                </c:pt>
                <c:pt idx="5178">
                  <c:v>41094</c:v>
                </c:pt>
                <c:pt idx="5179">
                  <c:v>41095</c:v>
                </c:pt>
                <c:pt idx="5180">
                  <c:v>41096</c:v>
                </c:pt>
                <c:pt idx="5181">
                  <c:v>41097</c:v>
                </c:pt>
                <c:pt idx="5182">
                  <c:v>41098</c:v>
                </c:pt>
                <c:pt idx="5183">
                  <c:v>41099</c:v>
                </c:pt>
                <c:pt idx="5184">
                  <c:v>41100</c:v>
                </c:pt>
                <c:pt idx="5185">
                  <c:v>41101</c:v>
                </c:pt>
                <c:pt idx="5186">
                  <c:v>41102</c:v>
                </c:pt>
                <c:pt idx="5187">
                  <c:v>41103</c:v>
                </c:pt>
                <c:pt idx="5188">
                  <c:v>41104</c:v>
                </c:pt>
                <c:pt idx="5189">
                  <c:v>41105</c:v>
                </c:pt>
                <c:pt idx="5190">
                  <c:v>41106</c:v>
                </c:pt>
                <c:pt idx="5191">
                  <c:v>41107</c:v>
                </c:pt>
                <c:pt idx="5192">
                  <c:v>41108</c:v>
                </c:pt>
                <c:pt idx="5193">
                  <c:v>41109</c:v>
                </c:pt>
                <c:pt idx="5194">
                  <c:v>41110</c:v>
                </c:pt>
                <c:pt idx="5195">
                  <c:v>41111</c:v>
                </c:pt>
                <c:pt idx="5196">
                  <c:v>41112</c:v>
                </c:pt>
                <c:pt idx="5197">
                  <c:v>41113</c:v>
                </c:pt>
                <c:pt idx="5198">
                  <c:v>41114</c:v>
                </c:pt>
                <c:pt idx="5199">
                  <c:v>41115</c:v>
                </c:pt>
                <c:pt idx="5200">
                  <c:v>41116</c:v>
                </c:pt>
                <c:pt idx="5201">
                  <c:v>41117</c:v>
                </c:pt>
                <c:pt idx="5202">
                  <c:v>41118</c:v>
                </c:pt>
                <c:pt idx="5203">
                  <c:v>41119</c:v>
                </c:pt>
                <c:pt idx="5204">
                  <c:v>41120</c:v>
                </c:pt>
                <c:pt idx="5205">
                  <c:v>41121</c:v>
                </c:pt>
                <c:pt idx="5206">
                  <c:v>41122</c:v>
                </c:pt>
                <c:pt idx="5207">
                  <c:v>41123</c:v>
                </c:pt>
                <c:pt idx="5208">
                  <c:v>41124</c:v>
                </c:pt>
                <c:pt idx="5209">
                  <c:v>41125</c:v>
                </c:pt>
                <c:pt idx="5210">
                  <c:v>41126</c:v>
                </c:pt>
                <c:pt idx="5211">
                  <c:v>41127</c:v>
                </c:pt>
                <c:pt idx="5212">
                  <c:v>41128</c:v>
                </c:pt>
                <c:pt idx="5213">
                  <c:v>41129</c:v>
                </c:pt>
                <c:pt idx="5214">
                  <c:v>41130</c:v>
                </c:pt>
                <c:pt idx="5215">
                  <c:v>41131</c:v>
                </c:pt>
                <c:pt idx="5216">
                  <c:v>41132</c:v>
                </c:pt>
                <c:pt idx="5217">
                  <c:v>41133</c:v>
                </c:pt>
                <c:pt idx="5218">
                  <c:v>41134</c:v>
                </c:pt>
                <c:pt idx="5219">
                  <c:v>41135</c:v>
                </c:pt>
                <c:pt idx="5220">
                  <c:v>41136</c:v>
                </c:pt>
                <c:pt idx="5221">
                  <c:v>41137</c:v>
                </c:pt>
                <c:pt idx="5222">
                  <c:v>41138</c:v>
                </c:pt>
                <c:pt idx="5223">
                  <c:v>41139</c:v>
                </c:pt>
                <c:pt idx="5224">
                  <c:v>41140</c:v>
                </c:pt>
                <c:pt idx="5225">
                  <c:v>41141</c:v>
                </c:pt>
                <c:pt idx="5226">
                  <c:v>41142</c:v>
                </c:pt>
                <c:pt idx="5227">
                  <c:v>41143</c:v>
                </c:pt>
                <c:pt idx="5228">
                  <c:v>41144</c:v>
                </c:pt>
                <c:pt idx="5229">
                  <c:v>41145</c:v>
                </c:pt>
                <c:pt idx="5230">
                  <c:v>41146</c:v>
                </c:pt>
                <c:pt idx="5231">
                  <c:v>41147</c:v>
                </c:pt>
                <c:pt idx="5232">
                  <c:v>41148</c:v>
                </c:pt>
                <c:pt idx="5233">
                  <c:v>41149</c:v>
                </c:pt>
                <c:pt idx="5234">
                  <c:v>41150</c:v>
                </c:pt>
                <c:pt idx="5235">
                  <c:v>41151</c:v>
                </c:pt>
                <c:pt idx="5236">
                  <c:v>41152</c:v>
                </c:pt>
                <c:pt idx="5237">
                  <c:v>41153</c:v>
                </c:pt>
                <c:pt idx="5238">
                  <c:v>41154</c:v>
                </c:pt>
                <c:pt idx="5239">
                  <c:v>41155</c:v>
                </c:pt>
                <c:pt idx="5240">
                  <c:v>41156</c:v>
                </c:pt>
                <c:pt idx="5241">
                  <c:v>41157</c:v>
                </c:pt>
                <c:pt idx="5242">
                  <c:v>41158</c:v>
                </c:pt>
                <c:pt idx="5243">
                  <c:v>41159</c:v>
                </c:pt>
                <c:pt idx="5244">
                  <c:v>41160</c:v>
                </c:pt>
                <c:pt idx="5245">
                  <c:v>41161</c:v>
                </c:pt>
                <c:pt idx="5246">
                  <c:v>41162</c:v>
                </c:pt>
                <c:pt idx="5247">
                  <c:v>41163</c:v>
                </c:pt>
                <c:pt idx="5248">
                  <c:v>41164</c:v>
                </c:pt>
                <c:pt idx="5249">
                  <c:v>41165</c:v>
                </c:pt>
                <c:pt idx="5250">
                  <c:v>41166</c:v>
                </c:pt>
                <c:pt idx="5251">
                  <c:v>41167</c:v>
                </c:pt>
                <c:pt idx="5252">
                  <c:v>41168</c:v>
                </c:pt>
                <c:pt idx="5253">
                  <c:v>41169</c:v>
                </c:pt>
                <c:pt idx="5254">
                  <c:v>41170</c:v>
                </c:pt>
                <c:pt idx="5255">
                  <c:v>41171</c:v>
                </c:pt>
                <c:pt idx="5256">
                  <c:v>41172</c:v>
                </c:pt>
                <c:pt idx="5257">
                  <c:v>41173</c:v>
                </c:pt>
                <c:pt idx="5258">
                  <c:v>41174</c:v>
                </c:pt>
                <c:pt idx="5259">
                  <c:v>41175</c:v>
                </c:pt>
                <c:pt idx="5260">
                  <c:v>41176</c:v>
                </c:pt>
                <c:pt idx="5261">
                  <c:v>41177</c:v>
                </c:pt>
                <c:pt idx="5262">
                  <c:v>41178</c:v>
                </c:pt>
                <c:pt idx="5263">
                  <c:v>41179</c:v>
                </c:pt>
                <c:pt idx="5264">
                  <c:v>41180</c:v>
                </c:pt>
                <c:pt idx="5265">
                  <c:v>41181</c:v>
                </c:pt>
                <c:pt idx="5266">
                  <c:v>41182</c:v>
                </c:pt>
                <c:pt idx="5267">
                  <c:v>41183</c:v>
                </c:pt>
                <c:pt idx="5268">
                  <c:v>41184</c:v>
                </c:pt>
                <c:pt idx="5269">
                  <c:v>41185</c:v>
                </c:pt>
                <c:pt idx="5270">
                  <c:v>41186</c:v>
                </c:pt>
                <c:pt idx="5271">
                  <c:v>41187</c:v>
                </c:pt>
                <c:pt idx="5272">
                  <c:v>41188</c:v>
                </c:pt>
                <c:pt idx="5273">
                  <c:v>41189</c:v>
                </c:pt>
                <c:pt idx="5274">
                  <c:v>41190</c:v>
                </c:pt>
                <c:pt idx="5275">
                  <c:v>41191</c:v>
                </c:pt>
                <c:pt idx="5276">
                  <c:v>41192</c:v>
                </c:pt>
                <c:pt idx="5277">
                  <c:v>41193</c:v>
                </c:pt>
                <c:pt idx="5278">
                  <c:v>41194</c:v>
                </c:pt>
                <c:pt idx="5279">
                  <c:v>41195</c:v>
                </c:pt>
                <c:pt idx="5280">
                  <c:v>41196</c:v>
                </c:pt>
                <c:pt idx="5281">
                  <c:v>41197</c:v>
                </c:pt>
                <c:pt idx="5282">
                  <c:v>41198</c:v>
                </c:pt>
                <c:pt idx="5283">
                  <c:v>41199</c:v>
                </c:pt>
                <c:pt idx="5284">
                  <c:v>41200</c:v>
                </c:pt>
                <c:pt idx="5285">
                  <c:v>41201</c:v>
                </c:pt>
                <c:pt idx="5286">
                  <c:v>41202</c:v>
                </c:pt>
                <c:pt idx="5287">
                  <c:v>41203</c:v>
                </c:pt>
                <c:pt idx="5288">
                  <c:v>41204</c:v>
                </c:pt>
                <c:pt idx="5289">
                  <c:v>41205</c:v>
                </c:pt>
                <c:pt idx="5290">
                  <c:v>41206</c:v>
                </c:pt>
                <c:pt idx="5291">
                  <c:v>41207</c:v>
                </c:pt>
                <c:pt idx="5292">
                  <c:v>41208</c:v>
                </c:pt>
                <c:pt idx="5293">
                  <c:v>41209</c:v>
                </c:pt>
                <c:pt idx="5294">
                  <c:v>41210</c:v>
                </c:pt>
                <c:pt idx="5295">
                  <c:v>41211</c:v>
                </c:pt>
                <c:pt idx="5296">
                  <c:v>41212</c:v>
                </c:pt>
                <c:pt idx="5297">
                  <c:v>41213</c:v>
                </c:pt>
                <c:pt idx="5298">
                  <c:v>41214</c:v>
                </c:pt>
                <c:pt idx="5299">
                  <c:v>41215</c:v>
                </c:pt>
                <c:pt idx="5300">
                  <c:v>41216</c:v>
                </c:pt>
                <c:pt idx="5301">
                  <c:v>41217</c:v>
                </c:pt>
                <c:pt idx="5302">
                  <c:v>41218</c:v>
                </c:pt>
                <c:pt idx="5303">
                  <c:v>41219</c:v>
                </c:pt>
                <c:pt idx="5304">
                  <c:v>41220</c:v>
                </c:pt>
                <c:pt idx="5305">
                  <c:v>41221</c:v>
                </c:pt>
                <c:pt idx="5306">
                  <c:v>41222</c:v>
                </c:pt>
                <c:pt idx="5307">
                  <c:v>41223</c:v>
                </c:pt>
                <c:pt idx="5308">
                  <c:v>41224</c:v>
                </c:pt>
                <c:pt idx="5309">
                  <c:v>41225</c:v>
                </c:pt>
                <c:pt idx="5310">
                  <c:v>41226</c:v>
                </c:pt>
                <c:pt idx="5311">
                  <c:v>41227</c:v>
                </c:pt>
                <c:pt idx="5312">
                  <c:v>41228</c:v>
                </c:pt>
                <c:pt idx="5313">
                  <c:v>41229</c:v>
                </c:pt>
                <c:pt idx="5314">
                  <c:v>41230</c:v>
                </c:pt>
                <c:pt idx="5315">
                  <c:v>41231</c:v>
                </c:pt>
                <c:pt idx="5316">
                  <c:v>41232</c:v>
                </c:pt>
                <c:pt idx="5317">
                  <c:v>41233</c:v>
                </c:pt>
                <c:pt idx="5318">
                  <c:v>41234</c:v>
                </c:pt>
                <c:pt idx="5319">
                  <c:v>41235</c:v>
                </c:pt>
                <c:pt idx="5320">
                  <c:v>41236</c:v>
                </c:pt>
                <c:pt idx="5321">
                  <c:v>41237</c:v>
                </c:pt>
                <c:pt idx="5322">
                  <c:v>41238</c:v>
                </c:pt>
                <c:pt idx="5323">
                  <c:v>41239</c:v>
                </c:pt>
                <c:pt idx="5324">
                  <c:v>41240</c:v>
                </c:pt>
                <c:pt idx="5325">
                  <c:v>41241</c:v>
                </c:pt>
                <c:pt idx="5326">
                  <c:v>41242</c:v>
                </c:pt>
                <c:pt idx="5327">
                  <c:v>41243</c:v>
                </c:pt>
                <c:pt idx="5328">
                  <c:v>41244</c:v>
                </c:pt>
                <c:pt idx="5329">
                  <c:v>41245</c:v>
                </c:pt>
                <c:pt idx="5330">
                  <c:v>41246</c:v>
                </c:pt>
                <c:pt idx="5331">
                  <c:v>41247</c:v>
                </c:pt>
                <c:pt idx="5332">
                  <c:v>41248</c:v>
                </c:pt>
                <c:pt idx="5333">
                  <c:v>41249</c:v>
                </c:pt>
                <c:pt idx="5334">
                  <c:v>41250</c:v>
                </c:pt>
                <c:pt idx="5335">
                  <c:v>41251</c:v>
                </c:pt>
                <c:pt idx="5336">
                  <c:v>41252</c:v>
                </c:pt>
                <c:pt idx="5337">
                  <c:v>41253</c:v>
                </c:pt>
                <c:pt idx="5338">
                  <c:v>41254</c:v>
                </c:pt>
                <c:pt idx="5339">
                  <c:v>41255</c:v>
                </c:pt>
                <c:pt idx="5340">
                  <c:v>41256</c:v>
                </c:pt>
                <c:pt idx="5341">
                  <c:v>41257</c:v>
                </c:pt>
                <c:pt idx="5342">
                  <c:v>41258</c:v>
                </c:pt>
                <c:pt idx="5343">
                  <c:v>41259</c:v>
                </c:pt>
                <c:pt idx="5344">
                  <c:v>41260</c:v>
                </c:pt>
                <c:pt idx="5345">
                  <c:v>41261</c:v>
                </c:pt>
                <c:pt idx="5346">
                  <c:v>41262</c:v>
                </c:pt>
                <c:pt idx="5347">
                  <c:v>41263</c:v>
                </c:pt>
                <c:pt idx="5348">
                  <c:v>41264</c:v>
                </c:pt>
                <c:pt idx="5349">
                  <c:v>41265</c:v>
                </c:pt>
                <c:pt idx="5350">
                  <c:v>41266</c:v>
                </c:pt>
                <c:pt idx="5351">
                  <c:v>41267</c:v>
                </c:pt>
                <c:pt idx="5352">
                  <c:v>41268</c:v>
                </c:pt>
                <c:pt idx="5353">
                  <c:v>41269</c:v>
                </c:pt>
                <c:pt idx="5354">
                  <c:v>41270</c:v>
                </c:pt>
                <c:pt idx="5355">
                  <c:v>41271</c:v>
                </c:pt>
                <c:pt idx="5356">
                  <c:v>41272</c:v>
                </c:pt>
                <c:pt idx="5357">
                  <c:v>41273</c:v>
                </c:pt>
                <c:pt idx="5358">
                  <c:v>41274</c:v>
                </c:pt>
                <c:pt idx="5359">
                  <c:v>41275</c:v>
                </c:pt>
                <c:pt idx="5360">
                  <c:v>41276</c:v>
                </c:pt>
                <c:pt idx="5361">
                  <c:v>41277</c:v>
                </c:pt>
                <c:pt idx="5362">
                  <c:v>41278</c:v>
                </c:pt>
                <c:pt idx="5363">
                  <c:v>41279</c:v>
                </c:pt>
                <c:pt idx="5364">
                  <c:v>41280</c:v>
                </c:pt>
                <c:pt idx="5365">
                  <c:v>41281</c:v>
                </c:pt>
                <c:pt idx="5366">
                  <c:v>41282</c:v>
                </c:pt>
                <c:pt idx="5367">
                  <c:v>41283</c:v>
                </c:pt>
                <c:pt idx="5368">
                  <c:v>41284</c:v>
                </c:pt>
                <c:pt idx="5369">
                  <c:v>41285</c:v>
                </c:pt>
                <c:pt idx="5370">
                  <c:v>41286</c:v>
                </c:pt>
                <c:pt idx="5371">
                  <c:v>41287</c:v>
                </c:pt>
                <c:pt idx="5372">
                  <c:v>41288</c:v>
                </c:pt>
                <c:pt idx="5373">
                  <c:v>41289</c:v>
                </c:pt>
                <c:pt idx="5374">
                  <c:v>41290</c:v>
                </c:pt>
                <c:pt idx="5375">
                  <c:v>41291</c:v>
                </c:pt>
                <c:pt idx="5376">
                  <c:v>41292</c:v>
                </c:pt>
                <c:pt idx="5377">
                  <c:v>41293</c:v>
                </c:pt>
                <c:pt idx="5378">
                  <c:v>41294</c:v>
                </c:pt>
                <c:pt idx="5379">
                  <c:v>41295</c:v>
                </c:pt>
                <c:pt idx="5380">
                  <c:v>41296</c:v>
                </c:pt>
                <c:pt idx="5381">
                  <c:v>41297</c:v>
                </c:pt>
                <c:pt idx="5382">
                  <c:v>41298</c:v>
                </c:pt>
                <c:pt idx="5383">
                  <c:v>41299</c:v>
                </c:pt>
                <c:pt idx="5384">
                  <c:v>41300</c:v>
                </c:pt>
                <c:pt idx="5385">
                  <c:v>41301</c:v>
                </c:pt>
                <c:pt idx="5386">
                  <c:v>41302</c:v>
                </c:pt>
                <c:pt idx="5387">
                  <c:v>41303</c:v>
                </c:pt>
                <c:pt idx="5388">
                  <c:v>41304</c:v>
                </c:pt>
                <c:pt idx="5389">
                  <c:v>41305</c:v>
                </c:pt>
                <c:pt idx="5390">
                  <c:v>41306</c:v>
                </c:pt>
                <c:pt idx="5391">
                  <c:v>41307</c:v>
                </c:pt>
                <c:pt idx="5392">
                  <c:v>41308</c:v>
                </c:pt>
                <c:pt idx="5393">
                  <c:v>41309</c:v>
                </c:pt>
                <c:pt idx="5394">
                  <c:v>41310</c:v>
                </c:pt>
                <c:pt idx="5395">
                  <c:v>41311</c:v>
                </c:pt>
                <c:pt idx="5396">
                  <c:v>41312</c:v>
                </c:pt>
                <c:pt idx="5397">
                  <c:v>41313</c:v>
                </c:pt>
                <c:pt idx="5398">
                  <c:v>41314</c:v>
                </c:pt>
                <c:pt idx="5399">
                  <c:v>41315</c:v>
                </c:pt>
                <c:pt idx="5400">
                  <c:v>41316</c:v>
                </c:pt>
                <c:pt idx="5401">
                  <c:v>41317</c:v>
                </c:pt>
                <c:pt idx="5402">
                  <c:v>41318</c:v>
                </c:pt>
                <c:pt idx="5403">
                  <c:v>41319</c:v>
                </c:pt>
                <c:pt idx="5404">
                  <c:v>41320</c:v>
                </c:pt>
                <c:pt idx="5405">
                  <c:v>41321</c:v>
                </c:pt>
                <c:pt idx="5406">
                  <c:v>41322</c:v>
                </c:pt>
                <c:pt idx="5407">
                  <c:v>41323</c:v>
                </c:pt>
                <c:pt idx="5408">
                  <c:v>41324</c:v>
                </c:pt>
                <c:pt idx="5409">
                  <c:v>41325</c:v>
                </c:pt>
                <c:pt idx="5410">
                  <c:v>41326</c:v>
                </c:pt>
                <c:pt idx="5411">
                  <c:v>41327</c:v>
                </c:pt>
                <c:pt idx="5412">
                  <c:v>41328</c:v>
                </c:pt>
                <c:pt idx="5413">
                  <c:v>41329</c:v>
                </c:pt>
                <c:pt idx="5414">
                  <c:v>41330</c:v>
                </c:pt>
                <c:pt idx="5415">
                  <c:v>41331</c:v>
                </c:pt>
                <c:pt idx="5416">
                  <c:v>41332</c:v>
                </c:pt>
                <c:pt idx="5417">
                  <c:v>41333</c:v>
                </c:pt>
                <c:pt idx="5418">
                  <c:v>41334</c:v>
                </c:pt>
                <c:pt idx="5419">
                  <c:v>41335</c:v>
                </c:pt>
                <c:pt idx="5420">
                  <c:v>41336</c:v>
                </c:pt>
                <c:pt idx="5421">
                  <c:v>41337</c:v>
                </c:pt>
                <c:pt idx="5422">
                  <c:v>41338</c:v>
                </c:pt>
                <c:pt idx="5423">
                  <c:v>41339</c:v>
                </c:pt>
                <c:pt idx="5424">
                  <c:v>41340</c:v>
                </c:pt>
                <c:pt idx="5425">
                  <c:v>41341</c:v>
                </c:pt>
                <c:pt idx="5426">
                  <c:v>41342</c:v>
                </c:pt>
                <c:pt idx="5427">
                  <c:v>41343</c:v>
                </c:pt>
                <c:pt idx="5428">
                  <c:v>41344</c:v>
                </c:pt>
                <c:pt idx="5429">
                  <c:v>41345</c:v>
                </c:pt>
                <c:pt idx="5430">
                  <c:v>41346</c:v>
                </c:pt>
                <c:pt idx="5431">
                  <c:v>41347</c:v>
                </c:pt>
                <c:pt idx="5432">
                  <c:v>41348</c:v>
                </c:pt>
                <c:pt idx="5433">
                  <c:v>41349</c:v>
                </c:pt>
                <c:pt idx="5434">
                  <c:v>41350</c:v>
                </c:pt>
                <c:pt idx="5435">
                  <c:v>41351</c:v>
                </c:pt>
                <c:pt idx="5436">
                  <c:v>41352</c:v>
                </c:pt>
                <c:pt idx="5437">
                  <c:v>41353</c:v>
                </c:pt>
                <c:pt idx="5438">
                  <c:v>41354</c:v>
                </c:pt>
                <c:pt idx="5439">
                  <c:v>41355</c:v>
                </c:pt>
                <c:pt idx="5440">
                  <c:v>41356</c:v>
                </c:pt>
                <c:pt idx="5441">
                  <c:v>41357</c:v>
                </c:pt>
                <c:pt idx="5442">
                  <c:v>41358</c:v>
                </c:pt>
                <c:pt idx="5443">
                  <c:v>41359</c:v>
                </c:pt>
                <c:pt idx="5444">
                  <c:v>41360</c:v>
                </c:pt>
                <c:pt idx="5445">
                  <c:v>41361</c:v>
                </c:pt>
                <c:pt idx="5446">
                  <c:v>41362</c:v>
                </c:pt>
                <c:pt idx="5447">
                  <c:v>41363</c:v>
                </c:pt>
                <c:pt idx="5448">
                  <c:v>41364</c:v>
                </c:pt>
                <c:pt idx="5449">
                  <c:v>41365</c:v>
                </c:pt>
                <c:pt idx="5450">
                  <c:v>41366</c:v>
                </c:pt>
                <c:pt idx="5451">
                  <c:v>41367</c:v>
                </c:pt>
                <c:pt idx="5452">
                  <c:v>41368</c:v>
                </c:pt>
                <c:pt idx="5453">
                  <c:v>41369</c:v>
                </c:pt>
                <c:pt idx="5454">
                  <c:v>41370</c:v>
                </c:pt>
                <c:pt idx="5455">
                  <c:v>41371</c:v>
                </c:pt>
                <c:pt idx="5456">
                  <c:v>41372</c:v>
                </c:pt>
                <c:pt idx="5457">
                  <c:v>41373</c:v>
                </c:pt>
                <c:pt idx="5458">
                  <c:v>41374</c:v>
                </c:pt>
                <c:pt idx="5459">
                  <c:v>41375</c:v>
                </c:pt>
                <c:pt idx="5460">
                  <c:v>41376</c:v>
                </c:pt>
                <c:pt idx="5461">
                  <c:v>41377</c:v>
                </c:pt>
                <c:pt idx="5462">
                  <c:v>41378</c:v>
                </c:pt>
                <c:pt idx="5463">
                  <c:v>41379</c:v>
                </c:pt>
                <c:pt idx="5464">
                  <c:v>41380</c:v>
                </c:pt>
                <c:pt idx="5465">
                  <c:v>41381</c:v>
                </c:pt>
                <c:pt idx="5466">
                  <c:v>41382</c:v>
                </c:pt>
                <c:pt idx="5467">
                  <c:v>41383</c:v>
                </c:pt>
                <c:pt idx="5468">
                  <c:v>41384</c:v>
                </c:pt>
                <c:pt idx="5469">
                  <c:v>41385</c:v>
                </c:pt>
                <c:pt idx="5470">
                  <c:v>41386</c:v>
                </c:pt>
                <c:pt idx="5471">
                  <c:v>41387</c:v>
                </c:pt>
                <c:pt idx="5472">
                  <c:v>41388</c:v>
                </c:pt>
                <c:pt idx="5473">
                  <c:v>41389</c:v>
                </c:pt>
                <c:pt idx="5474">
                  <c:v>41390</c:v>
                </c:pt>
                <c:pt idx="5475">
                  <c:v>41391</c:v>
                </c:pt>
                <c:pt idx="5476">
                  <c:v>41392</c:v>
                </c:pt>
                <c:pt idx="5477">
                  <c:v>41393</c:v>
                </c:pt>
                <c:pt idx="5478">
                  <c:v>41394</c:v>
                </c:pt>
                <c:pt idx="5479">
                  <c:v>41395</c:v>
                </c:pt>
                <c:pt idx="5480">
                  <c:v>41396</c:v>
                </c:pt>
                <c:pt idx="5481">
                  <c:v>41397</c:v>
                </c:pt>
                <c:pt idx="5482">
                  <c:v>41398</c:v>
                </c:pt>
                <c:pt idx="5483">
                  <c:v>41399</c:v>
                </c:pt>
                <c:pt idx="5484">
                  <c:v>41400</c:v>
                </c:pt>
                <c:pt idx="5485">
                  <c:v>41401</c:v>
                </c:pt>
                <c:pt idx="5486">
                  <c:v>41402</c:v>
                </c:pt>
                <c:pt idx="5487">
                  <c:v>41403</c:v>
                </c:pt>
                <c:pt idx="5488">
                  <c:v>41404</c:v>
                </c:pt>
                <c:pt idx="5489">
                  <c:v>41405</c:v>
                </c:pt>
                <c:pt idx="5490">
                  <c:v>41406</c:v>
                </c:pt>
                <c:pt idx="5491">
                  <c:v>41407</c:v>
                </c:pt>
                <c:pt idx="5492">
                  <c:v>41408</c:v>
                </c:pt>
                <c:pt idx="5493">
                  <c:v>41409</c:v>
                </c:pt>
                <c:pt idx="5494">
                  <c:v>41410</c:v>
                </c:pt>
                <c:pt idx="5495">
                  <c:v>41411</c:v>
                </c:pt>
                <c:pt idx="5496">
                  <c:v>41412</c:v>
                </c:pt>
                <c:pt idx="5497">
                  <c:v>41413</c:v>
                </c:pt>
                <c:pt idx="5498">
                  <c:v>41414</c:v>
                </c:pt>
                <c:pt idx="5499">
                  <c:v>41415</c:v>
                </c:pt>
                <c:pt idx="5500">
                  <c:v>41416</c:v>
                </c:pt>
                <c:pt idx="5501">
                  <c:v>41417</c:v>
                </c:pt>
                <c:pt idx="5502">
                  <c:v>41418</c:v>
                </c:pt>
                <c:pt idx="5503">
                  <c:v>41419</c:v>
                </c:pt>
                <c:pt idx="5504">
                  <c:v>41420</c:v>
                </c:pt>
                <c:pt idx="5505">
                  <c:v>41421</c:v>
                </c:pt>
                <c:pt idx="5506">
                  <c:v>41422</c:v>
                </c:pt>
                <c:pt idx="5507">
                  <c:v>41423</c:v>
                </c:pt>
                <c:pt idx="5508">
                  <c:v>41424</c:v>
                </c:pt>
                <c:pt idx="5509">
                  <c:v>41425</c:v>
                </c:pt>
                <c:pt idx="5510">
                  <c:v>41426</c:v>
                </c:pt>
                <c:pt idx="5511">
                  <c:v>41427</c:v>
                </c:pt>
                <c:pt idx="5512">
                  <c:v>41428</c:v>
                </c:pt>
                <c:pt idx="5513">
                  <c:v>41429</c:v>
                </c:pt>
                <c:pt idx="5514">
                  <c:v>41430</c:v>
                </c:pt>
                <c:pt idx="5515">
                  <c:v>41431</c:v>
                </c:pt>
                <c:pt idx="5516">
                  <c:v>41432</c:v>
                </c:pt>
                <c:pt idx="5517">
                  <c:v>41433</c:v>
                </c:pt>
                <c:pt idx="5518">
                  <c:v>41434</c:v>
                </c:pt>
                <c:pt idx="5519">
                  <c:v>41435</c:v>
                </c:pt>
                <c:pt idx="5520">
                  <c:v>41436</c:v>
                </c:pt>
                <c:pt idx="5521">
                  <c:v>41437</c:v>
                </c:pt>
                <c:pt idx="5522">
                  <c:v>41438</c:v>
                </c:pt>
                <c:pt idx="5523">
                  <c:v>41439</c:v>
                </c:pt>
                <c:pt idx="5524">
                  <c:v>41440</c:v>
                </c:pt>
                <c:pt idx="5525">
                  <c:v>41441</c:v>
                </c:pt>
                <c:pt idx="5526">
                  <c:v>41442</c:v>
                </c:pt>
                <c:pt idx="5527">
                  <c:v>41443</c:v>
                </c:pt>
                <c:pt idx="5528">
                  <c:v>41444</c:v>
                </c:pt>
                <c:pt idx="5529">
                  <c:v>41445</c:v>
                </c:pt>
                <c:pt idx="5530">
                  <c:v>41446</c:v>
                </c:pt>
                <c:pt idx="5531">
                  <c:v>41447</c:v>
                </c:pt>
                <c:pt idx="5532">
                  <c:v>41448</c:v>
                </c:pt>
                <c:pt idx="5533">
                  <c:v>41449</c:v>
                </c:pt>
                <c:pt idx="5534">
                  <c:v>41450</c:v>
                </c:pt>
                <c:pt idx="5535">
                  <c:v>41451</c:v>
                </c:pt>
                <c:pt idx="5536">
                  <c:v>41452</c:v>
                </c:pt>
                <c:pt idx="5537">
                  <c:v>41453</c:v>
                </c:pt>
                <c:pt idx="5538">
                  <c:v>41454</c:v>
                </c:pt>
                <c:pt idx="5539">
                  <c:v>41455</c:v>
                </c:pt>
                <c:pt idx="5540">
                  <c:v>41456</c:v>
                </c:pt>
                <c:pt idx="5541">
                  <c:v>41457</c:v>
                </c:pt>
                <c:pt idx="5542">
                  <c:v>41458</c:v>
                </c:pt>
                <c:pt idx="5543">
                  <c:v>41459</c:v>
                </c:pt>
                <c:pt idx="5544">
                  <c:v>41460</c:v>
                </c:pt>
                <c:pt idx="5545">
                  <c:v>41461</c:v>
                </c:pt>
                <c:pt idx="5546">
                  <c:v>41462</c:v>
                </c:pt>
                <c:pt idx="5547">
                  <c:v>41463</c:v>
                </c:pt>
                <c:pt idx="5548">
                  <c:v>41464</c:v>
                </c:pt>
                <c:pt idx="5549">
                  <c:v>41465</c:v>
                </c:pt>
                <c:pt idx="5550">
                  <c:v>41466</c:v>
                </c:pt>
                <c:pt idx="5551">
                  <c:v>41467</c:v>
                </c:pt>
                <c:pt idx="5552">
                  <c:v>41468</c:v>
                </c:pt>
                <c:pt idx="5553">
                  <c:v>41469</c:v>
                </c:pt>
                <c:pt idx="5554">
                  <c:v>41470</c:v>
                </c:pt>
                <c:pt idx="5555">
                  <c:v>41471</c:v>
                </c:pt>
                <c:pt idx="5556">
                  <c:v>41472</c:v>
                </c:pt>
                <c:pt idx="5557">
                  <c:v>41473</c:v>
                </c:pt>
                <c:pt idx="5558">
                  <c:v>41474</c:v>
                </c:pt>
                <c:pt idx="5559">
                  <c:v>41475</c:v>
                </c:pt>
                <c:pt idx="5560">
                  <c:v>41476</c:v>
                </c:pt>
                <c:pt idx="5561">
                  <c:v>41477</c:v>
                </c:pt>
                <c:pt idx="5562">
                  <c:v>41478</c:v>
                </c:pt>
                <c:pt idx="5563">
                  <c:v>41479</c:v>
                </c:pt>
                <c:pt idx="5564">
                  <c:v>41480</c:v>
                </c:pt>
                <c:pt idx="5565">
                  <c:v>41481</c:v>
                </c:pt>
                <c:pt idx="5566">
                  <c:v>41482</c:v>
                </c:pt>
                <c:pt idx="5567">
                  <c:v>41483</c:v>
                </c:pt>
                <c:pt idx="5568">
                  <c:v>41484</c:v>
                </c:pt>
                <c:pt idx="5569">
                  <c:v>41485</c:v>
                </c:pt>
                <c:pt idx="5570">
                  <c:v>41486</c:v>
                </c:pt>
                <c:pt idx="5571">
                  <c:v>41487</c:v>
                </c:pt>
                <c:pt idx="5572">
                  <c:v>41488</c:v>
                </c:pt>
                <c:pt idx="5573">
                  <c:v>41489</c:v>
                </c:pt>
                <c:pt idx="5574">
                  <c:v>41490</c:v>
                </c:pt>
                <c:pt idx="5575">
                  <c:v>41491</c:v>
                </c:pt>
                <c:pt idx="5576">
                  <c:v>41492</c:v>
                </c:pt>
                <c:pt idx="5577">
                  <c:v>41493</c:v>
                </c:pt>
                <c:pt idx="5578">
                  <c:v>41494</c:v>
                </c:pt>
                <c:pt idx="5579">
                  <c:v>41495</c:v>
                </c:pt>
                <c:pt idx="5580">
                  <c:v>41496</c:v>
                </c:pt>
                <c:pt idx="5581">
                  <c:v>41497</c:v>
                </c:pt>
                <c:pt idx="5582">
                  <c:v>41498</c:v>
                </c:pt>
                <c:pt idx="5583">
                  <c:v>41499</c:v>
                </c:pt>
                <c:pt idx="5584">
                  <c:v>41500</c:v>
                </c:pt>
                <c:pt idx="5585">
                  <c:v>41501</c:v>
                </c:pt>
                <c:pt idx="5586">
                  <c:v>41502</c:v>
                </c:pt>
                <c:pt idx="5587">
                  <c:v>41503</c:v>
                </c:pt>
                <c:pt idx="5588">
                  <c:v>41504</c:v>
                </c:pt>
                <c:pt idx="5589">
                  <c:v>41505</c:v>
                </c:pt>
                <c:pt idx="5590">
                  <c:v>41506</c:v>
                </c:pt>
                <c:pt idx="5591">
                  <c:v>41507</c:v>
                </c:pt>
                <c:pt idx="5592">
                  <c:v>41508</c:v>
                </c:pt>
                <c:pt idx="5593">
                  <c:v>41509</c:v>
                </c:pt>
                <c:pt idx="5594">
                  <c:v>41510</c:v>
                </c:pt>
                <c:pt idx="5595">
                  <c:v>41511</c:v>
                </c:pt>
                <c:pt idx="5596">
                  <c:v>41512</c:v>
                </c:pt>
                <c:pt idx="5597">
                  <c:v>41513</c:v>
                </c:pt>
                <c:pt idx="5598">
                  <c:v>41514</c:v>
                </c:pt>
                <c:pt idx="5599">
                  <c:v>41515</c:v>
                </c:pt>
                <c:pt idx="5600">
                  <c:v>41516</c:v>
                </c:pt>
                <c:pt idx="5601">
                  <c:v>41517</c:v>
                </c:pt>
                <c:pt idx="5602">
                  <c:v>41518</c:v>
                </c:pt>
                <c:pt idx="5603">
                  <c:v>41519</c:v>
                </c:pt>
                <c:pt idx="5604">
                  <c:v>41520</c:v>
                </c:pt>
                <c:pt idx="5605">
                  <c:v>41521</c:v>
                </c:pt>
                <c:pt idx="5606">
                  <c:v>41522</c:v>
                </c:pt>
                <c:pt idx="5607">
                  <c:v>41523</c:v>
                </c:pt>
                <c:pt idx="5608">
                  <c:v>41524</c:v>
                </c:pt>
                <c:pt idx="5609">
                  <c:v>41525</c:v>
                </c:pt>
                <c:pt idx="5610">
                  <c:v>41526</c:v>
                </c:pt>
                <c:pt idx="5611">
                  <c:v>41527</c:v>
                </c:pt>
                <c:pt idx="5612">
                  <c:v>41528</c:v>
                </c:pt>
                <c:pt idx="5613">
                  <c:v>41529</c:v>
                </c:pt>
                <c:pt idx="5614">
                  <c:v>41530</c:v>
                </c:pt>
                <c:pt idx="5615">
                  <c:v>41531</c:v>
                </c:pt>
                <c:pt idx="5616">
                  <c:v>41532</c:v>
                </c:pt>
                <c:pt idx="5617">
                  <c:v>41533</c:v>
                </c:pt>
                <c:pt idx="5618">
                  <c:v>41534</c:v>
                </c:pt>
                <c:pt idx="5619">
                  <c:v>41535</c:v>
                </c:pt>
                <c:pt idx="5620">
                  <c:v>41536</c:v>
                </c:pt>
                <c:pt idx="5621">
                  <c:v>41537</c:v>
                </c:pt>
                <c:pt idx="5622">
                  <c:v>41538</c:v>
                </c:pt>
                <c:pt idx="5623">
                  <c:v>41539</c:v>
                </c:pt>
                <c:pt idx="5624">
                  <c:v>41540</c:v>
                </c:pt>
                <c:pt idx="5625">
                  <c:v>41541</c:v>
                </c:pt>
                <c:pt idx="5626">
                  <c:v>41542</c:v>
                </c:pt>
                <c:pt idx="5627">
                  <c:v>41543</c:v>
                </c:pt>
                <c:pt idx="5628">
                  <c:v>41544</c:v>
                </c:pt>
                <c:pt idx="5629">
                  <c:v>41545</c:v>
                </c:pt>
                <c:pt idx="5630">
                  <c:v>41546</c:v>
                </c:pt>
                <c:pt idx="5631">
                  <c:v>41547</c:v>
                </c:pt>
                <c:pt idx="5632">
                  <c:v>41548</c:v>
                </c:pt>
                <c:pt idx="5633">
                  <c:v>41549</c:v>
                </c:pt>
                <c:pt idx="5634">
                  <c:v>41550</c:v>
                </c:pt>
                <c:pt idx="5635">
                  <c:v>41551</c:v>
                </c:pt>
                <c:pt idx="5636">
                  <c:v>41552</c:v>
                </c:pt>
                <c:pt idx="5637">
                  <c:v>41553</c:v>
                </c:pt>
                <c:pt idx="5638">
                  <c:v>41554</c:v>
                </c:pt>
                <c:pt idx="5639">
                  <c:v>41555</c:v>
                </c:pt>
                <c:pt idx="5640">
                  <c:v>41556</c:v>
                </c:pt>
                <c:pt idx="5641">
                  <c:v>41557</c:v>
                </c:pt>
                <c:pt idx="5642">
                  <c:v>41558</c:v>
                </c:pt>
                <c:pt idx="5643">
                  <c:v>41559</c:v>
                </c:pt>
                <c:pt idx="5644">
                  <c:v>41560</c:v>
                </c:pt>
                <c:pt idx="5645">
                  <c:v>41561</c:v>
                </c:pt>
                <c:pt idx="5646">
                  <c:v>41562</c:v>
                </c:pt>
                <c:pt idx="5647">
                  <c:v>41563</c:v>
                </c:pt>
                <c:pt idx="5648">
                  <c:v>41564</c:v>
                </c:pt>
                <c:pt idx="5649">
                  <c:v>41565</c:v>
                </c:pt>
                <c:pt idx="5650">
                  <c:v>41566</c:v>
                </c:pt>
                <c:pt idx="5651">
                  <c:v>41567</c:v>
                </c:pt>
                <c:pt idx="5652">
                  <c:v>41568</c:v>
                </c:pt>
                <c:pt idx="5653">
                  <c:v>41569</c:v>
                </c:pt>
                <c:pt idx="5654">
                  <c:v>41570</c:v>
                </c:pt>
                <c:pt idx="5655">
                  <c:v>41571</c:v>
                </c:pt>
                <c:pt idx="5656">
                  <c:v>41572</c:v>
                </c:pt>
                <c:pt idx="5657">
                  <c:v>41573</c:v>
                </c:pt>
                <c:pt idx="5658">
                  <c:v>41574</c:v>
                </c:pt>
                <c:pt idx="5659">
                  <c:v>41575</c:v>
                </c:pt>
                <c:pt idx="5660">
                  <c:v>41576</c:v>
                </c:pt>
                <c:pt idx="5661">
                  <c:v>41577</c:v>
                </c:pt>
                <c:pt idx="5662">
                  <c:v>41578</c:v>
                </c:pt>
                <c:pt idx="5663">
                  <c:v>41579</c:v>
                </c:pt>
                <c:pt idx="5664">
                  <c:v>41580</c:v>
                </c:pt>
                <c:pt idx="5665">
                  <c:v>41581</c:v>
                </c:pt>
                <c:pt idx="5666">
                  <c:v>41582</c:v>
                </c:pt>
                <c:pt idx="5667">
                  <c:v>41583</c:v>
                </c:pt>
                <c:pt idx="5668">
                  <c:v>41584</c:v>
                </c:pt>
                <c:pt idx="5669">
                  <c:v>41585</c:v>
                </c:pt>
                <c:pt idx="5670">
                  <c:v>41586</c:v>
                </c:pt>
                <c:pt idx="5671">
                  <c:v>41587</c:v>
                </c:pt>
                <c:pt idx="5672">
                  <c:v>41588</c:v>
                </c:pt>
                <c:pt idx="5673">
                  <c:v>41589</c:v>
                </c:pt>
                <c:pt idx="5674">
                  <c:v>41590</c:v>
                </c:pt>
                <c:pt idx="5675">
                  <c:v>41591</c:v>
                </c:pt>
                <c:pt idx="5676">
                  <c:v>41592</c:v>
                </c:pt>
                <c:pt idx="5677">
                  <c:v>41593</c:v>
                </c:pt>
                <c:pt idx="5678">
                  <c:v>41594</c:v>
                </c:pt>
                <c:pt idx="5679">
                  <c:v>41595</c:v>
                </c:pt>
                <c:pt idx="5680">
                  <c:v>41596</c:v>
                </c:pt>
                <c:pt idx="5681">
                  <c:v>41597</c:v>
                </c:pt>
                <c:pt idx="5682">
                  <c:v>41598</c:v>
                </c:pt>
                <c:pt idx="5683">
                  <c:v>41599</c:v>
                </c:pt>
                <c:pt idx="5684">
                  <c:v>41600</c:v>
                </c:pt>
                <c:pt idx="5685">
                  <c:v>41601</c:v>
                </c:pt>
                <c:pt idx="5686">
                  <c:v>41602</c:v>
                </c:pt>
                <c:pt idx="5687">
                  <c:v>41603</c:v>
                </c:pt>
                <c:pt idx="5688">
                  <c:v>41604</c:v>
                </c:pt>
                <c:pt idx="5689">
                  <c:v>41605</c:v>
                </c:pt>
                <c:pt idx="5690">
                  <c:v>41606</c:v>
                </c:pt>
                <c:pt idx="5691">
                  <c:v>41607</c:v>
                </c:pt>
                <c:pt idx="5692">
                  <c:v>41608</c:v>
                </c:pt>
                <c:pt idx="5693">
                  <c:v>41609</c:v>
                </c:pt>
                <c:pt idx="5694">
                  <c:v>41610</c:v>
                </c:pt>
                <c:pt idx="5695">
                  <c:v>41611</c:v>
                </c:pt>
                <c:pt idx="5696">
                  <c:v>41612</c:v>
                </c:pt>
                <c:pt idx="5697">
                  <c:v>41613</c:v>
                </c:pt>
                <c:pt idx="5698">
                  <c:v>41614</c:v>
                </c:pt>
                <c:pt idx="5699">
                  <c:v>41615</c:v>
                </c:pt>
                <c:pt idx="5700">
                  <c:v>41616</c:v>
                </c:pt>
                <c:pt idx="5701">
                  <c:v>41617</c:v>
                </c:pt>
                <c:pt idx="5702">
                  <c:v>41618</c:v>
                </c:pt>
                <c:pt idx="5703">
                  <c:v>41619</c:v>
                </c:pt>
                <c:pt idx="5704">
                  <c:v>41620</c:v>
                </c:pt>
                <c:pt idx="5705">
                  <c:v>41621</c:v>
                </c:pt>
                <c:pt idx="5706">
                  <c:v>41622</c:v>
                </c:pt>
                <c:pt idx="5707">
                  <c:v>41623</c:v>
                </c:pt>
                <c:pt idx="5708">
                  <c:v>41624</c:v>
                </c:pt>
                <c:pt idx="5709">
                  <c:v>41625</c:v>
                </c:pt>
                <c:pt idx="5710">
                  <c:v>41626</c:v>
                </c:pt>
                <c:pt idx="5711">
                  <c:v>41627</c:v>
                </c:pt>
                <c:pt idx="5712">
                  <c:v>41628</c:v>
                </c:pt>
                <c:pt idx="5713">
                  <c:v>41629</c:v>
                </c:pt>
                <c:pt idx="5714">
                  <c:v>41630</c:v>
                </c:pt>
                <c:pt idx="5715">
                  <c:v>41631</c:v>
                </c:pt>
                <c:pt idx="5716">
                  <c:v>41632</c:v>
                </c:pt>
                <c:pt idx="5717">
                  <c:v>41633</c:v>
                </c:pt>
                <c:pt idx="5718">
                  <c:v>41634</c:v>
                </c:pt>
                <c:pt idx="5719">
                  <c:v>41635</c:v>
                </c:pt>
                <c:pt idx="5720">
                  <c:v>41636</c:v>
                </c:pt>
                <c:pt idx="5721">
                  <c:v>41637</c:v>
                </c:pt>
                <c:pt idx="5722">
                  <c:v>41638</c:v>
                </c:pt>
                <c:pt idx="5723">
                  <c:v>41639</c:v>
                </c:pt>
                <c:pt idx="5724">
                  <c:v>41640</c:v>
                </c:pt>
                <c:pt idx="5725">
                  <c:v>41641</c:v>
                </c:pt>
                <c:pt idx="5726">
                  <c:v>41642</c:v>
                </c:pt>
                <c:pt idx="5727">
                  <c:v>41643</c:v>
                </c:pt>
                <c:pt idx="5728">
                  <c:v>41644</c:v>
                </c:pt>
                <c:pt idx="5729">
                  <c:v>41645</c:v>
                </c:pt>
                <c:pt idx="5730">
                  <c:v>41646</c:v>
                </c:pt>
                <c:pt idx="5731">
                  <c:v>41647</c:v>
                </c:pt>
                <c:pt idx="5732">
                  <c:v>41648</c:v>
                </c:pt>
                <c:pt idx="5733">
                  <c:v>41649</c:v>
                </c:pt>
                <c:pt idx="5734">
                  <c:v>41650</c:v>
                </c:pt>
                <c:pt idx="5735">
                  <c:v>41651</c:v>
                </c:pt>
                <c:pt idx="5736">
                  <c:v>41652</c:v>
                </c:pt>
                <c:pt idx="5737">
                  <c:v>41653</c:v>
                </c:pt>
                <c:pt idx="5738">
                  <c:v>41654</c:v>
                </c:pt>
                <c:pt idx="5739">
                  <c:v>41655</c:v>
                </c:pt>
                <c:pt idx="5740">
                  <c:v>41656</c:v>
                </c:pt>
                <c:pt idx="5741">
                  <c:v>41657</c:v>
                </c:pt>
                <c:pt idx="5742">
                  <c:v>41658</c:v>
                </c:pt>
                <c:pt idx="5743">
                  <c:v>41659</c:v>
                </c:pt>
                <c:pt idx="5744">
                  <c:v>41660</c:v>
                </c:pt>
                <c:pt idx="5745">
                  <c:v>41661</c:v>
                </c:pt>
                <c:pt idx="5746">
                  <c:v>41662</c:v>
                </c:pt>
                <c:pt idx="5747">
                  <c:v>41663</c:v>
                </c:pt>
                <c:pt idx="5748">
                  <c:v>41664</c:v>
                </c:pt>
                <c:pt idx="5749">
                  <c:v>41665</c:v>
                </c:pt>
                <c:pt idx="5750">
                  <c:v>41666</c:v>
                </c:pt>
                <c:pt idx="5751">
                  <c:v>41667</c:v>
                </c:pt>
                <c:pt idx="5752">
                  <c:v>41668</c:v>
                </c:pt>
                <c:pt idx="5753">
                  <c:v>41669</c:v>
                </c:pt>
                <c:pt idx="5754">
                  <c:v>41670</c:v>
                </c:pt>
                <c:pt idx="5755">
                  <c:v>41671</c:v>
                </c:pt>
                <c:pt idx="5756">
                  <c:v>41672</c:v>
                </c:pt>
                <c:pt idx="5757">
                  <c:v>41673</c:v>
                </c:pt>
                <c:pt idx="5758">
                  <c:v>41674</c:v>
                </c:pt>
                <c:pt idx="5759">
                  <c:v>41675</c:v>
                </c:pt>
                <c:pt idx="5760">
                  <c:v>41676</c:v>
                </c:pt>
                <c:pt idx="5761">
                  <c:v>41677</c:v>
                </c:pt>
                <c:pt idx="5762">
                  <c:v>41678</c:v>
                </c:pt>
                <c:pt idx="5763">
                  <c:v>41679</c:v>
                </c:pt>
                <c:pt idx="5764">
                  <c:v>41680</c:v>
                </c:pt>
                <c:pt idx="5765">
                  <c:v>41681</c:v>
                </c:pt>
                <c:pt idx="5766">
                  <c:v>41682</c:v>
                </c:pt>
                <c:pt idx="5767">
                  <c:v>41683</c:v>
                </c:pt>
                <c:pt idx="5768">
                  <c:v>41684</c:v>
                </c:pt>
                <c:pt idx="5769">
                  <c:v>41685</c:v>
                </c:pt>
                <c:pt idx="5770">
                  <c:v>41686</c:v>
                </c:pt>
                <c:pt idx="5771">
                  <c:v>41687</c:v>
                </c:pt>
                <c:pt idx="5772">
                  <c:v>41688</c:v>
                </c:pt>
                <c:pt idx="5773">
                  <c:v>41689</c:v>
                </c:pt>
                <c:pt idx="5774">
                  <c:v>41690</c:v>
                </c:pt>
                <c:pt idx="5775">
                  <c:v>41691</c:v>
                </c:pt>
                <c:pt idx="5776">
                  <c:v>41692</c:v>
                </c:pt>
                <c:pt idx="5777">
                  <c:v>41693</c:v>
                </c:pt>
                <c:pt idx="5778">
                  <c:v>41694</c:v>
                </c:pt>
                <c:pt idx="5779">
                  <c:v>41695</c:v>
                </c:pt>
                <c:pt idx="5780">
                  <c:v>41696</c:v>
                </c:pt>
                <c:pt idx="5781">
                  <c:v>41697</c:v>
                </c:pt>
                <c:pt idx="5782">
                  <c:v>41698</c:v>
                </c:pt>
                <c:pt idx="5783">
                  <c:v>41699</c:v>
                </c:pt>
                <c:pt idx="5784">
                  <c:v>41700</c:v>
                </c:pt>
                <c:pt idx="5785">
                  <c:v>41701</c:v>
                </c:pt>
                <c:pt idx="5786">
                  <c:v>41702</c:v>
                </c:pt>
                <c:pt idx="5787">
                  <c:v>41703</c:v>
                </c:pt>
                <c:pt idx="5788">
                  <c:v>41704</c:v>
                </c:pt>
                <c:pt idx="5789">
                  <c:v>41705</c:v>
                </c:pt>
                <c:pt idx="5790">
                  <c:v>41706</c:v>
                </c:pt>
                <c:pt idx="5791">
                  <c:v>41707</c:v>
                </c:pt>
                <c:pt idx="5792">
                  <c:v>41708</c:v>
                </c:pt>
                <c:pt idx="5793">
                  <c:v>41709</c:v>
                </c:pt>
                <c:pt idx="5794">
                  <c:v>41710</c:v>
                </c:pt>
                <c:pt idx="5795">
                  <c:v>41711</c:v>
                </c:pt>
                <c:pt idx="5796">
                  <c:v>41712</c:v>
                </c:pt>
                <c:pt idx="5797">
                  <c:v>41713</c:v>
                </c:pt>
                <c:pt idx="5798">
                  <c:v>41714</c:v>
                </c:pt>
                <c:pt idx="5799">
                  <c:v>41715</c:v>
                </c:pt>
                <c:pt idx="5800">
                  <c:v>41716</c:v>
                </c:pt>
                <c:pt idx="5801">
                  <c:v>41717</c:v>
                </c:pt>
                <c:pt idx="5802">
                  <c:v>41718</c:v>
                </c:pt>
                <c:pt idx="5803">
                  <c:v>41719</c:v>
                </c:pt>
                <c:pt idx="5804">
                  <c:v>41720</c:v>
                </c:pt>
                <c:pt idx="5805">
                  <c:v>41721</c:v>
                </c:pt>
                <c:pt idx="5806">
                  <c:v>41722</c:v>
                </c:pt>
                <c:pt idx="5807">
                  <c:v>41723</c:v>
                </c:pt>
                <c:pt idx="5808">
                  <c:v>41724</c:v>
                </c:pt>
                <c:pt idx="5809">
                  <c:v>41725</c:v>
                </c:pt>
                <c:pt idx="5810">
                  <c:v>41726</c:v>
                </c:pt>
                <c:pt idx="5811">
                  <c:v>41727</c:v>
                </c:pt>
                <c:pt idx="5812">
                  <c:v>41728</c:v>
                </c:pt>
                <c:pt idx="5813">
                  <c:v>41729</c:v>
                </c:pt>
                <c:pt idx="5814">
                  <c:v>41730</c:v>
                </c:pt>
                <c:pt idx="5815">
                  <c:v>41731</c:v>
                </c:pt>
                <c:pt idx="5816">
                  <c:v>41732</c:v>
                </c:pt>
                <c:pt idx="5817">
                  <c:v>41733</c:v>
                </c:pt>
                <c:pt idx="5818">
                  <c:v>41734</c:v>
                </c:pt>
                <c:pt idx="5819">
                  <c:v>41735</c:v>
                </c:pt>
                <c:pt idx="5820">
                  <c:v>41736</c:v>
                </c:pt>
                <c:pt idx="5821">
                  <c:v>41737</c:v>
                </c:pt>
                <c:pt idx="5822">
                  <c:v>41738</c:v>
                </c:pt>
                <c:pt idx="5823">
                  <c:v>41739</c:v>
                </c:pt>
                <c:pt idx="5824">
                  <c:v>41740</c:v>
                </c:pt>
                <c:pt idx="5825">
                  <c:v>41741</c:v>
                </c:pt>
                <c:pt idx="5826">
                  <c:v>41742</c:v>
                </c:pt>
                <c:pt idx="5827">
                  <c:v>41743</c:v>
                </c:pt>
                <c:pt idx="5828">
                  <c:v>41744</c:v>
                </c:pt>
                <c:pt idx="5829">
                  <c:v>41745</c:v>
                </c:pt>
                <c:pt idx="5830">
                  <c:v>41746</c:v>
                </c:pt>
                <c:pt idx="5831">
                  <c:v>41747</c:v>
                </c:pt>
                <c:pt idx="5832">
                  <c:v>41748</c:v>
                </c:pt>
                <c:pt idx="5833">
                  <c:v>41749</c:v>
                </c:pt>
                <c:pt idx="5834">
                  <c:v>41750</c:v>
                </c:pt>
                <c:pt idx="5835">
                  <c:v>41751</c:v>
                </c:pt>
                <c:pt idx="5836">
                  <c:v>41752</c:v>
                </c:pt>
                <c:pt idx="5837">
                  <c:v>41753</c:v>
                </c:pt>
                <c:pt idx="5838">
                  <c:v>41754</c:v>
                </c:pt>
                <c:pt idx="5839">
                  <c:v>41755</c:v>
                </c:pt>
                <c:pt idx="5840">
                  <c:v>41756</c:v>
                </c:pt>
                <c:pt idx="5841">
                  <c:v>41757</c:v>
                </c:pt>
                <c:pt idx="5842">
                  <c:v>41758</c:v>
                </c:pt>
                <c:pt idx="5843">
                  <c:v>41759</c:v>
                </c:pt>
                <c:pt idx="5844">
                  <c:v>41760</c:v>
                </c:pt>
                <c:pt idx="5845">
                  <c:v>41761</c:v>
                </c:pt>
                <c:pt idx="5846">
                  <c:v>41762</c:v>
                </c:pt>
                <c:pt idx="5847">
                  <c:v>41763</c:v>
                </c:pt>
                <c:pt idx="5848">
                  <c:v>41764</c:v>
                </c:pt>
                <c:pt idx="5849">
                  <c:v>41765</c:v>
                </c:pt>
                <c:pt idx="5850">
                  <c:v>41766</c:v>
                </c:pt>
                <c:pt idx="5851">
                  <c:v>41767</c:v>
                </c:pt>
                <c:pt idx="5852">
                  <c:v>41768</c:v>
                </c:pt>
                <c:pt idx="5853">
                  <c:v>41769</c:v>
                </c:pt>
                <c:pt idx="5854">
                  <c:v>41770</c:v>
                </c:pt>
                <c:pt idx="5855">
                  <c:v>41771</c:v>
                </c:pt>
                <c:pt idx="5856">
                  <c:v>41772</c:v>
                </c:pt>
                <c:pt idx="5857">
                  <c:v>41773</c:v>
                </c:pt>
                <c:pt idx="5858">
                  <c:v>41774</c:v>
                </c:pt>
                <c:pt idx="5859">
                  <c:v>41775</c:v>
                </c:pt>
                <c:pt idx="5860">
                  <c:v>41776</c:v>
                </c:pt>
                <c:pt idx="5861">
                  <c:v>41777</c:v>
                </c:pt>
                <c:pt idx="5862">
                  <c:v>41778</c:v>
                </c:pt>
                <c:pt idx="5863">
                  <c:v>41779</c:v>
                </c:pt>
                <c:pt idx="5864">
                  <c:v>41780</c:v>
                </c:pt>
                <c:pt idx="5865">
                  <c:v>41781</c:v>
                </c:pt>
                <c:pt idx="5866">
                  <c:v>41782</c:v>
                </c:pt>
                <c:pt idx="5867">
                  <c:v>41783</c:v>
                </c:pt>
                <c:pt idx="5868">
                  <c:v>41784</c:v>
                </c:pt>
                <c:pt idx="5869">
                  <c:v>41785</c:v>
                </c:pt>
                <c:pt idx="5870">
                  <c:v>41786</c:v>
                </c:pt>
                <c:pt idx="5871">
                  <c:v>41787</c:v>
                </c:pt>
                <c:pt idx="5872">
                  <c:v>41788</c:v>
                </c:pt>
                <c:pt idx="5873">
                  <c:v>41789</c:v>
                </c:pt>
                <c:pt idx="5874">
                  <c:v>41790</c:v>
                </c:pt>
                <c:pt idx="5875">
                  <c:v>41791</c:v>
                </c:pt>
                <c:pt idx="5876">
                  <c:v>41792</c:v>
                </c:pt>
                <c:pt idx="5877">
                  <c:v>41793</c:v>
                </c:pt>
                <c:pt idx="5878">
                  <c:v>41794</c:v>
                </c:pt>
                <c:pt idx="5879">
                  <c:v>41795</c:v>
                </c:pt>
                <c:pt idx="5880">
                  <c:v>41796</c:v>
                </c:pt>
                <c:pt idx="5881">
                  <c:v>41797</c:v>
                </c:pt>
                <c:pt idx="5882">
                  <c:v>41798</c:v>
                </c:pt>
                <c:pt idx="5883">
                  <c:v>41799</c:v>
                </c:pt>
                <c:pt idx="5884">
                  <c:v>41800</c:v>
                </c:pt>
                <c:pt idx="5885">
                  <c:v>41801</c:v>
                </c:pt>
                <c:pt idx="5886">
                  <c:v>41802</c:v>
                </c:pt>
                <c:pt idx="5887">
                  <c:v>41803</c:v>
                </c:pt>
                <c:pt idx="5888">
                  <c:v>41804</c:v>
                </c:pt>
                <c:pt idx="5889">
                  <c:v>41805</c:v>
                </c:pt>
                <c:pt idx="5890">
                  <c:v>41806</c:v>
                </c:pt>
                <c:pt idx="5891">
                  <c:v>41807</c:v>
                </c:pt>
                <c:pt idx="5892">
                  <c:v>41808</c:v>
                </c:pt>
                <c:pt idx="5893">
                  <c:v>41809</c:v>
                </c:pt>
                <c:pt idx="5894">
                  <c:v>41810</c:v>
                </c:pt>
                <c:pt idx="5895">
                  <c:v>41811</c:v>
                </c:pt>
                <c:pt idx="5896">
                  <c:v>41812</c:v>
                </c:pt>
                <c:pt idx="5897">
                  <c:v>41813</c:v>
                </c:pt>
                <c:pt idx="5898">
                  <c:v>41814</c:v>
                </c:pt>
                <c:pt idx="5899">
                  <c:v>41815</c:v>
                </c:pt>
                <c:pt idx="5900">
                  <c:v>41816</c:v>
                </c:pt>
                <c:pt idx="5901">
                  <c:v>41817</c:v>
                </c:pt>
                <c:pt idx="5902">
                  <c:v>41818</c:v>
                </c:pt>
                <c:pt idx="5903">
                  <c:v>41819</c:v>
                </c:pt>
                <c:pt idx="5904">
                  <c:v>41820</c:v>
                </c:pt>
                <c:pt idx="5905">
                  <c:v>41821</c:v>
                </c:pt>
                <c:pt idx="5906">
                  <c:v>41822</c:v>
                </c:pt>
                <c:pt idx="5907">
                  <c:v>41823</c:v>
                </c:pt>
                <c:pt idx="5908">
                  <c:v>41824</c:v>
                </c:pt>
                <c:pt idx="5909">
                  <c:v>41825</c:v>
                </c:pt>
                <c:pt idx="5910">
                  <c:v>41826</c:v>
                </c:pt>
                <c:pt idx="5911">
                  <c:v>41827</c:v>
                </c:pt>
                <c:pt idx="5912">
                  <c:v>41828</c:v>
                </c:pt>
                <c:pt idx="5913">
                  <c:v>41829</c:v>
                </c:pt>
                <c:pt idx="5914">
                  <c:v>41830</c:v>
                </c:pt>
                <c:pt idx="5915">
                  <c:v>41831</c:v>
                </c:pt>
                <c:pt idx="5916">
                  <c:v>41832</c:v>
                </c:pt>
                <c:pt idx="5917">
                  <c:v>41833</c:v>
                </c:pt>
                <c:pt idx="5918">
                  <c:v>41834</c:v>
                </c:pt>
                <c:pt idx="5919">
                  <c:v>41835</c:v>
                </c:pt>
                <c:pt idx="5920">
                  <c:v>41836</c:v>
                </c:pt>
                <c:pt idx="5921">
                  <c:v>41837</c:v>
                </c:pt>
                <c:pt idx="5922">
                  <c:v>41838</c:v>
                </c:pt>
                <c:pt idx="5923">
                  <c:v>41839</c:v>
                </c:pt>
                <c:pt idx="5924">
                  <c:v>41840</c:v>
                </c:pt>
                <c:pt idx="5925">
                  <c:v>41841</c:v>
                </c:pt>
                <c:pt idx="5926">
                  <c:v>41842</c:v>
                </c:pt>
                <c:pt idx="5927">
                  <c:v>41843</c:v>
                </c:pt>
                <c:pt idx="5928">
                  <c:v>41844</c:v>
                </c:pt>
                <c:pt idx="5929">
                  <c:v>41845</c:v>
                </c:pt>
                <c:pt idx="5930">
                  <c:v>41846</c:v>
                </c:pt>
                <c:pt idx="5931">
                  <c:v>41847</c:v>
                </c:pt>
                <c:pt idx="5932">
                  <c:v>41848</c:v>
                </c:pt>
                <c:pt idx="5933">
                  <c:v>41849</c:v>
                </c:pt>
                <c:pt idx="5934">
                  <c:v>41850</c:v>
                </c:pt>
                <c:pt idx="5935">
                  <c:v>41851</c:v>
                </c:pt>
                <c:pt idx="5936">
                  <c:v>41852</c:v>
                </c:pt>
                <c:pt idx="5937">
                  <c:v>41853</c:v>
                </c:pt>
                <c:pt idx="5938">
                  <c:v>41854</c:v>
                </c:pt>
                <c:pt idx="5939">
                  <c:v>41855</c:v>
                </c:pt>
                <c:pt idx="5940">
                  <c:v>41856</c:v>
                </c:pt>
                <c:pt idx="5941">
                  <c:v>41857</c:v>
                </c:pt>
                <c:pt idx="5942">
                  <c:v>41858</c:v>
                </c:pt>
                <c:pt idx="5943">
                  <c:v>41859</c:v>
                </c:pt>
                <c:pt idx="5944">
                  <c:v>41860</c:v>
                </c:pt>
                <c:pt idx="5945">
                  <c:v>41861</c:v>
                </c:pt>
                <c:pt idx="5946">
                  <c:v>41862</c:v>
                </c:pt>
                <c:pt idx="5947">
                  <c:v>41863</c:v>
                </c:pt>
                <c:pt idx="5948">
                  <c:v>41864</c:v>
                </c:pt>
                <c:pt idx="5949">
                  <c:v>41865</c:v>
                </c:pt>
                <c:pt idx="5950">
                  <c:v>41866</c:v>
                </c:pt>
                <c:pt idx="5951">
                  <c:v>41867</c:v>
                </c:pt>
                <c:pt idx="5952">
                  <c:v>41868</c:v>
                </c:pt>
                <c:pt idx="5953">
                  <c:v>41869</c:v>
                </c:pt>
                <c:pt idx="5954">
                  <c:v>41870</c:v>
                </c:pt>
                <c:pt idx="5955">
                  <c:v>41871</c:v>
                </c:pt>
                <c:pt idx="5956">
                  <c:v>41872</c:v>
                </c:pt>
                <c:pt idx="5957">
                  <c:v>41873</c:v>
                </c:pt>
                <c:pt idx="5958">
                  <c:v>41874</c:v>
                </c:pt>
                <c:pt idx="5959">
                  <c:v>41875</c:v>
                </c:pt>
                <c:pt idx="5960">
                  <c:v>41876</c:v>
                </c:pt>
                <c:pt idx="5961">
                  <c:v>41877</c:v>
                </c:pt>
                <c:pt idx="5962">
                  <c:v>41878</c:v>
                </c:pt>
                <c:pt idx="5963">
                  <c:v>41879</c:v>
                </c:pt>
                <c:pt idx="5964">
                  <c:v>41880</c:v>
                </c:pt>
                <c:pt idx="5965">
                  <c:v>41881</c:v>
                </c:pt>
                <c:pt idx="5966">
                  <c:v>41882</c:v>
                </c:pt>
                <c:pt idx="5967">
                  <c:v>41883</c:v>
                </c:pt>
                <c:pt idx="5968">
                  <c:v>41884</c:v>
                </c:pt>
                <c:pt idx="5969">
                  <c:v>41885</c:v>
                </c:pt>
                <c:pt idx="5970">
                  <c:v>41886</c:v>
                </c:pt>
                <c:pt idx="5971">
                  <c:v>41887</c:v>
                </c:pt>
                <c:pt idx="5972">
                  <c:v>41888</c:v>
                </c:pt>
                <c:pt idx="5973">
                  <c:v>41889</c:v>
                </c:pt>
                <c:pt idx="5974">
                  <c:v>41890</c:v>
                </c:pt>
                <c:pt idx="5975">
                  <c:v>41891</c:v>
                </c:pt>
                <c:pt idx="5976">
                  <c:v>41892</c:v>
                </c:pt>
                <c:pt idx="5977">
                  <c:v>41893</c:v>
                </c:pt>
                <c:pt idx="5978">
                  <c:v>41894</c:v>
                </c:pt>
                <c:pt idx="5979">
                  <c:v>41895</c:v>
                </c:pt>
                <c:pt idx="5980">
                  <c:v>41896</c:v>
                </c:pt>
                <c:pt idx="5981">
                  <c:v>41897</c:v>
                </c:pt>
                <c:pt idx="5982">
                  <c:v>41898</c:v>
                </c:pt>
                <c:pt idx="5983">
                  <c:v>41899</c:v>
                </c:pt>
                <c:pt idx="5984">
                  <c:v>41900</c:v>
                </c:pt>
                <c:pt idx="5985">
                  <c:v>41901</c:v>
                </c:pt>
                <c:pt idx="5986">
                  <c:v>41902</c:v>
                </c:pt>
                <c:pt idx="5987">
                  <c:v>41903</c:v>
                </c:pt>
                <c:pt idx="5988">
                  <c:v>41904</c:v>
                </c:pt>
                <c:pt idx="5989">
                  <c:v>41905</c:v>
                </c:pt>
                <c:pt idx="5990">
                  <c:v>41906</c:v>
                </c:pt>
                <c:pt idx="5991">
                  <c:v>41907</c:v>
                </c:pt>
                <c:pt idx="5992">
                  <c:v>41908</c:v>
                </c:pt>
                <c:pt idx="5993">
                  <c:v>41909</c:v>
                </c:pt>
                <c:pt idx="5994">
                  <c:v>41910</c:v>
                </c:pt>
                <c:pt idx="5995">
                  <c:v>41911</c:v>
                </c:pt>
                <c:pt idx="5996">
                  <c:v>41912</c:v>
                </c:pt>
                <c:pt idx="5997">
                  <c:v>41913</c:v>
                </c:pt>
                <c:pt idx="5998">
                  <c:v>41914</c:v>
                </c:pt>
                <c:pt idx="5999">
                  <c:v>41915</c:v>
                </c:pt>
                <c:pt idx="6000">
                  <c:v>41916</c:v>
                </c:pt>
                <c:pt idx="6001">
                  <c:v>41917</c:v>
                </c:pt>
                <c:pt idx="6002">
                  <c:v>41918</c:v>
                </c:pt>
                <c:pt idx="6003">
                  <c:v>41919</c:v>
                </c:pt>
                <c:pt idx="6004">
                  <c:v>41920</c:v>
                </c:pt>
                <c:pt idx="6005">
                  <c:v>41921</c:v>
                </c:pt>
                <c:pt idx="6006">
                  <c:v>41922</c:v>
                </c:pt>
                <c:pt idx="6007">
                  <c:v>41923</c:v>
                </c:pt>
                <c:pt idx="6008">
                  <c:v>41924</c:v>
                </c:pt>
                <c:pt idx="6009">
                  <c:v>41925</c:v>
                </c:pt>
                <c:pt idx="6010">
                  <c:v>41926</c:v>
                </c:pt>
                <c:pt idx="6011">
                  <c:v>41927</c:v>
                </c:pt>
                <c:pt idx="6012">
                  <c:v>41928</c:v>
                </c:pt>
                <c:pt idx="6013">
                  <c:v>41929</c:v>
                </c:pt>
                <c:pt idx="6014">
                  <c:v>41930</c:v>
                </c:pt>
                <c:pt idx="6015">
                  <c:v>41931</c:v>
                </c:pt>
                <c:pt idx="6016">
                  <c:v>41932</c:v>
                </c:pt>
                <c:pt idx="6017">
                  <c:v>41933</c:v>
                </c:pt>
                <c:pt idx="6018">
                  <c:v>41934</c:v>
                </c:pt>
                <c:pt idx="6019">
                  <c:v>41935</c:v>
                </c:pt>
                <c:pt idx="6020">
                  <c:v>41936</c:v>
                </c:pt>
                <c:pt idx="6021">
                  <c:v>41937</c:v>
                </c:pt>
                <c:pt idx="6022">
                  <c:v>41938</c:v>
                </c:pt>
                <c:pt idx="6023">
                  <c:v>41939</c:v>
                </c:pt>
                <c:pt idx="6024">
                  <c:v>41940</c:v>
                </c:pt>
                <c:pt idx="6025">
                  <c:v>41941</c:v>
                </c:pt>
                <c:pt idx="6026">
                  <c:v>41942</c:v>
                </c:pt>
                <c:pt idx="6027">
                  <c:v>41943</c:v>
                </c:pt>
                <c:pt idx="6028">
                  <c:v>41944</c:v>
                </c:pt>
                <c:pt idx="6029">
                  <c:v>41945</c:v>
                </c:pt>
                <c:pt idx="6030">
                  <c:v>41946</c:v>
                </c:pt>
                <c:pt idx="6031">
                  <c:v>41947</c:v>
                </c:pt>
                <c:pt idx="6032">
                  <c:v>41948</c:v>
                </c:pt>
                <c:pt idx="6033">
                  <c:v>41949</c:v>
                </c:pt>
                <c:pt idx="6034">
                  <c:v>41950</c:v>
                </c:pt>
                <c:pt idx="6035">
                  <c:v>41951</c:v>
                </c:pt>
                <c:pt idx="6036">
                  <c:v>41952</c:v>
                </c:pt>
                <c:pt idx="6037">
                  <c:v>41953</c:v>
                </c:pt>
                <c:pt idx="6038">
                  <c:v>41954</c:v>
                </c:pt>
                <c:pt idx="6039">
                  <c:v>41955</c:v>
                </c:pt>
                <c:pt idx="6040">
                  <c:v>41956</c:v>
                </c:pt>
                <c:pt idx="6041">
                  <c:v>41957</c:v>
                </c:pt>
                <c:pt idx="6042">
                  <c:v>41958</c:v>
                </c:pt>
                <c:pt idx="6043">
                  <c:v>41959</c:v>
                </c:pt>
                <c:pt idx="6044">
                  <c:v>41960</c:v>
                </c:pt>
                <c:pt idx="6045">
                  <c:v>41961</c:v>
                </c:pt>
                <c:pt idx="6046">
                  <c:v>41962</c:v>
                </c:pt>
                <c:pt idx="6047">
                  <c:v>41963</c:v>
                </c:pt>
                <c:pt idx="6048">
                  <c:v>41964</c:v>
                </c:pt>
                <c:pt idx="6049">
                  <c:v>41965</c:v>
                </c:pt>
                <c:pt idx="6050">
                  <c:v>41966</c:v>
                </c:pt>
                <c:pt idx="6051">
                  <c:v>41967</c:v>
                </c:pt>
                <c:pt idx="6052">
                  <c:v>41968</c:v>
                </c:pt>
                <c:pt idx="6053">
                  <c:v>41969</c:v>
                </c:pt>
                <c:pt idx="6054">
                  <c:v>41970</c:v>
                </c:pt>
                <c:pt idx="6055">
                  <c:v>41971</c:v>
                </c:pt>
                <c:pt idx="6056">
                  <c:v>41972</c:v>
                </c:pt>
                <c:pt idx="6057">
                  <c:v>41973</c:v>
                </c:pt>
                <c:pt idx="6058">
                  <c:v>41974</c:v>
                </c:pt>
                <c:pt idx="6059">
                  <c:v>41975</c:v>
                </c:pt>
                <c:pt idx="6060">
                  <c:v>41976</c:v>
                </c:pt>
                <c:pt idx="6061">
                  <c:v>41977</c:v>
                </c:pt>
                <c:pt idx="6062">
                  <c:v>41978</c:v>
                </c:pt>
                <c:pt idx="6063">
                  <c:v>41979</c:v>
                </c:pt>
                <c:pt idx="6064">
                  <c:v>41980</c:v>
                </c:pt>
                <c:pt idx="6065">
                  <c:v>41981</c:v>
                </c:pt>
                <c:pt idx="6066">
                  <c:v>41982</c:v>
                </c:pt>
                <c:pt idx="6067">
                  <c:v>41983</c:v>
                </c:pt>
                <c:pt idx="6068">
                  <c:v>41984</c:v>
                </c:pt>
                <c:pt idx="6069">
                  <c:v>41985</c:v>
                </c:pt>
                <c:pt idx="6070">
                  <c:v>41986</c:v>
                </c:pt>
                <c:pt idx="6071">
                  <c:v>41987</c:v>
                </c:pt>
                <c:pt idx="6072">
                  <c:v>41988</c:v>
                </c:pt>
                <c:pt idx="6073">
                  <c:v>41989</c:v>
                </c:pt>
                <c:pt idx="6074">
                  <c:v>41990</c:v>
                </c:pt>
                <c:pt idx="6075">
                  <c:v>41991</c:v>
                </c:pt>
                <c:pt idx="6076">
                  <c:v>41992</c:v>
                </c:pt>
                <c:pt idx="6077">
                  <c:v>41993</c:v>
                </c:pt>
                <c:pt idx="6078">
                  <c:v>41994</c:v>
                </c:pt>
                <c:pt idx="6079">
                  <c:v>41995</c:v>
                </c:pt>
                <c:pt idx="6080">
                  <c:v>41996</c:v>
                </c:pt>
                <c:pt idx="6081">
                  <c:v>41997</c:v>
                </c:pt>
                <c:pt idx="6082">
                  <c:v>41998</c:v>
                </c:pt>
                <c:pt idx="6083">
                  <c:v>41999</c:v>
                </c:pt>
                <c:pt idx="6084">
                  <c:v>42000</c:v>
                </c:pt>
                <c:pt idx="6085">
                  <c:v>42001</c:v>
                </c:pt>
                <c:pt idx="6086">
                  <c:v>42002</c:v>
                </c:pt>
                <c:pt idx="6087">
                  <c:v>42003</c:v>
                </c:pt>
                <c:pt idx="6088">
                  <c:v>42004</c:v>
                </c:pt>
                <c:pt idx="6089">
                  <c:v>42005</c:v>
                </c:pt>
                <c:pt idx="6090">
                  <c:v>42006</c:v>
                </c:pt>
                <c:pt idx="6091">
                  <c:v>42007</c:v>
                </c:pt>
                <c:pt idx="6092">
                  <c:v>42008</c:v>
                </c:pt>
                <c:pt idx="6093">
                  <c:v>42009</c:v>
                </c:pt>
                <c:pt idx="6094">
                  <c:v>42010</c:v>
                </c:pt>
                <c:pt idx="6095">
                  <c:v>42011</c:v>
                </c:pt>
                <c:pt idx="6096">
                  <c:v>42012</c:v>
                </c:pt>
                <c:pt idx="6097">
                  <c:v>42013</c:v>
                </c:pt>
                <c:pt idx="6098">
                  <c:v>42014</c:v>
                </c:pt>
                <c:pt idx="6099">
                  <c:v>42015</c:v>
                </c:pt>
                <c:pt idx="6100">
                  <c:v>42016</c:v>
                </c:pt>
                <c:pt idx="6101">
                  <c:v>42017</c:v>
                </c:pt>
                <c:pt idx="6102">
                  <c:v>42018</c:v>
                </c:pt>
                <c:pt idx="6103">
                  <c:v>42019</c:v>
                </c:pt>
                <c:pt idx="6104">
                  <c:v>42020</c:v>
                </c:pt>
                <c:pt idx="6105">
                  <c:v>42021</c:v>
                </c:pt>
                <c:pt idx="6106">
                  <c:v>42022</c:v>
                </c:pt>
                <c:pt idx="6107">
                  <c:v>42023</c:v>
                </c:pt>
                <c:pt idx="6108">
                  <c:v>42024</c:v>
                </c:pt>
                <c:pt idx="6109">
                  <c:v>42025</c:v>
                </c:pt>
                <c:pt idx="6110">
                  <c:v>42026</c:v>
                </c:pt>
                <c:pt idx="6111">
                  <c:v>42027</c:v>
                </c:pt>
                <c:pt idx="6112">
                  <c:v>42028</c:v>
                </c:pt>
                <c:pt idx="6113">
                  <c:v>42029</c:v>
                </c:pt>
                <c:pt idx="6114">
                  <c:v>42030</c:v>
                </c:pt>
                <c:pt idx="6115">
                  <c:v>42031</c:v>
                </c:pt>
                <c:pt idx="6116">
                  <c:v>42032</c:v>
                </c:pt>
                <c:pt idx="6117">
                  <c:v>42033</c:v>
                </c:pt>
                <c:pt idx="6118">
                  <c:v>42034</c:v>
                </c:pt>
                <c:pt idx="6119">
                  <c:v>42035</c:v>
                </c:pt>
                <c:pt idx="6120">
                  <c:v>42036</c:v>
                </c:pt>
                <c:pt idx="6121">
                  <c:v>42037</c:v>
                </c:pt>
                <c:pt idx="6122">
                  <c:v>42038</c:v>
                </c:pt>
                <c:pt idx="6123">
                  <c:v>42039</c:v>
                </c:pt>
                <c:pt idx="6124">
                  <c:v>42040</c:v>
                </c:pt>
                <c:pt idx="6125">
                  <c:v>42041</c:v>
                </c:pt>
                <c:pt idx="6126">
                  <c:v>42042</c:v>
                </c:pt>
                <c:pt idx="6127">
                  <c:v>42043</c:v>
                </c:pt>
                <c:pt idx="6128">
                  <c:v>42044</c:v>
                </c:pt>
                <c:pt idx="6129">
                  <c:v>42045</c:v>
                </c:pt>
                <c:pt idx="6130">
                  <c:v>42046</c:v>
                </c:pt>
                <c:pt idx="6131">
                  <c:v>42047</c:v>
                </c:pt>
                <c:pt idx="6132">
                  <c:v>42048</c:v>
                </c:pt>
                <c:pt idx="6133">
                  <c:v>42049</c:v>
                </c:pt>
                <c:pt idx="6134">
                  <c:v>42050</c:v>
                </c:pt>
                <c:pt idx="6135">
                  <c:v>42051</c:v>
                </c:pt>
                <c:pt idx="6136">
                  <c:v>42052</c:v>
                </c:pt>
                <c:pt idx="6137">
                  <c:v>42053</c:v>
                </c:pt>
                <c:pt idx="6138">
                  <c:v>42054</c:v>
                </c:pt>
                <c:pt idx="6139">
                  <c:v>42055</c:v>
                </c:pt>
                <c:pt idx="6140">
                  <c:v>42056</c:v>
                </c:pt>
                <c:pt idx="6141">
                  <c:v>42057</c:v>
                </c:pt>
                <c:pt idx="6142">
                  <c:v>42058</c:v>
                </c:pt>
                <c:pt idx="6143">
                  <c:v>42059</c:v>
                </c:pt>
                <c:pt idx="6144">
                  <c:v>42060</c:v>
                </c:pt>
                <c:pt idx="6145">
                  <c:v>42061</c:v>
                </c:pt>
                <c:pt idx="6146">
                  <c:v>42062</c:v>
                </c:pt>
                <c:pt idx="6147">
                  <c:v>42063</c:v>
                </c:pt>
                <c:pt idx="6148">
                  <c:v>42064</c:v>
                </c:pt>
                <c:pt idx="6149">
                  <c:v>42065</c:v>
                </c:pt>
                <c:pt idx="6150">
                  <c:v>42066</c:v>
                </c:pt>
                <c:pt idx="6151">
                  <c:v>42067</c:v>
                </c:pt>
                <c:pt idx="6152">
                  <c:v>42068</c:v>
                </c:pt>
                <c:pt idx="6153">
                  <c:v>42069</c:v>
                </c:pt>
                <c:pt idx="6154">
                  <c:v>42070</c:v>
                </c:pt>
                <c:pt idx="6155">
                  <c:v>42071</c:v>
                </c:pt>
                <c:pt idx="6156">
                  <c:v>42072</c:v>
                </c:pt>
                <c:pt idx="6157">
                  <c:v>42073</c:v>
                </c:pt>
                <c:pt idx="6158">
                  <c:v>42074</c:v>
                </c:pt>
                <c:pt idx="6159">
                  <c:v>42075</c:v>
                </c:pt>
                <c:pt idx="6160">
                  <c:v>42076</c:v>
                </c:pt>
                <c:pt idx="6161">
                  <c:v>42077</c:v>
                </c:pt>
                <c:pt idx="6162">
                  <c:v>42078</c:v>
                </c:pt>
                <c:pt idx="6163">
                  <c:v>42079</c:v>
                </c:pt>
                <c:pt idx="6164">
                  <c:v>42080</c:v>
                </c:pt>
                <c:pt idx="6165">
                  <c:v>42081</c:v>
                </c:pt>
                <c:pt idx="6166">
                  <c:v>42082</c:v>
                </c:pt>
                <c:pt idx="6167">
                  <c:v>42083</c:v>
                </c:pt>
                <c:pt idx="6168">
                  <c:v>42084</c:v>
                </c:pt>
                <c:pt idx="6169">
                  <c:v>42085</c:v>
                </c:pt>
                <c:pt idx="6170">
                  <c:v>42086</c:v>
                </c:pt>
                <c:pt idx="6171">
                  <c:v>42087</c:v>
                </c:pt>
                <c:pt idx="6172">
                  <c:v>42088</c:v>
                </c:pt>
                <c:pt idx="6173">
                  <c:v>42089</c:v>
                </c:pt>
                <c:pt idx="6174">
                  <c:v>42090</c:v>
                </c:pt>
                <c:pt idx="6175">
                  <c:v>42091</c:v>
                </c:pt>
                <c:pt idx="6176">
                  <c:v>42092</c:v>
                </c:pt>
                <c:pt idx="6177">
                  <c:v>42093</c:v>
                </c:pt>
                <c:pt idx="6178">
                  <c:v>42094</c:v>
                </c:pt>
                <c:pt idx="6179">
                  <c:v>42095</c:v>
                </c:pt>
                <c:pt idx="6180">
                  <c:v>42096</c:v>
                </c:pt>
                <c:pt idx="6181">
                  <c:v>42097</c:v>
                </c:pt>
                <c:pt idx="6182">
                  <c:v>42098</c:v>
                </c:pt>
                <c:pt idx="6183">
                  <c:v>42099</c:v>
                </c:pt>
                <c:pt idx="6184">
                  <c:v>42100</c:v>
                </c:pt>
                <c:pt idx="6185">
                  <c:v>42101</c:v>
                </c:pt>
                <c:pt idx="6186">
                  <c:v>42102</c:v>
                </c:pt>
                <c:pt idx="6187">
                  <c:v>42103</c:v>
                </c:pt>
                <c:pt idx="6188">
                  <c:v>42104</c:v>
                </c:pt>
                <c:pt idx="6189">
                  <c:v>42105</c:v>
                </c:pt>
                <c:pt idx="6190">
                  <c:v>42106</c:v>
                </c:pt>
                <c:pt idx="6191">
                  <c:v>42107</c:v>
                </c:pt>
                <c:pt idx="6192">
                  <c:v>42108</c:v>
                </c:pt>
                <c:pt idx="6193">
                  <c:v>42109</c:v>
                </c:pt>
                <c:pt idx="6194">
                  <c:v>42110</c:v>
                </c:pt>
                <c:pt idx="6195">
                  <c:v>42111</c:v>
                </c:pt>
                <c:pt idx="6196">
                  <c:v>42112</c:v>
                </c:pt>
                <c:pt idx="6197">
                  <c:v>42113</c:v>
                </c:pt>
                <c:pt idx="6198">
                  <c:v>42114</c:v>
                </c:pt>
                <c:pt idx="6199">
                  <c:v>42115</c:v>
                </c:pt>
                <c:pt idx="6200">
                  <c:v>42116</c:v>
                </c:pt>
                <c:pt idx="6201">
                  <c:v>42117</c:v>
                </c:pt>
                <c:pt idx="6202">
                  <c:v>42118</c:v>
                </c:pt>
                <c:pt idx="6203">
                  <c:v>42119</c:v>
                </c:pt>
                <c:pt idx="6204">
                  <c:v>42120</c:v>
                </c:pt>
                <c:pt idx="6205">
                  <c:v>42121</c:v>
                </c:pt>
                <c:pt idx="6206">
                  <c:v>42122</c:v>
                </c:pt>
                <c:pt idx="6207">
                  <c:v>42123</c:v>
                </c:pt>
                <c:pt idx="6208">
                  <c:v>42124</c:v>
                </c:pt>
                <c:pt idx="6209">
                  <c:v>42125</c:v>
                </c:pt>
                <c:pt idx="6210">
                  <c:v>42126</c:v>
                </c:pt>
                <c:pt idx="6211">
                  <c:v>42127</c:v>
                </c:pt>
                <c:pt idx="6212">
                  <c:v>42128</c:v>
                </c:pt>
                <c:pt idx="6213">
                  <c:v>42129</c:v>
                </c:pt>
                <c:pt idx="6214">
                  <c:v>42130</c:v>
                </c:pt>
                <c:pt idx="6215">
                  <c:v>42131</c:v>
                </c:pt>
                <c:pt idx="6216">
                  <c:v>42132</c:v>
                </c:pt>
                <c:pt idx="6217">
                  <c:v>42133</c:v>
                </c:pt>
                <c:pt idx="6218">
                  <c:v>42134</c:v>
                </c:pt>
                <c:pt idx="6219">
                  <c:v>42135</c:v>
                </c:pt>
                <c:pt idx="6220">
                  <c:v>42136</c:v>
                </c:pt>
                <c:pt idx="6221">
                  <c:v>42137</c:v>
                </c:pt>
                <c:pt idx="6222">
                  <c:v>42138</c:v>
                </c:pt>
                <c:pt idx="6223">
                  <c:v>42139</c:v>
                </c:pt>
                <c:pt idx="6224">
                  <c:v>42140</c:v>
                </c:pt>
                <c:pt idx="6225">
                  <c:v>42141</c:v>
                </c:pt>
                <c:pt idx="6226">
                  <c:v>42142</c:v>
                </c:pt>
                <c:pt idx="6227">
                  <c:v>42143</c:v>
                </c:pt>
                <c:pt idx="6228">
                  <c:v>42144</c:v>
                </c:pt>
                <c:pt idx="6229">
                  <c:v>42145</c:v>
                </c:pt>
                <c:pt idx="6230">
                  <c:v>42146</c:v>
                </c:pt>
                <c:pt idx="6231">
                  <c:v>42147</c:v>
                </c:pt>
                <c:pt idx="6232">
                  <c:v>42148</c:v>
                </c:pt>
                <c:pt idx="6233">
                  <c:v>42149</c:v>
                </c:pt>
                <c:pt idx="6234">
                  <c:v>42150</c:v>
                </c:pt>
                <c:pt idx="6235">
                  <c:v>42151</c:v>
                </c:pt>
                <c:pt idx="6236">
                  <c:v>42152</c:v>
                </c:pt>
                <c:pt idx="6237">
                  <c:v>42153</c:v>
                </c:pt>
                <c:pt idx="6238">
                  <c:v>42154</c:v>
                </c:pt>
                <c:pt idx="6239">
                  <c:v>42155</c:v>
                </c:pt>
                <c:pt idx="6240">
                  <c:v>42156</c:v>
                </c:pt>
                <c:pt idx="6241">
                  <c:v>42157</c:v>
                </c:pt>
                <c:pt idx="6242">
                  <c:v>42158</c:v>
                </c:pt>
                <c:pt idx="6243">
                  <c:v>42159</c:v>
                </c:pt>
                <c:pt idx="6244">
                  <c:v>42160</c:v>
                </c:pt>
                <c:pt idx="6245">
                  <c:v>42161</c:v>
                </c:pt>
                <c:pt idx="6246">
                  <c:v>42162</c:v>
                </c:pt>
                <c:pt idx="6247">
                  <c:v>42163</c:v>
                </c:pt>
                <c:pt idx="6248">
                  <c:v>42164</c:v>
                </c:pt>
                <c:pt idx="6249">
                  <c:v>42165</c:v>
                </c:pt>
                <c:pt idx="6250">
                  <c:v>42166</c:v>
                </c:pt>
                <c:pt idx="6251">
                  <c:v>42167</c:v>
                </c:pt>
                <c:pt idx="6252">
                  <c:v>42168</c:v>
                </c:pt>
                <c:pt idx="6253">
                  <c:v>42169</c:v>
                </c:pt>
                <c:pt idx="6254">
                  <c:v>42170</c:v>
                </c:pt>
                <c:pt idx="6255">
                  <c:v>42171</c:v>
                </c:pt>
                <c:pt idx="6256">
                  <c:v>42172</c:v>
                </c:pt>
                <c:pt idx="6257">
                  <c:v>42173</c:v>
                </c:pt>
                <c:pt idx="6258">
                  <c:v>42174</c:v>
                </c:pt>
                <c:pt idx="6259">
                  <c:v>42175</c:v>
                </c:pt>
                <c:pt idx="6260">
                  <c:v>42176</c:v>
                </c:pt>
                <c:pt idx="6261">
                  <c:v>42177</c:v>
                </c:pt>
                <c:pt idx="6262">
                  <c:v>42178</c:v>
                </c:pt>
                <c:pt idx="6263">
                  <c:v>42179</c:v>
                </c:pt>
                <c:pt idx="6264">
                  <c:v>42180</c:v>
                </c:pt>
                <c:pt idx="6265">
                  <c:v>42181</c:v>
                </c:pt>
                <c:pt idx="6266">
                  <c:v>42182</c:v>
                </c:pt>
                <c:pt idx="6267">
                  <c:v>42183</c:v>
                </c:pt>
                <c:pt idx="6268">
                  <c:v>42184</c:v>
                </c:pt>
                <c:pt idx="6269">
                  <c:v>42185</c:v>
                </c:pt>
                <c:pt idx="6270">
                  <c:v>42186</c:v>
                </c:pt>
                <c:pt idx="6271">
                  <c:v>42187</c:v>
                </c:pt>
                <c:pt idx="6272">
                  <c:v>42188</c:v>
                </c:pt>
                <c:pt idx="6273">
                  <c:v>42189</c:v>
                </c:pt>
                <c:pt idx="6274">
                  <c:v>42190</c:v>
                </c:pt>
                <c:pt idx="6275">
                  <c:v>42191</c:v>
                </c:pt>
                <c:pt idx="6276">
                  <c:v>42192</c:v>
                </c:pt>
                <c:pt idx="6277">
                  <c:v>42193</c:v>
                </c:pt>
                <c:pt idx="6278">
                  <c:v>42194</c:v>
                </c:pt>
                <c:pt idx="6279">
                  <c:v>42195</c:v>
                </c:pt>
                <c:pt idx="6280">
                  <c:v>42196</c:v>
                </c:pt>
                <c:pt idx="6281">
                  <c:v>42197</c:v>
                </c:pt>
                <c:pt idx="6282">
                  <c:v>42198</c:v>
                </c:pt>
                <c:pt idx="6283">
                  <c:v>42199</c:v>
                </c:pt>
                <c:pt idx="6284">
                  <c:v>42200</c:v>
                </c:pt>
                <c:pt idx="6285">
                  <c:v>42201</c:v>
                </c:pt>
                <c:pt idx="6286">
                  <c:v>42202</c:v>
                </c:pt>
                <c:pt idx="6287">
                  <c:v>42203</c:v>
                </c:pt>
                <c:pt idx="6288">
                  <c:v>42204</c:v>
                </c:pt>
                <c:pt idx="6289">
                  <c:v>42205</c:v>
                </c:pt>
                <c:pt idx="6290">
                  <c:v>42206</c:v>
                </c:pt>
                <c:pt idx="6291">
                  <c:v>42207</c:v>
                </c:pt>
                <c:pt idx="6292">
                  <c:v>42208</c:v>
                </c:pt>
                <c:pt idx="6293">
                  <c:v>42209</c:v>
                </c:pt>
                <c:pt idx="6294">
                  <c:v>42210</c:v>
                </c:pt>
                <c:pt idx="6295">
                  <c:v>42211</c:v>
                </c:pt>
                <c:pt idx="6296">
                  <c:v>42212</c:v>
                </c:pt>
                <c:pt idx="6297">
                  <c:v>42213</c:v>
                </c:pt>
                <c:pt idx="6298">
                  <c:v>42214</c:v>
                </c:pt>
                <c:pt idx="6299">
                  <c:v>42215</c:v>
                </c:pt>
                <c:pt idx="6300">
                  <c:v>42216</c:v>
                </c:pt>
                <c:pt idx="6301">
                  <c:v>42217</c:v>
                </c:pt>
                <c:pt idx="6302">
                  <c:v>42218</c:v>
                </c:pt>
                <c:pt idx="6303">
                  <c:v>42219</c:v>
                </c:pt>
                <c:pt idx="6304">
                  <c:v>42220</c:v>
                </c:pt>
                <c:pt idx="6305">
                  <c:v>42221</c:v>
                </c:pt>
                <c:pt idx="6306">
                  <c:v>42222</c:v>
                </c:pt>
                <c:pt idx="6307">
                  <c:v>42223</c:v>
                </c:pt>
                <c:pt idx="6308">
                  <c:v>42224</c:v>
                </c:pt>
                <c:pt idx="6309">
                  <c:v>42225</c:v>
                </c:pt>
                <c:pt idx="6310">
                  <c:v>42226</c:v>
                </c:pt>
                <c:pt idx="6311">
                  <c:v>42227</c:v>
                </c:pt>
                <c:pt idx="6312">
                  <c:v>42228</c:v>
                </c:pt>
                <c:pt idx="6313">
                  <c:v>42229</c:v>
                </c:pt>
                <c:pt idx="6314">
                  <c:v>42230</c:v>
                </c:pt>
                <c:pt idx="6315">
                  <c:v>42231</c:v>
                </c:pt>
                <c:pt idx="6316">
                  <c:v>42232</c:v>
                </c:pt>
                <c:pt idx="6317">
                  <c:v>42233</c:v>
                </c:pt>
                <c:pt idx="6318">
                  <c:v>42234</c:v>
                </c:pt>
                <c:pt idx="6319">
                  <c:v>42235</c:v>
                </c:pt>
                <c:pt idx="6320">
                  <c:v>42236</c:v>
                </c:pt>
                <c:pt idx="6321">
                  <c:v>42237</c:v>
                </c:pt>
                <c:pt idx="6322">
                  <c:v>42238</c:v>
                </c:pt>
                <c:pt idx="6323">
                  <c:v>42239</c:v>
                </c:pt>
                <c:pt idx="6324">
                  <c:v>42240</c:v>
                </c:pt>
                <c:pt idx="6325">
                  <c:v>42241</c:v>
                </c:pt>
                <c:pt idx="6326">
                  <c:v>42242</c:v>
                </c:pt>
                <c:pt idx="6327">
                  <c:v>42243</c:v>
                </c:pt>
                <c:pt idx="6328">
                  <c:v>42244</c:v>
                </c:pt>
                <c:pt idx="6329">
                  <c:v>42245</c:v>
                </c:pt>
                <c:pt idx="6330">
                  <c:v>42246</c:v>
                </c:pt>
                <c:pt idx="6331">
                  <c:v>42247</c:v>
                </c:pt>
                <c:pt idx="6332">
                  <c:v>42248</c:v>
                </c:pt>
                <c:pt idx="6333">
                  <c:v>42249</c:v>
                </c:pt>
                <c:pt idx="6334">
                  <c:v>42250</c:v>
                </c:pt>
                <c:pt idx="6335">
                  <c:v>42251</c:v>
                </c:pt>
                <c:pt idx="6336">
                  <c:v>42252</c:v>
                </c:pt>
                <c:pt idx="6337">
                  <c:v>42253</c:v>
                </c:pt>
                <c:pt idx="6338">
                  <c:v>42254</c:v>
                </c:pt>
                <c:pt idx="6339">
                  <c:v>42255</c:v>
                </c:pt>
                <c:pt idx="6340">
                  <c:v>42256</c:v>
                </c:pt>
                <c:pt idx="6341">
                  <c:v>42257</c:v>
                </c:pt>
                <c:pt idx="6342">
                  <c:v>42258</c:v>
                </c:pt>
                <c:pt idx="6343">
                  <c:v>42259</c:v>
                </c:pt>
                <c:pt idx="6344">
                  <c:v>42260</c:v>
                </c:pt>
                <c:pt idx="6345">
                  <c:v>42261</c:v>
                </c:pt>
                <c:pt idx="6346">
                  <c:v>42262</c:v>
                </c:pt>
                <c:pt idx="6347">
                  <c:v>42263</c:v>
                </c:pt>
                <c:pt idx="6348">
                  <c:v>42264</c:v>
                </c:pt>
                <c:pt idx="6349">
                  <c:v>42265</c:v>
                </c:pt>
                <c:pt idx="6350">
                  <c:v>42266</c:v>
                </c:pt>
                <c:pt idx="6351">
                  <c:v>42267</c:v>
                </c:pt>
                <c:pt idx="6352">
                  <c:v>42268</c:v>
                </c:pt>
                <c:pt idx="6353">
                  <c:v>42269</c:v>
                </c:pt>
                <c:pt idx="6354">
                  <c:v>42270</c:v>
                </c:pt>
                <c:pt idx="6355">
                  <c:v>42271</c:v>
                </c:pt>
                <c:pt idx="6356">
                  <c:v>42272</c:v>
                </c:pt>
                <c:pt idx="6357">
                  <c:v>42273</c:v>
                </c:pt>
                <c:pt idx="6358">
                  <c:v>42274</c:v>
                </c:pt>
                <c:pt idx="6359">
                  <c:v>42275</c:v>
                </c:pt>
                <c:pt idx="6360">
                  <c:v>42276</c:v>
                </c:pt>
                <c:pt idx="6361">
                  <c:v>42277</c:v>
                </c:pt>
                <c:pt idx="6362">
                  <c:v>42278</c:v>
                </c:pt>
                <c:pt idx="6363">
                  <c:v>42279</c:v>
                </c:pt>
                <c:pt idx="6364">
                  <c:v>42280</c:v>
                </c:pt>
                <c:pt idx="6365">
                  <c:v>42281</c:v>
                </c:pt>
                <c:pt idx="6366">
                  <c:v>42282</c:v>
                </c:pt>
                <c:pt idx="6367">
                  <c:v>42283</c:v>
                </c:pt>
                <c:pt idx="6368">
                  <c:v>42284</c:v>
                </c:pt>
                <c:pt idx="6369">
                  <c:v>42285</c:v>
                </c:pt>
                <c:pt idx="6370">
                  <c:v>42286</c:v>
                </c:pt>
                <c:pt idx="6371">
                  <c:v>42287</c:v>
                </c:pt>
                <c:pt idx="6372">
                  <c:v>42288</c:v>
                </c:pt>
                <c:pt idx="6373">
                  <c:v>42289</c:v>
                </c:pt>
                <c:pt idx="6374">
                  <c:v>42290</c:v>
                </c:pt>
                <c:pt idx="6375">
                  <c:v>42291</c:v>
                </c:pt>
                <c:pt idx="6376">
                  <c:v>42292</c:v>
                </c:pt>
                <c:pt idx="6377">
                  <c:v>42293</c:v>
                </c:pt>
                <c:pt idx="6378">
                  <c:v>42294</c:v>
                </c:pt>
                <c:pt idx="6379">
                  <c:v>42295</c:v>
                </c:pt>
                <c:pt idx="6380">
                  <c:v>42296</c:v>
                </c:pt>
                <c:pt idx="6381">
                  <c:v>42297</c:v>
                </c:pt>
                <c:pt idx="6382">
                  <c:v>42298</c:v>
                </c:pt>
                <c:pt idx="6383">
                  <c:v>42299</c:v>
                </c:pt>
                <c:pt idx="6384">
                  <c:v>42300</c:v>
                </c:pt>
                <c:pt idx="6385">
                  <c:v>42301</c:v>
                </c:pt>
                <c:pt idx="6386">
                  <c:v>42302</c:v>
                </c:pt>
                <c:pt idx="6387">
                  <c:v>42303</c:v>
                </c:pt>
                <c:pt idx="6388">
                  <c:v>42304</c:v>
                </c:pt>
                <c:pt idx="6389">
                  <c:v>42305</c:v>
                </c:pt>
                <c:pt idx="6390">
                  <c:v>42306</c:v>
                </c:pt>
                <c:pt idx="6391">
                  <c:v>42307</c:v>
                </c:pt>
                <c:pt idx="6392">
                  <c:v>42308</c:v>
                </c:pt>
                <c:pt idx="6393">
                  <c:v>42309</c:v>
                </c:pt>
                <c:pt idx="6394">
                  <c:v>42310</c:v>
                </c:pt>
                <c:pt idx="6395">
                  <c:v>42311</c:v>
                </c:pt>
                <c:pt idx="6396">
                  <c:v>42312</c:v>
                </c:pt>
                <c:pt idx="6397">
                  <c:v>42313</c:v>
                </c:pt>
                <c:pt idx="6398">
                  <c:v>42314</c:v>
                </c:pt>
                <c:pt idx="6399">
                  <c:v>42315</c:v>
                </c:pt>
                <c:pt idx="6400">
                  <c:v>42316</c:v>
                </c:pt>
                <c:pt idx="6401">
                  <c:v>42317</c:v>
                </c:pt>
                <c:pt idx="6402">
                  <c:v>42318</c:v>
                </c:pt>
                <c:pt idx="6403">
                  <c:v>42319</c:v>
                </c:pt>
                <c:pt idx="6404">
                  <c:v>42320</c:v>
                </c:pt>
                <c:pt idx="6405">
                  <c:v>42321</c:v>
                </c:pt>
                <c:pt idx="6406">
                  <c:v>42322</c:v>
                </c:pt>
                <c:pt idx="6407">
                  <c:v>42323</c:v>
                </c:pt>
                <c:pt idx="6408">
                  <c:v>42324</c:v>
                </c:pt>
                <c:pt idx="6409">
                  <c:v>42325</c:v>
                </c:pt>
                <c:pt idx="6410">
                  <c:v>42326</c:v>
                </c:pt>
                <c:pt idx="6411">
                  <c:v>42327</c:v>
                </c:pt>
                <c:pt idx="6412">
                  <c:v>42328</c:v>
                </c:pt>
                <c:pt idx="6413">
                  <c:v>42329</c:v>
                </c:pt>
                <c:pt idx="6414">
                  <c:v>42330</c:v>
                </c:pt>
                <c:pt idx="6415">
                  <c:v>42331</c:v>
                </c:pt>
                <c:pt idx="6416">
                  <c:v>42332</c:v>
                </c:pt>
                <c:pt idx="6417">
                  <c:v>42333</c:v>
                </c:pt>
                <c:pt idx="6418">
                  <c:v>42334</c:v>
                </c:pt>
                <c:pt idx="6419">
                  <c:v>42335</c:v>
                </c:pt>
                <c:pt idx="6420">
                  <c:v>42336</c:v>
                </c:pt>
                <c:pt idx="6421">
                  <c:v>42337</c:v>
                </c:pt>
                <c:pt idx="6422">
                  <c:v>42338</c:v>
                </c:pt>
                <c:pt idx="6423">
                  <c:v>42339</c:v>
                </c:pt>
                <c:pt idx="6424">
                  <c:v>42340</c:v>
                </c:pt>
                <c:pt idx="6425">
                  <c:v>42341</c:v>
                </c:pt>
                <c:pt idx="6426">
                  <c:v>42342</c:v>
                </c:pt>
                <c:pt idx="6427">
                  <c:v>42343</c:v>
                </c:pt>
                <c:pt idx="6428">
                  <c:v>42344</c:v>
                </c:pt>
                <c:pt idx="6429">
                  <c:v>42345</c:v>
                </c:pt>
                <c:pt idx="6430">
                  <c:v>42346</c:v>
                </c:pt>
                <c:pt idx="6431">
                  <c:v>42347</c:v>
                </c:pt>
                <c:pt idx="6432">
                  <c:v>42348</c:v>
                </c:pt>
                <c:pt idx="6433">
                  <c:v>42349</c:v>
                </c:pt>
                <c:pt idx="6434">
                  <c:v>42350</c:v>
                </c:pt>
                <c:pt idx="6435">
                  <c:v>42351</c:v>
                </c:pt>
                <c:pt idx="6436">
                  <c:v>42352</c:v>
                </c:pt>
                <c:pt idx="6437">
                  <c:v>42353</c:v>
                </c:pt>
                <c:pt idx="6438">
                  <c:v>42354</c:v>
                </c:pt>
                <c:pt idx="6439">
                  <c:v>42355</c:v>
                </c:pt>
                <c:pt idx="6440">
                  <c:v>42356</c:v>
                </c:pt>
                <c:pt idx="6441">
                  <c:v>42357</c:v>
                </c:pt>
                <c:pt idx="6442">
                  <c:v>42358</c:v>
                </c:pt>
                <c:pt idx="6443">
                  <c:v>42359</c:v>
                </c:pt>
                <c:pt idx="6444">
                  <c:v>42360</c:v>
                </c:pt>
                <c:pt idx="6445">
                  <c:v>42361</c:v>
                </c:pt>
                <c:pt idx="6446">
                  <c:v>42362</c:v>
                </c:pt>
                <c:pt idx="6447">
                  <c:v>42363</c:v>
                </c:pt>
                <c:pt idx="6448">
                  <c:v>42364</c:v>
                </c:pt>
                <c:pt idx="6449">
                  <c:v>42365</c:v>
                </c:pt>
                <c:pt idx="6450">
                  <c:v>42366</c:v>
                </c:pt>
                <c:pt idx="6451">
                  <c:v>42367</c:v>
                </c:pt>
                <c:pt idx="6452">
                  <c:v>42368</c:v>
                </c:pt>
                <c:pt idx="6453">
                  <c:v>42369</c:v>
                </c:pt>
                <c:pt idx="6454">
                  <c:v>42370</c:v>
                </c:pt>
                <c:pt idx="6455">
                  <c:v>42371</c:v>
                </c:pt>
                <c:pt idx="6456">
                  <c:v>42372</c:v>
                </c:pt>
                <c:pt idx="6457">
                  <c:v>42373</c:v>
                </c:pt>
                <c:pt idx="6458">
                  <c:v>42374</c:v>
                </c:pt>
                <c:pt idx="6459">
                  <c:v>42375</c:v>
                </c:pt>
                <c:pt idx="6460">
                  <c:v>42376</c:v>
                </c:pt>
                <c:pt idx="6461">
                  <c:v>42377</c:v>
                </c:pt>
                <c:pt idx="6462">
                  <c:v>42378</c:v>
                </c:pt>
                <c:pt idx="6463">
                  <c:v>42379</c:v>
                </c:pt>
                <c:pt idx="6464">
                  <c:v>42380</c:v>
                </c:pt>
                <c:pt idx="6465">
                  <c:v>42381</c:v>
                </c:pt>
                <c:pt idx="6466">
                  <c:v>42382</c:v>
                </c:pt>
                <c:pt idx="6467">
                  <c:v>42383</c:v>
                </c:pt>
                <c:pt idx="6468">
                  <c:v>42384</c:v>
                </c:pt>
                <c:pt idx="6469">
                  <c:v>42385</c:v>
                </c:pt>
                <c:pt idx="6470">
                  <c:v>42386</c:v>
                </c:pt>
                <c:pt idx="6471">
                  <c:v>42387</c:v>
                </c:pt>
                <c:pt idx="6472">
                  <c:v>42388</c:v>
                </c:pt>
                <c:pt idx="6473">
                  <c:v>42389</c:v>
                </c:pt>
                <c:pt idx="6474">
                  <c:v>42390</c:v>
                </c:pt>
                <c:pt idx="6475">
                  <c:v>42391</c:v>
                </c:pt>
                <c:pt idx="6476">
                  <c:v>42392</c:v>
                </c:pt>
                <c:pt idx="6477">
                  <c:v>42393</c:v>
                </c:pt>
                <c:pt idx="6478">
                  <c:v>42394</c:v>
                </c:pt>
                <c:pt idx="6479">
                  <c:v>42395</c:v>
                </c:pt>
                <c:pt idx="6480">
                  <c:v>42396</c:v>
                </c:pt>
                <c:pt idx="6481">
                  <c:v>42397</c:v>
                </c:pt>
                <c:pt idx="6482">
                  <c:v>42398</c:v>
                </c:pt>
                <c:pt idx="6483">
                  <c:v>42399</c:v>
                </c:pt>
                <c:pt idx="6484">
                  <c:v>42400</c:v>
                </c:pt>
                <c:pt idx="6485">
                  <c:v>42401</c:v>
                </c:pt>
                <c:pt idx="6486">
                  <c:v>42402</c:v>
                </c:pt>
                <c:pt idx="6487">
                  <c:v>42403</c:v>
                </c:pt>
                <c:pt idx="6488">
                  <c:v>42404</c:v>
                </c:pt>
                <c:pt idx="6489">
                  <c:v>42405</c:v>
                </c:pt>
                <c:pt idx="6490">
                  <c:v>42406</c:v>
                </c:pt>
                <c:pt idx="6491">
                  <c:v>42407</c:v>
                </c:pt>
                <c:pt idx="6492">
                  <c:v>42408</c:v>
                </c:pt>
                <c:pt idx="6493">
                  <c:v>42409</c:v>
                </c:pt>
                <c:pt idx="6494">
                  <c:v>42410</c:v>
                </c:pt>
                <c:pt idx="6495">
                  <c:v>42411</c:v>
                </c:pt>
                <c:pt idx="6496">
                  <c:v>42412</c:v>
                </c:pt>
                <c:pt idx="6497">
                  <c:v>42413</c:v>
                </c:pt>
                <c:pt idx="6498">
                  <c:v>42414</c:v>
                </c:pt>
                <c:pt idx="6499">
                  <c:v>42415</c:v>
                </c:pt>
                <c:pt idx="6500">
                  <c:v>42416</c:v>
                </c:pt>
                <c:pt idx="6501">
                  <c:v>42417</c:v>
                </c:pt>
                <c:pt idx="6502">
                  <c:v>42418</c:v>
                </c:pt>
                <c:pt idx="6503">
                  <c:v>42419</c:v>
                </c:pt>
                <c:pt idx="6504">
                  <c:v>42420</c:v>
                </c:pt>
                <c:pt idx="6505">
                  <c:v>42421</c:v>
                </c:pt>
                <c:pt idx="6506">
                  <c:v>42422</c:v>
                </c:pt>
                <c:pt idx="6507">
                  <c:v>42423</c:v>
                </c:pt>
                <c:pt idx="6508">
                  <c:v>42424</c:v>
                </c:pt>
                <c:pt idx="6509">
                  <c:v>42425</c:v>
                </c:pt>
                <c:pt idx="6510">
                  <c:v>42426</c:v>
                </c:pt>
                <c:pt idx="6511">
                  <c:v>42427</c:v>
                </c:pt>
                <c:pt idx="6512">
                  <c:v>42428</c:v>
                </c:pt>
                <c:pt idx="6513">
                  <c:v>42429</c:v>
                </c:pt>
                <c:pt idx="6514">
                  <c:v>42430</c:v>
                </c:pt>
                <c:pt idx="6515">
                  <c:v>42431</c:v>
                </c:pt>
                <c:pt idx="6516">
                  <c:v>42432</c:v>
                </c:pt>
                <c:pt idx="6517">
                  <c:v>42433</c:v>
                </c:pt>
                <c:pt idx="6518">
                  <c:v>42434</c:v>
                </c:pt>
                <c:pt idx="6519">
                  <c:v>42435</c:v>
                </c:pt>
                <c:pt idx="6520">
                  <c:v>42436</c:v>
                </c:pt>
                <c:pt idx="6521">
                  <c:v>42437</c:v>
                </c:pt>
                <c:pt idx="6522">
                  <c:v>42438</c:v>
                </c:pt>
                <c:pt idx="6523">
                  <c:v>42439</c:v>
                </c:pt>
                <c:pt idx="6524">
                  <c:v>42440</c:v>
                </c:pt>
                <c:pt idx="6525">
                  <c:v>42441</c:v>
                </c:pt>
                <c:pt idx="6526">
                  <c:v>42442</c:v>
                </c:pt>
                <c:pt idx="6527">
                  <c:v>42443</c:v>
                </c:pt>
                <c:pt idx="6528">
                  <c:v>42444</c:v>
                </c:pt>
                <c:pt idx="6529">
                  <c:v>42445</c:v>
                </c:pt>
                <c:pt idx="6530">
                  <c:v>42446</c:v>
                </c:pt>
                <c:pt idx="6531">
                  <c:v>42447</c:v>
                </c:pt>
                <c:pt idx="6532">
                  <c:v>42448</c:v>
                </c:pt>
                <c:pt idx="6533">
                  <c:v>42449</c:v>
                </c:pt>
                <c:pt idx="6534">
                  <c:v>42450</c:v>
                </c:pt>
                <c:pt idx="6535">
                  <c:v>42451</c:v>
                </c:pt>
                <c:pt idx="6536">
                  <c:v>42452</c:v>
                </c:pt>
                <c:pt idx="6537">
                  <c:v>42453</c:v>
                </c:pt>
                <c:pt idx="6538">
                  <c:v>42454</c:v>
                </c:pt>
                <c:pt idx="6539">
                  <c:v>42455</c:v>
                </c:pt>
                <c:pt idx="6540">
                  <c:v>42456</c:v>
                </c:pt>
                <c:pt idx="6541">
                  <c:v>42457</c:v>
                </c:pt>
                <c:pt idx="6542">
                  <c:v>42458</c:v>
                </c:pt>
                <c:pt idx="6543">
                  <c:v>42459</c:v>
                </c:pt>
                <c:pt idx="6544">
                  <c:v>42460</c:v>
                </c:pt>
                <c:pt idx="6545">
                  <c:v>42461</c:v>
                </c:pt>
                <c:pt idx="6546">
                  <c:v>42462</c:v>
                </c:pt>
                <c:pt idx="6547">
                  <c:v>42463</c:v>
                </c:pt>
                <c:pt idx="6548">
                  <c:v>42464</c:v>
                </c:pt>
                <c:pt idx="6549">
                  <c:v>42465</c:v>
                </c:pt>
                <c:pt idx="6550">
                  <c:v>42466</c:v>
                </c:pt>
                <c:pt idx="6551">
                  <c:v>42467</c:v>
                </c:pt>
                <c:pt idx="6552">
                  <c:v>42468</c:v>
                </c:pt>
                <c:pt idx="6553">
                  <c:v>42469</c:v>
                </c:pt>
                <c:pt idx="6554">
                  <c:v>42470</c:v>
                </c:pt>
                <c:pt idx="6555">
                  <c:v>42471</c:v>
                </c:pt>
                <c:pt idx="6556">
                  <c:v>42472</c:v>
                </c:pt>
                <c:pt idx="6557">
                  <c:v>42473</c:v>
                </c:pt>
                <c:pt idx="6558">
                  <c:v>42474</c:v>
                </c:pt>
                <c:pt idx="6559">
                  <c:v>42475</c:v>
                </c:pt>
                <c:pt idx="6560">
                  <c:v>42476</c:v>
                </c:pt>
                <c:pt idx="6561">
                  <c:v>42477</c:v>
                </c:pt>
                <c:pt idx="6562">
                  <c:v>42478</c:v>
                </c:pt>
                <c:pt idx="6563">
                  <c:v>42479</c:v>
                </c:pt>
                <c:pt idx="6564">
                  <c:v>42480</c:v>
                </c:pt>
                <c:pt idx="6565">
                  <c:v>42481</c:v>
                </c:pt>
                <c:pt idx="6566">
                  <c:v>42482</c:v>
                </c:pt>
                <c:pt idx="6567">
                  <c:v>42483</c:v>
                </c:pt>
                <c:pt idx="6568">
                  <c:v>42484</c:v>
                </c:pt>
                <c:pt idx="6569">
                  <c:v>42485</c:v>
                </c:pt>
                <c:pt idx="6570">
                  <c:v>42486</c:v>
                </c:pt>
                <c:pt idx="6571">
                  <c:v>42487</c:v>
                </c:pt>
                <c:pt idx="6572">
                  <c:v>42488</c:v>
                </c:pt>
                <c:pt idx="6573">
                  <c:v>42489</c:v>
                </c:pt>
                <c:pt idx="6574">
                  <c:v>42490</c:v>
                </c:pt>
              </c:numCache>
            </c:numRef>
          </c:cat>
          <c:val>
            <c:numRef>
              <c:f>'Long term time series'!$D$7:$D$6581</c:f>
              <c:numCache>
                <c:formatCode>0</c:formatCode>
                <c:ptCount val="6575"/>
                <c:pt idx="0">
                  <c:v>874.8</c:v>
                </c:pt>
                <c:pt idx="1">
                  <c:v>775.6</c:v>
                </c:pt>
                <c:pt idx="2">
                  <c:v>709.6</c:v>
                </c:pt>
                <c:pt idx="3">
                  <c:v>677.3</c:v>
                </c:pt>
                <c:pt idx="4">
                  <c:v>668.1</c:v>
                </c:pt>
                <c:pt idx="5">
                  <c:v>737.5</c:v>
                </c:pt>
                <c:pt idx="6">
                  <c:v>864.6</c:v>
                </c:pt>
                <c:pt idx="7">
                  <c:v>962</c:v>
                </c:pt>
                <c:pt idx="8">
                  <c:v>986.2</c:v>
                </c:pt>
                <c:pt idx="9">
                  <c:v>881.9</c:v>
                </c:pt>
                <c:pt idx="10">
                  <c:v>794</c:v>
                </c:pt>
                <c:pt idx="11">
                  <c:v>729.1</c:v>
                </c:pt>
                <c:pt idx="12">
                  <c:v>674.8</c:v>
                </c:pt>
                <c:pt idx="13">
                  <c:v>594.5</c:v>
                </c:pt>
                <c:pt idx="14">
                  <c:v>567.9</c:v>
                </c:pt>
                <c:pt idx="15">
                  <c:v>574.29999999999995</c:v>
                </c:pt>
                <c:pt idx="16">
                  <c:v>497.5</c:v>
                </c:pt>
                <c:pt idx="17">
                  <c:v>459.7</c:v>
                </c:pt>
                <c:pt idx="18">
                  <c:v>473.3</c:v>
                </c:pt>
                <c:pt idx="19">
                  <c:v>615.5</c:v>
                </c:pt>
                <c:pt idx="20">
                  <c:v>1055</c:v>
                </c:pt>
                <c:pt idx="21">
                  <c:v>1059.9000000000001</c:v>
                </c:pt>
                <c:pt idx="22">
                  <c:v>934.4</c:v>
                </c:pt>
                <c:pt idx="23">
                  <c:v>945.3</c:v>
                </c:pt>
                <c:pt idx="24">
                  <c:v>879.5</c:v>
                </c:pt>
                <c:pt idx="25">
                  <c:v>771.7</c:v>
                </c:pt>
                <c:pt idx="26">
                  <c:v>687.1</c:v>
                </c:pt>
                <c:pt idx="27">
                  <c:v>625.70000000000005</c:v>
                </c:pt>
                <c:pt idx="28">
                  <c:v>569.70000000000005</c:v>
                </c:pt>
                <c:pt idx="29">
                  <c:v>520.1</c:v>
                </c:pt>
                <c:pt idx="30">
                  <c:v>476.1</c:v>
                </c:pt>
                <c:pt idx="31">
                  <c:v>438</c:v>
                </c:pt>
                <c:pt idx="32">
                  <c:v>403.4</c:v>
                </c:pt>
                <c:pt idx="33">
                  <c:v>379.9</c:v>
                </c:pt>
                <c:pt idx="34">
                  <c:v>370</c:v>
                </c:pt>
                <c:pt idx="35">
                  <c:v>354</c:v>
                </c:pt>
                <c:pt idx="36">
                  <c:v>316.39999999999998</c:v>
                </c:pt>
                <c:pt idx="37">
                  <c:v>310.89999999999998</c:v>
                </c:pt>
                <c:pt idx="38">
                  <c:v>1522.5</c:v>
                </c:pt>
                <c:pt idx="39">
                  <c:v>3336</c:v>
                </c:pt>
                <c:pt idx="40">
                  <c:v>2841.2</c:v>
                </c:pt>
                <c:pt idx="41">
                  <c:v>2359.9</c:v>
                </c:pt>
                <c:pt idx="42">
                  <c:v>2130.4</c:v>
                </c:pt>
                <c:pt idx="43">
                  <c:v>1980.3</c:v>
                </c:pt>
                <c:pt idx="44">
                  <c:v>1833.7</c:v>
                </c:pt>
                <c:pt idx="45">
                  <c:v>1685.1</c:v>
                </c:pt>
                <c:pt idx="46">
                  <c:v>1835.3</c:v>
                </c:pt>
                <c:pt idx="47">
                  <c:v>1678.3</c:v>
                </c:pt>
                <c:pt idx="48">
                  <c:v>1567.1</c:v>
                </c:pt>
                <c:pt idx="49">
                  <c:v>1605</c:v>
                </c:pt>
                <c:pt idx="50">
                  <c:v>1347</c:v>
                </c:pt>
                <c:pt idx="51">
                  <c:v>2060.8000000000002</c:v>
                </c:pt>
                <c:pt idx="52">
                  <c:v>4276.7</c:v>
                </c:pt>
                <c:pt idx="53">
                  <c:v>5795.3</c:v>
                </c:pt>
                <c:pt idx="54">
                  <c:v>6893.4</c:v>
                </c:pt>
                <c:pt idx="55">
                  <c:v>6848.3</c:v>
                </c:pt>
                <c:pt idx="56">
                  <c:v>5986.4</c:v>
                </c:pt>
                <c:pt idx="57">
                  <c:v>5158.8</c:v>
                </c:pt>
                <c:pt idx="58">
                  <c:v>4682.6000000000004</c:v>
                </c:pt>
                <c:pt idx="59">
                  <c:v>4177.5</c:v>
                </c:pt>
                <c:pt idx="60">
                  <c:v>3746.6</c:v>
                </c:pt>
                <c:pt idx="61">
                  <c:v>3369.8</c:v>
                </c:pt>
                <c:pt idx="62">
                  <c:v>3039.1</c:v>
                </c:pt>
                <c:pt idx="63">
                  <c:v>2748.3</c:v>
                </c:pt>
                <c:pt idx="64">
                  <c:v>2493.6999999999998</c:v>
                </c:pt>
                <c:pt idx="65">
                  <c:v>2069.9</c:v>
                </c:pt>
                <c:pt idx="66">
                  <c:v>3866.3</c:v>
                </c:pt>
                <c:pt idx="67">
                  <c:v>6874.9</c:v>
                </c:pt>
                <c:pt idx="68">
                  <c:v>5395.4</c:v>
                </c:pt>
                <c:pt idx="69">
                  <c:v>4525.8999999999996</c:v>
                </c:pt>
                <c:pt idx="70">
                  <c:v>4172.3</c:v>
                </c:pt>
                <c:pt idx="71">
                  <c:v>3757.5</c:v>
                </c:pt>
                <c:pt idx="72">
                  <c:v>3581.8</c:v>
                </c:pt>
                <c:pt idx="73">
                  <c:v>3239.8</c:v>
                </c:pt>
                <c:pt idx="74">
                  <c:v>2937.9</c:v>
                </c:pt>
                <c:pt idx="75">
                  <c:v>2689.5</c:v>
                </c:pt>
                <c:pt idx="76">
                  <c:v>2467.8000000000002</c:v>
                </c:pt>
                <c:pt idx="77">
                  <c:v>2230.6999999999998</c:v>
                </c:pt>
                <c:pt idx="78">
                  <c:v>2107.1</c:v>
                </c:pt>
                <c:pt idx="79">
                  <c:v>1962.7</c:v>
                </c:pt>
                <c:pt idx="80">
                  <c:v>1786.7</c:v>
                </c:pt>
                <c:pt idx="81">
                  <c:v>1836.6</c:v>
                </c:pt>
                <c:pt idx="82">
                  <c:v>2457.5</c:v>
                </c:pt>
                <c:pt idx="83">
                  <c:v>3223.9</c:v>
                </c:pt>
                <c:pt idx="84">
                  <c:v>2924.1</c:v>
                </c:pt>
                <c:pt idx="85">
                  <c:v>2574.8000000000002</c:v>
                </c:pt>
                <c:pt idx="86">
                  <c:v>2535.8000000000002</c:v>
                </c:pt>
                <c:pt idx="87">
                  <c:v>2348.3000000000002</c:v>
                </c:pt>
                <c:pt idx="88">
                  <c:v>2766.3</c:v>
                </c:pt>
                <c:pt idx="89">
                  <c:v>3995.5</c:v>
                </c:pt>
                <c:pt idx="90">
                  <c:v>4349.1000000000004</c:v>
                </c:pt>
                <c:pt idx="91">
                  <c:v>3763.5</c:v>
                </c:pt>
                <c:pt idx="92">
                  <c:v>3327.7</c:v>
                </c:pt>
                <c:pt idx="93">
                  <c:v>3021.3</c:v>
                </c:pt>
                <c:pt idx="94">
                  <c:v>2715.2</c:v>
                </c:pt>
                <c:pt idx="95">
                  <c:v>2430.4</c:v>
                </c:pt>
                <c:pt idx="96">
                  <c:v>2470.8000000000002</c:v>
                </c:pt>
                <c:pt idx="97">
                  <c:v>2786.2</c:v>
                </c:pt>
                <c:pt idx="98">
                  <c:v>2747.7</c:v>
                </c:pt>
                <c:pt idx="99">
                  <c:v>3056.4</c:v>
                </c:pt>
                <c:pt idx="100">
                  <c:v>3508</c:v>
                </c:pt>
                <c:pt idx="101">
                  <c:v>3454.8</c:v>
                </c:pt>
                <c:pt idx="102">
                  <c:v>2965.1</c:v>
                </c:pt>
                <c:pt idx="103">
                  <c:v>2652</c:v>
                </c:pt>
                <c:pt idx="104">
                  <c:v>3522.8</c:v>
                </c:pt>
                <c:pt idx="105">
                  <c:v>6101.2</c:v>
                </c:pt>
                <c:pt idx="106">
                  <c:v>7245.9</c:v>
                </c:pt>
                <c:pt idx="107">
                  <c:v>6470.8</c:v>
                </c:pt>
                <c:pt idx="108">
                  <c:v>6315.4</c:v>
                </c:pt>
                <c:pt idx="109">
                  <c:v>11691</c:v>
                </c:pt>
                <c:pt idx="110">
                  <c:v>19149</c:v>
                </c:pt>
                <c:pt idx="111">
                  <c:v>16833</c:v>
                </c:pt>
                <c:pt idx="112">
                  <c:v>13375</c:v>
                </c:pt>
                <c:pt idx="113">
                  <c:v>13579</c:v>
                </c:pt>
                <c:pt idx="114">
                  <c:v>17399</c:v>
                </c:pt>
                <c:pt idx="115">
                  <c:v>17746</c:v>
                </c:pt>
                <c:pt idx="116">
                  <c:v>14845</c:v>
                </c:pt>
                <c:pt idx="117">
                  <c:v>13153</c:v>
                </c:pt>
                <c:pt idx="118">
                  <c:v>11915</c:v>
                </c:pt>
                <c:pt idx="119">
                  <c:v>10601</c:v>
                </c:pt>
                <c:pt idx="120">
                  <c:v>9425</c:v>
                </c:pt>
                <c:pt idx="121">
                  <c:v>8422.9</c:v>
                </c:pt>
                <c:pt idx="122">
                  <c:v>7557.3</c:v>
                </c:pt>
                <c:pt idx="123">
                  <c:v>6802.1</c:v>
                </c:pt>
                <c:pt idx="124">
                  <c:v>6145.8</c:v>
                </c:pt>
                <c:pt idx="125">
                  <c:v>5542.2</c:v>
                </c:pt>
                <c:pt idx="126">
                  <c:v>5050.6000000000004</c:v>
                </c:pt>
                <c:pt idx="127">
                  <c:v>4937.2</c:v>
                </c:pt>
                <c:pt idx="128">
                  <c:v>5169.7</c:v>
                </c:pt>
                <c:pt idx="129">
                  <c:v>4938.5</c:v>
                </c:pt>
                <c:pt idx="130">
                  <c:v>4632.5</c:v>
                </c:pt>
                <c:pt idx="131">
                  <c:v>4767.7</c:v>
                </c:pt>
                <c:pt idx="132">
                  <c:v>4290.3</c:v>
                </c:pt>
                <c:pt idx="133">
                  <c:v>3901.3</c:v>
                </c:pt>
                <c:pt idx="134">
                  <c:v>3581.5</c:v>
                </c:pt>
                <c:pt idx="135">
                  <c:v>3362.5</c:v>
                </c:pt>
                <c:pt idx="136">
                  <c:v>3525.5</c:v>
                </c:pt>
                <c:pt idx="137">
                  <c:v>4125.3999999999996</c:v>
                </c:pt>
                <c:pt idx="138">
                  <c:v>4562.3</c:v>
                </c:pt>
                <c:pt idx="139">
                  <c:v>5011.1000000000004</c:v>
                </c:pt>
                <c:pt idx="140">
                  <c:v>5060.1000000000004</c:v>
                </c:pt>
                <c:pt idx="141">
                  <c:v>4385.8</c:v>
                </c:pt>
                <c:pt idx="142">
                  <c:v>5192.8999999999996</c:v>
                </c:pt>
                <c:pt idx="143">
                  <c:v>6984.6</c:v>
                </c:pt>
                <c:pt idx="144">
                  <c:v>6419.7</c:v>
                </c:pt>
                <c:pt idx="145">
                  <c:v>5609.7</c:v>
                </c:pt>
                <c:pt idx="146">
                  <c:v>8169</c:v>
                </c:pt>
                <c:pt idx="147">
                  <c:v>11955</c:v>
                </c:pt>
                <c:pt idx="148">
                  <c:v>10142</c:v>
                </c:pt>
                <c:pt idx="149">
                  <c:v>9009</c:v>
                </c:pt>
                <c:pt idx="150">
                  <c:v>8179.2</c:v>
                </c:pt>
                <c:pt idx="151">
                  <c:v>7277.2</c:v>
                </c:pt>
                <c:pt idx="152">
                  <c:v>6510.9</c:v>
                </c:pt>
                <c:pt idx="153">
                  <c:v>5839.8</c:v>
                </c:pt>
                <c:pt idx="154">
                  <c:v>5205.3</c:v>
                </c:pt>
                <c:pt idx="155">
                  <c:v>5435.2</c:v>
                </c:pt>
                <c:pt idx="156">
                  <c:v>6023.3</c:v>
                </c:pt>
                <c:pt idx="157">
                  <c:v>4919.7</c:v>
                </c:pt>
                <c:pt idx="158">
                  <c:v>6392.1</c:v>
                </c:pt>
                <c:pt idx="159">
                  <c:v>9743.7999999999993</c:v>
                </c:pt>
                <c:pt idx="160">
                  <c:v>9310.9</c:v>
                </c:pt>
                <c:pt idx="161">
                  <c:v>8488.6</c:v>
                </c:pt>
                <c:pt idx="162">
                  <c:v>7632.1</c:v>
                </c:pt>
                <c:pt idx="163">
                  <c:v>7257.6</c:v>
                </c:pt>
                <c:pt idx="164">
                  <c:v>6464.5</c:v>
                </c:pt>
                <c:pt idx="165">
                  <c:v>5980.5</c:v>
                </c:pt>
                <c:pt idx="166">
                  <c:v>5905.3</c:v>
                </c:pt>
                <c:pt idx="167">
                  <c:v>5594.8</c:v>
                </c:pt>
                <c:pt idx="168">
                  <c:v>5025</c:v>
                </c:pt>
                <c:pt idx="169">
                  <c:v>4501.8</c:v>
                </c:pt>
                <c:pt idx="170">
                  <c:v>4224.8</c:v>
                </c:pt>
                <c:pt idx="171">
                  <c:v>5800.6</c:v>
                </c:pt>
                <c:pt idx="172">
                  <c:v>7934.9</c:v>
                </c:pt>
                <c:pt idx="173">
                  <c:v>7225.2</c:v>
                </c:pt>
                <c:pt idx="174">
                  <c:v>6359.8</c:v>
                </c:pt>
                <c:pt idx="175">
                  <c:v>5968.3</c:v>
                </c:pt>
                <c:pt idx="176">
                  <c:v>5320.2</c:v>
                </c:pt>
                <c:pt idx="177">
                  <c:v>4782.7</c:v>
                </c:pt>
                <c:pt idx="178">
                  <c:v>4320.6000000000004</c:v>
                </c:pt>
                <c:pt idx="179">
                  <c:v>3943.7</c:v>
                </c:pt>
                <c:pt idx="180">
                  <c:v>3627.2</c:v>
                </c:pt>
                <c:pt idx="181">
                  <c:v>3310.9</c:v>
                </c:pt>
                <c:pt idx="182">
                  <c:v>3009.8</c:v>
                </c:pt>
                <c:pt idx="183">
                  <c:v>2751.5</c:v>
                </c:pt>
                <c:pt idx="184">
                  <c:v>2549.1999999999998</c:v>
                </c:pt>
                <c:pt idx="185">
                  <c:v>2380.1</c:v>
                </c:pt>
                <c:pt idx="186">
                  <c:v>2160.9</c:v>
                </c:pt>
                <c:pt idx="187">
                  <c:v>1996.2</c:v>
                </c:pt>
                <c:pt idx="188">
                  <c:v>1840.7</c:v>
                </c:pt>
                <c:pt idx="189">
                  <c:v>1788.3</c:v>
                </c:pt>
                <c:pt idx="190">
                  <c:v>1715.6</c:v>
                </c:pt>
                <c:pt idx="191">
                  <c:v>2203.1999999999998</c:v>
                </c:pt>
                <c:pt idx="192">
                  <c:v>3184.1</c:v>
                </c:pt>
                <c:pt idx="193">
                  <c:v>2575.4</c:v>
                </c:pt>
                <c:pt idx="194">
                  <c:v>2013.5</c:v>
                </c:pt>
                <c:pt idx="195">
                  <c:v>4044.2</c:v>
                </c:pt>
                <c:pt idx="196">
                  <c:v>9280.7000000000007</c:v>
                </c:pt>
                <c:pt idx="197">
                  <c:v>10407</c:v>
                </c:pt>
                <c:pt idx="198">
                  <c:v>8813.7999999999993</c:v>
                </c:pt>
                <c:pt idx="199">
                  <c:v>7655.9</c:v>
                </c:pt>
                <c:pt idx="200">
                  <c:v>6748.1</c:v>
                </c:pt>
                <c:pt idx="201">
                  <c:v>6035.9</c:v>
                </c:pt>
                <c:pt idx="202">
                  <c:v>5465.7</c:v>
                </c:pt>
                <c:pt idx="203">
                  <c:v>4939.1000000000004</c:v>
                </c:pt>
                <c:pt idx="204">
                  <c:v>4436.5</c:v>
                </c:pt>
                <c:pt idx="205">
                  <c:v>3984.7</c:v>
                </c:pt>
                <c:pt idx="206">
                  <c:v>3587.7</c:v>
                </c:pt>
                <c:pt idx="207">
                  <c:v>3362.4</c:v>
                </c:pt>
                <c:pt idx="208">
                  <c:v>3266.4</c:v>
                </c:pt>
                <c:pt idx="209">
                  <c:v>2993.7</c:v>
                </c:pt>
                <c:pt idx="210">
                  <c:v>2806.6</c:v>
                </c:pt>
                <c:pt idx="211">
                  <c:v>2927.1</c:v>
                </c:pt>
                <c:pt idx="212">
                  <c:v>3067.6</c:v>
                </c:pt>
                <c:pt idx="213">
                  <c:v>2812.4</c:v>
                </c:pt>
                <c:pt idx="214">
                  <c:v>2511.6</c:v>
                </c:pt>
                <c:pt idx="215">
                  <c:v>2290.6</c:v>
                </c:pt>
                <c:pt idx="216">
                  <c:v>2093.1999999999998</c:v>
                </c:pt>
                <c:pt idx="217">
                  <c:v>1921</c:v>
                </c:pt>
                <c:pt idx="218">
                  <c:v>1773.3</c:v>
                </c:pt>
                <c:pt idx="219">
                  <c:v>1645.7</c:v>
                </c:pt>
                <c:pt idx="220">
                  <c:v>1525.5</c:v>
                </c:pt>
                <c:pt idx="221">
                  <c:v>1415.8</c:v>
                </c:pt>
                <c:pt idx="222">
                  <c:v>1317.4</c:v>
                </c:pt>
                <c:pt idx="223">
                  <c:v>1229.4000000000001</c:v>
                </c:pt>
                <c:pt idx="224">
                  <c:v>1149</c:v>
                </c:pt>
                <c:pt idx="225">
                  <c:v>1073</c:v>
                </c:pt>
                <c:pt idx="226">
                  <c:v>814.9</c:v>
                </c:pt>
                <c:pt idx="227">
                  <c:v>2549.6999999999998</c:v>
                </c:pt>
                <c:pt idx="228">
                  <c:v>5372.3</c:v>
                </c:pt>
                <c:pt idx="229">
                  <c:v>4400.8</c:v>
                </c:pt>
                <c:pt idx="230">
                  <c:v>3885</c:v>
                </c:pt>
                <c:pt idx="231">
                  <c:v>3419.4</c:v>
                </c:pt>
                <c:pt idx="232">
                  <c:v>3204.4</c:v>
                </c:pt>
                <c:pt idx="233">
                  <c:v>2849.8</c:v>
                </c:pt>
                <c:pt idx="234">
                  <c:v>2608.4</c:v>
                </c:pt>
                <c:pt idx="235">
                  <c:v>2407.1</c:v>
                </c:pt>
                <c:pt idx="236">
                  <c:v>2109.1</c:v>
                </c:pt>
                <c:pt idx="237">
                  <c:v>1940.9</c:v>
                </c:pt>
                <c:pt idx="238">
                  <c:v>1854.5</c:v>
                </c:pt>
                <c:pt idx="239">
                  <c:v>1658.3</c:v>
                </c:pt>
                <c:pt idx="240">
                  <c:v>1588.9</c:v>
                </c:pt>
                <c:pt idx="241">
                  <c:v>1510.8</c:v>
                </c:pt>
                <c:pt idx="242">
                  <c:v>1330.9</c:v>
                </c:pt>
                <c:pt idx="243">
                  <c:v>1283</c:v>
                </c:pt>
                <c:pt idx="244">
                  <c:v>1176</c:v>
                </c:pt>
                <c:pt idx="245">
                  <c:v>1080.4000000000001</c:v>
                </c:pt>
                <c:pt idx="246">
                  <c:v>1045.9000000000001</c:v>
                </c:pt>
                <c:pt idx="247">
                  <c:v>1034.7</c:v>
                </c:pt>
                <c:pt idx="248">
                  <c:v>897.8</c:v>
                </c:pt>
                <c:pt idx="249">
                  <c:v>814.3</c:v>
                </c:pt>
                <c:pt idx="250">
                  <c:v>757.5</c:v>
                </c:pt>
                <c:pt idx="251">
                  <c:v>703.5</c:v>
                </c:pt>
                <c:pt idx="252">
                  <c:v>657.1</c:v>
                </c:pt>
                <c:pt idx="253">
                  <c:v>1063.3</c:v>
                </c:pt>
                <c:pt idx="254">
                  <c:v>1757.6</c:v>
                </c:pt>
                <c:pt idx="255">
                  <c:v>1538.5</c:v>
                </c:pt>
                <c:pt idx="256">
                  <c:v>1321</c:v>
                </c:pt>
                <c:pt idx="257">
                  <c:v>1206.8</c:v>
                </c:pt>
                <c:pt idx="258">
                  <c:v>1075.5</c:v>
                </c:pt>
                <c:pt idx="259">
                  <c:v>979.1</c:v>
                </c:pt>
                <c:pt idx="260">
                  <c:v>895.8</c:v>
                </c:pt>
                <c:pt idx="261">
                  <c:v>821.9</c:v>
                </c:pt>
                <c:pt idx="262">
                  <c:v>757.7</c:v>
                </c:pt>
                <c:pt idx="263">
                  <c:v>755.5</c:v>
                </c:pt>
                <c:pt idx="264">
                  <c:v>804.9</c:v>
                </c:pt>
                <c:pt idx="265">
                  <c:v>732</c:v>
                </c:pt>
                <c:pt idx="266">
                  <c:v>624.29999999999995</c:v>
                </c:pt>
                <c:pt idx="267">
                  <c:v>1437.2</c:v>
                </c:pt>
                <c:pt idx="268">
                  <c:v>3324.6</c:v>
                </c:pt>
                <c:pt idx="269">
                  <c:v>2729.1</c:v>
                </c:pt>
                <c:pt idx="270">
                  <c:v>2259.3000000000002</c:v>
                </c:pt>
                <c:pt idx="271">
                  <c:v>2241.9</c:v>
                </c:pt>
                <c:pt idx="272">
                  <c:v>2032.2</c:v>
                </c:pt>
                <c:pt idx="273">
                  <c:v>1931.6</c:v>
                </c:pt>
                <c:pt idx="274">
                  <c:v>1879.5</c:v>
                </c:pt>
                <c:pt idx="275">
                  <c:v>1793.5</c:v>
                </c:pt>
                <c:pt idx="276">
                  <c:v>1646.1</c:v>
                </c:pt>
                <c:pt idx="277">
                  <c:v>1622.1</c:v>
                </c:pt>
                <c:pt idx="278">
                  <c:v>1395.1</c:v>
                </c:pt>
                <c:pt idx="279">
                  <c:v>1244</c:v>
                </c:pt>
                <c:pt idx="280">
                  <c:v>1124.0999999999999</c:v>
                </c:pt>
                <c:pt idx="281">
                  <c:v>1021.2</c:v>
                </c:pt>
                <c:pt idx="282">
                  <c:v>931.9</c:v>
                </c:pt>
                <c:pt idx="283">
                  <c:v>853.7</c:v>
                </c:pt>
                <c:pt idx="284">
                  <c:v>790.9</c:v>
                </c:pt>
                <c:pt idx="285">
                  <c:v>765</c:v>
                </c:pt>
                <c:pt idx="286">
                  <c:v>729.1</c:v>
                </c:pt>
                <c:pt idx="287">
                  <c:v>638.1</c:v>
                </c:pt>
                <c:pt idx="288">
                  <c:v>582.29999999999995</c:v>
                </c:pt>
                <c:pt idx="289">
                  <c:v>604.5</c:v>
                </c:pt>
                <c:pt idx="290">
                  <c:v>617.9</c:v>
                </c:pt>
                <c:pt idx="291">
                  <c:v>723.7</c:v>
                </c:pt>
                <c:pt idx="292">
                  <c:v>1210.9000000000001</c:v>
                </c:pt>
                <c:pt idx="293">
                  <c:v>1106.9000000000001</c:v>
                </c:pt>
                <c:pt idx="294">
                  <c:v>964.6</c:v>
                </c:pt>
                <c:pt idx="295">
                  <c:v>871.4</c:v>
                </c:pt>
                <c:pt idx="296">
                  <c:v>792.4</c:v>
                </c:pt>
                <c:pt idx="297">
                  <c:v>724.1</c:v>
                </c:pt>
                <c:pt idx="298">
                  <c:v>639.70000000000005</c:v>
                </c:pt>
                <c:pt idx="299">
                  <c:v>802.4</c:v>
                </c:pt>
                <c:pt idx="300">
                  <c:v>1245.7</c:v>
                </c:pt>
                <c:pt idx="301">
                  <c:v>1253.5999999999999</c:v>
                </c:pt>
                <c:pt idx="302">
                  <c:v>1248.7</c:v>
                </c:pt>
                <c:pt idx="303">
                  <c:v>1240.0999999999999</c:v>
                </c:pt>
                <c:pt idx="304">
                  <c:v>1188.2</c:v>
                </c:pt>
                <c:pt idx="305">
                  <c:v>1075.2</c:v>
                </c:pt>
                <c:pt idx="306">
                  <c:v>1573.3</c:v>
                </c:pt>
                <c:pt idx="307">
                  <c:v>2339.9</c:v>
                </c:pt>
                <c:pt idx="308">
                  <c:v>1952.2</c:v>
                </c:pt>
                <c:pt idx="309">
                  <c:v>1668.4</c:v>
                </c:pt>
                <c:pt idx="310">
                  <c:v>1522.3</c:v>
                </c:pt>
                <c:pt idx="311">
                  <c:v>1402.7</c:v>
                </c:pt>
                <c:pt idx="312">
                  <c:v>1237.5</c:v>
                </c:pt>
                <c:pt idx="313">
                  <c:v>1117.8</c:v>
                </c:pt>
                <c:pt idx="314">
                  <c:v>1012.9</c:v>
                </c:pt>
                <c:pt idx="315">
                  <c:v>938.1</c:v>
                </c:pt>
                <c:pt idx="316">
                  <c:v>879.1</c:v>
                </c:pt>
                <c:pt idx="317">
                  <c:v>804.3</c:v>
                </c:pt>
                <c:pt idx="318">
                  <c:v>757.7</c:v>
                </c:pt>
                <c:pt idx="319">
                  <c:v>665.1</c:v>
                </c:pt>
                <c:pt idx="320">
                  <c:v>608.70000000000005</c:v>
                </c:pt>
                <c:pt idx="321">
                  <c:v>562.20000000000005</c:v>
                </c:pt>
                <c:pt idx="322">
                  <c:v>517.5</c:v>
                </c:pt>
                <c:pt idx="323">
                  <c:v>520.79999999999995</c:v>
                </c:pt>
                <c:pt idx="324">
                  <c:v>565</c:v>
                </c:pt>
                <c:pt idx="325">
                  <c:v>574.5</c:v>
                </c:pt>
                <c:pt idx="326">
                  <c:v>593.6</c:v>
                </c:pt>
                <c:pt idx="327">
                  <c:v>515.29999999999995</c:v>
                </c:pt>
                <c:pt idx="328">
                  <c:v>579.6</c:v>
                </c:pt>
                <c:pt idx="329">
                  <c:v>523.20000000000005</c:v>
                </c:pt>
                <c:pt idx="330">
                  <c:v>439.6</c:v>
                </c:pt>
                <c:pt idx="331">
                  <c:v>1169.0999999999999</c:v>
                </c:pt>
                <c:pt idx="332">
                  <c:v>2527.4</c:v>
                </c:pt>
                <c:pt idx="333">
                  <c:v>2081.9</c:v>
                </c:pt>
                <c:pt idx="334">
                  <c:v>1744.8</c:v>
                </c:pt>
                <c:pt idx="335">
                  <c:v>1656.3</c:v>
                </c:pt>
                <c:pt idx="336">
                  <c:v>1502.3</c:v>
                </c:pt>
                <c:pt idx="337">
                  <c:v>1330.8</c:v>
                </c:pt>
                <c:pt idx="338">
                  <c:v>1181.7</c:v>
                </c:pt>
                <c:pt idx="339">
                  <c:v>1230.7</c:v>
                </c:pt>
                <c:pt idx="340">
                  <c:v>1479.4</c:v>
                </c:pt>
                <c:pt idx="341">
                  <c:v>1357.4</c:v>
                </c:pt>
                <c:pt idx="342">
                  <c:v>1177.3</c:v>
                </c:pt>
                <c:pt idx="343">
                  <c:v>1079.7</c:v>
                </c:pt>
                <c:pt idx="344">
                  <c:v>981.5</c:v>
                </c:pt>
                <c:pt idx="345">
                  <c:v>892</c:v>
                </c:pt>
                <c:pt idx="346">
                  <c:v>815.1</c:v>
                </c:pt>
                <c:pt idx="347">
                  <c:v>747.7</c:v>
                </c:pt>
                <c:pt idx="348">
                  <c:v>685.7</c:v>
                </c:pt>
                <c:pt idx="349">
                  <c:v>631.5</c:v>
                </c:pt>
                <c:pt idx="350">
                  <c:v>583.4</c:v>
                </c:pt>
                <c:pt idx="351">
                  <c:v>540.1</c:v>
                </c:pt>
                <c:pt idx="352">
                  <c:v>501.6</c:v>
                </c:pt>
                <c:pt idx="353">
                  <c:v>466.8</c:v>
                </c:pt>
                <c:pt idx="354">
                  <c:v>428.8</c:v>
                </c:pt>
                <c:pt idx="355">
                  <c:v>462.7</c:v>
                </c:pt>
                <c:pt idx="356">
                  <c:v>529.1</c:v>
                </c:pt>
                <c:pt idx="357">
                  <c:v>420.2</c:v>
                </c:pt>
                <c:pt idx="358">
                  <c:v>382.9</c:v>
                </c:pt>
                <c:pt idx="359">
                  <c:v>333.2</c:v>
                </c:pt>
                <c:pt idx="360">
                  <c:v>303.60000000000002</c:v>
                </c:pt>
                <c:pt idx="361">
                  <c:v>315.5</c:v>
                </c:pt>
                <c:pt idx="362">
                  <c:v>607.29999999999995</c:v>
                </c:pt>
                <c:pt idx="363">
                  <c:v>1073.5</c:v>
                </c:pt>
                <c:pt idx="364">
                  <c:v>1095.3</c:v>
                </c:pt>
                <c:pt idx="365">
                  <c:v>990.9</c:v>
                </c:pt>
                <c:pt idx="366">
                  <c:v>976.9</c:v>
                </c:pt>
                <c:pt idx="367">
                  <c:v>884.3</c:v>
                </c:pt>
                <c:pt idx="368">
                  <c:v>795.7</c:v>
                </c:pt>
                <c:pt idx="369">
                  <c:v>719.2</c:v>
                </c:pt>
                <c:pt idx="370">
                  <c:v>651.9</c:v>
                </c:pt>
                <c:pt idx="371">
                  <c:v>593.4</c:v>
                </c:pt>
                <c:pt idx="372">
                  <c:v>552.9</c:v>
                </c:pt>
                <c:pt idx="373">
                  <c:v>521.9</c:v>
                </c:pt>
                <c:pt idx="374">
                  <c:v>465.2</c:v>
                </c:pt>
                <c:pt idx="375">
                  <c:v>426.9</c:v>
                </c:pt>
                <c:pt idx="376">
                  <c:v>392.9</c:v>
                </c:pt>
                <c:pt idx="377">
                  <c:v>379.7</c:v>
                </c:pt>
                <c:pt idx="378">
                  <c:v>446.4</c:v>
                </c:pt>
                <c:pt idx="379">
                  <c:v>454.8</c:v>
                </c:pt>
                <c:pt idx="380">
                  <c:v>435.4</c:v>
                </c:pt>
                <c:pt idx="381">
                  <c:v>630.9</c:v>
                </c:pt>
                <c:pt idx="382">
                  <c:v>598.6</c:v>
                </c:pt>
                <c:pt idx="383">
                  <c:v>724</c:v>
                </c:pt>
                <c:pt idx="384">
                  <c:v>655.20000000000005</c:v>
                </c:pt>
                <c:pt idx="385">
                  <c:v>593.29999999999995</c:v>
                </c:pt>
                <c:pt idx="386">
                  <c:v>541.1</c:v>
                </c:pt>
                <c:pt idx="387">
                  <c:v>493.6</c:v>
                </c:pt>
                <c:pt idx="388">
                  <c:v>449.2</c:v>
                </c:pt>
                <c:pt idx="389">
                  <c:v>439.8</c:v>
                </c:pt>
                <c:pt idx="390">
                  <c:v>508.2</c:v>
                </c:pt>
                <c:pt idx="391">
                  <c:v>573.4</c:v>
                </c:pt>
                <c:pt idx="392">
                  <c:v>632.4</c:v>
                </c:pt>
                <c:pt idx="393">
                  <c:v>610.20000000000005</c:v>
                </c:pt>
                <c:pt idx="394">
                  <c:v>1097.8</c:v>
                </c:pt>
                <c:pt idx="395">
                  <c:v>4787.6000000000004</c:v>
                </c:pt>
                <c:pt idx="396">
                  <c:v>7635.2</c:v>
                </c:pt>
                <c:pt idx="397">
                  <c:v>5404.9</c:v>
                </c:pt>
                <c:pt idx="398">
                  <c:v>4494</c:v>
                </c:pt>
                <c:pt idx="399">
                  <c:v>4004.3</c:v>
                </c:pt>
                <c:pt idx="400">
                  <c:v>3563.5</c:v>
                </c:pt>
                <c:pt idx="401">
                  <c:v>3220.9</c:v>
                </c:pt>
                <c:pt idx="402">
                  <c:v>3312.3</c:v>
                </c:pt>
                <c:pt idx="403">
                  <c:v>3557.2</c:v>
                </c:pt>
                <c:pt idx="404">
                  <c:v>3188.6</c:v>
                </c:pt>
                <c:pt idx="405">
                  <c:v>2872.4</c:v>
                </c:pt>
                <c:pt idx="406">
                  <c:v>2766.1</c:v>
                </c:pt>
                <c:pt idx="407">
                  <c:v>2668.2</c:v>
                </c:pt>
                <c:pt idx="408">
                  <c:v>2574.1999999999998</c:v>
                </c:pt>
                <c:pt idx="409">
                  <c:v>2463.3000000000002</c:v>
                </c:pt>
                <c:pt idx="410">
                  <c:v>2252.5</c:v>
                </c:pt>
                <c:pt idx="411">
                  <c:v>2244.1999999999998</c:v>
                </c:pt>
                <c:pt idx="412">
                  <c:v>2827.7</c:v>
                </c:pt>
                <c:pt idx="413">
                  <c:v>3079.8</c:v>
                </c:pt>
                <c:pt idx="414">
                  <c:v>3513.9</c:v>
                </c:pt>
                <c:pt idx="415">
                  <c:v>4508.6000000000004</c:v>
                </c:pt>
                <c:pt idx="416">
                  <c:v>4519.5</c:v>
                </c:pt>
                <c:pt idx="417">
                  <c:v>4024.7</c:v>
                </c:pt>
                <c:pt idx="418">
                  <c:v>3783.2</c:v>
                </c:pt>
                <c:pt idx="419">
                  <c:v>3391.6</c:v>
                </c:pt>
                <c:pt idx="420">
                  <c:v>3052.2</c:v>
                </c:pt>
                <c:pt idx="421">
                  <c:v>2767.6</c:v>
                </c:pt>
                <c:pt idx="422">
                  <c:v>2523.6999999999998</c:v>
                </c:pt>
                <c:pt idx="423">
                  <c:v>2287.4</c:v>
                </c:pt>
                <c:pt idx="424">
                  <c:v>2077.9</c:v>
                </c:pt>
                <c:pt idx="425">
                  <c:v>1896.1</c:v>
                </c:pt>
                <c:pt idx="426">
                  <c:v>1811.6</c:v>
                </c:pt>
                <c:pt idx="427">
                  <c:v>1719.3</c:v>
                </c:pt>
                <c:pt idx="428">
                  <c:v>1720.7</c:v>
                </c:pt>
                <c:pt idx="429">
                  <c:v>2018.5</c:v>
                </c:pt>
                <c:pt idx="430">
                  <c:v>1907.5</c:v>
                </c:pt>
                <c:pt idx="431">
                  <c:v>1737.4</c:v>
                </c:pt>
                <c:pt idx="432">
                  <c:v>1589.9</c:v>
                </c:pt>
                <c:pt idx="433">
                  <c:v>1458.9</c:v>
                </c:pt>
                <c:pt idx="434">
                  <c:v>1346.2</c:v>
                </c:pt>
                <c:pt idx="435">
                  <c:v>1247.0999999999999</c:v>
                </c:pt>
                <c:pt idx="436">
                  <c:v>1148.8</c:v>
                </c:pt>
                <c:pt idx="437">
                  <c:v>1045.5999999999999</c:v>
                </c:pt>
                <c:pt idx="438">
                  <c:v>1013.6</c:v>
                </c:pt>
                <c:pt idx="439">
                  <c:v>2821.9</c:v>
                </c:pt>
                <c:pt idx="440">
                  <c:v>5647.1</c:v>
                </c:pt>
                <c:pt idx="441">
                  <c:v>5342.5</c:v>
                </c:pt>
                <c:pt idx="442">
                  <c:v>4918.7</c:v>
                </c:pt>
                <c:pt idx="443">
                  <c:v>4546</c:v>
                </c:pt>
                <c:pt idx="444">
                  <c:v>5894.6</c:v>
                </c:pt>
                <c:pt idx="445">
                  <c:v>9277.2999999999993</c:v>
                </c:pt>
                <c:pt idx="446">
                  <c:v>9960.6</c:v>
                </c:pt>
                <c:pt idx="447">
                  <c:v>10125</c:v>
                </c:pt>
                <c:pt idx="448">
                  <c:v>10531</c:v>
                </c:pt>
                <c:pt idx="449">
                  <c:v>9422.1</c:v>
                </c:pt>
                <c:pt idx="450">
                  <c:v>8339.5</c:v>
                </c:pt>
                <c:pt idx="451">
                  <c:v>7466.7</c:v>
                </c:pt>
                <c:pt idx="452">
                  <c:v>6679.3</c:v>
                </c:pt>
                <c:pt idx="453">
                  <c:v>5990.9</c:v>
                </c:pt>
                <c:pt idx="454">
                  <c:v>5387.1</c:v>
                </c:pt>
                <c:pt idx="455">
                  <c:v>4833</c:v>
                </c:pt>
                <c:pt idx="456">
                  <c:v>4604.2</c:v>
                </c:pt>
                <c:pt idx="457">
                  <c:v>4897.8999999999996</c:v>
                </c:pt>
                <c:pt idx="458">
                  <c:v>4862.3999999999996</c:v>
                </c:pt>
                <c:pt idx="459">
                  <c:v>4335</c:v>
                </c:pt>
                <c:pt idx="460">
                  <c:v>3926.5</c:v>
                </c:pt>
                <c:pt idx="461">
                  <c:v>3565.9</c:v>
                </c:pt>
                <c:pt idx="462">
                  <c:v>3248.2</c:v>
                </c:pt>
                <c:pt idx="463">
                  <c:v>2965.3</c:v>
                </c:pt>
                <c:pt idx="464">
                  <c:v>2550</c:v>
                </c:pt>
                <c:pt idx="465">
                  <c:v>4180.1000000000004</c:v>
                </c:pt>
                <c:pt idx="466">
                  <c:v>7287</c:v>
                </c:pt>
                <c:pt idx="467">
                  <c:v>6490.6</c:v>
                </c:pt>
                <c:pt idx="468">
                  <c:v>5752.2</c:v>
                </c:pt>
                <c:pt idx="469">
                  <c:v>6219</c:v>
                </c:pt>
                <c:pt idx="470">
                  <c:v>8382.1</c:v>
                </c:pt>
                <c:pt idx="471">
                  <c:v>10215</c:v>
                </c:pt>
                <c:pt idx="472">
                  <c:v>8969.9</c:v>
                </c:pt>
                <c:pt idx="473">
                  <c:v>8118.9</c:v>
                </c:pt>
                <c:pt idx="474">
                  <c:v>7775.2</c:v>
                </c:pt>
                <c:pt idx="475">
                  <c:v>6907.7</c:v>
                </c:pt>
                <c:pt idx="476">
                  <c:v>6295.9</c:v>
                </c:pt>
                <c:pt idx="477">
                  <c:v>5737.3</c:v>
                </c:pt>
                <c:pt idx="478">
                  <c:v>5230.8999999999996</c:v>
                </c:pt>
                <c:pt idx="479">
                  <c:v>5068.2</c:v>
                </c:pt>
                <c:pt idx="480">
                  <c:v>4555.3</c:v>
                </c:pt>
                <c:pt idx="481">
                  <c:v>4129.6000000000004</c:v>
                </c:pt>
                <c:pt idx="482">
                  <c:v>3743.6</c:v>
                </c:pt>
                <c:pt idx="483">
                  <c:v>3497</c:v>
                </c:pt>
                <c:pt idx="484">
                  <c:v>4751.3999999999996</c:v>
                </c:pt>
                <c:pt idx="485">
                  <c:v>7264.9</c:v>
                </c:pt>
                <c:pt idx="486">
                  <c:v>7866.5</c:v>
                </c:pt>
                <c:pt idx="487">
                  <c:v>7192</c:v>
                </c:pt>
                <c:pt idx="488">
                  <c:v>6308.1</c:v>
                </c:pt>
                <c:pt idx="489">
                  <c:v>5530.6</c:v>
                </c:pt>
                <c:pt idx="490">
                  <c:v>6134</c:v>
                </c:pt>
                <c:pt idx="491">
                  <c:v>7390.9</c:v>
                </c:pt>
                <c:pt idx="492">
                  <c:v>8740.4</c:v>
                </c:pt>
                <c:pt idx="493">
                  <c:v>13034</c:v>
                </c:pt>
                <c:pt idx="494">
                  <c:v>13529</c:v>
                </c:pt>
                <c:pt idx="495">
                  <c:v>11352</c:v>
                </c:pt>
                <c:pt idx="496">
                  <c:v>10029</c:v>
                </c:pt>
                <c:pt idx="497">
                  <c:v>8928.2000000000007</c:v>
                </c:pt>
                <c:pt idx="498">
                  <c:v>7974.1</c:v>
                </c:pt>
                <c:pt idx="499">
                  <c:v>7144.1</c:v>
                </c:pt>
                <c:pt idx="500">
                  <c:v>6418.1</c:v>
                </c:pt>
                <c:pt idx="501">
                  <c:v>5778.5</c:v>
                </c:pt>
                <c:pt idx="502">
                  <c:v>5213.8</c:v>
                </c:pt>
                <c:pt idx="503">
                  <c:v>4617.8999999999996</c:v>
                </c:pt>
                <c:pt idx="504">
                  <c:v>5232.8999999999996</c:v>
                </c:pt>
                <c:pt idx="505">
                  <c:v>6736.1</c:v>
                </c:pt>
                <c:pt idx="506">
                  <c:v>6389.2</c:v>
                </c:pt>
                <c:pt idx="507">
                  <c:v>5889.3</c:v>
                </c:pt>
                <c:pt idx="508">
                  <c:v>5222.7</c:v>
                </c:pt>
                <c:pt idx="509">
                  <c:v>4721.7</c:v>
                </c:pt>
                <c:pt idx="510">
                  <c:v>4284.8</c:v>
                </c:pt>
                <c:pt idx="511">
                  <c:v>3871.4</c:v>
                </c:pt>
                <c:pt idx="512">
                  <c:v>3520.3</c:v>
                </c:pt>
                <c:pt idx="513">
                  <c:v>3238.8</c:v>
                </c:pt>
                <c:pt idx="514">
                  <c:v>3028.6</c:v>
                </c:pt>
                <c:pt idx="515">
                  <c:v>2777.9</c:v>
                </c:pt>
                <c:pt idx="516">
                  <c:v>2500.1999999999998</c:v>
                </c:pt>
                <c:pt idx="517">
                  <c:v>2235.5</c:v>
                </c:pt>
                <c:pt idx="518">
                  <c:v>3771</c:v>
                </c:pt>
                <c:pt idx="519">
                  <c:v>6268</c:v>
                </c:pt>
                <c:pt idx="520">
                  <c:v>5305.1</c:v>
                </c:pt>
                <c:pt idx="521">
                  <c:v>5662.2</c:v>
                </c:pt>
                <c:pt idx="522">
                  <c:v>7196.4</c:v>
                </c:pt>
                <c:pt idx="523">
                  <c:v>6612.3</c:v>
                </c:pt>
                <c:pt idx="524">
                  <c:v>5829.7</c:v>
                </c:pt>
                <c:pt idx="525">
                  <c:v>5235.1000000000004</c:v>
                </c:pt>
                <c:pt idx="526">
                  <c:v>4857.3999999999996</c:v>
                </c:pt>
                <c:pt idx="527">
                  <c:v>4288.3</c:v>
                </c:pt>
                <c:pt idx="528">
                  <c:v>4537.3999999999996</c:v>
                </c:pt>
                <c:pt idx="529">
                  <c:v>5459.6</c:v>
                </c:pt>
                <c:pt idx="530">
                  <c:v>4995.2</c:v>
                </c:pt>
                <c:pt idx="531">
                  <c:v>4451.7</c:v>
                </c:pt>
                <c:pt idx="532">
                  <c:v>4213.3</c:v>
                </c:pt>
                <c:pt idx="533">
                  <c:v>3816.9</c:v>
                </c:pt>
                <c:pt idx="534">
                  <c:v>3531.6</c:v>
                </c:pt>
                <c:pt idx="535">
                  <c:v>3157.5</c:v>
                </c:pt>
                <c:pt idx="536">
                  <c:v>3119.8</c:v>
                </c:pt>
                <c:pt idx="537">
                  <c:v>3787</c:v>
                </c:pt>
                <c:pt idx="538">
                  <c:v>4383.3999999999996</c:v>
                </c:pt>
                <c:pt idx="539">
                  <c:v>4253.3</c:v>
                </c:pt>
                <c:pt idx="540">
                  <c:v>3783</c:v>
                </c:pt>
                <c:pt idx="541">
                  <c:v>3381.7</c:v>
                </c:pt>
                <c:pt idx="542">
                  <c:v>4381</c:v>
                </c:pt>
                <c:pt idx="543">
                  <c:v>6352.2</c:v>
                </c:pt>
                <c:pt idx="544">
                  <c:v>5964.6</c:v>
                </c:pt>
                <c:pt idx="545">
                  <c:v>5166</c:v>
                </c:pt>
                <c:pt idx="546">
                  <c:v>4793.8999999999996</c:v>
                </c:pt>
                <c:pt idx="547">
                  <c:v>4660.1000000000004</c:v>
                </c:pt>
                <c:pt idx="548">
                  <c:v>4417.7</c:v>
                </c:pt>
                <c:pt idx="549">
                  <c:v>4642.5</c:v>
                </c:pt>
                <c:pt idx="550">
                  <c:v>4456.3999999999996</c:v>
                </c:pt>
                <c:pt idx="551">
                  <c:v>3955.9</c:v>
                </c:pt>
                <c:pt idx="552">
                  <c:v>3575.3</c:v>
                </c:pt>
                <c:pt idx="553">
                  <c:v>3227.1</c:v>
                </c:pt>
                <c:pt idx="554">
                  <c:v>3052.2</c:v>
                </c:pt>
                <c:pt idx="555">
                  <c:v>3292.2</c:v>
                </c:pt>
                <c:pt idx="556">
                  <c:v>3547.2</c:v>
                </c:pt>
                <c:pt idx="557">
                  <c:v>3336.7</c:v>
                </c:pt>
                <c:pt idx="558">
                  <c:v>2999</c:v>
                </c:pt>
                <c:pt idx="559">
                  <c:v>2727.1</c:v>
                </c:pt>
                <c:pt idx="560">
                  <c:v>2491.1999999999998</c:v>
                </c:pt>
                <c:pt idx="561">
                  <c:v>2257.8000000000002</c:v>
                </c:pt>
                <c:pt idx="562">
                  <c:v>2058.5</c:v>
                </c:pt>
                <c:pt idx="563">
                  <c:v>1903.7</c:v>
                </c:pt>
                <c:pt idx="564">
                  <c:v>1769.3</c:v>
                </c:pt>
                <c:pt idx="565">
                  <c:v>1612.2</c:v>
                </c:pt>
                <c:pt idx="566">
                  <c:v>1494.8</c:v>
                </c:pt>
                <c:pt idx="567">
                  <c:v>1392.8</c:v>
                </c:pt>
                <c:pt idx="568">
                  <c:v>1288.3</c:v>
                </c:pt>
                <c:pt idx="569">
                  <c:v>1160.2</c:v>
                </c:pt>
                <c:pt idx="570">
                  <c:v>1689.4</c:v>
                </c:pt>
                <c:pt idx="571">
                  <c:v>2849</c:v>
                </c:pt>
                <c:pt idx="572">
                  <c:v>2806.8</c:v>
                </c:pt>
                <c:pt idx="573">
                  <c:v>2490.1999999999998</c:v>
                </c:pt>
                <c:pt idx="574">
                  <c:v>2199.5</c:v>
                </c:pt>
                <c:pt idx="575">
                  <c:v>1997.8</c:v>
                </c:pt>
                <c:pt idx="576">
                  <c:v>1824.7</c:v>
                </c:pt>
                <c:pt idx="577">
                  <c:v>1656.2</c:v>
                </c:pt>
                <c:pt idx="578">
                  <c:v>1511.1</c:v>
                </c:pt>
                <c:pt idx="579">
                  <c:v>1419.8</c:v>
                </c:pt>
                <c:pt idx="580">
                  <c:v>1351.9</c:v>
                </c:pt>
                <c:pt idx="581">
                  <c:v>1195</c:v>
                </c:pt>
                <c:pt idx="582">
                  <c:v>1105.8</c:v>
                </c:pt>
                <c:pt idx="583">
                  <c:v>1033.5</c:v>
                </c:pt>
                <c:pt idx="584">
                  <c:v>944.9</c:v>
                </c:pt>
                <c:pt idx="585">
                  <c:v>874.4</c:v>
                </c:pt>
                <c:pt idx="586">
                  <c:v>821.8</c:v>
                </c:pt>
                <c:pt idx="587">
                  <c:v>857.7</c:v>
                </c:pt>
                <c:pt idx="588">
                  <c:v>906.8</c:v>
                </c:pt>
                <c:pt idx="589">
                  <c:v>776.7</c:v>
                </c:pt>
                <c:pt idx="590">
                  <c:v>687.9</c:v>
                </c:pt>
                <c:pt idx="591">
                  <c:v>648.1</c:v>
                </c:pt>
                <c:pt idx="592">
                  <c:v>579.79999999999995</c:v>
                </c:pt>
                <c:pt idx="593">
                  <c:v>536.70000000000005</c:v>
                </c:pt>
                <c:pt idx="594">
                  <c:v>539.20000000000005</c:v>
                </c:pt>
                <c:pt idx="595">
                  <c:v>679.1</c:v>
                </c:pt>
                <c:pt idx="596">
                  <c:v>730.3</c:v>
                </c:pt>
                <c:pt idx="597">
                  <c:v>631.70000000000005</c:v>
                </c:pt>
                <c:pt idx="598">
                  <c:v>763.4</c:v>
                </c:pt>
                <c:pt idx="599">
                  <c:v>696</c:v>
                </c:pt>
                <c:pt idx="600">
                  <c:v>651.70000000000005</c:v>
                </c:pt>
                <c:pt idx="601">
                  <c:v>638.29999999999995</c:v>
                </c:pt>
                <c:pt idx="602">
                  <c:v>615</c:v>
                </c:pt>
                <c:pt idx="603">
                  <c:v>566.9</c:v>
                </c:pt>
                <c:pt idx="604">
                  <c:v>511.2</c:v>
                </c:pt>
                <c:pt idx="605">
                  <c:v>793.7</c:v>
                </c:pt>
                <c:pt idx="606">
                  <c:v>1548</c:v>
                </c:pt>
                <c:pt idx="607">
                  <c:v>1937.8</c:v>
                </c:pt>
                <c:pt idx="608">
                  <c:v>1960.9</c:v>
                </c:pt>
                <c:pt idx="609">
                  <c:v>1821.2</c:v>
                </c:pt>
                <c:pt idx="610">
                  <c:v>1731.2</c:v>
                </c:pt>
                <c:pt idx="611">
                  <c:v>1550.6</c:v>
                </c:pt>
                <c:pt idx="612">
                  <c:v>1365.3</c:v>
                </c:pt>
                <c:pt idx="613">
                  <c:v>1263.3</c:v>
                </c:pt>
                <c:pt idx="614">
                  <c:v>1185.8</c:v>
                </c:pt>
                <c:pt idx="615">
                  <c:v>1031</c:v>
                </c:pt>
                <c:pt idx="616">
                  <c:v>946.2</c:v>
                </c:pt>
                <c:pt idx="617">
                  <c:v>856.4</c:v>
                </c:pt>
                <c:pt idx="618">
                  <c:v>830.8</c:v>
                </c:pt>
                <c:pt idx="619">
                  <c:v>848.3</c:v>
                </c:pt>
                <c:pt idx="620">
                  <c:v>726.4</c:v>
                </c:pt>
                <c:pt idx="621">
                  <c:v>629.79999999999995</c:v>
                </c:pt>
                <c:pt idx="622">
                  <c:v>571.1</c:v>
                </c:pt>
                <c:pt idx="623">
                  <c:v>524.9</c:v>
                </c:pt>
                <c:pt idx="624">
                  <c:v>482.6</c:v>
                </c:pt>
                <c:pt idx="625">
                  <c:v>469.5</c:v>
                </c:pt>
                <c:pt idx="626">
                  <c:v>495.2</c:v>
                </c:pt>
                <c:pt idx="627">
                  <c:v>458.4</c:v>
                </c:pt>
                <c:pt idx="628">
                  <c:v>380.5</c:v>
                </c:pt>
                <c:pt idx="629">
                  <c:v>347.6</c:v>
                </c:pt>
                <c:pt idx="630">
                  <c:v>323.7</c:v>
                </c:pt>
                <c:pt idx="631">
                  <c:v>303.8</c:v>
                </c:pt>
                <c:pt idx="632">
                  <c:v>286.2</c:v>
                </c:pt>
                <c:pt idx="633">
                  <c:v>271.39999999999998</c:v>
                </c:pt>
                <c:pt idx="634">
                  <c:v>257.39999999999998</c:v>
                </c:pt>
                <c:pt idx="635">
                  <c:v>251.7</c:v>
                </c:pt>
                <c:pt idx="636">
                  <c:v>1514.9</c:v>
                </c:pt>
                <c:pt idx="637">
                  <c:v>4312.8999999999996</c:v>
                </c:pt>
                <c:pt idx="638">
                  <c:v>3190.9</c:v>
                </c:pt>
                <c:pt idx="639">
                  <c:v>2628.2</c:v>
                </c:pt>
                <c:pt idx="640">
                  <c:v>2493.9</c:v>
                </c:pt>
                <c:pt idx="641">
                  <c:v>2244.1999999999998</c:v>
                </c:pt>
                <c:pt idx="642">
                  <c:v>2033.2</c:v>
                </c:pt>
                <c:pt idx="643">
                  <c:v>1788.4</c:v>
                </c:pt>
                <c:pt idx="644">
                  <c:v>1605</c:v>
                </c:pt>
                <c:pt idx="645">
                  <c:v>1447.6</c:v>
                </c:pt>
                <c:pt idx="646">
                  <c:v>1308.8</c:v>
                </c:pt>
                <c:pt idx="647">
                  <c:v>1187.5999999999999</c:v>
                </c:pt>
                <c:pt idx="648">
                  <c:v>1081.8</c:v>
                </c:pt>
                <c:pt idx="649">
                  <c:v>988.1</c:v>
                </c:pt>
                <c:pt idx="650">
                  <c:v>901.6</c:v>
                </c:pt>
                <c:pt idx="651">
                  <c:v>812.9</c:v>
                </c:pt>
                <c:pt idx="652">
                  <c:v>875.8</c:v>
                </c:pt>
                <c:pt idx="653">
                  <c:v>959.6</c:v>
                </c:pt>
                <c:pt idx="654">
                  <c:v>745.1</c:v>
                </c:pt>
                <c:pt idx="655">
                  <c:v>790.4</c:v>
                </c:pt>
                <c:pt idx="656">
                  <c:v>720.3</c:v>
                </c:pt>
                <c:pt idx="657">
                  <c:v>656.3</c:v>
                </c:pt>
                <c:pt idx="658">
                  <c:v>632.9</c:v>
                </c:pt>
                <c:pt idx="659">
                  <c:v>622.4</c:v>
                </c:pt>
                <c:pt idx="660">
                  <c:v>531.5</c:v>
                </c:pt>
                <c:pt idx="661">
                  <c:v>486.5</c:v>
                </c:pt>
                <c:pt idx="662">
                  <c:v>447.7</c:v>
                </c:pt>
                <c:pt idx="663">
                  <c:v>524</c:v>
                </c:pt>
                <c:pt idx="664">
                  <c:v>616.5</c:v>
                </c:pt>
                <c:pt idx="665">
                  <c:v>477.3</c:v>
                </c:pt>
                <c:pt idx="666">
                  <c:v>532.20000000000005</c:v>
                </c:pt>
                <c:pt idx="667">
                  <c:v>533</c:v>
                </c:pt>
                <c:pt idx="668">
                  <c:v>523.6</c:v>
                </c:pt>
                <c:pt idx="669">
                  <c:v>507.9</c:v>
                </c:pt>
                <c:pt idx="670">
                  <c:v>605.20000000000005</c:v>
                </c:pt>
                <c:pt idx="671">
                  <c:v>552.5</c:v>
                </c:pt>
                <c:pt idx="672">
                  <c:v>504.1</c:v>
                </c:pt>
                <c:pt idx="673">
                  <c:v>469.4</c:v>
                </c:pt>
                <c:pt idx="674">
                  <c:v>445</c:v>
                </c:pt>
                <c:pt idx="675">
                  <c:v>400.9</c:v>
                </c:pt>
                <c:pt idx="676">
                  <c:v>374.3</c:v>
                </c:pt>
                <c:pt idx="677">
                  <c:v>402.9</c:v>
                </c:pt>
                <c:pt idx="678">
                  <c:v>548.29999999999995</c:v>
                </c:pt>
                <c:pt idx="679">
                  <c:v>1684.8</c:v>
                </c:pt>
                <c:pt idx="680">
                  <c:v>3348.2</c:v>
                </c:pt>
                <c:pt idx="681">
                  <c:v>3154.1</c:v>
                </c:pt>
                <c:pt idx="682">
                  <c:v>2725.7</c:v>
                </c:pt>
                <c:pt idx="683">
                  <c:v>2533.5</c:v>
                </c:pt>
                <c:pt idx="684">
                  <c:v>2589.1999999999998</c:v>
                </c:pt>
                <c:pt idx="685">
                  <c:v>2317.6999999999998</c:v>
                </c:pt>
                <c:pt idx="686">
                  <c:v>2038.3</c:v>
                </c:pt>
                <c:pt idx="687">
                  <c:v>1839.3</c:v>
                </c:pt>
                <c:pt idx="688">
                  <c:v>1629.8</c:v>
                </c:pt>
                <c:pt idx="689">
                  <c:v>2006.2</c:v>
                </c:pt>
                <c:pt idx="690">
                  <c:v>2803</c:v>
                </c:pt>
                <c:pt idx="691">
                  <c:v>2416.6</c:v>
                </c:pt>
                <c:pt idx="692">
                  <c:v>2133.6999999999998</c:v>
                </c:pt>
                <c:pt idx="693">
                  <c:v>1902.6</c:v>
                </c:pt>
                <c:pt idx="694">
                  <c:v>1732</c:v>
                </c:pt>
                <c:pt idx="695">
                  <c:v>1562.7</c:v>
                </c:pt>
                <c:pt idx="696">
                  <c:v>1415.5</c:v>
                </c:pt>
                <c:pt idx="697">
                  <c:v>1260.3</c:v>
                </c:pt>
                <c:pt idx="698">
                  <c:v>1386.1</c:v>
                </c:pt>
                <c:pt idx="699">
                  <c:v>1756.9</c:v>
                </c:pt>
                <c:pt idx="700">
                  <c:v>1582.1</c:v>
                </c:pt>
                <c:pt idx="701">
                  <c:v>1392.4</c:v>
                </c:pt>
                <c:pt idx="702">
                  <c:v>1264.0999999999999</c:v>
                </c:pt>
                <c:pt idx="703">
                  <c:v>1163.4000000000001</c:v>
                </c:pt>
                <c:pt idx="704">
                  <c:v>1078.9000000000001</c:v>
                </c:pt>
                <c:pt idx="705">
                  <c:v>968</c:v>
                </c:pt>
                <c:pt idx="706">
                  <c:v>1597.6</c:v>
                </c:pt>
                <c:pt idx="707">
                  <c:v>2648.1</c:v>
                </c:pt>
                <c:pt idx="708">
                  <c:v>2259.9</c:v>
                </c:pt>
                <c:pt idx="709">
                  <c:v>1917.8</c:v>
                </c:pt>
                <c:pt idx="710">
                  <c:v>1718.2</c:v>
                </c:pt>
                <c:pt idx="711">
                  <c:v>1549.5</c:v>
                </c:pt>
                <c:pt idx="712">
                  <c:v>1403.6</c:v>
                </c:pt>
                <c:pt idx="713">
                  <c:v>1270.2</c:v>
                </c:pt>
                <c:pt idx="714">
                  <c:v>1181.4000000000001</c:v>
                </c:pt>
                <c:pt idx="715">
                  <c:v>1333.6</c:v>
                </c:pt>
                <c:pt idx="716">
                  <c:v>1610</c:v>
                </c:pt>
                <c:pt idx="717">
                  <c:v>1588.5</c:v>
                </c:pt>
                <c:pt idx="718">
                  <c:v>1441.7</c:v>
                </c:pt>
                <c:pt idx="719">
                  <c:v>1304.4000000000001</c:v>
                </c:pt>
                <c:pt idx="720">
                  <c:v>1344.3</c:v>
                </c:pt>
                <c:pt idx="721">
                  <c:v>1239.3</c:v>
                </c:pt>
                <c:pt idx="722">
                  <c:v>1149.5999999999999</c:v>
                </c:pt>
                <c:pt idx="723">
                  <c:v>1063.9000000000001</c:v>
                </c:pt>
                <c:pt idx="724">
                  <c:v>964</c:v>
                </c:pt>
                <c:pt idx="725">
                  <c:v>940.2</c:v>
                </c:pt>
                <c:pt idx="726">
                  <c:v>860.9</c:v>
                </c:pt>
                <c:pt idx="727">
                  <c:v>791.1</c:v>
                </c:pt>
                <c:pt idx="728">
                  <c:v>730</c:v>
                </c:pt>
                <c:pt idx="729">
                  <c:v>675.6</c:v>
                </c:pt>
                <c:pt idx="730">
                  <c:v>623.1</c:v>
                </c:pt>
                <c:pt idx="731">
                  <c:v>612.1</c:v>
                </c:pt>
                <c:pt idx="732">
                  <c:v>614</c:v>
                </c:pt>
                <c:pt idx="733">
                  <c:v>496.7</c:v>
                </c:pt>
                <c:pt idx="734">
                  <c:v>641.9</c:v>
                </c:pt>
                <c:pt idx="735">
                  <c:v>1293.5</c:v>
                </c:pt>
                <c:pt idx="736">
                  <c:v>2185.1999999999998</c:v>
                </c:pt>
                <c:pt idx="737">
                  <c:v>2826.4</c:v>
                </c:pt>
                <c:pt idx="738">
                  <c:v>2463.5</c:v>
                </c:pt>
                <c:pt idx="739">
                  <c:v>2137.1</c:v>
                </c:pt>
                <c:pt idx="740">
                  <c:v>1907.3</c:v>
                </c:pt>
                <c:pt idx="741">
                  <c:v>1711.9</c:v>
                </c:pt>
                <c:pt idx="742">
                  <c:v>1537.5</c:v>
                </c:pt>
                <c:pt idx="743">
                  <c:v>1436.2</c:v>
                </c:pt>
                <c:pt idx="744">
                  <c:v>1670.6</c:v>
                </c:pt>
                <c:pt idx="745">
                  <c:v>2023.5</c:v>
                </c:pt>
                <c:pt idx="746">
                  <c:v>1862.2</c:v>
                </c:pt>
                <c:pt idx="747">
                  <c:v>1635.9</c:v>
                </c:pt>
                <c:pt idx="748">
                  <c:v>1508.1</c:v>
                </c:pt>
                <c:pt idx="749">
                  <c:v>1361.2</c:v>
                </c:pt>
                <c:pt idx="750">
                  <c:v>1236.5999999999999</c:v>
                </c:pt>
                <c:pt idx="751">
                  <c:v>1125.0999999999999</c:v>
                </c:pt>
                <c:pt idx="752">
                  <c:v>1027.4000000000001</c:v>
                </c:pt>
                <c:pt idx="753">
                  <c:v>942</c:v>
                </c:pt>
                <c:pt idx="754">
                  <c:v>863.2</c:v>
                </c:pt>
                <c:pt idx="755">
                  <c:v>823.3</c:v>
                </c:pt>
                <c:pt idx="756">
                  <c:v>795.6</c:v>
                </c:pt>
                <c:pt idx="757">
                  <c:v>700.2</c:v>
                </c:pt>
                <c:pt idx="758">
                  <c:v>685.7</c:v>
                </c:pt>
                <c:pt idx="759">
                  <c:v>674.8</c:v>
                </c:pt>
                <c:pt idx="760">
                  <c:v>691.8</c:v>
                </c:pt>
                <c:pt idx="761">
                  <c:v>866.7</c:v>
                </c:pt>
                <c:pt idx="762">
                  <c:v>976</c:v>
                </c:pt>
                <c:pt idx="763">
                  <c:v>1016.4</c:v>
                </c:pt>
                <c:pt idx="764">
                  <c:v>983.4</c:v>
                </c:pt>
                <c:pt idx="765">
                  <c:v>890.5</c:v>
                </c:pt>
                <c:pt idx="766">
                  <c:v>862.8</c:v>
                </c:pt>
                <c:pt idx="767">
                  <c:v>874.4</c:v>
                </c:pt>
                <c:pt idx="768">
                  <c:v>818.9</c:v>
                </c:pt>
                <c:pt idx="769">
                  <c:v>896.7</c:v>
                </c:pt>
                <c:pt idx="770">
                  <c:v>923.4</c:v>
                </c:pt>
                <c:pt idx="771">
                  <c:v>855.2</c:v>
                </c:pt>
                <c:pt idx="772">
                  <c:v>771.3</c:v>
                </c:pt>
                <c:pt idx="773">
                  <c:v>716.7</c:v>
                </c:pt>
                <c:pt idx="774">
                  <c:v>662.8</c:v>
                </c:pt>
                <c:pt idx="775">
                  <c:v>608.6</c:v>
                </c:pt>
                <c:pt idx="776">
                  <c:v>560.9</c:v>
                </c:pt>
                <c:pt idx="777">
                  <c:v>517.5</c:v>
                </c:pt>
                <c:pt idx="778">
                  <c:v>479.1</c:v>
                </c:pt>
                <c:pt idx="779">
                  <c:v>446.8</c:v>
                </c:pt>
                <c:pt idx="780">
                  <c:v>428.2</c:v>
                </c:pt>
                <c:pt idx="781">
                  <c:v>406.7</c:v>
                </c:pt>
                <c:pt idx="782">
                  <c:v>406.9</c:v>
                </c:pt>
                <c:pt idx="783">
                  <c:v>517.29999999999995</c:v>
                </c:pt>
                <c:pt idx="784">
                  <c:v>953.4</c:v>
                </c:pt>
                <c:pt idx="785">
                  <c:v>1612.9</c:v>
                </c:pt>
                <c:pt idx="786">
                  <c:v>1484.4</c:v>
                </c:pt>
                <c:pt idx="787">
                  <c:v>1275.3</c:v>
                </c:pt>
                <c:pt idx="788">
                  <c:v>1142.5</c:v>
                </c:pt>
                <c:pt idx="789">
                  <c:v>1040.5</c:v>
                </c:pt>
                <c:pt idx="790">
                  <c:v>971.6</c:v>
                </c:pt>
                <c:pt idx="791">
                  <c:v>1194.3</c:v>
                </c:pt>
                <c:pt idx="792">
                  <c:v>1737.4</c:v>
                </c:pt>
                <c:pt idx="793">
                  <c:v>1713.2</c:v>
                </c:pt>
                <c:pt idx="794">
                  <c:v>1518.8</c:v>
                </c:pt>
                <c:pt idx="795">
                  <c:v>1551.6</c:v>
                </c:pt>
                <c:pt idx="796">
                  <c:v>1392.3</c:v>
                </c:pt>
                <c:pt idx="797">
                  <c:v>1236.5999999999999</c:v>
                </c:pt>
                <c:pt idx="798">
                  <c:v>1320.8</c:v>
                </c:pt>
                <c:pt idx="799">
                  <c:v>1923.6</c:v>
                </c:pt>
                <c:pt idx="800">
                  <c:v>2150.4</c:v>
                </c:pt>
                <c:pt idx="801">
                  <c:v>2115.4</c:v>
                </c:pt>
                <c:pt idx="802">
                  <c:v>2666.9</c:v>
                </c:pt>
                <c:pt idx="803">
                  <c:v>2801.7</c:v>
                </c:pt>
                <c:pt idx="804">
                  <c:v>2458.4</c:v>
                </c:pt>
                <c:pt idx="805">
                  <c:v>2205.3000000000002</c:v>
                </c:pt>
                <c:pt idx="806">
                  <c:v>1985.1</c:v>
                </c:pt>
                <c:pt idx="807">
                  <c:v>1793.2</c:v>
                </c:pt>
                <c:pt idx="808">
                  <c:v>1623.3</c:v>
                </c:pt>
                <c:pt idx="809">
                  <c:v>1474.1</c:v>
                </c:pt>
                <c:pt idx="810">
                  <c:v>1323.8</c:v>
                </c:pt>
                <c:pt idx="811">
                  <c:v>1367.1</c:v>
                </c:pt>
                <c:pt idx="812">
                  <c:v>1942.6</c:v>
                </c:pt>
                <c:pt idx="813">
                  <c:v>6481.8</c:v>
                </c:pt>
                <c:pt idx="814">
                  <c:v>11678</c:v>
                </c:pt>
                <c:pt idx="815">
                  <c:v>9577.2000000000007</c:v>
                </c:pt>
                <c:pt idx="816">
                  <c:v>8682.2000000000007</c:v>
                </c:pt>
                <c:pt idx="817">
                  <c:v>8272</c:v>
                </c:pt>
                <c:pt idx="818">
                  <c:v>8066.7</c:v>
                </c:pt>
                <c:pt idx="819">
                  <c:v>7541.2</c:v>
                </c:pt>
                <c:pt idx="820">
                  <c:v>6975.1</c:v>
                </c:pt>
                <c:pt idx="821">
                  <c:v>6330.5</c:v>
                </c:pt>
                <c:pt idx="822">
                  <c:v>5665.3</c:v>
                </c:pt>
                <c:pt idx="823">
                  <c:v>5088.8</c:v>
                </c:pt>
                <c:pt idx="824">
                  <c:v>4585.8</c:v>
                </c:pt>
                <c:pt idx="825">
                  <c:v>4143.5</c:v>
                </c:pt>
                <c:pt idx="826">
                  <c:v>3753.7</c:v>
                </c:pt>
                <c:pt idx="827">
                  <c:v>3410</c:v>
                </c:pt>
                <c:pt idx="828">
                  <c:v>3107</c:v>
                </c:pt>
                <c:pt idx="829">
                  <c:v>2826.2</c:v>
                </c:pt>
                <c:pt idx="830">
                  <c:v>2513.6999999999998</c:v>
                </c:pt>
                <c:pt idx="831">
                  <c:v>4273.3</c:v>
                </c:pt>
                <c:pt idx="832">
                  <c:v>8434.7000000000007</c:v>
                </c:pt>
                <c:pt idx="833">
                  <c:v>9354</c:v>
                </c:pt>
                <c:pt idx="834">
                  <c:v>8086.5</c:v>
                </c:pt>
                <c:pt idx="835">
                  <c:v>7119.9</c:v>
                </c:pt>
                <c:pt idx="836">
                  <c:v>6697.2</c:v>
                </c:pt>
                <c:pt idx="837">
                  <c:v>7000.6</c:v>
                </c:pt>
                <c:pt idx="838">
                  <c:v>8515</c:v>
                </c:pt>
                <c:pt idx="839">
                  <c:v>9588.4</c:v>
                </c:pt>
                <c:pt idx="840">
                  <c:v>8550.2999999999993</c:v>
                </c:pt>
                <c:pt idx="841">
                  <c:v>7556.7</c:v>
                </c:pt>
                <c:pt idx="842">
                  <c:v>6760.5</c:v>
                </c:pt>
                <c:pt idx="843">
                  <c:v>6165.9</c:v>
                </c:pt>
                <c:pt idx="844">
                  <c:v>5572.1</c:v>
                </c:pt>
                <c:pt idx="845">
                  <c:v>5371.5</c:v>
                </c:pt>
                <c:pt idx="846">
                  <c:v>6018</c:v>
                </c:pt>
                <c:pt idx="847">
                  <c:v>5850.7</c:v>
                </c:pt>
                <c:pt idx="848">
                  <c:v>5286.9</c:v>
                </c:pt>
                <c:pt idx="849">
                  <c:v>5832</c:v>
                </c:pt>
                <c:pt idx="850">
                  <c:v>6915.4</c:v>
                </c:pt>
                <c:pt idx="851">
                  <c:v>6411.2</c:v>
                </c:pt>
                <c:pt idx="852">
                  <c:v>6150.2</c:v>
                </c:pt>
                <c:pt idx="853">
                  <c:v>6733.8</c:v>
                </c:pt>
                <c:pt idx="854">
                  <c:v>6736.4</c:v>
                </c:pt>
                <c:pt idx="855">
                  <c:v>7289.9</c:v>
                </c:pt>
                <c:pt idx="856">
                  <c:v>8377.2000000000007</c:v>
                </c:pt>
                <c:pt idx="857">
                  <c:v>7547.3</c:v>
                </c:pt>
                <c:pt idx="858">
                  <c:v>7601</c:v>
                </c:pt>
                <c:pt idx="859">
                  <c:v>8631.1</c:v>
                </c:pt>
                <c:pt idx="860">
                  <c:v>7681.9</c:v>
                </c:pt>
                <c:pt idx="861">
                  <c:v>8083.6</c:v>
                </c:pt>
                <c:pt idx="862">
                  <c:v>12977</c:v>
                </c:pt>
                <c:pt idx="863">
                  <c:v>15624</c:v>
                </c:pt>
                <c:pt idx="864">
                  <c:v>13943</c:v>
                </c:pt>
                <c:pt idx="865">
                  <c:v>14564</c:v>
                </c:pt>
                <c:pt idx="866">
                  <c:v>13849</c:v>
                </c:pt>
                <c:pt idx="867">
                  <c:v>12098</c:v>
                </c:pt>
                <c:pt idx="868">
                  <c:v>10842</c:v>
                </c:pt>
                <c:pt idx="869">
                  <c:v>9715.2000000000007</c:v>
                </c:pt>
                <c:pt idx="870">
                  <c:v>8644.2999999999993</c:v>
                </c:pt>
                <c:pt idx="871">
                  <c:v>7830.5</c:v>
                </c:pt>
                <c:pt idx="872">
                  <c:v>7031.9</c:v>
                </c:pt>
                <c:pt idx="873">
                  <c:v>6335.9</c:v>
                </c:pt>
                <c:pt idx="874">
                  <c:v>5714</c:v>
                </c:pt>
                <c:pt idx="875">
                  <c:v>5173.3</c:v>
                </c:pt>
                <c:pt idx="876">
                  <c:v>4699.5</c:v>
                </c:pt>
                <c:pt idx="877">
                  <c:v>4272.3999999999996</c:v>
                </c:pt>
                <c:pt idx="878">
                  <c:v>3763.3</c:v>
                </c:pt>
                <c:pt idx="879">
                  <c:v>4971.5</c:v>
                </c:pt>
                <c:pt idx="880">
                  <c:v>10174</c:v>
                </c:pt>
                <c:pt idx="881">
                  <c:v>13934</c:v>
                </c:pt>
                <c:pt idx="882">
                  <c:v>12719</c:v>
                </c:pt>
                <c:pt idx="883">
                  <c:v>11083</c:v>
                </c:pt>
                <c:pt idx="884">
                  <c:v>11366</c:v>
                </c:pt>
                <c:pt idx="885">
                  <c:v>12192</c:v>
                </c:pt>
                <c:pt idx="886">
                  <c:v>11674</c:v>
                </c:pt>
                <c:pt idx="887">
                  <c:v>10837</c:v>
                </c:pt>
                <c:pt idx="888">
                  <c:v>9569</c:v>
                </c:pt>
                <c:pt idx="889">
                  <c:v>8543.5</c:v>
                </c:pt>
                <c:pt idx="890">
                  <c:v>7637.1</c:v>
                </c:pt>
                <c:pt idx="891">
                  <c:v>6941.5</c:v>
                </c:pt>
                <c:pt idx="892">
                  <c:v>6359</c:v>
                </c:pt>
                <c:pt idx="893">
                  <c:v>5653</c:v>
                </c:pt>
                <c:pt idx="894">
                  <c:v>5086</c:v>
                </c:pt>
                <c:pt idx="895">
                  <c:v>4560.5</c:v>
                </c:pt>
                <c:pt idx="896">
                  <c:v>4579.2</c:v>
                </c:pt>
                <c:pt idx="897">
                  <c:v>4928.7</c:v>
                </c:pt>
                <c:pt idx="898">
                  <c:v>4477.8999999999996</c:v>
                </c:pt>
                <c:pt idx="899">
                  <c:v>4072</c:v>
                </c:pt>
                <c:pt idx="900">
                  <c:v>3697</c:v>
                </c:pt>
                <c:pt idx="901">
                  <c:v>3234.8</c:v>
                </c:pt>
                <c:pt idx="902">
                  <c:v>5777.1</c:v>
                </c:pt>
                <c:pt idx="903">
                  <c:v>11187</c:v>
                </c:pt>
                <c:pt idx="904">
                  <c:v>10844</c:v>
                </c:pt>
                <c:pt idx="905">
                  <c:v>9221.6</c:v>
                </c:pt>
                <c:pt idx="906">
                  <c:v>8120.1</c:v>
                </c:pt>
                <c:pt idx="907">
                  <c:v>7226.7</c:v>
                </c:pt>
                <c:pt idx="908">
                  <c:v>6769.5</c:v>
                </c:pt>
                <c:pt idx="909">
                  <c:v>7060.2</c:v>
                </c:pt>
                <c:pt idx="910">
                  <c:v>6887.3</c:v>
                </c:pt>
                <c:pt idx="911">
                  <c:v>6267.9</c:v>
                </c:pt>
                <c:pt idx="912">
                  <c:v>6117.7</c:v>
                </c:pt>
                <c:pt idx="913">
                  <c:v>5476.1</c:v>
                </c:pt>
                <c:pt idx="914">
                  <c:v>4950</c:v>
                </c:pt>
                <c:pt idx="915">
                  <c:v>4522.8</c:v>
                </c:pt>
                <c:pt idx="916">
                  <c:v>4122.5</c:v>
                </c:pt>
                <c:pt idx="917">
                  <c:v>3715.5</c:v>
                </c:pt>
                <c:pt idx="918">
                  <c:v>3591.7</c:v>
                </c:pt>
                <c:pt idx="919">
                  <c:v>3904.1</c:v>
                </c:pt>
                <c:pt idx="920">
                  <c:v>4248.8999999999996</c:v>
                </c:pt>
                <c:pt idx="921">
                  <c:v>4723.7</c:v>
                </c:pt>
                <c:pt idx="922">
                  <c:v>5358.6</c:v>
                </c:pt>
                <c:pt idx="923">
                  <c:v>5272.1</c:v>
                </c:pt>
                <c:pt idx="924">
                  <c:v>4658.1000000000004</c:v>
                </c:pt>
                <c:pt idx="925">
                  <c:v>4200.8</c:v>
                </c:pt>
                <c:pt idx="926">
                  <c:v>5094.1000000000004</c:v>
                </c:pt>
                <c:pt idx="927">
                  <c:v>9181.4</c:v>
                </c:pt>
                <c:pt idx="928">
                  <c:v>12821</c:v>
                </c:pt>
                <c:pt idx="929">
                  <c:v>13506</c:v>
                </c:pt>
                <c:pt idx="930">
                  <c:v>13136</c:v>
                </c:pt>
                <c:pt idx="931">
                  <c:v>12050</c:v>
                </c:pt>
                <c:pt idx="932">
                  <c:v>11762</c:v>
                </c:pt>
                <c:pt idx="933">
                  <c:v>12210</c:v>
                </c:pt>
                <c:pt idx="934">
                  <c:v>12500</c:v>
                </c:pt>
                <c:pt idx="935">
                  <c:v>12558</c:v>
                </c:pt>
                <c:pt idx="936">
                  <c:v>13541</c:v>
                </c:pt>
                <c:pt idx="937">
                  <c:v>11970</c:v>
                </c:pt>
                <c:pt idx="938">
                  <c:v>11281</c:v>
                </c:pt>
                <c:pt idx="939">
                  <c:v>10262</c:v>
                </c:pt>
                <c:pt idx="940">
                  <c:v>9018.6</c:v>
                </c:pt>
                <c:pt idx="941">
                  <c:v>8119.5</c:v>
                </c:pt>
                <c:pt idx="942">
                  <c:v>7332.6</c:v>
                </c:pt>
                <c:pt idx="943">
                  <c:v>6565</c:v>
                </c:pt>
                <c:pt idx="944">
                  <c:v>5992.7</c:v>
                </c:pt>
                <c:pt idx="945">
                  <c:v>5513.2</c:v>
                </c:pt>
                <c:pt idx="946">
                  <c:v>5308</c:v>
                </c:pt>
                <c:pt idx="947">
                  <c:v>5121.8</c:v>
                </c:pt>
                <c:pt idx="948">
                  <c:v>4760</c:v>
                </c:pt>
                <c:pt idx="949">
                  <c:v>4451.3999999999996</c:v>
                </c:pt>
                <c:pt idx="950">
                  <c:v>4169.8</c:v>
                </c:pt>
                <c:pt idx="951">
                  <c:v>4244</c:v>
                </c:pt>
                <c:pt idx="952">
                  <c:v>3854.1</c:v>
                </c:pt>
                <c:pt idx="953">
                  <c:v>3489</c:v>
                </c:pt>
                <c:pt idx="954">
                  <c:v>3160.8</c:v>
                </c:pt>
                <c:pt idx="955">
                  <c:v>2889</c:v>
                </c:pt>
                <c:pt idx="956">
                  <c:v>2652.3</c:v>
                </c:pt>
                <c:pt idx="957">
                  <c:v>2442.4</c:v>
                </c:pt>
                <c:pt idx="958">
                  <c:v>2253.3000000000002</c:v>
                </c:pt>
                <c:pt idx="959">
                  <c:v>2085.9</c:v>
                </c:pt>
                <c:pt idx="960">
                  <c:v>1938.2</c:v>
                </c:pt>
                <c:pt idx="961">
                  <c:v>1804.6</c:v>
                </c:pt>
                <c:pt idx="962">
                  <c:v>1679.8</c:v>
                </c:pt>
                <c:pt idx="963">
                  <c:v>1654.2</c:v>
                </c:pt>
                <c:pt idx="964">
                  <c:v>1629.4</c:v>
                </c:pt>
                <c:pt idx="965">
                  <c:v>1405.7</c:v>
                </c:pt>
                <c:pt idx="966">
                  <c:v>1289.2</c:v>
                </c:pt>
                <c:pt idx="967">
                  <c:v>1286.5999999999999</c:v>
                </c:pt>
                <c:pt idx="968">
                  <c:v>1352.7</c:v>
                </c:pt>
                <c:pt idx="969">
                  <c:v>1206.2</c:v>
                </c:pt>
                <c:pt idx="970">
                  <c:v>1054.4000000000001</c:v>
                </c:pt>
                <c:pt idx="971">
                  <c:v>986.6</c:v>
                </c:pt>
                <c:pt idx="972">
                  <c:v>927.7</c:v>
                </c:pt>
                <c:pt idx="973">
                  <c:v>876.8</c:v>
                </c:pt>
                <c:pt idx="974">
                  <c:v>831.8</c:v>
                </c:pt>
                <c:pt idx="975">
                  <c:v>790</c:v>
                </c:pt>
                <c:pt idx="976">
                  <c:v>749.3</c:v>
                </c:pt>
                <c:pt idx="977">
                  <c:v>711.3</c:v>
                </c:pt>
                <c:pt idx="978">
                  <c:v>676.3</c:v>
                </c:pt>
                <c:pt idx="979">
                  <c:v>644</c:v>
                </c:pt>
                <c:pt idx="980">
                  <c:v>612.20000000000005</c:v>
                </c:pt>
                <c:pt idx="981">
                  <c:v>581.1</c:v>
                </c:pt>
                <c:pt idx="982">
                  <c:v>704.9</c:v>
                </c:pt>
                <c:pt idx="983">
                  <c:v>857.9</c:v>
                </c:pt>
                <c:pt idx="984">
                  <c:v>724.8</c:v>
                </c:pt>
                <c:pt idx="985">
                  <c:v>791.1</c:v>
                </c:pt>
                <c:pt idx="986">
                  <c:v>706.7</c:v>
                </c:pt>
                <c:pt idx="987">
                  <c:v>649.20000000000005</c:v>
                </c:pt>
                <c:pt idx="988">
                  <c:v>603.6</c:v>
                </c:pt>
                <c:pt idx="989">
                  <c:v>562.9</c:v>
                </c:pt>
                <c:pt idx="990">
                  <c:v>528.4</c:v>
                </c:pt>
                <c:pt idx="991">
                  <c:v>497.1</c:v>
                </c:pt>
                <c:pt idx="992">
                  <c:v>464.9</c:v>
                </c:pt>
                <c:pt idx="993">
                  <c:v>446.4</c:v>
                </c:pt>
                <c:pt idx="994">
                  <c:v>434.1</c:v>
                </c:pt>
                <c:pt idx="995">
                  <c:v>394.4</c:v>
                </c:pt>
                <c:pt idx="996">
                  <c:v>370.6</c:v>
                </c:pt>
                <c:pt idx="997">
                  <c:v>352.5</c:v>
                </c:pt>
                <c:pt idx="998">
                  <c:v>346.1</c:v>
                </c:pt>
                <c:pt idx="999">
                  <c:v>322.2</c:v>
                </c:pt>
                <c:pt idx="1000">
                  <c:v>354.5</c:v>
                </c:pt>
                <c:pt idx="1001">
                  <c:v>991</c:v>
                </c:pt>
                <c:pt idx="1002">
                  <c:v>2407.8000000000002</c:v>
                </c:pt>
                <c:pt idx="1003">
                  <c:v>3071.9</c:v>
                </c:pt>
                <c:pt idx="1004">
                  <c:v>2540.5</c:v>
                </c:pt>
                <c:pt idx="1005">
                  <c:v>2185.3000000000002</c:v>
                </c:pt>
                <c:pt idx="1006">
                  <c:v>1966.6</c:v>
                </c:pt>
                <c:pt idx="1007">
                  <c:v>1769</c:v>
                </c:pt>
                <c:pt idx="1008">
                  <c:v>1583</c:v>
                </c:pt>
                <c:pt idx="1009">
                  <c:v>1427.9</c:v>
                </c:pt>
                <c:pt idx="1010">
                  <c:v>1178.4000000000001</c:v>
                </c:pt>
                <c:pt idx="1011">
                  <c:v>2118.5</c:v>
                </c:pt>
                <c:pt idx="1012">
                  <c:v>4019.7</c:v>
                </c:pt>
                <c:pt idx="1013">
                  <c:v>3542.6</c:v>
                </c:pt>
                <c:pt idx="1014">
                  <c:v>3047.7</c:v>
                </c:pt>
                <c:pt idx="1015">
                  <c:v>2717.1</c:v>
                </c:pt>
                <c:pt idx="1016">
                  <c:v>2491.9</c:v>
                </c:pt>
                <c:pt idx="1017">
                  <c:v>2237.4</c:v>
                </c:pt>
                <c:pt idx="1018">
                  <c:v>1950.2</c:v>
                </c:pt>
                <c:pt idx="1019">
                  <c:v>1984.7</c:v>
                </c:pt>
                <c:pt idx="1020">
                  <c:v>2921.7</c:v>
                </c:pt>
                <c:pt idx="1021">
                  <c:v>3681.7</c:v>
                </c:pt>
                <c:pt idx="1022">
                  <c:v>3200.5</c:v>
                </c:pt>
                <c:pt idx="1023">
                  <c:v>2774.9</c:v>
                </c:pt>
                <c:pt idx="1024">
                  <c:v>2596.6</c:v>
                </c:pt>
                <c:pt idx="1025">
                  <c:v>2333.1</c:v>
                </c:pt>
                <c:pt idx="1026">
                  <c:v>2105</c:v>
                </c:pt>
                <c:pt idx="1027">
                  <c:v>1900.8</c:v>
                </c:pt>
                <c:pt idx="1028">
                  <c:v>1767.7</c:v>
                </c:pt>
                <c:pt idx="1029">
                  <c:v>1660.6</c:v>
                </c:pt>
                <c:pt idx="1030">
                  <c:v>1458.2</c:v>
                </c:pt>
                <c:pt idx="1031">
                  <c:v>1319.5</c:v>
                </c:pt>
                <c:pt idx="1032">
                  <c:v>1235.4000000000001</c:v>
                </c:pt>
                <c:pt idx="1033">
                  <c:v>1114.5</c:v>
                </c:pt>
                <c:pt idx="1034">
                  <c:v>1455.6</c:v>
                </c:pt>
                <c:pt idx="1035">
                  <c:v>2242.1</c:v>
                </c:pt>
                <c:pt idx="1036">
                  <c:v>1931.7</c:v>
                </c:pt>
                <c:pt idx="1037">
                  <c:v>1679</c:v>
                </c:pt>
                <c:pt idx="1038">
                  <c:v>1521</c:v>
                </c:pt>
                <c:pt idx="1039">
                  <c:v>1383.3</c:v>
                </c:pt>
                <c:pt idx="1040">
                  <c:v>1260.7</c:v>
                </c:pt>
                <c:pt idx="1041">
                  <c:v>1159.0999999999999</c:v>
                </c:pt>
                <c:pt idx="1042">
                  <c:v>1070.5</c:v>
                </c:pt>
                <c:pt idx="1043">
                  <c:v>985.9</c:v>
                </c:pt>
                <c:pt idx="1044">
                  <c:v>919.8</c:v>
                </c:pt>
                <c:pt idx="1045">
                  <c:v>814.2</c:v>
                </c:pt>
                <c:pt idx="1046">
                  <c:v>964.6</c:v>
                </c:pt>
                <c:pt idx="1047">
                  <c:v>1312.7</c:v>
                </c:pt>
                <c:pt idx="1048">
                  <c:v>1139.2</c:v>
                </c:pt>
                <c:pt idx="1049">
                  <c:v>1001.6</c:v>
                </c:pt>
                <c:pt idx="1050">
                  <c:v>873.1</c:v>
                </c:pt>
                <c:pt idx="1051">
                  <c:v>1165.9000000000001</c:v>
                </c:pt>
                <c:pt idx="1052">
                  <c:v>1828</c:v>
                </c:pt>
                <c:pt idx="1053">
                  <c:v>1606.5</c:v>
                </c:pt>
                <c:pt idx="1054">
                  <c:v>1377.1</c:v>
                </c:pt>
                <c:pt idx="1055">
                  <c:v>1233.8</c:v>
                </c:pt>
                <c:pt idx="1056">
                  <c:v>1269.5999999999999</c:v>
                </c:pt>
                <c:pt idx="1057">
                  <c:v>1717.5</c:v>
                </c:pt>
                <c:pt idx="1058">
                  <c:v>1972</c:v>
                </c:pt>
                <c:pt idx="1059">
                  <c:v>1810</c:v>
                </c:pt>
                <c:pt idx="1060">
                  <c:v>1603.1</c:v>
                </c:pt>
                <c:pt idx="1061">
                  <c:v>1475.8</c:v>
                </c:pt>
                <c:pt idx="1062">
                  <c:v>1338.2</c:v>
                </c:pt>
                <c:pt idx="1063">
                  <c:v>1216.7</c:v>
                </c:pt>
                <c:pt idx="1064">
                  <c:v>1105</c:v>
                </c:pt>
                <c:pt idx="1065">
                  <c:v>1007.9</c:v>
                </c:pt>
                <c:pt idx="1066">
                  <c:v>922.7</c:v>
                </c:pt>
                <c:pt idx="1067">
                  <c:v>847</c:v>
                </c:pt>
                <c:pt idx="1068">
                  <c:v>780.2</c:v>
                </c:pt>
                <c:pt idx="1069">
                  <c:v>721.3</c:v>
                </c:pt>
                <c:pt idx="1070">
                  <c:v>666.6</c:v>
                </c:pt>
                <c:pt idx="1071">
                  <c:v>617.9</c:v>
                </c:pt>
                <c:pt idx="1072">
                  <c:v>573.4</c:v>
                </c:pt>
                <c:pt idx="1073">
                  <c:v>530.6</c:v>
                </c:pt>
                <c:pt idx="1074">
                  <c:v>523.6</c:v>
                </c:pt>
                <c:pt idx="1075">
                  <c:v>527.6</c:v>
                </c:pt>
                <c:pt idx="1076">
                  <c:v>443.8</c:v>
                </c:pt>
                <c:pt idx="1077">
                  <c:v>438.4</c:v>
                </c:pt>
                <c:pt idx="1078">
                  <c:v>447.7</c:v>
                </c:pt>
                <c:pt idx="1079">
                  <c:v>373.9</c:v>
                </c:pt>
                <c:pt idx="1080">
                  <c:v>346.3</c:v>
                </c:pt>
                <c:pt idx="1081">
                  <c:v>326.3</c:v>
                </c:pt>
                <c:pt idx="1082">
                  <c:v>307.89999999999998</c:v>
                </c:pt>
                <c:pt idx="1083">
                  <c:v>291.89999999999998</c:v>
                </c:pt>
                <c:pt idx="1084">
                  <c:v>277.3</c:v>
                </c:pt>
                <c:pt idx="1085">
                  <c:v>269.3</c:v>
                </c:pt>
                <c:pt idx="1086">
                  <c:v>309.8</c:v>
                </c:pt>
                <c:pt idx="1087">
                  <c:v>401</c:v>
                </c:pt>
                <c:pt idx="1088">
                  <c:v>449</c:v>
                </c:pt>
                <c:pt idx="1089">
                  <c:v>529</c:v>
                </c:pt>
                <c:pt idx="1090">
                  <c:v>886.4</c:v>
                </c:pt>
                <c:pt idx="1091">
                  <c:v>1364.4</c:v>
                </c:pt>
                <c:pt idx="1092">
                  <c:v>1270.9000000000001</c:v>
                </c:pt>
                <c:pt idx="1093">
                  <c:v>1104.3</c:v>
                </c:pt>
                <c:pt idx="1094">
                  <c:v>991.9</c:v>
                </c:pt>
                <c:pt idx="1095">
                  <c:v>908.7</c:v>
                </c:pt>
                <c:pt idx="1096">
                  <c:v>853.9</c:v>
                </c:pt>
                <c:pt idx="1097">
                  <c:v>790.1</c:v>
                </c:pt>
                <c:pt idx="1098">
                  <c:v>710.6</c:v>
                </c:pt>
                <c:pt idx="1099">
                  <c:v>621.70000000000005</c:v>
                </c:pt>
                <c:pt idx="1100">
                  <c:v>584.1</c:v>
                </c:pt>
                <c:pt idx="1101">
                  <c:v>561.4</c:v>
                </c:pt>
                <c:pt idx="1102">
                  <c:v>528.79999999999995</c:v>
                </c:pt>
                <c:pt idx="1103">
                  <c:v>538.4</c:v>
                </c:pt>
                <c:pt idx="1104">
                  <c:v>477.9</c:v>
                </c:pt>
                <c:pt idx="1105">
                  <c:v>509.2</c:v>
                </c:pt>
                <c:pt idx="1106">
                  <c:v>476.6</c:v>
                </c:pt>
                <c:pt idx="1107">
                  <c:v>441.8</c:v>
                </c:pt>
                <c:pt idx="1108">
                  <c:v>399.1</c:v>
                </c:pt>
                <c:pt idx="1109">
                  <c:v>367.6</c:v>
                </c:pt>
                <c:pt idx="1110">
                  <c:v>323.39999999999998</c:v>
                </c:pt>
                <c:pt idx="1111">
                  <c:v>433.2</c:v>
                </c:pt>
                <c:pt idx="1112">
                  <c:v>996.9</c:v>
                </c:pt>
                <c:pt idx="1113">
                  <c:v>1483.9</c:v>
                </c:pt>
                <c:pt idx="1114">
                  <c:v>1430.8</c:v>
                </c:pt>
                <c:pt idx="1115">
                  <c:v>1244.5999999999999</c:v>
                </c:pt>
                <c:pt idx="1116">
                  <c:v>1148.8</c:v>
                </c:pt>
                <c:pt idx="1117">
                  <c:v>1031.2</c:v>
                </c:pt>
                <c:pt idx="1118">
                  <c:v>934.4</c:v>
                </c:pt>
                <c:pt idx="1119">
                  <c:v>850.9</c:v>
                </c:pt>
                <c:pt idx="1120">
                  <c:v>765.1</c:v>
                </c:pt>
                <c:pt idx="1121">
                  <c:v>694.1</c:v>
                </c:pt>
                <c:pt idx="1122">
                  <c:v>639.20000000000005</c:v>
                </c:pt>
                <c:pt idx="1123">
                  <c:v>644.4</c:v>
                </c:pt>
                <c:pt idx="1124">
                  <c:v>737.7</c:v>
                </c:pt>
                <c:pt idx="1125">
                  <c:v>846.2</c:v>
                </c:pt>
                <c:pt idx="1126">
                  <c:v>925.5</c:v>
                </c:pt>
                <c:pt idx="1127">
                  <c:v>943.7</c:v>
                </c:pt>
                <c:pt idx="1128">
                  <c:v>850.4</c:v>
                </c:pt>
                <c:pt idx="1129">
                  <c:v>770.7</c:v>
                </c:pt>
                <c:pt idx="1130">
                  <c:v>700.4</c:v>
                </c:pt>
                <c:pt idx="1131">
                  <c:v>638.70000000000005</c:v>
                </c:pt>
                <c:pt idx="1132">
                  <c:v>581.20000000000005</c:v>
                </c:pt>
                <c:pt idx="1133">
                  <c:v>517.79999999999995</c:v>
                </c:pt>
                <c:pt idx="1134">
                  <c:v>925.2</c:v>
                </c:pt>
                <c:pt idx="1135">
                  <c:v>1727.4</c:v>
                </c:pt>
                <c:pt idx="1136">
                  <c:v>1795.7</c:v>
                </c:pt>
                <c:pt idx="1137">
                  <c:v>1971.7</c:v>
                </c:pt>
                <c:pt idx="1138">
                  <c:v>1850.1</c:v>
                </c:pt>
                <c:pt idx="1139">
                  <c:v>1683.6</c:v>
                </c:pt>
                <c:pt idx="1140">
                  <c:v>1730.2</c:v>
                </c:pt>
                <c:pt idx="1141">
                  <c:v>1947.6</c:v>
                </c:pt>
                <c:pt idx="1142">
                  <c:v>2119.1</c:v>
                </c:pt>
                <c:pt idx="1143">
                  <c:v>2130.1999999999998</c:v>
                </c:pt>
                <c:pt idx="1144">
                  <c:v>1994.5</c:v>
                </c:pt>
                <c:pt idx="1145">
                  <c:v>1861.1</c:v>
                </c:pt>
                <c:pt idx="1146">
                  <c:v>1662.6</c:v>
                </c:pt>
                <c:pt idx="1147">
                  <c:v>1566.8</c:v>
                </c:pt>
                <c:pt idx="1148">
                  <c:v>1495.8</c:v>
                </c:pt>
                <c:pt idx="1149">
                  <c:v>1360</c:v>
                </c:pt>
                <c:pt idx="1150">
                  <c:v>1422.2</c:v>
                </c:pt>
                <c:pt idx="1151">
                  <c:v>1318.6</c:v>
                </c:pt>
                <c:pt idx="1152">
                  <c:v>1199.0999999999999</c:v>
                </c:pt>
                <c:pt idx="1153">
                  <c:v>1096.0999999999999</c:v>
                </c:pt>
                <c:pt idx="1154">
                  <c:v>996.8</c:v>
                </c:pt>
                <c:pt idx="1155">
                  <c:v>912.7</c:v>
                </c:pt>
                <c:pt idx="1156">
                  <c:v>837.9</c:v>
                </c:pt>
                <c:pt idx="1157">
                  <c:v>771.9</c:v>
                </c:pt>
                <c:pt idx="1158">
                  <c:v>713</c:v>
                </c:pt>
                <c:pt idx="1159">
                  <c:v>660.6</c:v>
                </c:pt>
                <c:pt idx="1160">
                  <c:v>613.29999999999995</c:v>
                </c:pt>
                <c:pt idx="1161">
                  <c:v>567.29999999999995</c:v>
                </c:pt>
                <c:pt idx="1162">
                  <c:v>505.7</c:v>
                </c:pt>
                <c:pt idx="1163">
                  <c:v>773.4</c:v>
                </c:pt>
                <c:pt idx="1164">
                  <c:v>5056.1000000000004</c:v>
                </c:pt>
                <c:pt idx="1165">
                  <c:v>12759</c:v>
                </c:pt>
                <c:pt idx="1166">
                  <c:v>14080</c:v>
                </c:pt>
                <c:pt idx="1167">
                  <c:v>11821</c:v>
                </c:pt>
                <c:pt idx="1168">
                  <c:v>10737</c:v>
                </c:pt>
                <c:pt idx="1169">
                  <c:v>9593.7999999999993</c:v>
                </c:pt>
                <c:pt idx="1170">
                  <c:v>9011.2999999999993</c:v>
                </c:pt>
                <c:pt idx="1171">
                  <c:v>8378.6</c:v>
                </c:pt>
                <c:pt idx="1172">
                  <c:v>8889.1</c:v>
                </c:pt>
                <c:pt idx="1173">
                  <c:v>10080</c:v>
                </c:pt>
                <c:pt idx="1174">
                  <c:v>9921.2000000000007</c:v>
                </c:pt>
                <c:pt idx="1175">
                  <c:v>9322</c:v>
                </c:pt>
                <c:pt idx="1176">
                  <c:v>8422.2000000000007</c:v>
                </c:pt>
                <c:pt idx="1177">
                  <c:v>8000.5</c:v>
                </c:pt>
                <c:pt idx="1178">
                  <c:v>7129.2</c:v>
                </c:pt>
                <c:pt idx="1179">
                  <c:v>6391.5</c:v>
                </c:pt>
                <c:pt idx="1180">
                  <c:v>5765.3</c:v>
                </c:pt>
                <c:pt idx="1181">
                  <c:v>5245.3</c:v>
                </c:pt>
                <c:pt idx="1182">
                  <c:v>5257.4</c:v>
                </c:pt>
                <c:pt idx="1183">
                  <c:v>5921.8</c:v>
                </c:pt>
                <c:pt idx="1184">
                  <c:v>5876.8</c:v>
                </c:pt>
                <c:pt idx="1185">
                  <c:v>5309.5</c:v>
                </c:pt>
                <c:pt idx="1186">
                  <c:v>4997.5</c:v>
                </c:pt>
                <c:pt idx="1187">
                  <c:v>4546.7</c:v>
                </c:pt>
                <c:pt idx="1188">
                  <c:v>4275.8999999999996</c:v>
                </c:pt>
                <c:pt idx="1189">
                  <c:v>4195.8</c:v>
                </c:pt>
                <c:pt idx="1190">
                  <c:v>4350.3</c:v>
                </c:pt>
                <c:pt idx="1191">
                  <c:v>4507.8</c:v>
                </c:pt>
                <c:pt idx="1192">
                  <c:v>4219.3</c:v>
                </c:pt>
                <c:pt idx="1193">
                  <c:v>4981.3999999999996</c:v>
                </c:pt>
                <c:pt idx="1194">
                  <c:v>6637.9</c:v>
                </c:pt>
                <c:pt idx="1195">
                  <c:v>6450.2</c:v>
                </c:pt>
                <c:pt idx="1196">
                  <c:v>6666.2</c:v>
                </c:pt>
                <c:pt idx="1197">
                  <c:v>6531.6</c:v>
                </c:pt>
                <c:pt idx="1198">
                  <c:v>5760.5</c:v>
                </c:pt>
                <c:pt idx="1199">
                  <c:v>5174.3999999999996</c:v>
                </c:pt>
                <c:pt idx="1200">
                  <c:v>4661.3</c:v>
                </c:pt>
                <c:pt idx="1201">
                  <c:v>4211.3</c:v>
                </c:pt>
                <c:pt idx="1202">
                  <c:v>3815.5</c:v>
                </c:pt>
                <c:pt idx="1203">
                  <c:v>3429.7</c:v>
                </c:pt>
                <c:pt idx="1204">
                  <c:v>3050.5</c:v>
                </c:pt>
                <c:pt idx="1205">
                  <c:v>7465.8</c:v>
                </c:pt>
                <c:pt idx="1206">
                  <c:v>14971</c:v>
                </c:pt>
                <c:pt idx="1207">
                  <c:v>16300</c:v>
                </c:pt>
                <c:pt idx="1208">
                  <c:v>16090</c:v>
                </c:pt>
                <c:pt idx="1209">
                  <c:v>13499</c:v>
                </c:pt>
                <c:pt idx="1210">
                  <c:v>12268</c:v>
                </c:pt>
                <c:pt idx="1211">
                  <c:v>11095</c:v>
                </c:pt>
                <c:pt idx="1212">
                  <c:v>10165</c:v>
                </c:pt>
                <c:pt idx="1213">
                  <c:v>8952.2000000000007</c:v>
                </c:pt>
                <c:pt idx="1214">
                  <c:v>8860.6</c:v>
                </c:pt>
                <c:pt idx="1215">
                  <c:v>9859.4</c:v>
                </c:pt>
                <c:pt idx="1216">
                  <c:v>10067</c:v>
                </c:pt>
                <c:pt idx="1217">
                  <c:v>9430</c:v>
                </c:pt>
                <c:pt idx="1218">
                  <c:v>8258.4</c:v>
                </c:pt>
                <c:pt idx="1219">
                  <c:v>7328.1</c:v>
                </c:pt>
                <c:pt idx="1220">
                  <c:v>6614.9</c:v>
                </c:pt>
                <c:pt idx="1221">
                  <c:v>6209.2</c:v>
                </c:pt>
                <c:pt idx="1222">
                  <c:v>6050.2</c:v>
                </c:pt>
                <c:pt idx="1223">
                  <c:v>6023.6</c:v>
                </c:pt>
                <c:pt idx="1224">
                  <c:v>5688.4</c:v>
                </c:pt>
                <c:pt idx="1225">
                  <c:v>5181.3999999999996</c:v>
                </c:pt>
                <c:pt idx="1226">
                  <c:v>6444.5</c:v>
                </c:pt>
                <c:pt idx="1227">
                  <c:v>8320.9</c:v>
                </c:pt>
                <c:pt idx="1228">
                  <c:v>8248.1</c:v>
                </c:pt>
                <c:pt idx="1229">
                  <c:v>7620.4</c:v>
                </c:pt>
                <c:pt idx="1230">
                  <c:v>6840.9</c:v>
                </c:pt>
                <c:pt idx="1231">
                  <c:v>6503.9</c:v>
                </c:pt>
                <c:pt idx="1232">
                  <c:v>5877</c:v>
                </c:pt>
                <c:pt idx="1233">
                  <c:v>5507.1</c:v>
                </c:pt>
                <c:pt idx="1234">
                  <c:v>5441.7</c:v>
                </c:pt>
                <c:pt idx="1235">
                  <c:v>4868</c:v>
                </c:pt>
                <c:pt idx="1236">
                  <c:v>4403.8</c:v>
                </c:pt>
                <c:pt idx="1237">
                  <c:v>3999.5</c:v>
                </c:pt>
                <c:pt idx="1238">
                  <c:v>3627.1</c:v>
                </c:pt>
                <c:pt idx="1239">
                  <c:v>3439.6</c:v>
                </c:pt>
                <c:pt idx="1240">
                  <c:v>3282.1</c:v>
                </c:pt>
                <c:pt idx="1241">
                  <c:v>2921.3</c:v>
                </c:pt>
                <c:pt idx="1242">
                  <c:v>2797.5</c:v>
                </c:pt>
                <c:pt idx="1243">
                  <c:v>2620.1999999999998</c:v>
                </c:pt>
                <c:pt idx="1244">
                  <c:v>2773.1</c:v>
                </c:pt>
                <c:pt idx="1245">
                  <c:v>2999.3</c:v>
                </c:pt>
                <c:pt idx="1246">
                  <c:v>2809.2</c:v>
                </c:pt>
                <c:pt idx="1247">
                  <c:v>2524.3000000000002</c:v>
                </c:pt>
                <c:pt idx="1248">
                  <c:v>2315.6999999999998</c:v>
                </c:pt>
                <c:pt idx="1249">
                  <c:v>2106.3000000000002</c:v>
                </c:pt>
                <c:pt idx="1250">
                  <c:v>2219.6</c:v>
                </c:pt>
                <c:pt idx="1251">
                  <c:v>2750.8</c:v>
                </c:pt>
                <c:pt idx="1252">
                  <c:v>2735.8</c:v>
                </c:pt>
                <c:pt idx="1253">
                  <c:v>2570.8000000000002</c:v>
                </c:pt>
                <c:pt idx="1254">
                  <c:v>2759.3</c:v>
                </c:pt>
                <c:pt idx="1255">
                  <c:v>2634.8</c:v>
                </c:pt>
                <c:pt idx="1256">
                  <c:v>2442.8000000000002</c:v>
                </c:pt>
                <c:pt idx="1257">
                  <c:v>2289.9</c:v>
                </c:pt>
                <c:pt idx="1258">
                  <c:v>2094.1</c:v>
                </c:pt>
                <c:pt idx="1259">
                  <c:v>1769</c:v>
                </c:pt>
                <c:pt idx="1260">
                  <c:v>3461.2</c:v>
                </c:pt>
                <c:pt idx="1261">
                  <c:v>6571.1</c:v>
                </c:pt>
                <c:pt idx="1262">
                  <c:v>5804.5</c:v>
                </c:pt>
                <c:pt idx="1263">
                  <c:v>5325</c:v>
                </c:pt>
                <c:pt idx="1264">
                  <c:v>5451.1</c:v>
                </c:pt>
                <c:pt idx="1265">
                  <c:v>5280.1</c:v>
                </c:pt>
                <c:pt idx="1266">
                  <c:v>4696.6000000000004</c:v>
                </c:pt>
                <c:pt idx="1267">
                  <c:v>4249.5</c:v>
                </c:pt>
                <c:pt idx="1268">
                  <c:v>3829.6</c:v>
                </c:pt>
                <c:pt idx="1269">
                  <c:v>3515.1</c:v>
                </c:pt>
                <c:pt idx="1270">
                  <c:v>3327</c:v>
                </c:pt>
                <c:pt idx="1271">
                  <c:v>2961.7</c:v>
                </c:pt>
                <c:pt idx="1272">
                  <c:v>3112.5</c:v>
                </c:pt>
                <c:pt idx="1273">
                  <c:v>3856</c:v>
                </c:pt>
                <c:pt idx="1274">
                  <c:v>3785.4</c:v>
                </c:pt>
                <c:pt idx="1275">
                  <c:v>3348.9</c:v>
                </c:pt>
                <c:pt idx="1276">
                  <c:v>3025.4</c:v>
                </c:pt>
                <c:pt idx="1277">
                  <c:v>2834.1</c:v>
                </c:pt>
                <c:pt idx="1278">
                  <c:v>2597.6999999999998</c:v>
                </c:pt>
                <c:pt idx="1279">
                  <c:v>3142.2</c:v>
                </c:pt>
                <c:pt idx="1280">
                  <c:v>4709.6000000000004</c:v>
                </c:pt>
                <c:pt idx="1281">
                  <c:v>4418.2</c:v>
                </c:pt>
                <c:pt idx="1282">
                  <c:v>3853.7</c:v>
                </c:pt>
                <c:pt idx="1283">
                  <c:v>3471.3</c:v>
                </c:pt>
                <c:pt idx="1284">
                  <c:v>3136.5</c:v>
                </c:pt>
                <c:pt idx="1285">
                  <c:v>2582.1999999999998</c:v>
                </c:pt>
                <c:pt idx="1286">
                  <c:v>4942.8</c:v>
                </c:pt>
                <c:pt idx="1287">
                  <c:v>8765.1</c:v>
                </c:pt>
                <c:pt idx="1288">
                  <c:v>7116.5</c:v>
                </c:pt>
                <c:pt idx="1289">
                  <c:v>6492.4</c:v>
                </c:pt>
                <c:pt idx="1290">
                  <c:v>5962.5</c:v>
                </c:pt>
                <c:pt idx="1291">
                  <c:v>5625.8</c:v>
                </c:pt>
                <c:pt idx="1292">
                  <c:v>5322.3</c:v>
                </c:pt>
                <c:pt idx="1293">
                  <c:v>4840.3</c:v>
                </c:pt>
                <c:pt idx="1294">
                  <c:v>4660.7</c:v>
                </c:pt>
                <c:pt idx="1295">
                  <c:v>4412.3</c:v>
                </c:pt>
                <c:pt idx="1296">
                  <c:v>3965.1</c:v>
                </c:pt>
                <c:pt idx="1297">
                  <c:v>3555.9</c:v>
                </c:pt>
                <c:pt idx="1298">
                  <c:v>3449.3</c:v>
                </c:pt>
                <c:pt idx="1299">
                  <c:v>4478.3999999999996</c:v>
                </c:pt>
                <c:pt idx="1300">
                  <c:v>5657.6</c:v>
                </c:pt>
                <c:pt idx="1301">
                  <c:v>5270.6</c:v>
                </c:pt>
                <c:pt idx="1302">
                  <c:v>4623.3</c:v>
                </c:pt>
                <c:pt idx="1303">
                  <c:v>4137.8</c:v>
                </c:pt>
                <c:pt idx="1304">
                  <c:v>3721.8</c:v>
                </c:pt>
                <c:pt idx="1305">
                  <c:v>3415.6</c:v>
                </c:pt>
                <c:pt idx="1306">
                  <c:v>3136.9</c:v>
                </c:pt>
                <c:pt idx="1307">
                  <c:v>2788.6</c:v>
                </c:pt>
                <c:pt idx="1308">
                  <c:v>2544.6</c:v>
                </c:pt>
                <c:pt idx="1309">
                  <c:v>2323.5</c:v>
                </c:pt>
                <c:pt idx="1310">
                  <c:v>2130.3000000000002</c:v>
                </c:pt>
                <c:pt idx="1311">
                  <c:v>1955.5</c:v>
                </c:pt>
                <c:pt idx="1312">
                  <c:v>1820.3</c:v>
                </c:pt>
                <c:pt idx="1313">
                  <c:v>1753.7</c:v>
                </c:pt>
                <c:pt idx="1314">
                  <c:v>1886.9</c:v>
                </c:pt>
                <c:pt idx="1315">
                  <c:v>2129.6</c:v>
                </c:pt>
                <c:pt idx="1316">
                  <c:v>2050.8000000000002</c:v>
                </c:pt>
                <c:pt idx="1317">
                  <c:v>2155.3000000000002</c:v>
                </c:pt>
                <c:pt idx="1318">
                  <c:v>2398.6</c:v>
                </c:pt>
                <c:pt idx="1319">
                  <c:v>2187.9</c:v>
                </c:pt>
                <c:pt idx="1320">
                  <c:v>1973.9</c:v>
                </c:pt>
                <c:pt idx="1321">
                  <c:v>1834.6</c:v>
                </c:pt>
                <c:pt idx="1322">
                  <c:v>1612.7</c:v>
                </c:pt>
                <c:pt idx="1323">
                  <c:v>1482.4</c:v>
                </c:pt>
                <c:pt idx="1324">
                  <c:v>1376.4</c:v>
                </c:pt>
                <c:pt idx="1325">
                  <c:v>1256.9000000000001</c:v>
                </c:pt>
                <c:pt idx="1326">
                  <c:v>1162.9000000000001</c:v>
                </c:pt>
                <c:pt idx="1327">
                  <c:v>1080.4000000000001</c:v>
                </c:pt>
                <c:pt idx="1328">
                  <c:v>1005.6</c:v>
                </c:pt>
                <c:pt idx="1329">
                  <c:v>938</c:v>
                </c:pt>
                <c:pt idx="1330">
                  <c:v>877.7</c:v>
                </c:pt>
                <c:pt idx="1331">
                  <c:v>822.9</c:v>
                </c:pt>
                <c:pt idx="1332">
                  <c:v>765.8</c:v>
                </c:pt>
                <c:pt idx="1333">
                  <c:v>755.4</c:v>
                </c:pt>
                <c:pt idx="1334">
                  <c:v>757.7</c:v>
                </c:pt>
                <c:pt idx="1335">
                  <c:v>657.4</c:v>
                </c:pt>
                <c:pt idx="1336">
                  <c:v>630.9</c:v>
                </c:pt>
                <c:pt idx="1337">
                  <c:v>613.79999999999995</c:v>
                </c:pt>
                <c:pt idx="1338">
                  <c:v>556.79999999999995</c:v>
                </c:pt>
                <c:pt idx="1339">
                  <c:v>520.6</c:v>
                </c:pt>
                <c:pt idx="1340">
                  <c:v>490.4</c:v>
                </c:pt>
                <c:pt idx="1341">
                  <c:v>463.4</c:v>
                </c:pt>
                <c:pt idx="1342">
                  <c:v>435.4</c:v>
                </c:pt>
                <c:pt idx="1343">
                  <c:v>447.8</c:v>
                </c:pt>
                <c:pt idx="1344">
                  <c:v>476.1</c:v>
                </c:pt>
                <c:pt idx="1345">
                  <c:v>399.1</c:v>
                </c:pt>
                <c:pt idx="1346">
                  <c:v>368.5</c:v>
                </c:pt>
                <c:pt idx="1347">
                  <c:v>346.5</c:v>
                </c:pt>
                <c:pt idx="1348">
                  <c:v>329.5</c:v>
                </c:pt>
                <c:pt idx="1349">
                  <c:v>318.2</c:v>
                </c:pt>
                <c:pt idx="1350">
                  <c:v>309.3</c:v>
                </c:pt>
                <c:pt idx="1351">
                  <c:v>286.60000000000002</c:v>
                </c:pt>
                <c:pt idx="1352">
                  <c:v>271.89999999999998</c:v>
                </c:pt>
                <c:pt idx="1353">
                  <c:v>258.5</c:v>
                </c:pt>
                <c:pt idx="1354">
                  <c:v>246.8</c:v>
                </c:pt>
                <c:pt idx="1355">
                  <c:v>219.1</c:v>
                </c:pt>
                <c:pt idx="1356">
                  <c:v>395.1</c:v>
                </c:pt>
                <c:pt idx="1357">
                  <c:v>774.7</c:v>
                </c:pt>
                <c:pt idx="1358">
                  <c:v>643.5</c:v>
                </c:pt>
                <c:pt idx="1359">
                  <c:v>539.6</c:v>
                </c:pt>
                <c:pt idx="1360">
                  <c:v>486.2</c:v>
                </c:pt>
                <c:pt idx="1361">
                  <c:v>367</c:v>
                </c:pt>
                <c:pt idx="1362">
                  <c:v>941.8</c:v>
                </c:pt>
                <c:pt idx="1363">
                  <c:v>2509.9</c:v>
                </c:pt>
                <c:pt idx="1364">
                  <c:v>2937.7</c:v>
                </c:pt>
                <c:pt idx="1365">
                  <c:v>2582.6999999999998</c:v>
                </c:pt>
                <c:pt idx="1366">
                  <c:v>2268.1999999999998</c:v>
                </c:pt>
                <c:pt idx="1367">
                  <c:v>2179.1</c:v>
                </c:pt>
                <c:pt idx="1368">
                  <c:v>1963.1</c:v>
                </c:pt>
                <c:pt idx="1369">
                  <c:v>1803.8</c:v>
                </c:pt>
                <c:pt idx="1370">
                  <c:v>1668</c:v>
                </c:pt>
                <c:pt idx="1371">
                  <c:v>1547.8</c:v>
                </c:pt>
                <c:pt idx="1372">
                  <c:v>1499.5</c:v>
                </c:pt>
                <c:pt idx="1373">
                  <c:v>1297.9000000000001</c:v>
                </c:pt>
                <c:pt idx="1374">
                  <c:v>1526.2</c:v>
                </c:pt>
                <c:pt idx="1375">
                  <c:v>2246.6</c:v>
                </c:pt>
                <c:pt idx="1376">
                  <c:v>6684.9</c:v>
                </c:pt>
                <c:pt idx="1377">
                  <c:v>11712</c:v>
                </c:pt>
                <c:pt idx="1378">
                  <c:v>10051</c:v>
                </c:pt>
                <c:pt idx="1379">
                  <c:v>8796.2000000000007</c:v>
                </c:pt>
                <c:pt idx="1380">
                  <c:v>8758.4</c:v>
                </c:pt>
                <c:pt idx="1381">
                  <c:v>7571.5</c:v>
                </c:pt>
                <c:pt idx="1382">
                  <c:v>6616.5</c:v>
                </c:pt>
                <c:pt idx="1383">
                  <c:v>6149.8</c:v>
                </c:pt>
                <c:pt idx="1384">
                  <c:v>5531.4</c:v>
                </c:pt>
                <c:pt idx="1385">
                  <c:v>4948.5</c:v>
                </c:pt>
                <c:pt idx="1386">
                  <c:v>4380.8999999999996</c:v>
                </c:pt>
                <c:pt idx="1387">
                  <c:v>3986.5</c:v>
                </c:pt>
                <c:pt idx="1388">
                  <c:v>3679.8</c:v>
                </c:pt>
                <c:pt idx="1389">
                  <c:v>3255.7</c:v>
                </c:pt>
                <c:pt idx="1390">
                  <c:v>2967.5</c:v>
                </c:pt>
                <c:pt idx="1391">
                  <c:v>2702.7</c:v>
                </c:pt>
                <c:pt idx="1392">
                  <c:v>2602.6999999999998</c:v>
                </c:pt>
                <c:pt idx="1393">
                  <c:v>2506.1999999999998</c:v>
                </c:pt>
                <c:pt idx="1394">
                  <c:v>2209</c:v>
                </c:pt>
                <c:pt idx="1395">
                  <c:v>2219</c:v>
                </c:pt>
                <c:pt idx="1396">
                  <c:v>2020.6</c:v>
                </c:pt>
                <c:pt idx="1397">
                  <c:v>1958.4</c:v>
                </c:pt>
                <c:pt idx="1398">
                  <c:v>1919.4</c:v>
                </c:pt>
                <c:pt idx="1399">
                  <c:v>1670.7</c:v>
                </c:pt>
                <c:pt idx="1400">
                  <c:v>1580.4</c:v>
                </c:pt>
                <c:pt idx="1401">
                  <c:v>1461</c:v>
                </c:pt>
                <c:pt idx="1402">
                  <c:v>1355.9</c:v>
                </c:pt>
                <c:pt idx="1403">
                  <c:v>1260.4000000000001</c:v>
                </c:pt>
                <c:pt idx="1404">
                  <c:v>1215.2</c:v>
                </c:pt>
                <c:pt idx="1405">
                  <c:v>1172</c:v>
                </c:pt>
                <c:pt idx="1406">
                  <c:v>1050.4000000000001</c:v>
                </c:pt>
                <c:pt idx="1407">
                  <c:v>978.1</c:v>
                </c:pt>
                <c:pt idx="1408">
                  <c:v>917.5</c:v>
                </c:pt>
                <c:pt idx="1409">
                  <c:v>864.9</c:v>
                </c:pt>
                <c:pt idx="1410">
                  <c:v>817.5</c:v>
                </c:pt>
                <c:pt idx="1411">
                  <c:v>772.8</c:v>
                </c:pt>
                <c:pt idx="1412">
                  <c:v>729.9</c:v>
                </c:pt>
                <c:pt idx="1413">
                  <c:v>692</c:v>
                </c:pt>
                <c:pt idx="1414">
                  <c:v>657.8</c:v>
                </c:pt>
                <c:pt idx="1415">
                  <c:v>625.1</c:v>
                </c:pt>
                <c:pt idx="1416">
                  <c:v>592.5</c:v>
                </c:pt>
                <c:pt idx="1417">
                  <c:v>561.6</c:v>
                </c:pt>
                <c:pt idx="1418">
                  <c:v>532.79999999999995</c:v>
                </c:pt>
                <c:pt idx="1419">
                  <c:v>506.9</c:v>
                </c:pt>
                <c:pt idx="1420">
                  <c:v>482.2</c:v>
                </c:pt>
                <c:pt idx="1421">
                  <c:v>459.2</c:v>
                </c:pt>
                <c:pt idx="1422">
                  <c:v>440</c:v>
                </c:pt>
                <c:pt idx="1423">
                  <c:v>422.2</c:v>
                </c:pt>
                <c:pt idx="1424">
                  <c:v>397.3</c:v>
                </c:pt>
                <c:pt idx="1425">
                  <c:v>390.4</c:v>
                </c:pt>
                <c:pt idx="1426">
                  <c:v>1009.8</c:v>
                </c:pt>
                <c:pt idx="1427">
                  <c:v>1926.3</c:v>
                </c:pt>
                <c:pt idx="1428">
                  <c:v>1617.2</c:v>
                </c:pt>
                <c:pt idx="1429">
                  <c:v>1381.8</c:v>
                </c:pt>
                <c:pt idx="1430">
                  <c:v>1207.5</c:v>
                </c:pt>
                <c:pt idx="1431">
                  <c:v>1086.5</c:v>
                </c:pt>
                <c:pt idx="1432">
                  <c:v>988.4</c:v>
                </c:pt>
                <c:pt idx="1433">
                  <c:v>897.4</c:v>
                </c:pt>
                <c:pt idx="1434">
                  <c:v>859.3</c:v>
                </c:pt>
                <c:pt idx="1435">
                  <c:v>841.4</c:v>
                </c:pt>
                <c:pt idx="1436">
                  <c:v>710.9</c:v>
                </c:pt>
                <c:pt idx="1437">
                  <c:v>648.20000000000005</c:v>
                </c:pt>
                <c:pt idx="1438">
                  <c:v>595.5</c:v>
                </c:pt>
                <c:pt idx="1439">
                  <c:v>550.20000000000005</c:v>
                </c:pt>
                <c:pt idx="1440">
                  <c:v>512.9</c:v>
                </c:pt>
                <c:pt idx="1441">
                  <c:v>528.79999999999995</c:v>
                </c:pt>
                <c:pt idx="1442">
                  <c:v>507.4</c:v>
                </c:pt>
                <c:pt idx="1443">
                  <c:v>417.9</c:v>
                </c:pt>
                <c:pt idx="1444">
                  <c:v>434.5</c:v>
                </c:pt>
                <c:pt idx="1445">
                  <c:v>1249.8</c:v>
                </c:pt>
                <c:pt idx="1446">
                  <c:v>2390.6</c:v>
                </c:pt>
                <c:pt idx="1447">
                  <c:v>2156.9</c:v>
                </c:pt>
                <c:pt idx="1448">
                  <c:v>2166</c:v>
                </c:pt>
                <c:pt idx="1449">
                  <c:v>2052.3000000000002</c:v>
                </c:pt>
                <c:pt idx="1450">
                  <c:v>1729.7</c:v>
                </c:pt>
                <c:pt idx="1451">
                  <c:v>1723.3</c:v>
                </c:pt>
                <c:pt idx="1452">
                  <c:v>1892.1</c:v>
                </c:pt>
                <c:pt idx="1453">
                  <c:v>1833.1</c:v>
                </c:pt>
                <c:pt idx="1454">
                  <c:v>1644.5</c:v>
                </c:pt>
                <c:pt idx="1455">
                  <c:v>1503.8</c:v>
                </c:pt>
                <c:pt idx="1456">
                  <c:v>1417.4</c:v>
                </c:pt>
                <c:pt idx="1457">
                  <c:v>1374.5</c:v>
                </c:pt>
                <c:pt idx="1458">
                  <c:v>1211.9000000000001</c:v>
                </c:pt>
                <c:pt idx="1459">
                  <c:v>1260.9000000000001</c:v>
                </c:pt>
                <c:pt idx="1460">
                  <c:v>1140.9000000000001</c:v>
                </c:pt>
                <c:pt idx="1461">
                  <c:v>1038.5999999999999</c:v>
                </c:pt>
                <c:pt idx="1462">
                  <c:v>950.3</c:v>
                </c:pt>
                <c:pt idx="1463">
                  <c:v>867.6</c:v>
                </c:pt>
                <c:pt idx="1464">
                  <c:v>797.3</c:v>
                </c:pt>
                <c:pt idx="1465">
                  <c:v>735.2</c:v>
                </c:pt>
                <c:pt idx="1466">
                  <c:v>680.8</c:v>
                </c:pt>
                <c:pt idx="1467">
                  <c:v>632.1</c:v>
                </c:pt>
                <c:pt idx="1468">
                  <c:v>586.5</c:v>
                </c:pt>
                <c:pt idx="1469">
                  <c:v>544.6</c:v>
                </c:pt>
                <c:pt idx="1470">
                  <c:v>529.4</c:v>
                </c:pt>
                <c:pt idx="1471">
                  <c:v>524</c:v>
                </c:pt>
                <c:pt idx="1472">
                  <c:v>453.7</c:v>
                </c:pt>
                <c:pt idx="1473">
                  <c:v>422.4</c:v>
                </c:pt>
                <c:pt idx="1474">
                  <c:v>463.4</c:v>
                </c:pt>
                <c:pt idx="1475">
                  <c:v>504.1</c:v>
                </c:pt>
                <c:pt idx="1476">
                  <c:v>517.4</c:v>
                </c:pt>
                <c:pt idx="1477">
                  <c:v>690.7</c:v>
                </c:pt>
                <c:pt idx="1478">
                  <c:v>863.3</c:v>
                </c:pt>
                <c:pt idx="1479">
                  <c:v>1075.3</c:v>
                </c:pt>
                <c:pt idx="1480">
                  <c:v>1460.5</c:v>
                </c:pt>
                <c:pt idx="1481">
                  <c:v>1615.5</c:v>
                </c:pt>
                <c:pt idx="1482">
                  <c:v>1962</c:v>
                </c:pt>
                <c:pt idx="1483">
                  <c:v>1873.5</c:v>
                </c:pt>
                <c:pt idx="1484">
                  <c:v>1656.8</c:v>
                </c:pt>
                <c:pt idx="1485">
                  <c:v>1698.1</c:v>
                </c:pt>
                <c:pt idx="1486">
                  <c:v>1529.2</c:v>
                </c:pt>
                <c:pt idx="1487">
                  <c:v>1374.6</c:v>
                </c:pt>
                <c:pt idx="1488">
                  <c:v>1241.8</c:v>
                </c:pt>
                <c:pt idx="1489">
                  <c:v>1125.7</c:v>
                </c:pt>
                <c:pt idx="1490">
                  <c:v>1023.3</c:v>
                </c:pt>
                <c:pt idx="1491">
                  <c:v>934.1</c:v>
                </c:pt>
                <c:pt idx="1492">
                  <c:v>855.1</c:v>
                </c:pt>
                <c:pt idx="1493">
                  <c:v>784.3</c:v>
                </c:pt>
                <c:pt idx="1494">
                  <c:v>722.6</c:v>
                </c:pt>
                <c:pt idx="1495">
                  <c:v>668.2</c:v>
                </c:pt>
                <c:pt idx="1496">
                  <c:v>617.1</c:v>
                </c:pt>
                <c:pt idx="1497">
                  <c:v>571.5</c:v>
                </c:pt>
                <c:pt idx="1498">
                  <c:v>424.5</c:v>
                </c:pt>
                <c:pt idx="1499">
                  <c:v>1801.4</c:v>
                </c:pt>
                <c:pt idx="1500">
                  <c:v>4338.8</c:v>
                </c:pt>
                <c:pt idx="1501">
                  <c:v>3389.7</c:v>
                </c:pt>
                <c:pt idx="1502">
                  <c:v>3037</c:v>
                </c:pt>
                <c:pt idx="1503">
                  <c:v>3044</c:v>
                </c:pt>
                <c:pt idx="1504">
                  <c:v>3014.8</c:v>
                </c:pt>
                <c:pt idx="1505">
                  <c:v>4205.3</c:v>
                </c:pt>
                <c:pt idx="1506">
                  <c:v>6250.3</c:v>
                </c:pt>
                <c:pt idx="1507">
                  <c:v>6341.9</c:v>
                </c:pt>
                <c:pt idx="1508">
                  <c:v>6215.5</c:v>
                </c:pt>
                <c:pt idx="1509">
                  <c:v>6069.7</c:v>
                </c:pt>
                <c:pt idx="1510">
                  <c:v>5854.5</c:v>
                </c:pt>
                <c:pt idx="1511">
                  <c:v>5492.3</c:v>
                </c:pt>
                <c:pt idx="1512">
                  <c:v>5321.5</c:v>
                </c:pt>
                <c:pt idx="1513">
                  <c:v>4846.3999999999996</c:v>
                </c:pt>
                <c:pt idx="1514">
                  <c:v>4366</c:v>
                </c:pt>
                <c:pt idx="1515">
                  <c:v>4020.1</c:v>
                </c:pt>
                <c:pt idx="1516">
                  <c:v>3784.8</c:v>
                </c:pt>
                <c:pt idx="1517">
                  <c:v>3443.9</c:v>
                </c:pt>
                <c:pt idx="1518">
                  <c:v>3101.3</c:v>
                </c:pt>
                <c:pt idx="1519">
                  <c:v>2990.1</c:v>
                </c:pt>
                <c:pt idx="1520">
                  <c:v>3582.3</c:v>
                </c:pt>
                <c:pt idx="1521">
                  <c:v>4403.3999999999996</c:v>
                </c:pt>
                <c:pt idx="1522">
                  <c:v>4409.8</c:v>
                </c:pt>
                <c:pt idx="1523">
                  <c:v>3927.5</c:v>
                </c:pt>
                <c:pt idx="1524">
                  <c:v>3573.7</c:v>
                </c:pt>
                <c:pt idx="1525">
                  <c:v>3339.1</c:v>
                </c:pt>
                <c:pt idx="1526">
                  <c:v>4562.6000000000004</c:v>
                </c:pt>
                <c:pt idx="1527">
                  <c:v>8714.6</c:v>
                </c:pt>
                <c:pt idx="1528">
                  <c:v>12388</c:v>
                </c:pt>
                <c:pt idx="1529">
                  <c:v>11883</c:v>
                </c:pt>
                <c:pt idx="1530">
                  <c:v>10208</c:v>
                </c:pt>
                <c:pt idx="1531">
                  <c:v>9241.7000000000007</c:v>
                </c:pt>
                <c:pt idx="1532">
                  <c:v>8946.7000000000007</c:v>
                </c:pt>
                <c:pt idx="1533">
                  <c:v>8393.2000000000007</c:v>
                </c:pt>
                <c:pt idx="1534">
                  <c:v>7437.7</c:v>
                </c:pt>
                <c:pt idx="1535">
                  <c:v>6663.2</c:v>
                </c:pt>
                <c:pt idx="1536">
                  <c:v>5990.9</c:v>
                </c:pt>
                <c:pt idx="1537">
                  <c:v>5394.7</c:v>
                </c:pt>
                <c:pt idx="1538">
                  <c:v>4912.6000000000004</c:v>
                </c:pt>
                <c:pt idx="1539">
                  <c:v>4506.3</c:v>
                </c:pt>
                <c:pt idx="1540">
                  <c:v>4140.8999999999996</c:v>
                </c:pt>
                <c:pt idx="1541">
                  <c:v>4006</c:v>
                </c:pt>
                <c:pt idx="1542">
                  <c:v>3840.2</c:v>
                </c:pt>
                <c:pt idx="1543">
                  <c:v>3525.3</c:v>
                </c:pt>
                <c:pt idx="1544">
                  <c:v>3167.6</c:v>
                </c:pt>
                <c:pt idx="1545">
                  <c:v>3780.6</c:v>
                </c:pt>
                <c:pt idx="1546">
                  <c:v>4989.5</c:v>
                </c:pt>
                <c:pt idx="1547">
                  <c:v>4713.5</c:v>
                </c:pt>
                <c:pt idx="1548">
                  <c:v>4204.3</c:v>
                </c:pt>
                <c:pt idx="1549">
                  <c:v>3908.1</c:v>
                </c:pt>
                <c:pt idx="1550">
                  <c:v>3564.8</c:v>
                </c:pt>
                <c:pt idx="1551">
                  <c:v>3251</c:v>
                </c:pt>
                <c:pt idx="1552">
                  <c:v>2944.8</c:v>
                </c:pt>
                <c:pt idx="1553">
                  <c:v>2663.3</c:v>
                </c:pt>
                <c:pt idx="1554">
                  <c:v>2662.2</c:v>
                </c:pt>
                <c:pt idx="1555">
                  <c:v>3964.3</c:v>
                </c:pt>
                <c:pt idx="1556">
                  <c:v>5653.4</c:v>
                </c:pt>
                <c:pt idx="1557">
                  <c:v>5282.6</c:v>
                </c:pt>
                <c:pt idx="1558">
                  <c:v>4793.3</c:v>
                </c:pt>
                <c:pt idx="1559">
                  <c:v>5031.3999999999996</c:v>
                </c:pt>
                <c:pt idx="1560">
                  <c:v>5515.7</c:v>
                </c:pt>
                <c:pt idx="1561">
                  <c:v>5440</c:v>
                </c:pt>
                <c:pt idx="1562">
                  <c:v>4792.3</c:v>
                </c:pt>
                <c:pt idx="1563">
                  <c:v>4283.3</c:v>
                </c:pt>
                <c:pt idx="1564">
                  <c:v>3789.8</c:v>
                </c:pt>
                <c:pt idx="1565">
                  <c:v>6688.5</c:v>
                </c:pt>
                <c:pt idx="1566">
                  <c:v>10730</c:v>
                </c:pt>
                <c:pt idx="1567">
                  <c:v>8856.9</c:v>
                </c:pt>
                <c:pt idx="1568">
                  <c:v>7940.5</c:v>
                </c:pt>
                <c:pt idx="1569">
                  <c:v>7067.2</c:v>
                </c:pt>
                <c:pt idx="1570">
                  <c:v>6316.4</c:v>
                </c:pt>
                <c:pt idx="1571">
                  <c:v>5673.6</c:v>
                </c:pt>
                <c:pt idx="1572">
                  <c:v>5103</c:v>
                </c:pt>
                <c:pt idx="1573">
                  <c:v>4601</c:v>
                </c:pt>
                <c:pt idx="1574">
                  <c:v>4159.8</c:v>
                </c:pt>
                <c:pt idx="1575">
                  <c:v>3773.2</c:v>
                </c:pt>
                <c:pt idx="1576">
                  <c:v>3432.1</c:v>
                </c:pt>
                <c:pt idx="1577">
                  <c:v>3131</c:v>
                </c:pt>
                <c:pt idx="1578">
                  <c:v>2863.3</c:v>
                </c:pt>
                <c:pt idx="1579">
                  <c:v>2626</c:v>
                </c:pt>
                <c:pt idx="1580">
                  <c:v>2406</c:v>
                </c:pt>
                <c:pt idx="1581">
                  <c:v>2241.1999999999998</c:v>
                </c:pt>
                <c:pt idx="1582">
                  <c:v>2165.1</c:v>
                </c:pt>
                <c:pt idx="1583">
                  <c:v>2025.5</c:v>
                </c:pt>
                <c:pt idx="1584">
                  <c:v>1826.7</c:v>
                </c:pt>
                <c:pt idx="1585">
                  <c:v>1485.6</c:v>
                </c:pt>
                <c:pt idx="1586">
                  <c:v>3247</c:v>
                </c:pt>
                <c:pt idx="1587">
                  <c:v>6415.4</c:v>
                </c:pt>
                <c:pt idx="1588">
                  <c:v>5517.9</c:v>
                </c:pt>
                <c:pt idx="1589">
                  <c:v>4819.1000000000004</c:v>
                </c:pt>
                <c:pt idx="1590">
                  <c:v>4297.3999999999996</c:v>
                </c:pt>
                <c:pt idx="1591">
                  <c:v>4027.4</c:v>
                </c:pt>
                <c:pt idx="1592">
                  <c:v>4227.3</c:v>
                </c:pt>
                <c:pt idx="1593">
                  <c:v>4770.3</c:v>
                </c:pt>
                <c:pt idx="1594">
                  <c:v>4846.6000000000004</c:v>
                </c:pt>
                <c:pt idx="1595">
                  <c:v>4271.1000000000004</c:v>
                </c:pt>
                <c:pt idx="1596">
                  <c:v>3847.2</c:v>
                </c:pt>
                <c:pt idx="1597">
                  <c:v>3474.7</c:v>
                </c:pt>
                <c:pt idx="1598">
                  <c:v>3146.3</c:v>
                </c:pt>
                <c:pt idx="1599">
                  <c:v>2717.7</c:v>
                </c:pt>
                <c:pt idx="1600">
                  <c:v>3799.9</c:v>
                </c:pt>
                <c:pt idx="1601">
                  <c:v>5850.9</c:v>
                </c:pt>
                <c:pt idx="1602">
                  <c:v>6464.5</c:v>
                </c:pt>
                <c:pt idx="1603">
                  <c:v>8219.6</c:v>
                </c:pt>
                <c:pt idx="1604">
                  <c:v>8181.9</c:v>
                </c:pt>
                <c:pt idx="1605">
                  <c:v>7530.5</c:v>
                </c:pt>
                <c:pt idx="1606">
                  <c:v>6728.1</c:v>
                </c:pt>
                <c:pt idx="1607">
                  <c:v>6100.9</c:v>
                </c:pt>
                <c:pt idx="1608">
                  <c:v>5434.4</c:v>
                </c:pt>
                <c:pt idx="1609">
                  <c:v>4969.7</c:v>
                </c:pt>
                <c:pt idx="1610">
                  <c:v>4450</c:v>
                </c:pt>
                <c:pt idx="1611">
                  <c:v>4023.6</c:v>
                </c:pt>
                <c:pt idx="1612">
                  <c:v>4118.8</c:v>
                </c:pt>
                <c:pt idx="1613">
                  <c:v>4691.6000000000004</c:v>
                </c:pt>
                <c:pt idx="1614">
                  <c:v>4582.8999999999996</c:v>
                </c:pt>
                <c:pt idx="1615">
                  <c:v>4036.7</c:v>
                </c:pt>
                <c:pt idx="1616">
                  <c:v>3646.7</c:v>
                </c:pt>
                <c:pt idx="1617">
                  <c:v>3252.7</c:v>
                </c:pt>
                <c:pt idx="1618">
                  <c:v>3447.9</c:v>
                </c:pt>
                <c:pt idx="1619">
                  <c:v>4189.5</c:v>
                </c:pt>
                <c:pt idx="1620">
                  <c:v>4105.8999999999996</c:v>
                </c:pt>
                <c:pt idx="1621">
                  <c:v>3699.4</c:v>
                </c:pt>
                <c:pt idx="1622">
                  <c:v>3400.5</c:v>
                </c:pt>
                <c:pt idx="1623">
                  <c:v>3114.4</c:v>
                </c:pt>
                <c:pt idx="1624">
                  <c:v>3062.3</c:v>
                </c:pt>
                <c:pt idx="1625">
                  <c:v>2764.3</c:v>
                </c:pt>
                <c:pt idx="1626">
                  <c:v>2557.8000000000002</c:v>
                </c:pt>
                <c:pt idx="1627">
                  <c:v>2367.3000000000002</c:v>
                </c:pt>
                <c:pt idx="1628">
                  <c:v>2351.9</c:v>
                </c:pt>
                <c:pt idx="1629">
                  <c:v>2781.2</c:v>
                </c:pt>
                <c:pt idx="1630">
                  <c:v>2972.8</c:v>
                </c:pt>
                <c:pt idx="1631">
                  <c:v>2653.8</c:v>
                </c:pt>
                <c:pt idx="1632">
                  <c:v>2370.6999999999998</c:v>
                </c:pt>
                <c:pt idx="1633">
                  <c:v>2156</c:v>
                </c:pt>
                <c:pt idx="1634">
                  <c:v>1972.4</c:v>
                </c:pt>
                <c:pt idx="1635">
                  <c:v>1805</c:v>
                </c:pt>
                <c:pt idx="1636">
                  <c:v>1710.6</c:v>
                </c:pt>
                <c:pt idx="1637">
                  <c:v>1679.9</c:v>
                </c:pt>
                <c:pt idx="1638">
                  <c:v>1530.8</c:v>
                </c:pt>
                <c:pt idx="1639">
                  <c:v>1349.2</c:v>
                </c:pt>
                <c:pt idx="1640">
                  <c:v>1233.8</c:v>
                </c:pt>
                <c:pt idx="1641">
                  <c:v>1147.8</c:v>
                </c:pt>
                <c:pt idx="1642">
                  <c:v>1070.7</c:v>
                </c:pt>
                <c:pt idx="1643">
                  <c:v>1000</c:v>
                </c:pt>
                <c:pt idx="1644">
                  <c:v>936</c:v>
                </c:pt>
                <c:pt idx="1645">
                  <c:v>877.4</c:v>
                </c:pt>
                <c:pt idx="1646">
                  <c:v>823.1</c:v>
                </c:pt>
                <c:pt idx="1647">
                  <c:v>774.1</c:v>
                </c:pt>
                <c:pt idx="1648">
                  <c:v>730.2</c:v>
                </c:pt>
                <c:pt idx="1649">
                  <c:v>699.9</c:v>
                </c:pt>
                <c:pt idx="1650">
                  <c:v>667.7</c:v>
                </c:pt>
                <c:pt idx="1651">
                  <c:v>618.1</c:v>
                </c:pt>
                <c:pt idx="1652">
                  <c:v>582.5</c:v>
                </c:pt>
                <c:pt idx="1653">
                  <c:v>551.4</c:v>
                </c:pt>
                <c:pt idx="1654">
                  <c:v>522.29999999999995</c:v>
                </c:pt>
                <c:pt idx="1655">
                  <c:v>496.3</c:v>
                </c:pt>
                <c:pt idx="1656">
                  <c:v>472.3</c:v>
                </c:pt>
                <c:pt idx="1657">
                  <c:v>449</c:v>
                </c:pt>
                <c:pt idx="1658">
                  <c:v>427.2</c:v>
                </c:pt>
                <c:pt idx="1659">
                  <c:v>406.8</c:v>
                </c:pt>
                <c:pt idx="1660">
                  <c:v>387.9</c:v>
                </c:pt>
                <c:pt idx="1661">
                  <c:v>370.4</c:v>
                </c:pt>
                <c:pt idx="1662">
                  <c:v>353.5</c:v>
                </c:pt>
                <c:pt idx="1663">
                  <c:v>337.1</c:v>
                </c:pt>
                <c:pt idx="1664">
                  <c:v>302.3</c:v>
                </c:pt>
                <c:pt idx="1665">
                  <c:v>483.4</c:v>
                </c:pt>
                <c:pt idx="1666">
                  <c:v>870.6</c:v>
                </c:pt>
                <c:pt idx="1667">
                  <c:v>727</c:v>
                </c:pt>
                <c:pt idx="1668">
                  <c:v>608.29999999999995</c:v>
                </c:pt>
                <c:pt idx="1669">
                  <c:v>566.70000000000005</c:v>
                </c:pt>
                <c:pt idx="1670">
                  <c:v>549</c:v>
                </c:pt>
                <c:pt idx="1671">
                  <c:v>625.6</c:v>
                </c:pt>
                <c:pt idx="1672">
                  <c:v>753.6</c:v>
                </c:pt>
                <c:pt idx="1673">
                  <c:v>756</c:v>
                </c:pt>
                <c:pt idx="1674">
                  <c:v>964.7</c:v>
                </c:pt>
                <c:pt idx="1675">
                  <c:v>1057.2</c:v>
                </c:pt>
                <c:pt idx="1676">
                  <c:v>1194.4000000000001</c:v>
                </c:pt>
                <c:pt idx="1677">
                  <c:v>1177.5999999999999</c:v>
                </c:pt>
                <c:pt idx="1678">
                  <c:v>1174.9000000000001</c:v>
                </c:pt>
                <c:pt idx="1679">
                  <c:v>1085.0999999999999</c:v>
                </c:pt>
                <c:pt idx="1680">
                  <c:v>1962.4</c:v>
                </c:pt>
                <c:pt idx="1681">
                  <c:v>3354.4</c:v>
                </c:pt>
                <c:pt idx="1682">
                  <c:v>2666.6</c:v>
                </c:pt>
                <c:pt idx="1683">
                  <c:v>2241.6</c:v>
                </c:pt>
                <c:pt idx="1684">
                  <c:v>2012.2</c:v>
                </c:pt>
                <c:pt idx="1685">
                  <c:v>1811.2</c:v>
                </c:pt>
                <c:pt idx="1686">
                  <c:v>1619.9</c:v>
                </c:pt>
                <c:pt idx="1687">
                  <c:v>1460.1</c:v>
                </c:pt>
                <c:pt idx="1688">
                  <c:v>1319.7</c:v>
                </c:pt>
                <c:pt idx="1689">
                  <c:v>1195.8</c:v>
                </c:pt>
                <c:pt idx="1690">
                  <c:v>1086.4000000000001</c:v>
                </c:pt>
                <c:pt idx="1691">
                  <c:v>987.6</c:v>
                </c:pt>
                <c:pt idx="1692">
                  <c:v>912</c:v>
                </c:pt>
                <c:pt idx="1693">
                  <c:v>1008.5</c:v>
                </c:pt>
                <c:pt idx="1694">
                  <c:v>1163.3</c:v>
                </c:pt>
                <c:pt idx="1695">
                  <c:v>834.2</c:v>
                </c:pt>
                <c:pt idx="1696">
                  <c:v>878.6</c:v>
                </c:pt>
                <c:pt idx="1697">
                  <c:v>796.5</c:v>
                </c:pt>
                <c:pt idx="1698">
                  <c:v>734.2</c:v>
                </c:pt>
                <c:pt idx="1699">
                  <c:v>681.8</c:v>
                </c:pt>
                <c:pt idx="1700">
                  <c:v>623</c:v>
                </c:pt>
                <c:pt idx="1701">
                  <c:v>574.79999999999995</c:v>
                </c:pt>
                <c:pt idx="1702">
                  <c:v>537.79999999999995</c:v>
                </c:pt>
                <c:pt idx="1703">
                  <c:v>500.2</c:v>
                </c:pt>
                <c:pt idx="1704">
                  <c:v>514</c:v>
                </c:pt>
                <c:pt idx="1705">
                  <c:v>544.79999999999995</c:v>
                </c:pt>
                <c:pt idx="1706">
                  <c:v>486.3</c:v>
                </c:pt>
                <c:pt idx="1707">
                  <c:v>547</c:v>
                </c:pt>
                <c:pt idx="1708">
                  <c:v>429.4</c:v>
                </c:pt>
                <c:pt idx="1709">
                  <c:v>446.4</c:v>
                </c:pt>
                <c:pt idx="1710">
                  <c:v>410.7</c:v>
                </c:pt>
                <c:pt idx="1711">
                  <c:v>383.2</c:v>
                </c:pt>
                <c:pt idx="1712">
                  <c:v>360.3</c:v>
                </c:pt>
                <c:pt idx="1713">
                  <c:v>328.5</c:v>
                </c:pt>
                <c:pt idx="1714">
                  <c:v>330.4</c:v>
                </c:pt>
                <c:pt idx="1715">
                  <c:v>343.7</c:v>
                </c:pt>
                <c:pt idx="1716">
                  <c:v>280.3</c:v>
                </c:pt>
                <c:pt idx="1717">
                  <c:v>257.5</c:v>
                </c:pt>
                <c:pt idx="1718">
                  <c:v>241.7</c:v>
                </c:pt>
                <c:pt idx="1719">
                  <c:v>227.7</c:v>
                </c:pt>
                <c:pt idx="1720">
                  <c:v>214.6</c:v>
                </c:pt>
                <c:pt idx="1721">
                  <c:v>202.8</c:v>
                </c:pt>
                <c:pt idx="1722">
                  <c:v>191.2</c:v>
                </c:pt>
                <c:pt idx="1723">
                  <c:v>180.4</c:v>
                </c:pt>
                <c:pt idx="1724">
                  <c:v>171.3</c:v>
                </c:pt>
                <c:pt idx="1725">
                  <c:v>163.30000000000001</c:v>
                </c:pt>
                <c:pt idx="1726">
                  <c:v>154.69999999999999</c:v>
                </c:pt>
                <c:pt idx="1727">
                  <c:v>146.6</c:v>
                </c:pt>
                <c:pt idx="1728">
                  <c:v>139.4</c:v>
                </c:pt>
                <c:pt idx="1729">
                  <c:v>132.4</c:v>
                </c:pt>
                <c:pt idx="1730">
                  <c:v>126.4</c:v>
                </c:pt>
                <c:pt idx="1731">
                  <c:v>120</c:v>
                </c:pt>
                <c:pt idx="1732">
                  <c:v>113.9</c:v>
                </c:pt>
                <c:pt idx="1733">
                  <c:v>115.5</c:v>
                </c:pt>
                <c:pt idx="1734">
                  <c:v>120.1</c:v>
                </c:pt>
                <c:pt idx="1735">
                  <c:v>98</c:v>
                </c:pt>
                <c:pt idx="1736">
                  <c:v>141</c:v>
                </c:pt>
                <c:pt idx="1737">
                  <c:v>212.5</c:v>
                </c:pt>
                <c:pt idx="1738">
                  <c:v>110.5</c:v>
                </c:pt>
                <c:pt idx="1739">
                  <c:v>88.6</c:v>
                </c:pt>
                <c:pt idx="1740">
                  <c:v>82.7</c:v>
                </c:pt>
                <c:pt idx="1741">
                  <c:v>78.7</c:v>
                </c:pt>
                <c:pt idx="1742">
                  <c:v>74.7</c:v>
                </c:pt>
                <c:pt idx="1743">
                  <c:v>71</c:v>
                </c:pt>
                <c:pt idx="1744">
                  <c:v>70.900000000000006</c:v>
                </c:pt>
                <c:pt idx="1745">
                  <c:v>78</c:v>
                </c:pt>
                <c:pt idx="1746">
                  <c:v>133</c:v>
                </c:pt>
                <c:pt idx="1747">
                  <c:v>254.3</c:v>
                </c:pt>
                <c:pt idx="1748">
                  <c:v>197.2</c:v>
                </c:pt>
                <c:pt idx="1749">
                  <c:v>89.5</c:v>
                </c:pt>
                <c:pt idx="1750">
                  <c:v>63.3</c:v>
                </c:pt>
                <c:pt idx="1751">
                  <c:v>53.5</c:v>
                </c:pt>
                <c:pt idx="1752">
                  <c:v>49.3</c:v>
                </c:pt>
                <c:pt idx="1753">
                  <c:v>48.8</c:v>
                </c:pt>
                <c:pt idx="1754">
                  <c:v>49.7</c:v>
                </c:pt>
                <c:pt idx="1755">
                  <c:v>45.2</c:v>
                </c:pt>
                <c:pt idx="1756">
                  <c:v>38.1</c:v>
                </c:pt>
                <c:pt idx="1757">
                  <c:v>66.3</c:v>
                </c:pt>
                <c:pt idx="1758">
                  <c:v>316.8</c:v>
                </c:pt>
                <c:pt idx="1759">
                  <c:v>871.5</c:v>
                </c:pt>
                <c:pt idx="1760">
                  <c:v>1275.7</c:v>
                </c:pt>
                <c:pt idx="1761">
                  <c:v>1182.3</c:v>
                </c:pt>
                <c:pt idx="1762">
                  <c:v>964.3</c:v>
                </c:pt>
                <c:pt idx="1763">
                  <c:v>851.8</c:v>
                </c:pt>
                <c:pt idx="1764">
                  <c:v>821.1</c:v>
                </c:pt>
                <c:pt idx="1765">
                  <c:v>965.9</c:v>
                </c:pt>
                <c:pt idx="1766">
                  <c:v>1238.8</c:v>
                </c:pt>
                <c:pt idx="1767">
                  <c:v>1271.5</c:v>
                </c:pt>
                <c:pt idx="1768">
                  <c:v>1128.4000000000001</c:v>
                </c:pt>
                <c:pt idx="1769">
                  <c:v>1144.5999999999999</c:v>
                </c:pt>
                <c:pt idx="1770">
                  <c:v>1017.6</c:v>
                </c:pt>
                <c:pt idx="1771">
                  <c:v>908.2</c:v>
                </c:pt>
                <c:pt idx="1772">
                  <c:v>929.8</c:v>
                </c:pt>
                <c:pt idx="1773">
                  <c:v>1055.5999999999999</c:v>
                </c:pt>
                <c:pt idx="1774">
                  <c:v>1004.5</c:v>
                </c:pt>
                <c:pt idx="1775">
                  <c:v>1381.8</c:v>
                </c:pt>
                <c:pt idx="1776">
                  <c:v>2000.7</c:v>
                </c:pt>
                <c:pt idx="1777">
                  <c:v>1843.2</c:v>
                </c:pt>
                <c:pt idx="1778">
                  <c:v>1574.1</c:v>
                </c:pt>
                <c:pt idx="1779">
                  <c:v>1409</c:v>
                </c:pt>
                <c:pt idx="1780">
                  <c:v>1344.9</c:v>
                </c:pt>
                <c:pt idx="1781">
                  <c:v>1297.5</c:v>
                </c:pt>
                <c:pt idx="1782">
                  <c:v>1114.9000000000001</c:v>
                </c:pt>
                <c:pt idx="1783">
                  <c:v>934.5</c:v>
                </c:pt>
                <c:pt idx="1784">
                  <c:v>920.5</c:v>
                </c:pt>
                <c:pt idx="1785">
                  <c:v>927.2</c:v>
                </c:pt>
                <c:pt idx="1786">
                  <c:v>759.7</c:v>
                </c:pt>
                <c:pt idx="1787">
                  <c:v>740.8</c:v>
                </c:pt>
                <c:pt idx="1788">
                  <c:v>680.8</c:v>
                </c:pt>
                <c:pt idx="1789">
                  <c:v>631.70000000000005</c:v>
                </c:pt>
                <c:pt idx="1790">
                  <c:v>574</c:v>
                </c:pt>
                <c:pt idx="1791">
                  <c:v>524.29999999999995</c:v>
                </c:pt>
                <c:pt idx="1792">
                  <c:v>522</c:v>
                </c:pt>
                <c:pt idx="1793">
                  <c:v>1919.7</c:v>
                </c:pt>
                <c:pt idx="1794">
                  <c:v>753.5</c:v>
                </c:pt>
                <c:pt idx="1795">
                  <c:v>1077.0999999999999</c:v>
                </c:pt>
                <c:pt idx="1796">
                  <c:v>1071.2</c:v>
                </c:pt>
                <c:pt idx="1797">
                  <c:v>941.1</c:v>
                </c:pt>
                <c:pt idx="1798">
                  <c:v>880.6</c:v>
                </c:pt>
                <c:pt idx="1799">
                  <c:v>821.1</c:v>
                </c:pt>
                <c:pt idx="1800">
                  <c:v>726.4</c:v>
                </c:pt>
                <c:pt idx="1801">
                  <c:v>676.5</c:v>
                </c:pt>
                <c:pt idx="1802">
                  <c:v>599.9</c:v>
                </c:pt>
                <c:pt idx="1803">
                  <c:v>550.4</c:v>
                </c:pt>
                <c:pt idx="1804">
                  <c:v>502.6</c:v>
                </c:pt>
                <c:pt idx="1805">
                  <c:v>477</c:v>
                </c:pt>
                <c:pt idx="1806">
                  <c:v>462.8</c:v>
                </c:pt>
                <c:pt idx="1807">
                  <c:v>434.4</c:v>
                </c:pt>
                <c:pt idx="1808">
                  <c:v>385.8</c:v>
                </c:pt>
                <c:pt idx="1809">
                  <c:v>463.8</c:v>
                </c:pt>
                <c:pt idx="1810">
                  <c:v>501.7</c:v>
                </c:pt>
                <c:pt idx="1811">
                  <c:v>501.7</c:v>
                </c:pt>
                <c:pt idx="1812">
                  <c:v>764.5</c:v>
                </c:pt>
                <c:pt idx="1813">
                  <c:v>708.4</c:v>
                </c:pt>
                <c:pt idx="1814">
                  <c:v>859.4</c:v>
                </c:pt>
                <c:pt idx="1815">
                  <c:v>775.4</c:v>
                </c:pt>
                <c:pt idx="1816">
                  <c:v>703.1</c:v>
                </c:pt>
                <c:pt idx="1817">
                  <c:v>633.9</c:v>
                </c:pt>
                <c:pt idx="1818">
                  <c:v>575.29999999999995</c:v>
                </c:pt>
                <c:pt idx="1819">
                  <c:v>524.29999999999995</c:v>
                </c:pt>
                <c:pt idx="1820">
                  <c:v>480.5</c:v>
                </c:pt>
                <c:pt idx="1821">
                  <c:v>452.7</c:v>
                </c:pt>
                <c:pt idx="1822">
                  <c:v>423.1</c:v>
                </c:pt>
                <c:pt idx="1823">
                  <c:v>411.4</c:v>
                </c:pt>
                <c:pt idx="1824">
                  <c:v>438.5</c:v>
                </c:pt>
                <c:pt idx="1825">
                  <c:v>355.3</c:v>
                </c:pt>
                <c:pt idx="1826">
                  <c:v>311.89999999999998</c:v>
                </c:pt>
                <c:pt idx="1827">
                  <c:v>285.89999999999998</c:v>
                </c:pt>
                <c:pt idx="1828">
                  <c:v>265.8</c:v>
                </c:pt>
                <c:pt idx="1829">
                  <c:v>247.9</c:v>
                </c:pt>
                <c:pt idx="1830">
                  <c:v>232.1</c:v>
                </c:pt>
                <c:pt idx="1831">
                  <c:v>218</c:v>
                </c:pt>
                <c:pt idx="1832">
                  <c:v>204.6</c:v>
                </c:pt>
                <c:pt idx="1833">
                  <c:v>191.2</c:v>
                </c:pt>
                <c:pt idx="1834">
                  <c:v>193.1</c:v>
                </c:pt>
                <c:pt idx="1835">
                  <c:v>287.5</c:v>
                </c:pt>
                <c:pt idx="1836">
                  <c:v>341.5</c:v>
                </c:pt>
                <c:pt idx="1837">
                  <c:v>249.3</c:v>
                </c:pt>
                <c:pt idx="1838">
                  <c:v>360.8</c:v>
                </c:pt>
                <c:pt idx="1839">
                  <c:v>372.8</c:v>
                </c:pt>
                <c:pt idx="1840">
                  <c:v>375.8</c:v>
                </c:pt>
                <c:pt idx="1841">
                  <c:v>411.8</c:v>
                </c:pt>
                <c:pt idx="1842">
                  <c:v>592.9</c:v>
                </c:pt>
                <c:pt idx="1843">
                  <c:v>630.1</c:v>
                </c:pt>
                <c:pt idx="1844">
                  <c:v>830.8</c:v>
                </c:pt>
                <c:pt idx="1845">
                  <c:v>1470.2</c:v>
                </c:pt>
                <c:pt idx="1846">
                  <c:v>2348.4</c:v>
                </c:pt>
                <c:pt idx="1847">
                  <c:v>2655.3</c:v>
                </c:pt>
                <c:pt idx="1848">
                  <c:v>2412.1999999999998</c:v>
                </c:pt>
                <c:pt idx="1849">
                  <c:v>2111</c:v>
                </c:pt>
                <c:pt idx="1850">
                  <c:v>1920.5</c:v>
                </c:pt>
                <c:pt idx="1851">
                  <c:v>1735.3</c:v>
                </c:pt>
                <c:pt idx="1852">
                  <c:v>1559.5</c:v>
                </c:pt>
                <c:pt idx="1853">
                  <c:v>1395.1</c:v>
                </c:pt>
                <c:pt idx="1854">
                  <c:v>1288.5999999999999</c:v>
                </c:pt>
                <c:pt idx="1855">
                  <c:v>1168.0999999999999</c:v>
                </c:pt>
                <c:pt idx="1856">
                  <c:v>1056.0999999999999</c:v>
                </c:pt>
                <c:pt idx="1857">
                  <c:v>954.9</c:v>
                </c:pt>
                <c:pt idx="1858">
                  <c:v>914.7</c:v>
                </c:pt>
                <c:pt idx="1859">
                  <c:v>903.6</c:v>
                </c:pt>
                <c:pt idx="1860">
                  <c:v>817.8</c:v>
                </c:pt>
                <c:pt idx="1861">
                  <c:v>812.1</c:v>
                </c:pt>
                <c:pt idx="1862">
                  <c:v>890.7</c:v>
                </c:pt>
                <c:pt idx="1863">
                  <c:v>1327.5</c:v>
                </c:pt>
                <c:pt idx="1864">
                  <c:v>1728</c:v>
                </c:pt>
                <c:pt idx="1865">
                  <c:v>1641.2</c:v>
                </c:pt>
                <c:pt idx="1866">
                  <c:v>1447.6</c:v>
                </c:pt>
                <c:pt idx="1867">
                  <c:v>1333.3</c:v>
                </c:pt>
                <c:pt idx="1868">
                  <c:v>1137.5</c:v>
                </c:pt>
                <c:pt idx="1869">
                  <c:v>1623.7</c:v>
                </c:pt>
                <c:pt idx="1870">
                  <c:v>2688.7</c:v>
                </c:pt>
                <c:pt idx="1871">
                  <c:v>2352.3000000000002</c:v>
                </c:pt>
                <c:pt idx="1872">
                  <c:v>2021.6</c:v>
                </c:pt>
                <c:pt idx="1873">
                  <c:v>1895.7</c:v>
                </c:pt>
                <c:pt idx="1874">
                  <c:v>1716.3</c:v>
                </c:pt>
                <c:pt idx="1875">
                  <c:v>1551.2</c:v>
                </c:pt>
                <c:pt idx="1876">
                  <c:v>1408.1</c:v>
                </c:pt>
                <c:pt idx="1877">
                  <c:v>1273.8</c:v>
                </c:pt>
                <c:pt idx="1878">
                  <c:v>1161.0999999999999</c:v>
                </c:pt>
                <c:pt idx="1879">
                  <c:v>1072.0999999999999</c:v>
                </c:pt>
                <c:pt idx="1880">
                  <c:v>985.1</c:v>
                </c:pt>
                <c:pt idx="1881">
                  <c:v>886.8</c:v>
                </c:pt>
                <c:pt idx="1882">
                  <c:v>850.8</c:v>
                </c:pt>
                <c:pt idx="1883">
                  <c:v>789.4</c:v>
                </c:pt>
                <c:pt idx="1884">
                  <c:v>1033.8</c:v>
                </c:pt>
                <c:pt idx="1885">
                  <c:v>1898.7</c:v>
                </c:pt>
                <c:pt idx="1886">
                  <c:v>2086.1</c:v>
                </c:pt>
                <c:pt idx="1887">
                  <c:v>1955.8</c:v>
                </c:pt>
                <c:pt idx="1888">
                  <c:v>1774.2</c:v>
                </c:pt>
                <c:pt idx="1889">
                  <c:v>1736.1</c:v>
                </c:pt>
                <c:pt idx="1890">
                  <c:v>1633.2</c:v>
                </c:pt>
                <c:pt idx="1891">
                  <c:v>1467.9</c:v>
                </c:pt>
                <c:pt idx="1892">
                  <c:v>1326.2</c:v>
                </c:pt>
                <c:pt idx="1893">
                  <c:v>1204.2</c:v>
                </c:pt>
                <c:pt idx="1894">
                  <c:v>1099.2</c:v>
                </c:pt>
                <c:pt idx="1895">
                  <c:v>1002.5</c:v>
                </c:pt>
                <c:pt idx="1896">
                  <c:v>919.3</c:v>
                </c:pt>
                <c:pt idx="1897">
                  <c:v>841.7</c:v>
                </c:pt>
                <c:pt idx="1898">
                  <c:v>809</c:v>
                </c:pt>
                <c:pt idx="1899">
                  <c:v>856.5</c:v>
                </c:pt>
                <c:pt idx="1900">
                  <c:v>888.3</c:v>
                </c:pt>
                <c:pt idx="1901">
                  <c:v>825.2</c:v>
                </c:pt>
                <c:pt idx="1902">
                  <c:v>722.7</c:v>
                </c:pt>
                <c:pt idx="1903">
                  <c:v>818.5</c:v>
                </c:pt>
                <c:pt idx="1904">
                  <c:v>747.7</c:v>
                </c:pt>
                <c:pt idx="1905">
                  <c:v>686.9</c:v>
                </c:pt>
                <c:pt idx="1906">
                  <c:v>630.6</c:v>
                </c:pt>
                <c:pt idx="1907">
                  <c:v>578.1</c:v>
                </c:pt>
                <c:pt idx="1908">
                  <c:v>618.29999999999995</c:v>
                </c:pt>
                <c:pt idx="1909">
                  <c:v>646.29999999999995</c:v>
                </c:pt>
                <c:pt idx="1910">
                  <c:v>890.4</c:v>
                </c:pt>
                <c:pt idx="1911">
                  <c:v>1791.8</c:v>
                </c:pt>
                <c:pt idx="1912">
                  <c:v>1886.8</c:v>
                </c:pt>
                <c:pt idx="1913">
                  <c:v>1696.4</c:v>
                </c:pt>
                <c:pt idx="1914">
                  <c:v>1511.3</c:v>
                </c:pt>
                <c:pt idx="1915">
                  <c:v>1385.9</c:v>
                </c:pt>
                <c:pt idx="1916">
                  <c:v>1271.4000000000001</c:v>
                </c:pt>
                <c:pt idx="1917">
                  <c:v>1172.2</c:v>
                </c:pt>
                <c:pt idx="1918">
                  <c:v>1063.5</c:v>
                </c:pt>
                <c:pt idx="1919">
                  <c:v>1042.3</c:v>
                </c:pt>
                <c:pt idx="1920">
                  <c:v>959.8</c:v>
                </c:pt>
                <c:pt idx="1921">
                  <c:v>875.9</c:v>
                </c:pt>
                <c:pt idx="1922">
                  <c:v>768.3</c:v>
                </c:pt>
                <c:pt idx="1923">
                  <c:v>1166.5999999999999</c:v>
                </c:pt>
                <c:pt idx="1924">
                  <c:v>2062.9</c:v>
                </c:pt>
                <c:pt idx="1925">
                  <c:v>1877.9</c:v>
                </c:pt>
                <c:pt idx="1926">
                  <c:v>1574.8</c:v>
                </c:pt>
                <c:pt idx="1927">
                  <c:v>1513.6</c:v>
                </c:pt>
                <c:pt idx="1928">
                  <c:v>1363.6</c:v>
                </c:pt>
                <c:pt idx="1929">
                  <c:v>1252</c:v>
                </c:pt>
                <c:pt idx="1930">
                  <c:v>1206.0999999999999</c:v>
                </c:pt>
                <c:pt idx="1931">
                  <c:v>4083.9</c:v>
                </c:pt>
                <c:pt idx="1932">
                  <c:v>9138.2000000000007</c:v>
                </c:pt>
                <c:pt idx="1933">
                  <c:v>5965.5</c:v>
                </c:pt>
                <c:pt idx="1934">
                  <c:v>4881.8</c:v>
                </c:pt>
                <c:pt idx="1935">
                  <c:v>4323.3999999999996</c:v>
                </c:pt>
                <c:pt idx="1936">
                  <c:v>3854.9</c:v>
                </c:pt>
                <c:pt idx="1937">
                  <c:v>3454.4</c:v>
                </c:pt>
                <c:pt idx="1938">
                  <c:v>3106</c:v>
                </c:pt>
                <c:pt idx="1939">
                  <c:v>2791.8</c:v>
                </c:pt>
                <c:pt idx="1940">
                  <c:v>2499.1999999999998</c:v>
                </c:pt>
                <c:pt idx="1941">
                  <c:v>2382</c:v>
                </c:pt>
                <c:pt idx="1942">
                  <c:v>4460.2</c:v>
                </c:pt>
                <c:pt idx="1943">
                  <c:v>6692.4</c:v>
                </c:pt>
                <c:pt idx="1944">
                  <c:v>4870.2</c:v>
                </c:pt>
                <c:pt idx="1945">
                  <c:v>4087.7</c:v>
                </c:pt>
                <c:pt idx="1946">
                  <c:v>3712.2</c:v>
                </c:pt>
                <c:pt idx="1947">
                  <c:v>3317</c:v>
                </c:pt>
                <c:pt idx="1948">
                  <c:v>3017.1</c:v>
                </c:pt>
                <c:pt idx="1949">
                  <c:v>2783.6</c:v>
                </c:pt>
                <c:pt idx="1950">
                  <c:v>2510</c:v>
                </c:pt>
                <c:pt idx="1951">
                  <c:v>2253.4</c:v>
                </c:pt>
                <c:pt idx="1952">
                  <c:v>2050.4</c:v>
                </c:pt>
                <c:pt idx="1953">
                  <c:v>1872</c:v>
                </c:pt>
                <c:pt idx="1954">
                  <c:v>1714.8</c:v>
                </c:pt>
                <c:pt idx="1955">
                  <c:v>1586.9</c:v>
                </c:pt>
                <c:pt idx="1956">
                  <c:v>1477.9</c:v>
                </c:pt>
                <c:pt idx="1957">
                  <c:v>1355.6</c:v>
                </c:pt>
                <c:pt idx="1958">
                  <c:v>1250.5999999999999</c:v>
                </c:pt>
                <c:pt idx="1959">
                  <c:v>1162.7</c:v>
                </c:pt>
                <c:pt idx="1960">
                  <c:v>1091.9000000000001</c:v>
                </c:pt>
                <c:pt idx="1961">
                  <c:v>1030.2</c:v>
                </c:pt>
                <c:pt idx="1962">
                  <c:v>969.7</c:v>
                </c:pt>
                <c:pt idx="1963">
                  <c:v>1010.4</c:v>
                </c:pt>
                <c:pt idx="1964">
                  <c:v>1057.2</c:v>
                </c:pt>
                <c:pt idx="1965">
                  <c:v>840.7</c:v>
                </c:pt>
                <c:pt idx="1966">
                  <c:v>1583.4</c:v>
                </c:pt>
                <c:pt idx="1967">
                  <c:v>2879.9</c:v>
                </c:pt>
                <c:pt idx="1968">
                  <c:v>2375.8000000000002</c:v>
                </c:pt>
                <c:pt idx="1969">
                  <c:v>2647.4</c:v>
                </c:pt>
                <c:pt idx="1970">
                  <c:v>2808.7</c:v>
                </c:pt>
                <c:pt idx="1971">
                  <c:v>2595.6999999999998</c:v>
                </c:pt>
                <c:pt idx="1972">
                  <c:v>4121.8</c:v>
                </c:pt>
                <c:pt idx="1973">
                  <c:v>6726.1</c:v>
                </c:pt>
                <c:pt idx="1974">
                  <c:v>6955.9</c:v>
                </c:pt>
                <c:pt idx="1975">
                  <c:v>7522.8</c:v>
                </c:pt>
                <c:pt idx="1976">
                  <c:v>6858.4</c:v>
                </c:pt>
                <c:pt idx="1977">
                  <c:v>6013.5</c:v>
                </c:pt>
                <c:pt idx="1978">
                  <c:v>5399.5</c:v>
                </c:pt>
                <c:pt idx="1979">
                  <c:v>4611.5</c:v>
                </c:pt>
                <c:pt idx="1980">
                  <c:v>5710.3</c:v>
                </c:pt>
                <c:pt idx="1981">
                  <c:v>8280.7999999999993</c:v>
                </c:pt>
                <c:pt idx="1982">
                  <c:v>7970.3</c:v>
                </c:pt>
                <c:pt idx="1983">
                  <c:v>7263.5</c:v>
                </c:pt>
                <c:pt idx="1984">
                  <c:v>6427.1</c:v>
                </c:pt>
                <c:pt idx="1985">
                  <c:v>5790.6</c:v>
                </c:pt>
                <c:pt idx="1986">
                  <c:v>5162.5</c:v>
                </c:pt>
                <c:pt idx="1987">
                  <c:v>4703.8</c:v>
                </c:pt>
                <c:pt idx="1988">
                  <c:v>4258.3</c:v>
                </c:pt>
                <c:pt idx="1989">
                  <c:v>3817.2</c:v>
                </c:pt>
                <c:pt idx="1990">
                  <c:v>3469.4</c:v>
                </c:pt>
                <c:pt idx="1991">
                  <c:v>3200.6</c:v>
                </c:pt>
                <c:pt idx="1992">
                  <c:v>2943.5</c:v>
                </c:pt>
                <c:pt idx="1993">
                  <c:v>2654.6</c:v>
                </c:pt>
                <c:pt idx="1994">
                  <c:v>2461.8000000000002</c:v>
                </c:pt>
                <c:pt idx="1995">
                  <c:v>2317.6999999999998</c:v>
                </c:pt>
                <c:pt idx="1996">
                  <c:v>2095.1</c:v>
                </c:pt>
                <c:pt idx="1997">
                  <c:v>1906.9</c:v>
                </c:pt>
                <c:pt idx="1998">
                  <c:v>1803.8</c:v>
                </c:pt>
                <c:pt idx="1999">
                  <c:v>1731.2</c:v>
                </c:pt>
                <c:pt idx="2000">
                  <c:v>1668.9</c:v>
                </c:pt>
                <c:pt idx="2001">
                  <c:v>1635.7</c:v>
                </c:pt>
                <c:pt idx="2002">
                  <c:v>1452.5</c:v>
                </c:pt>
                <c:pt idx="2003">
                  <c:v>1452.9</c:v>
                </c:pt>
                <c:pt idx="2004">
                  <c:v>1612.2</c:v>
                </c:pt>
                <c:pt idx="2005">
                  <c:v>2172</c:v>
                </c:pt>
                <c:pt idx="2006">
                  <c:v>2160.1999999999998</c:v>
                </c:pt>
                <c:pt idx="2007">
                  <c:v>2298.1</c:v>
                </c:pt>
                <c:pt idx="2008">
                  <c:v>2920.4</c:v>
                </c:pt>
                <c:pt idx="2009">
                  <c:v>2937.4</c:v>
                </c:pt>
                <c:pt idx="2010">
                  <c:v>2614.8000000000002</c:v>
                </c:pt>
                <c:pt idx="2011">
                  <c:v>2507.4</c:v>
                </c:pt>
                <c:pt idx="2012">
                  <c:v>2434.6999999999998</c:v>
                </c:pt>
                <c:pt idx="2013">
                  <c:v>2424.1999999999998</c:v>
                </c:pt>
                <c:pt idx="2014">
                  <c:v>2501.3000000000002</c:v>
                </c:pt>
                <c:pt idx="2015">
                  <c:v>2498</c:v>
                </c:pt>
                <c:pt idx="2016">
                  <c:v>2245.1</c:v>
                </c:pt>
                <c:pt idx="2017">
                  <c:v>2036.4</c:v>
                </c:pt>
                <c:pt idx="2018">
                  <c:v>1852.3</c:v>
                </c:pt>
                <c:pt idx="2019">
                  <c:v>1689.3</c:v>
                </c:pt>
                <c:pt idx="2020">
                  <c:v>1550.3</c:v>
                </c:pt>
                <c:pt idx="2021">
                  <c:v>1429.6</c:v>
                </c:pt>
                <c:pt idx="2022">
                  <c:v>1311.2</c:v>
                </c:pt>
                <c:pt idx="2023">
                  <c:v>1209.7</c:v>
                </c:pt>
                <c:pt idx="2024">
                  <c:v>1118.8</c:v>
                </c:pt>
                <c:pt idx="2025">
                  <c:v>1024.0999999999999</c:v>
                </c:pt>
                <c:pt idx="2026">
                  <c:v>1072.3</c:v>
                </c:pt>
                <c:pt idx="2027">
                  <c:v>1152</c:v>
                </c:pt>
                <c:pt idx="2028">
                  <c:v>930.5</c:v>
                </c:pt>
                <c:pt idx="2029">
                  <c:v>874.9</c:v>
                </c:pt>
                <c:pt idx="2030">
                  <c:v>969.6</c:v>
                </c:pt>
                <c:pt idx="2031">
                  <c:v>1905.8</c:v>
                </c:pt>
                <c:pt idx="2032">
                  <c:v>4457.2</c:v>
                </c:pt>
                <c:pt idx="2033">
                  <c:v>7845.2</c:v>
                </c:pt>
                <c:pt idx="2034">
                  <c:v>8708.5</c:v>
                </c:pt>
                <c:pt idx="2035">
                  <c:v>7498.6</c:v>
                </c:pt>
                <c:pt idx="2036">
                  <c:v>6562.5</c:v>
                </c:pt>
                <c:pt idx="2037">
                  <c:v>5866.2</c:v>
                </c:pt>
                <c:pt idx="2038">
                  <c:v>5433</c:v>
                </c:pt>
                <c:pt idx="2039">
                  <c:v>4810.3999999999996</c:v>
                </c:pt>
                <c:pt idx="2040">
                  <c:v>4283.8</c:v>
                </c:pt>
                <c:pt idx="2041">
                  <c:v>4823.8999999999996</c:v>
                </c:pt>
                <c:pt idx="2042">
                  <c:v>8622.7999999999993</c:v>
                </c:pt>
                <c:pt idx="2043">
                  <c:v>10070</c:v>
                </c:pt>
                <c:pt idx="2044">
                  <c:v>9559.9</c:v>
                </c:pt>
                <c:pt idx="2045">
                  <c:v>10157</c:v>
                </c:pt>
                <c:pt idx="2046">
                  <c:v>9088.2000000000007</c:v>
                </c:pt>
                <c:pt idx="2047">
                  <c:v>7904.5</c:v>
                </c:pt>
                <c:pt idx="2048">
                  <c:v>7007.3</c:v>
                </c:pt>
                <c:pt idx="2049">
                  <c:v>6255.6</c:v>
                </c:pt>
                <c:pt idx="2050">
                  <c:v>5615.9</c:v>
                </c:pt>
                <c:pt idx="2051">
                  <c:v>5050.3</c:v>
                </c:pt>
                <c:pt idx="2052">
                  <c:v>4550.7</c:v>
                </c:pt>
                <c:pt idx="2053">
                  <c:v>4115.8</c:v>
                </c:pt>
                <c:pt idx="2054">
                  <c:v>3734.5</c:v>
                </c:pt>
                <c:pt idx="2055">
                  <c:v>3398.7</c:v>
                </c:pt>
                <c:pt idx="2056">
                  <c:v>3106.5</c:v>
                </c:pt>
                <c:pt idx="2057">
                  <c:v>2849.5</c:v>
                </c:pt>
                <c:pt idx="2058">
                  <c:v>2605.3000000000002</c:v>
                </c:pt>
                <c:pt idx="2059">
                  <c:v>2426.3000000000002</c:v>
                </c:pt>
                <c:pt idx="2060">
                  <c:v>2304.8000000000002</c:v>
                </c:pt>
                <c:pt idx="2061">
                  <c:v>3712.6</c:v>
                </c:pt>
                <c:pt idx="2062">
                  <c:v>5597.1</c:v>
                </c:pt>
                <c:pt idx="2063">
                  <c:v>4350</c:v>
                </c:pt>
                <c:pt idx="2064">
                  <c:v>3638.2</c:v>
                </c:pt>
                <c:pt idx="2065">
                  <c:v>3256.8</c:v>
                </c:pt>
                <c:pt idx="2066">
                  <c:v>2944.7</c:v>
                </c:pt>
                <c:pt idx="2067">
                  <c:v>2677.4</c:v>
                </c:pt>
                <c:pt idx="2068">
                  <c:v>2444.1999999999998</c:v>
                </c:pt>
                <c:pt idx="2069">
                  <c:v>2236.3000000000002</c:v>
                </c:pt>
                <c:pt idx="2070">
                  <c:v>2050.4</c:v>
                </c:pt>
                <c:pt idx="2071">
                  <c:v>1885.6</c:v>
                </c:pt>
                <c:pt idx="2072">
                  <c:v>1739</c:v>
                </c:pt>
                <c:pt idx="2073">
                  <c:v>1607.7</c:v>
                </c:pt>
                <c:pt idx="2074">
                  <c:v>1489.8</c:v>
                </c:pt>
                <c:pt idx="2075">
                  <c:v>1383.6</c:v>
                </c:pt>
                <c:pt idx="2076">
                  <c:v>1286.9000000000001</c:v>
                </c:pt>
                <c:pt idx="2077">
                  <c:v>1309.0999999999999</c:v>
                </c:pt>
                <c:pt idx="2078">
                  <c:v>1572.7</c:v>
                </c:pt>
                <c:pt idx="2079">
                  <c:v>1748.1</c:v>
                </c:pt>
                <c:pt idx="2080">
                  <c:v>1608.6</c:v>
                </c:pt>
                <c:pt idx="2081">
                  <c:v>1438.3</c:v>
                </c:pt>
                <c:pt idx="2082">
                  <c:v>1321.8</c:v>
                </c:pt>
                <c:pt idx="2083">
                  <c:v>1219.8</c:v>
                </c:pt>
                <c:pt idx="2084">
                  <c:v>1128.3</c:v>
                </c:pt>
                <c:pt idx="2085">
                  <c:v>1046.7</c:v>
                </c:pt>
                <c:pt idx="2086">
                  <c:v>972.6</c:v>
                </c:pt>
                <c:pt idx="2087">
                  <c:v>917</c:v>
                </c:pt>
                <c:pt idx="2088">
                  <c:v>870.3</c:v>
                </c:pt>
                <c:pt idx="2089">
                  <c:v>799.6</c:v>
                </c:pt>
                <c:pt idx="2090">
                  <c:v>744.4</c:v>
                </c:pt>
                <c:pt idx="2091">
                  <c:v>702.3</c:v>
                </c:pt>
                <c:pt idx="2092">
                  <c:v>948.3</c:v>
                </c:pt>
                <c:pt idx="2093">
                  <c:v>1360.6</c:v>
                </c:pt>
                <c:pt idx="2094">
                  <c:v>1220</c:v>
                </c:pt>
                <c:pt idx="2095">
                  <c:v>1060.2</c:v>
                </c:pt>
                <c:pt idx="2096">
                  <c:v>1020.8</c:v>
                </c:pt>
                <c:pt idx="2097">
                  <c:v>1002.1</c:v>
                </c:pt>
                <c:pt idx="2098">
                  <c:v>897.6</c:v>
                </c:pt>
                <c:pt idx="2099">
                  <c:v>785.3</c:v>
                </c:pt>
                <c:pt idx="2100">
                  <c:v>747.4</c:v>
                </c:pt>
                <c:pt idx="2101">
                  <c:v>770.6</c:v>
                </c:pt>
                <c:pt idx="2102">
                  <c:v>713.9</c:v>
                </c:pt>
                <c:pt idx="2103">
                  <c:v>642.5</c:v>
                </c:pt>
                <c:pt idx="2104">
                  <c:v>599.20000000000005</c:v>
                </c:pt>
                <c:pt idx="2105">
                  <c:v>555.5</c:v>
                </c:pt>
                <c:pt idx="2106">
                  <c:v>485</c:v>
                </c:pt>
                <c:pt idx="2107">
                  <c:v>446.9</c:v>
                </c:pt>
                <c:pt idx="2108">
                  <c:v>418.2</c:v>
                </c:pt>
                <c:pt idx="2109">
                  <c:v>391.8</c:v>
                </c:pt>
                <c:pt idx="2110">
                  <c:v>371.9</c:v>
                </c:pt>
                <c:pt idx="2111">
                  <c:v>364.8</c:v>
                </c:pt>
                <c:pt idx="2112">
                  <c:v>350.4</c:v>
                </c:pt>
                <c:pt idx="2113">
                  <c:v>388.3</c:v>
                </c:pt>
                <c:pt idx="2114">
                  <c:v>440.8</c:v>
                </c:pt>
                <c:pt idx="2115">
                  <c:v>306.89999999999998</c:v>
                </c:pt>
                <c:pt idx="2116">
                  <c:v>272.7</c:v>
                </c:pt>
                <c:pt idx="2117">
                  <c:v>295.3</c:v>
                </c:pt>
                <c:pt idx="2118">
                  <c:v>325.7</c:v>
                </c:pt>
                <c:pt idx="2119">
                  <c:v>264.60000000000002</c:v>
                </c:pt>
                <c:pt idx="2120">
                  <c:v>228.4</c:v>
                </c:pt>
                <c:pt idx="2121">
                  <c:v>214.2</c:v>
                </c:pt>
                <c:pt idx="2122">
                  <c:v>198.8</c:v>
                </c:pt>
                <c:pt idx="2123">
                  <c:v>224.2</c:v>
                </c:pt>
                <c:pt idx="2124">
                  <c:v>280</c:v>
                </c:pt>
                <c:pt idx="2125">
                  <c:v>214.3</c:v>
                </c:pt>
                <c:pt idx="2126">
                  <c:v>193</c:v>
                </c:pt>
                <c:pt idx="2127">
                  <c:v>251.1</c:v>
                </c:pt>
                <c:pt idx="2128">
                  <c:v>272.2</c:v>
                </c:pt>
                <c:pt idx="2129">
                  <c:v>175.4</c:v>
                </c:pt>
                <c:pt idx="2130">
                  <c:v>150.5</c:v>
                </c:pt>
                <c:pt idx="2131">
                  <c:v>141.69999999999999</c:v>
                </c:pt>
                <c:pt idx="2132">
                  <c:v>135.6</c:v>
                </c:pt>
                <c:pt idx="2133">
                  <c:v>130</c:v>
                </c:pt>
                <c:pt idx="2134">
                  <c:v>124.3</c:v>
                </c:pt>
                <c:pt idx="2135">
                  <c:v>118.4</c:v>
                </c:pt>
                <c:pt idx="2136">
                  <c:v>112.9</c:v>
                </c:pt>
                <c:pt idx="2137">
                  <c:v>104.9</c:v>
                </c:pt>
                <c:pt idx="2138">
                  <c:v>134.5</c:v>
                </c:pt>
                <c:pt idx="2139">
                  <c:v>183.4</c:v>
                </c:pt>
                <c:pt idx="2140">
                  <c:v>112.4</c:v>
                </c:pt>
                <c:pt idx="2141">
                  <c:v>96.4</c:v>
                </c:pt>
                <c:pt idx="2142">
                  <c:v>91.8</c:v>
                </c:pt>
                <c:pt idx="2143">
                  <c:v>111.9</c:v>
                </c:pt>
                <c:pt idx="2144">
                  <c:v>148.19999999999999</c:v>
                </c:pt>
                <c:pt idx="2145">
                  <c:v>94.8</c:v>
                </c:pt>
                <c:pt idx="2146">
                  <c:v>82.1</c:v>
                </c:pt>
                <c:pt idx="2147">
                  <c:v>75.2</c:v>
                </c:pt>
                <c:pt idx="2148">
                  <c:v>71.7</c:v>
                </c:pt>
                <c:pt idx="2149">
                  <c:v>68.8</c:v>
                </c:pt>
                <c:pt idx="2150">
                  <c:v>66.2</c:v>
                </c:pt>
                <c:pt idx="2151">
                  <c:v>63.4</c:v>
                </c:pt>
                <c:pt idx="2152">
                  <c:v>61.9</c:v>
                </c:pt>
                <c:pt idx="2153">
                  <c:v>63.3</c:v>
                </c:pt>
                <c:pt idx="2154">
                  <c:v>60.8</c:v>
                </c:pt>
                <c:pt idx="2155">
                  <c:v>57.3</c:v>
                </c:pt>
                <c:pt idx="2156">
                  <c:v>53.7</c:v>
                </c:pt>
                <c:pt idx="2157">
                  <c:v>51.1</c:v>
                </c:pt>
                <c:pt idx="2158">
                  <c:v>48.9</c:v>
                </c:pt>
                <c:pt idx="2159">
                  <c:v>47.3</c:v>
                </c:pt>
                <c:pt idx="2160">
                  <c:v>46.1</c:v>
                </c:pt>
                <c:pt idx="2161">
                  <c:v>45.1</c:v>
                </c:pt>
                <c:pt idx="2162">
                  <c:v>44</c:v>
                </c:pt>
                <c:pt idx="2163">
                  <c:v>42.9</c:v>
                </c:pt>
                <c:pt idx="2164">
                  <c:v>41.8</c:v>
                </c:pt>
                <c:pt idx="2165">
                  <c:v>41.1</c:v>
                </c:pt>
                <c:pt idx="2166">
                  <c:v>117.6</c:v>
                </c:pt>
                <c:pt idx="2167">
                  <c:v>255.9</c:v>
                </c:pt>
                <c:pt idx="2168">
                  <c:v>109.2</c:v>
                </c:pt>
                <c:pt idx="2169">
                  <c:v>120.3</c:v>
                </c:pt>
                <c:pt idx="2170">
                  <c:v>106.8</c:v>
                </c:pt>
                <c:pt idx="2171">
                  <c:v>96</c:v>
                </c:pt>
                <c:pt idx="2172">
                  <c:v>93</c:v>
                </c:pt>
                <c:pt idx="2173">
                  <c:v>100.6</c:v>
                </c:pt>
                <c:pt idx="2174">
                  <c:v>91.8</c:v>
                </c:pt>
                <c:pt idx="2175">
                  <c:v>74.5</c:v>
                </c:pt>
                <c:pt idx="2176">
                  <c:v>65.400000000000006</c:v>
                </c:pt>
                <c:pt idx="2177">
                  <c:v>64.900000000000006</c:v>
                </c:pt>
                <c:pt idx="2178">
                  <c:v>83.6</c:v>
                </c:pt>
                <c:pt idx="2179">
                  <c:v>89.3</c:v>
                </c:pt>
                <c:pt idx="2180">
                  <c:v>59.5</c:v>
                </c:pt>
                <c:pt idx="2181">
                  <c:v>53.3</c:v>
                </c:pt>
                <c:pt idx="2182">
                  <c:v>47.5</c:v>
                </c:pt>
                <c:pt idx="2183">
                  <c:v>44.3</c:v>
                </c:pt>
                <c:pt idx="2184">
                  <c:v>37.200000000000003</c:v>
                </c:pt>
                <c:pt idx="2185">
                  <c:v>104.3</c:v>
                </c:pt>
                <c:pt idx="2186">
                  <c:v>229</c:v>
                </c:pt>
                <c:pt idx="2187">
                  <c:v>112.6</c:v>
                </c:pt>
                <c:pt idx="2188">
                  <c:v>148.4</c:v>
                </c:pt>
                <c:pt idx="2189">
                  <c:v>154.5</c:v>
                </c:pt>
                <c:pt idx="2190">
                  <c:v>117.6</c:v>
                </c:pt>
                <c:pt idx="2191">
                  <c:v>111.5</c:v>
                </c:pt>
                <c:pt idx="2192">
                  <c:v>154</c:v>
                </c:pt>
                <c:pt idx="2193">
                  <c:v>243</c:v>
                </c:pt>
                <c:pt idx="2194">
                  <c:v>359.2</c:v>
                </c:pt>
                <c:pt idx="2195">
                  <c:v>455</c:v>
                </c:pt>
                <c:pt idx="2196">
                  <c:v>461.2</c:v>
                </c:pt>
                <c:pt idx="2197">
                  <c:v>425.2</c:v>
                </c:pt>
                <c:pt idx="2198">
                  <c:v>363.5</c:v>
                </c:pt>
                <c:pt idx="2199">
                  <c:v>323.7</c:v>
                </c:pt>
                <c:pt idx="2200">
                  <c:v>291</c:v>
                </c:pt>
                <c:pt idx="2201">
                  <c:v>263.5</c:v>
                </c:pt>
                <c:pt idx="2202">
                  <c:v>236.8</c:v>
                </c:pt>
                <c:pt idx="2203">
                  <c:v>243.7</c:v>
                </c:pt>
                <c:pt idx="2204">
                  <c:v>281.10000000000002</c:v>
                </c:pt>
                <c:pt idx="2205">
                  <c:v>232.7</c:v>
                </c:pt>
                <c:pt idx="2206">
                  <c:v>187.4</c:v>
                </c:pt>
                <c:pt idx="2207">
                  <c:v>170.4</c:v>
                </c:pt>
                <c:pt idx="2208">
                  <c:v>174.9</c:v>
                </c:pt>
                <c:pt idx="2209">
                  <c:v>132.30000000000001</c:v>
                </c:pt>
                <c:pt idx="2210">
                  <c:v>279.60000000000002</c:v>
                </c:pt>
                <c:pt idx="2211">
                  <c:v>718.7</c:v>
                </c:pt>
                <c:pt idx="2212">
                  <c:v>761.7</c:v>
                </c:pt>
                <c:pt idx="2213">
                  <c:v>656.9</c:v>
                </c:pt>
                <c:pt idx="2214">
                  <c:v>585.70000000000005</c:v>
                </c:pt>
                <c:pt idx="2215">
                  <c:v>531.5</c:v>
                </c:pt>
                <c:pt idx="2216">
                  <c:v>618.1</c:v>
                </c:pt>
                <c:pt idx="2217">
                  <c:v>972.2</c:v>
                </c:pt>
                <c:pt idx="2218">
                  <c:v>1290.8</c:v>
                </c:pt>
                <c:pt idx="2219">
                  <c:v>1249.5</c:v>
                </c:pt>
                <c:pt idx="2220">
                  <c:v>1127.8</c:v>
                </c:pt>
                <c:pt idx="2221">
                  <c:v>1148.4000000000001</c:v>
                </c:pt>
                <c:pt idx="2222">
                  <c:v>1021.2</c:v>
                </c:pt>
                <c:pt idx="2223">
                  <c:v>915.9</c:v>
                </c:pt>
                <c:pt idx="2224">
                  <c:v>824.3</c:v>
                </c:pt>
                <c:pt idx="2225">
                  <c:v>748.8</c:v>
                </c:pt>
                <c:pt idx="2226">
                  <c:v>684.1</c:v>
                </c:pt>
                <c:pt idx="2227">
                  <c:v>620.29999999999995</c:v>
                </c:pt>
                <c:pt idx="2228">
                  <c:v>559.70000000000005</c:v>
                </c:pt>
                <c:pt idx="2229">
                  <c:v>509.3</c:v>
                </c:pt>
                <c:pt idx="2230">
                  <c:v>466.7</c:v>
                </c:pt>
                <c:pt idx="2231">
                  <c:v>400.2</c:v>
                </c:pt>
                <c:pt idx="2232">
                  <c:v>666.1</c:v>
                </c:pt>
                <c:pt idx="2233">
                  <c:v>1301.8</c:v>
                </c:pt>
                <c:pt idx="2234">
                  <c:v>1202.7</c:v>
                </c:pt>
                <c:pt idx="2235">
                  <c:v>1000.4</c:v>
                </c:pt>
                <c:pt idx="2236">
                  <c:v>1195.5999999999999</c:v>
                </c:pt>
                <c:pt idx="2237">
                  <c:v>1885.5</c:v>
                </c:pt>
                <c:pt idx="2238">
                  <c:v>2083.3000000000002</c:v>
                </c:pt>
                <c:pt idx="2239">
                  <c:v>1988.2</c:v>
                </c:pt>
                <c:pt idx="2240">
                  <c:v>1762.4</c:v>
                </c:pt>
                <c:pt idx="2241">
                  <c:v>1813</c:v>
                </c:pt>
                <c:pt idx="2242">
                  <c:v>2172.1999999999998</c:v>
                </c:pt>
                <c:pt idx="2243">
                  <c:v>2052.3000000000002</c:v>
                </c:pt>
                <c:pt idx="2244">
                  <c:v>1815.7</c:v>
                </c:pt>
                <c:pt idx="2245">
                  <c:v>1639.1</c:v>
                </c:pt>
                <c:pt idx="2246">
                  <c:v>1499.5</c:v>
                </c:pt>
                <c:pt idx="2247">
                  <c:v>1356.5</c:v>
                </c:pt>
                <c:pt idx="2248">
                  <c:v>1246.7</c:v>
                </c:pt>
                <c:pt idx="2249">
                  <c:v>1156.2</c:v>
                </c:pt>
                <c:pt idx="2250">
                  <c:v>1048.9000000000001</c:v>
                </c:pt>
                <c:pt idx="2251">
                  <c:v>986.4</c:v>
                </c:pt>
                <c:pt idx="2252">
                  <c:v>895.4</c:v>
                </c:pt>
                <c:pt idx="2253">
                  <c:v>873.6</c:v>
                </c:pt>
                <c:pt idx="2254">
                  <c:v>873.2</c:v>
                </c:pt>
                <c:pt idx="2255">
                  <c:v>772.6</c:v>
                </c:pt>
                <c:pt idx="2256">
                  <c:v>800.9</c:v>
                </c:pt>
                <c:pt idx="2257">
                  <c:v>735.3</c:v>
                </c:pt>
                <c:pt idx="2258">
                  <c:v>704.2</c:v>
                </c:pt>
                <c:pt idx="2259">
                  <c:v>692.8</c:v>
                </c:pt>
                <c:pt idx="2260">
                  <c:v>614.6</c:v>
                </c:pt>
                <c:pt idx="2261">
                  <c:v>559.1</c:v>
                </c:pt>
                <c:pt idx="2262">
                  <c:v>550.9</c:v>
                </c:pt>
                <c:pt idx="2263">
                  <c:v>517.6</c:v>
                </c:pt>
                <c:pt idx="2264">
                  <c:v>512.20000000000005</c:v>
                </c:pt>
                <c:pt idx="2265">
                  <c:v>492.9</c:v>
                </c:pt>
                <c:pt idx="2266">
                  <c:v>465.8</c:v>
                </c:pt>
                <c:pt idx="2267">
                  <c:v>492.3</c:v>
                </c:pt>
                <c:pt idx="2268">
                  <c:v>467.9</c:v>
                </c:pt>
                <c:pt idx="2269">
                  <c:v>431</c:v>
                </c:pt>
                <c:pt idx="2270">
                  <c:v>435.2</c:v>
                </c:pt>
                <c:pt idx="2271">
                  <c:v>456.2</c:v>
                </c:pt>
                <c:pt idx="2272">
                  <c:v>414.8</c:v>
                </c:pt>
                <c:pt idx="2273">
                  <c:v>463.9</c:v>
                </c:pt>
                <c:pt idx="2274">
                  <c:v>452.9</c:v>
                </c:pt>
                <c:pt idx="2275">
                  <c:v>421.1</c:v>
                </c:pt>
                <c:pt idx="2276">
                  <c:v>391.5</c:v>
                </c:pt>
                <c:pt idx="2277">
                  <c:v>365.7</c:v>
                </c:pt>
                <c:pt idx="2278">
                  <c:v>364.6</c:v>
                </c:pt>
                <c:pt idx="2279">
                  <c:v>367.8</c:v>
                </c:pt>
                <c:pt idx="2280">
                  <c:v>308.5</c:v>
                </c:pt>
                <c:pt idx="2281">
                  <c:v>396.4</c:v>
                </c:pt>
                <c:pt idx="2282">
                  <c:v>667.6</c:v>
                </c:pt>
                <c:pt idx="2283">
                  <c:v>661</c:v>
                </c:pt>
                <c:pt idx="2284">
                  <c:v>579.9</c:v>
                </c:pt>
                <c:pt idx="2285">
                  <c:v>499.7</c:v>
                </c:pt>
                <c:pt idx="2286">
                  <c:v>666.9</c:v>
                </c:pt>
                <c:pt idx="2287">
                  <c:v>1912.4</c:v>
                </c:pt>
                <c:pt idx="2288">
                  <c:v>3132</c:v>
                </c:pt>
                <c:pt idx="2289">
                  <c:v>3218</c:v>
                </c:pt>
                <c:pt idx="2290">
                  <c:v>3553.6</c:v>
                </c:pt>
                <c:pt idx="2291">
                  <c:v>3159.5</c:v>
                </c:pt>
                <c:pt idx="2292">
                  <c:v>2781.1</c:v>
                </c:pt>
                <c:pt idx="2293">
                  <c:v>2571.6</c:v>
                </c:pt>
                <c:pt idx="2294">
                  <c:v>2307.8000000000002</c:v>
                </c:pt>
                <c:pt idx="2295">
                  <c:v>2079.4</c:v>
                </c:pt>
                <c:pt idx="2296">
                  <c:v>1826.7</c:v>
                </c:pt>
                <c:pt idx="2297">
                  <c:v>2174.1999999999998</c:v>
                </c:pt>
                <c:pt idx="2298">
                  <c:v>3297.5</c:v>
                </c:pt>
                <c:pt idx="2299">
                  <c:v>3532.2</c:v>
                </c:pt>
                <c:pt idx="2300">
                  <c:v>3115.8</c:v>
                </c:pt>
                <c:pt idx="2301">
                  <c:v>2969.3</c:v>
                </c:pt>
                <c:pt idx="2302">
                  <c:v>3250</c:v>
                </c:pt>
                <c:pt idx="2303">
                  <c:v>2985.6</c:v>
                </c:pt>
                <c:pt idx="2304">
                  <c:v>2611.8000000000002</c:v>
                </c:pt>
                <c:pt idx="2305">
                  <c:v>2791.9</c:v>
                </c:pt>
                <c:pt idx="2306">
                  <c:v>3240</c:v>
                </c:pt>
                <c:pt idx="2307">
                  <c:v>2890.7</c:v>
                </c:pt>
                <c:pt idx="2308">
                  <c:v>2535.4</c:v>
                </c:pt>
                <c:pt idx="2309">
                  <c:v>2320.1</c:v>
                </c:pt>
                <c:pt idx="2310">
                  <c:v>2095.3000000000002</c:v>
                </c:pt>
                <c:pt idx="2311">
                  <c:v>1904.5</c:v>
                </c:pt>
                <c:pt idx="2312">
                  <c:v>1633</c:v>
                </c:pt>
                <c:pt idx="2313">
                  <c:v>2472.5</c:v>
                </c:pt>
                <c:pt idx="2314">
                  <c:v>4859.8999999999996</c:v>
                </c:pt>
                <c:pt idx="2315">
                  <c:v>5158.6000000000004</c:v>
                </c:pt>
                <c:pt idx="2316">
                  <c:v>4128.1000000000004</c:v>
                </c:pt>
                <c:pt idx="2317">
                  <c:v>3567</c:v>
                </c:pt>
                <c:pt idx="2318">
                  <c:v>3135.9</c:v>
                </c:pt>
                <c:pt idx="2319">
                  <c:v>3416</c:v>
                </c:pt>
                <c:pt idx="2320">
                  <c:v>4108.1000000000004</c:v>
                </c:pt>
                <c:pt idx="2321">
                  <c:v>3477.5</c:v>
                </c:pt>
                <c:pt idx="2322">
                  <c:v>3408.5</c:v>
                </c:pt>
                <c:pt idx="2323">
                  <c:v>4355.1000000000004</c:v>
                </c:pt>
                <c:pt idx="2324">
                  <c:v>4835.7</c:v>
                </c:pt>
                <c:pt idx="2325">
                  <c:v>4091.7</c:v>
                </c:pt>
                <c:pt idx="2326">
                  <c:v>6049.5</c:v>
                </c:pt>
                <c:pt idx="2327">
                  <c:v>9330.9</c:v>
                </c:pt>
                <c:pt idx="2328">
                  <c:v>7752.6</c:v>
                </c:pt>
                <c:pt idx="2329">
                  <c:v>6942.1</c:v>
                </c:pt>
                <c:pt idx="2330">
                  <c:v>6434.9</c:v>
                </c:pt>
                <c:pt idx="2331">
                  <c:v>5735.7</c:v>
                </c:pt>
                <c:pt idx="2332">
                  <c:v>5177.8</c:v>
                </c:pt>
                <c:pt idx="2333">
                  <c:v>4649</c:v>
                </c:pt>
                <c:pt idx="2334">
                  <c:v>4189.8999999999996</c:v>
                </c:pt>
                <c:pt idx="2335">
                  <c:v>3786.1</c:v>
                </c:pt>
                <c:pt idx="2336">
                  <c:v>3431</c:v>
                </c:pt>
                <c:pt idx="2337">
                  <c:v>3116.9</c:v>
                </c:pt>
                <c:pt idx="2338">
                  <c:v>2857.8</c:v>
                </c:pt>
                <c:pt idx="2339">
                  <c:v>2630.1</c:v>
                </c:pt>
                <c:pt idx="2340">
                  <c:v>2387.5</c:v>
                </c:pt>
                <c:pt idx="2341">
                  <c:v>2182.6</c:v>
                </c:pt>
                <c:pt idx="2342">
                  <c:v>2118.8000000000002</c:v>
                </c:pt>
                <c:pt idx="2343">
                  <c:v>2187.4</c:v>
                </c:pt>
                <c:pt idx="2344">
                  <c:v>2118.5</c:v>
                </c:pt>
                <c:pt idx="2345">
                  <c:v>2041.7</c:v>
                </c:pt>
                <c:pt idx="2346">
                  <c:v>2583</c:v>
                </c:pt>
                <c:pt idx="2347">
                  <c:v>3445.2</c:v>
                </c:pt>
                <c:pt idx="2348">
                  <c:v>3012.5</c:v>
                </c:pt>
                <c:pt idx="2349">
                  <c:v>2627.2</c:v>
                </c:pt>
                <c:pt idx="2350">
                  <c:v>2452</c:v>
                </c:pt>
                <c:pt idx="2351">
                  <c:v>2216.1999999999998</c:v>
                </c:pt>
                <c:pt idx="2352">
                  <c:v>2069.1</c:v>
                </c:pt>
                <c:pt idx="2353">
                  <c:v>1955.4</c:v>
                </c:pt>
                <c:pt idx="2354">
                  <c:v>1730.7</c:v>
                </c:pt>
                <c:pt idx="2355">
                  <c:v>1573.2</c:v>
                </c:pt>
                <c:pt idx="2356">
                  <c:v>1447.1</c:v>
                </c:pt>
                <c:pt idx="2357">
                  <c:v>1330.1</c:v>
                </c:pt>
                <c:pt idx="2358">
                  <c:v>1287.3</c:v>
                </c:pt>
                <c:pt idx="2359">
                  <c:v>1282.9000000000001</c:v>
                </c:pt>
                <c:pt idx="2360">
                  <c:v>1157.8</c:v>
                </c:pt>
                <c:pt idx="2361">
                  <c:v>1075.2</c:v>
                </c:pt>
                <c:pt idx="2362">
                  <c:v>962.3</c:v>
                </c:pt>
                <c:pt idx="2363">
                  <c:v>914.7</c:v>
                </c:pt>
                <c:pt idx="2364">
                  <c:v>865.9</c:v>
                </c:pt>
                <c:pt idx="2365">
                  <c:v>751.2</c:v>
                </c:pt>
                <c:pt idx="2366">
                  <c:v>1138.2</c:v>
                </c:pt>
                <c:pt idx="2367">
                  <c:v>2130.6999999999998</c:v>
                </c:pt>
                <c:pt idx="2368">
                  <c:v>2172.5</c:v>
                </c:pt>
                <c:pt idx="2369">
                  <c:v>1950</c:v>
                </c:pt>
                <c:pt idx="2370">
                  <c:v>1760.8</c:v>
                </c:pt>
                <c:pt idx="2371">
                  <c:v>1541.6</c:v>
                </c:pt>
                <c:pt idx="2372">
                  <c:v>1931.6</c:v>
                </c:pt>
                <c:pt idx="2373">
                  <c:v>2514.6</c:v>
                </c:pt>
                <c:pt idx="2374">
                  <c:v>2233.6999999999998</c:v>
                </c:pt>
                <c:pt idx="2375">
                  <c:v>1928.4</c:v>
                </c:pt>
                <c:pt idx="2376">
                  <c:v>1739.7</c:v>
                </c:pt>
                <c:pt idx="2377">
                  <c:v>1607.2</c:v>
                </c:pt>
                <c:pt idx="2378">
                  <c:v>1718.9</c:v>
                </c:pt>
                <c:pt idx="2379">
                  <c:v>1986.1</c:v>
                </c:pt>
                <c:pt idx="2380">
                  <c:v>1950.8</c:v>
                </c:pt>
                <c:pt idx="2381">
                  <c:v>1956.9</c:v>
                </c:pt>
                <c:pt idx="2382">
                  <c:v>2173.1999999999998</c:v>
                </c:pt>
                <c:pt idx="2383">
                  <c:v>2279.6</c:v>
                </c:pt>
                <c:pt idx="2384">
                  <c:v>2162.5</c:v>
                </c:pt>
                <c:pt idx="2385">
                  <c:v>2150.8000000000002</c:v>
                </c:pt>
                <c:pt idx="2386">
                  <c:v>2221.5</c:v>
                </c:pt>
                <c:pt idx="2387">
                  <c:v>5969.4</c:v>
                </c:pt>
                <c:pt idx="2388">
                  <c:v>12364</c:v>
                </c:pt>
                <c:pt idx="2389">
                  <c:v>11582</c:v>
                </c:pt>
                <c:pt idx="2390">
                  <c:v>9892.9</c:v>
                </c:pt>
                <c:pt idx="2391">
                  <c:v>8853.2000000000007</c:v>
                </c:pt>
                <c:pt idx="2392">
                  <c:v>8201.2999999999993</c:v>
                </c:pt>
                <c:pt idx="2393">
                  <c:v>7530</c:v>
                </c:pt>
                <c:pt idx="2394">
                  <c:v>6840.5</c:v>
                </c:pt>
                <c:pt idx="2395">
                  <c:v>7816.3</c:v>
                </c:pt>
                <c:pt idx="2396">
                  <c:v>9204.1</c:v>
                </c:pt>
                <c:pt idx="2397">
                  <c:v>8218.5</c:v>
                </c:pt>
                <c:pt idx="2398">
                  <c:v>7292.8</c:v>
                </c:pt>
                <c:pt idx="2399">
                  <c:v>6462</c:v>
                </c:pt>
                <c:pt idx="2400">
                  <c:v>5839.8</c:v>
                </c:pt>
                <c:pt idx="2401">
                  <c:v>5252.3</c:v>
                </c:pt>
                <c:pt idx="2402">
                  <c:v>4735.8</c:v>
                </c:pt>
                <c:pt idx="2403">
                  <c:v>4288.6000000000004</c:v>
                </c:pt>
                <c:pt idx="2404">
                  <c:v>3894.9</c:v>
                </c:pt>
                <c:pt idx="2405">
                  <c:v>3531.1</c:v>
                </c:pt>
                <c:pt idx="2406">
                  <c:v>3166.5</c:v>
                </c:pt>
                <c:pt idx="2407">
                  <c:v>3406.8</c:v>
                </c:pt>
                <c:pt idx="2408">
                  <c:v>4000.5</c:v>
                </c:pt>
                <c:pt idx="2409">
                  <c:v>3474</c:v>
                </c:pt>
                <c:pt idx="2410">
                  <c:v>3072.9</c:v>
                </c:pt>
                <c:pt idx="2411">
                  <c:v>2834.6</c:v>
                </c:pt>
                <c:pt idx="2412">
                  <c:v>2539.4</c:v>
                </c:pt>
                <c:pt idx="2413">
                  <c:v>3047</c:v>
                </c:pt>
                <c:pt idx="2414">
                  <c:v>4741.5</c:v>
                </c:pt>
                <c:pt idx="2415">
                  <c:v>5272.9</c:v>
                </c:pt>
                <c:pt idx="2416">
                  <c:v>7036</c:v>
                </c:pt>
                <c:pt idx="2417">
                  <c:v>9298.4</c:v>
                </c:pt>
                <c:pt idx="2418">
                  <c:v>7882.9</c:v>
                </c:pt>
                <c:pt idx="2419">
                  <c:v>9375.9</c:v>
                </c:pt>
                <c:pt idx="2420">
                  <c:v>12242</c:v>
                </c:pt>
                <c:pt idx="2421">
                  <c:v>10273</c:v>
                </c:pt>
                <c:pt idx="2422">
                  <c:v>9033.1</c:v>
                </c:pt>
                <c:pt idx="2423">
                  <c:v>8024.4</c:v>
                </c:pt>
                <c:pt idx="2424">
                  <c:v>7159.7</c:v>
                </c:pt>
                <c:pt idx="2425">
                  <c:v>6407.5</c:v>
                </c:pt>
                <c:pt idx="2426">
                  <c:v>5755.5</c:v>
                </c:pt>
                <c:pt idx="2427">
                  <c:v>5184.8</c:v>
                </c:pt>
                <c:pt idx="2428">
                  <c:v>4676.3999999999996</c:v>
                </c:pt>
                <c:pt idx="2429">
                  <c:v>4281</c:v>
                </c:pt>
                <c:pt idx="2430">
                  <c:v>3964</c:v>
                </c:pt>
                <c:pt idx="2431">
                  <c:v>3566.4</c:v>
                </c:pt>
                <c:pt idx="2432">
                  <c:v>3230.9</c:v>
                </c:pt>
                <c:pt idx="2433">
                  <c:v>3001.5</c:v>
                </c:pt>
                <c:pt idx="2434">
                  <c:v>2766.8</c:v>
                </c:pt>
                <c:pt idx="2435">
                  <c:v>2530.5</c:v>
                </c:pt>
                <c:pt idx="2436">
                  <c:v>2317.3000000000002</c:v>
                </c:pt>
                <c:pt idx="2437">
                  <c:v>2136.6999999999998</c:v>
                </c:pt>
                <c:pt idx="2438">
                  <c:v>1974.2</c:v>
                </c:pt>
                <c:pt idx="2439">
                  <c:v>1821.3</c:v>
                </c:pt>
                <c:pt idx="2440">
                  <c:v>1798.9</c:v>
                </c:pt>
                <c:pt idx="2441">
                  <c:v>1806.4</c:v>
                </c:pt>
                <c:pt idx="2442">
                  <c:v>1658.9</c:v>
                </c:pt>
                <c:pt idx="2443">
                  <c:v>1628.2</c:v>
                </c:pt>
                <c:pt idx="2444">
                  <c:v>1473.7</c:v>
                </c:pt>
                <c:pt idx="2445">
                  <c:v>1568.8</c:v>
                </c:pt>
                <c:pt idx="2446">
                  <c:v>1452.7</c:v>
                </c:pt>
                <c:pt idx="2447">
                  <c:v>1349</c:v>
                </c:pt>
                <c:pt idx="2448">
                  <c:v>1287.5</c:v>
                </c:pt>
                <c:pt idx="2449">
                  <c:v>1232.9000000000001</c:v>
                </c:pt>
                <c:pt idx="2450">
                  <c:v>1101.7</c:v>
                </c:pt>
                <c:pt idx="2451">
                  <c:v>1025.4000000000001</c:v>
                </c:pt>
                <c:pt idx="2452">
                  <c:v>956</c:v>
                </c:pt>
                <c:pt idx="2453">
                  <c:v>968.8</c:v>
                </c:pt>
                <c:pt idx="2454">
                  <c:v>1000</c:v>
                </c:pt>
                <c:pt idx="2455">
                  <c:v>829.1</c:v>
                </c:pt>
                <c:pt idx="2456">
                  <c:v>816.2</c:v>
                </c:pt>
                <c:pt idx="2457">
                  <c:v>1076.5</c:v>
                </c:pt>
                <c:pt idx="2458">
                  <c:v>1353.9</c:v>
                </c:pt>
                <c:pt idx="2459">
                  <c:v>1233.7</c:v>
                </c:pt>
                <c:pt idx="2460">
                  <c:v>1196.3</c:v>
                </c:pt>
                <c:pt idx="2461">
                  <c:v>1226.0999999999999</c:v>
                </c:pt>
                <c:pt idx="2462">
                  <c:v>1038.3</c:v>
                </c:pt>
                <c:pt idx="2463">
                  <c:v>1108</c:v>
                </c:pt>
                <c:pt idx="2464">
                  <c:v>1611</c:v>
                </c:pt>
                <c:pt idx="2465">
                  <c:v>1087.0999999999999</c:v>
                </c:pt>
                <c:pt idx="2466">
                  <c:v>982.3</c:v>
                </c:pt>
                <c:pt idx="2467">
                  <c:v>929.9</c:v>
                </c:pt>
                <c:pt idx="2468">
                  <c:v>926.8</c:v>
                </c:pt>
                <c:pt idx="2469">
                  <c:v>746.2</c:v>
                </c:pt>
                <c:pt idx="2470">
                  <c:v>1086.0999999999999</c:v>
                </c:pt>
                <c:pt idx="2471">
                  <c:v>2218.1</c:v>
                </c:pt>
                <c:pt idx="2472">
                  <c:v>3057.4</c:v>
                </c:pt>
                <c:pt idx="2473">
                  <c:v>2550.1</c:v>
                </c:pt>
                <c:pt idx="2474">
                  <c:v>2291.5</c:v>
                </c:pt>
                <c:pt idx="2475">
                  <c:v>2132.4</c:v>
                </c:pt>
                <c:pt idx="2476">
                  <c:v>1810.1</c:v>
                </c:pt>
                <c:pt idx="2477">
                  <c:v>1668.1</c:v>
                </c:pt>
                <c:pt idx="2478">
                  <c:v>1505.8</c:v>
                </c:pt>
                <c:pt idx="2479">
                  <c:v>1367.5</c:v>
                </c:pt>
                <c:pt idx="2480">
                  <c:v>1242.3</c:v>
                </c:pt>
                <c:pt idx="2481">
                  <c:v>1150</c:v>
                </c:pt>
                <c:pt idx="2482">
                  <c:v>1066.2</c:v>
                </c:pt>
                <c:pt idx="2483">
                  <c:v>1001.7</c:v>
                </c:pt>
                <c:pt idx="2484">
                  <c:v>979.9</c:v>
                </c:pt>
                <c:pt idx="2485">
                  <c:v>825.7</c:v>
                </c:pt>
                <c:pt idx="2486">
                  <c:v>754</c:v>
                </c:pt>
                <c:pt idx="2487">
                  <c:v>678.6</c:v>
                </c:pt>
                <c:pt idx="2488">
                  <c:v>910.6</c:v>
                </c:pt>
                <c:pt idx="2489">
                  <c:v>1515.1</c:v>
                </c:pt>
                <c:pt idx="2490">
                  <c:v>1491.2</c:v>
                </c:pt>
                <c:pt idx="2491">
                  <c:v>1239.2</c:v>
                </c:pt>
                <c:pt idx="2492">
                  <c:v>1081.7</c:v>
                </c:pt>
                <c:pt idx="2493">
                  <c:v>969.9</c:v>
                </c:pt>
                <c:pt idx="2494">
                  <c:v>880.8</c:v>
                </c:pt>
                <c:pt idx="2495">
                  <c:v>806.4</c:v>
                </c:pt>
                <c:pt idx="2496">
                  <c:v>736.1</c:v>
                </c:pt>
                <c:pt idx="2497">
                  <c:v>739.8</c:v>
                </c:pt>
                <c:pt idx="2498">
                  <c:v>761.3</c:v>
                </c:pt>
                <c:pt idx="2499">
                  <c:v>609.70000000000005</c:v>
                </c:pt>
                <c:pt idx="2500">
                  <c:v>548.20000000000005</c:v>
                </c:pt>
                <c:pt idx="2501">
                  <c:v>488.2</c:v>
                </c:pt>
                <c:pt idx="2502">
                  <c:v>911.6</c:v>
                </c:pt>
                <c:pt idx="2503">
                  <c:v>1694.5</c:v>
                </c:pt>
                <c:pt idx="2504">
                  <c:v>1441.8</c:v>
                </c:pt>
                <c:pt idx="2505">
                  <c:v>1233.2</c:v>
                </c:pt>
                <c:pt idx="2506">
                  <c:v>1113.9000000000001</c:v>
                </c:pt>
                <c:pt idx="2507">
                  <c:v>1008.3</c:v>
                </c:pt>
                <c:pt idx="2508">
                  <c:v>915.1</c:v>
                </c:pt>
                <c:pt idx="2509">
                  <c:v>832.8</c:v>
                </c:pt>
                <c:pt idx="2510">
                  <c:v>757.4</c:v>
                </c:pt>
                <c:pt idx="2511">
                  <c:v>723.5</c:v>
                </c:pt>
                <c:pt idx="2512">
                  <c:v>811.3</c:v>
                </c:pt>
                <c:pt idx="2513">
                  <c:v>804.2</c:v>
                </c:pt>
                <c:pt idx="2514">
                  <c:v>670.5</c:v>
                </c:pt>
                <c:pt idx="2515">
                  <c:v>758.2</c:v>
                </c:pt>
                <c:pt idx="2516">
                  <c:v>727.8</c:v>
                </c:pt>
                <c:pt idx="2517">
                  <c:v>896.3</c:v>
                </c:pt>
                <c:pt idx="2518">
                  <c:v>1124.2</c:v>
                </c:pt>
                <c:pt idx="2519">
                  <c:v>1097.2</c:v>
                </c:pt>
                <c:pt idx="2520">
                  <c:v>939.8</c:v>
                </c:pt>
                <c:pt idx="2521">
                  <c:v>831.5</c:v>
                </c:pt>
                <c:pt idx="2522">
                  <c:v>751.7</c:v>
                </c:pt>
                <c:pt idx="2523">
                  <c:v>685.5</c:v>
                </c:pt>
                <c:pt idx="2524">
                  <c:v>628.5</c:v>
                </c:pt>
                <c:pt idx="2525">
                  <c:v>574.5</c:v>
                </c:pt>
                <c:pt idx="2526">
                  <c:v>529.20000000000005</c:v>
                </c:pt>
                <c:pt idx="2527">
                  <c:v>488.7</c:v>
                </c:pt>
                <c:pt idx="2528">
                  <c:v>450.9</c:v>
                </c:pt>
                <c:pt idx="2529">
                  <c:v>420.5</c:v>
                </c:pt>
                <c:pt idx="2530">
                  <c:v>443</c:v>
                </c:pt>
                <c:pt idx="2531">
                  <c:v>460.2</c:v>
                </c:pt>
                <c:pt idx="2532">
                  <c:v>359.2</c:v>
                </c:pt>
                <c:pt idx="2533">
                  <c:v>321.3</c:v>
                </c:pt>
                <c:pt idx="2534">
                  <c:v>298.8</c:v>
                </c:pt>
                <c:pt idx="2535">
                  <c:v>280.5</c:v>
                </c:pt>
                <c:pt idx="2536">
                  <c:v>259.2</c:v>
                </c:pt>
                <c:pt idx="2537">
                  <c:v>292.8</c:v>
                </c:pt>
                <c:pt idx="2538">
                  <c:v>350.5</c:v>
                </c:pt>
                <c:pt idx="2539">
                  <c:v>250.3</c:v>
                </c:pt>
                <c:pt idx="2540">
                  <c:v>197.7</c:v>
                </c:pt>
                <c:pt idx="2541">
                  <c:v>395.9</c:v>
                </c:pt>
                <c:pt idx="2542">
                  <c:v>907.6</c:v>
                </c:pt>
                <c:pt idx="2543">
                  <c:v>870</c:v>
                </c:pt>
                <c:pt idx="2544">
                  <c:v>742.3</c:v>
                </c:pt>
                <c:pt idx="2545">
                  <c:v>669</c:v>
                </c:pt>
                <c:pt idx="2546">
                  <c:v>594.79999999999995</c:v>
                </c:pt>
                <c:pt idx="2547">
                  <c:v>537.4</c:v>
                </c:pt>
                <c:pt idx="2548">
                  <c:v>489.6</c:v>
                </c:pt>
                <c:pt idx="2549">
                  <c:v>446.9</c:v>
                </c:pt>
                <c:pt idx="2550">
                  <c:v>408.6</c:v>
                </c:pt>
                <c:pt idx="2551">
                  <c:v>375</c:v>
                </c:pt>
                <c:pt idx="2552">
                  <c:v>345.9</c:v>
                </c:pt>
                <c:pt idx="2553">
                  <c:v>319.7</c:v>
                </c:pt>
                <c:pt idx="2554">
                  <c:v>294.60000000000002</c:v>
                </c:pt>
                <c:pt idx="2555">
                  <c:v>277.39999999999998</c:v>
                </c:pt>
                <c:pt idx="2556">
                  <c:v>265.5</c:v>
                </c:pt>
                <c:pt idx="2557">
                  <c:v>247.2</c:v>
                </c:pt>
                <c:pt idx="2558">
                  <c:v>238.5</c:v>
                </c:pt>
                <c:pt idx="2559">
                  <c:v>214.8</c:v>
                </c:pt>
                <c:pt idx="2560">
                  <c:v>198.1</c:v>
                </c:pt>
                <c:pt idx="2561">
                  <c:v>185.4</c:v>
                </c:pt>
                <c:pt idx="2562">
                  <c:v>174.3</c:v>
                </c:pt>
                <c:pt idx="2563">
                  <c:v>164.6</c:v>
                </c:pt>
                <c:pt idx="2564">
                  <c:v>156.1</c:v>
                </c:pt>
                <c:pt idx="2565">
                  <c:v>149.1</c:v>
                </c:pt>
                <c:pt idx="2566">
                  <c:v>141.69999999999999</c:v>
                </c:pt>
                <c:pt idx="2567">
                  <c:v>134</c:v>
                </c:pt>
                <c:pt idx="2568">
                  <c:v>127.1</c:v>
                </c:pt>
                <c:pt idx="2569">
                  <c:v>120.9</c:v>
                </c:pt>
                <c:pt idx="2570">
                  <c:v>115.3</c:v>
                </c:pt>
                <c:pt idx="2571">
                  <c:v>110.2</c:v>
                </c:pt>
                <c:pt idx="2572">
                  <c:v>102.2</c:v>
                </c:pt>
                <c:pt idx="2573">
                  <c:v>127.9</c:v>
                </c:pt>
                <c:pt idx="2574">
                  <c:v>220.2</c:v>
                </c:pt>
                <c:pt idx="2575">
                  <c:v>221.1</c:v>
                </c:pt>
                <c:pt idx="2576">
                  <c:v>135.9</c:v>
                </c:pt>
                <c:pt idx="2577">
                  <c:v>105.5</c:v>
                </c:pt>
                <c:pt idx="2578">
                  <c:v>98.5</c:v>
                </c:pt>
                <c:pt idx="2579">
                  <c:v>90.9</c:v>
                </c:pt>
                <c:pt idx="2580">
                  <c:v>89.2</c:v>
                </c:pt>
                <c:pt idx="2581">
                  <c:v>103.4</c:v>
                </c:pt>
                <c:pt idx="2582">
                  <c:v>109.7</c:v>
                </c:pt>
                <c:pt idx="2583">
                  <c:v>85.3</c:v>
                </c:pt>
                <c:pt idx="2584">
                  <c:v>73</c:v>
                </c:pt>
                <c:pt idx="2585">
                  <c:v>69.7</c:v>
                </c:pt>
                <c:pt idx="2586">
                  <c:v>69.599999999999994</c:v>
                </c:pt>
                <c:pt idx="2587">
                  <c:v>64.3</c:v>
                </c:pt>
                <c:pt idx="2588">
                  <c:v>60.8</c:v>
                </c:pt>
                <c:pt idx="2589">
                  <c:v>58.4</c:v>
                </c:pt>
                <c:pt idx="2590">
                  <c:v>56.3</c:v>
                </c:pt>
                <c:pt idx="2591">
                  <c:v>54.1</c:v>
                </c:pt>
                <c:pt idx="2592">
                  <c:v>52.2</c:v>
                </c:pt>
                <c:pt idx="2593">
                  <c:v>50.8</c:v>
                </c:pt>
                <c:pt idx="2594">
                  <c:v>49.5</c:v>
                </c:pt>
                <c:pt idx="2595">
                  <c:v>48.1</c:v>
                </c:pt>
                <c:pt idx="2596">
                  <c:v>45.4</c:v>
                </c:pt>
                <c:pt idx="2597">
                  <c:v>57.3</c:v>
                </c:pt>
                <c:pt idx="2598">
                  <c:v>99</c:v>
                </c:pt>
                <c:pt idx="2599">
                  <c:v>331.7</c:v>
                </c:pt>
                <c:pt idx="2600">
                  <c:v>916.5</c:v>
                </c:pt>
                <c:pt idx="2601">
                  <c:v>1151.0999999999999</c:v>
                </c:pt>
                <c:pt idx="2602">
                  <c:v>1604.7</c:v>
                </c:pt>
                <c:pt idx="2603">
                  <c:v>1448</c:v>
                </c:pt>
                <c:pt idx="2604">
                  <c:v>1295.0999999999999</c:v>
                </c:pt>
                <c:pt idx="2605">
                  <c:v>1168.2</c:v>
                </c:pt>
                <c:pt idx="2606">
                  <c:v>1090.8</c:v>
                </c:pt>
                <c:pt idx="2607">
                  <c:v>904.5</c:v>
                </c:pt>
                <c:pt idx="2608">
                  <c:v>2715.2</c:v>
                </c:pt>
                <c:pt idx="2609">
                  <c:v>5514.9</c:v>
                </c:pt>
                <c:pt idx="2610">
                  <c:v>4240.7</c:v>
                </c:pt>
                <c:pt idx="2611">
                  <c:v>3956.5</c:v>
                </c:pt>
                <c:pt idx="2612">
                  <c:v>3662</c:v>
                </c:pt>
                <c:pt idx="2613">
                  <c:v>3279.1</c:v>
                </c:pt>
                <c:pt idx="2614">
                  <c:v>3132.9</c:v>
                </c:pt>
                <c:pt idx="2615">
                  <c:v>2789.5</c:v>
                </c:pt>
                <c:pt idx="2616">
                  <c:v>2495.8000000000002</c:v>
                </c:pt>
                <c:pt idx="2617">
                  <c:v>2192.9</c:v>
                </c:pt>
                <c:pt idx="2618">
                  <c:v>3181.1</c:v>
                </c:pt>
                <c:pt idx="2619">
                  <c:v>4749.3999999999996</c:v>
                </c:pt>
                <c:pt idx="2620">
                  <c:v>3788.9</c:v>
                </c:pt>
                <c:pt idx="2621">
                  <c:v>3151</c:v>
                </c:pt>
                <c:pt idx="2622">
                  <c:v>2860.1</c:v>
                </c:pt>
                <c:pt idx="2623">
                  <c:v>2560.3000000000002</c:v>
                </c:pt>
                <c:pt idx="2624">
                  <c:v>2314.6</c:v>
                </c:pt>
                <c:pt idx="2625">
                  <c:v>2073.9</c:v>
                </c:pt>
                <c:pt idx="2626">
                  <c:v>2327.5</c:v>
                </c:pt>
                <c:pt idx="2627">
                  <c:v>3192.9</c:v>
                </c:pt>
                <c:pt idx="2628">
                  <c:v>3280.6</c:v>
                </c:pt>
                <c:pt idx="2629">
                  <c:v>2973.8</c:v>
                </c:pt>
                <c:pt idx="2630">
                  <c:v>2703.4</c:v>
                </c:pt>
                <c:pt idx="2631">
                  <c:v>2494</c:v>
                </c:pt>
                <c:pt idx="2632">
                  <c:v>2255</c:v>
                </c:pt>
                <c:pt idx="2633">
                  <c:v>2149</c:v>
                </c:pt>
                <c:pt idx="2634">
                  <c:v>1992</c:v>
                </c:pt>
                <c:pt idx="2635">
                  <c:v>1835.7</c:v>
                </c:pt>
                <c:pt idx="2636">
                  <c:v>1656.7</c:v>
                </c:pt>
                <c:pt idx="2637">
                  <c:v>1562.4</c:v>
                </c:pt>
                <c:pt idx="2638">
                  <c:v>1429.7</c:v>
                </c:pt>
                <c:pt idx="2639">
                  <c:v>1315.3</c:v>
                </c:pt>
                <c:pt idx="2640">
                  <c:v>1212.3</c:v>
                </c:pt>
                <c:pt idx="2641">
                  <c:v>1119.8</c:v>
                </c:pt>
                <c:pt idx="2642">
                  <c:v>993.1</c:v>
                </c:pt>
                <c:pt idx="2643">
                  <c:v>1353.8</c:v>
                </c:pt>
                <c:pt idx="2644">
                  <c:v>2294</c:v>
                </c:pt>
                <c:pt idx="2645">
                  <c:v>2342.6</c:v>
                </c:pt>
                <c:pt idx="2646">
                  <c:v>2083.3000000000002</c:v>
                </c:pt>
                <c:pt idx="2647">
                  <c:v>1830.2</c:v>
                </c:pt>
                <c:pt idx="2648">
                  <c:v>1653.3</c:v>
                </c:pt>
                <c:pt idx="2649">
                  <c:v>1501.6</c:v>
                </c:pt>
                <c:pt idx="2650">
                  <c:v>1366.7</c:v>
                </c:pt>
                <c:pt idx="2651">
                  <c:v>971.4</c:v>
                </c:pt>
                <c:pt idx="2652">
                  <c:v>4109.5</c:v>
                </c:pt>
                <c:pt idx="2653">
                  <c:v>10094</c:v>
                </c:pt>
                <c:pt idx="2654">
                  <c:v>8960.7999999999993</c:v>
                </c:pt>
                <c:pt idx="2655">
                  <c:v>7819.1</c:v>
                </c:pt>
                <c:pt idx="2656">
                  <c:v>7089.5</c:v>
                </c:pt>
                <c:pt idx="2657">
                  <c:v>6367.8</c:v>
                </c:pt>
                <c:pt idx="2658">
                  <c:v>8055.7</c:v>
                </c:pt>
                <c:pt idx="2659">
                  <c:v>10380</c:v>
                </c:pt>
                <c:pt idx="2660">
                  <c:v>9023.6</c:v>
                </c:pt>
                <c:pt idx="2661">
                  <c:v>7919.5</c:v>
                </c:pt>
                <c:pt idx="2662">
                  <c:v>7058.5</c:v>
                </c:pt>
                <c:pt idx="2663">
                  <c:v>6313.8</c:v>
                </c:pt>
                <c:pt idx="2664">
                  <c:v>5736.5</c:v>
                </c:pt>
                <c:pt idx="2665">
                  <c:v>5203.5</c:v>
                </c:pt>
                <c:pt idx="2666">
                  <c:v>4711.3999999999996</c:v>
                </c:pt>
                <c:pt idx="2667">
                  <c:v>4454.5</c:v>
                </c:pt>
                <c:pt idx="2668">
                  <c:v>4029.8</c:v>
                </c:pt>
                <c:pt idx="2669">
                  <c:v>3683.7</c:v>
                </c:pt>
                <c:pt idx="2670">
                  <c:v>3434.6</c:v>
                </c:pt>
                <c:pt idx="2671">
                  <c:v>3176.9</c:v>
                </c:pt>
                <c:pt idx="2672">
                  <c:v>2898.3</c:v>
                </c:pt>
                <c:pt idx="2673">
                  <c:v>2796.2</c:v>
                </c:pt>
                <c:pt idx="2674">
                  <c:v>2551.1999999999998</c:v>
                </c:pt>
                <c:pt idx="2675">
                  <c:v>2335.9</c:v>
                </c:pt>
                <c:pt idx="2676">
                  <c:v>2187.6999999999998</c:v>
                </c:pt>
                <c:pt idx="2677">
                  <c:v>2058.6999999999998</c:v>
                </c:pt>
                <c:pt idx="2678">
                  <c:v>1497</c:v>
                </c:pt>
                <c:pt idx="2679">
                  <c:v>4133.2</c:v>
                </c:pt>
                <c:pt idx="2680">
                  <c:v>8537.6</c:v>
                </c:pt>
                <c:pt idx="2681">
                  <c:v>7745</c:v>
                </c:pt>
                <c:pt idx="2682">
                  <c:v>7261.6</c:v>
                </c:pt>
                <c:pt idx="2683">
                  <c:v>6893.7</c:v>
                </c:pt>
                <c:pt idx="2684">
                  <c:v>6417.8</c:v>
                </c:pt>
                <c:pt idx="2685">
                  <c:v>5792.2</c:v>
                </c:pt>
                <c:pt idx="2686">
                  <c:v>5177.1000000000004</c:v>
                </c:pt>
                <c:pt idx="2687">
                  <c:v>4650.2</c:v>
                </c:pt>
                <c:pt idx="2688">
                  <c:v>4124.8</c:v>
                </c:pt>
                <c:pt idx="2689">
                  <c:v>3939.5</c:v>
                </c:pt>
                <c:pt idx="2690">
                  <c:v>9193</c:v>
                </c:pt>
                <c:pt idx="2691">
                  <c:v>15838</c:v>
                </c:pt>
                <c:pt idx="2692">
                  <c:v>14249</c:v>
                </c:pt>
                <c:pt idx="2693">
                  <c:v>13192</c:v>
                </c:pt>
                <c:pt idx="2694">
                  <c:v>11554</c:v>
                </c:pt>
                <c:pt idx="2695">
                  <c:v>10260</c:v>
                </c:pt>
                <c:pt idx="2696">
                  <c:v>9162.9</c:v>
                </c:pt>
                <c:pt idx="2697">
                  <c:v>8202.7000000000007</c:v>
                </c:pt>
                <c:pt idx="2698">
                  <c:v>7347</c:v>
                </c:pt>
                <c:pt idx="2699">
                  <c:v>6603.5</c:v>
                </c:pt>
                <c:pt idx="2700">
                  <c:v>5962.2</c:v>
                </c:pt>
                <c:pt idx="2701">
                  <c:v>5354.3</c:v>
                </c:pt>
                <c:pt idx="2702">
                  <c:v>4853.1000000000004</c:v>
                </c:pt>
                <c:pt idx="2703">
                  <c:v>4413.3</c:v>
                </c:pt>
                <c:pt idx="2704">
                  <c:v>4005.7</c:v>
                </c:pt>
                <c:pt idx="2705">
                  <c:v>3675.5</c:v>
                </c:pt>
                <c:pt idx="2706">
                  <c:v>3472.3</c:v>
                </c:pt>
                <c:pt idx="2707">
                  <c:v>2984.4</c:v>
                </c:pt>
                <c:pt idx="2708">
                  <c:v>5784.5</c:v>
                </c:pt>
                <c:pt idx="2709">
                  <c:v>10647</c:v>
                </c:pt>
                <c:pt idx="2710">
                  <c:v>9148.2000000000007</c:v>
                </c:pt>
                <c:pt idx="2711">
                  <c:v>8012.8</c:v>
                </c:pt>
                <c:pt idx="2712">
                  <c:v>7056.9</c:v>
                </c:pt>
                <c:pt idx="2713">
                  <c:v>6293.2</c:v>
                </c:pt>
                <c:pt idx="2714">
                  <c:v>5671.7</c:v>
                </c:pt>
                <c:pt idx="2715">
                  <c:v>5262</c:v>
                </c:pt>
                <c:pt idx="2716">
                  <c:v>4705.3999999999996</c:v>
                </c:pt>
                <c:pt idx="2717">
                  <c:v>5375.5</c:v>
                </c:pt>
                <c:pt idx="2718">
                  <c:v>7219.3</c:v>
                </c:pt>
                <c:pt idx="2719">
                  <c:v>6566.1</c:v>
                </c:pt>
                <c:pt idx="2720">
                  <c:v>5771</c:v>
                </c:pt>
                <c:pt idx="2721">
                  <c:v>5306.8</c:v>
                </c:pt>
                <c:pt idx="2722">
                  <c:v>4764</c:v>
                </c:pt>
                <c:pt idx="2723">
                  <c:v>4305.7</c:v>
                </c:pt>
                <c:pt idx="2724">
                  <c:v>3914.5</c:v>
                </c:pt>
                <c:pt idx="2725">
                  <c:v>3534.6</c:v>
                </c:pt>
                <c:pt idx="2726">
                  <c:v>3219.3</c:v>
                </c:pt>
                <c:pt idx="2727">
                  <c:v>2946.9</c:v>
                </c:pt>
                <c:pt idx="2728">
                  <c:v>2700.9</c:v>
                </c:pt>
                <c:pt idx="2729">
                  <c:v>2502.4</c:v>
                </c:pt>
                <c:pt idx="2730">
                  <c:v>2339.6999999999998</c:v>
                </c:pt>
                <c:pt idx="2731">
                  <c:v>2137.8000000000002</c:v>
                </c:pt>
                <c:pt idx="2732">
                  <c:v>1994.3</c:v>
                </c:pt>
                <c:pt idx="2733">
                  <c:v>1847.6</c:v>
                </c:pt>
                <c:pt idx="2734">
                  <c:v>1941.2</c:v>
                </c:pt>
                <c:pt idx="2735">
                  <c:v>2496.8000000000002</c:v>
                </c:pt>
                <c:pt idx="2736">
                  <c:v>2867.1</c:v>
                </c:pt>
                <c:pt idx="2737">
                  <c:v>2724.2</c:v>
                </c:pt>
                <c:pt idx="2738">
                  <c:v>2319.8000000000002</c:v>
                </c:pt>
                <c:pt idx="2739">
                  <c:v>2911</c:v>
                </c:pt>
                <c:pt idx="2740">
                  <c:v>8064.3</c:v>
                </c:pt>
                <c:pt idx="2741">
                  <c:v>13700</c:v>
                </c:pt>
                <c:pt idx="2742">
                  <c:v>12163</c:v>
                </c:pt>
                <c:pt idx="2743">
                  <c:v>10792</c:v>
                </c:pt>
                <c:pt idx="2744">
                  <c:v>9798.5</c:v>
                </c:pt>
                <c:pt idx="2745">
                  <c:v>8972.2000000000007</c:v>
                </c:pt>
                <c:pt idx="2746">
                  <c:v>7924.1</c:v>
                </c:pt>
                <c:pt idx="2747">
                  <c:v>7031.2</c:v>
                </c:pt>
                <c:pt idx="2748">
                  <c:v>7425.3</c:v>
                </c:pt>
                <c:pt idx="2749">
                  <c:v>8655.9</c:v>
                </c:pt>
                <c:pt idx="2750">
                  <c:v>7649.6</c:v>
                </c:pt>
                <c:pt idx="2751">
                  <c:v>6775.5</c:v>
                </c:pt>
                <c:pt idx="2752">
                  <c:v>6123.2</c:v>
                </c:pt>
                <c:pt idx="2753">
                  <c:v>5443.8</c:v>
                </c:pt>
                <c:pt idx="2754">
                  <c:v>4876.5</c:v>
                </c:pt>
                <c:pt idx="2755">
                  <c:v>4633.3</c:v>
                </c:pt>
                <c:pt idx="2756">
                  <c:v>4734.8</c:v>
                </c:pt>
                <c:pt idx="2757">
                  <c:v>4379.6000000000004</c:v>
                </c:pt>
                <c:pt idx="2758">
                  <c:v>3924.2</c:v>
                </c:pt>
                <c:pt idx="2759">
                  <c:v>3756.4</c:v>
                </c:pt>
                <c:pt idx="2760">
                  <c:v>3397.7</c:v>
                </c:pt>
                <c:pt idx="2761">
                  <c:v>3098</c:v>
                </c:pt>
                <c:pt idx="2762">
                  <c:v>2835.8</c:v>
                </c:pt>
                <c:pt idx="2763">
                  <c:v>2605.6</c:v>
                </c:pt>
                <c:pt idx="2764">
                  <c:v>2399.6999999999998</c:v>
                </c:pt>
                <c:pt idx="2765">
                  <c:v>2222.1999999999998</c:v>
                </c:pt>
                <c:pt idx="2766">
                  <c:v>2110.6999999999998</c:v>
                </c:pt>
                <c:pt idx="2767">
                  <c:v>2048.1</c:v>
                </c:pt>
                <c:pt idx="2768">
                  <c:v>1830.8</c:v>
                </c:pt>
                <c:pt idx="2769">
                  <c:v>2414.6999999999998</c:v>
                </c:pt>
                <c:pt idx="2770">
                  <c:v>3666.7</c:v>
                </c:pt>
                <c:pt idx="2771">
                  <c:v>3230</c:v>
                </c:pt>
                <c:pt idx="2772">
                  <c:v>2709.7</c:v>
                </c:pt>
                <c:pt idx="2773">
                  <c:v>3158.9</c:v>
                </c:pt>
                <c:pt idx="2774">
                  <c:v>4158.7</c:v>
                </c:pt>
                <c:pt idx="2775">
                  <c:v>3735.7</c:v>
                </c:pt>
                <c:pt idx="2776">
                  <c:v>3231.7</c:v>
                </c:pt>
                <c:pt idx="2777">
                  <c:v>3066.6</c:v>
                </c:pt>
                <c:pt idx="2778">
                  <c:v>3247.3</c:v>
                </c:pt>
                <c:pt idx="2779">
                  <c:v>3123.5</c:v>
                </c:pt>
                <c:pt idx="2780">
                  <c:v>2787.9</c:v>
                </c:pt>
                <c:pt idx="2781">
                  <c:v>2510.5</c:v>
                </c:pt>
                <c:pt idx="2782">
                  <c:v>2282.9</c:v>
                </c:pt>
                <c:pt idx="2783">
                  <c:v>2082.6999999999998</c:v>
                </c:pt>
                <c:pt idx="2784">
                  <c:v>1906</c:v>
                </c:pt>
                <c:pt idx="2785">
                  <c:v>1751.6</c:v>
                </c:pt>
                <c:pt idx="2786">
                  <c:v>1610.1</c:v>
                </c:pt>
                <c:pt idx="2787">
                  <c:v>1491.2</c:v>
                </c:pt>
                <c:pt idx="2788">
                  <c:v>1466.5</c:v>
                </c:pt>
                <c:pt idx="2789">
                  <c:v>1432.5</c:v>
                </c:pt>
                <c:pt idx="2790">
                  <c:v>1232</c:v>
                </c:pt>
                <c:pt idx="2791">
                  <c:v>1109.5</c:v>
                </c:pt>
                <c:pt idx="2792">
                  <c:v>1030.2</c:v>
                </c:pt>
                <c:pt idx="2793">
                  <c:v>959.9</c:v>
                </c:pt>
                <c:pt idx="2794">
                  <c:v>910.1</c:v>
                </c:pt>
                <c:pt idx="2795">
                  <c:v>873.8</c:v>
                </c:pt>
                <c:pt idx="2796">
                  <c:v>810.7</c:v>
                </c:pt>
                <c:pt idx="2797">
                  <c:v>757.3</c:v>
                </c:pt>
                <c:pt idx="2798">
                  <c:v>706.8</c:v>
                </c:pt>
                <c:pt idx="2799">
                  <c:v>665.3</c:v>
                </c:pt>
                <c:pt idx="2800">
                  <c:v>627</c:v>
                </c:pt>
                <c:pt idx="2801">
                  <c:v>591.4</c:v>
                </c:pt>
                <c:pt idx="2802">
                  <c:v>558.29</c:v>
                </c:pt>
                <c:pt idx="2803">
                  <c:v>532.96</c:v>
                </c:pt>
                <c:pt idx="2804">
                  <c:v>511.75</c:v>
                </c:pt>
                <c:pt idx="2805">
                  <c:v>479.72</c:v>
                </c:pt>
                <c:pt idx="2806">
                  <c:v>455.31</c:v>
                </c:pt>
                <c:pt idx="2807">
                  <c:v>434.79</c:v>
                </c:pt>
                <c:pt idx="2808">
                  <c:v>416.93</c:v>
                </c:pt>
                <c:pt idx="2809">
                  <c:v>396.51</c:v>
                </c:pt>
                <c:pt idx="2810">
                  <c:v>376.1</c:v>
                </c:pt>
                <c:pt idx="2811">
                  <c:v>357.04</c:v>
                </c:pt>
                <c:pt idx="2812">
                  <c:v>337.26</c:v>
                </c:pt>
                <c:pt idx="2813">
                  <c:v>344.48</c:v>
                </c:pt>
                <c:pt idx="2814">
                  <c:v>364.2</c:v>
                </c:pt>
                <c:pt idx="2815">
                  <c:v>313.66000000000003</c:v>
                </c:pt>
                <c:pt idx="2816">
                  <c:v>288.27</c:v>
                </c:pt>
                <c:pt idx="2817">
                  <c:v>220.66</c:v>
                </c:pt>
                <c:pt idx="2818">
                  <c:v>891.54</c:v>
                </c:pt>
                <c:pt idx="2819">
                  <c:v>2479.3000000000002</c:v>
                </c:pt>
                <c:pt idx="2820">
                  <c:v>2455.1</c:v>
                </c:pt>
                <c:pt idx="2821">
                  <c:v>2213.4</c:v>
                </c:pt>
                <c:pt idx="2822">
                  <c:v>1888.7</c:v>
                </c:pt>
                <c:pt idx="2823">
                  <c:v>1666.9</c:v>
                </c:pt>
                <c:pt idx="2824">
                  <c:v>1486.8</c:v>
                </c:pt>
                <c:pt idx="2825">
                  <c:v>1349.9</c:v>
                </c:pt>
                <c:pt idx="2826">
                  <c:v>1237</c:v>
                </c:pt>
                <c:pt idx="2827">
                  <c:v>1109.4000000000001</c:v>
                </c:pt>
                <c:pt idx="2828">
                  <c:v>975.97</c:v>
                </c:pt>
                <c:pt idx="2829">
                  <c:v>1125.4000000000001</c:v>
                </c:pt>
                <c:pt idx="2830">
                  <c:v>1627.5</c:v>
                </c:pt>
                <c:pt idx="2831">
                  <c:v>1521.3</c:v>
                </c:pt>
                <c:pt idx="2832">
                  <c:v>1279.9000000000001</c:v>
                </c:pt>
                <c:pt idx="2833">
                  <c:v>1361.8</c:v>
                </c:pt>
                <c:pt idx="2834">
                  <c:v>1327.7</c:v>
                </c:pt>
                <c:pt idx="2835">
                  <c:v>1317.4</c:v>
                </c:pt>
                <c:pt idx="2836">
                  <c:v>1121.9000000000001</c:v>
                </c:pt>
                <c:pt idx="2837">
                  <c:v>1203.5</c:v>
                </c:pt>
                <c:pt idx="2838">
                  <c:v>1087.5</c:v>
                </c:pt>
                <c:pt idx="2839">
                  <c:v>987.72</c:v>
                </c:pt>
                <c:pt idx="2840">
                  <c:v>899.55</c:v>
                </c:pt>
                <c:pt idx="2841">
                  <c:v>819.46</c:v>
                </c:pt>
                <c:pt idx="2842">
                  <c:v>778.16</c:v>
                </c:pt>
                <c:pt idx="2843">
                  <c:v>748.2</c:v>
                </c:pt>
                <c:pt idx="2844">
                  <c:v>645.84</c:v>
                </c:pt>
                <c:pt idx="2845">
                  <c:v>589.64</c:v>
                </c:pt>
                <c:pt idx="2846">
                  <c:v>545.51</c:v>
                </c:pt>
                <c:pt idx="2847">
                  <c:v>503.08</c:v>
                </c:pt>
                <c:pt idx="2848">
                  <c:v>497.41</c:v>
                </c:pt>
                <c:pt idx="2849">
                  <c:v>505.36</c:v>
                </c:pt>
                <c:pt idx="2850">
                  <c:v>422.43</c:v>
                </c:pt>
                <c:pt idx="2851">
                  <c:v>383.43</c:v>
                </c:pt>
                <c:pt idx="2852">
                  <c:v>359.05</c:v>
                </c:pt>
                <c:pt idx="2853">
                  <c:v>337.67</c:v>
                </c:pt>
                <c:pt idx="2854">
                  <c:v>316.52</c:v>
                </c:pt>
                <c:pt idx="2855">
                  <c:v>294.97000000000003</c:v>
                </c:pt>
                <c:pt idx="2856">
                  <c:v>312.70999999999998</c:v>
                </c:pt>
                <c:pt idx="2857">
                  <c:v>399.84</c:v>
                </c:pt>
                <c:pt idx="2858">
                  <c:v>381.51</c:v>
                </c:pt>
                <c:pt idx="2859">
                  <c:v>268.72000000000003</c:v>
                </c:pt>
                <c:pt idx="2860">
                  <c:v>230.7</c:v>
                </c:pt>
                <c:pt idx="2861">
                  <c:v>216.03</c:v>
                </c:pt>
                <c:pt idx="2862">
                  <c:v>204.52</c:v>
                </c:pt>
                <c:pt idx="2863">
                  <c:v>194.09</c:v>
                </c:pt>
                <c:pt idx="2864">
                  <c:v>184.05</c:v>
                </c:pt>
                <c:pt idx="2865">
                  <c:v>174.69</c:v>
                </c:pt>
                <c:pt idx="2866">
                  <c:v>166.37</c:v>
                </c:pt>
                <c:pt idx="2867">
                  <c:v>158.52000000000001</c:v>
                </c:pt>
                <c:pt idx="2868">
                  <c:v>151.25</c:v>
                </c:pt>
                <c:pt idx="2869">
                  <c:v>144.16</c:v>
                </c:pt>
                <c:pt idx="2870">
                  <c:v>137.65</c:v>
                </c:pt>
                <c:pt idx="2871">
                  <c:v>131.44</c:v>
                </c:pt>
                <c:pt idx="2872">
                  <c:v>125.4</c:v>
                </c:pt>
                <c:pt idx="2873">
                  <c:v>119.81</c:v>
                </c:pt>
                <c:pt idx="2874">
                  <c:v>115.17</c:v>
                </c:pt>
                <c:pt idx="2875">
                  <c:v>91.17</c:v>
                </c:pt>
                <c:pt idx="2876">
                  <c:v>299.3</c:v>
                </c:pt>
                <c:pt idx="2877">
                  <c:v>975.79</c:v>
                </c:pt>
                <c:pt idx="2878">
                  <c:v>1168.4000000000001</c:v>
                </c:pt>
                <c:pt idx="2879">
                  <c:v>1036.4000000000001</c:v>
                </c:pt>
                <c:pt idx="2880">
                  <c:v>901.51</c:v>
                </c:pt>
                <c:pt idx="2881">
                  <c:v>806.07</c:v>
                </c:pt>
                <c:pt idx="2882">
                  <c:v>723.66</c:v>
                </c:pt>
                <c:pt idx="2883">
                  <c:v>651.24</c:v>
                </c:pt>
                <c:pt idx="2884">
                  <c:v>587.47</c:v>
                </c:pt>
                <c:pt idx="2885">
                  <c:v>531.49</c:v>
                </c:pt>
                <c:pt idx="2886">
                  <c:v>482.55</c:v>
                </c:pt>
                <c:pt idx="2887">
                  <c:v>439.19</c:v>
                </c:pt>
                <c:pt idx="2888">
                  <c:v>400.93</c:v>
                </c:pt>
                <c:pt idx="2889">
                  <c:v>366.88</c:v>
                </c:pt>
                <c:pt idx="2890">
                  <c:v>334.5</c:v>
                </c:pt>
                <c:pt idx="2891">
                  <c:v>332.87</c:v>
                </c:pt>
                <c:pt idx="2892">
                  <c:v>370.25</c:v>
                </c:pt>
                <c:pt idx="2893">
                  <c:v>331.16</c:v>
                </c:pt>
                <c:pt idx="2894">
                  <c:v>257.7</c:v>
                </c:pt>
                <c:pt idx="2895">
                  <c:v>231.75</c:v>
                </c:pt>
                <c:pt idx="2896">
                  <c:v>215.76</c:v>
                </c:pt>
                <c:pt idx="2897">
                  <c:v>240.69</c:v>
                </c:pt>
                <c:pt idx="2898">
                  <c:v>281.47000000000003</c:v>
                </c:pt>
                <c:pt idx="2899">
                  <c:v>230.91</c:v>
                </c:pt>
                <c:pt idx="2900">
                  <c:v>191.84</c:v>
                </c:pt>
                <c:pt idx="2901">
                  <c:v>164.97</c:v>
                </c:pt>
                <c:pt idx="2902">
                  <c:v>150.99</c:v>
                </c:pt>
                <c:pt idx="2903">
                  <c:v>141.11000000000001</c:v>
                </c:pt>
                <c:pt idx="2904">
                  <c:v>133.19</c:v>
                </c:pt>
                <c:pt idx="2905">
                  <c:v>103.16</c:v>
                </c:pt>
                <c:pt idx="2906">
                  <c:v>430.43</c:v>
                </c:pt>
                <c:pt idx="2907">
                  <c:v>1240.2</c:v>
                </c:pt>
                <c:pt idx="2908">
                  <c:v>1091.8</c:v>
                </c:pt>
                <c:pt idx="2909">
                  <c:v>897.36</c:v>
                </c:pt>
                <c:pt idx="2910">
                  <c:v>796.09</c:v>
                </c:pt>
                <c:pt idx="2911">
                  <c:v>728.81</c:v>
                </c:pt>
                <c:pt idx="2912">
                  <c:v>880.28</c:v>
                </c:pt>
                <c:pt idx="2913">
                  <c:v>1321.9</c:v>
                </c:pt>
                <c:pt idx="2914">
                  <c:v>1555.1</c:v>
                </c:pt>
                <c:pt idx="2915">
                  <c:v>1411</c:v>
                </c:pt>
                <c:pt idx="2916">
                  <c:v>1242.4000000000001</c:v>
                </c:pt>
                <c:pt idx="2917">
                  <c:v>1114.3</c:v>
                </c:pt>
                <c:pt idx="2918">
                  <c:v>1002.3</c:v>
                </c:pt>
                <c:pt idx="2919">
                  <c:v>898.7</c:v>
                </c:pt>
                <c:pt idx="2920">
                  <c:v>863.75</c:v>
                </c:pt>
                <c:pt idx="2921">
                  <c:v>855.46</c:v>
                </c:pt>
                <c:pt idx="2922">
                  <c:v>754.92</c:v>
                </c:pt>
                <c:pt idx="2923">
                  <c:v>823.76</c:v>
                </c:pt>
                <c:pt idx="2924">
                  <c:v>927.64</c:v>
                </c:pt>
                <c:pt idx="2925">
                  <c:v>1057.8</c:v>
                </c:pt>
                <c:pt idx="2926">
                  <c:v>1188.4000000000001</c:v>
                </c:pt>
                <c:pt idx="2927">
                  <c:v>1177.2</c:v>
                </c:pt>
                <c:pt idx="2928">
                  <c:v>1125.2</c:v>
                </c:pt>
                <c:pt idx="2929">
                  <c:v>1317.3</c:v>
                </c:pt>
                <c:pt idx="2930">
                  <c:v>1794.9</c:v>
                </c:pt>
                <c:pt idx="2931">
                  <c:v>1884.7</c:v>
                </c:pt>
                <c:pt idx="2932">
                  <c:v>2268.4</c:v>
                </c:pt>
                <c:pt idx="2933">
                  <c:v>2073.1999999999998</c:v>
                </c:pt>
                <c:pt idx="2934">
                  <c:v>1782.1</c:v>
                </c:pt>
                <c:pt idx="2935">
                  <c:v>1595.4</c:v>
                </c:pt>
                <c:pt idx="2936">
                  <c:v>1435.3</c:v>
                </c:pt>
                <c:pt idx="2937">
                  <c:v>1298.3</c:v>
                </c:pt>
                <c:pt idx="2938">
                  <c:v>1176</c:v>
                </c:pt>
                <c:pt idx="2939">
                  <c:v>1065.7</c:v>
                </c:pt>
                <c:pt idx="2940">
                  <c:v>969.15</c:v>
                </c:pt>
                <c:pt idx="2941">
                  <c:v>884.39</c:v>
                </c:pt>
                <c:pt idx="2942">
                  <c:v>810.05</c:v>
                </c:pt>
                <c:pt idx="2943">
                  <c:v>743.74</c:v>
                </c:pt>
                <c:pt idx="2944">
                  <c:v>681.84</c:v>
                </c:pt>
                <c:pt idx="2945">
                  <c:v>660.68</c:v>
                </c:pt>
                <c:pt idx="2946">
                  <c:v>662.49</c:v>
                </c:pt>
                <c:pt idx="2947">
                  <c:v>589.53</c:v>
                </c:pt>
                <c:pt idx="2948">
                  <c:v>542.95000000000005</c:v>
                </c:pt>
                <c:pt idx="2949">
                  <c:v>488.92</c:v>
                </c:pt>
                <c:pt idx="2950">
                  <c:v>450.38</c:v>
                </c:pt>
                <c:pt idx="2951">
                  <c:v>419.45</c:v>
                </c:pt>
                <c:pt idx="2952">
                  <c:v>391.23</c:v>
                </c:pt>
                <c:pt idx="2953">
                  <c:v>384.29</c:v>
                </c:pt>
                <c:pt idx="2954">
                  <c:v>1316.7</c:v>
                </c:pt>
                <c:pt idx="2955">
                  <c:v>3409.4</c:v>
                </c:pt>
                <c:pt idx="2956">
                  <c:v>2747.8</c:v>
                </c:pt>
                <c:pt idx="2957">
                  <c:v>2320.3000000000002</c:v>
                </c:pt>
                <c:pt idx="2958">
                  <c:v>2137.1999999999998</c:v>
                </c:pt>
                <c:pt idx="2959">
                  <c:v>1932.1</c:v>
                </c:pt>
                <c:pt idx="2960">
                  <c:v>1731</c:v>
                </c:pt>
                <c:pt idx="2961">
                  <c:v>1556</c:v>
                </c:pt>
                <c:pt idx="2962">
                  <c:v>1341.2</c:v>
                </c:pt>
                <c:pt idx="2963">
                  <c:v>1817.3</c:v>
                </c:pt>
                <c:pt idx="2964">
                  <c:v>2860.8</c:v>
                </c:pt>
                <c:pt idx="2965">
                  <c:v>2489.3000000000002</c:v>
                </c:pt>
                <c:pt idx="2966">
                  <c:v>2166.3000000000002</c:v>
                </c:pt>
                <c:pt idx="2967">
                  <c:v>2088.6</c:v>
                </c:pt>
                <c:pt idx="2968">
                  <c:v>1874.5</c:v>
                </c:pt>
                <c:pt idx="2969">
                  <c:v>1692.3</c:v>
                </c:pt>
                <c:pt idx="2970">
                  <c:v>1532.8</c:v>
                </c:pt>
                <c:pt idx="2971">
                  <c:v>1391</c:v>
                </c:pt>
                <c:pt idx="2972">
                  <c:v>1266.2</c:v>
                </c:pt>
                <c:pt idx="2973">
                  <c:v>1155.8</c:v>
                </c:pt>
                <c:pt idx="2974">
                  <c:v>1058.3</c:v>
                </c:pt>
                <c:pt idx="2975">
                  <c:v>957.48</c:v>
                </c:pt>
                <c:pt idx="2976">
                  <c:v>1047.3</c:v>
                </c:pt>
                <c:pt idx="2977">
                  <c:v>1320.8</c:v>
                </c:pt>
                <c:pt idx="2978">
                  <c:v>1222.2</c:v>
                </c:pt>
                <c:pt idx="2979">
                  <c:v>1080.9000000000001</c:v>
                </c:pt>
                <c:pt idx="2980">
                  <c:v>994.63</c:v>
                </c:pt>
                <c:pt idx="2981">
                  <c:v>910.26</c:v>
                </c:pt>
                <c:pt idx="2982">
                  <c:v>832.75</c:v>
                </c:pt>
                <c:pt idx="2983">
                  <c:v>765.9</c:v>
                </c:pt>
                <c:pt idx="2984">
                  <c:v>913.74</c:v>
                </c:pt>
                <c:pt idx="2985">
                  <c:v>1255.2</c:v>
                </c:pt>
                <c:pt idx="2986">
                  <c:v>1261.9000000000001</c:v>
                </c:pt>
                <c:pt idx="2987">
                  <c:v>1148.8</c:v>
                </c:pt>
                <c:pt idx="2988">
                  <c:v>1092.5</c:v>
                </c:pt>
                <c:pt idx="2989">
                  <c:v>1120.3</c:v>
                </c:pt>
                <c:pt idx="2990">
                  <c:v>1007.2</c:v>
                </c:pt>
                <c:pt idx="2991">
                  <c:v>979.29</c:v>
                </c:pt>
                <c:pt idx="2992">
                  <c:v>891.41</c:v>
                </c:pt>
                <c:pt idx="2993">
                  <c:v>789.29</c:v>
                </c:pt>
                <c:pt idx="2994">
                  <c:v>964.92</c:v>
                </c:pt>
                <c:pt idx="2995">
                  <c:v>1435.4</c:v>
                </c:pt>
                <c:pt idx="2996">
                  <c:v>1337.2</c:v>
                </c:pt>
                <c:pt idx="2997">
                  <c:v>1291.2</c:v>
                </c:pt>
                <c:pt idx="2998">
                  <c:v>1600.4</c:v>
                </c:pt>
                <c:pt idx="2999">
                  <c:v>1830.9</c:v>
                </c:pt>
                <c:pt idx="3000">
                  <c:v>2140.1</c:v>
                </c:pt>
                <c:pt idx="3001">
                  <c:v>2565.1999999999998</c:v>
                </c:pt>
                <c:pt idx="3002">
                  <c:v>2357.6999999999998</c:v>
                </c:pt>
                <c:pt idx="3003">
                  <c:v>2059.9</c:v>
                </c:pt>
                <c:pt idx="3004">
                  <c:v>1862.9</c:v>
                </c:pt>
                <c:pt idx="3005">
                  <c:v>1675.8</c:v>
                </c:pt>
                <c:pt idx="3006">
                  <c:v>1392.7</c:v>
                </c:pt>
                <c:pt idx="3007">
                  <c:v>2442.5</c:v>
                </c:pt>
                <c:pt idx="3008">
                  <c:v>4388.1000000000004</c:v>
                </c:pt>
                <c:pt idx="3009">
                  <c:v>3524.3</c:v>
                </c:pt>
                <c:pt idx="3010">
                  <c:v>3032.7</c:v>
                </c:pt>
                <c:pt idx="3011">
                  <c:v>2936.4</c:v>
                </c:pt>
                <c:pt idx="3012">
                  <c:v>2611</c:v>
                </c:pt>
                <c:pt idx="3013">
                  <c:v>2357.1</c:v>
                </c:pt>
                <c:pt idx="3014">
                  <c:v>2158.6</c:v>
                </c:pt>
                <c:pt idx="3015">
                  <c:v>1939.2</c:v>
                </c:pt>
                <c:pt idx="3016">
                  <c:v>1755.2</c:v>
                </c:pt>
                <c:pt idx="3017">
                  <c:v>1637.1</c:v>
                </c:pt>
                <c:pt idx="3018">
                  <c:v>1486</c:v>
                </c:pt>
                <c:pt idx="3019">
                  <c:v>1368.2</c:v>
                </c:pt>
                <c:pt idx="3020">
                  <c:v>1252.4000000000001</c:v>
                </c:pt>
                <c:pt idx="3021">
                  <c:v>1149.7</c:v>
                </c:pt>
                <c:pt idx="3022">
                  <c:v>1058</c:v>
                </c:pt>
                <c:pt idx="3023">
                  <c:v>978</c:v>
                </c:pt>
                <c:pt idx="3024">
                  <c:v>908.34</c:v>
                </c:pt>
                <c:pt idx="3025">
                  <c:v>839.37</c:v>
                </c:pt>
                <c:pt idx="3026">
                  <c:v>780.35</c:v>
                </c:pt>
                <c:pt idx="3027">
                  <c:v>727.28</c:v>
                </c:pt>
                <c:pt idx="3028">
                  <c:v>679.39</c:v>
                </c:pt>
                <c:pt idx="3029">
                  <c:v>635.65</c:v>
                </c:pt>
                <c:pt idx="3030">
                  <c:v>594.73</c:v>
                </c:pt>
                <c:pt idx="3031">
                  <c:v>611.11</c:v>
                </c:pt>
                <c:pt idx="3032">
                  <c:v>631.32000000000005</c:v>
                </c:pt>
                <c:pt idx="3033">
                  <c:v>514.1</c:v>
                </c:pt>
                <c:pt idx="3034">
                  <c:v>471.63</c:v>
                </c:pt>
                <c:pt idx="3035">
                  <c:v>445.05</c:v>
                </c:pt>
                <c:pt idx="3036">
                  <c:v>382.16</c:v>
                </c:pt>
                <c:pt idx="3037">
                  <c:v>691.38</c:v>
                </c:pt>
                <c:pt idx="3038">
                  <c:v>2085.3000000000002</c:v>
                </c:pt>
                <c:pt idx="3039">
                  <c:v>3518.2</c:v>
                </c:pt>
                <c:pt idx="3040">
                  <c:v>3736.9</c:v>
                </c:pt>
                <c:pt idx="3041">
                  <c:v>3039.6</c:v>
                </c:pt>
                <c:pt idx="3042">
                  <c:v>2649.8</c:v>
                </c:pt>
                <c:pt idx="3043">
                  <c:v>2369.1</c:v>
                </c:pt>
                <c:pt idx="3044">
                  <c:v>2124.4</c:v>
                </c:pt>
                <c:pt idx="3045">
                  <c:v>1911.3</c:v>
                </c:pt>
                <c:pt idx="3046">
                  <c:v>1539.2</c:v>
                </c:pt>
                <c:pt idx="3047">
                  <c:v>3169.2</c:v>
                </c:pt>
                <c:pt idx="3048">
                  <c:v>6825.1</c:v>
                </c:pt>
                <c:pt idx="3049">
                  <c:v>6996.6</c:v>
                </c:pt>
                <c:pt idx="3050">
                  <c:v>6306.1</c:v>
                </c:pt>
                <c:pt idx="3051">
                  <c:v>6225.5</c:v>
                </c:pt>
                <c:pt idx="3052">
                  <c:v>6912.3</c:v>
                </c:pt>
                <c:pt idx="3053">
                  <c:v>6360.2</c:v>
                </c:pt>
                <c:pt idx="3054">
                  <c:v>5847.1</c:v>
                </c:pt>
                <c:pt idx="3055">
                  <c:v>5875.9</c:v>
                </c:pt>
                <c:pt idx="3056">
                  <c:v>6050.3</c:v>
                </c:pt>
                <c:pt idx="3057">
                  <c:v>5784.7</c:v>
                </c:pt>
                <c:pt idx="3058">
                  <c:v>5366.9</c:v>
                </c:pt>
                <c:pt idx="3059">
                  <c:v>4787.6000000000004</c:v>
                </c:pt>
                <c:pt idx="3060">
                  <c:v>4299.2</c:v>
                </c:pt>
                <c:pt idx="3061">
                  <c:v>3876.3</c:v>
                </c:pt>
                <c:pt idx="3062">
                  <c:v>3507</c:v>
                </c:pt>
                <c:pt idx="3063">
                  <c:v>3169</c:v>
                </c:pt>
                <c:pt idx="3064">
                  <c:v>2964.3</c:v>
                </c:pt>
                <c:pt idx="3065">
                  <c:v>2793.6</c:v>
                </c:pt>
                <c:pt idx="3066">
                  <c:v>2437.1999999999998</c:v>
                </c:pt>
                <c:pt idx="3067">
                  <c:v>2217.5</c:v>
                </c:pt>
                <c:pt idx="3068">
                  <c:v>1920.1</c:v>
                </c:pt>
                <c:pt idx="3069">
                  <c:v>3002.9</c:v>
                </c:pt>
                <c:pt idx="3070">
                  <c:v>4803.3</c:v>
                </c:pt>
                <c:pt idx="3071">
                  <c:v>3802.5</c:v>
                </c:pt>
                <c:pt idx="3072">
                  <c:v>3265.8</c:v>
                </c:pt>
                <c:pt idx="3073">
                  <c:v>2951.2</c:v>
                </c:pt>
                <c:pt idx="3074">
                  <c:v>2672</c:v>
                </c:pt>
                <c:pt idx="3075">
                  <c:v>2427.1</c:v>
                </c:pt>
                <c:pt idx="3076">
                  <c:v>2215.5</c:v>
                </c:pt>
                <c:pt idx="3077">
                  <c:v>2028.6</c:v>
                </c:pt>
                <c:pt idx="3078">
                  <c:v>1855</c:v>
                </c:pt>
                <c:pt idx="3079">
                  <c:v>1705.1</c:v>
                </c:pt>
                <c:pt idx="3080">
                  <c:v>1570.6</c:v>
                </c:pt>
                <c:pt idx="3081">
                  <c:v>1450.7</c:v>
                </c:pt>
                <c:pt idx="3082">
                  <c:v>1342.9</c:v>
                </c:pt>
                <c:pt idx="3083">
                  <c:v>1246.0999999999999</c:v>
                </c:pt>
                <c:pt idx="3084">
                  <c:v>1160.3</c:v>
                </c:pt>
                <c:pt idx="3085">
                  <c:v>1083</c:v>
                </c:pt>
                <c:pt idx="3086">
                  <c:v>1011.6</c:v>
                </c:pt>
                <c:pt idx="3087">
                  <c:v>945.71</c:v>
                </c:pt>
                <c:pt idx="3088">
                  <c:v>877.69</c:v>
                </c:pt>
                <c:pt idx="3089">
                  <c:v>905.89</c:v>
                </c:pt>
                <c:pt idx="3090">
                  <c:v>957.73</c:v>
                </c:pt>
                <c:pt idx="3091">
                  <c:v>712.95</c:v>
                </c:pt>
                <c:pt idx="3092">
                  <c:v>1253.4000000000001</c:v>
                </c:pt>
                <c:pt idx="3093">
                  <c:v>2322.8000000000002</c:v>
                </c:pt>
                <c:pt idx="3094">
                  <c:v>1886</c:v>
                </c:pt>
                <c:pt idx="3095">
                  <c:v>1618.7</c:v>
                </c:pt>
                <c:pt idx="3096">
                  <c:v>1466.5</c:v>
                </c:pt>
                <c:pt idx="3097">
                  <c:v>1336.3</c:v>
                </c:pt>
                <c:pt idx="3098">
                  <c:v>1218.7</c:v>
                </c:pt>
                <c:pt idx="3099">
                  <c:v>1144.4000000000001</c:v>
                </c:pt>
                <c:pt idx="3100">
                  <c:v>1100.8</c:v>
                </c:pt>
                <c:pt idx="3101">
                  <c:v>984.13</c:v>
                </c:pt>
                <c:pt idx="3102">
                  <c:v>884.17</c:v>
                </c:pt>
                <c:pt idx="3103">
                  <c:v>811.25</c:v>
                </c:pt>
                <c:pt idx="3104">
                  <c:v>754.89</c:v>
                </c:pt>
                <c:pt idx="3105">
                  <c:v>698.08</c:v>
                </c:pt>
                <c:pt idx="3106">
                  <c:v>648.52</c:v>
                </c:pt>
                <c:pt idx="3107">
                  <c:v>590.41</c:v>
                </c:pt>
                <c:pt idx="3108">
                  <c:v>699.21</c:v>
                </c:pt>
                <c:pt idx="3109">
                  <c:v>829.09</c:v>
                </c:pt>
                <c:pt idx="3110">
                  <c:v>641.22</c:v>
                </c:pt>
                <c:pt idx="3111">
                  <c:v>803.47</c:v>
                </c:pt>
                <c:pt idx="3112">
                  <c:v>752.63</c:v>
                </c:pt>
                <c:pt idx="3113">
                  <c:v>720.07</c:v>
                </c:pt>
                <c:pt idx="3114">
                  <c:v>661.23</c:v>
                </c:pt>
                <c:pt idx="3115">
                  <c:v>586.01</c:v>
                </c:pt>
                <c:pt idx="3116">
                  <c:v>535.19000000000005</c:v>
                </c:pt>
                <c:pt idx="3117">
                  <c:v>446.14</c:v>
                </c:pt>
                <c:pt idx="3118">
                  <c:v>976.15</c:v>
                </c:pt>
                <c:pt idx="3119">
                  <c:v>2452.1999999999998</c:v>
                </c:pt>
                <c:pt idx="3120">
                  <c:v>2724.4</c:v>
                </c:pt>
                <c:pt idx="3121">
                  <c:v>2302.6999999999998</c:v>
                </c:pt>
                <c:pt idx="3122">
                  <c:v>2061</c:v>
                </c:pt>
                <c:pt idx="3123">
                  <c:v>1843.2</c:v>
                </c:pt>
                <c:pt idx="3124">
                  <c:v>1658.3</c:v>
                </c:pt>
                <c:pt idx="3125">
                  <c:v>1509.4</c:v>
                </c:pt>
                <c:pt idx="3126">
                  <c:v>1358.3</c:v>
                </c:pt>
                <c:pt idx="3127">
                  <c:v>1233.8</c:v>
                </c:pt>
                <c:pt idx="3128">
                  <c:v>1125.7</c:v>
                </c:pt>
                <c:pt idx="3129">
                  <c:v>1013.8</c:v>
                </c:pt>
                <c:pt idx="3130">
                  <c:v>923.79</c:v>
                </c:pt>
                <c:pt idx="3131">
                  <c:v>844.64</c:v>
                </c:pt>
                <c:pt idx="3132">
                  <c:v>774.54</c:v>
                </c:pt>
                <c:pt idx="3133">
                  <c:v>712.22</c:v>
                </c:pt>
                <c:pt idx="3134">
                  <c:v>656.61</c:v>
                </c:pt>
                <c:pt idx="3135">
                  <c:v>606.96</c:v>
                </c:pt>
                <c:pt idx="3136">
                  <c:v>562.55999999999995</c:v>
                </c:pt>
                <c:pt idx="3137">
                  <c:v>522.65</c:v>
                </c:pt>
                <c:pt idx="3138">
                  <c:v>486.21</c:v>
                </c:pt>
                <c:pt idx="3139">
                  <c:v>452.71</c:v>
                </c:pt>
                <c:pt idx="3140">
                  <c:v>422.94</c:v>
                </c:pt>
                <c:pt idx="3141">
                  <c:v>396.65</c:v>
                </c:pt>
                <c:pt idx="3142">
                  <c:v>372.02</c:v>
                </c:pt>
                <c:pt idx="3143">
                  <c:v>349.12</c:v>
                </c:pt>
                <c:pt idx="3144">
                  <c:v>328.14</c:v>
                </c:pt>
                <c:pt idx="3145">
                  <c:v>308.85000000000002</c:v>
                </c:pt>
                <c:pt idx="3146">
                  <c:v>289.27999999999997</c:v>
                </c:pt>
                <c:pt idx="3147">
                  <c:v>291.76</c:v>
                </c:pt>
                <c:pt idx="3148">
                  <c:v>303.27</c:v>
                </c:pt>
                <c:pt idx="3149">
                  <c:v>254.79</c:v>
                </c:pt>
                <c:pt idx="3150">
                  <c:v>244.72</c:v>
                </c:pt>
                <c:pt idx="3151">
                  <c:v>246.99</c:v>
                </c:pt>
                <c:pt idx="3152">
                  <c:v>215.68</c:v>
                </c:pt>
                <c:pt idx="3153">
                  <c:v>203.36</c:v>
                </c:pt>
                <c:pt idx="3154">
                  <c:v>193.39</c:v>
                </c:pt>
                <c:pt idx="3155">
                  <c:v>185.41</c:v>
                </c:pt>
                <c:pt idx="3156">
                  <c:v>180.74</c:v>
                </c:pt>
                <c:pt idx="3157">
                  <c:v>169.2</c:v>
                </c:pt>
                <c:pt idx="3158">
                  <c:v>132.1</c:v>
                </c:pt>
                <c:pt idx="3159">
                  <c:v>434.86</c:v>
                </c:pt>
                <c:pt idx="3160">
                  <c:v>1120.4000000000001</c:v>
                </c:pt>
                <c:pt idx="3161">
                  <c:v>982.24</c:v>
                </c:pt>
                <c:pt idx="3162">
                  <c:v>816.36</c:v>
                </c:pt>
                <c:pt idx="3163">
                  <c:v>690.97</c:v>
                </c:pt>
                <c:pt idx="3164">
                  <c:v>617.67999999999995</c:v>
                </c:pt>
                <c:pt idx="3165">
                  <c:v>568.84</c:v>
                </c:pt>
                <c:pt idx="3166">
                  <c:v>616.75</c:v>
                </c:pt>
                <c:pt idx="3167">
                  <c:v>865.79</c:v>
                </c:pt>
                <c:pt idx="3168">
                  <c:v>606.59</c:v>
                </c:pt>
                <c:pt idx="3169">
                  <c:v>603.86</c:v>
                </c:pt>
                <c:pt idx="3170">
                  <c:v>593.36</c:v>
                </c:pt>
                <c:pt idx="3171">
                  <c:v>640.52</c:v>
                </c:pt>
                <c:pt idx="3172">
                  <c:v>575.54</c:v>
                </c:pt>
                <c:pt idx="3173">
                  <c:v>533.74</c:v>
                </c:pt>
                <c:pt idx="3174">
                  <c:v>518.32000000000005</c:v>
                </c:pt>
                <c:pt idx="3175">
                  <c:v>461.32</c:v>
                </c:pt>
                <c:pt idx="3176">
                  <c:v>395.37</c:v>
                </c:pt>
                <c:pt idx="3177">
                  <c:v>358.93</c:v>
                </c:pt>
                <c:pt idx="3178">
                  <c:v>328.13</c:v>
                </c:pt>
                <c:pt idx="3179">
                  <c:v>301.69</c:v>
                </c:pt>
                <c:pt idx="3180">
                  <c:v>278.58</c:v>
                </c:pt>
                <c:pt idx="3181">
                  <c:v>256.16000000000003</c:v>
                </c:pt>
                <c:pt idx="3182">
                  <c:v>236.01</c:v>
                </c:pt>
                <c:pt idx="3183">
                  <c:v>227.19</c:v>
                </c:pt>
                <c:pt idx="3184">
                  <c:v>241.97</c:v>
                </c:pt>
                <c:pt idx="3185">
                  <c:v>315.67</c:v>
                </c:pt>
                <c:pt idx="3186">
                  <c:v>355.48</c:v>
                </c:pt>
                <c:pt idx="3187">
                  <c:v>241.79</c:v>
                </c:pt>
                <c:pt idx="3188">
                  <c:v>408.79</c:v>
                </c:pt>
                <c:pt idx="3189">
                  <c:v>451.78</c:v>
                </c:pt>
                <c:pt idx="3190">
                  <c:v>360.04</c:v>
                </c:pt>
                <c:pt idx="3191">
                  <c:v>533.97</c:v>
                </c:pt>
                <c:pt idx="3192">
                  <c:v>474.95</c:v>
                </c:pt>
                <c:pt idx="3193">
                  <c:v>426.81</c:v>
                </c:pt>
                <c:pt idx="3194">
                  <c:v>385.75</c:v>
                </c:pt>
                <c:pt idx="3195">
                  <c:v>349.79</c:v>
                </c:pt>
                <c:pt idx="3196">
                  <c:v>318.43</c:v>
                </c:pt>
                <c:pt idx="3197">
                  <c:v>290.70999999999998</c:v>
                </c:pt>
                <c:pt idx="3198">
                  <c:v>265.98</c:v>
                </c:pt>
                <c:pt idx="3199">
                  <c:v>243.43</c:v>
                </c:pt>
                <c:pt idx="3200">
                  <c:v>224.33</c:v>
                </c:pt>
                <c:pt idx="3201">
                  <c:v>207.6</c:v>
                </c:pt>
                <c:pt idx="3202">
                  <c:v>190.49</c:v>
                </c:pt>
                <c:pt idx="3203">
                  <c:v>174.14</c:v>
                </c:pt>
                <c:pt idx="3204">
                  <c:v>180.94</c:v>
                </c:pt>
                <c:pt idx="3205">
                  <c:v>198.3</c:v>
                </c:pt>
                <c:pt idx="3206">
                  <c:v>151.06</c:v>
                </c:pt>
                <c:pt idx="3207">
                  <c:v>109.72</c:v>
                </c:pt>
                <c:pt idx="3208">
                  <c:v>383.01</c:v>
                </c:pt>
                <c:pt idx="3209">
                  <c:v>1162.0999999999999</c:v>
                </c:pt>
                <c:pt idx="3210">
                  <c:v>1304.0999999999999</c:v>
                </c:pt>
                <c:pt idx="3211">
                  <c:v>1172.3</c:v>
                </c:pt>
                <c:pt idx="3212">
                  <c:v>1043.5</c:v>
                </c:pt>
                <c:pt idx="3213">
                  <c:v>978.81</c:v>
                </c:pt>
                <c:pt idx="3214">
                  <c:v>891.82</c:v>
                </c:pt>
                <c:pt idx="3215">
                  <c:v>853.19</c:v>
                </c:pt>
                <c:pt idx="3216">
                  <c:v>695.88</c:v>
                </c:pt>
                <c:pt idx="3217">
                  <c:v>1103.7</c:v>
                </c:pt>
                <c:pt idx="3218">
                  <c:v>1638.7</c:v>
                </c:pt>
                <c:pt idx="3219">
                  <c:v>1935.5</c:v>
                </c:pt>
                <c:pt idx="3220">
                  <c:v>2548.4</c:v>
                </c:pt>
                <c:pt idx="3221">
                  <c:v>2858.1</c:v>
                </c:pt>
                <c:pt idx="3222">
                  <c:v>3796.9</c:v>
                </c:pt>
                <c:pt idx="3223">
                  <c:v>4183.5</c:v>
                </c:pt>
                <c:pt idx="3224">
                  <c:v>4086.7</c:v>
                </c:pt>
                <c:pt idx="3225">
                  <c:v>4289.2</c:v>
                </c:pt>
                <c:pt idx="3226">
                  <c:v>3844.1</c:v>
                </c:pt>
                <c:pt idx="3227">
                  <c:v>3398.1</c:v>
                </c:pt>
                <c:pt idx="3228">
                  <c:v>3056</c:v>
                </c:pt>
                <c:pt idx="3229">
                  <c:v>2705.4</c:v>
                </c:pt>
                <c:pt idx="3230">
                  <c:v>2432.5</c:v>
                </c:pt>
                <c:pt idx="3231">
                  <c:v>2189.8000000000002</c:v>
                </c:pt>
                <c:pt idx="3232">
                  <c:v>1969.9</c:v>
                </c:pt>
                <c:pt idx="3233">
                  <c:v>1814.2</c:v>
                </c:pt>
                <c:pt idx="3234">
                  <c:v>1709</c:v>
                </c:pt>
                <c:pt idx="3235">
                  <c:v>1538.9</c:v>
                </c:pt>
                <c:pt idx="3236">
                  <c:v>1363.2</c:v>
                </c:pt>
                <c:pt idx="3237">
                  <c:v>1244.8</c:v>
                </c:pt>
                <c:pt idx="3238">
                  <c:v>1143.5</c:v>
                </c:pt>
                <c:pt idx="3239">
                  <c:v>1052.9000000000001</c:v>
                </c:pt>
                <c:pt idx="3240">
                  <c:v>970.21</c:v>
                </c:pt>
                <c:pt idx="3241">
                  <c:v>893.13</c:v>
                </c:pt>
                <c:pt idx="3242">
                  <c:v>1117.8</c:v>
                </c:pt>
                <c:pt idx="3243">
                  <c:v>1553.5</c:v>
                </c:pt>
                <c:pt idx="3244">
                  <c:v>1476.1</c:v>
                </c:pt>
                <c:pt idx="3245">
                  <c:v>1802.4</c:v>
                </c:pt>
                <c:pt idx="3246">
                  <c:v>2459.9</c:v>
                </c:pt>
                <c:pt idx="3247">
                  <c:v>2500.6999999999998</c:v>
                </c:pt>
                <c:pt idx="3248">
                  <c:v>2243.6</c:v>
                </c:pt>
                <c:pt idx="3249">
                  <c:v>1971.7</c:v>
                </c:pt>
                <c:pt idx="3250">
                  <c:v>1995.7</c:v>
                </c:pt>
                <c:pt idx="3251">
                  <c:v>2251.6999999999998</c:v>
                </c:pt>
                <c:pt idx="3252">
                  <c:v>2036.3</c:v>
                </c:pt>
                <c:pt idx="3253">
                  <c:v>1784.7</c:v>
                </c:pt>
                <c:pt idx="3254">
                  <c:v>1630.1</c:v>
                </c:pt>
                <c:pt idx="3255">
                  <c:v>1547.9</c:v>
                </c:pt>
                <c:pt idx="3256">
                  <c:v>1424.5</c:v>
                </c:pt>
                <c:pt idx="3257">
                  <c:v>1247.3</c:v>
                </c:pt>
                <c:pt idx="3258">
                  <c:v>1174.2</c:v>
                </c:pt>
                <c:pt idx="3259">
                  <c:v>1074.0999999999999</c:v>
                </c:pt>
                <c:pt idx="3260">
                  <c:v>985.69</c:v>
                </c:pt>
                <c:pt idx="3261">
                  <c:v>909.42</c:v>
                </c:pt>
                <c:pt idx="3262">
                  <c:v>839.06</c:v>
                </c:pt>
                <c:pt idx="3263">
                  <c:v>779.51</c:v>
                </c:pt>
                <c:pt idx="3264">
                  <c:v>724.95</c:v>
                </c:pt>
                <c:pt idx="3265">
                  <c:v>671.7</c:v>
                </c:pt>
                <c:pt idx="3266">
                  <c:v>626.17999999999995</c:v>
                </c:pt>
                <c:pt idx="3267">
                  <c:v>583.32000000000005</c:v>
                </c:pt>
                <c:pt idx="3268">
                  <c:v>545.35</c:v>
                </c:pt>
                <c:pt idx="3269">
                  <c:v>510.75</c:v>
                </c:pt>
                <c:pt idx="3270">
                  <c:v>479.57</c:v>
                </c:pt>
                <c:pt idx="3271">
                  <c:v>450.97</c:v>
                </c:pt>
                <c:pt idx="3272">
                  <c:v>425.38</c:v>
                </c:pt>
                <c:pt idx="3273">
                  <c:v>402.2</c:v>
                </c:pt>
                <c:pt idx="3274">
                  <c:v>378.64</c:v>
                </c:pt>
                <c:pt idx="3275">
                  <c:v>357.83</c:v>
                </c:pt>
                <c:pt idx="3276">
                  <c:v>338.91</c:v>
                </c:pt>
                <c:pt idx="3277">
                  <c:v>321.49</c:v>
                </c:pt>
                <c:pt idx="3278">
                  <c:v>305.48</c:v>
                </c:pt>
                <c:pt idx="3279">
                  <c:v>293.99</c:v>
                </c:pt>
                <c:pt idx="3280">
                  <c:v>340.66</c:v>
                </c:pt>
                <c:pt idx="3281">
                  <c:v>379.17</c:v>
                </c:pt>
                <c:pt idx="3282">
                  <c:v>274.99</c:v>
                </c:pt>
                <c:pt idx="3283">
                  <c:v>205.28</c:v>
                </c:pt>
                <c:pt idx="3284">
                  <c:v>524.1</c:v>
                </c:pt>
                <c:pt idx="3285">
                  <c:v>1615.6</c:v>
                </c:pt>
                <c:pt idx="3286">
                  <c:v>2269.6999999999998</c:v>
                </c:pt>
                <c:pt idx="3287">
                  <c:v>2309.1999999999998</c:v>
                </c:pt>
                <c:pt idx="3288">
                  <c:v>2072.5</c:v>
                </c:pt>
                <c:pt idx="3289">
                  <c:v>1777.7</c:v>
                </c:pt>
                <c:pt idx="3290">
                  <c:v>2043.4</c:v>
                </c:pt>
                <c:pt idx="3291">
                  <c:v>2700.8</c:v>
                </c:pt>
                <c:pt idx="3292">
                  <c:v>2405</c:v>
                </c:pt>
                <c:pt idx="3293">
                  <c:v>2090.1999999999998</c:v>
                </c:pt>
                <c:pt idx="3294">
                  <c:v>1872.9</c:v>
                </c:pt>
                <c:pt idx="3295">
                  <c:v>1684.1</c:v>
                </c:pt>
                <c:pt idx="3296">
                  <c:v>1517.8</c:v>
                </c:pt>
                <c:pt idx="3297">
                  <c:v>1372.4</c:v>
                </c:pt>
                <c:pt idx="3298">
                  <c:v>1244.8</c:v>
                </c:pt>
                <c:pt idx="3299">
                  <c:v>1131.8</c:v>
                </c:pt>
                <c:pt idx="3300">
                  <c:v>1031.8</c:v>
                </c:pt>
                <c:pt idx="3301">
                  <c:v>943.35</c:v>
                </c:pt>
                <c:pt idx="3302">
                  <c:v>866.11</c:v>
                </c:pt>
                <c:pt idx="3303">
                  <c:v>762.21</c:v>
                </c:pt>
                <c:pt idx="3304">
                  <c:v>1011.7</c:v>
                </c:pt>
                <c:pt idx="3305">
                  <c:v>1939.9</c:v>
                </c:pt>
                <c:pt idx="3306">
                  <c:v>2326.6</c:v>
                </c:pt>
                <c:pt idx="3307">
                  <c:v>2021.2</c:v>
                </c:pt>
                <c:pt idx="3308">
                  <c:v>1938.2</c:v>
                </c:pt>
                <c:pt idx="3309">
                  <c:v>2301.6999999999998</c:v>
                </c:pt>
                <c:pt idx="3310">
                  <c:v>2466.1</c:v>
                </c:pt>
                <c:pt idx="3311">
                  <c:v>2272.9</c:v>
                </c:pt>
                <c:pt idx="3312">
                  <c:v>2024</c:v>
                </c:pt>
                <c:pt idx="3313">
                  <c:v>1960.3</c:v>
                </c:pt>
                <c:pt idx="3314">
                  <c:v>1776.7</c:v>
                </c:pt>
                <c:pt idx="3315">
                  <c:v>1614.8</c:v>
                </c:pt>
                <c:pt idx="3316">
                  <c:v>1502.8</c:v>
                </c:pt>
                <c:pt idx="3317">
                  <c:v>1436.8</c:v>
                </c:pt>
                <c:pt idx="3318">
                  <c:v>1310.4000000000001</c:v>
                </c:pt>
                <c:pt idx="3319">
                  <c:v>1331.8</c:v>
                </c:pt>
                <c:pt idx="3320">
                  <c:v>1194.7</c:v>
                </c:pt>
                <c:pt idx="3321">
                  <c:v>1098.4000000000001</c:v>
                </c:pt>
                <c:pt idx="3322">
                  <c:v>1016.2</c:v>
                </c:pt>
                <c:pt idx="3323">
                  <c:v>920.33</c:v>
                </c:pt>
                <c:pt idx="3324">
                  <c:v>844.72</c:v>
                </c:pt>
                <c:pt idx="3325">
                  <c:v>785.69</c:v>
                </c:pt>
                <c:pt idx="3326">
                  <c:v>767.05</c:v>
                </c:pt>
                <c:pt idx="3327">
                  <c:v>739.37</c:v>
                </c:pt>
                <c:pt idx="3328">
                  <c:v>686.53</c:v>
                </c:pt>
                <c:pt idx="3329">
                  <c:v>715.59</c:v>
                </c:pt>
                <c:pt idx="3330">
                  <c:v>670.66</c:v>
                </c:pt>
                <c:pt idx="3331">
                  <c:v>613.30999999999995</c:v>
                </c:pt>
                <c:pt idx="3332">
                  <c:v>583.91</c:v>
                </c:pt>
                <c:pt idx="3333">
                  <c:v>702.87</c:v>
                </c:pt>
                <c:pt idx="3334">
                  <c:v>932.79</c:v>
                </c:pt>
                <c:pt idx="3335">
                  <c:v>912.77</c:v>
                </c:pt>
                <c:pt idx="3336">
                  <c:v>1135.7</c:v>
                </c:pt>
                <c:pt idx="3337">
                  <c:v>2085.8000000000002</c:v>
                </c:pt>
                <c:pt idx="3338">
                  <c:v>2555.3000000000002</c:v>
                </c:pt>
                <c:pt idx="3339">
                  <c:v>2266.3000000000002</c:v>
                </c:pt>
                <c:pt idx="3340">
                  <c:v>1964.6</c:v>
                </c:pt>
                <c:pt idx="3341">
                  <c:v>1758.9</c:v>
                </c:pt>
                <c:pt idx="3342">
                  <c:v>1575.8</c:v>
                </c:pt>
                <c:pt idx="3343">
                  <c:v>1319.2</c:v>
                </c:pt>
                <c:pt idx="3344">
                  <c:v>2175.8000000000002</c:v>
                </c:pt>
                <c:pt idx="3345">
                  <c:v>4129.6000000000004</c:v>
                </c:pt>
                <c:pt idx="3346">
                  <c:v>4344.2</c:v>
                </c:pt>
                <c:pt idx="3347">
                  <c:v>4047.6</c:v>
                </c:pt>
                <c:pt idx="3348">
                  <c:v>3453.7</c:v>
                </c:pt>
                <c:pt idx="3349">
                  <c:v>2934.2</c:v>
                </c:pt>
                <c:pt idx="3350">
                  <c:v>2443.3000000000002</c:v>
                </c:pt>
                <c:pt idx="3351">
                  <c:v>3513.2</c:v>
                </c:pt>
                <c:pt idx="3352">
                  <c:v>5703.5</c:v>
                </c:pt>
                <c:pt idx="3353">
                  <c:v>5055.8</c:v>
                </c:pt>
                <c:pt idx="3354">
                  <c:v>4325.6000000000004</c:v>
                </c:pt>
                <c:pt idx="3355">
                  <c:v>3777.5</c:v>
                </c:pt>
                <c:pt idx="3356">
                  <c:v>3648.3</c:v>
                </c:pt>
                <c:pt idx="3357">
                  <c:v>3862.5</c:v>
                </c:pt>
                <c:pt idx="3358">
                  <c:v>3666.6</c:v>
                </c:pt>
                <c:pt idx="3359">
                  <c:v>3198.2</c:v>
                </c:pt>
                <c:pt idx="3360">
                  <c:v>2822.3</c:v>
                </c:pt>
                <c:pt idx="3361">
                  <c:v>2535.6999999999998</c:v>
                </c:pt>
                <c:pt idx="3362">
                  <c:v>2300.9</c:v>
                </c:pt>
                <c:pt idx="3363">
                  <c:v>2093.9</c:v>
                </c:pt>
                <c:pt idx="3364">
                  <c:v>1900.1</c:v>
                </c:pt>
                <c:pt idx="3365">
                  <c:v>1780.2</c:v>
                </c:pt>
                <c:pt idx="3366">
                  <c:v>1680.1</c:v>
                </c:pt>
                <c:pt idx="3367">
                  <c:v>1509.2</c:v>
                </c:pt>
                <c:pt idx="3368">
                  <c:v>1458.5</c:v>
                </c:pt>
                <c:pt idx="3369">
                  <c:v>1348.4</c:v>
                </c:pt>
                <c:pt idx="3370">
                  <c:v>1247.4000000000001</c:v>
                </c:pt>
                <c:pt idx="3371">
                  <c:v>1153.5</c:v>
                </c:pt>
                <c:pt idx="3372">
                  <c:v>1071.0999999999999</c:v>
                </c:pt>
                <c:pt idx="3373">
                  <c:v>985.39</c:v>
                </c:pt>
                <c:pt idx="3374">
                  <c:v>1007.8</c:v>
                </c:pt>
                <c:pt idx="3375">
                  <c:v>1180.2</c:v>
                </c:pt>
                <c:pt idx="3376">
                  <c:v>1246.8</c:v>
                </c:pt>
                <c:pt idx="3377">
                  <c:v>1258.2</c:v>
                </c:pt>
                <c:pt idx="3378">
                  <c:v>1184.7</c:v>
                </c:pt>
                <c:pt idx="3379">
                  <c:v>1112</c:v>
                </c:pt>
                <c:pt idx="3380">
                  <c:v>1071.7</c:v>
                </c:pt>
                <c:pt idx="3381">
                  <c:v>1003.7</c:v>
                </c:pt>
                <c:pt idx="3382">
                  <c:v>983.46</c:v>
                </c:pt>
                <c:pt idx="3383">
                  <c:v>954.1</c:v>
                </c:pt>
                <c:pt idx="3384">
                  <c:v>921.73</c:v>
                </c:pt>
                <c:pt idx="3385">
                  <c:v>834.78</c:v>
                </c:pt>
                <c:pt idx="3386">
                  <c:v>771.55</c:v>
                </c:pt>
                <c:pt idx="3387">
                  <c:v>717.04</c:v>
                </c:pt>
                <c:pt idx="3388">
                  <c:v>677.01</c:v>
                </c:pt>
                <c:pt idx="3389">
                  <c:v>510.86</c:v>
                </c:pt>
                <c:pt idx="3390">
                  <c:v>2522.6999999999998</c:v>
                </c:pt>
                <c:pt idx="3391">
                  <c:v>7069.1</c:v>
                </c:pt>
                <c:pt idx="3392">
                  <c:v>6532.8</c:v>
                </c:pt>
                <c:pt idx="3393">
                  <c:v>5441.9</c:v>
                </c:pt>
                <c:pt idx="3394">
                  <c:v>4829.1000000000004</c:v>
                </c:pt>
                <c:pt idx="3395">
                  <c:v>4462.8</c:v>
                </c:pt>
                <c:pt idx="3396">
                  <c:v>4527.6000000000004</c:v>
                </c:pt>
                <c:pt idx="3397">
                  <c:v>4431.8999999999996</c:v>
                </c:pt>
                <c:pt idx="3398">
                  <c:v>3948.2</c:v>
                </c:pt>
                <c:pt idx="3399">
                  <c:v>3599</c:v>
                </c:pt>
                <c:pt idx="3400">
                  <c:v>3417.7</c:v>
                </c:pt>
                <c:pt idx="3401">
                  <c:v>3077.8</c:v>
                </c:pt>
                <c:pt idx="3402">
                  <c:v>2793.3</c:v>
                </c:pt>
                <c:pt idx="3403">
                  <c:v>2529.3000000000002</c:v>
                </c:pt>
                <c:pt idx="3404">
                  <c:v>2301.5</c:v>
                </c:pt>
                <c:pt idx="3405">
                  <c:v>2095.4</c:v>
                </c:pt>
                <c:pt idx="3406">
                  <c:v>1930</c:v>
                </c:pt>
                <c:pt idx="3407">
                  <c:v>1784.3</c:v>
                </c:pt>
                <c:pt idx="3408">
                  <c:v>1628.3</c:v>
                </c:pt>
                <c:pt idx="3409">
                  <c:v>1491.5</c:v>
                </c:pt>
                <c:pt idx="3410">
                  <c:v>1488.4</c:v>
                </c:pt>
                <c:pt idx="3411">
                  <c:v>1518.8</c:v>
                </c:pt>
                <c:pt idx="3412">
                  <c:v>1307.7</c:v>
                </c:pt>
                <c:pt idx="3413">
                  <c:v>1285.2</c:v>
                </c:pt>
                <c:pt idx="3414">
                  <c:v>1188.3</c:v>
                </c:pt>
                <c:pt idx="3415">
                  <c:v>1104.0999999999999</c:v>
                </c:pt>
                <c:pt idx="3416">
                  <c:v>1022.4</c:v>
                </c:pt>
                <c:pt idx="3417">
                  <c:v>959.71</c:v>
                </c:pt>
                <c:pt idx="3418">
                  <c:v>961.78</c:v>
                </c:pt>
                <c:pt idx="3419">
                  <c:v>879.32</c:v>
                </c:pt>
                <c:pt idx="3420">
                  <c:v>1355.8</c:v>
                </c:pt>
                <c:pt idx="3421">
                  <c:v>3010.4</c:v>
                </c:pt>
                <c:pt idx="3422">
                  <c:v>3762.6</c:v>
                </c:pt>
                <c:pt idx="3423">
                  <c:v>3729.9</c:v>
                </c:pt>
                <c:pt idx="3424">
                  <c:v>3284</c:v>
                </c:pt>
                <c:pt idx="3425">
                  <c:v>2975.6</c:v>
                </c:pt>
                <c:pt idx="3426">
                  <c:v>2696.7</c:v>
                </c:pt>
                <c:pt idx="3427">
                  <c:v>2485.4</c:v>
                </c:pt>
                <c:pt idx="3428">
                  <c:v>2210.4</c:v>
                </c:pt>
                <c:pt idx="3429">
                  <c:v>2106.4</c:v>
                </c:pt>
                <c:pt idx="3430">
                  <c:v>1951</c:v>
                </c:pt>
                <c:pt idx="3431">
                  <c:v>1743</c:v>
                </c:pt>
                <c:pt idx="3432">
                  <c:v>1572.3</c:v>
                </c:pt>
                <c:pt idx="3433">
                  <c:v>1439.3</c:v>
                </c:pt>
                <c:pt idx="3434">
                  <c:v>1318.4</c:v>
                </c:pt>
                <c:pt idx="3435">
                  <c:v>1211.0999999999999</c:v>
                </c:pt>
                <c:pt idx="3436">
                  <c:v>1147.7</c:v>
                </c:pt>
                <c:pt idx="3437">
                  <c:v>1091</c:v>
                </c:pt>
                <c:pt idx="3438">
                  <c:v>1042.3</c:v>
                </c:pt>
                <c:pt idx="3439">
                  <c:v>1052.7</c:v>
                </c:pt>
                <c:pt idx="3440">
                  <c:v>908.03</c:v>
                </c:pt>
                <c:pt idx="3441">
                  <c:v>898.16</c:v>
                </c:pt>
                <c:pt idx="3442">
                  <c:v>788.25</c:v>
                </c:pt>
                <c:pt idx="3443">
                  <c:v>752.34</c:v>
                </c:pt>
                <c:pt idx="3444">
                  <c:v>726.54</c:v>
                </c:pt>
                <c:pt idx="3445">
                  <c:v>645.82000000000005</c:v>
                </c:pt>
                <c:pt idx="3446">
                  <c:v>602.35</c:v>
                </c:pt>
                <c:pt idx="3447">
                  <c:v>569.55999999999995</c:v>
                </c:pt>
                <c:pt idx="3448">
                  <c:v>537.02</c:v>
                </c:pt>
                <c:pt idx="3449">
                  <c:v>506.07</c:v>
                </c:pt>
                <c:pt idx="3450">
                  <c:v>477.95</c:v>
                </c:pt>
                <c:pt idx="3451">
                  <c:v>502.15</c:v>
                </c:pt>
                <c:pt idx="3452">
                  <c:v>575.88</c:v>
                </c:pt>
                <c:pt idx="3453">
                  <c:v>519.79999999999995</c:v>
                </c:pt>
                <c:pt idx="3454">
                  <c:v>417.47</c:v>
                </c:pt>
                <c:pt idx="3455">
                  <c:v>379.63</c:v>
                </c:pt>
                <c:pt idx="3456">
                  <c:v>356</c:v>
                </c:pt>
                <c:pt idx="3457">
                  <c:v>335.86</c:v>
                </c:pt>
                <c:pt idx="3458">
                  <c:v>319.51</c:v>
                </c:pt>
                <c:pt idx="3459">
                  <c:v>304.66000000000003</c:v>
                </c:pt>
                <c:pt idx="3460">
                  <c:v>289.47000000000003</c:v>
                </c:pt>
                <c:pt idx="3461">
                  <c:v>276.11</c:v>
                </c:pt>
                <c:pt idx="3462">
                  <c:v>259.88</c:v>
                </c:pt>
                <c:pt idx="3463">
                  <c:v>288.95</c:v>
                </c:pt>
                <c:pt idx="3464">
                  <c:v>353.61</c:v>
                </c:pt>
                <c:pt idx="3465">
                  <c:v>490.35</c:v>
                </c:pt>
                <c:pt idx="3466">
                  <c:v>1286.4000000000001</c:v>
                </c:pt>
                <c:pt idx="3467">
                  <c:v>1973.5</c:v>
                </c:pt>
                <c:pt idx="3468">
                  <c:v>1738.1</c:v>
                </c:pt>
                <c:pt idx="3469">
                  <c:v>1570.9</c:v>
                </c:pt>
                <c:pt idx="3470">
                  <c:v>1378.2</c:v>
                </c:pt>
                <c:pt idx="3471">
                  <c:v>1303.2</c:v>
                </c:pt>
                <c:pt idx="3472">
                  <c:v>1175.8</c:v>
                </c:pt>
                <c:pt idx="3473">
                  <c:v>1081.8</c:v>
                </c:pt>
                <c:pt idx="3474">
                  <c:v>1606.3</c:v>
                </c:pt>
                <c:pt idx="3475">
                  <c:v>2579.9</c:v>
                </c:pt>
                <c:pt idx="3476">
                  <c:v>2388.4</c:v>
                </c:pt>
                <c:pt idx="3477">
                  <c:v>2263</c:v>
                </c:pt>
                <c:pt idx="3478">
                  <c:v>2240.5</c:v>
                </c:pt>
                <c:pt idx="3479">
                  <c:v>2124.1999999999998</c:v>
                </c:pt>
                <c:pt idx="3480">
                  <c:v>1892.3</c:v>
                </c:pt>
                <c:pt idx="3481">
                  <c:v>1881.2</c:v>
                </c:pt>
                <c:pt idx="3482">
                  <c:v>1692.8</c:v>
                </c:pt>
                <c:pt idx="3483">
                  <c:v>1458.5</c:v>
                </c:pt>
                <c:pt idx="3484">
                  <c:v>1304.4000000000001</c:v>
                </c:pt>
                <c:pt idx="3485">
                  <c:v>1179.4000000000001</c:v>
                </c:pt>
                <c:pt idx="3486">
                  <c:v>1072.5</c:v>
                </c:pt>
                <c:pt idx="3487">
                  <c:v>977.76</c:v>
                </c:pt>
                <c:pt idx="3488">
                  <c:v>901.77</c:v>
                </c:pt>
                <c:pt idx="3489">
                  <c:v>872.83</c:v>
                </c:pt>
                <c:pt idx="3490">
                  <c:v>830.68</c:v>
                </c:pt>
                <c:pt idx="3491">
                  <c:v>702.08</c:v>
                </c:pt>
                <c:pt idx="3492">
                  <c:v>701.41</c:v>
                </c:pt>
                <c:pt idx="3493">
                  <c:v>1846.6</c:v>
                </c:pt>
                <c:pt idx="3494">
                  <c:v>3258.8</c:v>
                </c:pt>
                <c:pt idx="3495">
                  <c:v>2348.1999999999998</c:v>
                </c:pt>
                <c:pt idx="3496">
                  <c:v>1987.3</c:v>
                </c:pt>
                <c:pt idx="3497">
                  <c:v>3407.9</c:v>
                </c:pt>
                <c:pt idx="3498">
                  <c:v>2358.4</c:v>
                </c:pt>
                <c:pt idx="3499">
                  <c:v>2421.1</c:v>
                </c:pt>
                <c:pt idx="3500">
                  <c:v>3052.1</c:v>
                </c:pt>
                <c:pt idx="3501">
                  <c:v>3766.4</c:v>
                </c:pt>
                <c:pt idx="3502">
                  <c:v>4363.3999999999996</c:v>
                </c:pt>
                <c:pt idx="3503">
                  <c:v>3713</c:v>
                </c:pt>
                <c:pt idx="3504">
                  <c:v>3185.2</c:v>
                </c:pt>
                <c:pt idx="3505">
                  <c:v>2841.6</c:v>
                </c:pt>
                <c:pt idx="3506">
                  <c:v>2475.6999999999998</c:v>
                </c:pt>
                <c:pt idx="3507">
                  <c:v>2353.6999999999998</c:v>
                </c:pt>
                <c:pt idx="3508">
                  <c:v>2299</c:v>
                </c:pt>
                <c:pt idx="3509">
                  <c:v>1988.3</c:v>
                </c:pt>
                <c:pt idx="3510">
                  <c:v>1687.4</c:v>
                </c:pt>
                <c:pt idx="3511">
                  <c:v>1506.2</c:v>
                </c:pt>
                <c:pt idx="3512">
                  <c:v>1388.3</c:v>
                </c:pt>
                <c:pt idx="3513">
                  <c:v>1289.7</c:v>
                </c:pt>
                <c:pt idx="3514">
                  <c:v>1170.0999999999999</c:v>
                </c:pt>
                <c:pt idx="3515">
                  <c:v>1054.2</c:v>
                </c:pt>
                <c:pt idx="3516">
                  <c:v>1064.3</c:v>
                </c:pt>
                <c:pt idx="3517">
                  <c:v>1683.1</c:v>
                </c:pt>
                <c:pt idx="3518">
                  <c:v>2303.5</c:v>
                </c:pt>
                <c:pt idx="3519">
                  <c:v>1826.8</c:v>
                </c:pt>
                <c:pt idx="3520">
                  <c:v>2400.5</c:v>
                </c:pt>
                <c:pt idx="3521">
                  <c:v>3811.8</c:v>
                </c:pt>
                <c:pt idx="3522">
                  <c:v>5545</c:v>
                </c:pt>
                <c:pt idx="3523">
                  <c:v>8567.4</c:v>
                </c:pt>
                <c:pt idx="3524">
                  <c:v>8295.2999999999993</c:v>
                </c:pt>
                <c:pt idx="3525">
                  <c:v>7592</c:v>
                </c:pt>
                <c:pt idx="3526">
                  <c:v>6668.5</c:v>
                </c:pt>
                <c:pt idx="3527">
                  <c:v>5935.2</c:v>
                </c:pt>
                <c:pt idx="3528">
                  <c:v>5334.8</c:v>
                </c:pt>
                <c:pt idx="3529">
                  <c:v>4805.5</c:v>
                </c:pt>
                <c:pt idx="3530">
                  <c:v>4269.6000000000004</c:v>
                </c:pt>
                <c:pt idx="3531">
                  <c:v>3891.4</c:v>
                </c:pt>
                <c:pt idx="3532">
                  <c:v>3561.2</c:v>
                </c:pt>
                <c:pt idx="3533">
                  <c:v>3159</c:v>
                </c:pt>
                <c:pt idx="3534">
                  <c:v>2870.1</c:v>
                </c:pt>
                <c:pt idx="3535">
                  <c:v>2608.1</c:v>
                </c:pt>
                <c:pt idx="3536">
                  <c:v>2384.9</c:v>
                </c:pt>
                <c:pt idx="3537">
                  <c:v>2184.9</c:v>
                </c:pt>
                <c:pt idx="3538">
                  <c:v>2002.7</c:v>
                </c:pt>
                <c:pt idx="3539">
                  <c:v>1842.6</c:v>
                </c:pt>
                <c:pt idx="3540">
                  <c:v>1698.7</c:v>
                </c:pt>
                <c:pt idx="3541">
                  <c:v>1570.4</c:v>
                </c:pt>
                <c:pt idx="3542">
                  <c:v>1455.6</c:v>
                </c:pt>
                <c:pt idx="3543">
                  <c:v>1358.3</c:v>
                </c:pt>
                <c:pt idx="3544">
                  <c:v>1280.5</c:v>
                </c:pt>
                <c:pt idx="3545">
                  <c:v>1192.8</c:v>
                </c:pt>
                <c:pt idx="3546">
                  <c:v>1099.5</c:v>
                </c:pt>
                <c:pt idx="3547">
                  <c:v>1027.5999999999999</c:v>
                </c:pt>
                <c:pt idx="3548">
                  <c:v>971.9</c:v>
                </c:pt>
                <c:pt idx="3549">
                  <c:v>915.7</c:v>
                </c:pt>
                <c:pt idx="3550">
                  <c:v>909.3</c:v>
                </c:pt>
                <c:pt idx="3551">
                  <c:v>1832.5</c:v>
                </c:pt>
                <c:pt idx="3552">
                  <c:v>3061.8</c:v>
                </c:pt>
                <c:pt idx="3553">
                  <c:v>2562.6999999999998</c:v>
                </c:pt>
                <c:pt idx="3554">
                  <c:v>2231.9</c:v>
                </c:pt>
                <c:pt idx="3555">
                  <c:v>2095.3000000000002</c:v>
                </c:pt>
                <c:pt idx="3556">
                  <c:v>1970.7</c:v>
                </c:pt>
                <c:pt idx="3557">
                  <c:v>1863.5</c:v>
                </c:pt>
                <c:pt idx="3558">
                  <c:v>1641.4</c:v>
                </c:pt>
                <c:pt idx="3559">
                  <c:v>1532.8</c:v>
                </c:pt>
                <c:pt idx="3560">
                  <c:v>1332.8</c:v>
                </c:pt>
                <c:pt idx="3561">
                  <c:v>1209.9000000000001</c:v>
                </c:pt>
                <c:pt idx="3562">
                  <c:v>1143.4000000000001</c:v>
                </c:pt>
                <c:pt idx="3563">
                  <c:v>1185.0999999999999</c:v>
                </c:pt>
                <c:pt idx="3564">
                  <c:v>1124.2</c:v>
                </c:pt>
                <c:pt idx="3565">
                  <c:v>823.5</c:v>
                </c:pt>
                <c:pt idx="3566">
                  <c:v>3444.2</c:v>
                </c:pt>
                <c:pt idx="3567">
                  <c:v>6913.1</c:v>
                </c:pt>
                <c:pt idx="3568">
                  <c:v>6960.6</c:v>
                </c:pt>
                <c:pt idx="3569">
                  <c:v>5164.7</c:v>
                </c:pt>
                <c:pt idx="3570">
                  <c:v>4490</c:v>
                </c:pt>
                <c:pt idx="3571">
                  <c:v>4068.6</c:v>
                </c:pt>
                <c:pt idx="3572">
                  <c:v>3858</c:v>
                </c:pt>
                <c:pt idx="3573">
                  <c:v>3535.1</c:v>
                </c:pt>
                <c:pt idx="3574">
                  <c:v>3538.9</c:v>
                </c:pt>
                <c:pt idx="3575">
                  <c:v>3670</c:v>
                </c:pt>
                <c:pt idx="3576">
                  <c:v>3369.1</c:v>
                </c:pt>
                <c:pt idx="3577">
                  <c:v>2955.6</c:v>
                </c:pt>
                <c:pt idx="3578">
                  <c:v>2665.2</c:v>
                </c:pt>
                <c:pt idx="3579">
                  <c:v>2412.6999999999998</c:v>
                </c:pt>
                <c:pt idx="3580">
                  <c:v>2187.1</c:v>
                </c:pt>
                <c:pt idx="3581">
                  <c:v>1990.1</c:v>
                </c:pt>
                <c:pt idx="3582">
                  <c:v>1818.5</c:v>
                </c:pt>
                <c:pt idx="3583">
                  <c:v>1727.1</c:v>
                </c:pt>
                <c:pt idx="3584">
                  <c:v>1680.9</c:v>
                </c:pt>
                <c:pt idx="3585">
                  <c:v>1525.1</c:v>
                </c:pt>
                <c:pt idx="3586">
                  <c:v>1341.5</c:v>
                </c:pt>
                <c:pt idx="3587">
                  <c:v>1208.9000000000001</c:v>
                </c:pt>
                <c:pt idx="3588">
                  <c:v>1117.5999999999999</c:v>
                </c:pt>
                <c:pt idx="3589">
                  <c:v>1033.5999999999999</c:v>
                </c:pt>
                <c:pt idx="3590">
                  <c:v>991.1</c:v>
                </c:pt>
                <c:pt idx="3591">
                  <c:v>955.3</c:v>
                </c:pt>
                <c:pt idx="3592">
                  <c:v>846.9</c:v>
                </c:pt>
                <c:pt idx="3593">
                  <c:v>789.2</c:v>
                </c:pt>
                <c:pt idx="3594">
                  <c:v>741.4</c:v>
                </c:pt>
                <c:pt idx="3595">
                  <c:v>696.6</c:v>
                </c:pt>
                <c:pt idx="3596">
                  <c:v>656</c:v>
                </c:pt>
                <c:pt idx="3597">
                  <c:v>615.79999999999995</c:v>
                </c:pt>
                <c:pt idx="3598">
                  <c:v>581.29999999999995</c:v>
                </c:pt>
                <c:pt idx="3599">
                  <c:v>556.20000000000005</c:v>
                </c:pt>
                <c:pt idx="3600">
                  <c:v>535.9</c:v>
                </c:pt>
                <c:pt idx="3601">
                  <c:v>493.5</c:v>
                </c:pt>
                <c:pt idx="3602">
                  <c:v>464.6</c:v>
                </c:pt>
                <c:pt idx="3603">
                  <c:v>448.6</c:v>
                </c:pt>
                <c:pt idx="3604">
                  <c:v>436.9</c:v>
                </c:pt>
                <c:pt idx="3605">
                  <c:v>398.8</c:v>
                </c:pt>
                <c:pt idx="3606">
                  <c:v>376.3</c:v>
                </c:pt>
                <c:pt idx="3607">
                  <c:v>358</c:v>
                </c:pt>
                <c:pt idx="3608">
                  <c:v>340.3</c:v>
                </c:pt>
                <c:pt idx="3609">
                  <c:v>323.8</c:v>
                </c:pt>
                <c:pt idx="3610">
                  <c:v>308.7</c:v>
                </c:pt>
                <c:pt idx="3611">
                  <c:v>294.2</c:v>
                </c:pt>
                <c:pt idx="3612">
                  <c:v>282.60000000000002</c:v>
                </c:pt>
                <c:pt idx="3613">
                  <c:v>273.60000000000002</c:v>
                </c:pt>
                <c:pt idx="3614">
                  <c:v>252.7</c:v>
                </c:pt>
                <c:pt idx="3615">
                  <c:v>252.8</c:v>
                </c:pt>
                <c:pt idx="3616">
                  <c:v>832.1</c:v>
                </c:pt>
                <c:pt idx="3617">
                  <c:v>2375.6</c:v>
                </c:pt>
                <c:pt idx="3618">
                  <c:v>3058.2</c:v>
                </c:pt>
                <c:pt idx="3619">
                  <c:v>2545.6999999999998</c:v>
                </c:pt>
                <c:pt idx="3620">
                  <c:v>2172.9</c:v>
                </c:pt>
                <c:pt idx="3621">
                  <c:v>1938.3</c:v>
                </c:pt>
                <c:pt idx="3622">
                  <c:v>1753.9</c:v>
                </c:pt>
                <c:pt idx="3623">
                  <c:v>1584.7</c:v>
                </c:pt>
                <c:pt idx="3624">
                  <c:v>1393.5</c:v>
                </c:pt>
                <c:pt idx="3625">
                  <c:v>1428.8</c:v>
                </c:pt>
                <c:pt idx="3626">
                  <c:v>1691.9</c:v>
                </c:pt>
                <c:pt idx="3627">
                  <c:v>1558.6</c:v>
                </c:pt>
                <c:pt idx="3628">
                  <c:v>1364.2</c:v>
                </c:pt>
                <c:pt idx="3629">
                  <c:v>1256.7</c:v>
                </c:pt>
                <c:pt idx="3630">
                  <c:v>1140.7</c:v>
                </c:pt>
                <c:pt idx="3631">
                  <c:v>1040.5999999999999</c:v>
                </c:pt>
                <c:pt idx="3632">
                  <c:v>948</c:v>
                </c:pt>
                <c:pt idx="3633">
                  <c:v>864.8</c:v>
                </c:pt>
                <c:pt idx="3634">
                  <c:v>791.5</c:v>
                </c:pt>
                <c:pt idx="3635">
                  <c:v>749.2</c:v>
                </c:pt>
                <c:pt idx="3636">
                  <c:v>745</c:v>
                </c:pt>
                <c:pt idx="3637">
                  <c:v>685.6</c:v>
                </c:pt>
                <c:pt idx="3638">
                  <c:v>587</c:v>
                </c:pt>
                <c:pt idx="3639">
                  <c:v>539.1</c:v>
                </c:pt>
                <c:pt idx="3640">
                  <c:v>500.4</c:v>
                </c:pt>
                <c:pt idx="3641">
                  <c:v>466.2</c:v>
                </c:pt>
                <c:pt idx="3642">
                  <c:v>436.2</c:v>
                </c:pt>
                <c:pt idx="3643">
                  <c:v>408.2</c:v>
                </c:pt>
                <c:pt idx="3644">
                  <c:v>383.5</c:v>
                </c:pt>
                <c:pt idx="3645">
                  <c:v>361.1</c:v>
                </c:pt>
                <c:pt idx="3646">
                  <c:v>339.9</c:v>
                </c:pt>
                <c:pt idx="3647">
                  <c:v>320.8</c:v>
                </c:pt>
                <c:pt idx="3648">
                  <c:v>301.7</c:v>
                </c:pt>
                <c:pt idx="3649">
                  <c:v>287.3</c:v>
                </c:pt>
                <c:pt idx="3650">
                  <c:v>399</c:v>
                </c:pt>
                <c:pt idx="3651">
                  <c:v>504.2</c:v>
                </c:pt>
                <c:pt idx="3652">
                  <c:v>391.3</c:v>
                </c:pt>
                <c:pt idx="3653">
                  <c:v>550.4</c:v>
                </c:pt>
                <c:pt idx="3654">
                  <c:v>517.79999999999995</c:v>
                </c:pt>
                <c:pt idx="3655">
                  <c:v>482.5</c:v>
                </c:pt>
                <c:pt idx="3656">
                  <c:v>435.7</c:v>
                </c:pt>
                <c:pt idx="3657">
                  <c:v>391.2</c:v>
                </c:pt>
                <c:pt idx="3658">
                  <c:v>412.6</c:v>
                </c:pt>
                <c:pt idx="3659">
                  <c:v>492.8</c:v>
                </c:pt>
                <c:pt idx="3660">
                  <c:v>456.9</c:v>
                </c:pt>
                <c:pt idx="3661">
                  <c:v>513.70000000000005</c:v>
                </c:pt>
                <c:pt idx="3662">
                  <c:v>605.6</c:v>
                </c:pt>
                <c:pt idx="3663">
                  <c:v>550.79999999999995</c:v>
                </c:pt>
                <c:pt idx="3664">
                  <c:v>501</c:v>
                </c:pt>
                <c:pt idx="3665">
                  <c:v>457.6</c:v>
                </c:pt>
                <c:pt idx="3666">
                  <c:v>419.2</c:v>
                </c:pt>
                <c:pt idx="3667">
                  <c:v>382.1</c:v>
                </c:pt>
                <c:pt idx="3668">
                  <c:v>368.7</c:v>
                </c:pt>
                <c:pt idx="3669">
                  <c:v>362</c:v>
                </c:pt>
                <c:pt idx="3670">
                  <c:v>354.1</c:v>
                </c:pt>
                <c:pt idx="3671">
                  <c:v>378.9</c:v>
                </c:pt>
                <c:pt idx="3672">
                  <c:v>319.60000000000002</c:v>
                </c:pt>
                <c:pt idx="3673">
                  <c:v>401.3</c:v>
                </c:pt>
                <c:pt idx="3674">
                  <c:v>372.9</c:v>
                </c:pt>
                <c:pt idx="3675">
                  <c:v>338.4</c:v>
                </c:pt>
                <c:pt idx="3676">
                  <c:v>311</c:v>
                </c:pt>
                <c:pt idx="3677">
                  <c:v>286.3</c:v>
                </c:pt>
                <c:pt idx="3678">
                  <c:v>253.5</c:v>
                </c:pt>
                <c:pt idx="3679">
                  <c:v>386.2</c:v>
                </c:pt>
                <c:pt idx="3680">
                  <c:v>719.4</c:v>
                </c:pt>
                <c:pt idx="3681">
                  <c:v>694.2</c:v>
                </c:pt>
                <c:pt idx="3682">
                  <c:v>599.20000000000005</c:v>
                </c:pt>
                <c:pt idx="3683">
                  <c:v>538.20000000000005</c:v>
                </c:pt>
                <c:pt idx="3684">
                  <c:v>487</c:v>
                </c:pt>
                <c:pt idx="3685">
                  <c:v>442.1</c:v>
                </c:pt>
                <c:pt idx="3686">
                  <c:v>387.6</c:v>
                </c:pt>
                <c:pt idx="3687">
                  <c:v>502.2</c:v>
                </c:pt>
                <c:pt idx="3688">
                  <c:v>843.7</c:v>
                </c:pt>
                <c:pt idx="3689">
                  <c:v>831.6</c:v>
                </c:pt>
                <c:pt idx="3690">
                  <c:v>717.8</c:v>
                </c:pt>
                <c:pt idx="3691">
                  <c:v>678.9</c:v>
                </c:pt>
                <c:pt idx="3692">
                  <c:v>608.29999999999995</c:v>
                </c:pt>
                <c:pt idx="3693">
                  <c:v>580.29999999999995</c:v>
                </c:pt>
                <c:pt idx="3694">
                  <c:v>611.4</c:v>
                </c:pt>
                <c:pt idx="3695">
                  <c:v>598.1</c:v>
                </c:pt>
                <c:pt idx="3696">
                  <c:v>679.7</c:v>
                </c:pt>
                <c:pt idx="3697">
                  <c:v>807.9</c:v>
                </c:pt>
                <c:pt idx="3698">
                  <c:v>764.9</c:v>
                </c:pt>
                <c:pt idx="3699">
                  <c:v>812.4</c:v>
                </c:pt>
                <c:pt idx="3700">
                  <c:v>775.1</c:v>
                </c:pt>
                <c:pt idx="3701">
                  <c:v>702.4</c:v>
                </c:pt>
                <c:pt idx="3702">
                  <c:v>629.4</c:v>
                </c:pt>
                <c:pt idx="3703">
                  <c:v>725.3</c:v>
                </c:pt>
                <c:pt idx="3704">
                  <c:v>1019.2</c:v>
                </c:pt>
                <c:pt idx="3705">
                  <c:v>998</c:v>
                </c:pt>
                <c:pt idx="3706">
                  <c:v>876.1</c:v>
                </c:pt>
                <c:pt idx="3707">
                  <c:v>791.7</c:v>
                </c:pt>
                <c:pt idx="3708">
                  <c:v>715.4</c:v>
                </c:pt>
                <c:pt idx="3709">
                  <c:v>707.7</c:v>
                </c:pt>
                <c:pt idx="3710">
                  <c:v>727.4</c:v>
                </c:pt>
                <c:pt idx="3711">
                  <c:v>651.20000000000005</c:v>
                </c:pt>
                <c:pt idx="3712">
                  <c:v>766.8</c:v>
                </c:pt>
                <c:pt idx="3713">
                  <c:v>710.3</c:v>
                </c:pt>
                <c:pt idx="3714">
                  <c:v>681.9</c:v>
                </c:pt>
                <c:pt idx="3715">
                  <c:v>730.1</c:v>
                </c:pt>
                <c:pt idx="3716">
                  <c:v>706.8</c:v>
                </c:pt>
                <c:pt idx="3717">
                  <c:v>702.2</c:v>
                </c:pt>
                <c:pt idx="3718">
                  <c:v>795.6</c:v>
                </c:pt>
                <c:pt idx="3719">
                  <c:v>758.5</c:v>
                </c:pt>
                <c:pt idx="3720">
                  <c:v>680</c:v>
                </c:pt>
                <c:pt idx="3721">
                  <c:v>809.3</c:v>
                </c:pt>
                <c:pt idx="3722">
                  <c:v>1199.5999999999999</c:v>
                </c:pt>
                <c:pt idx="3723">
                  <c:v>1119.4000000000001</c:v>
                </c:pt>
                <c:pt idx="3724">
                  <c:v>2134.8000000000002</c:v>
                </c:pt>
                <c:pt idx="3725">
                  <c:v>3984.1</c:v>
                </c:pt>
                <c:pt idx="3726">
                  <c:v>2940</c:v>
                </c:pt>
                <c:pt idx="3727">
                  <c:v>2534.3000000000002</c:v>
                </c:pt>
                <c:pt idx="3728">
                  <c:v>2418.1</c:v>
                </c:pt>
                <c:pt idx="3729">
                  <c:v>2177.5</c:v>
                </c:pt>
                <c:pt idx="3730">
                  <c:v>2084.1</c:v>
                </c:pt>
                <c:pt idx="3731">
                  <c:v>1944.3</c:v>
                </c:pt>
                <c:pt idx="3732">
                  <c:v>1885.3</c:v>
                </c:pt>
                <c:pt idx="3733">
                  <c:v>1820.7</c:v>
                </c:pt>
                <c:pt idx="3734">
                  <c:v>2452.6</c:v>
                </c:pt>
                <c:pt idx="3735">
                  <c:v>3395.6</c:v>
                </c:pt>
                <c:pt idx="3736">
                  <c:v>2723.9</c:v>
                </c:pt>
                <c:pt idx="3737">
                  <c:v>2350.1</c:v>
                </c:pt>
                <c:pt idx="3738">
                  <c:v>2141.6</c:v>
                </c:pt>
                <c:pt idx="3739">
                  <c:v>1928.4</c:v>
                </c:pt>
                <c:pt idx="3740">
                  <c:v>1739.8</c:v>
                </c:pt>
                <c:pt idx="3741">
                  <c:v>1602.7</c:v>
                </c:pt>
                <c:pt idx="3742">
                  <c:v>1489.7</c:v>
                </c:pt>
                <c:pt idx="3743">
                  <c:v>1323.1</c:v>
                </c:pt>
                <c:pt idx="3744">
                  <c:v>1197.7</c:v>
                </c:pt>
                <c:pt idx="3745">
                  <c:v>1137.3</c:v>
                </c:pt>
                <c:pt idx="3746">
                  <c:v>1150.9000000000001</c:v>
                </c:pt>
                <c:pt idx="3747">
                  <c:v>1093.5999999999999</c:v>
                </c:pt>
                <c:pt idx="3748">
                  <c:v>1080.8</c:v>
                </c:pt>
                <c:pt idx="3749">
                  <c:v>1170.5999999999999</c:v>
                </c:pt>
                <c:pt idx="3750">
                  <c:v>1120</c:v>
                </c:pt>
                <c:pt idx="3751">
                  <c:v>1044.7</c:v>
                </c:pt>
                <c:pt idx="3752">
                  <c:v>1005.5</c:v>
                </c:pt>
                <c:pt idx="3753">
                  <c:v>1038.0999999999999</c:v>
                </c:pt>
                <c:pt idx="3754">
                  <c:v>951.4</c:v>
                </c:pt>
                <c:pt idx="3755">
                  <c:v>890.5</c:v>
                </c:pt>
                <c:pt idx="3756">
                  <c:v>814.2</c:v>
                </c:pt>
                <c:pt idx="3757">
                  <c:v>776.9</c:v>
                </c:pt>
                <c:pt idx="3758">
                  <c:v>723.2</c:v>
                </c:pt>
                <c:pt idx="3759">
                  <c:v>661.5</c:v>
                </c:pt>
                <c:pt idx="3760">
                  <c:v>630.1</c:v>
                </c:pt>
                <c:pt idx="3761">
                  <c:v>603.1</c:v>
                </c:pt>
                <c:pt idx="3762">
                  <c:v>541.70000000000005</c:v>
                </c:pt>
                <c:pt idx="3763">
                  <c:v>501.8</c:v>
                </c:pt>
                <c:pt idx="3764">
                  <c:v>468.2</c:v>
                </c:pt>
                <c:pt idx="3765">
                  <c:v>438.7</c:v>
                </c:pt>
                <c:pt idx="3766">
                  <c:v>417.6</c:v>
                </c:pt>
                <c:pt idx="3767">
                  <c:v>417.1</c:v>
                </c:pt>
                <c:pt idx="3768">
                  <c:v>404.6</c:v>
                </c:pt>
                <c:pt idx="3769">
                  <c:v>355.4</c:v>
                </c:pt>
                <c:pt idx="3770">
                  <c:v>334.4</c:v>
                </c:pt>
                <c:pt idx="3771">
                  <c:v>318.2</c:v>
                </c:pt>
                <c:pt idx="3772">
                  <c:v>301.10000000000002</c:v>
                </c:pt>
                <c:pt idx="3773">
                  <c:v>285.39999999999998</c:v>
                </c:pt>
                <c:pt idx="3774">
                  <c:v>267.3</c:v>
                </c:pt>
                <c:pt idx="3775">
                  <c:v>278</c:v>
                </c:pt>
                <c:pt idx="3776">
                  <c:v>662.3</c:v>
                </c:pt>
                <c:pt idx="3777">
                  <c:v>1326.2</c:v>
                </c:pt>
                <c:pt idx="3778">
                  <c:v>1238.2</c:v>
                </c:pt>
                <c:pt idx="3779">
                  <c:v>1008.1</c:v>
                </c:pt>
                <c:pt idx="3780">
                  <c:v>894.8</c:v>
                </c:pt>
                <c:pt idx="3781">
                  <c:v>811.8</c:v>
                </c:pt>
                <c:pt idx="3782">
                  <c:v>738.8</c:v>
                </c:pt>
                <c:pt idx="3783">
                  <c:v>666.7</c:v>
                </c:pt>
                <c:pt idx="3784">
                  <c:v>605.5</c:v>
                </c:pt>
                <c:pt idx="3785">
                  <c:v>553.20000000000005</c:v>
                </c:pt>
                <c:pt idx="3786">
                  <c:v>505</c:v>
                </c:pt>
                <c:pt idx="3787">
                  <c:v>463.1</c:v>
                </c:pt>
                <c:pt idx="3788">
                  <c:v>387.7</c:v>
                </c:pt>
                <c:pt idx="3789">
                  <c:v>744.3</c:v>
                </c:pt>
                <c:pt idx="3790">
                  <c:v>1542</c:v>
                </c:pt>
                <c:pt idx="3791">
                  <c:v>1873.9</c:v>
                </c:pt>
                <c:pt idx="3792">
                  <c:v>2765.7</c:v>
                </c:pt>
                <c:pt idx="3793">
                  <c:v>2870.2</c:v>
                </c:pt>
                <c:pt idx="3794">
                  <c:v>2436.4</c:v>
                </c:pt>
                <c:pt idx="3795">
                  <c:v>2172.1</c:v>
                </c:pt>
                <c:pt idx="3796">
                  <c:v>1937.5</c:v>
                </c:pt>
                <c:pt idx="3797">
                  <c:v>1331</c:v>
                </c:pt>
                <c:pt idx="3798">
                  <c:v>6376.2</c:v>
                </c:pt>
                <c:pt idx="3799">
                  <c:v>15369</c:v>
                </c:pt>
                <c:pt idx="3800">
                  <c:v>12674</c:v>
                </c:pt>
                <c:pt idx="3801">
                  <c:v>10581</c:v>
                </c:pt>
                <c:pt idx="3802">
                  <c:v>9366.2000000000007</c:v>
                </c:pt>
                <c:pt idx="3803">
                  <c:v>8330.9</c:v>
                </c:pt>
                <c:pt idx="3804">
                  <c:v>7431.4</c:v>
                </c:pt>
                <c:pt idx="3805">
                  <c:v>6639.4</c:v>
                </c:pt>
                <c:pt idx="3806">
                  <c:v>5952.5</c:v>
                </c:pt>
                <c:pt idx="3807">
                  <c:v>5351.4</c:v>
                </c:pt>
                <c:pt idx="3808">
                  <c:v>4744</c:v>
                </c:pt>
                <c:pt idx="3809">
                  <c:v>5025.3</c:v>
                </c:pt>
                <c:pt idx="3810">
                  <c:v>5695</c:v>
                </c:pt>
                <c:pt idx="3811">
                  <c:v>4776.7</c:v>
                </c:pt>
                <c:pt idx="3812">
                  <c:v>4327.8</c:v>
                </c:pt>
                <c:pt idx="3813">
                  <c:v>4004.2</c:v>
                </c:pt>
                <c:pt idx="3814">
                  <c:v>3603</c:v>
                </c:pt>
                <c:pt idx="3815">
                  <c:v>3445.2</c:v>
                </c:pt>
                <c:pt idx="3816">
                  <c:v>3126.8</c:v>
                </c:pt>
                <c:pt idx="3817">
                  <c:v>2853.6</c:v>
                </c:pt>
                <c:pt idx="3818">
                  <c:v>2606.9</c:v>
                </c:pt>
                <c:pt idx="3819">
                  <c:v>2448.8000000000002</c:v>
                </c:pt>
                <c:pt idx="3820">
                  <c:v>2314.1999999999998</c:v>
                </c:pt>
                <c:pt idx="3821">
                  <c:v>2055.6999999999998</c:v>
                </c:pt>
                <c:pt idx="3822">
                  <c:v>1890.2</c:v>
                </c:pt>
                <c:pt idx="3823">
                  <c:v>1752.2</c:v>
                </c:pt>
                <c:pt idx="3824">
                  <c:v>1628.3</c:v>
                </c:pt>
                <c:pt idx="3825">
                  <c:v>1514.9</c:v>
                </c:pt>
                <c:pt idx="3826">
                  <c:v>1413.9</c:v>
                </c:pt>
                <c:pt idx="3827">
                  <c:v>1331</c:v>
                </c:pt>
                <c:pt idx="3828">
                  <c:v>1258.0999999999999</c:v>
                </c:pt>
                <c:pt idx="3829">
                  <c:v>1172.8</c:v>
                </c:pt>
                <c:pt idx="3830">
                  <c:v>1102.7</c:v>
                </c:pt>
                <c:pt idx="3831">
                  <c:v>1036.5</c:v>
                </c:pt>
                <c:pt idx="3832">
                  <c:v>974.1</c:v>
                </c:pt>
                <c:pt idx="3833">
                  <c:v>917.6</c:v>
                </c:pt>
                <c:pt idx="3834">
                  <c:v>869.1</c:v>
                </c:pt>
                <c:pt idx="3835">
                  <c:v>825.6</c:v>
                </c:pt>
                <c:pt idx="3836">
                  <c:v>777.6</c:v>
                </c:pt>
                <c:pt idx="3837">
                  <c:v>737.2</c:v>
                </c:pt>
                <c:pt idx="3838">
                  <c:v>693.8</c:v>
                </c:pt>
                <c:pt idx="3839">
                  <c:v>705.1</c:v>
                </c:pt>
                <c:pt idx="3840">
                  <c:v>735.6</c:v>
                </c:pt>
                <c:pt idx="3841">
                  <c:v>626.9</c:v>
                </c:pt>
                <c:pt idx="3842">
                  <c:v>575.20000000000005</c:v>
                </c:pt>
                <c:pt idx="3843">
                  <c:v>515.9</c:v>
                </c:pt>
                <c:pt idx="3844">
                  <c:v>779.1</c:v>
                </c:pt>
                <c:pt idx="3845">
                  <c:v>1376.4</c:v>
                </c:pt>
                <c:pt idx="3846">
                  <c:v>1271.2</c:v>
                </c:pt>
                <c:pt idx="3847">
                  <c:v>1090</c:v>
                </c:pt>
                <c:pt idx="3848">
                  <c:v>987.9</c:v>
                </c:pt>
                <c:pt idx="3849">
                  <c:v>903</c:v>
                </c:pt>
                <c:pt idx="3850">
                  <c:v>828.9</c:v>
                </c:pt>
                <c:pt idx="3851">
                  <c:v>763.5</c:v>
                </c:pt>
                <c:pt idx="3852">
                  <c:v>703.6</c:v>
                </c:pt>
                <c:pt idx="3853">
                  <c:v>650.20000000000005</c:v>
                </c:pt>
                <c:pt idx="3854">
                  <c:v>602.79999999999995</c:v>
                </c:pt>
                <c:pt idx="3855">
                  <c:v>559.70000000000005</c:v>
                </c:pt>
                <c:pt idx="3856">
                  <c:v>592.5</c:v>
                </c:pt>
                <c:pt idx="3857">
                  <c:v>666.6</c:v>
                </c:pt>
                <c:pt idx="3858">
                  <c:v>517.79999999999995</c:v>
                </c:pt>
                <c:pt idx="3859">
                  <c:v>1154.0999999999999</c:v>
                </c:pt>
                <c:pt idx="3860">
                  <c:v>2749.3</c:v>
                </c:pt>
                <c:pt idx="3861">
                  <c:v>2917</c:v>
                </c:pt>
                <c:pt idx="3862">
                  <c:v>2592.5</c:v>
                </c:pt>
                <c:pt idx="3863">
                  <c:v>2200.3000000000002</c:v>
                </c:pt>
                <c:pt idx="3864">
                  <c:v>1972.1</c:v>
                </c:pt>
                <c:pt idx="3865">
                  <c:v>2247.1999999999998</c:v>
                </c:pt>
                <c:pt idx="3866">
                  <c:v>2949.1</c:v>
                </c:pt>
                <c:pt idx="3867">
                  <c:v>3033.1</c:v>
                </c:pt>
                <c:pt idx="3868">
                  <c:v>2731.2</c:v>
                </c:pt>
                <c:pt idx="3869">
                  <c:v>2369.5</c:v>
                </c:pt>
                <c:pt idx="3870">
                  <c:v>2152.6999999999998</c:v>
                </c:pt>
                <c:pt idx="3871">
                  <c:v>1931.7</c:v>
                </c:pt>
                <c:pt idx="3872">
                  <c:v>1753.3</c:v>
                </c:pt>
                <c:pt idx="3873">
                  <c:v>1576.7</c:v>
                </c:pt>
                <c:pt idx="3874">
                  <c:v>1425.1</c:v>
                </c:pt>
                <c:pt idx="3875">
                  <c:v>1293.8</c:v>
                </c:pt>
                <c:pt idx="3876">
                  <c:v>1203.3</c:v>
                </c:pt>
                <c:pt idx="3877">
                  <c:v>1133.5</c:v>
                </c:pt>
                <c:pt idx="3878">
                  <c:v>943</c:v>
                </c:pt>
                <c:pt idx="3879">
                  <c:v>1527.5</c:v>
                </c:pt>
                <c:pt idx="3880">
                  <c:v>3307.3</c:v>
                </c:pt>
                <c:pt idx="3881">
                  <c:v>3933.3</c:v>
                </c:pt>
                <c:pt idx="3882">
                  <c:v>3671.3</c:v>
                </c:pt>
                <c:pt idx="3883">
                  <c:v>3255.9</c:v>
                </c:pt>
                <c:pt idx="3884">
                  <c:v>3143</c:v>
                </c:pt>
                <c:pt idx="3885">
                  <c:v>3388.9</c:v>
                </c:pt>
                <c:pt idx="3886">
                  <c:v>3180.6</c:v>
                </c:pt>
                <c:pt idx="3887">
                  <c:v>2797.3</c:v>
                </c:pt>
                <c:pt idx="3888">
                  <c:v>2626.6</c:v>
                </c:pt>
                <c:pt idx="3889">
                  <c:v>2359.1999999999998</c:v>
                </c:pt>
                <c:pt idx="3890">
                  <c:v>2204.6999999999998</c:v>
                </c:pt>
                <c:pt idx="3891">
                  <c:v>2073</c:v>
                </c:pt>
                <c:pt idx="3892">
                  <c:v>1792.4</c:v>
                </c:pt>
                <c:pt idx="3893">
                  <c:v>1617.8</c:v>
                </c:pt>
                <c:pt idx="3894">
                  <c:v>1532</c:v>
                </c:pt>
                <c:pt idx="3895">
                  <c:v>1429.3</c:v>
                </c:pt>
                <c:pt idx="3896">
                  <c:v>1252.7</c:v>
                </c:pt>
                <c:pt idx="3897">
                  <c:v>1209.2</c:v>
                </c:pt>
                <c:pt idx="3898">
                  <c:v>1144.0999999999999</c:v>
                </c:pt>
                <c:pt idx="3899">
                  <c:v>978.8</c:v>
                </c:pt>
                <c:pt idx="3900">
                  <c:v>894.6</c:v>
                </c:pt>
                <c:pt idx="3901">
                  <c:v>848.5</c:v>
                </c:pt>
                <c:pt idx="3902">
                  <c:v>810.7</c:v>
                </c:pt>
                <c:pt idx="3903">
                  <c:v>727.8</c:v>
                </c:pt>
                <c:pt idx="3904">
                  <c:v>676.2</c:v>
                </c:pt>
                <c:pt idx="3905">
                  <c:v>633</c:v>
                </c:pt>
                <c:pt idx="3906">
                  <c:v>592.9</c:v>
                </c:pt>
                <c:pt idx="3907">
                  <c:v>545.70000000000005</c:v>
                </c:pt>
                <c:pt idx="3908">
                  <c:v>632.5</c:v>
                </c:pt>
                <c:pt idx="3909">
                  <c:v>748.8</c:v>
                </c:pt>
                <c:pt idx="3910">
                  <c:v>559.79999999999995</c:v>
                </c:pt>
                <c:pt idx="3911">
                  <c:v>589.9</c:v>
                </c:pt>
                <c:pt idx="3912">
                  <c:v>546.4</c:v>
                </c:pt>
                <c:pt idx="3913">
                  <c:v>508.2</c:v>
                </c:pt>
                <c:pt idx="3914">
                  <c:v>473.1</c:v>
                </c:pt>
                <c:pt idx="3915">
                  <c:v>442.3</c:v>
                </c:pt>
                <c:pt idx="3916">
                  <c:v>414.1</c:v>
                </c:pt>
                <c:pt idx="3917">
                  <c:v>381.6</c:v>
                </c:pt>
                <c:pt idx="3918">
                  <c:v>492.4</c:v>
                </c:pt>
                <c:pt idx="3919">
                  <c:v>698.7</c:v>
                </c:pt>
                <c:pt idx="3920">
                  <c:v>805.6</c:v>
                </c:pt>
                <c:pt idx="3921">
                  <c:v>1231.3</c:v>
                </c:pt>
                <c:pt idx="3922">
                  <c:v>1204.7</c:v>
                </c:pt>
                <c:pt idx="3923">
                  <c:v>984.7</c:v>
                </c:pt>
                <c:pt idx="3924">
                  <c:v>923.4</c:v>
                </c:pt>
                <c:pt idx="3925">
                  <c:v>834</c:v>
                </c:pt>
                <c:pt idx="3926">
                  <c:v>755.9</c:v>
                </c:pt>
                <c:pt idx="3927">
                  <c:v>687.5</c:v>
                </c:pt>
                <c:pt idx="3928">
                  <c:v>626.9</c:v>
                </c:pt>
                <c:pt idx="3929">
                  <c:v>571.79999999999995</c:v>
                </c:pt>
                <c:pt idx="3930">
                  <c:v>530.70000000000005</c:v>
                </c:pt>
                <c:pt idx="3931">
                  <c:v>606.79999999999995</c:v>
                </c:pt>
                <c:pt idx="3932">
                  <c:v>659.6</c:v>
                </c:pt>
                <c:pt idx="3933">
                  <c:v>473.1</c:v>
                </c:pt>
                <c:pt idx="3934">
                  <c:v>478</c:v>
                </c:pt>
                <c:pt idx="3935">
                  <c:v>438.1</c:v>
                </c:pt>
                <c:pt idx="3936">
                  <c:v>402.2</c:v>
                </c:pt>
                <c:pt idx="3937">
                  <c:v>370.2</c:v>
                </c:pt>
                <c:pt idx="3938">
                  <c:v>355.9</c:v>
                </c:pt>
                <c:pt idx="3939">
                  <c:v>349.5</c:v>
                </c:pt>
                <c:pt idx="3940">
                  <c:v>301</c:v>
                </c:pt>
                <c:pt idx="3941">
                  <c:v>405.4</c:v>
                </c:pt>
                <c:pt idx="3942">
                  <c:v>526.29999999999995</c:v>
                </c:pt>
                <c:pt idx="3943">
                  <c:v>374.9</c:v>
                </c:pt>
                <c:pt idx="3944">
                  <c:v>544.6</c:v>
                </c:pt>
                <c:pt idx="3945">
                  <c:v>530.70000000000005</c:v>
                </c:pt>
                <c:pt idx="3946">
                  <c:v>438.3</c:v>
                </c:pt>
                <c:pt idx="3947">
                  <c:v>396</c:v>
                </c:pt>
                <c:pt idx="3948">
                  <c:v>360.5</c:v>
                </c:pt>
                <c:pt idx="3949">
                  <c:v>340.7</c:v>
                </c:pt>
                <c:pt idx="3950">
                  <c:v>327.2</c:v>
                </c:pt>
                <c:pt idx="3951">
                  <c:v>285.60000000000002</c:v>
                </c:pt>
                <c:pt idx="3952">
                  <c:v>262.5</c:v>
                </c:pt>
                <c:pt idx="3953">
                  <c:v>242.4</c:v>
                </c:pt>
                <c:pt idx="3954">
                  <c:v>224.3</c:v>
                </c:pt>
                <c:pt idx="3955">
                  <c:v>208.4</c:v>
                </c:pt>
                <c:pt idx="3956">
                  <c:v>194.7</c:v>
                </c:pt>
                <c:pt idx="3957">
                  <c:v>182</c:v>
                </c:pt>
                <c:pt idx="3958">
                  <c:v>170.5</c:v>
                </c:pt>
                <c:pt idx="3959">
                  <c:v>157.5</c:v>
                </c:pt>
                <c:pt idx="3960">
                  <c:v>214</c:v>
                </c:pt>
                <c:pt idx="3961">
                  <c:v>287.89999999999998</c:v>
                </c:pt>
                <c:pt idx="3962">
                  <c:v>159</c:v>
                </c:pt>
                <c:pt idx="3963">
                  <c:v>130.6</c:v>
                </c:pt>
                <c:pt idx="3964">
                  <c:v>121.4</c:v>
                </c:pt>
                <c:pt idx="3965">
                  <c:v>114.6</c:v>
                </c:pt>
                <c:pt idx="3966">
                  <c:v>121.1</c:v>
                </c:pt>
                <c:pt idx="3967">
                  <c:v>150</c:v>
                </c:pt>
                <c:pt idx="3968">
                  <c:v>148.30000000000001</c:v>
                </c:pt>
                <c:pt idx="3969">
                  <c:v>124.9</c:v>
                </c:pt>
                <c:pt idx="3970">
                  <c:v>158.1</c:v>
                </c:pt>
                <c:pt idx="3971">
                  <c:v>284.89999999999998</c:v>
                </c:pt>
                <c:pt idx="3972">
                  <c:v>504.3</c:v>
                </c:pt>
                <c:pt idx="3973">
                  <c:v>470.6</c:v>
                </c:pt>
                <c:pt idx="3974">
                  <c:v>399.4</c:v>
                </c:pt>
                <c:pt idx="3975">
                  <c:v>357.5</c:v>
                </c:pt>
                <c:pt idx="3976">
                  <c:v>321.89999999999998</c:v>
                </c:pt>
                <c:pt idx="3977">
                  <c:v>290.39999999999998</c:v>
                </c:pt>
                <c:pt idx="3978">
                  <c:v>267.10000000000002</c:v>
                </c:pt>
                <c:pt idx="3979">
                  <c:v>248.7</c:v>
                </c:pt>
                <c:pt idx="3980">
                  <c:v>220.3</c:v>
                </c:pt>
                <c:pt idx="3981">
                  <c:v>198.2</c:v>
                </c:pt>
                <c:pt idx="3982">
                  <c:v>210.1</c:v>
                </c:pt>
                <c:pt idx="3983">
                  <c:v>237.9</c:v>
                </c:pt>
                <c:pt idx="3984">
                  <c:v>171.8</c:v>
                </c:pt>
                <c:pt idx="3985">
                  <c:v>147.19999999999999</c:v>
                </c:pt>
                <c:pt idx="3986">
                  <c:v>133.69999999999999</c:v>
                </c:pt>
                <c:pt idx="3987">
                  <c:v>127.6</c:v>
                </c:pt>
                <c:pt idx="3988">
                  <c:v>130.4</c:v>
                </c:pt>
                <c:pt idx="3989">
                  <c:v>123.2</c:v>
                </c:pt>
                <c:pt idx="3990">
                  <c:v>106.2</c:v>
                </c:pt>
                <c:pt idx="3991">
                  <c:v>196</c:v>
                </c:pt>
                <c:pt idx="3992">
                  <c:v>553.1</c:v>
                </c:pt>
                <c:pt idx="3993">
                  <c:v>842.9</c:v>
                </c:pt>
                <c:pt idx="3994">
                  <c:v>768.2</c:v>
                </c:pt>
                <c:pt idx="3995">
                  <c:v>656.1</c:v>
                </c:pt>
                <c:pt idx="3996">
                  <c:v>585.29999999999995</c:v>
                </c:pt>
                <c:pt idx="3997">
                  <c:v>523.5</c:v>
                </c:pt>
                <c:pt idx="3998">
                  <c:v>498.7</c:v>
                </c:pt>
                <c:pt idx="3999">
                  <c:v>835.4</c:v>
                </c:pt>
                <c:pt idx="4000">
                  <c:v>1432.8</c:v>
                </c:pt>
                <c:pt idx="4001">
                  <c:v>1407.3</c:v>
                </c:pt>
                <c:pt idx="4002">
                  <c:v>1252.9000000000001</c:v>
                </c:pt>
                <c:pt idx="4003">
                  <c:v>1215.5</c:v>
                </c:pt>
                <c:pt idx="4004">
                  <c:v>1216.9000000000001</c:v>
                </c:pt>
                <c:pt idx="4005">
                  <c:v>1084.2</c:v>
                </c:pt>
                <c:pt idx="4006">
                  <c:v>972.2</c:v>
                </c:pt>
                <c:pt idx="4007">
                  <c:v>874.4</c:v>
                </c:pt>
                <c:pt idx="4008">
                  <c:v>790.1</c:v>
                </c:pt>
                <c:pt idx="4009">
                  <c:v>716.9</c:v>
                </c:pt>
                <c:pt idx="4010">
                  <c:v>650.9</c:v>
                </c:pt>
                <c:pt idx="4011">
                  <c:v>565.70000000000005</c:v>
                </c:pt>
                <c:pt idx="4012">
                  <c:v>726.2</c:v>
                </c:pt>
                <c:pt idx="4013">
                  <c:v>1494.5</c:v>
                </c:pt>
                <c:pt idx="4014">
                  <c:v>2041</c:v>
                </c:pt>
                <c:pt idx="4015">
                  <c:v>1888</c:v>
                </c:pt>
                <c:pt idx="4016">
                  <c:v>1678</c:v>
                </c:pt>
                <c:pt idx="4017">
                  <c:v>1664</c:v>
                </c:pt>
                <c:pt idx="4018">
                  <c:v>1531.1</c:v>
                </c:pt>
                <c:pt idx="4019">
                  <c:v>1372</c:v>
                </c:pt>
                <c:pt idx="4020">
                  <c:v>1237.4000000000001</c:v>
                </c:pt>
                <c:pt idx="4021">
                  <c:v>1120.2</c:v>
                </c:pt>
                <c:pt idx="4022">
                  <c:v>1013.7</c:v>
                </c:pt>
                <c:pt idx="4023">
                  <c:v>920.8</c:v>
                </c:pt>
                <c:pt idx="4024">
                  <c:v>837.7</c:v>
                </c:pt>
                <c:pt idx="4025">
                  <c:v>764.9</c:v>
                </c:pt>
                <c:pt idx="4026">
                  <c:v>700.3</c:v>
                </c:pt>
                <c:pt idx="4027">
                  <c:v>643.1</c:v>
                </c:pt>
                <c:pt idx="4028">
                  <c:v>593</c:v>
                </c:pt>
                <c:pt idx="4029">
                  <c:v>549.4</c:v>
                </c:pt>
                <c:pt idx="4030">
                  <c:v>508.3</c:v>
                </c:pt>
                <c:pt idx="4031">
                  <c:v>469.5</c:v>
                </c:pt>
                <c:pt idx="4032">
                  <c:v>445.2</c:v>
                </c:pt>
                <c:pt idx="4033">
                  <c:v>748.7</c:v>
                </c:pt>
                <c:pt idx="4034">
                  <c:v>1279.2</c:v>
                </c:pt>
                <c:pt idx="4035">
                  <c:v>1151.8</c:v>
                </c:pt>
                <c:pt idx="4036">
                  <c:v>998.1</c:v>
                </c:pt>
                <c:pt idx="4037">
                  <c:v>902.4</c:v>
                </c:pt>
                <c:pt idx="4038">
                  <c:v>820.6</c:v>
                </c:pt>
                <c:pt idx="4039">
                  <c:v>756.6</c:v>
                </c:pt>
                <c:pt idx="4040">
                  <c:v>697.2</c:v>
                </c:pt>
                <c:pt idx="4041">
                  <c:v>630.4</c:v>
                </c:pt>
                <c:pt idx="4042">
                  <c:v>568.20000000000005</c:v>
                </c:pt>
                <c:pt idx="4043">
                  <c:v>541.5</c:v>
                </c:pt>
                <c:pt idx="4044">
                  <c:v>549.70000000000005</c:v>
                </c:pt>
                <c:pt idx="4045">
                  <c:v>501.2</c:v>
                </c:pt>
                <c:pt idx="4046">
                  <c:v>469.7</c:v>
                </c:pt>
                <c:pt idx="4047">
                  <c:v>525.6</c:v>
                </c:pt>
                <c:pt idx="4048">
                  <c:v>484.6</c:v>
                </c:pt>
                <c:pt idx="4049">
                  <c:v>462.4</c:v>
                </c:pt>
                <c:pt idx="4050">
                  <c:v>468.3</c:v>
                </c:pt>
                <c:pt idx="4051">
                  <c:v>458.7</c:v>
                </c:pt>
                <c:pt idx="4052">
                  <c:v>546.5</c:v>
                </c:pt>
                <c:pt idx="4053">
                  <c:v>748.9</c:v>
                </c:pt>
                <c:pt idx="4054">
                  <c:v>962.8</c:v>
                </c:pt>
                <c:pt idx="4055">
                  <c:v>1022.9</c:v>
                </c:pt>
                <c:pt idx="4056">
                  <c:v>1055.4000000000001</c:v>
                </c:pt>
                <c:pt idx="4057">
                  <c:v>1085.2</c:v>
                </c:pt>
                <c:pt idx="4058">
                  <c:v>1018.6</c:v>
                </c:pt>
                <c:pt idx="4059">
                  <c:v>999.7</c:v>
                </c:pt>
                <c:pt idx="4060">
                  <c:v>954.6</c:v>
                </c:pt>
                <c:pt idx="4061">
                  <c:v>907.3</c:v>
                </c:pt>
                <c:pt idx="4062">
                  <c:v>820.3</c:v>
                </c:pt>
                <c:pt idx="4063">
                  <c:v>745.1</c:v>
                </c:pt>
                <c:pt idx="4064">
                  <c:v>680.2</c:v>
                </c:pt>
                <c:pt idx="4065">
                  <c:v>621.20000000000005</c:v>
                </c:pt>
                <c:pt idx="4066">
                  <c:v>567.6</c:v>
                </c:pt>
                <c:pt idx="4067">
                  <c:v>522.4</c:v>
                </c:pt>
                <c:pt idx="4068">
                  <c:v>477.2</c:v>
                </c:pt>
                <c:pt idx="4069">
                  <c:v>475.4</c:v>
                </c:pt>
                <c:pt idx="4070">
                  <c:v>497.3</c:v>
                </c:pt>
                <c:pt idx="4071">
                  <c:v>450.8</c:v>
                </c:pt>
                <c:pt idx="4072">
                  <c:v>485.2</c:v>
                </c:pt>
                <c:pt idx="4073">
                  <c:v>510.9</c:v>
                </c:pt>
                <c:pt idx="4074">
                  <c:v>466.8</c:v>
                </c:pt>
                <c:pt idx="4075">
                  <c:v>408.9</c:v>
                </c:pt>
                <c:pt idx="4076">
                  <c:v>557.1</c:v>
                </c:pt>
                <c:pt idx="4077">
                  <c:v>1025.5</c:v>
                </c:pt>
                <c:pt idx="4078">
                  <c:v>968.9</c:v>
                </c:pt>
                <c:pt idx="4079">
                  <c:v>1790.6</c:v>
                </c:pt>
                <c:pt idx="4080">
                  <c:v>3931.1</c:v>
                </c:pt>
                <c:pt idx="4081">
                  <c:v>4703</c:v>
                </c:pt>
                <c:pt idx="4082">
                  <c:v>5310.4</c:v>
                </c:pt>
                <c:pt idx="4083">
                  <c:v>4821.5</c:v>
                </c:pt>
                <c:pt idx="4084">
                  <c:v>4261.8999999999996</c:v>
                </c:pt>
                <c:pt idx="4085">
                  <c:v>3766.8</c:v>
                </c:pt>
                <c:pt idx="4086">
                  <c:v>3366.9</c:v>
                </c:pt>
                <c:pt idx="4087">
                  <c:v>3014.1</c:v>
                </c:pt>
                <c:pt idx="4088">
                  <c:v>2706.2</c:v>
                </c:pt>
                <c:pt idx="4089">
                  <c:v>2436.4</c:v>
                </c:pt>
                <c:pt idx="4090">
                  <c:v>2209.6999999999998</c:v>
                </c:pt>
                <c:pt idx="4091">
                  <c:v>2009.5</c:v>
                </c:pt>
                <c:pt idx="4092">
                  <c:v>1839.3</c:v>
                </c:pt>
                <c:pt idx="4093">
                  <c:v>1712.2</c:v>
                </c:pt>
                <c:pt idx="4094">
                  <c:v>1530.6</c:v>
                </c:pt>
                <c:pt idx="4095">
                  <c:v>1393.3</c:v>
                </c:pt>
                <c:pt idx="4096">
                  <c:v>1297.5999999999999</c:v>
                </c:pt>
                <c:pt idx="4097">
                  <c:v>1192.7</c:v>
                </c:pt>
                <c:pt idx="4098">
                  <c:v>1101.8</c:v>
                </c:pt>
                <c:pt idx="4099">
                  <c:v>1015.7</c:v>
                </c:pt>
                <c:pt idx="4100">
                  <c:v>898</c:v>
                </c:pt>
                <c:pt idx="4101">
                  <c:v>1498.8</c:v>
                </c:pt>
                <c:pt idx="4102">
                  <c:v>2583.8000000000002</c:v>
                </c:pt>
                <c:pt idx="4103">
                  <c:v>2180.9</c:v>
                </c:pt>
                <c:pt idx="4104">
                  <c:v>1867.8</c:v>
                </c:pt>
                <c:pt idx="4105">
                  <c:v>1686.8</c:v>
                </c:pt>
                <c:pt idx="4106">
                  <c:v>1537.9</c:v>
                </c:pt>
                <c:pt idx="4107">
                  <c:v>1410.7</c:v>
                </c:pt>
                <c:pt idx="4108">
                  <c:v>1275.0999999999999</c:v>
                </c:pt>
                <c:pt idx="4109">
                  <c:v>1175</c:v>
                </c:pt>
                <c:pt idx="4110">
                  <c:v>1094</c:v>
                </c:pt>
                <c:pt idx="4111">
                  <c:v>982.9</c:v>
                </c:pt>
                <c:pt idx="4112">
                  <c:v>905.1</c:v>
                </c:pt>
                <c:pt idx="4113">
                  <c:v>837</c:v>
                </c:pt>
                <c:pt idx="4114">
                  <c:v>783.7</c:v>
                </c:pt>
                <c:pt idx="4115">
                  <c:v>747.5</c:v>
                </c:pt>
                <c:pt idx="4116">
                  <c:v>684</c:v>
                </c:pt>
                <c:pt idx="4117">
                  <c:v>648.79999999999995</c:v>
                </c:pt>
                <c:pt idx="4118">
                  <c:v>635.20000000000005</c:v>
                </c:pt>
                <c:pt idx="4119">
                  <c:v>560.1</c:v>
                </c:pt>
                <c:pt idx="4120">
                  <c:v>515.29999999999995</c:v>
                </c:pt>
                <c:pt idx="4121">
                  <c:v>531.20000000000005</c:v>
                </c:pt>
                <c:pt idx="4122">
                  <c:v>571.20000000000005</c:v>
                </c:pt>
                <c:pt idx="4123">
                  <c:v>516.6</c:v>
                </c:pt>
                <c:pt idx="4124">
                  <c:v>534.20000000000005</c:v>
                </c:pt>
                <c:pt idx="4125">
                  <c:v>489.2</c:v>
                </c:pt>
                <c:pt idx="4126">
                  <c:v>837</c:v>
                </c:pt>
                <c:pt idx="4127">
                  <c:v>1564.7</c:v>
                </c:pt>
                <c:pt idx="4128">
                  <c:v>1377.4</c:v>
                </c:pt>
                <c:pt idx="4129">
                  <c:v>1112.8</c:v>
                </c:pt>
                <c:pt idx="4130">
                  <c:v>1334.1</c:v>
                </c:pt>
                <c:pt idx="4131">
                  <c:v>3197.8</c:v>
                </c:pt>
                <c:pt idx="4132">
                  <c:v>4613.7</c:v>
                </c:pt>
                <c:pt idx="4133">
                  <c:v>4289</c:v>
                </c:pt>
                <c:pt idx="4134">
                  <c:v>5854.4</c:v>
                </c:pt>
                <c:pt idx="4135">
                  <c:v>6604.4</c:v>
                </c:pt>
                <c:pt idx="4136">
                  <c:v>5788.6</c:v>
                </c:pt>
                <c:pt idx="4137">
                  <c:v>5010.3</c:v>
                </c:pt>
                <c:pt idx="4138">
                  <c:v>4437.2</c:v>
                </c:pt>
                <c:pt idx="4139">
                  <c:v>8164</c:v>
                </c:pt>
                <c:pt idx="4140">
                  <c:v>13313</c:v>
                </c:pt>
                <c:pt idx="4141">
                  <c:v>10915</c:v>
                </c:pt>
                <c:pt idx="4142">
                  <c:v>9614.2000000000007</c:v>
                </c:pt>
                <c:pt idx="4143">
                  <c:v>8456.2999999999993</c:v>
                </c:pt>
                <c:pt idx="4144">
                  <c:v>8097</c:v>
                </c:pt>
                <c:pt idx="4145">
                  <c:v>8379.6</c:v>
                </c:pt>
                <c:pt idx="4146">
                  <c:v>7654.8</c:v>
                </c:pt>
                <c:pt idx="4147">
                  <c:v>6827.9</c:v>
                </c:pt>
                <c:pt idx="4148">
                  <c:v>6243.4</c:v>
                </c:pt>
                <c:pt idx="4149">
                  <c:v>6704.8</c:v>
                </c:pt>
                <c:pt idx="4150">
                  <c:v>7828.8</c:v>
                </c:pt>
                <c:pt idx="4151">
                  <c:v>7145.8</c:v>
                </c:pt>
                <c:pt idx="4152">
                  <c:v>6372.7</c:v>
                </c:pt>
                <c:pt idx="4153">
                  <c:v>5903.5</c:v>
                </c:pt>
                <c:pt idx="4154">
                  <c:v>5306.1</c:v>
                </c:pt>
                <c:pt idx="4155">
                  <c:v>4793.8999999999996</c:v>
                </c:pt>
                <c:pt idx="4156">
                  <c:v>4325.3</c:v>
                </c:pt>
                <c:pt idx="4157">
                  <c:v>3893.5</c:v>
                </c:pt>
                <c:pt idx="4158">
                  <c:v>3800.9</c:v>
                </c:pt>
                <c:pt idx="4159">
                  <c:v>3937.2</c:v>
                </c:pt>
                <c:pt idx="4160">
                  <c:v>3548</c:v>
                </c:pt>
                <c:pt idx="4161">
                  <c:v>3089.1</c:v>
                </c:pt>
                <c:pt idx="4162">
                  <c:v>3821.9</c:v>
                </c:pt>
                <c:pt idx="4163">
                  <c:v>5764.6</c:v>
                </c:pt>
                <c:pt idx="4164">
                  <c:v>6159.6</c:v>
                </c:pt>
                <c:pt idx="4165">
                  <c:v>5806.2</c:v>
                </c:pt>
                <c:pt idx="4166">
                  <c:v>6378.4</c:v>
                </c:pt>
                <c:pt idx="4167">
                  <c:v>8227.9</c:v>
                </c:pt>
                <c:pt idx="4168">
                  <c:v>7457.3</c:v>
                </c:pt>
                <c:pt idx="4169">
                  <c:v>6587.9</c:v>
                </c:pt>
                <c:pt idx="4170">
                  <c:v>6078.9</c:v>
                </c:pt>
                <c:pt idx="4171">
                  <c:v>5442</c:v>
                </c:pt>
                <c:pt idx="4172">
                  <c:v>4837.3</c:v>
                </c:pt>
                <c:pt idx="4173">
                  <c:v>4782.8999999999996</c:v>
                </c:pt>
                <c:pt idx="4174">
                  <c:v>5602.5</c:v>
                </c:pt>
                <c:pt idx="4175">
                  <c:v>6328.2</c:v>
                </c:pt>
                <c:pt idx="4176">
                  <c:v>6954.2</c:v>
                </c:pt>
                <c:pt idx="4177">
                  <c:v>8938.2999999999993</c:v>
                </c:pt>
                <c:pt idx="4178">
                  <c:v>10976</c:v>
                </c:pt>
                <c:pt idx="4179">
                  <c:v>9694.9</c:v>
                </c:pt>
                <c:pt idx="4180">
                  <c:v>8740.7999999999993</c:v>
                </c:pt>
                <c:pt idx="4181">
                  <c:v>8202.6</c:v>
                </c:pt>
                <c:pt idx="4182">
                  <c:v>7376.3</c:v>
                </c:pt>
                <c:pt idx="4183">
                  <c:v>8361</c:v>
                </c:pt>
                <c:pt idx="4184">
                  <c:v>10901</c:v>
                </c:pt>
                <c:pt idx="4185">
                  <c:v>12736</c:v>
                </c:pt>
                <c:pt idx="4186">
                  <c:v>15169</c:v>
                </c:pt>
                <c:pt idx="4187">
                  <c:v>15205</c:v>
                </c:pt>
                <c:pt idx="4188">
                  <c:v>12855</c:v>
                </c:pt>
                <c:pt idx="4189">
                  <c:v>11546</c:v>
                </c:pt>
                <c:pt idx="4190">
                  <c:v>10263</c:v>
                </c:pt>
                <c:pt idx="4191">
                  <c:v>9244.5</c:v>
                </c:pt>
                <c:pt idx="4192">
                  <c:v>8252.4</c:v>
                </c:pt>
                <c:pt idx="4193">
                  <c:v>7392.8</c:v>
                </c:pt>
                <c:pt idx="4194">
                  <c:v>6642.3</c:v>
                </c:pt>
                <c:pt idx="4195">
                  <c:v>5974.3</c:v>
                </c:pt>
                <c:pt idx="4196">
                  <c:v>5500.2</c:v>
                </c:pt>
                <c:pt idx="4197">
                  <c:v>5103.3</c:v>
                </c:pt>
                <c:pt idx="4198">
                  <c:v>4536.2</c:v>
                </c:pt>
                <c:pt idx="4199">
                  <c:v>4139.2</c:v>
                </c:pt>
                <c:pt idx="4200">
                  <c:v>4075.9</c:v>
                </c:pt>
                <c:pt idx="4201">
                  <c:v>4346.8999999999996</c:v>
                </c:pt>
                <c:pt idx="4202">
                  <c:v>4241.6000000000004</c:v>
                </c:pt>
                <c:pt idx="4203">
                  <c:v>3916.8</c:v>
                </c:pt>
                <c:pt idx="4204">
                  <c:v>3623.4</c:v>
                </c:pt>
                <c:pt idx="4205">
                  <c:v>3299.1</c:v>
                </c:pt>
                <c:pt idx="4206">
                  <c:v>3015.9</c:v>
                </c:pt>
                <c:pt idx="4207">
                  <c:v>2750.7</c:v>
                </c:pt>
                <c:pt idx="4208">
                  <c:v>2526.1</c:v>
                </c:pt>
                <c:pt idx="4209">
                  <c:v>2330.5</c:v>
                </c:pt>
                <c:pt idx="4210">
                  <c:v>2153.6</c:v>
                </c:pt>
                <c:pt idx="4211">
                  <c:v>1995.3</c:v>
                </c:pt>
                <c:pt idx="4212">
                  <c:v>1853.1</c:v>
                </c:pt>
                <c:pt idx="4213">
                  <c:v>1720.3</c:v>
                </c:pt>
                <c:pt idx="4214">
                  <c:v>1652.5</c:v>
                </c:pt>
                <c:pt idx="4215">
                  <c:v>1597.3</c:v>
                </c:pt>
                <c:pt idx="4216">
                  <c:v>1420.9</c:v>
                </c:pt>
                <c:pt idx="4217">
                  <c:v>1323.3</c:v>
                </c:pt>
                <c:pt idx="4218">
                  <c:v>1242.7</c:v>
                </c:pt>
                <c:pt idx="4219">
                  <c:v>1169.0999999999999</c:v>
                </c:pt>
                <c:pt idx="4220">
                  <c:v>1099.8</c:v>
                </c:pt>
                <c:pt idx="4221">
                  <c:v>1029.8</c:v>
                </c:pt>
                <c:pt idx="4222">
                  <c:v>1024.2</c:v>
                </c:pt>
                <c:pt idx="4223">
                  <c:v>1324.7</c:v>
                </c:pt>
                <c:pt idx="4224">
                  <c:v>1754.4</c:v>
                </c:pt>
                <c:pt idx="4225">
                  <c:v>1727.2</c:v>
                </c:pt>
                <c:pt idx="4226">
                  <c:v>1473.9</c:v>
                </c:pt>
                <c:pt idx="4227">
                  <c:v>1311.8</c:v>
                </c:pt>
                <c:pt idx="4228">
                  <c:v>1506.9</c:v>
                </c:pt>
                <c:pt idx="4229">
                  <c:v>1937.9</c:v>
                </c:pt>
                <c:pt idx="4230">
                  <c:v>2244.1999999999998</c:v>
                </c:pt>
                <c:pt idx="4231">
                  <c:v>2963.3</c:v>
                </c:pt>
                <c:pt idx="4232">
                  <c:v>3268.7</c:v>
                </c:pt>
                <c:pt idx="4233">
                  <c:v>3571.1</c:v>
                </c:pt>
                <c:pt idx="4234">
                  <c:v>3145.1</c:v>
                </c:pt>
                <c:pt idx="4235">
                  <c:v>2760.8</c:v>
                </c:pt>
                <c:pt idx="4236">
                  <c:v>2477.9</c:v>
                </c:pt>
                <c:pt idx="4237">
                  <c:v>2234.1999999999998</c:v>
                </c:pt>
                <c:pt idx="4238">
                  <c:v>2021.9</c:v>
                </c:pt>
                <c:pt idx="4239">
                  <c:v>1835</c:v>
                </c:pt>
                <c:pt idx="4240">
                  <c:v>1678.1</c:v>
                </c:pt>
                <c:pt idx="4241">
                  <c:v>1539.5</c:v>
                </c:pt>
                <c:pt idx="4242">
                  <c:v>1470.5</c:v>
                </c:pt>
                <c:pt idx="4243">
                  <c:v>1418.8</c:v>
                </c:pt>
                <c:pt idx="4244">
                  <c:v>1202</c:v>
                </c:pt>
                <c:pt idx="4245">
                  <c:v>1096.8</c:v>
                </c:pt>
                <c:pt idx="4246">
                  <c:v>1013</c:v>
                </c:pt>
                <c:pt idx="4247">
                  <c:v>939.4</c:v>
                </c:pt>
                <c:pt idx="4248">
                  <c:v>827.5</c:v>
                </c:pt>
                <c:pt idx="4249">
                  <c:v>1187.3</c:v>
                </c:pt>
                <c:pt idx="4250">
                  <c:v>1920.9</c:v>
                </c:pt>
                <c:pt idx="4251">
                  <c:v>1625.5</c:v>
                </c:pt>
                <c:pt idx="4252">
                  <c:v>1393.8</c:v>
                </c:pt>
                <c:pt idx="4253">
                  <c:v>1263.4000000000001</c:v>
                </c:pt>
                <c:pt idx="4254">
                  <c:v>1151.5999999999999</c:v>
                </c:pt>
                <c:pt idx="4255">
                  <c:v>947.7</c:v>
                </c:pt>
                <c:pt idx="4256">
                  <c:v>1889.2</c:v>
                </c:pt>
                <c:pt idx="4257">
                  <c:v>3975.1</c:v>
                </c:pt>
                <c:pt idx="4258">
                  <c:v>3764.7</c:v>
                </c:pt>
                <c:pt idx="4259">
                  <c:v>3227</c:v>
                </c:pt>
                <c:pt idx="4260">
                  <c:v>2876.5</c:v>
                </c:pt>
                <c:pt idx="4261">
                  <c:v>2540.3000000000002</c:v>
                </c:pt>
                <c:pt idx="4262">
                  <c:v>2245.3000000000002</c:v>
                </c:pt>
                <c:pt idx="4263">
                  <c:v>2204</c:v>
                </c:pt>
                <c:pt idx="4264">
                  <c:v>2723.6</c:v>
                </c:pt>
                <c:pt idx="4265">
                  <c:v>3075.8</c:v>
                </c:pt>
                <c:pt idx="4266">
                  <c:v>2719.5</c:v>
                </c:pt>
                <c:pt idx="4267">
                  <c:v>2404</c:v>
                </c:pt>
                <c:pt idx="4268">
                  <c:v>2149.1</c:v>
                </c:pt>
                <c:pt idx="4269">
                  <c:v>1951.4</c:v>
                </c:pt>
                <c:pt idx="4270">
                  <c:v>1753.2</c:v>
                </c:pt>
                <c:pt idx="4271">
                  <c:v>1593.7</c:v>
                </c:pt>
                <c:pt idx="4272">
                  <c:v>1450.4</c:v>
                </c:pt>
                <c:pt idx="4273">
                  <c:v>1325.2</c:v>
                </c:pt>
                <c:pt idx="4274">
                  <c:v>1212.3</c:v>
                </c:pt>
                <c:pt idx="4275">
                  <c:v>1132.0999999999999</c:v>
                </c:pt>
                <c:pt idx="4276">
                  <c:v>1077.7</c:v>
                </c:pt>
                <c:pt idx="4277">
                  <c:v>979.8</c:v>
                </c:pt>
                <c:pt idx="4278">
                  <c:v>886.2</c:v>
                </c:pt>
                <c:pt idx="4279">
                  <c:v>815.9</c:v>
                </c:pt>
                <c:pt idx="4280">
                  <c:v>820.9</c:v>
                </c:pt>
                <c:pt idx="4281">
                  <c:v>833.8</c:v>
                </c:pt>
                <c:pt idx="4282">
                  <c:v>676.4</c:v>
                </c:pt>
                <c:pt idx="4283">
                  <c:v>621.70000000000005</c:v>
                </c:pt>
                <c:pt idx="4284">
                  <c:v>586.9</c:v>
                </c:pt>
                <c:pt idx="4285">
                  <c:v>555.4</c:v>
                </c:pt>
                <c:pt idx="4286">
                  <c:v>512.79999999999995</c:v>
                </c:pt>
                <c:pt idx="4287">
                  <c:v>481.7</c:v>
                </c:pt>
                <c:pt idx="4288">
                  <c:v>453.7</c:v>
                </c:pt>
                <c:pt idx="4289">
                  <c:v>426.7</c:v>
                </c:pt>
                <c:pt idx="4290">
                  <c:v>416.4</c:v>
                </c:pt>
                <c:pt idx="4291">
                  <c:v>410.8</c:v>
                </c:pt>
                <c:pt idx="4292">
                  <c:v>365.9</c:v>
                </c:pt>
                <c:pt idx="4293">
                  <c:v>343.3</c:v>
                </c:pt>
                <c:pt idx="4294">
                  <c:v>325.7</c:v>
                </c:pt>
                <c:pt idx="4295">
                  <c:v>309.2</c:v>
                </c:pt>
                <c:pt idx="4296">
                  <c:v>293.3</c:v>
                </c:pt>
                <c:pt idx="4297">
                  <c:v>275.2</c:v>
                </c:pt>
                <c:pt idx="4298">
                  <c:v>318</c:v>
                </c:pt>
                <c:pt idx="4299">
                  <c:v>957.8</c:v>
                </c:pt>
                <c:pt idx="4300">
                  <c:v>1808.1</c:v>
                </c:pt>
                <c:pt idx="4301">
                  <c:v>1769.5</c:v>
                </c:pt>
                <c:pt idx="4302">
                  <c:v>1975.8</c:v>
                </c:pt>
                <c:pt idx="4303">
                  <c:v>1837.6</c:v>
                </c:pt>
                <c:pt idx="4304">
                  <c:v>1583.9</c:v>
                </c:pt>
                <c:pt idx="4305">
                  <c:v>1432.7</c:v>
                </c:pt>
                <c:pt idx="4306">
                  <c:v>1959.5</c:v>
                </c:pt>
                <c:pt idx="4307">
                  <c:v>2752.3</c:v>
                </c:pt>
                <c:pt idx="4308">
                  <c:v>5323.8</c:v>
                </c:pt>
                <c:pt idx="4309">
                  <c:v>9825.2000000000007</c:v>
                </c:pt>
                <c:pt idx="4310">
                  <c:v>8771.7999999999993</c:v>
                </c:pt>
                <c:pt idx="4311">
                  <c:v>6924.9</c:v>
                </c:pt>
                <c:pt idx="4312">
                  <c:v>5900.6</c:v>
                </c:pt>
                <c:pt idx="4313">
                  <c:v>5212.2</c:v>
                </c:pt>
                <c:pt idx="4314">
                  <c:v>4628.6000000000004</c:v>
                </c:pt>
                <c:pt idx="4315">
                  <c:v>5396.1</c:v>
                </c:pt>
                <c:pt idx="4316">
                  <c:v>6494.3</c:v>
                </c:pt>
                <c:pt idx="4317">
                  <c:v>5282.1</c:v>
                </c:pt>
                <c:pt idx="4318">
                  <c:v>4597.1000000000004</c:v>
                </c:pt>
                <c:pt idx="4319">
                  <c:v>4126.1000000000004</c:v>
                </c:pt>
                <c:pt idx="4320">
                  <c:v>3709.9</c:v>
                </c:pt>
                <c:pt idx="4321">
                  <c:v>3363.8</c:v>
                </c:pt>
                <c:pt idx="4322">
                  <c:v>3135.4</c:v>
                </c:pt>
                <c:pt idx="4323">
                  <c:v>2882.5</c:v>
                </c:pt>
                <c:pt idx="4324">
                  <c:v>2520.8000000000002</c:v>
                </c:pt>
                <c:pt idx="4325">
                  <c:v>2289</c:v>
                </c:pt>
                <c:pt idx="4326">
                  <c:v>2063.4</c:v>
                </c:pt>
                <c:pt idx="4327">
                  <c:v>2143.8000000000002</c:v>
                </c:pt>
                <c:pt idx="4328">
                  <c:v>2621.8</c:v>
                </c:pt>
                <c:pt idx="4329">
                  <c:v>4674.3999999999996</c:v>
                </c:pt>
                <c:pt idx="4330">
                  <c:v>7018.7</c:v>
                </c:pt>
                <c:pt idx="4331">
                  <c:v>5516</c:v>
                </c:pt>
                <c:pt idx="4332">
                  <c:v>4729.2</c:v>
                </c:pt>
                <c:pt idx="4333">
                  <c:v>4198.3999999999996</c:v>
                </c:pt>
                <c:pt idx="4334">
                  <c:v>3767.6</c:v>
                </c:pt>
                <c:pt idx="4335">
                  <c:v>3392.6</c:v>
                </c:pt>
                <c:pt idx="4336">
                  <c:v>3064.6</c:v>
                </c:pt>
                <c:pt idx="4337">
                  <c:v>2776.6</c:v>
                </c:pt>
                <c:pt idx="4338">
                  <c:v>2523.1999999999998</c:v>
                </c:pt>
                <c:pt idx="4339">
                  <c:v>2299</c:v>
                </c:pt>
                <c:pt idx="4340">
                  <c:v>2100</c:v>
                </c:pt>
                <c:pt idx="4341">
                  <c:v>1923.7</c:v>
                </c:pt>
                <c:pt idx="4342">
                  <c:v>1767.2</c:v>
                </c:pt>
                <c:pt idx="4343">
                  <c:v>1627.2</c:v>
                </c:pt>
                <c:pt idx="4344">
                  <c:v>1501.6</c:v>
                </c:pt>
                <c:pt idx="4345">
                  <c:v>1389.5</c:v>
                </c:pt>
                <c:pt idx="4346">
                  <c:v>1288.5999999999999</c:v>
                </c:pt>
                <c:pt idx="4347">
                  <c:v>1197.5999999999999</c:v>
                </c:pt>
                <c:pt idx="4348">
                  <c:v>1116.0999999999999</c:v>
                </c:pt>
                <c:pt idx="4349">
                  <c:v>1016.8</c:v>
                </c:pt>
                <c:pt idx="4350">
                  <c:v>1185</c:v>
                </c:pt>
                <c:pt idx="4351">
                  <c:v>1580.4</c:v>
                </c:pt>
                <c:pt idx="4352">
                  <c:v>1773.9</c:v>
                </c:pt>
                <c:pt idx="4353">
                  <c:v>2195.9</c:v>
                </c:pt>
                <c:pt idx="4354">
                  <c:v>1984.6</c:v>
                </c:pt>
                <c:pt idx="4355">
                  <c:v>1742.2</c:v>
                </c:pt>
                <c:pt idx="4356">
                  <c:v>1583.6</c:v>
                </c:pt>
                <c:pt idx="4357">
                  <c:v>1446.2</c:v>
                </c:pt>
                <c:pt idx="4358">
                  <c:v>1325.6</c:v>
                </c:pt>
                <c:pt idx="4359">
                  <c:v>1219.0999999999999</c:v>
                </c:pt>
                <c:pt idx="4360">
                  <c:v>1145.2</c:v>
                </c:pt>
                <c:pt idx="4361">
                  <c:v>1086.8</c:v>
                </c:pt>
                <c:pt idx="4362">
                  <c:v>954.7</c:v>
                </c:pt>
                <c:pt idx="4363">
                  <c:v>920</c:v>
                </c:pt>
                <c:pt idx="4364">
                  <c:v>919.7</c:v>
                </c:pt>
                <c:pt idx="4365">
                  <c:v>818.8</c:v>
                </c:pt>
                <c:pt idx="4366">
                  <c:v>738.7</c:v>
                </c:pt>
                <c:pt idx="4367">
                  <c:v>670.4</c:v>
                </c:pt>
                <c:pt idx="4368">
                  <c:v>624.5</c:v>
                </c:pt>
                <c:pt idx="4369">
                  <c:v>584.9</c:v>
                </c:pt>
                <c:pt idx="4370">
                  <c:v>549.1</c:v>
                </c:pt>
                <c:pt idx="4371">
                  <c:v>518.5</c:v>
                </c:pt>
                <c:pt idx="4372">
                  <c:v>491.2</c:v>
                </c:pt>
                <c:pt idx="4373">
                  <c:v>462.1</c:v>
                </c:pt>
                <c:pt idx="4374">
                  <c:v>439.2</c:v>
                </c:pt>
                <c:pt idx="4375">
                  <c:v>405.6</c:v>
                </c:pt>
                <c:pt idx="4376">
                  <c:v>416.8</c:v>
                </c:pt>
                <c:pt idx="4377">
                  <c:v>1305.7</c:v>
                </c:pt>
                <c:pt idx="4378">
                  <c:v>2443.1</c:v>
                </c:pt>
                <c:pt idx="4379">
                  <c:v>1830.4</c:v>
                </c:pt>
                <c:pt idx="4380">
                  <c:v>1539.9</c:v>
                </c:pt>
                <c:pt idx="4381">
                  <c:v>1405.8</c:v>
                </c:pt>
                <c:pt idx="4382">
                  <c:v>1253.8</c:v>
                </c:pt>
                <c:pt idx="4383">
                  <c:v>1120.9000000000001</c:v>
                </c:pt>
                <c:pt idx="4384">
                  <c:v>1016.1</c:v>
                </c:pt>
                <c:pt idx="4385">
                  <c:v>923.4</c:v>
                </c:pt>
                <c:pt idx="4386">
                  <c:v>806.8</c:v>
                </c:pt>
                <c:pt idx="4387">
                  <c:v>1298</c:v>
                </c:pt>
                <c:pt idx="4388">
                  <c:v>2199.1</c:v>
                </c:pt>
                <c:pt idx="4389">
                  <c:v>1807.1</c:v>
                </c:pt>
                <c:pt idx="4390">
                  <c:v>1564.8</c:v>
                </c:pt>
                <c:pt idx="4391">
                  <c:v>1485</c:v>
                </c:pt>
                <c:pt idx="4392">
                  <c:v>1345.6</c:v>
                </c:pt>
                <c:pt idx="4393">
                  <c:v>1217.9000000000001</c:v>
                </c:pt>
                <c:pt idx="4394">
                  <c:v>1106.2</c:v>
                </c:pt>
                <c:pt idx="4395">
                  <c:v>1006.9</c:v>
                </c:pt>
                <c:pt idx="4396">
                  <c:v>918.7</c:v>
                </c:pt>
                <c:pt idx="4397">
                  <c:v>841.9</c:v>
                </c:pt>
                <c:pt idx="4398">
                  <c:v>775.2</c:v>
                </c:pt>
                <c:pt idx="4399">
                  <c:v>720.2</c:v>
                </c:pt>
                <c:pt idx="4400">
                  <c:v>674.5</c:v>
                </c:pt>
                <c:pt idx="4401">
                  <c:v>614.20000000000005</c:v>
                </c:pt>
                <c:pt idx="4402">
                  <c:v>563.79999999999995</c:v>
                </c:pt>
                <c:pt idx="4403">
                  <c:v>523.29999999999995</c:v>
                </c:pt>
                <c:pt idx="4404">
                  <c:v>487.5</c:v>
                </c:pt>
                <c:pt idx="4405">
                  <c:v>455.6</c:v>
                </c:pt>
                <c:pt idx="4406">
                  <c:v>426.2</c:v>
                </c:pt>
                <c:pt idx="4407">
                  <c:v>382.2</c:v>
                </c:pt>
                <c:pt idx="4408">
                  <c:v>611.9</c:v>
                </c:pt>
                <c:pt idx="4409">
                  <c:v>1179.7</c:v>
                </c:pt>
                <c:pt idx="4410">
                  <c:v>1165.9000000000001</c:v>
                </c:pt>
                <c:pt idx="4411">
                  <c:v>1007.3</c:v>
                </c:pt>
                <c:pt idx="4412">
                  <c:v>2772.2</c:v>
                </c:pt>
                <c:pt idx="4413">
                  <c:v>9857.9</c:v>
                </c:pt>
                <c:pt idx="4414">
                  <c:v>12699</c:v>
                </c:pt>
                <c:pt idx="4415">
                  <c:v>10442</c:v>
                </c:pt>
                <c:pt idx="4416">
                  <c:v>9035</c:v>
                </c:pt>
                <c:pt idx="4417">
                  <c:v>8030.5</c:v>
                </c:pt>
                <c:pt idx="4418">
                  <c:v>7137.1</c:v>
                </c:pt>
                <c:pt idx="4419">
                  <c:v>6366.2</c:v>
                </c:pt>
                <c:pt idx="4420">
                  <c:v>5698.7</c:v>
                </c:pt>
                <c:pt idx="4421">
                  <c:v>5119.3999999999996</c:v>
                </c:pt>
                <c:pt idx="4422">
                  <c:v>4609.3</c:v>
                </c:pt>
                <c:pt idx="4423">
                  <c:v>4169.1000000000004</c:v>
                </c:pt>
                <c:pt idx="4424">
                  <c:v>3781.5</c:v>
                </c:pt>
                <c:pt idx="4425">
                  <c:v>3417.1</c:v>
                </c:pt>
                <c:pt idx="4426">
                  <c:v>3111.4</c:v>
                </c:pt>
                <c:pt idx="4427">
                  <c:v>2833.4</c:v>
                </c:pt>
                <c:pt idx="4428">
                  <c:v>2596</c:v>
                </c:pt>
                <c:pt idx="4429">
                  <c:v>2206.1999999999998</c:v>
                </c:pt>
                <c:pt idx="4430">
                  <c:v>3732.3</c:v>
                </c:pt>
                <c:pt idx="4431">
                  <c:v>6787.4</c:v>
                </c:pt>
                <c:pt idx="4432">
                  <c:v>6155.1</c:v>
                </c:pt>
                <c:pt idx="4433">
                  <c:v>5512.7</c:v>
                </c:pt>
                <c:pt idx="4434">
                  <c:v>5280.1</c:v>
                </c:pt>
                <c:pt idx="4435">
                  <c:v>4702.3</c:v>
                </c:pt>
                <c:pt idx="4436">
                  <c:v>4221.7</c:v>
                </c:pt>
                <c:pt idx="4437">
                  <c:v>3813.4</c:v>
                </c:pt>
                <c:pt idx="4438">
                  <c:v>3297</c:v>
                </c:pt>
                <c:pt idx="4439">
                  <c:v>4487.3999999999996</c:v>
                </c:pt>
                <c:pt idx="4440">
                  <c:v>6926.4</c:v>
                </c:pt>
                <c:pt idx="4441">
                  <c:v>6243.9</c:v>
                </c:pt>
                <c:pt idx="4442">
                  <c:v>5454.3</c:v>
                </c:pt>
                <c:pt idx="4443">
                  <c:v>4883.8999999999996</c:v>
                </c:pt>
                <c:pt idx="4444">
                  <c:v>4392.5</c:v>
                </c:pt>
                <c:pt idx="4445">
                  <c:v>3965.7</c:v>
                </c:pt>
                <c:pt idx="4446">
                  <c:v>3581.8</c:v>
                </c:pt>
                <c:pt idx="4447">
                  <c:v>3247.4</c:v>
                </c:pt>
                <c:pt idx="4448">
                  <c:v>2959</c:v>
                </c:pt>
                <c:pt idx="4449">
                  <c:v>2721.5</c:v>
                </c:pt>
                <c:pt idx="4450">
                  <c:v>2498.6999999999998</c:v>
                </c:pt>
                <c:pt idx="4451">
                  <c:v>2283.5</c:v>
                </c:pt>
                <c:pt idx="4452">
                  <c:v>2109.8000000000002</c:v>
                </c:pt>
                <c:pt idx="4453">
                  <c:v>1855</c:v>
                </c:pt>
                <c:pt idx="4454">
                  <c:v>2566.8000000000002</c:v>
                </c:pt>
                <c:pt idx="4455">
                  <c:v>4204.5</c:v>
                </c:pt>
                <c:pt idx="4456">
                  <c:v>3733.7</c:v>
                </c:pt>
                <c:pt idx="4457">
                  <c:v>6585.9</c:v>
                </c:pt>
                <c:pt idx="4458">
                  <c:v>12359</c:v>
                </c:pt>
                <c:pt idx="4459">
                  <c:v>11262</c:v>
                </c:pt>
                <c:pt idx="4460">
                  <c:v>9576</c:v>
                </c:pt>
                <c:pt idx="4461">
                  <c:v>8438</c:v>
                </c:pt>
                <c:pt idx="4462">
                  <c:v>7519.4</c:v>
                </c:pt>
                <c:pt idx="4463">
                  <c:v>6721.6</c:v>
                </c:pt>
                <c:pt idx="4464">
                  <c:v>6025.9</c:v>
                </c:pt>
                <c:pt idx="4465">
                  <c:v>5414.4</c:v>
                </c:pt>
                <c:pt idx="4466">
                  <c:v>4883.7</c:v>
                </c:pt>
                <c:pt idx="4467">
                  <c:v>4419.1000000000004</c:v>
                </c:pt>
                <c:pt idx="4468">
                  <c:v>4027.6</c:v>
                </c:pt>
                <c:pt idx="4469">
                  <c:v>3684.6</c:v>
                </c:pt>
                <c:pt idx="4470">
                  <c:v>3325.2</c:v>
                </c:pt>
                <c:pt idx="4471">
                  <c:v>3044.2</c:v>
                </c:pt>
                <c:pt idx="4472">
                  <c:v>2804.4</c:v>
                </c:pt>
                <c:pt idx="4473">
                  <c:v>2628</c:v>
                </c:pt>
                <c:pt idx="4474">
                  <c:v>2424.6</c:v>
                </c:pt>
                <c:pt idx="4475">
                  <c:v>2228.6999999999998</c:v>
                </c:pt>
                <c:pt idx="4476">
                  <c:v>3363.1</c:v>
                </c:pt>
                <c:pt idx="4477">
                  <c:v>7833.4</c:v>
                </c:pt>
                <c:pt idx="4478">
                  <c:v>10875</c:v>
                </c:pt>
                <c:pt idx="4479">
                  <c:v>9241.2999999999993</c:v>
                </c:pt>
                <c:pt idx="4480">
                  <c:v>8121.1</c:v>
                </c:pt>
                <c:pt idx="4481">
                  <c:v>7211.6</c:v>
                </c:pt>
                <c:pt idx="4482">
                  <c:v>6410.7</c:v>
                </c:pt>
                <c:pt idx="4483">
                  <c:v>5720.6</c:v>
                </c:pt>
                <c:pt idx="4484">
                  <c:v>5108.6000000000004</c:v>
                </c:pt>
                <c:pt idx="4485">
                  <c:v>7275.2</c:v>
                </c:pt>
                <c:pt idx="4486">
                  <c:v>10485</c:v>
                </c:pt>
                <c:pt idx="4487">
                  <c:v>9043.2999999999993</c:v>
                </c:pt>
                <c:pt idx="4488">
                  <c:v>8057.6</c:v>
                </c:pt>
                <c:pt idx="4489">
                  <c:v>7371.6</c:v>
                </c:pt>
                <c:pt idx="4490">
                  <c:v>6776</c:v>
                </c:pt>
                <c:pt idx="4491">
                  <c:v>6769.7</c:v>
                </c:pt>
                <c:pt idx="4492">
                  <c:v>6124.6</c:v>
                </c:pt>
                <c:pt idx="4493">
                  <c:v>8950.5</c:v>
                </c:pt>
                <c:pt idx="4494">
                  <c:v>14396</c:v>
                </c:pt>
                <c:pt idx="4495">
                  <c:v>12607</c:v>
                </c:pt>
                <c:pt idx="4496">
                  <c:v>10930</c:v>
                </c:pt>
                <c:pt idx="4497">
                  <c:v>9912.7999999999993</c:v>
                </c:pt>
                <c:pt idx="4498">
                  <c:v>8803.2999999999993</c:v>
                </c:pt>
                <c:pt idx="4499">
                  <c:v>8099.5</c:v>
                </c:pt>
                <c:pt idx="4500">
                  <c:v>8008.4</c:v>
                </c:pt>
                <c:pt idx="4501">
                  <c:v>7879.5</c:v>
                </c:pt>
                <c:pt idx="4502">
                  <c:v>7449.9</c:v>
                </c:pt>
                <c:pt idx="4503">
                  <c:v>7115.2</c:v>
                </c:pt>
                <c:pt idx="4504">
                  <c:v>6548.7</c:v>
                </c:pt>
                <c:pt idx="4505">
                  <c:v>5884.8</c:v>
                </c:pt>
                <c:pt idx="4506">
                  <c:v>5290.7</c:v>
                </c:pt>
                <c:pt idx="4507">
                  <c:v>4966.7</c:v>
                </c:pt>
                <c:pt idx="4508">
                  <c:v>5159.2</c:v>
                </c:pt>
                <c:pt idx="4509">
                  <c:v>4923.7</c:v>
                </c:pt>
                <c:pt idx="4510">
                  <c:v>7841.2</c:v>
                </c:pt>
                <c:pt idx="4511">
                  <c:v>14260</c:v>
                </c:pt>
                <c:pt idx="4512">
                  <c:v>14073</c:v>
                </c:pt>
                <c:pt idx="4513">
                  <c:v>11494</c:v>
                </c:pt>
                <c:pt idx="4514">
                  <c:v>10202</c:v>
                </c:pt>
                <c:pt idx="4515">
                  <c:v>9873.7999999999993</c:v>
                </c:pt>
                <c:pt idx="4516">
                  <c:v>10426</c:v>
                </c:pt>
                <c:pt idx="4517">
                  <c:v>10351</c:v>
                </c:pt>
                <c:pt idx="4518">
                  <c:v>9740.7000000000007</c:v>
                </c:pt>
                <c:pt idx="4519">
                  <c:v>8619.5</c:v>
                </c:pt>
                <c:pt idx="4520">
                  <c:v>7704.8</c:v>
                </c:pt>
                <c:pt idx="4521">
                  <c:v>6947.8</c:v>
                </c:pt>
                <c:pt idx="4522">
                  <c:v>6244.1</c:v>
                </c:pt>
                <c:pt idx="4523">
                  <c:v>5604.2</c:v>
                </c:pt>
                <c:pt idx="4524">
                  <c:v>5067.6000000000004</c:v>
                </c:pt>
                <c:pt idx="4525">
                  <c:v>4599.2</c:v>
                </c:pt>
                <c:pt idx="4526">
                  <c:v>4185.5</c:v>
                </c:pt>
                <c:pt idx="4527">
                  <c:v>3819.6</c:v>
                </c:pt>
                <c:pt idx="4528">
                  <c:v>3496.1</c:v>
                </c:pt>
                <c:pt idx="4529">
                  <c:v>3208.4</c:v>
                </c:pt>
                <c:pt idx="4530">
                  <c:v>2950.6</c:v>
                </c:pt>
                <c:pt idx="4531">
                  <c:v>2728</c:v>
                </c:pt>
                <c:pt idx="4532">
                  <c:v>2526.4</c:v>
                </c:pt>
                <c:pt idx="4533">
                  <c:v>2360.8000000000002</c:v>
                </c:pt>
                <c:pt idx="4534">
                  <c:v>2222.9</c:v>
                </c:pt>
                <c:pt idx="4535">
                  <c:v>2018.3</c:v>
                </c:pt>
                <c:pt idx="4536">
                  <c:v>1877.2</c:v>
                </c:pt>
                <c:pt idx="4537">
                  <c:v>1755.3</c:v>
                </c:pt>
                <c:pt idx="4538">
                  <c:v>1651.9</c:v>
                </c:pt>
                <c:pt idx="4539">
                  <c:v>1575.1</c:v>
                </c:pt>
                <c:pt idx="4540">
                  <c:v>1499.2</c:v>
                </c:pt>
                <c:pt idx="4541">
                  <c:v>1375.3</c:v>
                </c:pt>
                <c:pt idx="4542">
                  <c:v>1505.9</c:v>
                </c:pt>
                <c:pt idx="4543">
                  <c:v>1872.1</c:v>
                </c:pt>
                <c:pt idx="4544">
                  <c:v>1694</c:v>
                </c:pt>
                <c:pt idx="4545">
                  <c:v>1536.2</c:v>
                </c:pt>
                <c:pt idx="4546">
                  <c:v>1440.4</c:v>
                </c:pt>
                <c:pt idx="4547">
                  <c:v>1306.9000000000001</c:v>
                </c:pt>
                <c:pt idx="4548">
                  <c:v>1217.3</c:v>
                </c:pt>
                <c:pt idx="4549">
                  <c:v>2453.1</c:v>
                </c:pt>
                <c:pt idx="4550">
                  <c:v>4415.8</c:v>
                </c:pt>
                <c:pt idx="4551">
                  <c:v>9332.4</c:v>
                </c:pt>
                <c:pt idx="4552">
                  <c:v>16184</c:v>
                </c:pt>
                <c:pt idx="4553">
                  <c:v>13398</c:v>
                </c:pt>
                <c:pt idx="4554">
                  <c:v>11396</c:v>
                </c:pt>
                <c:pt idx="4555">
                  <c:v>10288</c:v>
                </c:pt>
                <c:pt idx="4556">
                  <c:v>9119.7000000000007</c:v>
                </c:pt>
                <c:pt idx="4557">
                  <c:v>8122.6</c:v>
                </c:pt>
                <c:pt idx="4558">
                  <c:v>7294</c:v>
                </c:pt>
                <c:pt idx="4559">
                  <c:v>6700</c:v>
                </c:pt>
                <c:pt idx="4560">
                  <c:v>6059.8</c:v>
                </c:pt>
                <c:pt idx="4561">
                  <c:v>5426.2</c:v>
                </c:pt>
                <c:pt idx="4562">
                  <c:v>5319.5</c:v>
                </c:pt>
                <c:pt idx="4563">
                  <c:v>5170.7</c:v>
                </c:pt>
                <c:pt idx="4564">
                  <c:v>4731.1000000000004</c:v>
                </c:pt>
                <c:pt idx="4565">
                  <c:v>3980.1</c:v>
                </c:pt>
                <c:pt idx="4566">
                  <c:v>6171.7</c:v>
                </c:pt>
                <c:pt idx="4567">
                  <c:v>9761.1</c:v>
                </c:pt>
                <c:pt idx="4568">
                  <c:v>9874.4</c:v>
                </c:pt>
                <c:pt idx="4569">
                  <c:v>11449</c:v>
                </c:pt>
                <c:pt idx="4570">
                  <c:v>10055</c:v>
                </c:pt>
                <c:pt idx="4571">
                  <c:v>8851.6</c:v>
                </c:pt>
                <c:pt idx="4572">
                  <c:v>7929.7</c:v>
                </c:pt>
                <c:pt idx="4573">
                  <c:v>7117.9</c:v>
                </c:pt>
                <c:pt idx="4574">
                  <c:v>6448</c:v>
                </c:pt>
                <c:pt idx="4575">
                  <c:v>5894.8</c:v>
                </c:pt>
                <c:pt idx="4576">
                  <c:v>5191.8999999999996</c:v>
                </c:pt>
                <c:pt idx="4577">
                  <c:v>6448.4</c:v>
                </c:pt>
                <c:pt idx="4578">
                  <c:v>8560.2000000000007</c:v>
                </c:pt>
                <c:pt idx="4579">
                  <c:v>7442.1</c:v>
                </c:pt>
                <c:pt idx="4580">
                  <c:v>6965.6</c:v>
                </c:pt>
                <c:pt idx="4581">
                  <c:v>9921.7000000000007</c:v>
                </c:pt>
                <c:pt idx="4582">
                  <c:v>12685</c:v>
                </c:pt>
                <c:pt idx="4583">
                  <c:v>10672</c:v>
                </c:pt>
                <c:pt idx="4584">
                  <c:v>9536.5</c:v>
                </c:pt>
                <c:pt idx="4585">
                  <c:v>8490.2999999999993</c:v>
                </c:pt>
                <c:pt idx="4586">
                  <c:v>7586.8</c:v>
                </c:pt>
                <c:pt idx="4587">
                  <c:v>6795</c:v>
                </c:pt>
                <c:pt idx="4588">
                  <c:v>6120.7</c:v>
                </c:pt>
                <c:pt idx="4589">
                  <c:v>5530.3</c:v>
                </c:pt>
                <c:pt idx="4590">
                  <c:v>4980.7</c:v>
                </c:pt>
                <c:pt idx="4591">
                  <c:v>4506.6000000000004</c:v>
                </c:pt>
                <c:pt idx="4592">
                  <c:v>4102.8999999999996</c:v>
                </c:pt>
                <c:pt idx="4593">
                  <c:v>3760.9</c:v>
                </c:pt>
                <c:pt idx="4594">
                  <c:v>3454.9</c:v>
                </c:pt>
                <c:pt idx="4595">
                  <c:v>5570.3</c:v>
                </c:pt>
                <c:pt idx="4596">
                  <c:v>9375.5</c:v>
                </c:pt>
                <c:pt idx="4597">
                  <c:v>10781</c:v>
                </c:pt>
                <c:pt idx="4598">
                  <c:v>11789</c:v>
                </c:pt>
                <c:pt idx="4599">
                  <c:v>12237</c:v>
                </c:pt>
                <c:pt idx="4600">
                  <c:v>12831</c:v>
                </c:pt>
                <c:pt idx="4601">
                  <c:v>11068</c:v>
                </c:pt>
                <c:pt idx="4602">
                  <c:v>9743.2999999999993</c:v>
                </c:pt>
                <c:pt idx="4603">
                  <c:v>8725.1</c:v>
                </c:pt>
                <c:pt idx="4604">
                  <c:v>7328.2</c:v>
                </c:pt>
                <c:pt idx="4605">
                  <c:v>10977</c:v>
                </c:pt>
                <c:pt idx="4606">
                  <c:v>17592</c:v>
                </c:pt>
                <c:pt idx="4607">
                  <c:v>15228</c:v>
                </c:pt>
                <c:pt idx="4608">
                  <c:v>12394</c:v>
                </c:pt>
                <c:pt idx="4609">
                  <c:v>10862</c:v>
                </c:pt>
                <c:pt idx="4610">
                  <c:v>9625.5</c:v>
                </c:pt>
                <c:pt idx="4611">
                  <c:v>9049.7999999999993</c:v>
                </c:pt>
                <c:pt idx="4612">
                  <c:v>7909.5</c:v>
                </c:pt>
                <c:pt idx="4613">
                  <c:v>7083.2</c:v>
                </c:pt>
                <c:pt idx="4614">
                  <c:v>6357.4</c:v>
                </c:pt>
                <c:pt idx="4615">
                  <c:v>5961.5</c:v>
                </c:pt>
                <c:pt idx="4616">
                  <c:v>6437</c:v>
                </c:pt>
                <c:pt idx="4617">
                  <c:v>7658.1</c:v>
                </c:pt>
                <c:pt idx="4618">
                  <c:v>6755.6</c:v>
                </c:pt>
                <c:pt idx="4619">
                  <c:v>6146.6</c:v>
                </c:pt>
                <c:pt idx="4620">
                  <c:v>6082.6</c:v>
                </c:pt>
                <c:pt idx="4621">
                  <c:v>5431.4</c:v>
                </c:pt>
                <c:pt idx="4622">
                  <c:v>4989.2</c:v>
                </c:pt>
                <c:pt idx="4623">
                  <c:v>5364.1</c:v>
                </c:pt>
                <c:pt idx="4624">
                  <c:v>5891.2</c:v>
                </c:pt>
                <c:pt idx="4625">
                  <c:v>5212</c:v>
                </c:pt>
                <c:pt idx="4626">
                  <c:v>4625.7</c:v>
                </c:pt>
                <c:pt idx="4627">
                  <c:v>4177.8999999999996</c:v>
                </c:pt>
                <c:pt idx="4628">
                  <c:v>3871.5</c:v>
                </c:pt>
                <c:pt idx="4629">
                  <c:v>3703.9</c:v>
                </c:pt>
                <c:pt idx="4630">
                  <c:v>3389.1</c:v>
                </c:pt>
                <c:pt idx="4631">
                  <c:v>3082.9</c:v>
                </c:pt>
                <c:pt idx="4632">
                  <c:v>2822.3</c:v>
                </c:pt>
                <c:pt idx="4633">
                  <c:v>3555.5</c:v>
                </c:pt>
                <c:pt idx="4634">
                  <c:v>2752.7</c:v>
                </c:pt>
                <c:pt idx="4635">
                  <c:v>2306</c:v>
                </c:pt>
                <c:pt idx="4636">
                  <c:v>1960.9</c:v>
                </c:pt>
                <c:pt idx="4637">
                  <c:v>3399.3</c:v>
                </c:pt>
                <c:pt idx="4638">
                  <c:v>5820.5</c:v>
                </c:pt>
                <c:pt idx="4639">
                  <c:v>4740.3</c:v>
                </c:pt>
                <c:pt idx="4640">
                  <c:v>4722.3</c:v>
                </c:pt>
                <c:pt idx="4641">
                  <c:v>4609.7</c:v>
                </c:pt>
                <c:pt idx="4642">
                  <c:v>4277.5</c:v>
                </c:pt>
                <c:pt idx="4643">
                  <c:v>4290.3</c:v>
                </c:pt>
                <c:pt idx="4644">
                  <c:v>4140</c:v>
                </c:pt>
                <c:pt idx="4645">
                  <c:v>3922.7</c:v>
                </c:pt>
                <c:pt idx="4646">
                  <c:v>3533.3</c:v>
                </c:pt>
                <c:pt idx="4647">
                  <c:v>3201</c:v>
                </c:pt>
                <c:pt idx="4648">
                  <c:v>2909.5</c:v>
                </c:pt>
                <c:pt idx="4649">
                  <c:v>2616.9</c:v>
                </c:pt>
                <c:pt idx="4650">
                  <c:v>2698.8</c:v>
                </c:pt>
                <c:pt idx="4651">
                  <c:v>3015.1</c:v>
                </c:pt>
                <c:pt idx="4652">
                  <c:v>2651.1</c:v>
                </c:pt>
                <c:pt idx="4653">
                  <c:v>2398.6999999999998</c:v>
                </c:pt>
                <c:pt idx="4654">
                  <c:v>2224.6</c:v>
                </c:pt>
                <c:pt idx="4655">
                  <c:v>1995.8</c:v>
                </c:pt>
                <c:pt idx="4656">
                  <c:v>1832</c:v>
                </c:pt>
                <c:pt idx="4657">
                  <c:v>1689.7</c:v>
                </c:pt>
                <c:pt idx="4658">
                  <c:v>1562.5</c:v>
                </c:pt>
                <c:pt idx="4659">
                  <c:v>1447.8</c:v>
                </c:pt>
                <c:pt idx="4660">
                  <c:v>1325.9</c:v>
                </c:pt>
                <c:pt idx="4661">
                  <c:v>1467.1</c:v>
                </c:pt>
                <c:pt idx="4662">
                  <c:v>1706.1</c:v>
                </c:pt>
                <c:pt idx="4663">
                  <c:v>2530</c:v>
                </c:pt>
                <c:pt idx="4664">
                  <c:v>4898.3</c:v>
                </c:pt>
                <c:pt idx="4665">
                  <c:v>5173.8</c:v>
                </c:pt>
                <c:pt idx="4666">
                  <c:v>4139.8</c:v>
                </c:pt>
                <c:pt idx="4667">
                  <c:v>3620.6</c:v>
                </c:pt>
                <c:pt idx="4668">
                  <c:v>3255.6</c:v>
                </c:pt>
                <c:pt idx="4669">
                  <c:v>2871.1</c:v>
                </c:pt>
                <c:pt idx="4670">
                  <c:v>3823.6</c:v>
                </c:pt>
                <c:pt idx="4671">
                  <c:v>5193.8999999999996</c:v>
                </c:pt>
                <c:pt idx="4672">
                  <c:v>4002.4</c:v>
                </c:pt>
                <c:pt idx="4673">
                  <c:v>3476.4</c:v>
                </c:pt>
                <c:pt idx="4674">
                  <c:v>3142.4</c:v>
                </c:pt>
                <c:pt idx="4675">
                  <c:v>2933.9</c:v>
                </c:pt>
                <c:pt idx="4676">
                  <c:v>2817.2</c:v>
                </c:pt>
                <c:pt idx="4677">
                  <c:v>2422.3000000000002</c:v>
                </c:pt>
                <c:pt idx="4678">
                  <c:v>2806.6</c:v>
                </c:pt>
                <c:pt idx="4679">
                  <c:v>9593.7000000000007</c:v>
                </c:pt>
                <c:pt idx="4680">
                  <c:v>16480</c:v>
                </c:pt>
                <c:pt idx="4681">
                  <c:v>13348</c:v>
                </c:pt>
                <c:pt idx="4682">
                  <c:v>11397</c:v>
                </c:pt>
                <c:pt idx="4683">
                  <c:v>10124</c:v>
                </c:pt>
                <c:pt idx="4684">
                  <c:v>9024.7999999999993</c:v>
                </c:pt>
                <c:pt idx="4685">
                  <c:v>8071.4</c:v>
                </c:pt>
                <c:pt idx="4686">
                  <c:v>7238.6</c:v>
                </c:pt>
                <c:pt idx="4687">
                  <c:v>6504.8</c:v>
                </c:pt>
                <c:pt idx="4688">
                  <c:v>5853</c:v>
                </c:pt>
                <c:pt idx="4689">
                  <c:v>5259</c:v>
                </c:pt>
                <c:pt idx="4690">
                  <c:v>4755.1000000000004</c:v>
                </c:pt>
                <c:pt idx="4691">
                  <c:v>4314</c:v>
                </c:pt>
                <c:pt idx="4692">
                  <c:v>3924.3</c:v>
                </c:pt>
                <c:pt idx="4693">
                  <c:v>3579.6</c:v>
                </c:pt>
                <c:pt idx="4694">
                  <c:v>3274</c:v>
                </c:pt>
                <c:pt idx="4695">
                  <c:v>2996.7</c:v>
                </c:pt>
                <c:pt idx="4696">
                  <c:v>2740</c:v>
                </c:pt>
                <c:pt idx="4697">
                  <c:v>3314.1</c:v>
                </c:pt>
                <c:pt idx="4698">
                  <c:v>4181.2</c:v>
                </c:pt>
                <c:pt idx="4699">
                  <c:v>3449.4</c:v>
                </c:pt>
                <c:pt idx="4700">
                  <c:v>3074.2</c:v>
                </c:pt>
                <c:pt idx="4701">
                  <c:v>2851.1</c:v>
                </c:pt>
                <c:pt idx="4702">
                  <c:v>2617.3000000000002</c:v>
                </c:pt>
                <c:pt idx="4703">
                  <c:v>2543.1</c:v>
                </c:pt>
                <c:pt idx="4704">
                  <c:v>2344.6</c:v>
                </c:pt>
                <c:pt idx="4705">
                  <c:v>2251.9</c:v>
                </c:pt>
                <c:pt idx="4706">
                  <c:v>2223.1999999999998</c:v>
                </c:pt>
                <c:pt idx="4707">
                  <c:v>1883.6</c:v>
                </c:pt>
                <c:pt idx="4708">
                  <c:v>3180</c:v>
                </c:pt>
                <c:pt idx="4709">
                  <c:v>5523.4</c:v>
                </c:pt>
                <c:pt idx="4710">
                  <c:v>4575.3</c:v>
                </c:pt>
                <c:pt idx="4711">
                  <c:v>4882.5</c:v>
                </c:pt>
                <c:pt idx="4712">
                  <c:v>6069.9</c:v>
                </c:pt>
                <c:pt idx="4713">
                  <c:v>5520.1</c:v>
                </c:pt>
                <c:pt idx="4714">
                  <c:v>4863.8999999999996</c:v>
                </c:pt>
                <c:pt idx="4715">
                  <c:v>4372.2</c:v>
                </c:pt>
                <c:pt idx="4716">
                  <c:v>3940.3</c:v>
                </c:pt>
                <c:pt idx="4717">
                  <c:v>3579.6</c:v>
                </c:pt>
                <c:pt idx="4718">
                  <c:v>3253.3</c:v>
                </c:pt>
                <c:pt idx="4719">
                  <c:v>2928.9</c:v>
                </c:pt>
                <c:pt idx="4720">
                  <c:v>2665</c:v>
                </c:pt>
                <c:pt idx="4721">
                  <c:v>2434.4</c:v>
                </c:pt>
                <c:pt idx="4722">
                  <c:v>2230.4</c:v>
                </c:pt>
                <c:pt idx="4723">
                  <c:v>2048.8000000000002</c:v>
                </c:pt>
                <c:pt idx="4724">
                  <c:v>1885</c:v>
                </c:pt>
                <c:pt idx="4725">
                  <c:v>1739.7</c:v>
                </c:pt>
                <c:pt idx="4726">
                  <c:v>1598.3</c:v>
                </c:pt>
                <c:pt idx="4727">
                  <c:v>1594.9</c:v>
                </c:pt>
                <c:pt idx="4728">
                  <c:v>1626.7</c:v>
                </c:pt>
                <c:pt idx="4729">
                  <c:v>1365.7</c:v>
                </c:pt>
                <c:pt idx="4730">
                  <c:v>1700.2</c:v>
                </c:pt>
                <c:pt idx="4731">
                  <c:v>2341.1999999999998</c:v>
                </c:pt>
                <c:pt idx="4732">
                  <c:v>2096.5</c:v>
                </c:pt>
                <c:pt idx="4733">
                  <c:v>1868.6</c:v>
                </c:pt>
                <c:pt idx="4734">
                  <c:v>1730.1</c:v>
                </c:pt>
                <c:pt idx="4735">
                  <c:v>1556</c:v>
                </c:pt>
                <c:pt idx="4736">
                  <c:v>1426.6</c:v>
                </c:pt>
                <c:pt idx="4737">
                  <c:v>1324</c:v>
                </c:pt>
                <c:pt idx="4738">
                  <c:v>1241.3</c:v>
                </c:pt>
                <c:pt idx="4739">
                  <c:v>1149.5999999999999</c:v>
                </c:pt>
                <c:pt idx="4740">
                  <c:v>1060.2</c:v>
                </c:pt>
                <c:pt idx="4741">
                  <c:v>975.3</c:v>
                </c:pt>
                <c:pt idx="4742">
                  <c:v>909.5</c:v>
                </c:pt>
                <c:pt idx="4743">
                  <c:v>856.4</c:v>
                </c:pt>
                <c:pt idx="4744">
                  <c:v>806.3</c:v>
                </c:pt>
                <c:pt idx="4745">
                  <c:v>747.8</c:v>
                </c:pt>
                <c:pt idx="4746">
                  <c:v>704.9</c:v>
                </c:pt>
                <c:pt idx="4747">
                  <c:v>667.1</c:v>
                </c:pt>
                <c:pt idx="4748">
                  <c:v>623.9</c:v>
                </c:pt>
                <c:pt idx="4749">
                  <c:v>584.9</c:v>
                </c:pt>
                <c:pt idx="4750">
                  <c:v>667</c:v>
                </c:pt>
                <c:pt idx="4751">
                  <c:v>768.7</c:v>
                </c:pt>
                <c:pt idx="4752">
                  <c:v>648.29999999999995</c:v>
                </c:pt>
                <c:pt idx="4753">
                  <c:v>756.2</c:v>
                </c:pt>
                <c:pt idx="4754">
                  <c:v>757.2</c:v>
                </c:pt>
                <c:pt idx="4755">
                  <c:v>699.5</c:v>
                </c:pt>
                <c:pt idx="4756">
                  <c:v>648.4</c:v>
                </c:pt>
                <c:pt idx="4757">
                  <c:v>619.4</c:v>
                </c:pt>
                <c:pt idx="4758">
                  <c:v>732.5</c:v>
                </c:pt>
                <c:pt idx="4759">
                  <c:v>1105.4000000000001</c:v>
                </c:pt>
                <c:pt idx="4760">
                  <c:v>1437.6</c:v>
                </c:pt>
                <c:pt idx="4761">
                  <c:v>1875.5</c:v>
                </c:pt>
                <c:pt idx="4762">
                  <c:v>2692.4</c:v>
                </c:pt>
                <c:pt idx="4763">
                  <c:v>2837.8</c:v>
                </c:pt>
                <c:pt idx="4764">
                  <c:v>2467.8000000000002</c:v>
                </c:pt>
                <c:pt idx="4765">
                  <c:v>2212.8000000000002</c:v>
                </c:pt>
                <c:pt idx="4766">
                  <c:v>1988.4</c:v>
                </c:pt>
                <c:pt idx="4767">
                  <c:v>1791.6</c:v>
                </c:pt>
                <c:pt idx="4768">
                  <c:v>1618.9</c:v>
                </c:pt>
                <c:pt idx="4769">
                  <c:v>1416</c:v>
                </c:pt>
                <c:pt idx="4770">
                  <c:v>1500.1</c:v>
                </c:pt>
                <c:pt idx="4771">
                  <c:v>4958.3999999999996</c:v>
                </c:pt>
                <c:pt idx="4772">
                  <c:v>9090.1</c:v>
                </c:pt>
                <c:pt idx="4773">
                  <c:v>7576</c:v>
                </c:pt>
                <c:pt idx="4774">
                  <c:v>6835.3</c:v>
                </c:pt>
                <c:pt idx="4775">
                  <c:v>6430.7</c:v>
                </c:pt>
                <c:pt idx="4776">
                  <c:v>5718.2</c:v>
                </c:pt>
                <c:pt idx="4777">
                  <c:v>5111.5</c:v>
                </c:pt>
                <c:pt idx="4778">
                  <c:v>4605.7</c:v>
                </c:pt>
                <c:pt idx="4779">
                  <c:v>4166.1000000000004</c:v>
                </c:pt>
                <c:pt idx="4780">
                  <c:v>3726.3</c:v>
                </c:pt>
                <c:pt idx="4781">
                  <c:v>3332.7</c:v>
                </c:pt>
                <c:pt idx="4782">
                  <c:v>3231</c:v>
                </c:pt>
                <c:pt idx="4783">
                  <c:v>3626.6</c:v>
                </c:pt>
                <c:pt idx="4784">
                  <c:v>3784.1</c:v>
                </c:pt>
                <c:pt idx="4785">
                  <c:v>3384.1</c:v>
                </c:pt>
                <c:pt idx="4786">
                  <c:v>3314.9</c:v>
                </c:pt>
                <c:pt idx="4787">
                  <c:v>3543.9</c:v>
                </c:pt>
                <c:pt idx="4788">
                  <c:v>3374.6</c:v>
                </c:pt>
                <c:pt idx="4789">
                  <c:v>3580.3</c:v>
                </c:pt>
                <c:pt idx="4790">
                  <c:v>3274.3</c:v>
                </c:pt>
                <c:pt idx="4791">
                  <c:v>3164</c:v>
                </c:pt>
                <c:pt idx="4792">
                  <c:v>3039.3</c:v>
                </c:pt>
                <c:pt idx="4793">
                  <c:v>3195.8</c:v>
                </c:pt>
                <c:pt idx="4794">
                  <c:v>3279.8</c:v>
                </c:pt>
                <c:pt idx="4795">
                  <c:v>3267.5</c:v>
                </c:pt>
                <c:pt idx="4796">
                  <c:v>3300.4</c:v>
                </c:pt>
                <c:pt idx="4797">
                  <c:v>3020.8</c:v>
                </c:pt>
                <c:pt idx="4798">
                  <c:v>2805</c:v>
                </c:pt>
                <c:pt idx="4799">
                  <c:v>4354.8999999999996</c:v>
                </c:pt>
                <c:pt idx="4800">
                  <c:v>8394.5</c:v>
                </c:pt>
                <c:pt idx="4801">
                  <c:v>10561</c:v>
                </c:pt>
                <c:pt idx="4802">
                  <c:v>9260.7999999999993</c:v>
                </c:pt>
                <c:pt idx="4803">
                  <c:v>8426.1</c:v>
                </c:pt>
                <c:pt idx="4804">
                  <c:v>7773</c:v>
                </c:pt>
                <c:pt idx="4805">
                  <c:v>6927.5</c:v>
                </c:pt>
                <c:pt idx="4806">
                  <c:v>6200.8</c:v>
                </c:pt>
                <c:pt idx="4807">
                  <c:v>5565.6</c:v>
                </c:pt>
                <c:pt idx="4808">
                  <c:v>5008.1000000000004</c:v>
                </c:pt>
                <c:pt idx="4809">
                  <c:v>4518.5</c:v>
                </c:pt>
                <c:pt idx="4810">
                  <c:v>4088.3</c:v>
                </c:pt>
                <c:pt idx="4811">
                  <c:v>3676.1</c:v>
                </c:pt>
                <c:pt idx="4812">
                  <c:v>3525.6</c:v>
                </c:pt>
                <c:pt idx="4813">
                  <c:v>4880.3</c:v>
                </c:pt>
                <c:pt idx="4814">
                  <c:v>6726.5</c:v>
                </c:pt>
                <c:pt idx="4815">
                  <c:v>8437.9</c:v>
                </c:pt>
                <c:pt idx="4816">
                  <c:v>10452</c:v>
                </c:pt>
                <c:pt idx="4817">
                  <c:v>9134</c:v>
                </c:pt>
                <c:pt idx="4818">
                  <c:v>8066.4</c:v>
                </c:pt>
                <c:pt idx="4819">
                  <c:v>7331.7</c:v>
                </c:pt>
                <c:pt idx="4820">
                  <c:v>6597.2</c:v>
                </c:pt>
                <c:pt idx="4821">
                  <c:v>6155</c:v>
                </c:pt>
                <c:pt idx="4822">
                  <c:v>6182.1</c:v>
                </c:pt>
                <c:pt idx="4823">
                  <c:v>5533.5</c:v>
                </c:pt>
                <c:pt idx="4824">
                  <c:v>4965.5</c:v>
                </c:pt>
                <c:pt idx="4825">
                  <c:v>4492.1000000000004</c:v>
                </c:pt>
                <c:pt idx="4826">
                  <c:v>4078.7</c:v>
                </c:pt>
                <c:pt idx="4827">
                  <c:v>3722.2</c:v>
                </c:pt>
                <c:pt idx="4828">
                  <c:v>3690.8</c:v>
                </c:pt>
                <c:pt idx="4829">
                  <c:v>4202.3</c:v>
                </c:pt>
                <c:pt idx="4830">
                  <c:v>4525.3</c:v>
                </c:pt>
                <c:pt idx="4831">
                  <c:v>4583.3999999999996</c:v>
                </c:pt>
                <c:pt idx="4832">
                  <c:v>4711.8999999999996</c:v>
                </c:pt>
                <c:pt idx="4833">
                  <c:v>4548.6000000000004</c:v>
                </c:pt>
                <c:pt idx="4834">
                  <c:v>4272.8</c:v>
                </c:pt>
                <c:pt idx="4835">
                  <c:v>3894.7</c:v>
                </c:pt>
                <c:pt idx="4836">
                  <c:v>3674.7</c:v>
                </c:pt>
                <c:pt idx="4837">
                  <c:v>3717.5</c:v>
                </c:pt>
                <c:pt idx="4838">
                  <c:v>3357.7</c:v>
                </c:pt>
                <c:pt idx="4839">
                  <c:v>3063.3</c:v>
                </c:pt>
                <c:pt idx="4840">
                  <c:v>2814.3</c:v>
                </c:pt>
                <c:pt idx="4841">
                  <c:v>2574.6999999999998</c:v>
                </c:pt>
                <c:pt idx="4842">
                  <c:v>2346.9</c:v>
                </c:pt>
                <c:pt idx="4843">
                  <c:v>2157.8000000000002</c:v>
                </c:pt>
                <c:pt idx="4844">
                  <c:v>1981.6</c:v>
                </c:pt>
                <c:pt idx="4845">
                  <c:v>1878.8</c:v>
                </c:pt>
                <c:pt idx="4846">
                  <c:v>4428.5</c:v>
                </c:pt>
                <c:pt idx="4847">
                  <c:v>10241</c:v>
                </c:pt>
                <c:pt idx="4848">
                  <c:v>9472.4</c:v>
                </c:pt>
                <c:pt idx="4849">
                  <c:v>8021.9</c:v>
                </c:pt>
                <c:pt idx="4850">
                  <c:v>9213.7000000000007</c:v>
                </c:pt>
                <c:pt idx="4851">
                  <c:v>11869</c:v>
                </c:pt>
                <c:pt idx="4852">
                  <c:v>10470</c:v>
                </c:pt>
                <c:pt idx="4853">
                  <c:v>9558</c:v>
                </c:pt>
                <c:pt idx="4854">
                  <c:v>8822.9</c:v>
                </c:pt>
                <c:pt idx="4855">
                  <c:v>7870.4</c:v>
                </c:pt>
                <c:pt idx="4856">
                  <c:v>6867.8</c:v>
                </c:pt>
                <c:pt idx="4857">
                  <c:v>7896.4</c:v>
                </c:pt>
                <c:pt idx="4858">
                  <c:v>10379</c:v>
                </c:pt>
                <c:pt idx="4859">
                  <c:v>10179</c:v>
                </c:pt>
                <c:pt idx="4860">
                  <c:v>10326</c:v>
                </c:pt>
                <c:pt idx="4861">
                  <c:v>9772.7000000000007</c:v>
                </c:pt>
                <c:pt idx="4862">
                  <c:v>8667.7000000000007</c:v>
                </c:pt>
                <c:pt idx="4863">
                  <c:v>7755.3</c:v>
                </c:pt>
                <c:pt idx="4864">
                  <c:v>6956.6</c:v>
                </c:pt>
                <c:pt idx="4865">
                  <c:v>6256.1</c:v>
                </c:pt>
                <c:pt idx="4866">
                  <c:v>5641.4</c:v>
                </c:pt>
                <c:pt idx="4867">
                  <c:v>5100.6000000000004</c:v>
                </c:pt>
                <c:pt idx="4868">
                  <c:v>4620.8</c:v>
                </c:pt>
                <c:pt idx="4869">
                  <c:v>4234.2</c:v>
                </c:pt>
                <c:pt idx="4870">
                  <c:v>3889.3</c:v>
                </c:pt>
                <c:pt idx="4871">
                  <c:v>3506.6</c:v>
                </c:pt>
                <c:pt idx="4872">
                  <c:v>3209.6</c:v>
                </c:pt>
                <c:pt idx="4873">
                  <c:v>2949.6</c:v>
                </c:pt>
                <c:pt idx="4874">
                  <c:v>2712.5</c:v>
                </c:pt>
                <c:pt idx="4875">
                  <c:v>2527.3000000000002</c:v>
                </c:pt>
                <c:pt idx="4876">
                  <c:v>2554.9</c:v>
                </c:pt>
                <c:pt idx="4877">
                  <c:v>3559.3</c:v>
                </c:pt>
                <c:pt idx="4878">
                  <c:v>4877.7</c:v>
                </c:pt>
                <c:pt idx="4879">
                  <c:v>4562</c:v>
                </c:pt>
                <c:pt idx="4880">
                  <c:v>4037.4</c:v>
                </c:pt>
                <c:pt idx="4881">
                  <c:v>3666.5</c:v>
                </c:pt>
                <c:pt idx="4882">
                  <c:v>3355.4</c:v>
                </c:pt>
                <c:pt idx="4883">
                  <c:v>3094.2</c:v>
                </c:pt>
                <c:pt idx="4884">
                  <c:v>2775.7</c:v>
                </c:pt>
                <c:pt idx="4885">
                  <c:v>2578</c:v>
                </c:pt>
                <c:pt idx="4886">
                  <c:v>2361.9</c:v>
                </c:pt>
                <c:pt idx="4887">
                  <c:v>2170.6999999999998</c:v>
                </c:pt>
                <c:pt idx="4888">
                  <c:v>2000.3</c:v>
                </c:pt>
                <c:pt idx="4889">
                  <c:v>1840.2</c:v>
                </c:pt>
                <c:pt idx="4890">
                  <c:v>1752.7</c:v>
                </c:pt>
                <c:pt idx="4891">
                  <c:v>1970.2</c:v>
                </c:pt>
                <c:pt idx="4892">
                  <c:v>2259.6</c:v>
                </c:pt>
                <c:pt idx="4893">
                  <c:v>2106</c:v>
                </c:pt>
                <c:pt idx="4894">
                  <c:v>1881.9</c:v>
                </c:pt>
                <c:pt idx="4895">
                  <c:v>1775</c:v>
                </c:pt>
                <c:pt idx="4896">
                  <c:v>1694.8</c:v>
                </c:pt>
                <c:pt idx="4897">
                  <c:v>1507.3</c:v>
                </c:pt>
                <c:pt idx="4898">
                  <c:v>1063</c:v>
                </c:pt>
                <c:pt idx="4899">
                  <c:v>4191.1000000000004</c:v>
                </c:pt>
                <c:pt idx="4900">
                  <c:v>13341</c:v>
                </c:pt>
                <c:pt idx="4901">
                  <c:v>16187</c:v>
                </c:pt>
                <c:pt idx="4902">
                  <c:v>14460</c:v>
                </c:pt>
                <c:pt idx="4903">
                  <c:v>13555</c:v>
                </c:pt>
                <c:pt idx="4904">
                  <c:v>11916</c:v>
                </c:pt>
                <c:pt idx="4905">
                  <c:v>10758</c:v>
                </c:pt>
                <c:pt idx="4906">
                  <c:v>9929.2999999999993</c:v>
                </c:pt>
                <c:pt idx="4907">
                  <c:v>8889.2000000000007</c:v>
                </c:pt>
                <c:pt idx="4908">
                  <c:v>8116.2</c:v>
                </c:pt>
                <c:pt idx="4909">
                  <c:v>7549.8</c:v>
                </c:pt>
                <c:pt idx="4910">
                  <c:v>7248.1</c:v>
                </c:pt>
                <c:pt idx="4911">
                  <c:v>6929.5</c:v>
                </c:pt>
                <c:pt idx="4912">
                  <c:v>6595.4</c:v>
                </c:pt>
                <c:pt idx="4913">
                  <c:v>6302.9</c:v>
                </c:pt>
                <c:pt idx="4914">
                  <c:v>5684.9</c:v>
                </c:pt>
                <c:pt idx="4915">
                  <c:v>5131.3</c:v>
                </c:pt>
                <c:pt idx="4916">
                  <c:v>4655.8</c:v>
                </c:pt>
                <c:pt idx="4917">
                  <c:v>4236.6000000000004</c:v>
                </c:pt>
                <c:pt idx="4918">
                  <c:v>3844.2</c:v>
                </c:pt>
                <c:pt idx="4919">
                  <c:v>3509.2</c:v>
                </c:pt>
                <c:pt idx="4920">
                  <c:v>3212.9</c:v>
                </c:pt>
                <c:pt idx="4921">
                  <c:v>2950.1</c:v>
                </c:pt>
                <c:pt idx="4922">
                  <c:v>2711.4</c:v>
                </c:pt>
                <c:pt idx="4923">
                  <c:v>2548.3000000000002</c:v>
                </c:pt>
                <c:pt idx="4924">
                  <c:v>2334.3000000000002</c:v>
                </c:pt>
                <c:pt idx="4925">
                  <c:v>2751.5</c:v>
                </c:pt>
                <c:pt idx="4926">
                  <c:v>3751.5</c:v>
                </c:pt>
                <c:pt idx="4927">
                  <c:v>3187.6</c:v>
                </c:pt>
                <c:pt idx="4928">
                  <c:v>2779.6</c:v>
                </c:pt>
                <c:pt idx="4929">
                  <c:v>3112.1</c:v>
                </c:pt>
                <c:pt idx="4930">
                  <c:v>3476.7</c:v>
                </c:pt>
                <c:pt idx="4931">
                  <c:v>3650.9</c:v>
                </c:pt>
                <c:pt idx="4932">
                  <c:v>4261.2</c:v>
                </c:pt>
                <c:pt idx="4933">
                  <c:v>4304.8999999999996</c:v>
                </c:pt>
                <c:pt idx="4934">
                  <c:v>3844.1</c:v>
                </c:pt>
                <c:pt idx="4935">
                  <c:v>3468.9</c:v>
                </c:pt>
                <c:pt idx="4936">
                  <c:v>3108.1</c:v>
                </c:pt>
                <c:pt idx="4937">
                  <c:v>2811.1</c:v>
                </c:pt>
                <c:pt idx="4938">
                  <c:v>2677.4</c:v>
                </c:pt>
                <c:pt idx="4939">
                  <c:v>2496.3000000000002</c:v>
                </c:pt>
                <c:pt idx="4940">
                  <c:v>2590.1999999999998</c:v>
                </c:pt>
                <c:pt idx="4941">
                  <c:v>5789.6</c:v>
                </c:pt>
                <c:pt idx="4942">
                  <c:v>8944.1</c:v>
                </c:pt>
                <c:pt idx="4943">
                  <c:v>7654.1</c:v>
                </c:pt>
                <c:pt idx="4944">
                  <c:v>6827.5</c:v>
                </c:pt>
                <c:pt idx="4945">
                  <c:v>6387.3</c:v>
                </c:pt>
                <c:pt idx="4946">
                  <c:v>5701.5</c:v>
                </c:pt>
                <c:pt idx="4947">
                  <c:v>5109.1000000000004</c:v>
                </c:pt>
                <c:pt idx="4948">
                  <c:v>4672.3999999999996</c:v>
                </c:pt>
                <c:pt idx="4949">
                  <c:v>4283.3999999999996</c:v>
                </c:pt>
                <c:pt idx="4950">
                  <c:v>3753.2</c:v>
                </c:pt>
                <c:pt idx="4951">
                  <c:v>3441.1</c:v>
                </c:pt>
                <c:pt idx="4952">
                  <c:v>3876.9</c:v>
                </c:pt>
                <c:pt idx="4953">
                  <c:v>4388.3999999999996</c:v>
                </c:pt>
                <c:pt idx="4954">
                  <c:v>3672.4</c:v>
                </c:pt>
                <c:pt idx="4955">
                  <c:v>3257.9</c:v>
                </c:pt>
                <c:pt idx="4956">
                  <c:v>2386.4</c:v>
                </c:pt>
                <c:pt idx="4957">
                  <c:v>6993.2</c:v>
                </c:pt>
                <c:pt idx="4958">
                  <c:v>16905</c:v>
                </c:pt>
                <c:pt idx="4959">
                  <c:v>17212</c:v>
                </c:pt>
                <c:pt idx="4960">
                  <c:v>13349</c:v>
                </c:pt>
                <c:pt idx="4961">
                  <c:v>13591</c:v>
                </c:pt>
                <c:pt idx="4962">
                  <c:v>15356</c:v>
                </c:pt>
                <c:pt idx="4963">
                  <c:v>14442</c:v>
                </c:pt>
                <c:pt idx="4964">
                  <c:v>12506</c:v>
                </c:pt>
                <c:pt idx="4965">
                  <c:v>11184</c:v>
                </c:pt>
                <c:pt idx="4966">
                  <c:v>9971.4</c:v>
                </c:pt>
                <c:pt idx="4967">
                  <c:v>8908.5</c:v>
                </c:pt>
                <c:pt idx="4968">
                  <c:v>7979</c:v>
                </c:pt>
                <c:pt idx="4969">
                  <c:v>7167.3</c:v>
                </c:pt>
                <c:pt idx="4970">
                  <c:v>6455.5</c:v>
                </c:pt>
                <c:pt idx="4971">
                  <c:v>5817.3</c:v>
                </c:pt>
                <c:pt idx="4972">
                  <c:v>6897.3</c:v>
                </c:pt>
                <c:pt idx="4973">
                  <c:v>5199.6000000000004</c:v>
                </c:pt>
                <c:pt idx="4974">
                  <c:v>4591.3999999999996</c:v>
                </c:pt>
                <c:pt idx="4975">
                  <c:v>4175.3</c:v>
                </c:pt>
                <c:pt idx="4976">
                  <c:v>4048.1</c:v>
                </c:pt>
                <c:pt idx="4977">
                  <c:v>3730.8</c:v>
                </c:pt>
                <c:pt idx="4978">
                  <c:v>3519.9</c:v>
                </c:pt>
                <c:pt idx="4979">
                  <c:v>3225.9</c:v>
                </c:pt>
                <c:pt idx="4980">
                  <c:v>3020.9</c:v>
                </c:pt>
                <c:pt idx="4981">
                  <c:v>3998.3</c:v>
                </c:pt>
                <c:pt idx="4982">
                  <c:v>4848.7</c:v>
                </c:pt>
                <c:pt idx="4983">
                  <c:v>4001.8</c:v>
                </c:pt>
                <c:pt idx="4984">
                  <c:v>3977.4</c:v>
                </c:pt>
                <c:pt idx="4985">
                  <c:v>4685</c:v>
                </c:pt>
                <c:pt idx="4986">
                  <c:v>5605.7</c:v>
                </c:pt>
                <c:pt idx="4987">
                  <c:v>6702.3</c:v>
                </c:pt>
                <c:pt idx="4988">
                  <c:v>7094.5</c:v>
                </c:pt>
                <c:pt idx="4989">
                  <c:v>6686.6</c:v>
                </c:pt>
                <c:pt idx="4990">
                  <c:v>5937.9</c:v>
                </c:pt>
                <c:pt idx="4991">
                  <c:v>5310.1</c:v>
                </c:pt>
                <c:pt idx="4992">
                  <c:v>4774.3</c:v>
                </c:pt>
                <c:pt idx="4993">
                  <c:v>4306</c:v>
                </c:pt>
                <c:pt idx="4994">
                  <c:v>3898</c:v>
                </c:pt>
                <c:pt idx="4995">
                  <c:v>3539</c:v>
                </c:pt>
                <c:pt idx="4996">
                  <c:v>3217</c:v>
                </c:pt>
                <c:pt idx="4997">
                  <c:v>2968</c:v>
                </c:pt>
                <c:pt idx="4998">
                  <c:v>2746</c:v>
                </c:pt>
                <c:pt idx="4999">
                  <c:v>2472</c:v>
                </c:pt>
                <c:pt idx="5000">
                  <c:v>2302</c:v>
                </c:pt>
                <c:pt idx="5001">
                  <c:v>2203</c:v>
                </c:pt>
                <c:pt idx="5002">
                  <c:v>2026</c:v>
                </c:pt>
                <c:pt idx="5003">
                  <c:v>1811</c:v>
                </c:pt>
                <c:pt idx="5004">
                  <c:v>1813</c:v>
                </c:pt>
                <c:pt idx="5005">
                  <c:v>1766</c:v>
                </c:pt>
                <c:pt idx="5006">
                  <c:v>1560</c:v>
                </c:pt>
                <c:pt idx="5007">
                  <c:v>1642</c:v>
                </c:pt>
                <c:pt idx="5008">
                  <c:v>1573</c:v>
                </c:pt>
                <c:pt idx="5009">
                  <c:v>1503</c:v>
                </c:pt>
                <c:pt idx="5010">
                  <c:v>1380</c:v>
                </c:pt>
                <c:pt idx="5011">
                  <c:v>1257</c:v>
                </c:pt>
                <c:pt idx="5012">
                  <c:v>1166</c:v>
                </c:pt>
                <c:pt idx="5013">
                  <c:v>1141</c:v>
                </c:pt>
                <c:pt idx="5014">
                  <c:v>1138</c:v>
                </c:pt>
                <c:pt idx="5015">
                  <c:v>996</c:v>
                </c:pt>
                <c:pt idx="5016">
                  <c:v>906</c:v>
                </c:pt>
                <c:pt idx="5017">
                  <c:v>852</c:v>
                </c:pt>
                <c:pt idx="5018">
                  <c:v>798</c:v>
                </c:pt>
                <c:pt idx="5019">
                  <c:v>822</c:v>
                </c:pt>
                <c:pt idx="5020">
                  <c:v>861</c:v>
                </c:pt>
                <c:pt idx="5021">
                  <c:v>570</c:v>
                </c:pt>
                <c:pt idx="5022">
                  <c:v>1735</c:v>
                </c:pt>
                <c:pt idx="5023">
                  <c:v>4974</c:v>
                </c:pt>
                <c:pt idx="5024">
                  <c:v>5464</c:v>
                </c:pt>
                <c:pt idx="5025">
                  <c:v>4181</c:v>
                </c:pt>
                <c:pt idx="5026">
                  <c:v>3702</c:v>
                </c:pt>
                <c:pt idx="5027">
                  <c:v>3431</c:v>
                </c:pt>
                <c:pt idx="5028">
                  <c:v>3037</c:v>
                </c:pt>
                <c:pt idx="5029">
                  <c:v>2700</c:v>
                </c:pt>
                <c:pt idx="5030">
                  <c:v>2478</c:v>
                </c:pt>
                <c:pt idx="5031">
                  <c:v>2258</c:v>
                </c:pt>
                <c:pt idx="5032">
                  <c:v>1958</c:v>
                </c:pt>
                <c:pt idx="5033">
                  <c:v>3167</c:v>
                </c:pt>
                <c:pt idx="5034">
                  <c:v>5098</c:v>
                </c:pt>
                <c:pt idx="5035">
                  <c:v>4011</c:v>
                </c:pt>
                <c:pt idx="5036">
                  <c:v>3740</c:v>
                </c:pt>
                <c:pt idx="5037">
                  <c:v>4041</c:v>
                </c:pt>
                <c:pt idx="5038">
                  <c:v>3770</c:v>
                </c:pt>
                <c:pt idx="5039">
                  <c:v>3710</c:v>
                </c:pt>
                <c:pt idx="5040">
                  <c:v>3997</c:v>
                </c:pt>
                <c:pt idx="5041">
                  <c:v>3884</c:v>
                </c:pt>
                <c:pt idx="5042">
                  <c:v>3911</c:v>
                </c:pt>
                <c:pt idx="5043">
                  <c:v>3586</c:v>
                </c:pt>
                <c:pt idx="5044">
                  <c:v>4590</c:v>
                </c:pt>
                <c:pt idx="5045">
                  <c:v>5804</c:v>
                </c:pt>
                <c:pt idx="5046">
                  <c:v>5004</c:v>
                </c:pt>
                <c:pt idx="5047">
                  <c:v>4529</c:v>
                </c:pt>
                <c:pt idx="5048">
                  <c:v>3983</c:v>
                </c:pt>
                <c:pt idx="5049">
                  <c:v>3938</c:v>
                </c:pt>
                <c:pt idx="5050">
                  <c:v>4039</c:v>
                </c:pt>
                <c:pt idx="5051">
                  <c:v>5202</c:v>
                </c:pt>
                <c:pt idx="5052">
                  <c:v>10450</c:v>
                </c:pt>
                <c:pt idx="5053">
                  <c:v>40450</c:v>
                </c:pt>
                <c:pt idx="5054">
                  <c:v>61015</c:v>
                </c:pt>
                <c:pt idx="5055">
                  <c:v>71725</c:v>
                </c:pt>
                <c:pt idx="5056">
                  <c:v>94606</c:v>
                </c:pt>
                <c:pt idx="5057">
                  <c:v>102560</c:v>
                </c:pt>
                <c:pt idx="5058">
                  <c:v>53246</c:v>
                </c:pt>
                <c:pt idx="5059">
                  <c:v>38264</c:v>
                </c:pt>
                <c:pt idx="5060">
                  <c:v>35016</c:v>
                </c:pt>
                <c:pt idx="5061">
                  <c:v>39389</c:v>
                </c:pt>
                <c:pt idx="5062">
                  <c:v>31182</c:v>
                </c:pt>
                <c:pt idx="5063">
                  <c:v>23473</c:v>
                </c:pt>
                <c:pt idx="5064">
                  <c:v>18709</c:v>
                </c:pt>
                <c:pt idx="5065">
                  <c:v>16065</c:v>
                </c:pt>
                <c:pt idx="5066">
                  <c:v>14192</c:v>
                </c:pt>
                <c:pt idx="5067">
                  <c:v>12700</c:v>
                </c:pt>
                <c:pt idx="5068">
                  <c:v>11349</c:v>
                </c:pt>
                <c:pt idx="5069">
                  <c:v>11893</c:v>
                </c:pt>
                <c:pt idx="5070">
                  <c:v>12658</c:v>
                </c:pt>
                <c:pt idx="5071">
                  <c:v>10924</c:v>
                </c:pt>
                <c:pt idx="5072">
                  <c:v>9735</c:v>
                </c:pt>
                <c:pt idx="5073">
                  <c:v>8734</c:v>
                </c:pt>
                <c:pt idx="5074">
                  <c:v>7853</c:v>
                </c:pt>
                <c:pt idx="5075">
                  <c:v>7078</c:v>
                </c:pt>
                <c:pt idx="5076">
                  <c:v>6446</c:v>
                </c:pt>
                <c:pt idx="5077">
                  <c:v>5899</c:v>
                </c:pt>
                <c:pt idx="5078">
                  <c:v>5265</c:v>
                </c:pt>
                <c:pt idx="5079">
                  <c:v>5001</c:v>
                </c:pt>
                <c:pt idx="5080">
                  <c:v>4394</c:v>
                </c:pt>
                <c:pt idx="5081">
                  <c:v>4118</c:v>
                </c:pt>
                <c:pt idx="5082">
                  <c:v>3757</c:v>
                </c:pt>
                <c:pt idx="5083">
                  <c:v>3441</c:v>
                </c:pt>
                <c:pt idx="5084">
                  <c:v>3327</c:v>
                </c:pt>
                <c:pt idx="5085">
                  <c:v>3061</c:v>
                </c:pt>
                <c:pt idx="5086">
                  <c:v>2846</c:v>
                </c:pt>
                <c:pt idx="5087">
                  <c:v>2604</c:v>
                </c:pt>
                <c:pt idx="5088">
                  <c:v>2415</c:v>
                </c:pt>
                <c:pt idx="5089">
                  <c:v>2247</c:v>
                </c:pt>
                <c:pt idx="5090">
                  <c:v>2096</c:v>
                </c:pt>
                <c:pt idx="5091">
                  <c:v>1958</c:v>
                </c:pt>
                <c:pt idx="5092">
                  <c:v>1826</c:v>
                </c:pt>
                <c:pt idx="5093">
                  <c:v>1784</c:v>
                </c:pt>
                <c:pt idx="5094">
                  <c:v>1746</c:v>
                </c:pt>
                <c:pt idx="5095">
                  <c:v>1542</c:v>
                </c:pt>
                <c:pt idx="5096">
                  <c:v>1439</c:v>
                </c:pt>
                <c:pt idx="5097">
                  <c:v>1357</c:v>
                </c:pt>
                <c:pt idx="5098">
                  <c:v>1281</c:v>
                </c:pt>
                <c:pt idx="5099">
                  <c:v>1213</c:v>
                </c:pt>
                <c:pt idx="5100">
                  <c:v>1120</c:v>
                </c:pt>
                <c:pt idx="5101">
                  <c:v>1280</c:v>
                </c:pt>
                <c:pt idx="5102">
                  <c:v>2653</c:v>
                </c:pt>
                <c:pt idx="5103">
                  <c:v>4558</c:v>
                </c:pt>
                <c:pt idx="5104">
                  <c:v>4757</c:v>
                </c:pt>
                <c:pt idx="5105">
                  <c:v>4775</c:v>
                </c:pt>
                <c:pt idx="5106">
                  <c:v>5268</c:v>
                </c:pt>
                <c:pt idx="5107">
                  <c:v>6632</c:v>
                </c:pt>
                <c:pt idx="5108">
                  <c:v>7201</c:v>
                </c:pt>
                <c:pt idx="5109">
                  <c:v>7708</c:v>
                </c:pt>
                <c:pt idx="5110">
                  <c:v>7355</c:v>
                </c:pt>
                <c:pt idx="5111">
                  <c:v>6527</c:v>
                </c:pt>
                <c:pt idx="5112">
                  <c:v>5847</c:v>
                </c:pt>
                <c:pt idx="5113">
                  <c:v>5251</c:v>
                </c:pt>
                <c:pt idx="5114">
                  <c:v>4727</c:v>
                </c:pt>
                <c:pt idx="5115">
                  <c:v>4247</c:v>
                </c:pt>
                <c:pt idx="5116">
                  <c:v>4137</c:v>
                </c:pt>
                <c:pt idx="5117">
                  <c:v>4564</c:v>
                </c:pt>
                <c:pt idx="5118">
                  <c:v>4571</c:v>
                </c:pt>
                <c:pt idx="5119">
                  <c:v>4056</c:v>
                </c:pt>
                <c:pt idx="5120">
                  <c:v>3674</c:v>
                </c:pt>
                <c:pt idx="5121">
                  <c:v>3335</c:v>
                </c:pt>
                <c:pt idx="5122">
                  <c:v>3039</c:v>
                </c:pt>
                <c:pt idx="5123">
                  <c:v>2778</c:v>
                </c:pt>
                <c:pt idx="5124">
                  <c:v>2548</c:v>
                </c:pt>
                <c:pt idx="5125">
                  <c:v>2333</c:v>
                </c:pt>
                <c:pt idx="5126">
                  <c:v>2157</c:v>
                </c:pt>
                <c:pt idx="5127">
                  <c:v>2038</c:v>
                </c:pt>
                <c:pt idx="5128">
                  <c:v>1896</c:v>
                </c:pt>
                <c:pt idx="5129">
                  <c:v>1706</c:v>
                </c:pt>
                <c:pt idx="5130">
                  <c:v>1583</c:v>
                </c:pt>
                <c:pt idx="5131">
                  <c:v>1475</c:v>
                </c:pt>
                <c:pt idx="5132">
                  <c:v>1380</c:v>
                </c:pt>
                <c:pt idx="5133">
                  <c:v>1292</c:v>
                </c:pt>
                <c:pt idx="5134">
                  <c:v>1212</c:v>
                </c:pt>
                <c:pt idx="5135">
                  <c:v>1137</c:v>
                </c:pt>
                <c:pt idx="5136">
                  <c:v>1072</c:v>
                </c:pt>
                <c:pt idx="5137">
                  <c:v>986</c:v>
                </c:pt>
                <c:pt idx="5138">
                  <c:v>1122</c:v>
                </c:pt>
                <c:pt idx="5139">
                  <c:v>1930</c:v>
                </c:pt>
                <c:pt idx="5140">
                  <c:v>2904</c:v>
                </c:pt>
                <c:pt idx="5141">
                  <c:v>3077</c:v>
                </c:pt>
                <c:pt idx="5142">
                  <c:v>2760</c:v>
                </c:pt>
                <c:pt idx="5143">
                  <c:v>2704</c:v>
                </c:pt>
                <c:pt idx="5144">
                  <c:v>2436</c:v>
                </c:pt>
                <c:pt idx="5145">
                  <c:v>2207</c:v>
                </c:pt>
                <c:pt idx="5146">
                  <c:v>1894</c:v>
                </c:pt>
                <c:pt idx="5147">
                  <c:v>2801</c:v>
                </c:pt>
                <c:pt idx="5148">
                  <c:v>4328</c:v>
                </c:pt>
                <c:pt idx="5149">
                  <c:v>9352</c:v>
                </c:pt>
                <c:pt idx="5150">
                  <c:v>17638</c:v>
                </c:pt>
                <c:pt idx="5151">
                  <c:v>15944</c:v>
                </c:pt>
                <c:pt idx="5152">
                  <c:v>12858</c:v>
                </c:pt>
                <c:pt idx="5153">
                  <c:v>11485</c:v>
                </c:pt>
                <c:pt idx="5154">
                  <c:v>10266</c:v>
                </c:pt>
                <c:pt idx="5155">
                  <c:v>9162</c:v>
                </c:pt>
                <c:pt idx="5156">
                  <c:v>8200</c:v>
                </c:pt>
                <c:pt idx="5157">
                  <c:v>7361</c:v>
                </c:pt>
                <c:pt idx="5158">
                  <c:v>6625</c:v>
                </c:pt>
                <c:pt idx="5159">
                  <c:v>5993</c:v>
                </c:pt>
                <c:pt idx="5160">
                  <c:v>5428</c:v>
                </c:pt>
                <c:pt idx="5161">
                  <c:v>4952</c:v>
                </c:pt>
                <c:pt idx="5162">
                  <c:v>4690</c:v>
                </c:pt>
                <c:pt idx="5163">
                  <c:v>4560</c:v>
                </c:pt>
                <c:pt idx="5164">
                  <c:v>4459</c:v>
                </c:pt>
                <c:pt idx="5165">
                  <c:v>4040</c:v>
                </c:pt>
                <c:pt idx="5166">
                  <c:v>5424</c:v>
                </c:pt>
                <c:pt idx="5167">
                  <c:v>8231</c:v>
                </c:pt>
                <c:pt idx="5168">
                  <c:v>8079</c:v>
                </c:pt>
                <c:pt idx="5169">
                  <c:v>7535</c:v>
                </c:pt>
                <c:pt idx="5170">
                  <c:v>6731</c:v>
                </c:pt>
                <c:pt idx="5171">
                  <c:v>6130</c:v>
                </c:pt>
                <c:pt idx="5172">
                  <c:v>5504</c:v>
                </c:pt>
                <c:pt idx="5173">
                  <c:v>5002</c:v>
                </c:pt>
                <c:pt idx="5174">
                  <c:v>5079</c:v>
                </c:pt>
                <c:pt idx="5175">
                  <c:v>5845</c:v>
                </c:pt>
                <c:pt idx="5176">
                  <c:v>6374</c:v>
                </c:pt>
                <c:pt idx="5177">
                  <c:v>6080</c:v>
                </c:pt>
                <c:pt idx="5178">
                  <c:v>5558</c:v>
                </c:pt>
                <c:pt idx="5179">
                  <c:v>5388</c:v>
                </c:pt>
                <c:pt idx="5180">
                  <c:v>4846</c:v>
                </c:pt>
                <c:pt idx="5181">
                  <c:v>4377</c:v>
                </c:pt>
                <c:pt idx="5182">
                  <c:v>3971</c:v>
                </c:pt>
                <c:pt idx="5183">
                  <c:v>3612</c:v>
                </c:pt>
                <c:pt idx="5184">
                  <c:v>3165</c:v>
                </c:pt>
                <c:pt idx="5185">
                  <c:v>4124</c:v>
                </c:pt>
                <c:pt idx="5186">
                  <c:v>6075</c:v>
                </c:pt>
                <c:pt idx="5187">
                  <c:v>6555</c:v>
                </c:pt>
                <c:pt idx="5188">
                  <c:v>8757</c:v>
                </c:pt>
                <c:pt idx="5189">
                  <c:v>10613</c:v>
                </c:pt>
                <c:pt idx="5190">
                  <c:v>10918</c:v>
                </c:pt>
                <c:pt idx="5191">
                  <c:v>9692</c:v>
                </c:pt>
                <c:pt idx="5192">
                  <c:v>8706</c:v>
                </c:pt>
                <c:pt idx="5193">
                  <c:v>8064</c:v>
                </c:pt>
                <c:pt idx="5194">
                  <c:v>7225</c:v>
                </c:pt>
                <c:pt idx="5195">
                  <c:v>6461</c:v>
                </c:pt>
                <c:pt idx="5196">
                  <c:v>5820</c:v>
                </c:pt>
                <c:pt idx="5197">
                  <c:v>5256</c:v>
                </c:pt>
                <c:pt idx="5198">
                  <c:v>4757</c:v>
                </c:pt>
                <c:pt idx="5199">
                  <c:v>4240</c:v>
                </c:pt>
                <c:pt idx="5200">
                  <c:v>4570</c:v>
                </c:pt>
                <c:pt idx="5201">
                  <c:v>5611</c:v>
                </c:pt>
                <c:pt idx="5202">
                  <c:v>5237</c:v>
                </c:pt>
                <c:pt idx="5203">
                  <c:v>4744</c:v>
                </c:pt>
                <c:pt idx="5204">
                  <c:v>4446</c:v>
                </c:pt>
                <c:pt idx="5205">
                  <c:v>4016</c:v>
                </c:pt>
                <c:pt idx="5206">
                  <c:v>3658</c:v>
                </c:pt>
                <c:pt idx="5207">
                  <c:v>3343</c:v>
                </c:pt>
                <c:pt idx="5208">
                  <c:v>3050</c:v>
                </c:pt>
                <c:pt idx="5209">
                  <c:v>2804</c:v>
                </c:pt>
                <c:pt idx="5210">
                  <c:v>2589</c:v>
                </c:pt>
                <c:pt idx="5211">
                  <c:v>2669</c:v>
                </c:pt>
                <c:pt idx="5212">
                  <c:v>3248</c:v>
                </c:pt>
                <c:pt idx="5213">
                  <c:v>3272</c:v>
                </c:pt>
                <c:pt idx="5214">
                  <c:v>4548</c:v>
                </c:pt>
                <c:pt idx="5215">
                  <c:v>7510</c:v>
                </c:pt>
                <c:pt idx="5216">
                  <c:v>7346</c:v>
                </c:pt>
                <c:pt idx="5217">
                  <c:v>6791</c:v>
                </c:pt>
                <c:pt idx="5218">
                  <c:v>6037</c:v>
                </c:pt>
                <c:pt idx="5219">
                  <c:v>5409</c:v>
                </c:pt>
                <c:pt idx="5220">
                  <c:v>4904</c:v>
                </c:pt>
                <c:pt idx="5221">
                  <c:v>4394</c:v>
                </c:pt>
                <c:pt idx="5222">
                  <c:v>4796</c:v>
                </c:pt>
                <c:pt idx="5223">
                  <c:v>7008</c:v>
                </c:pt>
                <c:pt idx="5224">
                  <c:v>8076</c:v>
                </c:pt>
                <c:pt idx="5225">
                  <c:v>7263</c:v>
                </c:pt>
                <c:pt idx="5226">
                  <c:v>6418</c:v>
                </c:pt>
                <c:pt idx="5227">
                  <c:v>5756</c:v>
                </c:pt>
                <c:pt idx="5228">
                  <c:v>4876</c:v>
                </c:pt>
                <c:pt idx="5229">
                  <c:v>7461</c:v>
                </c:pt>
                <c:pt idx="5230">
                  <c:v>12903</c:v>
                </c:pt>
                <c:pt idx="5231">
                  <c:v>12408</c:v>
                </c:pt>
                <c:pt idx="5232">
                  <c:v>10546</c:v>
                </c:pt>
                <c:pt idx="5233">
                  <c:v>9378</c:v>
                </c:pt>
                <c:pt idx="5234">
                  <c:v>8474</c:v>
                </c:pt>
                <c:pt idx="5235">
                  <c:v>7611</c:v>
                </c:pt>
                <c:pt idx="5236">
                  <c:v>7223</c:v>
                </c:pt>
                <c:pt idx="5237">
                  <c:v>7455</c:v>
                </c:pt>
                <c:pt idx="5238">
                  <c:v>7263</c:v>
                </c:pt>
                <c:pt idx="5239">
                  <c:v>6598</c:v>
                </c:pt>
                <c:pt idx="5240">
                  <c:v>6390</c:v>
                </c:pt>
                <c:pt idx="5241">
                  <c:v>5552</c:v>
                </c:pt>
                <c:pt idx="5242">
                  <c:v>6529</c:v>
                </c:pt>
                <c:pt idx="5243">
                  <c:v>9586</c:v>
                </c:pt>
                <c:pt idx="5244">
                  <c:v>11261</c:v>
                </c:pt>
                <c:pt idx="5245">
                  <c:v>11898</c:v>
                </c:pt>
                <c:pt idx="5246">
                  <c:v>10465</c:v>
                </c:pt>
                <c:pt idx="5247">
                  <c:v>9408</c:v>
                </c:pt>
                <c:pt idx="5248">
                  <c:v>8634</c:v>
                </c:pt>
                <c:pt idx="5249">
                  <c:v>8584</c:v>
                </c:pt>
                <c:pt idx="5250">
                  <c:v>9336</c:v>
                </c:pt>
                <c:pt idx="5251">
                  <c:v>8408</c:v>
                </c:pt>
                <c:pt idx="5252">
                  <c:v>7574</c:v>
                </c:pt>
                <c:pt idx="5253">
                  <c:v>7112</c:v>
                </c:pt>
                <c:pt idx="5254">
                  <c:v>6421</c:v>
                </c:pt>
                <c:pt idx="5255">
                  <c:v>5897</c:v>
                </c:pt>
                <c:pt idx="5256">
                  <c:v>5330</c:v>
                </c:pt>
                <c:pt idx="5257">
                  <c:v>4992</c:v>
                </c:pt>
                <c:pt idx="5258">
                  <c:v>4989</c:v>
                </c:pt>
                <c:pt idx="5259">
                  <c:v>4498</c:v>
                </c:pt>
                <c:pt idx="5260">
                  <c:v>4070</c:v>
                </c:pt>
                <c:pt idx="5261">
                  <c:v>3708</c:v>
                </c:pt>
                <c:pt idx="5262">
                  <c:v>3387</c:v>
                </c:pt>
                <c:pt idx="5263">
                  <c:v>3101</c:v>
                </c:pt>
                <c:pt idx="5264">
                  <c:v>2529</c:v>
                </c:pt>
                <c:pt idx="5265">
                  <c:v>5694</c:v>
                </c:pt>
                <c:pt idx="5266">
                  <c:v>11159</c:v>
                </c:pt>
                <c:pt idx="5267">
                  <c:v>9627</c:v>
                </c:pt>
                <c:pt idx="5268">
                  <c:v>8495</c:v>
                </c:pt>
                <c:pt idx="5269">
                  <c:v>7668</c:v>
                </c:pt>
                <c:pt idx="5270">
                  <c:v>6858</c:v>
                </c:pt>
                <c:pt idx="5271">
                  <c:v>6145</c:v>
                </c:pt>
                <c:pt idx="5272">
                  <c:v>5213</c:v>
                </c:pt>
                <c:pt idx="5273">
                  <c:v>8820</c:v>
                </c:pt>
                <c:pt idx="5274">
                  <c:v>14095</c:v>
                </c:pt>
                <c:pt idx="5275">
                  <c:v>11546</c:v>
                </c:pt>
                <c:pt idx="5276">
                  <c:v>10436</c:v>
                </c:pt>
                <c:pt idx="5277">
                  <c:v>8944</c:v>
                </c:pt>
                <c:pt idx="5278">
                  <c:v>13101</c:v>
                </c:pt>
                <c:pt idx="5279">
                  <c:v>18315</c:v>
                </c:pt>
                <c:pt idx="5280">
                  <c:v>15107</c:v>
                </c:pt>
                <c:pt idx="5281">
                  <c:v>12923</c:v>
                </c:pt>
                <c:pt idx="5282">
                  <c:v>11270</c:v>
                </c:pt>
                <c:pt idx="5283">
                  <c:v>12929</c:v>
                </c:pt>
                <c:pt idx="5284">
                  <c:v>15594</c:v>
                </c:pt>
                <c:pt idx="5285">
                  <c:v>12892</c:v>
                </c:pt>
                <c:pt idx="5286">
                  <c:v>11829</c:v>
                </c:pt>
                <c:pt idx="5287">
                  <c:v>10529</c:v>
                </c:pt>
                <c:pt idx="5288">
                  <c:v>9401</c:v>
                </c:pt>
                <c:pt idx="5289">
                  <c:v>8423</c:v>
                </c:pt>
                <c:pt idx="5290">
                  <c:v>7566</c:v>
                </c:pt>
                <c:pt idx="5291">
                  <c:v>6811</c:v>
                </c:pt>
                <c:pt idx="5292">
                  <c:v>6149</c:v>
                </c:pt>
                <c:pt idx="5293">
                  <c:v>5564</c:v>
                </c:pt>
                <c:pt idx="5294">
                  <c:v>5052</c:v>
                </c:pt>
                <c:pt idx="5295">
                  <c:v>4598</c:v>
                </c:pt>
                <c:pt idx="5296">
                  <c:v>4195</c:v>
                </c:pt>
                <c:pt idx="5297">
                  <c:v>3845</c:v>
                </c:pt>
                <c:pt idx="5298">
                  <c:v>3559</c:v>
                </c:pt>
                <c:pt idx="5299">
                  <c:v>3382</c:v>
                </c:pt>
                <c:pt idx="5300">
                  <c:v>3153</c:v>
                </c:pt>
                <c:pt idx="5301">
                  <c:v>2797</c:v>
                </c:pt>
                <c:pt idx="5302">
                  <c:v>2621</c:v>
                </c:pt>
                <c:pt idx="5303">
                  <c:v>2323</c:v>
                </c:pt>
                <c:pt idx="5304">
                  <c:v>3133</c:v>
                </c:pt>
                <c:pt idx="5305">
                  <c:v>6630</c:v>
                </c:pt>
                <c:pt idx="5306">
                  <c:v>7925</c:v>
                </c:pt>
                <c:pt idx="5307">
                  <c:v>5671</c:v>
                </c:pt>
                <c:pt idx="5308">
                  <c:v>4985</c:v>
                </c:pt>
                <c:pt idx="5309">
                  <c:v>4503</c:v>
                </c:pt>
                <c:pt idx="5310">
                  <c:v>4071</c:v>
                </c:pt>
                <c:pt idx="5311">
                  <c:v>3699</c:v>
                </c:pt>
                <c:pt idx="5312">
                  <c:v>3373</c:v>
                </c:pt>
                <c:pt idx="5313">
                  <c:v>3058</c:v>
                </c:pt>
                <c:pt idx="5314">
                  <c:v>2794</c:v>
                </c:pt>
                <c:pt idx="5315">
                  <c:v>2558</c:v>
                </c:pt>
                <c:pt idx="5316">
                  <c:v>2390</c:v>
                </c:pt>
                <c:pt idx="5317">
                  <c:v>2244</c:v>
                </c:pt>
                <c:pt idx="5318">
                  <c:v>2013</c:v>
                </c:pt>
                <c:pt idx="5319">
                  <c:v>1855</c:v>
                </c:pt>
                <c:pt idx="5320">
                  <c:v>1721</c:v>
                </c:pt>
                <c:pt idx="5321">
                  <c:v>1602</c:v>
                </c:pt>
                <c:pt idx="5322">
                  <c:v>1493</c:v>
                </c:pt>
                <c:pt idx="5323">
                  <c:v>1394</c:v>
                </c:pt>
                <c:pt idx="5324">
                  <c:v>1323</c:v>
                </c:pt>
                <c:pt idx="5325">
                  <c:v>1336</c:v>
                </c:pt>
                <c:pt idx="5326">
                  <c:v>1286</c:v>
                </c:pt>
                <c:pt idx="5327">
                  <c:v>1105</c:v>
                </c:pt>
                <c:pt idx="5328">
                  <c:v>1044</c:v>
                </c:pt>
                <c:pt idx="5329">
                  <c:v>982</c:v>
                </c:pt>
                <c:pt idx="5330">
                  <c:v>925</c:v>
                </c:pt>
                <c:pt idx="5331">
                  <c:v>863</c:v>
                </c:pt>
                <c:pt idx="5332">
                  <c:v>833</c:v>
                </c:pt>
                <c:pt idx="5333">
                  <c:v>817</c:v>
                </c:pt>
                <c:pt idx="5334">
                  <c:v>756</c:v>
                </c:pt>
                <c:pt idx="5335">
                  <c:v>704</c:v>
                </c:pt>
                <c:pt idx="5336">
                  <c:v>668</c:v>
                </c:pt>
                <c:pt idx="5337">
                  <c:v>636</c:v>
                </c:pt>
                <c:pt idx="5338">
                  <c:v>608</c:v>
                </c:pt>
                <c:pt idx="5339">
                  <c:v>579</c:v>
                </c:pt>
                <c:pt idx="5340">
                  <c:v>553</c:v>
                </c:pt>
                <c:pt idx="5341">
                  <c:v>522</c:v>
                </c:pt>
                <c:pt idx="5342">
                  <c:v>498</c:v>
                </c:pt>
                <c:pt idx="5343">
                  <c:v>1365</c:v>
                </c:pt>
                <c:pt idx="5344">
                  <c:v>2683</c:v>
                </c:pt>
                <c:pt idx="5345">
                  <c:v>2155</c:v>
                </c:pt>
                <c:pt idx="5346">
                  <c:v>1824</c:v>
                </c:pt>
                <c:pt idx="5347">
                  <c:v>1699</c:v>
                </c:pt>
                <c:pt idx="5348">
                  <c:v>1603</c:v>
                </c:pt>
                <c:pt idx="5349">
                  <c:v>1386</c:v>
                </c:pt>
                <c:pt idx="5350">
                  <c:v>1235</c:v>
                </c:pt>
                <c:pt idx="5351">
                  <c:v>1156</c:v>
                </c:pt>
                <c:pt idx="5352">
                  <c:v>1149</c:v>
                </c:pt>
                <c:pt idx="5353">
                  <c:v>1072</c:v>
                </c:pt>
                <c:pt idx="5354">
                  <c:v>906</c:v>
                </c:pt>
                <c:pt idx="5355">
                  <c:v>810</c:v>
                </c:pt>
                <c:pt idx="5356">
                  <c:v>748</c:v>
                </c:pt>
                <c:pt idx="5357">
                  <c:v>694</c:v>
                </c:pt>
                <c:pt idx="5358">
                  <c:v>645</c:v>
                </c:pt>
                <c:pt idx="5359">
                  <c:v>601.5</c:v>
                </c:pt>
                <c:pt idx="5360">
                  <c:v>562.29999999999995</c:v>
                </c:pt>
                <c:pt idx="5361">
                  <c:v>527.20000000000005</c:v>
                </c:pt>
                <c:pt idx="5362">
                  <c:v>494.6</c:v>
                </c:pt>
                <c:pt idx="5363">
                  <c:v>465.3</c:v>
                </c:pt>
                <c:pt idx="5364">
                  <c:v>438.8</c:v>
                </c:pt>
                <c:pt idx="5365">
                  <c:v>429</c:v>
                </c:pt>
                <c:pt idx="5366">
                  <c:v>423.8</c:v>
                </c:pt>
                <c:pt idx="5367">
                  <c:v>378.6</c:v>
                </c:pt>
                <c:pt idx="5368">
                  <c:v>361.4</c:v>
                </c:pt>
                <c:pt idx="5369">
                  <c:v>335.2</c:v>
                </c:pt>
                <c:pt idx="5370">
                  <c:v>317.2</c:v>
                </c:pt>
                <c:pt idx="5371">
                  <c:v>298.39999999999998</c:v>
                </c:pt>
                <c:pt idx="5372">
                  <c:v>370.2</c:v>
                </c:pt>
                <c:pt idx="5373">
                  <c:v>455.9</c:v>
                </c:pt>
                <c:pt idx="5374">
                  <c:v>287.3</c:v>
                </c:pt>
                <c:pt idx="5375">
                  <c:v>251.9</c:v>
                </c:pt>
                <c:pt idx="5376">
                  <c:v>237.9</c:v>
                </c:pt>
                <c:pt idx="5377">
                  <c:v>247.2</c:v>
                </c:pt>
                <c:pt idx="5378">
                  <c:v>266.7</c:v>
                </c:pt>
                <c:pt idx="5379">
                  <c:v>221.8</c:v>
                </c:pt>
                <c:pt idx="5380">
                  <c:v>204.9</c:v>
                </c:pt>
                <c:pt idx="5381">
                  <c:v>194</c:v>
                </c:pt>
                <c:pt idx="5382">
                  <c:v>186.7</c:v>
                </c:pt>
                <c:pt idx="5383">
                  <c:v>180.5</c:v>
                </c:pt>
                <c:pt idx="5384">
                  <c:v>161</c:v>
                </c:pt>
                <c:pt idx="5385">
                  <c:v>290.10000000000002</c:v>
                </c:pt>
                <c:pt idx="5386">
                  <c:v>436.4</c:v>
                </c:pt>
                <c:pt idx="5387">
                  <c:v>624.29999999999995</c:v>
                </c:pt>
                <c:pt idx="5388">
                  <c:v>1554.8</c:v>
                </c:pt>
                <c:pt idx="5389">
                  <c:v>1391.4</c:v>
                </c:pt>
                <c:pt idx="5390">
                  <c:v>1189.5</c:v>
                </c:pt>
                <c:pt idx="5391">
                  <c:v>1082.5</c:v>
                </c:pt>
                <c:pt idx="5392">
                  <c:v>991.3</c:v>
                </c:pt>
                <c:pt idx="5393">
                  <c:v>868.5</c:v>
                </c:pt>
                <c:pt idx="5394">
                  <c:v>781.8</c:v>
                </c:pt>
                <c:pt idx="5395">
                  <c:v>710.9</c:v>
                </c:pt>
                <c:pt idx="5396">
                  <c:v>648.70000000000005</c:v>
                </c:pt>
                <c:pt idx="5397">
                  <c:v>591.20000000000005</c:v>
                </c:pt>
                <c:pt idx="5398">
                  <c:v>547.4</c:v>
                </c:pt>
                <c:pt idx="5399">
                  <c:v>496.2</c:v>
                </c:pt>
                <c:pt idx="5400">
                  <c:v>462.3</c:v>
                </c:pt>
                <c:pt idx="5401">
                  <c:v>439.3</c:v>
                </c:pt>
                <c:pt idx="5402">
                  <c:v>390.5</c:v>
                </c:pt>
                <c:pt idx="5403">
                  <c:v>337.3</c:v>
                </c:pt>
                <c:pt idx="5404">
                  <c:v>564</c:v>
                </c:pt>
                <c:pt idx="5405">
                  <c:v>1069.5999999999999</c:v>
                </c:pt>
                <c:pt idx="5406">
                  <c:v>956.9</c:v>
                </c:pt>
                <c:pt idx="5407">
                  <c:v>823.4</c:v>
                </c:pt>
                <c:pt idx="5408">
                  <c:v>744.2</c:v>
                </c:pt>
                <c:pt idx="5409">
                  <c:v>667.9</c:v>
                </c:pt>
                <c:pt idx="5410">
                  <c:v>711.9</c:v>
                </c:pt>
                <c:pt idx="5411">
                  <c:v>766.8</c:v>
                </c:pt>
                <c:pt idx="5412">
                  <c:v>568.29999999999995</c:v>
                </c:pt>
                <c:pt idx="5413">
                  <c:v>606.4</c:v>
                </c:pt>
                <c:pt idx="5414">
                  <c:v>1263.8</c:v>
                </c:pt>
                <c:pt idx="5415">
                  <c:v>2217.1999999999998</c:v>
                </c:pt>
                <c:pt idx="5416">
                  <c:v>2012.7</c:v>
                </c:pt>
                <c:pt idx="5417">
                  <c:v>6882.8</c:v>
                </c:pt>
                <c:pt idx="5418">
                  <c:v>12278</c:v>
                </c:pt>
                <c:pt idx="5419">
                  <c:v>8648.7000000000007</c:v>
                </c:pt>
                <c:pt idx="5420">
                  <c:v>7393</c:v>
                </c:pt>
                <c:pt idx="5421">
                  <c:v>6674.4</c:v>
                </c:pt>
                <c:pt idx="5422">
                  <c:v>5948.5</c:v>
                </c:pt>
                <c:pt idx="5423">
                  <c:v>5321.2</c:v>
                </c:pt>
                <c:pt idx="5424">
                  <c:v>4771.6000000000004</c:v>
                </c:pt>
                <c:pt idx="5425">
                  <c:v>4289.3999999999996</c:v>
                </c:pt>
                <c:pt idx="5426">
                  <c:v>3866.3</c:v>
                </c:pt>
                <c:pt idx="5427">
                  <c:v>3492</c:v>
                </c:pt>
                <c:pt idx="5428">
                  <c:v>3184.1</c:v>
                </c:pt>
                <c:pt idx="5429">
                  <c:v>2912.4</c:v>
                </c:pt>
                <c:pt idx="5430">
                  <c:v>2622.2</c:v>
                </c:pt>
                <c:pt idx="5431">
                  <c:v>2392.4</c:v>
                </c:pt>
                <c:pt idx="5432">
                  <c:v>2191.1999999999998</c:v>
                </c:pt>
                <c:pt idx="5433">
                  <c:v>2008.1</c:v>
                </c:pt>
                <c:pt idx="5434">
                  <c:v>1887</c:v>
                </c:pt>
                <c:pt idx="5435">
                  <c:v>1781.7</c:v>
                </c:pt>
                <c:pt idx="5436">
                  <c:v>1586.6</c:v>
                </c:pt>
                <c:pt idx="5437">
                  <c:v>1464.2</c:v>
                </c:pt>
                <c:pt idx="5438">
                  <c:v>1301.7</c:v>
                </c:pt>
                <c:pt idx="5439">
                  <c:v>1885.9</c:v>
                </c:pt>
                <c:pt idx="5440">
                  <c:v>2961.8</c:v>
                </c:pt>
                <c:pt idx="5441">
                  <c:v>2496.4</c:v>
                </c:pt>
                <c:pt idx="5442">
                  <c:v>2176.1999999999998</c:v>
                </c:pt>
                <c:pt idx="5443">
                  <c:v>1983.3</c:v>
                </c:pt>
                <c:pt idx="5444">
                  <c:v>1810.2</c:v>
                </c:pt>
                <c:pt idx="5445">
                  <c:v>1641</c:v>
                </c:pt>
                <c:pt idx="5446">
                  <c:v>1711.5</c:v>
                </c:pt>
                <c:pt idx="5447">
                  <c:v>1942</c:v>
                </c:pt>
                <c:pt idx="5448">
                  <c:v>1719.3</c:v>
                </c:pt>
                <c:pt idx="5449">
                  <c:v>1540.8</c:v>
                </c:pt>
                <c:pt idx="5450">
                  <c:v>1414.5</c:v>
                </c:pt>
                <c:pt idx="5451">
                  <c:v>1301.4000000000001</c:v>
                </c:pt>
                <c:pt idx="5452">
                  <c:v>1200.5</c:v>
                </c:pt>
                <c:pt idx="5453">
                  <c:v>1109.9000000000001</c:v>
                </c:pt>
                <c:pt idx="5454">
                  <c:v>1071.0999999999999</c:v>
                </c:pt>
                <c:pt idx="5455">
                  <c:v>1012.2</c:v>
                </c:pt>
                <c:pt idx="5456">
                  <c:v>989</c:v>
                </c:pt>
                <c:pt idx="5457">
                  <c:v>861.6</c:v>
                </c:pt>
                <c:pt idx="5458">
                  <c:v>821.1</c:v>
                </c:pt>
                <c:pt idx="5459">
                  <c:v>741.3</c:v>
                </c:pt>
                <c:pt idx="5460">
                  <c:v>699</c:v>
                </c:pt>
                <c:pt idx="5461">
                  <c:v>674.2</c:v>
                </c:pt>
                <c:pt idx="5462">
                  <c:v>607.79999999999995</c:v>
                </c:pt>
                <c:pt idx="5463">
                  <c:v>603</c:v>
                </c:pt>
                <c:pt idx="5464">
                  <c:v>797.6</c:v>
                </c:pt>
                <c:pt idx="5465">
                  <c:v>1061</c:v>
                </c:pt>
                <c:pt idx="5466">
                  <c:v>1033.4000000000001</c:v>
                </c:pt>
                <c:pt idx="5467">
                  <c:v>930.8</c:v>
                </c:pt>
                <c:pt idx="5468">
                  <c:v>884.6</c:v>
                </c:pt>
                <c:pt idx="5469">
                  <c:v>827.6</c:v>
                </c:pt>
                <c:pt idx="5470">
                  <c:v>798.1</c:v>
                </c:pt>
                <c:pt idx="5471">
                  <c:v>799.9</c:v>
                </c:pt>
                <c:pt idx="5472">
                  <c:v>753.6</c:v>
                </c:pt>
                <c:pt idx="5473">
                  <c:v>874.5</c:v>
                </c:pt>
                <c:pt idx="5474">
                  <c:v>810.4</c:v>
                </c:pt>
                <c:pt idx="5475">
                  <c:v>743.4</c:v>
                </c:pt>
                <c:pt idx="5476">
                  <c:v>685</c:v>
                </c:pt>
                <c:pt idx="5477">
                  <c:v>625</c:v>
                </c:pt>
                <c:pt idx="5478">
                  <c:v>660.1</c:v>
                </c:pt>
                <c:pt idx="5479">
                  <c:v>709.5</c:v>
                </c:pt>
                <c:pt idx="5480">
                  <c:v>592.79999999999995</c:v>
                </c:pt>
                <c:pt idx="5481">
                  <c:v>674.9</c:v>
                </c:pt>
                <c:pt idx="5482">
                  <c:v>629.5</c:v>
                </c:pt>
                <c:pt idx="5483">
                  <c:v>599.1</c:v>
                </c:pt>
                <c:pt idx="5484">
                  <c:v>529.1</c:v>
                </c:pt>
                <c:pt idx="5485">
                  <c:v>488.7</c:v>
                </c:pt>
                <c:pt idx="5486">
                  <c:v>455.5</c:v>
                </c:pt>
                <c:pt idx="5487">
                  <c:v>424.5</c:v>
                </c:pt>
                <c:pt idx="5488">
                  <c:v>395.9</c:v>
                </c:pt>
                <c:pt idx="5489">
                  <c:v>370.9</c:v>
                </c:pt>
                <c:pt idx="5490">
                  <c:v>343.7</c:v>
                </c:pt>
                <c:pt idx="5491">
                  <c:v>354.1</c:v>
                </c:pt>
                <c:pt idx="5492">
                  <c:v>557.5</c:v>
                </c:pt>
                <c:pt idx="5493">
                  <c:v>842.6</c:v>
                </c:pt>
                <c:pt idx="5494">
                  <c:v>1058.5</c:v>
                </c:pt>
                <c:pt idx="5495">
                  <c:v>1428</c:v>
                </c:pt>
                <c:pt idx="5496">
                  <c:v>1405</c:v>
                </c:pt>
                <c:pt idx="5497">
                  <c:v>1242.4000000000001</c:v>
                </c:pt>
                <c:pt idx="5498">
                  <c:v>1296.0999999999999</c:v>
                </c:pt>
                <c:pt idx="5499">
                  <c:v>1189.7</c:v>
                </c:pt>
                <c:pt idx="5500">
                  <c:v>1098.9000000000001</c:v>
                </c:pt>
                <c:pt idx="5501">
                  <c:v>977.6</c:v>
                </c:pt>
                <c:pt idx="5502">
                  <c:v>921.2</c:v>
                </c:pt>
                <c:pt idx="5503">
                  <c:v>827.9</c:v>
                </c:pt>
                <c:pt idx="5504">
                  <c:v>746.6</c:v>
                </c:pt>
                <c:pt idx="5505">
                  <c:v>682.8</c:v>
                </c:pt>
                <c:pt idx="5506">
                  <c:v>629.5</c:v>
                </c:pt>
                <c:pt idx="5507">
                  <c:v>579.29999999999995</c:v>
                </c:pt>
                <c:pt idx="5508">
                  <c:v>495.7</c:v>
                </c:pt>
                <c:pt idx="5509">
                  <c:v>927.8</c:v>
                </c:pt>
                <c:pt idx="5510">
                  <c:v>2056</c:v>
                </c:pt>
                <c:pt idx="5511">
                  <c:v>3886.8</c:v>
                </c:pt>
                <c:pt idx="5512">
                  <c:v>5756.5</c:v>
                </c:pt>
                <c:pt idx="5513">
                  <c:v>4426.6000000000004</c:v>
                </c:pt>
                <c:pt idx="5514">
                  <c:v>3782.3</c:v>
                </c:pt>
                <c:pt idx="5515">
                  <c:v>3386.1</c:v>
                </c:pt>
                <c:pt idx="5516">
                  <c:v>3025.1</c:v>
                </c:pt>
                <c:pt idx="5517">
                  <c:v>2963</c:v>
                </c:pt>
                <c:pt idx="5518">
                  <c:v>3120.6</c:v>
                </c:pt>
                <c:pt idx="5519">
                  <c:v>2868.1</c:v>
                </c:pt>
                <c:pt idx="5520">
                  <c:v>2544.9</c:v>
                </c:pt>
                <c:pt idx="5521">
                  <c:v>2278.1</c:v>
                </c:pt>
                <c:pt idx="5522">
                  <c:v>2213.1</c:v>
                </c:pt>
                <c:pt idx="5523">
                  <c:v>2809.3</c:v>
                </c:pt>
                <c:pt idx="5524">
                  <c:v>3364.1</c:v>
                </c:pt>
                <c:pt idx="5525">
                  <c:v>2995.7</c:v>
                </c:pt>
                <c:pt idx="5526">
                  <c:v>2677.3</c:v>
                </c:pt>
                <c:pt idx="5527">
                  <c:v>2457.6999999999998</c:v>
                </c:pt>
                <c:pt idx="5528">
                  <c:v>2308.1999999999998</c:v>
                </c:pt>
                <c:pt idx="5529">
                  <c:v>2225.1</c:v>
                </c:pt>
                <c:pt idx="5530">
                  <c:v>2090.9</c:v>
                </c:pt>
                <c:pt idx="5531">
                  <c:v>2074.5</c:v>
                </c:pt>
                <c:pt idx="5532">
                  <c:v>1817.2</c:v>
                </c:pt>
                <c:pt idx="5533">
                  <c:v>2308</c:v>
                </c:pt>
                <c:pt idx="5534">
                  <c:v>4725.3</c:v>
                </c:pt>
                <c:pt idx="5535">
                  <c:v>6326.9</c:v>
                </c:pt>
                <c:pt idx="5536">
                  <c:v>5413.3</c:v>
                </c:pt>
                <c:pt idx="5537">
                  <c:v>5018.1000000000004</c:v>
                </c:pt>
                <c:pt idx="5538">
                  <c:v>4462.8</c:v>
                </c:pt>
                <c:pt idx="5539">
                  <c:v>4001.2</c:v>
                </c:pt>
                <c:pt idx="5540">
                  <c:v>3596.3</c:v>
                </c:pt>
                <c:pt idx="5541">
                  <c:v>3240.9</c:v>
                </c:pt>
                <c:pt idx="5542">
                  <c:v>2930.9</c:v>
                </c:pt>
                <c:pt idx="5543">
                  <c:v>2576.1999999999998</c:v>
                </c:pt>
                <c:pt idx="5544">
                  <c:v>3107.6</c:v>
                </c:pt>
                <c:pt idx="5545">
                  <c:v>4436.2</c:v>
                </c:pt>
                <c:pt idx="5546">
                  <c:v>4514.2</c:v>
                </c:pt>
                <c:pt idx="5547">
                  <c:v>4839.3</c:v>
                </c:pt>
                <c:pt idx="5548">
                  <c:v>4792</c:v>
                </c:pt>
                <c:pt idx="5549">
                  <c:v>4329</c:v>
                </c:pt>
                <c:pt idx="5550">
                  <c:v>4167.8</c:v>
                </c:pt>
                <c:pt idx="5551">
                  <c:v>3739.3</c:v>
                </c:pt>
                <c:pt idx="5552">
                  <c:v>3375</c:v>
                </c:pt>
                <c:pt idx="5553">
                  <c:v>3004</c:v>
                </c:pt>
                <c:pt idx="5554">
                  <c:v>3416.3</c:v>
                </c:pt>
                <c:pt idx="5555">
                  <c:v>4701.8</c:v>
                </c:pt>
                <c:pt idx="5556">
                  <c:v>5092</c:v>
                </c:pt>
                <c:pt idx="5557">
                  <c:v>4979</c:v>
                </c:pt>
                <c:pt idx="5558">
                  <c:v>6144.9</c:v>
                </c:pt>
                <c:pt idx="5559">
                  <c:v>9903.5</c:v>
                </c:pt>
                <c:pt idx="5560">
                  <c:v>13663</c:v>
                </c:pt>
                <c:pt idx="5561">
                  <c:v>14882</c:v>
                </c:pt>
                <c:pt idx="5562">
                  <c:v>12434</c:v>
                </c:pt>
                <c:pt idx="5563">
                  <c:v>11315</c:v>
                </c:pt>
                <c:pt idx="5564">
                  <c:v>10352</c:v>
                </c:pt>
                <c:pt idx="5565">
                  <c:v>9722.7000000000007</c:v>
                </c:pt>
                <c:pt idx="5566">
                  <c:v>8845</c:v>
                </c:pt>
                <c:pt idx="5567">
                  <c:v>7889.2</c:v>
                </c:pt>
                <c:pt idx="5568">
                  <c:v>7144.2</c:v>
                </c:pt>
                <c:pt idx="5569">
                  <c:v>6710</c:v>
                </c:pt>
                <c:pt idx="5570">
                  <c:v>6539.6</c:v>
                </c:pt>
                <c:pt idx="5571">
                  <c:v>6474</c:v>
                </c:pt>
                <c:pt idx="5572">
                  <c:v>6109.3</c:v>
                </c:pt>
                <c:pt idx="5573">
                  <c:v>5445.6</c:v>
                </c:pt>
                <c:pt idx="5574">
                  <c:v>5990.8</c:v>
                </c:pt>
                <c:pt idx="5575">
                  <c:v>7638</c:v>
                </c:pt>
                <c:pt idx="5576">
                  <c:v>11298</c:v>
                </c:pt>
                <c:pt idx="5577">
                  <c:v>16032</c:v>
                </c:pt>
                <c:pt idx="5578">
                  <c:v>14563</c:v>
                </c:pt>
                <c:pt idx="5579">
                  <c:v>12393</c:v>
                </c:pt>
                <c:pt idx="5580">
                  <c:v>11206</c:v>
                </c:pt>
                <c:pt idx="5581">
                  <c:v>10071</c:v>
                </c:pt>
                <c:pt idx="5582">
                  <c:v>11325</c:v>
                </c:pt>
                <c:pt idx="5583">
                  <c:v>17500</c:v>
                </c:pt>
                <c:pt idx="5584">
                  <c:v>19081</c:v>
                </c:pt>
                <c:pt idx="5585">
                  <c:v>17053</c:v>
                </c:pt>
                <c:pt idx="5586">
                  <c:v>16979</c:v>
                </c:pt>
                <c:pt idx="5587">
                  <c:v>14533</c:v>
                </c:pt>
                <c:pt idx="5588">
                  <c:v>13864</c:v>
                </c:pt>
                <c:pt idx="5589">
                  <c:v>15294</c:v>
                </c:pt>
                <c:pt idx="5590">
                  <c:v>16768</c:v>
                </c:pt>
                <c:pt idx="5591">
                  <c:v>14426</c:v>
                </c:pt>
                <c:pt idx="5592">
                  <c:v>12881</c:v>
                </c:pt>
                <c:pt idx="5593">
                  <c:v>14092</c:v>
                </c:pt>
                <c:pt idx="5594">
                  <c:v>17933</c:v>
                </c:pt>
                <c:pt idx="5595">
                  <c:v>17415</c:v>
                </c:pt>
                <c:pt idx="5596">
                  <c:v>14332</c:v>
                </c:pt>
                <c:pt idx="5597">
                  <c:v>13035</c:v>
                </c:pt>
                <c:pt idx="5598">
                  <c:v>11567</c:v>
                </c:pt>
                <c:pt idx="5599">
                  <c:v>10298</c:v>
                </c:pt>
                <c:pt idx="5600">
                  <c:v>9925.9</c:v>
                </c:pt>
                <c:pt idx="5601">
                  <c:v>10052</c:v>
                </c:pt>
                <c:pt idx="5602">
                  <c:v>9104.6</c:v>
                </c:pt>
                <c:pt idx="5603">
                  <c:v>8107.7</c:v>
                </c:pt>
                <c:pt idx="5604">
                  <c:v>7281.8</c:v>
                </c:pt>
                <c:pt idx="5605">
                  <c:v>6553.5</c:v>
                </c:pt>
                <c:pt idx="5606">
                  <c:v>5913.4</c:v>
                </c:pt>
                <c:pt idx="5607">
                  <c:v>5345.5</c:v>
                </c:pt>
                <c:pt idx="5608">
                  <c:v>4898.3</c:v>
                </c:pt>
                <c:pt idx="5609">
                  <c:v>4499.5</c:v>
                </c:pt>
                <c:pt idx="5610">
                  <c:v>4031.5</c:v>
                </c:pt>
                <c:pt idx="5611">
                  <c:v>3701.6</c:v>
                </c:pt>
                <c:pt idx="5612">
                  <c:v>3526.6</c:v>
                </c:pt>
                <c:pt idx="5613">
                  <c:v>3305.2</c:v>
                </c:pt>
                <c:pt idx="5614">
                  <c:v>3197</c:v>
                </c:pt>
                <c:pt idx="5615">
                  <c:v>3825.2</c:v>
                </c:pt>
                <c:pt idx="5616">
                  <c:v>4547.3</c:v>
                </c:pt>
                <c:pt idx="5617">
                  <c:v>4235.8</c:v>
                </c:pt>
                <c:pt idx="5618">
                  <c:v>7491.5</c:v>
                </c:pt>
                <c:pt idx="5619">
                  <c:v>18974</c:v>
                </c:pt>
                <c:pt idx="5620">
                  <c:v>25800</c:v>
                </c:pt>
                <c:pt idx="5621">
                  <c:v>24723</c:v>
                </c:pt>
                <c:pt idx="5622">
                  <c:v>19875</c:v>
                </c:pt>
                <c:pt idx="5623">
                  <c:v>16858</c:v>
                </c:pt>
                <c:pt idx="5624">
                  <c:v>14868</c:v>
                </c:pt>
                <c:pt idx="5625">
                  <c:v>13539</c:v>
                </c:pt>
                <c:pt idx="5626">
                  <c:v>12026</c:v>
                </c:pt>
                <c:pt idx="5627">
                  <c:v>10750</c:v>
                </c:pt>
                <c:pt idx="5628">
                  <c:v>9690.9</c:v>
                </c:pt>
                <c:pt idx="5629">
                  <c:v>8686.7000000000007</c:v>
                </c:pt>
                <c:pt idx="5630">
                  <c:v>7967.4</c:v>
                </c:pt>
                <c:pt idx="5631">
                  <c:v>7707</c:v>
                </c:pt>
                <c:pt idx="5632">
                  <c:v>6810.9</c:v>
                </c:pt>
                <c:pt idx="5633">
                  <c:v>6912.8</c:v>
                </c:pt>
                <c:pt idx="5634">
                  <c:v>9734.2999999999993</c:v>
                </c:pt>
                <c:pt idx="5635">
                  <c:v>11680</c:v>
                </c:pt>
                <c:pt idx="5636">
                  <c:v>10027</c:v>
                </c:pt>
                <c:pt idx="5637">
                  <c:v>8938.2999999999993</c:v>
                </c:pt>
                <c:pt idx="5638">
                  <c:v>8023.8</c:v>
                </c:pt>
                <c:pt idx="5639">
                  <c:v>7216.8</c:v>
                </c:pt>
                <c:pt idx="5640">
                  <c:v>6452</c:v>
                </c:pt>
                <c:pt idx="5641">
                  <c:v>5786.1</c:v>
                </c:pt>
                <c:pt idx="5642">
                  <c:v>5479.4</c:v>
                </c:pt>
                <c:pt idx="5643">
                  <c:v>5371.3</c:v>
                </c:pt>
                <c:pt idx="5644">
                  <c:v>4763.5</c:v>
                </c:pt>
                <c:pt idx="5645">
                  <c:v>4511.7</c:v>
                </c:pt>
                <c:pt idx="5646">
                  <c:v>4595.5</c:v>
                </c:pt>
                <c:pt idx="5647">
                  <c:v>4214.8</c:v>
                </c:pt>
                <c:pt idx="5648">
                  <c:v>3776.3</c:v>
                </c:pt>
                <c:pt idx="5649">
                  <c:v>3686.3</c:v>
                </c:pt>
                <c:pt idx="5650">
                  <c:v>3453.1</c:v>
                </c:pt>
                <c:pt idx="5651">
                  <c:v>3057.2</c:v>
                </c:pt>
                <c:pt idx="5652">
                  <c:v>2740.6</c:v>
                </c:pt>
                <c:pt idx="5653">
                  <c:v>3463.5</c:v>
                </c:pt>
                <c:pt idx="5654">
                  <c:v>9583</c:v>
                </c:pt>
                <c:pt idx="5655">
                  <c:v>15160</c:v>
                </c:pt>
                <c:pt idx="5656">
                  <c:v>12731</c:v>
                </c:pt>
                <c:pt idx="5657">
                  <c:v>11112</c:v>
                </c:pt>
                <c:pt idx="5658">
                  <c:v>10120</c:v>
                </c:pt>
                <c:pt idx="5659">
                  <c:v>9000.4</c:v>
                </c:pt>
                <c:pt idx="5660">
                  <c:v>8039.9</c:v>
                </c:pt>
                <c:pt idx="5661">
                  <c:v>7198.5</c:v>
                </c:pt>
                <c:pt idx="5662">
                  <c:v>6462.4</c:v>
                </c:pt>
                <c:pt idx="5663">
                  <c:v>5816.1</c:v>
                </c:pt>
                <c:pt idx="5664">
                  <c:v>5249.4</c:v>
                </c:pt>
                <c:pt idx="5665">
                  <c:v>4748.8999999999996</c:v>
                </c:pt>
                <c:pt idx="5666">
                  <c:v>4315.8</c:v>
                </c:pt>
                <c:pt idx="5667">
                  <c:v>3934.5</c:v>
                </c:pt>
                <c:pt idx="5668">
                  <c:v>3579.5</c:v>
                </c:pt>
                <c:pt idx="5669">
                  <c:v>3273.7</c:v>
                </c:pt>
                <c:pt idx="5670">
                  <c:v>2997.8</c:v>
                </c:pt>
                <c:pt idx="5671">
                  <c:v>2807.6</c:v>
                </c:pt>
                <c:pt idx="5672">
                  <c:v>2590.6</c:v>
                </c:pt>
                <c:pt idx="5673">
                  <c:v>2481.4</c:v>
                </c:pt>
                <c:pt idx="5674">
                  <c:v>7045</c:v>
                </c:pt>
                <c:pt idx="5675">
                  <c:v>12996</c:v>
                </c:pt>
                <c:pt idx="5676">
                  <c:v>10658</c:v>
                </c:pt>
                <c:pt idx="5677">
                  <c:v>9126.5</c:v>
                </c:pt>
                <c:pt idx="5678">
                  <c:v>8354.1</c:v>
                </c:pt>
                <c:pt idx="5679">
                  <c:v>7945.6</c:v>
                </c:pt>
                <c:pt idx="5680">
                  <c:v>7201.3</c:v>
                </c:pt>
                <c:pt idx="5681">
                  <c:v>6932.8</c:v>
                </c:pt>
                <c:pt idx="5682">
                  <c:v>6154.1</c:v>
                </c:pt>
                <c:pt idx="5683">
                  <c:v>5511.2</c:v>
                </c:pt>
                <c:pt idx="5684">
                  <c:v>4999.3</c:v>
                </c:pt>
                <c:pt idx="5685">
                  <c:v>4532.8</c:v>
                </c:pt>
                <c:pt idx="5686">
                  <c:v>4287.3</c:v>
                </c:pt>
                <c:pt idx="5687">
                  <c:v>4303.2</c:v>
                </c:pt>
                <c:pt idx="5688">
                  <c:v>3896.6</c:v>
                </c:pt>
                <c:pt idx="5689">
                  <c:v>3512.4</c:v>
                </c:pt>
                <c:pt idx="5690">
                  <c:v>3170</c:v>
                </c:pt>
                <c:pt idx="5691">
                  <c:v>3037.7</c:v>
                </c:pt>
                <c:pt idx="5692">
                  <c:v>2910.9</c:v>
                </c:pt>
                <c:pt idx="5693">
                  <c:v>2548.6</c:v>
                </c:pt>
                <c:pt idx="5694">
                  <c:v>2490.4</c:v>
                </c:pt>
                <c:pt idx="5695">
                  <c:v>2286.1999999999998</c:v>
                </c:pt>
                <c:pt idx="5696">
                  <c:v>1958.3</c:v>
                </c:pt>
                <c:pt idx="5697">
                  <c:v>3247.5</c:v>
                </c:pt>
                <c:pt idx="5698">
                  <c:v>6112.7</c:v>
                </c:pt>
                <c:pt idx="5699">
                  <c:v>6050.8</c:v>
                </c:pt>
                <c:pt idx="5700">
                  <c:v>5309.7</c:v>
                </c:pt>
                <c:pt idx="5701">
                  <c:v>4682</c:v>
                </c:pt>
                <c:pt idx="5702">
                  <c:v>4278</c:v>
                </c:pt>
                <c:pt idx="5703">
                  <c:v>3918.5</c:v>
                </c:pt>
                <c:pt idx="5704">
                  <c:v>3451.1</c:v>
                </c:pt>
                <c:pt idx="5705">
                  <c:v>3121.3</c:v>
                </c:pt>
                <c:pt idx="5706">
                  <c:v>2838.2</c:v>
                </c:pt>
                <c:pt idx="5707">
                  <c:v>2587.6</c:v>
                </c:pt>
                <c:pt idx="5708">
                  <c:v>2370.1</c:v>
                </c:pt>
                <c:pt idx="5709">
                  <c:v>2181.1999999999998</c:v>
                </c:pt>
                <c:pt idx="5710">
                  <c:v>2076.6999999999998</c:v>
                </c:pt>
                <c:pt idx="5711">
                  <c:v>1956.1</c:v>
                </c:pt>
                <c:pt idx="5712">
                  <c:v>1708.6</c:v>
                </c:pt>
                <c:pt idx="5713">
                  <c:v>1575.4</c:v>
                </c:pt>
                <c:pt idx="5714">
                  <c:v>1458.1</c:v>
                </c:pt>
                <c:pt idx="5715">
                  <c:v>1345.6</c:v>
                </c:pt>
                <c:pt idx="5716">
                  <c:v>1528.6</c:v>
                </c:pt>
                <c:pt idx="5717">
                  <c:v>1889.7</c:v>
                </c:pt>
                <c:pt idx="5718">
                  <c:v>1663</c:v>
                </c:pt>
                <c:pt idx="5719">
                  <c:v>1618.7</c:v>
                </c:pt>
                <c:pt idx="5720">
                  <c:v>1707.3</c:v>
                </c:pt>
                <c:pt idx="5721">
                  <c:v>1558</c:v>
                </c:pt>
                <c:pt idx="5722">
                  <c:v>1545.5</c:v>
                </c:pt>
                <c:pt idx="5723">
                  <c:v>1417.3</c:v>
                </c:pt>
                <c:pt idx="5724">
                  <c:v>1304.4000000000001</c:v>
                </c:pt>
                <c:pt idx="5725">
                  <c:v>1210.7</c:v>
                </c:pt>
                <c:pt idx="5726">
                  <c:v>1126.7</c:v>
                </c:pt>
                <c:pt idx="5727">
                  <c:v>1037.4000000000001</c:v>
                </c:pt>
                <c:pt idx="5728">
                  <c:v>964.8</c:v>
                </c:pt>
                <c:pt idx="5729">
                  <c:v>896.6</c:v>
                </c:pt>
                <c:pt idx="5730">
                  <c:v>837.6</c:v>
                </c:pt>
                <c:pt idx="5731">
                  <c:v>784.3</c:v>
                </c:pt>
                <c:pt idx="5732">
                  <c:v>735.8</c:v>
                </c:pt>
                <c:pt idx="5733">
                  <c:v>690.8</c:v>
                </c:pt>
                <c:pt idx="5734">
                  <c:v>652.9</c:v>
                </c:pt>
                <c:pt idx="5735">
                  <c:v>618.79999999999995</c:v>
                </c:pt>
                <c:pt idx="5736">
                  <c:v>578.70000000000005</c:v>
                </c:pt>
                <c:pt idx="5737">
                  <c:v>546.29999999999995</c:v>
                </c:pt>
                <c:pt idx="5738">
                  <c:v>494</c:v>
                </c:pt>
                <c:pt idx="5739">
                  <c:v>692.6</c:v>
                </c:pt>
                <c:pt idx="5740">
                  <c:v>1095.5999999999999</c:v>
                </c:pt>
                <c:pt idx="5741">
                  <c:v>904.9</c:v>
                </c:pt>
                <c:pt idx="5742">
                  <c:v>845.2</c:v>
                </c:pt>
                <c:pt idx="5743">
                  <c:v>898.1</c:v>
                </c:pt>
                <c:pt idx="5744">
                  <c:v>790.7</c:v>
                </c:pt>
                <c:pt idx="5745">
                  <c:v>659.5</c:v>
                </c:pt>
                <c:pt idx="5746">
                  <c:v>613.29999999999995</c:v>
                </c:pt>
                <c:pt idx="5747">
                  <c:v>533.9</c:v>
                </c:pt>
                <c:pt idx="5748">
                  <c:v>1828.1</c:v>
                </c:pt>
                <c:pt idx="5749">
                  <c:v>3796</c:v>
                </c:pt>
                <c:pt idx="5750">
                  <c:v>2904.3</c:v>
                </c:pt>
                <c:pt idx="5751">
                  <c:v>2438.4</c:v>
                </c:pt>
                <c:pt idx="5752">
                  <c:v>2189.8000000000002</c:v>
                </c:pt>
                <c:pt idx="5753">
                  <c:v>1966.6</c:v>
                </c:pt>
                <c:pt idx="5754">
                  <c:v>1769.6</c:v>
                </c:pt>
                <c:pt idx="5755">
                  <c:v>1603.3</c:v>
                </c:pt>
                <c:pt idx="5756">
                  <c:v>1458</c:v>
                </c:pt>
                <c:pt idx="5757">
                  <c:v>1311.6</c:v>
                </c:pt>
                <c:pt idx="5758">
                  <c:v>1216.2</c:v>
                </c:pt>
                <c:pt idx="5759">
                  <c:v>1138.5</c:v>
                </c:pt>
                <c:pt idx="5760">
                  <c:v>1005.1</c:v>
                </c:pt>
                <c:pt idx="5761">
                  <c:v>917.1</c:v>
                </c:pt>
                <c:pt idx="5762">
                  <c:v>843.3</c:v>
                </c:pt>
                <c:pt idx="5763">
                  <c:v>777.7</c:v>
                </c:pt>
                <c:pt idx="5764">
                  <c:v>719.2</c:v>
                </c:pt>
                <c:pt idx="5765">
                  <c:v>667.6</c:v>
                </c:pt>
                <c:pt idx="5766">
                  <c:v>621.1</c:v>
                </c:pt>
                <c:pt idx="5767">
                  <c:v>578.79999999999995</c:v>
                </c:pt>
                <c:pt idx="5768">
                  <c:v>532.9</c:v>
                </c:pt>
                <c:pt idx="5769">
                  <c:v>541.5</c:v>
                </c:pt>
                <c:pt idx="5770">
                  <c:v>1078.4000000000001</c:v>
                </c:pt>
                <c:pt idx="5771">
                  <c:v>1805.2</c:v>
                </c:pt>
                <c:pt idx="5772">
                  <c:v>1559.5</c:v>
                </c:pt>
                <c:pt idx="5773">
                  <c:v>1319.4</c:v>
                </c:pt>
                <c:pt idx="5774">
                  <c:v>1239.5999999999999</c:v>
                </c:pt>
                <c:pt idx="5775">
                  <c:v>1177.0999999999999</c:v>
                </c:pt>
                <c:pt idx="5776">
                  <c:v>993.1</c:v>
                </c:pt>
                <c:pt idx="5777">
                  <c:v>896.1</c:v>
                </c:pt>
                <c:pt idx="5778">
                  <c:v>819</c:v>
                </c:pt>
                <c:pt idx="5779">
                  <c:v>750.2</c:v>
                </c:pt>
                <c:pt idx="5780">
                  <c:v>682.7</c:v>
                </c:pt>
                <c:pt idx="5781">
                  <c:v>713.8</c:v>
                </c:pt>
                <c:pt idx="5782">
                  <c:v>762.2</c:v>
                </c:pt>
                <c:pt idx="5783">
                  <c:v>556.5</c:v>
                </c:pt>
                <c:pt idx="5784">
                  <c:v>913.1</c:v>
                </c:pt>
                <c:pt idx="5785">
                  <c:v>1650.9</c:v>
                </c:pt>
                <c:pt idx="5786">
                  <c:v>1486.1</c:v>
                </c:pt>
                <c:pt idx="5787">
                  <c:v>1283.2</c:v>
                </c:pt>
                <c:pt idx="5788">
                  <c:v>1264.4000000000001</c:v>
                </c:pt>
                <c:pt idx="5789">
                  <c:v>1212</c:v>
                </c:pt>
                <c:pt idx="5790">
                  <c:v>1172.9000000000001</c:v>
                </c:pt>
                <c:pt idx="5791">
                  <c:v>1773.8</c:v>
                </c:pt>
                <c:pt idx="5792">
                  <c:v>2058.1999999999998</c:v>
                </c:pt>
                <c:pt idx="5793">
                  <c:v>1888.9</c:v>
                </c:pt>
                <c:pt idx="5794">
                  <c:v>1974.5</c:v>
                </c:pt>
                <c:pt idx="5795">
                  <c:v>2160</c:v>
                </c:pt>
                <c:pt idx="5796">
                  <c:v>2001.9</c:v>
                </c:pt>
                <c:pt idx="5797">
                  <c:v>1742.5</c:v>
                </c:pt>
                <c:pt idx="5798">
                  <c:v>1690.5</c:v>
                </c:pt>
                <c:pt idx="5799">
                  <c:v>1662.5</c:v>
                </c:pt>
                <c:pt idx="5800">
                  <c:v>1438.1</c:v>
                </c:pt>
                <c:pt idx="5801">
                  <c:v>1478</c:v>
                </c:pt>
                <c:pt idx="5802">
                  <c:v>1327.5</c:v>
                </c:pt>
                <c:pt idx="5803">
                  <c:v>1159.2</c:v>
                </c:pt>
                <c:pt idx="5804">
                  <c:v>1491.5</c:v>
                </c:pt>
                <c:pt idx="5805">
                  <c:v>2205</c:v>
                </c:pt>
                <c:pt idx="5806">
                  <c:v>1889.4</c:v>
                </c:pt>
                <c:pt idx="5807">
                  <c:v>1644</c:v>
                </c:pt>
                <c:pt idx="5808">
                  <c:v>1693.8</c:v>
                </c:pt>
                <c:pt idx="5809">
                  <c:v>3794.7</c:v>
                </c:pt>
                <c:pt idx="5810">
                  <c:v>6572.4</c:v>
                </c:pt>
                <c:pt idx="5811">
                  <c:v>5723.4</c:v>
                </c:pt>
                <c:pt idx="5812">
                  <c:v>5124.8</c:v>
                </c:pt>
                <c:pt idx="5813">
                  <c:v>4596.5</c:v>
                </c:pt>
                <c:pt idx="5814">
                  <c:v>4322.5</c:v>
                </c:pt>
                <c:pt idx="5815">
                  <c:v>3873.9</c:v>
                </c:pt>
                <c:pt idx="5816">
                  <c:v>3441.9</c:v>
                </c:pt>
                <c:pt idx="5817">
                  <c:v>5502.3</c:v>
                </c:pt>
                <c:pt idx="5818">
                  <c:v>11966</c:v>
                </c:pt>
                <c:pt idx="5819">
                  <c:v>12588</c:v>
                </c:pt>
                <c:pt idx="5820">
                  <c:v>9517.4</c:v>
                </c:pt>
                <c:pt idx="5821">
                  <c:v>8218</c:v>
                </c:pt>
                <c:pt idx="5822">
                  <c:v>7313.6</c:v>
                </c:pt>
                <c:pt idx="5823">
                  <c:v>6303.1</c:v>
                </c:pt>
                <c:pt idx="5824">
                  <c:v>8965.2000000000007</c:v>
                </c:pt>
                <c:pt idx="5825">
                  <c:v>18176</c:v>
                </c:pt>
                <c:pt idx="5826">
                  <c:v>17132</c:v>
                </c:pt>
                <c:pt idx="5827">
                  <c:v>14836</c:v>
                </c:pt>
                <c:pt idx="5828">
                  <c:v>12756</c:v>
                </c:pt>
                <c:pt idx="5829">
                  <c:v>11371</c:v>
                </c:pt>
                <c:pt idx="5830">
                  <c:v>10138</c:v>
                </c:pt>
                <c:pt idx="5831">
                  <c:v>9035.7999999999993</c:v>
                </c:pt>
                <c:pt idx="5832">
                  <c:v>8123.1</c:v>
                </c:pt>
                <c:pt idx="5833">
                  <c:v>7321.5</c:v>
                </c:pt>
                <c:pt idx="5834">
                  <c:v>6542.9</c:v>
                </c:pt>
                <c:pt idx="5835">
                  <c:v>5901.3</c:v>
                </c:pt>
                <c:pt idx="5836">
                  <c:v>5384.4</c:v>
                </c:pt>
                <c:pt idx="5837">
                  <c:v>4925.7</c:v>
                </c:pt>
                <c:pt idx="5838">
                  <c:v>4426.6000000000004</c:v>
                </c:pt>
                <c:pt idx="5839">
                  <c:v>4045.3</c:v>
                </c:pt>
                <c:pt idx="5840">
                  <c:v>3711.2</c:v>
                </c:pt>
                <c:pt idx="5841">
                  <c:v>3387.4</c:v>
                </c:pt>
                <c:pt idx="5842">
                  <c:v>3020.3</c:v>
                </c:pt>
                <c:pt idx="5843">
                  <c:v>3660.8</c:v>
                </c:pt>
                <c:pt idx="5844">
                  <c:v>5100.3</c:v>
                </c:pt>
                <c:pt idx="5845">
                  <c:v>4689.2</c:v>
                </c:pt>
                <c:pt idx="5846">
                  <c:v>4152</c:v>
                </c:pt>
                <c:pt idx="5847">
                  <c:v>3845.2</c:v>
                </c:pt>
                <c:pt idx="5848">
                  <c:v>3543</c:v>
                </c:pt>
                <c:pt idx="5849">
                  <c:v>3365.1</c:v>
                </c:pt>
                <c:pt idx="5850">
                  <c:v>3235.2</c:v>
                </c:pt>
                <c:pt idx="5851">
                  <c:v>2948.2</c:v>
                </c:pt>
                <c:pt idx="5852">
                  <c:v>2700.2</c:v>
                </c:pt>
                <c:pt idx="5853">
                  <c:v>2434.6999999999998</c:v>
                </c:pt>
                <c:pt idx="5854">
                  <c:v>2650.6</c:v>
                </c:pt>
                <c:pt idx="5855">
                  <c:v>3507.2</c:v>
                </c:pt>
                <c:pt idx="5856">
                  <c:v>3587.5</c:v>
                </c:pt>
                <c:pt idx="5857">
                  <c:v>3171.4</c:v>
                </c:pt>
                <c:pt idx="5858">
                  <c:v>2886.1</c:v>
                </c:pt>
                <c:pt idx="5859">
                  <c:v>2632.6</c:v>
                </c:pt>
                <c:pt idx="5860">
                  <c:v>2408.3000000000002</c:v>
                </c:pt>
                <c:pt idx="5861">
                  <c:v>2207.8000000000002</c:v>
                </c:pt>
                <c:pt idx="5862">
                  <c:v>2027.8</c:v>
                </c:pt>
                <c:pt idx="5863">
                  <c:v>1897.5</c:v>
                </c:pt>
                <c:pt idx="5864">
                  <c:v>1795.1</c:v>
                </c:pt>
                <c:pt idx="5865">
                  <c:v>1627.6</c:v>
                </c:pt>
                <c:pt idx="5866">
                  <c:v>1474.1</c:v>
                </c:pt>
                <c:pt idx="5867">
                  <c:v>1602.9</c:v>
                </c:pt>
                <c:pt idx="5868">
                  <c:v>2219.5</c:v>
                </c:pt>
                <c:pt idx="5869">
                  <c:v>2481.6</c:v>
                </c:pt>
                <c:pt idx="5870">
                  <c:v>1705.4</c:v>
                </c:pt>
                <c:pt idx="5871">
                  <c:v>6585.8</c:v>
                </c:pt>
                <c:pt idx="5872">
                  <c:v>14888</c:v>
                </c:pt>
                <c:pt idx="5873">
                  <c:v>12468</c:v>
                </c:pt>
                <c:pt idx="5874">
                  <c:v>10687</c:v>
                </c:pt>
                <c:pt idx="5875">
                  <c:v>9545</c:v>
                </c:pt>
                <c:pt idx="5876">
                  <c:v>9095.4</c:v>
                </c:pt>
                <c:pt idx="5877">
                  <c:v>9555.2999999999993</c:v>
                </c:pt>
                <c:pt idx="5878">
                  <c:v>9388.5</c:v>
                </c:pt>
                <c:pt idx="5879">
                  <c:v>8752.7999999999993</c:v>
                </c:pt>
                <c:pt idx="5880">
                  <c:v>7761.5</c:v>
                </c:pt>
                <c:pt idx="5881">
                  <c:v>6978.9</c:v>
                </c:pt>
                <c:pt idx="5882">
                  <c:v>6261.5</c:v>
                </c:pt>
                <c:pt idx="5883">
                  <c:v>5687.8</c:v>
                </c:pt>
                <c:pt idx="5884">
                  <c:v>5202.1000000000004</c:v>
                </c:pt>
                <c:pt idx="5885">
                  <c:v>4781.8</c:v>
                </c:pt>
                <c:pt idx="5886">
                  <c:v>4627</c:v>
                </c:pt>
                <c:pt idx="5887">
                  <c:v>4375.3</c:v>
                </c:pt>
                <c:pt idx="5888">
                  <c:v>3948.5</c:v>
                </c:pt>
                <c:pt idx="5889">
                  <c:v>7471.1</c:v>
                </c:pt>
                <c:pt idx="5890">
                  <c:v>11898</c:v>
                </c:pt>
                <c:pt idx="5891">
                  <c:v>9819.4</c:v>
                </c:pt>
                <c:pt idx="5892">
                  <c:v>9508.5</c:v>
                </c:pt>
                <c:pt idx="5893">
                  <c:v>8903.7999999999993</c:v>
                </c:pt>
                <c:pt idx="5894">
                  <c:v>7898.6</c:v>
                </c:pt>
                <c:pt idx="5895">
                  <c:v>7075.9</c:v>
                </c:pt>
                <c:pt idx="5896">
                  <c:v>6371.7</c:v>
                </c:pt>
                <c:pt idx="5897">
                  <c:v>5470.4</c:v>
                </c:pt>
                <c:pt idx="5898">
                  <c:v>7302.2</c:v>
                </c:pt>
                <c:pt idx="5899">
                  <c:v>13865</c:v>
                </c:pt>
                <c:pt idx="5900">
                  <c:v>20227</c:v>
                </c:pt>
                <c:pt idx="5901">
                  <c:v>22382</c:v>
                </c:pt>
                <c:pt idx="5902">
                  <c:v>18190</c:v>
                </c:pt>
                <c:pt idx="5903">
                  <c:v>17946</c:v>
                </c:pt>
                <c:pt idx="5904">
                  <c:v>22293</c:v>
                </c:pt>
                <c:pt idx="5905">
                  <c:v>22058</c:v>
                </c:pt>
                <c:pt idx="5906">
                  <c:v>17415</c:v>
                </c:pt>
                <c:pt idx="5907">
                  <c:v>15005</c:v>
                </c:pt>
                <c:pt idx="5908">
                  <c:v>13465</c:v>
                </c:pt>
                <c:pt idx="5909">
                  <c:v>11960</c:v>
                </c:pt>
                <c:pt idx="5910">
                  <c:v>11517</c:v>
                </c:pt>
                <c:pt idx="5911">
                  <c:v>11573</c:v>
                </c:pt>
                <c:pt idx="5912">
                  <c:v>10363</c:v>
                </c:pt>
                <c:pt idx="5913">
                  <c:v>9111.9</c:v>
                </c:pt>
                <c:pt idx="5914">
                  <c:v>9066.4</c:v>
                </c:pt>
                <c:pt idx="5915">
                  <c:v>9815.4</c:v>
                </c:pt>
                <c:pt idx="5916">
                  <c:v>8919.9</c:v>
                </c:pt>
                <c:pt idx="5917">
                  <c:v>8059.9</c:v>
                </c:pt>
                <c:pt idx="5918">
                  <c:v>7543.3</c:v>
                </c:pt>
                <c:pt idx="5919">
                  <c:v>7128.4</c:v>
                </c:pt>
                <c:pt idx="5920">
                  <c:v>6854.2</c:v>
                </c:pt>
                <c:pt idx="5921">
                  <c:v>6943.1</c:v>
                </c:pt>
                <c:pt idx="5922">
                  <c:v>8074.4</c:v>
                </c:pt>
                <c:pt idx="5923">
                  <c:v>8970.4</c:v>
                </c:pt>
                <c:pt idx="5924">
                  <c:v>8188.1</c:v>
                </c:pt>
                <c:pt idx="5925">
                  <c:v>7279.8</c:v>
                </c:pt>
                <c:pt idx="5926">
                  <c:v>6540</c:v>
                </c:pt>
                <c:pt idx="5927">
                  <c:v>5891.3</c:v>
                </c:pt>
                <c:pt idx="5928">
                  <c:v>5321.1</c:v>
                </c:pt>
                <c:pt idx="5929">
                  <c:v>4828.2</c:v>
                </c:pt>
                <c:pt idx="5930">
                  <c:v>4397.7</c:v>
                </c:pt>
                <c:pt idx="5931">
                  <c:v>4005.9</c:v>
                </c:pt>
                <c:pt idx="5932">
                  <c:v>3653.6</c:v>
                </c:pt>
                <c:pt idx="5933">
                  <c:v>3327.6</c:v>
                </c:pt>
                <c:pt idx="5934">
                  <c:v>3109</c:v>
                </c:pt>
                <c:pt idx="5935">
                  <c:v>2917.6</c:v>
                </c:pt>
                <c:pt idx="5936">
                  <c:v>3375</c:v>
                </c:pt>
                <c:pt idx="5937">
                  <c:v>4725</c:v>
                </c:pt>
                <c:pt idx="5938">
                  <c:v>5150.1000000000004</c:v>
                </c:pt>
                <c:pt idx="5939">
                  <c:v>5035.3999999999996</c:v>
                </c:pt>
                <c:pt idx="5940">
                  <c:v>4479.6000000000004</c:v>
                </c:pt>
                <c:pt idx="5941">
                  <c:v>4050</c:v>
                </c:pt>
                <c:pt idx="5942">
                  <c:v>3671.2</c:v>
                </c:pt>
                <c:pt idx="5943">
                  <c:v>3336.4</c:v>
                </c:pt>
                <c:pt idx="5944">
                  <c:v>3039.3</c:v>
                </c:pt>
                <c:pt idx="5945">
                  <c:v>2790.5</c:v>
                </c:pt>
                <c:pt idx="5946">
                  <c:v>2591.1999999999998</c:v>
                </c:pt>
                <c:pt idx="5947">
                  <c:v>2380.3000000000002</c:v>
                </c:pt>
                <c:pt idx="5948">
                  <c:v>2162.1</c:v>
                </c:pt>
                <c:pt idx="5949">
                  <c:v>1990</c:v>
                </c:pt>
                <c:pt idx="5950">
                  <c:v>1842.6</c:v>
                </c:pt>
                <c:pt idx="5951">
                  <c:v>1699.2</c:v>
                </c:pt>
                <c:pt idx="5952">
                  <c:v>1642.1</c:v>
                </c:pt>
                <c:pt idx="5953">
                  <c:v>4729.1000000000004</c:v>
                </c:pt>
                <c:pt idx="5954">
                  <c:v>10426</c:v>
                </c:pt>
                <c:pt idx="5955">
                  <c:v>9760.4</c:v>
                </c:pt>
                <c:pt idx="5956">
                  <c:v>8657.7999999999993</c:v>
                </c:pt>
                <c:pt idx="5957">
                  <c:v>7699</c:v>
                </c:pt>
                <c:pt idx="5958">
                  <c:v>6956</c:v>
                </c:pt>
                <c:pt idx="5959">
                  <c:v>6210.3</c:v>
                </c:pt>
                <c:pt idx="5960">
                  <c:v>5541.7</c:v>
                </c:pt>
                <c:pt idx="5961">
                  <c:v>5837.9</c:v>
                </c:pt>
                <c:pt idx="5962">
                  <c:v>7060.4</c:v>
                </c:pt>
                <c:pt idx="5963">
                  <c:v>7014.2</c:v>
                </c:pt>
                <c:pt idx="5964">
                  <c:v>6498.8</c:v>
                </c:pt>
                <c:pt idx="5965">
                  <c:v>5782.9</c:v>
                </c:pt>
                <c:pt idx="5966">
                  <c:v>5198.1000000000004</c:v>
                </c:pt>
                <c:pt idx="5967">
                  <c:v>4660.5</c:v>
                </c:pt>
                <c:pt idx="5968">
                  <c:v>4434</c:v>
                </c:pt>
                <c:pt idx="5969">
                  <c:v>4848.1000000000004</c:v>
                </c:pt>
                <c:pt idx="5970">
                  <c:v>5302.3</c:v>
                </c:pt>
                <c:pt idx="5971">
                  <c:v>5132.6000000000004</c:v>
                </c:pt>
                <c:pt idx="5972">
                  <c:v>4593</c:v>
                </c:pt>
                <c:pt idx="5973">
                  <c:v>4150.8999999999996</c:v>
                </c:pt>
                <c:pt idx="5974">
                  <c:v>3745.3</c:v>
                </c:pt>
                <c:pt idx="5975">
                  <c:v>3179.7</c:v>
                </c:pt>
                <c:pt idx="5976">
                  <c:v>5065.5</c:v>
                </c:pt>
                <c:pt idx="5977">
                  <c:v>8501.4</c:v>
                </c:pt>
                <c:pt idx="5978">
                  <c:v>7241.7</c:v>
                </c:pt>
                <c:pt idx="5979">
                  <c:v>6404.3</c:v>
                </c:pt>
                <c:pt idx="5980">
                  <c:v>5740</c:v>
                </c:pt>
                <c:pt idx="5981">
                  <c:v>5159.8999999999996</c:v>
                </c:pt>
                <c:pt idx="5982">
                  <c:v>4664.3</c:v>
                </c:pt>
                <c:pt idx="5983">
                  <c:v>4295.7</c:v>
                </c:pt>
                <c:pt idx="5984">
                  <c:v>3979.2</c:v>
                </c:pt>
                <c:pt idx="5985">
                  <c:v>3574.3</c:v>
                </c:pt>
                <c:pt idx="5986">
                  <c:v>3292</c:v>
                </c:pt>
                <c:pt idx="5987">
                  <c:v>3083.1</c:v>
                </c:pt>
                <c:pt idx="5988">
                  <c:v>2812.4</c:v>
                </c:pt>
                <c:pt idx="5989">
                  <c:v>2575.3000000000002</c:v>
                </c:pt>
                <c:pt idx="5990">
                  <c:v>2259.4</c:v>
                </c:pt>
                <c:pt idx="5991">
                  <c:v>3078.6</c:v>
                </c:pt>
                <c:pt idx="5992">
                  <c:v>4776.8</c:v>
                </c:pt>
                <c:pt idx="5993">
                  <c:v>4254.3999999999996</c:v>
                </c:pt>
                <c:pt idx="5994">
                  <c:v>3841.8</c:v>
                </c:pt>
                <c:pt idx="5995">
                  <c:v>3868.7</c:v>
                </c:pt>
                <c:pt idx="5996">
                  <c:v>3469.5</c:v>
                </c:pt>
                <c:pt idx="5997">
                  <c:v>3177.3</c:v>
                </c:pt>
                <c:pt idx="5998">
                  <c:v>2921.3</c:v>
                </c:pt>
                <c:pt idx="5999">
                  <c:v>2605.3000000000002</c:v>
                </c:pt>
                <c:pt idx="6000">
                  <c:v>2381</c:v>
                </c:pt>
                <c:pt idx="6001">
                  <c:v>2184.4</c:v>
                </c:pt>
                <c:pt idx="6002">
                  <c:v>1829.6</c:v>
                </c:pt>
                <c:pt idx="6003">
                  <c:v>3365.3</c:v>
                </c:pt>
                <c:pt idx="6004">
                  <c:v>5713.4</c:v>
                </c:pt>
                <c:pt idx="6005">
                  <c:v>4201.3999999999996</c:v>
                </c:pt>
                <c:pt idx="6006">
                  <c:v>3677.1</c:v>
                </c:pt>
                <c:pt idx="6007">
                  <c:v>3321.8</c:v>
                </c:pt>
                <c:pt idx="6008">
                  <c:v>2968.2</c:v>
                </c:pt>
                <c:pt idx="6009">
                  <c:v>2654.1</c:v>
                </c:pt>
                <c:pt idx="6010">
                  <c:v>6581.6</c:v>
                </c:pt>
                <c:pt idx="6011">
                  <c:v>14371</c:v>
                </c:pt>
                <c:pt idx="6012">
                  <c:v>13870</c:v>
                </c:pt>
                <c:pt idx="6013">
                  <c:v>11560</c:v>
                </c:pt>
                <c:pt idx="6014">
                  <c:v>10293</c:v>
                </c:pt>
                <c:pt idx="6015">
                  <c:v>9095.2000000000007</c:v>
                </c:pt>
                <c:pt idx="6016">
                  <c:v>8115.7</c:v>
                </c:pt>
                <c:pt idx="6017">
                  <c:v>7262.6</c:v>
                </c:pt>
                <c:pt idx="6018">
                  <c:v>6519.4</c:v>
                </c:pt>
                <c:pt idx="6019">
                  <c:v>5862.2</c:v>
                </c:pt>
                <c:pt idx="6020">
                  <c:v>5342.4</c:v>
                </c:pt>
                <c:pt idx="6021">
                  <c:v>4875.3999999999996</c:v>
                </c:pt>
                <c:pt idx="6022">
                  <c:v>4346.8999999999996</c:v>
                </c:pt>
                <c:pt idx="6023">
                  <c:v>3942.7</c:v>
                </c:pt>
                <c:pt idx="6024">
                  <c:v>3669.7</c:v>
                </c:pt>
                <c:pt idx="6025">
                  <c:v>3419.2</c:v>
                </c:pt>
                <c:pt idx="6026">
                  <c:v>3025.5</c:v>
                </c:pt>
                <c:pt idx="6027">
                  <c:v>2772.2</c:v>
                </c:pt>
                <c:pt idx="6028">
                  <c:v>2544</c:v>
                </c:pt>
                <c:pt idx="6029">
                  <c:v>2472.4</c:v>
                </c:pt>
                <c:pt idx="6030">
                  <c:v>2404.8000000000002</c:v>
                </c:pt>
                <c:pt idx="6031">
                  <c:v>2100.3000000000002</c:v>
                </c:pt>
                <c:pt idx="6032">
                  <c:v>2049.8000000000002</c:v>
                </c:pt>
                <c:pt idx="6033">
                  <c:v>1899.5</c:v>
                </c:pt>
                <c:pt idx="6034">
                  <c:v>1766.6</c:v>
                </c:pt>
                <c:pt idx="6035">
                  <c:v>1646.3</c:v>
                </c:pt>
                <c:pt idx="6036">
                  <c:v>1537.6</c:v>
                </c:pt>
                <c:pt idx="6037">
                  <c:v>1439</c:v>
                </c:pt>
                <c:pt idx="6038">
                  <c:v>1349.1</c:v>
                </c:pt>
                <c:pt idx="6039">
                  <c:v>1267.5999999999999</c:v>
                </c:pt>
                <c:pt idx="6040">
                  <c:v>1193.5999999999999</c:v>
                </c:pt>
                <c:pt idx="6041">
                  <c:v>1125.0999999999999</c:v>
                </c:pt>
                <c:pt idx="6042">
                  <c:v>1017.4</c:v>
                </c:pt>
                <c:pt idx="6043">
                  <c:v>1376.7</c:v>
                </c:pt>
                <c:pt idx="6044">
                  <c:v>2149.8000000000002</c:v>
                </c:pt>
                <c:pt idx="6045">
                  <c:v>1879.7</c:v>
                </c:pt>
                <c:pt idx="6046">
                  <c:v>1622.5</c:v>
                </c:pt>
                <c:pt idx="6047">
                  <c:v>1646.5</c:v>
                </c:pt>
                <c:pt idx="6048">
                  <c:v>1508.2</c:v>
                </c:pt>
                <c:pt idx="6049">
                  <c:v>1387.4</c:v>
                </c:pt>
                <c:pt idx="6050">
                  <c:v>1278.9000000000001</c:v>
                </c:pt>
                <c:pt idx="6051">
                  <c:v>1137.0999999999999</c:v>
                </c:pt>
                <c:pt idx="6052">
                  <c:v>1548.2</c:v>
                </c:pt>
                <c:pt idx="6053">
                  <c:v>2355.4</c:v>
                </c:pt>
                <c:pt idx="6054">
                  <c:v>2014.2</c:v>
                </c:pt>
                <c:pt idx="6055">
                  <c:v>1780.2</c:v>
                </c:pt>
                <c:pt idx="6056">
                  <c:v>1578.9</c:v>
                </c:pt>
                <c:pt idx="6057">
                  <c:v>1498.2</c:v>
                </c:pt>
                <c:pt idx="6058">
                  <c:v>1542.3</c:v>
                </c:pt>
                <c:pt idx="6059">
                  <c:v>1555</c:v>
                </c:pt>
                <c:pt idx="6060">
                  <c:v>1516.8</c:v>
                </c:pt>
                <c:pt idx="6061">
                  <c:v>2094.3000000000002</c:v>
                </c:pt>
                <c:pt idx="6062">
                  <c:v>3532.2</c:v>
                </c:pt>
                <c:pt idx="6063">
                  <c:v>2750.7</c:v>
                </c:pt>
                <c:pt idx="6064">
                  <c:v>8825.6</c:v>
                </c:pt>
                <c:pt idx="6065">
                  <c:v>18525</c:v>
                </c:pt>
                <c:pt idx="6066">
                  <c:v>13282</c:v>
                </c:pt>
                <c:pt idx="6067">
                  <c:v>10483</c:v>
                </c:pt>
                <c:pt idx="6068">
                  <c:v>12273</c:v>
                </c:pt>
                <c:pt idx="6069">
                  <c:v>16833</c:v>
                </c:pt>
                <c:pt idx="6070">
                  <c:v>15406</c:v>
                </c:pt>
                <c:pt idx="6071">
                  <c:v>12931</c:v>
                </c:pt>
                <c:pt idx="6072">
                  <c:v>11465</c:v>
                </c:pt>
                <c:pt idx="6073">
                  <c:v>10280</c:v>
                </c:pt>
                <c:pt idx="6074">
                  <c:v>9240.6</c:v>
                </c:pt>
                <c:pt idx="6075">
                  <c:v>8155.1</c:v>
                </c:pt>
                <c:pt idx="6076">
                  <c:v>7307.3</c:v>
                </c:pt>
                <c:pt idx="6077">
                  <c:v>6577.2</c:v>
                </c:pt>
                <c:pt idx="6078">
                  <c:v>5936.1</c:v>
                </c:pt>
                <c:pt idx="6079">
                  <c:v>5335.5</c:v>
                </c:pt>
                <c:pt idx="6080">
                  <c:v>5191.3</c:v>
                </c:pt>
                <c:pt idx="6081">
                  <c:v>5395.1</c:v>
                </c:pt>
                <c:pt idx="6082">
                  <c:v>5020.5</c:v>
                </c:pt>
                <c:pt idx="6083">
                  <c:v>4633.1000000000004</c:v>
                </c:pt>
                <c:pt idx="6084">
                  <c:v>4297.8999999999996</c:v>
                </c:pt>
                <c:pt idx="6085">
                  <c:v>3966.7</c:v>
                </c:pt>
                <c:pt idx="6086">
                  <c:v>3615.9</c:v>
                </c:pt>
                <c:pt idx="6087">
                  <c:v>3323.2</c:v>
                </c:pt>
                <c:pt idx="6088">
                  <c:v>3062.6</c:v>
                </c:pt>
                <c:pt idx="6089">
                  <c:v>2795.4</c:v>
                </c:pt>
                <c:pt idx="6090">
                  <c:v>2576.4</c:v>
                </c:pt>
                <c:pt idx="6091">
                  <c:v>2381.6999999999998</c:v>
                </c:pt>
                <c:pt idx="6092">
                  <c:v>2211.4</c:v>
                </c:pt>
                <c:pt idx="6093">
                  <c:v>2060</c:v>
                </c:pt>
                <c:pt idx="6094">
                  <c:v>2214.1</c:v>
                </c:pt>
                <c:pt idx="6095">
                  <c:v>2449.9</c:v>
                </c:pt>
                <c:pt idx="6096">
                  <c:v>2656.3</c:v>
                </c:pt>
                <c:pt idx="6097">
                  <c:v>2808.1</c:v>
                </c:pt>
                <c:pt idx="6098">
                  <c:v>4131.8</c:v>
                </c:pt>
                <c:pt idx="6099">
                  <c:v>9719.9</c:v>
                </c:pt>
                <c:pt idx="6100">
                  <c:v>12550</c:v>
                </c:pt>
                <c:pt idx="6101">
                  <c:v>9856.9</c:v>
                </c:pt>
                <c:pt idx="6102">
                  <c:v>11347</c:v>
                </c:pt>
                <c:pt idx="6103">
                  <c:v>14594</c:v>
                </c:pt>
                <c:pt idx="6104">
                  <c:v>12108</c:v>
                </c:pt>
                <c:pt idx="6105">
                  <c:v>10641</c:v>
                </c:pt>
                <c:pt idx="6106">
                  <c:v>9502.2999999999993</c:v>
                </c:pt>
                <c:pt idx="6107">
                  <c:v>8450.7000000000007</c:v>
                </c:pt>
                <c:pt idx="6108">
                  <c:v>7550.6</c:v>
                </c:pt>
                <c:pt idx="6109">
                  <c:v>6779.7</c:v>
                </c:pt>
                <c:pt idx="6110">
                  <c:v>6334.2</c:v>
                </c:pt>
                <c:pt idx="6111">
                  <c:v>5768.2</c:v>
                </c:pt>
                <c:pt idx="6112">
                  <c:v>5098.3999999999996</c:v>
                </c:pt>
                <c:pt idx="6113">
                  <c:v>4761.2</c:v>
                </c:pt>
                <c:pt idx="6114">
                  <c:v>4455.8999999999996</c:v>
                </c:pt>
                <c:pt idx="6115">
                  <c:v>4082.5</c:v>
                </c:pt>
                <c:pt idx="6116">
                  <c:v>3925.6</c:v>
                </c:pt>
                <c:pt idx="6117">
                  <c:v>3645.6</c:v>
                </c:pt>
                <c:pt idx="6118">
                  <c:v>3305.5</c:v>
                </c:pt>
                <c:pt idx="6119">
                  <c:v>2973</c:v>
                </c:pt>
                <c:pt idx="6120">
                  <c:v>2716.8</c:v>
                </c:pt>
                <c:pt idx="6121">
                  <c:v>2524.8000000000002</c:v>
                </c:pt>
                <c:pt idx="6122">
                  <c:v>2364.1999999999998</c:v>
                </c:pt>
                <c:pt idx="6123">
                  <c:v>2138.8000000000002</c:v>
                </c:pt>
                <c:pt idx="6124">
                  <c:v>1984.1</c:v>
                </c:pt>
                <c:pt idx="6125">
                  <c:v>1847.2</c:v>
                </c:pt>
                <c:pt idx="6126">
                  <c:v>1719.5</c:v>
                </c:pt>
                <c:pt idx="6127">
                  <c:v>1625.2</c:v>
                </c:pt>
                <c:pt idx="6128">
                  <c:v>1509</c:v>
                </c:pt>
                <c:pt idx="6129">
                  <c:v>1411.9</c:v>
                </c:pt>
                <c:pt idx="6130">
                  <c:v>1314.5</c:v>
                </c:pt>
                <c:pt idx="6131">
                  <c:v>1744.2</c:v>
                </c:pt>
                <c:pt idx="6132">
                  <c:v>2530.1</c:v>
                </c:pt>
                <c:pt idx="6133">
                  <c:v>2149.4</c:v>
                </c:pt>
                <c:pt idx="6134">
                  <c:v>2260.5</c:v>
                </c:pt>
                <c:pt idx="6135">
                  <c:v>3143.2</c:v>
                </c:pt>
                <c:pt idx="6136">
                  <c:v>2798.9</c:v>
                </c:pt>
                <c:pt idx="6137">
                  <c:v>2686.7</c:v>
                </c:pt>
                <c:pt idx="6138">
                  <c:v>2886.7</c:v>
                </c:pt>
                <c:pt idx="6139">
                  <c:v>2588.6999999999998</c:v>
                </c:pt>
                <c:pt idx="6140">
                  <c:v>2442.6</c:v>
                </c:pt>
                <c:pt idx="6141">
                  <c:v>2698.1</c:v>
                </c:pt>
                <c:pt idx="6142">
                  <c:v>2390.1999999999998</c:v>
                </c:pt>
                <c:pt idx="6143">
                  <c:v>2207.6999999999998</c:v>
                </c:pt>
                <c:pt idx="6144">
                  <c:v>2122.6</c:v>
                </c:pt>
                <c:pt idx="6145">
                  <c:v>2070.5</c:v>
                </c:pt>
                <c:pt idx="6146">
                  <c:v>2244.1999999999998</c:v>
                </c:pt>
                <c:pt idx="6147">
                  <c:v>2062.6</c:v>
                </c:pt>
                <c:pt idx="6148">
                  <c:v>1827.4</c:v>
                </c:pt>
                <c:pt idx="6149">
                  <c:v>1718</c:v>
                </c:pt>
                <c:pt idx="6150">
                  <c:v>1625</c:v>
                </c:pt>
                <c:pt idx="6151">
                  <c:v>1412.4</c:v>
                </c:pt>
                <c:pt idx="6152">
                  <c:v>1291.0999999999999</c:v>
                </c:pt>
                <c:pt idx="6153">
                  <c:v>1194.2</c:v>
                </c:pt>
                <c:pt idx="6154">
                  <c:v>1105.7</c:v>
                </c:pt>
                <c:pt idx="6155">
                  <c:v>1033.2</c:v>
                </c:pt>
                <c:pt idx="6156">
                  <c:v>966.6</c:v>
                </c:pt>
                <c:pt idx="6157">
                  <c:v>902.6</c:v>
                </c:pt>
                <c:pt idx="6158">
                  <c:v>851.5</c:v>
                </c:pt>
                <c:pt idx="6159">
                  <c:v>782.5</c:v>
                </c:pt>
                <c:pt idx="6160">
                  <c:v>733.5</c:v>
                </c:pt>
                <c:pt idx="6161">
                  <c:v>690.1</c:v>
                </c:pt>
                <c:pt idx="6162">
                  <c:v>655.7</c:v>
                </c:pt>
                <c:pt idx="6163">
                  <c:v>624.1</c:v>
                </c:pt>
                <c:pt idx="6164">
                  <c:v>574.79999999999995</c:v>
                </c:pt>
                <c:pt idx="6165">
                  <c:v>617.79999999999995</c:v>
                </c:pt>
                <c:pt idx="6166">
                  <c:v>677.5</c:v>
                </c:pt>
                <c:pt idx="6167">
                  <c:v>513.20000000000005</c:v>
                </c:pt>
                <c:pt idx="6168">
                  <c:v>470.6</c:v>
                </c:pt>
                <c:pt idx="6169">
                  <c:v>448.6</c:v>
                </c:pt>
                <c:pt idx="6170">
                  <c:v>421.2</c:v>
                </c:pt>
                <c:pt idx="6171">
                  <c:v>467.7</c:v>
                </c:pt>
                <c:pt idx="6172">
                  <c:v>555.4</c:v>
                </c:pt>
                <c:pt idx="6173">
                  <c:v>439.7</c:v>
                </c:pt>
                <c:pt idx="6174">
                  <c:v>363.9</c:v>
                </c:pt>
                <c:pt idx="6175">
                  <c:v>340.7</c:v>
                </c:pt>
                <c:pt idx="6176">
                  <c:v>325.2</c:v>
                </c:pt>
                <c:pt idx="6177">
                  <c:v>314.8</c:v>
                </c:pt>
                <c:pt idx="6178">
                  <c:v>307.60000000000002</c:v>
                </c:pt>
                <c:pt idx="6179">
                  <c:v>287.5</c:v>
                </c:pt>
                <c:pt idx="6180">
                  <c:v>278.5</c:v>
                </c:pt>
                <c:pt idx="6181">
                  <c:v>270.5</c:v>
                </c:pt>
                <c:pt idx="6182">
                  <c:v>253.4</c:v>
                </c:pt>
                <c:pt idx="6183">
                  <c:v>254.8</c:v>
                </c:pt>
                <c:pt idx="6184">
                  <c:v>287.2</c:v>
                </c:pt>
                <c:pt idx="6185">
                  <c:v>336.3</c:v>
                </c:pt>
                <c:pt idx="6186">
                  <c:v>3326.2</c:v>
                </c:pt>
                <c:pt idx="6187">
                  <c:v>6978.1</c:v>
                </c:pt>
                <c:pt idx="6188">
                  <c:v>4501.8999999999996</c:v>
                </c:pt>
                <c:pt idx="6189">
                  <c:v>3568.3</c:v>
                </c:pt>
                <c:pt idx="6190">
                  <c:v>3158.6</c:v>
                </c:pt>
                <c:pt idx="6191">
                  <c:v>2809.5</c:v>
                </c:pt>
                <c:pt idx="6192">
                  <c:v>2508.1999999999998</c:v>
                </c:pt>
                <c:pt idx="6193">
                  <c:v>2247.1</c:v>
                </c:pt>
                <c:pt idx="6194">
                  <c:v>2054</c:v>
                </c:pt>
                <c:pt idx="6195">
                  <c:v>1792.2</c:v>
                </c:pt>
                <c:pt idx="6196">
                  <c:v>2463.5</c:v>
                </c:pt>
                <c:pt idx="6197">
                  <c:v>4644</c:v>
                </c:pt>
                <c:pt idx="6198">
                  <c:v>5116.5</c:v>
                </c:pt>
                <c:pt idx="6199">
                  <c:v>4376.3</c:v>
                </c:pt>
                <c:pt idx="6200">
                  <c:v>4331.7</c:v>
                </c:pt>
                <c:pt idx="6201">
                  <c:v>5065.5</c:v>
                </c:pt>
                <c:pt idx="6202">
                  <c:v>6129.2</c:v>
                </c:pt>
                <c:pt idx="6203">
                  <c:v>5426.8</c:v>
                </c:pt>
                <c:pt idx="6204">
                  <c:v>5668.2</c:v>
                </c:pt>
                <c:pt idx="6205">
                  <c:v>6602.3</c:v>
                </c:pt>
                <c:pt idx="6206">
                  <c:v>5966.3</c:v>
                </c:pt>
                <c:pt idx="6207">
                  <c:v>5210.3999999999996</c:v>
                </c:pt>
                <c:pt idx="6208">
                  <c:v>4662.1000000000004</c:v>
                </c:pt>
                <c:pt idx="6209">
                  <c:v>4184.8</c:v>
                </c:pt>
                <c:pt idx="6210">
                  <c:v>3771.1</c:v>
                </c:pt>
                <c:pt idx="6211">
                  <c:v>3411</c:v>
                </c:pt>
                <c:pt idx="6212">
                  <c:v>3091.5</c:v>
                </c:pt>
                <c:pt idx="6213">
                  <c:v>2811.4</c:v>
                </c:pt>
                <c:pt idx="6214">
                  <c:v>2570.1999999999998</c:v>
                </c:pt>
                <c:pt idx="6215">
                  <c:v>2375.6999999999998</c:v>
                </c:pt>
                <c:pt idx="6216">
                  <c:v>2177.5</c:v>
                </c:pt>
                <c:pt idx="6217">
                  <c:v>1928.7</c:v>
                </c:pt>
                <c:pt idx="6218">
                  <c:v>2172.5</c:v>
                </c:pt>
                <c:pt idx="6219">
                  <c:v>5334</c:v>
                </c:pt>
                <c:pt idx="6220">
                  <c:v>8598.5</c:v>
                </c:pt>
                <c:pt idx="6221">
                  <c:v>7918.6</c:v>
                </c:pt>
                <c:pt idx="6222">
                  <c:v>8125.5</c:v>
                </c:pt>
                <c:pt idx="6223">
                  <c:v>7454</c:v>
                </c:pt>
                <c:pt idx="6224">
                  <c:v>6596.6</c:v>
                </c:pt>
                <c:pt idx="6225">
                  <c:v>5906.4</c:v>
                </c:pt>
                <c:pt idx="6226">
                  <c:v>5299.2</c:v>
                </c:pt>
                <c:pt idx="6227">
                  <c:v>4635.8</c:v>
                </c:pt>
                <c:pt idx="6228">
                  <c:v>5576.7</c:v>
                </c:pt>
                <c:pt idx="6229">
                  <c:v>7627.4</c:v>
                </c:pt>
                <c:pt idx="6230">
                  <c:v>7007.5</c:v>
                </c:pt>
                <c:pt idx="6231">
                  <c:v>6388.9</c:v>
                </c:pt>
                <c:pt idx="6232">
                  <c:v>6105.1</c:v>
                </c:pt>
                <c:pt idx="6233">
                  <c:v>5784.7</c:v>
                </c:pt>
                <c:pt idx="6234">
                  <c:v>5179.1000000000004</c:v>
                </c:pt>
                <c:pt idx="6235">
                  <c:v>4663.2</c:v>
                </c:pt>
                <c:pt idx="6236">
                  <c:v>4173.8999999999996</c:v>
                </c:pt>
                <c:pt idx="6237">
                  <c:v>4721.1000000000004</c:v>
                </c:pt>
                <c:pt idx="6238">
                  <c:v>5989.5</c:v>
                </c:pt>
                <c:pt idx="6239">
                  <c:v>5415.2</c:v>
                </c:pt>
                <c:pt idx="6240">
                  <c:v>6333.8</c:v>
                </c:pt>
                <c:pt idx="6241">
                  <c:v>8496.7000000000007</c:v>
                </c:pt>
                <c:pt idx="6242">
                  <c:v>7552.7</c:v>
                </c:pt>
                <c:pt idx="6243">
                  <c:v>6639.6</c:v>
                </c:pt>
                <c:pt idx="6244">
                  <c:v>6008.2</c:v>
                </c:pt>
                <c:pt idx="6245">
                  <c:v>5435</c:v>
                </c:pt>
                <c:pt idx="6246">
                  <c:v>4902.3</c:v>
                </c:pt>
                <c:pt idx="6247">
                  <c:v>4536.7</c:v>
                </c:pt>
                <c:pt idx="6248">
                  <c:v>4101.5</c:v>
                </c:pt>
                <c:pt idx="6249">
                  <c:v>3732.4</c:v>
                </c:pt>
                <c:pt idx="6250">
                  <c:v>3403.1</c:v>
                </c:pt>
                <c:pt idx="6251">
                  <c:v>3092.7</c:v>
                </c:pt>
                <c:pt idx="6252">
                  <c:v>2830.4</c:v>
                </c:pt>
                <c:pt idx="6253">
                  <c:v>2599.8000000000002</c:v>
                </c:pt>
                <c:pt idx="6254">
                  <c:v>2366.8000000000002</c:v>
                </c:pt>
                <c:pt idx="6255">
                  <c:v>2427.8000000000002</c:v>
                </c:pt>
                <c:pt idx="6256">
                  <c:v>2714.2</c:v>
                </c:pt>
                <c:pt idx="6257">
                  <c:v>7567.1</c:v>
                </c:pt>
                <c:pt idx="6258">
                  <c:v>14250</c:v>
                </c:pt>
                <c:pt idx="6259">
                  <c:v>12692</c:v>
                </c:pt>
                <c:pt idx="6260">
                  <c:v>10640</c:v>
                </c:pt>
                <c:pt idx="6261">
                  <c:v>9400.9</c:v>
                </c:pt>
                <c:pt idx="6262">
                  <c:v>8378.7999999999993</c:v>
                </c:pt>
                <c:pt idx="6263">
                  <c:v>7495.7</c:v>
                </c:pt>
                <c:pt idx="6264">
                  <c:v>6714.5</c:v>
                </c:pt>
                <c:pt idx="6265">
                  <c:v>6043.1</c:v>
                </c:pt>
                <c:pt idx="6266">
                  <c:v>5465.1</c:v>
                </c:pt>
                <c:pt idx="6267">
                  <c:v>4937.3</c:v>
                </c:pt>
                <c:pt idx="6268">
                  <c:v>4475.6000000000004</c:v>
                </c:pt>
                <c:pt idx="6269">
                  <c:v>4058.8</c:v>
                </c:pt>
                <c:pt idx="6270">
                  <c:v>3717.9</c:v>
                </c:pt>
                <c:pt idx="6271">
                  <c:v>3402.9</c:v>
                </c:pt>
                <c:pt idx="6272">
                  <c:v>3182.5</c:v>
                </c:pt>
                <c:pt idx="6273">
                  <c:v>2960.4</c:v>
                </c:pt>
                <c:pt idx="6274">
                  <c:v>2751.7</c:v>
                </c:pt>
                <c:pt idx="6275">
                  <c:v>2684.4</c:v>
                </c:pt>
                <c:pt idx="6276">
                  <c:v>2480.3000000000002</c:v>
                </c:pt>
                <c:pt idx="6277">
                  <c:v>2305.5</c:v>
                </c:pt>
                <c:pt idx="6278">
                  <c:v>2113.9</c:v>
                </c:pt>
                <c:pt idx="6279">
                  <c:v>2017</c:v>
                </c:pt>
                <c:pt idx="6280">
                  <c:v>2158.5</c:v>
                </c:pt>
                <c:pt idx="6281">
                  <c:v>4420.3999999999996</c:v>
                </c:pt>
                <c:pt idx="6282">
                  <c:v>8911.4</c:v>
                </c:pt>
                <c:pt idx="6283">
                  <c:v>9888.2999999999993</c:v>
                </c:pt>
                <c:pt idx="6284">
                  <c:v>9003.9</c:v>
                </c:pt>
                <c:pt idx="6285">
                  <c:v>8468.2000000000007</c:v>
                </c:pt>
                <c:pt idx="6286">
                  <c:v>9340.2000000000007</c:v>
                </c:pt>
                <c:pt idx="6287">
                  <c:v>9860</c:v>
                </c:pt>
                <c:pt idx="6288">
                  <c:v>8814.6</c:v>
                </c:pt>
                <c:pt idx="6289">
                  <c:v>7776.2</c:v>
                </c:pt>
                <c:pt idx="6290">
                  <c:v>6913.5</c:v>
                </c:pt>
                <c:pt idx="6291">
                  <c:v>6369.5</c:v>
                </c:pt>
                <c:pt idx="6292">
                  <c:v>6663.2</c:v>
                </c:pt>
                <c:pt idx="6293">
                  <c:v>6967.6</c:v>
                </c:pt>
                <c:pt idx="6294">
                  <c:v>8739.6</c:v>
                </c:pt>
                <c:pt idx="6295">
                  <c:v>11852</c:v>
                </c:pt>
                <c:pt idx="6296">
                  <c:v>12403</c:v>
                </c:pt>
                <c:pt idx="6297">
                  <c:v>12405</c:v>
                </c:pt>
                <c:pt idx="6298">
                  <c:v>10936</c:v>
                </c:pt>
                <c:pt idx="6299">
                  <c:v>9763.9</c:v>
                </c:pt>
                <c:pt idx="6300">
                  <c:v>8725.4</c:v>
                </c:pt>
                <c:pt idx="6301">
                  <c:v>7542.4</c:v>
                </c:pt>
                <c:pt idx="6302">
                  <c:v>9860.2999999999993</c:v>
                </c:pt>
                <c:pt idx="6303">
                  <c:v>16721</c:v>
                </c:pt>
                <c:pt idx="6304">
                  <c:v>17566</c:v>
                </c:pt>
                <c:pt idx="6305">
                  <c:v>14559</c:v>
                </c:pt>
                <c:pt idx="6306">
                  <c:v>13550</c:v>
                </c:pt>
                <c:pt idx="6307">
                  <c:v>12976</c:v>
                </c:pt>
                <c:pt idx="6308">
                  <c:v>12011</c:v>
                </c:pt>
                <c:pt idx="6309">
                  <c:v>10620</c:v>
                </c:pt>
                <c:pt idx="6310">
                  <c:v>9505.2999999999993</c:v>
                </c:pt>
                <c:pt idx="6311">
                  <c:v>8536.2000000000007</c:v>
                </c:pt>
                <c:pt idx="6312">
                  <c:v>7669.9</c:v>
                </c:pt>
                <c:pt idx="6313">
                  <c:v>6937.6</c:v>
                </c:pt>
                <c:pt idx="6314">
                  <c:v>6271</c:v>
                </c:pt>
                <c:pt idx="6315">
                  <c:v>5734.9</c:v>
                </c:pt>
                <c:pt idx="6316">
                  <c:v>5418.5</c:v>
                </c:pt>
                <c:pt idx="6317">
                  <c:v>4907.8</c:v>
                </c:pt>
                <c:pt idx="6318">
                  <c:v>4765.8999999999996</c:v>
                </c:pt>
                <c:pt idx="6319">
                  <c:v>5110.6000000000004</c:v>
                </c:pt>
                <c:pt idx="6320">
                  <c:v>5107.3999999999996</c:v>
                </c:pt>
                <c:pt idx="6321">
                  <c:v>4545.6000000000004</c:v>
                </c:pt>
                <c:pt idx="6322">
                  <c:v>4219.5</c:v>
                </c:pt>
                <c:pt idx="6323">
                  <c:v>4264.7</c:v>
                </c:pt>
                <c:pt idx="6324">
                  <c:v>3875.4</c:v>
                </c:pt>
                <c:pt idx="6325">
                  <c:v>17046</c:v>
                </c:pt>
                <c:pt idx="6326">
                  <c:v>25137</c:v>
                </c:pt>
                <c:pt idx="6327">
                  <c:v>25224</c:v>
                </c:pt>
                <c:pt idx="6328">
                  <c:v>22016</c:v>
                </c:pt>
                <c:pt idx="6329">
                  <c:v>18456</c:v>
                </c:pt>
                <c:pt idx="6330">
                  <c:v>15464</c:v>
                </c:pt>
                <c:pt idx="6331">
                  <c:v>13764</c:v>
                </c:pt>
                <c:pt idx="6332">
                  <c:v>12280</c:v>
                </c:pt>
                <c:pt idx="6333">
                  <c:v>10837</c:v>
                </c:pt>
                <c:pt idx="6334">
                  <c:v>15420</c:v>
                </c:pt>
                <c:pt idx="6335">
                  <c:v>15605</c:v>
                </c:pt>
                <c:pt idx="6336">
                  <c:v>13586</c:v>
                </c:pt>
                <c:pt idx="6337">
                  <c:v>12357</c:v>
                </c:pt>
                <c:pt idx="6338">
                  <c:v>10958</c:v>
                </c:pt>
                <c:pt idx="6339">
                  <c:v>9868.2999999999993</c:v>
                </c:pt>
                <c:pt idx="6340">
                  <c:v>9091.1</c:v>
                </c:pt>
                <c:pt idx="6341">
                  <c:v>8536.5</c:v>
                </c:pt>
                <c:pt idx="6342">
                  <c:v>7864.2</c:v>
                </c:pt>
                <c:pt idx="6343">
                  <c:v>7077.1</c:v>
                </c:pt>
                <c:pt idx="6344">
                  <c:v>6399</c:v>
                </c:pt>
                <c:pt idx="6345">
                  <c:v>5795.6</c:v>
                </c:pt>
                <c:pt idx="6346">
                  <c:v>5330.2</c:v>
                </c:pt>
                <c:pt idx="6347">
                  <c:v>4931.1000000000004</c:v>
                </c:pt>
                <c:pt idx="6348">
                  <c:v>4432.2</c:v>
                </c:pt>
                <c:pt idx="6349">
                  <c:v>4036</c:v>
                </c:pt>
                <c:pt idx="6350">
                  <c:v>3706.5</c:v>
                </c:pt>
                <c:pt idx="6351">
                  <c:v>3441.1</c:v>
                </c:pt>
                <c:pt idx="6352">
                  <c:v>3202</c:v>
                </c:pt>
                <c:pt idx="6353">
                  <c:v>2990</c:v>
                </c:pt>
                <c:pt idx="6354">
                  <c:v>2846</c:v>
                </c:pt>
                <c:pt idx="6355">
                  <c:v>2603.1</c:v>
                </c:pt>
                <c:pt idx="6356">
                  <c:v>2472.1</c:v>
                </c:pt>
                <c:pt idx="6357">
                  <c:v>2372.6999999999998</c:v>
                </c:pt>
                <c:pt idx="6358">
                  <c:v>2169.4</c:v>
                </c:pt>
                <c:pt idx="6359">
                  <c:v>2103.1</c:v>
                </c:pt>
                <c:pt idx="6360">
                  <c:v>1958.7</c:v>
                </c:pt>
                <c:pt idx="6361">
                  <c:v>1829.6</c:v>
                </c:pt>
                <c:pt idx="6362">
                  <c:v>1714.2</c:v>
                </c:pt>
                <c:pt idx="6363">
                  <c:v>1608.2</c:v>
                </c:pt>
                <c:pt idx="6364">
                  <c:v>1513.8</c:v>
                </c:pt>
                <c:pt idx="6365">
                  <c:v>1422.7</c:v>
                </c:pt>
                <c:pt idx="6366">
                  <c:v>1337.5</c:v>
                </c:pt>
                <c:pt idx="6367">
                  <c:v>1259.0999999999999</c:v>
                </c:pt>
                <c:pt idx="6368">
                  <c:v>1189.0999999999999</c:v>
                </c:pt>
                <c:pt idx="6369">
                  <c:v>1129.9000000000001</c:v>
                </c:pt>
                <c:pt idx="6370">
                  <c:v>1081.3</c:v>
                </c:pt>
                <c:pt idx="6371">
                  <c:v>1090.4000000000001</c:v>
                </c:pt>
                <c:pt idx="6372">
                  <c:v>1097.2</c:v>
                </c:pt>
                <c:pt idx="6373">
                  <c:v>1002.9</c:v>
                </c:pt>
                <c:pt idx="6374">
                  <c:v>939.5</c:v>
                </c:pt>
                <c:pt idx="6375">
                  <c:v>860.3</c:v>
                </c:pt>
                <c:pt idx="6376">
                  <c:v>815.9</c:v>
                </c:pt>
                <c:pt idx="6377">
                  <c:v>776</c:v>
                </c:pt>
                <c:pt idx="6378">
                  <c:v>740.8</c:v>
                </c:pt>
                <c:pt idx="6379">
                  <c:v>711.9</c:v>
                </c:pt>
                <c:pt idx="6380">
                  <c:v>681.3</c:v>
                </c:pt>
                <c:pt idx="6381">
                  <c:v>649</c:v>
                </c:pt>
                <c:pt idx="6382">
                  <c:v>694.8</c:v>
                </c:pt>
                <c:pt idx="6383">
                  <c:v>1165.2</c:v>
                </c:pt>
                <c:pt idx="6384">
                  <c:v>1767.9</c:v>
                </c:pt>
                <c:pt idx="6385">
                  <c:v>1583.1</c:v>
                </c:pt>
                <c:pt idx="6386">
                  <c:v>1354.8</c:v>
                </c:pt>
                <c:pt idx="6387">
                  <c:v>1208</c:v>
                </c:pt>
                <c:pt idx="6388">
                  <c:v>1159</c:v>
                </c:pt>
                <c:pt idx="6389">
                  <c:v>1136.2</c:v>
                </c:pt>
                <c:pt idx="6390">
                  <c:v>951.3</c:v>
                </c:pt>
                <c:pt idx="6391">
                  <c:v>864.9</c:v>
                </c:pt>
                <c:pt idx="6392">
                  <c:v>805</c:v>
                </c:pt>
                <c:pt idx="6393">
                  <c:v>762.1</c:v>
                </c:pt>
                <c:pt idx="6394">
                  <c:v>1576.9</c:v>
                </c:pt>
                <c:pt idx="6395">
                  <c:v>3266.5</c:v>
                </c:pt>
                <c:pt idx="6396">
                  <c:v>2460.4</c:v>
                </c:pt>
                <c:pt idx="6397">
                  <c:v>2094.1999999999998</c:v>
                </c:pt>
                <c:pt idx="6398">
                  <c:v>2018.7</c:v>
                </c:pt>
                <c:pt idx="6399">
                  <c:v>1994.5</c:v>
                </c:pt>
                <c:pt idx="6400">
                  <c:v>1994.4</c:v>
                </c:pt>
                <c:pt idx="6401">
                  <c:v>1862.8</c:v>
                </c:pt>
                <c:pt idx="6402">
                  <c:v>1753.5</c:v>
                </c:pt>
                <c:pt idx="6403">
                  <c:v>1569.3</c:v>
                </c:pt>
                <c:pt idx="6404">
                  <c:v>2601.6</c:v>
                </c:pt>
                <c:pt idx="6405">
                  <c:v>5484.4</c:v>
                </c:pt>
                <c:pt idx="6406">
                  <c:v>6145.6</c:v>
                </c:pt>
                <c:pt idx="6407">
                  <c:v>4617.3999999999996</c:v>
                </c:pt>
                <c:pt idx="6408">
                  <c:v>3942</c:v>
                </c:pt>
                <c:pt idx="6409">
                  <c:v>3513.2</c:v>
                </c:pt>
                <c:pt idx="6410">
                  <c:v>3138.4</c:v>
                </c:pt>
                <c:pt idx="6411">
                  <c:v>2795.1</c:v>
                </c:pt>
                <c:pt idx="6412">
                  <c:v>2516.6999999999998</c:v>
                </c:pt>
                <c:pt idx="6413">
                  <c:v>2273.5</c:v>
                </c:pt>
                <c:pt idx="6414">
                  <c:v>2063.6999999999998</c:v>
                </c:pt>
                <c:pt idx="6415">
                  <c:v>1881.1</c:v>
                </c:pt>
                <c:pt idx="6416">
                  <c:v>1717</c:v>
                </c:pt>
                <c:pt idx="6417">
                  <c:v>1570.8</c:v>
                </c:pt>
                <c:pt idx="6418">
                  <c:v>1443.8</c:v>
                </c:pt>
                <c:pt idx="6419">
                  <c:v>1332.4</c:v>
                </c:pt>
                <c:pt idx="6420">
                  <c:v>1227.0999999999999</c:v>
                </c:pt>
                <c:pt idx="6421">
                  <c:v>1136.5999999999999</c:v>
                </c:pt>
                <c:pt idx="6422">
                  <c:v>1062.8</c:v>
                </c:pt>
                <c:pt idx="6423">
                  <c:v>990.7</c:v>
                </c:pt>
                <c:pt idx="6424">
                  <c:v>952.1</c:v>
                </c:pt>
                <c:pt idx="6425">
                  <c:v>934.2</c:v>
                </c:pt>
                <c:pt idx="6426">
                  <c:v>809.1</c:v>
                </c:pt>
                <c:pt idx="6427">
                  <c:v>751.8</c:v>
                </c:pt>
                <c:pt idx="6428">
                  <c:v>706.6</c:v>
                </c:pt>
                <c:pt idx="6429">
                  <c:v>666.2</c:v>
                </c:pt>
                <c:pt idx="6430">
                  <c:v>641.5</c:v>
                </c:pt>
                <c:pt idx="6431">
                  <c:v>702.2</c:v>
                </c:pt>
                <c:pt idx="6432">
                  <c:v>723.7</c:v>
                </c:pt>
                <c:pt idx="6433">
                  <c:v>550.20000000000005</c:v>
                </c:pt>
                <c:pt idx="6434">
                  <c:v>503</c:v>
                </c:pt>
                <c:pt idx="6435">
                  <c:v>477.2</c:v>
                </c:pt>
                <c:pt idx="6436">
                  <c:v>453.4</c:v>
                </c:pt>
                <c:pt idx="6437">
                  <c:v>430</c:v>
                </c:pt>
                <c:pt idx="6438">
                  <c:v>438</c:v>
                </c:pt>
                <c:pt idx="6439">
                  <c:v>437.8</c:v>
                </c:pt>
                <c:pt idx="6440">
                  <c:v>383.9</c:v>
                </c:pt>
                <c:pt idx="6441">
                  <c:v>358.6</c:v>
                </c:pt>
                <c:pt idx="6442">
                  <c:v>319.60000000000002</c:v>
                </c:pt>
                <c:pt idx="6443">
                  <c:v>518.79999999999995</c:v>
                </c:pt>
                <c:pt idx="6444">
                  <c:v>952.3</c:v>
                </c:pt>
                <c:pt idx="6445">
                  <c:v>779</c:v>
                </c:pt>
                <c:pt idx="6446">
                  <c:v>1017.8</c:v>
                </c:pt>
                <c:pt idx="6447">
                  <c:v>1627.9</c:v>
                </c:pt>
                <c:pt idx="6448">
                  <c:v>1371</c:v>
                </c:pt>
                <c:pt idx="6449">
                  <c:v>1460.8</c:v>
                </c:pt>
                <c:pt idx="6450">
                  <c:v>1883.7</c:v>
                </c:pt>
                <c:pt idx="6451">
                  <c:v>1685.1</c:v>
                </c:pt>
                <c:pt idx="6452">
                  <c:v>1472.6</c:v>
                </c:pt>
                <c:pt idx="6453">
                  <c:v>1327.9</c:v>
                </c:pt>
                <c:pt idx="6454">
                  <c:v>1197.5999999999999</c:v>
                </c:pt>
                <c:pt idx="6455">
                  <c:v>1104.5</c:v>
                </c:pt>
                <c:pt idx="6456">
                  <c:v>1090.0999999999999</c:v>
                </c:pt>
                <c:pt idx="6457">
                  <c:v>2703.1</c:v>
                </c:pt>
                <c:pt idx="6458">
                  <c:v>8070.3</c:v>
                </c:pt>
                <c:pt idx="6459">
                  <c:v>9295.2999999999993</c:v>
                </c:pt>
                <c:pt idx="6460">
                  <c:v>6867.5</c:v>
                </c:pt>
                <c:pt idx="6461">
                  <c:v>5763.4</c:v>
                </c:pt>
                <c:pt idx="6462">
                  <c:v>5019.1000000000004</c:v>
                </c:pt>
                <c:pt idx="6463">
                  <c:v>4504.3999999999996</c:v>
                </c:pt>
                <c:pt idx="6464">
                  <c:v>4017.1</c:v>
                </c:pt>
                <c:pt idx="6465">
                  <c:v>3601.5</c:v>
                </c:pt>
                <c:pt idx="6466">
                  <c:v>3247.1</c:v>
                </c:pt>
                <c:pt idx="6467">
                  <c:v>2943.2</c:v>
                </c:pt>
                <c:pt idx="6468">
                  <c:v>2877.3</c:v>
                </c:pt>
                <c:pt idx="6469">
                  <c:v>2749.7</c:v>
                </c:pt>
                <c:pt idx="6470">
                  <c:v>2383.6</c:v>
                </c:pt>
                <c:pt idx="6471">
                  <c:v>2418.3000000000002</c:v>
                </c:pt>
                <c:pt idx="6472">
                  <c:v>2187.1</c:v>
                </c:pt>
                <c:pt idx="6473">
                  <c:v>1994.1</c:v>
                </c:pt>
                <c:pt idx="6474">
                  <c:v>1829.4</c:v>
                </c:pt>
                <c:pt idx="6475">
                  <c:v>1661.6</c:v>
                </c:pt>
                <c:pt idx="6476">
                  <c:v>2683.4</c:v>
                </c:pt>
                <c:pt idx="6477">
                  <c:v>4167.8999999999996</c:v>
                </c:pt>
                <c:pt idx="6478">
                  <c:v>3340.6</c:v>
                </c:pt>
                <c:pt idx="6479">
                  <c:v>3044.1</c:v>
                </c:pt>
                <c:pt idx="6480">
                  <c:v>3244.4</c:v>
                </c:pt>
                <c:pt idx="6481">
                  <c:v>3427.8</c:v>
                </c:pt>
                <c:pt idx="6482">
                  <c:v>3083.4</c:v>
                </c:pt>
                <c:pt idx="6483">
                  <c:v>3133.9</c:v>
                </c:pt>
                <c:pt idx="6484">
                  <c:v>6595.3</c:v>
                </c:pt>
                <c:pt idx="6485">
                  <c:v>7221.5</c:v>
                </c:pt>
                <c:pt idx="6486">
                  <c:v>6019.8</c:v>
                </c:pt>
                <c:pt idx="6487">
                  <c:v>5189.8</c:v>
                </c:pt>
                <c:pt idx="6488">
                  <c:v>4972.2</c:v>
                </c:pt>
                <c:pt idx="6489">
                  <c:v>5392.3</c:v>
                </c:pt>
                <c:pt idx="6490">
                  <c:v>4607.8999999999996</c:v>
                </c:pt>
                <c:pt idx="6491">
                  <c:v>3964.5</c:v>
                </c:pt>
                <c:pt idx="6492">
                  <c:v>3519</c:v>
                </c:pt>
                <c:pt idx="6493">
                  <c:v>3149.9</c:v>
                </c:pt>
                <c:pt idx="6494">
                  <c:v>2837.9</c:v>
                </c:pt>
                <c:pt idx="6495">
                  <c:v>2589.1</c:v>
                </c:pt>
                <c:pt idx="6496">
                  <c:v>2418.1999999999998</c:v>
                </c:pt>
                <c:pt idx="6497">
                  <c:v>2214</c:v>
                </c:pt>
                <c:pt idx="6498">
                  <c:v>1975.2</c:v>
                </c:pt>
                <c:pt idx="6499">
                  <c:v>1800.4</c:v>
                </c:pt>
                <c:pt idx="6500">
                  <c:v>1638.7</c:v>
                </c:pt>
                <c:pt idx="6501">
                  <c:v>1502</c:v>
                </c:pt>
                <c:pt idx="6502">
                  <c:v>1392</c:v>
                </c:pt>
                <c:pt idx="6503">
                  <c:v>1292</c:v>
                </c:pt>
                <c:pt idx="6504">
                  <c:v>1201.5</c:v>
                </c:pt>
                <c:pt idx="6505">
                  <c:v>1120.9000000000001</c:v>
                </c:pt>
                <c:pt idx="6506">
                  <c:v>1047.8</c:v>
                </c:pt>
                <c:pt idx="6507">
                  <c:v>981.18</c:v>
                </c:pt>
                <c:pt idx="6508">
                  <c:v>921.05</c:v>
                </c:pt>
                <c:pt idx="6509">
                  <c:v>863.52</c:v>
                </c:pt>
                <c:pt idx="6510">
                  <c:v>834.98</c:v>
                </c:pt>
                <c:pt idx="6511">
                  <c:v>814.96</c:v>
                </c:pt>
                <c:pt idx="6512">
                  <c:v>732.24</c:v>
                </c:pt>
                <c:pt idx="6513">
                  <c:v>687.21</c:v>
                </c:pt>
                <c:pt idx="6514">
                  <c:v>650.05999999999995</c:v>
                </c:pt>
                <c:pt idx="6515">
                  <c:v>615.15</c:v>
                </c:pt>
                <c:pt idx="6516">
                  <c:v>562.52</c:v>
                </c:pt>
                <c:pt idx="6517">
                  <c:v>733.36</c:v>
                </c:pt>
                <c:pt idx="6518">
                  <c:v>1074.7</c:v>
                </c:pt>
                <c:pt idx="6519">
                  <c:v>942.86</c:v>
                </c:pt>
                <c:pt idx="6520">
                  <c:v>880.65</c:v>
                </c:pt>
                <c:pt idx="6521">
                  <c:v>751.42</c:v>
                </c:pt>
                <c:pt idx="6522">
                  <c:v>690.64</c:v>
                </c:pt>
                <c:pt idx="6523">
                  <c:v>627.95000000000005</c:v>
                </c:pt>
                <c:pt idx="6524">
                  <c:v>728.29</c:v>
                </c:pt>
                <c:pt idx="6525">
                  <c:v>924.87</c:v>
                </c:pt>
                <c:pt idx="6526">
                  <c:v>869.2</c:v>
                </c:pt>
                <c:pt idx="6527">
                  <c:v>948.77</c:v>
                </c:pt>
                <c:pt idx="6528">
                  <c:v>833.15</c:v>
                </c:pt>
                <c:pt idx="6529">
                  <c:v>866.59</c:v>
                </c:pt>
                <c:pt idx="6530">
                  <c:v>807.81</c:v>
                </c:pt>
                <c:pt idx="6531">
                  <c:v>698.79</c:v>
                </c:pt>
                <c:pt idx="6532">
                  <c:v>1385.3</c:v>
                </c:pt>
                <c:pt idx="6533">
                  <c:v>2460.9</c:v>
                </c:pt>
                <c:pt idx="6534">
                  <c:v>2097.1</c:v>
                </c:pt>
                <c:pt idx="6535">
                  <c:v>1866.2</c:v>
                </c:pt>
                <c:pt idx="6536">
                  <c:v>1700.3</c:v>
                </c:pt>
                <c:pt idx="6537">
                  <c:v>1478.1</c:v>
                </c:pt>
                <c:pt idx="6538">
                  <c:v>1384.9</c:v>
                </c:pt>
                <c:pt idx="6539">
                  <c:v>1283.4000000000001</c:v>
                </c:pt>
                <c:pt idx="6540">
                  <c:v>1129</c:v>
                </c:pt>
                <c:pt idx="6541">
                  <c:v>1024.8</c:v>
                </c:pt>
                <c:pt idx="6542">
                  <c:v>924.98</c:v>
                </c:pt>
                <c:pt idx="6543">
                  <c:v>973.31</c:v>
                </c:pt>
                <c:pt idx="6544">
                  <c:v>1121.3</c:v>
                </c:pt>
                <c:pt idx="6545">
                  <c:v>1027.4000000000001</c:v>
                </c:pt>
                <c:pt idx="6546">
                  <c:v>1025.7</c:v>
                </c:pt>
                <c:pt idx="6547">
                  <c:v>964.63</c:v>
                </c:pt>
                <c:pt idx="6548">
                  <c:v>883.68</c:v>
                </c:pt>
                <c:pt idx="6549">
                  <c:v>813.27</c:v>
                </c:pt>
                <c:pt idx="6550">
                  <c:v>742.96</c:v>
                </c:pt>
                <c:pt idx="6551">
                  <c:v>772.2</c:v>
                </c:pt>
                <c:pt idx="6552">
                  <c:v>818.6</c:v>
                </c:pt>
                <c:pt idx="6553">
                  <c:v>633.53</c:v>
                </c:pt>
                <c:pt idx="6554">
                  <c:v>601.12</c:v>
                </c:pt>
                <c:pt idx="6555">
                  <c:v>549.92999999999995</c:v>
                </c:pt>
                <c:pt idx="6556">
                  <c:v>511.64</c:v>
                </c:pt>
                <c:pt idx="6557">
                  <c:v>477.83</c:v>
                </c:pt>
                <c:pt idx="6558">
                  <c:v>444.48</c:v>
                </c:pt>
                <c:pt idx="6559">
                  <c:v>417.28</c:v>
                </c:pt>
                <c:pt idx="6560">
                  <c:v>384.92</c:v>
                </c:pt>
                <c:pt idx="6561">
                  <c:v>439.67</c:v>
                </c:pt>
                <c:pt idx="6562">
                  <c:v>525.97</c:v>
                </c:pt>
                <c:pt idx="6563">
                  <c:v>375.12</c:v>
                </c:pt>
                <c:pt idx="6564">
                  <c:v>327.3</c:v>
                </c:pt>
                <c:pt idx="6565">
                  <c:v>293.32</c:v>
                </c:pt>
                <c:pt idx="6566">
                  <c:v>345.2</c:v>
                </c:pt>
                <c:pt idx="6567">
                  <c:v>492.97</c:v>
                </c:pt>
                <c:pt idx="6568">
                  <c:v>514.03</c:v>
                </c:pt>
                <c:pt idx="6569">
                  <c:v>564.04</c:v>
                </c:pt>
                <c:pt idx="6570">
                  <c:v>604.01</c:v>
                </c:pt>
                <c:pt idx="6571">
                  <c:v>551.21</c:v>
                </c:pt>
                <c:pt idx="6572">
                  <c:v>503.29</c:v>
                </c:pt>
                <c:pt idx="6573">
                  <c:v>452.29</c:v>
                </c:pt>
                <c:pt idx="6574">
                  <c:v>498.37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8A-4121-93E9-442FA843B718}"/>
            </c:ext>
          </c:extLst>
        </c:ser>
        <c:ser>
          <c:idx val="0"/>
          <c:order val="1"/>
          <c:tx>
            <c:v>Observed discharge (MLd)</c:v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'Long term time series'!$B$7:$B$6581</c:f>
              <c:numCache>
                <c:formatCode>m/d/yyyy</c:formatCode>
                <c:ptCount val="6575"/>
                <c:pt idx="0">
                  <c:v>35916</c:v>
                </c:pt>
                <c:pt idx="1">
                  <c:v>35917</c:v>
                </c:pt>
                <c:pt idx="2">
                  <c:v>35918</c:v>
                </c:pt>
                <c:pt idx="3">
                  <c:v>35919</c:v>
                </c:pt>
                <c:pt idx="4">
                  <c:v>35920</c:v>
                </c:pt>
                <c:pt idx="5">
                  <c:v>35921</c:v>
                </c:pt>
                <c:pt idx="6">
                  <c:v>35922</c:v>
                </c:pt>
                <c:pt idx="7">
                  <c:v>35923</c:v>
                </c:pt>
                <c:pt idx="8">
                  <c:v>35924</c:v>
                </c:pt>
                <c:pt idx="9">
                  <c:v>35925</c:v>
                </c:pt>
                <c:pt idx="10">
                  <c:v>35926</c:v>
                </c:pt>
                <c:pt idx="11">
                  <c:v>35927</c:v>
                </c:pt>
                <c:pt idx="12">
                  <c:v>35928</c:v>
                </c:pt>
                <c:pt idx="13">
                  <c:v>35929</c:v>
                </c:pt>
                <c:pt idx="14">
                  <c:v>35930</c:v>
                </c:pt>
                <c:pt idx="15">
                  <c:v>35931</c:v>
                </c:pt>
                <c:pt idx="16">
                  <c:v>35932</c:v>
                </c:pt>
                <c:pt idx="17">
                  <c:v>35933</c:v>
                </c:pt>
                <c:pt idx="18">
                  <c:v>35934</c:v>
                </c:pt>
                <c:pt idx="19">
                  <c:v>35935</c:v>
                </c:pt>
                <c:pt idx="20">
                  <c:v>35936</c:v>
                </c:pt>
                <c:pt idx="21">
                  <c:v>35937</c:v>
                </c:pt>
                <c:pt idx="22">
                  <c:v>35938</c:v>
                </c:pt>
                <c:pt idx="23">
                  <c:v>35939</c:v>
                </c:pt>
                <c:pt idx="24">
                  <c:v>35940</c:v>
                </c:pt>
                <c:pt idx="25">
                  <c:v>35941</c:v>
                </c:pt>
                <c:pt idx="26">
                  <c:v>35942</c:v>
                </c:pt>
                <c:pt idx="27">
                  <c:v>35943</c:v>
                </c:pt>
                <c:pt idx="28">
                  <c:v>35944</c:v>
                </c:pt>
                <c:pt idx="29">
                  <c:v>35945</c:v>
                </c:pt>
                <c:pt idx="30">
                  <c:v>35946</c:v>
                </c:pt>
                <c:pt idx="31">
                  <c:v>35947</c:v>
                </c:pt>
                <c:pt idx="32">
                  <c:v>35948</c:v>
                </c:pt>
                <c:pt idx="33">
                  <c:v>35949</c:v>
                </c:pt>
                <c:pt idx="34">
                  <c:v>35950</c:v>
                </c:pt>
                <c:pt idx="35">
                  <c:v>35951</c:v>
                </c:pt>
                <c:pt idx="36">
                  <c:v>35952</c:v>
                </c:pt>
                <c:pt idx="37">
                  <c:v>35953</c:v>
                </c:pt>
                <c:pt idx="38">
                  <c:v>35954</c:v>
                </c:pt>
                <c:pt idx="39">
                  <c:v>35955</c:v>
                </c:pt>
                <c:pt idx="40">
                  <c:v>35956</c:v>
                </c:pt>
                <c:pt idx="41">
                  <c:v>35957</c:v>
                </c:pt>
                <c:pt idx="42">
                  <c:v>35958</c:v>
                </c:pt>
                <c:pt idx="43">
                  <c:v>35959</c:v>
                </c:pt>
                <c:pt idx="44">
                  <c:v>35960</c:v>
                </c:pt>
                <c:pt idx="45">
                  <c:v>35961</c:v>
                </c:pt>
                <c:pt idx="46">
                  <c:v>35962</c:v>
                </c:pt>
                <c:pt idx="47">
                  <c:v>35963</c:v>
                </c:pt>
                <c:pt idx="48">
                  <c:v>35964</c:v>
                </c:pt>
                <c:pt idx="49">
                  <c:v>35965</c:v>
                </c:pt>
                <c:pt idx="50">
                  <c:v>35966</c:v>
                </c:pt>
                <c:pt idx="51">
                  <c:v>35967</c:v>
                </c:pt>
                <c:pt idx="52">
                  <c:v>35968</c:v>
                </c:pt>
                <c:pt idx="53">
                  <c:v>35969</c:v>
                </c:pt>
                <c:pt idx="54">
                  <c:v>35970</c:v>
                </c:pt>
                <c:pt idx="55">
                  <c:v>35971</c:v>
                </c:pt>
                <c:pt idx="56">
                  <c:v>35972</c:v>
                </c:pt>
                <c:pt idx="57">
                  <c:v>35973</c:v>
                </c:pt>
                <c:pt idx="58">
                  <c:v>35974</c:v>
                </c:pt>
                <c:pt idx="59">
                  <c:v>35975</c:v>
                </c:pt>
                <c:pt idx="60">
                  <c:v>35976</c:v>
                </c:pt>
                <c:pt idx="61">
                  <c:v>35977</c:v>
                </c:pt>
                <c:pt idx="62">
                  <c:v>35978</c:v>
                </c:pt>
                <c:pt idx="63">
                  <c:v>35979</c:v>
                </c:pt>
                <c:pt idx="64">
                  <c:v>35980</c:v>
                </c:pt>
                <c:pt idx="65">
                  <c:v>35981</c:v>
                </c:pt>
                <c:pt idx="66">
                  <c:v>35982</c:v>
                </c:pt>
                <c:pt idx="67">
                  <c:v>35983</c:v>
                </c:pt>
                <c:pt idx="68">
                  <c:v>35984</c:v>
                </c:pt>
                <c:pt idx="69">
                  <c:v>35985</c:v>
                </c:pt>
                <c:pt idx="70">
                  <c:v>35986</c:v>
                </c:pt>
                <c:pt idx="71">
                  <c:v>35987</c:v>
                </c:pt>
                <c:pt idx="72">
                  <c:v>35988</c:v>
                </c:pt>
                <c:pt idx="73">
                  <c:v>35989</c:v>
                </c:pt>
                <c:pt idx="74">
                  <c:v>35990</c:v>
                </c:pt>
                <c:pt idx="75">
                  <c:v>35991</c:v>
                </c:pt>
                <c:pt idx="76">
                  <c:v>35992</c:v>
                </c:pt>
                <c:pt idx="77">
                  <c:v>35993</c:v>
                </c:pt>
                <c:pt idx="78">
                  <c:v>35994</c:v>
                </c:pt>
                <c:pt idx="79">
                  <c:v>35995</c:v>
                </c:pt>
                <c:pt idx="80">
                  <c:v>35996</c:v>
                </c:pt>
                <c:pt idx="81">
                  <c:v>35997</c:v>
                </c:pt>
                <c:pt idx="82">
                  <c:v>35998</c:v>
                </c:pt>
                <c:pt idx="83">
                  <c:v>35999</c:v>
                </c:pt>
                <c:pt idx="84">
                  <c:v>36000</c:v>
                </c:pt>
                <c:pt idx="85">
                  <c:v>36001</c:v>
                </c:pt>
                <c:pt idx="86">
                  <c:v>36002</c:v>
                </c:pt>
                <c:pt idx="87">
                  <c:v>36003</c:v>
                </c:pt>
                <c:pt idx="88">
                  <c:v>36004</c:v>
                </c:pt>
                <c:pt idx="89">
                  <c:v>36005</c:v>
                </c:pt>
                <c:pt idx="90">
                  <c:v>36006</c:v>
                </c:pt>
                <c:pt idx="91">
                  <c:v>36007</c:v>
                </c:pt>
                <c:pt idx="92">
                  <c:v>36008</c:v>
                </c:pt>
                <c:pt idx="93">
                  <c:v>36009</c:v>
                </c:pt>
                <c:pt idx="94">
                  <c:v>36010</c:v>
                </c:pt>
                <c:pt idx="95">
                  <c:v>36011</c:v>
                </c:pt>
                <c:pt idx="96">
                  <c:v>36012</c:v>
                </c:pt>
                <c:pt idx="97">
                  <c:v>36013</c:v>
                </c:pt>
                <c:pt idx="98">
                  <c:v>36014</c:v>
                </c:pt>
                <c:pt idx="99">
                  <c:v>36015</c:v>
                </c:pt>
                <c:pt idx="100">
                  <c:v>36016</c:v>
                </c:pt>
                <c:pt idx="101">
                  <c:v>36017</c:v>
                </c:pt>
                <c:pt idx="102">
                  <c:v>36018</c:v>
                </c:pt>
                <c:pt idx="103">
                  <c:v>36019</c:v>
                </c:pt>
                <c:pt idx="104">
                  <c:v>36020</c:v>
                </c:pt>
                <c:pt idx="105">
                  <c:v>36021</c:v>
                </c:pt>
                <c:pt idx="106">
                  <c:v>36022</c:v>
                </c:pt>
                <c:pt idx="107">
                  <c:v>36023</c:v>
                </c:pt>
                <c:pt idx="108">
                  <c:v>36024</c:v>
                </c:pt>
                <c:pt idx="109">
                  <c:v>36025</c:v>
                </c:pt>
                <c:pt idx="110">
                  <c:v>36026</c:v>
                </c:pt>
                <c:pt idx="111">
                  <c:v>36027</c:v>
                </c:pt>
                <c:pt idx="112">
                  <c:v>36028</c:v>
                </c:pt>
                <c:pt idx="113">
                  <c:v>36029</c:v>
                </c:pt>
                <c:pt idx="114">
                  <c:v>36030</c:v>
                </c:pt>
                <c:pt idx="115">
                  <c:v>36031</c:v>
                </c:pt>
                <c:pt idx="116">
                  <c:v>36032</c:v>
                </c:pt>
                <c:pt idx="117">
                  <c:v>36033</c:v>
                </c:pt>
                <c:pt idx="118">
                  <c:v>36034</c:v>
                </c:pt>
                <c:pt idx="119">
                  <c:v>36035</c:v>
                </c:pt>
                <c:pt idx="120">
                  <c:v>36036</c:v>
                </c:pt>
                <c:pt idx="121">
                  <c:v>36037</c:v>
                </c:pt>
                <c:pt idx="122">
                  <c:v>36038</c:v>
                </c:pt>
                <c:pt idx="123">
                  <c:v>36039</c:v>
                </c:pt>
                <c:pt idx="124">
                  <c:v>36040</c:v>
                </c:pt>
                <c:pt idx="125">
                  <c:v>36041</c:v>
                </c:pt>
                <c:pt idx="126">
                  <c:v>36042</c:v>
                </c:pt>
                <c:pt idx="127">
                  <c:v>36043</c:v>
                </c:pt>
                <c:pt idx="128">
                  <c:v>36044</c:v>
                </c:pt>
                <c:pt idx="129">
                  <c:v>36045</c:v>
                </c:pt>
                <c:pt idx="130">
                  <c:v>36046</c:v>
                </c:pt>
                <c:pt idx="131">
                  <c:v>36047</c:v>
                </c:pt>
                <c:pt idx="132">
                  <c:v>36048</c:v>
                </c:pt>
                <c:pt idx="133">
                  <c:v>36049</c:v>
                </c:pt>
                <c:pt idx="134">
                  <c:v>36050</c:v>
                </c:pt>
                <c:pt idx="135">
                  <c:v>36051</c:v>
                </c:pt>
                <c:pt idx="136">
                  <c:v>36052</c:v>
                </c:pt>
                <c:pt idx="137">
                  <c:v>36053</c:v>
                </c:pt>
                <c:pt idx="138">
                  <c:v>36054</c:v>
                </c:pt>
                <c:pt idx="139">
                  <c:v>36055</c:v>
                </c:pt>
                <c:pt idx="140">
                  <c:v>36056</c:v>
                </c:pt>
                <c:pt idx="141">
                  <c:v>36057</c:v>
                </c:pt>
                <c:pt idx="142">
                  <c:v>36058</c:v>
                </c:pt>
                <c:pt idx="143">
                  <c:v>36059</c:v>
                </c:pt>
                <c:pt idx="144">
                  <c:v>36060</c:v>
                </c:pt>
                <c:pt idx="145">
                  <c:v>36061</c:v>
                </c:pt>
                <c:pt idx="146">
                  <c:v>36062</c:v>
                </c:pt>
                <c:pt idx="147">
                  <c:v>36063</c:v>
                </c:pt>
                <c:pt idx="148">
                  <c:v>36064</c:v>
                </c:pt>
                <c:pt idx="149">
                  <c:v>36065</c:v>
                </c:pt>
                <c:pt idx="150">
                  <c:v>36066</c:v>
                </c:pt>
                <c:pt idx="151">
                  <c:v>36067</c:v>
                </c:pt>
                <c:pt idx="152">
                  <c:v>36068</c:v>
                </c:pt>
                <c:pt idx="153">
                  <c:v>36069</c:v>
                </c:pt>
                <c:pt idx="154">
                  <c:v>36070</c:v>
                </c:pt>
                <c:pt idx="155">
                  <c:v>36071</c:v>
                </c:pt>
                <c:pt idx="156">
                  <c:v>36072</c:v>
                </c:pt>
                <c:pt idx="157">
                  <c:v>36073</c:v>
                </c:pt>
                <c:pt idx="158">
                  <c:v>36074</c:v>
                </c:pt>
                <c:pt idx="159">
                  <c:v>36075</c:v>
                </c:pt>
                <c:pt idx="160">
                  <c:v>36076</c:v>
                </c:pt>
                <c:pt idx="161">
                  <c:v>36077</c:v>
                </c:pt>
                <c:pt idx="162">
                  <c:v>36078</c:v>
                </c:pt>
                <c:pt idx="163">
                  <c:v>36079</c:v>
                </c:pt>
                <c:pt idx="164">
                  <c:v>36080</c:v>
                </c:pt>
                <c:pt idx="165">
                  <c:v>36081</c:v>
                </c:pt>
                <c:pt idx="166">
                  <c:v>36082</c:v>
                </c:pt>
                <c:pt idx="167">
                  <c:v>36083</c:v>
                </c:pt>
                <c:pt idx="168">
                  <c:v>36084</c:v>
                </c:pt>
                <c:pt idx="169">
                  <c:v>36085</c:v>
                </c:pt>
                <c:pt idx="170">
                  <c:v>36086</c:v>
                </c:pt>
                <c:pt idx="171">
                  <c:v>36087</c:v>
                </c:pt>
                <c:pt idx="172">
                  <c:v>36088</c:v>
                </c:pt>
                <c:pt idx="173">
                  <c:v>36089</c:v>
                </c:pt>
                <c:pt idx="174">
                  <c:v>36090</c:v>
                </c:pt>
                <c:pt idx="175">
                  <c:v>36091</c:v>
                </c:pt>
                <c:pt idx="176">
                  <c:v>36092</c:v>
                </c:pt>
                <c:pt idx="177">
                  <c:v>36093</c:v>
                </c:pt>
                <c:pt idx="178">
                  <c:v>36094</c:v>
                </c:pt>
                <c:pt idx="179">
                  <c:v>36095</c:v>
                </c:pt>
                <c:pt idx="180">
                  <c:v>36096</c:v>
                </c:pt>
                <c:pt idx="181">
                  <c:v>36097</c:v>
                </c:pt>
                <c:pt idx="182">
                  <c:v>36098</c:v>
                </c:pt>
                <c:pt idx="183">
                  <c:v>36099</c:v>
                </c:pt>
                <c:pt idx="184">
                  <c:v>36100</c:v>
                </c:pt>
                <c:pt idx="185">
                  <c:v>36101</c:v>
                </c:pt>
                <c:pt idx="186">
                  <c:v>36102</c:v>
                </c:pt>
                <c:pt idx="187">
                  <c:v>36103</c:v>
                </c:pt>
                <c:pt idx="188">
                  <c:v>36104</c:v>
                </c:pt>
                <c:pt idx="189">
                  <c:v>36105</c:v>
                </c:pt>
                <c:pt idx="190">
                  <c:v>36106</c:v>
                </c:pt>
                <c:pt idx="191">
                  <c:v>36107</c:v>
                </c:pt>
                <c:pt idx="192">
                  <c:v>36108</c:v>
                </c:pt>
                <c:pt idx="193">
                  <c:v>36109</c:v>
                </c:pt>
                <c:pt idx="194">
                  <c:v>36110</c:v>
                </c:pt>
                <c:pt idx="195">
                  <c:v>36111</c:v>
                </c:pt>
                <c:pt idx="196">
                  <c:v>36112</c:v>
                </c:pt>
                <c:pt idx="197">
                  <c:v>36113</c:v>
                </c:pt>
                <c:pt idx="198">
                  <c:v>36114</c:v>
                </c:pt>
                <c:pt idx="199">
                  <c:v>36115</c:v>
                </c:pt>
                <c:pt idx="200">
                  <c:v>36116</c:v>
                </c:pt>
                <c:pt idx="201">
                  <c:v>36117</c:v>
                </c:pt>
                <c:pt idx="202">
                  <c:v>36118</c:v>
                </c:pt>
                <c:pt idx="203">
                  <c:v>36119</c:v>
                </c:pt>
                <c:pt idx="204">
                  <c:v>36120</c:v>
                </c:pt>
                <c:pt idx="205">
                  <c:v>36121</c:v>
                </c:pt>
                <c:pt idx="206">
                  <c:v>36122</c:v>
                </c:pt>
                <c:pt idx="207">
                  <c:v>36123</c:v>
                </c:pt>
                <c:pt idx="208">
                  <c:v>36124</c:v>
                </c:pt>
                <c:pt idx="209">
                  <c:v>36125</c:v>
                </c:pt>
                <c:pt idx="210">
                  <c:v>36126</c:v>
                </c:pt>
                <c:pt idx="211">
                  <c:v>36127</c:v>
                </c:pt>
                <c:pt idx="212">
                  <c:v>36128</c:v>
                </c:pt>
                <c:pt idx="213">
                  <c:v>36129</c:v>
                </c:pt>
                <c:pt idx="214">
                  <c:v>36130</c:v>
                </c:pt>
                <c:pt idx="215">
                  <c:v>36131</c:v>
                </c:pt>
                <c:pt idx="216">
                  <c:v>36132</c:v>
                </c:pt>
                <c:pt idx="217">
                  <c:v>36133</c:v>
                </c:pt>
                <c:pt idx="218">
                  <c:v>36134</c:v>
                </c:pt>
                <c:pt idx="219">
                  <c:v>36135</c:v>
                </c:pt>
                <c:pt idx="220">
                  <c:v>36136</c:v>
                </c:pt>
                <c:pt idx="221">
                  <c:v>36137</c:v>
                </c:pt>
                <c:pt idx="222">
                  <c:v>36138</c:v>
                </c:pt>
                <c:pt idx="223">
                  <c:v>36139</c:v>
                </c:pt>
                <c:pt idx="224">
                  <c:v>36140</c:v>
                </c:pt>
                <c:pt idx="225">
                  <c:v>36141</c:v>
                </c:pt>
                <c:pt idx="226">
                  <c:v>36142</c:v>
                </c:pt>
                <c:pt idx="227">
                  <c:v>36143</c:v>
                </c:pt>
                <c:pt idx="228">
                  <c:v>36144</c:v>
                </c:pt>
                <c:pt idx="229">
                  <c:v>36145</c:v>
                </c:pt>
                <c:pt idx="230">
                  <c:v>36146</c:v>
                </c:pt>
                <c:pt idx="231">
                  <c:v>36147</c:v>
                </c:pt>
                <c:pt idx="232">
                  <c:v>36148</c:v>
                </c:pt>
                <c:pt idx="233">
                  <c:v>36149</c:v>
                </c:pt>
                <c:pt idx="234">
                  <c:v>36150</c:v>
                </c:pt>
                <c:pt idx="235">
                  <c:v>36151</c:v>
                </c:pt>
                <c:pt idx="236">
                  <c:v>36152</c:v>
                </c:pt>
                <c:pt idx="237">
                  <c:v>36153</c:v>
                </c:pt>
                <c:pt idx="238">
                  <c:v>36154</c:v>
                </c:pt>
                <c:pt idx="239">
                  <c:v>36155</c:v>
                </c:pt>
                <c:pt idx="240">
                  <c:v>36156</c:v>
                </c:pt>
                <c:pt idx="241">
                  <c:v>36157</c:v>
                </c:pt>
                <c:pt idx="242">
                  <c:v>36158</c:v>
                </c:pt>
                <c:pt idx="243">
                  <c:v>36159</c:v>
                </c:pt>
                <c:pt idx="244">
                  <c:v>36160</c:v>
                </c:pt>
                <c:pt idx="245">
                  <c:v>36161</c:v>
                </c:pt>
                <c:pt idx="246">
                  <c:v>36162</c:v>
                </c:pt>
                <c:pt idx="247">
                  <c:v>36163</c:v>
                </c:pt>
                <c:pt idx="248">
                  <c:v>36164</c:v>
                </c:pt>
                <c:pt idx="249">
                  <c:v>36165</c:v>
                </c:pt>
                <c:pt idx="250">
                  <c:v>36166</c:v>
                </c:pt>
                <c:pt idx="251">
                  <c:v>36167</c:v>
                </c:pt>
                <c:pt idx="252">
                  <c:v>36168</c:v>
                </c:pt>
                <c:pt idx="253">
                  <c:v>36169</c:v>
                </c:pt>
                <c:pt idx="254">
                  <c:v>36170</c:v>
                </c:pt>
                <c:pt idx="255">
                  <c:v>36171</c:v>
                </c:pt>
                <c:pt idx="256">
                  <c:v>36172</c:v>
                </c:pt>
                <c:pt idx="257">
                  <c:v>36173</c:v>
                </c:pt>
                <c:pt idx="258">
                  <c:v>36174</c:v>
                </c:pt>
                <c:pt idx="259">
                  <c:v>36175</c:v>
                </c:pt>
                <c:pt idx="260">
                  <c:v>36176</c:v>
                </c:pt>
                <c:pt idx="261">
                  <c:v>36177</c:v>
                </c:pt>
                <c:pt idx="262">
                  <c:v>36178</c:v>
                </c:pt>
                <c:pt idx="263">
                  <c:v>36179</c:v>
                </c:pt>
                <c:pt idx="264">
                  <c:v>36180</c:v>
                </c:pt>
                <c:pt idx="265">
                  <c:v>36181</c:v>
                </c:pt>
                <c:pt idx="266">
                  <c:v>36182</c:v>
                </c:pt>
                <c:pt idx="267">
                  <c:v>36183</c:v>
                </c:pt>
                <c:pt idx="268">
                  <c:v>36184</c:v>
                </c:pt>
                <c:pt idx="269">
                  <c:v>36185</c:v>
                </c:pt>
                <c:pt idx="270">
                  <c:v>36186</c:v>
                </c:pt>
                <c:pt idx="271">
                  <c:v>36187</c:v>
                </c:pt>
                <c:pt idx="272">
                  <c:v>36188</c:v>
                </c:pt>
                <c:pt idx="273">
                  <c:v>36189</c:v>
                </c:pt>
                <c:pt idx="274">
                  <c:v>36190</c:v>
                </c:pt>
                <c:pt idx="275">
                  <c:v>36191</c:v>
                </c:pt>
                <c:pt idx="276">
                  <c:v>36192</c:v>
                </c:pt>
                <c:pt idx="277">
                  <c:v>36193</c:v>
                </c:pt>
                <c:pt idx="278">
                  <c:v>36194</c:v>
                </c:pt>
                <c:pt idx="279">
                  <c:v>36195</c:v>
                </c:pt>
                <c:pt idx="280">
                  <c:v>36196</c:v>
                </c:pt>
                <c:pt idx="281">
                  <c:v>36197</c:v>
                </c:pt>
                <c:pt idx="282">
                  <c:v>36198</c:v>
                </c:pt>
                <c:pt idx="283">
                  <c:v>36199</c:v>
                </c:pt>
                <c:pt idx="284">
                  <c:v>36200</c:v>
                </c:pt>
                <c:pt idx="285">
                  <c:v>36201</c:v>
                </c:pt>
                <c:pt idx="286">
                  <c:v>36202</c:v>
                </c:pt>
                <c:pt idx="287">
                  <c:v>36203</c:v>
                </c:pt>
                <c:pt idx="288">
                  <c:v>36204</c:v>
                </c:pt>
                <c:pt idx="289">
                  <c:v>36205</c:v>
                </c:pt>
                <c:pt idx="290">
                  <c:v>36206</c:v>
                </c:pt>
                <c:pt idx="291">
                  <c:v>36207</c:v>
                </c:pt>
                <c:pt idx="292">
                  <c:v>36208</c:v>
                </c:pt>
                <c:pt idx="293">
                  <c:v>36209</c:v>
                </c:pt>
                <c:pt idx="294">
                  <c:v>36210</c:v>
                </c:pt>
                <c:pt idx="295">
                  <c:v>36211</c:v>
                </c:pt>
                <c:pt idx="296">
                  <c:v>36212</c:v>
                </c:pt>
                <c:pt idx="297">
                  <c:v>36213</c:v>
                </c:pt>
                <c:pt idx="298">
                  <c:v>36214</c:v>
                </c:pt>
                <c:pt idx="299">
                  <c:v>36215</c:v>
                </c:pt>
                <c:pt idx="300">
                  <c:v>36216</c:v>
                </c:pt>
                <c:pt idx="301">
                  <c:v>36217</c:v>
                </c:pt>
                <c:pt idx="302">
                  <c:v>36218</c:v>
                </c:pt>
                <c:pt idx="303">
                  <c:v>36219</c:v>
                </c:pt>
                <c:pt idx="304">
                  <c:v>36220</c:v>
                </c:pt>
                <c:pt idx="305">
                  <c:v>36221</c:v>
                </c:pt>
                <c:pt idx="306">
                  <c:v>36222</c:v>
                </c:pt>
                <c:pt idx="307">
                  <c:v>36223</c:v>
                </c:pt>
                <c:pt idx="308">
                  <c:v>36224</c:v>
                </c:pt>
                <c:pt idx="309">
                  <c:v>36225</c:v>
                </c:pt>
                <c:pt idx="310">
                  <c:v>36226</c:v>
                </c:pt>
                <c:pt idx="311">
                  <c:v>36227</c:v>
                </c:pt>
                <c:pt idx="312">
                  <c:v>36228</c:v>
                </c:pt>
                <c:pt idx="313">
                  <c:v>36229</c:v>
                </c:pt>
                <c:pt idx="314">
                  <c:v>36230</c:v>
                </c:pt>
                <c:pt idx="315">
                  <c:v>36231</c:v>
                </c:pt>
                <c:pt idx="316">
                  <c:v>36232</c:v>
                </c:pt>
                <c:pt idx="317">
                  <c:v>36233</c:v>
                </c:pt>
                <c:pt idx="318">
                  <c:v>36234</c:v>
                </c:pt>
                <c:pt idx="319">
                  <c:v>36235</c:v>
                </c:pt>
                <c:pt idx="320">
                  <c:v>36236</c:v>
                </c:pt>
                <c:pt idx="321">
                  <c:v>36237</c:v>
                </c:pt>
                <c:pt idx="322">
                  <c:v>36238</c:v>
                </c:pt>
                <c:pt idx="323">
                  <c:v>36239</c:v>
                </c:pt>
                <c:pt idx="324">
                  <c:v>36240</c:v>
                </c:pt>
                <c:pt idx="325">
                  <c:v>36241</c:v>
                </c:pt>
                <c:pt idx="326">
                  <c:v>36242</c:v>
                </c:pt>
                <c:pt idx="327">
                  <c:v>36243</c:v>
                </c:pt>
                <c:pt idx="328">
                  <c:v>36244</c:v>
                </c:pt>
                <c:pt idx="329">
                  <c:v>36245</c:v>
                </c:pt>
                <c:pt idx="330">
                  <c:v>36246</c:v>
                </c:pt>
                <c:pt idx="331">
                  <c:v>36247</c:v>
                </c:pt>
                <c:pt idx="332">
                  <c:v>36248</c:v>
                </c:pt>
                <c:pt idx="333">
                  <c:v>36249</c:v>
                </c:pt>
                <c:pt idx="334">
                  <c:v>36250</c:v>
                </c:pt>
                <c:pt idx="335">
                  <c:v>36251</c:v>
                </c:pt>
                <c:pt idx="336">
                  <c:v>36252</c:v>
                </c:pt>
                <c:pt idx="337">
                  <c:v>36253</c:v>
                </c:pt>
                <c:pt idx="338">
                  <c:v>36254</c:v>
                </c:pt>
                <c:pt idx="339">
                  <c:v>36255</c:v>
                </c:pt>
                <c:pt idx="340">
                  <c:v>36256</c:v>
                </c:pt>
                <c:pt idx="341">
                  <c:v>36257</c:v>
                </c:pt>
                <c:pt idx="342">
                  <c:v>36258</c:v>
                </c:pt>
                <c:pt idx="343">
                  <c:v>36259</c:v>
                </c:pt>
                <c:pt idx="344">
                  <c:v>36260</c:v>
                </c:pt>
                <c:pt idx="345">
                  <c:v>36261</c:v>
                </c:pt>
                <c:pt idx="346">
                  <c:v>36262</c:v>
                </c:pt>
                <c:pt idx="347">
                  <c:v>36263</c:v>
                </c:pt>
                <c:pt idx="348">
                  <c:v>36264</c:v>
                </c:pt>
                <c:pt idx="349">
                  <c:v>36265</c:v>
                </c:pt>
                <c:pt idx="350">
                  <c:v>36266</c:v>
                </c:pt>
                <c:pt idx="351">
                  <c:v>36267</c:v>
                </c:pt>
                <c:pt idx="352">
                  <c:v>36268</c:v>
                </c:pt>
                <c:pt idx="353">
                  <c:v>36269</c:v>
                </c:pt>
                <c:pt idx="354">
                  <c:v>36270</c:v>
                </c:pt>
                <c:pt idx="355">
                  <c:v>36271</c:v>
                </c:pt>
                <c:pt idx="356">
                  <c:v>36272</c:v>
                </c:pt>
                <c:pt idx="357">
                  <c:v>36273</c:v>
                </c:pt>
                <c:pt idx="358">
                  <c:v>36274</c:v>
                </c:pt>
                <c:pt idx="359">
                  <c:v>36275</c:v>
                </c:pt>
                <c:pt idx="360">
                  <c:v>36276</c:v>
                </c:pt>
                <c:pt idx="361">
                  <c:v>36277</c:v>
                </c:pt>
                <c:pt idx="362">
                  <c:v>36278</c:v>
                </c:pt>
                <c:pt idx="363">
                  <c:v>36279</c:v>
                </c:pt>
                <c:pt idx="364">
                  <c:v>36280</c:v>
                </c:pt>
                <c:pt idx="365">
                  <c:v>36281</c:v>
                </c:pt>
                <c:pt idx="366">
                  <c:v>36282</c:v>
                </c:pt>
                <c:pt idx="367">
                  <c:v>36283</c:v>
                </c:pt>
                <c:pt idx="368">
                  <c:v>36284</c:v>
                </c:pt>
                <c:pt idx="369">
                  <c:v>36285</c:v>
                </c:pt>
                <c:pt idx="370">
                  <c:v>36286</c:v>
                </c:pt>
                <c:pt idx="371">
                  <c:v>36287</c:v>
                </c:pt>
                <c:pt idx="372">
                  <c:v>36288</c:v>
                </c:pt>
                <c:pt idx="373">
                  <c:v>36289</c:v>
                </c:pt>
                <c:pt idx="374">
                  <c:v>36290</c:v>
                </c:pt>
                <c:pt idx="375">
                  <c:v>36291</c:v>
                </c:pt>
                <c:pt idx="376">
                  <c:v>36292</c:v>
                </c:pt>
                <c:pt idx="377">
                  <c:v>36293</c:v>
                </c:pt>
                <c:pt idx="378">
                  <c:v>36294</c:v>
                </c:pt>
                <c:pt idx="379">
                  <c:v>36295</c:v>
                </c:pt>
                <c:pt idx="380">
                  <c:v>36296</c:v>
                </c:pt>
                <c:pt idx="381">
                  <c:v>36297</c:v>
                </c:pt>
                <c:pt idx="382">
                  <c:v>36298</c:v>
                </c:pt>
                <c:pt idx="383">
                  <c:v>36299</c:v>
                </c:pt>
                <c:pt idx="384">
                  <c:v>36300</c:v>
                </c:pt>
                <c:pt idx="385">
                  <c:v>36301</c:v>
                </c:pt>
                <c:pt idx="386">
                  <c:v>36302</c:v>
                </c:pt>
                <c:pt idx="387">
                  <c:v>36303</c:v>
                </c:pt>
                <c:pt idx="388">
                  <c:v>36304</c:v>
                </c:pt>
                <c:pt idx="389">
                  <c:v>36305</c:v>
                </c:pt>
                <c:pt idx="390">
                  <c:v>36306</c:v>
                </c:pt>
                <c:pt idx="391">
                  <c:v>36307</c:v>
                </c:pt>
                <c:pt idx="392">
                  <c:v>36308</c:v>
                </c:pt>
                <c:pt idx="393">
                  <c:v>36309</c:v>
                </c:pt>
                <c:pt idx="394">
                  <c:v>36310</c:v>
                </c:pt>
                <c:pt idx="395">
                  <c:v>36311</c:v>
                </c:pt>
                <c:pt idx="396">
                  <c:v>36312</c:v>
                </c:pt>
                <c:pt idx="397">
                  <c:v>36313</c:v>
                </c:pt>
                <c:pt idx="398">
                  <c:v>36314</c:v>
                </c:pt>
                <c:pt idx="399">
                  <c:v>36315</c:v>
                </c:pt>
                <c:pt idx="400">
                  <c:v>36316</c:v>
                </c:pt>
                <c:pt idx="401">
                  <c:v>36317</c:v>
                </c:pt>
                <c:pt idx="402">
                  <c:v>36318</c:v>
                </c:pt>
                <c:pt idx="403">
                  <c:v>36319</c:v>
                </c:pt>
                <c:pt idx="404">
                  <c:v>36320</c:v>
                </c:pt>
                <c:pt idx="405">
                  <c:v>36321</c:v>
                </c:pt>
                <c:pt idx="406">
                  <c:v>36322</c:v>
                </c:pt>
                <c:pt idx="407">
                  <c:v>36323</c:v>
                </c:pt>
                <c:pt idx="408">
                  <c:v>36324</c:v>
                </c:pt>
                <c:pt idx="409">
                  <c:v>36325</c:v>
                </c:pt>
                <c:pt idx="410">
                  <c:v>36326</c:v>
                </c:pt>
                <c:pt idx="411">
                  <c:v>36327</c:v>
                </c:pt>
                <c:pt idx="412">
                  <c:v>36328</c:v>
                </c:pt>
                <c:pt idx="413">
                  <c:v>36329</c:v>
                </c:pt>
                <c:pt idx="414">
                  <c:v>36330</c:v>
                </c:pt>
                <c:pt idx="415">
                  <c:v>36331</c:v>
                </c:pt>
                <c:pt idx="416">
                  <c:v>36332</c:v>
                </c:pt>
                <c:pt idx="417">
                  <c:v>36333</c:v>
                </c:pt>
                <c:pt idx="418">
                  <c:v>36334</c:v>
                </c:pt>
                <c:pt idx="419">
                  <c:v>36335</c:v>
                </c:pt>
                <c:pt idx="420">
                  <c:v>36336</c:v>
                </c:pt>
                <c:pt idx="421">
                  <c:v>36337</c:v>
                </c:pt>
                <c:pt idx="422">
                  <c:v>36338</c:v>
                </c:pt>
                <c:pt idx="423">
                  <c:v>36339</c:v>
                </c:pt>
                <c:pt idx="424">
                  <c:v>36340</c:v>
                </c:pt>
                <c:pt idx="425">
                  <c:v>36341</c:v>
                </c:pt>
                <c:pt idx="426">
                  <c:v>36342</c:v>
                </c:pt>
                <c:pt idx="427">
                  <c:v>36343</c:v>
                </c:pt>
                <c:pt idx="428">
                  <c:v>36344</c:v>
                </c:pt>
                <c:pt idx="429">
                  <c:v>36345</c:v>
                </c:pt>
                <c:pt idx="430">
                  <c:v>36346</c:v>
                </c:pt>
                <c:pt idx="431">
                  <c:v>36347</c:v>
                </c:pt>
                <c:pt idx="432">
                  <c:v>36348</c:v>
                </c:pt>
                <c:pt idx="433">
                  <c:v>36349</c:v>
                </c:pt>
                <c:pt idx="434">
                  <c:v>36350</c:v>
                </c:pt>
                <c:pt idx="435">
                  <c:v>36351</c:v>
                </c:pt>
                <c:pt idx="436">
                  <c:v>36352</c:v>
                </c:pt>
                <c:pt idx="437">
                  <c:v>36353</c:v>
                </c:pt>
                <c:pt idx="438">
                  <c:v>36354</c:v>
                </c:pt>
                <c:pt idx="439">
                  <c:v>36355</c:v>
                </c:pt>
                <c:pt idx="440">
                  <c:v>36356</c:v>
                </c:pt>
                <c:pt idx="441">
                  <c:v>36357</c:v>
                </c:pt>
                <c:pt idx="442">
                  <c:v>36358</c:v>
                </c:pt>
                <c:pt idx="443">
                  <c:v>36359</c:v>
                </c:pt>
                <c:pt idx="444">
                  <c:v>36360</c:v>
                </c:pt>
                <c:pt idx="445">
                  <c:v>36361</c:v>
                </c:pt>
                <c:pt idx="446">
                  <c:v>36362</c:v>
                </c:pt>
                <c:pt idx="447">
                  <c:v>36363</c:v>
                </c:pt>
                <c:pt idx="448">
                  <c:v>36364</c:v>
                </c:pt>
                <c:pt idx="449">
                  <c:v>36365</c:v>
                </c:pt>
                <c:pt idx="450">
                  <c:v>36366</c:v>
                </c:pt>
                <c:pt idx="451">
                  <c:v>36367</c:v>
                </c:pt>
                <c:pt idx="452">
                  <c:v>36368</c:v>
                </c:pt>
                <c:pt idx="453">
                  <c:v>36369</c:v>
                </c:pt>
                <c:pt idx="454">
                  <c:v>36370</c:v>
                </c:pt>
                <c:pt idx="455">
                  <c:v>36371</c:v>
                </c:pt>
                <c:pt idx="456">
                  <c:v>36372</c:v>
                </c:pt>
                <c:pt idx="457">
                  <c:v>36373</c:v>
                </c:pt>
                <c:pt idx="458">
                  <c:v>36374</c:v>
                </c:pt>
                <c:pt idx="459">
                  <c:v>36375</c:v>
                </c:pt>
                <c:pt idx="460">
                  <c:v>36376</c:v>
                </c:pt>
                <c:pt idx="461">
                  <c:v>36377</c:v>
                </c:pt>
                <c:pt idx="462">
                  <c:v>36378</c:v>
                </c:pt>
                <c:pt idx="463">
                  <c:v>36379</c:v>
                </c:pt>
                <c:pt idx="464">
                  <c:v>36380</c:v>
                </c:pt>
                <c:pt idx="465">
                  <c:v>36381</c:v>
                </c:pt>
                <c:pt idx="466">
                  <c:v>36382</c:v>
                </c:pt>
                <c:pt idx="467">
                  <c:v>36383</c:v>
                </c:pt>
                <c:pt idx="468">
                  <c:v>36384</c:v>
                </c:pt>
                <c:pt idx="469">
                  <c:v>36385</c:v>
                </c:pt>
                <c:pt idx="470">
                  <c:v>36386</c:v>
                </c:pt>
                <c:pt idx="471">
                  <c:v>36387</c:v>
                </c:pt>
                <c:pt idx="472">
                  <c:v>36388</c:v>
                </c:pt>
                <c:pt idx="473">
                  <c:v>36389</c:v>
                </c:pt>
                <c:pt idx="474">
                  <c:v>36390</c:v>
                </c:pt>
                <c:pt idx="475">
                  <c:v>36391</c:v>
                </c:pt>
                <c:pt idx="476">
                  <c:v>36392</c:v>
                </c:pt>
                <c:pt idx="477">
                  <c:v>36393</c:v>
                </c:pt>
                <c:pt idx="478">
                  <c:v>36394</c:v>
                </c:pt>
                <c:pt idx="479">
                  <c:v>36395</c:v>
                </c:pt>
                <c:pt idx="480">
                  <c:v>36396</c:v>
                </c:pt>
                <c:pt idx="481">
                  <c:v>36397</c:v>
                </c:pt>
                <c:pt idx="482">
                  <c:v>36398</c:v>
                </c:pt>
                <c:pt idx="483">
                  <c:v>36399</c:v>
                </c:pt>
                <c:pt idx="484">
                  <c:v>36400</c:v>
                </c:pt>
                <c:pt idx="485">
                  <c:v>36401</c:v>
                </c:pt>
                <c:pt idx="486">
                  <c:v>36402</c:v>
                </c:pt>
                <c:pt idx="487">
                  <c:v>36403</c:v>
                </c:pt>
                <c:pt idx="488">
                  <c:v>36404</c:v>
                </c:pt>
                <c:pt idx="489">
                  <c:v>36405</c:v>
                </c:pt>
                <c:pt idx="490">
                  <c:v>36406</c:v>
                </c:pt>
                <c:pt idx="491">
                  <c:v>36407</c:v>
                </c:pt>
                <c:pt idx="492">
                  <c:v>36408</c:v>
                </c:pt>
                <c:pt idx="493">
                  <c:v>36409</c:v>
                </c:pt>
                <c:pt idx="494">
                  <c:v>36410</c:v>
                </c:pt>
                <c:pt idx="495">
                  <c:v>36411</c:v>
                </c:pt>
                <c:pt idx="496">
                  <c:v>36412</c:v>
                </c:pt>
                <c:pt idx="497">
                  <c:v>36413</c:v>
                </c:pt>
                <c:pt idx="498">
                  <c:v>36414</c:v>
                </c:pt>
                <c:pt idx="499">
                  <c:v>36415</c:v>
                </c:pt>
                <c:pt idx="500">
                  <c:v>36416</c:v>
                </c:pt>
                <c:pt idx="501">
                  <c:v>36417</c:v>
                </c:pt>
                <c:pt idx="502">
                  <c:v>36418</c:v>
                </c:pt>
                <c:pt idx="503">
                  <c:v>36419</c:v>
                </c:pt>
                <c:pt idx="504">
                  <c:v>36420</c:v>
                </c:pt>
                <c:pt idx="505">
                  <c:v>36421</c:v>
                </c:pt>
                <c:pt idx="506">
                  <c:v>36422</c:v>
                </c:pt>
                <c:pt idx="507">
                  <c:v>36423</c:v>
                </c:pt>
                <c:pt idx="508">
                  <c:v>36424</c:v>
                </c:pt>
                <c:pt idx="509">
                  <c:v>36425</c:v>
                </c:pt>
                <c:pt idx="510">
                  <c:v>36426</c:v>
                </c:pt>
                <c:pt idx="511">
                  <c:v>36427</c:v>
                </c:pt>
                <c:pt idx="512">
                  <c:v>36428</c:v>
                </c:pt>
                <c:pt idx="513">
                  <c:v>36429</c:v>
                </c:pt>
                <c:pt idx="514">
                  <c:v>36430</c:v>
                </c:pt>
                <c:pt idx="515">
                  <c:v>36431</c:v>
                </c:pt>
                <c:pt idx="516">
                  <c:v>36432</c:v>
                </c:pt>
                <c:pt idx="517">
                  <c:v>36433</c:v>
                </c:pt>
                <c:pt idx="518">
                  <c:v>36434</c:v>
                </c:pt>
                <c:pt idx="519">
                  <c:v>36435</c:v>
                </c:pt>
                <c:pt idx="520">
                  <c:v>36436</c:v>
                </c:pt>
                <c:pt idx="521">
                  <c:v>36437</c:v>
                </c:pt>
                <c:pt idx="522">
                  <c:v>36438</c:v>
                </c:pt>
                <c:pt idx="523">
                  <c:v>36439</c:v>
                </c:pt>
                <c:pt idx="524">
                  <c:v>36440</c:v>
                </c:pt>
                <c:pt idx="525">
                  <c:v>36441</c:v>
                </c:pt>
                <c:pt idx="526">
                  <c:v>36442</c:v>
                </c:pt>
                <c:pt idx="527">
                  <c:v>36443</c:v>
                </c:pt>
                <c:pt idx="528">
                  <c:v>36444</c:v>
                </c:pt>
                <c:pt idx="529">
                  <c:v>36445</c:v>
                </c:pt>
                <c:pt idx="530">
                  <c:v>36446</c:v>
                </c:pt>
                <c:pt idx="531">
                  <c:v>36447</c:v>
                </c:pt>
                <c:pt idx="532">
                  <c:v>36448</c:v>
                </c:pt>
                <c:pt idx="533">
                  <c:v>36449</c:v>
                </c:pt>
                <c:pt idx="534">
                  <c:v>36450</c:v>
                </c:pt>
                <c:pt idx="535">
                  <c:v>36451</c:v>
                </c:pt>
                <c:pt idx="536">
                  <c:v>36452</c:v>
                </c:pt>
                <c:pt idx="537">
                  <c:v>36453</c:v>
                </c:pt>
                <c:pt idx="538">
                  <c:v>36454</c:v>
                </c:pt>
                <c:pt idx="539">
                  <c:v>36455</c:v>
                </c:pt>
                <c:pt idx="540">
                  <c:v>36456</c:v>
                </c:pt>
                <c:pt idx="541">
                  <c:v>36457</c:v>
                </c:pt>
                <c:pt idx="542">
                  <c:v>36458</c:v>
                </c:pt>
                <c:pt idx="543">
                  <c:v>36459</c:v>
                </c:pt>
                <c:pt idx="544">
                  <c:v>36460</c:v>
                </c:pt>
                <c:pt idx="545">
                  <c:v>36461</c:v>
                </c:pt>
                <c:pt idx="546">
                  <c:v>36462</c:v>
                </c:pt>
                <c:pt idx="547">
                  <c:v>36463</c:v>
                </c:pt>
                <c:pt idx="548">
                  <c:v>36464</c:v>
                </c:pt>
                <c:pt idx="549">
                  <c:v>36465</c:v>
                </c:pt>
                <c:pt idx="550">
                  <c:v>36466</c:v>
                </c:pt>
                <c:pt idx="551">
                  <c:v>36467</c:v>
                </c:pt>
                <c:pt idx="552">
                  <c:v>36468</c:v>
                </c:pt>
                <c:pt idx="553">
                  <c:v>36469</c:v>
                </c:pt>
                <c:pt idx="554">
                  <c:v>36470</c:v>
                </c:pt>
                <c:pt idx="555">
                  <c:v>36471</c:v>
                </c:pt>
                <c:pt idx="556">
                  <c:v>36472</c:v>
                </c:pt>
                <c:pt idx="557">
                  <c:v>36473</c:v>
                </c:pt>
                <c:pt idx="558">
                  <c:v>36474</c:v>
                </c:pt>
                <c:pt idx="559">
                  <c:v>36475</c:v>
                </c:pt>
                <c:pt idx="560">
                  <c:v>36476</c:v>
                </c:pt>
                <c:pt idx="561">
                  <c:v>36477</c:v>
                </c:pt>
                <c:pt idx="562">
                  <c:v>36478</c:v>
                </c:pt>
                <c:pt idx="563">
                  <c:v>36479</c:v>
                </c:pt>
                <c:pt idx="564">
                  <c:v>36480</c:v>
                </c:pt>
                <c:pt idx="565">
                  <c:v>36481</c:v>
                </c:pt>
                <c:pt idx="566">
                  <c:v>36482</c:v>
                </c:pt>
                <c:pt idx="567">
                  <c:v>36483</c:v>
                </c:pt>
                <c:pt idx="568">
                  <c:v>36484</c:v>
                </c:pt>
                <c:pt idx="569">
                  <c:v>36485</c:v>
                </c:pt>
                <c:pt idx="570">
                  <c:v>36486</c:v>
                </c:pt>
                <c:pt idx="571">
                  <c:v>36487</c:v>
                </c:pt>
                <c:pt idx="572">
                  <c:v>36488</c:v>
                </c:pt>
                <c:pt idx="573">
                  <c:v>36489</c:v>
                </c:pt>
                <c:pt idx="574">
                  <c:v>36490</c:v>
                </c:pt>
                <c:pt idx="575">
                  <c:v>36491</c:v>
                </c:pt>
                <c:pt idx="576">
                  <c:v>36492</c:v>
                </c:pt>
                <c:pt idx="577">
                  <c:v>36493</c:v>
                </c:pt>
                <c:pt idx="578">
                  <c:v>36494</c:v>
                </c:pt>
                <c:pt idx="579">
                  <c:v>36495</c:v>
                </c:pt>
                <c:pt idx="580">
                  <c:v>36496</c:v>
                </c:pt>
                <c:pt idx="581">
                  <c:v>36497</c:v>
                </c:pt>
                <c:pt idx="582">
                  <c:v>36498</c:v>
                </c:pt>
                <c:pt idx="583">
                  <c:v>36499</c:v>
                </c:pt>
                <c:pt idx="584">
                  <c:v>36500</c:v>
                </c:pt>
                <c:pt idx="585">
                  <c:v>36501</c:v>
                </c:pt>
                <c:pt idx="586">
                  <c:v>36502</c:v>
                </c:pt>
                <c:pt idx="587">
                  <c:v>36503</c:v>
                </c:pt>
                <c:pt idx="588">
                  <c:v>36504</c:v>
                </c:pt>
                <c:pt idx="589">
                  <c:v>36505</c:v>
                </c:pt>
                <c:pt idx="590">
                  <c:v>36506</c:v>
                </c:pt>
                <c:pt idx="591">
                  <c:v>36507</c:v>
                </c:pt>
                <c:pt idx="592">
                  <c:v>36508</c:v>
                </c:pt>
                <c:pt idx="593">
                  <c:v>36509</c:v>
                </c:pt>
                <c:pt idx="594">
                  <c:v>36510</c:v>
                </c:pt>
                <c:pt idx="595">
                  <c:v>36511</c:v>
                </c:pt>
                <c:pt idx="596">
                  <c:v>36512</c:v>
                </c:pt>
                <c:pt idx="597">
                  <c:v>36513</c:v>
                </c:pt>
                <c:pt idx="598">
                  <c:v>36514</c:v>
                </c:pt>
                <c:pt idx="599">
                  <c:v>36515</c:v>
                </c:pt>
                <c:pt idx="600">
                  <c:v>36516</c:v>
                </c:pt>
                <c:pt idx="601">
                  <c:v>36517</c:v>
                </c:pt>
                <c:pt idx="602">
                  <c:v>36518</c:v>
                </c:pt>
                <c:pt idx="603">
                  <c:v>36519</c:v>
                </c:pt>
                <c:pt idx="604">
                  <c:v>36520</c:v>
                </c:pt>
                <c:pt idx="605">
                  <c:v>36521</c:v>
                </c:pt>
                <c:pt idx="606">
                  <c:v>36522</c:v>
                </c:pt>
                <c:pt idx="607">
                  <c:v>36523</c:v>
                </c:pt>
                <c:pt idx="608">
                  <c:v>36524</c:v>
                </c:pt>
                <c:pt idx="609">
                  <c:v>36525</c:v>
                </c:pt>
                <c:pt idx="610">
                  <c:v>36526</c:v>
                </c:pt>
                <c:pt idx="611">
                  <c:v>36527</c:v>
                </c:pt>
                <c:pt idx="612">
                  <c:v>36528</c:v>
                </c:pt>
                <c:pt idx="613">
                  <c:v>36529</c:v>
                </c:pt>
                <c:pt idx="614">
                  <c:v>36530</c:v>
                </c:pt>
                <c:pt idx="615">
                  <c:v>36531</c:v>
                </c:pt>
                <c:pt idx="616">
                  <c:v>36532</c:v>
                </c:pt>
                <c:pt idx="617">
                  <c:v>36533</c:v>
                </c:pt>
                <c:pt idx="618">
                  <c:v>36534</c:v>
                </c:pt>
                <c:pt idx="619">
                  <c:v>36535</c:v>
                </c:pt>
                <c:pt idx="620">
                  <c:v>36536</c:v>
                </c:pt>
                <c:pt idx="621">
                  <c:v>36537</c:v>
                </c:pt>
                <c:pt idx="622">
                  <c:v>36538</c:v>
                </c:pt>
                <c:pt idx="623">
                  <c:v>36539</c:v>
                </c:pt>
                <c:pt idx="624">
                  <c:v>36540</c:v>
                </c:pt>
                <c:pt idx="625">
                  <c:v>36541</c:v>
                </c:pt>
                <c:pt idx="626">
                  <c:v>36542</c:v>
                </c:pt>
                <c:pt idx="627">
                  <c:v>36543</c:v>
                </c:pt>
                <c:pt idx="628">
                  <c:v>36544</c:v>
                </c:pt>
                <c:pt idx="629">
                  <c:v>36545</c:v>
                </c:pt>
                <c:pt idx="630">
                  <c:v>36546</c:v>
                </c:pt>
                <c:pt idx="631">
                  <c:v>36547</c:v>
                </c:pt>
                <c:pt idx="632">
                  <c:v>36548</c:v>
                </c:pt>
                <c:pt idx="633">
                  <c:v>36549</c:v>
                </c:pt>
                <c:pt idx="634">
                  <c:v>36550</c:v>
                </c:pt>
                <c:pt idx="635">
                  <c:v>36551</c:v>
                </c:pt>
                <c:pt idx="636">
                  <c:v>36552</c:v>
                </c:pt>
                <c:pt idx="637">
                  <c:v>36553</c:v>
                </c:pt>
                <c:pt idx="638">
                  <c:v>36554</c:v>
                </c:pt>
                <c:pt idx="639">
                  <c:v>36555</c:v>
                </c:pt>
                <c:pt idx="640">
                  <c:v>36556</c:v>
                </c:pt>
                <c:pt idx="641">
                  <c:v>36557</c:v>
                </c:pt>
                <c:pt idx="642">
                  <c:v>36558</c:v>
                </c:pt>
                <c:pt idx="643">
                  <c:v>36559</c:v>
                </c:pt>
                <c:pt idx="644">
                  <c:v>36560</c:v>
                </c:pt>
                <c:pt idx="645">
                  <c:v>36561</c:v>
                </c:pt>
                <c:pt idx="646">
                  <c:v>36562</c:v>
                </c:pt>
                <c:pt idx="647">
                  <c:v>36563</c:v>
                </c:pt>
                <c:pt idx="648">
                  <c:v>36564</c:v>
                </c:pt>
                <c:pt idx="649">
                  <c:v>36565</c:v>
                </c:pt>
                <c:pt idx="650">
                  <c:v>36566</c:v>
                </c:pt>
                <c:pt idx="651">
                  <c:v>36567</c:v>
                </c:pt>
                <c:pt idx="652">
                  <c:v>36568</c:v>
                </c:pt>
                <c:pt idx="653">
                  <c:v>36569</c:v>
                </c:pt>
                <c:pt idx="654">
                  <c:v>36570</c:v>
                </c:pt>
                <c:pt idx="655">
                  <c:v>36571</c:v>
                </c:pt>
                <c:pt idx="656">
                  <c:v>36572</c:v>
                </c:pt>
                <c:pt idx="657">
                  <c:v>36573</c:v>
                </c:pt>
                <c:pt idx="658">
                  <c:v>36574</c:v>
                </c:pt>
                <c:pt idx="659">
                  <c:v>36575</c:v>
                </c:pt>
                <c:pt idx="660">
                  <c:v>36576</c:v>
                </c:pt>
                <c:pt idx="661">
                  <c:v>36577</c:v>
                </c:pt>
                <c:pt idx="662">
                  <c:v>36578</c:v>
                </c:pt>
                <c:pt idx="663">
                  <c:v>36579</c:v>
                </c:pt>
                <c:pt idx="664">
                  <c:v>36580</c:v>
                </c:pt>
                <c:pt idx="665">
                  <c:v>36581</c:v>
                </c:pt>
                <c:pt idx="666">
                  <c:v>36582</c:v>
                </c:pt>
                <c:pt idx="667">
                  <c:v>36583</c:v>
                </c:pt>
                <c:pt idx="668">
                  <c:v>36584</c:v>
                </c:pt>
                <c:pt idx="669">
                  <c:v>36585</c:v>
                </c:pt>
                <c:pt idx="670">
                  <c:v>36586</c:v>
                </c:pt>
                <c:pt idx="671">
                  <c:v>36587</c:v>
                </c:pt>
                <c:pt idx="672">
                  <c:v>36588</c:v>
                </c:pt>
                <c:pt idx="673">
                  <c:v>36589</c:v>
                </c:pt>
                <c:pt idx="674">
                  <c:v>36590</c:v>
                </c:pt>
                <c:pt idx="675">
                  <c:v>36591</c:v>
                </c:pt>
                <c:pt idx="676">
                  <c:v>36592</c:v>
                </c:pt>
                <c:pt idx="677">
                  <c:v>36593</c:v>
                </c:pt>
                <c:pt idx="678">
                  <c:v>36594</c:v>
                </c:pt>
                <c:pt idx="679">
                  <c:v>36595</c:v>
                </c:pt>
                <c:pt idx="680">
                  <c:v>36596</c:v>
                </c:pt>
                <c:pt idx="681">
                  <c:v>36597</c:v>
                </c:pt>
                <c:pt idx="682">
                  <c:v>36598</c:v>
                </c:pt>
                <c:pt idx="683">
                  <c:v>36599</c:v>
                </c:pt>
                <c:pt idx="684">
                  <c:v>36600</c:v>
                </c:pt>
                <c:pt idx="685">
                  <c:v>36601</c:v>
                </c:pt>
                <c:pt idx="686">
                  <c:v>36602</c:v>
                </c:pt>
                <c:pt idx="687">
                  <c:v>36603</c:v>
                </c:pt>
                <c:pt idx="688">
                  <c:v>36604</c:v>
                </c:pt>
                <c:pt idx="689">
                  <c:v>36605</c:v>
                </c:pt>
                <c:pt idx="690">
                  <c:v>36606</c:v>
                </c:pt>
                <c:pt idx="691">
                  <c:v>36607</c:v>
                </c:pt>
                <c:pt idx="692">
                  <c:v>36608</c:v>
                </c:pt>
                <c:pt idx="693">
                  <c:v>36609</c:v>
                </c:pt>
                <c:pt idx="694">
                  <c:v>36610</c:v>
                </c:pt>
                <c:pt idx="695">
                  <c:v>36611</c:v>
                </c:pt>
                <c:pt idx="696">
                  <c:v>36612</c:v>
                </c:pt>
                <c:pt idx="697">
                  <c:v>36613</c:v>
                </c:pt>
                <c:pt idx="698">
                  <c:v>36614</c:v>
                </c:pt>
                <c:pt idx="699">
                  <c:v>36615</c:v>
                </c:pt>
                <c:pt idx="700">
                  <c:v>36616</c:v>
                </c:pt>
                <c:pt idx="701">
                  <c:v>36617</c:v>
                </c:pt>
                <c:pt idx="702">
                  <c:v>36618</c:v>
                </c:pt>
                <c:pt idx="703">
                  <c:v>36619</c:v>
                </c:pt>
                <c:pt idx="704">
                  <c:v>36620</c:v>
                </c:pt>
                <c:pt idx="705">
                  <c:v>36621</c:v>
                </c:pt>
                <c:pt idx="706">
                  <c:v>36622</c:v>
                </c:pt>
                <c:pt idx="707">
                  <c:v>36623</c:v>
                </c:pt>
                <c:pt idx="708">
                  <c:v>36624</c:v>
                </c:pt>
                <c:pt idx="709">
                  <c:v>36625</c:v>
                </c:pt>
                <c:pt idx="710">
                  <c:v>36626</c:v>
                </c:pt>
                <c:pt idx="711">
                  <c:v>36627</c:v>
                </c:pt>
                <c:pt idx="712">
                  <c:v>36628</c:v>
                </c:pt>
                <c:pt idx="713">
                  <c:v>36629</c:v>
                </c:pt>
                <c:pt idx="714">
                  <c:v>36630</c:v>
                </c:pt>
                <c:pt idx="715">
                  <c:v>36631</c:v>
                </c:pt>
                <c:pt idx="716">
                  <c:v>36632</c:v>
                </c:pt>
                <c:pt idx="717">
                  <c:v>36633</c:v>
                </c:pt>
                <c:pt idx="718">
                  <c:v>36634</c:v>
                </c:pt>
                <c:pt idx="719">
                  <c:v>36635</c:v>
                </c:pt>
                <c:pt idx="720">
                  <c:v>36636</c:v>
                </c:pt>
                <c:pt idx="721">
                  <c:v>36637</c:v>
                </c:pt>
                <c:pt idx="722">
                  <c:v>36638</c:v>
                </c:pt>
                <c:pt idx="723">
                  <c:v>36639</c:v>
                </c:pt>
                <c:pt idx="724">
                  <c:v>36640</c:v>
                </c:pt>
                <c:pt idx="725">
                  <c:v>36641</c:v>
                </c:pt>
                <c:pt idx="726">
                  <c:v>36642</c:v>
                </c:pt>
                <c:pt idx="727">
                  <c:v>36643</c:v>
                </c:pt>
                <c:pt idx="728">
                  <c:v>36644</c:v>
                </c:pt>
                <c:pt idx="729">
                  <c:v>36645</c:v>
                </c:pt>
                <c:pt idx="730">
                  <c:v>36646</c:v>
                </c:pt>
                <c:pt idx="731">
                  <c:v>36647</c:v>
                </c:pt>
                <c:pt idx="732">
                  <c:v>36648</c:v>
                </c:pt>
                <c:pt idx="733">
                  <c:v>36649</c:v>
                </c:pt>
                <c:pt idx="734">
                  <c:v>36650</c:v>
                </c:pt>
                <c:pt idx="735">
                  <c:v>36651</c:v>
                </c:pt>
                <c:pt idx="736">
                  <c:v>36652</c:v>
                </c:pt>
                <c:pt idx="737">
                  <c:v>36653</c:v>
                </c:pt>
                <c:pt idx="738">
                  <c:v>36654</c:v>
                </c:pt>
                <c:pt idx="739">
                  <c:v>36655</c:v>
                </c:pt>
                <c:pt idx="740">
                  <c:v>36656</c:v>
                </c:pt>
                <c:pt idx="741">
                  <c:v>36657</c:v>
                </c:pt>
                <c:pt idx="742">
                  <c:v>36658</c:v>
                </c:pt>
                <c:pt idx="743">
                  <c:v>36659</c:v>
                </c:pt>
                <c:pt idx="744">
                  <c:v>36660</c:v>
                </c:pt>
                <c:pt idx="745">
                  <c:v>36661</c:v>
                </c:pt>
                <c:pt idx="746">
                  <c:v>36662</c:v>
                </c:pt>
                <c:pt idx="747">
                  <c:v>36663</c:v>
                </c:pt>
                <c:pt idx="748">
                  <c:v>36664</c:v>
                </c:pt>
                <c:pt idx="749">
                  <c:v>36665</c:v>
                </c:pt>
                <c:pt idx="750">
                  <c:v>36666</c:v>
                </c:pt>
                <c:pt idx="751">
                  <c:v>36667</c:v>
                </c:pt>
                <c:pt idx="752">
                  <c:v>36668</c:v>
                </c:pt>
                <c:pt idx="753">
                  <c:v>36669</c:v>
                </c:pt>
                <c:pt idx="754">
                  <c:v>36670</c:v>
                </c:pt>
                <c:pt idx="755">
                  <c:v>36671</c:v>
                </c:pt>
                <c:pt idx="756">
                  <c:v>36672</c:v>
                </c:pt>
                <c:pt idx="757">
                  <c:v>36673</c:v>
                </c:pt>
                <c:pt idx="758">
                  <c:v>36674</c:v>
                </c:pt>
                <c:pt idx="759">
                  <c:v>36675</c:v>
                </c:pt>
                <c:pt idx="760">
                  <c:v>36676</c:v>
                </c:pt>
                <c:pt idx="761">
                  <c:v>36677</c:v>
                </c:pt>
                <c:pt idx="762">
                  <c:v>36678</c:v>
                </c:pt>
                <c:pt idx="763">
                  <c:v>36679</c:v>
                </c:pt>
                <c:pt idx="764">
                  <c:v>36680</c:v>
                </c:pt>
                <c:pt idx="765">
                  <c:v>36681</c:v>
                </c:pt>
                <c:pt idx="766">
                  <c:v>36682</c:v>
                </c:pt>
                <c:pt idx="767">
                  <c:v>36683</c:v>
                </c:pt>
                <c:pt idx="768">
                  <c:v>36684</c:v>
                </c:pt>
                <c:pt idx="769">
                  <c:v>36685</c:v>
                </c:pt>
                <c:pt idx="770">
                  <c:v>36686</c:v>
                </c:pt>
                <c:pt idx="771">
                  <c:v>36687</c:v>
                </c:pt>
                <c:pt idx="772">
                  <c:v>36688</c:v>
                </c:pt>
                <c:pt idx="773">
                  <c:v>36689</c:v>
                </c:pt>
                <c:pt idx="774">
                  <c:v>36690</c:v>
                </c:pt>
                <c:pt idx="775">
                  <c:v>36691</c:v>
                </c:pt>
                <c:pt idx="776">
                  <c:v>36692</c:v>
                </c:pt>
                <c:pt idx="777">
                  <c:v>36693</c:v>
                </c:pt>
                <c:pt idx="778">
                  <c:v>36694</c:v>
                </c:pt>
                <c:pt idx="779">
                  <c:v>36695</c:v>
                </c:pt>
                <c:pt idx="780">
                  <c:v>36696</c:v>
                </c:pt>
                <c:pt idx="781">
                  <c:v>36697</c:v>
                </c:pt>
                <c:pt idx="782">
                  <c:v>36698</c:v>
                </c:pt>
                <c:pt idx="783">
                  <c:v>36699</c:v>
                </c:pt>
                <c:pt idx="784">
                  <c:v>36700</c:v>
                </c:pt>
                <c:pt idx="785">
                  <c:v>36701</c:v>
                </c:pt>
                <c:pt idx="786">
                  <c:v>36702</c:v>
                </c:pt>
                <c:pt idx="787">
                  <c:v>36703</c:v>
                </c:pt>
                <c:pt idx="788">
                  <c:v>36704</c:v>
                </c:pt>
                <c:pt idx="789">
                  <c:v>36705</c:v>
                </c:pt>
                <c:pt idx="790">
                  <c:v>36706</c:v>
                </c:pt>
                <c:pt idx="791">
                  <c:v>36707</c:v>
                </c:pt>
                <c:pt idx="792">
                  <c:v>36708</c:v>
                </c:pt>
                <c:pt idx="793">
                  <c:v>36709</c:v>
                </c:pt>
                <c:pt idx="794">
                  <c:v>36710</c:v>
                </c:pt>
                <c:pt idx="795">
                  <c:v>36711</c:v>
                </c:pt>
                <c:pt idx="796">
                  <c:v>36712</c:v>
                </c:pt>
                <c:pt idx="797">
                  <c:v>36713</c:v>
                </c:pt>
                <c:pt idx="798">
                  <c:v>36714</c:v>
                </c:pt>
                <c:pt idx="799">
                  <c:v>36715</c:v>
                </c:pt>
                <c:pt idx="800">
                  <c:v>36716</c:v>
                </c:pt>
                <c:pt idx="801">
                  <c:v>36717</c:v>
                </c:pt>
                <c:pt idx="802">
                  <c:v>36718</c:v>
                </c:pt>
                <c:pt idx="803">
                  <c:v>36719</c:v>
                </c:pt>
                <c:pt idx="804">
                  <c:v>36720</c:v>
                </c:pt>
                <c:pt idx="805">
                  <c:v>36721</c:v>
                </c:pt>
                <c:pt idx="806">
                  <c:v>36722</c:v>
                </c:pt>
                <c:pt idx="807">
                  <c:v>36723</c:v>
                </c:pt>
                <c:pt idx="808">
                  <c:v>36724</c:v>
                </c:pt>
                <c:pt idx="809">
                  <c:v>36725</c:v>
                </c:pt>
                <c:pt idx="810">
                  <c:v>36726</c:v>
                </c:pt>
                <c:pt idx="811">
                  <c:v>36727</c:v>
                </c:pt>
                <c:pt idx="812">
                  <c:v>36728</c:v>
                </c:pt>
                <c:pt idx="813">
                  <c:v>36729</c:v>
                </c:pt>
                <c:pt idx="814">
                  <c:v>36730</c:v>
                </c:pt>
                <c:pt idx="815">
                  <c:v>36731</c:v>
                </c:pt>
                <c:pt idx="816">
                  <c:v>36732</c:v>
                </c:pt>
                <c:pt idx="817">
                  <c:v>36733</c:v>
                </c:pt>
                <c:pt idx="818">
                  <c:v>36734</c:v>
                </c:pt>
                <c:pt idx="819">
                  <c:v>36735</c:v>
                </c:pt>
                <c:pt idx="820">
                  <c:v>36736</c:v>
                </c:pt>
                <c:pt idx="821">
                  <c:v>36737</c:v>
                </c:pt>
                <c:pt idx="822">
                  <c:v>36738</c:v>
                </c:pt>
                <c:pt idx="823">
                  <c:v>36739</c:v>
                </c:pt>
                <c:pt idx="824">
                  <c:v>36740</c:v>
                </c:pt>
                <c:pt idx="825">
                  <c:v>36741</c:v>
                </c:pt>
                <c:pt idx="826">
                  <c:v>36742</c:v>
                </c:pt>
                <c:pt idx="827">
                  <c:v>36743</c:v>
                </c:pt>
                <c:pt idx="828">
                  <c:v>36744</c:v>
                </c:pt>
                <c:pt idx="829">
                  <c:v>36745</c:v>
                </c:pt>
                <c:pt idx="830">
                  <c:v>36746</c:v>
                </c:pt>
                <c:pt idx="831">
                  <c:v>36747</c:v>
                </c:pt>
                <c:pt idx="832">
                  <c:v>36748</c:v>
                </c:pt>
                <c:pt idx="833">
                  <c:v>36749</c:v>
                </c:pt>
                <c:pt idx="834">
                  <c:v>36750</c:v>
                </c:pt>
                <c:pt idx="835">
                  <c:v>36751</c:v>
                </c:pt>
                <c:pt idx="836">
                  <c:v>36752</c:v>
                </c:pt>
                <c:pt idx="837">
                  <c:v>36753</c:v>
                </c:pt>
                <c:pt idx="838">
                  <c:v>36754</c:v>
                </c:pt>
                <c:pt idx="839">
                  <c:v>36755</c:v>
                </c:pt>
                <c:pt idx="840">
                  <c:v>36756</c:v>
                </c:pt>
                <c:pt idx="841">
                  <c:v>36757</c:v>
                </c:pt>
                <c:pt idx="842">
                  <c:v>36758</c:v>
                </c:pt>
                <c:pt idx="843">
                  <c:v>36759</c:v>
                </c:pt>
                <c:pt idx="844">
                  <c:v>36760</c:v>
                </c:pt>
                <c:pt idx="845">
                  <c:v>36761</c:v>
                </c:pt>
                <c:pt idx="846">
                  <c:v>36762</c:v>
                </c:pt>
                <c:pt idx="847">
                  <c:v>36763</c:v>
                </c:pt>
                <c:pt idx="848">
                  <c:v>36764</c:v>
                </c:pt>
                <c:pt idx="849">
                  <c:v>36765</c:v>
                </c:pt>
                <c:pt idx="850">
                  <c:v>36766</c:v>
                </c:pt>
                <c:pt idx="851">
                  <c:v>36767</c:v>
                </c:pt>
                <c:pt idx="852">
                  <c:v>36768</c:v>
                </c:pt>
                <c:pt idx="853">
                  <c:v>36769</c:v>
                </c:pt>
                <c:pt idx="854">
                  <c:v>36770</c:v>
                </c:pt>
                <c:pt idx="855">
                  <c:v>36771</c:v>
                </c:pt>
                <c:pt idx="856">
                  <c:v>36772</c:v>
                </c:pt>
                <c:pt idx="857">
                  <c:v>36773</c:v>
                </c:pt>
                <c:pt idx="858">
                  <c:v>36774</c:v>
                </c:pt>
                <c:pt idx="859">
                  <c:v>36775</c:v>
                </c:pt>
                <c:pt idx="860">
                  <c:v>36776</c:v>
                </c:pt>
                <c:pt idx="861">
                  <c:v>36777</c:v>
                </c:pt>
                <c:pt idx="862">
                  <c:v>36778</c:v>
                </c:pt>
                <c:pt idx="863">
                  <c:v>36779</c:v>
                </c:pt>
                <c:pt idx="864">
                  <c:v>36780</c:v>
                </c:pt>
                <c:pt idx="865">
                  <c:v>36781</c:v>
                </c:pt>
                <c:pt idx="866">
                  <c:v>36782</c:v>
                </c:pt>
                <c:pt idx="867">
                  <c:v>36783</c:v>
                </c:pt>
                <c:pt idx="868">
                  <c:v>36784</c:v>
                </c:pt>
                <c:pt idx="869">
                  <c:v>36785</c:v>
                </c:pt>
                <c:pt idx="870">
                  <c:v>36786</c:v>
                </c:pt>
                <c:pt idx="871">
                  <c:v>36787</c:v>
                </c:pt>
                <c:pt idx="872">
                  <c:v>36788</c:v>
                </c:pt>
                <c:pt idx="873">
                  <c:v>36789</c:v>
                </c:pt>
                <c:pt idx="874">
                  <c:v>36790</c:v>
                </c:pt>
                <c:pt idx="875">
                  <c:v>36791</c:v>
                </c:pt>
                <c:pt idx="876">
                  <c:v>36792</c:v>
                </c:pt>
                <c:pt idx="877">
                  <c:v>36793</c:v>
                </c:pt>
                <c:pt idx="878">
                  <c:v>36794</c:v>
                </c:pt>
                <c:pt idx="879">
                  <c:v>36795</c:v>
                </c:pt>
                <c:pt idx="880">
                  <c:v>36796</c:v>
                </c:pt>
                <c:pt idx="881">
                  <c:v>36797</c:v>
                </c:pt>
                <c:pt idx="882">
                  <c:v>36798</c:v>
                </c:pt>
                <c:pt idx="883">
                  <c:v>36799</c:v>
                </c:pt>
                <c:pt idx="884">
                  <c:v>36800</c:v>
                </c:pt>
                <c:pt idx="885">
                  <c:v>36801</c:v>
                </c:pt>
                <c:pt idx="886">
                  <c:v>36802</c:v>
                </c:pt>
                <c:pt idx="887">
                  <c:v>36803</c:v>
                </c:pt>
                <c:pt idx="888">
                  <c:v>36804</c:v>
                </c:pt>
                <c:pt idx="889">
                  <c:v>36805</c:v>
                </c:pt>
                <c:pt idx="890">
                  <c:v>36806</c:v>
                </c:pt>
                <c:pt idx="891">
                  <c:v>36807</c:v>
                </c:pt>
                <c:pt idx="892">
                  <c:v>36808</c:v>
                </c:pt>
                <c:pt idx="893">
                  <c:v>36809</c:v>
                </c:pt>
                <c:pt idx="894">
                  <c:v>36810</c:v>
                </c:pt>
                <c:pt idx="895">
                  <c:v>36811</c:v>
                </c:pt>
                <c:pt idx="896">
                  <c:v>36812</c:v>
                </c:pt>
                <c:pt idx="897">
                  <c:v>36813</c:v>
                </c:pt>
                <c:pt idx="898">
                  <c:v>36814</c:v>
                </c:pt>
                <c:pt idx="899">
                  <c:v>36815</c:v>
                </c:pt>
                <c:pt idx="900">
                  <c:v>36816</c:v>
                </c:pt>
                <c:pt idx="901">
                  <c:v>36817</c:v>
                </c:pt>
                <c:pt idx="902">
                  <c:v>36818</c:v>
                </c:pt>
                <c:pt idx="903">
                  <c:v>36819</c:v>
                </c:pt>
                <c:pt idx="904">
                  <c:v>36820</c:v>
                </c:pt>
                <c:pt idx="905">
                  <c:v>36821</c:v>
                </c:pt>
                <c:pt idx="906">
                  <c:v>36822</c:v>
                </c:pt>
                <c:pt idx="907">
                  <c:v>36823</c:v>
                </c:pt>
                <c:pt idx="908">
                  <c:v>36824</c:v>
                </c:pt>
                <c:pt idx="909">
                  <c:v>36825</c:v>
                </c:pt>
                <c:pt idx="910">
                  <c:v>36826</c:v>
                </c:pt>
                <c:pt idx="911">
                  <c:v>36827</c:v>
                </c:pt>
                <c:pt idx="912">
                  <c:v>36828</c:v>
                </c:pt>
                <c:pt idx="913">
                  <c:v>36829</c:v>
                </c:pt>
                <c:pt idx="914">
                  <c:v>36830</c:v>
                </c:pt>
                <c:pt idx="915">
                  <c:v>36831</c:v>
                </c:pt>
                <c:pt idx="916">
                  <c:v>36832</c:v>
                </c:pt>
                <c:pt idx="917">
                  <c:v>36833</c:v>
                </c:pt>
                <c:pt idx="918">
                  <c:v>36834</c:v>
                </c:pt>
                <c:pt idx="919">
                  <c:v>36835</c:v>
                </c:pt>
                <c:pt idx="920">
                  <c:v>36836</c:v>
                </c:pt>
                <c:pt idx="921">
                  <c:v>36837</c:v>
                </c:pt>
                <c:pt idx="922">
                  <c:v>36838</c:v>
                </c:pt>
                <c:pt idx="923">
                  <c:v>36839</c:v>
                </c:pt>
                <c:pt idx="924">
                  <c:v>36840</c:v>
                </c:pt>
                <c:pt idx="925">
                  <c:v>36841</c:v>
                </c:pt>
                <c:pt idx="926">
                  <c:v>36842</c:v>
                </c:pt>
                <c:pt idx="927">
                  <c:v>36843</c:v>
                </c:pt>
                <c:pt idx="928">
                  <c:v>36844</c:v>
                </c:pt>
                <c:pt idx="929">
                  <c:v>36845</c:v>
                </c:pt>
                <c:pt idx="930">
                  <c:v>36846</c:v>
                </c:pt>
                <c:pt idx="931">
                  <c:v>36847</c:v>
                </c:pt>
                <c:pt idx="932">
                  <c:v>36848</c:v>
                </c:pt>
                <c:pt idx="933">
                  <c:v>36849</c:v>
                </c:pt>
                <c:pt idx="934">
                  <c:v>36850</c:v>
                </c:pt>
                <c:pt idx="935">
                  <c:v>36851</c:v>
                </c:pt>
                <c:pt idx="936">
                  <c:v>36852</c:v>
                </c:pt>
                <c:pt idx="937">
                  <c:v>36853</c:v>
                </c:pt>
                <c:pt idx="938">
                  <c:v>36854</c:v>
                </c:pt>
                <c:pt idx="939">
                  <c:v>36855</c:v>
                </c:pt>
                <c:pt idx="940">
                  <c:v>36856</c:v>
                </c:pt>
                <c:pt idx="941">
                  <c:v>36857</c:v>
                </c:pt>
                <c:pt idx="942">
                  <c:v>36858</c:v>
                </c:pt>
                <c:pt idx="943">
                  <c:v>36859</c:v>
                </c:pt>
                <c:pt idx="944">
                  <c:v>36860</c:v>
                </c:pt>
                <c:pt idx="945">
                  <c:v>36861</c:v>
                </c:pt>
                <c:pt idx="946">
                  <c:v>36862</c:v>
                </c:pt>
                <c:pt idx="947">
                  <c:v>36863</c:v>
                </c:pt>
                <c:pt idx="948">
                  <c:v>36864</c:v>
                </c:pt>
                <c:pt idx="949">
                  <c:v>36865</c:v>
                </c:pt>
                <c:pt idx="950">
                  <c:v>36866</c:v>
                </c:pt>
                <c:pt idx="951">
                  <c:v>36867</c:v>
                </c:pt>
                <c:pt idx="952">
                  <c:v>36868</c:v>
                </c:pt>
                <c:pt idx="953">
                  <c:v>36869</c:v>
                </c:pt>
                <c:pt idx="954">
                  <c:v>36870</c:v>
                </c:pt>
                <c:pt idx="955">
                  <c:v>36871</c:v>
                </c:pt>
                <c:pt idx="956">
                  <c:v>36872</c:v>
                </c:pt>
                <c:pt idx="957">
                  <c:v>36873</c:v>
                </c:pt>
                <c:pt idx="958">
                  <c:v>36874</c:v>
                </c:pt>
                <c:pt idx="959">
                  <c:v>36875</c:v>
                </c:pt>
                <c:pt idx="960">
                  <c:v>36876</c:v>
                </c:pt>
                <c:pt idx="961">
                  <c:v>36877</c:v>
                </c:pt>
                <c:pt idx="962">
                  <c:v>36878</c:v>
                </c:pt>
                <c:pt idx="963">
                  <c:v>36879</c:v>
                </c:pt>
                <c:pt idx="964">
                  <c:v>36880</c:v>
                </c:pt>
                <c:pt idx="965">
                  <c:v>36881</c:v>
                </c:pt>
                <c:pt idx="966">
                  <c:v>36882</c:v>
                </c:pt>
                <c:pt idx="967">
                  <c:v>36883</c:v>
                </c:pt>
                <c:pt idx="968">
                  <c:v>36884</c:v>
                </c:pt>
                <c:pt idx="969">
                  <c:v>36885</c:v>
                </c:pt>
                <c:pt idx="970">
                  <c:v>36886</c:v>
                </c:pt>
                <c:pt idx="971">
                  <c:v>36887</c:v>
                </c:pt>
                <c:pt idx="972">
                  <c:v>36888</c:v>
                </c:pt>
                <c:pt idx="973">
                  <c:v>36889</c:v>
                </c:pt>
                <c:pt idx="974">
                  <c:v>36890</c:v>
                </c:pt>
                <c:pt idx="975">
                  <c:v>36891</c:v>
                </c:pt>
                <c:pt idx="976">
                  <c:v>36892</c:v>
                </c:pt>
                <c:pt idx="977">
                  <c:v>36893</c:v>
                </c:pt>
                <c:pt idx="978">
                  <c:v>36894</c:v>
                </c:pt>
                <c:pt idx="979">
                  <c:v>36895</c:v>
                </c:pt>
                <c:pt idx="980">
                  <c:v>36896</c:v>
                </c:pt>
                <c:pt idx="981">
                  <c:v>36897</c:v>
                </c:pt>
                <c:pt idx="982">
                  <c:v>36898</c:v>
                </c:pt>
                <c:pt idx="983">
                  <c:v>36899</c:v>
                </c:pt>
                <c:pt idx="984">
                  <c:v>36900</c:v>
                </c:pt>
                <c:pt idx="985">
                  <c:v>36901</c:v>
                </c:pt>
                <c:pt idx="986">
                  <c:v>36902</c:v>
                </c:pt>
                <c:pt idx="987">
                  <c:v>36903</c:v>
                </c:pt>
                <c:pt idx="988">
                  <c:v>36904</c:v>
                </c:pt>
                <c:pt idx="989">
                  <c:v>36905</c:v>
                </c:pt>
                <c:pt idx="990">
                  <c:v>36906</c:v>
                </c:pt>
                <c:pt idx="991">
                  <c:v>36907</c:v>
                </c:pt>
                <c:pt idx="992">
                  <c:v>36908</c:v>
                </c:pt>
                <c:pt idx="993">
                  <c:v>36909</c:v>
                </c:pt>
                <c:pt idx="994">
                  <c:v>36910</c:v>
                </c:pt>
                <c:pt idx="995">
                  <c:v>36911</c:v>
                </c:pt>
                <c:pt idx="996">
                  <c:v>36912</c:v>
                </c:pt>
                <c:pt idx="997">
                  <c:v>36913</c:v>
                </c:pt>
                <c:pt idx="998">
                  <c:v>36914</c:v>
                </c:pt>
                <c:pt idx="999">
                  <c:v>36915</c:v>
                </c:pt>
                <c:pt idx="1000">
                  <c:v>36916</c:v>
                </c:pt>
                <c:pt idx="1001">
                  <c:v>36917</c:v>
                </c:pt>
                <c:pt idx="1002">
                  <c:v>36918</c:v>
                </c:pt>
                <c:pt idx="1003">
                  <c:v>36919</c:v>
                </c:pt>
                <c:pt idx="1004">
                  <c:v>36920</c:v>
                </c:pt>
                <c:pt idx="1005">
                  <c:v>36921</c:v>
                </c:pt>
                <c:pt idx="1006">
                  <c:v>36922</c:v>
                </c:pt>
                <c:pt idx="1007">
                  <c:v>36923</c:v>
                </c:pt>
                <c:pt idx="1008">
                  <c:v>36924</c:v>
                </c:pt>
                <c:pt idx="1009">
                  <c:v>36925</c:v>
                </c:pt>
                <c:pt idx="1010">
                  <c:v>36926</c:v>
                </c:pt>
                <c:pt idx="1011">
                  <c:v>36927</c:v>
                </c:pt>
                <c:pt idx="1012">
                  <c:v>36928</c:v>
                </c:pt>
                <c:pt idx="1013">
                  <c:v>36929</c:v>
                </c:pt>
                <c:pt idx="1014">
                  <c:v>36930</c:v>
                </c:pt>
                <c:pt idx="1015">
                  <c:v>36931</c:v>
                </c:pt>
                <c:pt idx="1016">
                  <c:v>36932</c:v>
                </c:pt>
                <c:pt idx="1017">
                  <c:v>36933</c:v>
                </c:pt>
                <c:pt idx="1018">
                  <c:v>36934</c:v>
                </c:pt>
                <c:pt idx="1019">
                  <c:v>36935</c:v>
                </c:pt>
                <c:pt idx="1020">
                  <c:v>36936</c:v>
                </c:pt>
                <c:pt idx="1021">
                  <c:v>36937</c:v>
                </c:pt>
                <c:pt idx="1022">
                  <c:v>36938</c:v>
                </c:pt>
                <c:pt idx="1023">
                  <c:v>36939</c:v>
                </c:pt>
                <c:pt idx="1024">
                  <c:v>36940</c:v>
                </c:pt>
                <c:pt idx="1025">
                  <c:v>36941</c:v>
                </c:pt>
                <c:pt idx="1026">
                  <c:v>36942</c:v>
                </c:pt>
                <c:pt idx="1027">
                  <c:v>36943</c:v>
                </c:pt>
                <c:pt idx="1028">
                  <c:v>36944</c:v>
                </c:pt>
                <c:pt idx="1029">
                  <c:v>36945</c:v>
                </c:pt>
                <c:pt idx="1030">
                  <c:v>36946</c:v>
                </c:pt>
                <c:pt idx="1031">
                  <c:v>36947</c:v>
                </c:pt>
                <c:pt idx="1032">
                  <c:v>36948</c:v>
                </c:pt>
                <c:pt idx="1033">
                  <c:v>36949</c:v>
                </c:pt>
                <c:pt idx="1034">
                  <c:v>36950</c:v>
                </c:pt>
                <c:pt idx="1035">
                  <c:v>36951</c:v>
                </c:pt>
                <c:pt idx="1036">
                  <c:v>36952</c:v>
                </c:pt>
                <c:pt idx="1037">
                  <c:v>36953</c:v>
                </c:pt>
                <c:pt idx="1038">
                  <c:v>36954</c:v>
                </c:pt>
                <c:pt idx="1039">
                  <c:v>36955</c:v>
                </c:pt>
                <c:pt idx="1040">
                  <c:v>36956</c:v>
                </c:pt>
                <c:pt idx="1041">
                  <c:v>36957</c:v>
                </c:pt>
                <c:pt idx="1042">
                  <c:v>36958</c:v>
                </c:pt>
                <c:pt idx="1043">
                  <c:v>36959</c:v>
                </c:pt>
                <c:pt idx="1044">
                  <c:v>36960</c:v>
                </c:pt>
                <c:pt idx="1045">
                  <c:v>36961</c:v>
                </c:pt>
                <c:pt idx="1046">
                  <c:v>36962</c:v>
                </c:pt>
                <c:pt idx="1047">
                  <c:v>36963</c:v>
                </c:pt>
                <c:pt idx="1048">
                  <c:v>36964</c:v>
                </c:pt>
                <c:pt idx="1049">
                  <c:v>36965</c:v>
                </c:pt>
                <c:pt idx="1050">
                  <c:v>36966</c:v>
                </c:pt>
                <c:pt idx="1051">
                  <c:v>36967</c:v>
                </c:pt>
                <c:pt idx="1052">
                  <c:v>36968</c:v>
                </c:pt>
                <c:pt idx="1053">
                  <c:v>36969</c:v>
                </c:pt>
                <c:pt idx="1054">
                  <c:v>36970</c:v>
                </c:pt>
                <c:pt idx="1055">
                  <c:v>36971</c:v>
                </c:pt>
                <c:pt idx="1056">
                  <c:v>36972</c:v>
                </c:pt>
                <c:pt idx="1057">
                  <c:v>36973</c:v>
                </c:pt>
                <c:pt idx="1058">
                  <c:v>36974</c:v>
                </c:pt>
                <c:pt idx="1059">
                  <c:v>36975</c:v>
                </c:pt>
                <c:pt idx="1060">
                  <c:v>36976</c:v>
                </c:pt>
                <c:pt idx="1061">
                  <c:v>36977</c:v>
                </c:pt>
                <c:pt idx="1062">
                  <c:v>36978</c:v>
                </c:pt>
                <c:pt idx="1063">
                  <c:v>36979</c:v>
                </c:pt>
                <c:pt idx="1064">
                  <c:v>36980</c:v>
                </c:pt>
                <c:pt idx="1065">
                  <c:v>36981</c:v>
                </c:pt>
                <c:pt idx="1066">
                  <c:v>36982</c:v>
                </c:pt>
                <c:pt idx="1067">
                  <c:v>36983</c:v>
                </c:pt>
                <c:pt idx="1068">
                  <c:v>36984</c:v>
                </c:pt>
                <c:pt idx="1069">
                  <c:v>36985</c:v>
                </c:pt>
                <c:pt idx="1070">
                  <c:v>36986</c:v>
                </c:pt>
                <c:pt idx="1071">
                  <c:v>36987</c:v>
                </c:pt>
                <c:pt idx="1072">
                  <c:v>36988</c:v>
                </c:pt>
                <c:pt idx="1073">
                  <c:v>36989</c:v>
                </c:pt>
                <c:pt idx="1074">
                  <c:v>36990</c:v>
                </c:pt>
                <c:pt idx="1075">
                  <c:v>36991</c:v>
                </c:pt>
                <c:pt idx="1076">
                  <c:v>36992</c:v>
                </c:pt>
                <c:pt idx="1077">
                  <c:v>36993</c:v>
                </c:pt>
                <c:pt idx="1078">
                  <c:v>36994</c:v>
                </c:pt>
                <c:pt idx="1079">
                  <c:v>36995</c:v>
                </c:pt>
                <c:pt idx="1080">
                  <c:v>36996</c:v>
                </c:pt>
                <c:pt idx="1081">
                  <c:v>36997</c:v>
                </c:pt>
                <c:pt idx="1082">
                  <c:v>36998</c:v>
                </c:pt>
                <c:pt idx="1083">
                  <c:v>36999</c:v>
                </c:pt>
                <c:pt idx="1084">
                  <c:v>37000</c:v>
                </c:pt>
                <c:pt idx="1085">
                  <c:v>37001</c:v>
                </c:pt>
                <c:pt idx="1086">
                  <c:v>37002</c:v>
                </c:pt>
                <c:pt idx="1087">
                  <c:v>37003</c:v>
                </c:pt>
                <c:pt idx="1088">
                  <c:v>37004</c:v>
                </c:pt>
                <c:pt idx="1089">
                  <c:v>37005</c:v>
                </c:pt>
                <c:pt idx="1090">
                  <c:v>37006</c:v>
                </c:pt>
                <c:pt idx="1091">
                  <c:v>37007</c:v>
                </c:pt>
                <c:pt idx="1092">
                  <c:v>37008</c:v>
                </c:pt>
                <c:pt idx="1093">
                  <c:v>37009</c:v>
                </c:pt>
                <c:pt idx="1094">
                  <c:v>37010</c:v>
                </c:pt>
                <c:pt idx="1095">
                  <c:v>37011</c:v>
                </c:pt>
                <c:pt idx="1096">
                  <c:v>37012</c:v>
                </c:pt>
                <c:pt idx="1097">
                  <c:v>37013</c:v>
                </c:pt>
                <c:pt idx="1098">
                  <c:v>37014</c:v>
                </c:pt>
                <c:pt idx="1099">
                  <c:v>37015</c:v>
                </c:pt>
                <c:pt idx="1100">
                  <c:v>37016</c:v>
                </c:pt>
                <c:pt idx="1101">
                  <c:v>37017</c:v>
                </c:pt>
                <c:pt idx="1102">
                  <c:v>37018</c:v>
                </c:pt>
                <c:pt idx="1103">
                  <c:v>37019</c:v>
                </c:pt>
                <c:pt idx="1104">
                  <c:v>37020</c:v>
                </c:pt>
                <c:pt idx="1105">
                  <c:v>37021</c:v>
                </c:pt>
                <c:pt idx="1106">
                  <c:v>37022</c:v>
                </c:pt>
                <c:pt idx="1107">
                  <c:v>37023</c:v>
                </c:pt>
                <c:pt idx="1108">
                  <c:v>37024</c:v>
                </c:pt>
                <c:pt idx="1109">
                  <c:v>37025</c:v>
                </c:pt>
                <c:pt idx="1110">
                  <c:v>37026</c:v>
                </c:pt>
                <c:pt idx="1111">
                  <c:v>37027</c:v>
                </c:pt>
                <c:pt idx="1112">
                  <c:v>37028</c:v>
                </c:pt>
                <c:pt idx="1113">
                  <c:v>37029</c:v>
                </c:pt>
                <c:pt idx="1114">
                  <c:v>37030</c:v>
                </c:pt>
                <c:pt idx="1115">
                  <c:v>37031</c:v>
                </c:pt>
                <c:pt idx="1116">
                  <c:v>37032</c:v>
                </c:pt>
                <c:pt idx="1117">
                  <c:v>37033</c:v>
                </c:pt>
                <c:pt idx="1118">
                  <c:v>37034</c:v>
                </c:pt>
                <c:pt idx="1119">
                  <c:v>37035</c:v>
                </c:pt>
                <c:pt idx="1120">
                  <c:v>37036</c:v>
                </c:pt>
                <c:pt idx="1121">
                  <c:v>37037</c:v>
                </c:pt>
                <c:pt idx="1122">
                  <c:v>37038</c:v>
                </c:pt>
                <c:pt idx="1123">
                  <c:v>37039</c:v>
                </c:pt>
                <c:pt idx="1124">
                  <c:v>37040</c:v>
                </c:pt>
                <c:pt idx="1125">
                  <c:v>37041</c:v>
                </c:pt>
                <c:pt idx="1126">
                  <c:v>37042</c:v>
                </c:pt>
                <c:pt idx="1127">
                  <c:v>37043</c:v>
                </c:pt>
                <c:pt idx="1128">
                  <c:v>37044</c:v>
                </c:pt>
                <c:pt idx="1129">
                  <c:v>37045</c:v>
                </c:pt>
                <c:pt idx="1130">
                  <c:v>37046</c:v>
                </c:pt>
                <c:pt idx="1131">
                  <c:v>37047</c:v>
                </c:pt>
                <c:pt idx="1132">
                  <c:v>37048</c:v>
                </c:pt>
                <c:pt idx="1133">
                  <c:v>37049</c:v>
                </c:pt>
                <c:pt idx="1134">
                  <c:v>37050</c:v>
                </c:pt>
                <c:pt idx="1135">
                  <c:v>37051</c:v>
                </c:pt>
                <c:pt idx="1136">
                  <c:v>37052</c:v>
                </c:pt>
                <c:pt idx="1137">
                  <c:v>37053</c:v>
                </c:pt>
                <c:pt idx="1138">
                  <c:v>37054</c:v>
                </c:pt>
                <c:pt idx="1139">
                  <c:v>37055</c:v>
                </c:pt>
                <c:pt idx="1140">
                  <c:v>37056</c:v>
                </c:pt>
                <c:pt idx="1141">
                  <c:v>37057</c:v>
                </c:pt>
                <c:pt idx="1142">
                  <c:v>37058</c:v>
                </c:pt>
                <c:pt idx="1143">
                  <c:v>37059</c:v>
                </c:pt>
                <c:pt idx="1144">
                  <c:v>37060</c:v>
                </c:pt>
                <c:pt idx="1145">
                  <c:v>37061</c:v>
                </c:pt>
                <c:pt idx="1146">
                  <c:v>37062</c:v>
                </c:pt>
                <c:pt idx="1147">
                  <c:v>37063</c:v>
                </c:pt>
                <c:pt idx="1148">
                  <c:v>37064</c:v>
                </c:pt>
                <c:pt idx="1149">
                  <c:v>37065</c:v>
                </c:pt>
                <c:pt idx="1150">
                  <c:v>37066</c:v>
                </c:pt>
                <c:pt idx="1151">
                  <c:v>37067</c:v>
                </c:pt>
                <c:pt idx="1152">
                  <c:v>37068</c:v>
                </c:pt>
                <c:pt idx="1153">
                  <c:v>37069</c:v>
                </c:pt>
                <c:pt idx="1154">
                  <c:v>37070</c:v>
                </c:pt>
                <c:pt idx="1155">
                  <c:v>37071</c:v>
                </c:pt>
                <c:pt idx="1156">
                  <c:v>37072</c:v>
                </c:pt>
                <c:pt idx="1157">
                  <c:v>37073</c:v>
                </c:pt>
                <c:pt idx="1158">
                  <c:v>37074</c:v>
                </c:pt>
                <c:pt idx="1159">
                  <c:v>37075</c:v>
                </c:pt>
                <c:pt idx="1160">
                  <c:v>37076</c:v>
                </c:pt>
                <c:pt idx="1161">
                  <c:v>37077</c:v>
                </c:pt>
                <c:pt idx="1162">
                  <c:v>37078</c:v>
                </c:pt>
                <c:pt idx="1163">
                  <c:v>37079</c:v>
                </c:pt>
                <c:pt idx="1164">
                  <c:v>37080</c:v>
                </c:pt>
                <c:pt idx="1165">
                  <c:v>37081</c:v>
                </c:pt>
                <c:pt idx="1166">
                  <c:v>37082</c:v>
                </c:pt>
                <c:pt idx="1167">
                  <c:v>37083</c:v>
                </c:pt>
                <c:pt idx="1168">
                  <c:v>37084</c:v>
                </c:pt>
                <c:pt idx="1169">
                  <c:v>37085</c:v>
                </c:pt>
                <c:pt idx="1170">
                  <c:v>37086</c:v>
                </c:pt>
                <c:pt idx="1171">
                  <c:v>37087</c:v>
                </c:pt>
                <c:pt idx="1172">
                  <c:v>37088</c:v>
                </c:pt>
                <c:pt idx="1173">
                  <c:v>37089</c:v>
                </c:pt>
                <c:pt idx="1174">
                  <c:v>37090</c:v>
                </c:pt>
                <c:pt idx="1175">
                  <c:v>37091</c:v>
                </c:pt>
                <c:pt idx="1176">
                  <c:v>37092</c:v>
                </c:pt>
                <c:pt idx="1177">
                  <c:v>37093</c:v>
                </c:pt>
                <c:pt idx="1178">
                  <c:v>37094</c:v>
                </c:pt>
                <c:pt idx="1179">
                  <c:v>37095</c:v>
                </c:pt>
                <c:pt idx="1180">
                  <c:v>37096</c:v>
                </c:pt>
                <c:pt idx="1181">
                  <c:v>37097</c:v>
                </c:pt>
                <c:pt idx="1182">
                  <c:v>37098</c:v>
                </c:pt>
                <c:pt idx="1183">
                  <c:v>37099</c:v>
                </c:pt>
                <c:pt idx="1184">
                  <c:v>37100</c:v>
                </c:pt>
                <c:pt idx="1185">
                  <c:v>37101</c:v>
                </c:pt>
                <c:pt idx="1186">
                  <c:v>37102</c:v>
                </c:pt>
                <c:pt idx="1187">
                  <c:v>37103</c:v>
                </c:pt>
                <c:pt idx="1188">
                  <c:v>37104</c:v>
                </c:pt>
                <c:pt idx="1189">
                  <c:v>37105</c:v>
                </c:pt>
                <c:pt idx="1190">
                  <c:v>37106</c:v>
                </c:pt>
                <c:pt idx="1191">
                  <c:v>37107</c:v>
                </c:pt>
                <c:pt idx="1192">
                  <c:v>37108</c:v>
                </c:pt>
                <c:pt idx="1193">
                  <c:v>37109</c:v>
                </c:pt>
                <c:pt idx="1194">
                  <c:v>37110</c:v>
                </c:pt>
                <c:pt idx="1195">
                  <c:v>37111</c:v>
                </c:pt>
                <c:pt idx="1196">
                  <c:v>37112</c:v>
                </c:pt>
                <c:pt idx="1197">
                  <c:v>37113</c:v>
                </c:pt>
                <c:pt idx="1198">
                  <c:v>37114</c:v>
                </c:pt>
                <c:pt idx="1199">
                  <c:v>37115</c:v>
                </c:pt>
                <c:pt idx="1200">
                  <c:v>37116</c:v>
                </c:pt>
                <c:pt idx="1201">
                  <c:v>37117</c:v>
                </c:pt>
                <c:pt idx="1202">
                  <c:v>37118</c:v>
                </c:pt>
                <c:pt idx="1203">
                  <c:v>37119</c:v>
                </c:pt>
                <c:pt idx="1204">
                  <c:v>37120</c:v>
                </c:pt>
                <c:pt idx="1205">
                  <c:v>37121</c:v>
                </c:pt>
                <c:pt idx="1206">
                  <c:v>37122</c:v>
                </c:pt>
                <c:pt idx="1207">
                  <c:v>37123</c:v>
                </c:pt>
                <c:pt idx="1208">
                  <c:v>37124</c:v>
                </c:pt>
                <c:pt idx="1209">
                  <c:v>37125</c:v>
                </c:pt>
                <c:pt idx="1210">
                  <c:v>37126</c:v>
                </c:pt>
                <c:pt idx="1211">
                  <c:v>37127</c:v>
                </c:pt>
                <c:pt idx="1212">
                  <c:v>37128</c:v>
                </c:pt>
                <c:pt idx="1213">
                  <c:v>37129</c:v>
                </c:pt>
                <c:pt idx="1214">
                  <c:v>37130</c:v>
                </c:pt>
                <c:pt idx="1215">
                  <c:v>37131</c:v>
                </c:pt>
                <c:pt idx="1216">
                  <c:v>37132</c:v>
                </c:pt>
                <c:pt idx="1217">
                  <c:v>37133</c:v>
                </c:pt>
                <c:pt idx="1218">
                  <c:v>37134</c:v>
                </c:pt>
                <c:pt idx="1219">
                  <c:v>37135</c:v>
                </c:pt>
                <c:pt idx="1220">
                  <c:v>37136</c:v>
                </c:pt>
                <c:pt idx="1221">
                  <c:v>37137</c:v>
                </c:pt>
                <c:pt idx="1222">
                  <c:v>37138</c:v>
                </c:pt>
                <c:pt idx="1223">
                  <c:v>37139</c:v>
                </c:pt>
                <c:pt idx="1224">
                  <c:v>37140</c:v>
                </c:pt>
                <c:pt idx="1225">
                  <c:v>37141</c:v>
                </c:pt>
                <c:pt idx="1226">
                  <c:v>37142</c:v>
                </c:pt>
                <c:pt idx="1227">
                  <c:v>37143</c:v>
                </c:pt>
                <c:pt idx="1228">
                  <c:v>37144</c:v>
                </c:pt>
                <c:pt idx="1229">
                  <c:v>37145</c:v>
                </c:pt>
                <c:pt idx="1230">
                  <c:v>37146</c:v>
                </c:pt>
                <c:pt idx="1231">
                  <c:v>37147</c:v>
                </c:pt>
                <c:pt idx="1232">
                  <c:v>37148</c:v>
                </c:pt>
                <c:pt idx="1233">
                  <c:v>37149</c:v>
                </c:pt>
                <c:pt idx="1234">
                  <c:v>37150</c:v>
                </c:pt>
                <c:pt idx="1235">
                  <c:v>37151</c:v>
                </c:pt>
                <c:pt idx="1236">
                  <c:v>37152</c:v>
                </c:pt>
                <c:pt idx="1237">
                  <c:v>37153</c:v>
                </c:pt>
                <c:pt idx="1238">
                  <c:v>37154</c:v>
                </c:pt>
                <c:pt idx="1239">
                  <c:v>37155</c:v>
                </c:pt>
                <c:pt idx="1240">
                  <c:v>37156</c:v>
                </c:pt>
                <c:pt idx="1241">
                  <c:v>37157</c:v>
                </c:pt>
                <c:pt idx="1242">
                  <c:v>37158</c:v>
                </c:pt>
                <c:pt idx="1243">
                  <c:v>37159</c:v>
                </c:pt>
                <c:pt idx="1244">
                  <c:v>37160</c:v>
                </c:pt>
                <c:pt idx="1245">
                  <c:v>37161</c:v>
                </c:pt>
                <c:pt idx="1246">
                  <c:v>37162</c:v>
                </c:pt>
                <c:pt idx="1247">
                  <c:v>37163</c:v>
                </c:pt>
                <c:pt idx="1248">
                  <c:v>37164</c:v>
                </c:pt>
                <c:pt idx="1249">
                  <c:v>37165</c:v>
                </c:pt>
                <c:pt idx="1250">
                  <c:v>37166</c:v>
                </c:pt>
                <c:pt idx="1251">
                  <c:v>37167</c:v>
                </c:pt>
                <c:pt idx="1252">
                  <c:v>37168</c:v>
                </c:pt>
                <c:pt idx="1253">
                  <c:v>37169</c:v>
                </c:pt>
                <c:pt idx="1254">
                  <c:v>37170</c:v>
                </c:pt>
                <c:pt idx="1255">
                  <c:v>37171</c:v>
                </c:pt>
                <c:pt idx="1256">
                  <c:v>37172</c:v>
                </c:pt>
                <c:pt idx="1257">
                  <c:v>37173</c:v>
                </c:pt>
                <c:pt idx="1258">
                  <c:v>37174</c:v>
                </c:pt>
                <c:pt idx="1259">
                  <c:v>37175</c:v>
                </c:pt>
                <c:pt idx="1260">
                  <c:v>37176</c:v>
                </c:pt>
                <c:pt idx="1261">
                  <c:v>37177</c:v>
                </c:pt>
                <c:pt idx="1262">
                  <c:v>37178</c:v>
                </c:pt>
                <c:pt idx="1263">
                  <c:v>37179</c:v>
                </c:pt>
                <c:pt idx="1264">
                  <c:v>37180</c:v>
                </c:pt>
                <c:pt idx="1265">
                  <c:v>37181</c:v>
                </c:pt>
                <c:pt idx="1266">
                  <c:v>37182</c:v>
                </c:pt>
                <c:pt idx="1267">
                  <c:v>37183</c:v>
                </c:pt>
                <c:pt idx="1268">
                  <c:v>37184</c:v>
                </c:pt>
                <c:pt idx="1269">
                  <c:v>37185</c:v>
                </c:pt>
                <c:pt idx="1270">
                  <c:v>37186</c:v>
                </c:pt>
                <c:pt idx="1271">
                  <c:v>37187</c:v>
                </c:pt>
                <c:pt idx="1272">
                  <c:v>37188</c:v>
                </c:pt>
                <c:pt idx="1273">
                  <c:v>37189</c:v>
                </c:pt>
                <c:pt idx="1274">
                  <c:v>37190</c:v>
                </c:pt>
                <c:pt idx="1275">
                  <c:v>37191</c:v>
                </c:pt>
                <c:pt idx="1276">
                  <c:v>37192</c:v>
                </c:pt>
                <c:pt idx="1277">
                  <c:v>37193</c:v>
                </c:pt>
                <c:pt idx="1278">
                  <c:v>37194</c:v>
                </c:pt>
                <c:pt idx="1279">
                  <c:v>37195</c:v>
                </c:pt>
                <c:pt idx="1280">
                  <c:v>37196</c:v>
                </c:pt>
                <c:pt idx="1281">
                  <c:v>37197</c:v>
                </c:pt>
                <c:pt idx="1282">
                  <c:v>37198</c:v>
                </c:pt>
                <c:pt idx="1283">
                  <c:v>37199</c:v>
                </c:pt>
                <c:pt idx="1284">
                  <c:v>37200</c:v>
                </c:pt>
                <c:pt idx="1285">
                  <c:v>37201</c:v>
                </c:pt>
                <c:pt idx="1286">
                  <c:v>37202</c:v>
                </c:pt>
                <c:pt idx="1287">
                  <c:v>37203</c:v>
                </c:pt>
                <c:pt idx="1288">
                  <c:v>37204</c:v>
                </c:pt>
                <c:pt idx="1289">
                  <c:v>37205</c:v>
                </c:pt>
                <c:pt idx="1290">
                  <c:v>37206</c:v>
                </c:pt>
                <c:pt idx="1291">
                  <c:v>37207</c:v>
                </c:pt>
                <c:pt idx="1292">
                  <c:v>37208</c:v>
                </c:pt>
                <c:pt idx="1293">
                  <c:v>37209</c:v>
                </c:pt>
                <c:pt idx="1294">
                  <c:v>37210</c:v>
                </c:pt>
                <c:pt idx="1295">
                  <c:v>37211</c:v>
                </c:pt>
                <c:pt idx="1296">
                  <c:v>37212</c:v>
                </c:pt>
                <c:pt idx="1297">
                  <c:v>37213</c:v>
                </c:pt>
                <c:pt idx="1298">
                  <c:v>37214</c:v>
                </c:pt>
                <c:pt idx="1299">
                  <c:v>37215</c:v>
                </c:pt>
                <c:pt idx="1300">
                  <c:v>37216</c:v>
                </c:pt>
                <c:pt idx="1301">
                  <c:v>37217</c:v>
                </c:pt>
                <c:pt idx="1302">
                  <c:v>37218</c:v>
                </c:pt>
                <c:pt idx="1303">
                  <c:v>37219</c:v>
                </c:pt>
                <c:pt idx="1304">
                  <c:v>37220</c:v>
                </c:pt>
                <c:pt idx="1305">
                  <c:v>37221</c:v>
                </c:pt>
                <c:pt idx="1306">
                  <c:v>37222</c:v>
                </c:pt>
                <c:pt idx="1307">
                  <c:v>37223</c:v>
                </c:pt>
                <c:pt idx="1308">
                  <c:v>37224</c:v>
                </c:pt>
                <c:pt idx="1309">
                  <c:v>37225</c:v>
                </c:pt>
                <c:pt idx="1310">
                  <c:v>37226</c:v>
                </c:pt>
                <c:pt idx="1311">
                  <c:v>37227</c:v>
                </c:pt>
                <c:pt idx="1312">
                  <c:v>37228</c:v>
                </c:pt>
                <c:pt idx="1313">
                  <c:v>37229</c:v>
                </c:pt>
                <c:pt idx="1314">
                  <c:v>37230</c:v>
                </c:pt>
                <c:pt idx="1315">
                  <c:v>37231</c:v>
                </c:pt>
                <c:pt idx="1316">
                  <c:v>37232</c:v>
                </c:pt>
                <c:pt idx="1317">
                  <c:v>37233</c:v>
                </c:pt>
                <c:pt idx="1318">
                  <c:v>37234</c:v>
                </c:pt>
                <c:pt idx="1319">
                  <c:v>37235</c:v>
                </c:pt>
                <c:pt idx="1320">
                  <c:v>37236</c:v>
                </c:pt>
                <c:pt idx="1321">
                  <c:v>37237</c:v>
                </c:pt>
                <c:pt idx="1322">
                  <c:v>37238</c:v>
                </c:pt>
                <c:pt idx="1323">
                  <c:v>37239</c:v>
                </c:pt>
                <c:pt idx="1324">
                  <c:v>37240</c:v>
                </c:pt>
                <c:pt idx="1325">
                  <c:v>37241</c:v>
                </c:pt>
                <c:pt idx="1326">
                  <c:v>37242</c:v>
                </c:pt>
                <c:pt idx="1327">
                  <c:v>37243</c:v>
                </c:pt>
                <c:pt idx="1328">
                  <c:v>37244</c:v>
                </c:pt>
                <c:pt idx="1329">
                  <c:v>37245</c:v>
                </c:pt>
                <c:pt idx="1330">
                  <c:v>37246</c:v>
                </c:pt>
                <c:pt idx="1331">
                  <c:v>37247</c:v>
                </c:pt>
                <c:pt idx="1332">
                  <c:v>37248</c:v>
                </c:pt>
                <c:pt idx="1333">
                  <c:v>37249</c:v>
                </c:pt>
                <c:pt idx="1334">
                  <c:v>37250</c:v>
                </c:pt>
                <c:pt idx="1335">
                  <c:v>37251</c:v>
                </c:pt>
                <c:pt idx="1336">
                  <c:v>37252</c:v>
                </c:pt>
                <c:pt idx="1337">
                  <c:v>37253</c:v>
                </c:pt>
                <c:pt idx="1338">
                  <c:v>37254</c:v>
                </c:pt>
                <c:pt idx="1339">
                  <c:v>37255</c:v>
                </c:pt>
                <c:pt idx="1340">
                  <c:v>37256</c:v>
                </c:pt>
                <c:pt idx="1341">
                  <c:v>37257</c:v>
                </c:pt>
                <c:pt idx="1342">
                  <c:v>37258</c:v>
                </c:pt>
                <c:pt idx="1343">
                  <c:v>37259</c:v>
                </c:pt>
                <c:pt idx="1344">
                  <c:v>37260</c:v>
                </c:pt>
                <c:pt idx="1345">
                  <c:v>37261</c:v>
                </c:pt>
                <c:pt idx="1346">
                  <c:v>37262</c:v>
                </c:pt>
                <c:pt idx="1347">
                  <c:v>37263</c:v>
                </c:pt>
                <c:pt idx="1348">
                  <c:v>37264</c:v>
                </c:pt>
                <c:pt idx="1349">
                  <c:v>37265</c:v>
                </c:pt>
                <c:pt idx="1350">
                  <c:v>37266</c:v>
                </c:pt>
                <c:pt idx="1351">
                  <c:v>37267</c:v>
                </c:pt>
                <c:pt idx="1352">
                  <c:v>37268</c:v>
                </c:pt>
                <c:pt idx="1353">
                  <c:v>37269</c:v>
                </c:pt>
                <c:pt idx="1354">
                  <c:v>37270</c:v>
                </c:pt>
                <c:pt idx="1355">
                  <c:v>37271</c:v>
                </c:pt>
                <c:pt idx="1356">
                  <c:v>37272</c:v>
                </c:pt>
                <c:pt idx="1357">
                  <c:v>37273</c:v>
                </c:pt>
                <c:pt idx="1358">
                  <c:v>37274</c:v>
                </c:pt>
                <c:pt idx="1359">
                  <c:v>37275</c:v>
                </c:pt>
                <c:pt idx="1360">
                  <c:v>37276</c:v>
                </c:pt>
                <c:pt idx="1361">
                  <c:v>37277</c:v>
                </c:pt>
                <c:pt idx="1362">
                  <c:v>37278</c:v>
                </c:pt>
                <c:pt idx="1363">
                  <c:v>37279</c:v>
                </c:pt>
                <c:pt idx="1364">
                  <c:v>37280</c:v>
                </c:pt>
                <c:pt idx="1365">
                  <c:v>37281</c:v>
                </c:pt>
                <c:pt idx="1366">
                  <c:v>37282</c:v>
                </c:pt>
                <c:pt idx="1367">
                  <c:v>37283</c:v>
                </c:pt>
                <c:pt idx="1368">
                  <c:v>37284</c:v>
                </c:pt>
                <c:pt idx="1369">
                  <c:v>37285</c:v>
                </c:pt>
                <c:pt idx="1370">
                  <c:v>37286</c:v>
                </c:pt>
                <c:pt idx="1371">
                  <c:v>37287</c:v>
                </c:pt>
                <c:pt idx="1372">
                  <c:v>37288</c:v>
                </c:pt>
                <c:pt idx="1373">
                  <c:v>37289</c:v>
                </c:pt>
                <c:pt idx="1374">
                  <c:v>37290</c:v>
                </c:pt>
                <c:pt idx="1375">
                  <c:v>37291</c:v>
                </c:pt>
                <c:pt idx="1376">
                  <c:v>37292</c:v>
                </c:pt>
                <c:pt idx="1377">
                  <c:v>37293</c:v>
                </c:pt>
                <c:pt idx="1378">
                  <c:v>37294</c:v>
                </c:pt>
                <c:pt idx="1379">
                  <c:v>37295</c:v>
                </c:pt>
                <c:pt idx="1380">
                  <c:v>37296</c:v>
                </c:pt>
                <c:pt idx="1381">
                  <c:v>37297</c:v>
                </c:pt>
                <c:pt idx="1382">
                  <c:v>37298</c:v>
                </c:pt>
                <c:pt idx="1383">
                  <c:v>37299</c:v>
                </c:pt>
                <c:pt idx="1384">
                  <c:v>37300</c:v>
                </c:pt>
                <c:pt idx="1385">
                  <c:v>37301</c:v>
                </c:pt>
                <c:pt idx="1386">
                  <c:v>37302</c:v>
                </c:pt>
                <c:pt idx="1387">
                  <c:v>37303</c:v>
                </c:pt>
                <c:pt idx="1388">
                  <c:v>37304</c:v>
                </c:pt>
                <c:pt idx="1389">
                  <c:v>37305</c:v>
                </c:pt>
                <c:pt idx="1390">
                  <c:v>37306</c:v>
                </c:pt>
                <c:pt idx="1391">
                  <c:v>37307</c:v>
                </c:pt>
                <c:pt idx="1392">
                  <c:v>37308</c:v>
                </c:pt>
                <c:pt idx="1393">
                  <c:v>37309</c:v>
                </c:pt>
                <c:pt idx="1394">
                  <c:v>37310</c:v>
                </c:pt>
                <c:pt idx="1395">
                  <c:v>37311</c:v>
                </c:pt>
                <c:pt idx="1396">
                  <c:v>37312</c:v>
                </c:pt>
                <c:pt idx="1397">
                  <c:v>37313</c:v>
                </c:pt>
                <c:pt idx="1398">
                  <c:v>37314</c:v>
                </c:pt>
                <c:pt idx="1399">
                  <c:v>37315</c:v>
                </c:pt>
                <c:pt idx="1400">
                  <c:v>37316</c:v>
                </c:pt>
                <c:pt idx="1401">
                  <c:v>37317</c:v>
                </c:pt>
                <c:pt idx="1402">
                  <c:v>37318</c:v>
                </c:pt>
                <c:pt idx="1403">
                  <c:v>37319</c:v>
                </c:pt>
                <c:pt idx="1404">
                  <c:v>37320</c:v>
                </c:pt>
                <c:pt idx="1405">
                  <c:v>37321</c:v>
                </c:pt>
                <c:pt idx="1406">
                  <c:v>37322</c:v>
                </c:pt>
                <c:pt idx="1407">
                  <c:v>37323</c:v>
                </c:pt>
                <c:pt idx="1408">
                  <c:v>37324</c:v>
                </c:pt>
                <c:pt idx="1409">
                  <c:v>37325</c:v>
                </c:pt>
                <c:pt idx="1410">
                  <c:v>37326</c:v>
                </c:pt>
                <c:pt idx="1411">
                  <c:v>37327</c:v>
                </c:pt>
                <c:pt idx="1412">
                  <c:v>37328</c:v>
                </c:pt>
                <c:pt idx="1413">
                  <c:v>37329</c:v>
                </c:pt>
                <c:pt idx="1414">
                  <c:v>37330</c:v>
                </c:pt>
                <c:pt idx="1415">
                  <c:v>37331</c:v>
                </c:pt>
                <c:pt idx="1416">
                  <c:v>37332</c:v>
                </c:pt>
                <c:pt idx="1417">
                  <c:v>37333</c:v>
                </c:pt>
                <c:pt idx="1418">
                  <c:v>37334</c:v>
                </c:pt>
                <c:pt idx="1419">
                  <c:v>37335</c:v>
                </c:pt>
                <c:pt idx="1420">
                  <c:v>37336</c:v>
                </c:pt>
                <c:pt idx="1421">
                  <c:v>37337</c:v>
                </c:pt>
                <c:pt idx="1422">
                  <c:v>37338</c:v>
                </c:pt>
                <c:pt idx="1423">
                  <c:v>37339</c:v>
                </c:pt>
                <c:pt idx="1424">
                  <c:v>37340</c:v>
                </c:pt>
                <c:pt idx="1425">
                  <c:v>37341</c:v>
                </c:pt>
                <c:pt idx="1426">
                  <c:v>37342</c:v>
                </c:pt>
                <c:pt idx="1427">
                  <c:v>37343</c:v>
                </c:pt>
                <c:pt idx="1428">
                  <c:v>37344</c:v>
                </c:pt>
                <c:pt idx="1429">
                  <c:v>37345</c:v>
                </c:pt>
                <c:pt idx="1430">
                  <c:v>37346</c:v>
                </c:pt>
                <c:pt idx="1431">
                  <c:v>37347</c:v>
                </c:pt>
                <c:pt idx="1432">
                  <c:v>37348</c:v>
                </c:pt>
                <c:pt idx="1433">
                  <c:v>37349</c:v>
                </c:pt>
                <c:pt idx="1434">
                  <c:v>37350</c:v>
                </c:pt>
                <c:pt idx="1435">
                  <c:v>37351</c:v>
                </c:pt>
                <c:pt idx="1436">
                  <c:v>37352</c:v>
                </c:pt>
                <c:pt idx="1437">
                  <c:v>37353</c:v>
                </c:pt>
                <c:pt idx="1438">
                  <c:v>37354</c:v>
                </c:pt>
                <c:pt idx="1439">
                  <c:v>37355</c:v>
                </c:pt>
                <c:pt idx="1440">
                  <c:v>37356</c:v>
                </c:pt>
                <c:pt idx="1441">
                  <c:v>37357</c:v>
                </c:pt>
                <c:pt idx="1442">
                  <c:v>37358</c:v>
                </c:pt>
                <c:pt idx="1443">
                  <c:v>37359</c:v>
                </c:pt>
                <c:pt idx="1444">
                  <c:v>37360</c:v>
                </c:pt>
                <c:pt idx="1445">
                  <c:v>37361</c:v>
                </c:pt>
                <c:pt idx="1446">
                  <c:v>37362</c:v>
                </c:pt>
                <c:pt idx="1447">
                  <c:v>37363</c:v>
                </c:pt>
                <c:pt idx="1448">
                  <c:v>37364</c:v>
                </c:pt>
                <c:pt idx="1449">
                  <c:v>37365</c:v>
                </c:pt>
                <c:pt idx="1450">
                  <c:v>37366</c:v>
                </c:pt>
                <c:pt idx="1451">
                  <c:v>37367</c:v>
                </c:pt>
                <c:pt idx="1452">
                  <c:v>37368</c:v>
                </c:pt>
                <c:pt idx="1453">
                  <c:v>37369</c:v>
                </c:pt>
                <c:pt idx="1454">
                  <c:v>37370</c:v>
                </c:pt>
                <c:pt idx="1455">
                  <c:v>37371</c:v>
                </c:pt>
                <c:pt idx="1456">
                  <c:v>37372</c:v>
                </c:pt>
                <c:pt idx="1457">
                  <c:v>37373</c:v>
                </c:pt>
                <c:pt idx="1458">
                  <c:v>37374</c:v>
                </c:pt>
                <c:pt idx="1459">
                  <c:v>37375</c:v>
                </c:pt>
                <c:pt idx="1460">
                  <c:v>37376</c:v>
                </c:pt>
                <c:pt idx="1461">
                  <c:v>37377</c:v>
                </c:pt>
                <c:pt idx="1462">
                  <c:v>37378</c:v>
                </c:pt>
                <c:pt idx="1463">
                  <c:v>37379</c:v>
                </c:pt>
                <c:pt idx="1464">
                  <c:v>37380</c:v>
                </c:pt>
                <c:pt idx="1465">
                  <c:v>37381</c:v>
                </c:pt>
                <c:pt idx="1466">
                  <c:v>37382</c:v>
                </c:pt>
                <c:pt idx="1467">
                  <c:v>37383</c:v>
                </c:pt>
                <c:pt idx="1468">
                  <c:v>37384</c:v>
                </c:pt>
                <c:pt idx="1469">
                  <c:v>37385</c:v>
                </c:pt>
                <c:pt idx="1470">
                  <c:v>37386</c:v>
                </c:pt>
                <c:pt idx="1471">
                  <c:v>37387</c:v>
                </c:pt>
                <c:pt idx="1472">
                  <c:v>37388</c:v>
                </c:pt>
                <c:pt idx="1473">
                  <c:v>37389</c:v>
                </c:pt>
                <c:pt idx="1474">
                  <c:v>37390</c:v>
                </c:pt>
                <c:pt idx="1475">
                  <c:v>37391</c:v>
                </c:pt>
                <c:pt idx="1476">
                  <c:v>37392</c:v>
                </c:pt>
                <c:pt idx="1477">
                  <c:v>37393</c:v>
                </c:pt>
                <c:pt idx="1478">
                  <c:v>37394</c:v>
                </c:pt>
                <c:pt idx="1479">
                  <c:v>37395</c:v>
                </c:pt>
                <c:pt idx="1480">
                  <c:v>37396</c:v>
                </c:pt>
                <c:pt idx="1481">
                  <c:v>37397</c:v>
                </c:pt>
                <c:pt idx="1482">
                  <c:v>37398</c:v>
                </c:pt>
                <c:pt idx="1483">
                  <c:v>37399</c:v>
                </c:pt>
                <c:pt idx="1484">
                  <c:v>37400</c:v>
                </c:pt>
                <c:pt idx="1485">
                  <c:v>37401</c:v>
                </c:pt>
                <c:pt idx="1486">
                  <c:v>37402</c:v>
                </c:pt>
                <c:pt idx="1487">
                  <c:v>37403</c:v>
                </c:pt>
                <c:pt idx="1488">
                  <c:v>37404</c:v>
                </c:pt>
                <c:pt idx="1489">
                  <c:v>37405</c:v>
                </c:pt>
                <c:pt idx="1490">
                  <c:v>37406</c:v>
                </c:pt>
                <c:pt idx="1491">
                  <c:v>37407</c:v>
                </c:pt>
                <c:pt idx="1492">
                  <c:v>37408</c:v>
                </c:pt>
                <c:pt idx="1493">
                  <c:v>37409</c:v>
                </c:pt>
                <c:pt idx="1494">
                  <c:v>37410</c:v>
                </c:pt>
                <c:pt idx="1495">
                  <c:v>37411</c:v>
                </c:pt>
                <c:pt idx="1496">
                  <c:v>37412</c:v>
                </c:pt>
                <c:pt idx="1497">
                  <c:v>37413</c:v>
                </c:pt>
                <c:pt idx="1498">
                  <c:v>37414</c:v>
                </c:pt>
                <c:pt idx="1499">
                  <c:v>37415</c:v>
                </c:pt>
                <c:pt idx="1500">
                  <c:v>37416</c:v>
                </c:pt>
                <c:pt idx="1501">
                  <c:v>37417</c:v>
                </c:pt>
                <c:pt idx="1502">
                  <c:v>37418</c:v>
                </c:pt>
                <c:pt idx="1503">
                  <c:v>37419</c:v>
                </c:pt>
                <c:pt idx="1504">
                  <c:v>37420</c:v>
                </c:pt>
                <c:pt idx="1505">
                  <c:v>37421</c:v>
                </c:pt>
                <c:pt idx="1506">
                  <c:v>37422</c:v>
                </c:pt>
                <c:pt idx="1507">
                  <c:v>37423</c:v>
                </c:pt>
                <c:pt idx="1508">
                  <c:v>37424</c:v>
                </c:pt>
                <c:pt idx="1509">
                  <c:v>37425</c:v>
                </c:pt>
                <c:pt idx="1510">
                  <c:v>37426</c:v>
                </c:pt>
                <c:pt idx="1511">
                  <c:v>37427</c:v>
                </c:pt>
                <c:pt idx="1512">
                  <c:v>37428</c:v>
                </c:pt>
                <c:pt idx="1513">
                  <c:v>37429</c:v>
                </c:pt>
                <c:pt idx="1514">
                  <c:v>37430</c:v>
                </c:pt>
                <c:pt idx="1515">
                  <c:v>37431</c:v>
                </c:pt>
                <c:pt idx="1516">
                  <c:v>37432</c:v>
                </c:pt>
                <c:pt idx="1517">
                  <c:v>37433</c:v>
                </c:pt>
                <c:pt idx="1518">
                  <c:v>37434</c:v>
                </c:pt>
                <c:pt idx="1519">
                  <c:v>37435</c:v>
                </c:pt>
                <c:pt idx="1520">
                  <c:v>37436</c:v>
                </c:pt>
                <c:pt idx="1521">
                  <c:v>37437</c:v>
                </c:pt>
                <c:pt idx="1522">
                  <c:v>37438</c:v>
                </c:pt>
                <c:pt idx="1523">
                  <c:v>37439</c:v>
                </c:pt>
                <c:pt idx="1524">
                  <c:v>37440</c:v>
                </c:pt>
                <c:pt idx="1525">
                  <c:v>37441</c:v>
                </c:pt>
                <c:pt idx="1526">
                  <c:v>37442</c:v>
                </c:pt>
                <c:pt idx="1527">
                  <c:v>37443</c:v>
                </c:pt>
                <c:pt idx="1528">
                  <c:v>37444</c:v>
                </c:pt>
                <c:pt idx="1529">
                  <c:v>37445</c:v>
                </c:pt>
                <c:pt idx="1530">
                  <c:v>37446</c:v>
                </c:pt>
                <c:pt idx="1531">
                  <c:v>37447</c:v>
                </c:pt>
                <c:pt idx="1532">
                  <c:v>37448</c:v>
                </c:pt>
                <c:pt idx="1533">
                  <c:v>37449</c:v>
                </c:pt>
                <c:pt idx="1534">
                  <c:v>37450</c:v>
                </c:pt>
                <c:pt idx="1535">
                  <c:v>37451</c:v>
                </c:pt>
                <c:pt idx="1536">
                  <c:v>37452</c:v>
                </c:pt>
                <c:pt idx="1537">
                  <c:v>37453</c:v>
                </c:pt>
                <c:pt idx="1538">
                  <c:v>37454</c:v>
                </c:pt>
                <c:pt idx="1539">
                  <c:v>37455</c:v>
                </c:pt>
                <c:pt idx="1540">
                  <c:v>37456</c:v>
                </c:pt>
                <c:pt idx="1541">
                  <c:v>37457</c:v>
                </c:pt>
                <c:pt idx="1542">
                  <c:v>37458</c:v>
                </c:pt>
                <c:pt idx="1543">
                  <c:v>37459</c:v>
                </c:pt>
                <c:pt idx="1544">
                  <c:v>37460</c:v>
                </c:pt>
                <c:pt idx="1545">
                  <c:v>37461</c:v>
                </c:pt>
                <c:pt idx="1546">
                  <c:v>37462</c:v>
                </c:pt>
                <c:pt idx="1547">
                  <c:v>37463</c:v>
                </c:pt>
                <c:pt idx="1548">
                  <c:v>37464</c:v>
                </c:pt>
                <c:pt idx="1549">
                  <c:v>37465</c:v>
                </c:pt>
                <c:pt idx="1550">
                  <c:v>37466</c:v>
                </c:pt>
                <c:pt idx="1551">
                  <c:v>37467</c:v>
                </c:pt>
                <c:pt idx="1552">
                  <c:v>37468</c:v>
                </c:pt>
                <c:pt idx="1553">
                  <c:v>37469</c:v>
                </c:pt>
                <c:pt idx="1554">
                  <c:v>37470</c:v>
                </c:pt>
                <c:pt idx="1555">
                  <c:v>37471</c:v>
                </c:pt>
                <c:pt idx="1556">
                  <c:v>37472</c:v>
                </c:pt>
                <c:pt idx="1557">
                  <c:v>37473</c:v>
                </c:pt>
                <c:pt idx="1558">
                  <c:v>37474</c:v>
                </c:pt>
                <c:pt idx="1559">
                  <c:v>37475</c:v>
                </c:pt>
                <c:pt idx="1560">
                  <c:v>37476</c:v>
                </c:pt>
                <c:pt idx="1561">
                  <c:v>37477</c:v>
                </c:pt>
                <c:pt idx="1562">
                  <c:v>37478</c:v>
                </c:pt>
                <c:pt idx="1563">
                  <c:v>37479</c:v>
                </c:pt>
                <c:pt idx="1564">
                  <c:v>37480</c:v>
                </c:pt>
                <c:pt idx="1565">
                  <c:v>37481</c:v>
                </c:pt>
                <c:pt idx="1566">
                  <c:v>37482</c:v>
                </c:pt>
                <c:pt idx="1567">
                  <c:v>37483</c:v>
                </c:pt>
                <c:pt idx="1568">
                  <c:v>37484</c:v>
                </c:pt>
                <c:pt idx="1569">
                  <c:v>37485</c:v>
                </c:pt>
                <c:pt idx="1570">
                  <c:v>37486</c:v>
                </c:pt>
                <c:pt idx="1571">
                  <c:v>37487</c:v>
                </c:pt>
                <c:pt idx="1572">
                  <c:v>37488</c:v>
                </c:pt>
                <c:pt idx="1573">
                  <c:v>37489</c:v>
                </c:pt>
                <c:pt idx="1574">
                  <c:v>37490</c:v>
                </c:pt>
                <c:pt idx="1575">
                  <c:v>37491</c:v>
                </c:pt>
                <c:pt idx="1576">
                  <c:v>37492</c:v>
                </c:pt>
                <c:pt idx="1577">
                  <c:v>37493</c:v>
                </c:pt>
                <c:pt idx="1578">
                  <c:v>37494</c:v>
                </c:pt>
                <c:pt idx="1579">
                  <c:v>37495</c:v>
                </c:pt>
                <c:pt idx="1580">
                  <c:v>37496</c:v>
                </c:pt>
                <c:pt idx="1581">
                  <c:v>37497</c:v>
                </c:pt>
                <c:pt idx="1582">
                  <c:v>37498</c:v>
                </c:pt>
                <c:pt idx="1583">
                  <c:v>37499</c:v>
                </c:pt>
                <c:pt idx="1584">
                  <c:v>37500</c:v>
                </c:pt>
                <c:pt idx="1585">
                  <c:v>37501</c:v>
                </c:pt>
                <c:pt idx="1586">
                  <c:v>37502</c:v>
                </c:pt>
                <c:pt idx="1587">
                  <c:v>37503</c:v>
                </c:pt>
                <c:pt idx="1588">
                  <c:v>37504</c:v>
                </c:pt>
                <c:pt idx="1589">
                  <c:v>37505</c:v>
                </c:pt>
                <c:pt idx="1590">
                  <c:v>37506</c:v>
                </c:pt>
                <c:pt idx="1591">
                  <c:v>37507</c:v>
                </c:pt>
                <c:pt idx="1592">
                  <c:v>37508</c:v>
                </c:pt>
                <c:pt idx="1593">
                  <c:v>37509</c:v>
                </c:pt>
                <c:pt idx="1594">
                  <c:v>37510</c:v>
                </c:pt>
                <c:pt idx="1595">
                  <c:v>37511</c:v>
                </c:pt>
                <c:pt idx="1596">
                  <c:v>37512</c:v>
                </c:pt>
                <c:pt idx="1597">
                  <c:v>37513</c:v>
                </c:pt>
                <c:pt idx="1598">
                  <c:v>37514</c:v>
                </c:pt>
                <c:pt idx="1599">
                  <c:v>37515</c:v>
                </c:pt>
                <c:pt idx="1600">
                  <c:v>37516</c:v>
                </c:pt>
                <c:pt idx="1601">
                  <c:v>37517</c:v>
                </c:pt>
                <c:pt idx="1602">
                  <c:v>37518</c:v>
                </c:pt>
                <c:pt idx="1603">
                  <c:v>37519</c:v>
                </c:pt>
                <c:pt idx="1604">
                  <c:v>37520</c:v>
                </c:pt>
                <c:pt idx="1605">
                  <c:v>37521</c:v>
                </c:pt>
                <c:pt idx="1606">
                  <c:v>37522</c:v>
                </c:pt>
                <c:pt idx="1607">
                  <c:v>37523</c:v>
                </c:pt>
                <c:pt idx="1608">
                  <c:v>37524</c:v>
                </c:pt>
                <c:pt idx="1609">
                  <c:v>37525</c:v>
                </c:pt>
                <c:pt idx="1610">
                  <c:v>37526</c:v>
                </c:pt>
                <c:pt idx="1611">
                  <c:v>37527</c:v>
                </c:pt>
                <c:pt idx="1612">
                  <c:v>37528</c:v>
                </c:pt>
                <c:pt idx="1613">
                  <c:v>37529</c:v>
                </c:pt>
                <c:pt idx="1614">
                  <c:v>37530</c:v>
                </c:pt>
                <c:pt idx="1615">
                  <c:v>37531</c:v>
                </c:pt>
                <c:pt idx="1616">
                  <c:v>37532</c:v>
                </c:pt>
                <c:pt idx="1617">
                  <c:v>37533</c:v>
                </c:pt>
                <c:pt idx="1618">
                  <c:v>37534</c:v>
                </c:pt>
                <c:pt idx="1619">
                  <c:v>37535</c:v>
                </c:pt>
                <c:pt idx="1620">
                  <c:v>37536</c:v>
                </c:pt>
                <c:pt idx="1621">
                  <c:v>37537</c:v>
                </c:pt>
                <c:pt idx="1622">
                  <c:v>37538</c:v>
                </c:pt>
                <c:pt idx="1623">
                  <c:v>37539</c:v>
                </c:pt>
                <c:pt idx="1624">
                  <c:v>37540</c:v>
                </c:pt>
                <c:pt idx="1625">
                  <c:v>37541</c:v>
                </c:pt>
                <c:pt idx="1626">
                  <c:v>37542</c:v>
                </c:pt>
                <c:pt idx="1627">
                  <c:v>37543</c:v>
                </c:pt>
                <c:pt idx="1628">
                  <c:v>37544</c:v>
                </c:pt>
                <c:pt idx="1629">
                  <c:v>37545</c:v>
                </c:pt>
                <c:pt idx="1630">
                  <c:v>37546</c:v>
                </c:pt>
                <c:pt idx="1631">
                  <c:v>37547</c:v>
                </c:pt>
                <c:pt idx="1632">
                  <c:v>37548</c:v>
                </c:pt>
                <c:pt idx="1633">
                  <c:v>37549</c:v>
                </c:pt>
                <c:pt idx="1634">
                  <c:v>37550</c:v>
                </c:pt>
                <c:pt idx="1635">
                  <c:v>37551</c:v>
                </c:pt>
                <c:pt idx="1636">
                  <c:v>37552</c:v>
                </c:pt>
                <c:pt idx="1637">
                  <c:v>37553</c:v>
                </c:pt>
                <c:pt idx="1638">
                  <c:v>37554</c:v>
                </c:pt>
                <c:pt idx="1639">
                  <c:v>37555</c:v>
                </c:pt>
                <c:pt idx="1640">
                  <c:v>37556</c:v>
                </c:pt>
                <c:pt idx="1641">
                  <c:v>37557</c:v>
                </c:pt>
                <c:pt idx="1642">
                  <c:v>37558</c:v>
                </c:pt>
                <c:pt idx="1643">
                  <c:v>37559</c:v>
                </c:pt>
                <c:pt idx="1644">
                  <c:v>37560</c:v>
                </c:pt>
                <c:pt idx="1645">
                  <c:v>37561</c:v>
                </c:pt>
                <c:pt idx="1646">
                  <c:v>37562</c:v>
                </c:pt>
                <c:pt idx="1647">
                  <c:v>37563</c:v>
                </c:pt>
                <c:pt idx="1648">
                  <c:v>37564</c:v>
                </c:pt>
                <c:pt idx="1649">
                  <c:v>37565</c:v>
                </c:pt>
                <c:pt idx="1650">
                  <c:v>37566</c:v>
                </c:pt>
                <c:pt idx="1651">
                  <c:v>37567</c:v>
                </c:pt>
                <c:pt idx="1652">
                  <c:v>37568</c:v>
                </c:pt>
                <c:pt idx="1653">
                  <c:v>37569</c:v>
                </c:pt>
                <c:pt idx="1654">
                  <c:v>37570</c:v>
                </c:pt>
                <c:pt idx="1655">
                  <c:v>37571</c:v>
                </c:pt>
                <c:pt idx="1656">
                  <c:v>37572</c:v>
                </c:pt>
                <c:pt idx="1657">
                  <c:v>37573</c:v>
                </c:pt>
                <c:pt idx="1658">
                  <c:v>37574</c:v>
                </c:pt>
                <c:pt idx="1659">
                  <c:v>37575</c:v>
                </c:pt>
                <c:pt idx="1660">
                  <c:v>37576</c:v>
                </c:pt>
                <c:pt idx="1661">
                  <c:v>37577</c:v>
                </c:pt>
                <c:pt idx="1662">
                  <c:v>37578</c:v>
                </c:pt>
                <c:pt idx="1663">
                  <c:v>37579</c:v>
                </c:pt>
                <c:pt idx="1664">
                  <c:v>37580</c:v>
                </c:pt>
                <c:pt idx="1665">
                  <c:v>37581</c:v>
                </c:pt>
                <c:pt idx="1666">
                  <c:v>37582</c:v>
                </c:pt>
                <c:pt idx="1667">
                  <c:v>37583</c:v>
                </c:pt>
                <c:pt idx="1668">
                  <c:v>37584</c:v>
                </c:pt>
                <c:pt idx="1669">
                  <c:v>37585</c:v>
                </c:pt>
                <c:pt idx="1670">
                  <c:v>37586</c:v>
                </c:pt>
                <c:pt idx="1671">
                  <c:v>37587</c:v>
                </c:pt>
                <c:pt idx="1672">
                  <c:v>37588</c:v>
                </c:pt>
                <c:pt idx="1673">
                  <c:v>37589</c:v>
                </c:pt>
                <c:pt idx="1674">
                  <c:v>37590</c:v>
                </c:pt>
                <c:pt idx="1675">
                  <c:v>37591</c:v>
                </c:pt>
                <c:pt idx="1676">
                  <c:v>37592</c:v>
                </c:pt>
                <c:pt idx="1677">
                  <c:v>37593</c:v>
                </c:pt>
                <c:pt idx="1678">
                  <c:v>37594</c:v>
                </c:pt>
                <c:pt idx="1679">
                  <c:v>37595</c:v>
                </c:pt>
                <c:pt idx="1680">
                  <c:v>37596</c:v>
                </c:pt>
                <c:pt idx="1681">
                  <c:v>37597</c:v>
                </c:pt>
                <c:pt idx="1682">
                  <c:v>37598</c:v>
                </c:pt>
                <c:pt idx="1683">
                  <c:v>37599</c:v>
                </c:pt>
                <c:pt idx="1684">
                  <c:v>37600</c:v>
                </c:pt>
                <c:pt idx="1685">
                  <c:v>37601</c:v>
                </c:pt>
                <c:pt idx="1686">
                  <c:v>37602</c:v>
                </c:pt>
                <c:pt idx="1687">
                  <c:v>37603</c:v>
                </c:pt>
                <c:pt idx="1688">
                  <c:v>37604</c:v>
                </c:pt>
                <c:pt idx="1689">
                  <c:v>37605</c:v>
                </c:pt>
                <c:pt idx="1690">
                  <c:v>37606</c:v>
                </c:pt>
                <c:pt idx="1691">
                  <c:v>37607</c:v>
                </c:pt>
                <c:pt idx="1692">
                  <c:v>37608</c:v>
                </c:pt>
                <c:pt idx="1693">
                  <c:v>37609</c:v>
                </c:pt>
                <c:pt idx="1694">
                  <c:v>37610</c:v>
                </c:pt>
                <c:pt idx="1695">
                  <c:v>37611</c:v>
                </c:pt>
                <c:pt idx="1696">
                  <c:v>37612</c:v>
                </c:pt>
                <c:pt idx="1697">
                  <c:v>37613</c:v>
                </c:pt>
                <c:pt idx="1698">
                  <c:v>37614</c:v>
                </c:pt>
                <c:pt idx="1699">
                  <c:v>37615</c:v>
                </c:pt>
                <c:pt idx="1700">
                  <c:v>37616</c:v>
                </c:pt>
                <c:pt idx="1701">
                  <c:v>37617</c:v>
                </c:pt>
                <c:pt idx="1702">
                  <c:v>37618</c:v>
                </c:pt>
                <c:pt idx="1703">
                  <c:v>37619</c:v>
                </c:pt>
                <c:pt idx="1704">
                  <c:v>37620</c:v>
                </c:pt>
                <c:pt idx="1705">
                  <c:v>37621</c:v>
                </c:pt>
                <c:pt idx="1706">
                  <c:v>37622</c:v>
                </c:pt>
                <c:pt idx="1707">
                  <c:v>37623</c:v>
                </c:pt>
                <c:pt idx="1708">
                  <c:v>37624</c:v>
                </c:pt>
                <c:pt idx="1709">
                  <c:v>37625</c:v>
                </c:pt>
                <c:pt idx="1710">
                  <c:v>37626</c:v>
                </c:pt>
                <c:pt idx="1711">
                  <c:v>37627</c:v>
                </c:pt>
                <c:pt idx="1712">
                  <c:v>37628</c:v>
                </c:pt>
                <c:pt idx="1713">
                  <c:v>37629</c:v>
                </c:pt>
                <c:pt idx="1714">
                  <c:v>37630</c:v>
                </c:pt>
                <c:pt idx="1715">
                  <c:v>37631</c:v>
                </c:pt>
                <c:pt idx="1716">
                  <c:v>37632</c:v>
                </c:pt>
                <c:pt idx="1717">
                  <c:v>37633</c:v>
                </c:pt>
                <c:pt idx="1718">
                  <c:v>37634</c:v>
                </c:pt>
                <c:pt idx="1719">
                  <c:v>37635</c:v>
                </c:pt>
                <c:pt idx="1720">
                  <c:v>37636</c:v>
                </c:pt>
                <c:pt idx="1721">
                  <c:v>37637</c:v>
                </c:pt>
                <c:pt idx="1722">
                  <c:v>37638</c:v>
                </c:pt>
                <c:pt idx="1723">
                  <c:v>37639</c:v>
                </c:pt>
                <c:pt idx="1724">
                  <c:v>37640</c:v>
                </c:pt>
                <c:pt idx="1725">
                  <c:v>37641</c:v>
                </c:pt>
                <c:pt idx="1726">
                  <c:v>37642</c:v>
                </c:pt>
                <c:pt idx="1727">
                  <c:v>37643</c:v>
                </c:pt>
                <c:pt idx="1728">
                  <c:v>37644</c:v>
                </c:pt>
                <c:pt idx="1729">
                  <c:v>37645</c:v>
                </c:pt>
                <c:pt idx="1730">
                  <c:v>37646</c:v>
                </c:pt>
                <c:pt idx="1731">
                  <c:v>37647</c:v>
                </c:pt>
                <c:pt idx="1732">
                  <c:v>37648</c:v>
                </c:pt>
                <c:pt idx="1733">
                  <c:v>37649</c:v>
                </c:pt>
                <c:pt idx="1734">
                  <c:v>37650</c:v>
                </c:pt>
                <c:pt idx="1735">
                  <c:v>37651</c:v>
                </c:pt>
                <c:pt idx="1736">
                  <c:v>37652</c:v>
                </c:pt>
                <c:pt idx="1737">
                  <c:v>37653</c:v>
                </c:pt>
                <c:pt idx="1738">
                  <c:v>37654</c:v>
                </c:pt>
                <c:pt idx="1739">
                  <c:v>37655</c:v>
                </c:pt>
                <c:pt idx="1740">
                  <c:v>37656</c:v>
                </c:pt>
                <c:pt idx="1741">
                  <c:v>37657</c:v>
                </c:pt>
                <c:pt idx="1742">
                  <c:v>37658</c:v>
                </c:pt>
                <c:pt idx="1743">
                  <c:v>37659</c:v>
                </c:pt>
                <c:pt idx="1744">
                  <c:v>37660</c:v>
                </c:pt>
                <c:pt idx="1745">
                  <c:v>37661</c:v>
                </c:pt>
                <c:pt idx="1746">
                  <c:v>37662</c:v>
                </c:pt>
                <c:pt idx="1747">
                  <c:v>37663</c:v>
                </c:pt>
                <c:pt idx="1748">
                  <c:v>37664</c:v>
                </c:pt>
                <c:pt idx="1749">
                  <c:v>37665</c:v>
                </c:pt>
                <c:pt idx="1750">
                  <c:v>37666</c:v>
                </c:pt>
                <c:pt idx="1751">
                  <c:v>37667</c:v>
                </c:pt>
                <c:pt idx="1752">
                  <c:v>37668</c:v>
                </c:pt>
                <c:pt idx="1753">
                  <c:v>37669</c:v>
                </c:pt>
                <c:pt idx="1754">
                  <c:v>37670</c:v>
                </c:pt>
                <c:pt idx="1755">
                  <c:v>37671</c:v>
                </c:pt>
                <c:pt idx="1756">
                  <c:v>37672</c:v>
                </c:pt>
                <c:pt idx="1757">
                  <c:v>37673</c:v>
                </c:pt>
                <c:pt idx="1758">
                  <c:v>37674</c:v>
                </c:pt>
                <c:pt idx="1759">
                  <c:v>37675</c:v>
                </c:pt>
                <c:pt idx="1760">
                  <c:v>37676</c:v>
                </c:pt>
                <c:pt idx="1761">
                  <c:v>37677</c:v>
                </c:pt>
                <c:pt idx="1762">
                  <c:v>37678</c:v>
                </c:pt>
                <c:pt idx="1763">
                  <c:v>37679</c:v>
                </c:pt>
                <c:pt idx="1764">
                  <c:v>37680</c:v>
                </c:pt>
                <c:pt idx="1765">
                  <c:v>37681</c:v>
                </c:pt>
                <c:pt idx="1766">
                  <c:v>37682</c:v>
                </c:pt>
                <c:pt idx="1767">
                  <c:v>37683</c:v>
                </c:pt>
                <c:pt idx="1768">
                  <c:v>37684</c:v>
                </c:pt>
                <c:pt idx="1769">
                  <c:v>37685</c:v>
                </c:pt>
                <c:pt idx="1770">
                  <c:v>37686</c:v>
                </c:pt>
                <c:pt idx="1771">
                  <c:v>37687</c:v>
                </c:pt>
                <c:pt idx="1772">
                  <c:v>37688</c:v>
                </c:pt>
                <c:pt idx="1773">
                  <c:v>37689</c:v>
                </c:pt>
                <c:pt idx="1774">
                  <c:v>37690</c:v>
                </c:pt>
                <c:pt idx="1775">
                  <c:v>37691</c:v>
                </c:pt>
                <c:pt idx="1776">
                  <c:v>37692</c:v>
                </c:pt>
                <c:pt idx="1777">
                  <c:v>37693</c:v>
                </c:pt>
                <c:pt idx="1778">
                  <c:v>37694</c:v>
                </c:pt>
                <c:pt idx="1779">
                  <c:v>37695</c:v>
                </c:pt>
                <c:pt idx="1780">
                  <c:v>37696</c:v>
                </c:pt>
                <c:pt idx="1781">
                  <c:v>37697</c:v>
                </c:pt>
                <c:pt idx="1782">
                  <c:v>37698</c:v>
                </c:pt>
                <c:pt idx="1783">
                  <c:v>37699</c:v>
                </c:pt>
                <c:pt idx="1784">
                  <c:v>37700</c:v>
                </c:pt>
                <c:pt idx="1785">
                  <c:v>37701</c:v>
                </c:pt>
                <c:pt idx="1786">
                  <c:v>37702</c:v>
                </c:pt>
                <c:pt idx="1787">
                  <c:v>37703</c:v>
                </c:pt>
                <c:pt idx="1788">
                  <c:v>37704</c:v>
                </c:pt>
                <c:pt idx="1789">
                  <c:v>37705</c:v>
                </c:pt>
                <c:pt idx="1790">
                  <c:v>37706</c:v>
                </c:pt>
                <c:pt idx="1791">
                  <c:v>37707</c:v>
                </c:pt>
                <c:pt idx="1792">
                  <c:v>37708</c:v>
                </c:pt>
                <c:pt idx="1793">
                  <c:v>37709</c:v>
                </c:pt>
                <c:pt idx="1794">
                  <c:v>37710</c:v>
                </c:pt>
                <c:pt idx="1795">
                  <c:v>37711</c:v>
                </c:pt>
                <c:pt idx="1796">
                  <c:v>37712</c:v>
                </c:pt>
                <c:pt idx="1797">
                  <c:v>37713</c:v>
                </c:pt>
                <c:pt idx="1798">
                  <c:v>37714</c:v>
                </c:pt>
                <c:pt idx="1799">
                  <c:v>37715</c:v>
                </c:pt>
                <c:pt idx="1800">
                  <c:v>37716</c:v>
                </c:pt>
                <c:pt idx="1801">
                  <c:v>37717</c:v>
                </c:pt>
                <c:pt idx="1802">
                  <c:v>37718</c:v>
                </c:pt>
                <c:pt idx="1803">
                  <c:v>37719</c:v>
                </c:pt>
                <c:pt idx="1804">
                  <c:v>37720</c:v>
                </c:pt>
                <c:pt idx="1805">
                  <c:v>37721</c:v>
                </c:pt>
                <c:pt idx="1806">
                  <c:v>37722</c:v>
                </c:pt>
                <c:pt idx="1807">
                  <c:v>37723</c:v>
                </c:pt>
                <c:pt idx="1808">
                  <c:v>37724</c:v>
                </c:pt>
                <c:pt idx="1809">
                  <c:v>37725</c:v>
                </c:pt>
                <c:pt idx="1810">
                  <c:v>37726</c:v>
                </c:pt>
                <c:pt idx="1811">
                  <c:v>37727</c:v>
                </c:pt>
                <c:pt idx="1812">
                  <c:v>37728</c:v>
                </c:pt>
                <c:pt idx="1813">
                  <c:v>37729</c:v>
                </c:pt>
                <c:pt idx="1814">
                  <c:v>37730</c:v>
                </c:pt>
                <c:pt idx="1815">
                  <c:v>37731</c:v>
                </c:pt>
                <c:pt idx="1816">
                  <c:v>37732</c:v>
                </c:pt>
                <c:pt idx="1817">
                  <c:v>37733</c:v>
                </c:pt>
                <c:pt idx="1818">
                  <c:v>37734</c:v>
                </c:pt>
                <c:pt idx="1819">
                  <c:v>37735</c:v>
                </c:pt>
                <c:pt idx="1820">
                  <c:v>37736</c:v>
                </c:pt>
                <c:pt idx="1821">
                  <c:v>37737</c:v>
                </c:pt>
                <c:pt idx="1822">
                  <c:v>37738</c:v>
                </c:pt>
                <c:pt idx="1823">
                  <c:v>37739</c:v>
                </c:pt>
                <c:pt idx="1824">
                  <c:v>37740</c:v>
                </c:pt>
                <c:pt idx="1825">
                  <c:v>37741</c:v>
                </c:pt>
                <c:pt idx="1826">
                  <c:v>37742</c:v>
                </c:pt>
                <c:pt idx="1827">
                  <c:v>37743</c:v>
                </c:pt>
                <c:pt idx="1828">
                  <c:v>37744</c:v>
                </c:pt>
                <c:pt idx="1829">
                  <c:v>37745</c:v>
                </c:pt>
                <c:pt idx="1830">
                  <c:v>37746</c:v>
                </c:pt>
                <c:pt idx="1831">
                  <c:v>37747</c:v>
                </c:pt>
                <c:pt idx="1832">
                  <c:v>37748</c:v>
                </c:pt>
                <c:pt idx="1833">
                  <c:v>37749</c:v>
                </c:pt>
                <c:pt idx="1834">
                  <c:v>37750</c:v>
                </c:pt>
                <c:pt idx="1835">
                  <c:v>37751</c:v>
                </c:pt>
                <c:pt idx="1836">
                  <c:v>37752</c:v>
                </c:pt>
                <c:pt idx="1837">
                  <c:v>37753</c:v>
                </c:pt>
                <c:pt idx="1838">
                  <c:v>37754</c:v>
                </c:pt>
                <c:pt idx="1839">
                  <c:v>37755</c:v>
                </c:pt>
                <c:pt idx="1840">
                  <c:v>37756</c:v>
                </c:pt>
                <c:pt idx="1841">
                  <c:v>37757</c:v>
                </c:pt>
                <c:pt idx="1842">
                  <c:v>37758</c:v>
                </c:pt>
                <c:pt idx="1843">
                  <c:v>37759</c:v>
                </c:pt>
                <c:pt idx="1844">
                  <c:v>37760</c:v>
                </c:pt>
                <c:pt idx="1845">
                  <c:v>37761</c:v>
                </c:pt>
                <c:pt idx="1846">
                  <c:v>37762</c:v>
                </c:pt>
                <c:pt idx="1847">
                  <c:v>37763</c:v>
                </c:pt>
                <c:pt idx="1848">
                  <c:v>37764</c:v>
                </c:pt>
                <c:pt idx="1849">
                  <c:v>37765</c:v>
                </c:pt>
                <c:pt idx="1850">
                  <c:v>37766</c:v>
                </c:pt>
                <c:pt idx="1851">
                  <c:v>37767</c:v>
                </c:pt>
                <c:pt idx="1852">
                  <c:v>37768</c:v>
                </c:pt>
                <c:pt idx="1853">
                  <c:v>37769</c:v>
                </c:pt>
                <c:pt idx="1854">
                  <c:v>37770</c:v>
                </c:pt>
                <c:pt idx="1855">
                  <c:v>37771</c:v>
                </c:pt>
                <c:pt idx="1856">
                  <c:v>37772</c:v>
                </c:pt>
                <c:pt idx="1857">
                  <c:v>37773</c:v>
                </c:pt>
                <c:pt idx="1858">
                  <c:v>37774</c:v>
                </c:pt>
                <c:pt idx="1859">
                  <c:v>37775</c:v>
                </c:pt>
                <c:pt idx="1860">
                  <c:v>37776</c:v>
                </c:pt>
                <c:pt idx="1861">
                  <c:v>37777</c:v>
                </c:pt>
                <c:pt idx="1862">
                  <c:v>37778</c:v>
                </c:pt>
                <c:pt idx="1863">
                  <c:v>37779</c:v>
                </c:pt>
                <c:pt idx="1864">
                  <c:v>37780</c:v>
                </c:pt>
                <c:pt idx="1865">
                  <c:v>37781</c:v>
                </c:pt>
                <c:pt idx="1866">
                  <c:v>37782</c:v>
                </c:pt>
                <c:pt idx="1867">
                  <c:v>37783</c:v>
                </c:pt>
                <c:pt idx="1868">
                  <c:v>37784</c:v>
                </c:pt>
                <c:pt idx="1869">
                  <c:v>37785</c:v>
                </c:pt>
                <c:pt idx="1870">
                  <c:v>37786</c:v>
                </c:pt>
                <c:pt idx="1871">
                  <c:v>37787</c:v>
                </c:pt>
                <c:pt idx="1872">
                  <c:v>37788</c:v>
                </c:pt>
                <c:pt idx="1873">
                  <c:v>37789</c:v>
                </c:pt>
                <c:pt idx="1874">
                  <c:v>37790</c:v>
                </c:pt>
                <c:pt idx="1875">
                  <c:v>37791</c:v>
                </c:pt>
                <c:pt idx="1876">
                  <c:v>37792</c:v>
                </c:pt>
                <c:pt idx="1877">
                  <c:v>37793</c:v>
                </c:pt>
                <c:pt idx="1878">
                  <c:v>37794</c:v>
                </c:pt>
                <c:pt idx="1879">
                  <c:v>37795</c:v>
                </c:pt>
                <c:pt idx="1880">
                  <c:v>37796</c:v>
                </c:pt>
                <c:pt idx="1881">
                  <c:v>37797</c:v>
                </c:pt>
                <c:pt idx="1882">
                  <c:v>37798</c:v>
                </c:pt>
                <c:pt idx="1883">
                  <c:v>37799</c:v>
                </c:pt>
                <c:pt idx="1884">
                  <c:v>37800</c:v>
                </c:pt>
                <c:pt idx="1885">
                  <c:v>37801</c:v>
                </c:pt>
                <c:pt idx="1886">
                  <c:v>37802</c:v>
                </c:pt>
                <c:pt idx="1887">
                  <c:v>37803</c:v>
                </c:pt>
                <c:pt idx="1888">
                  <c:v>37804</c:v>
                </c:pt>
                <c:pt idx="1889">
                  <c:v>37805</c:v>
                </c:pt>
                <c:pt idx="1890">
                  <c:v>37806</c:v>
                </c:pt>
                <c:pt idx="1891">
                  <c:v>37807</c:v>
                </c:pt>
                <c:pt idx="1892">
                  <c:v>37808</c:v>
                </c:pt>
                <c:pt idx="1893">
                  <c:v>37809</c:v>
                </c:pt>
                <c:pt idx="1894">
                  <c:v>37810</c:v>
                </c:pt>
                <c:pt idx="1895">
                  <c:v>37811</c:v>
                </c:pt>
                <c:pt idx="1896">
                  <c:v>37812</c:v>
                </c:pt>
                <c:pt idx="1897">
                  <c:v>37813</c:v>
                </c:pt>
                <c:pt idx="1898">
                  <c:v>37814</c:v>
                </c:pt>
                <c:pt idx="1899">
                  <c:v>37815</c:v>
                </c:pt>
                <c:pt idx="1900">
                  <c:v>37816</c:v>
                </c:pt>
                <c:pt idx="1901">
                  <c:v>37817</c:v>
                </c:pt>
                <c:pt idx="1902">
                  <c:v>37818</c:v>
                </c:pt>
                <c:pt idx="1903">
                  <c:v>37819</c:v>
                </c:pt>
                <c:pt idx="1904">
                  <c:v>37820</c:v>
                </c:pt>
                <c:pt idx="1905">
                  <c:v>37821</c:v>
                </c:pt>
                <c:pt idx="1906">
                  <c:v>37822</c:v>
                </c:pt>
                <c:pt idx="1907">
                  <c:v>37823</c:v>
                </c:pt>
                <c:pt idx="1908">
                  <c:v>37824</c:v>
                </c:pt>
                <c:pt idx="1909">
                  <c:v>37825</c:v>
                </c:pt>
                <c:pt idx="1910">
                  <c:v>37826</c:v>
                </c:pt>
                <c:pt idx="1911">
                  <c:v>37827</c:v>
                </c:pt>
                <c:pt idx="1912">
                  <c:v>37828</c:v>
                </c:pt>
                <c:pt idx="1913">
                  <c:v>37829</c:v>
                </c:pt>
                <c:pt idx="1914">
                  <c:v>37830</c:v>
                </c:pt>
                <c:pt idx="1915">
                  <c:v>37831</c:v>
                </c:pt>
                <c:pt idx="1916">
                  <c:v>37832</c:v>
                </c:pt>
                <c:pt idx="1917">
                  <c:v>37833</c:v>
                </c:pt>
                <c:pt idx="1918">
                  <c:v>37834</c:v>
                </c:pt>
                <c:pt idx="1919">
                  <c:v>37835</c:v>
                </c:pt>
                <c:pt idx="1920">
                  <c:v>37836</c:v>
                </c:pt>
                <c:pt idx="1921">
                  <c:v>37837</c:v>
                </c:pt>
                <c:pt idx="1922">
                  <c:v>37838</c:v>
                </c:pt>
                <c:pt idx="1923">
                  <c:v>37839</c:v>
                </c:pt>
                <c:pt idx="1924">
                  <c:v>37840</c:v>
                </c:pt>
                <c:pt idx="1925">
                  <c:v>37841</c:v>
                </c:pt>
                <c:pt idx="1926">
                  <c:v>37842</c:v>
                </c:pt>
                <c:pt idx="1927">
                  <c:v>37843</c:v>
                </c:pt>
                <c:pt idx="1928">
                  <c:v>37844</c:v>
                </c:pt>
                <c:pt idx="1929">
                  <c:v>37845</c:v>
                </c:pt>
                <c:pt idx="1930">
                  <c:v>37846</c:v>
                </c:pt>
                <c:pt idx="1931">
                  <c:v>37847</c:v>
                </c:pt>
                <c:pt idx="1932">
                  <c:v>37848</c:v>
                </c:pt>
                <c:pt idx="1933">
                  <c:v>37849</c:v>
                </c:pt>
                <c:pt idx="1934">
                  <c:v>37850</c:v>
                </c:pt>
                <c:pt idx="1935">
                  <c:v>37851</c:v>
                </c:pt>
                <c:pt idx="1936">
                  <c:v>37852</c:v>
                </c:pt>
                <c:pt idx="1937">
                  <c:v>37853</c:v>
                </c:pt>
                <c:pt idx="1938">
                  <c:v>37854</c:v>
                </c:pt>
                <c:pt idx="1939">
                  <c:v>37855</c:v>
                </c:pt>
                <c:pt idx="1940">
                  <c:v>37856</c:v>
                </c:pt>
                <c:pt idx="1941">
                  <c:v>37857</c:v>
                </c:pt>
                <c:pt idx="1942">
                  <c:v>37858</c:v>
                </c:pt>
                <c:pt idx="1943">
                  <c:v>37859</c:v>
                </c:pt>
                <c:pt idx="1944">
                  <c:v>37860</c:v>
                </c:pt>
                <c:pt idx="1945">
                  <c:v>37861</c:v>
                </c:pt>
                <c:pt idx="1946">
                  <c:v>37862</c:v>
                </c:pt>
                <c:pt idx="1947">
                  <c:v>37863</c:v>
                </c:pt>
                <c:pt idx="1948">
                  <c:v>37864</c:v>
                </c:pt>
                <c:pt idx="1949">
                  <c:v>37865</c:v>
                </c:pt>
                <c:pt idx="1950">
                  <c:v>37866</c:v>
                </c:pt>
                <c:pt idx="1951">
                  <c:v>37867</c:v>
                </c:pt>
                <c:pt idx="1952">
                  <c:v>37868</c:v>
                </c:pt>
                <c:pt idx="1953">
                  <c:v>37869</c:v>
                </c:pt>
                <c:pt idx="1954">
                  <c:v>37870</c:v>
                </c:pt>
                <c:pt idx="1955">
                  <c:v>37871</c:v>
                </c:pt>
                <c:pt idx="1956">
                  <c:v>37872</c:v>
                </c:pt>
                <c:pt idx="1957">
                  <c:v>37873</c:v>
                </c:pt>
                <c:pt idx="1958">
                  <c:v>37874</c:v>
                </c:pt>
                <c:pt idx="1959">
                  <c:v>37875</c:v>
                </c:pt>
                <c:pt idx="1960">
                  <c:v>37876</c:v>
                </c:pt>
                <c:pt idx="1961">
                  <c:v>37877</c:v>
                </c:pt>
                <c:pt idx="1962">
                  <c:v>37878</c:v>
                </c:pt>
                <c:pt idx="1963">
                  <c:v>37879</c:v>
                </c:pt>
                <c:pt idx="1964">
                  <c:v>37880</c:v>
                </c:pt>
                <c:pt idx="1965">
                  <c:v>37881</c:v>
                </c:pt>
                <c:pt idx="1966">
                  <c:v>37882</c:v>
                </c:pt>
                <c:pt idx="1967">
                  <c:v>37883</c:v>
                </c:pt>
                <c:pt idx="1968">
                  <c:v>37884</c:v>
                </c:pt>
                <c:pt idx="1969">
                  <c:v>37885</c:v>
                </c:pt>
                <c:pt idx="1970">
                  <c:v>37886</c:v>
                </c:pt>
                <c:pt idx="1971">
                  <c:v>37887</c:v>
                </c:pt>
                <c:pt idx="1972">
                  <c:v>37888</c:v>
                </c:pt>
                <c:pt idx="1973">
                  <c:v>37889</c:v>
                </c:pt>
                <c:pt idx="1974">
                  <c:v>37890</c:v>
                </c:pt>
                <c:pt idx="1975">
                  <c:v>37891</c:v>
                </c:pt>
                <c:pt idx="1976">
                  <c:v>37892</c:v>
                </c:pt>
                <c:pt idx="1977">
                  <c:v>37893</c:v>
                </c:pt>
                <c:pt idx="1978">
                  <c:v>37894</c:v>
                </c:pt>
                <c:pt idx="1979">
                  <c:v>37895</c:v>
                </c:pt>
                <c:pt idx="1980">
                  <c:v>37896</c:v>
                </c:pt>
                <c:pt idx="1981">
                  <c:v>37897</c:v>
                </c:pt>
                <c:pt idx="1982">
                  <c:v>37898</c:v>
                </c:pt>
                <c:pt idx="1983">
                  <c:v>37899</c:v>
                </c:pt>
                <c:pt idx="1984">
                  <c:v>37900</c:v>
                </c:pt>
                <c:pt idx="1985">
                  <c:v>37901</c:v>
                </c:pt>
                <c:pt idx="1986">
                  <c:v>37902</c:v>
                </c:pt>
                <c:pt idx="1987">
                  <c:v>37903</c:v>
                </c:pt>
                <c:pt idx="1988">
                  <c:v>37904</c:v>
                </c:pt>
                <c:pt idx="1989">
                  <c:v>37905</c:v>
                </c:pt>
                <c:pt idx="1990">
                  <c:v>37906</c:v>
                </c:pt>
                <c:pt idx="1991">
                  <c:v>37907</c:v>
                </c:pt>
                <c:pt idx="1992">
                  <c:v>37908</c:v>
                </c:pt>
                <c:pt idx="1993">
                  <c:v>37909</c:v>
                </c:pt>
                <c:pt idx="1994">
                  <c:v>37910</c:v>
                </c:pt>
                <c:pt idx="1995">
                  <c:v>37911</c:v>
                </c:pt>
                <c:pt idx="1996">
                  <c:v>37912</c:v>
                </c:pt>
                <c:pt idx="1997">
                  <c:v>37913</c:v>
                </c:pt>
                <c:pt idx="1998">
                  <c:v>37914</c:v>
                </c:pt>
                <c:pt idx="1999">
                  <c:v>37915</c:v>
                </c:pt>
                <c:pt idx="2000">
                  <c:v>37916</c:v>
                </c:pt>
                <c:pt idx="2001">
                  <c:v>37917</c:v>
                </c:pt>
                <c:pt idx="2002">
                  <c:v>37918</c:v>
                </c:pt>
                <c:pt idx="2003">
                  <c:v>37919</c:v>
                </c:pt>
                <c:pt idx="2004">
                  <c:v>37920</c:v>
                </c:pt>
                <c:pt idx="2005">
                  <c:v>37921</c:v>
                </c:pt>
                <c:pt idx="2006">
                  <c:v>37922</c:v>
                </c:pt>
                <c:pt idx="2007">
                  <c:v>37923</c:v>
                </c:pt>
                <c:pt idx="2008">
                  <c:v>37924</c:v>
                </c:pt>
                <c:pt idx="2009">
                  <c:v>37925</c:v>
                </c:pt>
                <c:pt idx="2010">
                  <c:v>37926</c:v>
                </c:pt>
                <c:pt idx="2011">
                  <c:v>37927</c:v>
                </c:pt>
                <c:pt idx="2012">
                  <c:v>37928</c:v>
                </c:pt>
                <c:pt idx="2013">
                  <c:v>37929</c:v>
                </c:pt>
                <c:pt idx="2014">
                  <c:v>37930</c:v>
                </c:pt>
                <c:pt idx="2015">
                  <c:v>37931</c:v>
                </c:pt>
                <c:pt idx="2016">
                  <c:v>37932</c:v>
                </c:pt>
                <c:pt idx="2017">
                  <c:v>37933</c:v>
                </c:pt>
                <c:pt idx="2018">
                  <c:v>37934</c:v>
                </c:pt>
                <c:pt idx="2019">
                  <c:v>37935</c:v>
                </c:pt>
                <c:pt idx="2020">
                  <c:v>37936</c:v>
                </c:pt>
                <c:pt idx="2021">
                  <c:v>37937</c:v>
                </c:pt>
                <c:pt idx="2022">
                  <c:v>37938</c:v>
                </c:pt>
                <c:pt idx="2023">
                  <c:v>37939</c:v>
                </c:pt>
                <c:pt idx="2024">
                  <c:v>37940</c:v>
                </c:pt>
                <c:pt idx="2025">
                  <c:v>37941</c:v>
                </c:pt>
                <c:pt idx="2026">
                  <c:v>37942</c:v>
                </c:pt>
                <c:pt idx="2027">
                  <c:v>37943</c:v>
                </c:pt>
                <c:pt idx="2028">
                  <c:v>37944</c:v>
                </c:pt>
                <c:pt idx="2029">
                  <c:v>37945</c:v>
                </c:pt>
                <c:pt idx="2030">
                  <c:v>37946</c:v>
                </c:pt>
                <c:pt idx="2031">
                  <c:v>37947</c:v>
                </c:pt>
                <c:pt idx="2032">
                  <c:v>37948</c:v>
                </c:pt>
                <c:pt idx="2033">
                  <c:v>37949</c:v>
                </c:pt>
                <c:pt idx="2034">
                  <c:v>37950</c:v>
                </c:pt>
                <c:pt idx="2035">
                  <c:v>37951</c:v>
                </c:pt>
                <c:pt idx="2036">
                  <c:v>37952</c:v>
                </c:pt>
                <c:pt idx="2037">
                  <c:v>37953</c:v>
                </c:pt>
                <c:pt idx="2038">
                  <c:v>37954</c:v>
                </c:pt>
                <c:pt idx="2039">
                  <c:v>37955</c:v>
                </c:pt>
                <c:pt idx="2040">
                  <c:v>37956</c:v>
                </c:pt>
                <c:pt idx="2041">
                  <c:v>37957</c:v>
                </c:pt>
                <c:pt idx="2042">
                  <c:v>37958</c:v>
                </c:pt>
                <c:pt idx="2043">
                  <c:v>37959</c:v>
                </c:pt>
                <c:pt idx="2044">
                  <c:v>37960</c:v>
                </c:pt>
                <c:pt idx="2045">
                  <c:v>37961</c:v>
                </c:pt>
                <c:pt idx="2046">
                  <c:v>37962</c:v>
                </c:pt>
                <c:pt idx="2047">
                  <c:v>37963</c:v>
                </c:pt>
                <c:pt idx="2048">
                  <c:v>37964</c:v>
                </c:pt>
                <c:pt idx="2049">
                  <c:v>37965</c:v>
                </c:pt>
                <c:pt idx="2050">
                  <c:v>37966</c:v>
                </c:pt>
                <c:pt idx="2051">
                  <c:v>37967</c:v>
                </c:pt>
                <c:pt idx="2052">
                  <c:v>37968</c:v>
                </c:pt>
                <c:pt idx="2053">
                  <c:v>37969</c:v>
                </c:pt>
                <c:pt idx="2054">
                  <c:v>37970</c:v>
                </c:pt>
                <c:pt idx="2055">
                  <c:v>37971</c:v>
                </c:pt>
                <c:pt idx="2056">
                  <c:v>37972</c:v>
                </c:pt>
                <c:pt idx="2057">
                  <c:v>37973</c:v>
                </c:pt>
                <c:pt idx="2058">
                  <c:v>37974</c:v>
                </c:pt>
                <c:pt idx="2059">
                  <c:v>37975</c:v>
                </c:pt>
                <c:pt idx="2060">
                  <c:v>37976</c:v>
                </c:pt>
                <c:pt idx="2061">
                  <c:v>37977</c:v>
                </c:pt>
                <c:pt idx="2062">
                  <c:v>37978</c:v>
                </c:pt>
                <c:pt idx="2063">
                  <c:v>37979</c:v>
                </c:pt>
                <c:pt idx="2064">
                  <c:v>37980</c:v>
                </c:pt>
                <c:pt idx="2065">
                  <c:v>37981</c:v>
                </c:pt>
                <c:pt idx="2066">
                  <c:v>37982</c:v>
                </c:pt>
                <c:pt idx="2067">
                  <c:v>37983</c:v>
                </c:pt>
                <c:pt idx="2068">
                  <c:v>37984</c:v>
                </c:pt>
                <c:pt idx="2069">
                  <c:v>37985</c:v>
                </c:pt>
                <c:pt idx="2070">
                  <c:v>37986</c:v>
                </c:pt>
                <c:pt idx="2071">
                  <c:v>37987</c:v>
                </c:pt>
                <c:pt idx="2072">
                  <c:v>37988</c:v>
                </c:pt>
                <c:pt idx="2073">
                  <c:v>37989</c:v>
                </c:pt>
                <c:pt idx="2074">
                  <c:v>37990</c:v>
                </c:pt>
                <c:pt idx="2075">
                  <c:v>37991</c:v>
                </c:pt>
                <c:pt idx="2076">
                  <c:v>37992</c:v>
                </c:pt>
                <c:pt idx="2077">
                  <c:v>37993</c:v>
                </c:pt>
                <c:pt idx="2078">
                  <c:v>37994</c:v>
                </c:pt>
                <c:pt idx="2079">
                  <c:v>37995</c:v>
                </c:pt>
                <c:pt idx="2080">
                  <c:v>37996</c:v>
                </c:pt>
                <c:pt idx="2081">
                  <c:v>37997</c:v>
                </c:pt>
                <c:pt idx="2082">
                  <c:v>37998</c:v>
                </c:pt>
                <c:pt idx="2083">
                  <c:v>37999</c:v>
                </c:pt>
                <c:pt idx="2084">
                  <c:v>38000</c:v>
                </c:pt>
                <c:pt idx="2085">
                  <c:v>38001</c:v>
                </c:pt>
                <c:pt idx="2086">
                  <c:v>38002</c:v>
                </c:pt>
                <c:pt idx="2087">
                  <c:v>38003</c:v>
                </c:pt>
                <c:pt idx="2088">
                  <c:v>38004</c:v>
                </c:pt>
                <c:pt idx="2089">
                  <c:v>38005</c:v>
                </c:pt>
                <c:pt idx="2090">
                  <c:v>38006</c:v>
                </c:pt>
                <c:pt idx="2091">
                  <c:v>38007</c:v>
                </c:pt>
                <c:pt idx="2092">
                  <c:v>38008</c:v>
                </c:pt>
                <c:pt idx="2093">
                  <c:v>38009</c:v>
                </c:pt>
                <c:pt idx="2094">
                  <c:v>38010</c:v>
                </c:pt>
                <c:pt idx="2095">
                  <c:v>38011</c:v>
                </c:pt>
                <c:pt idx="2096">
                  <c:v>38012</c:v>
                </c:pt>
                <c:pt idx="2097">
                  <c:v>38013</c:v>
                </c:pt>
                <c:pt idx="2098">
                  <c:v>38014</c:v>
                </c:pt>
                <c:pt idx="2099">
                  <c:v>38015</c:v>
                </c:pt>
                <c:pt idx="2100">
                  <c:v>38016</c:v>
                </c:pt>
                <c:pt idx="2101">
                  <c:v>38017</c:v>
                </c:pt>
                <c:pt idx="2102">
                  <c:v>38018</c:v>
                </c:pt>
                <c:pt idx="2103">
                  <c:v>38019</c:v>
                </c:pt>
                <c:pt idx="2104">
                  <c:v>38020</c:v>
                </c:pt>
                <c:pt idx="2105">
                  <c:v>38021</c:v>
                </c:pt>
                <c:pt idx="2106">
                  <c:v>38022</c:v>
                </c:pt>
                <c:pt idx="2107">
                  <c:v>38023</c:v>
                </c:pt>
                <c:pt idx="2108">
                  <c:v>38024</c:v>
                </c:pt>
                <c:pt idx="2109">
                  <c:v>38025</c:v>
                </c:pt>
                <c:pt idx="2110">
                  <c:v>38026</c:v>
                </c:pt>
                <c:pt idx="2111">
                  <c:v>38027</c:v>
                </c:pt>
                <c:pt idx="2112">
                  <c:v>38028</c:v>
                </c:pt>
                <c:pt idx="2113">
                  <c:v>38029</c:v>
                </c:pt>
                <c:pt idx="2114">
                  <c:v>38030</c:v>
                </c:pt>
                <c:pt idx="2115">
                  <c:v>38031</c:v>
                </c:pt>
                <c:pt idx="2116">
                  <c:v>38032</c:v>
                </c:pt>
                <c:pt idx="2117">
                  <c:v>38033</c:v>
                </c:pt>
                <c:pt idx="2118">
                  <c:v>38034</c:v>
                </c:pt>
                <c:pt idx="2119">
                  <c:v>38035</c:v>
                </c:pt>
                <c:pt idx="2120">
                  <c:v>38036</c:v>
                </c:pt>
                <c:pt idx="2121">
                  <c:v>38037</c:v>
                </c:pt>
                <c:pt idx="2122">
                  <c:v>38038</c:v>
                </c:pt>
                <c:pt idx="2123">
                  <c:v>38039</c:v>
                </c:pt>
                <c:pt idx="2124">
                  <c:v>38040</c:v>
                </c:pt>
                <c:pt idx="2125">
                  <c:v>38041</c:v>
                </c:pt>
                <c:pt idx="2126">
                  <c:v>38042</c:v>
                </c:pt>
                <c:pt idx="2127">
                  <c:v>38043</c:v>
                </c:pt>
                <c:pt idx="2128">
                  <c:v>38044</c:v>
                </c:pt>
                <c:pt idx="2129">
                  <c:v>38045</c:v>
                </c:pt>
                <c:pt idx="2130">
                  <c:v>38046</c:v>
                </c:pt>
                <c:pt idx="2131">
                  <c:v>38047</c:v>
                </c:pt>
                <c:pt idx="2132">
                  <c:v>38048</c:v>
                </c:pt>
                <c:pt idx="2133">
                  <c:v>38049</c:v>
                </c:pt>
                <c:pt idx="2134">
                  <c:v>38050</c:v>
                </c:pt>
                <c:pt idx="2135">
                  <c:v>38051</c:v>
                </c:pt>
                <c:pt idx="2136">
                  <c:v>38052</c:v>
                </c:pt>
                <c:pt idx="2137">
                  <c:v>38053</c:v>
                </c:pt>
                <c:pt idx="2138">
                  <c:v>38054</c:v>
                </c:pt>
                <c:pt idx="2139">
                  <c:v>38055</c:v>
                </c:pt>
                <c:pt idx="2140">
                  <c:v>38056</c:v>
                </c:pt>
                <c:pt idx="2141">
                  <c:v>38057</c:v>
                </c:pt>
                <c:pt idx="2142">
                  <c:v>38058</c:v>
                </c:pt>
                <c:pt idx="2143">
                  <c:v>38059</c:v>
                </c:pt>
                <c:pt idx="2144">
                  <c:v>38060</c:v>
                </c:pt>
                <c:pt idx="2145">
                  <c:v>38061</c:v>
                </c:pt>
                <c:pt idx="2146">
                  <c:v>38062</c:v>
                </c:pt>
                <c:pt idx="2147">
                  <c:v>38063</c:v>
                </c:pt>
                <c:pt idx="2148">
                  <c:v>38064</c:v>
                </c:pt>
                <c:pt idx="2149">
                  <c:v>38065</c:v>
                </c:pt>
                <c:pt idx="2150">
                  <c:v>38066</c:v>
                </c:pt>
                <c:pt idx="2151">
                  <c:v>38067</c:v>
                </c:pt>
                <c:pt idx="2152">
                  <c:v>38068</c:v>
                </c:pt>
                <c:pt idx="2153">
                  <c:v>38069</c:v>
                </c:pt>
                <c:pt idx="2154">
                  <c:v>38070</c:v>
                </c:pt>
                <c:pt idx="2155">
                  <c:v>38071</c:v>
                </c:pt>
                <c:pt idx="2156">
                  <c:v>38072</c:v>
                </c:pt>
                <c:pt idx="2157">
                  <c:v>38073</c:v>
                </c:pt>
                <c:pt idx="2158">
                  <c:v>38074</c:v>
                </c:pt>
                <c:pt idx="2159">
                  <c:v>38075</c:v>
                </c:pt>
                <c:pt idx="2160">
                  <c:v>38076</c:v>
                </c:pt>
                <c:pt idx="2161">
                  <c:v>38077</c:v>
                </c:pt>
                <c:pt idx="2162">
                  <c:v>38078</c:v>
                </c:pt>
                <c:pt idx="2163">
                  <c:v>38079</c:v>
                </c:pt>
                <c:pt idx="2164">
                  <c:v>38080</c:v>
                </c:pt>
                <c:pt idx="2165">
                  <c:v>38081</c:v>
                </c:pt>
                <c:pt idx="2166">
                  <c:v>38082</c:v>
                </c:pt>
                <c:pt idx="2167">
                  <c:v>38083</c:v>
                </c:pt>
                <c:pt idx="2168">
                  <c:v>38084</c:v>
                </c:pt>
                <c:pt idx="2169">
                  <c:v>38085</c:v>
                </c:pt>
                <c:pt idx="2170">
                  <c:v>38086</c:v>
                </c:pt>
                <c:pt idx="2171">
                  <c:v>38087</c:v>
                </c:pt>
                <c:pt idx="2172">
                  <c:v>38088</c:v>
                </c:pt>
                <c:pt idx="2173">
                  <c:v>38089</c:v>
                </c:pt>
                <c:pt idx="2174">
                  <c:v>38090</c:v>
                </c:pt>
                <c:pt idx="2175">
                  <c:v>38091</c:v>
                </c:pt>
                <c:pt idx="2176">
                  <c:v>38092</c:v>
                </c:pt>
                <c:pt idx="2177">
                  <c:v>38093</c:v>
                </c:pt>
                <c:pt idx="2178">
                  <c:v>38094</c:v>
                </c:pt>
                <c:pt idx="2179">
                  <c:v>38095</c:v>
                </c:pt>
                <c:pt idx="2180">
                  <c:v>38096</c:v>
                </c:pt>
                <c:pt idx="2181">
                  <c:v>38097</c:v>
                </c:pt>
                <c:pt idx="2182">
                  <c:v>38098</c:v>
                </c:pt>
                <c:pt idx="2183">
                  <c:v>38099</c:v>
                </c:pt>
                <c:pt idx="2184">
                  <c:v>38100</c:v>
                </c:pt>
                <c:pt idx="2185">
                  <c:v>38101</c:v>
                </c:pt>
                <c:pt idx="2186">
                  <c:v>38102</c:v>
                </c:pt>
                <c:pt idx="2187">
                  <c:v>38103</c:v>
                </c:pt>
                <c:pt idx="2188">
                  <c:v>38104</c:v>
                </c:pt>
                <c:pt idx="2189">
                  <c:v>38105</c:v>
                </c:pt>
                <c:pt idx="2190">
                  <c:v>38106</c:v>
                </c:pt>
                <c:pt idx="2191">
                  <c:v>38107</c:v>
                </c:pt>
                <c:pt idx="2192">
                  <c:v>38108</c:v>
                </c:pt>
                <c:pt idx="2193">
                  <c:v>38109</c:v>
                </c:pt>
                <c:pt idx="2194">
                  <c:v>38110</c:v>
                </c:pt>
                <c:pt idx="2195">
                  <c:v>38111</c:v>
                </c:pt>
                <c:pt idx="2196">
                  <c:v>38112</c:v>
                </c:pt>
                <c:pt idx="2197">
                  <c:v>38113</c:v>
                </c:pt>
                <c:pt idx="2198">
                  <c:v>38114</c:v>
                </c:pt>
                <c:pt idx="2199">
                  <c:v>38115</c:v>
                </c:pt>
                <c:pt idx="2200">
                  <c:v>38116</c:v>
                </c:pt>
                <c:pt idx="2201">
                  <c:v>38117</c:v>
                </c:pt>
                <c:pt idx="2202">
                  <c:v>38118</c:v>
                </c:pt>
                <c:pt idx="2203">
                  <c:v>38119</c:v>
                </c:pt>
                <c:pt idx="2204">
                  <c:v>38120</c:v>
                </c:pt>
                <c:pt idx="2205">
                  <c:v>38121</c:v>
                </c:pt>
                <c:pt idx="2206">
                  <c:v>38122</c:v>
                </c:pt>
                <c:pt idx="2207">
                  <c:v>38123</c:v>
                </c:pt>
                <c:pt idx="2208">
                  <c:v>38124</c:v>
                </c:pt>
                <c:pt idx="2209">
                  <c:v>38125</c:v>
                </c:pt>
                <c:pt idx="2210">
                  <c:v>38126</c:v>
                </c:pt>
                <c:pt idx="2211">
                  <c:v>38127</c:v>
                </c:pt>
                <c:pt idx="2212">
                  <c:v>38128</c:v>
                </c:pt>
                <c:pt idx="2213">
                  <c:v>38129</c:v>
                </c:pt>
                <c:pt idx="2214">
                  <c:v>38130</c:v>
                </c:pt>
                <c:pt idx="2215">
                  <c:v>38131</c:v>
                </c:pt>
                <c:pt idx="2216">
                  <c:v>38132</c:v>
                </c:pt>
                <c:pt idx="2217">
                  <c:v>38133</c:v>
                </c:pt>
                <c:pt idx="2218">
                  <c:v>38134</c:v>
                </c:pt>
                <c:pt idx="2219">
                  <c:v>38135</c:v>
                </c:pt>
                <c:pt idx="2220">
                  <c:v>38136</c:v>
                </c:pt>
                <c:pt idx="2221">
                  <c:v>38137</c:v>
                </c:pt>
                <c:pt idx="2222">
                  <c:v>38138</c:v>
                </c:pt>
                <c:pt idx="2223">
                  <c:v>38139</c:v>
                </c:pt>
                <c:pt idx="2224">
                  <c:v>38140</c:v>
                </c:pt>
                <c:pt idx="2225">
                  <c:v>38141</c:v>
                </c:pt>
                <c:pt idx="2226">
                  <c:v>38142</c:v>
                </c:pt>
                <c:pt idx="2227">
                  <c:v>38143</c:v>
                </c:pt>
                <c:pt idx="2228">
                  <c:v>38144</c:v>
                </c:pt>
                <c:pt idx="2229">
                  <c:v>38145</c:v>
                </c:pt>
                <c:pt idx="2230">
                  <c:v>38146</c:v>
                </c:pt>
                <c:pt idx="2231">
                  <c:v>38147</c:v>
                </c:pt>
                <c:pt idx="2232">
                  <c:v>38148</c:v>
                </c:pt>
                <c:pt idx="2233">
                  <c:v>38149</c:v>
                </c:pt>
                <c:pt idx="2234">
                  <c:v>38150</c:v>
                </c:pt>
                <c:pt idx="2235">
                  <c:v>38151</c:v>
                </c:pt>
                <c:pt idx="2236">
                  <c:v>38152</c:v>
                </c:pt>
                <c:pt idx="2237">
                  <c:v>38153</c:v>
                </c:pt>
                <c:pt idx="2238">
                  <c:v>38154</c:v>
                </c:pt>
                <c:pt idx="2239">
                  <c:v>38155</c:v>
                </c:pt>
                <c:pt idx="2240">
                  <c:v>38156</c:v>
                </c:pt>
                <c:pt idx="2241">
                  <c:v>38157</c:v>
                </c:pt>
                <c:pt idx="2242">
                  <c:v>38158</c:v>
                </c:pt>
                <c:pt idx="2243">
                  <c:v>38159</c:v>
                </c:pt>
                <c:pt idx="2244">
                  <c:v>38160</c:v>
                </c:pt>
                <c:pt idx="2245">
                  <c:v>38161</c:v>
                </c:pt>
                <c:pt idx="2246">
                  <c:v>38162</c:v>
                </c:pt>
                <c:pt idx="2247">
                  <c:v>38163</c:v>
                </c:pt>
                <c:pt idx="2248">
                  <c:v>38164</c:v>
                </c:pt>
                <c:pt idx="2249">
                  <c:v>38165</c:v>
                </c:pt>
                <c:pt idx="2250">
                  <c:v>38166</c:v>
                </c:pt>
                <c:pt idx="2251">
                  <c:v>38167</c:v>
                </c:pt>
                <c:pt idx="2252">
                  <c:v>38168</c:v>
                </c:pt>
                <c:pt idx="2253">
                  <c:v>38169</c:v>
                </c:pt>
                <c:pt idx="2254">
                  <c:v>38170</c:v>
                </c:pt>
                <c:pt idx="2255">
                  <c:v>38171</c:v>
                </c:pt>
                <c:pt idx="2256">
                  <c:v>38172</c:v>
                </c:pt>
                <c:pt idx="2257">
                  <c:v>38173</c:v>
                </c:pt>
                <c:pt idx="2258">
                  <c:v>38174</c:v>
                </c:pt>
                <c:pt idx="2259">
                  <c:v>38175</c:v>
                </c:pt>
                <c:pt idx="2260">
                  <c:v>38176</c:v>
                </c:pt>
                <c:pt idx="2261">
                  <c:v>38177</c:v>
                </c:pt>
                <c:pt idx="2262">
                  <c:v>38178</c:v>
                </c:pt>
                <c:pt idx="2263">
                  <c:v>38179</c:v>
                </c:pt>
                <c:pt idx="2264">
                  <c:v>38180</c:v>
                </c:pt>
                <c:pt idx="2265">
                  <c:v>38181</c:v>
                </c:pt>
                <c:pt idx="2266">
                  <c:v>38182</c:v>
                </c:pt>
                <c:pt idx="2267">
                  <c:v>38183</c:v>
                </c:pt>
                <c:pt idx="2268">
                  <c:v>38184</c:v>
                </c:pt>
                <c:pt idx="2269">
                  <c:v>38185</c:v>
                </c:pt>
                <c:pt idx="2270">
                  <c:v>38186</c:v>
                </c:pt>
                <c:pt idx="2271">
                  <c:v>38187</c:v>
                </c:pt>
                <c:pt idx="2272">
                  <c:v>38188</c:v>
                </c:pt>
                <c:pt idx="2273">
                  <c:v>38189</c:v>
                </c:pt>
                <c:pt idx="2274">
                  <c:v>38190</c:v>
                </c:pt>
                <c:pt idx="2275">
                  <c:v>38191</c:v>
                </c:pt>
                <c:pt idx="2276">
                  <c:v>38192</c:v>
                </c:pt>
                <c:pt idx="2277">
                  <c:v>38193</c:v>
                </c:pt>
                <c:pt idx="2278">
                  <c:v>38194</c:v>
                </c:pt>
                <c:pt idx="2279">
                  <c:v>38195</c:v>
                </c:pt>
                <c:pt idx="2280">
                  <c:v>38196</c:v>
                </c:pt>
                <c:pt idx="2281">
                  <c:v>38197</c:v>
                </c:pt>
                <c:pt idx="2282">
                  <c:v>38198</c:v>
                </c:pt>
                <c:pt idx="2283">
                  <c:v>38199</c:v>
                </c:pt>
                <c:pt idx="2284">
                  <c:v>38200</c:v>
                </c:pt>
                <c:pt idx="2285">
                  <c:v>38201</c:v>
                </c:pt>
                <c:pt idx="2286">
                  <c:v>38202</c:v>
                </c:pt>
                <c:pt idx="2287">
                  <c:v>38203</c:v>
                </c:pt>
                <c:pt idx="2288">
                  <c:v>38204</c:v>
                </c:pt>
                <c:pt idx="2289">
                  <c:v>38205</c:v>
                </c:pt>
                <c:pt idx="2290">
                  <c:v>38206</c:v>
                </c:pt>
                <c:pt idx="2291">
                  <c:v>38207</c:v>
                </c:pt>
                <c:pt idx="2292">
                  <c:v>38208</c:v>
                </c:pt>
                <c:pt idx="2293">
                  <c:v>38209</c:v>
                </c:pt>
                <c:pt idx="2294">
                  <c:v>38210</c:v>
                </c:pt>
                <c:pt idx="2295">
                  <c:v>38211</c:v>
                </c:pt>
                <c:pt idx="2296">
                  <c:v>38212</c:v>
                </c:pt>
                <c:pt idx="2297">
                  <c:v>38213</c:v>
                </c:pt>
                <c:pt idx="2298">
                  <c:v>38214</c:v>
                </c:pt>
                <c:pt idx="2299">
                  <c:v>38215</c:v>
                </c:pt>
                <c:pt idx="2300">
                  <c:v>38216</c:v>
                </c:pt>
                <c:pt idx="2301">
                  <c:v>38217</c:v>
                </c:pt>
                <c:pt idx="2302">
                  <c:v>38218</c:v>
                </c:pt>
                <c:pt idx="2303">
                  <c:v>38219</c:v>
                </c:pt>
                <c:pt idx="2304">
                  <c:v>38220</c:v>
                </c:pt>
                <c:pt idx="2305">
                  <c:v>38221</c:v>
                </c:pt>
                <c:pt idx="2306">
                  <c:v>38222</c:v>
                </c:pt>
                <c:pt idx="2307">
                  <c:v>38223</c:v>
                </c:pt>
                <c:pt idx="2308">
                  <c:v>38224</c:v>
                </c:pt>
                <c:pt idx="2309">
                  <c:v>38225</c:v>
                </c:pt>
                <c:pt idx="2310">
                  <c:v>38226</c:v>
                </c:pt>
                <c:pt idx="2311">
                  <c:v>38227</c:v>
                </c:pt>
                <c:pt idx="2312">
                  <c:v>38228</c:v>
                </c:pt>
                <c:pt idx="2313">
                  <c:v>38229</c:v>
                </c:pt>
                <c:pt idx="2314">
                  <c:v>38230</c:v>
                </c:pt>
                <c:pt idx="2315">
                  <c:v>38231</c:v>
                </c:pt>
                <c:pt idx="2316">
                  <c:v>38232</c:v>
                </c:pt>
                <c:pt idx="2317">
                  <c:v>38233</c:v>
                </c:pt>
                <c:pt idx="2318">
                  <c:v>38234</c:v>
                </c:pt>
                <c:pt idx="2319">
                  <c:v>38235</c:v>
                </c:pt>
                <c:pt idx="2320">
                  <c:v>38236</c:v>
                </c:pt>
                <c:pt idx="2321">
                  <c:v>38237</c:v>
                </c:pt>
                <c:pt idx="2322">
                  <c:v>38238</c:v>
                </c:pt>
                <c:pt idx="2323">
                  <c:v>38239</c:v>
                </c:pt>
                <c:pt idx="2324">
                  <c:v>38240</c:v>
                </c:pt>
                <c:pt idx="2325">
                  <c:v>38241</c:v>
                </c:pt>
                <c:pt idx="2326">
                  <c:v>38242</c:v>
                </c:pt>
                <c:pt idx="2327">
                  <c:v>38243</c:v>
                </c:pt>
                <c:pt idx="2328">
                  <c:v>38244</c:v>
                </c:pt>
                <c:pt idx="2329">
                  <c:v>38245</c:v>
                </c:pt>
                <c:pt idx="2330">
                  <c:v>38246</c:v>
                </c:pt>
                <c:pt idx="2331">
                  <c:v>38247</c:v>
                </c:pt>
                <c:pt idx="2332">
                  <c:v>38248</c:v>
                </c:pt>
                <c:pt idx="2333">
                  <c:v>38249</c:v>
                </c:pt>
                <c:pt idx="2334">
                  <c:v>38250</c:v>
                </c:pt>
                <c:pt idx="2335">
                  <c:v>38251</c:v>
                </c:pt>
                <c:pt idx="2336">
                  <c:v>38252</c:v>
                </c:pt>
                <c:pt idx="2337">
                  <c:v>38253</c:v>
                </c:pt>
                <c:pt idx="2338">
                  <c:v>38254</c:v>
                </c:pt>
                <c:pt idx="2339">
                  <c:v>38255</c:v>
                </c:pt>
                <c:pt idx="2340">
                  <c:v>38256</c:v>
                </c:pt>
                <c:pt idx="2341">
                  <c:v>38257</c:v>
                </c:pt>
                <c:pt idx="2342">
                  <c:v>38258</c:v>
                </c:pt>
                <c:pt idx="2343">
                  <c:v>38259</c:v>
                </c:pt>
                <c:pt idx="2344">
                  <c:v>38260</c:v>
                </c:pt>
                <c:pt idx="2345">
                  <c:v>38261</c:v>
                </c:pt>
                <c:pt idx="2346">
                  <c:v>38262</c:v>
                </c:pt>
                <c:pt idx="2347">
                  <c:v>38263</c:v>
                </c:pt>
                <c:pt idx="2348">
                  <c:v>38264</c:v>
                </c:pt>
                <c:pt idx="2349">
                  <c:v>38265</c:v>
                </c:pt>
                <c:pt idx="2350">
                  <c:v>38266</c:v>
                </c:pt>
                <c:pt idx="2351">
                  <c:v>38267</c:v>
                </c:pt>
                <c:pt idx="2352">
                  <c:v>38268</c:v>
                </c:pt>
                <c:pt idx="2353">
                  <c:v>38269</c:v>
                </c:pt>
                <c:pt idx="2354">
                  <c:v>38270</c:v>
                </c:pt>
                <c:pt idx="2355">
                  <c:v>38271</c:v>
                </c:pt>
                <c:pt idx="2356">
                  <c:v>38272</c:v>
                </c:pt>
                <c:pt idx="2357">
                  <c:v>38273</c:v>
                </c:pt>
                <c:pt idx="2358">
                  <c:v>38274</c:v>
                </c:pt>
                <c:pt idx="2359">
                  <c:v>38275</c:v>
                </c:pt>
                <c:pt idx="2360">
                  <c:v>38276</c:v>
                </c:pt>
                <c:pt idx="2361">
                  <c:v>38277</c:v>
                </c:pt>
                <c:pt idx="2362">
                  <c:v>38278</c:v>
                </c:pt>
                <c:pt idx="2363">
                  <c:v>38279</c:v>
                </c:pt>
                <c:pt idx="2364">
                  <c:v>38280</c:v>
                </c:pt>
                <c:pt idx="2365">
                  <c:v>38281</c:v>
                </c:pt>
                <c:pt idx="2366">
                  <c:v>38282</c:v>
                </c:pt>
                <c:pt idx="2367">
                  <c:v>38283</c:v>
                </c:pt>
                <c:pt idx="2368">
                  <c:v>38284</c:v>
                </c:pt>
                <c:pt idx="2369">
                  <c:v>38285</c:v>
                </c:pt>
                <c:pt idx="2370">
                  <c:v>38286</c:v>
                </c:pt>
                <c:pt idx="2371">
                  <c:v>38287</c:v>
                </c:pt>
                <c:pt idx="2372">
                  <c:v>38288</c:v>
                </c:pt>
                <c:pt idx="2373">
                  <c:v>38289</c:v>
                </c:pt>
                <c:pt idx="2374">
                  <c:v>38290</c:v>
                </c:pt>
                <c:pt idx="2375">
                  <c:v>38291</c:v>
                </c:pt>
                <c:pt idx="2376">
                  <c:v>38292</c:v>
                </c:pt>
                <c:pt idx="2377">
                  <c:v>38293</c:v>
                </c:pt>
                <c:pt idx="2378">
                  <c:v>38294</c:v>
                </c:pt>
                <c:pt idx="2379">
                  <c:v>38295</c:v>
                </c:pt>
                <c:pt idx="2380">
                  <c:v>38296</c:v>
                </c:pt>
                <c:pt idx="2381">
                  <c:v>38297</c:v>
                </c:pt>
                <c:pt idx="2382">
                  <c:v>38298</c:v>
                </c:pt>
                <c:pt idx="2383">
                  <c:v>38299</c:v>
                </c:pt>
                <c:pt idx="2384">
                  <c:v>38300</c:v>
                </c:pt>
                <c:pt idx="2385">
                  <c:v>38301</c:v>
                </c:pt>
                <c:pt idx="2386">
                  <c:v>38302</c:v>
                </c:pt>
                <c:pt idx="2387">
                  <c:v>38303</c:v>
                </c:pt>
                <c:pt idx="2388">
                  <c:v>38304</c:v>
                </c:pt>
                <c:pt idx="2389">
                  <c:v>38305</c:v>
                </c:pt>
                <c:pt idx="2390">
                  <c:v>38306</c:v>
                </c:pt>
                <c:pt idx="2391">
                  <c:v>38307</c:v>
                </c:pt>
                <c:pt idx="2392">
                  <c:v>38308</c:v>
                </c:pt>
                <c:pt idx="2393">
                  <c:v>38309</c:v>
                </c:pt>
                <c:pt idx="2394">
                  <c:v>38310</c:v>
                </c:pt>
                <c:pt idx="2395">
                  <c:v>38311</c:v>
                </c:pt>
                <c:pt idx="2396">
                  <c:v>38312</c:v>
                </c:pt>
                <c:pt idx="2397">
                  <c:v>38313</c:v>
                </c:pt>
                <c:pt idx="2398">
                  <c:v>38314</c:v>
                </c:pt>
                <c:pt idx="2399">
                  <c:v>38315</c:v>
                </c:pt>
                <c:pt idx="2400">
                  <c:v>38316</c:v>
                </c:pt>
                <c:pt idx="2401">
                  <c:v>38317</c:v>
                </c:pt>
                <c:pt idx="2402">
                  <c:v>38318</c:v>
                </c:pt>
                <c:pt idx="2403">
                  <c:v>38319</c:v>
                </c:pt>
                <c:pt idx="2404">
                  <c:v>38320</c:v>
                </c:pt>
                <c:pt idx="2405">
                  <c:v>38321</c:v>
                </c:pt>
                <c:pt idx="2406">
                  <c:v>38322</c:v>
                </c:pt>
                <c:pt idx="2407">
                  <c:v>38323</c:v>
                </c:pt>
                <c:pt idx="2408">
                  <c:v>38324</c:v>
                </c:pt>
                <c:pt idx="2409">
                  <c:v>38325</c:v>
                </c:pt>
                <c:pt idx="2410">
                  <c:v>38326</c:v>
                </c:pt>
                <c:pt idx="2411">
                  <c:v>38327</c:v>
                </c:pt>
                <c:pt idx="2412">
                  <c:v>38328</c:v>
                </c:pt>
                <c:pt idx="2413">
                  <c:v>38329</c:v>
                </c:pt>
                <c:pt idx="2414">
                  <c:v>38330</c:v>
                </c:pt>
                <c:pt idx="2415">
                  <c:v>38331</c:v>
                </c:pt>
                <c:pt idx="2416">
                  <c:v>38332</c:v>
                </c:pt>
                <c:pt idx="2417">
                  <c:v>38333</c:v>
                </c:pt>
                <c:pt idx="2418">
                  <c:v>38334</c:v>
                </c:pt>
                <c:pt idx="2419">
                  <c:v>38335</c:v>
                </c:pt>
                <c:pt idx="2420">
                  <c:v>38336</c:v>
                </c:pt>
                <c:pt idx="2421">
                  <c:v>38337</c:v>
                </c:pt>
                <c:pt idx="2422">
                  <c:v>38338</c:v>
                </c:pt>
                <c:pt idx="2423">
                  <c:v>38339</c:v>
                </c:pt>
                <c:pt idx="2424">
                  <c:v>38340</c:v>
                </c:pt>
                <c:pt idx="2425">
                  <c:v>38341</c:v>
                </c:pt>
                <c:pt idx="2426">
                  <c:v>38342</c:v>
                </c:pt>
                <c:pt idx="2427">
                  <c:v>38343</c:v>
                </c:pt>
                <c:pt idx="2428">
                  <c:v>38344</c:v>
                </c:pt>
                <c:pt idx="2429">
                  <c:v>38345</c:v>
                </c:pt>
                <c:pt idx="2430">
                  <c:v>38346</c:v>
                </c:pt>
                <c:pt idx="2431">
                  <c:v>38347</c:v>
                </c:pt>
                <c:pt idx="2432">
                  <c:v>38348</c:v>
                </c:pt>
                <c:pt idx="2433">
                  <c:v>38349</c:v>
                </c:pt>
                <c:pt idx="2434">
                  <c:v>38350</c:v>
                </c:pt>
                <c:pt idx="2435">
                  <c:v>38351</c:v>
                </c:pt>
                <c:pt idx="2436">
                  <c:v>38352</c:v>
                </c:pt>
                <c:pt idx="2437">
                  <c:v>38353</c:v>
                </c:pt>
                <c:pt idx="2438">
                  <c:v>38354</c:v>
                </c:pt>
                <c:pt idx="2439">
                  <c:v>38355</c:v>
                </c:pt>
                <c:pt idx="2440">
                  <c:v>38356</c:v>
                </c:pt>
                <c:pt idx="2441">
                  <c:v>38357</c:v>
                </c:pt>
                <c:pt idx="2442">
                  <c:v>38358</c:v>
                </c:pt>
                <c:pt idx="2443">
                  <c:v>38359</c:v>
                </c:pt>
                <c:pt idx="2444">
                  <c:v>38360</c:v>
                </c:pt>
                <c:pt idx="2445">
                  <c:v>38361</c:v>
                </c:pt>
                <c:pt idx="2446">
                  <c:v>38362</c:v>
                </c:pt>
                <c:pt idx="2447">
                  <c:v>38363</c:v>
                </c:pt>
                <c:pt idx="2448">
                  <c:v>38364</c:v>
                </c:pt>
                <c:pt idx="2449">
                  <c:v>38365</c:v>
                </c:pt>
                <c:pt idx="2450">
                  <c:v>38366</c:v>
                </c:pt>
                <c:pt idx="2451">
                  <c:v>38367</c:v>
                </c:pt>
                <c:pt idx="2452">
                  <c:v>38368</c:v>
                </c:pt>
                <c:pt idx="2453">
                  <c:v>38369</c:v>
                </c:pt>
                <c:pt idx="2454">
                  <c:v>38370</c:v>
                </c:pt>
                <c:pt idx="2455">
                  <c:v>38371</c:v>
                </c:pt>
                <c:pt idx="2456">
                  <c:v>38372</c:v>
                </c:pt>
                <c:pt idx="2457">
                  <c:v>38373</c:v>
                </c:pt>
                <c:pt idx="2458">
                  <c:v>38374</c:v>
                </c:pt>
                <c:pt idx="2459">
                  <c:v>38375</c:v>
                </c:pt>
                <c:pt idx="2460">
                  <c:v>38376</c:v>
                </c:pt>
                <c:pt idx="2461">
                  <c:v>38377</c:v>
                </c:pt>
                <c:pt idx="2462">
                  <c:v>38378</c:v>
                </c:pt>
                <c:pt idx="2463">
                  <c:v>38379</c:v>
                </c:pt>
                <c:pt idx="2464">
                  <c:v>38380</c:v>
                </c:pt>
                <c:pt idx="2465">
                  <c:v>38381</c:v>
                </c:pt>
                <c:pt idx="2466">
                  <c:v>38382</c:v>
                </c:pt>
                <c:pt idx="2467">
                  <c:v>38383</c:v>
                </c:pt>
                <c:pt idx="2468">
                  <c:v>38384</c:v>
                </c:pt>
                <c:pt idx="2469">
                  <c:v>38385</c:v>
                </c:pt>
                <c:pt idx="2470">
                  <c:v>38386</c:v>
                </c:pt>
                <c:pt idx="2471">
                  <c:v>38387</c:v>
                </c:pt>
                <c:pt idx="2472">
                  <c:v>38388</c:v>
                </c:pt>
                <c:pt idx="2473">
                  <c:v>38389</c:v>
                </c:pt>
                <c:pt idx="2474">
                  <c:v>38390</c:v>
                </c:pt>
                <c:pt idx="2475">
                  <c:v>38391</c:v>
                </c:pt>
                <c:pt idx="2476">
                  <c:v>38392</c:v>
                </c:pt>
                <c:pt idx="2477">
                  <c:v>38393</c:v>
                </c:pt>
                <c:pt idx="2478">
                  <c:v>38394</c:v>
                </c:pt>
                <c:pt idx="2479">
                  <c:v>38395</c:v>
                </c:pt>
                <c:pt idx="2480">
                  <c:v>38396</c:v>
                </c:pt>
                <c:pt idx="2481">
                  <c:v>38397</c:v>
                </c:pt>
                <c:pt idx="2482">
                  <c:v>38398</c:v>
                </c:pt>
                <c:pt idx="2483">
                  <c:v>38399</c:v>
                </c:pt>
                <c:pt idx="2484">
                  <c:v>38400</c:v>
                </c:pt>
                <c:pt idx="2485">
                  <c:v>38401</c:v>
                </c:pt>
                <c:pt idx="2486">
                  <c:v>38402</c:v>
                </c:pt>
                <c:pt idx="2487">
                  <c:v>38403</c:v>
                </c:pt>
                <c:pt idx="2488">
                  <c:v>38404</c:v>
                </c:pt>
                <c:pt idx="2489">
                  <c:v>38405</c:v>
                </c:pt>
                <c:pt idx="2490">
                  <c:v>38406</c:v>
                </c:pt>
                <c:pt idx="2491">
                  <c:v>38407</c:v>
                </c:pt>
                <c:pt idx="2492">
                  <c:v>38408</c:v>
                </c:pt>
                <c:pt idx="2493">
                  <c:v>38409</c:v>
                </c:pt>
                <c:pt idx="2494">
                  <c:v>38410</c:v>
                </c:pt>
                <c:pt idx="2495">
                  <c:v>38411</c:v>
                </c:pt>
                <c:pt idx="2496">
                  <c:v>38412</c:v>
                </c:pt>
                <c:pt idx="2497">
                  <c:v>38413</c:v>
                </c:pt>
                <c:pt idx="2498">
                  <c:v>38414</c:v>
                </c:pt>
                <c:pt idx="2499">
                  <c:v>38415</c:v>
                </c:pt>
                <c:pt idx="2500">
                  <c:v>38416</c:v>
                </c:pt>
                <c:pt idx="2501">
                  <c:v>38417</c:v>
                </c:pt>
                <c:pt idx="2502">
                  <c:v>38418</c:v>
                </c:pt>
                <c:pt idx="2503">
                  <c:v>38419</c:v>
                </c:pt>
                <c:pt idx="2504">
                  <c:v>38420</c:v>
                </c:pt>
                <c:pt idx="2505">
                  <c:v>38421</c:v>
                </c:pt>
                <c:pt idx="2506">
                  <c:v>38422</c:v>
                </c:pt>
                <c:pt idx="2507">
                  <c:v>38423</c:v>
                </c:pt>
                <c:pt idx="2508">
                  <c:v>38424</c:v>
                </c:pt>
                <c:pt idx="2509">
                  <c:v>38425</c:v>
                </c:pt>
                <c:pt idx="2510">
                  <c:v>38426</c:v>
                </c:pt>
                <c:pt idx="2511">
                  <c:v>38427</c:v>
                </c:pt>
                <c:pt idx="2512">
                  <c:v>38428</c:v>
                </c:pt>
                <c:pt idx="2513">
                  <c:v>38429</c:v>
                </c:pt>
                <c:pt idx="2514">
                  <c:v>38430</c:v>
                </c:pt>
                <c:pt idx="2515">
                  <c:v>38431</c:v>
                </c:pt>
                <c:pt idx="2516">
                  <c:v>38432</c:v>
                </c:pt>
                <c:pt idx="2517">
                  <c:v>38433</c:v>
                </c:pt>
                <c:pt idx="2518">
                  <c:v>38434</c:v>
                </c:pt>
                <c:pt idx="2519">
                  <c:v>38435</c:v>
                </c:pt>
                <c:pt idx="2520">
                  <c:v>38436</c:v>
                </c:pt>
                <c:pt idx="2521">
                  <c:v>38437</c:v>
                </c:pt>
                <c:pt idx="2522">
                  <c:v>38438</c:v>
                </c:pt>
                <c:pt idx="2523">
                  <c:v>38439</c:v>
                </c:pt>
                <c:pt idx="2524">
                  <c:v>38440</c:v>
                </c:pt>
                <c:pt idx="2525">
                  <c:v>38441</c:v>
                </c:pt>
                <c:pt idx="2526">
                  <c:v>38442</c:v>
                </c:pt>
                <c:pt idx="2527">
                  <c:v>38443</c:v>
                </c:pt>
                <c:pt idx="2528">
                  <c:v>38444</c:v>
                </c:pt>
                <c:pt idx="2529">
                  <c:v>38445</c:v>
                </c:pt>
                <c:pt idx="2530">
                  <c:v>38446</c:v>
                </c:pt>
                <c:pt idx="2531">
                  <c:v>38447</c:v>
                </c:pt>
                <c:pt idx="2532">
                  <c:v>38448</c:v>
                </c:pt>
                <c:pt idx="2533">
                  <c:v>38449</c:v>
                </c:pt>
                <c:pt idx="2534">
                  <c:v>38450</c:v>
                </c:pt>
                <c:pt idx="2535">
                  <c:v>38451</c:v>
                </c:pt>
                <c:pt idx="2536">
                  <c:v>38452</c:v>
                </c:pt>
                <c:pt idx="2537">
                  <c:v>38453</c:v>
                </c:pt>
                <c:pt idx="2538">
                  <c:v>38454</c:v>
                </c:pt>
                <c:pt idx="2539">
                  <c:v>38455</c:v>
                </c:pt>
                <c:pt idx="2540">
                  <c:v>38456</c:v>
                </c:pt>
                <c:pt idx="2541">
                  <c:v>38457</c:v>
                </c:pt>
                <c:pt idx="2542">
                  <c:v>38458</c:v>
                </c:pt>
                <c:pt idx="2543">
                  <c:v>38459</c:v>
                </c:pt>
                <c:pt idx="2544">
                  <c:v>38460</c:v>
                </c:pt>
                <c:pt idx="2545">
                  <c:v>38461</c:v>
                </c:pt>
                <c:pt idx="2546">
                  <c:v>38462</c:v>
                </c:pt>
                <c:pt idx="2547">
                  <c:v>38463</c:v>
                </c:pt>
                <c:pt idx="2548">
                  <c:v>38464</c:v>
                </c:pt>
                <c:pt idx="2549">
                  <c:v>38465</c:v>
                </c:pt>
                <c:pt idx="2550">
                  <c:v>38466</c:v>
                </c:pt>
                <c:pt idx="2551">
                  <c:v>38467</c:v>
                </c:pt>
                <c:pt idx="2552">
                  <c:v>38468</c:v>
                </c:pt>
                <c:pt idx="2553">
                  <c:v>38469</c:v>
                </c:pt>
                <c:pt idx="2554">
                  <c:v>38470</c:v>
                </c:pt>
                <c:pt idx="2555">
                  <c:v>38471</c:v>
                </c:pt>
                <c:pt idx="2556">
                  <c:v>38472</c:v>
                </c:pt>
                <c:pt idx="2557">
                  <c:v>38473</c:v>
                </c:pt>
                <c:pt idx="2558">
                  <c:v>38474</c:v>
                </c:pt>
                <c:pt idx="2559">
                  <c:v>38475</c:v>
                </c:pt>
                <c:pt idx="2560">
                  <c:v>38476</c:v>
                </c:pt>
                <c:pt idx="2561">
                  <c:v>38477</c:v>
                </c:pt>
                <c:pt idx="2562">
                  <c:v>38478</c:v>
                </c:pt>
                <c:pt idx="2563">
                  <c:v>38479</c:v>
                </c:pt>
                <c:pt idx="2564">
                  <c:v>38480</c:v>
                </c:pt>
                <c:pt idx="2565">
                  <c:v>38481</c:v>
                </c:pt>
                <c:pt idx="2566">
                  <c:v>38482</c:v>
                </c:pt>
                <c:pt idx="2567">
                  <c:v>38483</c:v>
                </c:pt>
                <c:pt idx="2568">
                  <c:v>38484</c:v>
                </c:pt>
                <c:pt idx="2569">
                  <c:v>38485</c:v>
                </c:pt>
                <c:pt idx="2570">
                  <c:v>38486</c:v>
                </c:pt>
                <c:pt idx="2571">
                  <c:v>38487</c:v>
                </c:pt>
                <c:pt idx="2572">
                  <c:v>38488</c:v>
                </c:pt>
                <c:pt idx="2573">
                  <c:v>38489</c:v>
                </c:pt>
                <c:pt idx="2574">
                  <c:v>38490</c:v>
                </c:pt>
                <c:pt idx="2575">
                  <c:v>38491</c:v>
                </c:pt>
                <c:pt idx="2576">
                  <c:v>38492</c:v>
                </c:pt>
                <c:pt idx="2577">
                  <c:v>38493</c:v>
                </c:pt>
                <c:pt idx="2578">
                  <c:v>38494</c:v>
                </c:pt>
                <c:pt idx="2579">
                  <c:v>38495</c:v>
                </c:pt>
                <c:pt idx="2580">
                  <c:v>38496</c:v>
                </c:pt>
                <c:pt idx="2581">
                  <c:v>38497</c:v>
                </c:pt>
                <c:pt idx="2582">
                  <c:v>38498</c:v>
                </c:pt>
                <c:pt idx="2583">
                  <c:v>38499</c:v>
                </c:pt>
                <c:pt idx="2584">
                  <c:v>38500</c:v>
                </c:pt>
                <c:pt idx="2585">
                  <c:v>38501</c:v>
                </c:pt>
                <c:pt idx="2586">
                  <c:v>38502</c:v>
                </c:pt>
                <c:pt idx="2587">
                  <c:v>38503</c:v>
                </c:pt>
                <c:pt idx="2588">
                  <c:v>38504</c:v>
                </c:pt>
                <c:pt idx="2589">
                  <c:v>38505</c:v>
                </c:pt>
                <c:pt idx="2590">
                  <c:v>38506</c:v>
                </c:pt>
                <c:pt idx="2591">
                  <c:v>38507</c:v>
                </c:pt>
                <c:pt idx="2592">
                  <c:v>38508</c:v>
                </c:pt>
                <c:pt idx="2593">
                  <c:v>38509</c:v>
                </c:pt>
                <c:pt idx="2594">
                  <c:v>38510</c:v>
                </c:pt>
                <c:pt idx="2595">
                  <c:v>38511</c:v>
                </c:pt>
                <c:pt idx="2596">
                  <c:v>38512</c:v>
                </c:pt>
                <c:pt idx="2597">
                  <c:v>38513</c:v>
                </c:pt>
                <c:pt idx="2598">
                  <c:v>38514</c:v>
                </c:pt>
                <c:pt idx="2599">
                  <c:v>38515</c:v>
                </c:pt>
                <c:pt idx="2600">
                  <c:v>38516</c:v>
                </c:pt>
                <c:pt idx="2601">
                  <c:v>38517</c:v>
                </c:pt>
                <c:pt idx="2602">
                  <c:v>38518</c:v>
                </c:pt>
                <c:pt idx="2603">
                  <c:v>38519</c:v>
                </c:pt>
                <c:pt idx="2604">
                  <c:v>38520</c:v>
                </c:pt>
                <c:pt idx="2605">
                  <c:v>38521</c:v>
                </c:pt>
                <c:pt idx="2606">
                  <c:v>38522</c:v>
                </c:pt>
                <c:pt idx="2607">
                  <c:v>38523</c:v>
                </c:pt>
                <c:pt idx="2608">
                  <c:v>38524</c:v>
                </c:pt>
                <c:pt idx="2609">
                  <c:v>38525</c:v>
                </c:pt>
                <c:pt idx="2610">
                  <c:v>38526</c:v>
                </c:pt>
                <c:pt idx="2611">
                  <c:v>38527</c:v>
                </c:pt>
                <c:pt idx="2612">
                  <c:v>38528</c:v>
                </c:pt>
                <c:pt idx="2613">
                  <c:v>38529</c:v>
                </c:pt>
                <c:pt idx="2614">
                  <c:v>38530</c:v>
                </c:pt>
                <c:pt idx="2615">
                  <c:v>38531</c:v>
                </c:pt>
                <c:pt idx="2616">
                  <c:v>38532</c:v>
                </c:pt>
                <c:pt idx="2617">
                  <c:v>38533</c:v>
                </c:pt>
                <c:pt idx="2618">
                  <c:v>38534</c:v>
                </c:pt>
                <c:pt idx="2619">
                  <c:v>38535</c:v>
                </c:pt>
                <c:pt idx="2620">
                  <c:v>38536</c:v>
                </c:pt>
                <c:pt idx="2621">
                  <c:v>38537</c:v>
                </c:pt>
                <c:pt idx="2622">
                  <c:v>38538</c:v>
                </c:pt>
                <c:pt idx="2623">
                  <c:v>38539</c:v>
                </c:pt>
                <c:pt idx="2624">
                  <c:v>38540</c:v>
                </c:pt>
                <c:pt idx="2625">
                  <c:v>38541</c:v>
                </c:pt>
                <c:pt idx="2626">
                  <c:v>38542</c:v>
                </c:pt>
                <c:pt idx="2627">
                  <c:v>38543</c:v>
                </c:pt>
                <c:pt idx="2628">
                  <c:v>38544</c:v>
                </c:pt>
                <c:pt idx="2629">
                  <c:v>38545</c:v>
                </c:pt>
                <c:pt idx="2630">
                  <c:v>38546</c:v>
                </c:pt>
                <c:pt idx="2631">
                  <c:v>38547</c:v>
                </c:pt>
                <c:pt idx="2632">
                  <c:v>38548</c:v>
                </c:pt>
                <c:pt idx="2633">
                  <c:v>38549</c:v>
                </c:pt>
                <c:pt idx="2634">
                  <c:v>38550</c:v>
                </c:pt>
                <c:pt idx="2635">
                  <c:v>38551</c:v>
                </c:pt>
                <c:pt idx="2636">
                  <c:v>38552</c:v>
                </c:pt>
                <c:pt idx="2637">
                  <c:v>38553</c:v>
                </c:pt>
                <c:pt idx="2638">
                  <c:v>38554</c:v>
                </c:pt>
                <c:pt idx="2639">
                  <c:v>38555</c:v>
                </c:pt>
                <c:pt idx="2640">
                  <c:v>38556</c:v>
                </c:pt>
                <c:pt idx="2641">
                  <c:v>38557</c:v>
                </c:pt>
                <c:pt idx="2642">
                  <c:v>38558</c:v>
                </c:pt>
                <c:pt idx="2643">
                  <c:v>38559</c:v>
                </c:pt>
                <c:pt idx="2644">
                  <c:v>38560</c:v>
                </c:pt>
                <c:pt idx="2645">
                  <c:v>38561</c:v>
                </c:pt>
                <c:pt idx="2646">
                  <c:v>38562</c:v>
                </c:pt>
                <c:pt idx="2647">
                  <c:v>38563</c:v>
                </c:pt>
                <c:pt idx="2648">
                  <c:v>38564</c:v>
                </c:pt>
                <c:pt idx="2649">
                  <c:v>38565</c:v>
                </c:pt>
                <c:pt idx="2650">
                  <c:v>38566</c:v>
                </c:pt>
                <c:pt idx="2651">
                  <c:v>38567</c:v>
                </c:pt>
                <c:pt idx="2652">
                  <c:v>38568</c:v>
                </c:pt>
                <c:pt idx="2653">
                  <c:v>38569</c:v>
                </c:pt>
                <c:pt idx="2654">
                  <c:v>38570</c:v>
                </c:pt>
                <c:pt idx="2655">
                  <c:v>38571</c:v>
                </c:pt>
                <c:pt idx="2656">
                  <c:v>38572</c:v>
                </c:pt>
                <c:pt idx="2657">
                  <c:v>38573</c:v>
                </c:pt>
                <c:pt idx="2658">
                  <c:v>38574</c:v>
                </c:pt>
                <c:pt idx="2659">
                  <c:v>38575</c:v>
                </c:pt>
                <c:pt idx="2660">
                  <c:v>38576</c:v>
                </c:pt>
                <c:pt idx="2661">
                  <c:v>38577</c:v>
                </c:pt>
                <c:pt idx="2662">
                  <c:v>38578</c:v>
                </c:pt>
                <c:pt idx="2663">
                  <c:v>38579</c:v>
                </c:pt>
                <c:pt idx="2664">
                  <c:v>38580</c:v>
                </c:pt>
                <c:pt idx="2665">
                  <c:v>38581</c:v>
                </c:pt>
                <c:pt idx="2666">
                  <c:v>38582</c:v>
                </c:pt>
                <c:pt idx="2667">
                  <c:v>38583</c:v>
                </c:pt>
                <c:pt idx="2668">
                  <c:v>38584</c:v>
                </c:pt>
                <c:pt idx="2669">
                  <c:v>38585</c:v>
                </c:pt>
                <c:pt idx="2670">
                  <c:v>38586</c:v>
                </c:pt>
                <c:pt idx="2671">
                  <c:v>38587</c:v>
                </c:pt>
                <c:pt idx="2672">
                  <c:v>38588</c:v>
                </c:pt>
                <c:pt idx="2673">
                  <c:v>38589</c:v>
                </c:pt>
                <c:pt idx="2674">
                  <c:v>38590</c:v>
                </c:pt>
                <c:pt idx="2675">
                  <c:v>38591</c:v>
                </c:pt>
                <c:pt idx="2676">
                  <c:v>38592</c:v>
                </c:pt>
                <c:pt idx="2677">
                  <c:v>38593</c:v>
                </c:pt>
                <c:pt idx="2678">
                  <c:v>38594</c:v>
                </c:pt>
                <c:pt idx="2679">
                  <c:v>38595</c:v>
                </c:pt>
                <c:pt idx="2680">
                  <c:v>38596</c:v>
                </c:pt>
                <c:pt idx="2681">
                  <c:v>38597</c:v>
                </c:pt>
                <c:pt idx="2682">
                  <c:v>38598</c:v>
                </c:pt>
                <c:pt idx="2683">
                  <c:v>38599</c:v>
                </c:pt>
                <c:pt idx="2684">
                  <c:v>38600</c:v>
                </c:pt>
                <c:pt idx="2685">
                  <c:v>38601</c:v>
                </c:pt>
                <c:pt idx="2686">
                  <c:v>38602</c:v>
                </c:pt>
                <c:pt idx="2687">
                  <c:v>38603</c:v>
                </c:pt>
                <c:pt idx="2688">
                  <c:v>38604</c:v>
                </c:pt>
                <c:pt idx="2689">
                  <c:v>38605</c:v>
                </c:pt>
                <c:pt idx="2690">
                  <c:v>38606</c:v>
                </c:pt>
                <c:pt idx="2691">
                  <c:v>38607</c:v>
                </c:pt>
                <c:pt idx="2692">
                  <c:v>38608</c:v>
                </c:pt>
                <c:pt idx="2693">
                  <c:v>38609</c:v>
                </c:pt>
                <c:pt idx="2694">
                  <c:v>38610</c:v>
                </c:pt>
                <c:pt idx="2695">
                  <c:v>38611</c:v>
                </c:pt>
                <c:pt idx="2696">
                  <c:v>38612</c:v>
                </c:pt>
                <c:pt idx="2697">
                  <c:v>38613</c:v>
                </c:pt>
                <c:pt idx="2698">
                  <c:v>38614</c:v>
                </c:pt>
                <c:pt idx="2699">
                  <c:v>38615</c:v>
                </c:pt>
                <c:pt idx="2700">
                  <c:v>38616</c:v>
                </c:pt>
                <c:pt idx="2701">
                  <c:v>38617</c:v>
                </c:pt>
                <c:pt idx="2702">
                  <c:v>38618</c:v>
                </c:pt>
                <c:pt idx="2703">
                  <c:v>38619</c:v>
                </c:pt>
                <c:pt idx="2704">
                  <c:v>38620</c:v>
                </c:pt>
                <c:pt idx="2705">
                  <c:v>38621</c:v>
                </c:pt>
                <c:pt idx="2706">
                  <c:v>38622</c:v>
                </c:pt>
                <c:pt idx="2707">
                  <c:v>38623</c:v>
                </c:pt>
                <c:pt idx="2708">
                  <c:v>38624</c:v>
                </c:pt>
                <c:pt idx="2709">
                  <c:v>38625</c:v>
                </c:pt>
                <c:pt idx="2710">
                  <c:v>38626</c:v>
                </c:pt>
                <c:pt idx="2711">
                  <c:v>38627</c:v>
                </c:pt>
                <c:pt idx="2712">
                  <c:v>38628</c:v>
                </c:pt>
                <c:pt idx="2713">
                  <c:v>38629</c:v>
                </c:pt>
                <c:pt idx="2714">
                  <c:v>38630</c:v>
                </c:pt>
                <c:pt idx="2715">
                  <c:v>38631</c:v>
                </c:pt>
                <c:pt idx="2716">
                  <c:v>38632</c:v>
                </c:pt>
                <c:pt idx="2717">
                  <c:v>38633</c:v>
                </c:pt>
                <c:pt idx="2718">
                  <c:v>38634</c:v>
                </c:pt>
                <c:pt idx="2719">
                  <c:v>38635</c:v>
                </c:pt>
                <c:pt idx="2720">
                  <c:v>38636</c:v>
                </c:pt>
                <c:pt idx="2721">
                  <c:v>38637</c:v>
                </c:pt>
                <c:pt idx="2722">
                  <c:v>38638</c:v>
                </c:pt>
                <c:pt idx="2723">
                  <c:v>38639</c:v>
                </c:pt>
                <c:pt idx="2724">
                  <c:v>38640</c:v>
                </c:pt>
                <c:pt idx="2725">
                  <c:v>38641</c:v>
                </c:pt>
                <c:pt idx="2726">
                  <c:v>38642</c:v>
                </c:pt>
                <c:pt idx="2727">
                  <c:v>38643</c:v>
                </c:pt>
                <c:pt idx="2728">
                  <c:v>38644</c:v>
                </c:pt>
                <c:pt idx="2729">
                  <c:v>38645</c:v>
                </c:pt>
                <c:pt idx="2730">
                  <c:v>38646</c:v>
                </c:pt>
                <c:pt idx="2731">
                  <c:v>38647</c:v>
                </c:pt>
                <c:pt idx="2732">
                  <c:v>38648</c:v>
                </c:pt>
                <c:pt idx="2733">
                  <c:v>38649</c:v>
                </c:pt>
                <c:pt idx="2734">
                  <c:v>38650</c:v>
                </c:pt>
                <c:pt idx="2735">
                  <c:v>38651</c:v>
                </c:pt>
                <c:pt idx="2736">
                  <c:v>38652</c:v>
                </c:pt>
                <c:pt idx="2737">
                  <c:v>38653</c:v>
                </c:pt>
                <c:pt idx="2738">
                  <c:v>38654</c:v>
                </c:pt>
                <c:pt idx="2739">
                  <c:v>38655</c:v>
                </c:pt>
                <c:pt idx="2740">
                  <c:v>38656</c:v>
                </c:pt>
                <c:pt idx="2741">
                  <c:v>38657</c:v>
                </c:pt>
                <c:pt idx="2742">
                  <c:v>38658</c:v>
                </c:pt>
                <c:pt idx="2743">
                  <c:v>38659</c:v>
                </c:pt>
                <c:pt idx="2744">
                  <c:v>38660</c:v>
                </c:pt>
                <c:pt idx="2745">
                  <c:v>38661</c:v>
                </c:pt>
                <c:pt idx="2746">
                  <c:v>38662</c:v>
                </c:pt>
                <c:pt idx="2747">
                  <c:v>38663</c:v>
                </c:pt>
                <c:pt idx="2748">
                  <c:v>38664</c:v>
                </c:pt>
                <c:pt idx="2749">
                  <c:v>38665</c:v>
                </c:pt>
                <c:pt idx="2750">
                  <c:v>38666</c:v>
                </c:pt>
                <c:pt idx="2751">
                  <c:v>38667</c:v>
                </c:pt>
                <c:pt idx="2752">
                  <c:v>38668</c:v>
                </c:pt>
                <c:pt idx="2753">
                  <c:v>38669</c:v>
                </c:pt>
                <c:pt idx="2754">
                  <c:v>38670</c:v>
                </c:pt>
                <c:pt idx="2755">
                  <c:v>38671</c:v>
                </c:pt>
                <c:pt idx="2756">
                  <c:v>38672</c:v>
                </c:pt>
                <c:pt idx="2757">
                  <c:v>38673</c:v>
                </c:pt>
                <c:pt idx="2758">
                  <c:v>38674</c:v>
                </c:pt>
                <c:pt idx="2759">
                  <c:v>38675</c:v>
                </c:pt>
                <c:pt idx="2760">
                  <c:v>38676</c:v>
                </c:pt>
                <c:pt idx="2761">
                  <c:v>38677</c:v>
                </c:pt>
                <c:pt idx="2762">
                  <c:v>38678</c:v>
                </c:pt>
                <c:pt idx="2763">
                  <c:v>38679</c:v>
                </c:pt>
                <c:pt idx="2764">
                  <c:v>38680</c:v>
                </c:pt>
                <c:pt idx="2765">
                  <c:v>38681</c:v>
                </c:pt>
                <c:pt idx="2766">
                  <c:v>38682</c:v>
                </c:pt>
                <c:pt idx="2767">
                  <c:v>38683</c:v>
                </c:pt>
                <c:pt idx="2768">
                  <c:v>38684</c:v>
                </c:pt>
                <c:pt idx="2769">
                  <c:v>38685</c:v>
                </c:pt>
                <c:pt idx="2770">
                  <c:v>38686</c:v>
                </c:pt>
                <c:pt idx="2771">
                  <c:v>38687</c:v>
                </c:pt>
                <c:pt idx="2772">
                  <c:v>38688</c:v>
                </c:pt>
                <c:pt idx="2773">
                  <c:v>38689</c:v>
                </c:pt>
                <c:pt idx="2774">
                  <c:v>38690</c:v>
                </c:pt>
                <c:pt idx="2775">
                  <c:v>38691</c:v>
                </c:pt>
                <c:pt idx="2776">
                  <c:v>38692</c:v>
                </c:pt>
                <c:pt idx="2777">
                  <c:v>38693</c:v>
                </c:pt>
                <c:pt idx="2778">
                  <c:v>38694</c:v>
                </c:pt>
                <c:pt idx="2779">
                  <c:v>38695</c:v>
                </c:pt>
                <c:pt idx="2780">
                  <c:v>38696</c:v>
                </c:pt>
                <c:pt idx="2781">
                  <c:v>38697</c:v>
                </c:pt>
                <c:pt idx="2782">
                  <c:v>38698</c:v>
                </c:pt>
                <c:pt idx="2783">
                  <c:v>38699</c:v>
                </c:pt>
                <c:pt idx="2784">
                  <c:v>38700</c:v>
                </c:pt>
                <c:pt idx="2785">
                  <c:v>38701</c:v>
                </c:pt>
                <c:pt idx="2786">
                  <c:v>38702</c:v>
                </c:pt>
                <c:pt idx="2787">
                  <c:v>38703</c:v>
                </c:pt>
                <c:pt idx="2788">
                  <c:v>38704</c:v>
                </c:pt>
                <c:pt idx="2789">
                  <c:v>38705</c:v>
                </c:pt>
                <c:pt idx="2790">
                  <c:v>38706</c:v>
                </c:pt>
                <c:pt idx="2791">
                  <c:v>38707</c:v>
                </c:pt>
                <c:pt idx="2792">
                  <c:v>38708</c:v>
                </c:pt>
                <c:pt idx="2793">
                  <c:v>38709</c:v>
                </c:pt>
                <c:pt idx="2794">
                  <c:v>38710</c:v>
                </c:pt>
                <c:pt idx="2795">
                  <c:v>38711</c:v>
                </c:pt>
                <c:pt idx="2796">
                  <c:v>38712</c:v>
                </c:pt>
                <c:pt idx="2797">
                  <c:v>38713</c:v>
                </c:pt>
                <c:pt idx="2798">
                  <c:v>38714</c:v>
                </c:pt>
                <c:pt idx="2799">
                  <c:v>38715</c:v>
                </c:pt>
                <c:pt idx="2800">
                  <c:v>38716</c:v>
                </c:pt>
                <c:pt idx="2801">
                  <c:v>38717</c:v>
                </c:pt>
                <c:pt idx="2802">
                  <c:v>38718</c:v>
                </c:pt>
                <c:pt idx="2803">
                  <c:v>38719</c:v>
                </c:pt>
                <c:pt idx="2804">
                  <c:v>38720</c:v>
                </c:pt>
                <c:pt idx="2805">
                  <c:v>38721</c:v>
                </c:pt>
                <c:pt idx="2806">
                  <c:v>38722</c:v>
                </c:pt>
                <c:pt idx="2807">
                  <c:v>38723</c:v>
                </c:pt>
                <c:pt idx="2808">
                  <c:v>38724</c:v>
                </c:pt>
                <c:pt idx="2809">
                  <c:v>38725</c:v>
                </c:pt>
                <c:pt idx="2810">
                  <c:v>38726</c:v>
                </c:pt>
                <c:pt idx="2811">
                  <c:v>38727</c:v>
                </c:pt>
                <c:pt idx="2812">
                  <c:v>38728</c:v>
                </c:pt>
                <c:pt idx="2813">
                  <c:v>38729</c:v>
                </c:pt>
                <c:pt idx="2814">
                  <c:v>38730</c:v>
                </c:pt>
                <c:pt idx="2815">
                  <c:v>38731</c:v>
                </c:pt>
                <c:pt idx="2816">
                  <c:v>38732</c:v>
                </c:pt>
                <c:pt idx="2817">
                  <c:v>38733</c:v>
                </c:pt>
                <c:pt idx="2818">
                  <c:v>38734</c:v>
                </c:pt>
                <c:pt idx="2819">
                  <c:v>38735</c:v>
                </c:pt>
                <c:pt idx="2820">
                  <c:v>38736</c:v>
                </c:pt>
                <c:pt idx="2821">
                  <c:v>38737</c:v>
                </c:pt>
                <c:pt idx="2822">
                  <c:v>38738</c:v>
                </c:pt>
                <c:pt idx="2823">
                  <c:v>38739</c:v>
                </c:pt>
                <c:pt idx="2824">
                  <c:v>38740</c:v>
                </c:pt>
                <c:pt idx="2825">
                  <c:v>38741</c:v>
                </c:pt>
                <c:pt idx="2826">
                  <c:v>38742</c:v>
                </c:pt>
                <c:pt idx="2827">
                  <c:v>38743</c:v>
                </c:pt>
                <c:pt idx="2828">
                  <c:v>38744</c:v>
                </c:pt>
                <c:pt idx="2829">
                  <c:v>38745</c:v>
                </c:pt>
                <c:pt idx="2830">
                  <c:v>38746</c:v>
                </c:pt>
                <c:pt idx="2831">
                  <c:v>38747</c:v>
                </c:pt>
                <c:pt idx="2832">
                  <c:v>38748</c:v>
                </c:pt>
                <c:pt idx="2833">
                  <c:v>38749</c:v>
                </c:pt>
                <c:pt idx="2834">
                  <c:v>38750</c:v>
                </c:pt>
                <c:pt idx="2835">
                  <c:v>38751</c:v>
                </c:pt>
                <c:pt idx="2836">
                  <c:v>38752</c:v>
                </c:pt>
                <c:pt idx="2837">
                  <c:v>38753</c:v>
                </c:pt>
                <c:pt idx="2838">
                  <c:v>38754</c:v>
                </c:pt>
                <c:pt idx="2839">
                  <c:v>38755</c:v>
                </c:pt>
                <c:pt idx="2840">
                  <c:v>38756</c:v>
                </c:pt>
                <c:pt idx="2841">
                  <c:v>38757</c:v>
                </c:pt>
                <c:pt idx="2842">
                  <c:v>38758</c:v>
                </c:pt>
                <c:pt idx="2843">
                  <c:v>38759</c:v>
                </c:pt>
                <c:pt idx="2844">
                  <c:v>38760</c:v>
                </c:pt>
                <c:pt idx="2845">
                  <c:v>38761</c:v>
                </c:pt>
                <c:pt idx="2846">
                  <c:v>38762</c:v>
                </c:pt>
                <c:pt idx="2847">
                  <c:v>38763</c:v>
                </c:pt>
                <c:pt idx="2848">
                  <c:v>38764</c:v>
                </c:pt>
                <c:pt idx="2849">
                  <c:v>38765</c:v>
                </c:pt>
                <c:pt idx="2850">
                  <c:v>38766</c:v>
                </c:pt>
                <c:pt idx="2851">
                  <c:v>38767</c:v>
                </c:pt>
                <c:pt idx="2852">
                  <c:v>38768</c:v>
                </c:pt>
                <c:pt idx="2853">
                  <c:v>38769</c:v>
                </c:pt>
                <c:pt idx="2854">
                  <c:v>38770</c:v>
                </c:pt>
                <c:pt idx="2855">
                  <c:v>38771</c:v>
                </c:pt>
                <c:pt idx="2856">
                  <c:v>38772</c:v>
                </c:pt>
                <c:pt idx="2857">
                  <c:v>38773</c:v>
                </c:pt>
                <c:pt idx="2858">
                  <c:v>38774</c:v>
                </c:pt>
                <c:pt idx="2859">
                  <c:v>38775</c:v>
                </c:pt>
                <c:pt idx="2860">
                  <c:v>38776</c:v>
                </c:pt>
                <c:pt idx="2861">
                  <c:v>38777</c:v>
                </c:pt>
                <c:pt idx="2862">
                  <c:v>38778</c:v>
                </c:pt>
                <c:pt idx="2863">
                  <c:v>38779</c:v>
                </c:pt>
                <c:pt idx="2864">
                  <c:v>38780</c:v>
                </c:pt>
                <c:pt idx="2865">
                  <c:v>38781</c:v>
                </c:pt>
                <c:pt idx="2866">
                  <c:v>38782</c:v>
                </c:pt>
                <c:pt idx="2867">
                  <c:v>38783</c:v>
                </c:pt>
                <c:pt idx="2868">
                  <c:v>38784</c:v>
                </c:pt>
                <c:pt idx="2869">
                  <c:v>38785</c:v>
                </c:pt>
                <c:pt idx="2870">
                  <c:v>38786</c:v>
                </c:pt>
                <c:pt idx="2871">
                  <c:v>38787</c:v>
                </c:pt>
                <c:pt idx="2872">
                  <c:v>38788</c:v>
                </c:pt>
                <c:pt idx="2873">
                  <c:v>38789</c:v>
                </c:pt>
                <c:pt idx="2874">
                  <c:v>38790</c:v>
                </c:pt>
                <c:pt idx="2875">
                  <c:v>38791</c:v>
                </c:pt>
                <c:pt idx="2876">
                  <c:v>38792</c:v>
                </c:pt>
                <c:pt idx="2877">
                  <c:v>38793</c:v>
                </c:pt>
                <c:pt idx="2878">
                  <c:v>38794</c:v>
                </c:pt>
                <c:pt idx="2879">
                  <c:v>38795</c:v>
                </c:pt>
                <c:pt idx="2880">
                  <c:v>38796</c:v>
                </c:pt>
                <c:pt idx="2881">
                  <c:v>38797</c:v>
                </c:pt>
                <c:pt idx="2882">
                  <c:v>38798</c:v>
                </c:pt>
                <c:pt idx="2883">
                  <c:v>38799</c:v>
                </c:pt>
                <c:pt idx="2884">
                  <c:v>38800</c:v>
                </c:pt>
                <c:pt idx="2885">
                  <c:v>38801</c:v>
                </c:pt>
                <c:pt idx="2886">
                  <c:v>38802</c:v>
                </c:pt>
                <c:pt idx="2887">
                  <c:v>38803</c:v>
                </c:pt>
                <c:pt idx="2888">
                  <c:v>38804</c:v>
                </c:pt>
                <c:pt idx="2889">
                  <c:v>38805</c:v>
                </c:pt>
                <c:pt idx="2890">
                  <c:v>38806</c:v>
                </c:pt>
                <c:pt idx="2891">
                  <c:v>38807</c:v>
                </c:pt>
                <c:pt idx="2892">
                  <c:v>38808</c:v>
                </c:pt>
                <c:pt idx="2893">
                  <c:v>38809</c:v>
                </c:pt>
                <c:pt idx="2894">
                  <c:v>38810</c:v>
                </c:pt>
                <c:pt idx="2895">
                  <c:v>38811</c:v>
                </c:pt>
                <c:pt idx="2896">
                  <c:v>38812</c:v>
                </c:pt>
                <c:pt idx="2897">
                  <c:v>38813</c:v>
                </c:pt>
                <c:pt idx="2898">
                  <c:v>38814</c:v>
                </c:pt>
                <c:pt idx="2899">
                  <c:v>38815</c:v>
                </c:pt>
                <c:pt idx="2900">
                  <c:v>38816</c:v>
                </c:pt>
                <c:pt idx="2901">
                  <c:v>38817</c:v>
                </c:pt>
                <c:pt idx="2902">
                  <c:v>38818</c:v>
                </c:pt>
                <c:pt idx="2903">
                  <c:v>38819</c:v>
                </c:pt>
                <c:pt idx="2904">
                  <c:v>38820</c:v>
                </c:pt>
                <c:pt idx="2905">
                  <c:v>38821</c:v>
                </c:pt>
                <c:pt idx="2906">
                  <c:v>38822</c:v>
                </c:pt>
                <c:pt idx="2907">
                  <c:v>38823</c:v>
                </c:pt>
                <c:pt idx="2908">
                  <c:v>38824</c:v>
                </c:pt>
                <c:pt idx="2909">
                  <c:v>38825</c:v>
                </c:pt>
                <c:pt idx="2910">
                  <c:v>38826</c:v>
                </c:pt>
                <c:pt idx="2911">
                  <c:v>38827</c:v>
                </c:pt>
                <c:pt idx="2912">
                  <c:v>38828</c:v>
                </c:pt>
                <c:pt idx="2913">
                  <c:v>38829</c:v>
                </c:pt>
                <c:pt idx="2914">
                  <c:v>38830</c:v>
                </c:pt>
                <c:pt idx="2915">
                  <c:v>38831</c:v>
                </c:pt>
                <c:pt idx="2916">
                  <c:v>38832</c:v>
                </c:pt>
                <c:pt idx="2917">
                  <c:v>38833</c:v>
                </c:pt>
                <c:pt idx="2918">
                  <c:v>38834</c:v>
                </c:pt>
                <c:pt idx="2919">
                  <c:v>38835</c:v>
                </c:pt>
                <c:pt idx="2920">
                  <c:v>38836</c:v>
                </c:pt>
                <c:pt idx="2921">
                  <c:v>38837</c:v>
                </c:pt>
                <c:pt idx="2922">
                  <c:v>38838</c:v>
                </c:pt>
                <c:pt idx="2923">
                  <c:v>38839</c:v>
                </c:pt>
                <c:pt idx="2924">
                  <c:v>38840</c:v>
                </c:pt>
                <c:pt idx="2925">
                  <c:v>38841</c:v>
                </c:pt>
                <c:pt idx="2926">
                  <c:v>38842</c:v>
                </c:pt>
                <c:pt idx="2927">
                  <c:v>38843</c:v>
                </c:pt>
                <c:pt idx="2928">
                  <c:v>38844</c:v>
                </c:pt>
                <c:pt idx="2929">
                  <c:v>38845</c:v>
                </c:pt>
                <c:pt idx="2930">
                  <c:v>38846</c:v>
                </c:pt>
                <c:pt idx="2931">
                  <c:v>38847</c:v>
                </c:pt>
                <c:pt idx="2932">
                  <c:v>38848</c:v>
                </c:pt>
                <c:pt idx="2933">
                  <c:v>38849</c:v>
                </c:pt>
                <c:pt idx="2934">
                  <c:v>38850</c:v>
                </c:pt>
                <c:pt idx="2935">
                  <c:v>38851</c:v>
                </c:pt>
                <c:pt idx="2936">
                  <c:v>38852</c:v>
                </c:pt>
                <c:pt idx="2937">
                  <c:v>38853</c:v>
                </c:pt>
                <c:pt idx="2938">
                  <c:v>38854</c:v>
                </c:pt>
                <c:pt idx="2939">
                  <c:v>38855</c:v>
                </c:pt>
                <c:pt idx="2940">
                  <c:v>38856</c:v>
                </c:pt>
                <c:pt idx="2941">
                  <c:v>38857</c:v>
                </c:pt>
                <c:pt idx="2942">
                  <c:v>38858</c:v>
                </c:pt>
                <c:pt idx="2943">
                  <c:v>38859</c:v>
                </c:pt>
                <c:pt idx="2944">
                  <c:v>38860</c:v>
                </c:pt>
                <c:pt idx="2945">
                  <c:v>38861</c:v>
                </c:pt>
                <c:pt idx="2946">
                  <c:v>38862</c:v>
                </c:pt>
                <c:pt idx="2947">
                  <c:v>38863</c:v>
                </c:pt>
                <c:pt idx="2948">
                  <c:v>38864</c:v>
                </c:pt>
                <c:pt idx="2949">
                  <c:v>38865</c:v>
                </c:pt>
                <c:pt idx="2950">
                  <c:v>38866</c:v>
                </c:pt>
                <c:pt idx="2951">
                  <c:v>38867</c:v>
                </c:pt>
                <c:pt idx="2952">
                  <c:v>38868</c:v>
                </c:pt>
                <c:pt idx="2953">
                  <c:v>38869</c:v>
                </c:pt>
                <c:pt idx="2954">
                  <c:v>38870</c:v>
                </c:pt>
                <c:pt idx="2955">
                  <c:v>38871</c:v>
                </c:pt>
                <c:pt idx="2956">
                  <c:v>38872</c:v>
                </c:pt>
                <c:pt idx="2957">
                  <c:v>38873</c:v>
                </c:pt>
                <c:pt idx="2958">
                  <c:v>38874</c:v>
                </c:pt>
                <c:pt idx="2959">
                  <c:v>38875</c:v>
                </c:pt>
                <c:pt idx="2960">
                  <c:v>38876</c:v>
                </c:pt>
                <c:pt idx="2961">
                  <c:v>38877</c:v>
                </c:pt>
                <c:pt idx="2962">
                  <c:v>38878</c:v>
                </c:pt>
                <c:pt idx="2963">
                  <c:v>38879</c:v>
                </c:pt>
                <c:pt idx="2964">
                  <c:v>38880</c:v>
                </c:pt>
                <c:pt idx="2965">
                  <c:v>38881</c:v>
                </c:pt>
                <c:pt idx="2966">
                  <c:v>38882</c:v>
                </c:pt>
                <c:pt idx="2967">
                  <c:v>38883</c:v>
                </c:pt>
                <c:pt idx="2968">
                  <c:v>38884</c:v>
                </c:pt>
                <c:pt idx="2969">
                  <c:v>38885</c:v>
                </c:pt>
                <c:pt idx="2970">
                  <c:v>38886</c:v>
                </c:pt>
                <c:pt idx="2971">
                  <c:v>38887</c:v>
                </c:pt>
                <c:pt idx="2972">
                  <c:v>38888</c:v>
                </c:pt>
                <c:pt idx="2973">
                  <c:v>38889</c:v>
                </c:pt>
                <c:pt idx="2974">
                  <c:v>38890</c:v>
                </c:pt>
                <c:pt idx="2975">
                  <c:v>38891</c:v>
                </c:pt>
                <c:pt idx="2976">
                  <c:v>38892</c:v>
                </c:pt>
                <c:pt idx="2977">
                  <c:v>38893</c:v>
                </c:pt>
                <c:pt idx="2978">
                  <c:v>38894</c:v>
                </c:pt>
                <c:pt idx="2979">
                  <c:v>38895</c:v>
                </c:pt>
                <c:pt idx="2980">
                  <c:v>38896</c:v>
                </c:pt>
                <c:pt idx="2981">
                  <c:v>38897</c:v>
                </c:pt>
                <c:pt idx="2982">
                  <c:v>38898</c:v>
                </c:pt>
                <c:pt idx="2983">
                  <c:v>38899</c:v>
                </c:pt>
                <c:pt idx="2984">
                  <c:v>38900</c:v>
                </c:pt>
                <c:pt idx="2985">
                  <c:v>38901</c:v>
                </c:pt>
                <c:pt idx="2986">
                  <c:v>38902</c:v>
                </c:pt>
                <c:pt idx="2987">
                  <c:v>38903</c:v>
                </c:pt>
                <c:pt idx="2988">
                  <c:v>38904</c:v>
                </c:pt>
                <c:pt idx="2989">
                  <c:v>38905</c:v>
                </c:pt>
                <c:pt idx="2990">
                  <c:v>38906</c:v>
                </c:pt>
                <c:pt idx="2991">
                  <c:v>38907</c:v>
                </c:pt>
                <c:pt idx="2992">
                  <c:v>38908</c:v>
                </c:pt>
                <c:pt idx="2993">
                  <c:v>38909</c:v>
                </c:pt>
                <c:pt idx="2994">
                  <c:v>38910</c:v>
                </c:pt>
                <c:pt idx="2995">
                  <c:v>38911</c:v>
                </c:pt>
                <c:pt idx="2996">
                  <c:v>38912</c:v>
                </c:pt>
                <c:pt idx="2997">
                  <c:v>38913</c:v>
                </c:pt>
                <c:pt idx="2998">
                  <c:v>38914</c:v>
                </c:pt>
                <c:pt idx="2999">
                  <c:v>38915</c:v>
                </c:pt>
                <c:pt idx="3000">
                  <c:v>38916</c:v>
                </c:pt>
                <c:pt idx="3001">
                  <c:v>38917</c:v>
                </c:pt>
                <c:pt idx="3002">
                  <c:v>38918</c:v>
                </c:pt>
                <c:pt idx="3003">
                  <c:v>38919</c:v>
                </c:pt>
                <c:pt idx="3004">
                  <c:v>38920</c:v>
                </c:pt>
                <c:pt idx="3005">
                  <c:v>38921</c:v>
                </c:pt>
                <c:pt idx="3006">
                  <c:v>38922</c:v>
                </c:pt>
                <c:pt idx="3007">
                  <c:v>38923</c:v>
                </c:pt>
                <c:pt idx="3008">
                  <c:v>38924</c:v>
                </c:pt>
                <c:pt idx="3009">
                  <c:v>38925</c:v>
                </c:pt>
                <c:pt idx="3010">
                  <c:v>38926</c:v>
                </c:pt>
                <c:pt idx="3011">
                  <c:v>38927</c:v>
                </c:pt>
                <c:pt idx="3012">
                  <c:v>38928</c:v>
                </c:pt>
                <c:pt idx="3013">
                  <c:v>38929</c:v>
                </c:pt>
                <c:pt idx="3014">
                  <c:v>38930</c:v>
                </c:pt>
                <c:pt idx="3015">
                  <c:v>38931</c:v>
                </c:pt>
                <c:pt idx="3016">
                  <c:v>38932</c:v>
                </c:pt>
                <c:pt idx="3017">
                  <c:v>38933</c:v>
                </c:pt>
                <c:pt idx="3018">
                  <c:v>38934</c:v>
                </c:pt>
                <c:pt idx="3019">
                  <c:v>38935</c:v>
                </c:pt>
                <c:pt idx="3020">
                  <c:v>38936</c:v>
                </c:pt>
                <c:pt idx="3021">
                  <c:v>38937</c:v>
                </c:pt>
                <c:pt idx="3022">
                  <c:v>38938</c:v>
                </c:pt>
                <c:pt idx="3023">
                  <c:v>38939</c:v>
                </c:pt>
                <c:pt idx="3024">
                  <c:v>38940</c:v>
                </c:pt>
                <c:pt idx="3025">
                  <c:v>38941</c:v>
                </c:pt>
                <c:pt idx="3026">
                  <c:v>38942</c:v>
                </c:pt>
                <c:pt idx="3027">
                  <c:v>38943</c:v>
                </c:pt>
                <c:pt idx="3028">
                  <c:v>38944</c:v>
                </c:pt>
                <c:pt idx="3029">
                  <c:v>38945</c:v>
                </c:pt>
                <c:pt idx="3030">
                  <c:v>38946</c:v>
                </c:pt>
                <c:pt idx="3031">
                  <c:v>38947</c:v>
                </c:pt>
                <c:pt idx="3032">
                  <c:v>38948</c:v>
                </c:pt>
                <c:pt idx="3033">
                  <c:v>38949</c:v>
                </c:pt>
                <c:pt idx="3034">
                  <c:v>38950</c:v>
                </c:pt>
                <c:pt idx="3035">
                  <c:v>38951</c:v>
                </c:pt>
                <c:pt idx="3036">
                  <c:v>38952</c:v>
                </c:pt>
                <c:pt idx="3037">
                  <c:v>38953</c:v>
                </c:pt>
                <c:pt idx="3038">
                  <c:v>38954</c:v>
                </c:pt>
                <c:pt idx="3039">
                  <c:v>38955</c:v>
                </c:pt>
                <c:pt idx="3040">
                  <c:v>38956</c:v>
                </c:pt>
                <c:pt idx="3041">
                  <c:v>38957</c:v>
                </c:pt>
                <c:pt idx="3042">
                  <c:v>38958</c:v>
                </c:pt>
                <c:pt idx="3043">
                  <c:v>38959</c:v>
                </c:pt>
                <c:pt idx="3044">
                  <c:v>38960</c:v>
                </c:pt>
                <c:pt idx="3045">
                  <c:v>38961</c:v>
                </c:pt>
                <c:pt idx="3046">
                  <c:v>38962</c:v>
                </c:pt>
                <c:pt idx="3047">
                  <c:v>38963</c:v>
                </c:pt>
                <c:pt idx="3048">
                  <c:v>38964</c:v>
                </c:pt>
                <c:pt idx="3049">
                  <c:v>38965</c:v>
                </c:pt>
                <c:pt idx="3050">
                  <c:v>38966</c:v>
                </c:pt>
                <c:pt idx="3051">
                  <c:v>38967</c:v>
                </c:pt>
                <c:pt idx="3052">
                  <c:v>38968</c:v>
                </c:pt>
                <c:pt idx="3053">
                  <c:v>38969</c:v>
                </c:pt>
                <c:pt idx="3054">
                  <c:v>38970</c:v>
                </c:pt>
                <c:pt idx="3055">
                  <c:v>38971</c:v>
                </c:pt>
                <c:pt idx="3056">
                  <c:v>38972</c:v>
                </c:pt>
                <c:pt idx="3057">
                  <c:v>38973</c:v>
                </c:pt>
                <c:pt idx="3058">
                  <c:v>38974</c:v>
                </c:pt>
                <c:pt idx="3059">
                  <c:v>38975</c:v>
                </c:pt>
                <c:pt idx="3060">
                  <c:v>38976</c:v>
                </c:pt>
                <c:pt idx="3061">
                  <c:v>38977</c:v>
                </c:pt>
                <c:pt idx="3062">
                  <c:v>38978</c:v>
                </c:pt>
                <c:pt idx="3063">
                  <c:v>38979</c:v>
                </c:pt>
                <c:pt idx="3064">
                  <c:v>38980</c:v>
                </c:pt>
                <c:pt idx="3065">
                  <c:v>38981</c:v>
                </c:pt>
                <c:pt idx="3066">
                  <c:v>38982</c:v>
                </c:pt>
                <c:pt idx="3067">
                  <c:v>38983</c:v>
                </c:pt>
                <c:pt idx="3068">
                  <c:v>38984</c:v>
                </c:pt>
                <c:pt idx="3069">
                  <c:v>38985</c:v>
                </c:pt>
                <c:pt idx="3070">
                  <c:v>38986</c:v>
                </c:pt>
                <c:pt idx="3071">
                  <c:v>38987</c:v>
                </c:pt>
                <c:pt idx="3072">
                  <c:v>38988</c:v>
                </c:pt>
                <c:pt idx="3073">
                  <c:v>38989</c:v>
                </c:pt>
                <c:pt idx="3074">
                  <c:v>38990</c:v>
                </c:pt>
                <c:pt idx="3075">
                  <c:v>38991</c:v>
                </c:pt>
                <c:pt idx="3076">
                  <c:v>38992</c:v>
                </c:pt>
                <c:pt idx="3077">
                  <c:v>38993</c:v>
                </c:pt>
                <c:pt idx="3078">
                  <c:v>38994</c:v>
                </c:pt>
                <c:pt idx="3079">
                  <c:v>38995</c:v>
                </c:pt>
                <c:pt idx="3080">
                  <c:v>38996</c:v>
                </c:pt>
                <c:pt idx="3081">
                  <c:v>38997</c:v>
                </c:pt>
                <c:pt idx="3082">
                  <c:v>38998</c:v>
                </c:pt>
                <c:pt idx="3083">
                  <c:v>38999</c:v>
                </c:pt>
                <c:pt idx="3084">
                  <c:v>39000</c:v>
                </c:pt>
                <c:pt idx="3085">
                  <c:v>39001</c:v>
                </c:pt>
                <c:pt idx="3086">
                  <c:v>39002</c:v>
                </c:pt>
                <c:pt idx="3087">
                  <c:v>39003</c:v>
                </c:pt>
                <c:pt idx="3088">
                  <c:v>39004</c:v>
                </c:pt>
                <c:pt idx="3089">
                  <c:v>39005</c:v>
                </c:pt>
                <c:pt idx="3090">
                  <c:v>39006</c:v>
                </c:pt>
                <c:pt idx="3091">
                  <c:v>39007</c:v>
                </c:pt>
                <c:pt idx="3092">
                  <c:v>39008</c:v>
                </c:pt>
                <c:pt idx="3093">
                  <c:v>39009</c:v>
                </c:pt>
                <c:pt idx="3094">
                  <c:v>39010</c:v>
                </c:pt>
                <c:pt idx="3095">
                  <c:v>39011</c:v>
                </c:pt>
                <c:pt idx="3096">
                  <c:v>39012</c:v>
                </c:pt>
                <c:pt idx="3097">
                  <c:v>39013</c:v>
                </c:pt>
                <c:pt idx="3098">
                  <c:v>39014</c:v>
                </c:pt>
                <c:pt idx="3099">
                  <c:v>39015</c:v>
                </c:pt>
                <c:pt idx="3100">
                  <c:v>39016</c:v>
                </c:pt>
                <c:pt idx="3101">
                  <c:v>39017</c:v>
                </c:pt>
                <c:pt idx="3102">
                  <c:v>39018</c:v>
                </c:pt>
                <c:pt idx="3103">
                  <c:v>39019</c:v>
                </c:pt>
                <c:pt idx="3104">
                  <c:v>39020</c:v>
                </c:pt>
                <c:pt idx="3105">
                  <c:v>39021</c:v>
                </c:pt>
                <c:pt idx="3106">
                  <c:v>39022</c:v>
                </c:pt>
                <c:pt idx="3107">
                  <c:v>39023</c:v>
                </c:pt>
                <c:pt idx="3108">
                  <c:v>39024</c:v>
                </c:pt>
                <c:pt idx="3109">
                  <c:v>39025</c:v>
                </c:pt>
                <c:pt idx="3110">
                  <c:v>39026</c:v>
                </c:pt>
                <c:pt idx="3111">
                  <c:v>39027</c:v>
                </c:pt>
                <c:pt idx="3112">
                  <c:v>39028</c:v>
                </c:pt>
                <c:pt idx="3113">
                  <c:v>39029</c:v>
                </c:pt>
                <c:pt idx="3114">
                  <c:v>39030</c:v>
                </c:pt>
                <c:pt idx="3115">
                  <c:v>39031</c:v>
                </c:pt>
                <c:pt idx="3116">
                  <c:v>39032</c:v>
                </c:pt>
                <c:pt idx="3117">
                  <c:v>39033</c:v>
                </c:pt>
                <c:pt idx="3118">
                  <c:v>39034</c:v>
                </c:pt>
                <c:pt idx="3119">
                  <c:v>39035</c:v>
                </c:pt>
                <c:pt idx="3120">
                  <c:v>39036</c:v>
                </c:pt>
                <c:pt idx="3121">
                  <c:v>39037</c:v>
                </c:pt>
                <c:pt idx="3122">
                  <c:v>39038</c:v>
                </c:pt>
                <c:pt idx="3123">
                  <c:v>39039</c:v>
                </c:pt>
                <c:pt idx="3124">
                  <c:v>39040</c:v>
                </c:pt>
                <c:pt idx="3125">
                  <c:v>39041</c:v>
                </c:pt>
                <c:pt idx="3126">
                  <c:v>39042</c:v>
                </c:pt>
                <c:pt idx="3127">
                  <c:v>39043</c:v>
                </c:pt>
                <c:pt idx="3128">
                  <c:v>39044</c:v>
                </c:pt>
                <c:pt idx="3129">
                  <c:v>39045</c:v>
                </c:pt>
                <c:pt idx="3130">
                  <c:v>39046</c:v>
                </c:pt>
                <c:pt idx="3131">
                  <c:v>39047</c:v>
                </c:pt>
                <c:pt idx="3132">
                  <c:v>39048</c:v>
                </c:pt>
                <c:pt idx="3133">
                  <c:v>39049</c:v>
                </c:pt>
                <c:pt idx="3134">
                  <c:v>39050</c:v>
                </c:pt>
                <c:pt idx="3135">
                  <c:v>39051</c:v>
                </c:pt>
                <c:pt idx="3136">
                  <c:v>39052</c:v>
                </c:pt>
                <c:pt idx="3137">
                  <c:v>39053</c:v>
                </c:pt>
                <c:pt idx="3138">
                  <c:v>39054</c:v>
                </c:pt>
                <c:pt idx="3139">
                  <c:v>39055</c:v>
                </c:pt>
                <c:pt idx="3140">
                  <c:v>39056</c:v>
                </c:pt>
                <c:pt idx="3141">
                  <c:v>39057</c:v>
                </c:pt>
                <c:pt idx="3142">
                  <c:v>39058</c:v>
                </c:pt>
                <c:pt idx="3143">
                  <c:v>39059</c:v>
                </c:pt>
                <c:pt idx="3144">
                  <c:v>39060</c:v>
                </c:pt>
                <c:pt idx="3145">
                  <c:v>39061</c:v>
                </c:pt>
                <c:pt idx="3146">
                  <c:v>39062</c:v>
                </c:pt>
                <c:pt idx="3147">
                  <c:v>39063</c:v>
                </c:pt>
                <c:pt idx="3148">
                  <c:v>39064</c:v>
                </c:pt>
                <c:pt idx="3149">
                  <c:v>39065</c:v>
                </c:pt>
                <c:pt idx="3150">
                  <c:v>39066</c:v>
                </c:pt>
                <c:pt idx="3151">
                  <c:v>39067</c:v>
                </c:pt>
                <c:pt idx="3152">
                  <c:v>39068</c:v>
                </c:pt>
                <c:pt idx="3153">
                  <c:v>39069</c:v>
                </c:pt>
                <c:pt idx="3154">
                  <c:v>39070</c:v>
                </c:pt>
                <c:pt idx="3155">
                  <c:v>39071</c:v>
                </c:pt>
                <c:pt idx="3156">
                  <c:v>39072</c:v>
                </c:pt>
                <c:pt idx="3157">
                  <c:v>39073</c:v>
                </c:pt>
                <c:pt idx="3158">
                  <c:v>39074</c:v>
                </c:pt>
                <c:pt idx="3159">
                  <c:v>39075</c:v>
                </c:pt>
                <c:pt idx="3160">
                  <c:v>39076</c:v>
                </c:pt>
                <c:pt idx="3161">
                  <c:v>39077</c:v>
                </c:pt>
                <c:pt idx="3162">
                  <c:v>39078</c:v>
                </c:pt>
                <c:pt idx="3163">
                  <c:v>39079</c:v>
                </c:pt>
                <c:pt idx="3164">
                  <c:v>39080</c:v>
                </c:pt>
                <c:pt idx="3165">
                  <c:v>39081</c:v>
                </c:pt>
                <c:pt idx="3166">
                  <c:v>39082</c:v>
                </c:pt>
                <c:pt idx="3167">
                  <c:v>39083</c:v>
                </c:pt>
                <c:pt idx="3168">
                  <c:v>39084</c:v>
                </c:pt>
                <c:pt idx="3169">
                  <c:v>39085</c:v>
                </c:pt>
                <c:pt idx="3170">
                  <c:v>39086</c:v>
                </c:pt>
                <c:pt idx="3171">
                  <c:v>39087</c:v>
                </c:pt>
                <c:pt idx="3172">
                  <c:v>39088</c:v>
                </c:pt>
                <c:pt idx="3173">
                  <c:v>39089</c:v>
                </c:pt>
                <c:pt idx="3174">
                  <c:v>39090</c:v>
                </c:pt>
                <c:pt idx="3175">
                  <c:v>39091</c:v>
                </c:pt>
                <c:pt idx="3176">
                  <c:v>39092</c:v>
                </c:pt>
                <c:pt idx="3177">
                  <c:v>39093</c:v>
                </c:pt>
                <c:pt idx="3178">
                  <c:v>39094</c:v>
                </c:pt>
                <c:pt idx="3179">
                  <c:v>39095</c:v>
                </c:pt>
                <c:pt idx="3180">
                  <c:v>39096</c:v>
                </c:pt>
                <c:pt idx="3181">
                  <c:v>39097</c:v>
                </c:pt>
                <c:pt idx="3182">
                  <c:v>39098</c:v>
                </c:pt>
                <c:pt idx="3183">
                  <c:v>39099</c:v>
                </c:pt>
                <c:pt idx="3184">
                  <c:v>39100</c:v>
                </c:pt>
                <c:pt idx="3185">
                  <c:v>39101</c:v>
                </c:pt>
                <c:pt idx="3186">
                  <c:v>39102</c:v>
                </c:pt>
                <c:pt idx="3187">
                  <c:v>39103</c:v>
                </c:pt>
                <c:pt idx="3188">
                  <c:v>39104</c:v>
                </c:pt>
                <c:pt idx="3189">
                  <c:v>39105</c:v>
                </c:pt>
                <c:pt idx="3190">
                  <c:v>39106</c:v>
                </c:pt>
                <c:pt idx="3191">
                  <c:v>39107</c:v>
                </c:pt>
                <c:pt idx="3192">
                  <c:v>39108</c:v>
                </c:pt>
                <c:pt idx="3193">
                  <c:v>39109</c:v>
                </c:pt>
                <c:pt idx="3194">
                  <c:v>39110</c:v>
                </c:pt>
                <c:pt idx="3195">
                  <c:v>39111</c:v>
                </c:pt>
                <c:pt idx="3196">
                  <c:v>39112</c:v>
                </c:pt>
                <c:pt idx="3197">
                  <c:v>39113</c:v>
                </c:pt>
                <c:pt idx="3198">
                  <c:v>39114</c:v>
                </c:pt>
                <c:pt idx="3199">
                  <c:v>39115</c:v>
                </c:pt>
                <c:pt idx="3200">
                  <c:v>39116</c:v>
                </c:pt>
                <c:pt idx="3201">
                  <c:v>39117</c:v>
                </c:pt>
                <c:pt idx="3202">
                  <c:v>39118</c:v>
                </c:pt>
                <c:pt idx="3203">
                  <c:v>39119</c:v>
                </c:pt>
                <c:pt idx="3204">
                  <c:v>39120</c:v>
                </c:pt>
                <c:pt idx="3205">
                  <c:v>39121</c:v>
                </c:pt>
                <c:pt idx="3206">
                  <c:v>39122</c:v>
                </c:pt>
                <c:pt idx="3207">
                  <c:v>39123</c:v>
                </c:pt>
                <c:pt idx="3208">
                  <c:v>39124</c:v>
                </c:pt>
                <c:pt idx="3209">
                  <c:v>39125</c:v>
                </c:pt>
                <c:pt idx="3210">
                  <c:v>39126</c:v>
                </c:pt>
                <c:pt idx="3211">
                  <c:v>39127</c:v>
                </c:pt>
                <c:pt idx="3212">
                  <c:v>39128</c:v>
                </c:pt>
                <c:pt idx="3213">
                  <c:v>39129</c:v>
                </c:pt>
                <c:pt idx="3214">
                  <c:v>39130</c:v>
                </c:pt>
                <c:pt idx="3215">
                  <c:v>39131</c:v>
                </c:pt>
                <c:pt idx="3216">
                  <c:v>39132</c:v>
                </c:pt>
                <c:pt idx="3217">
                  <c:v>39133</c:v>
                </c:pt>
                <c:pt idx="3218">
                  <c:v>39134</c:v>
                </c:pt>
                <c:pt idx="3219">
                  <c:v>39135</c:v>
                </c:pt>
                <c:pt idx="3220">
                  <c:v>39136</c:v>
                </c:pt>
                <c:pt idx="3221">
                  <c:v>39137</c:v>
                </c:pt>
                <c:pt idx="3222">
                  <c:v>39138</c:v>
                </c:pt>
                <c:pt idx="3223">
                  <c:v>39139</c:v>
                </c:pt>
                <c:pt idx="3224">
                  <c:v>39140</c:v>
                </c:pt>
                <c:pt idx="3225">
                  <c:v>39141</c:v>
                </c:pt>
                <c:pt idx="3226">
                  <c:v>39142</c:v>
                </c:pt>
                <c:pt idx="3227">
                  <c:v>39143</c:v>
                </c:pt>
                <c:pt idx="3228">
                  <c:v>39144</c:v>
                </c:pt>
                <c:pt idx="3229">
                  <c:v>39145</c:v>
                </c:pt>
                <c:pt idx="3230">
                  <c:v>39146</c:v>
                </c:pt>
                <c:pt idx="3231">
                  <c:v>39147</c:v>
                </c:pt>
                <c:pt idx="3232">
                  <c:v>39148</c:v>
                </c:pt>
                <c:pt idx="3233">
                  <c:v>39149</c:v>
                </c:pt>
                <c:pt idx="3234">
                  <c:v>39150</c:v>
                </c:pt>
                <c:pt idx="3235">
                  <c:v>39151</c:v>
                </c:pt>
                <c:pt idx="3236">
                  <c:v>39152</c:v>
                </c:pt>
                <c:pt idx="3237">
                  <c:v>39153</c:v>
                </c:pt>
                <c:pt idx="3238">
                  <c:v>39154</c:v>
                </c:pt>
                <c:pt idx="3239">
                  <c:v>39155</c:v>
                </c:pt>
                <c:pt idx="3240">
                  <c:v>39156</c:v>
                </c:pt>
                <c:pt idx="3241">
                  <c:v>39157</c:v>
                </c:pt>
                <c:pt idx="3242">
                  <c:v>39158</c:v>
                </c:pt>
                <c:pt idx="3243">
                  <c:v>39159</c:v>
                </c:pt>
                <c:pt idx="3244">
                  <c:v>39160</c:v>
                </c:pt>
                <c:pt idx="3245">
                  <c:v>39161</c:v>
                </c:pt>
                <c:pt idx="3246">
                  <c:v>39162</c:v>
                </c:pt>
                <c:pt idx="3247">
                  <c:v>39163</c:v>
                </c:pt>
                <c:pt idx="3248">
                  <c:v>39164</c:v>
                </c:pt>
                <c:pt idx="3249">
                  <c:v>39165</c:v>
                </c:pt>
                <c:pt idx="3250">
                  <c:v>39166</c:v>
                </c:pt>
                <c:pt idx="3251">
                  <c:v>39167</c:v>
                </c:pt>
                <c:pt idx="3252">
                  <c:v>39168</c:v>
                </c:pt>
                <c:pt idx="3253">
                  <c:v>39169</c:v>
                </c:pt>
                <c:pt idx="3254">
                  <c:v>39170</c:v>
                </c:pt>
                <c:pt idx="3255">
                  <c:v>39171</c:v>
                </c:pt>
                <c:pt idx="3256">
                  <c:v>39172</c:v>
                </c:pt>
                <c:pt idx="3257">
                  <c:v>39173</c:v>
                </c:pt>
                <c:pt idx="3258">
                  <c:v>39174</c:v>
                </c:pt>
                <c:pt idx="3259">
                  <c:v>39175</c:v>
                </c:pt>
                <c:pt idx="3260">
                  <c:v>39176</c:v>
                </c:pt>
                <c:pt idx="3261">
                  <c:v>39177</c:v>
                </c:pt>
                <c:pt idx="3262">
                  <c:v>39178</c:v>
                </c:pt>
                <c:pt idx="3263">
                  <c:v>39179</c:v>
                </c:pt>
                <c:pt idx="3264">
                  <c:v>39180</c:v>
                </c:pt>
                <c:pt idx="3265">
                  <c:v>39181</c:v>
                </c:pt>
                <c:pt idx="3266">
                  <c:v>39182</c:v>
                </c:pt>
                <c:pt idx="3267">
                  <c:v>39183</c:v>
                </c:pt>
                <c:pt idx="3268">
                  <c:v>39184</c:v>
                </c:pt>
                <c:pt idx="3269">
                  <c:v>39185</c:v>
                </c:pt>
                <c:pt idx="3270">
                  <c:v>39186</c:v>
                </c:pt>
                <c:pt idx="3271">
                  <c:v>39187</c:v>
                </c:pt>
                <c:pt idx="3272">
                  <c:v>39188</c:v>
                </c:pt>
                <c:pt idx="3273">
                  <c:v>39189</c:v>
                </c:pt>
                <c:pt idx="3274">
                  <c:v>39190</c:v>
                </c:pt>
                <c:pt idx="3275">
                  <c:v>39191</c:v>
                </c:pt>
                <c:pt idx="3276">
                  <c:v>39192</c:v>
                </c:pt>
                <c:pt idx="3277">
                  <c:v>39193</c:v>
                </c:pt>
                <c:pt idx="3278">
                  <c:v>39194</c:v>
                </c:pt>
                <c:pt idx="3279">
                  <c:v>39195</c:v>
                </c:pt>
                <c:pt idx="3280">
                  <c:v>39196</c:v>
                </c:pt>
                <c:pt idx="3281">
                  <c:v>39197</c:v>
                </c:pt>
                <c:pt idx="3282">
                  <c:v>39198</c:v>
                </c:pt>
                <c:pt idx="3283">
                  <c:v>39199</c:v>
                </c:pt>
                <c:pt idx="3284">
                  <c:v>39200</c:v>
                </c:pt>
                <c:pt idx="3285">
                  <c:v>39201</c:v>
                </c:pt>
                <c:pt idx="3286">
                  <c:v>39202</c:v>
                </c:pt>
                <c:pt idx="3287">
                  <c:v>39203</c:v>
                </c:pt>
                <c:pt idx="3288">
                  <c:v>39204</c:v>
                </c:pt>
                <c:pt idx="3289">
                  <c:v>39205</c:v>
                </c:pt>
                <c:pt idx="3290">
                  <c:v>39206</c:v>
                </c:pt>
                <c:pt idx="3291">
                  <c:v>39207</c:v>
                </c:pt>
                <c:pt idx="3292">
                  <c:v>39208</c:v>
                </c:pt>
                <c:pt idx="3293">
                  <c:v>39209</c:v>
                </c:pt>
                <c:pt idx="3294">
                  <c:v>39210</c:v>
                </c:pt>
                <c:pt idx="3295">
                  <c:v>39211</c:v>
                </c:pt>
                <c:pt idx="3296">
                  <c:v>39212</c:v>
                </c:pt>
                <c:pt idx="3297">
                  <c:v>39213</c:v>
                </c:pt>
                <c:pt idx="3298">
                  <c:v>39214</c:v>
                </c:pt>
                <c:pt idx="3299">
                  <c:v>39215</c:v>
                </c:pt>
                <c:pt idx="3300">
                  <c:v>39216</c:v>
                </c:pt>
                <c:pt idx="3301">
                  <c:v>39217</c:v>
                </c:pt>
                <c:pt idx="3302">
                  <c:v>39218</c:v>
                </c:pt>
                <c:pt idx="3303">
                  <c:v>39219</c:v>
                </c:pt>
                <c:pt idx="3304">
                  <c:v>39220</c:v>
                </c:pt>
                <c:pt idx="3305">
                  <c:v>39221</c:v>
                </c:pt>
                <c:pt idx="3306">
                  <c:v>39222</c:v>
                </c:pt>
                <c:pt idx="3307">
                  <c:v>39223</c:v>
                </c:pt>
                <c:pt idx="3308">
                  <c:v>39224</c:v>
                </c:pt>
                <c:pt idx="3309">
                  <c:v>39225</c:v>
                </c:pt>
                <c:pt idx="3310">
                  <c:v>39226</c:v>
                </c:pt>
                <c:pt idx="3311">
                  <c:v>39227</c:v>
                </c:pt>
                <c:pt idx="3312">
                  <c:v>39228</c:v>
                </c:pt>
                <c:pt idx="3313">
                  <c:v>39229</c:v>
                </c:pt>
                <c:pt idx="3314">
                  <c:v>39230</c:v>
                </c:pt>
                <c:pt idx="3315">
                  <c:v>39231</c:v>
                </c:pt>
                <c:pt idx="3316">
                  <c:v>39232</c:v>
                </c:pt>
                <c:pt idx="3317">
                  <c:v>39233</c:v>
                </c:pt>
                <c:pt idx="3318">
                  <c:v>39234</c:v>
                </c:pt>
                <c:pt idx="3319">
                  <c:v>39235</c:v>
                </c:pt>
                <c:pt idx="3320">
                  <c:v>39236</c:v>
                </c:pt>
                <c:pt idx="3321">
                  <c:v>39237</c:v>
                </c:pt>
                <c:pt idx="3322">
                  <c:v>39238</c:v>
                </c:pt>
                <c:pt idx="3323">
                  <c:v>39239</c:v>
                </c:pt>
                <c:pt idx="3324">
                  <c:v>39240</c:v>
                </c:pt>
                <c:pt idx="3325">
                  <c:v>39241</c:v>
                </c:pt>
                <c:pt idx="3326">
                  <c:v>39242</c:v>
                </c:pt>
                <c:pt idx="3327">
                  <c:v>39243</c:v>
                </c:pt>
                <c:pt idx="3328">
                  <c:v>39244</c:v>
                </c:pt>
                <c:pt idx="3329">
                  <c:v>39245</c:v>
                </c:pt>
                <c:pt idx="3330">
                  <c:v>39246</c:v>
                </c:pt>
                <c:pt idx="3331">
                  <c:v>39247</c:v>
                </c:pt>
                <c:pt idx="3332">
                  <c:v>39248</c:v>
                </c:pt>
                <c:pt idx="3333">
                  <c:v>39249</c:v>
                </c:pt>
                <c:pt idx="3334">
                  <c:v>39250</c:v>
                </c:pt>
                <c:pt idx="3335">
                  <c:v>39251</c:v>
                </c:pt>
                <c:pt idx="3336">
                  <c:v>39252</c:v>
                </c:pt>
                <c:pt idx="3337">
                  <c:v>39253</c:v>
                </c:pt>
                <c:pt idx="3338">
                  <c:v>39254</c:v>
                </c:pt>
                <c:pt idx="3339">
                  <c:v>39255</c:v>
                </c:pt>
                <c:pt idx="3340">
                  <c:v>39256</c:v>
                </c:pt>
                <c:pt idx="3341">
                  <c:v>39257</c:v>
                </c:pt>
                <c:pt idx="3342">
                  <c:v>39258</c:v>
                </c:pt>
                <c:pt idx="3343">
                  <c:v>39259</c:v>
                </c:pt>
                <c:pt idx="3344">
                  <c:v>39260</c:v>
                </c:pt>
                <c:pt idx="3345">
                  <c:v>39261</c:v>
                </c:pt>
                <c:pt idx="3346">
                  <c:v>39262</c:v>
                </c:pt>
                <c:pt idx="3347">
                  <c:v>39263</c:v>
                </c:pt>
                <c:pt idx="3348">
                  <c:v>39264</c:v>
                </c:pt>
                <c:pt idx="3349">
                  <c:v>39265</c:v>
                </c:pt>
                <c:pt idx="3350">
                  <c:v>39266</c:v>
                </c:pt>
                <c:pt idx="3351">
                  <c:v>39267</c:v>
                </c:pt>
                <c:pt idx="3352">
                  <c:v>39268</c:v>
                </c:pt>
                <c:pt idx="3353">
                  <c:v>39269</c:v>
                </c:pt>
                <c:pt idx="3354">
                  <c:v>39270</c:v>
                </c:pt>
                <c:pt idx="3355">
                  <c:v>39271</c:v>
                </c:pt>
                <c:pt idx="3356">
                  <c:v>39272</c:v>
                </c:pt>
                <c:pt idx="3357">
                  <c:v>39273</c:v>
                </c:pt>
                <c:pt idx="3358">
                  <c:v>39274</c:v>
                </c:pt>
                <c:pt idx="3359">
                  <c:v>39275</c:v>
                </c:pt>
                <c:pt idx="3360">
                  <c:v>39276</c:v>
                </c:pt>
                <c:pt idx="3361">
                  <c:v>39277</c:v>
                </c:pt>
                <c:pt idx="3362">
                  <c:v>39278</c:v>
                </c:pt>
                <c:pt idx="3363">
                  <c:v>39279</c:v>
                </c:pt>
                <c:pt idx="3364">
                  <c:v>39280</c:v>
                </c:pt>
                <c:pt idx="3365">
                  <c:v>39281</c:v>
                </c:pt>
                <c:pt idx="3366">
                  <c:v>39282</c:v>
                </c:pt>
                <c:pt idx="3367">
                  <c:v>39283</c:v>
                </c:pt>
                <c:pt idx="3368">
                  <c:v>39284</c:v>
                </c:pt>
                <c:pt idx="3369">
                  <c:v>39285</c:v>
                </c:pt>
                <c:pt idx="3370">
                  <c:v>39286</c:v>
                </c:pt>
                <c:pt idx="3371">
                  <c:v>39287</c:v>
                </c:pt>
                <c:pt idx="3372">
                  <c:v>39288</c:v>
                </c:pt>
                <c:pt idx="3373">
                  <c:v>39289</c:v>
                </c:pt>
                <c:pt idx="3374">
                  <c:v>39290</c:v>
                </c:pt>
                <c:pt idx="3375">
                  <c:v>39291</c:v>
                </c:pt>
                <c:pt idx="3376">
                  <c:v>39292</c:v>
                </c:pt>
                <c:pt idx="3377">
                  <c:v>39293</c:v>
                </c:pt>
                <c:pt idx="3378">
                  <c:v>39294</c:v>
                </c:pt>
                <c:pt idx="3379">
                  <c:v>39295</c:v>
                </c:pt>
                <c:pt idx="3380">
                  <c:v>39296</c:v>
                </c:pt>
                <c:pt idx="3381">
                  <c:v>39297</c:v>
                </c:pt>
                <c:pt idx="3382">
                  <c:v>39298</c:v>
                </c:pt>
                <c:pt idx="3383">
                  <c:v>39299</c:v>
                </c:pt>
                <c:pt idx="3384">
                  <c:v>39300</c:v>
                </c:pt>
                <c:pt idx="3385">
                  <c:v>39301</c:v>
                </c:pt>
                <c:pt idx="3386">
                  <c:v>39302</c:v>
                </c:pt>
                <c:pt idx="3387">
                  <c:v>39303</c:v>
                </c:pt>
                <c:pt idx="3388">
                  <c:v>39304</c:v>
                </c:pt>
                <c:pt idx="3389">
                  <c:v>39305</c:v>
                </c:pt>
                <c:pt idx="3390">
                  <c:v>39306</c:v>
                </c:pt>
                <c:pt idx="3391">
                  <c:v>39307</c:v>
                </c:pt>
                <c:pt idx="3392">
                  <c:v>39308</c:v>
                </c:pt>
                <c:pt idx="3393">
                  <c:v>39309</c:v>
                </c:pt>
                <c:pt idx="3394">
                  <c:v>39310</c:v>
                </c:pt>
                <c:pt idx="3395">
                  <c:v>39311</c:v>
                </c:pt>
                <c:pt idx="3396">
                  <c:v>39312</c:v>
                </c:pt>
                <c:pt idx="3397">
                  <c:v>39313</c:v>
                </c:pt>
                <c:pt idx="3398">
                  <c:v>39314</c:v>
                </c:pt>
                <c:pt idx="3399">
                  <c:v>39315</c:v>
                </c:pt>
                <c:pt idx="3400">
                  <c:v>39316</c:v>
                </c:pt>
                <c:pt idx="3401">
                  <c:v>39317</c:v>
                </c:pt>
                <c:pt idx="3402">
                  <c:v>39318</c:v>
                </c:pt>
                <c:pt idx="3403">
                  <c:v>39319</c:v>
                </c:pt>
                <c:pt idx="3404">
                  <c:v>39320</c:v>
                </c:pt>
                <c:pt idx="3405">
                  <c:v>39321</c:v>
                </c:pt>
                <c:pt idx="3406">
                  <c:v>39322</c:v>
                </c:pt>
                <c:pt idx="3407">
                  <c:v>39323</c:v>
                </c:pt>
                <c:pt idx="3408">
                  <c:v>39324</c:v>
                </c:pt>
                <c:pt idx="3409">
                  <c:v>39325</c:v>
                </c:pt>
                <c:pt idx="3410">
                  <c:v>39326</c:v>
                </c:pt>
                <c:pt idx="3411">
                  <c:v>39327</c:v>
                </c:pt>
                <c:pt idx="3412">
                  <c:v>39328</c:v>
                </c:pt>
                <c:pt idx="3413">
                  <c:v>39329</c:v>
                </c:pt>
                <c:pt idx="3414">
                  <c:v>39330</c:v>
                </c:pt>
                <c:pt idx="3415">
                  <c:v>39331</c:v>
                </c:pt>
                <c:pt idx="3416">
                  <c:v>39332</c:v>
                </c:pt>
                <c:pt idx="3417">
                  <c:v>39333</c:v>
                </c:pt>
                <c:pt idx="3418">
                  <c:v>39334</c:v>
                </c:pt>
                <c:pt idx="3419">
                  <c:v>39335</c:v>
                </c:pt>
                <c:pt idx="3420">
                  <c:v>39336</c:v>
                </c:pt>
                <c:pt idx="3421">
                  <c:v>39337</c:v>
                </c:pt>
                <c:pt idx="3422">
                  <c:v>39338</c:v>
                </c:pt>
                <c:pt idx="3423">
                  <c:v>39339</c:v>
                </c:pt>
                <c:pt idx="3424">
                  <c:v>39340</c:v>
                </c:pt>
                <c:pt idx="3425">
                  <c:v>39341</c:v>
                </c:pt>
                <c:pt idx="3426">
                  <c:v>39342</c:v>
                </c:pt>
                <c:pt idx="3427">
                  <c:v>39343</c:v>
                </c:pt>
                <c:pt idx="3428">
                  <c:v>39344</c:v>
                </c:pt>
                <c:pt idx="3429">
                  <c:v>39345</c:v>
                </c:pt>
                <c:pt idx="3430">
                  <c:v>39346</c:v>
                </c:pt>
                <c:pt idx="3431">
                  <c:v>39347</c:v>
                </c:pt>
                <c:pt idx="3432">
                  <c:v>39348</c:v>
                </c:pt>
                <c:pt idx="3433">
                  <c:v>39349</c:v>
                </c:pt>
                <c:pt idx="3434">
                  <c:v>39350</c:v>
                </c:pt>
                <c:pt idx="3435">
                  <c:v>39351</c:v>
                </c:pt>
                <c:pt idx="3436">
                  <c:v>39352</c:v>
                </c:pt>
                <c:pt idx="3437">
                  <c:v>39353</c:v>
                </c:pt>
                <c:pt idx="3438">
                  <c:v>39354</c:v>
                </c:pt>
                <c:pt idx="3439">
                  <c:v>39355</c:v>
                </c:pt>
                <c:pt idx="3440">
                  <c:v>39356</c:v>
                </c:pt>
                <c:pt idx="3441">
                  <c:v>39357</c:v>
                </c:pt>
                <c:pt idx="3442">
                  <c:v>39358</c:v>
                </c:pt>
                <c:pt idx="3443">
                  <c:v>39359</c:v>
                </c:pt>
                <c:pt idx="3444">
                  <c:v>39360</c:v>
                </c:pt>
                <c:pt idx="3445">
                  <c:v>39361</c:v>
                </c:pt>
                <c:pt idx="3446">
                  <c:v>39362</c:v>
                </c:pt>
                <c:pt idx="3447">
                  <c:v>39363</c:v>
                </c:pt>
                <c:pt idx="3448">
                  <c:v>39364</c:v>
                </c:pt>
                <c:pt idx="3449">
                  <c:v>39365</c:v>
                </c:pt>
                <c:pt idx="3450">
                  <c:v>39366</c:v>
                </c:pt>
                <c:pt idx="3451">
                  <c:v>39367</c:v>
                </c:pt>
                <c:pt idx="3452">
                  <c:v>39368</c:v>
                </c:pt>
                <c:pt idx="3453">
                  <c:v>39369</c:v>
                </c:pt>
                <c:pt idx="3454">
                  <c:v>39370</c:v>
                </c:pt>
                <c:pt idx="3455">
                  <c:v>39371</c:v>
                </c:pt>
                <c:pt idx="3456">
                  <c:v>39372</c:v>
                </c:pt>
                <c:pt idx="3457">
                  <c:v>39373</c:v>
                </c:pt>
                <c:pt idx="3458">
                  <c:v>39374</c:v>
                </c:pt>
                <c:pt idx="3459">
                  <c:v>39375</c:v>
                </c:pt>
                <c:pt idx="3460">
                  <c:v>39376</c:v>
                </c:pt>
                <c:pt idx="3461">
                  <c:v>39377</c:v>
                </c:pt>
                <c:pt idx="3462">
                  <c:v>39378</c:v>
                </c:pt>
                <c:pt idx="3463">
                  <c:v>39379</c:v>
                </c:pt>
                <c:pt idx="3464">
                  <c:v>39380</c:v>
                </c:pt>
                <c:pt idx="3465">
                  <c:v>39381</c:v>
                </c:pt>
                <c:pt idx="3466">
                  <c:v>39382</c:v>
                </c:pt>
                <c:pt idx="3467">
                  <c:v>39383</c:v>
                </c:pt>
                <c:pt idx="3468">
                  <c:v>39384</c:v>
                </c:pt>
                <c:pt idx="3469">
                  <c:v>39385</c:v>
                </c:pt>
                <c:pt idx="3470">
                  <c:v>39386</c:v>
                </c:pt>
                <c:pt idx="3471">
                  <c:v>39387</c:v>
                </c:pt>
                <c:pt idx="3472">
                  <c:v>39388</c:v>
                </c:pt>
                <c:pt idx="3473">
                  <c:v>39389</c:v>
                </c:pt>
                <c:pt idx="3474">
                  <c:v>39390</c:v>
                </c:pt>
                <c:pt idx="3475">
                  <c:v>39391</c:v>
                </c:pt>
                <c:pt idx="3476">
                  <c:v>39392</c:v>
                </c:pt>
                <c:pt idx="3477">
                  <c:v>39393</c:v>
                </c:pt>
                <c:pt idx="3478">
                  <c:v>39394</c:v>
                </c:pt>
                <c:pt idx="3479">
                  <c:v>39395</c:v>
                </c:pt>
                <c:pt idx="3480">
                  <c:v>39396</c:v>
                </c:pt>
                <c:pt idx="3481">
                  <c:v>39397</c:v>
                </c:pt>
                <c:pt idx="3482">
                  <c:v>39398</c:v>
                </c:pt>
                <c:pt idx="3483">
                  <c:v>39399</c:v>
                </c:pt>
                <c:pt idx="3484">
                  <c:v>39400</c:v>
                </c:pt>
                <c:pt idx="3485">
                  <c:v>39401</c:v>
                </c:pt>
                <c:pt idx="3486">
                  <c:v>39402</c:v>
                </c:pt>
                <c:pt idx="3487">
                  <c:v>39403</c:v>
                </c:pt>
                <c:pt idx="3488">
                  <c:v>39404</c:v>
                </c:pt>
                <c:pt idx="3489">
                  <c:v>39405</c:v>
                </c:pt>
                <c:pt idx="3490">
                  <c:v>39406</c:v>
                </c:pt>
                <c:pt idx="3491">
                  <c:v>39407</c:v>
                </c:pt>
                <c:pt idx="3492">
                  <c:v>39408</c:v>
                </c:pt>
                <c:pt idx="3493">
                  <c:v>39409</c:v>
                </c:pt>
                <c:pt idx="3494">
                  <c:v>39410</c:v>
                </c:pt>
                <c:pt idx="3495">
                  <c:v>39411</c:v>
                </c:pt>
                <c:pt idx="3496">
                  <c:v>39412</c:v>
                </c:pt>
                <c:pt idx="3497">
                  <c:v>39413</c:v>
                </c:pt>
                <c:pt idx="3498">
                  <c:v>39414</c:v>
                </c:pt>
                <c:pt idx="3499">
                  <c:v>39415</c:v>
                </c:pt>
                <c:pt idx="3500">
                  <c:v>39416</c:v>
                </c:pt>
                <c:pt idx="3501">
                  <c:v>39417</c:v>
                </c:pt>
                <c:pt idx="3502">
                  <c:v>39418</c:v>
                </c:pt>
                <c:pt idx="3503">
                  <c:v>39419</c:v>
                </c:pt>
                <c:pt idx="3504">
                  <c:v>39420</c:v>
                </c:pt>
                <c:pt idx="3505">
                  <c:v>39421</c:v>
                </c:pt>
                <c:pt idx="3506">
                  <c:v>39422</c:v>
                </c:pt>
                <c:pt idx="3507">
                  <c:v>39423</c:v>
                </c:pt>
                <c:pt idx="3508">
                  <c:v>39424</c:v>
                </c:pt>
                <c:pt idx="3509">
                  <c:v>39425</c:v>
                </c:pt>
                <c:pt idx="3510">
                  <c:v>39426</c:v>
                </c:pt>
                <c:pt idx="3511">
                  <c:v>39427</c:v>
                </c:pt>
                <c:pt idx="3512">
                  <c:v>39428</c:v>
                </c:pt>
                <c:pt idx="3513">
                  <c:v>39429</c:v>
                </c:pt>
                <c:pt idx="3514">
                  <c:v>39430</c:v>
                </c:pt>
                <c:pt idx="3515">
                  <c:v>39431</c:v>
                </c:pt>
                <c:pt idx="3516">
                  <c:v>39432</c:v>
                </c:pt>
                <c:pt idx="3517">
                  <c:v>39433</c:v>
                </c:pt>
                <c:pt idx="3518">
                  <c:v>39434</c:v>
                </c:pt>
                <c:pt idx="3519">
                  <c:v>39435</c:v>
                </c:pt>
                <c:pt idx="3520">
                  <c:v>39436</c:v>
                </c:pt>
                <c:pt idx="3521">
                  <c:v>39437</c:v>
                </c:pt>
                <c:pt idx="3522">
                  <c:v>39438</c:v>
                </c:pt>
                <c:pt idx="3523">
                  <c:v>39439</c:v>
                </c:pt>
                <c:pt idx="3524">
                  <c:v>39440</c:v>
                </c:pt>
                <c:pt idx="3525">
                  <c:v>39441</c:v>
                </c:pt>
                <c:pt idx="3526">
                  <c:v>39442</c:v>
                </c:pt>
                <c:pt idx="3527">
                  <c:v>39443</c:v>
                </c:pt>
                <c:pt idx="3528">
                  <c:v>39444</c:v>
                </c:pt>
                <c:pt idx="3529">
                  <c:v>39445</c:v>
                </c:pt>
                <c:pt idx="3530">
                  <c:v>39446</c:v>
                </c:pt>
                <c:pt idx="3531">
                  <c:v>39447</c:v>
                </c:pt>
                <c:pt idx="3532">
                  <c:v>39448</c:v>
                </c:pt>
                <c:pt idx="3533">
                  <c:v>39449</c:v>
                </c:pt>
                <c:pt idx="3534">
                  <c:v>39450</c:v>
                </c:pt>
                <c:pt idx="3535">
                  <c:v>39451</c:v>
                </c:pt>
                <c:pt idx="3536">
                  <c:v>39452</c:v>
                </c:pt>
                <c:pt idx="3537">
                  <c:v>39453</c:v>
                </c:pt>
                <c:pt idx="3538">
                  <c:v>39454</c:v>
                </c:pt>
                <c:pt idx="3539">
                  <c:v>39455</c:v>
                </c:pt>
                <c:pt idx="3540">
                  <c:v>39456</c:v>
                </c:pt>
                <c:pt idx="3541">
                  <c:v>39457</c:v>
                </c:pt>
                <c:pt idx="3542">
                  <c:v>39458</c:v>
                </c:pt>
                <c:pt idx="3543">
                  <c:v>39459</c:v>
                </c:pt>
                <c:pt idx="3544">
                  <c:v>39460</c:v>
                </c:pt>
                <c:pt idx="3545">
                  <c:v>39461</c:v>
                </c:pt>
                <c:pt idx="3546">
                  <c:v>39462</c:v>
                </c:pt>
                <c:pt idx="3547">
                  <c:v>39463</c:v>
                </c:pt>
                <c:pt idx="3548">
                  <c:v>39464</c:v>
                </c:pt>
                <c:pt idx="3549">
                  <c:v>39465</c:v>
                </c:pt>
                <c:pt idx="3550">
                  <c:v>39466</c:v>
                </c:pt>
                <c:pt idx="3551">
                  <c:v>39467</c:v>
                </c:pt>
                <c:pt idx="3552">
                  <c:v>39468</c:v>
                </c:pt>
                <c:pt idx="3553">
                  <c:v>39469</c:v>
                </c:pt>
                <c:pt idx="3554">
                  <c:v>39470</c:v>
                </c:pt>
                <c:pt idx="3555">
                  <c:v>39471</c:v>
                </c:pt>
                <c:pt idx="3556">
                  <c:v>39472</c:v>
                </c:pt>
                <c:pt idx="3557">
                  <c:v>39473</c:v>
                </c:pt>
                <c:pt idx="3558">
                  <c:v>39474</c:v>
                </c:pt>
                <c:pt idx="3559">
                  <c:v>39475</c:v>
                </c:pt>
                <c:pt idx="3560">
                  <c:v>39476</c:v>
                </c:pt>
                <c:pt idx="3561">
                  <c:v>39477</c:v>
                </c:pt>
                <c:pt idx="3562">
                  <c:v>39478</c:v>
                </c:pt>
                <c:pt idx="3563">
                  <c:v>39479</c:v>
                </c:pt>
                <c:pt idx="3564">
                  <c:v>39480</c:v>
                </c:pt>
                <c:pt idx="3565">
                  <c:v>39481</c:v>
                </c:pt>
                <c:pt idx="3566">
                  <c:v>39482</c:v>
                </c:pt>
                <c:pt idx="3567">
                  <c:v>39483</c:v>
                </c:pt>
                <c:pt idx="3568">
                  <c:v>39484</c:v>
                </c:pt>
                <c:pt idx="3569">
                  <c:v>39485</c:v>
                </c:pt>
                <c:pt idx="3570">
                  <c:v>39486</c:v>
                </c:pt>
                <c:pt idx="3571">
                  <c:v>39487</c:v>
                </c:pt>
                <c:pt idx="3572">
                  <c:v>39488</c:v>
                </c:pt>
                <c:pt idx="3573">
                  <c:v>39489</c:v>
                </c:pt>
                <c:pt idx="3574">
                  <c:v>39490</c:v>
                </c:pt>
                <c:pt idx="3575">
                  <c:v>39491</c:v>
                </c:pt>
                <c:pt idx="3576">
                  <c:v>39492</c:v>
                </c:pt>
                <c:pt idx="3577">
                  <c:v>39493</c:v>
                </c:pt>
                <c:pt idx="3578">
                  <c:v>39494</c:v>
                </c:pt>
                <c:pt idx="3579">
                  <c:v>39495</c:v>
                </c:pt>
                <c:pt idx="3580">
                  <c:v>39496</c:v>
                </c:pt>
                <c:pt idx="3581">
                  <c:v>39497</c:v>
                </c:pt>
                <c:pt idx="3582">
                  <c:v>39498</c:v>
                </c:pt>
                <c:pt idx="3583">
                  <c:v>39499</c:v>
                </c:pt>
                <c:pt idx="3584">
                  <c:v>39500</c:v>
                </c:pt>
                <c:pt idx="3585">
                  <c:v>39501</c:v>
                </c:pt>
                <c:pt idx="3586">
                  <c:v>39502</c:v>
                </c:pt>
                <c:pt idx="3587">
                  <c:v>39503</c:v>
                </c:pt>
                <c:pt idx="3588">
                  <c:v>39504</c:v>
                </c:pt>
                <c:pt idx="3589">
                  <c:v>39505</c:v>
                </c:pt>
                <c:pt idx="3590">
                  <c:v>39506</c:v>
                </c:pt>
                <c:pt idx="3591">
                  <c:v>39507</c:v>
                </c:pt>
                <c:pt idx="3592">
                  <c:v>39508</c:v>
                </c:pt>
                <c:pt idx="3593">
                  <c:v>39509</c:v>
                </c:pt>
                <c:pt idx="3594">
                  <c:v>39510</c:v>
                </c:pt>
                <c:pt idx="3595">
                  <c:v>39511</c:v>
                </c:pt>
                <c:pt idx="3596">
                  <c:v>39512</c:v>
                </c:pt>
                <c:pt idx="3597">
                  <c:v>39513</c:v>
                </c:pt>
                <c:pt idx="3598">
                  <c:v>39514</c:v>
                </c:pt>
                <c:pt idx="3599">
                  <c:v>39515</c:v>
                </c:pt>
                <c:pt idx="3600">
                  <c:v>39516</c:v>
                </c:pt>
                <c:pt idx="3601">
                  <c:v>39517</c:v>
                </c:pt>
                <c:pt idx="3602">
                  <c:v>39518</c:v>
                </c:pt>
                <c:pt idx="3603">
                  <c:v>39519</c:v>
                </c:pt>
                <c:pt idx="3604">
                  <c:v>39520</c:v>
                </c:pt>
                <c:pt idx="3605">
                  <c:v>39521</c:v>
                </c:pt>
                <c:pt idx="3606">
                  <c:v>39522</c:v>
                </c:pt>
                <c:pt idx="3607">
                  <c:v>39523</c:v>
                </c:pt>
                <c:pt idx="3608">
                  <c:v>39524</c:v>
                </c:pt>
                <c:pt idx="3609">
                  <c:v>39525</c:v>
                </c:pt>
                <c:pt idx="3610">
                  <c:v>39526</c:v>
                </c:pt>
                <c:pt idx="3611">
                  <c:v>39527</c:v>
                </c:pt>
                <c:pt idx="3612">
                  <c:v>39528</c:v>
                </c:pt>
                <c:pt idx="3613">
                  <c:v>39529</c:v>
                </c:pt>
                <c:pt idx="3614">
                  <c:v>39530</c:v>
                </c:pt>
                <c:pt idx="3615">
                  <c:v>39531</c:v>
                </c:pt>
                <c:pt idx="3616">
                  <c:v>39532</c:v>
                </c:pt>
                <c:pt idx="3617">
                  <c:v>39533</c:v>
                </c:pt>
                <c:pt idx="3618">
                  <c:v>39534</c:v>
                </c:pt>
                <c:pt idx="3619">
                  <c:v>39535</c:v>
                </c:pt>
                <c:pt idx="3620">
                  <c:v>39536</c:v>
                </c:pt>
                <c:pt idx="3621">
                  <c:v>39537</c:v>
                </c:pt>
                <c:pt idx="3622">
                  <c:v>39538</c:v>
                </c:pt>
                <c:pt idx="3623">
                  <c:v>39539</c:v>
                </c:pt>
                <c:pt idx="3624">
                  <c:v>39540</c:v>
                </c:pt>
                <c:pt idx="3625">
                  <c:v>39541</c:v>
                </c:pt>
                <c:pt idx="3626">
                  <c:v>39542</c:v>
                </c:pt>
                <c:pt idx="3627">
                  <c:v>39543</c:v>
                </c:pt>
                <c:pt idx="3628">
                  <c:v>39544</c:v>
                </c:pt>
                <c:pt idx="3629">
                  <c:v>39545</c:v>
                </c:pt>
                <c:pt idx="3630">
                  <c:v>39546</c:v>
                </c:pt>
                <c:pt idx="3631">
                  <c:v>39547</c:v>
                </c:pt>
                <c:pt idx="3632">
                  <c:v>39548</c:v>
                </c:pt>
                <c:pt idx="3633">
                  <c:v>39549</c:v>
                </c:pt>
                <c:pt idx="3634">
                  <c:v>39550</c:v>
                </c:pt>
                <c:pt idx="3635">
                  <c:v>39551</c:v>
                </c:pt>
                <c:pt idx="3636">
                  <c:v>39552</c:v>
                </c:pt>
                <c:pt idx="3637">
                  <c:v>39553</c:v>
                </c:pt>
                <c:pt idx="3638">
                  <c:v>39554</c:v>
                </c:pt>
                <c:pt idx="3639">
                  <c:v>39555</c:v>
                </c:pt>
                <c:pt idx="3640">
                  <c:v>39556</c:v>
                </c:pt>
                <c:pt idx="3641">
                  <c:v>39557</c:v>
                </c:pt>
                <c:pt idx="3642">
                  <c:v>39558</c:v>
                </c:pt>
                <c:pt idx="3643">
                  <c:v>39559</c:v>
                </c:pt>
                <c:pt idx="3644">
                  <c:v>39560</c:v>
                </c:pt>
                <c:pt idx="3645">
                  <c:v>39561</c:v>
                </c:pt>
                <c:pt idx="3646">
                  <c:v>39562</c:v>
                </c:pt>
                <c:pt idx="3647">
                  <c:v>39563</c:v>
                </c:pt>
                <c:pt idx="3648">
                  <c:v>39564</c:v>
                </c:pt>
                <c:pt idx="3649">
                  <c:v>39565</c:v>
                </c:pt>
                <c:pt idx="3650">
                  <c:v>39566</c:v>
                </c:pt>
                <c:pt idx="3651">
                  <c:v>39567</c:v>
                </c:pt>
                <c:pt idx="3652">
                  <c:v>39568</c:v>
                </c:pt>
                <c:pt idx="3653">
                  <c:v>39569</c:v>
                </c:pt>
                <c:pt idx="3654">
                  <c:v>39570</c:v>
                </c:pt>
                <c:pt idx="3655">
                  <c:v>39571</c:v>
                </c:pt>
                <c:pt idx="3656">
                  <c:v>39572</c:v>
                </c:pt>
                <c:pt idx="3657">
                  <c:v>39573</c:v>
                </c:pt>
                <c:pt idx="3658">
                  <c:v>39574</c:v>
                </c:pt>
                <c:pt idx="3659">
                  <c:v>39575</c:v>
                </c:pt>
                <c:pt idx="3660">
                  <c:v>39576</c:v>
                </c:pt>
                <c:pt idx="3661">
                  <c:v>39577</c:v>
                </c:pt>
                <c:pt idx="3662">
                  <c:v>39578</c:v>
                </c:pt>
                <c:pt idx="3663">
                  <c:v>39579</c:v>
                </c:pt>
                <c:pt idx="3664">
                  <c:v>39580</c:v>
                </c:pt>
                <c:pt idx="3665">
                  <c:v>39581</c:v>
                </c:pt>
                <c:pt idx="3666">
                  <c:v>39582</c:v>
                </c:pt>
                <c:pt idx="3667">
                  <c:v>39583</c:v>
                </c:pt>
                <c:pt idx="3668">
                  <c:v>39584</c:v>
                </c:pt>
                <c:pt idx="3669">
                  <c:v>39585</c:v>
                </c:pt>
                <c:pt idx="3670">
                  <c:v>39586</c:v>
                </c:pt>
                <c:pt idx="3671">
                  <c:v>39587</c:v>
                </c:pt>
                <c:pt idx="3672">
                  <c:v>39588</c:v>
                </c:pt>
                <c:pt idx="3673">
                  <c:v>39589</c:v>
                </c:pt>
                <c:pt idx="3674">
                  <c:v>39590</c:v>
                </c:pt>
                <c:pt idx="3675">
                  <c:v>39591</c:v>
                </c:pt>
                <c:pt idx="3676">
                  <c:v>39592</c:v>
                </c:pt>
                <c:pt idx="3677">
                  <c:v>39593</c:v>
                </c:pt>
                <c:pt idx="3678">
                  <c:v>39594</c:v>
                </c:pt>
                <c:pt idx="3679">
                  <c:v>39595</c:v>
                </c:pt>
                <c:pt idx="3680">
                  <c:v>39596</c:v>
                </c:pt>
                <c:pt idx="3681">
                  <c:v>39597</c:v>
                </c:pt>
                <c:pt idx="3682">
                  <c:v>39598</c:v>
                </c:pt>
                <c:pt idx="3683">
                  <c:v>39599</c:v>
                </c:pt>
                <c:pt idx="3684">
                  <c:v>39600</c:v>
                </c:pt>
                <c:pt idx="3685">
                  <c:v>39601</c:v>
                </c:pt>
                <c:pt idx="3686">
                  <c:v>39602</c:v>
                </c:pt>
                <c:pt idx="3687">
                  <c:v>39603</c:v>
                </c:pt>
                <c:pt idx="3688">
                  <c:v>39604</c:v>
                </c:pt>
                <c:pt idx="3689">
                  <c:v>39605</c:v>
                </c:pt>
                <c:pt idx="3690">
                  <c:v>39606</c:v>
                </c:pt>
                <c:pt idx="3691">
                  <c:v>39607</c:v>
                </c:pt>
                <c:pt idx="3692">
                  <c:v>39608</c:v>
                </c:pt>
                <c:pt idx="3693">
                  <c:v>39609</c:v>
                </c:pt>
                <c:pt idx="3694">
                  <c:v>39610</c:v>
                </c:pt>
                <c:pt idx="3695">
                  <c:v>39611</c:v>
                </c:pt>
                <c:pt idx="3696">
                  <c:v>39612</c:v>
                </c:pt>
                <c:pt idx="3697">
                  <c:v>39613</c:v>
                </c:pt>
                <c:pt idx="3698">
                  <c:v>39614</c:v>
                </c:pt>
                <c:pt idx="3699">
                  <c:v>39615</c:v>
                </c:pt>
                <c:pt idx="3700">
                  <c:v>39616</c:v>
                </c:pt>
                <c:pt idx="3701">
                  <c:v>39617</c:v>
                </c:pt>
                <c:pt idx="3702">
                  <c:v>39618</c:v>
                </c:pt>
                <c:pt idx="3703">
                  <c:v>39619</c:v>
                </c:pt>
                <c:pt idx="3704">
                  <c:v>39620</c:v>
                </c:pt>
                <c:pt idx="3705">
                  <c:v>39621</c:v>
                </c:pt>
                <c:pt idx="3706">
                  <c:v>39622</c:v>
                </c:pt>
                <c:pt idx="3707">
                  <c:v>39623</c:v>
                </c:pt>
                <c:pt idx="3708">
                  <c:v>39624</c:v>
                </c:pt>
                <c:pt idx="3709">
                  <c:v>39625</c:v>
                </c:pt>
                <c:pt idx="3710">
                  <c:v>39626</c:v>
                </c:pt>
                <c:pt idx="3711">
                  <c:v>39627</c:v>
                </c:pt>
                <c:pt idx="3712">
                  <c:v>39628</c:v>
                </c:pt>
                <c:pt idx="3713">
                  <c:v>39629</c:v>
                </c:pt>
                <c:pt idx="3714">
                  <c:v>39630</c:v>
                </c:pt>
                <c:pt idx="3715">
                  <c:v>39631</c:v>
                </c:pt>
                <c:pt idx="3716">
                  <c:v>39632</c:v>
                </c:pt>
                <c:pt idx="3717">
                  <c:v>39633</c:v>
                </c:pt>
                <c:pt idx="3718">
                  <c:v>39634</c:v>
                </c:pt>
                <c:pt idx="3719">
                  <c:v>39635</c:v>
                </c:pt>
                <c:pt idx="3720">
                  <c:v>39636</c:v>
                </c:pt>
                <c:pt idx="3721">
                  <c:v>39637</c:v>
                </c:pt>
                <c:pt idx="3722">
                  <c:v>39638</c:v>
                </c:pt>
                <c:pt idx="3723">
                  <c:v>39639</c:v>
                </c:pt>
                <c:pt idx="3724">
                  <c:v>39640</c:v>
                </c:pt>
                <c:pt idx="3725">
                  <c:v>39641</c:v>
                </c:pt>
                <c:pt idx="3726">
                  <c:v>39642</c:v>
                </c:pt>
                <c:pt idx="3727">
                  <c:v>39643</c:v>
                </c:pt>
                <c:pt idx="3728">
                  <c:v>39644</c:v>
                </c:pt>
                <c:pt idx="3729">
                  <c:v>39645</c:v>
                </c:pt>
                <c:pt idx="3730">
                  <c:v>39646</c:v>
                </c:pt>
                <c:pt idx="3731">
                  <c:v>39647</c:v>
                </c:pt>
                <c:pt idx="3732">
                  <c:v>39648</c:v>
                </c:pt>
                <c:pt idx="3733">
                  <c:v>39649</c:v>
                </c:pt>
                <c:pt idx="3734">
                  <c:v>39650</c:v>
                </c:pt>
                <c:pt idx="3735">
                  <c:v>39651</c:v>
                </c:pt>
                <c:pt idx="3736">
                  <c:v>39652</c:v>
                </c:pt>
                <c:pt idx="3737">
                  <c:v>39653</c:v>
                </c:pt>
                <c:pt idx="3738">
                  <c:v>39654</c:v>
                </c:pt>
                <c:pt idx="3739">
                  <c:v>39655</c:v>
                </c:pt>
                <c:pt idx="3740">
                  <c:v>39656</c:v>
                </c:pt>
                <c:pt idx="3741">
                  <c:v>39657</c:v>
                </c:pt>
                <c:pt idx="3742">
                  <c:v>39658</c:v>
                </c:pt>
                <c:pt idx="3743">
                  <c:v>39659</c:v>
                </c:pt>
                <c:pt idx="3744">
                  <c:v>39660</c:v>
                </c:pt>
                <c:pt idx="3745">
                  <c:v>39661</c:v>
                </c:pt>
                <c:pt idx="3746">
                  <c:v>39662</c:v>
                </c:pt>
                <c:pt idx="3747">
                  <c:v>39663</c:v>
                </c:pt>
                <c:pt idx="3748">
                  <c:v>39664</c:v>
                </c:pt>
                <c:pt idx="3749">
                  <c:v>39665</c:v>
                </c:pt>
                <c:pt idx="3750">
                  <c:v>39666</c:v>
                </c:pt>
                <c:pt idx="3751">
                  <c:v>39667</c:v>
                </c:pt>
                <c:pt idx="3752">
                  <c:v>39668</c:v>
                </c:pt>
                <c:pt idx="3753">
                  <c:v>39669</c:v>
                </c:pt>
                <c:pt idx="3754">
                  <c:v>39670</c:v>
                </c:pt>
                <c:pt idx="3755">
                  <c:v>39671</c:v>
                </c:pt>
                <c:pt idx="3756">
                  <c:v>39672</c:v>
                </c:pt>
                <c:pt idx="3757">
                  <c:v>39673</c:v>
                </c:pt>
                <c:pt idx="3758">
                  <c:v>39674</c:v>
                </c:pt>
                <c:pt idx="3759">
                  <c:v>39675</c:v>
                </c:pt>
                <c:pt idx="3760">
                  <c:v>39676</c:v>
                </c:pt>
                <c:pt idx="3761">
                  <c:v>39677</c:v>
                </c:pt>
                <c:pt idx="3762">
                  <c:v>39678</c:v>
                </c:pt>
                <c:pt idx="3763">
                  <c:v>39679</c:v>
                </c:pt>
                <c:pt idx="3764">
                  <c:v>39680</c:v>
                </c:pt>
                <c:pt idx="3765">
                  <c:v>39681</c:v>
                </c:pt>
                <c:pt idx="3766">
                  <c:v>39682</c:v>
                </c:pt>
                <c:pt idx="3767">
                  <c:v>39683</c:v>
                </c:pt>
                <c:pt idx="3768">
                  <c:v>39684</c:v>
                </c:pt>
                <c:pt idx="3769">
                  <c:v>39685</c:v>
                </c:pt>
                <c:pt idx="3770">
                  <c:v>39686</c:v>
                </c:pt>
                <c:pt idx="3771">
                  <c:v>39687</c:v>
                </c:pt>
                <c:pt idx="3772">
                  <c:v>39688</c:v>
                </c:pt>
                <c:pt idx="3773">
                  <c:v>39689</c:v>
                </c:pt>
                <c:pt idx="3774">
                  <c:v>39690</c:v>
                </c:pt>
                <c:pt idx="3775">
                  <c:v>39691</c:v>
                </c:pt>
                <c:pt idx="3776">
                  <c:v>39692</c:v>
                </c:pt>
                <c:pt idx="3777">
                  <c:v>39693</c:v>
                </c:pt>
                <c:pt idx="3778">
                  <c:v>39694</c:v>
                </c:pt>
                <c:pt idx="3779">
                  <c:v>39695</c:v>
                </c:pt>
                <c:pt idx="3780">
                  <c:v>39696</c:v>
                </c:pt>
                <c:pt idx="3781">
                  <c:v>39697</c:v>
                </c:pt>
                <c:pt idx="3782">
                  <c:v>39698</c:v>
                </c:pt>
                <c:pt idx="3783">
                  <c:v>39699</c:v>
                </c:pt>
                <c:pt idx="3784">
                  <c:v>39700</c:v>
                </c:pt>
                <c:pt idx="3785">
                  <c:v>39701</c:v>
                </c:pt>
                <c:pt idx="3786">
                  <c:v>39702</c:v>
                </c:pt>
                <c:pt idx="3787">
                  <c:v>39703</c:v>
                </c:pt>
                <c:pt idx="3788">
                  <c:v>39704</c:v>
                </c:pt>
                <c:pt idx="3789">
                  <c:v>39705</c:v>
                </c:pt>
                <c:pt idx="3790">
                  <c:v>39706</c:v>
                </c:pt>
                <c:pt idx="3791">
                  <c:v>39707</c:v>
                </c:pt>
                <c:pt idx="3792">
                  <c:v>39708</c:v>
                </c:pt>
                <c:pt idx="3793">
                  <c:v>39709</c:v>
                </c:pt>
                <c:pt idx="3794">
                  <c:v>39710</c:v>
                </c:pt>
                <c:pt idx="3795">
                  <c:v>39711</c:v>
                </c:pt>
                <c:pt idx="3796">
                  <c:v>39712</c:v>
                </c:pt>
                <c:pt idx="3797">
                  <c:v>39713</c:v>
                </c:pt>
                <c:pt idx="3798">
                  <c:v>39714</c:v>
                </c:pt>
                <c:pt idx="3799">
                  <c:v>39715</c:v>
                </c:pt>
                <c:pt idx="3800">
                  <c:v>39716</c:v>
                </c:pt>
                <c:pt idx="3801">
                  <c:v>39717</c:v>
                </c:pt>
                <c:pt idx="3802">
                  <c:v>39718</c:v>
                </c:pt>
                <c:pt idx="3803">
                  <c:v>39719</c:v>
                </c:pt>
                <c:pt idx="3804">
                  <c:v>39720</c:v>
                </c:pt>
                <c:pt idx="3805">
                  <c:v>39721</c:v>
                </c:pt>
                <c:pt idx="3806">
                  <c:v>39722</c:v>
                </c:pt>
                <c:pt idx="3807">
                  <c:v>39723</c:v>
                </c:pt>
                <c:pt idx="3808">
                  <c:v>39724</c:v>
                </c:pt>
                <c:pt idx="3809">
                  <c:v>39725</c:v>
                </c:pt>
                <c:pt idx="3810">
                  <c:v>39726</c:v>
                </c:pt>
                <c:pt idx="3811">
                  <c:v>39727</c:v>
                </c:pt>
                <c:pt idx="3812">
                  <c:v>39728</c:v>
                </c:pt>
                <c:pt idx="3813">
                  <c:v>39729</c:v>
                </c:pt>
                <c:pt idx="3814">
                  <c:v>39730</c:v>
                </c:pt>
                <c:pt idx="3815">
                  <c:v>39731</c:v>
                </c:pt>
                <c:pt idx="3816">
                  <c:v>39732</c:v>
                </c:pt>
                <c:pt idx="3817">
                  <c:v>39733</c:v>
                </c:pt>
                <c:pt idx="3818">
                  <c:v>39734</c:v>
                </c:pt>
                <c:pt idx="3819">
                  <c:v>39735</c:v>
                </c:pt>
                <c:pt idx="3820">
                  <c:v>39736</c:v>
                </c:pt>
                <c:pt idx="3821">
                  <c:v>39737</c:v>
                </c:pt>
                <c:pt idx="3822">
                  <c:v>39738</c:v>
                </c:pt>
                <c:pt idx="3823">
                  <c:v>39739</c:v>
                </c:pt>
                <c:pt idx="3824">
                  <c:v>39740</c:v>
                </c:pt>
                <c:pt idx="3825">
                  <c:v>39741</c:v>
                </c:pt>
                <c:pt idx="3826">
                  <c:v>39742</c:v>
                </c:pt>
                <c:pt idx="3827">
                  <c:v>39743</c:v>
                </c:pt>
                <c:pt idx="3828">
                  <c:v>39744</c:v>
                </c:pt>
                <c:pt idx="3829">
                  <c:v>39745</c:v>
                </c:pt>
                <c:pt idx="3830">
                  <c:v>39746</c:v>
                </c:pt>
                <c:pt idx="3831">
                  <c:v>39747</c:v>
                </c:pt>
                <c:pt idx="3832">
                  <c:v>39748</c:v>
                </c:pt>
                <c:pt idx="3833">
                  <c:v>39749</c:v>
                </c:pt>
                <c:pt idx="3834">
                  <c:v>39750</c:v>
                </c:pt>
                <c:pt idx="3835">
                  <c:v>39751</c:v>
                </c:pt>
                <c:pt idx="3836">
                  <c:v>39752</c:v>
                </c:pt>
                <c:pt idx="3837">
                  <c:v>39753</c:v>
                </c:pt>
                <c:pt idx="3838">
                  <c:v>39754</c:v>
                </c:pt>
                <c:pt idx="3839">
                  <c:v>39755</c:v>
                </c:pt>
                <c:pt idx="3840">
                  <c:v>39756</c:v>
                </c:pt>
                <c:pt idx="3841">
                  <c:v>39757</c:v>
                </c:pt>
                <c:pt idx="3842">
                  <c:v>39758</c:v>
                </c:pt>
                <c:pt idx="3843">
                  <c:v>39759</c:v>
                </c:pt>
                <c:pt idx="3844">
                  <c:v>39760</c:v>
                </c:pt>
                <c:pt idx="3845">
                  <c:v>39761</c:v>
                </c:pt>
                <c:pt idx="3846">
                  <c:v>39762</c:v>
                </c:pt>
                <c:pt idx="3847">
                  <c:v>39763</c:v>
                </c:pt>
                <c:pt idx="3848">
                  <c:v>39764</c:v>
                </c:pt>
                <c:pt idx="3849">
                  <c:v>39765</c:v>
                </c:pt>
                <c:pt idx="3850">
                  <c:v>39766</c:v>
                </c:pt>
                <c:pt idx="3851">
                  <c:v>39767</c:v>
                </c:pt>
                <c:pt idx="3852">
                  <c:v>39768</c:v>
                </c:pt>
                <c:pt idx="3853">
                  <c:v>39769</c:v>
                </c:pt>
                <c:pt idx="3854">
                  <c:v>39770</c:v>
                </c:pt>
                <c:pt idx="3855">
                  <c:v>39771</c:v>
                </c:pt>
                <c:pt idx="3856">
                  <c:v>39772</c:v>
                </c:pt>
                <c:pt idx="3857">
                  <c:v>39773</c:v>
                </c:pt>
                <c:pt idx="3858">
                  <c:v>39774</c:v>
                </c:pt>
                <c:pt idx="3859">
                  <c:v>39775</c:v>
                </c:pt>
                <c:pt idx="3860">
                  <c:v>39776</c:v>
                </c:pt>
                <c:pt idx="3861">
                  <c:v>39777</c:v>
                </c:pt>
                <c:pt idx="3862">
                  <c:v>39778</c:v>
                </c:pt>
                <c:pt idx="3863">
                  <c:v>39779</c:v>
                </c:pt>
                <c:pt idx="3864">
                  <c:v>39780</c:v>
                </c:pt>
                <c:pt idx="3865">
                  <c:v>39781</c:v>
                </c:pt>
                <c:pt idx="3866">
                  <c:v>39782</c:v>
                </c:pt>
                <c:pt idx="3867">
                  <c:v>39783</c:v>
                </c:pt>
                <c:pt idx="3868">
                  <c:v>39784</c:v>
                </c:pt>
                <c:pt idx="3869">
                  <c:v>39785</c:v>
                </c:pt>
                <c:pt idx="3870">
                  <c:v>39786</c:v>
                </c:pt>
                <c:pt idx="3871">
                  <c:v>39787</c:v>
                </c:pt>
                <c:pt idx="3872">
                  <c:v>39788</c:v>
                </c:pt>
                <c:pt idx="3873">
                  <c:v>39789</c:v>
                </c:pt>
                <c:pt idx="3874">
                  <c:v>39790</c:v>
                </c:pt>
                <c:pt idx="3875">
                  <c:v>39791</c:v>
                </c:pt>
                <c:pt idx="3876">
                  <c:v>39792</c:v>
                </c:pt>
                <c:pt idx="3877">
                  <c:v>39793</c:v>
                </c:pt>
                <c:pt idx="3878">
                  <c:v>39794</c:v>
                </c:pt>
                <c:pt idx="3879">
                  <c:v>39795</c:v>
                </c:pt>
                <c:pt idx="3880">
                  <c:v>39796</c:v>
                </c:pt>
                <c:pt idx="3881">
                  <c:v>39797</c:v>
                </c:pt>
                <c:pt idx="3882">
                  <c:v>39798</c:v>
                </c:pt>
                <c:pt idx="3883">
                  <c:v>39799</c:v>
                </c:pt>
                <c:pt idx="3884">
                  <c:v>39800</c:v>
                </c:pt>
                <c:pt idx="3885">
                  <c:v>39801</c:v>
                </c:pt>
                <c:pt idx="3886">
                  <c:v>39802</c:v>
                </c:pt>
                <c:pt idx="3887">
                  <c:v>39803</c:v>
                </c:pt>
                <c:pt idx="3888">
                  <c:v>39804</c:v>
                </c:pt>
                <c:pt idx="3889">
                  <c:v>39805</c:v>
                </c:pt>
                <c:pt idx="3890">
                  <c:v>39806</c:v>
                </c:pt>
                <c:pt idx="3891">
                  <c:v>39807</c:v>
                </c:pt>
                <c:pt idx="3892">
                  <c:v>39808</c:v>
                </c:pt>
                <c:pt idx="3893">
                  <c:v>39809</c:v>
                </c:pt>
                <c:pt idx="3894">
                  <c:v>39810</c:v>
                </c:pt>
                <c:pt idx="3895">
                  <c:v>39811</c:v>
                </c:pt>
                <c:pt idx="3896">
                  <c:v>39812</c:v>
                </c:pt>
                <c:pt idx="3897">
                  <c:v>39813</c:v>
                </c:pt>
                <c:pt idx="3898">
                  <c:v>39814</c:v>
                </c:pt>
                <c:pt idx="3899">
                  <c:v>39815</c:v>
                </c:pt>
                <c:pt idx="3900">
                  <c:v>39816</c:v>
                </c:pt>
                <c:pt idx="3901">
                  <c:v>39817</c:v>
                </c:pt>
                <c:pt idx="3902">
                  <c:v>39818</c:v>
                </c:pt>
                <c:pt idx="3903">
                  <c:v>39819</c:v>
                </c:pt>
                <c:pt idx="3904">
                  <c:v>39820</c:v>
                </c:pt>
                <c:pt idx="3905">
                  <c:v>39821</c:v>
                </c:pt>
                <c:pt idx="3906">
                  <c:v>39822</c:v>
                </c:pt>
                <c:pt idx="3907">
                  <c:v>39823</c:v>
                </c:pt>
                <c:pt idx="3908">
                  <c:v>39824</c:v>
                </c:pt>
                <c:pt idx="3909">
                  <c:v>39825</c:v>
                </c:pt>
                <c:pt idx="3910">
                  <c:v>39826</c:v>
                </c:pt>
                <c:pt idx="3911">
                  <c:v>39827</c:v>
                </c:pt>
                <c:pt idx="3912">
                  <c:v>39828</c:v>
                </c:pt>
                <c:pt idx="3913">
                  <c:v>39829</c:v>
                </c:pt>
                <c:pt idx="3914">
                  <c:v>39830</c:v>
                </c:pt>
                <c:pt idx="3915">
                  <c:v>39831</c:v>
                </c:pt>
                <c:pt idx="3916">
                  <c:v>39832</c:v>
                </c:pt>
                <c:pt idx="3917">
                  <c:v>39833</c:v>
                </c:pt>
                <c:pt idx="3918">
                  <c:v>39834</c:v>
                </c:pt>
                <c:pt idx="3919">
                  <c:v>39835</c:v>
                </c:pt>
                <c:pt idx="3920">
                  <c:v>39836</c:v>
                </c:pt>
                <c:pt idx="3921">
                  <c:v>39837</c:v>
                </c:pt>
                <c:pt idx="3922">
                  <c:v>39838</c:v>
                </c:pt>
                <c:pt idx="3923">
                  <c:v>39839</c:v>
                </c:pt>
                <c:pt idx="3924">
                  <c:v>39840</c:v>
                </c:pt>
                <c:pt idx="3925">
                  <c:v>39841</c:v>
                </c:pt>
                <c:pt idx="3926">
                  <c:v>39842</c:v>
                </c:pt>
                <c:pt idx="3927">
                  <c:v>39843</c:v>
                </c:pt>
                <c:pt idx="3928">
                  <c:v>39844</c:v>
                </c:pt>
                <c:pt idx="3929">
                  <c:v>39845</c:v>
                </c:pt>
                <c:pt idx="3930">
                  <c:v>39846</c:v>
                </c:pt>
                <c:pt idx="3931">
                  <c:v>39847</c:v>
                </c:pt>
                <c:pt idx="3932">
                  <c:v>39848</c:v>
                </c:pt>
                <c:pt idx="3933">
                  <c:v>39849</c:v>
                </c:pt>
                <c:pt idx="3934">
                  <c:v>39850</c:v>
                </c:pt>
                <c:pt idx="3935">
                  <c:v>39851</c:v>
                </c:pt>
                <c:pt idx="3936">
                  <c:v>39852</c:v>
                </c:pt>
                <c:pt idx="3937">
                  <c:v>39853</c:v>
                </c:pt>
                <c:pt idx="3938">
                  <c:v>39854</c:v>
                </c:pt>
                <c:pt idx="3939">
                  <c:v>39855</c:v>
                </c:pt>
                <c:pt idx="3940">
                  <c:v>39856</c:v>
                </c:pt>
                <c:pt idx="3941">
                  <c:v>39857</c:v>
                </c:pt>
                <c:pt idx="3942">
                  <c:v>39858</c:v>
                </c:pt>
                <c:pt idx="3943">
                  <c:v>39859</c:v>
                </c:pt>
                <c:pt idx="3944">
                  <c:v>39860</c:v>
                </c:pt>
                <c:pt idx="3945">
                  <c:v>39861</c:v>
                </c:pt>
                <c:pt idx="3946">
                  <c:v>39862</c:v>
                </c:pt>
                <c:pt idx="3947">
                  <c:v>39863</c:v>
                </c:pt>
                <c:pt idx="3948">
                  <c:v>39864</c:v>
                </c:pt>
                <c:pt idx="3949">
                  <c:v>39865</c:v>
                </c:pt>
                <c:pt idx="3950">
                  <c:v>39866</c:v>
                </c:pt>
                <c:pt idx="3951">
                  <c:v>39867</c:v>
                </c:pt>
                <c:pt idx="3952">
                  <c:v>39868</c:v>
                </c:pt>
                <c:pt idx="3953">
                  <c:v>39869</c:v>
                </c:pt>
                <c:pt idx="3954">
                  <c:v>39870</c:v>
                </c:pt>
                <c:pt idx="3955">
                  <c:v>39871</c:v>
                </c:pt>
                <c:pt idx="3956">
                  <c:v>39872</c:v>
                </c:pt>
                <c:pt idx="3957">
                  <c:v>39873</c:v>
                </c:pt>
                <c:pt idx="3958">
                  <c:v>39874</c:v>
                </c:pt>
                <c:pt idx="3959">
                  <c:v>39875</c:v>
                </c:pt>
                <c:pt idx="3960">
                  <c:v>39876</c:v>
                </c:pt>
                <c:pt idx="3961">
                  <c:v>39877</c:v>
                </c:pt>
                <c:pt idx="3962">
                  <c:v>39878</c:v>
                </c:pt>
                <c:pt idx="3963">
                  <c:v>39879</c:v>
                </c:pt>
                <c:pt idx="3964">
                  <c:v>39880</c:v>
                </c:pt>
                <c:pt idx="3965">
                  <c:v>39881</c:v>
                </c:pt>
                <c:pt idx="3966">
                  <c:v>39882</c:v>
                </c:pt>
                <c:pt idx="3967">
                  <c:v>39883</c:v>
                </c:pt>
                <c:pt idx="3968">
                  <c:v>39884</c:v>
                </c:pt>
                <c:pt idx="3969">
                  <c:v>39885</c:v>
                </c:pt>
                <c:pt idx="3970">
                  <c:v>39886</c:v>
                </c:pt>
                <c:pt idx="3971">
                  <c:v>39887</c:v>
                </c:pt>
                <c:pt idx="3972">
                  <c:v>39888</c:v>
                </c:pt>
                <c:pt idx="3973">
                  <c:v>39889</c:v>
                </c:pt>
                <c:pt idx="3974">
                  <c:v>39890</c:v>
                </c:pt>
                <c:pt idx="3975">
                  <c:v>39891</c:v>
                </c:pt>
                <c:pt idx="3976">
                  <c:v>39892</c:v>
                </c:pt>
                <c:pt idx="3977">
                  <c:v>39893</c:v>
                </c:pt>
                <c:pt idx="3978">
                  <c:v>39894</c:v>
                </c:pt>
                <c:pt idx="3979">
                  <c:v>39895</c:v>
                </c:pt>
                <c:pt idx="3980">
                  <c:v>39896</c:v>
                </c:pt>
                <c:pt idx="3981">
                  <c:v>39897</c:v>
                </c:pt>
                <c:pt idx="3982">
                  <c:v>39898</c:v>
                </c:pt>
                <c:pt idx="3983">
                  <c:v>39899</c:v>
                </c:pt>
                <c:pt idx="3984">
                  <c:v>39900</c:v>
                </c:pt>
                <c:pt idx="3985">
                  <c:v>39901</c:v>
                </c:pt>
                <c:pt idx="3986">
                  <c:v>39902</c:v>
                </c:pt>
                <c:pt idx="3987">
                  <c:v>39903</c:v>
                </c:pt>
                <c:pt idx="3988">
                  <c:v>39904</c:v>
                </c:pt>
                <c:pt idx="3989">
                  <c:v>39905</c:v>
                </c:pt>
                <c:pt idx="3990">
                  <c:v>39906</c:v>
                </c:pt>
                <c:pt idx="3991">
                  <c:v>39907</c:v>
                </c:pt>
                <c:pt idx="3992">
                  <c:v>39908</c:v>
                </c:pt>
                <c:pt idx="3993">
                  <c:v>39909</c:v>
                </c:pt>
                <c:pt idx="3994">
                  <c:v>39910</c:v>
                </c:pt>
                <c:pt idx="3995">
                  <c:v>39911</c:v>
                </c:pt>
                <c:pt idx="3996">
                  <c:v>39912</c:v>
                </c:pt>
                <c:pt idx="3997">
                  <c:v>39913</c:v>
                </c:pt>
                <c:pt idx="3998">
                  <c:v>39914</c:v>
                </c:pt>
                <c:pt idx="3999">
                  <c:v>39915</c:v>
                </c:pt>
                <c:pt idx="4000">
                  <c:v>39916</c:v>
                </c:pt>
                <c:pt idx="4001">
                  <c:v>39917</c:v>
                </c:pt>
                <c:pt idx="4002">
                  <c:v>39918</c:v>
                </c:pt>
                <c:pt idx="4003">
                  <c:v>39919</c:v>
                </c:pt>
                <c:pt idx="4004">
                  <c:v>39920</c:v>
                </c:pt>
                <c:pt idx="4005">
                  <c:v>39921</c:v>
                </c:pt>
                <c:pt idx="4006">
                  <c:v>39922</c:v>
                </c:pt>
                <c:pt idx="4007">
                  <c:v>39923</c:v>
                </c:pt>
                <c:pt idx="4008">
                  <c:v>39924</c:v>
                </c:pt>
                <c:pt idx="4009">
                  <c:v>39925</c:v>
                </c:pt>
                <c:pt idx="4010">
                  <c:v>39926</c:v>
                </c:pt>
                <c:pt idx="4011">
                  <c:v>39927</c:v>
                </c:pt>
                <c:pt idx="4012">
                  <c:v>39928</c:v>
                </c:pt>
                <c:pt idx="4013">
                  <c:v>39929</c:v>
                </c:pt>
                <c:pt idx="4014">
                  <c:v>39930</c:v>
                </c:pt>
                <c:pt idx="4015">
                  <c:v>39931</c:v>
                </c:pt>
                <c:pt idx="4016">
                  <c:v>39932</c:v>
                </c:pt>
                <c:pt idx="4017">
                  <c:v>39933</c:v>
                </c:pt>
                <c:pt idx="4018">
                  <c:v>39934</c:v>
                </c:pt>
                <c:pt idx="4019">
                  <c:v>39935</c:v>
                </c:pt>
                <c:pt idx="4020">
                  <c:v>39936</c:v>
                </c:pt>
                <c:pt idx="4021">
                  <c:v>39937</c:v>
                </c:pt>
                <c:pt idx="4022">
                  <c:v>39938</c:v>
                </c:pt>
                <c:pt idx="4023">
                  <c:v>39939</c:v>
                </c:pt>
                <c:pt idx="4024">
                  <c:v>39940</c:v>
                </c:pt>
                <c:pt idx="4025">
                  <c:v>39941</c:v>
                </c:pt>
                <c:pt idx="4026">
                  <c:v>39942</c:v>
                </c:pt>
                <c:pt idx="4027">
                  <c:v>39943</c:v>
                </c:pt>
                <c:pt idx="4028">
                  <c:v>39944</c:v>
                </c:pt>
                <c:pt idx="4029">
                  <c:v>39945</c:v>
                </c:pt>
                <c:pt idx="4030">
                  <c:v>39946</c:v>
                </c:pt>
                <c:pt idx="4031">
                  <c:v>39947</c:v>
                </c:pt>
                <c:pt idx="4032">
                  <c:v>39948</c:v>
                </c:pt>
                <c:pt idx="4033">
                  <c:v>39949</c:v>
                </c:pt>
                <c:pt idx="4034">
                  <c:v>39950</c:v>
                </c:pt>
                <c:pt idx="4035">
                  <c:v>39951</c:v>
                </c:pt>
                <c:pt idx="4036">
                  <c:v>39952</c:v>
                </c:pt>
                <c:pt idx="4037">
                  <c:v>39953</c:v>
                </c:pt>
                <c:pt idx="4038">
                  <c:v>39954</c:v>
                </c:pt>
                <c:pt idx="4039">
                  <c:v>39955</c:v>
                </c:pt>
                <c:pt idx="4040">
                  <c:v>39956</c:v>
                </c:pt>
                <c:pt idx="4041">
                  <c:v>39957</c:v>
                </c:pt>
                <c:pt idx="4042">
                  <c:v>39958</c:v>
                </c:pt>
                <c:pt idx="4043">
                  <c:v>39959</c:v>
                </c:pt>
                <c:pt idx="4044">
                  <c:v>39960</c:v>
                </c:pt>
                <c:pt idx="4045">
                  <c:v>39961</c:v>
                </c:pt>
                <c:pt idx="4046">
                  <c:v>39962</c:v>
                </c:pt>
                <c:pt idx="4047">
                  <c:v>39963</c:v>
                </c:pt>
                <c:pt idx="4048">
                  <c:v>39964</c:v>
                </c:pt>
                <c:pt idx="4049">
                  <c:v>39965</c:v>
                </c:pt>
                <c:pt idx="4050">
                  <c:v>39966</c:v>
                </c:pt>
                <c:pt idx="4051">
                  <c:v>39967</c:v>
                </c:pt>
                <c:pt idx="4052">
                  <c:v>39968</c:v>
                </c:pt>
                <c:pt idx="4053">
                  <c:v>39969</c:v>
                </c:pt>
                <c:pt idx="4054">
                  <c:v>39970</c:v>
                </c:pt>
                <c:pt idx="4055">
                  <c:v>39971</c:v>
                </c:pt>
                <c:pt idx="4056">
                  <c:v>39972</c:v>
                </c:pt>
                <c:pt idx="4057">
                  <c:v>39973</c:v>
                </c:pt>
                <c:pt idx="4058">
                  <c:v>39974</c:v>
                </c:pt>
                <c:pt idx="4059">
                  <c:v>39975</c:v>
                </c:pt>
                <c:pt idx="4060">
                  <c:v>39976</c:v>
                </c:pt>
                <c:pt idx="4061">
                  <c:v>39977</c:v>
                </c:pt>
                <c:pt idx="4062">
                  <c:v>39978</c:v>
                </c:pt>
                <c:pt idx="4063">
                  <c:v>39979</c:v>
                </c:pt>
                <c:pt idx="4064">
                  <c:v>39980</c:v>
                </c:pt>
                <c:pt idx="4065">
                  <c:v>39981</c:v>
                </c:pt>
                <c:pt idx="4066">
                  <c:v>39982</c:v>
                </c:pt>
                <c:pt idx="4067">
                  <c:v>39983</c:v>
                </c:pt>
                <c:pt idx="4068">
                  <c:v>39984</c:v>
                </c:pt>
                <c:pt idx="4069">
                  <c:v>39985</c:v>
                </c:pt>
                <c:pt idx="4070">
                  <c:v>39986</c:v>
                </c:pt>
                <c:pt idx="4071">
                  <c:v>39987</c:v>
                </c:pt>
                <c:pt idx="4072">
                  <c:v>39988</c:v>
                </c:pt>
                <c:pt idx="4073">
                  <c:v>39989</c:v>
                </c:pt>
                <c:pt idx="4074">
                  <c:v>39990</c:v>
                </c:pt>
                <c:pt idx="4075">
                  <c:v>39991</c:v>
                </c:pt>
                <c:pt idx="4076">
                  <c:v>39992</c:v>
                </c:pt>
                <c:pt idx="4077">
                  <c:v>39993</c:v>
                </c:pt>
                <c:pt idx="4078">
                  <c:v>39994</c:v>
                </c:pt>
                <c:pt idx="4079">
                  <c:v>39995</c:v>
                </c:pt>
                <c:pt idx="4080">
                  <c:v>39996</c:v>
                </c:pt>
                <c:pt idx="4081">
                  <c:v>39997</c:v>
                </c:pt>
                <c:pt idx="4082">
                  <c:v>39998</c:v>
                </c:pt>
                <c:pt idx="4083">
                  <c:v>39999</c:v>
                </c:pt>
                <c:pt idx="4084">
                  <c:v>40000</c:v>
                </c:pt>
                <c:pt idx="4085">
                  <c:v>40001</c:v>
                </c:pt>
                <c:pt idx="4086">
                  <c:v>40002</c:v>
                </c:pt>
                <c:pt idx="4087">
                  <c:v>40003</c:v>
                </c:pt>
                <c:pt idx="4088">
                  <c:v>40004</c:v>
                </c:pt>
                <c:pt idx="4089">
                  <c:v>40005</c:v>
                </c:pt>
                <c:pt idx="4090">
                  <c:v>40006</c:v>
                </c:pt>
                <c:pt idx="4091">
                  <c:v>40007</c:v>
                </c:pt>
                <c:pt idx="4092">
                  <c:v>40008</c:v>
                </c:pt>
                <c:pt idx="4093">
                  <c:v>40009</c:v>
                </c:pt>
                <c:pt idx="4094">
                  <c:v>40010</c:v>
                </c:pt>
                <c:pt idx="4095">
                  <c:v>40011</c:v>
                </c:pt>
                <c:pt idx="4096">
                  <c:v>40012</c:v>
                </c:pt>
                <c:pt idx="4097">
                  <c:v>40013</c:v>
                </c:pt>
                <c:pt idx="4098">
                  <c:v>40014</c:v>
                </c:pt>
                <c:pt idx="4099">
                  <c:v>40015</c:v>
                </c:pt>
                <c:pt idx="4100">
                  <c:v>40016</c:v>
                </c:pt>
                <c:pt idx="4101">
                  <c:v>40017</c:v>
                </c:pt>
                <c:pt idx="4102">
                  <c:v>40018</c:v>
                </c:pt>
                <c:pt idx="4103">
                  <c:v>40019</c:v>
                </c:pt>
                <c:pt idx="4104">
                  <c:v>40020</c:v>
                </c:pt>
                <c:pt idx="4105">
                  <c:v>40021</c:v>
                </c:pt>
                <c:pt idx="4106">
                  <c:v>40022</c:v>
                </c:pt>
                <c:pt idx="4107">
                  <c:v>40023</c:v>
                </c:pt>
                <c:pt idx="4108">
                  <c:v>40024</c:v>
                </c:pt>
                <c:pt idx="4109">
                  <c:v>40025</c:v>
                </c:pt>
                <c:pt idx="4110">
                  <c:v>40026</c:v>
                </c:pt>
                <c:pt idx="4111">
                  <c:v>40027</c:v>
                </c:pt>
                <c:pt idx="4112">
                  <c:v>40028</c:v>
                </c:pt>
                <c:pt idx="4113">
                  <c:v>40029</c:v>
                </c:pt>
                <c:pt idx="4114">
                  <c:v>40030</c:v>
                </c:pt>
                <c:pt idx="4115">
                  <c:v>40031</c:v>
                </c:pt>
                <c:pt idx="4116">
                  <c:v>40032</c:v>
                </c:pt>
                <c:pt idx="4117">
                  <c:v>40033</c:v>
                </c:pt>
                <c:pt idx="4118">
                  <c:v>40034</c:v>
                </c:pt>
                <c:pt idx="4119">
                  <c:v>40035</c:v>
                </c:pt>
                <c:pt idx="4120">
                  <c:v>40036</c:v>
                </c:pt>
                <c:pt idx="4121">
                  <c:v>40037</c:v>
                </c:pt>
                <c:pt idx="4122">
                  <c:v>40038</c:v>
                </c:pt>
                <c:pt idx="4123">
                  <c:v>40039</c:v>
                </c:pt>
                <c:pt idx="4124">
                  <c:v>40040</c:v>
                </c:pt>
                <c:pt idx="4125">
                  <c:v>40041</c:v>
                </c:pt>
                <c:pt idx="4126">
                  <c:v>40042</c:v>
                </c:pt>
                <c:pt idx="4127">
                  <c:v>40043</c:v>
                </c:pt>
                <c:pt idx="4128">
                  <c:v>40044</c:v>
                </c:pt>
                <c:pt idx="4129">
                  <c:v>40045</c:v>
                </c:pt>
                <c:pt idx="4130">
                  <c:v>40046</c:v>
                </c:pt>
                <c:pt idx="4131">
                  <c:v>40047</c:v>
                </c:pt>
                <c:pt idx="4132">
                  <c:v>40048</c:v>
                </c:pt>
                <c:pt idx="4133">
                  <c:v>40049</c:v>
                </c:pt>
                <c:pt idx="4134">
                  <c:v>40050</c:v>
                </c:pt>
                <c:pt idx="4135">
                  <c:v>40051</c:v>
                </c:pt>
                <c:pt idx="4136">
                  <c:v>40052</c:v>
                </c:pt>
                <c:pt idx="4137">
                  <c:v>40053</c:v>
                </c:pt>
                <c:pt idx="4138">
                  <c:v>40054</c:v>
                </c:pt>
                <c:pt idx="4139">
                  <c:v>40055</c:v>
                </c:pt>
                <c:pt idx="4140">
                  <c:v>40056</c:v>
                </c:pt>
                <c:pt idx="4141">
                  <c:v>40057</c:v>
                </c:pt>
                <c:pt idx="4142">
                  <c:v>40058</c:v>
                </c:pt>
                <c:pt idx="4143">
                  <c:v>40059</c:v>
                </c:pt>
                <c:pt idx="4144">
                  <c:v>40060</c:v>
                </c:pt>
                <c:pt idx="4145">
                  <c:v>40061</c:v>
                </c:pt>
                <c:pt idx="4146">
                  <c:v>40062</c:v>
                </c:pt>
                <c:pt idx="4147">
                  <c:v>40063</c:v>
                </c:pt>
                <c:pt idx="4148">
                  <c:v>40064</c:v>
                </c:pt>
                <c:pt idx="4149">
                  <c:v>40065</c:v>
                </c:pt>
                <c:pt idx="4150">
                  <c:v>40066</c:v>
                </c:pt>
                <c:pt idx="4151">
                  <c:v>40067</c:v>
                </c:pt>
                <c:pt idx="4152">
                  <c:v>40068</c:v>
                </c:pt>
                <c:pt idx="4153">
                  <c:v>40069</c:v>
                </c:pt>
                <c:pt idx="4154">
                  <c:v>40070</c:v>
                </c:pt>
                <c:pt idx="4155">
                  <c:v>40071</c:v>
                </c:pt>
                <c:pt idx="4156">
                  <c:v>40072</c:v>
                </c:pt>
                <c:pt idx="4157">
                  <c:v>40073</c:v>
                </c:pt>
                <c:pt idx="4158">
                  <c:v>40074</c:v>
                </c:pt>
                <c:pt idx="4159">
                  <c:v>40075</c:v>
                </c:pt>
                <c:pt idx="4160">
                  <c:v>40076</c:v>
                </c:pt>
                <c:pt idx="4161">
                  <c:v>40077</c:v>
                </c:pt>
                <c:pt idx="4162">
                  <c:v>40078</c:v>
                </c:pt>
                <c:pt idx="4163">
                  <c:v>40079</c:v>
                </c:pt>
                <c:pt idx="4164">
                  <c:v>40080</c:v>
                </c:pt>
                <c:pt idx="4165">
                  <c:v>40081</c:v>
                </c:pt>
                <c:pt idx="4166">
                  <c:v>40082</c:v>
                </c:pt>
                <c:pt idx="4167">
                  <c:v>40083</c:v>
                </c:pt>
                <c:pt idx="4168">
                  <c:v>40084</c:v>
                </c:pt>
                <c:pt idx="4169">
                  <c:v>40085</c:v>
                </c:pt>
                <c:pt idx="4170">
                  <c:v>40086</c:v>
                </c:pt>
                <c:pt idx="4171">
                  <c:v>40087</c:v>
                </c:pt>
                <c:pt idx="4172">
                  <c:v>40088</c:v>
                </c:pt>
                <c:pt idx="4173">
                  <c:v>40089</c:v>
                </c:pt>
                <c:pt idx="4174">
                  <c:v>40090</c:v>
                </c:pt>
                <c:pt idx="4175">
                  <c:v>40091</c:v>
                </c:pt>
                <c:pt idx="4176">
                  <c:v>40092</c:v>
                </c:pt>
                <c:pt idx="4177">
                  <c:v>40093</c:v>
                </c:pt>
                <c:pt idx="4178">
                  <c:v>40094</c:v>
                </c:pt>
                <c:pt idx="4179">
                  <c:v>40095</c:v>
                </c:pt>
                <c:pt idx="4180">
                  <c:v>40096</c:v>
                </c:pt>
                <c:pt idx="4181">
                  <c:v>40097</c:v>
                </c:pt>
                <c:pt idx="4182">
                  <c:v>40098</c:v>
                </c:pt>
                <c:pt idx="4183">
                  <c:v>40099</c:v>
                </c:pt>
                <c:pt idx="4184">
                  <c:v>40100</c:v>
                </c:pt>
                <c:pt idx="4185">
                  <c:v>40101</c:v>
                </c:pt>
                <c:pt idx="4186">
                  <c:v>40102</c:v>
                </c:pt>
                <c:pt idx="4187">
                  <c:v>40103</c:v>
                </c:pt>
                <c:pt idx="4188">
                  <c:v>40104</c:v>
                </c:pt>
                <c:pt idx="4189">
                  <c:v>40105</c:v>
                </c:pt>
                <c:pt idx="4190">
                  <c:v>40106</c:v>
                </c:pt>
                <c:pt idx="4191">
                  <c:v>40107</c:v>
                </c:pt>
                <c:pt idx="4192">
                  <c:v>40108</c:v>
                </c:pt>
                <c:pt idx="4193">
                  <c:v>40109</c:v>
                </c:pt>
                <c:pt idx="4194">
                  <c:v>40110</c:v>
                </c:pt>
                <c:pt idx="4195">
                  <c:v>40111</c:v>
                </c:pt>
                <c:pt idx="4196">
                  <c:v>40112</c:v>
                </c:pt>
                <c:pt idx="4197">
                  <c:v>40113</c:v>
                </c:pt>
                <c:pt idx="4198">
                  <c:v>40114</c:v>
                </c:pt>
                <c:pt idx="4199">
                  <c:v>40115</c:v>
                </c:pt>
                <c:pt idx="4200">
                  <c:v>40116</c:v>
                </c:pt>
                <c:pt idx="4201">
                  <c:v>40117</c:v>
                </c:pt>
                <c:pt idx="4202">
                  <c:v>40118</c:v>
                </c:pt>
                <c:pt idx="4203">
                  <c:v>40119</c:v>
                </c:pt>
                <c:pt idx="4204">
                  <c:v>40120</c:v>
                </c:pt>
                <c:pt idx="4205">
                  <c:v>40121</c:v>
                </c:pt>
                <c:pt idx="4206">
                  <c:v>40122</c:v>
                </c:pt>
                <c:pt idx="4207">
                  <c:v>40123</c:v>
                </c:pt>
                <c:pt idx="4208">
                  <c:v>40124</c:v>
                </c:pt>
                <c:pt idx="4209">
                  <c:v>40125</c:v>
                </c:pt>
                <c:pt idx="4210">
                  <c:v>40126</c:v>
                </c:pt>
                <c:pt idx="4211">
                  <c:v>40127</c:v>
                </c:pt>
                <c:pt idx="4212">
                  <c:v>40128</c:v>
                </c:pt>
                <c:pt idx="4213">
                  <c:v>40129</c:v>
                </c:pt>
                <c:pt idx="4214">
                  <c:v>40130</c:v>
                </c:pt>
                <c:pt idx="4215">
                  <c:v>40131</c:v>
                </c:pt>
                <c:pt idx="4216">
                  <c:v>40132</c:v>
                </c:pt>
                <c:pt idx="4217">
                  <c:v>40133</c:v>
                </c:pt>
                <c:pt idx="4218">
                  <c:v>40134</c:v>
                </c:pt>
                <c:pt idx="4219">
                  <c:v>40135</c:v>
                </c:pt>
                <c:pt idx="4220">
                  <c:v>40136</c:v>
                </c:pt>
                <c:pt idx="4221">
                  <c:v>40137</c:v>
                </c:pt>
                <c:pt idx="4222">
                  <c:v>40138</c:v>
                </c:pt>
                <c:pt idx="4223">
                  <c:v>40139</c:v>
                </c:pt>
                <c:pt idx="4224">
                  <c:v>40140</c:v>
                </c:pt>
                <c:pt idx="4225">
                  <c:v>40141</c:v>
                </c:pt>
                <c:pt idx="4226">
                  <c:v>40142</c:v>
                </c:pt>
                <c:pt idx="4227">
                  <c:v>40143</c:v>
                </c:pt>
                <c:pt idx="4228">
                  <c:v>40144</c:v>
                </c:pt>
                <c:pt idx="4229">
                  <c:v>40145</c:v>
                </c:pt>
                <c:pt idx="4230">
                  <c:v>40146</c:v>
                </c:pt>
                <c:pt idx="4231">
                  <c:v>40147</c:v>
                </c:pt>
                <c:pt idx="4232">
                  <c:v>40148</c:v>
                </c:pt>
                <c:pt idx="4233">
                  <c:v>40149</c:v>
                </c:pt>
                <c:pt idx="4234">
                  <c:v>40150</c:v>
                </c:pt>
                <c:pt idx="4235">
                  <c:v>40151</c:v>
                </c:pt>
                <c:pt idx="4236">
                  <c:v>40152</c:v>
                </c:pt>
                <c:pt idx="4237">
                  <c:v>40153</c:v>
                </c:pt>
                <c:pt idx="4238">
                  <c:v>40154</c:v>
                </c:pt>
                <c:pt idx="4239">
                  <c:v>40155</c:v>
                </c:pt>
                <c:pt idx="4240">
                  <c:v>40156</c:v>
                </c:pt>
                <c:pt idx="4241">
                  <c:v>40157</c:v>
                </c:pt>
                <c:pt idx="4242">
                  <c:v>40158</c:v>
                </c:pt>
                <c:pt idx="4243">
                  <c:v>40159</c:v>
                </c:pt>
                <c:pt idx="4244">
                  <c:v>40160</c:v>
                </c:pt>
                <c:pt idx="4245">
                  <c:v>40161</c:v>
                </c:pt>
                <c:pt idx="4246">
                  <c:v>40162</c:v>
                </c:pt>
                <c:pt idx="4247">
                  <c:v>40163</c:v>
                </c:pt>
                <c:pt idx="4248">
                  <c:v>40164</c:v>
                </c:pt>
                <c:pt idx="4249">
                  <c:v>40165</c:v>
                </c:pt>
                <c:pt idx="4250">
                  <c:v>40166</c:v>
                </c:pt>
                <c:pt idx="4251">
                  <c:v>40167</c:v>
                </c:pt>
                <c:pt idx="4252">
                  <c:v>40168</c:v>
                </c:pt>
                <c:pt idx="4253">
                  <c:v>40169</c:v>
                </c:pt>
                <c:pt idx="4254">
                  <c:v>40170</c:v>
                </c:pt>
                <c:pt idx="4255">
                  <c:v>40171</c:v>
                </c:pt>
                <c:pt idx="4256">
                  <c:v>40172</c:v>
                </c:pt>
                <c:pt idx="4257">
                  <c:v>40173</c:v>
                </c:pt>
                <c:pt idx="4258">
                  <c:v>40174</c:v>
                </c:pt>
                <c:pt idx="4259">
                  <c:v>40175</c:v>
                </c:pt>
                <c:pt idx="4260">
                  <c:v>40176</c:v>
                </c:pt>
                <c:pt idx="4261">
                  <c:v>40177</c:v>
                </c:pt>
                <c:pt idx="4262">
                  <c:v>40178</c:v>
                </c:pt>
                <c:pt idx="4263">
                  <c:v>40179</c:v>
                </c:pt>
                <c:pt idx="4264">
                  <c:v>40180</c:v>
                </c:pt>
                <c:pt idx="4265">
                  <c:v>40181</c:v>
                </c:pt>
                <c:pt idx="4266">
                  <c:v>40182</c:v>
                </c:pt>
                <c:pt idx="4267">
                  <c:v>40183</c:v>
                </c:pt>
                <c:pt idx="4268">
                  <c:v>40184</c:v>
                </c:pt>
                <c:pt idx="4269">
                  <c:v>40185</c:v>
                </c:pt>
                <c:pt idx="4270">
                  <c:v>40186</c:v>
                </c:pt>
                <c:pt idx="4271">
                  <c:v>40187</c:v>
                </c:pt>
                <c:pt idx="4272">
                  <c:v>40188</c:v>
                </c:pt>
                <c:pt idx="4273">
                  <c:v>40189</c:v>
                </c:pt>
                <c:pt idx="4274">
                  <c:v>40190</c:v>
                </c:pt>
                <c:pt idx="4275">
                  <c:v>40191</c:v>
                </c:pt>
                <c:pt idx="4276">
                  <c:v>40192</c:v>
                </c:pt>
                <c:pt idx="4277">
                  <c:v>40193</c:v>
                </c:pt>
                <c:pt idx="4278">
                  <c:v>40194</c:v>
                </c:pt>
                <c:pt idx="4279">
                  <c:v>40195</c:v>
                </c:pt>
                <c:pt idx="4280">
                  <c:v>40196</c:v>
                </c:pt>
                <c:pt idx="4281">
                  <c:v>40197</c:v>
                </c:pt>
                <c:pt idx="4282">
                  <c:v>40198</c:v>
                </c:pt>
                <c:pt idx="4283">
                  <c:v>40199</c:v>
                </c:pt>
                <c:pt idx="4284">
                  <c:v>40200</c:v>
                </c:pt>
                <c:pt idx="4285">
                  <c:v>40201</c:v>
                </c:pt>
                <c:pt idx="4286">
                  <c:v>40202</c:v>
                </c:pt>
                <c:pt idx="4287">
                  <c:v>40203</c:v>
                </c:pt>
                <c:pt idx="4288">
                  <c:v>40204</c:v>
                </c:pt>
                <c:pt idx="4289">
                  <c:v>40205</c:v>
                </c:pt>
                <c:pt idx="4290">
                  <c:v>40206</c:v>
                </c:pt>
                <c:pt idx="4291">
                  <c:v>40207</c:v>
                </c:pt>
                <c:pt idx="4292">
                  <c:v>40208</c:v>
                </c:pt>
                <c:pt idx="4293">
                  <c:v>40209</c:v>
                </c:pt>
                <c:pt idx="4294">
                  <c:v>40210</c:v>
                </c:pt>
                <c:pt idx="4295">
                  <c:v>40211</c:v>
                </c:pt>
                <c:pt idx="4296">
                  <c:v>40212</c:v>
                </c:pt>
                <c:pt idx="4297">
                  <c:v>40213</c:v>
                </c:pt>
                <c:pt idx="4298">
                  <c:v>40214</c:v>
                </c:pt>
                <c:pt idx="4299">
                  <c:v>40215</c:v>
                </c:pt>
                <c:pt idx="4300">
                  <c:v>40216</c:v>
                </c:pt>
                <c:pt idx="4301">
                  <c:v>40217</c:v>
                </c:pt>
                <c:pt idx="4302">
                  <c:v>40218</c:v>
                </c:pt>
                <c:pt idx="4303">
                  <c:v>40219</c:v>
                </c:pt>
                <c:pt idx="4304">
                  <c:v>40220</c:v>
                </c:pt>
                <c:pt idx="4305">
                  <c:v>40221</c:v>
                </c:pt>
                <c:pt idx="4306">
                  <c:v>40222</c:v>
                </c:pt>
                <c:pt idx="4307">
                  <c:v>40223</c:v>
                </c:pt>
                <c:pt idx="4308">
                  <c:v>40224</c:v>
                </c:pt>
                <c:pt idx="4309">
                  <c:v>40225</c:v>
                </c:pt>
                <c:pt idx="4310">
                  <c:v>40226</c:v>
                </c:pt>
                <c:pt idx="4311">
                  <c:v>40227</c:v>
                </c:pt>
                <c:pt idx="4312">
                  <c:v>40228</c:v>
                </c:pt>
                <c:pt idx="4313">
                  <c:v>40229</c:v>
                </c:pt>
                <c:pt idx="4314">
                  <c:v>40230</c:v>
                </c:pt>
                <c:pt idx="4315">
                  <c:v>40231</c:v>
                </c:pt>
                <c:pt idx="4316">
                  <c:v>40232</c:v>
                </c:pt>
                <c:pt idx="4317">
                  <c:v>40233</c:v>
                </c:pt>
                <c:pt idx="4318">
                  <c:v>40234</c:v>
                </c:pt>
                <c:pt idx="4319">
                  <c:v>40235</c:v>
                </c:pt>
                <c:pt idx="4320">
                  <c:v>40236</c:v>
                </c:pt>
                <c:pt idx="4321">
                  <c:v>40237</c:v>
                </c:pt>
                <c:pt idx="4322">
                  <c:v>40238</c:v>
                </c:pt>
                <c:pt idx="4323">
                  <c:v>40239</c:v>
                </c:pt>
                <c:pt idx="4324">
                  <c:v>40240</c:v>
                </c:pt>
                <c:pt idx="4325">
                  <c:v>40241</c:v>
                </c:pt>
                <c:pt idx="4326">
                  <c:v>40242</c:v>
                </c:pt>
                <c:pt idx="4327">
                  <c:v>40243</c:v>
                </c:pt>
                <c:pt idx="4328">
                  <c:v>40244</c:v>
                </c:pt>
                <c:pt idx="4329">
                  <c:v>40245</c:v>
                </c:pt>
                <c:pt idx="4330">
                  <c:v>40246</c:v>
                </c:pt>
                <c:pt idx="4331">
                  <c:v>40247</c:v>
                </c:pt>
                <c:pt idx="4332">
                  <c:v>40248</c:v>
                </c:pt>
                <c:pt idx="4333">
                  <c:v>40249</c:v>
                </c:pt>
                <c:pt idx="4334">
                  <c:v>40250</c:v>
                </c:pt>
                <c:pt idx="4335">
                  <c:v>40251</c:v>
                </c:pt>
                <c:pt idx="4336">
                  <c:v>40252</c:v>
                </c:pt>
                <c:pt idx="4337">
                  <c:v>40253</c:v>
                </c:pt>
                <c:pt idx="4338">
                  <c:v>40254</c:v>
                </c:pt>
                <c:pt idx="4339">
                  <c:v>40255</c:v>
                </c:pt>
                <c:pt idx="4340">
                  <c:v>40256</c:v>
                </c:pt>
                <c:pt idx="4341">
                  <c:v>40257</c:v>
                </c:pt>
                <c:pt idx="4342">
                  <c:v>40258</c:v>
                </c:pt>
                <c:pt idx="4343">
                  <c:v>40259</c:v>
                </c:pt>
                <c:pt idx="4344">
                  <c:v>40260</c:v>
                </c:pt>
                <c:pt idx="4345">
                  <c:v>40261</c:v>
                </c:pt>
                <c:pt idx="4346">
                  <c:v>40262</c:v>
                </c:pt>
                <c:pt idx="4347">
                  <c:v>40263</c:v>
                </c:pt>
                <c:pt idx="4348">
                  <c:v>40264</c:v>
                </c:pt>
                <c:pt idx="4349">
                  <c:v>40265</c:v>
                </c:pt>
                <c:pt idx="4350">
                  <c:v>40266</c:v>
                </c:pt>
                <c:pt idx="4351">
                  <c:v>40267</c:v>
                </c:pt>
                <c:pt idx="4352">
                  <c:v>40268</c:v>
                </c:pt>
                <c:pt idx="4353">
                  <c:v>40269</c:v>
                </c:pt>
                <c:pt idx="4354">
                  <c:v>40270</c:v>
                </c:pt>
                <c:pt idx="4355">
                  <c:v>40271</c:v>
                </c:pt>
                <c:pt idx="4356">
                  <c:v>40272</c:v>
                </c:pt>
                <c:pt idx="4357">
                  <c:v>40273</c:v>
                </c:pt>
                <c:pt idx="4358">
                  <c:v>40274</c:v>
                </c:pt>
                <c:pt idx="4359">
                  <c:v>40275</c:v>
                </c:pt>
                <c:pt idx="4360">
                  <c:v>40276</c:v>
                </c:pt>
                <c:pt idx="4361">
                  <c:v>40277</c:v>
                </c:pt>
                <c:pt idx="4362">
                  <c:v>40278</c:v>
                </c:pt>
                <c:pt idx="4363">
                  <c:v>40279</c:v>
                </c:pt>
                <c:pt idx="4364">
                  <c:v>40280</c:v>
                </c:pt>
                <c:pt idx="4365">
                  <c:v>40281</c:v>
                </c:pt>
                <c:pt idx="4366">
                  <c:v>40282</c:v>
                </c:pt>
                <c:pt idx="4367">
                  <c:v>40283</c:v>
                </c:pt>
                <c:pt idx="4368">
                  <c:v>40284</c:v>
                </c:pt>
                <c:pt idx="4369">
                  <c:v>40285</c:v>
                </c:pt>
                <c:pt idx="4370">
                  <c:v>40286</c:v>
                </c:pt>
                <c:pt idx="4371">
                  <c:v>40287</c:v>
                </c:pt>
                <c:pt idx="4372">
                  <c:v>40288</c:v>
                </c:pt>
                <c:pt idx="4373">
                  <c:v>40289</c:v>
                </c:pt>
                <c:pt idx="4374">
                  <c:v>40290</c:v>
                </c:pt>
                <c:pt idx="4375">
                  <c:v>40291</c:v>
                </c:pt>
                <c:pt idx="4376">
                  <c:v>40292</c:v>
                </c:pt>
                <c:pt idx="4377">
                  <c:v>40293</c:v>
                </c:pt>
                <c:pt idx="4378">
                  <c:v>40294</c:v>
                </c:pt>
                <c:pt idx="4379">
                  <c:v>40295</c:v>
                </c:pt>
                <c:pt idx="4380">
                  <c:v>40296</c:v>
                </c:pt>
                <c:pt idx="4381">
                  <c:v>40297</c:v>
                </c:pt>
                <c:pt idx="4382">
                  <c:v>40298</c:v>
                </c:pt>
                <c:pt idx="4383">
                  <c:v>40299</c:v>
                </c:pt>
                <c:pt idx="4384">
                  <c:v>40300</c:v>
                </c:pt>
                <c:pt idx="4385">
                  <c:v>40301</c:v>
                </c:pt>
                <c:pt idx="4386">
                  <c:v>40302</c:v>
                </c:pt>
                <c:pt idx="4387">
                  <c:v>40303</c:v>
                </c:pt>
                <c:pt idx="4388">
                  <c:v>40304</c:v>
                </c:pt>
                <c:pt idx="4389">
                  <c:v>40305</c:v>
                </c:pt>
                <c:pt idx="4390">
                  <c:v>40306</c:v>
                </c:pt>
                <c:pt idx="4391">
                  <c:v>40307</c:v>
                </c:pt>
                <c:pt idx="4392">
                  <c:v>40308</c:v>
                </c:pt>
                <c:pt idx="4393">
                  <c:v>40309</c:v>
                </c:pt>
                <c:pt idx="4394">
                  <c:v>40310</c:v>
                </c:pt>
                <c:pt idx="4395">
                  <c:v>40311</c:v>
                </c:pt>
                <c:pt idx="4396">
                  <c:v>40312</c:v>
                </c:pt>
                <c:pt idx="4397">
                  <c:v>40313</c:v>
                </c:pt>
                <c:pt idx="4398">
                  <c:v>40314</c:v>
                </c:pt>
                <c:pt idx="4399">
                  <c:v>40315</c:v>
                </c:pt>
                <c:pt idx="4400">
                  <c:v>40316</c:v>
                </c:pt>
                <c:pt idx="4401">
                  <c:v>40317</c:v>
                </c:pt>
                <c:pt idx="4402">
                  <c:v>40318</c:v>
                </c:pt>
                <c:pt idx="4403">
                  <c:v>40319</c:v>
                </c:pt>
                <c:pt idx="4404">
                  <c:v>40320</c:v>
                </c:pt>
                <c:pt idx="4405">
                  <c:v>40321</c:v>
                </c:pt>
                <c:pt idx="4406">
                  <c:v>40322</c:v>
                </c:pt>
                <c:pt idx="4407">
                  <c:v>40323</c:v>
                </c:pt>
                <c:pt idx="4408">
                  <c:v>40324</c:v>
                </c:pt>
                <c:pt idx="4409">
                  <c:v>40325</c:v>
                </c:pt>
                <c:pt idx="4410">
                  <c:v>40326</c:v>
                </c:pt>
                <c:pt idx="4411">
                  <c:v>40327</c:v>
                </c:pt>
                <c:pt idx="4412">
                  <c:v>40328</c:v>
                </c:pt>
                <c:pt idx="4413">
                  <c:v>40329</c:v>
                </c:pt>
                <c:pt idx="4414">
                  <c:v>40330</c:v>
                </c:pt>
                <c:pt idx="4415">
                  <c:v>40331</c:v>
                </c:pt>
                <c:pt idx="4416">
                  <c:v>40332</c:v>
                </c:pt>
                <c:pt idx="4417">
                  <c:v>40333</c:v>
                </c:pt>
                <c:pt idx="4418">
                  <c:v>40334</c:v>
                </c:pt>
                <c:pt idx="4419">
                  <c:v>40335</c:v>
                </c:pt>
                <c:pt idx="4420">
                  <c:v>40336</c:v>
                </c:pt>
                <c:pt idx="4421">
                  <c:v>40337</c:v>
                </c:pt>
                <c:pt idx="4422">
                  <c:v>40338</c:v>
                </c:pt>
                <c:pt idx="4423">
                  <c:v>40339</c:v>
                </c:pt>
                <c:pt idx="4424">
                  <c:v>40340</c:v>
                </c:pt>
                <c:pt idx="4425">
                  <c:v>40341</c:v>
                </c:pt>
                <c:pt idx="4426">
                  <c:v>40342</c:v>
                </c:pt>
                <c:pt idx="4427">
                  <c:v>40343</c:v>
                </c:pt>
                <c:pt idx="4428">
                  <c:v>40344</c:v>
                </c:pt>
                <c:pt idx="4429">
                  <c:v>40345</c:v>
                </c:pt>
                <c:pt idx="4430">
                  <c:v>40346</c:v>
                </c:pt>
                <c:pt idx="4431">
                  <c:v>40347</c:v>
                </c:pt>
                <c:pt idx="4432">
                  <c:v>40348</c:v>
                </c:pt>
                <c:pt idx="4433">
                  <c:v>40349</c:v>
                </c:pt>
                <c:pt idx="4434">
                  <c:v>40350</c:v>
                </c:pt>
                <c:pt idx="4435">
                  <c:v>40351</c:v>
                </c:pt>
                <c:pt idx="4436">
                  <c:v>40352</c:v>
                </c:pt>
                <c:pt idx="4437">
                  <c:v>40353</c:v>
                </c:pt>
                <c:pt idx="4438">
                  <c:v>40354</c:v>
                </c:pt>
                <c:pt idx="4439">
                  <c:v>40355</c:v>
                </c:pt>
                <c:pt idx="4440">
                  <c:v>40356</c:v>
                </c:pt>
                <c:pt idx="4441">
                  <c:v>40357</c:v>
                </c:pt>
                <c:pt idx="4442">
                  <c:v>40358</c:v>
                </c:pt>
                <c:pt idx="4443">
                  <c:v>40359</c:v>
                </c:pt>
                <c:pt idx="4444">
                  <c:v>40360</c:v>
                </c:pt>
                <c:pt idx="4445">
                  <c:v>40361</c:v>
                </c:pt>
                <c:pt idx="4446">
                  <c:v>40362</c:v>
                </c:pt>
                <c:pt idx="4447">
                  <c:v>40363</c:v>
                </c:pt>
                <c:pt idx="4448">
                  <c:v>40364</c:v>
                </c:pt>
                <c:pt idx="4449">
                  <c:v>40365</c:v>
                </c:pt>
                <c:pt idx="4450">
                  <c:v>40366</c:v>
                </c:pt>
                <c:pt idx="4451">
                  <c:v>40367</c:v>
                </c:pt>
                <c:pt idx="4452">
                  <c:v>40368</c:v>
                </c:pt>
                <c:pt idx="4453">
                  <c:v>40369</c:v>
                </c:pt>
                <c:pt idx="4454">
                  <c:v>40370</c:v>
                </c:pt>
                <c:pt idx="4455">
                  <c:v>40371</c:v>
                </c:pt>
                <c:pt idx="4456">
                  <c:v>40372</c:v>
                </c:pt>
                <c:pt idx="4457">
                  <c:v>40373</c:v>
                </c:pt>
                <c:pt idx="4458">
                  <c:v>40374</c:v>
                </c:pt>
                <c:pt idx="4459">
                  <c:v>40375</c:v>
                </c:pt>
                <c:pt idx="4460">
                  <c:v>40376</c:v>
                </c:pt>
                <c:pt idx="4461">
                  <c:v>40377</c:v>
                </c:pt>
                <c:pt idx="4462">
                  <c:v>40378</c:v>
                </c:pt>
                <c:pt idx="4463">
                  <c:v>40379</c:v>
                </c:pt>
                <c:pt idx="4464">
                  <c:v>40380</c:v>
                </c:pt>
                <c:pt idx="4465">
                  <c:v>40381</c:v>
                </c:pt>
                <c:pt idx="4466">
                  <c:v>40382</c:v>
                </c:pt>
                <c:pt idx="4467">
                  <c:v>40383</c:v>
                </c:pt>
                <c:pt idx="4468">
                  <c:v>40384</c:v>
                </c:pt>
                <c:pt idx="4469">
                  <c:v>40385</c:v>
                </c:pt>
                <c:pt idx="4470">
                  <c:v>40386</c:v>
                </c:pt>
                <c:pt idx="4471">
                  <c:v>40387</c:v>
                </c:pt>
                <c:pt idx="4472">
                  <c:v>40388</c:v>
                </c:pt>
                <c:pt idx="4473">
                  <c:v>40389</c:v>
                </c:pt>
                <c:pt idx="4474">
                  <c:v>40390</c:v>
                </c:pt>
                <c:pt idx="4475">
                  <c:v>40391</c:v>
                </c:pt>
                <c:pt idx="4476">
                  <c:v>40392</c:v>
                </c:pt>
                <c:pt idx="4477">
                  <c:v>40393</c:v>
                </c:pt>
                <c:pt idx="4478">
                  <c:v>40394</c:v>
                </c:pt>
                <c:pt idx="4479">
                  <c:v>40395</c:v>
                </c:pt>
                <c:pt idx="4480">
                  <c:v>40396</c:v>
                </c:pt>
                <c:pt idx="4481">
                  <c:v>40397</c:v>
                </c:pt>
                <c:pt idx="4482">
                  <c:v>40398</c:v>
                </c:pt>
                <c:pt idx="4483">
                  <c:v>40399</c:v>
                </c:pt>
                <c:pt idx="4484">
                  <c:v>40400</c:v>
                </c:pt>
                <c:pt idx="4485">
                  <c:v>40401</c:v>
                </c:pt>
                <c:pt idx="4486">
                  <c:v>40402</c:v>
                </c:pt>
                <c:pt idx="4487">
                  <c:v>40403</c:v>
                </c:pt>
                <c:pt idx="4488">
                  <c:v>40404</c:v>
                </c:pt>
                <c:pt idx="4489">
                  <c:v>40405</c:v>
                </c:pt>
                <c:pt idx="4490">
                  <c:v>40406</c:v>
                </c:pt>
                <c:pt idx="4491">
                  <c:v>40407</c:v>
                </c:pt>
                <c:pt idx="4492">
                  <c:v>40408</c:v>
                </c:pt>
                <c:pt idx="4493">
                  <c:v>40409</c:v>
                </c:pt>
                <c:pt idx="4494">
                  <c:v>40410</c:v>
                </c:pt>
                <c:pt idx="4495">
                  <c:v>40411</c:v>
                </c:pt>
                <c:pt idx="4496">
                  <c:v>40412</c:v>
                </c:pt>
                <c:pt idx="4497">
                  <c:v>40413</c:v>
                </c:pt>
                <c:pt idx="4498">
                  <c:v>40414</c:v>
                </c:pt>
                <c:pt idx="4499">
                  <c:v>40415</c:v>
                </c:pt>
                <c:pt idx="4500">
                  <c:v>40416</c:v>
                </c:pt>
                <c:pt idx="4501">
                  <c:v>40417</c:v>
                </c:pt>
                <c:pt idx="4502">
                  <c:v>40418</c:v>
                </c:pt>
                <c:pt idx="4503">
                  <c:v>40419</c:v>
                </c:pt>
                <c:pt idx="4504">
                  <c:v>40420</c:v>
                </c:pt>
                <c:pt idx="4505">
                  <c:v>40421</c:v>
                </c:pt>
                <c:pt idx="4506">
                  <c:v>40422</c:v>
                </c:pt>
                <c:pt idx="4507">
                  <c:v>40423</c:v>
                </c:pt>
                <c:pt idx="4508">
                  <c:v>40424</c:v>
                </c:pt>
                <c:pt idx="4509">
                  <c:v>40425</c:v>
                </c:pt>
                <c:pt idx="4510">
                  <c:v>40426</c:v>
                </c:pt>
                <c:pt idx="4511">
                  <c:v>40427</c:v>
                </c:pt>
                <c:pt idx="4512">
                  <c:v>40428</c:v>
                </c:pt>
                <c:pt idx="4513">
                  <c:v>40429</c:v>
                </c:pt>
                <c:pt idx="4514">
                  <c:v>40430</c:v>
                </c:pt>
                <c:pt idx="4515">
                  <c:v>40431</c:v>
                </c:pt>
                <c:pt idx="4516">
                  <c:v>40432</c:v>
                </c:pt>
                <c:pt idx="4517">
                  <c:v>40433</c:v>
                </c:pt>
                <c:pt idx="4518">
                  <c:v>40434</c:v>
                </c:pt>
                <c:pt idx="4519">
                  <c:v>40435</c:v>
                </c:pt>
                <c:pt idx="4520">
                  <c:v>40436</c:v>
                </c:pt>
                <c:pt idx="4521">
                  <c:v>40437</c:v>
                </c:pt>
                <c:pt idx="4522">
                  <c:v>40438</c:v>
                </c:pt>
                <c:pt idx="4523">
                  <c:v>40439</c:v>
                </c:pt>
                <c:pt idx="4524">
                  <c:v>40440</c:v>
                </c:pt>
                <c:pt idx="4525">
                  <c:v>40441</c:v>
                </c:pt>
                <c:pt idx="4526">
                  <c:v>40442</c:v>
                </c:pt>
                <c:pt idx="4527">
                  <c:v>40443</c:v>
                </c:pt>
                <c:pt idx="4528">
                  <c:v>40444</c:v>
                </c:pt>
                <c:pt idx="4529">
                  <c:v>40445</c:v>
                </c:pt>
                <c:pt idx="4530">
                  <c:v>40446</c:v>
                </c:pt>
                <c:pt idx="4531">
                  <c:v>40447</c:v>
                </c:pt>
                <c:pt idx="4532">
                  <c:v>40448</c:v>
                </c:pt>
                <c:pt idx="4533">
                  <c:v>40449</c:v>
                </c:pt>
                <c:pt idx="4534">
                  <c:v>40450</c:v>
                </c:pt>
                <c:pt idx="4535">
                  <c:v>40451</c:v>
                </c:pt>
                <c:pt idx="4536">
                  <c:v>40452</c:v>
                </c:pt>
                <c:pt idx="4537">
                  <c:v>40453</c:v>
                </c:pt>
                <c:pt idx="4538">
                  <c:v>40454</c:v>
                </c:pt>
                <c:pt idx="4539">
                  <c:v>40455</c:v>
                </c:pt>
                <c:pt idx="4540">
                  <c:v>40456</c:v>
                </c:pt>
                <c:pt idx="4541">
                  <c:v>40457</c:v>
                </c:pt>
                <c:pt idx="4542">
                  <c:v>40458</c:v>
                </c:pt>
                <c:pt idx="4543">
                  <c:v>40459</c:v>
                </c:pt>
                <c:pt idx="4544">
                  <c:v>40460</c:v>
                </c:pt>
                <c:pt idx="4545">
                  <c:v>40461</c:v>
                </c:pt>
                <c:pt idx="4546">
                  <c:v>40462</c:v>
                </c:pt>
                <c:pt idx="4547">
                  <c:v>40463</c:v>
                </c:pt>
                <c:pt idx="4548">
                  <c:v>40464</c:v>
                </c:pt>
                <c:pt idx="4549">
                  <c:v>40465</c:v>
                </c:pt>
                <c:pt idx="4550">
                  <c:v>40466</c:v>
                </c:pt>
                <c:pt idx="4551">
                  <c:v>40467</c:v>
                </c:pt>
                <c:pt idx="4552">
                  <c:v>40468</c:v>
                </c:pt>
                <c:pt idx="4553">
                  <c:v>40469</c:v>
                </c:pt>
                <c:pt idx="4554">
                  <c:v>40470</c:v>
                </c:pt>
                <c:pt idx="4555">
                  <c:v>40471</c:v>
                </c:pt>
                <c:pt idx="4556">
                  <c:v>40472</c:v>
                </c:pt>
                <c:pt idx="4557">
                  <c:v>40473</c:v>
                </c:pt>
                <c:pt idx="4558">
                  <c:v>40474</c:v>
                </c:pt>
                <c:pt idx="4559">
                  <c:v>40475</c:v>
                </c:pt>
                <c:pt idx="4560">
                  <c:v>40476</c:v>
                </c:pt>
                <c:pt idx="4561">
                  <c:v>40477</c:v>
                </c:pt>
                <c:pt idx="4562">
                  <c:v>40478</c:v>
                </c:pt>
                <c:pt idx="4563">
                  <c:v>40479</c:v>
                </c:pt>
                <c:pt idx="4564">
                  <c:v>40480</c:v>
                </c:pt>
                <c:pt idx="4565">
                  <c:v>40481</c:v>
                </c:pt>
                <c:pt idx="4566">
                  <c:v>40482</c:v>
                </c:pt>
                <c:pt idx="4567">
                  <c:v>40483</c:v>
                </c:pt>
                <c:pt idx="4568">
                  <c:v>40484</c:v>
                </c:pt>
                <c:pt idx="4569">
                  <c:v>40485</c:v>
                </c:pt>
                <c:pt idx="4570">
                  <c:v>40486</c:v>
                </c:pt>
                <c:pt idx="4571">
                  <c:v>40487</c:v>
                </c:pt>
                <c:pt idx="4572">
                  <c:v>40488</c:v>
                </c:pt>
                <c:pt idx="4573">
                  <c:v>40489</c:v>
                </c:pt>
                <c:pt idx="4574">
                  <c:v>40490</c:v>
                </c:pt>
                <c:pt idx="4575">
                  <c:v>40491</c:v>
                </c:pt>
                <c:pt idx="4576">
                  <c:v>40492</c:v>
                </c:pt>
                <c:pt idx="4577">
                  <c:v>40493</c:v>
                </c:pt>
                <c:pt idx="4578">
                  <c:v>40494</c:v>
                </c:pt>
                <c:pt idx="4579">
                  <c:v>40495</c:v>
                </c:pt>
                <c:pt idx="4580">
                  <c:v>40496</c:v>
                </c:pt>
                <c:pt idx="4581">
                  <c:v>40497</c:v>
                </c:pt>
                <c:pt idx="4582">
                  <c:v>40498</c:v>
                </c:pt>
                <c:pt idx="4583">
                  <c:v>40499</c:v>
                </c:pt>
                <c:pt idx="4584">
                  <c:v>40500</c:v>
                </c:pt>
                <c:pt idx="4585">
                  <c:v>40501</c:v>
                </c:pt>
                <c:pt idx="4586">
                  <c:v>40502</c:v>
                </c:pt>
                <c:pt idx="4587">
                  <c:v>40503</c:v>
                </c:pt>
                <c:pt idx="4588">
                  <c:v>40504</c:v>
                </c:pt>
                <c:pt idx="4589">
                  <c:v>40505</c:v>
                </c:pt>
                <c:pt idx="4590">
                  <c:v>40506</c:v>
                </c:pt>
                <c:pt idx="4591">
                  <c:v>40507</c:v>
                </c:pt>
                <c:pt idx="4592">
                  <c:v>40508</c:v>
                </c:pt>
                <c:pt idx="4593">
                  <c:v>40509</c:v>
                </c:pt>
                <c:pt idx="4594">
                  <c:v>40510</c:v>
                </c:pt>
                <c:pt idx="4595">
                  <c:v>40511</c:v>
                </c:pt>
                <c:pt idx="4596">
                  <c:v>40512</c:v>
                </c:pt>
                <c:pt idx="4597">
                  <c:v>40513</c:v>
                </c:pt>
                <c:pt idx="4598">
                  <c:v>40514</c:v>
                </c:pt>
                <c:pt idx="4599">
                  <c:v>40515</c:v>
                </c:pt>
                <c:pt idx="4600">
                  <c:v>40516</c:v>
                </c:pt>
                <c:pt idx="4601">
                  <c:v>40517</c:v>
                </c:pt>
                <c:pt idx="4602">
                  <c:v>40518</c:v>
                </c:pt>
                <c:pt idx="4603">
                  <c:v>40519</c:v>
                </c:pt>
                <c:pt idx="4604">
                  <c:v>40520</c:v>
                </c:pt>
                <c:pt idx="4605">
                  <c:v>40521</c:v>
                </c:pt>
                <c:pt idx="4606">
                  <c:v>40522</c:v>
                </c:pt>
                <c:pt idx="4607">
                  <c:v>40523</c:v>
                </c:pt>
                <c:pt idx="4608">
                  <c:v>40524</c:v>
                </c:pt>
                <c:pt idx="4609">
                  <c:v>40525</c:v>
                </c:pt>
                <c:pt idx="4610">
                  <c:v>40526</c:v>
                </c:pt>
                <c:pt idx="4611">
                  <c:v>40527</c:v>
                </c:pt>
                <c:pt idx="4612">
                  <c:v>40528</c:v>
                </c:pt>
                <c:pt idx="4613">
                  <c:v>40529</c:v>
                </c:pt>
                <c:pt idx="4614">
                  <c:v>40530</c:v>
                </c:pt>
                <c:pt idx="4615">
                  <c:v>40531</c:v>
                </c:pt>
                <c:pt idx="4616">
                  <c:v>40532</c:v>
                </c:pt>
                <c:pt idx="4617">
                  <c:v>40533</c:v>
                </c:pt>
                <c:pt idx="4618">
                  <c:v>40534</c:v>
                </c:pt>
                <c:pt idx="4619">
                  <c:v>40535</c:v>
                </c:pt>
                <c:pt idx="4620">
                  <c:v>40536</c:v>
                </c:pt>
                <c:pt idx="4621">
                  <c:v>40537</c:v>
                </c:pt>
                <c:pt idx="4622">
                  <c:v>40538</c:v>
                </c:pt>
                <c:pt idx="4623">
                  <c:v>40539</c:v>
                </c:pt>
                <c:pt idx="4624">
                  <c:v>40540</c:v>
                </c:pt>
                <c:pt idx="4625">
                  <c:v>40541</c:v>
                </c:pt>
                <c:pt idx="4626">
                  <c:v>40542</c:v>
                </c:pt>
                <c:pt idx="4627">
                  <c:v>40543</c:v>
                </c:pt>
                <c:pt idx="4628">
                  <c:v>40544</c:v>
                </c:pt>
                <c:pt idx="4629">
                  <c:v>40545</c:v>
                </c:pt>
                <c:pt idx="4630">
                  <c:v>40546</c:v>
                </c:pt>
                <c:pt idx="4631">
                  <c:v>40547</c:v>
                </c:pt>
                <c:pt idx="4632">
                  <c:v>40548</c:v>
                </c:pt>
                <c:pt idx="4633">
                  <c:v>40549</c:v>
                </c:pt>
                <c:pt idx="4634">
                  <c:v>40550</c:v>
                </c:pt>
                <c:pt idx="4635">
                  <c:v>40551</c:v>
                </c:pt>
                <c:pt idx="4636">
                  <c:v>40552</c:v>
                </c:pt>
                <c:pt idx="4637">
                  <c:v>40553</c:v>
                </c:pt>
                <c:pt idx="4638">
                  <c:v>40554</c:v>
                </c:pt>
                <c:pt idx="4639">
                  <c:v>40555</c:v>
                </c:pt>
                <c:pt idx="4640">
                  <c:v>40556</c:v>
                </c:pt>
                <c:pt idx="4641">
                  <c:v>40557</c:v>
                </c:pt>
                <c:pt idx="4642">
                  <c:v>40558</c:v>
                </c:pt>
                <c:pt idx="4643">
                  <c:v>40559</c:v>
                </c:pt>
                <c:pt idx="4644">
                  <c:v>40560</c:v>
                </c:pt>
                <c:pt idx="4645">
                  <c:v>40561</c:v>
                </c:pt>
                <c:pt idx="4646">
                  <c:v>40562</c:v>
                </c:pt>
                <c:pt idx="4647">
                  <c:v>40563</c:v>
                </c:pt>
                <c:pt idx="4648">
                  <c:v>40564</c:v>
                </c:pt>
                <c:pt idx="4649">
                  <c:v>40565</c:v>
                </c:pt>
                <c:pt idx="4650">
                  <c:v>40566</c:v>
                </c:pt>
                <c:pt idx="4651">
                  <c:v>40567</c:v>
                </c:pt>
                <c:pt idx="4652">
                  <c:v>40568</c:v>
                </c:pt>
                <c:pt idx="4653">
                  <c:v>40569</c:v>
                </c:pt>
                <c:pt idx="4654">
                  <c:v>40570</c:v>
                </c:pt>
                <c:pt idx="4655">
                  <c:v>40571</c:v>
                </c:pt>
                <c:pt idx="4656">
                  <c:v>40572</c:v>
                </c:pt>
                <c:pt idx="4657">
                  <c:v>40573</c:v>
                </c:pt>
                <c:pt idx="4658">
                  <c:v>40574</c:v>
                </c:pt>
                <c:pt idx="4659">
                  <c:v>40575</c:v>
                </c:pt>
                <c:pt idx="4660">
                  <c:v>40576</c:v>
                </c:pt>
                <c:pt idx="4661">
                  <c:v>40577</c:v>
                </c:pt>
                <c:pt idx="4662">
                  <c:v>40578</c:v>
                </c:pt>
                <c:pt idx="4663">
                  <c:v>40579</c:v>
                </c:pt>
                <c:pt idx="4664">
                  <c:v>40580</c:v>
                </c:pt>
                <c:pt idx="4665">
                  <c:v>40581</c:v>
                </c:pt>
                <c:pt idx="4666">
                  <c:v>40582</c:v>
                </c:pt>
                <c:pt idx="4667">
                  <c:v>40583</c:v>
                </c:pt>
                <c:pt idx="4668">
                  <c:v>40584</c:v>
                </c:pt>
                <c:pt idx="4669">
                  <c:v>40585</c:v>
                </c:pt>
                <c:pt idx="4670">
                  <c:v>40586</c:v>
                </c:pt>
                <c:pt idx="4671">
                  <c:v>40587</c:v>
                </c:pt>
                <c:pt idx="4672">
                  <c:v>40588</c:v>
                </c:pt>
                <c:pt idx="4673">
                  <c:v>40589</c:v>
                </c:pt>
                <c:pt idx="4674">
                  <c:v>40590</c:v>
                </c:pt>
                <c:pt idx="4675">
                  <c:v>40591</c:v>
                </c:pt>
                <c:pt idx="4676">
                  <c:v>40592</c:v>
                </c:pt>
                <c:pt idx="4677">
                  <c:v>40593</c:v>
                </c:pt>
                <c:pt idx="4678">
                  <c:v>40594</c:v>
                </c:pt>
                <c:pt idx="4679">
                  <c:v>40595</c:v>
                </c:pt>
                <c:pt idx="4680">
                  <c:v>40596</c:v>
                </c:pt>
                <c:pt idx="4681">
                  <c:v>40597</c:v>
                </c:pt>
                <c:pt idx="4682">
                  <c:v>40598</c:v>
                </c:pt>
                <c:pt idx="4683">
                  <c:v>40599</c:v>
                </c:pt>
                <c:pt idx="4684">
                  <c:v>40600</c:v>
                </c:pt>
                <c:pt idx="4685">
                  <c:v>40601</c:v>
                </c:pt>
                <c:pt idx="4686">
                  <c:v>40602</c:v>
                </c:pt>
                <c:pt idx="4687">
                  <c:v>40603</c:v>
                </c:pt>
                <c:pt idx="4688">
                  <c:v>40604</c:v>
                </c:pt>
                <c:pt idx="4689">
                  <c:v>40605</c:v>
                </c:pt>
                <c:pt idx="4690">
                  <c:v>40606</c:v>
                </c:pt>
                <c:pt idx="4691">
                  <c:v>40607</c:v>
                </c:pt>
                <c:pt idx="4692">
                  <c:v>40608</c:v>
                </c:pt>
                <c:pt idx="4693">
                  <c:v>40609</c:v>
                </c:pt>
                <c:pt idx="4694">
                  <c:v>40610</c:v>
                </c:pt>
                <c:pt idx="4695">
                  <c:v>40611</c:v>
                </c:pt>
                <c:pt idx="4696">
                  <c:v>40612</c:v>
                </c:pt>
                <c:pt idx="4697">
                  <c:v>40613</c:v>
                </c:pt>
                <c:pt idx="4698">
                  <c:v>40614</c:v>
                </c:pt>
                <c:pt idx="4699">
                  <c:v>40615</c:v>
                </c:pt>
                <c:pt idx="4700">
                  <c:v>40616</c:v>
                </c:pt>
                <c:pt idx="4701">
                  <c:v>40617</c:v>
                </c:pt>
                <c:pt idx="4702">
                  <c:v>40618</c:v>
                </c:pt>
                <c:pt idx="4703">
                  <c:v>40619</c:v>
                </c:pt>
                <c:pt idx="4704">
                  <c:v>40620</c:v>
                </c:pt>
                <c:pt idx="4705">
                  <c:v>40621</c:v>
                </c:pt>
                <c:pt idx="4706">
                  <c:v>40622</c:v>
                </c:pt>
                <c:pt idx="4707">
                  <c:v>40623</c:v>
                </c:pt>
                <c:pt idx="4708">
                  <c:v>40624</c:v>
                </c:pt>
                <c:pt idx="4709">
                  <c:v>40625</c:v>
                </c:pt>
                <c:pt idx="4710">
                  <c:v>40626</c:v>
                </c:pt>
                <c:pt idx="4711">
                  <c:v>40627</c:v>
                </c:pt>
                <c:pt idx="4712">
                  <c:v>40628</c:v>
                </c:pt>
                <c:pt idx="4713">
                  <c:v>40629</c:v>
                </c:pt>
                <c:pt idx="4714">
                  <c:v>40630</c:v>
                </c:pt>
                <c:pt idx="4715">
                  <c:v>40631</c:v>
                </c:pt>
                <c:pt idx="4716">
                  <c:v>40632</c:v>
                </c:pt>
                <c:pt idx="4717">
                  <c:v>40633</c:v>
                </c:pt>
                <c:pt idx="4718">
                  <c:v>40634</c:v>
                </c:pt>
                <c:pt idx="4719">
                  <c:v>40635</c:v>
                </c:pt>
                <c:pt idx="4720">
                  <c:v>40636</c:v>
                </c:pt>
                <c:pt idx="4721">
                  <c:v>40637</c:v>
                </c:pt>
                <c:pt idx="4722">
                  <c:v>40638</c:v>
                </c:pt>
                <c:pt idx="4723">
                  <c:v>40639</c:v>
                </c:pt>
                <c:pt idx="4724">
                  <c:v>40640</c:v>
                </c:pt>
                <c:pt idx="4725">
                  <c:v>40641</c:v>
                </c:pt>
                <c:pt idx="4726">
                  <c:v>40642</c:v>
                </c:pt>
                <c:pt idx="4727">
                  <c:v>40643</c:v>
                </c:pt>
                <c:pt idx="4728">
                  <c:v>40644</c:v>
                </c:pt>
                <c:pt idx="4729">
                  <c:v>40645</c:v>
                </c:pt>
                <c:pt idx="4730">
                  <c:v>40646</c:v>
                </c:pt>
                <c:pt idx="4731">
                  <c:v>40647</c:v>
                </c:pt>
                <c:pt idx="4732">
                  <c:v>40648</c:v>
                </c:pt>
                <c:pt idx="4733">
                  <c:v>40649</c:v>
                </c:pt>
                <c:pt idx="4734">
                  <c:v>40650</c:v>
                </c:pt>
                <c:pt idx="4735">
                  <c:v>40651</c:v>
                </c:pt>
                <c:pt idx="4736">
                  <c:v>40652</c:v>
                </c:pt>
                <c:pt idx="4737">
                  <c:v>40653</c:v>
                </c:pt>
                <c:pt idx="4738">
                  <c:v>40654</c:v>
                </c:pt>
                <c:pt idx="4739">
                  <c:v>40655</c:v>
                </c:pt>
                <c:pt idx="4740">
                  <c:v>40656</c:v>
                </c:pt>
                <c:pt idx="4741">
                  <c:v>40657</c:v>
                </c:pt>
                <c:pt idx="4742">
                  <c:v>40658</c:v>
                </c:pt>
                <c:pt idx="4743">
                  <c:v>40659</c:v>
                </c:pt>
                <c:pt idx="4744">
                  <c:v>40660</c:v>
                </c:pt>
                <c:pt idx="4745">
                  <c:v>40661</c:v>
                </c:pt>
                <c:pt idx="4746">
                  <c:v>40662</c:v>
                </c:pt>
                <c:pt idx="4747">
                  <c:v>40663</c:v>
                </c:pt>
                <c:pt idx="4748">
                  <c:v>40664</c:v>
                </c:pt>
                <c:pt idx="4749">
                  <c:v>40665</c:v>
                </c:pt>
                <c:pt idx="4750">
                  <c:v>40666</c:v>
                </c:pt>
                <c:pt idx="4751">
                  <c:v>40667</c:v>
                </c:pt>
                <c:pt idx="4752">
                  <c:v>40668</c:v>
                </c:pt>
                <c:pt idx="4753">
                  <c:v>40669</c:v>
                </c:pt>
                <c:pt idx="4754">
                  <c:v>40670</c:v>
                </c:pt>
                <c:pt idx="4755">
                  <c:v>40671</c:v>
                </c:pt>
                <c:pt idx="4756">
                  <c:v>40672</c:v>
                </c:pt>
                <c:pt idx="4757">
                  <c:v>40673</c:v>
                </c:pt>
                <c:pt idx="4758">
                  <c:v>40674</c:v>
                </c:pt>
                <c:pt idx="4759">
                  <c:v>40675</c:v>
                </c:pt>
                <c:pt idx="4760">
                  <c:v>40676</c:v>
                </c:pt>
                <c:pt idx="4761">
                  <c:v>40677</c:v>
                </c:pt>
                <c:pt idx="4762">
                  <c:v>40678</c:v>
                </c:pt>
                <c:pt idx="4763">
                  <c:v>40679</c:v>
                </c:pt>
                <c:pt idx="4764">
                  <c:v>40680</c:v>
                </c:pt>
                <c:pt idx="4765">
                  <c:v>40681</c:v>
                </c:pt>
                <c:pt idx="4766">
                  <c:v>40682</c:v>
                </c:pt>
                <c:pt idx="4767">
                  <c:v>40683</c:v>
                </c:pt>
                <c:pt idx="4768">
                  <c:v>40684</c:v>
                </c:pt>
                <c:pt idx="4769">
                  <c:v>40685</c:v>
                </c:pt>
                <c:pt idx="4770">
                  <c:v>40686</c:v>
                </c:pt>
                <c:pt idx="4771">
                  <c:v>40687</c:v>
                </c:pt>
                <c:pt idx="4772">
                  <c:v>40688</c:v>
                </c:pt>
                <c:pt idx="4773">
                  <c:v>40689</c:v>
                </c:pt>
                <c:pt idx="4774">
                  <c:v>40690</c:v>
                </c:pt>
                <c:pt idx="4775">
                  <c:v>40691</c:v>
                </c:pt>
                <c:pt idx="4776">
                  <c:v>40692</c:v>
                </c:pt>
                <c:pt idx="4777">
                  <c:v>40693</c:v>
                </c:pt>
                <c:pt idx="4778">
                  <c:v>40694</c:v>
                </c:pt>
                <c:pt idx="4779">
                  <c:v>40695</c:v>
                </c:pt>
                <c:pt idx="4780">
                  <c:v>40696</c:v>
                </c:pt>
                <c:pt idx="4781">
                  <c:v>40697</c:v>
                </c:pt>
                <c:pt idx="4782">
                  <c:v>40698</c:v>
                </c:pt>
                <c:pt idx="4783">
                  <c:v>40699</c:v>
                </c:pt>
                <c:pt idx="4784">
                  <c:v>40700</c:v>
                </c:pt>
                <c:pt idx="4785">
                  <c:v>40701</c:v>
                </c:pt>
                <c:pt idx="4786">
                  <c:v>40702</c:v>
                </c:pt>
                <c:pt idx="4787">
                  <c:v>40703</c:v>
                </c:pt>
                <c:pt idx="4788">
                  <c:v>40704</c:v>
                </c:pt>
                <c:pt idx="4789">
                  <c:v>40705</c:v>
                </c:pt>
                <c:pt idx="4790">
                  <c:v>40706</c:v>
                </c:pt>
                <c:pt idx="4791">
                  <c:v>40707</c:v>
                </c:pt>
                <c:pt idx="4792">
                  <c:v>40708</c:v>
                </c:pt>
                <c:pt idx="4793">
                  <c:v>40709</c:v>
                </c:pt>
                <c:pt idx="4794">
                  <c:v>40710</c:v>
                </c:pt>
                <c:pt idx="4795">
                  <c:v>40711</c:v>
                </c:pt>
                <c:pt idx="4796">
                  <c:v>40712</c:v>
                </c:pt>
                <c:pt idx="4797">
                  <c:v>40713</c:v>
                </c:pt>
                <c:pt idx="4798">
                  <c:v>40714</c:v>
                </c:pt>
                <c:pt idx="4799">
                  <c:v>40715</c:v>
                </c:pt>
                <c:pt idx="4800">
                  <c:v>40716</c:v>
                </c:pt>
                <c:pt idx="4801">
                  <c:v>40717</c:v>
                </c:pt>
                <c:pt idx="4802">
                  <c:v>40718</c:v>
                </c:pt>
                <c:pt idx="4803">
                  <c:v>40719</c:v>
                </c:pt>
                <c:pt idx="4804">
                  <c:v>40720</c:v>
                </c:pt>
                <c:pt idx="4805">
                  <c:v>40721</c:v>
                </c:pt>
                <c:pt idx="4806">
                  <c:v>40722</c:v>
                </c:pt>
                <c:pt idx="4807">
                  <c:v>40723</c:v>
                </c:pt>
                <c:pt idx="4808">
                  <c:v>40724</c:v>
                </c:pt>
                <c:pt idx="4809">
                  <c:v>40725</c:v>
                </c:pt>
                <c:pt idx="4810">
                  <c:v>40726</c:v>
                </c:pt>
                <c:pt idx="4811">
                  <c:v>40727</c:v>
                </c:pt>
                <c:pt idx="4812">
                  <c:v>40728</c:v>
                </c:pt>
                <c:pt idx="4813">
                  <c:v>40729</c:v>
                </c:pt>
                <c:pt idx="4814">
                  <c:v>40730</c:v>
                </c:pt>
                <c:pt idx="4815">
                  <c:v>40731</c:v>
                </c:pt>
                <c:pt idx="4816">
                  <c:v>40732</c:v>
                </c:pt>
                <c:pt idx="4817">
                  <c:v>40733</c:v>
                </c:pt>
                <c:pt idx="4818">
                  <c:v>40734</c:v>
                </c:pt>
                <c:pt idx="4819">
                  <c:v>40735</c:v>
                </c:pt>
                <c:pt idx="4820">
                  <c:v>40736</c:v>
                </c:pt>
                <c:pt idx="4821">
                  <c:v>40737</c:v>
                </c:pt>
                <c:pt idx="4822">
                  <c:v>40738</c:v>
                </c:pt>
                <c:pt idx="4823">
                  <c:v>40739</c:v>
                </c:pt>
                <c:pt idx="4824">
                  <c:v>40740</c:v>
                </c:pt>
                <c:pt idx="4825">
                  <c:v>40741</c:v>
                </c:pt>
                <c:pt idx="4826">
                  <c:v>40742</c:v>
                </c:pt>
                <c:pt idx="4827">
                  <c:v>40743</c:v>
                </c:pt>
                <c:pt idx="4828">
                  <c:v>40744</c:v>
                </c:pt>
                <c:pt idx="4829">
                  <c:v>40745</c:v>
                </c:pt>
                <c:pt idx="4830">
                  <c:v>40746</c:v>
                </c:pt>
                <c:pt idx="4831">
                  <c:v>40747</c:v>
                </c:pt>
                <c:pt idx="4832">
                  <c:v>40748</c:v>
                </c:pt>
                <c:pt idx="4833">
                  <c:v>40749</c:v>
                </c:pt>
                <c:pt idx="4834">
                  <c:v>40750</c:v>
                </c:pt>
                <c:pt idx="4835">
                  <c:v>40751</c:v>
                </c:pt>
                <c:pt idx="4836">
                  <c:v>40752</c:v>
                </c:pt>
                <c:pt idx="4837">
                  <c:v>40753</c:v>
                </c:pt>
                <c:pt idx="4838">
                  <c:v>40754</c:v>
                </c:pt>
                <c:pt idx="4839">
                  <c:v>40755</c:v>
                </c:pt>
                <c:pt idx="4840">
                  <c:v>40756</c:v>
                </c:pt>
                <c:pt idx="4841">
                  <c:v>40757</c:v>
                </c:pt>
                <c:pt idx="4842">
                  <c:v>40758</c:v>
                </c:pt>
                <c:pt idx="4843">
                  <c:v>40759</c:v>
                </c:pt>
                <c:pt idx="4844">
                  <c:v>40760</c:v>
                </c:pt>
                <c:pt idx="4845">
                  <c:v>40761</c:v>
                </c:pt>
                <c:pt idx="4846">
                  <c:v>40762</c:v>
                </c:pt>
                <c:pt idx="4847">
                  <c:v>40763</c:v>
                </c:pt>
                <c:pt idx="4848">
                  <c:v>40764</c:v>
                </c:pt>
                <c:pt idx="4849">
                  <c:v>40765</c:v>
                </c:pt>
                <c:pt idx="4850">
                  <c:v>40766</c:v>
                </c:pt>
                <c:pt idx="4851">
                  <c:v>40767</c:v>
                </c:pt>
                <c:pt idx="4852">
                  <c:v>40768</c:v>
                </c:pt>
                <c:pt idx="4853">
                  <c:v>40769</c:v>
                </c:pt>
                <c:pt idx="4854">
                  <c:v>40770</c:v>
                </c:pt>
                <c:pt idx="4855">
                  <c:v>40771</c:v>
                </c:pt>
                <c:pt idx="4856">
                  <c:v>40772</c:v>
                </c:pt>
                <c:pt idx="4857">
                  <c:v>40773</c:v>
                </c:pt>
                <c:pt idx="4858">
                  <c:v>40774</c:v>
                </c:pt>
                <c:pt idx="4859">
                  <c:v>40775</c:v>
                </c:pt>
                <c:pt idx="4860">
                  <c:v>40776</c:v>
                </c:pt>
                <c:pt idx="4861">
                  <c:v>40777</c:v>
                </c:pt>
                <c:pt idx="4862">
                  <c:v>40778</c:v>
                </c:pt>
                <c:pt idx="4863">
                  <c:v>40779</c:v>
                </c:pt>
                <c:pt idx="4864">
                  <c:v>40780</c:v>
                </c:pt>
                <c:pt idx="4865">
                  <c:v>40781</c:v>
                </c:pt>
                <c:pt idx="4866">
                  <c:v>40782</c:v>
                </c:pt>
                <c:pt idx="4867">
                  <c:v>40783</c:v>
                </c:pt>
                <c:pt idx="4868">
                  <c:v>40784</c:v>
                </c:pt>
                <c:pt idx="4869">
                  <c:v>40785</c:v>
                </c:pt>
                <c:pt idx="4870">
                  <c:v>40786</c:v>
                </c:pt>
                <c:pt idx="4871">
                  <c:v>40787</c:v>
                </c:pt>
                <c:pt idx="4872">
                  <c:v>40788</c:v>
                </c:pt>
                <c:pt idx="4873">
                  <c:v>40789</c:v>
                </c:pt>
                <c:pt idx="4874">
                  <c:v>40790</c:v>
                </c:pt>
                <c:pt idx="4875">
                  <c:v>40791</c:v>
                </c:pt>
                <c:pt idx="4876">
                  <c:v>40792</c:v>
                </c:pt>
                <c:pt idx="4877">
                  <c:v>40793</c:v>
                </c:pt>
                <c:pt idx="4878">
                  <c:v>40794</c:v>
                </c:pt>
                <c:pt idx="4879">
                  <c:v>40795</c:v>
                </c:pt>
                <c:pt idx="4880">
                  <c:v>40796</c:v>
                </c:pt>
                <c:pt idx="4881">
                  <c:v>40797</c:v>
                </c:pt>
                <c:pt idx="4882">
                  <c:v>40798</c:v>
                </c:pt>
                <c:pt idx="4883">
                  <c:v>40799</c:v>
                </c:pt>
                <c:pt idx="4884">
                  <c:v>40800</c:v>
                </c:pt>
                <c:pt idx="4885">
                  <c:v>40801</c:v>
                </c:pt>
                <c:pt idx="4886">
                  <c:v>40802</c:v>
                </c:pt>
                <c:pt idx="4887">
                  <c:v>40803</c:v>
                </c:pt>
                <c:pt idx="4888">
                  <c:v>40804</c:v>
                </c:pt>
                <c:pt idx="4889">
                  <c:v>40805</c:v>
                </c:pt>
                <c:pt idx="4890">
                  <c:v>40806</c:v>
                </c:pt>
                <c:pt idx="4891">
                  <c:v>40807</c:v>
                </c:pt>
                <c:pt idx="4892">
                  <c:v>40808</c:v>
                </c:pt>
                <c:pt idx="4893">
                  <c:v>40809</c:v>
                </c:pt>
                <c:pt idx="4894">
                  <c:v>40810</c:v>
                </c:pt>
                <c:pt idx="4895">
                  <c:v>40811</c:v>
                </c:pt>
                <c:pt idx="4896">
                  <c:v>40812</c:v>
                </c:pt>
                <c:pt idx="4897">
                  <c:v>40813</c:v>
                </c:pt>
                <c:pt idx="4898">
                  <c:v>40814</c:v>
                </c:pt>
                <c:pt idx="4899">
                  <c:v>40815</c:v>
                </c:pt>
                <c:pt idx="4900">
                  <c:v>40816</c:v>
                </c:pt>
                <c:pt idx="4901">
                  <c:v>40817</c:v>
                </c:pt>
                <c:pt idx="4902">
                  <c:v>40818</c:v>
                </c:pt>
                <c:pt idx="4903">
                  <c:v>40819</c:v>
                </c:pt>
                <c:pt idx="4904">
                  <c:v>40820</c:v>
                </c:pt>
                <c:pt idx="4905">
                  <c:v>40821</c:v>
                </c:pt>
                <c:pt idx="4906">
                  <c:v>40822</c:v>
                </c:pt>
                <c:pt idx="4907">
                  <c:v>40823</c:v>
                </c:pt>
                <c:pt idx="4908">
                  <c:v>40824</c:v>
                </c:pt>
                <c:pt idx="4909">
                  <c:v>40825</c:v>
                </c:pt>
                <c:pt idx="4910">
                  <c:v>40826</c:v>
                </c:pt>
                <c:pt idx="4911">
                  <c:v>40827</c:v>
                </c:pt>
                <c:pt idx="4912">
                  <c:v>40828</c:v>
                </c:pt>
                <c:pt idx="4913">
                  <c:v>40829</c:v>
                </c:pt>
                <c:pt idx="4914">
                  <c:v>40830</c:v>
                </c:pt>
                <c:pt idx="4915">
                  <c:v>40831</c:v>
                </c:pt>
                <c:pt idx="4916">
                  <c:v>40832</c:v>
                </c:pt>
                <c:pt idx="4917">
                  <c:v>40833</c:v>
                </c:pt>
                <c:pt idx="4918">
                  <c:v>40834</c:v>
                </c:pt>
                <c:pt idx="4919">
                  <c:v>40835</c:v>
                </c:pt>
                <c:pt idx="4920">
                  <c:v>40836</c:v>
                </c:pt>
                <c:pt idx="4921">
                  <c:v>40837</c:v>
                </c:pt>
                <c:pt idx="4922">
                  <c:v>40838</c:v>
                </c:pt>
                <c:pt idx="4923">
                  <c:v>40839</c:v>
                </c:pt>
                <c:pt idx="4924">
                  <c:v>40840</c:v>
                </c:pt>
                <c:pt idx="4925">
                  <c:v>40841</c:v>
                </c:pt>
                <c:pt idx="4926">
                  <c:v>40842</c:v>
                </c:pt>
                <c:pt idx="4927">
                  <c:v>40843</c:v>
                </c:pt>
                <c:pt idx="4928">
                  <c:v>40844</c:v>
                </c:pt>
                <c:pt idx="4929">
                  <c:v>40845</c:v>
                </c:pt>
                <c:pt idx="4930">
                  <c:v>40846</c:v>
                </c:pt>
                <c:pt idx="4931">
                  <c:v>40847</c:v>
                </c:pt>
                <c:pt idx="4932">
                  <c:v>40848</c:v>
                </c:pt>
                <c:pt idx="4933">
                  <c:v>40849</c:v>
                </c:pt>
                <c:pt idx="4934">
                  <c:v>40850</c:v>
                </c:pt>
                <c:pt idx="4935">
                  <c:v>40851</c:v>
                </c:pt>
                <c:pt idx="4936">
                  <c:v>40852</c:v>
                </c:pt>
                <c:pt idx="4937">
                  <c:v>40853</c:v>
                </c:pt>
                <c:pt idx="4938">
                  <c:v>40854</c:v>
                </c:pt>
                <c:pt idx="4939">
                  <c:v>40855</c:v>
                </c:pt>
                <c:pt idx="4940">
                  <c:v>40856</c:v>
                </c:pt>
                <c:pt idx="4941">
                  <c:v>40857</c:v>
                </c:pt>
                <c:pt idx="4942">
                  <c:v>40858</c:v>
                </c:pt>
                <c:pt idx="4943">
                  <c:v>40859</c:v>
                </c:pt>
                <c:pt idx="4944">
                  <c:v>40860</c:v>
                </c:pt>
                <c:pt idx="4945">
                  <c:v>40861</c:v>
                </c:pt>
                <c:pt idx="4946">
                  <c:v>40862</c:v>
                </c:pt>
                <c:pt idx="4947">
                  <c:v>40863</c:v>
                </c:pt>
                <c:pt idx="4948">
                  <c:v>40864</c:v>
                </c:pt>
                <c:pt idx="4949">
                  <c:v>40865</c:v>
                </c:pt>
                <c:pt idx="4950">
                  <c:v>40866</c:v>
                </c:pt>
                <c:pt idx="4951">
                  <c:v>40867</c:v>
                </c:pt>
                <c:pt idx="4952">
                  <c:v>40868</c:v>
                </c:pt>
                <c:pt idx="4953">
                  <c:v>40869</c:v>
                </c:pt>
                <c:pt idx="4954">
                  <c:v>40870</c:v>
                </c:pt>
                <c:pt idx="4955">
                  <c:v>40871</c:v>
                </c:pt>
                <c:pt idx="4956">
                  <c:v>40872</c:v>
                </c:pt>
                <c:pt idx="4957">
                  <c:v>40873</c:v>
                </c:pt>
                <c:pt idx="4958">
                  <c:v>40874</c:v>
                </c:pt>
                <c:pt idx="4959">
                  <c:v>40875</c:v>
                </c:pt>
                <c:pt idx="4960">
                  <c:v>40876</c:v>
                </c:pt>
                <c:pt idx="4961">
                  <c:v>40877</c:v>
                </c:pt>
                <c:pt idx="4962">
                  <c:v>40878</c:v>
                </c:pt>
                <c:pt idx="4963">
                  <c:v>40879</c:v>
                </c:pt>
                <c:pt idx="4964">
                  <c:v>40880</c:v>
                </c:pt>
                <c:pt idx="4965">
                  <c:v>40881</c:v>
                </c:pt>
                <c:pt idx="4966">
                  <c:v>40882</c:v>
                </c:pt>
                <c:pt idx="4967">
                  <c:v>40883</c:v>
                </c:pt>
                <c:pt idx="4968">
                  <c:v>40884</c:v>
                </c:pt>
                <c:pt idx="4969">
                  <c:v>40885</c:v>
                </c:pt>
                <c:pt idx="4970">
                  <c:v>40886</c:v>
                </c:pt>
                <c:pt idx="4971">
                  <c:v>40887</c:v>
                </c:pt>
                <c:pt idx="4972">
                  <c:v>40888</c:v>
                </c:pt>
                <c:pt idx="4973">
                  <c:v>40889</c:v>
                </c:pt>
                <c:pt idx="4974">
                  <c:v>40890</c:v>
                </c:pt>
                <c:pt idx="4975">
                  <c:v>40891</c:v>
                </c:pt>
                <c:pt idx="4976">
                  <c:v>40892</c:v>
                </c:pt>
                <c:pt idx="4977">
                  <c:v>40893</c:v>
                </c:pt>
                <c:pt idx="4978">
                  <c:v>40894</c:v>
                </c:pt>
                <c:pt idx="4979">
                  <c:v>40895</c:v>
                </c:pt>
                <c:pt idx="4980">
                  <c:v>40896</c:v>
                </c:pt>
                <c:pt idx="4981">
                  <c:v>40897</c:v>
                </c:pt>
                <c:pt idx="4982">
                  <c:v>40898</c:v>
                </c:pt>
                <c:pt idx="4983">
                  <c:v>40899</c:v>
                </c:pt>
                <c:pt idx="4984">
                  <c:v>40900</c:v>
                </c:pt>
                <c:pt idx="4985">
                  <c:v>40901</c:v>
                </c:pt>
                <c:pt idx="4986">
                  <c:v>40902</c:v>
                </c:pt>
                <c:pt idx="4987">
                  <c:v>40903</c:v>
                </c:pt>
                <c:pt idx="4988">
                  <c:v>40904</c:v>
                </c:pt>
                <c:pt idx="4989">
                  <c:v>40905</c:v>
                </c:pt>
                <c:pt idx="4990">
                  <c:v>40906</c:v>
                </c:pt>
                <c:pt idx="4991">
                  <c:v>40907</c:v>
                </c:pt>
                <c:pt idx="4992">
                  <c:v>40908</c:v>
                </c:pt>
                <c:pt idx="4993">
                  <c:v>40909</c:v>
                </c:pt>
                <c:pt idx="4994">
                  <c:v>40910</c:v>
                </c:pt>
                <c:pt idx="4995">
                  <c:v>40911</c:v>
                </c:pt>
                <c:pt idx="4996">
                  <c:v>40912</c:v>
                </c:pt>
                <c:pt idx="4997">
                  <c:v>40913</c:v>
                </c:pt>
                <c:pt idx="4998">
                  <c:v>40914</c:v>
                </c:pt>
                <c:pt idx="4999">
                  <c:v>40915</c:v>
                </c:pt>
                <c:pt idx="5000">
                  <c:v>40916</c:v>
                </c:pt>
                <c:pt idx="5001">
                  <c:v>40917</c:v>
                </c:pt>
                <c:pt idx="5002">
                  <c:v>40918</c:v>
                </c:pt>
                <c:pt idx="5003">
                  <c:v>40919</c:v>
                </c:pt>
                <c:pt idx="5004">
                  <c:v>40920</c:v>
                </c:pt>
                <c:pt idx="5005">
                  <c:v>40921</c:v>
                </c:pt>
                <c:pt idx="5006">
                  <c:v>40922</c:v>
                </c:pt>
                <c:pt idx="5007">
                  <c:v>40923</c:v>
                </c:pt>
                <c:pt idx="5008">
                  <c:v>40924</c:v>
                </c:pt>
                <c:pt idx="5009">
                  <c:v>40925</c:v>
                </c:pt>
                <c:pt idx="5010">
                  <c:v>40926</c:v>
                </c:pt>
                <c:pt idx="5011">
                  <c:v>40927</c:v>
                </c:pt>
                <c:pt idx="5012">
                  <c:v>40928</c:v>
                </c:pt>
                <c:pt idx="5013">
                  <c:v>40929</c:v>
                </c:pt>
                <c:pt idx="5014">
                  <c:v>40930</c:v>
                </c:pt>
                <c:pt idx="5015">
                  <c:v>40931</c:v>
                </c:pt>
                <c:pt idx="5016">
                  <c:v>40932</c:v>
                </c:pt>
                <c:pt idx="5017">
                  <c:v>40933</c:v>
                </c:pt>
                <c:pt idx="5018">
                  <c:v>40934</c:v>
                </c:pt>
                <c:pt idx="5019">
                  <c:v>40935</c:v>
                </c:pt>
                <c:pt idx="5020">
                  <c:v>40936</c:v>
                </c:pt>
                <c:pt idx="5021">
                  <c:v>40937</c:v>
                </c:pt>
                <c:pt idx="5022">
                  <c:v>40938</c:v>
                </c:pt>
                <c:pt idx="5023">
                  <c:v>40939</c:v>
                </c:pt>
                <c:pt idx="5024">
                  <c:v>40940</c:v>
                </c:pt>
                <c:pt idx="5025">
                  <c:v>40941</c:v>
                </c:pt>
                <c:pt idx="5026">
                  <c:v>40942</c:v>
                </c:pt>
                <c:pt idx="5027">
                  <c:v>40943</c:v>
                </c:pt>
                <c:pt idx="5028">
                  <c:v>40944</c:v>
                </c:pt>
                <c:pt idx="5029">
                  <c:v>40945</c:v>
                </c:pt>
                <c:pt idx="5030">
                  <c:v>40946</c:v>
                </c:pt>
                <c:pt idx="5031">
                  <c:v>40947</c:v>
                </c:pt>
                <c:pt idx="5032">
                  <c:v>40948</c:v>
                </c:pt>
                <c:pt idx="5033">
                  <c:v>40949</c:v>
                </c:pt>
                <c:pt idx="5034">
                  <c:v>40950</c:v>
                </c:pt>
                <c:pt idx="5035">
                  <c:v>40951</c:v>
                </c:pt>
                <c:pt idx="5036">
                  <c:v>40952</c:v>
                </c:pt>
                <c:pt idx="5037">
                  <c:v>40953</c:v>
                </c:pt>
                <c:pt idx="5038">
                  <c:v>40954</c:v>
                </c:pt>
                <c:pt idx="5039">
                  <c:v>40955</c:v>
                </c:pt>
                <c:pt idx="5040">
                  <c:v>40956</c:v>
                </c:pt>
                <c:pt idx="5041">
                  <c:v>40957</c:v>
                </c:pt>
                <c:pt idx="5042">
                  <c:v>40958</c:v>
                </c:pt>
                <c:pt idx="5043">
                  <c:v>40959</c:v>
                </c:pt>
                <c:pt idx="5044">
                  <c:v>40960</c:v>
                </c:pt>
                <c:pt idx="5045">
                  <c:v>40961</c:v>
                </c:pt>
                <c:pt idx="5046">
                  <c:v>40962</c:v>
                </c:pt>
                <c:pt idx="5047">
                  <c:v>40963</c:v>
                </c:pt>
                <c:pt idx="5048">
                  <c:v>40964</c:v>
                </c:pt>
                <c:pt idx="5049">
                  <c:v>40965</c:v>
                </c:pt>
                <c:pt idx="5050">
                  <c:v>40966</c:v>
                </c:pt>
                <c:pt idx="5051">
                  <c:v>40967</c:v>
                </c:pt>
                <c:pt idx="5052">
                  <c:v>40968</c:v>
                </c:pt>
                <c:pt idx="5053">
                  <c:v>40969</c:v>
                </c:pt>
                <c:pt idx="5054">
                  <c:v>40970</c:v>
                </c:pt>
                <c:pt idx="5055">
                  <c:v>40971</c:v>
                </c:pt>
                <c:pt idx="5056">
                  <c:v>40972</c:v>
                </c:pt>
                <c:pt idx="5057">
                  <c:v>40973</c:v>
                </c:pt>
                <c:pt idx="5058">
                  <c:v>40974</c:v>
                </c:pt>
                <c:pt idx="5059">
                  <c:v>40975</c:v>
                </c:pt>
                <c:pt idx="5060">
                  <c:v>40976</c:v>
                </c:pt>
                <c:pt idx="5061">
                  <c:v>40977</c:v>
                </c:pt>
                <c:pt idx="5062">
                  <c:v>40978</c:v>
                </c:pt>
                <c:pt idx="5063">
                  <c:v>40979</c:v>
                </c:pt>
                <c:pt idx="5064">
                  <c:v>40980</c:v>
                </c:pt>
                <c:pt idx="5065">
                  <c:v>40981</c:v>
                </c:pt>
                <c:pt idx="5066">
                  <c:v>40982</c:v>
                </c:pt>
                <c:pt idx="5067">
                  <c:v>40983</c:v>
                </c:pt>
                <c:pt idx="5068">
                  <c:v>40984</c:v>
                </c:pt>
                <c:pt idx="5069">
                  <c:v>40985</c:v>
                </c:pt>
                <c:pt idx="5070">
                  <c:v>40986</c:v>
                </c:pt>
                <c:pt idx="5071">
                  <c:v>40987</c:v>
                </c:pt>
                <c:pt idx="5072">
                  <c:v>40988</c:v>
                </c:pt>
                <c:pt idx="5073">
                  <c:v>40989</c:v>
                </c:pt>
                <c:pt idx="5074">
                  <c:v>40990</c:v>
                </c:pt>
                <c:pt idx="5075">
                  <c:v>40991</c:v>
                </c:pt>
                <c:pt idx="5076">
                  <c:v>40992</c:v>
                </c:pt>
                <c:pt idx="5077">
                  <c:v>40993</c:v>
                </c:pt>
                <c:pt idx="5078">
                  <c:v>40994</c:v>
                </c:pt>
                <c:pt idx="5079">
                  <c:v>40995</c:v>
                </c:pt>
                <c:pt idx="5080">
                  <c:v>40996</c:v>
                </c:pt>
                <c:pt idx="5081">
                  <c:v>40997</c:v>
                </c:pt>
                <c:pt idx="5082">
                  <c:v>40998</c:v>
                </c:pt>
                <c:pt idx="5083">
                  <c:v>40999</c:v>
                </c:pt>
                <c:pt idx="5084">
                  <c:v>41000</c:v>
                </c:pt>
                <c:pt idx="5085">
                  <c:v>41001</c:v>
                </c:pt>
                <c:pt idx="5086">
                  <c:v>41002</c:v>
                </c:pt>
                <c:pt idx="5087">
                  <c:v>41003</c:v>
                </c:pt>
                <c:pt idx="5088">
                  <c:v>41004</c:v>
                </c:pt>
                <c:pt idx="5089">
                  <c:v>41005</c:v>
                </c:pt>
                <c:pt idx="5090">
                  <c:v>41006</c:v>
                </c:pt>
                <c:pt idx="5091">
                  <c:v>41007</c:v>
                </c:pt>
                <c:pt idx="5092">
                  <c:v>41008</c:v>
                </c:pt>
                <c:pt idx="5093">
                  <c:v>41009</c:v>
                </c:pt>
                <c:pt idx="5094">
                  <c:v>41010</c:v>
                </c:pt>
                <c:pt idx="5095">
                  <c:v>41011</c:v>
                </c:pt>
                <c:pt idx="5096">
                  <c:v>41012</c:v>
                </c:pt>
                <c:pt idx="5097">
                  <c:v>41013</c:v>
                </c:pt>
                <c:pt idx="5098">
                  <c:v>41014</c:v>
                </c:pt>
                <c:pt idx="5099">
                  <c:v>41015</c:v>
                </c:pt>
                <c:pt idx="5100">
                  <c:v>41016</c:v>
                </c:pt>
                <c:pt idx="5101">
                  <c:v>41017</c:v>
                </c:pt>
                <c:pt idx="5102">
                  <c:v>41018</c:v>
                </c:pt>
                <c:pt idx="5103">
                  <c:v>41019</c:v>
                </c:pt>
                <c:pt idx="5104">
                  <c:v>41020</c:v>
                </c:pt>
                <c:pt idx="5105">
                  <c:v>41021</c:v>
                </c:pt>
                <c:pt idx="5106">
                  <c:v>41022</c:v>
                </c:pt>
                <c:pt idx="5107">
                  <c:v>41023</c:v>
                </c:pt>
                <c:pt idx="5108">
                  <c:v>41024</c:v>
                </c:pt>
                <c:pt idx="5109">
                  <c:v>41025</c:v>
                </c:pt>
                <c:pt idx="5110">
                  <c:v>41026</c:v>
                </c:pt>
                <c:pt idx="5111">
                  <c:v>41027</c:v>
                </c:pt>
                <c:pt idx="5112">
                  <c:v>41028</c:v>
                </c:pt>
                <c:pt idx="5113">
                  <c:v>41029</c:v>
                </c:pt>
                <c:pt idx="5114">
                  <c:v>41030</c:v>
                </c:pt>
                <c:pt idx="5115">
                  <c:v>41031</c:v>
                </c:pt>
                <c:pt idx="5116">
                  <c:v>41032</c:v>
                </c:pt>
                <c:pt idx="5117">
                  <c:v>41033</c:v>
                </c:pt>
                <c:pt idx="5118">
                  <c:v>41034</c:v>
                </c:pt>
                <c:pt idx="5119">
                  <c:v>41035</c:v>
                </c:pt>
                <c:pt idx="5120">
                  <c:v>41036</c:v>
                </c:pt>
                <c:pt idx="5121">
                  <c:v>41037</c:v>
                </c:pt>
                <c:pt idx="5122">
                  <c:v>41038</c:v>
                </c:pt>
                <c:pt idx="5123">
                  <c:v>41039</c:v>
                </c:pt>
                <c:pt idx="5124">
                  <c:v>41040</c:v>
                </c:pt>
                <c:pt idx="5125">
                  <c:v>41041</c:v>
                </c:pt>
                <c:pt idx="5126">
                  <c:v>41042</c:v>
                </c:pt>
                <c:pt idx="5127">
                  <c:v>41043</c:v>
                </c:pt>
                <c:pt idx="5128">
                  <c:v>41044</c:v>
                </c:pt>
                <c:pt idx="5129">
                  <c:v>41045</c:v>
                </c:pt>
                <c:pt idx="5130">
                  <c:v>41046</c:v>
                </c:pt>
                <c:pt idx="5131">
                  <c:v>41047</c:v>
                </c:pt>
                <c:pt idx="5132">
                  <c:v>41048</c:v>
                </c:pt>
                <c:pt idx="5133">
                  <c:v>41049</c:v>
                </c:pt>
                <c:pt idx="5134">
                  <c:v>41050</c:v>
                </c:pt>
                <c:pt idx="5135">
                  <c:v>41051</c:v>
                </c:pt>
                <c:pt idx="5136">
                  <c:v>41052</c:v>
                </c:pt>
                <c:pt idx="5137">
                  <c:v>41053</c:v>
                </c:pt>
                <c:pt idx="5138">
                  <c:v>41054</c:v>
                </c:pt>
                <c:pt idx="5139">
                  <c:v>41055</c:v>
                </c:pt>
                <c:pt idx="5140">
                  <c:v>41056</c:v>
                </c:pt>
                <c:pt idx="5141">
                  <c:v>41057</c:v>
                </c:pt>
                <c:pt idx="5142">
                  <c:v>41058</c:v>
                </c:pt>
                <c:pt idx="5143">
                  <c:v>41059</c:v>
                </c:pt>
                <c:pt idx="5144">
                  <c:v>41060</c:v>
                </c:pt>
                <c:pt idx="5145">
                  <c:v>41061</c:v>
                </c:pt>
                <c:pt idx="5146">
                  <c:v>41062</c:v>
                </c:pt>
                <c:pt idx="5147">
                  <c:v>41063</c:v>
                </c:pt>
                <c:pt idx="5148">
                  <c:v>41064</c:v>
                </c:pt>
                <c:pt idx="5149">
                  <c:v>41065</c:v>
                </c:pt>
                <c:pt idx="5150">
                  <c:v>41066</c:v>
                </c:pt>
                <c:pt idx="5151">
                  <c:v>41067</c:v>
                </c:pt>
                <c:pt idx="5152">
                  <c:v>41068</c:v>
                </c:pt>
                <c:pt idx="5153">
                  <c:v>41069</c:v>
                </c:pt>
                <c:pt idx="5154">
                  <c:v>41070</c:v>
                </c:pt>
                <c:pt idx="5155">
                  <c:v>41071</c:v>
                </c:pt>
                <c:pt idx="5156">
                  <c:v>41072</c:v>
                </c:pt>
                <c:pt idx="5157">
                  <c:v>41073</c:v>
                </c:pt>
                <c:pt idx="5158">
                  <c:v>41074</c:v>
                </c:pt>
                <c:pt idx="5159">
                  <c:v>41075</c:v>
                </c:pt>
                <c:pt idx="5160">
                  <c:v>41076</c:v>
                </c:pt>
                <c:pt idx="5161">
                  <c:v>41077</c:v>
                </c:pt>
                <c:pt idx="5162">
                  <c:v>41078</c:v>
                </c:pt>
                <c:pt idx="5163">
                  <c:v>41079</c:v>
                </c:pt>
                <c:pt idx="5164">
                  <c:v>41080</c:v>
                </c:pt>
                <c:pt idx="5165">
                  <c:v>41081</c:v>
                </c:pt>
                <c:pt idx="5166">
                  <c:v>41082</c:v>
                </c:pt>
                <c:pt idx="5167">
                  <c:v>41083</c:v>
                </c:pt>
                <c:pt idx="5168">
                  <c:v>41084</c:v>
                </c:pt>
                <c:pt idx="5169">
                  <c:v>41085</c:v>
                </c:pt>
                <c:pt idx="5170">
                  <c:v>41086</c:v>
                </c:pt>
                <c:pt idx="5171">
                  <c:v>41087</c:v>
                </c:pt>
                <c:pt idx="5172">
                  <c:v>41088</c:v>
                </c:pt>
                <c:pt idx="5173">
                  <c:v>41089</c:v>
                </c:pt>
                <c:pt idx="5174">
                  <c:v>41090</c:v>
                </c:pt>
                <c:pt idx="5175">
                  <c:v>41091</c:v>
                </c:pt>
                <c:pt idx="5176">
                  <c:v>41092</c:v>
                </c:pt>
                <c:pt idx="5177">
                  <c:v>41093</c:v>
                </c:pt>
                <c:pt idx="5178">
                  <c:v>41094</c:v>
                </c:pt>
                <c:pt idx="5179">
                  <c:v>41095</c:v>
                </c:pt>
                <c:pt idx="5180">
                  <c:v>41096</c:v>
                </c:pt>
                <c:pt idx="5181">
                  <c:v>41097</c:v>
                </c:pt>
                <c:pt idx="5182">
                  <c:v>41098</c:v>
                </c:pt>
                <c:pt idx="5183">
                  <c:v>41099</c:v>
                </c:pt>
                <c:pt idx="5184">
                  <c:v>41100</c:v>
                </c:pt>
                <c:pt idx="5185">
                  <c:v>41101</c:v>
                </c:pt>
                <c:pt idx="5186">
                  <c:v>41102</c:v>
                </c:pt>
                <c:pt idx="5187">
                  <c:v>41103</c:v>
                </c:pt>
                <c:pt idx="5188">
                  <c:v>41104</c:v>
                </c:pt>
                <c:pt idx="5189">
                  <c:v>41105</c:v>
                </c:pt>
                <c:pt idx="5190">
                  <c:v>41106</c:v>
                </c:pt>
                <c:pt idx="5191">
                  <c:v>41107</c:v>
                </c:pt>
                <c:pt idx="5192">
                  <c:v>41108</c:v>
                </c:pt>
                <c:pt idx="5193">
                  <c:v>41109</c:v>
                </c:pt>
                <c:pt idx="5194">
                  <c:v>41110</c:v>
                </c:pt>
                <c:pt idx="5195">
                  <c:v>41111</c:v>
                </c:pt>
                <c:pt idx="5196">
                  <c:v>41112</c:v>
                </c:pt>
                <c:pt idx="5197">
                  <c:v>41113</c:v>
                </c:pt>
                <c:pt idx="5198">
                  <c:v>41114</c:v>
                </c:pt>
                <c:pt idx="5199">
                  <c:v>41115</c:v>
                </c:pt>
                <c:pt idx="5200">
                  <c:v>41116</c:v>
                </c:pt>
                <c:pt idx="5201">
                  <c:v>41117</c:v>
                </c:pt>
                <c:pt idx="5202">
                  <c:v>41118</c:v>
                </c:pt>
                <c:pt idx="5203">
                  <c:v>41119</c:v>
                </c:pt>
                <c:pt idx="5204">
                  <c:v>41120</c:v>
                </c:pt>
                <c:pt idx="5205">
                  <c:v>41121</c:v>
                </c:pt>
                <c:pt idx="5206">
                  <c:v>41122</c:v>
                </c:pt>
                <c:pt idx="5207">
                  <c:v>41123</c:v>
                </c:pt>
                <c:pt idx="5208">
                  <c:v>41124</c:v>
                </c:pt>
                <c:pt idx="5209">
                  <c:v>41125</c:v>
                </c:pt>
                <c:pt idx="5210">
                  <c:v>41126</c:v>
                </c:pt>
                <c:pt idx="5211">
                  <c:v>41127</c:v>
                </c:pt>
                <c:pt idx="5212">
                  <c:v>41128</c:v>
                </c:pt>
                <c:pt idx="5213">
                  <c:v>41129</c:v>
                </c:pt>
                <c:pt idx="5214">
                  <c:v>41130</c:v>
                </c:pt>
                <c:pt idx="5215">
                  <c:v>41131</c:v>
                </c:pt>
                <c:pt idx="5216">
                  <c:v>41132</c:v>
                </c:pt>
                <c:pt idx="5217">
                  <c:v>41133</c:v>
                </c:pt>
                <c:pt idx="5218">
                  <c:v>41134</c:v>
                </c:pt>
                <c:pt idx="5219">
                  <c:v>41135</c:v>
                </c:pt>
                <c:pt idx="5220">
                  <c:v>41136</c:v>
                </c:pt>
                <c:pt idx="5221">
                  <c:v>41137</c:v>
                </c:pt>
                <c:pt idx="5222">
                  <c:v>41138</c:v>
                </c:pt>
                <c:pt idx="5223">
                  <c:v>41139</c:v>
                </c:pt>
                <c:pt idx="5224">
                  <c:v>41140</c:v>
                </c:pt>
                <c:pt idx="5225">
                  <c:v>41141</c:v>
                </c:pt>
                <c:pt idx="5226">
                  <c:v>41142</c:v>
                </c:pt>
                <c:pt idx="5227">
                  <c:v>41143</c:v>
                </c:pt>
                <c:pt idx="5228">
                  <c:v>41144</c:v>
                </c:pt>
                <c:pt idx="5229">
                  <c:v>41145</c:v>
                </c:pt>
                <c:pt idx="5230">
                  <c:v>41146</c:v>
                </c:pt>
                <c:pt idx="5231">
                  <c:v>41147</c:v>
                </c:pt>
                <c:pt idx="5232">
                  <c:v>41148</c:v>
                </c:pt>
                <c:pt idx="5233">
                  <c:v>41149</c:v>
                </c:pt>
                <c:pt idx="5234">
                  <c:v>41150</c:v>
                </c:pt>
                <c:pt idx="5235">
                  <c:v>41151</c:v>
                </c:pt>
                <c:pt idx="5236">
                  <c:v>41152</c:v>
                </c:pt>
                <c:pt idx="5237">
                  <c:v>41153</c:v>
                </c:pt>
                <c:pt idx="5238">
                  <c:v>41154</c:v>
                </c:pt>
                <c:pt idx="5239">
                  <c:v>41155</c:v>
                </c:pt>
                <c:pt idx="5240">
                  <c:v>41156</c:v>
                </c:pt>
                <c:pt idx="5241">
                  <c:v>41157</c:v>
                </c:pt>
                <c:pt idx="5242">
                  <c:v>41158</c:v>
                </c:pt>
                <c:pt idx="5243">
                  <c:v>41159</c:v>
                </c:pt>
                <c:pt idx="5244">
                  <c:v>41160</c:v>
                </c:pt>
                <c:pt idx="5245">
                  <c:v>41161</c:v>
                </c:pt>
                <c:pt idx="5246">
                  <c:v>41162</c:v>
                </c:pt>
                <c:pt idx="5247">
                  <c:v>41163</c:v>
                </c:pt>
                <c:pt idx="5248">
                  <c:v>41164</c:v>
                </c:pt>
                <c:pt idx="5249">
                  <c:v>41165</c:v>
                </c:pt>
                <c:pt idx="5250">
                  <c:v>41166</c:v>
                </c:pt>
                <c:pt idx="5251">
                  <c:v>41167</c:v>
                </c:pt>
                <c:pt idx="5252">
                  <c:v>41168</c:v>
                </c:pt>
                <c:pt idx="5253">
                  <c:v>41169</c:v>
                </c:pt>
                <c:pt idx="5254">
                  <c:v>41170</c:v>
                </c:pt>
                <c:pt idx="5255">
                  <c:v>41171</c:v>
                </c:pt>
                <c:pt idx="5256">
                  <c:v>41172</c:v>
                </c:pt>
                <c:pt idx="5257">
                  <c:v>41173</c:v>
                </c:pt>
                <c:pt idx="5258">
                  <c:v>41174</c:v>
                </c:pt>
                <c:pt idx="5259">
                  <c:v>41175</c:v>
                </c:pt>
                <c:pt idx="5260">
                  <c:v>41176</c:v>
                </c:pt>
                <c:pt idx="5261">
                  <c:v>41177</c:v>
                </c:pt>
                <c:pt idx="5262">
                  <c:v>41178</c:v>
                </c:pt>
                <c:pt idx="5263">
                  <c:v>41179</c:v>
                </c:pt>
                <c:pt idx="5264">
                  <c:v>41180</c:v>
                </c:pt>
                <c:pt idx="5265">
                  <c:v>41181</c:v>
                </c:pt>
                <c:pt idx="5266">
                  <c:v>41182</c:v>
                </c:pt>
                <c:pt idx="5267">
                  <c:v>41183</c:v>
                </c:pt>
                <c:pt idx="5268">
                  <c:v>41184</c:v>
                </c:pt>
                <c:pt idx="5269">
                  <c:v>41185</c:v>
                </c:pt>
                <c:pt idx="5270">
                  <c:v>41186</c:v>
                </c:pt>
                <c:pt idx="5271">
                  <c:v>41187</c:v>
                </c:pt>
                <c:pt idx="5272">
                  <c:v>41188</c:v>
                </c:pt>
                <c:pt idx="5273">
                  <c:v>41189</c:v>
                </c:pt>
                <c:pt idx="5274">
                  <c:v>41190</c:v>
                </c:pt>
                <c:pt idx="5275">
                  <c:v>41191</c:v>
                </c:pt>
                <c:pt idx="5276">
                  <c:v>41192</c:v>
                </c:pt>
                <c:pt idx="5277">
                  <c:v>41193</c:v>
                </c:pt>
                <c:pt idx="5278">
                  <c:v>41194</c:v>
                </c:pt>
                <c:pt idx="5279">
                  <c:v>41195</c:v>
                </c:pt>
                <c:pt idx="5280">
                  <c:v>41196</c:v>
                </c:pt>
                <c:pt idx="5281">
                  <c:v>41197</c:v>
                </c:pt>
                <c:pt idx="5282">
                  <c:v>41198</c:v>
                </c:pt>
                <c:pt idx="5283">
                  <c:v>41199</c:v>
                </c:pt>
                <c:pt idx="5284">
                  <c:v>41200</c:v>
                </c:pt>
                <c:pt idx="5285">
                  <c:v>41201</c:v>
                </c:pt>
                <c:pt idx="5286">
                  <c:v>41202</c:v>
                </c:pt>
                <c:pt idx="5287">
                  <c:v>41203</c:v>
                </c:pt>
                <c:pt idx="5288">
                  <c:v>41204</c:v>
                </c:pt>
                <c:pt idx="5289">
                  <c:v>41205</c:v>
                </c:pt>
                <c:pt idx="5290">
                  <c:v>41206</c:v>
                </c:pt>
                <c:pt idx="5291">
                  <c:v>41207</c:v>
                </c:pt>
                <c:pt idx="5292">
                  <c:v>41208</c:v>
                </c:pt>
                <c:pt idx="5293">
                  <c:v>41209</c:v>
                </c:pt>
                <c:pt idx="5294">
                  <c:v>41210</c:v>
                </c:pt>
                <c:pt idx="5295">
                  <c:v>41211</c:v>
                </c:pt>
                <c:pt idx="5296">
                  <c:v>41212</c:v>
                </c:pt>
                <c:pt idx="5297">
                  <c:v>41213</c:v>
                </c:pt>
                <c:pt idx="5298">
                  <c:v>41214</c:v>
                </c:pt>
                <c:pt idx="5299">
                  <c:v>41215</c:v>
                </c:pt>
                <c:pt idx="5300">
                  <c:v>41216</c:v>
                </c:pt>
                <c:pt idx="5301">
                  <c:v>41217</c:v>
                </c:pt>
                <c:pt idx="5302">
                  <c:v>41218</c:v>
                </c:pt>
                <c:pt idx="5303">
                  <c:v>41219</c:v>
                </c:pt>
                <c:pt idx="5304">
                  <c:v>41220</c:v>
                </c:pt>
                <c:pt idx="5305">
                  <c:v>41221</c:v>
                </c:pt>
                <c:pt idx="5306">
                  <c:v>41222</c:v>
                </c:pt>
                <c:pt idx="5307">
                  <c:v>41223</c:v>
                </c:pt>
                <c:pt idx="5308">
                  <c:v>41224</c:v>
                </c:pt>
                <c:pt idx="5309">
                  <c:v>41225</c:v>
                </c:pt>
                <c:pt idx="5310">
                  <c:v>41226</c:v>
                </c:pt>
                <c:pt idx="5311">
                  <c:v>41227</c:v>
                </c:pt>
                <c:pt idx="5312">
                  <c:v>41228</c:v>
                </c:pt>
                <c:pt idx="5313">
                  <c:v>41229</c:v>
                </c:pt>
                <c:pt idx="5314">
                  <c:v>41230</c:v>
                </c:pt>
                <c:pt idx="5315">
                  <c:v>41231</c:v>
                </c:pt>
                <c:pt idx="5316">
                  <c:v>41232</c:v>
                </c:pt>
                <c:pt idx="5317">
                  <c:v>41233</c:v>
                </c:pt>
                <c:pt idx="5318">
                  <c:v>41234</c:v>
                </c:pt>
                <c:pt idx="5319">
                  <c:v>41235</c:v>
                </c:pt>
                <c:pt idx="5320">
                  <c:v>41236</c:v>
                </c:pt>
                <c:pt idx="5321">
                  <c:v>41237</c:v>
                </c:pt>
                <c:pt idx="5322">
                  <c:v>41238</c:v>
                </c:pt>
                <c:pt idx="5323">
                  <c:v>41239</c:v>
                </c:pt>
                <c:pt idx="5324">
                  <c:v>41240</c:v>
                </c:pt>
                <c:pt idx="5325">
                  <c:v>41241</c:v>
                </c:pt>
                <c:pt idx="5326">
                  <c:v>41242</c:v>
                </c:pt>
                <c:pt idx="5327">
                  <c:v>41243</c:v>
                </c:pt>
                <c:pt idx="5328">
                  <c:v>41244</c:v>
                </c:pt>
                <c:pt idx="5329">
                  <c:v>41245</c:v>
                </c:pt>
                <c:pt idx="5330">
                  <c:v>41246</c:v>
                </c:pt>
                <c:pt idx="5331">
                  <c:v>41247</c:v>
                </c:pt>
                <c:pt idx="5332">
                  <c:v>41248</c:v>
                </c:pt>
                <c:pt idx="5333">
                  <c:v>41249</c:v>
                </c:pt>
                <c:pt idx="5334">
                  <c:v>41250</c:v>
                </c:pt>
                <c:pt idx="5335">
                  <c:v>41251</c:v>
                </c:pt>
                <c:pt idx="5336">
                  <c:v>41252</c:v>
                </c:pt>
                <c:pt idx="5337">
                  <c:v>41253</c:v>
                </c:pt>
                <c:pt idx="5338">
                  <c:v>41254</c:v>
                </c:pt>
                <c:pt idx="5339">
                  <c:v>41255</c:v>
                </c:pt>
                <c:pt idx="5340">
                  <c:v>41256</c:v>
                </c:pt>
                <c:pt idx="5341">
                  <c:v>41257</c:v>
                </c:pt>
                <c:pt idx="5342">
                  <c:v>41258</c:v>
                </c:pt>
                <c:pt idx="5343">
                  <c:v>41259</c:v>
                </c:pt>
                <c:pt idx="5344">
                  <c:v>41260</c:v>
                </c:pt>
                <c:pt idx="5345">
                  <c:v>41261</c:v>
                </c:pt>
                <c:pt idx="5346">
                  <c:v>41262</c:v>
                </c:pt>
                <c:pt idx="5347">
                  <c:v>41263</c:v>
                </c:pt>
                <c:pt idx="5348">
                  <c:v>41264</c:v>
                </c:pt>
                <c:pt idx="5349">
                  <c:v>41265</c:v>
                </c:pt>
                <c:pt idx="5350">
                  <c:v>41266</c:v>
                </c:pt>
                <c:pt idx="5351">
                  <c:v>41267</c:v>
                </c:pt>
                <c:pt idx="5352">
                  <c:v>41268</c:v>
                </c:pt>
                <c:pt idx="5353">
                  <c:v>41269</c:v>
                </c:pt>
                <c:pt idx="5354">
                  <c:v>41270</c:v>
                </c:pt>
                <c:pt idx="5355">
                  <c:v>41271</c:v>
                </c:pt>
                <c:pt idx="5356">
                  <c:v>41272</c:v>
                </c:pt>
                <c:pt idx="5357">
                  <c:v>41273</c:v>
                </c:pt>
                <c:pt idx="5358">
                  <c:v>41274</c:v>
                </c:pt>
                <c:pt idx="5359">
                  <c:v>41275</c:v>
                </c:pt>
                <c:pt idx="5360">
                  <c:v>41276</c:v>
                </c:pt>
                <c:pt idx="5361">
                  <c:v>41277</c:v>
                </c:pt>
                <c:pt idx="5362">
                  <c:v>41278</c:v>
                </c:pt>
                <c:pt idx="5363">
                  <c:v>41279</c:v>
                </c:pt>
                <c:pt idx="5364">
                  <c:v>41280</c:v>
                </c:pt>
                <c:pt idx="5365">
                  <c:v>41281</c:v>
                </c:pt>
                <c:pt idx="5366">
                  <c:v>41282</c:v>
                </c:pt>
                <c:pt idx="5367">
                  <c:v>41283</c:v>
                </c:pt>
                <c:pt idx="5368">
                  <c:v>41284</c:v>
                </c:pt>
                <c:pt idx="5369">
                  <c:v>41285</c:v>
                </c:pt>
                <c:pt idx="5370">
                  <c:v>41286</c:v>
                </c:pt>
                <c:pt idx="5371">
                  <c:v>41287</c:v>
                </c:pt>
                <c:pt idx="5372">
                  <c:v>41288</c:v>
                </c:pt>
                <c:pt idx="5373">
                  <c:v>41289</c:v>
                </c:pt>
                <c:pt idx="5374">
                  <c:v>41290</c:v>
                </c:pt>
                <c:pt idx="5375">
                  <c:v>41291</c:v>
                </c:pt>
                <c:pt idx="5376">
                  <c:v>41292</c:v>
                </c:pt>
                <c:pt idx="5377">
                  <c:v>41293</c:v>
                </c:pt>
                <c:pt idx="5378">
                  <c:v>41294</c:v>
                </c:pt>
                <c:pt idx="5379">
                  <c:v>41295</c:v>
                </c:pt>
                <c:pt idx="5380">
                  <c:v>41296</c:v>
                </c:pt>
                <c:pt idx="5381">
                  <c:v>41297</c:v>
                </c:pt>
                <c:pt idx="5382">
                  <c:v>41298</c:v>
                </c:pt>
                <c:pt idx="5383">
                  <c:v>41299</c:v>
                </c:pt>
                <c:pt idx="5384">
                  <c:v>41300</c:v>
                </c:pt>
                <c:pt idx="5385">
                  <c:v>41301</c:v>
                </c:pt>
                <c:pt idx="5386">
                  <c:v>41302</c:v>
                </c:pt>
                <c:pt idx="5387">
                  <c:v>41303</c:v>
                </c:pt>
                <c:pt idx="5388">
                  <c:v>41304</c:v>
                </c:pt>
                <c:pt idx="5389">
                  <c:v>41305</c:v>
                </c:pt>
                <c:pt idx="5390">
                  <c:v>41306</c:v>
                </c:pt>
                <c:pt idx="5391">
                  <c:v>41307</c:v>
                </c:pt>
                <c:pt idx="5392">
                  <c:v>41308</c:v>
                </c:pt>
                <c:pt idx="5393">
                  <c:v>41309</c:v>
                </c:pt>
                <c:pt idx="5394">
                  <c:v>41310</c:v>
                </c:pt>
                <c:pt idx="5395">
                  <c:v>41311</c:v>
                </c:pt>
                <c:pt idx="5396">
                  <c:v>41312</c:v>
                </c:pt>
                <c:pt idx="5397">
                  <c:v>41313</c:v>
                </c:pt>
                <c:pt idx="5398">
                  <c:v>41314</c:v>
                </c:pt>
                <c:pt idx="5399">
                  <c:v>41315</c:v>
                </c:pt>
                <c:pt idx="5400">
                  <c:v>41316</c:v>
                </c:pt>
                <c:pt idx="5401">
                  <c:v>41317</c:v>
                </c:pt>
                <c:pt idx="5402">
                  <c:v>41318</c:v>
                </c:pt>
                <c:pt idx="5403">
                  <c:v>41319</c:v>
                </c:pt>
                <c:pt idx="5404">
                  <c:v>41320</c:v>
                </c:pt>
                <c:pt idx="5405">
                  <c:v>41321</c:v>
                </c:pt>
                <c:pt idx="5406">
                  <c:v>41322</c:v>
                </c:pt>
                <c:pt idx="5407">
                  <c:v>41323</c:v>
                </c:pt>
                <c:pt idx="5408">
                  <c:v>41324</c:v>
                </c:pt>
                <c:pt idx="5409">
                  <c:v>41325</c:v>
                </c:pt>
                <c:pt idx="5410">
                  <c:v>41326</c:v>
                </c:pt>
                <c:pt idx="5411">
                  <c:v>41327</c:v>
                </c:pt>
                <c:pt idx="5412">
                  <c:v>41328</c:v>
                </c:pt>
                <c:pt idx="5413">
                  <c:v>41329</c:v>
                </c:pt>
                <c:pt idx="5414">
                  <c:v>41330</c:v>
                </c:pt>
                <c:pt idx="5415">
                  <c:v>41331</c:v>
                </c:pt>
                <c:pt idx="5416">
                  <c:v>41332</c:v>
                </c:pt>
                <c:pt idx="5417">
                  <c:v>41333</c:v>
                </c:pt>
                <c:pt idx="5418">
                  <c:v>41334</c:v>
                </c:pt>
                <c:pt idx="5419">
                  <c:v>41335</c:v>
                </c:pt>
                <c:pt idx="5420">
                  <c:v>41336</c:v>
                </c:pt>
                <c:pt idx="5421">
                  <c:v>41337</c:v>
                </c:pt>
                <c:pt idx="5422">
                  <c:v>41338</c:v>
                </c:pt>
                <c:pt idx="5423">
                  <c:v>41339</c:v>
                </c:pt>
                <c:pt idx="5424">
                  <c:v>41340</c:v>
                </c:pt>
                <c:pt idx="5425">
                  <c:v>41341</c:v>
                </c:pt>
                <c:pt idx="5426">
                  <c:v>41342</c:v>
                </c:pt>
                <c:pt idx="5427">
                  <c:v>41343</c:v>
                </c:pt>
                <c:pt idx="5428">
                  <c:v>41344</c:v>
                </c:pt>
                <c:pt idx="5429">
                  <c:v>41345</c:v>
                </c:pt>
                <c:pt idx="5430">
                  <c:v>41346</c:v>
                </c:pt>
                <c:pt idx="5431">
                  <c:v>41347</c:v>
                </c:pt>
                <c:pt idx="5432">
                  <c:v>41348</c:v>
                </c:pt>
                <c:pt idx="5433">
                  <c:v>41349</c:v>
                </c:pt>
                <c:pt idx="5434">
                  <c:v>41350</c:v>
                </c:pt>
                <c:pt idx="5435">
                  <c:v>41351</c:v>
                </c:pt>
                <c:pt idx="5436">
                  <c:v>41352</c:v>
                </c:pt>
                <c:pt idx="5437">
                  <c:v>41353</c:v>
                </c:pt>
                <c:pt idx="5438">
                  <c:v>41354</c:v>
                </c:pt>
                <c:pt idx="5439">
                  <c:v>41355</c:v>
                </c:pt>
                <c:pt idx="5440">
                  <c:v>41356</c:v>
                </c:pt>
                <c:pt idx="5441">
                  <c:v>41357</c:v>
                </c:pt>
                <c:pt idx="5442">
                  <c:v>41358</c:v>
                </c:pt>
                <c:pt idx="5443">
                  <c:v>41359</c:v>
                </c:pt>
                <c:pt idx="5444">
                  <c:v>41360</c:v>
                </c:pt>
                <c:pt idx="5445">
                  <c:v>41361</c:v>
                </c:pt>
                <c:pt idx="5446">
                  <c:v>41362</c:v>
                </c:pt>
                <c:pt idx="5447">
                  <c:v>41363</c:v>
                </c:pt>
                <c:pt idx="5448">
                  <c:v>41364</c:v>
                </c:pt>
                <c:pt idx="5449">
                  <c:v>41365</c:v>
                </c:pt>
                <c:pt idx="5450">
                  <c:v>41366</c:v>
                </c:pt>
                <c:pt idx="5451">
                  <c:v>41367</c:v>
                </c:pt>
                <c:pt idx="5452">
                  <c:v>41368</c:v>
                </c:pt>
                <c:pt idx="5453">
                  <c:v>41369</c:v>
                </c:pt>
                <c:pt idx="5454">
                  <c:v>41370</c:v>
                </c:pt>
                <c:pt idx="5455">
                  <c:v>41371</c:v>
                </c:pt>
                <c:pt idx="5456">
                  <c:v>41372</c:v>
                </c:pt>
                <c:pt idx="5457">
                  <c:v>41373</c:v>
                </c:pt>
                <c:pt idx="5458">
                  <c:v>41374</c:v>
                </c:pt>
                <c:pt idx="5459">
                  <c:v>41375</c:v>
                </c:pt>
                <c:pt idx="5460">
                  <c:v>41376</c:v>
                </c:pt>
                <c:pt idx="5461">
                  <c:v>41377</c:v>
                </c:pt>
                <c:pt idx="5462">
                  <c:v>41378</c:v>
                </c:pt>
                <c:pt idx="5463">
                  <c:v>41379</c:v>
                </c:pt>
                <c:pt idx="5464">
                  <c:v>41380</c:v>
                </c:pt>
                <c:pt idx="5465">
                  <c:v>41381</c:v>
                </c:pt>
                <c:pt idx="5466">
                  <c:v>41382</c:v>
                </c:pt>
                <c:pt idx="5467">
                  <c:v>41383</c:v>
                </c:pt>
                <c:pt idx="5468">
                  <c:v>41384</c:v>
                </c:pt>
                <c:pt idx="5469">
                  <c:v>41385</c:v>
                </c:pt>
                <c:pt idx="5470">
                  <c:v>41386</c:v>
                </c:pt>
                <c:pt idx="5471">
                  <c:v>41387</c:v>
                </c:pt>
                <c:pt idx="5472">
                  <c:v>41388</c:v>
                </c:pt>
                <c:pt idx="5473">
                  <c:v>41389</c:v>
                </c:pt>
                <c:pt idx="5474">
                  <c:v>41390</c:v>
                </c:pt>
                <c:pt idx="5475">
                  <c:v>41391</c:v>
                </c:pt>
                <c:pt idx="5476">
                  <c:v>41392</c:v>
                </c:pt>
                <c:pt idx="5477">
                  <c:v>41393</c:v>
                </c:pt>
                <c:pt idx="5478">
                  <c:v>41394</c:v>
                </c:pt>
                <c:pt idx="5479">
                  <c:v>41395</c:v>
                </c:pt>
                <c:pt idx="5480">
                  <c:v>41396</c:v>
                </c:pt>
                <c:pt idx="5481">
                  <c:v>41397</c:v>
                </c:pt>
                <c:pt idx="5482">
                  <c:v>41398</c:v>
                </c:pt>
                <c:pt idx="5483">
                  <c:v>41399</c:v>
                </c:pt>
                <c:pt idx="5484">
                  <c:v>41400</c:v>
                </c:pt>
                <c:pt idx="5485">
                  <c:v>41401</c:v>
                </c:pt>
                <c:pt idx="5486">
                  <c:v>41402</c:v>
                </c:pt>
                <c:pt idx="5487">
                  <c:v>41403</c:v>
                </c:pt>
                <c:pt idx="5488">
                  <c:v>41404</c:v>
                </c:pt>
                <c:pt idx="5489">
                  <c:v>41405</c:v>
                </c:pt>
                <c:pt idx="5490">
                  <c:v>41406</c:v>
                </c:pt>
                <c:pt idx="5491">
                  <c:v>41407</c:v>
                </c:pt>
                <c:pt idx="5492">
                  <c:v>41408</c:v>
                </c:pt>
                <c:pt idx="5493">
                  <c:v>41409</c:v>
                </c:pt>
                <c:pt idx="5494">
                  <c:v>41410</c:v>
                </c:pt>
                <c:pt idx="5495">
                  <c:v>41411</c:v>
                </c:pt>
                <c:pt idx="5496">
                  <c:v>41412</c:v>
                </c:pt>
                <c:pt idx="5497">
                  <c:v>41413</c:v>
                </c:pt>
                <c:pt idx="5498">
                  <c:v>41414</c:v>
                </c:pt>
                <c:pt idx="5499">
                  <c:v>41415</c:v>
                </c:pt>
                <c:pt idx="5500">
                  <c:v>41416</c:v>
                </c:pt>
                <c:pt idx="5501">
                  <c:v>41417</c:v>
                </c:pt>
                <c:pt idx="5502">
                  <c:v>41418</c:v>
                </c:pt>
                <c:pt idx="5503">
                  <c:v>41419</c:v>
                </c:pt>
                <c:pt idx="5504">
                  <c:v>41420</c:v>
                </c:pt>
                <c:pt idx="5505">
                  <c:v>41421</c:v>
                </c:pt>
                <c:pt idx="5506">
                  <c:v>41422</c:v>
                </c:pt>
                <c:pt idx="5507">
                  <c:v>41423</c:v>
                </c:pt>
                <c:pt idx="5508">
                  <c:v>41424</c:v>
                </c:pt>
                <c:pt idx="5509">
                  <c:v>41425</c:v>
                </c:pt>
                <c:pt idx="5510">
                  <c:v>41426</c:v>
                </c:pt>
                <c:pt idx="5511">
                  <c:v>41427</c:v>
                </c:pt>
                <c:pt idx="5512">
                  <c:v>41428</c:v>
                </c:pt>
                <c:pt idx="5513">
                  <c:v>41429</c:v>
                </c:pt>
                <c:pt idx="5514">
                  <c:v>41430</c:v>
                </c:pt>
                <c:pt idx="5515">
                  <c:v>41431</c:v>
                </c:pt>
                <c:pt idx="5516">
                  <c:v>41432</c:v>
                </c:pt>
                <c:pt idx="5517">
                  <c:v>41433</c:v>
                </c:pt>
                <c:pt idx="5518">
                  <c:v>41434</c:v>
                </c:pt>
                <c:pt idx="5519">
                  <c:v>41435</c:v>
                </c:pt>
                <c:pt idx="5520">
                  <c:v>41436</c:v>
                </c:pt>
                <c:pt idx="5521">
                  <c:v>41437</c:v>
                </c:pt>
                <c:pt idx="5522">
                  <c:v>41438</c:v>
                </c:pt>
                <c:pt idx="5523">
                  <c:v>41439</c:v>
                </c:pt>
                <c:pt idx="5524">
                  <c:v>41440</c:v>
                </c:pt>
                <c:pt idx="5525">
                  <c:v>41441</c:v>
                </c:pt>
                <c:pt idx="5526">
                  <c:v>41442</c:v>
                </c:pt>
                <c:pt idx="5527">
                  <c:v>41443</c:v>
                </c:pt>
                <c:pt idx="5528">
                  <c:v>41444</c:v>
                </c:pt>
                <c:pt idx="5529">
                  <c:v>41445</c:v>
                </c:pt>
                <c:pt idx="5530">
                  <c:v>41446</c:v>
                </c:pt>
                <c:pt idx="5531">
                  <c:v>41447</c:v>
                </c:pt>
                <c:pt idx="5532">
                  <c:v>41448</c:v>
                </c:pt>
                <c:pt idx="5533">
                  <c:v>41449</c:v>
                </c:pt>
                <c:pt idx="5534">
                  <c:v>41450</c:v>
                </c:pt>
                <c:pt idx="5535">
                  <c:v>41451</c:v>
                </c:pt>
                <c:pt idx="5536">
                  <c:v>41452</c:v>
                </c:pt>
                <c:pt idx="5537">
                  <c:v>41453</c:v>
                </c:pt>
                <c:pt idx="5538">
                  <c:v>41454</c:v>
                </c:pt>
                <c:pt idx="5539">
                  <c:v>41455</c:v>
                </c:pt>
                <c:pt idx="5540">
                  <c:v>41456</c:v>
                </c:pt>
                <c:pt idx="5541">
                  <c:v>41457</c:v>
                </c:pt>
                <c:pt idx="5542">
                  <c:v>41458</c:v>
                </c:pt>
                <c:pt idx="5543">
                  <c:v>41459</c:v>
                </c:pt>
                <c:pt idx="5544">
                  <c:v>41460</c:v>
                </c:pt>
                <c:pt idx="5545">
                  <c:v>41461</c:v>
                </c:pt>
                <c:pt idx="5546">
                  <c:v>41462</c:v>
                </c:pt>
                <c:pt idx="5547">
                  <c:v>41463</c:v>
                </c:pt>
                <c:pt idx="5548">
                  <c:v>41464</c:v>
                </c:pt>
                <c:pt idx="5549">
                  <c:v>41465</c:v>
                </c:pt>
                <c:pt idx="5550">
                  <c:v>41466</c:v>
                </c:pt>
                <c:pt idx="5551">
                  <c:v>41467</c:v>
                </c:pt>
                <c:pt idx="5552">
                  <c:v>41468</c:v>
                </c:pt>
                <c:pt idx="5553">
                  <c:v>41469</c:v>
                </c:pt>
                <c:pt idx="5554">
                  <c:v>41470</c:v>
                </c:pt>
                <c:pt idx="5555">
                  <c:v>41471</c:v>
                </c:pt>
                <c:pt idx="5556">
                  <c:v>41472</c:v>
                </c:pt>
                <c:pt idx="5557">
                  <c:v>41473</c:v>
                </c:pt>
                <c:pt idx="5558">
                  <c:v>41474</c:v>
                </c:pt>
                <c:pt idx="5559">
                  <c:v>41475</c:v>
                </c:pt>
                <c:pt idx="5560">
                  <c:v>41476</c:v>
                </c:pt>
                <c:pt idx="5561">
                  <c:v>41477</c:v>
                </c:pt>
                <c:pt idx="5562">
                  <c:v>41478</c:v>
                </c:pt>
                <c:pt idx="5563">
                  <c:v>41479</c:v>
                </c:pt>
                <c:pt idx="5564">
                  <c:v>41480</c:v>
                </c:pt>
                <c:pt idx="5565">
                  <c:v>41481</c:v>
                </c:pt>
                <c:pt idx="5566">
                  <c:v>41482</c:v>
                </c:pt>
                <c:pt idx="5567">
                  <c:v>41483</c:v>
                </c:pt>
                <c:pt idx="5568">
                  <c:v>41484</c:v>
                </c:pt>
                <c:pt idx="5569">
                  <c:v>41485</c:v>
                </c:pt>
                <c:pt idx="5570">
                  <c:v>41486</c:v>
                </c:pt>
                <c:pt idx="5571">
                  <c:v>41487</c:v>
                </c:pt>
                <c:pt idx="5572">
                  <c:v>41488</c:v>
                </c:pt>
                <c:pt idx="5573">
                  <c:v>41489</c:v>
                </c:pt>
                <c:pt idx="5574">
                  <c:v>41490</c:v>
                </c:pt>
                <c:pt idx="5575">
                  <c:v>41491</c:v>
                </c:pt>
                <c:pt idx="5576">
                  <c:v>41492</c:v>
                </c:pt>
                <c:pt idx="5577">
                  <c:v>41493</c:v>
                </c:pt>
                <c:pt idx="5578">
                  <c:v>41494</c:v>
                </c:pt>
                <c:pt idx="5579">
                  <c:v>41495</c:v>
                </c:pt>
                <c:pt idx="5580">
                  <c:v>41496</c:v>
                </c:pt>
                <c:pt idx="5581">
                  <c:v>41497</c:v>
                </c:pt>
                <c:pt idx="5582">
                  <c:v>41498</c:v>
                </c:pt>
                <c:pt idx="5583">
                  <c:v>41499</c:v>
                </c:pt>
                <c:pt idx="5584">
                  <c:v>41500</c:v>
                </c:pt>
                <c:pt idx="5585">
                  <c:v>41501</c:v>
                </c:pt>
                <c:pt idx="5586">
                  <c:v>41502</c:v>
                </c:pt>
                <c:pt idx="5587">
                  <c:v>41503</c:v>
                </c:pt>
                <c:pt idx="5588">
                  <c:v>41504</c:v>
                </c:pt>
                <c:pt idx="5589">
                  <c:v>41505</c:v>
                </c:pt>
                <c:pt idx="5590">
                  <c:v>41506</c:v>
                </c:pt>
                <c:pt idx="5591">
                  <c:v>41507</c:v>
                </c:pt>
                <c:pt idx="5592">
                  <c:v>41508</c:v>
                </c:pt>
                <c:pt idx="5593">
                  <c:v>41509</c:v>
                </c:pt>
                <c:pt idx="5594">
                  <c:v>41510</c:v>
                </c:pt>
                <c:pt idx="5595">
                  <c:v>41511</c:v>
                </c:pt>
                <c:pt idx="5596">
                  <c:v>41512</c:v>
                </c:pt>
                <c:pt idx="5597">
                  <c:v>41513</c:v>
                </c:pt>
                <c:pt idx="5598">
                  <c:v>41514</c:v>
                </c:pt>
                <c:pt idx="5599">
                  <c:v>41515</c:v>
                </c:pt>
                <c:pt idx="5600">
                  <c:v>41516</c:v>
                </c:pt>
                <c:pt idx="5601">
                  <c:v>41517</c:v>
                </c:pt>
                <c:pt idx="5602">
                  <c:v>41518</c:v>
                </c:pt>
                <c:pt idx="5603">
                  <c:v>41519</c:v>
                </c:pt>
                <c:pt idx="5604">
                  <c:v>41520</c:v>
                </c:pt>
                <c:pt idx="5605">
                  <c:v>41521</c:v>
                </c:pt>
                <c:pt idx="5606">
                  <c:v>41522</c:v>
                </c:pt>
                <c:pt idx="5607">
                  <c:v>41523</c:v>
                </c:pt>
                <c:pt idx="5608">
                  <c:v>41524</c:v>
                </c:pt>
                <c:pt idx="5609">
                  <c:v>41525</c:v>
                </c:pt>
                <c:pt idx="5610">
                  <c:v>41526</c:v>
                </c:pt>
                <c:pt idx="5611">
                  <c:v>41527</c:v>
                </c:pt>
                <c:pt idx="5612">
                  <c:v>41528</c:v>
                </c:pt>
                <c:pt idx="5613">
                  <c:v>41529</c:v>
                </c:pt>
                <c:pt idx="5614">
                  <c:v>41530</c:v>
                </c:pt>
                <c:pt idx="5615">
                  <c:v>41531</c:v>
                </c:pt>
                <c:pt idx="5616">
                  <c:v>41532</c:v>
                </c:pt>
                <c:pt idx="5617">
                  <c:v>41533</c:v>
                </c:pt>
                <c:pt idx="5618">
                  <c:v>41534</c:v>
                </c:pt>
                <c:pt idx="5619">
                  <c:v>41535</c:v>
                </c:pt>
                <c:pt idx="5620">
                  <c:v>41536</c:v>
                </c:pt>
                <c:pt idx="5621">
                  <c:v>41537</c:v>
                </c:pt>
                <c:pt idx="5622">
                  <c:v>41538</c:v>
                </c:pt>
                <c:pt idx="5623">
                  <c:v>41539</c:v>
                </c:pt>
                <c:pt idx="5624">
                  <c:v>41540</c:v>
                </c:pt>
                <c:pt idx="5625">
                  <c:v>41541</c:v>
                </c:pt>
                <c:pt idx="5626">
                  <c:v>41542</c:v>
                </c:pt>
                <c:pt idx="5627">
                  <c:v>41543</c:v>
                </c:pt>
                <c:pt idx="5628">
                  <c:v>41544</c:v>
                </c:pt>
                <c:pt idx="5629">
                  <c:v>41545</c:v>
                </c:pt>
                <c:pt idx="5630">
                  <c:v>41546</c:v>
                </c:pt>
                <c:pt idx="5631">
                  <c:v>41547</c:v>
                </c:pt>
                <c:pt idx="5632">
                  <c:v>41548</c:v>
                </c:pt>
                <c:pt idx="5633">
                  <c:v>41549</c:v>
                </c:pt>
                <c:pt idx="5634">
                  <c:v>41550</c:v>
                </c:pt>
                <c:pt idx="5635">
                  <c:v>41551</c:v>
                </c:pt>
                <c:pt idx="5636">
                  <c:v>41552</c:v>
                </c:pt>
                <c:pt idx="5637">
                  <c:v>41553</c:v>
                </c:pt>
                <c:pt idx="5638">
                  <c:v>41554</c:v>
                </c:pt>
                <c:pt idx="5639">
                  <c:v>41555</c:v>
                </c:pt>
                <c:pt idx="5640">
                  <c:v>41556</c:v>
                </c:pt>
                <c:pt idx="5641">
                  <c:v>41557</c:v>
                </c:pt>
                <c:pt idx="5642">
                  <c:v>41558</c:v>
                </c:pt>
                <c:pt idx="5643">
                  <c:v>41559</c:v>
                </c:pt>
                <c:pt idx="5644">
                  <c:v>41560</c:v>
                </c:pt>
                <c:pt idx="5645">
                  <c:v>41561</c:v>
                </c:pt>
                <c:pt idx="5646">
                  <c:v>41562</c:v>
                </c:pt>
                <c:pt idx="5647">
                  <c:v>41563</c:v>
                </c:pt>
                <c:pt idx="5648">
                  <c:v>41564</c:v>
                </c:pt>
                <c:pt idx="5649">
                  <c:v>41565</c:v>
                </c:pt>
                <c:pt idx="5650">
                  <c:v>41566</c:v>
                </c:pt>
                <c:pt idx="5651">
                  <c:v>41567</c:v>
                </c:pt>
                <c:pt idx="5652">
                  <c:v>41568</c:v>
                </c:pt>
                <c:pt idx="5653">
                  <c:v>41569</c:v>
                </c:pt>
                <c:pt idx="5654">
                  <c:v>41570</c:v>
                </c:pt>
                <c:pt idx="5655">
                  <c:v>41571</c:v>
                </c:pt>
                <c:pt idx="5656">
                  <c:v>41572</c:v>
                </c:pt>
                <c:pt idx="5657">
                  <c:v>41573</c:v>
                </c:pt>
                <c:pt idx="5658">
                  <c:v>41574</c:v>
                </c:pt>
                <c:pt idx="5659">
                  <c:v>41575</c:v>
                </c:pt>
                <c:pt idx="5660">
                  <c:v>41576</c:v>
                </c:pt>
                <c:pt idx="5661">
                  <c:v>41577</c:v>
                </c:pt>
                <c:pt idx="5662">
                  <c:v>41578</c:v>
                </c:pt>
                <c:pt idx="5663">
                  <c:v>41579</c:v>
                </c:pt>
                <c:pt idx="5664">
                  <c:v>41580</c:v>
                </c:pt>
                <c:pt idx="5665">
                  <c:v>41581</c:v>
                </c:pt>
                <c:pt idx="5666">
                  <c:v>41582</c:v>
                </c:pt>
                <c:pt idx="5667">
                  <c:v>41583</c:v>
                </c:pt>
                <c:pt idx="5668">
                  <c:v>41584</c:v>
                </c:pt>
                <c:pt idx="5669">
                  <c:v>41585</c:v>
                </c:pt>
                <c:pt idx="5670">
                  <c:v>41586</c:v>
                </c:pt>
                <c:pt idx="5671">
                  <c:v>41587</c:v>
                </c:pt>
                <c:pt idx="5672">
                  <c:v>41588</c:v>
                </c:pt>
                <c:pt idx="5673">
                  <c:v>41589</c:v>
                </c:pt>
                <c:pt idx="5674">
                  <c:v>41590</c:v>
                </c:pt>
                <c:pt idx="5675">
                  <c:v>41591</c:v>
                </c:pt>
                <c:pt idx="5676">
                  <c:v>41592</c:v>
                </c:pt>
                <c:pt idx="5677">
                  <c:v>41593</c:v>
                </c:pt>
                <c:pt idx="5678">
                  <c:v>41594</c:v>
                </c:pt>
                <c:pt idx="5679">
                  <c:v>41595</c:v>
                </c:pt>
                <c:pt idx="5680">
                  <c:v>41596</c:v>
                </c:pt>
                <c:pt idx="5681">
                  <c:v>41597</c:v>
                </c:pt>
                <c:pt idx="5682">
                  <c:v>41598</c:v>
                </c:pt>
                <c:pt idx="5683">
                  <c:v>41599</c:v>
                </c:pt>
                <c:pt idx="5684">
                  <c:v>41600</c:v>
                </c:pt>
                <c:pt idx="5685">
                  <c:v>41601</c:v>
                </c:pt>
                <c:pt idx="5686">
                  <c:v>41602</c:v>
                </c:pt>
                <c:pt idx="5687">
                  <c:v>41603</c:v>
                </c:pt>
                <c:pt idx="5688">
                  <c:v>41604</c:v>
                </c:pt>
                <c:pt idx="5689">
                  <c:v>41605</c:v>
                </c:pt>
                <c:pt idx="5690">
                  <c:v>41606</c:v>
                </c:pt>
                <c:pt idx="5691">
                  <c:v>41607</c:v>
                </c:pt>
                <c:pt idx="5692">
                  <c:v>41608</c:v>
                </c:pt>
                <c:pt idx="5693">
                  <c:v>41609</c:v>
                </c:pt>
                <c:pt idx="5694">
                  <c:v>41610</c:v>
                </c:pt>
                <c:pt idx="5695">
                  <c:v>41611</c:v>
                </c:pt>
                <c:pt idx="5696">
                  <c:v>41612</c:v>
                </c:pt>
                <c:pt idx="5697">
                  <c:v>41613</c:v>
                </c:pt>
                <c:pt idx="5698">
                  <c:v>41614</c:v>
                </c:pt>
                <c:pt idx="5699">
                  <c:v>41615</c:v>
                </c:pt>
                <c:pt idx="5700">
                  <c:v>41616</c:v>
                </c:pt>
                <c:pt idx="5701">
                  <c:v>41617</c:v>
                </c:pt>
                <c:pt idx="5702">
                  <c:v>41618</c:v>
                </c:pt>
                <c:pt idx="5703">
                  <c:v>41619</c:v>
                </c:pt>
                <c:pt idx="5704">
                  <c:v>41620</c:v>
                </c:pt>
                <c:pt idx="5705">
                  <c:v>41621</c:v>
                </c:pt>
                <c:pt idx="5706">
                  <c:v>41622</c:v>
                </c:pt>
                <c:pt idx="5707">
                  <c:v>41623</c:v>
                </c:pt>
                <c:pt idx="5708">
                  <c:v>41624</c:v>
                </c:pt>
                <c:pt idx="5709">
                  <c:v>41625</c:v>
                </c:pt>
                <c:pt idx="5710">
                  <c:v>41626</c:v>
                </c:pt>
                <c:pt idx="5711">
                  <c:v>41627</c:v>
                </c:pt>
                <c:pt idx="5712">
                  <c:v>41628</c:v>
                </c:pt>
                <c:pt idx="5713">
                  <c:v>41629</c:v>
                </c:pt>
                <c:pt idx="5714">
                  <c:v>41630</c:v>
                </c:pt>
                <c:pt idx="5715">
                  <c:v>41631</c:v>
                </c:pt>
                <c:pt idx="5716">
                  <c:v>41632</c:v>
                </c:pt>
                <c:pt idx="5717">
                  <c:v>41633</c:v>
                </c:pt>
                <c:pt idx="5718">
                  <c:v>41634</c:v>
                </c:pt>
                <c:pt idx="5719">
                  <c:v>41635</c:v>
                </c:pt>
                <c:pt idx="5720">
                  <c:v>41636</c:v>
                </c:pt>
                <c:pt idx="5721">
                  <c:v>41637</c:v>
                </c:pt>
                <c:pt idx="5722">
                  <c:v>41638</c:v>
                </c:pt>
                <c:pt idx="5723">
                  <c:v>41639</c:v>
                </c:pt>
                <c:pt idx="5724">
                  <c:v>41640</c:v>
                </c:pt>
                <c:pt idx="5725">
                  <c:v>41641</c:v>
                </c:pt>
                <c:pt idx="5726">
                  <c:v>41642</c:v>
                </c:pt>
                <c:pt idx="5727">
                  <c:v>41643</c:v>
                </c:pt>
                <c:pt idx="5728">
                  <c:v>41644</c:v>
                </c:pt>
                <c:pt idx="5729">
                  <c:v>41645</c:v>
                </c:pt>
                <c:pt idx="5730">
                  <c:v>41646</c:v>
                </c:pt>
                <c:pt idx="5731">
                  <c:v>41647</c:v>
                </c:pt>
                <c:pt idx="5732">
                  <c:v>41648</c:v>
                </c:pt>
                <c:pt idx="5733">
                  <c:v>41649</c:v>
                </c:pt>
                <c:pt idx="5734">
                  <c:v>41650</c:v>
                </c:pt>
                <c:pt idx="5735">
                  <c:v>41651</c:v>
                </c:pt>
                <c:pt idx="5736">
                  <c:v>41652</c:v>
                </c:pt>
                <c:pt idx="5737">
                  <c:v>41653</c:v>
                </c:pt>
                <c:pt idx="5738">
                  <c:v>41654</c:v>
                </c:pt>
                <c:pt idx="5739">
                  <c:v>41655</c:v>
                </c:pt>
                <c:pt idx="5740">
                  <c:v>41656</c:v>
                </c:pt>
                <c:pt idx="5741">
                  <c:v>41657</c:v>
                </c:pt>
                <c:pt idx="5742">
                  <c:v>41658</c:v>
                </c:pt>
                <c:pt idx="5743">
                  <c:v>41659</c:v>
                </c:pt>
                <c:pt idx="5744">
                  <c:v>41660</c:v>
                </c:pt>
                <c:pt idx="5745">
                  <c:v>41661</c:v>
                </c:pt>
                <c:pt idx="5746">
                  <c:v>41662</c:v>
                </c:pt>
                <c:pt idx="5747">
                  <c:v>41663</c:v>
                </c:pt>
                <c:pt idx="5748">
                  <c:v>41664</c:v>
                </c:pt>
                <c:pt idx="5749">
                  <c:v>41665</c:v>
                </c:pt>
                <c:pt idx="5750">
                  <c:v>41666</c:v>
                </c:pt>
                <c:pt idx="5751">
                  <c:v>41667</c:v>
                </c:pt>
                <c:pt idx="5752">
                  <c:v>41668</c:v>
                </c:pt>
                <c:pt idx="5753">
                  <c:v>41669</c:v>
                </c:pt>
                <c:pt idx="5754">
                  <c:v>41670</c:v>
                </c:pt>
                <c:pt idx="5755">
                  <c:v>41671</c:v>
                </c:pt>
                <c:pt idx="5756">
                  <c:v>41672</c:v>
                </c:pt>
                <c:pt idx="5757">
                  <c:v>41673</c:v>
                </c:pt>
                <c:pt idx="5758">
                  <c:v>41674</c:v>
                </c:pt>
                <c:pt idx="5759">
                  <c:v>41675</c:v>
                </c:pt>
                <c:pt idx="5760">
                  <c:v>41676</c:v>
                </c:pt>
                <c:pt idx="5761">
                  <c:v>41677</c:v>
                </c:pt>
                <c:pt idx="5762">
                  <c:v>41678</c:v>
                </c:pt>
                <c:pt idx="5763">
                  <c:v>41679</c:v>
                </c:pt>
                <c:pt idx="5764">
                  <c:v>41680</c:v>
                </c:pt>
                <c:pt idx="5765">
                  <c:v>41681</c:v>
                </c:pt>
                <c:pt idx="5766">
                  <c:v>41682</c:v>
                </c:pt>
                <c:pt idx="5767">
                  <c:v>41683</c:v>
                </c:pt>
                <c:pt idx="5768">
                  <c:v>41684</c:v>
                </c:pt>
                <c:pt idx="5769">
                  <c:v>41685</c:v>
                </c:pt>
                <c:pt idx="5770">
                  <c:v>41686</c:v>
                </c:pt>
                <c:pt idx="5771">
                  <c:v>41687</c:v>
                </c:pt>
                <c:pt idx="5772">
                  <c:v>41688</c:v>
                </c:pt>
                <c:pt idx="5773">
                  <c:v>41689</c:v>
                </c:pt>
                <c:pt idx="5774">
                  <c:v>41690</c:v>
                </c:pt>
                <c:pt idx="5775">
                  <c:v>41691</c:v>
                </c:pt>
                <c:pt idx="5776">
                  <c:v>41692</c:v>
                </c:pt>
                <c:pt idx="5777">
                  <c:v>41693</c:v>
                </c:pt>
                <c:pt idx="5778">
                  <c:v>41694</c:v>
                </c:pt>
                <c:pt idx="5779">
                  <c:v>41695</c:v>
                </c:pt>
                <c:pt idx="5780">
                  <c:v>41696</c:v>
                </c:pt>
                <c:pt idx="5781">
                  <c:v>41697</c:v>
                </c:pt>
                <c:pt idx="5782">
                  <c:v>41698</c:v>
                </c:pt>
                <c:pt idx="5783">
                  <c:v>41699</c:v>
                </c:pt>
                <c:pt idx="5784">
                  <c:v>41700</c:v>
                </c:pt>
                <c:pt idx="5785">
                  <c:v>41701</c:v>
                </c:pt>
                <c:pt idx="5786">
                  <c:v>41702</c:v>
                </c:pt>
                <c:pt idx="5787">
                  <c:v>41703</c:v>
                </c:pt>
                <c:pt idx="5788">
                  <c:v>41704</c:v>
                </c:pt>
                <c:pt idx="5789">
                  <c:v>41705</c:v>
                </c:pt>
                <c:pt idx="5790">
                  <c:v>41706</c:v>
                </c:pt>
                <c:pt idx="5791">
                  <c:v>41707</c:v>
                </c:pt>
                <c:pt idx="5792">
                  <c:v>41708</c:v>
                </c:pt>
                <c:pt idx="5793">
                  <c:v>41709</c:v>
                </c:pt>
                <c:pt idx="5794">
                  <c:v>41710</c:v>
                </c:pt>
                <c:pt idx="5795">
                  <c:v>41711</c:v>
                </c:pt>
                <c:pt idx="5796">
                  <c:v>41712</c:v>
                </c:pt>
                <c:pt idx="5797">
                  <c:v>41713</c:v>
                </c:pt>
                <c:pt idx="5798">
                  <c:v>41714</c:v>
                </c:pt>
                <c:pt idx="5799">
                  <c:v>41715</c:v>
                </c:pt>
                <c:pt idx="5800">
                  <c:v>41716</c:v>
                </c:pt>
                <c:pt idx="5801">
                  <c:v>41717</c:v>
                </c:pt>
                <c:pt idx="5802">
                  <c:v>41718</c:v>
                </c:pt>
                <c:pt idx="5803">
                  <c:v>41719</c:v>
                </c:pt>
                <c:pt idx="5804">
                  <c:v>41720</c:v>
                </c:pt>
                <c:pt idx="5805">
                  <c:v>41721</c:v>
                </c:pt>
                <c:pt idx="5806">
                  <c:v>41722</c:v>
                </c:pt>
                <c:pt idx="5807">
                  <c:v>41723</c:v>
                </c:pt>
                <c:pt idx="5808">
                  <c:v>41724</c:v>
                </c:pt>
                <c:pt idx="5809">
                  <c:v>41725</c:v>
                </c:pt>
                <c:pt idx="5810">
                  <c:v>41726</c:v>
                </c:pt>
                <c:pt idx="5811">
                  <c:v>41727</c:v>
                </c:pt>
                <c:pt idx="5812">
                  <c:v>41728</c:v>
                </c:pt>
                <c:pt idx="5813">
                  <c:v>41729</c:v>
                </c:pt>
                <c:pt idx="5814">
                  <c:v>41730</c:v>
                </c:pt>
                <c:pt idx="5815">
                  <c:v>41731</c:v>
                </c:pt>
                <c:pt idx="5816">
                  <c:v>41732</c:v>
                </c:pt>
                <c:pt idx="5817">
                  <c:v>41733</c:v>
                </c:pt>
                <c:pt idx="5818">
                  <c:v>41734</c:v>
                </c:pt>
                <c:pt idx="5819">
                  <c:v>41735</c:v>
                </c:pt>
                <c:pt idx="5820">
                  <c:v>41736</c:v>
                </c:pt>
                <c:pt idx="5821">
                  <c:v>41737</c:v>
                </c:pt>
                <c:pt idx="5822">
                  <c:v>41738</c:v>
                </c:pt>
                <c:pt idx="5823">
                  <c:v>41739</c:v>
                </c:pt>
                <c:pt idx="5824">
                  <c:v>41740</c:v>
                </c:pt>
                <c:pt idx="5825">
                  <c:v>41741</c:v>
                </c:pt>
                <c:pt idx="5826">
                  <c:v>41742</c:v>
                </c:pt>
                <c:pt idx="5827">
                  <c:v>41743</c:v>
                </c:pt>
                <c:pt idx="5828">
                  <c:v>41744</c:v>
                </c:pt>
                <c:pt idx="5829">
                  <c:v>41745</c:v>
                </c:pt>
                <c:pt idx="5830">
                  <c:v>41746</c:v>
                </c:pt>
                <c:pt idx="5831">
                  <c:v>41747</c:v>
                </c:pt>
                <c:pt idx="5832">
                  <c:v>41748</c:v>
                </c:pt>
                <c:pt idx="5833">
                  <c:v>41749</c:v>
                </c:pt>
                <c:pt idx="5834">
                  <c:v>41750</c:v>
                </c:pt>
                <c:pt idx="5835">
                  <c:v>41751</c:v>
                </c:pt>
                <c:pt idx="5836">
                  <c:v>41752</c:v>
                </c:pt>
                <c:pt idx="5837">
                  <c:v>41753</c:v>
                </c:pt>
                <c:pt idx="5838">
                  <c:v>41754</c:v>
                </c:pt>
                <c:pt idx="5839">
                  <c:v>41755</c:v>
                </c:pt>
                <c:pt idx="5840">
                  <c:v>41756</c:v>
                </c:pt>
                <c:pt idx="5841">
                  <c:v>41757</c:v>
                </c:pt>
                <c:pt idx="5842">
                  <c:v>41758</c:v>
                </c:pt>
                <c:pt idx="5843">
                  <c:v>41759</c:v>
                </c:pt>
                <c:pt idx="5844">
                  <c:v>41760</c:v>
                </c:pt>
                <c:pt idx="5845">
                  <c:v>41761</c:v>
                </c:pt>
                <c:pt idx="5846">
                  <c:v>41762</c:v>
                </c:pt>
                <c:pt idx="5847">
                  <c:v>41763</c:v>
                </c:pt>
                <c:pt idx="5848">
                  <c:v>41764</c:v>
                </c:pt>
                <c:pt idx="5849">
                  <c:v>41765</c:v>
                </c:pt>
                <c:pt idx="5850">
                  <c:v>41766</c:v>
                </c:pt>
                <c:pt idx="5851">
                  <c:v>41767</c:v>
                </c:pt>
                <c:pt idx="5852">
                  <c:v>41768</c:v>
                </c:pt>
                <c:pt idx="5853">
                  <c:v>41769</c:v>
                </c:pt>
                <c:pt idx="5854">
                  <c:v>41770</c:v>
                </c:pt>
                <c:pt idx="5855">
                  <c:v>41771</c:v>
                </c:pt>
                <c:pt idx="5856">
                  <c:v>41772</c:v>
                </c:pt>
                <c:pt idx="5857">
                  <c:v>41773</c:v>
                </c:pt>
                <c:pt idx="5858">
                  <c:v>41774</c:v>
                </c:pt>
                <c:pt idx="5859">
                  <c:v>41775</c:v>
                </c:pt>
                <c:pt idx="5860">
                  <c:v>41776</c:v>
                </c:pt>
                <c:pt idx="5861">
                  <c:v>41777</c:v>
                </c:pt>
                <c:pt idx="5862">
                  <c:v>41778</c:v>
                </c:pt>
                <c:pt idx="5863">
                  <c:v>41779</c:v>
                </c:pt>
                <c:pt idx="5864">
                  <c:v>41780</c:v>
                </c:pt>
                <c:pt idx="5865">
                  <c:v>41781</c:v>
                </c:pt>
                <c:pt idx="5866">
                  <c:v>41782</c:v>
                </c:pt>
                <c:pt idx="5867">
                  <c:v>41783</c:v>
                </c:pt>
                <c:pt idx="5868">
                  <c:v>41784</c:v>
                </c:pt>
                <c:pt idx="5869">
                  <c:v>41785</c:v>
                </c:pt>
                <c:pt idx="5870">
                  <c:v>41786</c:v>
                </c:pt>
                <c:pt idx="5871">
                  <c:v>41787</c:v>
                </c:pt>
                <c:pt idx="5872">
                  <c:v>41788</c:v>
                </c:pt>
                <c:pt idx="5873">
                  <c:v>41789</c:v>
                </c:pt>
                <c:pt idx="5874">
                  <c:v>41790</c:v>
                </c:pt>
                <c:pt idx="5875">
                  <c:v>41791</c:v>
                </c:pt>
                <c:pt idx="5876">
                  <c:v>41792</c:v>
                </c:pt>
                <c:pt idx="5877">
                  <c:v>41793</c:v>
                </c:pt>
                <c:pt idx="5878">
                  <c:v>41794</c:v>
                </c:pt>
                <c:pt idx="5879">
                  <c:v>41795</c:v>
                </c:pt>
                <c:pt idx="5880">
                  <c:v>41796</c:v>
                </c:pt>
                <c:pt idx="5881">
                  <c:v>41797</c:v>
                </c:pt>
                <c:pt idx="5882">
                  <c:v>41798</c:v>
                </c:pt>
                <c:pt idx="5883">
                  <c:v>41799</c:v>
                </c:pt>
                <c:pt idx="5884">
                  <c:v>41800</c:v>
                </c:pt>
                <c:pt idx="5885">
                  <c:v>41801</c:v>
                </c:pt>
                <c:pt idx="5886">
                  <c:v>41802</c:v>
                </c:pt>
                <c:pt idx="5887">
                  <c:v>41803</c:v>
                </c:pt>
                <c:pt idx="5888">
                  <c:v>41804</c:v>
                </c:pt>
                <c:pt idx="5889">
                  <c:v>41805</c:v>
                </c:pt>
                <c:pt idx="5890">
                  <c:v>41806</c:v>
                </c:pt>
                <c:pt idx="5891">
                  <c:v>41807</c:v>
                </c:pt>
                <c:pt idx="5892">
                  <c:v>41808</c:v>
                </c:pt>
                <c:pt idx="5893">
                  <c:v>41809</c:v>
                </c:pt>
                <c:pt idx="5894">
                  <c:v>41810</c:v>
                </c:pt>
                <c:pt idx="5895">
                  <c:v>41811</c:v>
                </c:pt>
                <c:pt idx="5896">
                  <c:v>41812</c:v>
                </c:pt>
                <c:pt idx="5897">
                  <c:v>41813</c:v>
                </c:pt>
                <c:pt idx="5898">
                  <c:v>41814</c:v>
                </c:pt>
                <c:pt idx="5899">
                  <c:v>41815</c:v>
                </c:pt>
                <c:pt idx="5900">
                  <c:v>41816</c:v>
                </c:pt>
                <c:pt idx="5901">
                  <c:v>41817</c:v>
                </c:pt>
                <c:pt idx="5902">
                  <c:v>41818</c:v>
                </c:pt>
                <c:pt idx="5903">
                  <c:v>41819</c:v>
                </c:pt>
                <c:pt idx="5904">
                  <c:v>41820</c:v>
                </c:pt>
                <c:pt idx="5905">
                  <c:v>41821</c:v>
                </c:pt>
                <c:pt idx="5906">
                  <c:v>41822</c:v>
                </c:pt>
                <c:pt idx="5907">
                  <c:v>41823</c:v>
                </c:pt>
                <c:pt idx="5908">
                  <c:v>41824</c:v>
                </c:pt>
                <c:pt idx="5909">
                  <c:v>41825</c:v>
                </c:pt>
                <c:pt idx="5910">
                  <c:v>41826</c:v>
                </c:pt>
                <c:pt idx="5911">
                  <c:v>41827</c:v>
                </c:pt>
                <c:pt idx="5912">
                  <c:v>41828</c:v>
                </c:pt>
                <c:pt idx="5913">
                  <c:v>41829</c:v>
                </c:pt>
                <c:pt idx="5914">
                  <c:v>41830</c:v>
                </c:pt>
                <c:pt idx="5915">
                  <c:v>41831</c:v>
                </c:pt>
                <c:pt idx="5916">
                  <c:v>41832</c:v>
                </c:pt>
                <c:pt idx="5917">
                  <c:v>41833</c:v>
                </c:pt>
                <c:pt idx="5918">
                  <c:v>41834</c:v>
                </c:pt>
                <c:pt idx="5919">
                  <c:v>41835</c:v>
                </c:pt>
                <c:pt idx="5920">
                  <c:v>41836</c:v>
                </c:pt>
                <c:pt idx="5921">
                  <c:v>41837</c:v>
                </c:pt>
                <c:pt idx="5922">
                  <c:v>41838</c:v>
                </c:pt>
                <c:pt idx="5923">
                  <c:v>41839</c:v>
                </c:pt>
                <c:pt idx="5924">
                  <c:v>41840</c:v>
                </c:pt>
                <c:pt idx="5925">
                  <c:v>41841</c:v>
                </c:pt>
                <c:pt idx="5926">
                  <c:v>41842</c:v>
                </c:pt>
                <c:pt idx="5927">
                  <c:v>41843</c:v>
                </c:pt>
                <c:pt idx="5928">
                  <c:v>41844</c:v>
                </c:pt>
                <c:pt idx="5929">
                  <c:v>41845</c:v>
                </c:pt>
                <c:pt idx="5930">
                  <c:v>41846</c:v>
                </c:pt>
                <c:pt idx="5931">
                  <c:v>41847</c:v>
                </c:pt>
                <c:pt idx="5932">
                  <c:v>41848</c:v>
                </c:pt>
                <c:pt idx="5933">
                  <c:v>41849</c:v>
                </c:pt>
                <c:pt idx="5934">
                  <c:v>41850</c:v>
                </c:pt>
                <c:pt idx="5935">
                  <c:v>41851</c:v>
                </c:pt>
                <c:pt idx="5936">
                  <c:v>41852</c:v>
                </c:pt>
                <c:pt idx="5937">
                  <c:v>41853</c:v>
                </c:pt>
                <c:pt idx="5938">
                  <c:v>41854</c:v>
                </c:pt>
                <c:pt idx="5939">
                  <c:v>41855</c:v>
                </c:pt>
                <c:pt idx="5940">
                  <c:v>41856</c:v>
                </c:pt>
                <c:pt idx="5941">
                  <c:v>41857</c:v>
                </c:pt>
                <c:pt idx="5942">
                  <c:v>41858</c:v>
                </c:pt>
                <c:pt idx="5943">
                  <c:v>41859</c:v>
                </c:pt>
                <c:pt idx="5944">
                  <c:v>41860</c:v>
                </c:pt>
                <c:pt idx="5945">
                  <c:v>41861</c:v>
                </c:pt>
                <c:pt idx="5946">
                  <c:v>41862</c:v>
                </c:pt>
                <c:pt idx="5947">
                  <c:v>41863</c:v>
                </c:pt>
                <c:pt idx="5948">
                  <c:v>41864</c:v>
                </c:pt>
                <c:pt idx="5949">
                  <c:v>41865</c:v>
                </c:pt>
                <c:pt idx="5950">
                  <c:v>41866</c:v>
                </c:pt>
                <c:pt idx="5951">
                  <c:v>41867</c:v>
                </c:pt>
                <c:pt idx="5952">
                  <c:v>41868</c:v>
                </c:pt>
                <c:pt idx="5953">
                  <c:v>41869</c:v>
                </c:pt>
                <c:pt idx="5954">
                  <c:v>41870</c:v>
                </c:pt>
                <c:pt idx="5955">
                  <c:v>41871</c:v>
                </c:pt>
                <c:pt idx="5956">
                  <c:v>41872</c:v>
                </c:pt>
                <c:pt idx="5957">
                  <c:v>41873</c:v>
                </c:pt>
                <c:pt idx="5958">
                  <c:v>41874</c:v>
                </c:pt>
                <c:pt idx="5959">
                  <c:v>41875</c:v>
                </c:pt>
                <c:pt idx="5960">
                  <c:v>41876</c:v>
                </c:pt>
                <c:pt idx="5961">
                  <c:v>41877</c:v>
                </c:pt>
                <c:pt idx="5962">
                  <c:v>41878</c:v>
                </c:pt>
                <c:pt idx="5963">
                  <c:v>41879</c:v>
                </c:pt>
                <c:pt idx="5964">
                  <c:v>41880</c:v>
                </c:pt>
                <c:pt idx="5965">
                  <c:v>41881</c:v>
                </c:pt>
                <c:pt idx="5966">
                  <c:v>41882</c:v>
                </c:pt>
                <c:pt idx="5967">
                  <c:v>41883</c:v>
                </c:pt>
                <c:pt idx="5968">
                  <c:v>41884</c:v>
                </c:pt>
                <c:pt idx="5969">
                  <c:v>41885</c:v>
                </c:pt>
                <c:pt idx="5970">
                  <c:v>41886</c:v>
                </c:pt>
                <c:pt idx="5971">
                  <c:v>41887</c:v>
                </c:pt>
                <c:pt idx="5972">
                  <c:v>41888</c:v>
                </c:pt>
                <c:pt idx="5973">
                  <c:v>41889</c:v>
                </c:pt>
                <c:pt idx="5974">
                  <c:v>41890</c:v>
                </c:pt>
                <c:pt idx="5975">
                  <c:v>41891</c:v>
                </c:pt>
                <c:pt idx="5976">
                  <c:v>41892</c:v>
                </c:pt>
                <c:pt idx="5977">
                  <c:v>41893</c:v>
                </c:pt>
                <c:pt idx="5978">
                  <c:v>41894</c:v>
                </c:pt>
                <c:pt idx="5979">
                  <c:v>41895</c:v>
                </c:pt>
                <c:pt idx="5980">
                  <c:v>41896</c:v>
                </c:pt>
                <c:pt idx="5981">
                  <c:v>41897</c:v>
                </c:pt>
                <c:pt idx="5982">
                  <c:v>41898</c:v>
                </c:pt>
                <c:pt idx="5983">
                  <c:v>41899</c:v>
                </c:pt>
                <c:pt idx="5984">
                  <c:v>41900</c:v>
                </c:pt>
                <c:pt idx="5985">
                  <c:v>41901</c:v>
                </c:pt>
                <c:pt idx="5986">
                  <c:v>41902</c:v>
                </c:pt>
                <c:pt idx="5987">
                  <c:v>41903</c:v>
                </c:pt>
                <c:pt idx="5988">
                  <c:v>41904</c:v>
                </c:pt>
                <c:pt idx="5989">
                  <c:v>41905</c:v>
                </c:pt>
                <c:pt idx="5990">
                  <c:v>41906</c:v>
                </c:pt>
                <c:pt idx="5991">
                  <c:v>41907</c:v>
                </c:pt>
                <c:pt idx="5992">
                  <c:v>41908</c:v>
                </c:pt>
                <c:pt idx="5993">
                  <c:v>41909</c:v>
                </c:pt>
                <c:pt idx="5994">
                  <c:v>41910</c:v>
                </c:pt>
                <c:pt idx="5995">
                  <c:v>41911</c:v>
                </c:pt>
                <c:pt idx="5996">
                  <c:v>41912</c:v>
                </c:pt>
                <c:pt idx="5997">
                  <c:v>41913</c:v>
                </c:pt>
                <c:pt idx="5998">
                  <c:v>41914</c:v>
                </c:pt>
                <c:pt idx="5999">
                  <c:v>41915</c:v>
                </c:pt>
                <c:pt idx="6000">
                  <c:v>41916</c:v>
                </c:pt>
                <c:pt idx="6001">
                  <c:v>41917</c:v>
                </c:pt>
                <c:pt idx="6002">
                  <c:v>41918</c:v>
                </c:pt>
                <c:pt idx="6003">
                  <c:v>41919</c:v>
                </c:pt>
                <c:pt idx="6004">
                  <c:v>41920</c:v>
                </c:pt>
                <c:pt idx="6005">
                  <c:v>41921</c:v>
                </c:pt>
                <c:pt idx="6006">
                  <c:v>41922</c:v>
                </c:pt>
                <c:pt idx="6007">
                  <c:v>41923</c:v>
                </c:pt>
                <c:pt idx="6008">
                  <c:v>41924</c:v>
                </c:pt>
                <c:pt idx="6009">
                  <c:v>41925</c:v>
                </c:pt>
                <c:pt idx="6010">
                  <c:v>41926</c:v>
                </c:pt>
                <c:pt idx="6011">
                  <c:v>41927</c:v>
                </c:pt>
                <c:pt idx="6012">
                  <c:v>41928</c:v>
                </c:pt>
                <c:pt idx="6013">
                  <c:v>41929</c:v>
                </c:pt>
                <c:pt idx="6014">
                  <c:v>41930</c:v>
                </c:pt>
                <c:pt idx="6015">
                  <c:v>41931</c:v>
                </c:pt>
                <c:pt idx="6016">
                  <c:v>41932</c:v>
                </c:pt>
                <c:pt idx="6017">
                  <c:v>41933</c:v>
                </c:pt>
                <c:pt idx="6018">
                  <c:v>41934</c:v>
                </c:pt>
                <c:pt idx="6019">
                  <c:v>41935</c:v>
                </c:pt>
                <c:pt idx="6020">
                  <c:v>41936</c:v>
                </c:pt>
                <c:pt idx="6021">
                  <c:v>41937</c:v>
                </c:pt>
                <c:pt idx="6022">
                  <c:v>41938</c:v>
                </c:pt>
                <c:pt idx="6023">
                  <c:v>41939</c:v>
                </c:pt>
                <c:pt idx="6024">
                  <c:v>41940</c:v>
                </c:pt>
                <c:pt idx="6025">
                  <c:v>41941</c:v>
                </c:pt>
                <c:pt idx="6026">
                  <c:v>41942</c:v>
                </c:pt>
                <c:pt idx="6027">
                  <c:v>41943</c:v>
                </c:pt>
                <c:pt idx="6028">
                  <c:v>41944</c:v>
                </c:pt>
                <c:pt idx="6029">
                  <c:v>41945</c:v>
                </c:pt>
                <c:pt idx="6030">
                  <c:v>41946</c:v>
                </c:pt>
                <c:pt idx="6031">
                  <c:v>41947</c:v>
                </c:pt>
                <c:pt idx="6032">
                  <c:v>41948</c:v>
                </c:pt>
                <c:pt idx="6033">
                  <c:v>41949</c:v>
                </c:pt>
                <c:pt idx="6034">
                  <c:v>41950</c:v>
                </c:pt>
                <c:pt idx="6035">
                  <c:v>41951</c:v>
                </c:pt>
                <c:pt idx="6036">
                  <c:v>41952</c:v>
                </c:pt>
                <c:pt idx="6037">
                  <c:v>41953</c:v>
                </c:pt>
                <c:pt idx="6038">
                  <c:v>41954</c:v>
                </c:pt>
                <c:pt idx="6039">
                  <c:v>41955</c:v>
                </c:pt>
                <c:pt idx="6040">
                  <c:v>41956</c:v>
                </c:pt>
                <c:pt idx="6041">
                  <c:v>41957</c:v>
                </c:pt>
                <c:pt idx="6042">
                  <c:v>41958</c:v>
                </c:pt>
                <c:pt idx="6043">
                  <c:v>41959</c:v>
                </c:pt>
                <c:pt idx="6044">
                  <c:v>41960</c:v>
                </c:pt>
                <c:pt idx="6045">
                  <c:v>41961</c:v>
                </c:pt>
                <c:pt idx="6046">
                  <c:v>41962</c:v>
                </c:pt>
                <c:pt idx="6047">
                  <c:v>41963</c:v>
                </c:pt>
                <c:pt idx="6048">
                  <c:v>41964</c:v>
                </c:pt>
                <c:pt idx="6049">
                  <c:v>41965</c:v>
                </c:pt>
                <c:pt idx="6050">
                  <c:v>41966</c:v>
                </c:pt>
                <c:pt idx="6051">
                  <c:v>41967</c:v>
                </c:pt>
                <c:pt idx="6052">
                  <c:v>41968</c:v>
                </c:pt>
                <c:pt idx="6053">
                  <c:v>41969</c:v>
                </c:pt>
                <c:pt idx="6054">
                  <c:v>41970</c:v>
                </c:pt>
                <c:pt idx="6055">
                  <c:v>41971</c:v>
                </c:pt>
                <c:pt idx="6056">
                  <c:v>41972</c:v>
                </c:pt>
                <c:pt idx="6057">
                  <c:v>41973</c:v>
                </c:pt>
                <c:pt idx="6058">
                  <c:v>41974</c:v>
                </c:pt>
                <c:pt idx="6059">
                  <c:v>41975</c:v>
                </c:pt>
                <c:pt idx="6060">
                  <c:v>41976</c:v>
                </c:pt>
                <c:pt idx="6061">
                  <c:v>41977</c:v>
                </c:pt>
                <c:pt idx="6062">
                  <c:v>41978</c:v>
                </c:pt>
                <c:pt idx="6063">
                  <c:v>41979</c:v>
                </c:pt>
                <c:pt idx="6064">
                  <c:v>41980</c:v>
                </c:pt>
                <c:pt idx="6065">
                  <c:v>41981</c:v>
                </c:pt>
                <c:pt idx="6066">
                  <c:v>41982</c:v>
                </c:pt>
                <c:pt idx="6067">
                  <c:v>41983</c:v>
                </c:pt>
                <c:pt idx="6068">
                  <c:v>41984</c:v>
                </c:pt>
                <c:pt idx="6069">
                  <c:v>41985</c:v>
                </c:pt>
                <c:pt idx="6070">
                  <c:v>41986</c:v>
                </c:pt>
                <c:pt idx="6071">
                  <c:v>41987</c:v>
                </c:pt>
                <c:pt idx="6072">
                  <c:v>41988</c:v>
                </c:pt>
                <c:pt idx="6073">
                  <c:v>41989</c:v>
                </c:pt>
                <c:pt idx="6074">
                  <c:v>41990</c:v>
                </c:pt>
                <c:pt idx="6075">
                  <c:v>41991</c:v>
                </c:pt>
                <c:pt idx="6076">
                  <c:v>41992</c:v>
                </c:pt>
                <c:pt idx="6077">
                  <c:v>41993</c:v>
                </c:pt>
                <c:pt idx="6078">
                  <c:v>41994</c:v>
                </c:pt>
                <c:pt idx="6079">
                  <c:v>41995</c:v>
                </c:pt>
                <c:pt idx="6080">
                  <c:v>41996</c:v>
                </c:pt>
                <c:pt idx="6081">
                  <c:v>41997</c:v>
                </c:pt>
                <c:pt idx="6082">
                  <c:v>41998</c:v>
                </c:pt>
                <c:pt idx="6083">
                  <c:v>41999</c:v>
                </c:pt>
                <c:pt idx="6084">
                  <c:v>42000</c:v>
                </c:pt>
                <c:pt idx="6085">
                  <c:v>42001</c:v>
                </c:pt>
                <c:pt idx="6086">
                  <c:v>42002</c:v>
                </c:pt>
                <c:pt idx="6087">
                  <c:v>42003</c:v>
                </c:pt>
                <c:pt idx="6088">
                  <c:v>42004</c:v>
                </c:pt>
                <c:pt idx="6089">
                  <c:v>42005</c:v>
                </c:pt>
                <c:pt idx="6090">
                  <c:v>42006</c:v>
                </c:pt>
                <c:pt idx="6091">
                  <c:v>42007</c:v>
                </c:pt>
                <c:pt idx="6092">
                  <c:v>42008</c:v>
                </c:pt>
                <c:pt idx="6093">
                  <c:v>42009</c:v>
                </c:pt>
                <c:pt idx="6094">
                  <c:v>42010</c:v>
                </c:pt>
                <c:pt idx="6095">
                  <c:v>42011</c:v>
                </c:pt>
                <c:pt idx="6096">
                  <c:v>42012</c:v>
                </c:pt>
                <c:pt idx="6097">
                  <c:v>42013</c:v>
                </c:pt>
                <c:pt idx="6098">
                  <c:v>42014</c:v>
                </c:pt>
                <c:pt idx="6099">
                  <c:v>42015</c:v>
                </c:pt>
                <c:pt idx="6100">
                  <c:v>42016</c:v>
                </c:pt>
                <c:pt idx="6101">
                  <c:v>42017</c:v>
                </c:pt>
                <c:pt idx="6102">
                  <c:v>42018</c:v>
                </c:pt>
                <c:pt idx="6103">
                  <c:v>42019</c:v>
                </c:pt>
                <c:pt idx="6104">
                  <c:v>42020</c:v>
                </c:pt>
                <c:pt idx="6105">
                  <c:v>42021</c:v>
                </c:pt>
                <c:pt idx="6106">
                  <c:v>42022</c:v>
                </c:pt>
                <c:pt idx="6107">
                  <c:v>42023</c:v>
                </c:pt>
                <c:pt idx="6108">
                  <c:v>42024</c:v>
                </c:pt>
                <c:pt idx="6109">
                  <c:v>42025</c:v>
                </c:pt>
                <c:pt idx="6110">
                  <c:v>42026</c:v>
                </c:pt>
                <c:pt idx="6111">
                  <c:v>42027</c:v>
                </c:pt>
                <c:pt idx="6112">
                  <c:v>42028</c:v>
                </c:pt>
                <c:pt idx="6113">
                  <c:v>42029</c:v>
                </c:pt>
                <c:pt idx="6114">
                  <c:v>42030</c:v>
                </c:pt>
                <c:pt idx="6115">
                  <c:v>42031</c:v>
                </c:pt>
                <c:pt idx="6116">
                  <c:v>42032</c:v>
                </c:pt>
                <c:pt idx="6117">
                  <c:v>42033</c:v>
                </c:pt>
                <c:pt idx="6118">
                  <c:v>42034</c:v>
                </c:pt>
                <c:pt idx="6119">
                  <c:v>42035</c:v>
                </c:pt>
                <c:pt idx="6120">
                  <c:v>42036</c:v>
                </c:pt>
                <c:pt idx="6121">
                  <c:v>42037</c:v>
                </c:pt>
                <c:pt idx="6122">
                  <c:v>42038</c:v>
                </c:pt>
                <c:pt idx="6123">
                  <c:v>42039</c:v>
                </c:pt>
                <c:pt idx="6124">
                  <c:v>42040</c:v>
                </c:pt>
                <c:pt idx="6125">
                  <c:v>42041</c:v>
                </c:pt>
                <c:pt idx="6126">
                  <c:v>42042</c:v>
                </c:pt>
                <c:pt idx="6127">
                  <c:v>42043</c:v>
                </c:pt>
                <c:pt idx="6128">
                  <c:v>42044</c:v>
                </c:pt>
                <c:pt idx="6129">
                  <c:v>42045</c:v>
                </c:pt>
                <c:pt idx="6130">
                  <c:v>42046</c:v>
                </c:pt>
                <c:pt idx="6131">
                  <c:v>42047</c:v>
                </c:pt>
                <c:pt idx="6132">
                  <c:v>42048</c:v>
                </c:pt>
                <c:pt idx="6133">
                  <c:v>42049</c:v>
                </c:pt>
                <c:pt idx="6134">
                  <c:v>42050</c:v>
                </c:pt>
                <c:pt idx="6135">
                  <c:v>42051</c:v>
                </c:pt>
                <c:pt idx="6136">
                  <c:v>42052</c:v>
                </c:pt>
                <c:pt idx="6137">
                  <c:v>42053</c:v>
                </c:pt>
                <c:pt idx="6138">
                  <c:v>42054</c:v>
                </c:pt>
                <c:pt idx="6139">
                  <c:v>42055</c:v>
                </c:pt>
                <c:pt idx="6140">
                  <c:v>42056</c:v>
                </c:pt>
                <c:pt idx="6141">
                  <c:v>42057</c:v>
                </c:pt>
                <c:pt idx="6142">
                  <c:v>42058</c:v>
                </c:pt>
                <c:pt idx="6143">
                  <c:v>42059</c:v>
                </c:pt>
                <c:pt idx="6144">
                  <c:v>42060</c:v>
                </c:pt>
                <c:pt idx="6145">
                  <c:v>42061</c:v>
                </c:pt>
                <c:pt idx="6146">
                  <c:v>42062</c:v>
                </c:pt>
                <c:pt idx="6147">
                  <c:v>42063</c:v>
                </c:pt>
                <c:pt idx="6148">
                  <c:v>42064</c:v>
                </c:pt>
                <c:pt idx="6149">
                  <c:v>42065</c:v>
                </c:pt>
                <c:pt idx="6150">
                  <c:v>42066</c:v>
                </c:pt>
                <c:pt idx="6151">
                  <c:v>42067</c:v>
                </c:pt>
                <c:pt idx="6152">
                  <c:v>42068</c:v>
                </c:pt>
                <c:pt idx="6153">
                  <c:v>42069</c:v>
                </c:pt>
                <c:pt idx="6154">
                  <c:v>42070</c:v>
                </c:pt>
                <c:pt idx="6155">
                  <c:v>42071</c:v>
                </c:pt>
                <c:pt idx="6156">
                  <c:v>42072</c:v>
                </c:pt>
                <c:pt idx="6157">
                  <c:v>42073</c:v>
                </c:pt>
                <c:pt idx="6158">
                  <c:v>42074</c:v>
                </c:pt>
                <c:pt idx="6159">
                  <c:v>42075</c:v>
                </c:pt>
                <c:pt idx="6160">
                  <c:v>42076</c:v>
                </c:pt>
                <c:pt idx="6161">
                  <c:v>42077</c:v>
                </c:pt>
                <c:pt idx="6162">
                  <c:v>42078</c:v>
                </c:pt>
                <c:pt idx="6163">
                  <c:v>42079</c:v>
                </c:pt>
                <c:pt idx="6164">
                  <c:v>42080</c:v>
                </c:pt>
                <c:pt idx="6165">
                  <c:v>42081</c:v>
                </c:pt>
                <c:pt idx="6166">
                  <c:v>42082</c:v>
                </c:pt>
                <c:pt idx="6167">
                  <c:v>42083</c:v>
                </c:pt>
                <c:pt idx="6168">
                  <c:v>42084</c:v>
                </c:pt>
                <c:pt idx="6169">
                  <c:v>42085</c:v>
                </c:pt>
                <c:pt idx="6170">
                  <c:v>42086</c:v>
                </c:pt>
                <c:pt idx="6171">
                  <c:v>42087</c:v>
                </c:pt>
                <c:pt idx="6172">
                  <c:v>42088</c:v>
                </c:pt>
                <c:pt idx="6173">
                  <c:v>42089</c:v>
                </c:pt>
                <c:pt idx="6174">
                  <c:v>42090</c:v>
                </c:pt>
                <c:pt idx="6175">
                  <c:v>42091</c:v>
                </c:pt>
                <c:pt idx="6176">
                  <c:v>42092</c:v>
                </c:pt>
                <c:pt idx="6177">
                  <c:v>42093</c:v>
                </c:pt>
                <c:pt idx="6178">
                  <c:v>42094</c:v>
                </c:pt>
                <c:pt idx="6179">
                  <c:v>42095</c:v>
                </c:pt>
                <c:pt idx="6180">
                  <c:v>42096</c:v>
                </c:pt>
                <c:pt idx="6181">
                  <c:v>42097</c:v>
                </c:pt>
                <c:pt idx="6182">
                  <c:v>42098</c:v>
                </c:pt>
                <c:pt idx="6183">
                  <c:v>42099</c:v>
                </c:pt>
                <c:pt idx="6184">
                  <c:v>42100</c:v>
                </c:pt>
                <c:pt idx="6185">
                  <c:v>42101</c:v>
                </c:pt>
                <c:pt idx="6186">
                  <c:v>42102</c:v>
                </c:pt>
                <c:pt idx="6187">
                  <c:v>42103</c:v>
                </c:pt>
                <c:pt idx="6188">
                  <c:v>42104</c:v>
                </c:pt>
                <c:pt idx="6189">
                  <c:v>42105</c:v>
                </c:pt>
                <c:pt idx="6190">
                  <c:v>42106</c:v>
                </c:pt>
                <c:pt idx="6191">
                  <c:v>42107</c:v>
                </c:pt>
                <c:pt idx="6192">
                  <c:v>42108</c:v>
                </c:pt>
                <c:pt idx="6193">
                  <c:v>42109</c:v>
                </c:pt>
                <c:pt idx="6194">
                  <c:v>42110</c:v>
                </c:pt>
                <c:pt idx="6195">
                  <c:v>42111</c:v>
                </c:pt>
                <c:pt idx="6196">
                  <c:v>42112</c:v>
                </c:pt>
                <c:pt idx="6197">
                  <c:v>42113</c:v>
                </c:pt>
                <c:pt idx="6198">
                  <c:v>42114</c:v>
                </c:pt>
                <c:pt idx="6199">
                  <c:v>42115</c:v>
                </c:pt>
                <c:pt idx="6200">
                  <c:v>42116</c:v>
                </c:pt>
                <c:pt idx="6201">
                  <c:v>42117</c:v>
                </c:pt>
                <c:pt idx="6202">
                  <c:v>42118</c:v>
                </c:pt>
                <c:pt idx="6203">
                  <c:v>42119</c:v>
                </c:pt>
                <c:pt idx="6204">
                  <c:v>42120</c:v>
                </c:pt>
                <c:pt idx="6205">
                  <c:v>42121</c:v>
                </c:pt>
                <c:pt idx="6206">
                  <c:v>42122</c:v>
                </c:pt>
                <c:pt idx="6207">
                  <c:v>42123</c:v>
                </c:pt>
                <c:pt idx="6208">
                  <c:v>42124</c:v>
                </c:pt>
                <c:pt idx="6209">
                  <c:v>42125</c:v>
                </c:pt>
                <c:pt idx="6210">
                  <c:v>42126</c:v>
                </c:pt>
                <c:pt idx="6211">
                  <c:v>42127</c:v>
                </c:pt>
                <c:pt idx="6212">
                  <c:v>42128</c:v>
                </c:pt>
                <c:pt idx="6213">
                  <c:v>42129</c:v>
                </c:pt>
                <c:pt idx="6214">
                  <c:v>42130</c:v>
                </c:pt>
                <c:pt idx="6215">
                  <c:v>42131</c:v>
                </c:pt>
                <c:pt idx="6216">
                  <c:v>42132</c:v>
                </c:pt>
                <c:pt idx="6217">
                  <c:v>42133</c:v>
                </c:pt>
                <c:pt idx="6218">
                  <c:v>42134</c:v>
                </c:pt>
                <c:pt idx="6219">
                  <c:v>42135</c:v>
                </c:pt>
                <c:pt idx="6220">
                  <c:v>42136</c:v>
                </c:pt>
                <c:pt idx="6221">
                  <c:v>42137</c:v>
                </c:pt>
                <c:pt idx="6222">
                  <c:v>42138</c:v>
                </c:pt>
                <c:pt idx="6223">
                  <c:v>42139</c:v>
                </c:pt>
                <c:pt idx="6224">
                  <c:v>42140</c:v>
                </c:pt>
                <c:pt idx="6225">
                  <c:v>42141</c:v>
                </c:pt>
                <c:pt idx="6226">
                  <c:v>42142</c:v>
                </c:pt>
                <c:pt idx="6227">
                  <c:v>42143</c:v>
                </c:pt>
                <c:pt idx="6228">
                  <c:v>42144</c:v>
                </c:pt>
                <c:pt idx="6229">
                  <c:v>42145</c:v>
                </c:pt>
                <c:pt idx="6230">
                  <c:v>42146</c:v>
                </c:pt>
                <c:pt idx="6231">
                  <c:v>42147</c:v>
                </c:pt>
                <c:pt idx="6232">
                  <c:v>42148</c:v>
                </c:pt>
                <c:pt idx="6233">
                  <c:v>42149</c:v>
                </c:pt>
                <c:pt idx="6234">
                  <c:v>42150</c:v>
                </c:pt>
                <c:pt idx="6235">
                  <c:v>42151</c:v>
                </c:pt>
                <c:pt idx="6236">
                  <c:v>42152</c:v>
                </c:pt>
                <c:pt idx="6237">
                  <c:v>42153</c:v>
                </c:pt>
                <c:pt idx="6238">
                  <c:v>42154</c:v>
                </c:pt>
                <c:pt idx="6239">
                  <c:v>42155</c:v>
                </c:pt>
                <c:pt idx="6240">
                  <c:v>42156</c:v>
                </c:pt>
                <c:pt idx="6241">
                  <c:v>42157</c:v>
                </c:pt>
                <c:pt idx="6242">
                  <c:v>42158</c:v>
                </c:pt>
                <c:pt idx="6243">
                  <c:v>42159</c:v>
                </c:pt>
                <c:pt idx="6244">
                  <c:v>42160</c:v>
                </c:pt>
                <c:pt idx="6245">
                  <c:v>42161</c:v>
                </c:pt>
                <c:pt idx="6246">
                  <c:v>42162</c:v>
                </c:pt>
                <c:pt idx="6247">
                  <c:v>42163</c:v>
                </c:pt>
                <c:pt idx="6248">
                  <c:v>42164</c:v>
                </c:pt>
                <c:pt idx="6249">
                  <c:v>42165</c:v>
                </c:pt>
                <c:pt idx="6250">
                  <c:v>42166</c:v>
                </c:pt>
                <c:pt idx="6251">
                  <c:v>42167</c:v>
                </c:pt>
                <c:pt idx="6252">
                  <c:v>42168</c:v>
                </c:pt>
                <c:pt idx="6253">
                  <c:v>42169</c:v>
                </c:pt>
                <c:pt idx="6254">
                  <c:v>42170</c:v>
                </c:pt>
                <c:pt idx="6255">
                  <c:v>42171</c:v>
                </c:pt>
                <c:pt idx="6256">
                  <c:v>42172</c:v>
                </c:pt>
                <c:pt idx="6257">
                  <c:v>42173</c:v>
                </c:pt>
                <c:pt idx="6258">
                  <c:v>42174</c:v>
                </c:pt>
                <c:pt idx="6259">
                  <c:v>42175</c:v>
                </c:pt>
                <c:pt idx="6260">
                  <c:v>42176</c:v>
                </c:pt>
                <c:pt idx="6261">
                  <c:v>42177</c:v>
                </c:pt>
                <c:pt idx="6262">
                  <c:v>42178</c:v>
                </c:pt>
                <c:pt idx="6263">
                  <c:v>42179</c:v>
                </c:pt>
                <c:pt idx="6264">
                  <c:v>42180</c:v>
                </c:pt>
                <c:pt idx="6265">
                  <c:v>42181</c:v>
                </c:pt>
                <c:pt idx="6266">
                  <c:v>42182</c:v>
                </c:pt>
                <c:pt idx="6267">
                  <c:v>42183</c:v>
                </c:pt>
                <c:pt idx="6268">
                  <c:v>42184</c:v>
                </c:pt>
                <c:pt idx="6269">
                  <c:v>42185</c:v>
                </c:pt>
                <c:pt idx="6270">
                  <c:v>42186</c:v>
                </c:pt>
                <c:pt idx="6271">
                  <c:v>42187</c:v>
                </c:pt>
                <c:pt idx="6272">
                  <c:v>42188</c:v>
                </c:pt>
                <c:pt idx="6273">
                  <c:v>42189</c:v>
                </c:pt>
                <c:pt idx="6274">
                  <c:v>42190</c:v>
                </c:pt>
                <c:pt idx="6275">
                  <c:v>42191</c:v>
                </c:pt>
                <c:pt idx="6276">
                  <c:v>42192</c:v>
                </c:pt>
                <c:pt idx="6277">
                  <c:v>42193</c:v>
                </c:pt>
                <c:pt idx="6278">
                  <c:v>42194</c:v>
                </c:pt>
                <c:pt idx="6279">
                  <c:v>42195</c:v>
                </c:pt>
                <c:pt idx="6280">
                  <c:v>42196</c:v>
                </c:pt>
                <c:pt idx="6281">
                  <c:v>42197</c:v>
                </c:pt>
                <c:pt idx="6282">
                  <c:v>42198</c:v>
                </c:pt>
                <c:pt idx="6283">
                  <c:v>42199</c:v>
                </c:pt>
                <c:pt idx="6284">
                  <c:v>42200</c:v>
                </c:pt>
                <c:pt idx="6285">
                  <c:v>42201</c:v>
                </c:pt>
                <c:pt idx="6286">
                  <c:v>42202</c:v>
                </c:pt>
                <c:pt idx="6287">
                  <c:v>42203</c:v>
                </c:pt>
                <c:pt idx="6288">
                  <c:v>42204</c:v>
                </c:pt>
                <c:pt idx="6289">
                  <c:v>42205</c:v>
                </c:pt>
                <c:pt idx="6290">
                  <c:v>42206</c:v>
                </c:pt>
                <c:pt idx="6291">
                  <c:v>42207</c:v>
                </c:pt>
                <c:pt idx="6292">
                  <c:v>42208</c:v>
                </c:pt>
                <c:pt idx="6293">
                  <c:v>42209</c:v>
                </c:pt>
                <c:pt idx="6294">
                  <c:v>42210</c:v>
                </c:pt>
                <c:pt idx="6295">
                  <c:v>42211</c:v>
                </c:pt>
                <c:pt idx="6296">
                  <c:v>42212</c:v>
                </c:pt>
                <c:pt idx="6297">
                  <c:v>42213</c:v>
                </c:pt>
                <c:pt idx="6298">
                  <c:v>42214</c:v>
                </c:pt>
                <c:pt idx="6299">
                  <c:v>42215</c:v>
                </c:pt>
                <c:pt idx="6300">
                  <c:v>42216</c:v>
                </c:pt>
                <c:pt idx="6301">
                  <c:v>42217</c:v>
                </c:pt>
                <c:pt idx="6302">
                  <c:v>42218</c:v>
                </c:pt>
                <c:pt idx="6303">
                  <c:v>42219</c:v>
                </c:pt>
                <c:pt idx="6304">
                  <c:v>42220</c:v>
                </c:pt>
                <c:pt idx="6305">
                  <c:v>42221</c:v>
                </c:pt>
                <c:pt idx="6306">
                  <c:v>42222</c:v>
                </c:pt>
                <c:pt idx="6307">
                  <c:v>42223</c:v>
                </c:pt>
                <c:pt idx="6308">
                  <c:v>42224</c:v>
                </c:pt>
                <c:pt idx="6309">
                  <c:v>42225</c:v>
                </c:pt>
                <c:pt idx="6310">
                  <c:v>42226</c:v>
                </c:pt>
                <c:pt idx="6311">
                  <c:v>42227</c:v>
                </c:pt>
                <c:pt idx="6312">
                  <c:v>42228</c:v>
                </c:pt>
                <c:pt idx="6313">
                  <c:v>42229</c:v>
                </c:pt>
                <c:pt idx="6314">
                  <c:v>42230</c:v>
                </c:pt>
                <c:pt idx="6315">
                  <c:v>42231</c:v>
                </c:pt>
                <c:pt idx="6316">
                  <c:v>42232</c:v>
                </c:pt>
                <c:pt idx="6317">
                  <c:v>42233</c:v>
                </c:pt>
                <c:pt idx="6318">
                  <c:v>42234</c:v>
                </c:pt>
                <c:pt idx="6319">
                  <c:v>42235</c:v>
                </c:pt>
                <c:pt idx="6320">
                  <c:v>42236</c:v>
                </c:pt>
                <c:pt idx="6321">
                  <c:v>42237</c:v>
                </c:pt>
                <c:pt idx="6322">
                  <c:v>42238</c:v>
                </c:pt>
                <c:pt idx="6323">
                  <c:v>42239</c:v>
                </c:pt>
                <c:pt idx="6324">
                  <c:v>42240</c:v>
                </c:pt>
                <c:pt idx="6325">
                  <c:v>42241</c:v>
                </c:pt>
                <c:pt idx="6326">
                  <c:v>42242</c:v>
                </c:pt>
                <c:pt idx="6327">
                  <c:v>42243</c:v>
                </c:pt>
                <c:pt idx="6328">
                  <c:v>42244</c:v>
                </c:pt>
                <c:pt idx="6329">
                  <c:v>42245</c:v>
                </c:pt>
                <c:pt idx="6330">
                  <c:v>42246</c:v>
                </c:pt>
                <c:pt idx="6331">
                  <c:v>42247</c:v>
                </c:pt>
                <c:pt idx="6332">
                  <c:v>42248</c:v>
                </c:pt>
                <c:pt idx="6333">
                  <c:v>42249</c:v>
                </c:pt>
                <c:pt idx="6334">
                  <c:v>42250</c:v>
                </c:pt>
                <c:pt idx="6335">
                  <c:v>42251</c:v>
                </c:pt>
                <c:pt idx="6336">
                  <c:v>42252</c:v>
                </c:pt>
                <c:pt idx="6337">
                  <c:v>42253</c:v>
                </c:pt>
                <c:pt idx="6338">
                  <c:v>42254</c:v>
                </c:pt>
                <c:pt idx="6339">
                  <c:v>42255</c:v>
                </c:pt>
                <c:pt idx="6340">
                  <c:v>42256</c:v>
                </c:pt>
                <c:pt idx="6341">
                  <c:v>42257</c:v>
                </c:pt>
                <c:pt idx="6342">
                  <c:v>42258</c:v>
                </c:pt>
                <c:pt idx="6343">
                  <c:v>42259</c:v>
                </c:pt>
                <c:pt idx="6344">
                  <c:v>42260</c:v>
                </c:pt>
                <c:pt idx="6345">
                  <c:v>42261</c:v>
                </c:pt>
                <c:pt idx="6346">
                  <c:v>42262</c:v>
                </c:pt>
                <c:pt idx="6347">
                  <c:v>42263</c:v>
                </c:pt>
                <c:pt idx="6348">
                  <c:v>42264</c:v>
                </c:pt>
                <c:pt idx="6349">
                  <c:v>42265</c:v>
                </c:pt>
                <c:pt idx="6350">
                  <c:v>42266</c:v>
                </c:pt>
                <c:pt idx="6351">
                  <c:v>42267</c:v>
                </c:pt>
                <c:pt idx="6352">
                  <c:v>42268</c:v>
                </c:pt>
                <c:pt idx="6353">
                  <c:v>42269</c:v>
                </c:pt>
                <c:pt idx="6354">
                  <c:v>42270</c:v>
                </c:pt>
                <c:pt idx="6355">
                  <c:v>42271</c:v>
                </c:pt>
                <c:pt idx="6356">
                  <c:v>42272</c:v>
                </c:pt>
                <c:pt idx="6357">
                  <c:v>42273</c:v>
                </c:pt>
                <c:pt idx="6358">
                  <c:v>42274</c:v>
                </c:pt>
                <c:pt idx="6359">
                  <c:v>42275</c:v>
                </c:pt>
                <c:pt idx="6360">
                  <c:v>42276</c:v>
                </c:pt>
                <c:pt idx="6361">
                  <c:v>42277</c:v>
                </c:pt>
                <c:pt idx="6362">
                  <c:v>42278</c:v>
                </c:pt>
                <c:pt idx="6363">
                  <c:v>42279</c:v>
                </c:pt>
                <c:pt idx="6364">
                  <c:v>42280</c:v>
                </c:pt>
                <c:pt idx="6365">
                  <c:v>42281</c:v>
                </c:pt>
                <c:pt idx="6366">
                  <c:v>42282</c:v>
                </c:pt>
                <c:pt idx="6367">
                  <c:v>42283</c:v>
                </c:pt>
                <c:pt idx="6368">
                  <c:v>42284</c:v>
                </c:pt>
                <c:pt idx="6369">
                  <c:v>42285</c:v>
                </c:pt>
                <c:pt idx="6370">
                  <c:v>42286</c:v>
                </c:pt>
                <c:pt idx="6371">
                  <c:v>42287</c:v>
                </c:pt>
                <c:pt idx="6372">
                  <c:v>42288</c:v>
                </c:pt>
                <c:pt idx="6373">
                  <c:v>42289</c:v>
                </c:pt>
                <c:pt idx="6374">
                  <c:v>42290</c:v>
                </c:pt>
                <c:pt idx="6375">
                  <c:v>42291</c:v>
                </c:pt>
                <c:pt idx="6376">
                  <c:v>42292</c:v>
                </c:pt>
                <c:pt idx="6377">
                  <c:v>42293</c:v>
                </c:pt>
                <c:pt idx="6378">
                  <c:v>42294</c:v>
                </c:pt>
                <c:pt idx="6379">
                  <c:v>42295</c:v>
                </c:pt>
                <c:pt idx="6380">
                  <c:v>42296</c:v>
                </c:pt>
                <c:pt idx="6381">
                  <c:v>42297</c:v>
                </c:pt>
                <c:pt idx="6382">
                  <c:v>42298</c:v>
                </c:pt>
                <c:pt idx="6383">
                  <c:v>42299</c:v>
                </c:pt>
                <c:pt idx="6384">
                  <c:v>42300</c:v>
                </c:pt>
                <c:pt idx="6385">
                  <c:v>42301</c:v>
                </c:pt>
                <c:pt idx="6386">
                  <c:v>42302</c:v>
                </c:pt>
                <c:pt idx="6387">
                  <c:v>42303</c:v>
                </c:pt>
                <c:pt idx="6388">
                  <c:v>42304</c:v>
                </c:pt>
                <c:pt idx="6389">
                  <c:v>42305</c:v>
                </c:pt>
                <c:pt idx="6390">
                  <c:v>42306</c:v>
                </c:pt>
                <c:pt idx="6391">
                  <c:v>42307</c:v>
                </c:pt>
                <c:pt idx="6392">
                  <c:v>42308</c:v>
                </c:pt>
                <c:pt idx="6393">
                  <c:v>42309</c:v>
                </c:pt>
                <c:pt idx="6394">
                  <c:v>42310</c:v>
                </c:pt>
                <c:pt idx="6395">
                  <c:v>42311</c:v>
                </c:pt>
                <c:pt idx="6396">
                  <c:v>42312</c:v>
                </c:pt>
                <c:pt idx="6397">
                  <c:v>42313</c:v>
                </c:pt>
                <c:pt idx="6398">
                  <c:v>42314</c:v>
                </c:pt>
                <c:pt idx="6399">
                  <c:v>42315</c:v>
                </c:pt>
                <c:pt idx="6400">
                  <c:v>42316</c:v>
                </c:pt>
                <c:pt idx="6401">
                  <c:v>42317</c:v>
                </c:pt>
                <c:pt idx="6402">
                  <c:v>42318</c:v>
                </c:pt>
                <c:pt idx="6403">
                  <c:v>42319</c:v>
                </c:pt>
                <c:pt idx="6404">
                  <c:v>42320</c:v>
                </c:pt>
                <c:pt idx="6405">
                  <c:v>42321</c:v>
                </c:pt>
                <c:pt idx="6406">
                  <c:v>42322</c:v>
                </c:pt>
                <c:pt idx="6407">
                  <c:v>42323</c:v>
                </c:pt>
                <c:pt idx="6408">
                  <c:v>42324</c:v>
                </c:pt>
                <c:pt idx="6409">
                  <c:v>42325</c:v>
                </c:pt>
                <c:pt idx="6410">
                  <c:v>42326</c:v>
                </c:pt>
                <c:pt idx="6411">
                  <c:v>42327</c:v>
                </c:pt>
                <c:pt idx="6412">
                  <c:v>42328</c:v>
                </c:pt>
                <c:pt idx="6413">
                  <c:v>42329</c:v>
                </c:pt>
                <c:pt idx="6414">
                  <c:v>42330</c:v>
                </c:pt>
                <c:pt idx="6415">
                  <c:v>42331</c:v>
                </c:pt>
                <c:pt idx="6416">
                  <c:v>42332</c:v>
                </c:pt>
                <c:pt idx="6417">
                  <c:v>42333</c:v>
                </c:pt>
                <c:pt idx="6418">
                  <c:v>42334</c:v>
                </c:pt>
                <c:pt idx="6419">
                  <c:v>42335</c:v>
                </c:pt>
                <c:pt idx="6420">
                  <c:v>42336</c:v>
                </c:pt>
                <c:pt idx="6421">
                  <c:v>42337</c:v>
                </c:pt>
                <c:pt idx="6422">
                  <c:v>42338</c:v>
                </c:pt>
                <c:pt idx="6423">
                  <c:v>42339</c:v>
                </c:pt>
                <c:pt idx="6424">
                  <c:v>42340</c:v>
                </c:pt>
                <c:pt idx="6425">
                  <c:v>42341</c:v>
                </c:pt>
                <c:pt idx="6426">
                  <c:v>42342</c:v>
                </c:pt>
                <c:pt idx="6427">
                  <c:v>42343</c:v>
                </c:pt>
                <c:pt idx="6428">
                  <c:v>42344</c:v>
                </c:pt>
                <c:pt idx="6429">
                  <c:v>42345</c:v>
                </c:pt>
                <c:pt idx="6430">
                  <c:v>42346</c:v>
                </c:pt>
                <c:pt idx="6431">
                  <c:v>42347</c:v>
                </c:pt>
                <c:pt idx="6432">
                  <c:v>42348</c:v>
                </c:pt>
                <c:pt idx="6433">
                  <c:v>42349</c:v>
                </c:pt>
                <c:pt idx="6434">
                  <c:v>42350</c:v>
                </c:pt>
                <c:pt idx="6435">
                  <c:v>42351</c:v>
                </c:pt>
                <c:pt idx="6436">
                  <c:v>42352</c:v>
                </c:pt>
                <c:pt idx="6437">
                  <c:v>42353</c:v>
                </c:pt>
                <c:pt idx="6438">
                  <c:v>42354</c:v>
                </c:pt>
                <c:pt idx="6439">
                  <c:v>42355</c:v>
                </c:pt>
                <c:pt idx="6440">
                  <c:v>42356</c:v>
                </c:pt>
                <c:pt idx="6441">
                  <c:v>42357</c:v>
                </c:pt>
                <c:pt idx="6442">
                  <c:v>42358</c:v>
                </c:pt>
                <c:pt idx="6443">
                  <c:v>42359</c:v>
                </c:pt>
                <c:pt idx="6444">
                  <c:v>42360</c:v>
                </c:pt>
                <c:pt idx="6445">
                  <c:v>42361</c:v>
                </c:pt>
                <c:pt idx="6446">
                  <c:v>42362</c:v>
                </c:pt>
                <c:pt idx="6447">
                  <c:v>42363</c:v>
                </c:pt>
                <c:pt idx="6448">
                  <c:v>42364</c:v>
                </c:pt>
                <c:pt idx="6449">
                  <c:v>42365</c:v>
                </c:pt>
                <c:pt idx="6450">
                  <c:v>42366</c:v>
                </c:pt>
                <c:pt idx="6451">
                  <c:v>42367</c:v>
                </c:pt>
                <c:pt idx="6452">
                  <c:v>42368</c:v>
                </c:pt>
                <c:pt idx="6453">
                  <c:v>42369</c:v>
                </c:pt>
                <c:pt idx="6454">
                  <c:v>42370</c:v>
                </c:pt>
                <c:pt idx="6455">
                  <c:v>42371</c:v>
                </c:pt>
                <c:pt idx="6456">
                  <c:v>42372</c:v>
                </c:pt>
                <c:pt idx="6457">
                  <c:v>42373</c:v>
                </c:pt>
                <c:pt idx="6458">
                  <c:v>42374</c:v>
                </c:pt>
                <c:pt idx="6459">
                  <c:v>42375</c:v>
                </c:pt>
                <c:pt idx="6460">
                  <c:v>42376</c:v>
                </c:pt>
                <c:pt idx="6461">
                  <c:v>42377</c:v>
                </c:pt>
                <c:pt idx="6462">
                  <c:v>42378</c:v>
                </c:pt>
                <c:pt idx="6463">
                  <c:v>42379</c:v>
                </c:pt>
                <c:pt idx="6464">
                  <c:v>42380</c:v>
                </c:pt>
                <c:pt idx="6465">
                  <c:v>42381</c:v>
                </c:pt>
                <c:pt idx="6466">
                  <c:v>42382</c:v>
                </c:pt>
                <c:pt idx="6467">
                  <c:v>42383</c:v>
                </c:pt>
                <c:pt idx="6468">
                  <c:v>42384</c:v>
                </c:pt>
                <c:pt idx="6469">
                  <c:v>42385</c:v>
                </c:pt>
                <c:pt idx="6470">
                  <c:v>42386</c:v>
                </c:pt>
                <c:pt idx="6471">
                  <c:v>42387</c:v>
                </c:pt>
                <c:pt idx="6472">
                  <c:v>42388</c:v>
                </c:pt>
                <c:pt idx="6473">
                  <c:v>42389</c:v>
                </c:pt>
                <c:pt idx="6474">
                  <c:v>42390</c:v>
                </c:pt>
                <c:pt idx="6475">
                  <c:v>42391</c:v>
                </c:pt>
                <c:pt idx="6476">
                  <c:v>42392</c:v>
                </c:pt>
                <c:pt idx="6477">
                  <c:v>42393</c:v>
                </c:pt>
                <c:pt idx="6478">
                  <c:v>42394</c:v>
                </c:pt>
                <c:pt idx="6479">
                  <c:v>42395</c:v>
                </c:pt>
                <c:pt idx="6480">
                  <c:v>42396</c:v>
                </c:pt>
                <c:pt idx="6481">
                  <c:v>42397</c:v>
                </c:pt>
                <c:pt idx="6482">
                  <c:v>42398</c:v>
                </c:pt>
                <c:pt idx="6483">
                  <c:v>42399</c:v>
                </c:pt>
                <c:pt idx="6484">
                  <c:v>42400</c:v>
                </c:pt>
                <c:pt idx="6485">
                  <c:v>42401</c:v>
                </c:pt>
                <c:pt idx="6486">
                  <c:v>42402</c:v>
                </c:pt>
                <c:pt idx="6487">
                  <c:v>42403</c:v>
                </c:pt>
                <c:pt idx="6488">
                  <c:v>42404</c:v>
                </c:pt>
                <c:pt idx="6489">
                  <c:v>42405</c:v>
                </c:pt>
                <c:pt idx="6490">
                  <c:v>42406</c:v>
                </c:pt>
                <c:pt idx="6491">
                  <c:v>42407</c:v>
                </c:pt>
                <c:pt idx="6492">
                  <c:v>42408</c:v>
                </c:pt>
                <c:pt idx="6493">
                  <c:v>42409</c:v>
                </c:pt>
                <c:pt idx="6494">
                  <c:v>42410</c:v>
                </c:pt>
                <c:pt idx="6495">
                  <c:v>42411</c:v>
                </c:pt>
                <c:pt idx="6496">
                  <c:v>42412</c:v>
                </c:pt>
                <c:pt idx="6497">
                  <c:v>42413</c:v>
                </c:pt>
                <c:pt idx="6498">
                  <c:v>42414</c:v>
                </c:pt>
                <c:pt idx="6499">
                  <c:v>42415</c:v>
                </c:pt>
                <c:pt idx="6500">
                  <c:v>42416</c:v>
                </c:pt>
                <c:pt idx="6501">
                  <c:v>42417</c:v>
                </c:pt>
                <c:pt idx="6502">
                  <c:v>42418</c:v>
                </c:pt>
                <c:pt idx="6503">
                  <c:v>42419</c:v>
                </c:pt>
                <c:pt idx="6504">
                  <c:v>42420</c:v>
                </c:pt>
                <c:pt idx="6505">
                  <c:v>42421</c:v>
                </c:pt>
                <c:pt idx="6506">
                  <c:v>42422</c:v>
                </c:pt>
                <c:pt idx="6507">
                  <c:v>42423</c:v>
                </c:pt>
                <c:pt idx="6508">
                  <c:v>42424</c:v>
                </c:pt>
                <c:pt idx="6509">
                  <c:v>42425</c:v>
                </c:pt>
                <c:pt idx="6510">
                  <c:v>42426</c:v>
                </c:pt>
                <c:pt idx="6511">
                  <c:v>42427</c:v>
                </c:pt>
                <c:pt idx="6512">
                  <c:v>42428</c:v>
                </c:pt>
                <c:pt idx="6513">
                  <c:v>42429</c:v>
                </c:pt>
                <c:pt idx="6514">
                  <c:v>42430</c:v>
                </c:pt>
                <c:pt idx="6515">
                  <c:v>42431</c:v>
                </c:pt>
                <c:pt idx="6516">
                  <c:v>42432</c:v>
                </c:pt>
                <c:pt idx="6517">
                  <c:v>42433</c:v>
                </c:pt>
                <c:pt idx="6518">
                  <c:v>42434</c:v>
                </c:pt>
                <c:pt idx="6519">
                  <c:v>42435</c:v>
                </c:pt>
                <c:pt idx="6520">
                  <c:v>42436</c:v>
                </c:pt>
                <c:pt idx="6521">
                  <c:v>42437</c:v>
                </c:pt>
                <c:pt idx="6522">
                  <c:v>42438</c:v>
                </c:pt>
                <c:pt idx="6523">
                  <c:v>42439</c:v>
                </c:pt>
                <c:pt idx="6524">
                  <c:v>42440</c:v>
                </c:pt>
                <c:pt idx="6525">
                  <c:v>42441</c:v>
                </c:pt>
                <c:pt idx="6526">
                  <c:v>42442</c:v>
                </c:pt>
                <c:pt idx="6527">
                  <c:v>42443</c:v>
                </c:pt>
                <c:pt idx="6528">
                  <c:v>42444</c:v>
                </c:pt>
                <c:pt idx="6529">
                  <c:v>42445</c:v>
                </c:pt>
                <c:pt idx="6530">
                  <c:v>42446</c:v>
                </c:pt>
                <c:pt idx="6531">
                  <c:v>42447</c:v>
                </c:pt>
                <c:pt idx="6532">
                  <c:v>42448</c:v>
                </c:pt>
                <c:pt idx="6533">
                  <c:v>42449</c:v>
                </c:pt>
                <c:pt idx="6534">
                  <c:v>42450</c:v>
                </c:pt>
                <c:pt idx="6535">
                  <c:v>42451</c:v>
                </c:pt>
                <c:pt idx="6536">
                  <c:v>42452</c:v>
                </c:pt>
                <c:pt idx="6537">
                  <c:v>42453</c:v>
                </c:pt>
                <c:pt idx="6538">
                  <c:v>42454</c:v>
                </c:pt>
                <c:pt idx="6539">
                  <c:v>42455</c:v>
                </c:pt>
                <c:pt idx="6540">
                  <c:v>42456</c:v>
                </c:pt>
                <c:pt idx="6541">
                  <c:v>42457</c:v>
                </c:pt>
                <c:pt idx="6542">
                  <c:v>42458</c:v>
                </c:pt>
                <c:pt idx="6543">
                  <c:v>42459</c:v>
                </c:pt>
                <c:pt idx="6544">
                  <c:v>42460</c:v>
                </c:pt>
                <c:pt idx="6545">
                  <c:v>42461</c:v>
                </c:pt>
                <c:pt idx="6546">
                  <c:v>42462</c:v>
                </c:pt>
                <c:pt idx="6547">
                  <c:v>42463</c:v>
                </c:pt>
                <c:pt idx="6548">
                  <c:v>42464</c:v>
                </c:pt>
                <c:pt idx="6549">
                  <c:v>42465</c:v>
                </c:pt>
                <c:pt idx="6550">
                  <c:v>42466</c:v>
                </c:pt>
                <c:pt idx="6551">
                  <c:v>42467</c:v>
                </c:pt>
                <c:pt idx="6552">
                  <c:v>42468</c:v>
                </c:pt>
                <c:pt idx="6553">
                  <c:v>42469</c:v>
                </c:pt>
                <c:pt idx="6554">
                  <c:v>42470</c:v>
                </c:pt>
                <c:pt idx="6555">
                  <c:v>42471</c:v>
                </c:pt>
                <c:pt idx="6556">
                  <c:v>42472</c:v>
                </c:pt>
                <c:pt idx="6557">
                  <c:v>42473</c:v>
                </c:pt>
                <c:pt idx="6558">
                  <c:v>42474</c:v>
                </c:pt>
                <c:pt idx="6559">
                  <c:v>42475</c:v>
                </c:pt>
                <c:pt idx="6560">
                  <c:v>42476</c:v>
                </c:pt>
                <c:pt idx="6561">
                  <c:v>42477</c:v>
                </c:pt>
                <c:pt idx="6562">
                  <c:v>42478</c:v>
                </c:pt>
                <c:pt idx="6563">
                  <c:v>42479</c:v>
                </c:pt>
                <c:pt idx="6564">
                  <c:v>42480</c:v>
                </c:pt>
                <c:pt idx="6565">
                  <c:v>42481</c:v>
                </c:pt>
                <c:pt idx="6566">
                  <c:v>42482</c:v>
                </c:pt>
                <c:pt idx="6567">
                  <c:v>42483</c:v>
                </c:pt>
                <c:pt idx="6568">
                  <c:v>42484</c:v>
                </c:pt>
                <c:pt idx="6569">
                  <c:v>42485</c:v>
                </c:pt>
                <c:pt idx="6570">
                  <c:v>42486</c:v>
                </c:pt>
                <c:pt idx="6571">
                  <c:v>42487</c:v>
                </c:pt>
                <c:pt idx="6572">
                  <c:v>42488</c:v>
                </c:pt>
                <c:pt idx="6573">
                  <c:v>42489</c:v>
                </c:pt>
                <c:pt idx="6574">
                  <c:v>42490</c:v>
                </c:pt>
              </c:numCache>
            </c:numRef>
          </c:cat>
          <c:val>
            <c:numRef>
              <c:f>'Long term time series'!$C$7:$C$6581</c:f>
              <c:numCache>
                <c:formatCode>#,##0</c:formatCode>
                <c:ptCount val="6575"/>
                <c:pt idx="0" formatCode="General">
                  <c:v>34.134999999999998</c:v>
                </c:pt>
                <c:pt idx="1">
                  <c:v>34.134999999999998</c:v>
                </c:pt>
                <c:pt idx="2">
                  <c:v>34.134999999999998</c:v>
                </c:pt>
                <c:pt idx="3">
                  <c:v>34.667999999999999</c:v>
                </c:pt>
                <c:pt idx="4">
                  <c:v>36.079000000000001</c:v>
                </c:pt>
                <c:pt idx="5">
                  <c:v>36.726999999999997</c:v>
                </c:pt>
                <c:pt idx="6">
                  <c:v>38.551000000000002</c:v>
                </c:pt>
                <c:pt idx="7">
                  <c:v>39.011000000000003</c:v>
                </c:pt>
                <c:pt idx="8">
                  <c:v>36.881999999999998</c:v>
                </c:pt>
                <c:pt idx="9">
                  <c:v>35.396000000000001</c:v>
                </c:pt>
                <c:pt idx="10">
                  <c:v>34.518999999999998</c:v>
                </c:pt>
                <c:pt idx="11">
                  <c:v>34.518999999999998</c:v>
                </c:pt>
                <c:pt idx="12">
                  <c:v>34.375</c:v>
                </c:pt>
                <c:pt idx="13">
                  <c:v>34.134999999999998</c:v>
                </c:pt>
                <c:pt idx="14">
                  <c:v>34.134999999999998</c:v>
                </c:pt>
                <c:pt idx="15">
                  <c:v>34.375</c:v>
                </c:pt>
                <c:pt idx="16">
                  <c:v>34.518999999999998</c:v>
                </c:pt>
                <c:pt idx="17">
                  <c:v>34.76</c:v>
                </c:pt>
                <c:pt idx="18">
                  <c:v>34.905000000000001</c:v>
                </c:pt>
                <c:pt idx="19">
                  <c:v>35.100999999999999</c:v>
                </c:pt>
                <c:pt idx="20">
                  <c:v>36.475999999999999</c:v>
                </c:pt>
                <c:pt idx="21">
                  <c:v>36.475999999999999</c:v>
                </c:pt>
                <c:pt idx="22">
                  <c:v>36.228999999999999</c:v>
                </c:pt>
                <c:pt idx="23">
                  <c:v>34.329000000000001</c:v>
                </c:pt>
                <c:pt idx="24">
                  <c:v>33.753999999999998</c:v>
                </c:pt>
                <c:pt idx="25">
                  <c:v>33.753999999999998</c:v>
                </c:pt>
                <c:pt idx="26">
                  <c:v>33.753999999999998</c:v>
                </c:pt>
                <c:pt idx="27">
                  <c:v>33.802</c:v>
                </c:pt>
                <c:pt idx="28">
                  <c:v>34.375</c:v>
                </c:pt>
                <c:pt idx="29">
                  <c:v>34.518999999999998</c:v>
                </c:pt>
                <c:pt idx="30">
                  <c:v>34.518999999999998</c:v>
                </c:pt>
                <c:pt idx="31">
                  <c:v>34.518999999999998</c:v>
                </c:pt>
                <c:pt idx="32">
                  <c:v>37.146000000000001</c:v>
                </c:pt>
                <c:pt idx="33">
                  <c:v>40.523000000000003</c:v>
                </c:pt>
                <c:pt idx="34">
                  <c:v>41.031999999999996</c:v>
                </c:pt>
                <c:pt idx="35">
                  <c:v>41.337000000000003</c:v>
                </c:pt>
                <c:pt idx="36">
                  <c:v>41.337000000000003</c:v>
                </c:pt>
                <c:pt idx="37">
                  <c:v>41.337000000000003</c:v>
                </c:pt>
                <c:pt idx="38">
                  <c:v>42.622</c:v>
                </c:pt>
                <c:pt idx="39">
                  <c:v>48.673999999999999</c:v>
                </c:pt>
                <c:pt idx="40">
                  <c:v>51.405000000000001</c:v>
                </c:pt>
                <c:pt idx="41">
                  <c:v>49.517000000000003</c:v>
                </c:pt>
                <c:pt idx="42">
                  <c:v>44.554000000000002</c:v>
                </c:pt>
                <c:pt idx="43">
                  <c:v>42.113</c:v>
                </c:pt>
                <c:pt idx="44">
                  <c:v>41.337000000000003</c:v>
                </c:pt>
                <c:pt idx="45">
                  <c:v>41.337000000000003</c:v>
                </c:pt>
                <c:pt idx="46">
                  <c:v>41.031999999999996</c:v>
                </c:pt>
                <c:pt idx="47">
                  <c:v>40.523000000000003</c:v>
                </c:pt>
                <c:pt idx="48">
                  <c:v>40.371000000000002</c:v>
                </c:pt>
                <c:pt idx="49">
                  <c:v>40.119</c:v>
                </c:pt>
                <c:pt idx="50">
                  <c:v>40.119</c:v>
                </c:pt>
                <c:pt idx="51">
                  <c:v>40.119</c:v>
                </c:pt>
                <c:pt idx="52">
                  <c:v>40.524000000000001</c:v>
                </c:pt>
                <c:pt idx="53">
                  <c:v>41.134999999999998</c:v>
                </c:pt>
                <c:pt idx="54">
                  <c:v>127.57299999999999</c:v>
                </c:pt>
                <c:pt idx="55">
                  <c:v>406.76900000000001</c:v>
                </c:pt>
                <c:pt idx="56">
                  <c:v>224.18600000000001</c:v>
                </c:pt>
                <c:pt idx="57">
                  <c:v>106.574</c:v>
                </c:pt>
                <c:pt idx="58">
                  <c:v>70.162000000000006</c:v>
                </c:pt>
                <c:pt idx="59">
                  <c:v>53.826999999999998</c:v>
                </c:pt>
                <c:pt idx="60">
                  <c:v>47.488999999999997</c:v>
                </c:pt>
                <c:pt idx="61">
                  <c:v>44.531999999999996</c:v>
                </c:pt>
                <c:pt idx="62">
                  <c:v>42.997999999999998</c:v>
                </c:pt>
                <c:pt idx="63">
                  <c:v>41.905000000000001</c:v>
                </c:pt>
                <c:pt idx="64">
                  <c:v>41.183999999999997</c:v>
                </c:pt>
                <c:pt idx="65">
                  <c:v>40.122</c:v>
                </c:pt>
                <c:pt idx="66">
                  <c:v>38.295000000000002</c:v>
                </c:pt>
                <c:pt idx="67">
                  <c:v>39.665999999999997</c:v>
                </c:pt>
                <c:pt idx="68">
                  <c:v>42.218000000000004</c:v>
                </c:pt>
                <c:pt idx="69">
                  <c:v>73.222999999999999</c:v>
                </c:pt>
                <c:pt idx="70">
                  <c:v>55.295000000000002</c:v>
                </c:pt>
                <c:pt idx="71">
                  <c:v>44.622999999999998</c:v>
                </c:pt>
                <c:pt idx="72">
                  <c:v>41.445</c:v>
                </c:pt>
                <c:pt idx="73">
                  <c:v>40.981000000000002</c:v>
                </c:pt>
                <c:pt idx="74">
                  <c:v>41.337000000000003</c:v>
                </c:pt>
                <c:pt idx="75">
                  <c:v>41.337000000000003</c:v>
                </c:pt>
                <c:pt idx="76">
                  <c:v>41.337000000000003</c:v>
                </c:pt>
                <c:pt idx="77">
                  <c:v>40.831000000000003</c:v>
                </c:pt>
                <c:pt idx="78">
                  <c:v>40.523000000000003</c:v>
                </c:pt>
                <c:pt idx="79">
                  <c:v>40.523000000000003</c:v>
                </c:pt>
                <c:pt idx="80">
                  <c:v>40.674999999999997</c:v>
                </c:pt>
                <c:pt idx="81">
                  <c:v>40.929000000000002</c:v>
                </c:pt>
                <c:pt idx="82">
                  <c:v>41.648000000000003</c:v>
                </c:pt>
                <c:pt idx="83">
                  <c:v>43.155000000000001</c:v>
                </c:pt>
                <c:pt idx="84">
                  <c:v>44.478999999999999</c:v>
                </c:pt>
                <c:pt idx="85">
                  <c:v>44.639000000000003</c:v>
                </c:pt>
                <c:pt idx="86">
                  <c:v>43.84</c:v>
                </c:pt>
                <c:pt idx="87">
                  <c:v>43.152999999999999</c:v>
                </c:pt>
                <c:pt idx="88">
                  <c:v>43.47</c:v>
                </c:pt>
                <c:pt idx="89">
                  <c:v>44.787999999999997</c:v>
                </c:pt>
                <c:pt idx="90">
                  <c:v>49.828000000000003</c:v>
                </c:pt>
                <c:pt idx="91">
                  <c:v>53.881</c:v>
                </c:pt>
                <c:pt idx="92">
                  <c:v>53.793999999999997</c:v>
                </c:pt>
                <c:pt idx="93">
                  <c:v>52.506</c:v>
                </c:pt>
                <c:pt idx="94">
                  <c:v>51.575000000000003</c:v>
                </c:pt>
                <c:pt idx="95">
                  <c:v>50.734000000000002</c:v>
                </c:pt>
                <c:pt idx="96">
                  <c:v>48.933999999999997</c:v>
                </c:pt>
                <c:pt idx="97">
                  <c:v>47.38</c:v>
                </c:pt>
                <c:pt idx="98">
                  <c:v>47.62</c:v>
                </c:pt>
                <c:pt idx="99">
                  <c:v>48.933999999999997</c:v>
                </c:pt>
                <c:pt idx="100">
                  <c:v>89.858000000000004</c:v>
                </c:pt>
                <c:pt idx="101">
                  <c:v>159.255</c:v>
                </c:pt>
                <c:pt idx="102">
                  <c:v>193.73599999999999</c:v>
                </c:pt>
                <c:pt idx="103">
                  <c:v>126.07899999999999</c:v>
                </c:pt>
                <c:pt idx="104">
                  <c:v>92.756</c:v>
                </c:pt>
                <c:pt idx="105">
                  <c:v>80.421000000000006</c:v>
                </c:pt>
                <c:pt idx="106">
                  <c:v>90.716999999999999</c:v>
                </c:pt>
                <c:pt idx="107">
                  <c:v>94.641999999999996</c:v>
                </c:pt>
                <c:pt idx="108">
                  <c:v>106.02800000000001</c:v>
                </c:pt>
                <c:pt idx="109">
                  <c:v>114.285</c:v>
                </c:pt>
                <c:pt idx="110">
                  <c:v>1696.941</c:v>
                </c:pt>
                <c:pt idx="111">
                  <c:v>2683.1990000000001</c:v>
                </c:pt>
                <c:pt idx="112">
                  <c:v>1020.3819999999999</c:v>
                </c:pt>
                <c:pt idx="113">
                  <c:v>551.36599999999999</c:v>
                </c:pt>
                <c:pt idx="114">
                  <c:v>426.70600000000002</c:v>
                </c:pt>
                <c:pt idx="115">
                  <c:v>1142.8599999999999</c:v>
                </c:pt>
                <c:pt idx="116">
                  <c:v>534.31799999999998</c:v>
                </c:pt>
                <c:pt idx="117">
                  <c:v>294.83800000000002</c:v>
                </c:pt>
                <c:pt idx="118">
                  <c:v>240.11500000000001</c:v>
                </c:pt>
                <c:pt idx="119">
                  <c:v>203.45</c:v>
                </c:pt>
                <c:pt idx="120">
                  <c:v>183.75800000000001</c:v>
                </c:pt>
                <c:pt idx="121">
                  <c:v>160.13300000000001</c:v>
                </c:pt>
                <c:pt idx="122">
                  <c:v>142.054</c:v>
                </c:pt>
                <c:pt idx="123">
                  <c:v>130.86000000000001</c:v>
                </c:pt>
                <c:pt idx="124">
                  <c:v>121.004</c:v>
                </c:pt>
                <c:pt idx="125">
                  <c:v>111.43600000000001</c:v>
                </c:pt>
                <c:pt idx="126">
                  <c:v>100.97199999999999</c:v>
                </c:pt>
                <c:pt idx="127">
                  <c:v>90.448999999999998</c:v>
                </c:pt>
                <c:pt idx="128">
                  <c:v>85.108999999999995</c:v>
                </c:pt>
                <c:pt idx="129">
                  <c:v>82.653000000000006</c:v>
                </c:pt>
                <c:pt idx="130">
                  <c:v>88.409000000000006</c:v>
                </c:pt>
                <c:pt idx="131">
                  <c:v>100.982</c:v>
                </c:pt>
                <c:pt idx="132">
                  <c:v>84.947999999999993</c:v>
                </c:pt>
                <c:pt idx="133">
                  <c:v>76.531000000000006</c:v>
                </c:pt>
                <c:pt idx="134">
                  <c:v>71.602000000000004</c:v>
                </c:pt>
                <c:pt idx="135">
                  <c:v>70.105000000000004</c:v>
                </c:pt>
                <c:pt idx="136">
                  <c:v>70.105000000000004</c:v>
                </c:pt>
                <c:pt idx="137">
                  <c:v>69.266000000000005</c:v>
                </c:pt>
                <c:pt idx="138">
                  <c:v>68.427999999999997</c:v>
                </c:pt>
                <c:pt idx="139">
                  <c:v>68.427999999999997</c:v>
                </c:pt>
                <c:pt idx="140">
                  <c:v>68.427999999999997</c:v>
                </c:pt>
                <c:pt idx="141">
                  <c:v>66.786000000000001</c:v>
                </c:pt>
                <c:pt idx="142">
                  <c:v>65.153000000000006</c:v>
                </c:pt>
                <c:pt idx="143">
                  <c:v>64.554000000000002</c:v>
                </c:pt>
                <c:pt idx="144">
                  <c:v>62.281999999999996</c:v>
                </c:pt>
                <c:pt idx="145">
                  <c:v>61.206000000000003</c:v>
                </c:pt>
                <c:pt idx="146">
                  <c:v>60.344000000000001</c:v>
                </c:pt>
                <c:pt idx="147">
                  <c:v>58.908000000000001</c:v>
                </c:pt>
                <c:pt idx="148">
                  <c:v>140.387</c:v>
                </c:pt>
                <c:pt idx="149">
                  <c:v>113.2</c:v>
                </c:pt>
                <c:pt idx="150">
                  <c:v>86.427999999999997</c:v>
                </c:pt>
                <c:pt idx="151">
                  <c:v>72.462999999999994</c:v>
                </c:pt>
                <c:pt idx="152">
                  <c:v>60.651000000000003</c:v>
                </c:pt>
                <c:pt idx="153">
                  <c:v>55.843000000000004</c:v>
                </c:pt>
                <c:pt idx="154">
                  <c:v>51.956000000000003</c:v>
                </c:pt>
                <c:pt idx="155">
                  <c:v>47.94</c:v>
                </c:pt>
                <c:pt idx="156">
                  <c:v>47.683</c:v>
                </c:pt>
                <c:pt idx="157">
                  <c:v>47.125</c:v>
                </c:pt>
                <c:pt idx="158">
                  <c:v>46.048000000000002</c:v>
                </c:pt>
                <c:pt idx="159">
                  <c:v>46.481000000000002</c:v>
                </c:pt>
                <c:pt idx="160">
                  <c:v>47.125</c:v>
                </c:pt>
                <c:pt idx="161">
                  <c:v>49.615000000000002</c:v>
                </c:pt>
                <c:pt idx="162">
                  <c:v>62.415999999999997</c:v>
                </c:pt>
                <c:pt idx="163">
                  <c:v>63.468000000000004</c:v>
                </c:pt>
                <c:pt idx="164">
                  <c:v>59.393999999999998</c:v>
                </c:pt>
                <c:pt idx="165">
                  <c:v>55.113999999999997</c:v>
                </c:pt>
                <c:pt idx="166">
                  <c:v>51.034999999999997</c:v>
                </c:pt>
                <c:pt idx="167">
                  <c:v>48.466000000000001</c:v>
                </c:pt>
                <c:pt idx="168">
                  <c:v>48.304000000000002</c:v>
                </c:pt>
                <c:pt idx="169">
                  <c:v>46.994999999999997</c:v>
                </c:pt>
                <c:pt idx="170">
                  <c:v>46.402999999999999</c:v>
                </c:pt>
                <c:pt idx="171">
                  <c:v>44.555</c:v>
                </c:pt>
                <c:pt idx="172">
                  <c:v>93.381</c:v>
                </c:pt>
                <c:pt idx="173">
                  <c:v>328.44799999999998</c:v>
                </c:pt>
                <c:pt idx="174">
                  <c:v>131.24199999999999</c:v>
                </c:pt>
                <c:pt idx="175">
                  <c:v>83.296000000000006</c:v>
                </c:pt>
                <c:pt idx="176">
                  <c:v>63.136000000000003</c:v>
                </c:pt>
                <c:pt idx="177">
                  <c:v>54.106999999999999</c:v>
                </c:pt>
                <c:pt idx="178">
                  <c:v>50.268999999999998</c:v>
                </c:pt>
                <c:pt idx="179">
                  <c:v>46.951000000000001</c:v>
                </c:pt>
                <c:pt idx="180">
                  <c:v>45.402000000000001</c:v>
                </c:pt>
                <c:pt idx="181">
                  <c:v>45.402000000000001</c:v>
                </c:pt>
                <c:pt idx="182">
                  <c:v>45.402000000000001</c:v>
                </c:pt>
                <c:pt idx="183">
                  <c:v>45.402000000000001</c:v>
                </c:pt>
                <c:pt idx="184">
                  <c:v>45.402000000000001</c:v>
                </c:pt>
                <c:pt idx="185">
                  <c:v>45.402000000000001</c:v>
                </c:pt>
                <c:pt idx="186">
                  <c:v>44.978999999999999</c:v>
                </c:pt>
                <c:pt idx="187">
                  <c:v>43.651000000000003</c:v>
                </c:pt>
                <c:pt idx="188">
                  <c:v>42.613999999999997</c:v>
                </c:pt>
                <c:pt idx="189">
                  <c:v>42.243000000000002</c:v>
                </c:pt>
                <c:pt idx="190">
                  <c:v>44.557000000000002</c:v>
                </c:pt>
                <c:pt idx="191">
                  <c:v>50.231000000000002</c:v>
                </c:pt>
                <c:pt idx="192">
                  <c:v>50.927</c:v>
                </c:pt>
                <c:pt idx="193">
                  <c:v>49.783999999999999</c:v>
                </c:pt>
                <c:pt idx="194">
                  <c:v>45.844999999999999</c:v>
                </c:pt>
                <c:pt idx="195">
                  <c:v>44.485999999999997</c:v>
                </c:pt>
                <c:pt idx="196">
                  <c:v>68.498000000000005</c:v>
                </c:pt>
                <c:pt idx="197">
                  <c:v>755.48299999999995</c:v>
                </c:pt>
                <c:pt idx="198">
                  <c:v>582.178</c:v>
                </c:pt>
                <c:pt idx="199">
                  <c:v>257.14699999999999</c:v>
                </c:pt>
                <c:pt idx="200">
                  <c:v>144.881</c:v>
                </c:pt>
                <c:pt idx="201">
                  <c:v>109.637</c:v>
                </c:pt>
                <c:pt idx="202">
                  <c:v>92.686000000000007</c:v>
                </c:pt>
                <c:pt idx="203">
                  <c:v>84.396000000000001</c:v>
                </c:pt>
                <c:pt idx="204">
                  <c:v>79.453000000000003</c:v>
                </c:pt>
                <c:pt idx="205">
                  <c:v>72.052999999999997</c:v>
                </c:pt>
                <c:pt idx="206">
                  <c:v>68.013999999999996</c:v>
                </c:pt>
                <c:pt idx="207">
                  <c:v>66.266000000000005</c:v>
                </c:pt>
                <c:pt idx="208">
                  <c:v>66.061999999999998</c:v>
                </c:pt>
                <c:pt idx="209">
                  <c:v>70.340999999999994</c:v>
                </c:pt>
                <c:pt idx="210">
                  <c:v>78.326999999999998</c:v>
                </c:pt>
                <c:pt idx="211">
                  <c:v>69.387</c:v>
                </c:pt>
                <c:pt idx="212">
                  <c:v>69.263000000000005</c:v>
                </c:pt>
                <c:pt idx="213">
                  <c:v>64.549000000000007</c:v>
                </c:pt>
                <c:pt idx="214">
                  <c:v>59.012999999999998</c:v>
                </c:pt>
                <c:pt idx="215">
                  <c:v>53.683999999999997</c:v>
                </c:pt>
                <c:pt idx="216">
                  <c:v>49.771999999999998</c:v>
                </c:pt>
                <c:pt idx="217">
                  <c:v>47.533999999999999</c:v>
                </c:pt>
                <c:pt idx="218">
                  <c:v>46.402999999999999</c:v>
                </c:pt>
                <c:pt idx="219">
                  <c:v>45.402000000000001</c:v>
                </c:pt>
                <c:pt idx="220">
                  <c:v>44.77</c:v>
                </c:pt>
                <c:pt idx="221">
                  <c:v>42.902999999999999</c:v>
                </c:pt>
                <c:pt idx="222">
                  <c:v>41.064999999999998</c:v>
                </c:pt>
                <c:pt idx="223">
                  <c:v>40.561999999999998</c:v>
                </c:pt>
                <c:pt idx="224">
                  <c:v>40.284999999999997</c:v>
                </c:pt>
                <c:pt idx="225">
                  <c:v>39.249000000000002</c:v>
                </c:pt>
                <c:pt idx="226">
                  <c:v>36.878999999999998</c:v>
                </c:pt>
                <c:pt idx="227">
                  <c:v>41.951999999999998</c:v>
                </c:pt>
                <c:pt idx="228">
                  <c:v>81.906999999999996</c:v>
                </c:pt>
                <c:pt idx="229">
                  <c:v>138.232</c:v>
                </c:pt>
                <c:pt idx="230">
                  <c:v>134.45699999999999</c:v>
                </c:pt>
                <c:pt idx="231">
                  <c:v>122.85599999999999</c:v>
                </c:pt>
                <c:pt idx="232">
                  <c:v>107.84099999999999</c:v>
                </c:pt>
                <c:pt idx="233">
                  <c:v>89.295000000000002</c:v>
                </c:pt>
                <c:pt idx="234">
                  <c:v>72.760000000000005</c:v>
                </c:pt>
                <c:pt idx="235">
                  <c:v>64.287000000000006</c:v>
                </c:pt>
                <c:pt idx="236">
                  <c:v>58.183999999999997</c:v>
                </c:pt>
                <c:pt idx="237">
                  <c:v>55.261000000000003</c:v>
                </c:pt>
                <c:pt idx="238">
                  <c:v>58.542000000000002</c:v>
                </c:pt>
                <c:pt idx="239">
                  <c:v>52.628999999999998</c:v>
                </c:pt>
                <c:pt idx="240">
                  <c:v>49.768999999999998</c:v>
                </c:pt>
                <c:pt idx="241">
                  <c:v>48.81</c:v>
                </c:pt>
                <c:pt idx="242">
                  <c:v>45.625</c:v>
                </c:pt>
                <c:pt idx="243">
                  <c:v>43.372999999999998</c:v>
                </c:pt>
                <c:pt idx="244">
                  <c:v>42.243000000000002</c:v>
                </c:pt>
                <c:pt idx="245">
                  <c:v>41.41</c:v>
                </c:pt>
                <c:pt idx="246">
                  <c:v>39.515999999999998</c:v>
                </c:pt>
                <c:pt idx="247">
                  <c:v>38.33</c:v>
                </c:pt>
                <c:pt idx="248">
                  <c:v>37.110999999999997</c:v>
                </c:pt>
                <c:pt idx="249">
                  <c:v>36.51</c:v>
                </c:pt>
                <c:pt idx="250">
                  <c:v>34.884999999999998</c:v>
                </c:pt>
                <c:pt idx="251">
                  <c:v>33.823</c:v>
                </c:pt>
                <c:pt idx="252">
                  <c:v>33.347999999999999</c:v>
                </c:pt>
                <c:pt idx="253">
                  <c:v>34.945999999999998</c:v>
                </c:pt>
                <c:pt idx="254">
                  <c:v>39.661999999999999</c:v>
                </c:pt>
                <c:pt idx="255">
                  <c:v>42.186999999999998</c:v>
                </c:pt>
                <c:pt idx="256">
                  <c:v>42.613999999999997</c:v>
                </c:pt>
                <c:pt idx="257">
                  <c:v>39.99</c:v>
                </c:pt>
                <c:pt idx="258">
                  <c:v>38.540999999999997</c:v>
                </c:pt>
                <c:pt idx="259">
                  <c:v>37.063000000000002</c:v>
                </c:pt>
                <c:pt idx="260">
                  <c:v>35.664000000000001</c:v>
                </c:pt>
                <c:pt idx="261">
                  <c:v>34.884</c:v>
                </c:pt>
                <c:pt idx="262">
                  <c:v>33.963999999999999</c:v>
                </c:pt>
                <c:pt idx="263">
                  <c:v>34.158000000000001</c:v>
                </c:pt>
                <c:pt idx="264">
                  <c:v>33.688000000000002</c:v>
                </c:pt>
                <c:pt idx="265">
                  <c:v>32.987000000000002</c:v>
                </c:pt>
                <c:pt idx="266">
                  <c:v>32.987000000000002</c:v>
                </c:pt>
                <c:pt idx="267">
                  <c:v>33.976999999999997</c:v>
                </c:pt>
                <c:pt idx="268">
                  <c:v>40.429000000000002</c:v>
                </c:pt>
                <c:pt idx="269">
                  <c:v>46.841999999999999</c:v>
                </c:pt>
                <c:pt idx="270">
                  <c:v>48.872</c:v>
                </c:pt>
                <c:pt idx="271">
                  <c:v>44.472999999999999</c:v>
                </c:pt>
                <c:pt idx="272">
                  <c:v>40.231000000000002</c:v>
                </c:pt>
                <c:pt idx="273">
                  <c:v>39.679000000000002</c:v>
                </c:pt>
                <c:pt idx="274">
                  <c:v>42.889000000000003</c:v>
                </c:pt>
                <c:pt idx="275">
                  <c:v>55.951000000000001</c:v>
                </c:pt>
                <c:pt idx="276">
                  <c:v>54.874000000000002</c:v>
                </c:pt>
                <c:pt idx="277">
                  <c:v>47.862000000000002</c:v>
                </c:pt>
                <c:pt idx="278">
                  <c:v>44.274000000000001</c:v>
                </c:pt>
                <c:pt idx="279">
                  <c:v>43.856999999999999</c:v>
                </c:pt>
                <c:pt idx="280">
                  <c:v>42.034999999999997</c:v>
                </c:pt>
                <c:pt idx="281">
                  <c:v>39.356000000000002</c:v>
                </c:pt>
                <c:pt idx="282">
                  <c:v>36.720999999999997</c:v>
                </c:pt>
                <c:pt idx="283">
                  <c:v>36.06</c:v>
                </c:pt>
                <c:pt idx="284">
                  <c:v>35.518999999999998</c:v>
                </c:pt>
                <c:pt idx="285">
                  <c:v>34.881</c:v>
                </c:pt>
                <c:pt idx="286">
                  <c:v>34.881</c:v>
                </c:pt>
                <c:pt idx="287">
                  <c:v>35.125</c:v>
                </c:pt>
                <c:pt idx="288">
                  <c:v>35.091999999999999</c:v>
                </c:pt>
                <c:pt idx="289">
                  <c:v>34.235999999999997</c:v>
                </c:pt>
                <c:pt idx="290">
                  <c:v>34.348999999999997</c:v>
                </c:pt>
                <c:pt idx="291">
                  <c:v>36.587000000000003</c:v>
                </c:pt>
                <c:pt idx="292">
                  <c:v>37.896999999999998</c:v>
                </c:pt>
                <c:pt idx="293">
                  <c:v>38.17</c:v>
                </c:pt>
                <c:pt idx="294">
                  <c:v>36.534999999999997</c:v>
                </c:pt>
                <c:pt idx="295">
                  <c:v>34.417999999999999</c:v>
                </c:pt>
                <c:pt idx="296">
                  <c:v>32.973999999999997</c:v>
                </c:pt>
                <c:pt idx="297">
                  <c:v>32.406999999999996</c:v>
                </c:pt>
                <c:pt idx="298">
                  <c:v>31.436</c:v>
                </c:pt>
                <c:pt idx="299">
                  <c:v>31.218</c:v>
                </c:pt>
                <c:pt idx="300">
                  <c:v>31.349</c:v>
                </c:pt>
                <c:pt idx="301">
                  <c:v>32.457000000000001</c:v>
                </c:pt>
                <c:pt idx="302">
                  <c:v>33.725000000000001</c:v>
                </c:pt>
                <c:pt idx="303">
                  <c:v>33.725000000000001</c:v>
                </c:pt>
                <c:pt idx="304">
                  <c:v>33.584000000000003</c:v>
                </c:pt>
                <c:pt idx="305">
                  <c:v>33.347999999999999</c:v>
                </c:pt>
                <c:pt idx="306">
                  <c:v>33.347999999999999</c:v>
                </c:pt>
                <c:pt idx="307">
                  <c:v>35.756999999999998</c:v>
                </c:pt>
                <c:pt idx="308">
                  <c:v>40.786000000000001</c:v>
                </c:pt>
                <c:pt idx="309">
                  <c:v>40.402999999999999</c:v>
                </c:pt>
                <c:pt idx="310">
                  <c:v>36.734999999999999</c:v>
                </c:pt>
                <c:pt idx="311">
                  <c:v>34.658999999999999</c:v>
                </c:pt>
                <c:pt idx="312">
                  <c:v>34.218000000000004</c:v>
                </c:pt>
                <c:pt idx="313">
                  <c:v>33.78</c:v>
                </c:pt>
                <c:pt idx="314">
                  <c:v>33.351999999999997</c:v>
                </c:pt>
                <c:pt idx="315">
                  <c:v>32.936</c:v>
                </c:pt>
                <c:pt idx="316">
                  <c:v>32.642000000000003</c:v>
                </c:pt>
                <c:pt idx="317">
                  <c:v>33.509</c:v>
                </c:pt>
                <c:pt idx="318">
                  <c:v>35.231000000000002</c:v>
                </c:pt>
                <c:pt idx="319">
                  <c:v>34.642000000000003</c:v>
                </c:pt>
                <c:pt idx="320">
                  <c:v>32.536000000000001</c:v>
                </c:pt>
                <c:pt idx="321">
                  <c:v>31.768000000000001</c:v>
                </c:pt>
                <c:pt idx="322">
                  <c:v>31.591999999999999</c:v>
                </c:pt>
                <c:pt idx="323">
                  <c:v>31.567</c:v>
                </c:pt>
                <c:pt idx="324">
                  <c:v>32.164000000000001</c:v>
                </c:pt>
                <c:pt idx="325">
                  <c:v>33.554000000000002</c:v>
                </c:pt>
                <c:pt idx="326">
                  <c:v>34.947000000000003</c:v>
                </c:pt>
                <c:pt idx="327">
                  <c:v>35.271000000000001</c:v>
                </c:pt>
                <c:pt idx="328">
                  <c:v>35.271000000000001</c:v>
                </c:pt>
                <c:pt idx="329">
                  <c:v>34.119999999999997</c:v>
                </c:pt>
                <c:pt idx="330">
                  <c:v>32.451000000000001</c:v>
                </c:pt>
                <c:pt idx="331">
                  <c:v>32.273000000000003</c:v>
                </c:pt>
                <c:pt idx="332">
                  <c:v>32.999000000000002</c:v>
                </c:pt>
                <c:pt idx="333">
                  <c:v>33.326000000000001</c:v>
                </c:pt>
                <c:pt idx="334">
                  <c:v>33.258000000000003</c:v>
                </c:pt>
                <c:pt idx="335">
                  <c:v>33.167999999999999</c:v>
                </c:pt>
                <c:pt idx="336">
                  <c:v>33.076999999999998</c:v>
                </c:pt>
                <c:pt idx="337">
                  <c:v>32.975999999999999</c:v>
                </c:pt>
                <c:pt idx="338">
                  <c:v>32.429000000000002</c:v>
                </c:pt>
                <c:pt idx="339">
                  <c:v>32.273000000000003</c:v>
                </c:pt>
                <c:pt idx="340">
                  <c:v>32.676000000000002</c:v>
                </c:pt>
                <c:pt idx="341">
                  <c:v>34.4</c:v>
                </c:pt>
                <c:pt idx="342">
                  <c:v>35.027000000000001</c:v>
                </c:pt>
                <c:pt idx="343">
                  <c:v>34.704999999999998</c:v>
                </c:pt>
                <c:pt idx="344">
                  <c:v>33.47</c:v>
                </c:pt>
                <c:pt idx="345">
                  <c:v>33.25</c:v>
                </c:pt>
                <c:pt idx="346">
                  <c:v>33.118000000000002</c:v>
                </c:pt>
                <c:pt idx="347">
                  <c:v>32.973999999999997</c:v>
                </c:pt>
                <c:pt idx="348">
                  <c:v>32.256999999999998</c:v>
                </c:pt>
                <c:pt idx="349">
                  <c:v>31.873000000000001</c:v>
                </c:pt>
                <c:pt idx="350">
                  <c:v>31.812000000000001</c:v>
                </c:pt>
                <c:pt idx="351">
                  <c:v>31.75</c:v>
                </c:pt>
                <c:pt idx="352">
                  <c:v>31.689</c:v>
                </c:pt>
                <c:pt idx="353">
                  <c:v>31.628</c:v>
                </c:pt>
                <c:pt idx="354">
                  <c:v>31.530999999999999</c:v>
                </c:pt>
                <c:pt idx="355">
                  <c:v>30.664000000000001</c:v>
                </c:pt>
                <c:pt idx="356">
                  <c:v>31.922999999999998</c:v>
                </c:pt>
                <c:pt idx="357">
                  <c:v>33.24</c:v>
                </c:pt>
                <c:pt idx="358">
                  <c:v>33.923000000000002</c:v>
                </c:pt>
                <c:pt idx="359">
                  <c:v>34.506999999999998</c:v>
                </c:pt>
                <c:pt idx="360">
                  <c:v>35.095999999999997</c:v>
                </c:pt>
                <c:pt idx="361">
                  <c:v>35.692</c:v>
                </c:pt>
                <c:pt idx="362">
                  <c:v>36.293999999999997</c:v>
                </c:pt>
                <c:pt idx="363">
                  <c:v>36.901000000000003</c:v>
                </c:pt>
                <c:pt idx="364">
                  <c:v>37.503999999999998</c:v>
                </c:pt>
                <c:pt idx="365">
                  <c:v>37.682000000000002</c:v>
                </c:pt>
                <c:pt idx="366">
                  <c:v>37.682000000000002</c:v>
                </c:pt>
                <c:pt idx="367">
                  <c:v>37.637</c:v>
                </c:pt>
                <c:pt idx="368">
                  <c:v>36.633000000000003</c:v>
                </c:pt>
                <c:pt idx="369">
                  <c:v>35.375</c:v>
                </c:pt>
                <c:pt idx="370">
                  <c:v>34.924999999999997</c:v>
                </c:pt>
                <c:pt idx="371">
                  <c:v>35.103999999999999</c:v>
                </c:pt>
                <c:pt idx="372">
                  <c:v>35.264000000000003</c:v>
                </c:pt>
                <c:pt idx="373">
                  <c:v>35.271000000000001</c:v>
                </c:pt>
                <c:pt idx="374">
                  <c:v>35.271000000000001</c:v>
                </c:pt>
                <c:pt idx="375">
                  <c:v>35.271000000000001</c:v>
                </c:pt>
                <c:pt idx="376">
                  <c:v>34.578000000000003</c:v>
                </c:pt>
                <c:pt idx="377">
                  <c:v>33.277999999999999</c:v>
                </c:pt>
                <c:pt idx="378">
                  <c:v>33.043999999999997</c:v>
                </c:pt>
                <c:pt idx="379">
                  <c:v>33.119999999999997</c:v>
                </c:pt>
                <c:pt idx="380">
                  <c:v>33.195999999999998</c:v>
                </c:pt>
                <c:pt idx="381">
                  <c:v>33.271999999999998</c:v>
                </c:pt>
                <c:pt idx="382">
                  <c:v>33.338000000000001</c:v>
                </c:pt>
                <c:pt idx="383">
                  <c:v>33.326000000000001</c:v>
                </c:pt>
                <c:pt idx="384">
                  <c:v>33.295999999999999</c:v>
                </c:pt>
                <c:pt idx="385">
                  <c:v>33.265000000000001</c:v>
                </c:pt>
                <c:pt idx="386">
                  <c:v>33.234999999999999</c:v>
                </c:pt>
                <c:pt idx="387">
                  <c:v>33.204999999999998</c:v>
                </c:pt>
                <c:pt idx="388">
                  <c:v>33.174999999999997</c:v>
                </c:pt>
                <c:pt idx="389">
                  <c:v>33.145000000000003</c:v>
                </c:pt>
                <c:pt idx="390">
                  <c:v>33.115000000000002</c:v>
                </c:pt>
                <c:pt idx="391">
                  <c:v>33.085000000000001</c:v>
                </c:pt>
                <c:pt idx="392">
                  <c:v>33.055</c:v>
                </c:pt>
                <c:pt idx="393">
                  <c:v>33.024999999999999</c:v>
                </c:pt>
                <c:pt idx="394">
                  <c:v>32.996000000000002</c:v>
                </c:pt>
                <c:pt idx="395">
                  <c:v>32.987000000000002</c:v>
                </c:pt>
                <c:pt idx="396">
                  <c:v>32.987000000000002</c:v>
                </c:pt>
                <c:pt idx="397">
                  <c:v>32.987000000000002</c:v>
                </c:pt>
                <c:pt idx="398">
                  <c:v>33.033000000000001</c:v>
                </c:pt>
                <c:pt idx="399">
                  <c:v>34.51</c:v>
                </c:pt>
                <c:pt idx="400">
                  <c:v>34.991999999999997</c:v>
                </c:pt>
                <c:pt idx="401">
                  <c:v>35.103000000000002</c:v>
                </c:pt>
                <c:pt idx="402">
                  <c:v>35.215000000000003</c:v>
                </c:pt>
                <c:pt idx="403">
                  <c:v>35.326999999999998</c:v>
                </c:pt>
                <c:pt idx="404">
                  <c:v>35.439</c:v>
                </c:pt>
                <c:pt idx="405">
                  <c:v>35.552</c:v>
                </c:pt>
                <c:pt idx="406">
                  <c:v>36.097999999999999</c:v>
                </c:pt>
                <c:pt idx="407">
                  <c:v>38.168999999999997</c:v>
                </c:pt>
                <c:pt idx="408">
                  <c:v>38.97</c:v>
                </c:pt>
                <c:pt idx="409">
                  <c:v>38.97</c:v>
                </c:pt>
                <c:pt idx="410">
                  <c:v>37.767000000000003</c:v>
                </c:pt>
                <c:pt idx="411">
                  <c:v>36.863</c:v>
                </c:pt>
                <c:pt idx="412">
                  <c:v>36.686999999999998</c:v>
                </c:pt>
                <c:pt idx="413">
                  <c:v>36.515000000000001</c:v>
                </c:pt>
                <c:pt idx="414">
                  <c:v>36.344000000000001</c:v>
                </c:pt>
                <c:pt idx="415">
                  <c:v>36.173000000000002</c:v>
                </c:pt>
                <c:pt idx="416">
                  <c:v>36.003</c:v>
                </c:pt>
                <c:pt idx="417">
                  <c:v>35.832999999999998</c:v>
                </c:pt>
                <c:pt idx="418">
                  <c:v>35.685000000000002</c:v>
                </c:pt>
                <c:pt idx="419">
                  <c:v>35.664000000000001</c:v>
                </c:pt>
                <c:pt idx="420">
                  <c:v>35.664000000000001</c:v>
                </c:pt>
                <c:pt idx="421">
                  <c:v>35.664000000000001</c:v>
                </c:pt>
                <c:pt idx="422">
                  <c:v>35.664000000000001</c:v>
                </c:pt>
                <c:pt idx="423">
                  <c:v>35.664000000000001</c:v>
                </c:pt>
                <c:pt idx="424">
                  <c:v>35.664000000000001</c:v>
                </c:pt>
                <c:pt idx="425">
                  <c:v>35.664000000000001</c:v>
                </c:pt>
                <c:pt idx="426">
                  <c:v>35.664000000000001</c:v>
                </c:pt>
                <c:pt idx="427">
                  <c:v>35.664000000000001</c:v>
                </c:pt>
                <c:pt idx="428">
                  <c:v>35.664000000000001</c:v>
                </c:pt>
                <c:pt idx="429">
                  <c:v>35.664000000000001</c:v>
                </c:pt>
                <c:pt idx="430">
                  <c:v>35.664000000000001</c:v>
                </c:pt>
                <c:pt idx="431">
                  <c:v>35.664000000000001</c:v>
                </c:pt>
                <c:pt idx="432">
                  <c:v>35.664000000000001</c:v>
                </c:pt>
                <c:pt idx="433">
                  <c:v>35.664000000000001</c:v>
                </c:pt>
                <c:pt idx="434">
                  <c:v>35.664000000000001</c:v>
                </c:pt>
                <c:pt idx="435">
                  <c:v>35.664000000000001</c:v>
                </c:pt>
                <c:pt idx="436">
                  <c:v>35.664000000000001</c:v>
                </c:pt>
                <c:pt idx="437">
                  <c:v>35.664000000000001</c:v>
                </c:pt>
                <c:pt idx="438">
                  <c:v>35.664000000000001</c:v>
                </c:pt>
                <c:pt idx="439">
                  <c:v>35.664000000000001</c:v>
                </c:pt>
                <c:pt idx="440">
                  <c:v>36.593000000000004</c:v>
                </c:pt>
                <c:pt idx="441">
                  <c:v>42.896999999999998</c:v>
                </c:pt>
                <c:pt idx="442">
                  <c:v>44.274000000000001</c:v>
                </c:pt>
                <c:pt idx="443">
                  <c:v>53.688000000000002</c:v>
                </c:pt>
                <c:pt idx="444">
                  <c:v>53.994999999999997</c:v>
                </c:pt>
                <c:pt idx="445">
                  <c:v>50.759</c:v>
                </c:pt>
                <c:pt idx="446">
                  <c:v>48.317999999999998</c:v>
                </c:pt>
                <c:pt idx="447">
                  <c:v>45.917000000000002</c:v>
                </c:pt>
                <c:pt idx="448">
                  <c:v>43.584000000000003</c:v>
                </c:pt>
                <c:pt idx="449">
                  <c:v>41.874000000000002</c:v>
                </c:pt>
                <c:pt idx="450">
                  <c:v>41.514000000000003</c:v>
                </c:pt>
                <c:pt idx="451">
                  <c:v>40.177</c:v>
                </c:pt>
                <c:pt idx="452">
                  <c:v>39.57</c:v>
                </c:pt>
                <c:pt idx="453">
                  <c:v>38.863</c:v>
                </c:pt>
                <c:pt idx="454">
                  <c:v>38.537999999999997</c:v>
                </c:pt>
                <c:pt idx="455">
                  <c:v>38.537999999999997</c:v>
                </c:pt>
                <c:pt idx="456">
                  <c:v>38.537999999999997</c:v>
                </c:pt>
                <c:pt idx="457">
                  <c:v>38.537999999999997</c:v>
                </c:pt>
                <c:pt idx="458">
                  <c:v>38.537999999999997</c:v>
                </c:pt>
                <c:pt idx="459">
                  <c:v>38.537999999999997</c:v>
                </c:pt>
                <c:pt idx="460">
                  <c:v>38.537999999999997</c:v>
                </c:pt>
                <c:pt idx="461">
                  <c:v>38.537999999999997</c:v>
                </c:pt>
                <c:pt idx="462">
                  <c:v>38.537999999999997</c:v>
                </c:pt>
                <c:pt idx="463">
                  <c:v>38.537999999999997</c:v>
                </c:pt>
                <c:pt idx="464">
                  <c:v>38.537999999999997</c:v>
                </c:pt>
                <c:pt idx="465">
                  <c:v>38.537999999999997</c:v>
                </c:pt>
                <c:pt idx="466">
                  <c:v>38.862000000000002</c:v>
                </c:pt>
                <c:pt idx="467">
                  <c:v>40.119999999999997</c:v>
                </c:pt>
                <c:pt idx="468">
                  <c:v>40.673000000000002</c:v>
                </c:pt>
                <c:pt idx="469">
                  <c:v>40.064999999999998</c:v>
                </c:pt>
                <c:pt idx="470">
                  <c:v>39.241999999999997</c:v>
                </c:pt>
                <c:pt idx="471">
                  <c:v>40.957000000000001</c:v>
                </c:pt>
                <c:pt idx="472">
                  <c:v>41.625</c:v>
                </c:pt>
                <c:pt idx="473">
                  <c:v>41.625</c:v>
                </c:pt>
                <c:pt idx="474">
                  <c:v>41.625</c:v>
                </c:pt>
                <c:pt idx="475">
                  <c:v>41.472999999999999</c:v>
                </c:pt>
                <c:pt idx="476">
                  <c:v>40.11</c:v>
                </c:pt>
                <c:pt idx="477">
                  <c:v>39.46</c:v>
                </c:pt>
                <c:pt idx="478">
                  <c:v>39.405000000000001</c:v>
                </c:pt>
                <c:pt idx="479">
                  <c:v>39.405000000000001</c:v>
                </c:pt>
                <c:pt idx="480">
                  <c:v>39.350999999999999</c:v>
                </c:pt>
                <c:pt idx="481">
                  <c:v>38.97</c:v>
                </c:pt>
                <c:pt idx="482">
                  <c:v>38.737000000000002</c:v>
                </c:pt>
                <c:pt idx="483">
                  <c:v>38.537999999999997</c:v>
                </c:pt>
                <c:pt idx="484">
                  <c:v>38.537999999999997</c:v>
                </c:pt>
                <c:pt idx="485">
                  <c:v>39.409999999999997</c:v>
                </c:pt>
                <c:pt idx="486">
                  <c:v>41.628</c:v>
                </c:pt>
                <c:pt idx="487">
                  <c:v>42.613999999999997</c:v>
                </c:pt>
                <c:pt idx="488">
                  <c:v>42.613999999999997</c:v>
                </c:pt>
                <c:pt idx="489">
                  <c:v>42.613999999999997</c:v>
                </c:pt>
                <c:pt idx="490">
                  <c:v>42.613999999999997</c:v>
                </c:pt>
                <c:pt idx="491">
                  <c:v>42.030999999999999</c:v>
                </c:pt>
                <c:pt idx="492">
                  <c:v>39.343000000000004</c:v>
                </c:pt>
                <c:pt idx="493">
                  <c:v>39.741</c:v>
                </c:pt>
                <c:pt idx="494">
                  <c:v>41.795000000000002</c:v>
                </c:pt>
                <c:pt idx="495">
                  <c:v>42.078000000000003</c:v>
                </c:pt>
                <c:pt idx="496">
                  <c:v>43.118000000000002</c:v>
                </c:pt>
                <c:pt idx="497">
                  <c:v>47.741</c:v>
                </c:pt>
                <c:pt idx="498">
                  <c:v>46.454999999999998</c:v>
                </c:pt>
                <c:pt idx="499">
                  <c:v>43.716000000000001</c:v>
                </c:pt>
                <c:pt idx="500">
                  <c:v>42.338000000000001</c:v>
                </c:pt>
                <c:pt idx="501">
                  <c:v>41.042000000000002</c:v>
                </c:pt>
                <c:pt idx="502">
                  <c:v>40.289000000000001</c:v>
                </c:pt>
                <c:pt idx="503">
                  <c:v>39.789000000000001</c:v>
                </c:pt>
                <c:pt idx="504">
                  <c:v>36.673999999999999</c:v>
                </c:pt>
                <c:pt idx="505">
                  <c:v>38.69</c:v>
                </c:pt>
                <c:pt idx="506">
                  <c:v>39.241999999999997</c:v>
                </c:pt>
                <c:pt idx="507">
                  <c:v>39.405000000000001</c:v>
                </c:pt>
                <c:pt idx="508">
                  <c:v>39.65</c:v>
                </c:pt>
                <c:pt idx="509">
                  <c:v>39.094999999999999</c:v>
                </c:pt>
                <c:pt idx="510">
                  <c:v>37.479999999999997</c:v>
                </c:pt>
                <c:pt idx="511">
                  <c:v>36.759</c:v>
                </c:pt>
                <c:pt idx="512">
                  <c:v>36.06</c:v>
                </c:pt>
                <c:pt idx="513">
                  <c:v>36.06</c:v>
                </c:pt>
                <c:pt idx="514">
                  <c:v>37.180999999999997</c:v>
                </c:pt>
                <c:pt idx="515">
                  <c:v>38.97</c:v>
                </c:pt>
                <c:pt idx="516">
                  <c:v>38.366</c:v>
                </c:pt>
                <c:pt idx="517">
                  <c:v>36.889000000000003</c:v>
                </c:pt>
                <c:pt idx="518">
                  <c:v>36.457999999999998</c:v>
                </c:pt>
                <c:pt idx="519">
                  <c:v>38.593000000000004</c:v>
                </c:pt>
                <c:pt idx="520">
                  <c:v>41.244999999999997</c:v>
                </c:pt>
                <c:pt idx="521">
                  <c:v>42.201999999999998</c:v>
                </c:pt>
                <c:pt idx="522">
                  <c:v>43.162999999999997</c:v>
                </c:pt>
                <c:pt idx="523">
                  <c:v>43.162999999999997</c:v>
                </c:pt>
                <c:pt idx="524">
                  <c:v>43.162999999999997</c:v>
                </c:pt>
                <c:pt idx="525">
                  <c:v>43.929000000000002</c:v>
                </c:pt>
                <c:pt idx="526">
                  <c:v>46.238</c:v>
                </c:pt>
                <c:pt idx="527">
                  <c:v>46.542999999999999</c:v>
                </c:pt>
                <c:pt idx="528">
                  <c:v>43.213999999999999</c:v>
                </c:pt>
                <c:pt idx="529">
                  <c:v>41.872</c:v>
                </c:pt>
                <c:pt idx="530">
                  <c:v>42.078000000000003</c:v>
                </c:pt>
                <c:pt idx="531">
                  <c:v>41.39</c:v>
                </c:pt>
                <c:pt idx="532">
                  <c:v>40.728999999999999</c:v>
                </c:pt>
                <c:pt idx="533">
                  <c:v>40.47</c:v>
                </c:pt>
                <c:pt idx="534">
                  <c:v>39.417000000000002</c:v>
                </c:pt>
                <c:pt idx="535">
                  <c:v>37.493000000000002</c:v>
                </c:pt>
                <c:pt idx="536">
                  <c:v>35.863</c:v>
                </c:pt>
                <c:pt idx="537">
                  <c:v>35.811999999999998</c:v>
                </c:pt>
                <c:pt idx="538">
                  <c:v>36.317999999999998</c:v>
                </c:pt>
                <c:pt idx="539">
                  <c:v>36.457999999999998</c:v>
                </c:pt>
                <c:pt idx="540">
                  <c:v>36.209000000000003</c:v>
                </c:pt>
                <c:pt idx="541">
                  <c:v>35.664000000000001</c:v>
                </c:pt>
                <c:pt idx="542">
                  <c:v>35.664000000000001</c:v>
                </c:pt>
                <c:pt idx="543">
                  <c:v>38.256</c:v>
                </c:pt>
                <c:pt idx="544">
                  <c:v>43.749000000000002</c:v>
                </c:pt>
                <c:pt idx="545">
                  <c:v>44.765000000000001</c:v>
                </c:pt>
                <c:pt idx="546">
                  <c:v>42.982999999999997</c:v>
                </c:pt>
                <c:pt idx="547">
                  <c:v>47.534999999999997</c:v>
                </c:pt>
                <c:pt idx="548">
                  <c:v>45.505000000000003</c:v>
                </c:pt>
                <c:pt idx="549">
                  <c:v>42.284999999999997</c:v>
                </c:pt>
                <c:pt idx="550">
                  <c:v>40.253999999999998</c:v>
                </c:pt>
                <c:pt idx="551">
                  <c:v>38.835999999999999</c:v>
                </c:pt>
                <c:pt idx="552">
                  <c:v>36.918999999999997</c:v>
                </c:pt>
                <c:pt idx="553">
                  <c:v>35.707999999999998</c:v>
                </c:pt>
                <c:pt idx="554">
                  <c:v>34.881</c:v>
                </c:pt>
                <c:pt idx="555">
                  <c:v>34.881</c:v>
                </c:pt>
                <c:pt idx="556">
                  <c:v>34.540999999999997</c:v>
                </c:pt>
                <c:pt idx="557">
                  <c:v>34.396999999999998</c:v>
                </c:pt>
                <c:pt idx="558">
                  <c:v>33.725000000000001</c:v>
                </c:pt>
                <c:pt idx="559">
                  <c:v>33.725000000000001</c:v>
                </c:pt>
                <c:pt idx="560">
                  <c:v>33.725000000000001</c:v>
                </c:pt>
                <c:pt idx="561">
                  <c:v>33.725000000000001</c:v>
                </c:pt>
                <c:pt idx="562">
                  <c:v>33.479999999999997</c:v>
                </c:pt>
                <c:pt idx="563">
                  <c:v>32.677999999999997</c:v>
                </c:pt>
                <c:pt idx="564">
                  <c:v>30.596</c:v>
                </c:pt>
                <c:pt idx="565">
                  <c:v>29.844000000000001</c:v>
                </c:pt>
                <c:pt idx="566">
                  <c:v>29.844000000000001</c:v>
                </c:pt>
                <c:pt idx="567">
                  <c:v>29.844000000000001</c:v>
                </c:pt>
                <c:pt idx="568">
                  <c:v>29.844000000000001</c:v>
                </c:pt>
                <c:pt idx="569">
                  <c:v>29.844000000000001</c:v>
                </c:pt>
                <c:pt idx="570">
                  <c:v>29.93</c:v>
                </c:pt>
                <c:pt idx="571">
                  <c:v>31.943000000000001</c:v>
                </c:pt>
                <c:pt idx="572">
                  <c:v>33.670999999999999</c:v>
                </c:pt>
                <c:pt idx="573">
                  <c:v>34.493000000000002</c:v>
                </c:pt>
                <c:pt idx="574">
                  <c:v>32.984999999999999</c:v>
                </c:pt>
                <c:pt idx="575">
                  <c:v>31.414999999999999</c:v>
                </c:pt>
                <c:pt idx="576">
                  <c:v>30.209</c:v>
                </c:pt>
                <c:pt idx="577">
                  <c:v>29.844000000000001</c:v>
                </c:pt>
                <c:pt idx="578">
                  <c:v>29.844000000000001</c:v>
                </c:pt>
                <c:pt idx="579">
                  <c:v>29.844000000000001</c:v>
                </c:pt>
                <c:pt idx="580">
                  <c:v>29.844000000000001</c:v>
                </c:pt>
                <c:pt idx="581">
                  <c:v>29.844000000000001</c:v>
                </c:pt>
                <c:pt idx="582">
                  <c:v>30.416</c:v>
                </c:pt>
                <c:pt idx="583">
                  <c:v>34.878</c:v>
                </c:pt>
                <c:pt idx="584">
                  <c:v>37.200000000000003</c:v>
                </c:pt>
                <c:pt idx="585">
                  <c:v>37.665999999999997</c:v>
                </c:pt>
                <c:pt idx="586">
                  <c:v>37.682000000000002</c:v>
                </c:pt>
                <c:pt idx="587">
                  <c:v>37.843000000000004</c:v>
                </c:pt>
                <c:pt idx="588">
                  <c:v>38.981000000000002</c:v>
                </c:pt>
                <c:pt idx="589">
                  <c:v>38.537999999999997</c:v>
                </c:pt>
                <c:pt idx="590">
                  <c:v>38.805999999999997</c:v>
                </c:pt>
                <c:pt idx="591">
                  <c:v>38.537999999999997</c:v>
                </c:pt>
                <c:pt idx="592">
                  <c:v>38.537999999999997</c:v>
                </c:pt>
                <c:pt idx="593">
                  <c:v>38.786999999999999</c:v>
                </c:pt>
                <c:pt idx="594">
                  <c:v>39.642000000000003</c:v>
                </c:pt>
                <c:pt idx="595">
                  <c:v>39.683</c:v>
                </c:pt>
                <c:pt idx="596">
                  <c:v>42.152999999999999</c:v>
                </c:pt>
                <c:pt idx="597">
                  <c:v>42.174999999999997</c:v>
                </c:pt>
                <c:pt idx="598">
                  <c:v>41.177</c:v>
                </c:pt>
                <c:pt idx="599">
                  <c:v>40.526000000000003</c:v>
                </c:pt>
                <c:pt idx="600">
                  <c:v>39.156999999999996</c:v>
                </c:pt>
                <c:pt idx="601">
                  <c:v>38.939</c:v>
                </c:pt>
                <c:pt idx="602">
                  <c:v>40.997</c:v>
                </c:pt>
                <c:pt idx="603">
                  <c:v>40.64</c:v>
                </c:pt>
                <c:pt idx="604">
                  <c:v>40.488999999999997</c:v>
                </c:pt>
                <c:pt idx="605">
                  <c:v>48.698</c:v>
                </c:pt>
                <c:pt idx="606">
                  <c:v>51.265000000000001</c:v>
                </c:pt>
                <c:pt idx="607">
                  <c:v>53.575000000000003</c:v>
                </c:pt>
                <c:pt idx="608">
                  <c:v>53.75</c:v>
                </c:pt>
                <c:pt idx="609">
                  <c:v>53.058</c:v>
                </c:pt>
                <c:pt idx="610">
                  <c:v>49.02</c:v>
                </c:pt>
                <c:pt idx="611">
                  <c:v>45.829000000000001</c:v>
                </c:pt>
                <c:pt idx="612">
                  <c:v>43.908999999999999</c:v>
                </c:pt>
                <c:pt idx="613">
                  <c:v>43.162999999999997</c:v>
                </c:pt>
                <c:pt idx="614">
                  <c:v>42.704999999999998</c:v>
                </c:pt>
                <c:pt idx="615">
                  <c:v>41.908000000000001</c:v>
                </c:pt>
                <c:pt idx="616">
                  <c:v>41.569000000000003</c:v>
                </c:pt>
                <c:pt idx="617">
                  <c:v>40.673999999999999</c:v>
                </c:pt>
                <c:pt idx="618">
                  <c:v>40.284999999999997</c:v>
                </c:pt>
                <c:pt idx="619">
                  <c:v>44.933</c:v>
                </c:pt>
                <c:pt idx="620">
                  <c:v>46.362000000000002</c:v>
                </c:pt>
                <c:pt idx="621">
                  <c:v>41.546999999999997</c:v>
                </c:pt>
                <c:pt idx="622">
                  <c:v>39.914000000000001</c:v>
                </c:pt>
                <c:pt idx="623">
                  <c:v>39.314999999999998</c:v>
                </c:pt>
                <c:pt idx="624">
                  <c:v>38.231999999999999</c:v>
                </c:pt>
                <c:pt idx="625">
                  <c:v>37.863999999999997</c:v>
                </c:pt>
                <c:pt idx="626">
                  <c:v>38.027000000000001</c:v>
                </c:pt>
                <c:pt idx="627">
                  <c:v>38.520000000000003</c:v>
                </c:pt>
                <c:pt idx="628">
                  <c:v>38.537999999999997</c:v>
                </c:pt>
                <c:pt idx="629">
                  <c:v>37.9</c:v>
                </c:pt>
                <c:pt idx="630">
                  <c:v>36.997</c:v>
                </c:pt>
                <c:pt idx="631">
                  <c:v>36.308999999999997</c:v>
                </c:pt>
                <c:pt idx="632">
                  <c:v>36.06</c:v>
                </c:pt>
                <c:pt idx="633">
                  <c:v>36.558999999999997</c:v>
                </c:pt>
                <c:pt idx="634">
                  <c:v>37.119999999999997</c:v>
                </c:pt>
                <c:pt idx="635">
                  <c:v>37.262999999999998</c:v>
                </c:pt>
                <c:pt idx="636">
                  <c:v>37.741999999999997</c:v>
                </c:pt>
                <c:pt idx="637">
                  <c:v>39.625</c:v>
                </c:pt>
                <c:pt idx="638">
                  <c:v>41.01</c:v>
                </c:pt>
                <c:pt idx="639">
                  <c:v>41.625</c:v>
                </c:pt>
                <c:pt idx="640">
                  <c:v>41.28</c:v>
                </c:pt>
                <c:pt idx="641">
                  <c:v>40.396999999999998</c:v>
                </c:pt>
                <c:pt idx="642">
                  <c:v>40.113999999999997</c:v>
                </c:pt>
                <c:pt idx="643">
                  <c:v>40.618000000000002</c:v>
                </c:pt>
                <c:pt idx="644">
                  <c:v>39.052</c:v>
                </c:pt>
                <c:pt idx="645">
                  <c:v>37.951999999999998</c:v>
                </c:pt>
                <c:pt idx="646">
                  <c:v>36.034999999999997</c:v>
                </c:pt>
                <c:pt idx="647">
                  <c:v>35.953000000000003</c:v>
                </c:pt>
                <c:pt idx="648">
                  <c:v>37.335999999999999</c:v>
                </c:pt>
                <c:pt idx="649">
                  <c:v>37.905999999999999</c:v>
                </c:pt>
                <c:pt idx="650">
                  <c:v>38.088000000000001</c:v>
                </c:pt>
                <c:pt idx="651">
                  <c:v>37.506999999999998</c:v>
                </c:pt>
                <c:pt idx="652">
                  <c:v>37.768000000000001</c:v>
                </c:pt>
                <c:pt idx="653">
                  <c:v>39.834000000000003</c:v>
                </c:pt>
                <c:pt idx="654">
                  <c:v>40.728999999999999</c:v>
                </c:pt>
                <c:pt idx="655">
                  <c:v>40.396999999999998</c:v>
                </c:pt>
                <c:pt idx="656">
                  <c:v>39.771000000000001</c:v>
                </c:pt>
                <c:pt idx="657">
                  <c:v>39.341999999999999</c:v>
                </c:pt>
                <c:pt idx="658">
                  <c:v>38.828000000000003</c:v>
                </c:pt>
                <c:pt idx="659">
                  <c:v>57.237000000000002</c:v>
                </c:pt>
                <c:pt idx="660">
                  <c:v>65.384</c:v>
                </c:pt>
                <c:pt idx="661">
                  <c:v>44.646999999999998</c:v>
                </c:pt>
                <c:pt idx="662">
                  <c:v>40.555</c:v>
                </c:pt>
                <c:pt idx="663">
                  <c:v>39.26</c:v>
                </c:pt>
                <c:pt idx="664">
                  <c:v>39.094000000000001</c:v>
                </c:pt>
                <c:pt idx="665">
                  <c:v>39.183</c:v>
                </c:pt>
                <c:pt idx="666">
                  <c:v>40.246000000000002</c:v>
                </c:pt>
                <c:pt idx="667">
                  <c:v>40.966999999999999</c:v>
                </c:pt>
                <c:pt idx="668">
                  <c:v>40.991999999999997</c:v>
                </c:pt>
                <c:pt idx="669">
                  <c:v>40.603999999999999</c:v>
                </c:pt>
                <c:pt idx="670">
                  <c:v>39.777999999999999</c:v>
                </c:pt>
                <c:pt idx="671">
                  <c:v>39.079000000000001</c:v>
                </c:pt>
                <c:pt idx="672">
                  <c:v>38.658999999999999</c:v>
                </c:pt>
                <c:pt idx="673">
                  <c:v>38.537999999999997</c:v>
                </c:pt>
                <c:pt idx="674">
                  <c:v>38.537999999999997</c:v>
                </c:pt>
                <c:pt idx="675">
                  <c:v>38.537999999999997</c:v>
                </c:pt>
                <c:pt idx="676">
                  <c:v>38.537999999999997</c:v>
                </c:pt>
                <c:pt idx="677">
                  <c:v>38.537999999999997</c:v>
                </c:pt>
                <c:pt idx="678">
                  <c:v>38.537999999999997</c:v>
                </c:pt>
                <c:pt idx="679">
                  <c:v>47.1</c:v>
                </c:pt>
                <c:pt idx="680">
                  <c:v>58.932000000000002</c:v>
                </c:pt>
                <c:pt idx="681">
                  <c:v>66.676000000000002</c:v>
                </c:pt>
                <c:pt idx="682">
                  <c:v>53.707999999999998</c:v>
                </c:pt>
                <c:pt idx="683">
                  <c:v>45.948999999999998</c:v>
                </c:pt>
                <c:pt idx="684">
                  <c:v>44.274000000000001</c:v>
                </c:pt>
                <c:pt idx="685">
                  <c:v>44.204000000000001</c:v>
                </c:pt>
                <c:pt idx="686">
                  <c:v>40.508000000000003</c:v>
                </c:pt>
                <c:pt idx="687">
                  <c:v>36.052999999999997</c:v>
                </c:pt>
                <c:pt idx="688">
                  <c:v>33.729999999999997</c:v>
                </c:pt>
                <c:pt idx="689">
                  <c:v>33.347999999999999</c:v>
                </c:pt>
                <c:pt idx="690">
                  <c:v>33.802</c:v>
                </c:pt>
                <c:pt idx="691">
                  <c:v>35.247999999999998</c:v>
                </c:pt>
                <c:pt idx="692">
                  <c:v>35.664000000000001</c:v>
                </c:pt>
                <c:pt idx="693">
                  <c:v>35.664000000000001</c:v>
                </c:pt>
                <c:pt idx="694">
                  <c:v>35.634999999999998</c:v>
                </c:pt>
                <c:pt idx="695">
                  <c:v>34.96</c:v>
                </c:pt>
                <c:pt idx="696">
                  <c:v>34.076999999999998</c:v>
                </c:pt>
                <c:pt idx="697">
                  <c:v>33.595999999999997</c:v>
                </c:pt>
                <c:pt idx="698">
                  <c:v>33.347999999999999</c:v>
                </c:pt>
                <c:pt idx="699">
                  <c:v>33.347999999999999</c:v>
                </c:pt>
                <c:pt idx="700">
                  <c:v>33.347999999999999</c:v>
                </c:pt>
                <c:pt idx="701">
                  <c:v>33.167999999999999</c:v>
                </c:pt>
                <c:pt idx="702">
                  <c:v>32.200000000000003</c:v>
                </c:pt>
                <c:pt idx="703">
                  <c:v>31.204000000000001</c:v>
                </c:pt>
                <c:pt idx="704">
                  <c:v>30.870999999999999</c:v>
                </c:pt>
                <c:pt idx="705">
                  <c:v>30.870999999999999</c:v>
                </c:pt>
                <c:pt idx="706">
                  <c:v>34.027999999999999</c:v>
                </c:pt>
                <c:pt idx="707">
                  <c:v>39.045999999999999</c:v>
                </c:pt>
                <c:pt idx="708">
                  <c:v>40.728999999999999</c:v>
                </c:pt>
                <c:pt idx="709">
                  <c:v>39.582999999999998</c:v>
                </c:pt>
                <c:pt idx="710">
                  <c:v>36.551000000000002</c:v>
                </c:pt>
                <c:pt idx="711">
                  <c:v>33.744999999999997</c:v>
                </c:pt>
                <c:pt idx="712">
                  <c:v>31.567</c:v>
                </c:pt>
                <c:pt idx="713">
                  <c:v>31.567</c:v>
                </c:pt>
                <c:pt idx="714">
                  <c:v>31.567</c:v>
                </c:pt>
                <c:pt idx="715">
                  <c:v>31.567</c:v>
                </c:pt>
                <c:pt idx="716">
                  <c:v>31.567</c:v>
                </c:pt>
                <c:pt idx="717">
                  <c:v>31.567</c:v>
                </c:pt>
                <c:pt idx="718">
                  <c:v>31.567</c:v>
                </c:pt>
                <c:pt idx="719">
                  <c:v>31.567</c:v>
                </c:pt>
                <c:pt idx="720">
                  <c:v>31.567</c:v>
                </c:pt>
                <c:pt idx="721">
                  <c:v>31.567</c:v>
                </c:pt>
                <c:pt idx="722">
                  <c:v>31.847000000000001</c:v>
                </c:pt>
                <c:pt idx="723">
                  <c:v>32.704000000000001</c:v>
                </c:pt>
                <c:pt idx="724">
                  <c:v>32.987000000000002</c:v>
                </c:pt>
                <c:pt idx="725">
                  <c:v>32.987000000000002</c:v>
                </c:pt>
                <c:pt idx="726">
                  <c:v>32.987000000000002</c:v>
                </c:pt>
                <c:pt idx="727">
                  <c:v>32.987000000000002</c:v>
                </c:pt>
                <c:pt idx="728">
                  <c:v>32.987000000000002</c:v>
                </c:pt>
                <c:pt idx="729">
                  <c:v>32.987000000000002</c:v>
                </c:pt>
                <c:pt idx="730">
                  <c:v>32.987000000000002</c:v>
                </c:pt>
                <c:pt idx="731">
                  <c:v>32.853000000000002</c:v>
                </c:pt>
                <c:pt idx="732">
                  <c:v>32.628999999999998</c:v>
                </c:pt>
                <c:pt idx="733">
                  <c:v>32.628999999999998</c:v>
                </c:pt>
                <c:pt idx="734">
                  <c:v>32.628999999999998</c:v>
                </c:pt>
                <c:pt idx="735">
                  <c:v>34.701999999999998</c:v>
                </c:pt>
                <c:pt idx="736">
                  <c:v>37.938000000000002</c:v>
                </c:pt>
                <c:pt idx="737">
                  <c:v>38.107999999999997</c:v>
                </c:pt>
                <c:pt idx="738">
                  <c:v>38.107999999999997</c:v>
                </c:pt>
                <c:pt idx="739">
                  <c:v>38.107999999999997</c:v>
                </c:pt>
                <c:pt idx="740">
                  <c:v>37.121000000000002</c:v>
                </c:pt>
                <c:pt idx="741">
                  <c:v>35.634</c:v>
                </c:pt>
                <c:pt idx="742">
                  <c:v>35.003</c:v>
                </c:pt>
                <c:pt idx="743">
                  <c:v>34.57</c:v>
                </c:pt>
                <c:pt idx="744">
                  <c:v>34.262</c:v>
                </c:pt>
                <c:pt idx="745">
                  <c:v>34.107999999999997</c:v>
                </c:pt>
                <c:pt idx="746">
                  <c:v>34.107999999999997</c:v>
                </c:pt>
                <c:pt idx="747">
                  <c:v>34.107999999999997</c:v>
                </c:pt>
                <c:pt idx="748">
                  <c:v>34.302</c:v>
                </c:pt>
                <c:pt idx="749">
                  <c:v>36.862000000000002</c:v>
                </c:pt>
                <c:pt idx="750">
                  <c:v>37.161999999999999</c:v>
                </c:pt>
                <c:pt idx="751">
                  <c:v>36.11</c:v>
                </c:pt>
                <c:pt idx="752">
                  <c:v>36.06</c:v>
                </c:pt>
                <c:pt idx="753">
                  <c:v>36.06</c:v>
                </c:pt>
                <c:pt idx="754">
                  <c:v>36.06</c:v>
                </c:pt>
                <c:pt idx="755">
                  <c:v>36.06</c:v>
                </c:pt>
                <c:pt idx="756">
                  <c:v>36.06</c:v>
                </c:pt>
                <c:pt idx="757">
                  <c:v>36.06</c:v>
                </c:pt>
                <c:pt idx="758">
                  <c:v>35.369999999999997</c:v>
                </c:pt>
                <c:pt idx="759">
                  <c:v>35.520000000000003</c:v>
                </c:pt>
                <c:pt idx="760">
                  <c:v>35.689</c:v>
                </c:pt>
                <c:pt idx="761">
                  <c:v>35.713999999999999</c:v>
                </c:pt>
                <c:pt idx="762">
                  <c:v>35.738999999999997</c:v>
                </c:pt>
                <c:pt idx="763">
                  <c:v>35.764000000000003</c:v>
                </c:pt>
                <c:pt idx="764">
                  <c:v>35.789000000000001</c:v>
                </c:pt>
                <c:pt idx="765">
                  <c:v>35.814999999999998</c:v>
                </c:pt>
                <c:pt idx="766">
                  <c:v>35.840000000000003</c:v>
                </c:pt>
                <c:pt idx="767">
                  <c:v>35.865000000000002</c:v>
                </c:pt>
                <c:pt idx="768">
                  <c:v>35.89</c:v>
                </c:pt>
                <c:pt idx="769">
                  <c:v>35.914999999999999</c:v>
                </c:pt>
                <c:pt idx="770">
                  <c:v>35.94</c:v>
                </c:pt>
                <c:pt idx="771">
                  <c:v>35.965000000000003</c:v>
                </c:pt>
                <c:pt idx="772">
                  <c:v>35.991</c:v>
                </c:pt>
                <c:pt idx="773">
                  <c:v>36.015999999999998</c:v>
                </c:pt>
                <c:pt idx="774">
                  <c:v>36.040999999999997</c:v>
                </c:pt>
                <c:pt idx="775">
                  <c:v>36.058999999999997</c:v>
                </c:pt>
                <c:pt idx="776">
                  <c:v>36.01</c:v>
                </c:pt>
                <c:pt idx="777">
                  <c:v>35.173999999999999</c:v>
                </c:pt>
                <c:pt idx="778">
                  <c:v>34.540999999999997</c:v>
                </c:pt>
                <c:pt idx="779">
                  <c:v>34.493000000000002</c:v>
                </c:pt>
                <c:pt idx="780">
                  <c:v>34.493000000000002</c:v>
                </c:pt>
                <c:pt idx="781">
                  <c:v>34.493000000000002</c:v>
                </c:pt>
                <c:pt idx="782">
                  <c:v>34.493000000000002</c:v>
                </c:pt>
                <c:pt idx="783">
                  <c:v>34.493000000000002</c:v>
                </c:pt>
                <c:pt idx="784">
                  <c:v>34.493000000000002</c:v>
                </c:pt>
                <c:pt idx="785">
                  <c:v>34.493000000000002</c:v>
                </c:pt>
                <c:pt idx="786">
                  <c:v>34.493000000000002</c:v>
                </c:pt>
                <c:pt idx="787">
                  <c:v>34.493000000000002</c:v>
                </c:pt>
                <c:pt idx="788">
                  <c:v>34.493000000000002</c:v>
                </c:pt>
                <c:pt idx="789">
                  <c:v>34.493000000000002</c:v>
                </c:pt>
                <c:pt idx="790">
                  <c:v>34.493000000000002</c:v>
                </c:pt>
                <c:pt idx="791">
                  <c:v>34.639000000000003</c:v>
                </c:pt>
                <c:pt idx="792">
                  <c:v>37.073</c:v>
                </c:pt>
                <c:pt idx="793">
                  <c:v>38.753999999999998</c:v>
                </c:pt>
                <c:pt idx="794">
                  <c:v>38.97</c:v>
                </c:pt>
                <c:pt idx="795">
                  <c:v>38.97</c:v>
                </c:pt>
                <c:pt idx="796">
                  <c:v>38.97</c:v>
                </c:pt>
                <c:pt idx="797">
                  <c:v>38.97</c:v>
                </c:pt>
                <c:pt idx="798">
                  <c:v>38.646000000000001</c:v>
                </c:pt>
                <c:pt idx="799">
                  <c:v>38.079000000000001</c:v>
                </c:pt>
                <c:pt idx="800">
                  <c:v>38.04</c:v>
                </c:pt>
                <c:pt idx="801">
                  <c:v>38.000999999999998</c:v>
                </c:pt>
                <c:pt idx="802">
                  <c:v>37.963000000000001</c:v>
                </c:pt>
                <c:pt idx="803">
                  <c:v>37.923999999999999</c:v>
                </c:pt>
                <c:pt idx="804">
                  <c:v>37.884999999999998</c:v>
                </c:pt>
                <c:pt idx="805">
                  <c:v>37.845999999999997</c:v>
                </c:pt>
                <c:pt idx="806">
                  <c:v>37.808</c:v>
                </c:pt>
                <c:pt idx="807">
                  <c:v>37.768999999999998</c:v>
                </c:pt>
                <c:pt idx="808">
                  <c:v>37.729999999999997</c:v>
                </c:pt>
                <c:pt idx="809">
                  <c:v>37.683999999999997</c:v>
                </c:pt>
                <c:pt idx="810">
                  <c:v>37.470999999999997</c:v>
                </c:pt>
                <c:pt idx="811">
                  <c:v>35.734000000000002</c:v>
                </c:pt>
                <c:pt idx="812">
                  <c:v>34.493000000000002</c:v>
                </c:pt>
                <c:pt idx="813">
                  <c:v>34.155999999999999</c:v>
                </c:pt>
                <c:pt idx="814">
                  <c:v>34.107999999999997</c:v>
                </c:pt>
                <c:pt idx="815">
                  <c:v>34.107999999999997</c:v>
                </c:pt>
                <c:pt idx="816">
                  <c:v>35.543999999999997</c:v>
                </c:pt>
                <c:pt idx="817">
                  <c:v>35.984999999999999</c:v>
                </c:pt>
                <c:pt idx="818">
                  <c:v>36.06</c:v>
                </c:pt>
                <c:pt idx="819">
                  <c:v>36.06</c:v>
                </c:pt>
                <c:pt idx="820">
                  <c:v>36.06</c:v>
                </c:pt>
                <c:pt idx="821">
                  <c:v>36.06</c:v>
                </c:pt>
                <c:pt idx="822">
                  <c:v>36.06</c:v>
                </c:pt>
                <c:pt idx="823">
                  <c:v>36.06</c:v>
                </c:pt>
                <c:pt idx="824">
                  <c:v>36.06</c:v>
                </c:pt>
                <c:pt idx="825">
                  <c:v>36.06</c:v>
                </c:pt>
                <c:pt idx="826">
                  <c:v>36.06</c:v>
                </c:pt>
                <c:pt idx="827">
                  <c:v>36.06</c:v>
                </c:pt>
                <c:pt idx="828">
                  <c:v>36.06</c:v>
                </c:pt>
                <c:pt idx="829">
                  <c:v>36.06</c:v>
                </c:pt>
                <c:pt idx="830">
                  <c:v>36.06</c:v>
                </c:pt>
                <c:pt idx="831">
                  <c:v>36.06</c:v>
                </c:pt>
                <c:pt idx="832">
                  <c:v>36.06</c:v>
                </c:pt>
                <c:pt idx="833">
                  <c:v>36.06</c:v>
                </c:pt>
                <c:pt idx="834">
                  <c:v>36.06</c:v>
                </c:pt>
                <c:pt idx="835">
                  <c:v>36.06</c:v>
                </c:pt>
                <c:pt idx="836">
                  <c:v>36.06</c:v>
                </c:pt>
                <c:pt idx="837">
                  <c:v>36.262999999999998</c:v>
                </c:pt>
                <c:pt idx="838">
                  <c:v>39.19</c:v>
                </c:pt>
                <c:pt idx="839">
                  <c:v>39.405000000000001</c:v>
                </c:pt>
                <c:pt idx="840">
                  <c:v>39.405000000000001</c:v>
                </c:pt>
                <c:pt idx="841">
                  <c:v>39.405000000000001</c:v>
                </c:pt>
                <c:pt idx="842">
                  <c:v>38.966000000000001</c:v>
                </c:pt>
                <c:pt idx="843">
                  <c:v>38.216999999999999</c:v>
                </c:pt>
                <c:pt idx="844">
                  <c:v>37.533999999999999</c:v>
                </c:pt>
                <c:pt idx="845">
                  <c:v>36.61</c:v>
                </c:pt>
                <c:pt idx="846">
                  <c:v>36.06</c:v>
                </c:pt>
                <c:pt idx="847">
                  <c:v>36.06</c:v>
                </c:pt>
                <c:pt idx="848">
                  <c:v>36.06</c:v>
                </c:pt>
                <c:pt idx="849">
                  <c:v>35.618000000000002</c:v>
                </c:pt>
                <c:pt idx="850">
                  <c:v>34.881</c:v>
                </c:pt>
                <c:pt idx="851">
                  <c:v>34.881</c:v>
                </c:pt>
                <c:pt idx="852">
                  <c:v>34.881</c:v>
                </c:pt>
                <c:pt idx="853">
                  <c:v>34.173000000000002</c:v>
                </c:pt>
                <c:pt idx="854">
                  <c:v>33.191000000000003</c:v>
                </c:pt>
                <c:pt idx="855">
                  <c:v>32.987000000000002</c:v>
                </c:pt>
                <c:pt idx="856">
                  <c:v>32.987000000000002</c:v>
                </c:pt>
                <c:pt idx="857">
                  <c:v>34.155000000000001</c:v>
                </c:pt>
                <c:pt idx="858">
                  <c:v>34.493000000000002</c:v>
                </c:pt>
                <c:pt idx="859">
                  <c:v>34.04</c:v>
                </c:pt>
                <c:pt idx="860">
                  <c:v>34.107999999999997</c:v>
                </c:pt>
                <c:pt idx="861">
                  <c:v>33.536999999999999</c:v>
                </c:pt>
                <c:pt idx="862">
                  <c:v>33.395000000000003</c:v>
                </c:pt>
                <c:pt idx="863">
                  <c:v>34.387</c:v>
                </c:pt>
                <c:pt idx="864">
                  <c:v>35.271000000000001</c:v>
                </c:pt>
                <c:pt idx="865">
                  <c:v>35.222000000000001</c:v>
                </c:pt>
                <c:pt idx="866">
                  <c:v>35.271000000000001</c:v>
                </c:pt>
                <c:pt idx="867">
                  <c:v>35.271000000000001</c:v>
                </c:pt>
                <c:pt idx="868">
                  <c:v>35.076000000000001</c:v>
                </c:pt>
                <c:pt idx="869">
                  <c:v>34.136000000000003</c:v>
                </c:pt>
                <c:pt idx="870">
                  <c:v>33.347999999999999</c:v>
                </c:pt>
                <c:pt idx="871">
                  <c:v>33.015000000000001</c:v>
                </c:pt>
                <c:pt idx="872">
                  <c:v>32.628999999999998</c:v>
                </c:pt>
                <c:pt idx="873">
                  <c:v>32.734999999999999</c:v>
                </c:pt>
                <c:pt idx="874">
                  <c:v>32.628999999999998</c:v>
                </c:pt>
                <c:pt idx="875">
                  <c:v>32.045000000000002</c:v>
                </c:pt>
                <c:pt idx="876">
                  <c:v>31.567</c:v>
                </c:pt>
                <c:pt idx="877">
                  <c:v>31.567</c:v>
                </c:pt>
                <c:pt idx="878">
                  <c:v>31.567</c:v>
                </c:pt>
                <c:pt idx="879">
                  <c:v>32.573</c:v>
                </c:pt>
                <c:pt idx="880">
                  <c:v>41.53</c:v>
                </c:pt>
                <c:pt idx="881">
                  <c:v>56.915999999999997</c:v>
                </c:pt>
                <c:pt idx="882">
                  <c:v>72.977000000000004</c:v>
                </c:pt>
                <c:pt idx="883">
                  <c:v>150.59700000000001</c:v>
                </c:pt>
                <c:pt idx="884">
                  <c:v>100.586</c:v>
                </c:pt>
                <c:pt idx="885">
                  <c:v>62.832000000000001</c:v>
                </c:pt>
                <c:pt idx="886">
                  <c:v>53.447000000000003</c:v>
                </c:pt>
                <c:pt idx="887">
                  <c:v>48.298000000000002</c:v>
                </c:pt>
                <c:pt idx="888">
                  <c:v>45.085000000000001</c:v>
                </c:pt>
                <c:pt idx="889">
                  <c:v>44.231000000000002</c:v>
                </c:pt>
                <c:pt idx="890">
                  <c:v>42.631</c:v>
                </c:pt>
                <c:pt idx="891">
                  <c:v>41.143000000000001</c:v>
                </c:pt>
                <c:pt idx="892">
                  <c:v>39.417000000000002</c:v>
                </c:pt>
                <c:pt idx="893">
                  <c:v>38.487000000000002</c:v>
                </c:pt>
                <c:pt idx="894">
                  <c:v>37.334000000000003</c:v>
                </c:pt>
                <c:pt idx="895">
                  <c:v>36.859000000000002</c:v>
                </c:pt>
                <c:pt idx="896">
                  <c:v>36.859000000000002</c:v>
                </c:pt>
                <c:pt idx="897">
                  <c:v>36.859000000000002</c:v>
                </c:pt>
                <c:pt idx="898">
                  <c:v>36.859000000000002</c:v>
                </c:pt>
                <c:pt idx="899">
                  <c:v>36.859000000000002</c:v>
                </c:pt>
                <c:pt idx="900">
                  <c:v>36.859000000000002</c:v>
                </c:pt>
                <c:pt idx="901">
                  <c:v>36.859000000000002</c:v>
                </c:pt>
                <c:pt idx="902">
                  <c:v>36.859000000000002</c:v>
                </c:pt>
                <c:pt idx="903">
                  <c:v>39.472999999999999</c:v>
                </c:pt>
                <c:pt idx="904">
                  <c:v>44.689</c:v>
                </c:pt>
                <c:pt idx="905">
                  <c:v>47.741</c:v>
                </c:pt>
                <c:pt idx="906">
                  <c:v>46.600999999999999</c:v>
                </c:pt>
                <c:pt idx="907">
                  <c:v>44.625</c:v>
                </c:pt>
                <c:pt idx="908">
                  <c:v>43.371000000000002</c:v>
                </c:pt>
                <c:pt idx="909">
                  <c:v>43.162999999999997</c:v>
                </c:pt>
                <c:pt idx="910">
                  <c:v>43.162999999999997</c:v>
                </c:pt>
                <c:pt idx="911">
                  <c:v>42.957000000000001</c:v>
                </c:pt>
                <c:pt idx="912">
                  <c:v>42.613999999999997</c:v>
                </c:pt>
                <c:pt idx="913">
                  <c:v>42.613999999999997</c:v>
                </c:pt>
                <c:pt idx="914">
                  <c:v>42.613999999999997</c:v>
                </c:pt>
                <c:pt idx="915">
                  <c:v>42.613999999999997</c:v>
                </c:pt>
                <c:pt idx="916">
                  <c:v>42.613999999999997</c:v>
                </c:pt>
                <c:pt idx="917">
                  <c:v>42.613999999999997</c:v>
                </c:pt>
                <c:pt idx="918">
                  <c:v>42.613999999999997</c:v>
                </c:pt>
                <c:pt idx="919">
                  <c:v>43.515999999999998</c:v>
                </c:pt>
                <c:pt idx="920">
                  <c:v>57.484999999999999</c:v>
                </c:pt>
                <c:pt idx="921">
                  <c:v>78.614999999999995</c:v>
                </c:pt>
                <c:pt idx="922">
                  <c:v>75.195999999999998</c:v>
                </c:pt>
                <c:pt idx="923">
                  <c:v>65.23</c:v>
                </c:pt>
                <c:pt idx="924">
                  <c:v>58.347999999999999</c:v>
                </c:pt>
                <c:pt idx="925">
                  <c:v>54.642000000000003</c:v>
                </c:pt>
                <c:pt idx="926">
                  <c:v>66.519000000000005</c:v>
                </c:pt>
                <c:pt idx="927">
                  <c:v>93.986000000000004</c:v>
                </c:pt>
                <c:pt idx="928">
                  <c:v>162.61799999999999</c:v>
                </c:pt>
                <c:pt idx="929">
                  <c:v>539.22500000000002</c:v>
                </c:pt>
                <c:pt idx="930">
                  <c:v>478.52499999999998</c:v>
                </c:pt>
                <c:pt idx="931">
                  <c:v>343.73599999999999</c:v>
                </c:pt>
                <c:pt idx="932">
                  <c:v>533.553</c:v>
                </c:pt>
                <c:pt idx="933">
                  <c:v>660.34799999999996</c:v>
                </c:pt>
                <c:pt idx="934">
                  <c:v>807.77200000000005</c:v>
                </c:pt>
                <c:pt idx="935">
                  <c:v>416.27699999999999</c:v>
                </c:pt>
                <c:pt idx="936">
                  <c:v>1221.03</c:v>
                </c:pt>
                <c:pt idx="937">
                  <c:v>848.37699999999995</c:v>
                </c:pt>
                <c:pt idx="938">
                  <c:v>388.17899999999997</c:v>
                </c:pt>
                <c:pt idx="939">
                  <c:v>271.54899999999998</c:v>
                </c:pt>
                <c:pt idx="940">
                  <c:v>206.49600000000001</c:v>
                </c:pt>
                <c:pt idx="941">
                  <c:v>151.78800000000001</c:v>
                </c:pt>
                <c:pt idx="942">
                  <c:v>110.459</c:v>
                </c:pt>
                <c:pt idx="943">
                  <c:v>93.619</c:v>
                </c:pt>
                <c:pt idx="944">
                  <c:v>80.757000000000005</c:v>
                </c:pt>
                <c:pt idx="945">
                  <c:v>70.548000000000002</c:v>
                </c:pt>
                <c:pt idx="946">
                  <c:v>63.744999999999997</c:v>
                </c:pt>
                <c:pt idx="947">
                  <c:v>63.555999999999997</c:v>
                </c:pt>
                <c:pt idx="948">
                  <c:v>62.131</c:v>
                </c:pt>
                <c:pt idx="949">
                  <c:v>200.98099999999999</c:v>
                </c:pt>
                <c:pt idx="950">
                  <c:v>104.806</c:v>
                </c:pt>
                <c:pt idx="951">
                  <c:v>99.769000000000005</c:v>
                </c:pt>
                <c:pt idx="952">
                  <c:v>141.68299999999999</c:v>
                </c:pt>
                <c:pt idx="953">
                  <c:v>91.442999999999998</c:v>
                </c:pt>
                <c:pt idx="954">
                  <c:v>70.113</c:v>
                </c:pt>
                <c:pt idx="955">
                  <c:v>58.415999999999997</c:v>
                </c:pt>
                <c:pt idx="956">
                  <c:v>48.207000000000001</c:v>
                </c:pt>
                <c:pt idx="957">
                  <c:v>42.533000000000001</c:v>
                </c:pt>
                <c:pt idx="958">
                  <c:v>38.183999999999997</c:v>
                </c:pt>
                <c:pt idx="959">
                  <c:v>34.350999999999999</c:v>
                </c:pt>
                <c:pt idx="960">
                  <c:v>31.248000000000001</c:v>
                </c:pt>
                <c:pt idx="961">
                  <c:v>29.234000000000002</c:v>
                </c:pt>
                <c:pt idx="962">
                  <c:v>29.916</c:v>
                </c:pt>
                <c:pt idx="963">
                  <c:v>31.844000000000001</c:v>
                </c:pt>
                <c:pt idx="964">
                  <c:v>32.604999999999997</c:v>
                </c:pt>
                <c:pt idx="965">
                  <c:v>32.573</c:v>
                </c:pt>
                <c:pt idx="966">
                  <c:v>32.399000000000001</c:v>
                </c:pt>
                <c:pt idx="967">
                  <c:v>31.835999999999999</c:v>
                </c:pt>
                <c:pt idx="968">
                  <c:v>30.47</c:v>
                </c:pt>
                <c:pt idx="969">
                  <c:v>31.446999999999999</c:v>
                </c:pt>
                <c:pt idx="970">
                  <c:v>36.158000000000001</c:v>
                </c:pt>
                <c:pt idx="971">
                  <c:v>37.637999999999998</c:v>
                </c:pt>
                <c:pt idx="972">
                  <c:v>37.682000000000002</c:v>
                </c:pt>
                <c:pt idx="973">
                  <c:v>37.682000000000002</c:v>
                </c:pt>
                <c:pt idx="974">
                  <c:v>37.816000000000003</c:v>
                </c:pt>
                <c:pt idx="975">
                  <c:v>38.234999999999999</c:v>
                </c:pt>
                <c:pt idx="976">
                  <c:v>38.802999999999997</c:v>
                </c:pt>
                <c:pt idx="977">
                  <c:v>39.387</c:v>
                </c:pt>
                <c:pt idx="978">
                  <c:v>39.405000000000001</c:v>
                </c:pt>
                <c:pt idx="979">
                  <c:v>39.405000000000001</c:v>
                </c:pt>
                <c:pt idx="980">
                  <c:v>39.405000000000001</c:v>
                </c:pt>
                <c:pt idx="981">
                  <c:v>41.301000000000002</c:v>
                </c:pt>
                <c:pt idx="982">
                  <c:v>45.030999999999999</c:v>
                </c:pt>
                <c:pt idx="983">
                  <c:v>45.402000000000001</c:v>
                </c:pt>
                <c:pt idx="984">
                  <c:v>52.997</c:v>
                </c:pt>
                <c:pt idx="985">
                  <c:v>55.987000000000002</c:v>
                </c:pt>
                <c:pt idx="986">
                  <c:v>48.47</c:v>
                </c:pt>
                <c:pt idx="987">
                  <c:v>44.993000000000002</c:v>
                </c:pt>
                <c:pt idx="988">
                  <c:v>43.18</c:v>
                </c:pt>
                <c:pt idx="989">
                  <c:v>41.908999999999999</c:v>
                </c:pt>
                <c:pt idx="990">
                  <c:v>40.728999999999999</c:v>
                </c:pt>
                <c:pt idx="991">
                  <c:v>40.728999999999999</c:v>
                </c:pt>
                <c:pt idx="992">
                  <c:v>40.728999999999999</c:v>
                </c:pt>
                <c:pt idx="993">
                  <c:v>40.728999999999999</c:v>
                </c:pt>
                <c:pt idx="994">
                  <c:v>40.728999999999999</c:v>
                </c:pt>
                <c:pt idx="995">
                  <c:v>40.728999999999999</c:v>
                </c:pt>
                <c:pt idx="996">
                  <c:v>40.728999999999999</c:v>
                </c:pt>
                <c:pt idx="997">
                  <c:v>40.728999999999999</c:v>
                </c:pt>
                <c:pt idx="998">
                  <c:v>40.728999999999999</c:v>
                </c:pt>
                <c:pt idx="999">
                  <c:v>40.728999999999999</c:v>
                </c:pt>
                <c:pt idx="1000">
                  <c:v>40.728999999999999</c:v>
                </c:pt>
                <c:pt idx="1001">
                  <c:v>41.009</c:v>
                </c:pt>
                <c:pt idx="1002">
                  <c:v>45.975000000000001</c:v>
                </c:pt>
                <c:pt idx="1003">
                  <c:v>52.268000000000001</c:v>
                </c:pt>
                <c:pt idx="1004">
                  <c:v>53.173999999999999</c:v>
                </c:pt>
                <c:pt idx="1005">
                  <c:v>48.164000000000001</c:v>
                </c:pt>
                <c:pt idx="1006">
                  <c:v>44.625</c:v>
                </c:pt>
                <c:pt idx="1007">
                  <c:v>44.274000000000001</c:v>
                </c:pt>
                <c:pt idx="1008">
                  <c:v>43.738</c:v>
                </c:pt>
                <c:pt idx="1009">
                  <c:v>42.005000000000003</c:v>
                </c:pt>
                <c:pt idx="1010">
                  <c:v>40.728999999999999</c:v>
                </c:pt>
                <c:pt idx="1011">
                  <c:v>43.648000000000003</c:v>
                </c:pt>
                <c:pt idx="1012">
                  <c:v>60.764000000000003</c:v>
                </c:pt>
                <c:pt idx="1013">
                  <c:v>87.551000000000002</c:v>
                </c:pt>
                <c:pt idx="1014">
                  <c:v>80.441999999999993</c:v>
                </c:pt>
                <c:pt idx="1015">
                  <c:v>61.576999999999998</c:v>
                </c:pt>
                <c:pt idx="1016">
                  <c:v>53.676000000000002</c:v>
                </c:pt>
                <c:pt idx="1017">
                  <c:v>51.764000000000003</c:v>
                </c:pt>
                <c:pt idx="1018">
                  <c:v>50.41</c:v>
                </c:pt>
                <c:pt idx="1019">
                  <c:v>47.85</c:v>
                </c:pt>
                <c:pt idx="1020">
                  <c:v>46.546999999999997</c:v>
                </c:pt>
                <c:pt idx="1021">
                  <c:v>46.764000000000003</c:v>
                </c:pt>
                <c:pt idx="1022">
                  <c:v>47.125</c:v>
                </c:pt>
                <c:pt idx="1023">
                  <c:v>46.405000000000001</c:v>
                </c:pt>
                <c:pt idx="1024">
                  <c:v>45.094000000000001</c:v>
                </c:pt>
                <c:pt idx="1025">
                  <c:v>43.162999999999997</c:v>
                </c:pt>
                <c:pt idx="1026">
                  <c:v>43.162999999999997</c:v>
                </c:pt>
                <c:pt idx="1027">
                  <c:v>42.472000000000001</c:v>
                </c:pt>
                <c:pt idx="1028">
                  <c:v>41.003</c:v>
                </c:pt>
                <c:pt idx="1029">
                  <c:v>92.766000000000005</c:v>
                </c:pt>
                <c:pt idx="1030">
                  <c:v>73.608000000000004</c:v>
                </c:pt>
                <c:pt idx="1031">
                  <c:v>50.67</c:v>
                </c:pt>
                <c:pt idx="1032">
                  <c:v>45.405000000000001</c:v>
                </c:pt>
                <c:pt idx="1033">
                  <c:v>44.835999999999999</c:v>
                </c:pt>
                <c:pt idx="1034">
                  <c:v>44.33</c:v>
                </c:pt>
                <c:pt idx="1035">
                  <c:v>43.716000000000001</c:v>
                </c:pt>
                <c:pt idx="1036">
                  <c:v>43.52</c:v>
                </c:pt>
                <c:pt idx="1037">
                  <c:v>42.448999999999998</c:v>
                </c:pt>
                <c:pt idx="1038">
                  <c:v>41.326000000000001</c:v>
                </c:pt>
                <c:pt idx="1039">
                  <c:v>40.561999999999998</c:v>
                </c:pt>
                <c:pt idx="1040">
                  <c:v>40.284999999999997</c:v>
                </c:pt>
                <c:pt idx="1041">
                  <c:v>40.284999999999997</c:v>
                </c:pt>
                <c:pt idx="1042">
                  <c:v>40.284999999999997</c:v>
                </c:pt>
                <c:pt idx="1043">
                  <c:v>40.284999999999997</c:v>
                </c:pt>
                <c:pt idx="1044">
                  <c:v>40.284999999999997</c:v>
                </c:pt>
                <c:pt idx="1045">
                  <c:v>40.284999999999997</c:v>
                </c:pt>
                <c:pt idx="1046">
                  <c:v>40.097000000000001</c:v>
                </c:pt>
                <c:pt idx="1047">
                  <c:v>39.844000000000001</c:v>
                </c:pt>
                <c:pt idx="1048">
                  <c:v>39.844000000000001</c:v>
                </c:pt>
                <c:pt idx="1049">
                  <c:v>39.844000000000001</c:v>
                </c:pt>
                <c:pt idx="1050">
                  <c:v>39.642000000000003</c:v>
                </c:pt>
                <c:pt idx="1051">
                  <c:v>39.241999999999997</c:v>
                </c:pt>
                <c:pt idx="1052">
                  <c:v>39.463000000000001</c:v>
                </c:pt>
                <c:pt idx="1053">
                  <c:v>40.284999999999997</c:v>
                </c:pt>
                <c:pt idx="1054">
                  <c:v>40.284999999999997</c:v>
                </c:pt>
                <c:pt idx="1055">
                  <c:v>40.284999999999997</c:v>
                </c:pt>
                <c:pt idx="1056">
                  <c:v>39.792000000000002</c:v>
                </c:pt>
                <c:pt idx="1057">
                  <c:v>38.97</c:v>
                </c:pt>
                <c:pt idx="1058">
                  <c:v>39.207000000000001</c:v>
                </c:pt>
                <c:pt idx="1059">
                  <c:v>39.789000000000001</c:v>
                </c:pt>
                <c:pt idx="1060">
                  <c:v>39.844000000000001</c:v>
                </c:pt>
                <c:pt idx="1061">
                  <c:v>39.844000000000001</c:v>
                </c:pt>
                <c:pt idx="1062">
                  <c:v>39.548000000000002</c:v>
                </c:pt>
                <c:pt idx="1063">
                  <c:v>38.97</c:v>
                </c:pt>
                <c:pt idx="1064">
                  <c:v>38.97</c:v>
                </c:pt>
                <c:pt idx="1065">
                  <c:v>38.97</c:v>
                </c:pt>
                <c:pt idx="1066">
                  <c:v>38.97</c:v>
                </c:pt>
                <c:pt idx="1067">
                  <c:v>38.97</c:v>
                </c:pt>
                <c:pt idx="1068">
                  <c:v>38.97</c:v>
                </c:pt>
                <c:pt idx="1069">
                  <c:v>38.97</c:v>
                </c:pt>
                <c:pt idx="1070">
                  <c:v>38.97</c:v>
                </c:pt>
                <c:pt idx="1071">
                  <c:v>38.97</c:v>
                </c:pt>
                <c:pt idx="1072">
                  <c:v>38.97</c:v>
                </c:pt>
                <c:pt idx="1073">
                  <c:v>38.97</c:v>
                </c:pt>
                <c:pt idx="1074">
                  <c:v>38.97</c:v>
                </c:pt>
                <c:pt idx="1075">
                  <c:v>38.97</c:v>
                </c:pt>
                <c:pt idx="1076">
                  <c:v>39.448999999999998</c:v>
                </c:pt>
                <c:pt idx="1077">
                  <c:v>40.185000000000002</c:v>
                </c:pt>
                <c:pt idx="1078">
                  <c:v>40.728999999999999</c:v>
                </c:pt>
                <c:pt idx="1079">
                  <c:v>40.728999999999999</c:v>
                </c:pt>
                <c:pt idx="1080">
                  <c:v>40.728999999999999</c:v>
                </c:pt>
                <c:pt idx="1081">
                  <c:v>40.433</c:v>
                </c:pt>
                <c:pt idx="1082">
                  <c:v>39.844000000000001</c:v>
                </c:pt>
                <c:pt idx="1083">
                  <c:v>39.844000000000001</c:v>
                </c:pt>
                <c:pt idx="1084">
                  <c:v>39.844000000000001</c:v>
                </c:pt>
                <c:pt idx="1085">
                  <c:v>39.844000000000001</c:v>
                </c:pt>
                <c:pt idx="1086">
                  <c:v>39.844000000000001</c:v>
                </c:pt>
                <c:pt idx="1087">
                  <c:v>40.682000000000002</c:v>
                </c:pt>
                <c:pt idx="1088">
                  <c:v>43.49</c:v>
                </c:pt>
                <c:pt idx="1089">
                  <c:v>41.905999999999999</c:v>
                </c:pt>
                <c:pt idx="1090">
                  <c:v>40.460999999999999</c:v>
                </c:pt>
                <c:pt idx="1091">
                  <c:v>39.039000000000001</c:v>
                </c:pt>
                <c:pt idx="1092">
                  <c:v>37.655000000000001</c:v>
                </c:pt>
                <c:pt idx="1093">
                  <c:v>36.33</c:v>
                </c:pt>
                <c:pt idx="1094">
                  <c:v>35.052</c:v>
                </c:pt>
                <c:pt idx="1095">
                  <c:v>34.109000000000002</c:v>
                </c:pt>
                <c:pt idx="1096">
                  <c:v>33.941000000000003</c:v>
                </c:pt>
                <c:pt idx="1097">
                  <c:v>33.808</c:v>
                </c:pt>
                <c:pt idx="1098">
                  <c:v>33.674999999999997</c:v>
                </c:pt>
                <c:pt idx="1099">
                  <c:v>33.542999999999999</c:v>
                </c:pt>
                <c:pt idx="1100">
                  <c:v>33.412999999999997</c:v>
                </c:pt>
                <c:pt idx="1101">
                  <c:v>33.677999999999997</c:v>
                </c:pt>
                <c:pt idx="1102">
                  <c:v>32.874000000000002</c:v>
                </c:pt>
                <c:pt idx="1103">
                  <c:v>28.43</c:v>
                </c:pt>
                <c:pt idx="1104">
                  <c:v>25.448</c:v>
                </c:pt>
                <c:pt idx="1105">
                  <c:v>24.123000000000001</c:v>
                </c:pt>
                <c:pt idx="1106">
                  <c:v>22.951000000000001</c:v>
                </c:pt>
                <c:pt idx="1107">
                  <c:v>22.375</c:v>
                </c:pt>
                <c:pt idx="1108">
                  <c:v>22.375</c:v>
                </c:pt>
                <c:pt idx="1109">
                  <c:v>23.593</c:v>
                </c:pt>
                <c:pt idx="1110">
                  <c:v>27.311</c:v>
                </c:pt>
                <c:pt idx="1111">
                  <c:v>28.385000000000002</c:v>
                </c:pt>
                <c:pt idx="1112">
                  <c:v>29.861000000000001</c:v>
                </c:pt>
                <c:pt idx="1113">
                  <c:v>31.329000000000001</c:v>
                </c:pt>
                <c:pt idx="1114">
                  <c:v>33.121000000000002</c:v>
                </c:pt>
                <c:pt idx="1115">
                  <c:v>35.210999999999999</c:v>
                </c:pt>
                <c:pt idx="1116">
                  <c:v>36.231000000000002</c:v>
                </c:pt>
                <c:pt idx="1117">
                  <c:v>36.511000000000003</c:v>
                </c:pt>
                <c:pt idx="1118">
                  <c:v>36.594000000000001</c:v>
                </c:pt>
                <c:pt idx="1119">
                  <c:v>36.677</c:v>
                </c:pt>
                <c:pt idx="1120">
                  <c:v>36.76</c:v>
                </c:pt>
                <c:pt idx="1121">
                  <c:v>36.838000000000001</c:v>
                </c:pt>
                <c:pt idx="1122">
                  <c:v>36.834000000000003</c:v>
                </c:pt>
                <c:pt idx="1123">
                  <c:v>36.802999999999997</c:v>
                </c:pt>
                <c:pt idx="1124">
                  <c:v>36.771999999999998</c:v>
                </c:pt>
                <c:pt idx="1125">
                  <c:v>36.741999999999997</c:v>
                </c:pt>
                <c:pt idx="1126">
                  <c:v>36.710999999999999</c:v>
                </c:pt>
                <c:pt idx="1127">
                  <c:v>36.68</c:v>
                </c:pt>
                <c:pt idx="1128">
                  <c:v>36.649000000000001</c:v>
                </c:pt>
                <c:pt idx="1129">
                  <c:v>36.619</c:v>
                </c:pt>
                <c:pt idx="1130">
                  <c:v>36.588000000000001</c:v>
                </c:pt>
                <c:pt idx="1131">
                  <c:v>36.557000000000002</c:v>
                </c:pt>
                <c:pt idx="1132">
                  <c:v>36.527000000000001</c:v>
                </c:pt>
                <c:pt idx="1133">
                  <c:v>36.496000000000002</c:v>
                </c:pt>
                <c:pt idx="1134">
                  <c:v>36.466000000000001</c:v>
                </c:pt>
                <c:pt idx="1135">
                  <c:v>36.435000000000002</c:v>
                </c:pt>
                <c:pt idx="1136">
                  <c:v>36.404000000000003</c:v>
                </c:pt>
                <c:pt idx="1137">
                  <c:v>36.374000000000002</c:v>
                </c:pt>
                <c:pt idx="1138">
                  <c:v>36.343000000000004</c:v>
                </c:pt>
                <c:pt idx="1139">
                  <c:v>36.313000000000002</c:v>
                </c:pt>
                <c:pt idx="1140">
                  <c:v>36.281999999999996</c:v>
                </c:pt>
                <c:pt idx="1141">
                  <c:v>36.252000000000002</c:v>
                </c:pt>
                <c:pt idx="1142">
                  <c:v>36.220999999999997</c:v>
                </c:pt>
                <c:pt idx="1143">
                  <c:v>36.191000000000003</c:v>
                </c:pt>
                <c:pt idx="1144">
                  <c:v>36.161000000000001</c:v>
                </c:pt>
                <c:pt idx="1145">
                  <c:v>36.130000000000003</c:v>
                </c:pt>
                <c:pt idx="1146">
                  <c:v>36.1</c:v>
                </c:pt>
                <c:pt idx="1147">
                  <c:v>36.07</c:v>
                </c:pt>
                <c:pt idx="1148">
                  <c:v>36.06</c:v>
                </c:pt>
                <c:pt idx="1149">
                  <c:v>36.06</c:v>
                </c:pt>
                <c:pt idx="1150">
                  <c:v>36.06</c:v>
                </c:pt>
                <c:pt idx="1151">
                  <c:v>36.06</c:v>
                </c:pt>
                <c:pt idx="1152">
                  <c:v>36.06</c:v>
                </c:pt>
                <c:pt idx="1153">
                  <c:v>36.06</c:v>
                </c:pt>
                <c:pt idx="1154">
                  <c:v>36.06</c:v>
                </c:pt>
                <c:pt idx="1155">
                  <c:v>36.06</c:v>
                </c:pt>
                <c:pt idx="1156">
                  <c:v>36.06</c:v>
                </c:pt>
                <c:pt idx="1157">
                  <c:v>36.06</c:v>
                </c:pt>
                <c:pt idx="1158">
                  <c:v>36.06</c:v>
                </c:pt>
                <c:pt idx="1159">
                  <c:v>36.06</c:v>
                </c:pt>
                <c:pt idx="1160">
                  <c:v>36.06</c:v>
                </c:pt>
                <c:pt idx="1161">
                  <c:v>36.06</c:v>
                </c:pt>
                <c:pt idx="1162">
                  <c:v>36.209000000000003</c:v>
                </c:pt>
                <c:pt idx="1163">
                  <c:v>36.872</c:v>
                </c:pt>
                <c:pt idx="1164">
                  <c:v>41.877000000000002</c:v>
                </c:pt>
                <c:pt idx="1165">
                  <c:v>58.087000000000003</c:v>
                </c:pt>
                <c:pt idx="1166">
                  <c:v>101.824</c:v>
                </c:pt>
                <c:pt idx="1167">
                  <c:v>277.56099999999998</c:v>
                </c:pt>
                <c:pt idx="1168">
                  <c:v>149.13</c:v>
                </c:pt>
                <c:pt idx="1169">
                  <c:v>110.64100000000001</c:v>
                </c:pt>
                <c:pt idx="1170">
                  <c:v>90.631</c:v>
                </c:pt>
                <c:pt idx="1171">
                  <c:v>86.260999999999996</c:v>
                </c:pt>
                <c:pt idx="1172">
                  <c:v>77.245999999999995</c:v>
                </c:pt>
                <c:pt idx="1173">
                  <c:v>67.658000000000001</c:v>
                </c:pt>
                <c:pt idx="1174">
                  <c:v>65.153000000000006</c:v>
                </c:pt>
                <c:pt idx="1175">
                  <c:v>61.508000000000003</c:v>
                </c:pt>
                <c:pt idx="1176">
                  <c:v>56.948</c:v>
                </c:pt>
                <c:pt idx="1177">
                  <c:v>53.75</c:v>
                </c:pt>
                <c:pt idx="1178">
                  <c:v>52.372999999999998</c:v>
                </c:pt>
                <c:pt idx="1179">
                  <c:v>50.514000000000003</c:v>
                </c:pt>
                <c:pt idx="1180">
                  <c:v>49.686999999999998</c:v>
                </c:pt>
                <c:pt idx="1181">
                  <c:v>49.686999999999998</c:v>
                </c:pt>
                <c:pt idx="1182">
                  <c:v>49.686999999999998</c:v>
                </c:pt>
                <c:pt idx="1183">
                  <c:v>50.433999999999997</c:v>
                </c:pt>
                <c:pt idx="1184">
                  <c:v>52.697000000000003</c:v>
                </c:pt>
                <c:pt idx="1185">
                  <c:v>53.036000000000001</c:v>
                </c:pt>
                <c:pt idx="1186">
                  <c:v>53.036000000000001</c:v>
                </c:pt>
                <c:pt idx="1187">
                  <c:v>53.036000000000001</c:v>
                </c:pt>
                <c:pt idx="1188">
                  <c:v>53.036000000000001</c:v>
                </c:pt>
                <c:pt idx="1189">
                  <c:v>53.036000000000001</c:v>
                </c:pt>
                <c:pt idx="1190">
                  <c:v>53.036000000000001</c:v>
                </c:pt>
                <c:pt idx="1191">
                  <c:v>53.036000000000001</c:v>
                </c:pt>
                <c:pt idx="1192">
                  <c:v>53.036000000000001</c:v>
                </c:pt>
                <c:pt idx="1193">
                  <c:v>52.097000000000001</c:v>
                </c:pt>
                <c:pt idx="1194">
                  <c:v>51.01</c:v>
                </c:pt>
                <c:pt idx="1195">
                  <c:v>51.01</c:v>
                </c:pt>
                <c:pt idx="1196">
                  <c:v>49.28</c:v>
                </c:pt>
                <c:pt idx="1197">
                  <c:v>48.173999999999999</c:v>
                </c:pt>
                <c:pt idx="1198">
                  <c:v>47.741</c:v>
                </c:pt>
                <c:pt idx="1199">
                  <c:v>46.941000000000003</c:v>
                </c:pt>
                <c:pt idx="1200">
                  <c:v>46.546999999999997</c:v>
                </c:pt>
                <c:pt idx="1201">
                  <c:v>46.546999999999997</c:v>
                </c:pt>
                <c:pt idx="1202">
                  <c:v>46.546999999999997</c:v>
                </c:pt>
                <c:pt idx="1203">
                  <c:v>46.546999999999997</c:v>
                </c:pt>
                <c:pt idx="1204">
                  <c:v>45.4</c:v>
                </c:pt>
                <c:pt idx="1205">
                  <c:v>45.048000000000002</c:v>
                </c:pt>
                <c:pt idx="1206">
                  <c:v>45.954000000000001</c:v>
                </c:pt>
                <c:pt idx="1207">
                  <c:v>45.972000000000001</c:v>
                </c:pt>
                <c:pt idx="1208">
                  <c:v>45.545999999999999</c:v>
                </c:pt>
                <c:pt idx="1209">
                  <c:v>44.555</c:v>
                </c:pt>
                <c:pt idx="1210">
                  <c:v>43.716000000000001</c:v>
                </c:pt>
                <c:pt idx="1211">
                  <c:v>43.716000000000001</c:v>
                </c:pt>
                <c:pt idx="1212">
                  <c:v>43.716000000000001</c:v>
                </c:pt>
                <c:pt idx="1213">
                  <c:v>43.716000000000001</c:v>
                </c:pt>
                <c:pt idx="1214">
                  <c:v>43.716000000000001</c:v>
                </c:pt>
                <c:pt idx="1215">
                  <c:v>48.357999999999997</c:v>
                </c:pt>
                <c:pt idx="1216">
                  <c:v>64.394999999999996</c:v>
                </c:pt>
                <c:pt idx="1217">
                  <c:v>130.154</c:v>
                </c:pt>
                <c:pt idx="1218">
                  <c:v>188.23400000000001</c:v>
                </c:pt>
                <c:pt idx="1219">
                  <c:v>121.43</c:v>
                </c:pt>
                <c:pt idx="1220">
                  <c:v>93.602999999999994</c:v>
                </c:pt>
                <c:pt idx="1221">
                  <c:v>82.995000000000005</c:v>
                </c:pt>
                <c:pt idx="1222">
                  <c:v>75.561999999999998</c:v>
                </c:pt>
                <c:pt idx="1223">
                  <c:v>71.930000000000007</c:v>
                </c:pt>
                <c:pt idx="1224">
                  <c:v>70.105000000000004</c:v>
                </c:pt>
                <c:pt idx="1225">
                  <c:v>69.319000000000003</c:v>
                </c:pt>
                <c:pt idx="1226">
                  <c:v>65.986000000000004</c:v>
                </c:pt>
                <c:pt idx="1227">
                  <c:v>61.982999999999997</c:v>
                </c:pt>
                <c:pt idx="1228">
                  <c:v>67.355999999999995</c:v>
                </c:pt>
                <c:pt idx="1229">
                  <c:v>69.703000000000003</c:v>
                </c:pt>
                <c:pt idx="1230">
                  <c:v>64.686999999999998</c:v>
                </c:pt>
                <c:pt idx="1231">
                  <c:v>62.767000000000003</c:v>
                </c:pt>
                <c:pt idx="1232">
                  <c:v>62.965000000000003</c:v>
                </c:pt>
                <c:pt idx="1233">
                  <c:v>72.010000000000005</c:v>
                </c:pt>
                <c:pt idx="1234">
                  <c:v>68.545000000000002</c:v>
                </c:pt>
                <c:pt idx="1235">
                  <c:v>63.555999999999997</c:v>
                </c:pt>
                <c:pt idx="1236">
                  <c:v>63.555999999999997</c:v>
                </c:pt>
                <c:pt idx="1237">
                  <c:v>61.533999999999999</c:v>
                </c:pt>
                <c:pt idx="1238">
                  <c:v>58.798999999999999</c:v>
                </c:pt>
                <c:pt idx="1239">
                  <c:v>56.15</c:v>
                </c:pt>
                <c:pt idx="1240">
                  <c:v>55.926000000000002</c:v>
                </c:pt>
                <c:pt idx="1241">
                  <c:v>55.926000000000002</c:v>
                </c:pt>
                <c:pt idx="1242">
                  <c:v>55.926000000000002</c:v>
                </c:pt>
                <c:pt idx="1243">
                  <c:v>54.256</c:v>
                </c:pt>
                <c:pt idx="1244">
                  <c:v>51.935000000000002</c:v>
                </c:pt>
                <c:pt idx="1245">
                  <c:v>51.01</c:v>
                </c:pt>
                <c:pt idx="1246">
                  <c:v>50.104999999999997</c:v>
                </c:pt>
                <c:pt idx="1247">
                  <c:v>49.686999999999998</c:v>
                </c:pt>
                <c:pt idx="1248">
                  <c:v>48.366</c:v>
                </c:pt>
                <c:pt idx="1249">
                  <c:v>47.292999999999999</c:v>
                </c:pt>
                <c:pt idx="1250">
                  <c:v>45.618000000000002</c:v>
                </c:pt>
                <c:pt idx="1251">
                  <c:v>44.835999999999999</c:v>
                </c:pt>
                <c:pt idx="1252">
                  <c:v>45.189</c:v>
                </c:pt>
                <c:pt idx="1253">
                  <c:v>45.402000000000001</c:v>
                </c:pt>
                <c:pt idx="1254">
                  <c:v>45.402000000000001</c:v>
                </c:pt>
                <c:pt idx="1255">
                  <c:v>44.670999999999999</c:v>
                </c:pt>
                <c:pt idx="1256">
                  <c:v>43.417999999999999</c:v>
                </c:pt>
                <c:pt idx="1257">
                  <c:v>43.162999999999997</c:v>
                </c:pt>
                <c:pt idx="1258">
                  <c:v>43.162999999999997</c:v>
                </c:pt>
                <c:pt idx="1259">
                  <c:v>45.281999999999996</c:v>
                </c:pt>
                <c:pt idx="1260">
                  <c:v>46.546999999999997</c:v>
                </c:pt>
                <c:pt idx="1261">
                  <c:v>45.905000000000001</c:v>
                </c:pt>
                <c:pt idx="1262">
                  <c:v>44.835999999999999</c:v>
                </c:pt>
                <c:pt idx="1263">
                  <c:v>44.835999999999999</c:v>
                </c:pt>
                <c:pt idx="1264">
                  <c:v>44.835999999999999</c:v>
                </c:pt>
                <c:pt idx="1265">
                  <c:v>44.835999999999999</c:v>
                </c:pt>
                <c:pt idx="1266">
                  <c:v>43.79</c:v>
                </c:pt>
                <c:pt idx="1267">
                  <c:v>42.957000000000001</c:v>
                </c:pt>
                <c:pt idx="1268">
                  <c:v>42.613999999999997</c:v>
                </c:pt>
                <c:pt idx="1269">
                  <c:v>42.216000000000001</c:v>
                </c:pt>
                <c:pt idx="1270">
                  <c:v>41.316000000000003</c:v>
                </c:pt>
                <c:pt idx="1271">
                  <c:v>40.728999999999999</c:v>
                </c:pt>
                <c:pt idx="1272">
                  <c:v>40.728999999999999</c:v>
                </c:pt>
                <c:pt idx="1273">
                  <c:v>40.268999999999998</c:v>
                </c:pt>
                <c:pt idx="1274">
                  <c:v>39.679000000000002</c:v>
                </c:pt>
                <c:pt idx="1275">
                  <c:v>39.405000000000001</c:v>
                </c:pt>
                <c:pt idx="1276">
                  <c:v>39.405000000000001</c:v>
                </c:pt>
                <c:pt idx="1277">
                  <c:v>39.253999999999998</c:v>
                </c:pt>
                <c:pt idx="1278">
                  <c:v>38.816000000000003</c:v>
                </c:pt>
                <c:pt idx="1279">
                  <c:v>37.898000000000003</c:v>
                </c:pt>
                <c:pt idx="1280">
                  <c:v>37.604999999999997</c:v>
                </c:pt>
                <c:pt idx="1281">
                  <c:v>37.262999999999998</c:v>
                </c:pt>
                <c:pt idx="1282">
                  <c:v>37.262999999999998</c:v>
                </c:pt>
                <c:pt idx="1283">
                  <c:v>37.262999999999998</c:v>
                </c:pt>
                <c:pt idx="1284">
                  <c:v>37.262999999999998</c:v>
                </c:pt>
                <c:pt idx="1285">
                  <c:v>37.262999999999998</c:v>
                </c:pt>
                <c:pt idx="1286">
                  <c:v>39.902000000000001</c:v>
                </c:pt>
                <c:pt idx="1287">
                  <c:v>51.41</c:v>
                </c:pt>
                <c:pt idx="1288">
                  <c:v>56.661999999999999</c:v>
                </c:pt>
                <c:pt idx="1289">
                  <c:v>55.819000000000003</c:v>
                </c:pt>
                <c:pt idx="1290">
                  <c:v>51.603999999999999</c:v>
                </c:pt>
                <c:pt idx="1291">
                  <c:v>46.594000000000001</c:v>
                </c:pt>
                <c:pt idx="1292">
                  <c:v>44.274999999999999</c:v>
                </c:pt>
                <c:pt idx="1293">
                  <c:v>42.850999999999999</c:v>
                </c:pt>
                <c:pt idx="1294">
                  <c:v>41.042999999999999</c:v>
                </c:pt>
                <c:pt idx="1295">
                  <c:v>40.396999999999998</c:v>
                </c:pt>
                <c:pt idx="1296">
                  <c:v>39.844000000000001</c:v>
                </c:pt>
                <c:pt idx="1297">
                  <c:v>39.598999999999997</c:v>
                </c:pt>
                <c:pt idx="1298">
                  <c:v>39.115000000000002</c:v>
                </c:pt>
                <c:pt idx="1299">
                  <c:v>40.015999999999998</c:v>
                </c:pt>
                <c:pt idx="1300">
                  <c:v>42.878</c:v>
                </c:pt>
                <c:pt idx="1301">
                  <c:v>44.415999999999997</c:v>
                </c:pt>
                <c:pt idx="1302">
                  <c:v>44.835999999999999</c:v>
                </c:pt>
                <c:pt idx="1303">
                  <c:v>43.746000000000002</c:v>
                </c:pt>
                <c:pt idx="1304">
                  <c:v>41.473999999999997</c:v>
                </c:pt>
                <c:pt idx="1305">
                  <c:v>39.854999999999997</c:v>
                </c:pt>
                <c:pt idx="1306">
                  <c:v>38.177999999999997</c:v>
                </c:pt>
                <c:pt idx="1307">
                  <c:v>36.859000000000002</c:v>
                </c:pt>
                <c:pt idx="1308">
                  <c:v>36.859000000000002</c:v>
                </c:pt>
                <c:pt idx="1309">
                  <c:v>36.859000000000002</c:v>
                </c:pt>
                <c:pt idx="1310">
                  <c:v>36.859000000000002</c:v>
                </c:pt>
                <c:pt idx="1311">
                  <c:v>36.859000000000002</c:v>
                </c:pt>
                <c:pt idx="1312">
                  <c:v>36.859000000000002</c:v>
                </c:pt>
                <c:pt idx="1313">
                  <c:v>36.859000000000002</c:v>
                </c:pt>
                <c:pt idx="1314">
                  <c:v>36.859000000000002</c:v>
                </c:pt>
                <c:pt idx="1315">
                  <c:v>37.747999999999998</c:v>
                </c:pt>
                <c:pt idx="1316">
                  <c:v>39.847999999999999</c:v>
                </c:pt>
                <c:pt idx="1317">
                  <c:v>40.896000000000001</c:v>
                </c:pt>
                <c:pt idx="1318">
                  <c:v>41.174999999999997</c:v>
                </c:pt>
                <c:pt idx="1319">
                  <c:v>41.515000000000001</c:v>
                </c:pt>
                <c:pt idx="1320">
                  <c:v>40.61</c:v>
                </c:pt>
                <c:pt idx="1321">
                  <c:v>39.067</c:v>
                </c:pt>
                <c:pt idx="1322">
                  <c:v>38.25</c:v>
                </c:pt>
                <c:pt idx="1323">
                  <c:v>37.682000000000002</c:v>
                </c:pt>
                <c:pt idx="1324">
                  <c:v>37.372999999999998</c:v>
                </c:pt>
                <c:pt idx="1325">
                  <c:v>36.859000000000002</c:v>
                </c:pt>
                <c:pt idx="1326">
                  <c:v>36.859000000000002</c:v>
                </c:pt>
                <c:pt idx="1327">
                  <c:v>36.709000000000003</c:v>
                </c:pt>
                <c:pt idx="1328">
                  <c:v>35.866999999999997</c:v>
                </c:pt>
                <c:pt idx="1329">
                  <c:v>34.978999999999999</c:v>
                </c:pt>
                <c:pt idx="1330">
                  <c:v>38.295999999999999</c:v>
                </c:pt>
                <c:pt idx="1331">
                  <c:v>37.090000000000003</c:v>
                </c:pt>
                <c:pt idx="1332">
                  <c:v>35.911000000000001</c:v>
                </c:pt>
                <c:pt idx="1333">
                  <c:v>36.271999999999998</c:v>
                </c:pt>
                <c:pt idx="1334">
                  <c:v>41.286999999999999</c:v>
                </c:pt>
                <c:pt idx="1335">
                  <c:v>36.341000000000001</c:v>
                </c:pt>
                <c:pt idx="1336">
                  <c:v>34.494</c:v>
                </c:pt>
                <c:pt idx="1337">
                  <c:v>34.107999999999997</c:v>
                </c:pt>
                <c:pt idx="1338">
                  <c:v>34.107999999999997</c:v>
                </c:pt>
                <c:pt idx="1339">
                  <c:v>34.316000000000003</c:v>
                </c:pt>
                <c:pt idx="1340">
                  <c:v>34.375999999999998</c:v>
                </c:pt>
                <c:pt idx="1341">
                  <c:v>33.197000000000003</c:v>
                </c:pt>
                <c:pt idx="1342">
                  <c:v>31.917999999999999</c:v>
                </c:pt>
                <c:pt idx="1343">
                  <c:v>31.350999999999999</c:v>
                </c:pt>
                <c:pt idx="1344">
                  <c:v>31.001000000000001</c:v>
                </c:pt>
                <c:pt idx="1345">
                  <c:v>31.218</c:v>
                </c:pt>
                <c:pt idx="1346">
                  <c:v>31.218</c:v>
                </c:pt>
                <c:pt idx="1347">
                  <c:v>32.131999999999998</c:v>
                </c:pt>
                <c:pt idx="1348">
                  <c:v>35.337000000000003</c:v>
                </c:pt>
                <c:pt idx="1349">
                  <c:v>37.49</c:v>
                </c:pt>
                <c:pt idx="1350">
                  <c:v>38.107999999999997</c:v>
                </c:pt>
                <c:pt idx="1351">
                  <c:v>38.337000000000003</c:v>
                </c:pt>
                <c:pt idx="1352">
                  <c:v>39.405000000000001</c:v>
                </c:pt>
                <c:pt idx="1353">
                  <c:v>40.728999999999999</c:v>
                </c:pt>
                <c:pt idx="1354">
                  <c:v>40.728999999999999</c:v>
                </c:pt>
                <c:pt idx="1355">
                  <c:v>40.728999999999999</c:v>
                </c:pt>
                <c:pt idx="1356">
                  <c:v>40.896000000000001</c:v>
                </c:pt>
                <c:pt idx="1357">
                  <c:v>42.075000000000003</c:v>
                </c:pt>
                <c:pt idx="1358">
                  <c:v>43.579000000000001</c:v>
                </c:pt>
                <c:pt idx="1359">
                  <c:v>43.716000000000001</c:v>
                </c:pt>
                <c:pt idx="1360">
                  <c:v>43.716000000000001</c:v>
                </c:pt>
                <c:pt idx="1361">
                  <c:v>43.646999999999998</c:v>
                </c:pt>
                <c:pt idx="1362">
                  <c:v>43.162999999999997</c:v>
                </c:pt>
                <c:pt idx="1363">
                  <c:v>44.732999999999997</c:v>
                </c:pt>
                <c:pt idx="1364">
                  <c:v>45.972000000000001</c:v>
                </c:pt>
                <c:pt idx="1365">
                  <c:v>45.972000000000001</c:v>
                </c:pt>
                <c:pt idx="1366">
                  <c:v>45.972000000000001</c:v>
                </c:pt>
                <c:pt idx="1367">
                  <c:v>45.972000000000001</c:v>
                </c:pt>
                <c:pt idx="1368">
                  <c:v>45.354999999999997</c:v>
                </c:pt>
                <c:pt idx="1369">
                  <c:v>44.228999999999999</c:v>
                </c:pt>
                <c:pt idx="1370">
                  <c:v>43.716000000000001</c:v>
                </c:pt>
                <c:pt idx="1371">
                  <c:v>43.716000000000001</c:v>
                </c:pt>
                <c:pt idx="1372">
                  <c:v>43.716000000000001</c:v>
                </c:pt>
                <c:pt idx="1373">
                  <c:v>43.716000000000001</c:v>
                </c:pt>
                <c:pt idx="1374">
                  <c:v>44.472000000000001</c:v>
                </c:pt>
                <c:pt idx="1375">
                  <c:v>45.972000000000001</c:v>
                </c:pt>
                <c:pt idx="1376">
                  <c:v>55.707000000000001</c:v>
                </c:pt>
                <c:pt idx="1377">
                  <c:v>76.024000000000001</c:v>
                </c:pt>
                <c:pt idx="1378">
                  <c:v>111.73099999999999</c:v>
                </c:pt>
                <c:pt idx="1379">
                  <c:v>120.208</c:v>
                </c:pt>
                <c:pt idx="1380">
                  <c:v>213.44800000000001</c:v>
                </c:pt>
                <c:pt idx="1381">
                  <c:v>228.15100000000001</c:v>
                </c:pt>
                <c:pt idx="1382">
                  <c:v>212.32300000000001</c:v>
                </c:pt>
                <c:pt idx="1383">
                  <c:v>172.89099999999999</c:v>
                </c:pt>
                <c:pt idx="1384">
                  <c:v>132.31800000000001</c:v>
                </c:pt>
                <c:pt idx="1385">
                  <c:v>106.48699999999999</c:v>
                </c:pt>
                <c:pt idx="1386">
                  <c:v>89.507000000000005</c:v>
                </c:pt>
                <c:pt idx="1387">
                  <c:v>75.236000000000004</c:v>
                </c:pt>
                <c:pt idx="1388">
                  <c:v>66.831000000000003</c:v>
                </c:pt>
                <c:pt idx="1389">
                  <c:v>60.656999999999996</c:v>
                </c:pt>
                <c:pt idx="1390">
                  <c:v>56.225000000000001</c:v>
                </c:pt>
                <c:pt idx="1391">
                  <c:v>51.609000000000002</c:v>
                </c:pt>
                <c:pt idx="1392">
                  <c:v>48.779000000000003</c:v>
                </c:pt>
                <c:pt idx="1393">
                  <c:v>47.741</c:v>
                </c:pt>
                <c:pt idx="1394">
                  <c:v>46.279000000000003</c:v>
                </c:pt>
                <c:pt idx="1395">
                  <c:v>43.679000000000002</c:v>
                </c:pt>
                <c:pt idx="1396">
                  <c:v>41.23</c:v>
                </c:pt>
                <c:pt idx="1397">
                  <c:v>39.616999999999997</c:v>
                </c:pt>
                <c:pt idx="1398">
                  <c:v>38.97</c:v>
                </c:pt>
                <c:pt idx="1399">
                  <c:v>38.97</c:v>
                </c:pt>
                <c:pt idx="1400">
                  <c:v>38.97</c:v>
                </c:pt>
                <c:pt idx="1401">
                  <c:v>38.378999999999998</c:v>
                </c:pt>
                <c:pt idx="1402">
                  <c:v>37.167999999999999</c:v>
                </c:pt>
                <c:pt idx="1403">
                  <c:v>36.095999999999997</c:v>
                </c:pt>
                <c:pt idx="1404">
                  <c:v>35.173999999999999</c:v>
                </c:pt>
                <c:pt idx="1405">
                  <c:v>34.978999999999999</c:v>
                </c:pt>
                <c:pt idx="1406">
                  <c:v>35.664000000000001</c:v>
                </c:pt>
                <c:pt idx="1407">
                  <c:v>35.384</c:v>
                </c:pt>
                <c:pt idx="1408">
                  <c:v>34.881</c:v>
                </c:pt>
                <c:pt idx="1409">
                  <c:v>34.155999999999999</c:v>
                </c:pt>
                <c:pt idx="1410">
                  <c:v>33.725000000000001</c:v>
                </c:pt>
                <c:pt idx="1411">
                  <c:v>33.259</c:v>
                </c:pt>
                <c:pt idx="1412">
                  <c:v>32.987000000000002</c:v>
                </c:pt>
                <c:pt idx="1413">
                  <c:v>32.85</c:v>
                </c:pt>
                <c:pt idx="1414">
                  <c:v>32.628999999999998</c:v>
                </c:pt>
                <c:pt idx="1415">
                  <c:v>32.628999999999998</c:v>
                </c:pt>
                <c:pt idx="1416">
                  <c:v>31.658000000000001</c:v>
                </c:pt>
                <c:pt idx="1417">
                  <c:v>30.527000000000001</c:v>
                </c:pt>
                <c:pt idx="1418">
                  <c:v>30.306999999999999</c:v>
                </c:pt>
                <c:pt idx="1419">
                  <c:v>30.184000000000001</c:v>
                </c:pt>
                <c:pt idx="1420">
                  <c:v>30.184000000000001</c:v>
                </c:pt>
                <c:pt idx="1421">
                  <c:v>30.184000000000001</c:v>
                </c:pt>
                <c:pt idx="1422">
                  <c:v>30.184000000000001</c:v>
                </c:pt>
                <c:pt idx="1423">
                  <c:v>30.184000000000001</c:v>
                </c:pt>
                <c:pt idx="1424">
                  <c:v>30.358000000000001</c:v>
                </c:pt>
                <c:pt idx="1425">
                  <c:v>30.527000000000001</c:v>
                </c:pt>
                <c:pt idx="1426">
                  <c:v>31.048999999999999</c:v>
                </c:pt>
                <c:pt idx="1427">
                  <c:v>32.902000000000001</c:v>
                </c:pt>
                <c:pt idx="1428">
                  <c:v>35.954999999999998</c:v>
                </c:pt>
                <c:pt idx="1429">
                  <c:v>36.859000000000002</c:v>
                </c:pt>
                <c:pt idx="1430">
                  <c:v>35.576999999999998</c:v>
                </c:pt>
                <c:pt idx="1431">
                  <c:v>33.180999999999997</c:v>
                </c:pt>
                <c:pt idx="1432">
                  <c:v>32.405999999999999</c:v>
                </c:pt>
                <c:pt idx="1433">
                  <c:v>32.167000000000002</c:v>
                </c:pt>
                <c:pt idx="1434">
                  <c:v>31.919</c:v>
                </c:pt>
                <c:pt idx="1435">
                  <c:v>31.919</c:v>
                </c:pt>
                <c:pt idx="1436">
                  <c:v>31.919</c:v>
                </c:pt>
                <c:pt idx="1437">
                  <c:v>31.919</c:v>
                </c:pt>
                <c:pt idx="1438">
                  <c:v>31.919</c:v>
                </c:pt>
                <c:pt idx="1439">
                  <c:v>31.919</c:v>
                </c:pt>
                <c:pt idx="1440">
                  <c:v>31.919</c:v>
                </c:pt>
                <c:pt idx="1441">
                  <c:v>31.919</c:v>
                </c:pt>
                <c:pt idx="1442">
                  <c:v>31.919</c:v>
                </c:pt>
                <c:pt idx="1443">
                  <c:v>31.963000000000001</c:v>
                </c:pt>
                <c:pt idx="1444">
                  <c:v>32.273000000000003</c:v>
                </c:pt>
                <c:pt idx="1445">
                  <c:v>33.792000000000002</c:v>
                </c:pt>
                <c:pt idx="1446">
                  <c:v>37.771999999999998</c:v>
                </c:pt>
                <c:pt idx="1447">
                  <c:v>41.606000000000002</c:v>
                </c:pt>
                <c:pt idx="1448">
                  <c:v>75.835999999999999</c:v>
                </c:pt>
                <c:pt idx="1449">
                  <c:v>97.745000000000005</c:v>
                </c:pt>
                <c:pt idx="1450">
                  <c:v>65.28</c:v>
                </c:pt>
                <c:pt idx="1451">
                  <c:v>53.595999999999997</c:v>
                </c:pt>
                <c:pt idx="1452">
                  <c:v>49.686999999999998</c:v>
                </c:pt>
                <c:pt idx="1453">
                  <c:v>48.470999999999997</c:v>
                </c:pt>
                <c:pt idx="1454">
                  <c:v>47.741</c:v>
                </c:pt>
                <c:pt idx="1455">
                  <c:v>47.741</c:v>
                </c:pt>
                <c:pt idx="1456">
                  <c:v>47.463999999999999</c:v>
                </c:pt>
                <c:pt idx="1457">
                  <c:v>45.456000000000003</c:v>
                </c:pt>
                <c:pt idx="1458">
                  <c:v>43.512</c:v>
                </c:pt>
                <c:pt idx="1459">
                  <c:v>42.021000000000001</c:v>
                </c:pt>
                <c:pt idx="1460">
                  <c:v>41.344000000000001</c:v>
                </c:pt>
                <c:pt idx="1461">
                  <c:v>41.174999999999997</c:v>
                </c:pt>
                <c:pt idx="1462">
                  <c:v>41.174999999999997</c:v>
                </c:pt>
                <c:pt idx="1463">
                  <c:v>41.174999999999997</c:v>
                </c:pt>
                <c:pt idx="1464">
                  <c:v>41.174999999999997</c:v>
                </c:pt>
                <c:pt idx="1465">
                  <c:v>41.174999999999997</c:v>
                </c:pt>
                <c:pt idx="1466">
                  <c:v>41.174999999999997</c:v>
                </c:pt>
                <c:pt idx="1467">
                  <c:v>40.988</c:v>
                </c:pt>
                <c:pt idx="1468">
                  <c:v>40.299999999999997</c:v>
                </c:pt>
                <c:pt idx="1469">
                  <c:v>40.284999999999997</c:v>
                </c:pt>
                <c:pt idx="1470">
                  <c:v>40.284999999999997</c:v>
                </c:pt>
                <c:pt idx="1471">
                  <c:v>40.284999999999997</c:v>
                </c:pt>
                <c:pt idx="1472">
                  <c:v>40.284999999999997</c:v>
                </c:pt>
                <c:pt idx="1473">
                  <c:v>40.128</c:v>
                </c:pt>
                <c:pt idx="1474">
                  <c:v>39.848999999999997</c:v>
                </c:pt>
                <c:pt idx="1475">
                  <c:v>39.844000000000001</c:v>
                </c:pt>
                <c:pt idx="1476">
                  <c:v>39.844000000000001</c:v>
                </c:pt>
                <c:pt idx="1477">
                  <c:v>39.844000000000001</c:v>
                </c:pt>
                <c:pt idx="1478">
                  <c:v>39.844000000000001</c:v>
                </c:pt>
                <c:pt idx="1479">
                  <c:v>39.844000000000001</c:v>
                </c:pt>
                <c:pt idx="1480">
                  <c:v>41.972000000000001</c:v>
                </c:pt>
                <c:pt idx="1481">
                  <c:v>46.091000000000001</c:v>
                </c:pt>
                <c:pt idx="1482">
                  <c:v>45.137999999999998</c:v>
                </c:pt>
                <c:pt idx="1483">
                  <c:v>42.305999999999997</c:v>
                </c:pt>
                <c:pt idx="1484">
                  <c:v>41.637</c:v>
                </c:pt>
                <c:pt idx="1485">
                  <c:v>41.307000000000002</c:v>
                </c:pt>
                <c:pt idx="1486">
                  <c:v>40.74</c:v>
                </c:pt>
                <c:pt idx="1487">
                  <c:v>40.728999999999999</c:v>
                </c:pt>
                <c:pt idx="1488">
                  <c:v>40.728999999999999</c:v>
                </c:pt>
                <c:pt idx="1489">
                  <c:v>40.728999999999999</c:v>
                </c:pt>
                <c:pt idx="1490">
                  <c:v>40.728999999999999</c:v>
                </c:pt>
                <c:pt idx="1491">
                  <c:v>40.573</c:v>
                </c:pt>
                <c:pt idx="1492">
                  <c:v>40.29</c:v>
                </c:pt>
                <c:pt idx="1493">
                  <c:v>40.284999999999997</c:v>
                </c:pt>
                <c:pt idx="1494">
                  <c:v>40.284999999999997</c:v>
                </c:pt>
                <c:pt idx="1495">
                  <c:v>40.130000000000003</c:v>
                </c:pt>
                <c:pt idx="1496">
                  <c:v>39.848999999999997</c:v>
                </c:pt>
                <c:pt idx="1497">
                  <c:v>39.844000000000001</c:v>
                </c:pt>
                <c:pt idx="1498">
                  <c:v>39.844000000000001</c:v>
                </c:pt>
                <c:pt idx="1499">
                  <c:v>39.844000000000001</c:v>
                </c:pt>
                <c:pt idx="1500">
                  <c:v>39.844000000000001</c:v>
                </c:pt>
                <c:pt idx="1501">
                  <c:v>39.844000000000001</c:v>
                </c:pt>
                <c:pt idx="1502">
                  <c:v>41.56</c:v>
                </c:pt>
                <c:pt idx="1503">
                  <c:v>45.162999999999997</c:v>
                </c:pt>
                <c:pt idx="1504">
                  <c:v>44.963999999999999</c:v>
                </c:pt>
                <c:pt idx="1505">
                  <c:v>43.198999999999998</c:v>
                </c:pt>
                <c:pt idx="1506">
                  <c:v>43.162999999999997</c:v>
                </c:pt>
                <c:pt idx="1507">
                  <c:v>43.162999999999997</c:v>
                </c:pt>
                <c:pt idx="1508">
                  <c:v>43.162999999999997</c:v>
                </c:pt>
                <c:pt idx="1509">
                  <c:v>43.162999999999997</c:v>
                </c:pt>
                <c:pt idx="1510">
                  <c:v>42.851999999999997</c:v>
                </c:pt>
                <c:pt idx="1511">
                  <c:v>42.613999999999997</c:v>
                </c:pt>
                <c:pt idx="1512">
                  <c:v>42.613999999999997</c:v>
                </c:pt>
                <c:pt idx="1513">
                  <c:v>42.613999999999997</c:v>
                </c:pt>
                <c:pt idx="1514">
                  <c:v>42.613999999999997</c:v>
                </c:pt>
                <c:pt idx="1515">
                  <c:v>42.613999999999997</c:v>
                </c:pt>
                <c:pt idx="1516">
                  <c:v>43.094000000000001</c:v>
                </c:pt>
                <c:pt idx="1517">
                  <c:v>43.518999999999998</c:v>
                </c:pt>
                <c:pt idx="1518">
                  <c:v>43.716000000000001</c:v>
                </c:pt>
                <c:pt idx="1519">
                  <c:v>43.716000000000001</c:v>
                </c:pt>
                <c:pt idx="1520">
                  <c:v>44.277999999999999</c:v>
                </c:pt>
                <c:pt idx="1521">
                  <c:v>48.326999999999998</c:v>
                </c:pt>
                <c:pt idx="1522">
                  <c:v>48.610999999999997</c:v>
                </c:pt>
                <c:pt idx="1523">
                  <c:v>47.365000000000002</c:v>
                </c:pt>
                <c:pt idx="1524">
                  <c:v>46.116999999999997</c:v>
                </c:pt>
                <c:pt idx="1525">
                  <c:v>44.697000000000003</c:v>
                </c:pt>
                <c:pt idx="1526">
                  <c:v>43.505000000000003</c:v>
                </c:pt>
                <c:pt idx="1527">
                  <c:v>42.613999999999997</c:v>
                </c:pt>
                <c:pt idx="1528">
                  <c:v>42.279000000000003</c:v>
                </c:pt>
                <c:pt idx="1529">
                  <c:v>42.078000000000003</c:v>
                </c:pt>
                <c:pt idx="1530">
                  <c:v>42.078000000000003</c:v>
                </c:pt>
                <c:pt idx="1531">
                  <c:v>42.283999999999999</c:v>
                </c:pt>
                <c:pt idx="1532">
                  <c:v>44.295000000000002</c:v>
                </c:pt>
                <c:pt idx="1533">
                  <c:v>98.337999999999994</c:v>
                </c:pt>
                <c:pt idx="1534">
                  <c:v>67.12</c:v>
                </c:pt>
                <c:pt idx="1535">
                  <c:v>49.281999999999996</c:v>
                </c:pt>
                <c:pt idx="1536">
                  <c:v>46.191000000000003</c:v>
                </c:pt>
                <c:pt idx="1537">
                  <c:v>44.414999999999999</c:v>
                </c:pt>
                <c:pt idx="1538">
                  <c:v>44.274000000000001</c:v>
                </c:pt>
                <c:pt idx="1539">
                  <c:v>44.274000000000001</c:v>
                </c:pt>
                <c:pt idx="1540">
                  <c:v>44.274000000000001</c:v>
                </c:pt>
                <c:pt idx="1541">
                  <c:v>44.274000000000001</c:v>
                </c:pt>
                <c:pt idx="1542">
                  <c:v>44.274000000000001</c:v>
                </c:pt>
                <c:pt idx="1543">
                  <c:v>44.274000000000001</c:v>
                </c:pt>
                <c:pt idx="1544">
                  <c:v>44.274000000000001</c:v>
                </c:pt>
                <c:pt idx="1545">
                  <c:v>44.484999999999999</c:v>
                </c:pt>
                <c:pt idx="1546">
                  <c:v>45.262</c:v>
                </c:pt>
                <c:pt idx="1547">
                  <c:v>45.972000000000001</c:v>
                </c:pt>
                <c:pt idx="1548">
                  <c:v>46.634999999999998</c:v>
                </c:pt>
                <c:pt idx="1549">
                  <c:v>47.741</c:v>
                </c:pt>
                <c:pt idx="1550">
                  <c:v>48.588999999999999</c:v>
                </c:pt>
                <c:pt idx="1551">
                  <c:v>49.853000000000002</c:v>
                </c:pt>
                <c:pt idx="1552">
                  <c:v>51.798999999999999</c:v>
                </c:pt>
                <c:pt idx="1553">
                  <c:v>53.75</c:v>
                </c:pt>
                <c:pt idx="1554">
                  <c:v>55.654000000000003</c:v>
                </c:pt>
                <c:pt idx="1555">
                  <c:v>57.151000000000003</c:v>
                </c:pt>
                <c:pt idx="1556">
                  <c:v>62.802</c:v>
                </c:pt>
                <c:pt idx="1557">
                  <c:v>62.039000000000001</c:v>
                </c:pt>
                <c:pt idx="1558">
                  <c:v>57.966999999999999</c:v>
                </c:pt>
                <c:pt idx="1559">
                  <c:v>56.661999999999999</c:v>
                </c:pt>
                <c:pt idx="1560">
                  <c:v>55.292000000000002</c:v>
                </c:pt>
                <c:pt idx="1561">
                  <c:v>54.469000000000001</c:v>
                </c:pt>
                <c:pt idx="1562">
                  <c:v>54.469000000000001</c:v>
                </c:pt>
                <c:pt idx="1563">
                  <c:v>54.469000000000001</c:v>
                </c:pt>
                <c:pt idx="1564">
                  <c:v>53.064999999999998</c:v>
                </c:pt>
                <c:pt idx="1565">
                  <c:v>52.100999999999999</c:v>
                </c:pt>
                <c:pt idx="1566">
                  <c:v>55.49</c:v>
                </c:pt>
                <c:pt idx="1567">
                  <c:v>57.405000000000001</c:v>
                </c:pt>
                <c:pt idx="1568">
                  <c:v>49.728999999999999</c:v>
                </c:pt>
                <c:pt idx="1569">
                  <c:v>43.514000000000003</c:v>
                </c:pt>
                <c:pt idx="1570">
                  <c:v>41.625999999999998</c:v>
                </c:pt>
                <c:pt idx="1571">
                  <c:v>41.174999999999997</c:v>
                </c:pt>
                <c:pt idx="1572">
                  <c:v>41.875</c:v>
                </c:pt>
                <c:pt idx="1573">
                  <c:v>45.128</c:v>
                </c:pt>
                <c:pt idx="1574">
                  <c:v>45.972000000000001</c:v>
                </c:pt>
                <c:pt idx="1575">
                  <c:v>45.972000000000001</c:v>
                </c:pt>
                <c:pt idx="1576">
                  <c:v>45.972000000000001</c:v>
                </c:pt>
                <c:pt idx="1577">
                  <c:v>42.262</c:v>
                </c:pt>
                <c:pt idx="1578">
                  <c:v>37.682000000000002</c:v>
                </c:pt>
                <c:pt idx="1579">
                  <c:v>37.813000000000002</c:v>
                </c:pt>
                <c:pt idx="1580">
                  <c:v>38.808</c:v>
                </c:pt>
                <c:pt idx="1581">
                  <c:v>39.252000000000002</c:v>
                </c:pt>
                <c:pt idx="1582">
                  <c:v>40.069000000000003</c:v>
                </c:pt>
                <c:pt idx="1583">
                  <c:v>45.238</c:v>
                </c:pt>
                <c:pt idx="1584">
                  <c:v>93.46</c:v>
                </c:pt>
                <c:pt idx="1585">
                  <c:v>114.214</c:v>
                </c:pt>
                <c:pt idx="1586">
                  <c:v>110.67100000000001</c:v>
                </c:pt>
                <c:pt idx="1587">
                  <c:v>108.758</c:v>
                </c:pt>
                <c:pt idx="1588">
                  <c:v>267.71899999999999</c:v>
                </c:pt>
                <c:pt idx="1589">
                  <c:v>324.69799999999998</c:v>
                </c:pt>
                <c:pt idx="1590">
                  <c:v>223.22200000000001</c:v>
                </c:pt>
                <c:pt idx="1591">
                  <c:v>176.684</c:v>
                </c:pt>
                <c:pt idx="1592">
                  <c:v>177.197</c:v>
                </c:pt>
                <c:pt idx="1593">
                  <c:v>165.292</c:v>
                </c:pt>
                <c:pt idx="1594">
                  <c:v>156.214</c:v>
                </c:pt>
                <c:pt idx="1595">
                  <c:v>141.20699999999999</c:v>
                </c:pt>
                <c:pt idx="1596">
                  <c:v>133.684</c:v>
                </c:pt>
                <c:pt idx="1597">
                  <c:v>127.74</c:v>
                </c:pt>
                <c:pt idx="1598">
                  <c:v>125.17400000000001</c:v>
                </c:pt>
                <c:pt idx="1599">
                  <c:v>120.26900000000001</c:v>
                </c:pt>
                <c:pt idx="1600">
                  <c:v>113.419</c:v>
                </c:pt>
                <c:pt idx="1601">
                  <c:v>112.136</c:v>
                </c:pt>
                <c:pt idx="1602">
                  <c:v>253.21899999999999</c:v>
                </c:pt>
                <c:pt idx="1603">
                  <c:v>239.37</c:v>
                </c:pt>
                <c:pt idx="1604">
                  <c:v>304.16699999999997</c:v>
                </c:pt>
                <c:pt idx="1605">
                  <c:v>242.26300000000001</c:v>
                </c:pt>
                <c:pt idx="1606">
                  <c:v>187.21799999999999</c:v>
                </c:pt>
                <c:pt idx="1607">
                  <c:v>165.33500000000001</c:v>
                </c:pt>
                <c:pt idx="1608">
                  <c:v>154.965</c:v>
                </c:pt>
                <c:pt idx="1609">
                  <c:v>164.495</c:v>
                </c:pt>
                <c:pt idx="1610">
                  <c:v>151.73699999999999</c:v>
                </c:pt>
                <c:pt idx="1611">
                  <c:v>140.56399999999999</c:v>
                </c:pt>
                <c:pt idx="1612">
                  <c:v>129.99299999999999</c:v>
                </c:pt>
                <c:pt idx="1613">
                  <c:v>128.982</c:v>
                </c:pt>
                <c:pt idx="1614">
                  <c:v>161.74700000000001</c:v>
                </c:pt>
                <c:pt idx="1615">
                  <c:v>159.018</c:v>
                </c:pt>
                <c:pt idx="1616">
                  <c:v>151.16200000000001</c:v>
                </c:pt>
                <c:pt idx="1617">
                  <c:v>137.72300000000001</c:v>
                </c:pt>
                <c:pt idx="1618">
                  <c:v>128.47499999999999</c:v>
                </c:pt>
                <c:pt idx="1619">
                  <c:v>131.09200000000001</c:v>
                </c:pt>
                <c:pt idx="1620">
                  <c:v>136.20699999999999</c:v>
                </c:pt>
                <c:pt idx="1621">
                  <c:v>143.71700000000001</c:v>
                </c:pt>
                <c:pt idx="1622">
                  <c:v>129.321</c:v>
                </c:pt>
                <c:pt idx="1623">
                  <c:v>121.506</c:v>
                </c:pt>
                <c:pt idx="1624">
                  <c:v>119.819</c:v>
                </c:pt>
                <c:pt idx="1625">
                  <c:v>114.343</c:v>
                </c:pt>
                <c:pt idx="1626">
                  <c:v>115.90300000000001</c:v>
                </c:pt>
                <c:pt idx="1627">
                  <c:v>118.254</c:v>
                </c:pt>
                <c:pt idx="1628">
                  <c:v>111.33799999999999</c:v>
                </c:pt>
                <c:pt idx="1629">
                  <c:v>108.358</c:v>
                </c:pt>
                <c:pt idx="1630">
                  <c:v>110.97</c:v>
                </c:pt>
                <c:pt idx="1631">
                  <c:v>111.96</c:v>
                </c:pt>
                <c:pt idx="1632">
                  <c:v>111.36799999999999</c:v>
                </c:pt>
                <c:pt idx="1633">
                  <c:v>106.93</c:v>
                </c:pt>
                <c:pt idx="1634">
                  <c:v>100.73099999999999</c:v>
                </c:pt>
                <c:pt idx="1635">
                  <c:v>94.305000000000007</c:v>
                </c:pt>
                <c:pt idx="1636">
                  <c:v>89.656000000000006</c:v>
                </c:pt>
                <c:pt idx="1637">
                  <c:v>85.228999999999999</c:v>
                </c:pt>
                <c:pt idx="1638">
                  <c:v>84.451999999999998</c:v>
                </c:pt>
                <c:pt idx="1639">
                  <c:v>85.677999999999997</c:v>
                </c:pt>
                <c:pt idx="1640">
                  <c:v>99.995999999999995</c:v>
                </c:pt>
                <c:pt idx="1641">
                  <c:v>91.07</c:v>
                </c:pt>
                <c:pt idx="1642">
                  <c:v>85.795000000000002</c:v>
                </c:pt>
                <c:pt idx="1643">
                  <c:v>82.272000000000006</c:v>
                </c:pt>
                <c:pt idx="1644">
                  <c:v>79.045000000000002</c:v>
                </c:pt>
                <c:pt idx="1645">
                  <c:v>74.725999999999999</c:v>
                </c:pt>
                <c:pt idx="1646">
                  <c:v>72.524000000000001</c:v>
                </c:pt>
                <c:pt idx="1647">
                  <c:v>69.590999999999994</c:v>
                </c:pt>
                <c:pt idx="1648">
                  <c:v>65.843000000000004</c:v>
                </c:pt>
                <c:pt idx="1649">
                  <c:v>63.133000000000003</c:v>
                </c:pt>
                <c:pt idx="1650">
                  <c:v>61.206000000000003</c:v>
                </c:pt>
                <c:pt idx="1651">
                  <c:v>61.012999999999998</c:v>
                </c:pt>
                <c:pt idx="1652">
                  <c:v>59.667999999999999</c:v>
                </c:pt>
                <c:pt idx="1653">
                  <c:v>59.34</c:v>
                </c:pt>
                <c:pt idx="1654">
                  <c:v>57.548999999999999</c:v>
                </c:pt>
                <c:pt idx="1655">
                  <c:v>54.469000000000001</c:v>
                </c:pt>
                <c:pt idx="1656">
                  <c:v>53.715000000000003</c:v>
                </c:pt>
                <c:pt idx="1657">
                  <c:v>51.679000000000002</c:v>
                </c:pt>
                <c:pt idx="1658">
                  <c:v>53.533000000000001</c:v>
                </c:pt>
                <c:pt idx="1659">
                  <c:v>50.74</c:v>
                </c:pt>
                <c:pt idx="1660">
                  <c:v>49.274999999999999</c:v>
                </c:pt>
                <c:pt idx="1661">
                  <c:v>48.406999999999996</c:v>
                </c:pt>
                <c:pt idx="1662">
                  <c:v>45.972000000000001</c:v>
                </c:pt>
                <c:pt idx="1663">
                  <c:v>45.972000000000001</c:v>
                </c:pt>
                <c:pt idx="1664">
                  <c:v>45.972000000000001</c:v>
                </c:pt>
                <c:pt idx="1665">
                  <c:v>46.634999999999998</c:v>
                </c:pt>
                <c:pt idx="1666">
                  <c:v>47.741</c:v>
                </c:pt>
                <c:pt idx="1667">
                  <c:v>48.424999999999997</c:v>
                </c:pt>
                <c:pt idx="1668">
                  <c:v>63.704999999999998</c:v>
                </c:pt>
                <c:pt idx="1669">
                  <c:v>70.206000000000003</c:v>
                </c:pt>
                <c:pt idx="1670">
                  <c:v>58.448</c:v>
                </c:pt>
                <c:pt idx="1671">
                  <c:v>53.353000000000002</c:v>
                </c:pt>
                <c:pt idx="1672">
                  <c:v>51.226999999999997</c:v>
                </c:pt>
                <c:pt idx="1673">
                  <c:v>50.238999999999997</c:v>
                </c:pt>
                <c:pt idx="1674">
                  <c:v>58.661000000000001</c:v>
                </c:pt>
                <c:pt idx="1675">
                  <c:v>75.506</c:v>
                </c:pt>
                <c:pt idx="1676">
                  <c:v>84.418000000000006</c:v>
                </c:pt>
                <c:pt idx="1677">
                  <c:v>112.616</c:v>
                </c:pt>
                <c:pt idx="1678">
                  <c:v>144.11000000000001</c:v>
                </c:pt>
                <c:pt idx="1679">
                  <c:v>107.134</c:v>
                </c:pt>
                <c:pt idx="1680">
                  <c:v>83.534000000000006</c:v>
                </c:pt>
                <c:pt idx="1681">
                  <c:v>71.06</c:v>
                </c:pt>
                <c:pt idx="1682">
                  <c:v>65.242000000000004</c:v>
                </c:pt>
                <c:pt idx="1683">
                  <c:v>81.385999999999996</c:v>
                </c:pt>
                <c:pt idx="1684">
                  <c:v>76.926000000000002</c:v>
                </c:pt>
                <c:pt idx="1685">
                  <c:v>69.457999999999998</c:v>
                </c:pt>
                <c:pt idx="1686">
                  <c:v>63.094000000000001</c:v>
                </c:pt>
                <c:pt idx="1687">
                  <c:v>59.19</c:v>
                </c:pt>
                <c:pt idx="1688">
                  <c:v>56.006</c:v>
                </c:pt>
                <c:pt idx="1689">
                  <c:v>53.529000000000003</c:v>
                </c:pt>
                <c:pt idx="1690">
                  <c:v>51.365000000000002</c:v>
                </c:pt>
                <c:pt idx="1691">
                  <c:v>48.534999999999997</c:v>
                </c:pt>
                <c:pt idx="1692">
                  <c:v>47.055</c:v>
                </c:pt>
                <c:pt idx="1693">
                  <c:v>45.741</c:v>
                </c:pt>
                <c:pt idx="1694">
                  <c:v>44.835999999999999</c:v>
                </c:pt>
                <c:pt idx="1695">
                  <c:v>44.835999999999999</c:v>
                </c:pt>
                <c:pt idx="1696">
                  <c:v>49.68</c:v>
                </c:pt>
                <c:pt idx="1697">
                  <c:v>49.125999999999998</c:v>
                </c:pt>
                <c:pt idx="1698">
                  <c:v>45.476999999999997</c:v>
                </c:pt>
                <c:pt idx="1699">
                  <c:v>44.695999999999998</c:v>
                </c:pt>
                <c:pt idx="1700">
                  <c:v>42.523000000000003</c:v>
                </c:pt>
                <c:pt idx="1701">
                  <c:v>40.597999999999999</c:v>
                </c:pt>
                <c:pt idx="1702">
                  <c:v>54.470999999999997</c:v>
                </c:pt>
                <c:pt idx="1703">
                  <c:v>71.048000000000002</c:v>
                </c:pt>
                <c:pt idx="1704">
                  <c:v>60.768999999999998</c:v>
                </c:pt>
                <c:pt idx="1705">
                  <c:v>57.789000000000001</c:v>
                </c:pt>
                <c:pt idx="1706">
                  <c:v>54.497999999999998</c:v>
                </c:pt>
                <c:pt idx="1707">
                  <c:v>52.353999999999999</c:v>
                </c:pt>
                <c:pt idx="1708">
                  <c:v>52.353999999999999</c:v>
                </c:pt>
                <c:pt idx="1709">
                  <c:v>51.933999999999997</c:v>
                </c:pt>
                <c:pt idx="1710">
                  <c:v>51.01</c:v>
                </c:pt>
                <c:pt idx="1711">
                  <c:v>51.01</c:v>
                </c:pt>
                <c:pt idx="1712">
                  <c:v>50.302999999999997</c:v>
                </c:pt>
                <c:pt idx="1713">
                  <c:v>49.033000000000001</c:v>
                </c:pt>
                <c:pt idx="1714">
                  <c:v>47.478999999999999</c:v>
                </c:pt>
                <c:pt idx="1715">
                  <c:v>46.546999999999997</c:v>
                </c:pt>
                <c:pt idx="1716">
                  <c:v>46.546999999999997</c:v>
                </c:pt>
                <c:pt idx="1717">
                  <c:v>46.546999999999997</c:v>
                </c:pt>
                <c:pt idx="1718">
                  <c:v>46.546999999999997</c:v>
                </c:pt>
                <c:pt idx="1719">
                  <c:v>46.18</c:v>
                </c:pt>
                <c:pt idx="1720">
                  <c:v>45.972000000000001</c:v>
                </c:pt>
                <c:pt idx="1721">
                  <c:v>45.972000000000001</c:v>
                </c:pt>
                <c:pt idx="1722">
                  <c:v>45.972000000000001</c:v>
                </c:pt>
                <c:pt idx="1723">
                  <c:v>45.972000000000001</c:v>
                </c:pt>
                <c:pt idx="1724">
                  <c:v>45.972000000000001</c:v>
                </c:pt>
                <c:pt idx="1725">
                  <c:v>45.972000000000001</c:v>
                </c:pt>
                <c:pt idx="1726">
                  <c:v>45.972000000000001</c:v>
                </c:pt>
                <c:pt idx="1727">
                  <c:v>45.335000000000001</c:v>
                </c:pt>
                <c:pt idx="1728">
                  <c:v>44.274000000000001</c:v>
                </c:pt>
                <c:pt idx="1729">
                  <c:v>43.765000000000001</c:v>
                </c:pt>
                <c:pt idx="1730">
                  <c:v>43.162999999999997</c:v>
                </c:pt>
                <c:pt idx="1731">
                  <c:v>43.162999999999997</c:v>
                </c:pt>
                <c:pt idx="1732">
                  <c:v>42.982999999999997</c:v>
                </c:pt>
                <c:pt idx="1733">
                  <c:v>42.613999999999997</c:v>
                </c:pt>
                <c:pt idx="1734">
                  <c:v>42.613999999999997</c:v>
                </c:pt>
                <c:pt idx="1735">
                  <c:v>42.613999999999997</c:v>
                </c:pt>
                <c:pt idx="1736">
                  <c:v>42.412999999999997</c:v>
                </c:pt>
                <c:pt idx="1737">
                  <c:v>42.078000000000003</c:v>
                </c:pt>
                <c:pt idx="1738">
                  <c:v>42.078000000000003</c:v>
                </c:pt>
                <c:pt idx="1739">
                  <c:v>42.078000000000003</c:v>
                </c:pt>
                <c:pt idx="1740">
                  <c:v>42.767000000000003</c:v>
                </c:pt>
                <c:pt idx="1741">
                  <c:v>44.207999999999998</c:v>
                </c:pt>
                <c:pt idx="1742">
                  <c:v>44.835999999999999</c:v>
                </c:pt>
                <c:pt idx="1743">
                  <c:v>44.835999999999999</c:v>
                </c:pt>
                <c:pt idx="1744">
                  <c:v>44.835999999999999</c:v>
                </c:pt>
                <c:pt idx="1745">
                  <c:v>44.835999999999999</c:v>
                </c:pt>
                <c:pt idx="1746">
                  <c:v>45.481000000000002</c:v>
                </c:pt>
                <c:pt idx="1747">
                  <c:v>47.51</c:v>
                </c:pt>
                <c:pt idx="1748">
                  <c:v>47.433</c:v>
                </c:pt>
                <c:pt idx="1749">
                  <c:v>47.664000000000001</c:v>
                </c:pt>
                <c:pt idx="1750">
                  <c:v>47.51</c:v>
                </c:pt>
                <c:pt idx="1751">
                  <c:v>47.125</c:v>
                </c:pt>
                <c:pt idx="1752">
                  <c:v>47.125</c:v>
                </c:pt>
                <c:pt idx="1753">
                  <c:v>47.125</c:v>
                </c:pt>
                <c:pt idx="1754">
                  <c:v>47.125</c:v>
                </c:pt>
                <c:pt idx="1755">
                  <c:v>47.125</c:v>
                </c:pt>
                <c:pt idx="1756">
                  <c:v>46.627000000000002</c:v>
                </c:pt>
                <c:pt idx="1757">
                  <c:v>45.83</c:v>
                </c:pt>
                <c:pt idx="1758">
                  <c:v>45.831000000000003</c:v>
                </c:pt>
                <c:pt idx="1759">
                  <c:v>50.097000000000001</c:v>
                </c:pt>
                <c:pt idx="1760">
                  <c:v>54.786999999999999</c:v>
                </c:pt>
                <c:pt idx="1761">
                  <c:v>57.411000000000001</c:v>
                </c:pt>
                <c:pt idx="1762">
                  <c:v>104.81100000000001</c:v>
                </c:pt>
                <c:pt idx="1763">
                  <c:v>92.153999999999996</c:v>
                </c:pt>
                <c:pt idx="1764">
                  <c:v>72.492999999999995</c:v>
                </c:pt>
                <c:pt idx="1765">
                  <c:v>64.757000000000005</c:v>
                </c:pt>
                <c:pt idx="1766">
                  <c:v>60.689</c:v>
                </c:pt>
                <c:pt idx="1767">
                  <c:v>57.207999999999998</c:v>
                </c:pt>
                <c:pt idx="1768">
                  <c:v>57.106999999999999</c:v>
                </c:pt>
                <c:pt idx="1769">
                  <c:v>59.37</c:v>
                </c:pt>
                <c:pt idx="1770">
                  <c:v>62.755000000000003</c:v>
                </c:pt>
                <c:pt idx="1771">
                  <c:v>62.323999999999998</c:v>
                </c:pt>
                <c:pt idx="1772">
                  <c:v>814.28499999999997</c:v>
                </c:pt>
                <c:pt idx="1773">
                  <c:v>642.68700000000001</c:v>
                </c:pt>
                <c:pt idx="1774">
                  <c:v>143.94</c:v>
                </c:pt>
                <c:pt idx="1775">
                  <c:v>92.356999999999999</c:v>
                </c:pt>
                <c:pt idx="1776">
                  <c:v>104.79</c:v>
                </c:pt>
                <c:pt idx="1777">
                  <c:v>94.86</c:v>
                </c:pt>
                <c:pt idx="1778">
                  <c:v>85.328000000000003</c:v>
                </c:pt>
                <c:pt idx="1779">
                  <c:v>97.694999999999993</c:v>
                </c:pt>
                <c:pt idx="1780">
                  <c:v>84.62</c:v>
                </c:pt>
                <c:pt idx="1781">
                  <c:v>303.82299999999998</c:v>
                </c:pt>
                <c:pt idx="1782">
                  <c:v>137.34</c:v>
                </c:pt>
                <c:pt idx="1783">
                  <c:v>90.869</c:v>
                </c:pt>
                <c:pt idx="1784">
                  <c:v>79.507999999999996</c:v>
                </c:pt>
                <c:pt idx="1785">
                  <c:v>69.349999999999994</c:v>
                </c:pt>
                <c:pt idx="1786">
                  <c:v>66.783000000000001</c:v>
                </c:pt>
                <c:pt idx="1787">
                  <c:v>64.677999999999997</c:v>
                </c:pt>
                <c:pt idx="1788">
                  <c:v>63.16</c:v>
                </c:pt>
                <c:pt idx="1789">
                  <c:v>63.16</c:v>
                </c:pt>
                <c:pt idx="1790">
                  <c:v>63.16</c:v>
                </c:pt>
                <c:pt idx="1791">
                  <c:v>63.16</c:v>
                </c:pt>
                <c:pt idx="1792">
                  <c:v>64.301000000000002</c:v>
                </c:pt>
                <c:pt idx="1793">
                  <c:v>465.30399999999997</c:v>
                </c:pt>
                <c:pt idx="1794">
                  <c:v>464.66899999999998</c:v>
                </c:pt>
                <c:pt idx="1795">
                  <c:v>198.39599999999999</c:v>
                </c:pt>
                <c:pt idx="1796">
                  <c:v>127.523</c:v>
                </c:pt>
                <c:pt idx="1797">
                  <c:v>98.697999999999993</c:v>
                </c:pt>
                <c:pt idx="1798">
                  <c:v>89.597999999999999</c:v>
                </c:pt>
                <c:pt idx="1799">
                  <c:v>79.844999999999999</c:v>
                </c:pt>
                <c:pt idx="1800">
                  <c:v>76.274000000000001</c:v>
                </c:pt>
                <c:pt idx="1801">
                  <c:v>72.867000000000004</c:v>
                </c:pt>
                <c:pt idx="1802">
                  <c:v>70.123999999999995</c:v>
                </c:pt>
                <c:pt idx="1803">
                  <c:v>69.528999999999996</c:v>
                </c:pt>
                <c:pt idx="1804">
                  <c:v>68.343000000000004</c:v>
                </c:pt>
                <c:pt idx="1805">
                  <c:v>65.825999999999993</c:v>
                </c:pt>
                <c:pt idx="1806">
                  <c:v>62.052</c:v>
                </c:pt>
                <c:pt idx="1807">
                  <c:v>60.936</c:v>
                </c:pt>
                <c:pt idx="1808">
                  <c:v>60.936</c:v>
                </c:pt>
                <c:pt idx="1809">
                  <c:v>60.484999999999999</c:v>
                </c:pt>
                <c:pt idx="1810">
                  <c:v>57.334000000000003</c:v>
                </c:pt>
                <c:pt idx="1811">
                  <c:v>58.581000000000003</c:v>
                </c:pt>
                <c:pt idx="1812">
                  <c:v>58.759</c:v>
                </c:pt>
                <c:pt idx="1813">
                  <c:v>59.029000000000003</c:v>
                </c:pt>
                <c:pt idx="1814">
                  <c:v>60.113999999999997</c:v>
                </c:pt>
                <c:pt idx="1815">
                  <c:v>61.768000000000001</c:v>
                </c:pt>
                <c:pt idx="1816">
                  <c:v>62.412999999999997</c:v>
                </c:pt>
                <c:pt idx="1817">
                  <c:v>67.338999999999999</c:v>
                </c:pt>
                <c:pt idx="1818">
                  <c:v>70.123999999999995</c:v>
                </c:pt>
                <c:pt idx="1819">
                  <c:v>70.123999999999995</c:v>
                </c:pt>
                <c:pt idx="1820">
                  <c:v>68.06</c:v>
                </c:pt>
                <c:pt idx="1821">
                  <c:v>66.200999999999993</c:v>
                </c:pt>
                <c:pt idx="1822">
                  <c:v>66.200999999999993</c:v>
                </c:pt>
                <c:pt idx="1823">
                  <c:v>66.200999999999993</c:v>
                </c:pt>
                <c:pt idx="1824">
                  <c:v>66.200999999999993</c:v>
                </c:pt>
                <c:pt idx="1825">
                  <c:v>66.105000000000004</c:v>
                </c:pt>
                <c:pt idx="1826">
                  <c:v>74.415000000000006</c:v>
                </c:pt>
                <c:pt idx="1827">
                  <c:v>88.600999999999999</c:v>
                </c:pt>
                <c:pt idx="1828">
                  <c:v>80.105999999999995</c:v>
                </c:pt>
                <c:pt idx="1829">
                  <c:v>72.358000000000004</c:v>
                </c:pt>
                <c:pt idx="1830">
                  <c:v>68.837000000000003</c:v>
                </c:pt>
                <c:pt idx="1831">
                  <c:v>67.171999999999997</c:v>
                </c:pt>
                <c:pt idx="1832">
                  <c:v>65.721000000000004</c:v>
                </c:pt>
                <c:pt idx="1833">
                  <c:v>65.337000000000003</c:v>
                </c:pt>
                <c:pt idx="1834">
                  <c:v>64.67</c:v>
                </c:pt>
                <c:pt idx="1835">
                  <c:v>64.67</c:v>
                </c:pt>
                <c:pt idx="1836">
                  <c:v>64.67</c:v>
                </c:pt>
                <c:pt idx="1837">
                  <c:v>64.295000000000002</c:v>
                </c:pt>
                <c:pt idx="1838">
                  <c:v>58.497</c:v>
                </c:pt>
                <c:pt idx="1839">
                  <c:v>63.941000000000003</c:v>
                </c:pt>
                <c:pt idx="1840">
                  <c:v>65.433000000000007</c:v>
                </c:pt>
                <c:pt idx="1841">
                  <c:v>63.545999999999999</c:v>
                </c:pt>
                <c:pt idx="1842">
                  <c:v>62.412999999999997</c:v>
                </c:pt>
                <c:pt idx="1843">
                  <c:v>62.134999999999998</c:v>
                </c:pt>
                <c:pt idx="1844">
                  <c:v>80.356999999999999</c:v>
                </c:pt>
                <c:pt idx="1845">
                  <c:v>94.617000000000004</c:v>
                </c:pt>
                <c:pt idx="1846">
                  <c:v>89.378</c:v>
                </c:pt>
                <c:pt idx="1847">
                  <c:v>79.025999999999996</c:v>
                </c:pt>
                <c:pt idx="1848">
                  <c:v>104.235</c:v>
                </c:pt>
                <c:pt idx="1849">
                  <c:v>107.011</c:v>
                </c:pt>
                <c:pt idx="1850">
                  <c:v>87.614000000000004</c:v>
                </c:pt>
                <c:pt idx="1851">
                  <c:v>75.337000000000003</c:v>
                </c:pt>
                <c:pt idx="1852">
                  <c:v>68.966999999999999</c:v>
                </c:pt>
                <c:pt idx="1853">
                  <c:v>65.055000000000007</c:v>
                </c:pt>
                <c:pt idx="1854">
                  <c:v>62.042999999999999</c:v>
                </c:pt>
                <c:pt idx="1855">
                  <c:v>60.579000000000001</c:v>
                </c:pt>
                <c:pt idx="1856">
                  <c:v>58.759</c:v>
                </c:pt>
                <c:pt idx="1857">
                  <c:v>57.427999999999997</c:v>
                </c:pt>
                <c:pt idx="1858">
                  <c:v>55.847999999999999</c:v>
                </c:pt>
                <c:pt idx="1859">
                  <c:v>54.546999999999997</c:v>
                </c:pt>
                <c:pt idx="1860">
                  <c:v>54.546999999999997</c:v>
                </c:pt>
                <c:pt idx="1861">
                  <c:v>54.546999999999997</c:v>
                </c:pt>
                <c:pt idx="1862">
                  <c:v>55.94</c:v>
                </c:pt>
                <c:pt idx="1863">
                  <c:v>53.078000000000003</c:v>
                </c:pt>
                <c:pt idx="1864">
                  <c:v>48</c:v>
                </c:pt>
                <c:pt idx="1865">
                  <c:v>55.21</c:v>
                </c:pt>
                <c:pt idx="1866">
                  <c:v>69.991</c:v>
                </c:pt>
                <c:pt idx="1867">
                  <c:v>74.182000000000002</c:v>
                </c:pt>
                <c:pt idx="1868">
                  <c:v>74.182000000000002</c:v>
                </c:pt>
                <c:pt idx="1869">
                  <c:v>70.367999999999995</c:v>
                </c:pt>
                <c:pt idx="1870">
                  <c:v>65.536000000000001</c:v>
                </c:pt>
                <c:pt idx="1871">
                  <c:v>62.412999999999997</c:v>
                </c:pt>
                <c:pt idx="1872">
                  <c:v>103.788</c:v>
                </c:pt>
                <c:pt idx="1873">
                  <c:v>103.741</c:v>
                </c:pt>
                <c:pt idx="1874">
                  <c:v>86.131</c:v>
                </c:pt>
                <c:pt idx="1875">
                  <c:v>76.218000000000004</c:v>
                </c:pt>
                <c:pt idx="1876">
                  <c:v>72.650000000000006</c:v>
                </c:pt>
                <c:pt idx="1877">
                  <c:v>72.650000000000006</c:v>
                </c:pt>
                <c:pt idx="1878">
                  <c:v>73.876000000000005</c:v>
                </c:pt>
                <c:pt idx="1879">
                  <c:v>70.525000000000006</c:v>
                </c:pt>
                <c:pt idx="1880">
                  <c:v>69.33</c:v>
                </c:pt>
                <c:pt idx="1881">
                  <c:v>67.463999999999999</c:v>
                </c:pt>
                <c:pt idx="1882">
                  <c:v>66.200999999999993</c:v>
                </c:pt>
                <c:pt idx="1883">
                  <c:v>65.626999999999995</c:v>
                </c:pt>
                <c:pt idx="1884">
                  <c:v>64.010000000000005</c:v>
                </c:pt>
                <c:pt idx="1885">
                  <c:v>62.412999999999997</c:v>
                </c:pt>
                <c:pt idx="1886">
                  <c:v>62.412999999999997</c:v>
                </c:pt>
                <c:pt idx="1887">
                  <c:v>65.572999999999993</c:v>
                </c:pt>
                <c:pt idx="1888">
                  <c:v>77.135000000000005</c:v>
                </c:pt>
                <c:pt idx="1889">
                  <c:v>89.992999999999995</c:v>
                </c:pt>
                <c:pt idx="1890">
                  <c:v>89.54</c:v>
                </c:pt>
                <c:pt idx="1891">
                  <c:v>87.754999999999995</c:v>
                </c:pt>
                <c:pt idx="1892">
                  <c:v>88.715000000000003</c:v>
                </c:pt>
                <c:pt idx="1893">
                  <c:v>85.073999999999998</c:v>
                </c:pt>
                <c:pt idx="1894">
                  <c:v>78.62</c:v>
                </c:pt>
                <c:pt idx="1895">
                  <c:v>73.78</c:v>
                </c:pt>
                <c:pt idx="1896">
                  <c:v>71.635000000000005</c:v>
                </c:pt>
                <c:pt idx="1897">
                  <c:v>70.123999999999995</c:v>
                </c:pt>
                <c:pt idx="1898">
                  <c:v>67.968000000000004</c:v>
                </c:pt>
                <c:pt idx="1899">
                  <c:v>65.433000000000007</c:v>
                </c:pt>
                <c:pt idx="1900">
                  <c:v>74.738</c:v>
                </c:pt>
                <c:pt idx="1901">
                  <c:v>207.40700000000001</c:v>
                </c:pt>
                <c:pt idx="1902">
                  <c:v>155.46700000000001</c:v>
                </c:pt>
                <c:pt idx="1903">
                  <c:v>121.846</c:v>
                </c:pt>
                <c:pt idx="1904">
                  <c:v>103.23399999999999</c:v>
                </c:pt>
                <c:pt idx="1905">
                  <c:v>91.671999999999997</c:v>
                </c:pt>
                <c:pt idx="1906">
                  <c:v>87.516999999999996</c:v>
                </c:pt>
                <c:pt idx="1907">
                  <c:v>86.798000000000002</c:v>
                </c:pt>
                <c:pt idx="1908">
                  <c:v>83.870999999999995</c:v>
                </c:pt>
                <c:pt idx="1909">
                  <c:v>82.114999999999995</c:v>
                </c:pt>
                <c:pt idx="1910">
                  <c:v>82.346999999999994</c:v>
                </c:pt>
                <c:pt idx="1911">
                  <c:v>101.218</c:v>
                </c:pt>
                <c:pt idx="1912">
                  <c:v>123.624</c:v>
                </c:pt>
                <c:pt idx="1913">
                  <c:v>122.321</c:v>
                </c:pt>
                <c:pt idx="1914">
                  <c:v>118.11</c:v>
                </c:pt>
                <c:pt idx="1915">
                  <c:v>112.43</c:v>
                </c:pt>
                <c:pt idx="1916">
                  <c:v>105.479</c:v>
                </c:pt>
                <c:pt idx="1917">
                  <c:v>97.302999999999997</c:v>
                </c:pt>
                <c:pt idx="1918">
                  <c:v>94.617000000000004</c:v>
                </c:pt>
                <c:pt idx="1919">
                  <c:v>92.754999999999995</c:v>
                </c:pt>
                <c:pt idx="1920">
                  <c:v>91.637</c:v>
                </c:pt>
                <c:pt idx="1921">
                  <c:v>91.272000000000006</c:v>
                </c:pt>
                <c:pt idx="1922">
                  <c:v>87.516999999999996</c:v>
                </c:pt>
                <c:pt idx="1923">
                  <c:v>88.622</c:v>
                </c:pt>
                <c:pt idx="1924">
                  <c:v>95.623000000000005</c:v>
                </c:pt>
                <c:pt idx="1925">
                  <c:v>162.476</c:v>
                </c:pt>
                <c:pt idx="1926">
                  <c:v>166.61699999999999</c:v>
                </c:pt>
                <c:pt idx="1927">
                  <c:v>133.69</c:v>
                </c:pt>
                <c:pt idx="1928">
                  <c:v>116.104</c:v>
                </c:pt>
                <c:pt idx="1929">
                  <c:v>103.746</c:v>
                </c:pt>
                <c:pt idx="1930">
                  <c:v>91.06</c:v>
                </c:pt>
                <c:pt idx="1931">
                  <c:v>87.977000000000004</c:v>
                </c:pt>
                <c:pt idx="1932">
                  <c:v>119.902</c:v>
                </c:pt>
                <c:pt idx="1933">
                  <c:v>522.68600000000004</c:v>
                </c:pt>
                <c:pt idx="1934">
                  <c:v>308.24900000000002</c:v>
                </c:pt>
                <c:pt idx="1935">
                  <c:v>208.28700000000001</c:v>
                </c:pt>
                <c:pt idx="1936">
                  <c:v>166.53399999999999</c:v>
                </c:pt>
                <c:pt idx="1937">
                  <c:v>146.30600000000001</c:v>
                </c:pt>
                <c:pt idx="1938">
                  <c:v>138.02799999999999</c:v>
                </c:pt>
                <c:pt idx="1939">
                  <c:v>117.32</c:v>
                </c:pt>
                <c:pt idx="1940">
                  <c:v>115.30500000000001</c:v>
                </c:pt>
                <c:pt idx="1941">
                  <c:v>110.35</c:v>
                </c:pt>
                <c:pt idx="1942">
                  <c:v>121.761</c:v>
                </c:pt>
                <c:pt idx="1943">
                  <c:v>388.649</c:v>
                </c:pt>
                <c:pt idx="1944">
                  <c:v>458.435</c:v>
                </c:pt>
                <c:pt idx="1945">
                  <c:v>315.30200000000002</c:v>
                </c:pt>
                <c:pt idx="1946">
                  <c:v>239.41900000000001</c:v>
                </c:pt>
                <c:pt idx="1947">
                  <c:v>196.57400000000001</c:v>
                </c:pt>
                <c:pt idx="1948">
                  <c:v>171.05099999999999</c:v>
                </c:pt>
                <c:pt idx="1949">
                  <c:v>164.52799999999999</c:v>
                </c:pt>
                <c:pt idx="1950">
                  <c:v>178.75800000000001</c:v>
                </c:pt>
                <c:pt idx="1951">
                  <c:v>174.303</c:v>
                </c:pt>
                <c:pt idx="1952">
                  <c:v>160.01</c:v>
                </c:pt>
                <c:pt idx="1953">
                  <c:v>147.709</c:v>
                </c:pt>
                <c:pt idx="1954">
                  <c:v>136.11699999999999</c:v>
                </c:pt>
                <c:pt idx="1955">
                  <c:v>130.74</c:v>
                </c:pt>
                <c:pt idx="1956">
                  <c:v>128.11099999999999</c:v>
                </c:pt>
                <c:pt idx="1957">
                  <c:v>126.163</c:v>
                </c:pt>
                <c:pt idx="1958">
                  <c:v>124.55</c:v>
                </c:pt>
                <c:pt idx="1959">
                  <c:v>122.167</c:v>
                </c:pt>
                <c:pt idx="1960">
                  <c:v>119.173</c:v>
                </c:pt>
                <c:pt idx="1961">
                  <c:v>118.235</c:v>
                </c:pt>
                <c:pt idx="1962">
                  <c:v>120.58799999999999</c:v>
                </c:pt>
                <c:pt idx="1963">
                  <c:v>128.702</c:v>
                </c:pt>
                <c:pt idx="1964">
                  <c:v>136.94</c:v>
                </c:pt>
                <c:pt idx="1965">
                  <c:v>149.68299999999999</c:v>
                </c:pt>
                <c:pt idx="1966">
                  <c:v>151.816</c:v>
                </c:pt>
                <c:pt idx="1967">
                  <c:v>159.636</c:v>
                </c:pt>
                <c:pt idx="1968">
                  <c:v>178.29499999999999</c:v>
                </c:pt>
                <c:pt idx="1969">
                  <c:v>169.84</c:v>
                </c:pt>
                <c:pt idx="1970">
                  <c:v>197.357</c:v>
                </c:pt>
                <c:pt idx="1971">
                  <c:v>175.92699999999999</c:v>
                </c:pt>
                <c:pt idx="1972">
                  <c:v>165.77</c:v>
                </c:pt>
                <c:pt idx="1973">
                  <c:v>162.273</c:v>
                </c:pt>
                <c:pt idx="1974">
                  <c:v>339.678</c:v>
                </c:pt>
                <c:pt idx="1975">
                  <c:v>270.76</c:v>
                </c:pt>
                <c:pt idx="1976">
                  <c:v>314.47500000000002</c:v>
                </c:pt>
                <c:pt idx="1977">
                  <c:v>263.71499999999997</c:v>
                </c:pt>
                <c:pt idx="1978">
                  <c:v>235.01400000000001</c:v>
                </c:pt>
                <c:pt idx="1979">
                  <c:v>217.458</c:v>
                </c:pt>
                <c:pt idx="1980">
                  <c:v>198.55099999999999</c:v>
                </c:pt>
                <c:pt idx="1981">
                  <c:v>189.99</c:v>
                </c:pt>
                <c:pt idx="1982">
                  <c:v>267.28800000000001</c:v>
                </c:pt>
                <c:pt idx="1983">
                  <c:v>360.935</c:v>
                </c:pt>
                <c:pt idx="1984">
                  <c:v>287.202</c:v>
                </c:pt>
                <c:pt idx="1985">
                  <c:v>242.58099999999999</c:v>
                </c:pt>
                <c:pt idx="1986">
                  <c:v>229.953</c:v>
                </c:pt>
                <c:pt idx="1987">
                  <c:v>226.428</c:v>
                </c:pt>
                <c:pt idx="1988">
                  <c:v>214.28100000000001</c:v>
                </c:pt>
                <c:pt idx="1989">
                  <c:v>191.64599999999999</c:v>
                </c:pt>
                <c:pt idx="1990">
                  <c:v>187.34299999999999</c:v>
                </c:pt>
                <c:pt idx="1991">
                  <c:v>184.71700000000001</c:v>
                </c:pt>
                <c:pt idx="1992">
                  <c:v>189.078</c:v>
                </c:pt>
                <c:pt idx="1993">
                  <c:v>195.34800000000001</c:v>
                </c:pt>
                <c:pt idx="1994">
                  <c:v>187.02799999999999</c:v>
                </c:pt>
                <c:pt idx="1995">
                  <c:v>174.81399999999999</c:v>
                </c:pt>
                <c:pt idx="1996">
                  <c:v>171.036</c:v>
                </c:pt>
                <c:pt idx="1997">
                  <c:v>169.20099999999999</c:v>
                </c:pt>
                <c:pt idx="1998">
                  <c:v>167.31899999999999</c:v>
                </c:pt>
                <c:pt idx="1999">
                  <c:v>165.44900000000001</c:v>
                </c:pt>
                <c:pt idx="2000">
                  <c:v>163.59200000000001</c:v>
                </c:pt>
                <c:pt idx="2001">
                  <c:v>158.251</c:v>
                </c:pt>
                <c:pt idx="2002">
                  <c:v>149.667</c:v>
                </c:pt>
                <c:pt idx="2003">
                  <c:v>149.31100000000001</c:v>
                </c:pt>
                <c:pt idx="2004">
                  <c:v>141.56200000000001</c:v>
                </c:pt>
                <c:pt idx="2005">
                  <c:v>137.44900000000001</c:v>
                </c:pt>
                <c:pt idx="2006">
                  <c:v>163.42699999999999</c:v>
                </c:pt>
                <c:pt idx="2007">
                  <c:v>180.70699999999999</c:v>
                </c:pt>
                <c:pt idx="2008">
                  <c:v>163.74199999999999</c:v>
                </c:pt>
                <c:pt idx="2009">
                  <c:v>171.714</c:v>
                </c:pt>
                <c:pt idx="2010">
                  <c:v>202.70500000000001</c:v>
                </c:pt>
                <c:pt idx="2011">
                  <c:v>170.79499999999999</c:v>
                </c:pt>
                <c:pt idx="2012">
                  <c:v>236.07</c:v>
                </c:pt>
                <c:pt idx="2013">
                  <c:v>226.178</c:v>
                </c:pt>
                <c:pt idx="2014">
                  <c:v>195.85</c:v>
                </c:pt>
                <c:pt idx="2015">
                  <c:v>166.05799999999999</c:v>
                </c:pt>
                <c:pt idx="2016">
                  <c:v>144.05799999999999</c:v>
                </c:pt>
                <c:pt idx="2017">
                  <c:v>130.131</c:v>
                </c:pt>
                <c:pt idx="2018">
                  <c:v>121.236</c:v>
                </c:pt>
                <c:pt idx="2019">
                  <c:v>111.7</c:v>
                </c:pt>
                <c:pt idx="2020">
                  <c:v>103.985</c:v>
                </c:pt>
                <c:pt idx="2021">
                  <c:v>99.070999999999998</c:v>
                </c:pt>
                <c:pt idx="2022">
                  <c:v>101.672</c:v>
                </c:pt>
                <c:pt idx="2023">
                  <c:v>97.013999999999996</c:v>
                </c:pt>
                <c:pt idx="2024">
                  <c:v>90.32</c:v>
                </c:pt>
                <c:pt idx="2025">
                  <c:v>83.415999999999997</c:v>
                </c:pt>
                <c:pt idx="2026">
                  <c:v>80.284999999999997</c:v>
                </c:pt>
                <c:pt idx="2027">
                  <c:v>78.489000000000004</c:v>
                </c:pt>
                <c:pt idx="2028">
                  <c:v>77.545000000000002</c:v>
                </c:pt>
                <c:pt idx="2029">
                  <c:v>102.935</c:v>
                </c:pt>
                <c:pt idx="2030">
                  <c:v>92.334999999999994</c:v>
                </c:pt>
                <c:pt idx="2031">
                  <c:v>89.828999999999994</c:v>
                </c:pt>
                <c:pt idx="2032">
                  <c:v>128.06399999999999</c:v>
                </c:pt>
                <c:pt idx="2033">
                  <c:v>185.994</c:v>
                </c:pt>
                <c:pt idx="2034">
                  <c:v>416.20100000000002</c:v>
                </c:pt>
                <c:pt idx="2035">
                  <c:v>375.005</c:v>
                </c:pt>
                <c:pt idx="2036">
                  <c:v>288.37799999999999</c:v>
                </c:pt>
                <c:pt idx="2037">
                  <c:v>246.72499999999999</c:v>
                </c:pt>
                <c:pt idx="2038">
                  <c:v>240.47800000000001</c:v>
                </c:pt>
                <c:pt idx="2039">
                  <c:v>202.17</c:v>
                </c:pt>
                <c:pt idx="2040">
                  <c:v>167.93899999999999</c:v>
                </c:pt>
                <c:pt idx="2041">
                  <c:v>168.261</c:v>
                </c:pt>
                <c:pt idx="2042">
                  <c:v>252.15</c:v>
                </c:pt>
                <c:pt idx="2043">
                  <c:v>572.81899999999996</c:v>
                </c:pt>
                <c:pt idx="2044">
                  <c:v>403.20299999999997</c:v>
                </c:pt>
                <c:pt idx="2045">
                  <c:v>359.32499999999999</c:v>
                </c:pt>
                <c:pt idx="2046">
                  <c:v>397.59</c:v>
                </c:pt>
                <c:pt idx="2047">
                  <c:v>349.93900000000002</c:v>
                </c:pt>
                <c:pt idx="2048">
                  <c:v>260.803</c:v>
                </c:pt>
                <c:pt idx="2049">
                  <c:v>210.791</c:v>
                </c:pt>
                <c:pt idx="2050">
                  <c:v>179.77699999999999</c:v>
                </c:pt>
                <c:pt idx="2051">
                  <c:v>173.00299999999999</c:v>
                </c:pt>
                <c:pt idx="2052">
                  <c:v>160.036</c:v>
                </c:pt>
                <c:pt idx="2053">
                  <c:v>145.25700000000001</c:v>
                </c:pt>
                <c:pt idx="2054">
                  <c:v>133.988</c:v>
                </c:pt>
                <c:pt idx="2055">
                  <c:v>124.875</c:v>
                </c:pt>
                <c:pt idx="2056">
                  <c:v>121.074</c:v>
                </c:pt>
                <c:pt idx="2057">
                  <c:v>115.30500000000001</c:v>
                </c:pt>
                <c:pt idx="2058">
                  <c:v>114.54</c:v>
                </c:pt>
                <c:pt idx="2059">
                  <c:v>110.34699999999999</c:v>
                </c:pt>
                <c:pt idx="2060">
                  <c:v>119.544</c:v>
                </c:pt>
                <c:pt idx="2061">
                  <c:v>146.32</c:v>
                </c:pt>
                <c:pt idx="2062">
                  <c:v>243.15899999999999</c:v>
                </c:pt>
                <c:pt idx="2063">
                  <c:v>297.649</c:v>
                </c:pt>
                <c:pt idx="2064">
                  <c:v>289.06599999999997</c:v>
                </c:pt>
                <c:pt idx="2065">
                  <c:v>201.57900000000001</c:v>
                </c:pt>
                <c:pt idx="2066">
                  <c:v>161.483</c:v>
                </c:pt>
                <c:pt idx="2067">
                  <c:v>141.28899999999999</c:v>
                </c:pt>
                <c:pt idx="2068">
                  <c:v>128.80199999999999</c:v>
                </c:pt>
                <c:pt idx="2069">
                  <c:v>121.687</c:v>
                </c:pt>
                <c:pt idx="2070">
                  <c:v>116.569</c:v>
                </c:pt>
                <c:pt idx="2071">
                  <c:v>108.86</c:v>
                </c:pt>
                <c:pt idx="2072">
                  <c:v>103.009</c:v>
                </c:pt>
                <c:pt idx="2073">
                  <c:v>99.710999999999999</c:v>
                </c:pt>
                <c:pt idx="2074">
                  <c:v>99.710999999999999</c:v>
                </c:pt>
                <c:pt idx="2075">
                  <c:v>98.043999999999997</c:v>
                </c:pt>
                <c:pt idx="2076">
                  <c:v>95.504000000000005</c:v>
                </c:pt>
                <c:pt idx="2077">
                  <c:v>93.617999999999995</c:v>
                </c:pt>
                <c:pt idx="2078">
                  <c:v>93.245000000000005</c:v>
                </c:pt>
                <c:pt idx="2079">
                  <c:v>90.786000000000001</c:v>
                </c:pt>
                <c:pt idx="2080">
                  <c:v>89.804000000000002</c:v>
                </c:pt>
                <c:pt idx="2081">
                  <c:v>99.626000000000005</c:v>
                </c:pt>
                <c:pt idx="2082">
                  <c:v>98.971999999999994</c:v>
                </c:pt>
                <c:pt idx="2083">
                  <c:v>89.94</c:v>
                </c:pt>
                <c:pt idx="2084">
                  <c:v>86.926000000000002</c:v>
                </c:pt>
                <c:pt idx="2085">
                  <c:v>84.906000000000006</c:v>
                </c:pt>
                <c:pt idx="2086">
                  <c:v>82.938999999999993</c:v>
                </c:pt>
                <c:pt idx="2087">
                  <c:v>80.284999999999997</c:v>
                </c:pt>
                <c:pt idx="2088">
                  <c:v>80.284999999999997</c:v>
                </c:pt>
                <c:pt idx="2089">
                  <c:v>80.284999999999997</c:v>
                </c:pt>
                <c:pt idx="2090">
                  <c:v>80.284999999999997</c:v>
                </c:pt>
                <c:pt idx="2091">
                  <c:v>77.608000000000004</c:v>
                </c:pt>
                <c:pt idx="2092">
                  <c:v>81.599000000000004</c:v>
                </c:pt>
                <c:pt idx="2093">
                  <c:v>191.85499999999999</c:v>
                </c:pt>
                <c:pt idx="2094">
                  <c:v>141.267</c:v>
                </c:pt>
                <c:pt idx="2095">
                  <c:v>118.47199999999999</c:v>
                </c:pt>
                <c:pt idx="2096">
                  <c:v>92.798000000000002</c:v>
                </c:pt>
                <c:pt idx="2097">
                  <c:v>207.304</c:v>
                </c:pt>
                <c:pt idx="2098">
                  <c:v>189.464</c:v>
                </c:pt>
                <c:pt idx="2099">
                  <c:v>165.928</c:v>
                </c:pt>
                <c:pt idx="2100">
                  <c:v>128.74100000000001</c:v>
                </c:pt>
                <c:pt idx="2101">
                  <c:v>105.4</c:v>
                </c:pt>
                <c:pt idx="2102">
                  <c:v>96.527000000000001</c:v>
                </c:pt>
                <c:pt idx="2103">
                  <c:v>93.001999999999995</c:v>
                </c:pt>
                <c:pt idx="2104">
                  <c:v>92.38</c:v>
                </c:pt>
                <c:pt idx="2105">
                  <c:v>94.748999999999995</c:v>
                </c:pt>
                <c:pt idx="2106">
                  <c:v>93.757999999999996</c:v>
                </c:pt>
                <c:pt idx="2107">
                  <c:v>89.822000000000003</c:v>
                </c:pt>
                <c:pt idx="2108">
                  <c:v>86.441999999999993</c:v>
                </c:pt>
                <c:pt idx="2109">
                  <c:v>81.358999999999995</c:v>
                </c:pt>
                <c:pt idx="2110">
                  <c:v>75.465999999999994</c:v>
                </c:pt>
                <c:pt idx="2111">
                  <c:v>70.924000000000007</c:v>
                </c:pt>
                <c:pt idx="2112">
                  <c:v>70.924000000000007</c:v>
                </c:pt>
                <c:pt idx="2113">
                  <c:v>70.924000000000007</c:v>
                </c:pt>
                <c:pt idx="2114">
                  <c:v>71.63</c:v>
                </c:pt>
                <c:pt idx="2115">
                  <c:v>72.441000000000003</c:v>
                </c:pt>
                <c:pt idx="2116">
                  <c:v>74.510999999999996</c:v>
                </c:pt>
                <c:pt idx="2117">
                  <c:v>76.06</c:v>
                </c:pt>
                <c:pt idx="2118">
                  <c:v>243.19399999999999</c:v>
                </c:pt>
                <c:pt idx="2119">
                  <c:v>113.88</c:v>
                </c:pt>
                <c:pt idx="2120">
                  <c:v>99.998000000000005</c:v>
                </c:pt>
                <c:pt idx="2121">
                  <c:v>84.174000000000007</c:v>
                </c:pt>
                <c:pt idx="2122">
                  <c:v>72.491</c:v>
                </c:pt>
                <c:pt idx="2123">
                  <c:v>68.445999999999998</c:v>
                </c:pt>
                <c:pt idx="2124">
                  <c:v>66.397000000000006</c:v>
                </c:pt>
                <c:pt idx="2125">
                  <c:v>65.147000000000006</c:v>
                </c:pt>
                <c:pt idx="2126">
                  <c:v>73.483000000000004</c:v>
                </c:pt>
                <c:pt idx="2127">
                  <c:v>78.456000000000003</c:v>
                </c:pt>
                <c:pt idx="2128">
                  <c:v>73.263000000000005</c:v>
                </c:pt>
                <c:pt idx="2129">
                  <c:v>71.128</c:v>
                </c:pt>
                <c:pt idx="2130">
                  <c:v>70.623999999999995</c:v>
                </c:pt>
                <c:pt idx="2131">
                  <c:v>70.823999999999998</c:v>
                </c:pt>
                <c:pt idx="2132">
                  <c:v>69.132999999999996</c:v>
                </c:pt>
                <c:pt idx="2133">
                  <c:v>66.218999999999994</c:v>
                </c:pt>
                <c:pt idx="2134">
                  <c:v>63.911999999999999</c:v>
                </c:pt>
                <c:pt idx="2135">
                  <c:v>63.911999999999999</c:v>
                </c:pt>
                <c:pt idx="2136">
                  <c:v>63.213999999999999</c:v>
                </c:pt>
                <c:pt idx="2137">
                  <c:v>61.671999999999997</c:v>
                </c:pt>
                <c:pt idx="2138">
                  <c:v>61.17</c:v>
                </c:pt>
                <c:pt idx="2139">
                  <c:v>59.72</c:v>
                </c:pt>
                <c:pt idx="2140">
                  <c:v>60.951999999999998</c:v>
                </c:pt>
                <c:pt idx="2141">
                  <c:v>61.671999999999997</c:v>
                </c:pt>
                <c:pt idx="2142">
                  <c:v>61.207999999999998</c:v>
                </c:pt>
                <c:pt idx="2143">
                  <c:v>61.911000000000001</c:v>
                </c:pt>
                <c:pt idx="2144">
                  <c:v>63.134</c:v>
                </c:pt>
                <c:pt idx="2145">
                  <c:v>60.74</c:v>
                </c:pt>
                <c:pt idx="2146">
                  <c:v>57.313000000000002</c:v>
                </c:pt>
                <c:pt idx="2147">
                  <c:v>54.546999999999997</c:v>
                </c:pt>
                <c:pt idx="2148">
                  <c:v>56.292999999999999</c:v>
                </c:pt>
                <c:pt idx="2149">
                  <c:v>57.334000000000003</c:v>
                </c:pt>
                <c:pt idx="2150">
                  <c:v>57.334000000000003</c:v>
                </c:pt>
                <c:pt idx="2151">
                  <c:v>57.334000000000003</c:v>
                </c:pt>
                <c:pt idx="2152">
                  <c:v>57.334000000000003</c:v>
                </c:pt>
                <c:pt idx="2153">
                  <c:v>57.334000000000003</c:v>
                </c:pt>
                <c:pt idx="2154">
                  <c:v>57.334000000000003</c:v>
                </c:pt>
                <c:pt idx="2155">
                  <c:v>58.502000000000002</c:v>
                </c:pt>
                <c:pt idx="2156">
                  <c:v>60.204999999999998</c:v>
                </c:pt>
                <c:pt idx="2157">
                  <c:v>60.204999999999998</c:v>
                </c:pt>
                <c:pt idx="2158">
                  <c:v>57.533000000000001</c:v>
                </c:pt>
                <c:pt idx="2159">
                  <c:v>46.649000000000001</c:v>
                </c:pt>
                <c:pt idx="2160">
                  <c:v>43.127000000000002</c:v>
                </c:pt>
                <c:pt idx="2161">
                  <c:v>41.838999999999999</c:v>
                </c:pt>
                <c:pt idx="2162">
                  <c:v>41.537999999999997</c:v>
                </c:pt>
                <c:pt idx="2163">
                  <c:v>41.005000000000003</c:v>
                </c:pt>
                <c:pt idx="2164">
                  <c:v>37.972000000000001</c:v>
                </c:pt>
                <c:pt idx="2165">
                  <c:v>35.779000000000003</c:v>
                </c:pt>
                <c:pt idx="2166">
                  <c:v>35.682000000000002</c:v>
                </c:pt>
                <c:pt idx="2167">
                  <c:v>35.682000000000002</c:v>
                </c:pt>
                <c:pt idx="2168">
                  <c:v>37.136000000000003</c:v>
                </c:pt>
                <c:pt idx="2169">
                  <c:v>40.250999999999998</c:v>
                </c:pt>
                <c:pt idx="2170">
                  <c:v>50.331000000000003</c:v>
                </c:pt>
                <c:pt idx="2171">
                  <c:v>50.381999999999998</c:v>
                </c:pt>
                <c:pt idx="2172">
                  <c:v>46.33</c:v>
                </c:pt>
                <c:pt idx="2173">
                  <c:v>44.944000000000003</c:v>
                </c:pt>
                <c:pt idx="2174">
                  <c:v>43.36</c:v>
                </c:pt>
                <c:pt idx="2175">
                  <c:v>42.686</c:v>
                </c:pt>
                <c:pt idx="2176">
                  <c:v>41.9</c:v>
                </c:pt>
                <c:pt idx="2177">
                  <c:v>41.061</c:v>
                </c:pt>
                <c:pt idx="2178">
                  <c:v>42.267000000000003</c:v>
                </c:pt>
                <c:pt idx="2179">
                  <c:v>42.991</c:v>
                </c:pt>
                <c:pt idx="2180">
                  <c:v>42.991</c:v>
                </c:pt>
                <c:pt idx="2181">
                  <c:v>42.991</c:v>
                </c:pt>
                <c:pt idx="2182">
                  <c:v>43.216999999999999</c:v>
                </c:pt>
                <c:pt idx="2183">
                  <c:v>43.481000000000002</c:v>
                </c:pt>
                <c:pt idx="2184">
                  <c:v>43.481000000000002</c:v>
                </c:pt>
                <c:pt idx="2185">
                  <c:v>43.667999999999999</c:v>
                </c:pt>
                <c:pt idx="2186">
                  <c:v>45.18</c:v>
                </c:pt>
                <c:pt idx="2187">
                  <c:v>45.984999999999999</c:v>
                </c:pt>
                <c:pt idx="2188">
                  <c:v>47.067</c:v>
                </c:pt>
                <c:pt idx="2189">
                  <c:v>54.146000000000001</c:v>
                </c:pt>
                <c:pt idx="2190">
                  <c:v>55.591999999999999</c:v>
                </c:pt>
                <c:pt idx="2191">
                  <c:v>53.530999999999999</c:v>
                </c:pt>
                <c:pt idx="2192">
                  <c:v>50.798000000000002</c:v>
                </c:pt>
                <c:pt idx="2193">
                  <c:v>50.552999999999997</c:v>
                </c:pt>
                <c:pt idx="2194">
                  <c:v>50.552999999999997</c:v>
                </c:pt>
                <c:pt idx="2195">
                  <c:v>50.552999999999997</c:v>
                </c:pt>
                <c:pt idx="2196">
                  <c:v>53.381999999999998</c:v>
                </c:pt>
                <c:pt idx="2197">
                  <c:v>57.334000000000003</c:v>
                </c:pt>
                <c:pt idx="2198">
                  <c:v>56.433999999999997</c:v>
                </c:pt>
                <c:pt idx="2199">
                  <c:v>53.97</c:v>
                </c:pt>
                <c:pt idx="2200">
                  <c:v>51.86</c:v>
                </c:pt>
                <c:pt idx="2201">
                  <c:v>51.86</c:v>
                </c:pt>
                <c:pt idx="2202">
                  <c:v>51.86</c:v>
                </c:pt>
                <c:pt idx="2203">
                  <c:v>51.86</c:v>
                </c:pt>
                <c:pt idx="2204">
                  <c:v>51.86</c:v>
                </c:pt>
                <c:pt idx="2205">
                  <c:v>51.86</c:v>
                </c:pt>
                <c:pt idx="2206">
                  <c:v>54.247</c:v>
                </c:pt>
                <c:pt idx="2207">
                  <c:v>66.492999999999995</c:v>
                </c:pt>
                <c:pt idx="2208">
                  <c:v>67.991</c:v>
                </c:pt>
                <c:pt idx="2209">
                  <c:v>61.927</c:v>
                </c:pt>
                <c:pt idx="2210">
                  <c:v>59.478999999999999</c:v>
                </c:pt>
                <c:pt idx="2211">
                  <c:v>59.478999999999999</c:v>
                </c:pt>
                <c:pt idx="2212">
                  <c:v>58.274000000000001</c:v>
                </c:pt>
                <c:pt idx="2213">
                  <c:v>56.893000000000001</c:v>
                </c:pt>
                <c:pt idx="2214">
                  <c:v>56.628999999999998</c:v>
                </c:pt>
                <c:pt idx="2215">
                  <c:v>56.628999999999998</c:v>
                </c:pt>
                <c:pt idx="2216">
                  <c:v>55.152999999999999</c:v>
                </c:pt>
                <c:pt idx="2217">
                  <c:v>54.546999999999997</c:v>
                </c:pt>
                <c:pt idx="2218">
                  <c:v>54.546999999999997</c:v>
                </c:pt>
                <c:pt idx="2219">
                  <c:v>56.823</c:v>
                </c:pt>
                <c:pt idx="2220">
                  <c:v>64.477000000000004</c:v>
                </c:pt>
                <c:pt idx="2221">
                  <c:v>68.537999999999997</c:v>
                </c:pt>
                <c:pt idx="2222">
                  <c:v>68.048000000000002</c:v>
                </c:pt>
                <c:pt idx="2223">
                  <c:v>66.302999999999997</c:v>
                </c:pt>
                <c:pt idx="2224">
                  <c:v>64.956000000000003</c:v>
                </c:pt>
                <c:pt idx="2225">
                  <c:v>63.545999999999999</c:v>
                </c:pt>
                <c:pt idx="2226">
                  <c:v>60.301000000000002</c:v>
                </c:pt>
                <c:pt idx="2227">
                  <c:v>59.3</c:v>
                </c:pt>
                <c:pt idx="2228">
                  <c:v>57.16</c:v>
                </c:pt>
                <c:pt idx="2229">
                  <c:v>56.628999999999998</c:v>
                </c:pt>
                <c:pt idx="2230">
                  <c:v>56.628999999999998</c:v>
                </c:pt>
                <c:pt idx="2231">
                  <c:v>56.628999999999998</c:v>
                </c:pt>
                <c:pt idx="2232">
                  <c:v>56.628999999999998</c:v>
                </c:pt>
                <c:pt idx="2233">
                  <c:v>56.366999999999997</c:v>
                </c:pt>
                <c:pt idx="2234">
                  <c:v>52.975999999999999</c:v>
                </c:pt>
                <c:pt idx="2235">
                  <c:v>51.204000000000001</c:v>
                </c:pt>
                <c:pt idx="2236">
                  <c:v>56.122999999999998</c:v>
                </c:pt>
                <c:pt idx="2237">
                  <c:v>54.423000000000002</c:v>
                </c:pt>
                <c:pt idx="2238">
                  <c:v>50.070999999999998</c:v>
                </c:pt>
                <c:pt idx="2239">
                  <c:v>51.076000000000001</c:v>
                </c:pt>
                <c:pt idx="2240">
                  <c:v>102.342</c:v>
                </c:pt>
                <c:pt idx="2241">
                  <c:v>87.926000000000002</c:v>
                </c:pt>
                <c:pt idx="2242">
                  <c:v>69.668999999999997</c:v>
                </c:pt>
                <c:pt idx="2243">
                  <c:v>64.67</c:v>
                </c:pt>
                <c:pt idx="2244">
                  <c:v>72.070999999999998</c:v>
                </c:pt>
                <c:pt idx="2245">
                  <c:v>80.084000000000003</c:v>
                </c:pt>
                <c:pt idx="2246">
                  <c:v>70.763999999999996</c:v>
                </c:pt>
                <c:pt idx="2247">
                  <c:v>65.631</c:v>
                </c:pt>
                <c:pt idx="2248">
                  <c:v>63.072000000000003</c:v>
                </c:pt>
                <c:pt idx="2249">
                  <c:v>60.755000000000003</c:v>
                </c:pt>
                <c:pt idx="2250">
                  <c:v>60.204999999999998</c:v>
                </c:pt>
                <c:pt idx="2251">
                  <c:v>59.539000000000001</c:v>
                </c:pt>
                <c:pt idx="2252">
                  <c:v>58.311999999999998</c:v>
                </c:pt>
                <c:pt idx="2253">
                  <c:v>54.19</c:v>
                </c:pt>
                <c:pt idx="2254">
                  <c:v>50.552999999999997</c:v>
                </c:pt>
                <c:pt idx="2255">
                  <c:v>50.552999999999997</c:v>
                </c:pt>
                <c:pt idx="2256">
                  <c:v>58.606999999999999</c:v>
                </c:pt>
                <c:pt idx="2257">
                  <c:v>67.754000000000005</c:v>
                </c:pt>
                <c:pt idx="2258">
                  <c:v>62.232999999999997</c:v>
                </c:pt>
                <c:pt idx="2259">
                  <c:v>57.698</c:v>
                </c:pt>
                <c:pt idx="2260">
                  <c:v>55.328000000000003</c:v>
                </c:pt>
                <c:pt idx="2261">
                  <c:v>54.546999999999997</c:v>
                </c:pt>
                <c:pt idx="2262">
                  <c:v>53.539000000000001</c:v>
                </c:pt>
                <c:pt idx="2263">
                  <c:v>51.86</c:v>
                </c:pt>
                <c:pt idx="2264">
                  <c:v>51.86</c:v>
                </c:pt>
                <c:pt idx="2265">
                  <c:v>51.86</c:v>
                </c:pt>
                <c:pt idx="2266">
                  <c:v>52.357999999999997</c:v>
                </c:pt>
                <c:pt idx="2267">
                  <c:v>55.345999999999997</c:v>
                </c:pt>
                <c:pt idx="2268">
                  <c:v>58.043999999999997</c:v>
                </c:pt>
                <c:pt idx="2269">
                  <c:v>57.6</c:v>
                </c:pt>
                <c:pt idx="2270">
                  <c:v>57.334000000000003</c:v>
                </c:pt>
                <c:pt idx="2271">
                  <c:v>57.334000000000003</c:v>
                </c:pt>
                <c:pt idx="2272">
                  <c:v>57.334000000000003</c:v>
                </c:pt>
                <c:pt idx="2273">
                  <c:v>57.334000000000003</c:v>
                </c:pt>
                <c:pt idx="2274">
                  <c:v>57.334000000000003</c:v>
                </c:pt>
                <c:pt idx="2275">
                  <c:v>55.164000000000001</c:v>
                </c:pt>
                <c:pt idx="2276">
                  <c:v>53.863</c:v>
                </c:pt>
                <c:pt idx="2277">
                  <c:v>53.863</c:v>
                </c:pt>
                <c:pt idx="2278">
                  <c:v>53.863</c:v>
                </c:pt>
                <c:pt idx="2279">
                  <c:v>54.64</c:v>
                </c:pt>
                <c:pt idx="2280">
                  <c:v>67.075000000000003</c:v>
                </c:pt>
                <c:pt idx="2281">
                  <c:v>72.046999999999997</c:v>
                </c:pt>
                <c:pt idx="2282">
                  <c:v>74.182000000000002</c:v>
                </c:pt>
                <c:pt idx="2283">
                  <c:v>73.668000000000006</c:v>
                </c:pt>
                <c:pt idx="2284">
                  <c:v>71.442999999999998</c:v>
                </c:pt>
                <c:pt idx="2285">
                  <c:v>67.061000000000007</c:v>
                </c:pt>
                <c:pt idx="2286">
                  <c:v>63.091999999999999</c:v>
                </c:pt>
                <c:pt idx="2287">
                  <c:v>59.301000000000002</c:v>
                </c:pt>
                <c:pt idx="2288">
                  <c:v>56.923000000000002</c:v>
                </c:pt>
                <c:pt idx="2289">
                  <c:v>53.863</c:v>
                </c:pt>
                <c:pt idx="2290">
                  <c:v>53.863</c:v>
                </c:pt>
                <c:pt idx="2291">
                  <c:v>53.863</c:v>
                </c:pt>
                <c:pt idx="2292">
                  <c:v>53.863</c:v>
                </c:pt>
                <c:pt idx="2293">
                  <c:v>53.863</c:v>
                </c:pt>
                <c:pt idx="2294">
                  <c:v>53.863</c:v>
                </c:pt>
                <c:pt idx="2295">
                  <c:v>53.863</c:v>
                </c:pt>
                <c:pt idx="2296">
                  <c:v>53.863</c:v>
                </c:pt>
                <c:pt idx="2297">
                  <c:v>51.073</c:v>
                </c:pt>
                <c:pt idx="2298">
                  <c:v>48.631</c:v>
                </c:pt>
                <c:pt idx="2299">
                  <c:v>48.631</c:v>
                </c:pt>
                <c:pt idx="2300">
                  <c:v>48.631</c:v>
                </c:pt>
                <c:pt idx="2301">
                  <c:v>57.331000000000003</c:v>
                </c:pt>
                <c:pt idx="2302">
                  <c:v>68.445999999999998</c:v>
                </c:pt>
                <c:pt idx="2303">
                  <c:v>69.73</c:v>
                </c:pt>
                <c:pt idx="2304">
                  <c:v>72.542000000000002</c:v>
                </c:pt>
                <c:pt idx="2305">
                  <c:v>75.051000000000002</c:v>
                </c:pt>
                <c:pt idx="2306">
                  <c:v>77.585999999999999</c:v>
                </c:pt>
                <c:pt idx="2307">
                  <c:v>76.561999999999998</c:v>
                </c:pt>
                <c:pt idx="2308">
                  <c:v>94.564999999999998</c:v>
                </c:pt>
                <c:pt idx="2309">
                  <c:v>105.789</c:v>
                </c:pt>
                <c:pt idx="2310">
                  <c:v>97.090999999999994</c:v>
                </c:pt>
                <c:pt idx="2311">
                  <c:v>86.221000000000004</c:v>
                </c:pt>
                <c:pt idx="2312">
                  <c:v>80.891000000000005</c:v>
                </c:pt>
                <c:pt idx="2313">
                  <c:v>79.977999999999994</c:v>
                </c:pt>
                <c:pt idx="2314">
                  <c:v>77.605000000000004</c:v>
                </c:pt>
                <c:pt idx="2315">
                  <c:v>70.415999999999997</c:v>
                </c:pt>
                <c:pt idx="2316">
                  <c:v>185.59800000000001</c:v>
                </c:pt>
                <c:pt idx="2317">
                  <c:v>165.41</c:v>
                </c:pt>
                <c:pt idx="2318">
                  <c:v>129.71799999999999</c:v>
                </c:pt>
                <c:pt idx="2319">
                  <c:v>106.40600000000001</c:v>
                </c:pt>
                <c:pt idx="2320">
                  <c:v>98.68</c:v>
                </c:pt>
                <c:pt idx="2321">
                  <c:v>98.68</c:v>
                </c:pt>
                <c:pt idx="2322">
                  <c:v>99.617999999999995</c:v>
                </c:pt>
                <c:pt idx="2323">
                  <c:v>117.50700000000001</c:v>
                </c:pt>
                <c:pt idx="2324">
                  <c:v>222.26300000000001</c:v>
                </c:pt>
                <c:pt idx="2325">
                  <c:v>298.14800000000002</c:v>
                </c:pt>
                <c:pt idx="2326">
                  <c:v>201.99199999999999</c:v>
                </c:pt>
                <c:pt idx="2327">
                  <c:v>156.465</c:v>
                </c:pt>
                <c:pt idx="2328">
                  <c:v>157.922</c:v>
                </c:pt>
                <c:pt idx="2329">
                  <c:v>149.63800000000001</c:v>
                </c:pt>
                <c:pt idx="2330">
                  <c:v>129.703</c:v>
                </c:pt>
                <c:pt idx="2331">
                  <c:v>118.22</c:v>
                </c:pt>
                <c:pt idx="2332">
                  <c:v>113.053</c:v>
                </c:pt>
                <c:pt idx="2333">
                  <c:v>111.879</c:v>
                </c:pt>
                <c:pt idx="2334">
                  <c:v>110.73099999999999</c:v>
                </c:pt>
                <c:pt idx="2335">
                  <c:v>107.048</c:v>
                </c:pt>
                <c:pt idx="2336">
                  <c:v>99.652000000000001</c:v>
                </c:pt>
                <c:pt idx="2337">
                  <c:v>94.238</c:v>
                </c:pt>
                <c:pt idx="2338">
                  <c:v>91.031999999999996</c:v>
                </c:pt>
                <c:pt idx="2339">
                  <c:v>90.736000000000004</c:v>
                </c:pt>
                <c:pt idx="2340">
                  <c:v>102.212</c:v>
                </c:pt>
                <c:pt idx="2341">
                  <c:v>108.283</c:v>
                </c:pt>
                <c:pt idx="2342">
                  <c:v>102.608</c:v>
                </c:pt>
                <c:pt idx="2343">
                  <c:v>101.242</c:v>
                </c:pt>
                <c:pt idx="2344">
                  <c:v>104.864</c:v>
                </c:pt>
                <c:pt idx="2345">
                  <c:v>128.18700000000001</c:v>
                </c:pt>
                <c:pt idx="2346">
                  <c:v>132.54599999999999</c:v>
                </c:pt>
                <c:pt idx="2347">
                  <c:v>149.63200000000001</c:v>
                </c:pt>
                <c:pt idx="2348">
                  <c:v>226.285</c:v>
                </c:pt>
                <c:pt idx="2349">
                  <c:v>227.69399999999999</c:v>
                </c:pt>
                <c:pt idx="2350">
                  <c:v>190.57</c:v>
                </c:pt>
                <c:pt idx="2351">
                  <c:v>158.98699999999999</c:v>
                </c:pt>
                <c:pt idx="2352">
                  <c:v>139.98500000000001</c:v>
                </c:pt>
                <c:pt idx="2353">
                  <c:v>129.74700000000001</c:v>
                </c:pt>
                <c:pt idx="2354">
                  <c:v>118.62</c:v>
                </c:pt>
                <c:pt idx="2355">
                  <c:v>121.874</c:v>
                </c:pt>
                <c:pt idx="2356">
                  <c:v>115.15</c:v>
                </c:pt>
                <c:pt idx="2357">
                  <c:v>106.753</c:v>
                </c:pt>
                <c:pt idx="2358">
                  <c:v>98.061999999999998</c:v>
                </c:pt>
                <c:pt idx="2359">
                  <c:v>87.763999999999996</c:v>
                </c:pt>
                <c:pt idx="2360">
                  <c:v>81.665999999999997</c:v>
                </c:pt>
                <c:pt idx="2361">
                  <c:v>118.02</c:v>
                </c:pt>
                <c:pt idx="2362">
                  <c:v>112.52200000000001</c:v>
                </c:pt>
                <c:pt idx="2363">
                  <c:v>101.794</c:v>
                </c:pt>
                <c:pt idx="2364">
                  <c:v>101.794</c:v>
                </c:pt>
                <c:pt idx="2365">
                  <c:v>95.986999999999995</c:v>
                </c:pt>
                <c:pt idx="2366">
                  <c:v>92.631</c:v>
                </c:pt>
                <c:pt idx="2367">
                  <c:v>100.32299999999999</c:v>
                </c:pt>
                <c:pt idx="2368">
                  <c:v>118.714</c:v>
                </c:pt>
                <c:pt idx="2369">
                  <c:v>182.28200000000001</c:v>
                </c:pt>
                <c:pt idx="2370">
                  <c:v>168.29499999999999</c:v>
                </c:pt>
                <c:pt idx="2371">
                  <c:v>129.10400000000001</c:v>
                </c:pt>
                <c:pt idx="2372">
                  <c:v>94.147000000000006</c:v>
                </c:pt>
                <c:pt idx="2373">
                  <c:v>81.494</c:v>
                </c:pt>
                <c:pt idx="2374">
                  <c:v>109.33499999999999</c:v>
                </c:pt>
                <c:pt idx="2375">
                  <c:v>138.73099999999999</c:v>
                </c:pt>
                <c:pt idx="2376">
                  <c:v>115.542</c:v>
                </c:pt>
                <c:pt idx="2377">
                  <c:v>91.26</c:v>
                </c:pt>
                <c:pt idx="2378">
                  <c:v>75.111999999999995</c:v>
                </c:pt>
                <c:pt idx="2379">
                  <c:v>69.132999999999996</c:v>
                </c:pt>
                <c:pt idx="2380">
                  <c:v>88.876999999999995</c:v>
                </c:pt>
                <c:pt idx="2381">
                  <c:v>141.65</c:v>
                </c:pt>
                <c:pt idx="2382">
                  <c:v>117.706</c:v>
                </c:pt>
                <c:pt idx="2383">
                  <c:v>188.376</c:v>
                </c:pt>
                <c:pt idx="2384">
                  <c:v>210.523</c:v>
                </c:pt>
                <c:pt idx="2385">
                  <c:v>165.5</c:v>
                </c:pt>
                <c:pt idx="2386">
                  <c:v>157.084</c:v>
                </c:pt>
                <c:pt idx="2387">
                  <c:v>148.58699999999999</c:v>
                </c:pt>
                <c:pt idx="2388">
                  <c:v>140.78299999999999</c:v>
                </c:pt>
                <c:pt idx="2389">
                  <c:v>139.613</c:v>
                </c:pt>
                <c:pt idx="2390">
                  <c:v>159.07499999999999</c:v>
                </c:pt>
                <c:pt idx="2391">
                  <c:v>203.501</c:v>
                </c:pt>
                <c:pt idx="2392">
                  <c:v>166.04599999999999</c:v>
                </c:pt>
                <c:pt idx="2393">
                  <c:v>134.28399999999999</c:v>
                </c:pt>
                <c:pt idx="2394">
                  <c:v>109.508</c:v>
                </c:pt>
                <c:pt idx="2395">
                  <c:v>93.995000000000005</c:v>
                </c:pt>
                <c:pt idx="2396">
                  <c:v>89.093000000000004</c:v>
                </c:pt>
                <c:pt idx="2397">
                  <c:v>116.559</c:v>
                </c:pt>
                <c:pt idx="2398">
                  <c:v>116.176</c:v>
                </c:pt>
                <c:pt idx="2399">
                  <c:v>93.396000000000001</c:v>
                </c:pt>
                <c:pt idx="2400">
                  <c:v>82.143000000000001</c:v>
                </c:pt>
                <c:pt idx="2401">
                  <c:v>74.308000000000007</c:v>
                </c:pt>
                <c:pt idx="2402">
                  <c:v>69.260999999999996</c:v>
                </c:pt>
                <c:pt idx="2403">
                  <c:v>64.759</c:v>
                </c:pt>
                <c:pt idx="2404">
                  <c:v>59.018999999999998</c:v>
                </c:pt>
                <c:pt idx="2405">
                  <c:v>55.057000000000002</c:v>
                </c:pt>
                <c:pt idx="2406">
                  <c:v>50.015000000000001</c:v>
                </c:pt>
                <c:pt idx="2407">
                  <c:v>46.371000000000002</c:v>
                </c:pt>
                <c:pt idx="2408">
                  <c:v>44.975999999999999</c:v>
                </c:pt>
                <c:pt idx="2409">
                  <c:v>49.194000000000003</c:v>
                </c:pt>
                <c:pt idx="2410">
                  <c:v>73.706000000000003</c:v>
                </c:pt>
                <c:pt idx="2411">
                  <c:v>61.356000000000002</c:v>
                </c:pt>
                <c:pt idx="2412">
                  <c:v>54.393999999999998</c:v>
                </c:pt>
                <c:pt idx="2413">
                  <c:v>52.107999999999997</c:v>
                </c:pt>
                <c:pt idx="2414">
                  <c:v>52.521000000000001</c:v>
                </c:pt>
                <c:pt idx="2415">
                  <c:v>67.322000000000003</c:v>
                </c:pt>
                <c:pt idx="2416">
                  <c:v>739.76900000000001</c:v>
                </c:pt>
                <c:pt idx="2417">
                  <c:v>583.18899999999996</c:v>
                </c:pt>
                <c:pt idx="2418">
                  <c:v>538.21100000000001</c:v>
                </c:pt>
                <c:pt idx="2419">
                  <c:v>361.44499999999999</c:v>
                </c:pt>
                <c:pt idx="2420">
                  <c:v>284.90499999999997</c:v>
                </c:pt>
                <c:pt idx="2421">
                  <c:v>310.69799999999998</c:v>
                </c:pt>
                <c:pt idx="2422">
                  <c:v>265.55</c:v>
                </c:pt>
                <c:pt idx="2423">
                  <c:v>206.023</c:v>
                </c:pt>
                <c:pt idx="2424">
                  <c:v>167.29400000000001</c:v>
                </c:pt>
                <c:pt idx="2425">
                  <c:v>142.81700000000001</c:v>
                </c:pt>
                <c:pt idx="2426">
                  <c:v>125.29900000000001</c:v>
                </c:pt>
                <c:pt idx="2427">
                  <c:v>113.94799999999999</c:v>
                </c:pt>
                <c:pt idx="2428">
                  <c:v>103.938</c:v>
                </c:pt>
                <c:pt idx="2429">
                  <c:v>97.016999999999996</c:v>
                </c:pt>
                <c:pt idx="2430">
                  <c:v>90.837000000000003</c:v>
                </c:pt>
                <c:pt idx="2431">
                  <c:v>89.683000000000007</c:v>
                </c:pt>
                <c:pt idx="2432">
                  <c:v>89.03</c:v>
                </c:pt>
                <c:pt idx="2433">
                  <c:v>84.191000000000003</c:v>
                </c:pt>
                <c:pt idx="2434">
                  <c:v>80.417000000000002</c:v>
                </c:pt>
                <c:pt idx="2435">
                  <c:v>76.188000000000002</c:v>
                </c:pt>
                <c:pt idx="2436">
                  <c:v>80.558999999999997</c:v>
                </c:pt>
                <c:pt idx="2437">
                  <c:v>81.197000000000003</c:v>
                </c:pt>
                <c:pt idx="2438">
                  <c:v>83.069000000000003</c:v>
                </c:pt>
                <c:pt idx="2439">
                  <c:v>75.113</c:v>
                </c:pt>
                <c:pt idx="2440">
                  <c:v>67.378</c:v>
                </c:pt>
                <c:pt idx="2441">
                  <c:v>60.728000000000002</c:v>
                </c:pt>
                <c:pt idx="2442">
                  <c:v>56.435000000000002</c:v>
                </c:pt>
                <c:pt idx="2443">
                  <c:v>66.150000000000006</c:v>
                </c:pt>
                <c:pt idx="2444">
                  <c:v>86.828999999999994</c:v>
                </c:pt>
                <c:pt idx="2445">
                  <c:v>71.37</c:v>
                </c:pt>
                <c:pt idx="2446">
                  <c:v>61.987000000000002</c:v>
                </c:pt>
                <c:pt idx="2447">
                  <c:v>58.515000000000001</c:v>
                </c:pt>
                <c:pt idx="2448">
                  <c:v>56.837000000000003</c:v>
                </c:pt>
                <c:pt idx="2449">
                  <c:v>53.043999999999997</c:v>
                </c:pt>
                <c:pt idx="2450">
                  <c:v>51.204000000000001</c:v>
                </c:pt>
                <c:pt idx="2451">
                  <c:v>47.566000000000003</c:v>
                </c:pt>
                <c:pt idx="2452">
                  <c:v>42.161999999999999</c:v>
                </c:pt>
                <c:pt idx="2453">
                  <c:v>39.648000000000003</c:v>
                </c:pt>
                <c:pt idx="2454">
                  <c:v>38.040999999999997</c:v>
                </c:pt>
                <c:pt idx="2455">
                  <c:v>37.942</c:v>
                </c:pt>
                <c:pt idx="2456">
                  <c:v>51.665999999999997</c:v>
                </c:pt>
                <c:pt idx="2457">
                  <c:v>47.695</c:v>
                </c:pt>
                <c:pt idx="2458">
                  <c:v>46.377000000000002</c:v>
                </c:pt>
                <c:pt idx="2459">
                  <c:v>66.177999999999997</c:v>
                </c:pt>
                <c:pt idx="2460">
                  <c:v>88.481999999999999</c:v>
                </c:pt>
                <c:pt idx="2461">
                  <c:v>61.030999999999999</c:v>
                </c:pt>
                <c:pt idx="2462">
                  <c:v>49.365000000000002</c:v>
                </c:pt>
                <c:pt idx="2463">
                  <c:v>46</c:v>
                </c:pt>
                <c:pt idx="2464">
                  <c:v>313.82499999999999</c:v>
                </c:pt>
                <c:pt idx="2465">
                  <c:v>407.77199999999999</c:v>
                </c:pt>
                <c:pt idx="2466">
                  <c:v>277.60899999999998</c:v>
                </c:pt>
                <c:pt idx="2467">
                  <c:v>517.21900000000005</c:v>
                </c:pt>
                <c:pt idx="2468">
                  <c:v>149.58500000000001</c:v>
                </c:pt>
                <c:pt idx="2469">
                  <c:v>82.012</c:v>
                </c:pt>
                <c:pt idx="2470">
                  <c:v>69.668999999999997</c:v>
                </c:pt>
                <c:pt idx="2471">
                  <c:v>71.730999999999995</c:v>
                </c:pt>
                <c:pt idx="2472">
                  <c:v>111.916</c:v>
                </c:pt>
                <c:pt idx="2473">
                  <c:v>159.71</c:v>
                </c:pt>
                <c:pt idx="2474">
                  <c:v>132.203</c:v>
                </c:pt>
                <c:pt idx="2475">
                  <c:v>150.93</c:v>
                </c:pt>
                <c:pt idx="2476">
                  <c:v>134.94499999999999</c:v>
                </c:pt>
                <c:pt idx="2477">
                  <c:v>118.66200000000001</c:v>
                </c:pt>
                <c:pt idx="2478">
                  <c:v>111.925</c:v>
                </c:pt>
                <c:pt idx="2479">
                  <c:v>108.09099999999999</c:v>
                </c:pt>
                <c:pt idx="2480">
                  <c:v>107.36</c:v>
                </c:pt>
                <c:pt idx="2481">
                  <c:v>104.82299999999999</c:v>
                </c:pt>
                <c:pt idx="2482">
                  <c:v>100.843</c:v>
                </c:pt>
                <c:pt idx="2483">
                  <c:v>99.710999999999999</c:v>
                </c:pt>
                <c:pt idx="2484">
                  <c:v>77.227999999999994</c:v>
                </c:pt>
                <c:pt idx="2485">
                  <c:v>47.594999999999999</c:v>
                </c:pt>
                <c:pt idx="2486">
                  <c:v>51.914000000000001</c:v>
                </c:pt>
                <c:pt idx="2487">
                  <c:v>90.061999999999998</c:v>
                </c:pt>
                <c:pt idx="2488">
                  <c:v>96.605000000000004</c:v>
                </c:pt>
                <c:pt idx="2489">
                  <c:v>128.17500000000001</c:v>
                </c:pt>
                <c:pt idx="2490">
                  <c:v>173.59200000000001</c:v>
                </c:pt>
                <c:pt idx="2491">
                  <c:v>234.91</c:v>
                </c:pt>
                <c:pt idx="2492">
                  <c:v>194.81800000000001</c:v>
                </c:pt>
                <c:pt idx="2493">
                  <c:v>154.43100000000001</c:v>
                </c:pt>
                <c:pt idx="2494">
                  <c:v>129.24299999999999</c:v>
                </c:pt>
                <c:pt idx="2495">
                  <c:v>118.729</c:v>
                </c:pt>
                <c:pt idx="2496">
                  <c:v>111.967</c:v>
                </c:pt>
                <c:pt idx="2497">
                  <c:v>107.637</c:v>
                </c:pt>
                <c:pt idx="2498">
                  <c:v>106.191</c:v>
                </c:pt>
                <c:pt idx="2499">
                  <c:v>106.191</c:v>
                </c:pt>
                <c:pt idx="2500">
                  <c:v>106.191</c:v>
                </c:pt>
                <c:pt idx="2501">
                  <c:v>106.191</c:v>
                </c:pt>
                <c:pt idx="2502">
                  <c:v>103.285</c:v>
                </c:pt>
                <c:pt idx="2503">
                  <c:v>124.203</c:v>
                </c:pt>
                <c:pt idx="2504">
                  <c:v>141.19800000000001</c:v>
                </c:pt>
                <c:pt idx="2505">
                  <c:v>121.41200000000001</c:v>
                </c:pt>
                <c:pt idx="2506">
                  <c:v>113.386</c:v>
                </c:pt>
                <c:pt idx="2507">
                  <c:v>108.65600000000001</c:v>
                </c:pt>
                <c:pt idx="2508">
                  <c:v>105.199</c:v>
                </c:pt>
                <c:pt idx="2509">
                  <c:v>102.929</c:v>
                </c:pt>
                <c:pt idx="2510">
                  <c:v>100.456</c:v>
                </c:pt>
                <c:pt idx="2511">
                  <c:v>97.346000000000004</c:v>
                </c:pt>
                <c:pt idx="2512">
                  <c:v>94.617000000000004</c:v>
                </c:pt>
                <c:pt idx="2513">
                  <c:v>94.617000000000004</c:v>
                </c:pt>
                <c:pt idx="2514">
                  <c:v>95.757000000000005</c:v>
                </c:pt>
                <c:pt idx="2515">
                  <c:v>102.85899999999999</c:v>
                </c:pt>
                <c:pt idx="2516">
                  <c:v>105.47499999999999</c:v>
                </c:pt>
                <c:pt idx="2517">
                  <c:v>107.36</c:v>
                </c:pt>
                <c:pt idx="2518">
                  <c:v>106.04</c:v>
                </c:pt>
                <c:pt idx="2519">
                  <c:v>103.902</c:v>
                </c:pt>
                <c:pt idx="2520">
                  <c:v>105.04300000000001</c:v>
                </c:pt>
                <c:pt idx="2521">
                  <c:v>121.89</c:v>
                </c:pt>
                <c:pt idx="2522">
                  <c:v>121.687</c:v>
                </c:pt>
                <c:pt idx="2523">
                  <c:v>112.58</c:v>
                </c:pt>
                <c:pt idx="2524">
                  <c:v>107.36</c:v>
                </c:pt>
                <c:pt idx="2525">
                  <c:v>106.629</c:v>
                </c:pt>
                <c:pt idx="2526">
                  <c:v>104.1</c:v>
                </c:pt>
                <c:pt idx="2527">
                  <c:v>102.845</c:v>
                </c:pt>
                <c:pt idx="2528">
                  <c:v>102.845</c:v>
                </c:pt>
                <c:pt idx="2529">
                  <c:v>100.521</c:v>
                </c:pt>
                <c:pt idx="2530">
                  <c:v>93.757999999999996</c:v>
                </c:pt>
                <c:pt idx="2531">
                  <c:v>91.637</c:v>
                </c:pt>
                <c:pt idx="2532">
                  <c:v>91.637</c:v>
                </c:pt>
                <c:pt idx="2533">
                  <c:v>96.355999999999995</c:v>
                </c:pt>
                <c:pt idx="2534">
                  <c:v>99.710999999999999</c:v>
                </c:pt>
                <c:pt idx="2535">
                  <c:v>98.426000000000002</c:v>
                </c:pt>
                <c:pt idx="2536">
                  <c:v>97.653999999999996</c:v>
                </c:pt>
                <c:pt idx="2537">
                  <c:v>95.131</c:v>
                </c:pt>
                <c:pt idx="2538">
                  <c:v>94.546999999999997</c:v>
                </c:pt>
                <c:pt idx="2539">
                  <c:v>97.653999999999996</c:v>
                </c:pt>
                <c:pt idx="2540">
                  <c:v>105.015</c:v>
                </c:pt>
                <c:pt idx="2541">
                  <c:v>110.28400000000001</c:v>
                </c:pt>
                <c:pt idx="2542">
                  <c:v>109.247</c:v>
                </c:pt>
                <c:pt idx="2543">
                  <c:v>107.614</c:v>
                </c:pt>
                <c:pt idx="2544">
                  <c:v>105.943</c:v>
                </c:pt>
                <c:pt idx="2545">
                  <c:v>104.35599999999999</c:v>
                </c:pt>
                <c:pt idx="2546">
                  <c:v>100.48099999999999</c:v>
                </c:pt>
                <c:pt idx="2547">
                  <c:v>93.894000000000005</c:v>
                </c:pt>
                <c:pt idx="2548">
                  <c:v>88.613</c:v>
                </c:pt>
                <c:pt idx="2549">
                  <c:v>85.614999999999995</c:v>
                </c:pt>
                <c:pt idx="2550">
                  <c:v>83.665000000000006</c:v>
                </c:pt>
                <c:pt idx="2551">
                  <c:v>80.971000000000004</c:v>
                </c:pt>
                <c:pt idx="2552">
                  <c:v>79.853999999999999</c:v>
                </c:pt>
                <c:pt idx="2553">
                  <c:v>79.379000000000005</c:v>
                </c:pt>
                <c:pt idx="2554">
                  <c:v>79.379000000000005</c:v>
                </c:pt>
                <c:pt idx="2555">
                  <c:v>78.259</c:v>
                </c:pt>
                <c:pt idx="2556">
                  <c:v>77.213999999999999</c:v>
                </c:pt>
                <c:pt idx="2557">
                  <c:v>75.885999999999996</c:v>
                </c:pt>
                <c:pt idx="2558">
                  <c:v>73.263000000000005</c:v>
                </c:pt>
                <c:pt idx="2559">
                  <c:v>71.730999999999995</c:v>
                </c:pt>
                <c:pt idx="2560">
                  <c:v>71.730999999999995</c:v>
                </c:pt>
                <c:pt idx="2561">
                  <c:v>71.730999999999995</c:v>
                </c:pt>
                <c:pt idx="2562">
                  <c:v>71.730999999999995</c:v>
                </c:pt>
                <c:pt idx="2563">
                  <c:v>71.730999999999995</c:v>
                </c:pt>
                <c:pt idx="2564">
                  <c:v>71.730999999999995</c:v>
                </c:pt>
                <c:pt idx="2565">
                  <c:v>71.730999999999995</c:v>
                </c:pt>
                <c:pt idx="2566">
                  <c:v>71.730999999999995</c:v>
                </c:pt>
                <c:pt idx="2567">
                  <c:v>71.730999999999995</c:v>
                </c:pt>
                <c:pt idx="2568">
                  <c:v>84.831000000000003</c:v>
                </c:pt>
                <c:pt idx="2569">
                  <c:v>95.623000000000005</c:v>
                </c:pt>
                <c:pt idx="2570">
                  <c:v>95.623000000000005</c:v>
                </c:pt>
                <c:pt idx="2571">
                  <c:v>95.623000000000005</c:v>
                </c:pt>
                <c:pt idx="2572">
                  <c:v>95.623000000000005</c:v>
                </c:pt>
                <c:pt idx="2573">
                  <c:v>96.385000000000005</c:v>
                </c:pt>
                <c:pt idx="2574">
                  <c:v>99.206999999999994</c:v>
                </c:pt>
                <c:pt idx="2575">
                  <c:v>101.794</c:v>
                </c:pt>
                <c:pt idx="2576">
                  <c:v>102.637</c:v>
                </c:pt>
                <c:pt idx="2577">
                  <c:v>108.538</c:v>
                </c:pt>
                <c:pt idx="2578">
                  <c:v>108.538</c:v>
                </c:pt>
                <c:pt idx="2579">
                  <c:v>108.538</c:v>
                </c:pt>
                <c:pt idx="2580">
                  <c:v>108.538</c:v>
                </c:pt>
                <c:pt idx="2581">
                  <c:v>108.538</c:v>
                </c:pt>
                <c:pt idx="2582">
                  <c:v>108.538</c:v>
                </c:pt>
                <c:pt idx="2583">
                  <c:v>108.538</c:v>
                </c:pt>
                <c:pt idx="2584">
                  <c:v>107.80200000000001</c:v>
                </c:pt>
                <c:pt idx="2585">
                  <c:v>107.36</c:v>
                </c:pt>
                <c:pt idx="2586">
                  <c:v>107.36</c:v>
                </c:pt>
                <c:pt idx="2587">
                  <c:v>105.90300000000001</c:v>
                </c:pt>
                <c:pt idx="2588">
                  <c:v>103.664</c:v>
                </c:pt>
                <c:pt idx="2589">
                  <c:v>102.845</c:v>
                </c:pt>
                <c:pt idx="2590">
                  <c:v>102.845</c:v>
                </c:pt>
                <c:pt idx="2591">
                  <c:v>102.845</c:v>
                </c:pt>
                <c:pt idx="2592">
                  <c:v>102.845</c:v>
                </c:pt>
                <c:pt idx="2593">
                  <c:v>102.845</c:v>
                </c:pt>
                <c:pt idx="2594">
                  <c:v>102.845</c:v>
                </c:pt>
                <c:pt idx="2595">
                  <c:v>102.845</c:v>
                </c:pt>
                <c:pt idx="2596">
                  <c:v>102.845</c:v>
                </c:pt>
                <c:pt idx="2597">
                  <c:v>102.845</c:v>
                </c:pt>
                <c:pt idx="2598">
                  <c:v>102.188</c:v>
                </c:pt>
                <c:pt idx="2599">
                  <c:v>101.794</c:v>
                </c:pt>
                <c:pt idx="2600">
                  <c:v>101.794</c:v>
                </c:pt>
                <c:pt idx="2601">
                  <c:v>102.49</c:v>
                </c:pt>
                <c:pt idx="2602">
                  <c:v>114.408</c:v>
                </c:pt>
                <c:pt idx="2603">
                  <c:v>113.324</c:v>
                </c:pt>
                <c:pt idx="2604">
                  <c:v>116.578</c:v>
                </c:pt>
                <c:pt idx="2605">
                  <c:v>119.497</c:v>
                </c:pt>
                <c:pt idx="2606">
                  <c:v>112.729</c:v>
                </c:pt>
                <c:pt idx="2607">
                  <c:v>109.723</c:v>
                </c:pt>
                <c:pt idx="2608">
                  <c:v>109.723</c:v>
                </c:pt>
                <c:pt idx="2609">
                  <c:v>109.723</c:v>
                </c:pt>
                <c:pt idx="2610">
                  <c:v>145.45599999999999</c:v>
                </c:pt>
                <c:pt idx="2611">
                  <c:v>165.947</c:v>
                </c:pt>
                <c:pt idx="2612">
                  <c:v>140.59800000000001</c:v>
                </c:pt>
                <c:pt idx="2613">
                  <c:v>153.40100000000001</c:v>
                </c:pt>
                <c:pt idx="2614">
                  <c:v>159.75700000000001</c:v>
                </c:pt>
                <c:pt idx="2615">
                  <c:v>112.129</c:v>
                </c:pt>
                <c:pt idx="2616">
                  <c:v>84.688000000000002</c:v>
                </c:pt>
                <c:pt idx="2617">
                  <c:v>107.60299999999999</c:v>
                </c:pt>
                <c:pt idx="2618">
                  <c:v>139.42699999999999</c:v>
                </c:pt>
                <c:pt idx="2619">
                  <c:v>192.81800000000001</c:v>
                </c:pt>
                <c:pt idx="2620">
                  <c:v>409.90899999999999</c:v>
                </c:pt>
                <c:pt idx="2621">
                  <c:v>312.322</c:v>
                </c:pt>
                <c:pt idx="2622">
                  <c:v>243.90600000000001</c:v>
                </c:pt>
                <c:pt idx="2623">
                  <c:v>195.077</c:v>
                </c:pt>
                <c:pt idx="2624">
                  <c:v>173.429</c:v>
                </c:pt>
                <c:pt idx="2625">
                  <c:v>160.876</c:v>
                </c:pt>
                <c:pt idx="2626">
                  <c:v>152.35599999999999</c:v>
                </c:pt>
                <c:pt idx="2627">
                  <c:v>174.77500000000001</c:v>
                </c:pt>
                <c:pt idx="2628">
                  <c:v>228.79599999999999</c:v>
                </c:pt>
                <c:pt idx="2629">
                  <c:v>275.089</c:v>
                </c:pt>
                <c:pt idx="2630">
                  <c:v>289.35199999999998</c:v>
                </c:pt>
                <c:pt idx="2631">
                  <c:v>283.86799999999999</c:v>
                </c:pt>
                <c:pt idx="2632">
                  <c:v>256.36700000000002</c:v>
                </c:pt>
                <c:pt idx="2633">
                  <c:v>229.09</c:v>
                </c:pt>
                <c:pt idx="2634">
                  <c:v>215.57900000000001</c:v>
                </c:pt>
                <c:pt idx="2635">
                  <c:v>206.97800000000001</c:v>
                </c:pt>
                <c:pt idx="2636">
                  <c:v>194.411</c:v>
                </c:pt>
                <c:pt idx="2637">
                  <c:v>188.09899999999999</c:v>
                </c:pt>
                <c:pt idx="2638">
                  <c:v>178.31700000000001</c:v>
                </c:pt>
                <c:pt idx="2639">
                  <c:v>171.21700000000001</c:v>
                </c:pt>
                <c:pt idx="2640">
                  <c:v>170.14599999999999</c:v>
                </c:pt>
                <c:pt idx="2641">
                  <c:v>166.995</c:v>
                </c:pt>
                <c:pt idx="2642">
                  <c:v>160.685</c:v>
                </c:pt>
                <c:pt idx="2643">
                  <c:v>153.261</c:v>
                </c:pt>
                <c:pt idx="2644">
                  <c:v>153.261</c:v>
                </c:pt>
                <c:pt idx="2645">
                  <c:v>180.494</c:v>
                </c:pt>
                <c:pt idx="2646">
                  <c:v>228.708</c:v>
                </c:pt>
                <c:pt idx="2647">
                  <c:v>235.63</c:v>
                </c:pt>
                <c:pt idx="2648">
                  <c:v>211.22900000000001</c:v>
                </c:pt>
                <c:pt idx="2649">
                  <c:v>193.928</c:v>
                </c:pt>
                <c:pt idx="2650">
                  <c:v>186.214</c:v>
                </c:pt>
                <c:pt idx="2651">
                  <c:v>183.738</c:v>
                </c:pt>
                <c:pt idx="2652">
                  <c:v>170.94800000000001</c:v>
                </c:pt>
                <c:pt idx="2653">
                  <c:v>165.91399999999999</c:v>
                </c:pt>
                <c:pt idx="2654">
                  <c:v>494.98899999999998</c:v>
                </c:pt>
                <c:pt idx="2655">
                  <c:v>510.92500000000001</c:v>
                </c:pt>
                <c:pt idx="2656">
                  <c:v>359.67899999999997</c:v>
                </c:pt>
                <c:pt idx="2657">
                  <c:v>296.54300000000001</c:v>
                </c:pt>
                <c:pt idx="2658">
                  <c:v>262.63200000000001</c:v>
                </c:pt>
                <c:pt idx="2659">
                  <c:v>231.96899999999999</c:v>
                </c:pt>
                <c:pt idx="2660">
                  <c:v>224.90799999999999</c:v>
                </c:pt>
                <c:pt idx="2661">
                  <c:v>231.97</c:v>
                </c:pt>
                <c:pt idx="2662">
                  <c:v>236.72399999999999</c:v>
                </c:pt>
                <c:pt idx="2663">
                  <c:v>220.422</c:v>
                </c:pt>
                <c:pt idx="2664">
                  <c:v>206.14699999999999</c:v>
                </c:pt>
                <c:pt idx="2665">
                  <c:v>204.745</c:v>
                </c:pt>
                <c:pt idx="2666">
                  <c:v>200.928</c:v>
                </c:pt>
                <c:pt idx="2667">
                  <c:v>188.62899999999999</c:v>
                </c:pt>
                <c:pt idx="2668">
                  <c:v>184.53800000000001</c:v>
                </c:pt>
                <c:pt idx="2669">
                  <c:v>181.745</c:v>
                </c:pt>
                <c:pt idx="2670">
                  <c:v>181.745</c:v>
                </c:pt>
                <c:pt idx="2671">
                  <c:v>212.953</c:v>
                </c:pt>
                <c:pt idx="2672">
                  <c:v>215.744</c:v>
                </c:pt>
                <c:pt idx="2673">
                  <c:v>211.15799999999999</c:v>
                </c:pt>
                <c:pt idx="2674">
                  <c:v>206.55799999999999</c:v>
                </c:pt>
                <c:pt idx="2675">
                  <c:v>194.208</c:v>
                </c:pt>
                <c:pt idx="2676">
                  <c:v>183.79499999999999</c:v>
                </c:pt>
                <c:pt idx="2677">
                  <c:v>176.489</c:v>
                </c:pt>
                <c:pt idx="2678">
                  <c:v>173.80199999999999</c:v>
                </c:pt>
                <c:pt idx="2679">
                  <c:v>167.33799999999999</c:v>
                </c:pt>
                <c:pt idx="2680">
                  <c:v>164.179</c:v>
                </c:pt>
                <c:pt idx="2681">
                  <c:v>346.41199999999998</c:v>
                </c:pt>
                <c:pt idx="2682">
                  <c:v>421.19099999999997</c:v>
                </c:pt>
                <c:pt idx="2683">
                  <c:v>331.94200000000001</c:v>
                </c:pt>
                <c:pt idx="2684">
                  <c:v>307.16000000000003</c:v>
                </c:pt>
                <c:pt idx="2685">
                  <c:v>275.15100000000001</c:v>
                </c:pt>
                <c:pt idx="2686">
                  <c:v>252.12</c:v>
                </c:pt>
                <c:pt idx="2687">
                  <c:v>232.917</c:v>
                </c:pt>
                <c:pt idx="2688">
                  <c:v>225.779</c:v>
                </c:pt>
                <c:pt idx="2689">
                  <c:v>215.1</c:v>
                </c:pt>
                <c:pt idx="2690">
                  <c:v>210.35</c:v>
                </c:pt>
                <c:pt idx="2691">
                  <c:v>239.05199999999999</c:v>
                </c:pt>
                <c:pt idx="2692">
                  <c:v>590.04600000000005</c:v>
                </c:pt>
                <c:pt idx="2693">
                  <c:v>462.23599999999999</c:v>
                </c:pt>
                <c:pt idx="2694">
                  <c:v>352.185</c:v>
                </c:pt>
                <c:pt idx="2695">
                  <c:v>309.90699999999998</c:v>
                </c:pt>
                <c:pt idx="2696">
                  <c:v>285.99900000000002</c:v>
                </c:pt>
                <c:pt idx="2697">
                  <c:v>287.14400000000001</c:v>
                </c:pt>
                <c:pt idx="2698">
                  <c:v>270.887</c:v>
                </c:pt>
                <c:pt idx="2699">
                  <c:v>265.66699999999997</c:v>
                </c:pt>
                <c:pt idx="2700">
                  <c:v>258.15300000000002</c:v>
                </c:pt>
                <c:pt idx="2701">
                  <c:v>247.08799999999999</c:v>
                </c:pt>
                <c:pt idx="2702">
                  <c:v>241.21100000000001</c:v>
                </c:pt>
                <c:pt idx="2703">
                  <c:v>232.61199999999999</c:v>
                </c:pt>
                <c:pt idx="2704">
                  <c:v>226.94</c:v>
                </c:pt>
                <c:pt idx="2705">
                  <c:v>222.74100000000001</c:v>
                </c:pt>
                <c:pt idx="2706">
                  <c:v>219.501</c:v>
                </c:pt>
                <c:pt idx="2707">
                  <c:v>217.803</c:v>
                </c:pt>
                <c:pt idx="2708">
                  <c:v>215.911</c:v>
                </c:pt>
                <c:pt idx="2709">
                  <c:v>236.191</c:v>
                </c:pt>
                <c:pt idx="2710">
                  <c:v>820.452</c:v>
                </c:pt>
                <c:pt idx="2711">
                  <c:v>488.096</c:v>
                </c:pt>
                <c:pt idx="2712">
                  <c:v>353.37</c:v>
                </c:pt>
                <c:pt idx="2713">
                  <c:v>301.839</c:v>
                </c:pt>
                <c:pt idx="2714">
                  <c:v>268.01100000000002</c:v>
                </c:pt>
                <c:pt idx="2715">
                  <c:v>247.98500000000001</c:v>
                </c:pt>
                <c:pt idx="2716">
                  <c:v>240.82900000000001</c:v>
                </c:pt>
                <c:pt idx="2717">
                  <c:v>256.71699999999998</c:v>
                </c:pt>
                <c:pt idx="2718">
                  <c:v>290.89299999999997</c:v>
                </c:pt>
                <c:pt idx="2719">
                  <c:v>375.64400000000001</c:v>
                </c:pt>
                <c:pt idx="2720">
                  <c:v>336.37400000000002</c:v>
                </c:pt>
                <c:pt idx="2721">
                  <c:v>276.68799999999999</c:v>
                </c:pt>
                <c:pt idx="2722">
                  <c:v>254.17699999999999</c:v>
                </c:pt>
                <c:pt idx="2723">
                  <c:v>242.19900000000001</c:v>
                </c:pt>
                <c:pt idx="2724">
                  <c:v>231.09800000000001</c:v>
                </c:pt>
                <c:pt idx="2725">
                  <c:v>225.571</c:v>
                </c:pt>
                <c:pt idx="2726">
                  <c:v>216.392</c:v>
                </c:pt>
                <c:pt idx="2727">
                  <c:v>208.10300000000001</c:v>
                </c:pt>
                <c:pt idx="2728">
                  <c:v>205.59399999999999</c:v>
                </c:pt>
                <c:pt idx="2729">
                  <c:v>199.39400000000001</c:v>
                </c:pt>
                <c:pt idx="2730">
                  <c:v>194.77</c:v>
                </c:pt>
                <c:pt idx="2731">
                  <c:v>193.80699999999999</c:v>
                </c:pt>
                <c:pt idx="2732">
                  <c:v>193.80699999999999</c:v>
                </c:pt>
                <c:pt idx="2733">
                  <c:v>190.80099999999999</c:v>
                </c:pt>
                <c:pt idx="2734">
                  <c:v>184.54900000000001</c:v>
                </c:pt>
                <c:pt idx="2735">
                  <c:v>180.27</c:v>
                </c:pt>
                <c:pt idx="2736">
                  <c:v>181.589</c:v>
                </c:pt>
                <c:pt idx="2737">
                  <c:v>193.03399999999999</c:v>
                </c:pt>
                <c:pt idx="2738">
                  <c:v>157.964</c:v>
                </c:pt>
                <c:pt idx="2739">
                  <c:v>182.251</c:v>
                </c:pt>
                <c:pt idx="2740">
                  <c:v>186.41</c:v>
                </c:pt>
                <c:pt idx="2741">
                  <c:v>289.565</c:v>
                </c:pt>
                <c:pt idx="2742">
                  <c:v>967.87199999999996</c:v>
                </c:pt>
                <c:pt idx="2743">
                  <c:v>824.81399999999996</c:v>
                </c:pt>
                <c:pt idx="2744">
                  <c:v>469.827</c:v>
                </c:pt>
                <c:pt idx="2745">
                  <c:v>349.67700000000002</c:v>
                </c:pt>
                <c:pt idx="2746">
                  <c:v>316.55700000000002</c:v>
                </c:pt>
                <c:pt idx="2747">
                  <c:v>274.43</c:v>
                </c:pt>
                <c:pt idx="2748">
                  <c:v>248.649</c:v>
                </c:pt>
                <c:pt idx="2749">
                  <c:v>251.05099999999999</c:v>
                </c:pt>
                <c:pt idx="2750">
                  <c:v>260.81200000000001</c:v>
                </c:pt>
                <c:pt idx="2751">
                  <c:v>235.69900000000001</c:v>
                </c:pt>
                <c:pt idx="2752">
                  <c:v>200.435</c:v>
                </c:pt>
                <c:pt idx="2753">
                  <c:v>192.38300000000001</c:v>
                </c:pt>
                <c:pt idx="2754">
                  <c:v>181.89699999999999</c:v>
                </c:pt>
                <c:pt idx="2755">
                  <c:v>172.33099999999999</c:v>
                </c:pt>
                <c:pt idx="2756">
                  <c:v>173.20599999999999</c:v>
                </c:pt>
                <c:pt idx="2757">
                  <c:v>190.524</c:v>
                </c:pt>
                <c:pt idx="2758">
                  <c:v>256.81</c:v>
                </c:pt>
                <c:pt idx="2759">
                  <c:v>222.22900000000001</c:v>
                </c:pt>
                <c:pt idx="2760">
                  <c:v>185.85</c:v>
                </c:pt>
                <c:pt idx="2761">
                  <c:v>167.74799999999999</c:v>
                </c:pt>
                <c:pt idx="2762">
                  <c:v>158.21199999999999</c:v>
                </c:pt>
                <c:pt idx="2763">
                  <c:v>153.62899999999999</c:v>
                </c:pt>
                <c:pt idx="2764">
                  <c:v>151.81299999999999</c:v>
                </c:pt>
                <c:pt idx="2765">
                  <c:v>150.202</c:v>
                </c:pt>
                <c:pt idx="2766">
                  <c:v>150.655</c:v>
                </c:pt>
                <c:pt idx="2767">
                  <c:v>154.71799999999999</c:v>
                </c:pt>
                <c:pt idx="2768">
                  <c:v>153.81100000000001</c:v>
                </c:pt>
                <c:pt idx="2769">
                  <c:v>166.88200000000001</c:v>
                </c:pt>
                <c:pt idx="2770">
                  <c:v>184.36699999999999</c:v>
                </c:pt>
                <c:pt idx="2771">
                  <c:v>314.45499999999998</c:v>
                </c:pt>
                <c:pt idx="2772">
                  <c:v>374.07</c:v>
                </c:pt>
                <c:pt idx="2773">
                  <c:v>271.18</c:v>
                </c:pt>
                <c:pt idx="2774">
                  <c:v>243.93799999999999</c:v>
                </c:pt>
                <c:pt idx="2775">
                  <c:v>240.483</c:v>
                </c:pt>
                <c:pt idx="2776">
                  <c:v>221.02600000000001</c:v>
                </c:pt>
                <c:pt idx="2777">
                  <c:v>189.21199999999999</c:v>
                </c:pt>
                <c:pt idx="2778">
                  <c:v>170.63</c:v>
                </c:pt>
                <c:pt idx="2779">
                  <c:v>166.423</c:v>
                </c:pt>
                <c:pt idx="2780">
                  <c:v>175.995</c:v>
                </c:pt>
                <c:pt idx="2781">
                  <c:v>163.08500000000001</c:v>
                </c:pt>
                <c:pt idx="2782">
                  <c:v>151.946</c:v>
                </c:pt>
                <c:pt idx="2783">
                  <c:v>141.387</c:v>
                </c:pt>
                <c:pt idx="2784">
                  <c:v>136.613</c:v>
                </c:pt>
                <c:pt idx="2785">
                  <c:v>135.06299999999999</c:v>
                </c:pt>
                <c:pt idx="2786">
                  <c:v>132.80099999999999</c:v>
                </c:pt>
                <c:pt idx="2787">
                  <c:v>130.00899999999999</c:v>
                </c:pt>
                <c:pt idx="2788">
                  <c:v>124.398</c:v>
                </c:pt>
                <c:pt idx="2789">
                  <c:v>122</c:v>
                </c:pt>
                <c:pt idx="2790">
                  <c:v>122.749</c:v>
                </c:pt>
                <c:pt idx="2791">
                  <c:v>125.837</c:v>
                </c:pt>
                <c:pt idx="2792">
                  <c:v>122.247</c:v>
                </c:pt>
                <c:pt idx="2793">
                  <c:v>117.33799999999999</c:v>
                </c:pt>
                <c:pt idx="2794">
                  <c:v>115.267</c:v>
                </c:pt>
                <c:pt idx="2795">
                  <c:v>111.67100000000001</c:v>
                </c:pt>
                <c:pt idx="2796">
                  <c:v>108.142</c:v>
                </c:pt>
                <c:pt idx="2797">
                  <c:v>123.312</c:v>
                </c:pt>
                <c:pt idx="2798">
                  <c:v>108.699</c:v>
                </c:pt>
                <c:pt idx="2799">
                  <c:v>87.897999999999996</c:v>
                </c:pt>
                <c:pt idx="2800">
                  <c:v>80.58</c:v>
                </c:pt>
                <c:pt idx="2801">
                  <c:v>75.695999999999998</c:v>
                </c:pt>
                <c:pt idx="2802">
                  <c:v>71.114000000000004</c:v>
                </c:pt>
                <c:pt idx="2803">
                  <c:v>69.084999999999994</c:v>
                </c:pt>
                <c:pt idx="2804">
                  <c:v>70.123999999999995</c:v>
                </c:pt>
                <c:pt idx="2805">
                  <c:v>68.506</c:v>
                </c:pt>
                <c:pt idx="2806">
                  <c:v>66.974999999999994</c:v>
                </c:pt>
                <c:pt idx="2807">
                  <c:v>65.117999999999995</c:v>
                </c:pt>
                <c:pt idx="2808">
                  <c:v>46.323999999999998</c:v>
                </c:pt>
                <c:pt idx="2809">
                  <c:v>31.661999999999999</c:v>
                </c:pt>
                <c:pt idx="2810">
                  <c:v>27.965</c:v>
                </c:pt>
                <c:pt idx="2811">
                  <c:v>26.675999999999998</c:v>
                </c:pt>
                <c:pt idx="2812">
                  <c:v>24.582000000000001</c:v>
                </c:pt>
                <c:pt idx="2813">
                  <c:v>23.042999999999999</c:v>
                </c:pt>
                <c:pt idx="2814">
                  <c:v>22.423999999999999</c:v>
                </c:pt>
                <c:pt idx="2815">
                  <c:v>21.375</c:v>
                </c:pt>
                <c:pt idx="2816">
                  <c:v>52.569000000000003</c:v>
                </c:pt>
                <c:pt idx="2817">
                  <c:v>75.010000000000005</c:v>
                </c:pt>
                <c:pt idx="2818">
                  <c:v>83.268000000000001</c:v>
                </c:pt>
                <c:pt idx="2819">
                  <c:v>136.71100000000001</c:v>
                </c:pt>
                <c:pt idx="2820">
                  <c:v>112.072</c:v>
                </c:pt>
                <c:pt idx="2821">
                  <c:v>112.77800000000001</c:v>
                </c:pt>
                <c:pt idx="2822">
                  <c:v>137.84899999999999</c:v>
                </c:pt>
                <c:pt idx="2823">
                  <c:v>127.402</c:v>
                </c:pt>
                <c:pt idx="2824">
                  <c:v>103.20699999999999</c:v>
                </c:pt>
                <c:pt idx="2825">
                  <c:v>82.308000000000007</c:v>
                </c:pt>
                <c:pt idx="2826">
                  <c:v>75.116</c:v>
                </c:pt>
                <c:pt idx="2827">
                  <c:v>75.010000000000005</c:v>
                </c:pt>
                <c:pt idx="2828">
                  <c:v>75.945999999999998</c:v>
                </c:pt>
                <c:pt idx="2829">
                  <c:v>78.876999999999995</c:v>
                </c:pt>
                <c:pt idx="2830">
                  <c:v>102.80500000000001</c:v>
                </c:pt>
                <c:pt idx="2831">
                  <c:v>268.17700000000002</c:v>
                </c:pt>
                <c:pt idx="2832">
                  <c:v>185.46600000000001</c:v>
                </c:pt>
                <c:pt idx="2833">
                  <c:v>122.9</c:v>
                </c:pt>
                <c:pt idx="2834">
                  <c:v>86.227999999999994</c:v>
                </c:pt>
                <c:pt idx="2835">
                  <c:v>77.423000000000002</c:v>
                </c:pt>
                <c:pt idx="2836">
                  <c:v>78.48</c:v>
                </c:pt>
                <c:pt idx="2837">
                  <c:v>77.551000000000002</c:v>
                </c:pt>
                <c:pt idx="2838">
                  <c:v>74.917000000000002</c:v>
                </c:pt>
                <c:pt idx="2839">
                  <c:v>72.272000000000006</c:v>
                </c:pt>
                <c:pt idx="2840">
                  <c:v>71.730999999999995</c:v>
                </c:pt>
                <c:pt idx="2841">
                  <c:v>71.424000000000007</c:v>
                </c:pt>
                <c:pt idx="2842">
                  <c:v>70.123999999999995</c:v>
                </c:pt>
                <c:pt idx="2843">
                  <c:v>70.123999999999995</c:v>
                </c:pt>
                <c:pt idx="2844">
                  <c:v>70.123999999999995</c:v>
                </c:pt>
                <c:pt idx="2845">
                  <c:v>70.123999999999995</c:v>
                </c:pt>
                <c:pt idx="2846">
                  <c:v>70.123999999999995</c:v>
                </c:pt>
                <c:pt idx="2847">
                  <c:v>70.123999999999995</c:v>
                </c:pt>
                <c:pt idx="2848">
                  <c:v>70.123999999999995</c:v>
                </c:pt>
                <c:pt idx="2849">
                  <c:v>70.123999999999995</c:v>
                </c:pt>
                <c:pt idx="2850">
                  <c:v>69.864999999999995</c:v>
                </c:pt>
                <c:pt idx="2851">
                  <c:v>68.778999999999996</c:v>
                </c:pt>
                <c:pt idx="2852">
                  <c:v>67.754000000000005</c:v>
                </c:pt>
                <c:pt idx="2853">
                  <c:v>67.352000000000004</c:v>
                </c:pt>
                <c:pt idx="2854">
                  <c:v>66.974999999999994</c:v>
                </c:pt>
                <c:pt idx="2855">
                  <c:v>66.974999999999994</c:v>
                </c:pt>
                <c:pt idx="2856">
                  <c:v>71.635999999999996</c:v>
                </c:pt>
                <c:pt idx="2857">
                  <c:v>79.628</c:v>
                </c:pt>
                <c:pt idx="2858">
                  <c:v>79.551000000000002</c:v>
                </c:pt>
                <c:pt idx="2859">
                  <c:v>75.084999999999994</c:v>
                </c:pt>
                <c:pt idx="2860">
                  <c:v>72.542000000000002</c:v>
                </c:pt>
                <c:pt idx="2861">
                  <c:v>72.274000000000001</c:v>
                </c:pt>
                <c:pt idx="2862">
                  <c:v>71.730999999999995</c:v>
                </c:pt>
                <c:pt idx="2863">
                  <c:v>71.466999999999999</c:v>
                </c:pt>
                <c:pt idx="2864">
                  <c:v>70.924000000000007</c:v>
                </c:pt>
                <c:pt idx="2865">
                  <c:v>70.667000000000002</c:v>
                </c:pt>
                <c:pt idx="2866">
                  <c:v>70.123999999999995</c:v>
                </c:pt>
                <c:pt idx="2867">
                  <c:v>70.123999999999995</c:v>
                </c:pt>
                <c:pt idx="2868">
                  <c:v>70.009</c:v>
                </c:pt>
                <c:pt idx="2869">
                  <c:v>69.328000000000003</c:v>
                </c:pt>
                <c:pt idx="2870">
                  <c:v>69.328000000000003</c:v>
                </c:pt>
                <c:pt idx="2871">
                  <c:v>69.328000000000003</c:v>
                </c:pt>
                <c:pt idx="2872">
                  <c:v>69.328000000000003</c:v>
                </c:pt>
                <c:pt idx="2873">
                  <c:v>69.328000000000003</c:v>
                </c:pt>
                <c:pt idx="2874">
                  <c:v>69.328000000000003</c:v>
                </c:pt>
                <c:pt idx="2875">
                  <c:v>69.328000000000003</c:v>
                </c:pt>
                <c:pt idx="2876">
                  <c:v>69.328000000000003</c:v>
                </c:pt>
                <c:pt idx="2877">
                  <c:v>69.825000000000003</c:v>
                </c:pt>
                <c:pt idx="2878">
                  <c:v>70.123999999999995</c:v>
                </c:pt>
                <c:pt idx="2879">
                  <c:v>70.123999999999995</c:v>
                </c:pt>
                <c:pt idx="2880">
                  <c:v>70.123999999999995</c:v>
                </c:pt>
                <c:pt idx="2881">
                  <c:v>70.123999999999995</c:v>
                </c:pt>
                <c:pt idx="2882">
                  <c:v>70.123999999999995</c:v>
                </c:pt>
                <c:pt idx="2883">
                  <c:v>70.123999999999995</c:v>
                </c:pt>
                <c:pt idx="2884">
                  <c:v>70.123999999999995</c:v>
                </c:pt>
                <c:pt idx="2885">
                  <c:v>70.823999999999998</c:v>
                </c:pt>
                <c:pt idx="2886">
                  <c:v>70.924000000000007</c:v>
                </c:pt>
                <c:pt idx="2887">
                  <c:v>70.924000000000007</c:v>
                </c:pt>
                <c:pt idx="2888">
                  <c:v>70.924000000000007</c:v>
                </c:pt>
                <c:pt idx="2889">
                  <c:v>70.924000000000007</c:v>
                </c:pt>
                <c:pt idx="2890">
                  <c:v>70.438999999999993</c:v>
                </c:pt>
                <c:pt idx="2891">
                  <c:v>70.123999999999995</c:v>
                </c:pt>
                <c:pt idx="2892">
                  <c:v>70.123999999999995</c:v>
                </c:pt>
                <c:pt idx="2893">
                  <c:v>70.123999999999995</c:v>
                </c:pt>
                <c:pt idx="2894">
                  <c:v>70.123999999999995</c:v>
                </c:pt>
                <c:pt idx="2895">
                  <c:v>70.123999999999995</c:v>
                </c:pt>
                <c:pt idx="2896">
                  <c:v>70.123999999999995</c:v>
                </c:pt>
                <c:pt idx="2897">
                  <c:v>70.123999999999995</c:v>
                </c:pt>
                <c:pt idx="2898">
                  <c:v>70.123999999999995</c:v>
                </c:pt>
                <c:pt idx="2899">
                  <c:v>70.123999999999995</c:v>
                </c:pt>
                <c:pt idx="2900">
                  <c:v>70.123999999999995</c:v>
                </c:pt>
                <c:pt idx="2901">
                  <c:v>70.123999999999995</c:v>
                </c:pt>
                <c:pt idx="2902">
                  <c:v>70.123999999999995</c:v>
                </c:pt>
                <c:pt idx="2903">
                  <c:v>70.123999999999995</c:v>
                </c:pt>
                <c:pt idx="2904">
                  <c:v>70.123999999999995</c:v>
                </c:pt>
                <c:pt idx="2905">
                  <c:v>70.123999999999995</c:v>
                </c:pt>
                <c:pt idx="2906">
                  <c:v>63.539000000000001</c:v>
                </c:pt>
                <c:pt idx="2907">
                  <c:v>68.016999999999996</c:v>
                </c:pt>
                <c:pt idx="2908">
                  <c:v>70.924000000000007</c:v>
                </c:pt>
                <c:pt idx="2909">
                  <c:v>70.924000000000007</c:v>
                </c:pt>
                <c:pt idx="2910">
                  <c:v>71.95</c:v>
                </c:pt>
                <c:pt idx="2911">
                  <c:v>73.771000000000001</c:v>
                </c:pt>
                <c:pt idx="2912">
                  <c:v>74.182000000000002</c:v>
                </c:pt>
                <c:pt idx="2913">
                  <c:v>74.182000000000002</c:v>
                </c:pt>
                <c:pt idx="2914">
                  <c:v>74.566999999999993</c:v>
                </c:pt>
                <c:pt idx="2915">
                  <c:v>75.010000000000005</c:v>
                </c:pt>
                <c:pt idx="2916">
                  <c:v>75.010000000000005</c:v>
                </c:pt>
                <c:pt idx="2917">
                  <c:v>75.010000000000005</c:v>
                </c:pt>
                <c:pt idx="2918">
                  <c:v>75.010000000000005</c:v>
                </c:pt>
                <c:pt idx="2919">
                  <c:v>75.010000000000005</c:v>
                </c:pt>
                <c:pt idx="2920">
                  <c:v>75.010000000000005</c:v>
                </c:pt>
                <c:pt idx="2921">
                  <c:v>75.010000000000005</c:v>
                </c:pt>
                <c:pt idx="2922">
                  <c:v>75.010000000000005</c:v>
                </c:pt>
                <c:pt idx="2923">
                  <c:v>75.531000000000006</c:v>
                </c:pt>
                <c:pt idx="2924">
                  <c:v>75.843999999999994</c:v>
                </c:pt>
                <c:pt idx="2925">
                  <c:v>75.843999999999994</c:v>
                </c:pt>
                <c:pt idx="2926">
                  <c:v>75.843999999999994</c:v>
                </c:pt>
                <c:pt idx="2927">
                  <c:v>75.843999999999994</c:v>
                </c:pt>
                <c:pt idx="2928">
                  <c:v>75.843999999999994</c:v>
                </c:pt>
                <c:pt idx="2929">
                  <c:v>79.215000000000003</c:v>
                </c:pt>
                <c:pt idx="2930">
                  <c:v>81.197000000000003</c:v>
                </c:pt>
                <c:pt idx="2931">
                  <c:v>81.197000000000003</c:v>
                </c:pt>
                <c:pt idx="2932">
                  <c:v>81.197000000000003</c:v>
                </c:pt>
                <c:pt idx="2933">
                  <c:v>81.197000000000003</c:v>
                </c:pt>
                <c:pt idx="2934">
                  <c:v>81.197000000000003</c:v>
                </c:pt>
                <c:pt idx="2935">
                  <c:v>81.197000000000003</c:v>
                </c:pt>
                <c:pt idx="2936">
                  <c:v>81.197000000000003</c:v>
                </c:pt>
                <c:pt idx="2937">
                  <c:v>82.429000000000002</c:v>
                </c:pt>
                <c:pt idx="2938">
                  <c:v>83.968999999999994</c:v>
                </c:pt>
                <c:pt idx="2939">
                  <c:v>83.968999999999994</c:v>
                </c:pt>
                <c:pt idx="2940">
                  <c:v>83.968999999999994</c:v>
                </c:pt>
                <c:pt idx="2941">
                  <c:v>83.968999999999994</c:v>
                </c:pt>
                <c:pt idx="2942">
                  <c:v>83.968999999999994</c:v>
                </c:pt>
                <c:pt idx="2943">
                  <c:v>83.968999999999994</c:v>
                </c:pt>
                <c:pt idx="2944">
                  <c:v>85.144000000000005</c:v>
                </c:pt>
                <c:pt idx="2945">
                  <c:v>85.849000000000004</c:v>
                </c:pt>
                <c:pt idx="2946">
                  <c:v>86.923000000000002</c:v>
                </c:pt>
                <c:pt idx="2947">
                  <c:v>88.715000000000003</c:v>
                </c:pt>
                <c:pt idx="2948">
                  <c:v>88.715000000000003</c:v>
                </c:pt>
                <c:pt idx="2949">
                  <c:v>88.715000000000003</c:v>
                </c:pt>
                <c:pt idx="2950">
                  <c:v>88.715000000000003</c:v>
                </c:pt>
                <c:pt idx="2951">
                  <c:v>88.715000000000003</c:v>
                </c:pt>
                <c:pt idx="2952">
                  <c:v>88.715000000000003</c:v>
                </c:pt>
                <c:pt idx="2953">
                  <c:v>88.715000000000003</c:v>
                </c:pt>
                <c:pt idx="2954">
                  <c:v>88.715000000000003</c:v>
                </c:pt>
                <c:pt idx="2955">
                  <c:v>96.391999999999996</c:v>
                </c:pt>
                <c:pt idx="2956">
                  <c:v>101.53400000000001</c:v>
                </c:pt>
                <c:pt idx="2957">
                  <c:v>97.801000000000002</c:v>
                </c:pt>
                <c:pt idx="2958">
                  <c:v>93.372</c:v>
                </c:pt>
                <c:pt idx="2959">
                  <c:v>92.623999999999995</c:v>
                </c:pt>
                <c:pt idx="2960">
                  <c:v>92.623999999999995</c:v>
                </c:pt>
                <c:pt idx="2961">
                  <c:v>92.623999999999995</c:v>
                </c:pt>
                <c:pt idx="2962">
                  <c:v>92.623999999999995</c:v>
                </c:pt>
                <c:pt idx="2963">
                  <c:v>92.623999999999995</c:v>
                </c:pt>
                <c:pt idx="2964">
                  <c:v>92.623999999999995</c:v>
                </c:pt>
                <c:pt idx="2965">
                  <c:v>92.623999999999995</c:v>
                </c:pt>
                <c:pt idx="2966">
                  <c:v>92.453000000000003</c:v>
                </c:pt>
                <c:pt idx="2967">
                  <c:v>91.254000000000005</c:v>
                </c:pt>
                <c:pt idx="2968">
                  <c:v>89.894999999999996</c:v>
                </c:pt>
                <c:pt idx="2969">
                  <c:v>88.548000000000002</c:v>
                </c:pt>
                <c:pt idx="2970">
                  <c:v>87.213999999999999</c:v>
                </c:pt>
                <c:pt idx="2971">
                  <c:v>85.891000000000005</c:v>
                </c:pt>
                <c:pt idx="2972">
                  <c:v>84.361000000000004</c:v>
                </c:pt>
                <c:pt idx="2973">
                  <c:v>83.968999999999994</c:v>
                </c:pt>
                <c:pt idx="2974">
                  <c:v>83.968999999999994</c:v>
                </c:pt>
                <c:pt idx="2975">
                  <c:v>83.968999999999994</c:v>
                </c:pt>
                <c:pt idx="2976">
                  <c:v>83.968999999999994</c:v>
                </c:pt>
                <c:pt idx="2977">
                  <c:v>83.968999999999994</c:v>
                </c:pt>
                <c:pt idx="2978">
                  <c:v>83.968999999999994</c:v>
                </c:pt>
                <c:pt idx="2979">
                  <c:v>83.968999999999994</c:v>
                </c:pt>
                <c:pt idx="2980">
                  <c:v>83.968999999999994</c:v>
                </c:pt>
                <c:pt idx="2981">
                  <c:v>83.968999999999994</c:v>
                </c:pt>
                <c:pt idx="2982">
                  <c:v>83.968999999999994</c:v>
                </c:pt>
                <c:pt idx="2983">
                  <c:v>83.968999999999994</c:v>
                </c:pt>
                <c:pt idx="2984">
                  <c:v>83.968999999999994</c:v>
                </c:pt>
                <c:pt idx="2985">
                  <c:v>83.968999999999994</c:v>
                </c:pt>
                <c:pt idx="2986">
                  <c:v>83.968999999999994</c:v>
                </c:pt>
                <c:pt idx="2987">
                  <c:v>83.968999999999994</c:v>
                </c:pt>
                <c:pt idx="2988">
                  <c:v>83.968999999999994</c:v>
                </c:pt>
                <c:pt idx="2989">
                  <c:v>83.968999999999994</c:v>
                </c:pt>
                <c:pt idx="2990">
                  <c:v>83.968999999999994</c:v>
                </c:pt>
                <c:pt idx="2991">
                  <c:v>83.968999999999994</c:v>
                </c:pt>
                <c:pt idx="2992">
                  <c:v>84.32</c:v>
                </c:pt>
                <c:pt idx="2993">
                  <c:v>84.906000000000006</c:v>
                </c:pt>
                <c:pt idx="2994">
                  <c:v>84.906000000000006</c:v>
                </c:pt>
                <c:pt idx="2995">
                  <c:v>84.906000000000006</c:v>
                </c:pt>
                <c:pt idx="2996">
                  <c:v>84.906000000000006</c:v>
                </c:pt>
                <c:pt idx="2997">
                  <c:v>84.906000000000006</c:v>
                </c:pt>
                <c:pt idx="2998">
                  <c:v>86.685000000000002</c:v>
                </c:pt>
                <c:pt idx="2999">
                  <c:v>90.54</c:v>
                </c:pt>
                <c:pt idx="3000">
                  <c:v>93.245000000000005</c:v>
                </c:pt>
                <c:pt idx="3001">
                  <c:v>93.617999999999995</c:v>
                </c:pt>
                <c:pt idx="3002">
                  <c:v>92.997</c:v>
                </c:pt>
                <c:pt idx="3003">
                  <c:v>90.174000000000007</c:v>
                </c:pt>
                <c:pt idx="3004">
                  <c:v>88.715000000000003</c:v>
                </c:pt>
                <c:pt idx="3005">
                  <c:v>88.474999999999994</c:v>
                </c:pt>
                <c:pt idx="3006">
                  <c:v>86.798000000000002</c:v>
                </c:pt>
                <c:pt idx="3007">
                  <c:v>86.917000000000002</c:v>
                </c:pt>
                <c:pt idx="3008">
                  <c:v>94.012</c:v>
                </c:pt>
                <c:pt idx="3009">
                  <c:v>101.273</c:v>
                </c:pt>
                <c:pt idx="3010">
                  <c:v>95.787000000000006</c:v>
                </c:pt>
                <c:pt idx="3011">
                  <c:v>91.393000000000001</c:v>
                </c:pt>
                <c:pt idx="3012">
                  <c:v>88.956999999999994</c:v>
                </c:pt>
                <c:pt idx="3013">
                  <c:v>86.091999999999999</c:v>
                </c:pt>
                <c:pt idx="3014">
                  <c:v>82.346000000000004</c:v>
                </c:pt>
                <c:pt idx="3015">
                  <c:v>81.772999999999996</c:v>
                </c:pt>
                <c:pt idx="3016">
                  <c:v>79.043999999999997</c:v>
                </c:pt>
                <c:pt idx="3017">
                  <c:v>75.346000000000004</c:v>
                </c:pt>
                <c:pt idx="3018">
                  <c:v>64.27</c:v>
                </c:pt>
                <c:pt idx="3019">
                  <c:v>79.394999999999996</c:v>
                </c:pt>
                <c:pt idx="3020">
                  <c:v>83.039000000000001</c:v>
                </c:pt>
                <c:pt idx="3021">
                  <c:v>83.039000000000001</c:v>
                </c:pt>
                <c:pt idx="3022">
                  <c:v>83.039000000000001</c:v>
                </c:pt>
                <c:pt idx="3023">
                  <c:v>83.039000000000001</c:v>
                </c:pt>
                <c:pt idx="3024">
                  <c:v>83.039000000000001</c:v>
                </c:pt>
                <c:pt idx="3025">
                  <c:v>83.039000000000001</c:v>
                </c:pt>
                <c:pt idx="3026">
                  <c:v>83.039000000000001</c:v>
                </c:pt>
                <c:pt idx="3027">
                  <c:v>83.039000000000001</c:v>
                </c:pt>
                <c:pt idx="3028">
                  <c:v>83.039000000000001</c:v>
                </c:pt>
                <c:pt idx="3029">
                  <c:v>83.039000000000001</c:v>
                </c:pt>
                <c:pt idx="3030">
                  <c:v>83.039000000000001</c:v>
                </c:pt>
                <c:pt idx="3031">
                  <c:v>82.460999999999999</c:v>
                </c:pt>
                <c:pt idx="3032">
                  <c:v>82.23</c:v>
                </c:pt>
                <c:pt idx="3033">
                  <c:v>83.039000000000001</c:v>
                </c:pt>
                <c:pt idx="3034">
                  <c:v>84.76</c:v>
                </c:pt>
                <c:pt idx="3035">
                  <c:v>85.933000000000007</c:v>
                </c:pt>
                <c:pt idx="3036">
                  <c:v>83.593000000000004</c:v>
                </c:pt>
                <c:pt idx="3037">
                  <c:v>87.001999999999995</c:v>
                </c:pt>
                <c:pt idx="3038">
                  <c:v>89.32</c:v>
                </c:pt>
                <c:pt idx="3039">
                  <c:v>95.76</c:v>
                </c:pt>
                <c:pt idx="3040">
                  <c:v>101.79</c:v>
                </c:pt>
                <c:pt idx="3041">
                  <c:v>94.043000000000006</c:v>
                </c:pt>
                <c:pt idx="3042">
                  <c:v>88.224999999999994</c:v>
                </c:pt>
                <c:pt idx="3043">
                  <c:v>85.891000000000005</c:v>
                </c:pt>
                <c:pt idx="3044">
                  <c:v>86.798000000000002</c:v>
                </c:pt>
                <c:pt idx="3045">
                  <c:v>86.798000000000002</c:v>
                </c:pt>
                <c:pt idx="3046">
                  <c:v>89.695999999999998</c:v>
                </c:pt>
                <c:pt idx="3047">
                  <c:v>96.361000000000004</c:v>
                </c:pt>
                <c:pt idx="3048">
                  <c:v>149.46199999999999</c:v>
                </c:pt>
                <c:pt idx="3049">
                  <c:v>161.55699999999999</c:v>
                </c:pt>
                <c:pt idx="3050">
                  <c:v>161.637</c:v>
                </c:pt>
                <c:pt idx="3051">
                  <c:v>160.851</c:v>
                </c:pt>
                <c:pt idx="3052">
                  <c:v>183.15700000000001</c:v>
                </c:pt>
                <c:pt idx="3053">
                  <c:v>182.435</c:v>
                </c:pt>
                <c:pt idx="3054">
                  <c:v>136.76900000000001</c:v>
                </c:pt>
                <c:pt idx="3055">
                  <c:v>172.87</c:v>
                </c:pt>
                <c:pt idx="3056">
                  <c:v>175.88800000000001</c:v>
                </c:pt>
                <c:pt idx="3057">
                  <c:v>175.88800000000001</c:v>
                </c:pt>
                <c:pt idx="3058">
                  <c:v>175.88800000000001</c:v>
                </c:pt>
                <c:pt idx="3059">
                  <c:v>176.62</c:v>
                </c:pt>
                <c:pt idx="3060">
                  <c:v>191.364</c:v>
                </c:pt>
                <c:pt idx="3061">
                  <c:v>195.34800000000001</c:v>
                </c:pt>
                <c:pt idx="3062">
                  <c:v>195.34800000000001</c:v>
                </c:pt>
                <c:pt idx="3063">
                  <c:v>174.80099999999999</c:v>
                </c:pt>
                <c:pt idx="3064">
                  <c:v>189.62299999999999</c:v>
                </c:pt>
                <c:pt idx="3065">
                  <c:v>190.27199999999999</c:v>
                </c:pt>
                <c:pt idx="3066">
                  <c:v>187.57499999999999</c:v>
                </c:pt>
                <c:pt idx="3067">
                  <c:v>163.31100000000001</c:v>
                </c:pt>
                <c:pt idx="3068">
                  <c:v>161.09899999999999</c:v>
                </c:pt>
                <c:pt idx="3069">
                  <c:v>158.25700000000001</c:v>
                </c:pt>
                <c:pt idx="3070">
                  <c:v>169.94300000000001</c:v>
                </c:pt>
                <c:pt idx="3071">
                  <c:v>167.45699999999999</c:v>
                </c:pt>
                <c:pt idx="3072">
                  <c:v>168.64599999999999</c:v>
                </c:pt>
                <c:pt idx="3073">
                  <c:v>163.053</c:v>
                </c:pt>
                <c:pt idx="3074">
                  <c:v>170.941</c:v>
                </c:pt>
                <c:pt idx="3075">
                  <c:v>172.19399999999999</c:v>
                </c:pt>
                <c:pt idx="3076">
                  <c:v>614.77499999999998</c:v>
                </c:pt>
                <c:pt idx="3077">
                  <c:v>591.22900000000004</c:v>
                </c:pt>
                <c:pt idx="3078">
                  <c:v>388.54599999999999</c:v>
                </c:pt>
                <c:pt idx="3079">
                  <c:v>235.50899999999999</c:v>
                </c:pt>
                <c:pt idx="3080">
                  <c:v>176.16499999999999</c:v>
                </c:pt>
                <c:pt idx="3081">
                  <c:v>185.44499999999999</c:v>
                </c:pt>
                <c:pt idx="3082">
                  <c:v>194.09800000000001</c:v>
                </c:pt>
                <c:pt idx="3083">
                  <c:v>189.404</c:v>
                </c:pt>
                <c:pt idx="3084">
                  <c:v>176.33500000000001</c:v>
                </c:pt>
                <c:pt idx="3085">
                  <c:v>176.99100000000001</c:v>
                </c:pt>
                <c:pt idx="3086">
                  <c:v>190.221</c:v>
                </c:pt>
                <c:pt idx="3087">
                  <c:v>192.083</c:v>
                </c:pt>
                <c:pt idx="3088">
                  <c:v>190.74799999999999</c:v>
                </c:pt>
                <c:pt idx="3089">
                  <c:v>190.245</c:v>
                </c:pt>
                <c:pt idx="3090">
                  <c:v>189.23</c:v>
                </c:pt>
                <c:pt idx="3091">
                  <c:v>189.23</c:v>
                </c:pt>
                <c:pt idx="3092">
                  <c:v>193.08500000000001</c:v>
                </c:pt>
                <c:pt idx="3093">
                  <c:v>195.34800000000001</c:v>
                </c:pt>
                <c:pt idx="3094">
                  <c:v>202.69300000000001</c:v>
                </c:pt>
                <c:pt idx="3095">
                  <c:v>206.42400000000001</c:v>
                </c:pt>
                <c:pt idx="3096">
                  <c:v>155.21899999999999</c:v>
                </c:pt>
                <c:pt idx="3097">
                  <c:v>229.62200000000001</c:v>
                </c:pt>
                <c:pt idx="3098">
                  <c:v>230.74700000000001</c:v>
                </c:pt>
                <c:pt idx="3099">
                  <c:v>166.00299999999999</c:v>
                </c:pt>
                <c:pt idx="3100">
                  <c:v>156.708</c:v>
                </c:pt>
                <c:pt idx="3101">
                  <c:v>116.842</c:v>
                </c:pt>
                <c:pt idx="3102">
                  <c:v>203.941</c:v>
                </c:pt>
                <c:pt idx="3103">
                  <c:v>201.214</c:v>
                </c:pt>
                <c:pt idx="3104">
                  <c:v>200.01300000000001</c:v>
                </c:pt>
                <c:pt idx="3105">
                  <c:v>200.01300000000001</c:v>
                </c:pt>
                <c:pt idx="3106">
                  <c:v>200.01300000000001</c:v>
                </c:pt>
                <c:pt idx="3107">
                  <c:v>202.64099999999999</c:v>
                </c:pt>
                <c:pt idx="3108">
                  <c:v>175.83</c:v>
                </c:pt>
                <c:pt idx="3109">
                  <c:v>101.917</c:v>
                </c:pt>
                <c:pt idx="3110">
                  <c:v>100.449</c:v>
                </c:pt>
                <c:pt idx="3111">
                  <c:v>134.87700000000001</c:v>
                </c:pt>
                <c:pt idx="3112">
                  <c:v>141.90199999999999</c:v>
                </c:pt>
                <c:pt idx="3113">
                  <c:v>146.28899999999999</c:v>
                </c:pt>
                <c:pt idx="3114">
                  <c:v>148.94</c:v>
                </c:pt>
                <c:pt idx="3115">
                  <c:v>148.94</c:v>
                </c:pt>
                <c:pt idx="3116">
                  <c:v>146.51</c:v>
                </c:pt>
                <c:pt idx="3117">
                  <c:v>144.47800000000001</c:v>
                </c:pt>
                <c:pt idx="3118">
                  <c:v>144.88399999999999</c:v>
                </c:pt>
                <c:pt idx="3119">
                  <c:v>147.702</c:v>
                </c:pt>
                <c:pt idx="3120">
                  <c:v>149.01499999999999</c:v>
                </c:pt>
                <c:pt idx="3121">
                  <c:v>137.08799999999999</c:v>
                </c:pt>
                <c:pt idx="3122">
                  <c:v>107.536</c:v>
                </c:pt>
                <c:pt idx="3123">
                  <c:v>103.617</c:v>
                </c:pt>
                <c:pt idx="3124">
                  <c:v>108.979</c:v>
                </c:pt>
                <c:pt idx="3125">
                  <c:v>92.364999999999995</c:v>
                </c:pt>
                <c:pt idx="3126">
                  <c:v>86.385000000000005</c:v>
                </c:pt>
                <c:pt idx="3127">
                  <c:v>84.483999999999995</c:v>
                </c:pt>
                <c:pt idx="3128">
                  <c:v>72.433000000000007</c:v>
                </c:pt>
                <c:pt idx="3129">
                  <c:v>72.263999999999996</c:v>
                </c:pt>
                <c:pt idx="3130">
                  <c:v>70.903000000000006</c:v>
                </c:pt>
                <c:pt idx="3131">
                  <c:v>163.798</c:v>
                </c:pt>
                <c:pt idx="3132">
                  <c:v>171.571</c:v>
                </c:pt>
                <c:pt idx="3133">
                  <c:v>171.148</c:v>
                </c:pt>
                <c:pt idx="3134">
                  <c:v>165.44900000000001</c:v>
                </c:pt>
                <c:pt idx="3135">
                  <c:v>167.327</c:v>
                </c:pt>
                <c:pt idx="3136">
                  <c:v>171.571</c:v>
                </c:pt>
                <c:pt idx="3137">
                  <c:v>170.68899999999999</c:v>
                </c:pt>
                <c:pt idx="3138">
                  <c:v>128.77199999999999</c:v>
                </c:pt>
                <c:pt idx="3139">
                  <c:v>150.005</c:v>
                </c:pt>
                <c:pt idx="3140">
                  <c:v>166.44900000000001</c:v>
                </c:pt>
                <c:pt idx="3141">
                  <c:v>144.03899999999999</c:v>
                </c:pt>
                <c:pt idx="3142">
                  <c:v>101.012</c:v>
                </c:pt>
                <c:pt idx="3143">
                  <c:v>73.433999999999997</c:v>
                </c:pt>
                <c:pt idx="3144">
                  <c:v>66.046000000000006</c:v>
                </c:pt>
                <c:pt idx="3145">
                  <c:v>64.168999999999997</c:v>
                </c:pt>
                <c:pt idx="3146">
                  <c:v>71.843999999999994</c:v>
                </c:pt>
                <c:pt idx="3147">
                  <c:v>81.933999999999997</c:v>
                </c:pt>
                <c:pt idx="3148">
                  <c:v>90.433000000000007</c:v>
                </c:pt>
                <c:pt idx="3149">
                  <c:v>94.325000000000003</c:v>
                </c:pt>
                <c:pt idx="3150">
                  <c:v>91.73</c:v>
                </c:pt>
                <c:pt idx="3151">
                  <c:v>90.757999999999996</c:v>
                </c:pt>
                <c:pt idx="3152">
                  <c:v>89.792000000000002</c:v>
                </c:pt>
                <c:pt idx="3153">
                  <c:v>88.831999999999994</c:v>
                </c:pt>
                <c:pt idx="3154">
                  <c:v>87.878</c:v>
                </c:pt>
                <c:pt idx="3155">
                  <c:v>86.930999999999997</c:v>
                </c:pt>
                <c:pt idx="3156">
                  <c:v>85.99</c:v>
                </c:pt>
                <c:pt idx="3157">
                  <c:v>89.391999999999996</c:v>
                </c:pt>
                <c:pt idx="3158">
                  <c:v>97.180999999999997</c:v>
                </c:pt>
                <c:pt idx="3159">
                  <c:v>96.617000000000004</c:v>
                </c:pt>
                <c:pt idx="3160">
                  <c:v>96.055000000000007</c:v>
                </c:pt>
                <c:pt idx="3161">
                  <c:v>95.495000000000005</c:v>
                </c:pt>
                <c:pt idx="3162">
                  <c:v>94.936999999999998</c:v>
                </c:pt>
                <c:pt idx="3163">
                  <c:v>94.381</c:v>
                </c:pt>
                <c:pt idx="3164">
                  <c:v>94.016000000000005</c:v>
                </c:pt>
                <c:pt idx="3165">
                  <c:v>95.424999999999997</c:v>
                </c:pt>
                <c:pt idx="3166">
                  <c:v>94.328000000000003</c:v>
                </c:pt>
                <c:pt idx="3167">
                  <c:v>98.408000000000001</c:v>
                </c:pt>
                <c:pt idx="3168">
                  <c:v>108.27200000000001</c:v>
                </c:pt>
                <c:pt idx="3169">
                  <c:v>103.018</c:v>
                </c:pt>
                <c:pt idx="3170">
                  <c:v>93.882000000000005</c:v>
                </c:pt>
                <c:pt idx="3171">
                  <c:v>84.188000000000002</c:v>
                </c:pt>
                <c:pt idx="3172">
                  <c:v>81.501000000000005</c:v>
                </c:pt>
                <c:pt idx="3173">
                  <c:v>79.665000000000006</c:v>
                </c:pt>
                <c:pt idx="3174">
                  <c:v>80.016000000000005</c:v>
                </c:pt>
                <c:pt idx="3175">
                  <c:v>82.334000000000003</c:v>
                </c:pt>
                <c:pt idx="3176">
                  <c:v>80.367000000000004</c:v>
                </c:pt>
                <c:pt idx="3177">
                  <c:v>78.429000000000002</c:v>
                </c:pt>
                <c:pt idx="3178">
                  <c:v>76.537000000000006</c:v>
                </c:pt>
                <c:pt idx="3179">
                  <c:v>74.718000000000004</c:v>
                </c:pt>
                <c:pt idx="3180">
                  <c:v>74.721000000000004</c:v>
                </c:pt>
                <c:pt idx="3181">
                  <c:v>82.459000000000003</c:v>
                </c:pt>
                <c:pt idx="3182">
                  <c:v>80.305999999999997</c:v>
                </c:pt>
                <c:pt idx="3183">
                  <c:v>81.120999999999995</c:v>
                </c:pt>
                <c:pt idx="3184">
                  <c:v>83.438000000000002</c:v>
                </c:pt>
                <c:pt idx="3185">
                  <c:v>91.8</c:v>
                </c:pt>
                <c:pt idx="3186">
                  <c:v>91.165000000000006</c:v>
                </c:pt>
                <c:pt idx="3187">
                  <c:v>84.537999999999997</c:v>
                </c:pt>
                <c:pt idx="3188">
                  <c:v>80.066000000000003</c:v>
                </c:pt>
                <c:pt idx="3189">
                  <c:v>80.307000000000002</c:v>
                </c:pt>
                <c:pt idx="3190">
                  <c:v>81.222999999999999</c:v>
                </c:pt>
                <c:pt idx="3191">
                  <c:v>82.144999999999996</c:v>
                </c:pt>
                <c:pt idx="3192">
                  <c:v>83.072999999999993</c:v>
                </c:pt>
                <c:pt idx="3193">
                  <c:v>84.007000000000005</c:v>
                </c:pt>
                <c:pt idx="3194">
                  <c:v>84.947999999999993</c:v>
                </c:pt>
                <c:pt idx="3195">
                  <c:v>85.858000000000004</c:v>
                </c:pt>
                <c:pt idx="3196">
                  <c:v>86.593999999999994</c:v>
                </c:pt>
                <c:pt idx="3197">
                  <c:v>87.308000000000007</c:v>
                </c:pt>
                <c:pt idx="3198">
                  <c:v>88.025999999999996</c:v>
                </c:pt>
                <c:pt idx="3199">
                  <c:v>88.747</c:v>
                </c:pt>
                <c:pt idx="3200">
                  <c:v>89.471999999999994</c:v>
                </c:pt>
                <c:pt idx="3201">
                  <c:v>90.200999999999993</c:v>
                </c:pt>
                <c:pt idx="3202">
                  <c:v>90.933000000000007</c:v>
                </c:pt>
                <c:pt idx="3203">
                  <c:v>92.021000000000001</c:v>
                </c:pt>
                <c:pt idx="3204">
                  <c:v>94.94</c:v>
                </c:pt>
                <c:pt idx="3205">
                  <c:v>97.795000000000002</c:v>
                </c:pt>
                <c:pt idx="3206">
                  <c:v>96.103999999999999</c:v>
                </c:pt>
                <c:pt idx="3207">
                  <c:v>93.59</c:v>
                </c:pt>
                <c:pt idx="3208">
                  <c:v>104.117</c:v>
                </c:pt>
                <c:pt idx="3209">
                  <c:v>342.09699999999998</c:v>
                </c:pt>
                <c:pt idx="3210">
                  <c:v>154.625</c:v>
                </c:pt>
                <c:pt idx="3211">
                  <c:v>109.518</c:v>
                </c:pt>
                <c:pt idx="3212">
                  <c:v>105.181</c:v>
                </c:pt>
                <c:pt idx="3213">
                  <c:v>109.43600000000001</c:v>
                </c:pt>
                <c:pt idx="3214">
                  <c:v>103.747</c:v>
                </c:pt>
                <c:pt idx="3215">
                  <c:v>95.866</c:v>
                </c:pt>
                <c:pt idx="3216">
                  <c:v>97.861999999999995</c:v>
                </c:pt>
                <c:pt idx="3217">
                  <c:v>99.882000000000005</c:v>
                </c:pt>
                <c:pt idx="3218">
                  <c:v>117.488</c:v>
                </c:pt>
                <c:pt idx="3219">
                  <c:v>135.23400000000001</c:v>
                </c:pt>
                <c:pt idx="3220">
                  <c:v>127.751</c:v>
                </c:pt>
                <c:pt idx="3221">
                  <c:v>115.48399999999999</c:v>
                </c:pt>
                <c:pt idx="3222">
                  <c:v>116.706</c:v>
                </c:pt>
                <c:pt idx="3223">
                  <c:v>118.64400000000001</c:v>
                </c:pt>
                <c:pt idx="3224">
                  <c:v>120.602</c:v>
                </c:pt>
                <c:pt idx="3225">
                  <c:v>122.57899999999999</c:v>
                </c:pt>
                <c:pt idx="3226">
                  <c:v>135.61600000000001</c:v>
                </c:pt>
                <c:pt idx="3227">
                  <c:v>138.75</c:v>
                </c:pt>
                <c:pt idx="3228">
                  <c:v>112.93</c:v>
                </c:pt>
                <c:pt idx="3229">
                  <c:v>104.70399999999999</c:v>
                </c:pt>
                <c:pt idx="3230">
                  <c:v>103.899</c:v>
                </c:pt>
                <c:pt idx="3231">
                  <c:v>103.154</c:v>
                </c:pt>
                <c:pt idx="3232">
                  <c:v>102.41500000000001</c:v>
                </c:pt>
                <c:pt idx="3233">
                  <c:v>101.678</c:v>
                </c:pt>
                <c:pt idx="3234">
                  <c:v>100.94499999999999</c:v>
                </c:pt>
                <c:pt idx="3235">
                  <c:v>100.215</c:v>
                </c:pt>
                <c:pt idx="3236">
                  <c:v>99.488</c:v>
                </c:pt>
                <c:pt idx="3237">
                  <c:v>98.831000000000003</c:v>
                </c:pt>
                <c:pt idx="3238">
                  <c:v>98.850999999999999</c:v>
                </c:pt>
                <c:pt idx="3239">
                  <c:v>99.045000000000002</c:v>
                </c:pt>
                <c:pt idx="3240">
                  <c:v>99.239000000000004</c:v>
                </c:pt>
                <c:pt idx="3241">
                  <c:v>99.433999999999997</c:v>
                </c:pt>
                <c:pt idx="3242">
                  <c:v>99.628</c:v>
                </c:pt>
                <c:pt idx="3243">
                  <c:v>99.822999999999993</c:v>
                </c:pt>
                <c:pt idx="3244">
                  <c:v>100.018</c:v>
                </c:pt>
                <c:pt idx="3245">
                  <c:v>100.214</c:v>
                </c:pt>
                <c:pt idx="3246">
                  <c:v>100.40900000000001</c:v>
                </c:pt>
                <c:pt idx="3247">
                  <c:v>100.605</c:v>
                </c:pt>
                <c:pt idx="3248">
                  <c:v>100.801</c:v>
                </c:pt>
                <c:pt idx="3249">
                  <c:v>100.998</c:v>
                </c:pt>
                <c:pt idx="3250">
                  <c:v>101.194</c:v>
                </c:pt>
                <c:pt idx="3251">
                  <c:v>101.39100000000001</c:v>
                </c:pt>
                <c:pt idx="3252">
                  <c:v>101.58799999999999</c:v>
                </c:pt>
                <c:pt idx="3253">
                  <c:v>101.785</c:v>
                </c:pt>
                <c:pt idx="3254">
                  <c:v>101.983</c:v>
                </c:pt>
                <c:pt idx="3255">
                  <c:v>102.18</c:v>
                </c:pt>
                <c:pt idx="3256">
                  <c:v>102.378</c:v>
                </c:pt>
                <c:pt idx="3257">
                  <c:v>102.57599999999999</c:v>
                </c:pt>
                <c:pt idx="3258">
                  <c:v>102.77500000000001</c:v>
                </c:pt>
                <c:pt idx="3259">
                  <c:v>102.973</c:v>
                </c:pt>
                <c:pt idx="3260">
                  <c:v>103.172</c:v>
                </c:pt>
                <c:pt idx="3261">
                  <c:v>103.371</c:v>
                </c:pt>
                <c:pt idx="3262">
                  <c:v>103.571</c:v>
                </c:pt>
                <c:pt idx="3263">
                  <c:v>103.77</c:v>
                </c:pt>
                <c:pt idx="3264">
                  <c:v>103.97</c:v>
                </c:pt>
                <c:pt idx="3265">
                  <c:v>104.172</c:v>
                </c:pt>
                <c:pt idx="3266">
                  <c:v>104.38200000000001</c:v>
                </c:pt>
                <c:pt idx="3267">
                  <c:v>104.599</c:v>
                </c:pt>
                <c:pt idx="3268">
                  <c:v>104.81699999999999</c:v>
                </c:pt>
                <c:pt idx="3269">
                  <c:v>105.092</c:v>
                </c:pt>
                <c:pt idx="3270">
                  <c:v>105.67100000000001</c:v>
                </c:pt>
                <c:pt idx="3271">
                  <c:v>106.298</c:v>
                </c:pt>
                <c:pt idx="3272">
                  <c:v>106.926</c:v>
                </c:pt>
                <c:pt idx="3273">
                  <c:v>107.557</c:v>
                </c:pt>
                <c:pt idx="3274">
                  <c:v>108.19</c:v>
                </c:pt>
                <c:pt idx="3275">
                  <c:v>108.82599999999999</c:v>
                </c:pt>
                <c:pt idx="3276">
                  <c:v>109.46299999999999</c:v>
                </c:pt>
                <c:pt idx="3277">
                  <c:v>110.10299999999999</c:v>
                </c:pt>
                <c:pt idx="3278">
                  <c:v>110.745</c:v>
                </c:pt>
                <c:pt idx="3279">
                  <c:v>111.389</c:v>
                </c:pt>
                <c:pt idx="3280">
                  <c:v>112.087</c:v>
                </c:pt>
                <c:pt idx="3281">
                  <c:v>113.151</c:v>
                </c:pt>
                <c:pt idx="3282">
                  <c:v>113.324</c:v>
                </c:pt>
                <c:pt idx="3283">
                  <c:v>113.324</c:v>
                </c:pt>
                <c:pt idx="3284">
                  <c:v>113.324</c:v>
                </c:pt>
                <c:pt idx="3285">
                  <c:v>117.693</c:v>
                </c:pt>
                <c:pt idx="3286">
                  <c:v>128.19399999999999</c:v>
                </c:pt>
                <c:pt idx="3287">
                  <c:v>121.11799999999999</c:v>
                </c:pt>
                <c:pt idx="3288">
                  <c:v>116.304</c:v>
                </c:pt>
                <c:pt idx="3289">
                  <c:v>114.616</c:v>
                </c:pt>
                <c:pt idx="3290">
                  <c:v>113.857</c:v>
                </c:pt>
                <c:pt idx="3291">
                  <c:v>112.191</c:v>
                </c:pt>
                <c:pt idx="3292">
                  <c:v>112.116</c:v>
                </c:pt>
                <c:pt idx="3293">
                  <c:v>112.116</c:v>
                </c:pt>
                <c:pt idx="3294">
                  <c:v>112.116</c:v>
                </c:pt>
                <c:pt idx="3295">
                  <c:v>109.91800000000001</c:v>
                </c:pt>
                <c:pt idx="3296">
                  <c:v>107.36</c:v>
                </c:pt>
                <c:pt idx="3297">
                  <c:v>107.691</c:v>
                </c:pt>
                <c:pt idx="3298">
                  <c:v>108.501</c:v>
                </c:pt>
                <c:pt idx="3299">
                  <c:v>108.538</c:v>
                </c:pt>
                <c:pt idx="3300">
                  <c:v>108.538</c:v>
                </c:pt>
                <c:pt idx="3301">
                  <c:v>108.538</c:v>
                </c:pt>
                <c:pt idx="3302">
                  <c:v>109.541</c:v>
                </c:pt>
                <c:pt idx="3303">
                  <c:v>112.003</c:v>
                </c:pt>
                <c:pt idx="3304">
                  <c:v>112.116</c:v>
                </c:pt>
                <c:pt idx="3305">
                  <c:v>114.348</c:v>
                </c:pt>
                <c:pt idx="3306">
                  <c:v>118.64700000000001</c:v>
                </c:pt>
                <c:pt idx="3307">
                  <c:v>117.246</c:v>
                </c:pt>
                <c:pt idx="3308">
                  <c:v>114.655</c:v>
                </c:pt>
                <c:pt idx="3309">
                  <c:v>115.229</c:v>
                </c:pt>
                <c:pt idx="3310">
                  <c:v>121.07299999999999</c:v>
                </c:pt>
                <c:pt idx="3311">
                  <c:v>114.85299999999999</c:v>
                </c:pt>
                <c:pt idx="3312">
                  <c:v>107.182</c:v>
                </c:pt>
                <c:pt idx="3313">
                  <c:v>109.611</c:v>
                </c:pt>
                <c:pt idx="3314">
                  <c:v>112.04300000000001</c:v>
                </c:pt>
                <c:pt idx="3315">
                  <c:v>113.324</c:v>
                </c:pt>
                <c:pt idx="3316">
                  <c:v>114.009</c:v>
                </c:pt>
                <c:pt idx="3317">
                  <c:v>115.687</c:v>
                </c:pt>
                <c:pt idx="3318">
                  <c:v>115.764</c:v>
                </c:pt>
                <c:pt idx="3319">
                  <c:v>115.764</c:v>
                </c:pt>
                <c:pt idx="3320">
                  <c:v>115.764</c:v>
                </c:pt>
                <c:pt idx="3321">
                  <c:v>115.764</c:v>
                </c:pt>
                <c:pt idx="3322">
                  <c:v>115.764</c:v>
                </c:pt>
                <c:pt idx="3323">
                  <c:v>115.764</c:v>
                </c:pt>
                <c:pt idx="3324">
                  <c:v>115.764</c:v>
                </c:pt>
                <c:pt idx="3325">
                  <c:v>115.764</c:v>
                </c:pt>
                <c:pt idx="3326">
                  <c:v>115.419</c:v>
                </c:pt>
                <c:pt idx="3327">
                  <c:v>114.578</c:v>
                </c:pt>
                <c:pt idx="3328">
                  <c:v>114.54</c:v>
                </c:pt>
                <c:pt idx="3329">
                  <c:v>114.54</c:v>
                </c:pt>
                <c:pt idx="3330">
                  <c:v>114.54</c:v>
                </c:pt>
                <c:pt idx="3331">
                  <c:v>114.54</c:v>
                </c:pt>
                <c:pt idx="3332">
                  <c:v>115.926</c:v>
                </c:pt>
                <c:pt idx="3333">
                  <c:v>120.85899999999999</c:v>
                </c:pt>
                <c:pt idx="3334">
                  <c:v>124.4</c:v>
                </c:pt>
                <c:pt idx="3335">
                  <c:v>124.55</c:v>
                </c:pt>
                <c:pt idx="3336">
                  <c:v>114.283</c:v>
                </c:pt>
                <c:pt idx="3337">
                  <c:v>115.36</c:v>
                </c:pt>
                <c:pt idx="3338">
                  <c:v>129.256</c:v>
                </c:pt>
                <c:pt idx="3339">
                  <c:v>129.745</c:v>
                </c:pt>
                <c:pt idx="3340">
                  <c:v>129.745</c:v>
                </c:pt>
                <c:pt idx="3341">
                  <c:v>129.745</c:v>
                </c:pt>
                <c:pt idx="3342">
                  <c:v>129.745</c:v>
                </c:pt>
                <c:pt idx="3343">
                  <c:v>129.745</c:v>
                </c:pt>
                <c:pt idx="3344">
                  <c:v>131.34</c:v>
                </c:pt>
                <c:pt idx="3345">
                  <c:v>139.02099999999999</c:v>
                </c:pt>
                <c:pt idx="3346">
                  <c:v>189.43899999999999</c:v>
                </c:pt>
                <c:pt idx="3347">
                  <c:v>377.55099999999999</c:v>
                </c:pt>
                <c:pt idx="3348">
                  <c:v>542.13400000000001</c:v>
                </c:pt>
                <c:pt idx="3349">
                  <c:v>264.02</c:v>
                </c:pt>
                <c:pt idx="3350">
                  <c:v>180.53</c:v>
                </c:pt>
                <c:pt idx="3351">
                  <c:v>157.84800000000001</c:v>
                </c:pt>
                <c:pt idx="3352">
                  <c:v>148.745</c:v>
                </c:pt>
                <c:pt idx="3353">
                  <c:v>147.51599999999999</c:v>
                </c:pt>
                <c:pt idx="3354">
                  <c:v>145.93299999999999</c:v>
                </c:pt>
                <c:pt idx="3355">
                  <c:v>142.07599999999999</c:v>
                </c:pt>
                <c:pt idx="3356">
                  <c:v>141.90199999999999</c:v>
                </c:pt>
                <c:pt idx="3357">
                  <c:v>141.90199999999999</c:v>
                </c:pt>
                <c:pt idx="3358">
                  <c:v>141.90199999999999</c:v>
                </c:pt>
                <c:pt idx="3359">
                  <c:v>141.90199999999999</c:v>
                </c:pt>
                <c:pt idx="3360">
                  <c:v>141.90199999999999</c:v>
                </c:pt>
                <c:pt idx="3361">
                  <c:v>141.90199999999999</c:v>
                </c:pt>
                <c:pt idx="3362">
                  <c:v>141.90199999999999</c:v>
                </c:pt>
                <c:pt idx="3363">
                  <c:v>141.90199999999999</c:v>
                </c:pt>
                <c:pt idx="3364">
                  <c:v>141.90199999999999</c:v>
                </c:pt>
                <c:pt idx="3365">
                  <c:v>136.47300000000001</c:v>
                </c:pt>
                <c:pt idx="3366">
                  <c:v>133.34899999999999</c:v>
                </c:pt>
                <c:pt idx="3367">
                  <c:v>132.43199999999999</c:v>
                </c:pt>
                <c:pt idx="3368">
                  <c:v>131.27500000000001</c:v>
                </c:pt>
                <c:pt idx="3369">
                  <c:v>128.55699999999999</c:v>
                </c:pt>
                <c:pt idx="3370">
                  <c:v>128.06700000000001</c:v>
                </c:pt>
                <c:pt idx="3371">
                  <c:v>127.172</c:v>
                </c:pt>
                <c:pt idx="3372">
                  <c:v>127.131</c:v>
                </c:pt>
                <c:pt idx="3373">
                  <c:v>127.131</c:v>
                </c:pt>
                <c:pt idx="3374">
                  <c:v>127.131</c:v>
                </c:pt>
                <c:pt idx="3375">
                  <c:v>127.131</c:v>
                </c:pt>
                <c:pt idx="3376">
                  <c:v>127.131</c:v>
                </c:pt>
                <c:pt idx="3377">
                  <c:v>127.131</c:v>
                </c:pt>
                <c:pt idx="3378">
                  <c:v>127.131</c:v>
                </c:pt>
                <c:pt idx="3379">
                  <c:v>127.131</c:v>
                </c:pt>
                <c:pt idx="3380">
                  <c:v>127.131</c:v>
                </c:pt>
                <c:pt idx="3381">
                  <c:v>127.131</c:v>
                </c:pt>
                <c:pt idx="3382">
                  <c:v>127.131</c:v>
                </c:pt>
                <c:pt idx="3383">
                  <c:v>123.852</c:v>
                </c:pt>
                <c:pt idx="3384">
                  <c:v>110.624</c:v>
                </c:pt>
                <c:pt idx="3385">
                  <c:v>108.538</c:v>
                </c:pt>
                <c:pt idx="3386">
                  <c:v>108.538</c:v>
                </c:pt>
                <c:pt idx="3387">
                  <c:v>108.538</c:v>
                </c:pt>
                <c:pt idx="3388">
                  <c:v>108.538</c:v>
                </c:pt>
                <c:pt idx="3389">
                  <c:v>114.709</c:v>
                </c:pt>
                <c:pt idx="3390">
                  <c:v>120.73699999999999</c:v>
                </c:pt>
                <c:pt idx="3391">
                  <c:v>120.73699999999999</c:v>
                </c:pt>
                <c:pt idx="3392">
                  <c:v>120.73699999999999</c:v>
                </c:pt>
                <c:pt idx="3393">
                  <c:v>121.092</c:v>
                </c:pt>
                <c:pt idx="3394">
                  <c:v>121.605</c:v>
                </c:pt>
                <c:pt idx="3395">
                  <c:v>120.777</c:v>
                </c:pt>
                <c:pt idx="3396">
                  <c:v>120.73699999999999</c:v>
                </c:pt>
                <c:pt idx="3397">
                  <c:v>120.73699999999999</c:v>
                </c:pt>
                <c:pt idx="3398">
                  <c:v>120.73699999999999</c:v>
                </c:pt>
                <c:pt idx="3399">
                  <c:v>120.73699999999999</c:v>
                </c:pt>
                <c:pt idx="3400">
                  <c:v>120.73699999999999</c:v>
                </c:pt>
                <c:pt idx="3401">
                  <c:v>120.73699999999999</c:v>
                </c:pt>
                <c:pt idx="3402">
                  <c:v>120.73699999999999</c:v>
                </c:pt>
                <c:pt idx="3403">
                  <c:v>120.73699999999999</c:v>
                </c:pt>
                <c:pt idx="3404">
                  <c:v>116.024</c:v>
                </c:pt>
                <c:pt idx="3405">
                  <c:v>112.309</c:v>
                </c:pt>
                <c:pt idx="3406">
                  <c:v>109.834</c:v>
                </c:pt>
                <c:pt idx="3407">
                  <c:v>109.723</c:v>
                </c:pt>
                <c:pt idx="3408">
                  <c:v>109.723</c:v>
                </c:pt>
                <c:pt idx="3409">
                  <c:v>109.723</c:v>
                </c:pt>
                <c:pt idx="3410">
                  <c:v>109.723</c:v>
                </c:pt>
                <c:pt idx="3411">
                  <c:v>109.723</c:v>
                </c:pt>
                <c:pt idx="3412">
                  <c:v>109.723</c:v>
                </c:pt>
                <c:pt idx="3413">
                  <c:v>109.723</c:v>
                </c:pt>
                <c:pt idx="3414">
                  <c:v>109.08</c:v>
                </c:pt>
                <c:pt idx="3415">
                  <c:v>133.36000000000001</c:v>
                </c:pt>
                <c:pt idx="3416">
                  <c:v>150.012</c:v>
                </c:pt>
                <c:pt idx="3417">
                  <c:v>150.37200000000001</c:v>
                </c:pt>
                <c:pt idx="3418">
                  <c:v>150.37200000000001</c:v>
                </c:pt>
                <c:pt idx="3419">
                  <c:v>150.37200000000001</c:v>
                </c:pt>
                <c:pt idx="3420">
                  <c:v>150.37200000000001</c:v>
                </c:pt>
                <c:pt idx="3421">
                  <c:v>150.37200000000001</c:v>
                </c:pt>
                <c:pt idx="3422">
                  <c:v>150.37200000000001</c:v>
                </c:pt>
                <c:pt idx="3423">
                  <c:v>154.53899999999999</c:v>
                </c:pt>
                <c:pt idx="3424">
                  <c:v>184.429</c:v>
                </c:pt>
                <c:pt idx="3425">
                  <c:v>194.20599999999999</c:v>
                </c:pt>
                <c:pt idx="3426">
                  <c:v>196.84299999999999</c:v>
                </c:pt>
                <c:pt idx="3427">
                  <c:v>196.89599999999999</c:v>
                </c:pt>
                <c:pt idx="3428">
                  <c:v>196.89599999999999</c:v>
                </c:pt>
                <c:pt idx="3429">
                  <c:v>195.59299999999999</c:v>
                </c:pt>
                <c:pt idx="3430">
                  <c:v>191.988</c:v>
                </c:pt>
                <c:pt idx="3431">
                  <c:v>190.79599999999999</c:v>
                </c:pt>
                <c:pt idx="3432">
                  <c:v>190.74799999999999</c:v>
                </c:pt>
                <c:pt idx="3433">
                  <c:v>190.74799999999999</c:v>
                </c:pt>
                <c:pt idx="3434">
                  <c:v>189.72499999999999</c:v>
                </c:pt>
                <c:pt idx="3435">
                  <c:v>187.73099999999999</c:v>
                </c:pt>
                <c:pt idx="3436">
                  <c:v>187.71799999999999</c:v>
                </c:pt>
                <c:pt idx="3437">
                  <c:v>187.71799999999999</c:v>
                </c:pt>
                <c:pt idx="3438">
                  <c:v>187.71799999999999</c:v>
                </c:pt>
                <c:pt idx="3439">
                  <c:v>187.71799999999999</c:v>
                </c:pt>
                <c:pt idx="3440">
                  <c:v>187.71799999999999</c:v>
                </c:pt>
                <c:pt idx="3441">
                  <c:v>186.87299999999999</c:v>
                </c:pt>
                <c:pt idx="3442">
                  <c:v>189.20099999999999</c:v>
                </c:pt>
                <c:pt idx="3443">
                  <c:v>194.34800000000001</c:v>
                </c:pt>
                <c:pt idx="3444">
                  <c:v>180.50200000000001</c:v>
                </c:pt>
                <c:pt idx="3445">
                  <c:v>178.80199999999999</c:v>
                </c:pt>
                <c:pt idx="3446">
                  <c:v>178.80199999999999</c:v>
                </c:pt>
                <c:pt idx="3447">
                  <c:v>178.80199999999999</c:v>
                </c:pt>
                <c:pt idx="3448">
                  <c:v>178.80199999999999</c:v>
                </c:pt>
                <c:pt idx="3449">
                  <c:v>178.80199999999999</c:v>
                </c:pt>
                <c:pt idx="3450">
                  <c:v>178.80199999999999</c:v>
                </c:pt>
                <c:pt idx="3451">
                  <c:v>178.39099999999999</c:v>
                </c:pt>
                <c:pt idx="3452">
                  <c:v>177.387</c:v>
                </c:pt>
                <c:pt idx="3453">
                  <c:v>177.34200000000001</c:v>
                </c:pt>
                <c:pt idx="3454">
                  <c:v>177.34200000000001</c:v>
                </c:pt>
                <c:pt idx="3455">
                  <c:v>177.34200000000001</c:v>
                </c:pt>
                <c:pt idx="3456">
                  <c:v>171.74700000000001</c:v>
                </c:pt>
                <c:pt idx="3457">
                  <c:v>168.774</c:v>
                </c:pt>
                <c:pt idx="3458">
                  <c:v>176.21299999999999</c:v>
                </c:pt>
                <c:pt idx="3459">
                  <c:v>181.745</c:v>
                </c:pt>
                <c:pt idx="3460">
                  <c:v>181.745</c:v>
                </c:pt>
                <c:pt idx="3461">
                  <c:v>182.58</c:v>
                </c:pt>
                <c:pt idx="3462">
                  <c:v>184.624</c:v>
                </c:pt>
                <c:pt idx="3463">
                  <c:v>184.71700000000001</c:v>
                </c:pt>
                <c:pt idx="3464">
                  <c:v>184.71700000000001</c:v>
                </c:pt>
                <c:pt idx="3465">
                  <c:v>184.71700000000001</c:v>
                </c:pt>
                <c:pt idx="3466">
                  <c:v>194.393</c:v>
                </c:pt>
                <c:pt idx="3467">
                  <c:v>267.11799999999999</c:v>
                </c:pt>
                <c:pt idx="3468">
                  <c:v>210.316</c:v>
                </c:pt>
                <c:pt idx="3469">
                  <c:v>192.89699999999999</c:v>
                </c:pt>
                <c:pt idx="3470">
                  <c:v>184.51599999999999</c:v>
                </c:pt>
                <c:pt idx="3471">
                  <c:v>179.67</c:v>
                </c:pt>
                <c:pt idx="3472">
                  <c:v>175.94499999999999</c:v>
                </c:pt>
                <c:pt idx="3473">
                  <c:v>145.88300000000001</c:v>
                </c:pt>
                <c:pt idx="3474">
                  <c:v>114.003</c:v>
                </c:pt>
                <c:pt idx="3475">
                  <c:v>111.36499999999999</c:v>
                </c:pt>
                <c:pt idx="3476">
                  <c:v>112.078</c:v>
                </c:pt>
                <c:pt idx="3477">
                  <c:v>112.116</c:v>
                </c:pt>
                <c:pt idx="3478">
                  <c:v>111.77800000000001</c:v>
                </c:pt>
                <c:pt idx="3479">
                  <c:v>110.953</c:v>
                </c:pt>
                <c:pt idx="3480">
                  <c:v>110.276</c:v>
                </c:pt>
                <c:pt idx="3481">
                  <c:v>105.408</c:v>
                </c:pt>
                <c:pt idx="3482">
                  <c:v>105.029</c:v>
                </c:pt>
                <c:pt idx="3483">
                  <c:v>103.119</c:v>
                </c:pt>
                <c:pt idx="3484">
                  <c:v>98.510999999999996</c:v>
                </c:pt>
                <c:pt idx="3485">
                  <c:v>99.14</c:v>
                </c:pt>
                <c:pt idx="3486">
                  <c:v>102.09</c:v>
                </c:pt>
                <c:pt idx="3487">
                  <c:v>100.81399999999999</c:v>
                </c:pt>
                <c:pt idx="3488">
                  <c:v>99.876999999999995</c:v>
                </c:pt>
                <c:pt idx="3489">
                  <c:v>97.75</c:v>
                </c:pt>
                <c:pt idx="3490">
                  <c:v>97.653999999999996</c:v>
                </c:pt>
                <c:pt idx="3491">
                  <c:v>97.653999999999996</c:v>
                </c:pt>
                <c:pt idx="3492">
                  <c:v>107.74299999999999</c:v>
                </c:pt>
                <c:pt idx="3493">
                  <c:v>166.916</c:v>
                </c:pt>
                <c:pt idx="3494">
                  <c:v>167.291</c:v>
                </c:pt>
                <c:pt idx="3495">
                  <c:v>130.86000000000001</c:v>
                </c:pt>
                <c:pt idx="3496">
                  <c:v>141.203</c:v>
                </c:pt>
                <c:pt idx="3497">
                  <c:v>483.12700000000001</c:v>
                </c:pt>
                <c:pt idx="3498">
                  <c:v>657.90499999999997</c:v>
                </c:pt>
                <c:pt idx="3499">
                  <c:v>296.75599999999997</c:v>
                </c:pt>
                <c:pt idx="3500">
                  <c:v>430.52100000000002</c:v>
                </c:pt>
                <c:pt idx="3501">
                  <c:v>595.976</c:v>
                </c:pt>
                <c:pt idx="3502">
                  <c:v>464.32600000000002</c:v>
                </c:pt>
                <c:pt idx="3503">
                  <c:v>460.596</c:v>
                </c:pt>
                <c:pt idx="3504">
                  <c:v>328.45499999999998</c:v>
                </c:pt>
                <c:pt idx="3505">
                  <c:v>232.797</c:v>
                </c:pt>
                <c:pt idx="3506">
                  <c:v>187.97200000000001</c:v>
                </c:pt>
                <c:pt idx="3507">
                  <c:v>166.92500000000001</c:v>
                </c:pt>
                <c:pt idx="3508">
                  <c:v>151.55199999999999</c:v>
                </c:pt>
                <c:pt idx="3509">
                  <c:v>157.37700000000001</c:v>
                </c:pt>
                <c:pt idx="3510">
                  <c:v>161.69399999999999</c:v>
                </c:pt>
                <c:pt idx="3511">
                  <c:v>148.15199999999999</c:v>
                </c:pt>
                <c:pt idx="3512">
                  <c:v>138.91300000000001</c:v>
                </c:pt>
                <c:pt idx="3513">
                  <c:v>130.78399999999999</c:v>
                </c:pt>
                <c:pt idx="3514">
                  <c:v>121.191</c:v>
                </c:pt>
                <c:pt idx="3515">
                  <c:v>119.482</c:v>
                </c:pt>
                <c:pt idx="3516">
                  <c:v>119.482</c:v>
                </c:pt>
                <c:pt idx="3517">
                  <c:v>119.482</c:v>
                </c:pt>
                <c:pt idx="3518">
                  <c:v>119.482</c:v>
                </c:pt>
                <c:pt idx="3519">
                  <c:v>118.434</c:v>
                </c:pt>
                <c:pt idx="3520">
                  <c:v>115.879</c:v>
                </c:pt>
                <c:pt idx="3521">
                  <c:v>115.764</c:v>
                </c:pt>
                <c:pt idx="3522">
                  <c:v>114.339</c:v>
                </c:pt>
                <c:pt idx="3523">
                  <c:v>114.16500000000001</c:v>
                </c:pt>
                <c:pt idx="3524">
                  <c:v>134.85499999999999</c:v>
                </c:pt>
                <c:pt idx="3525">
                  <c:v>131.32300000000001</c:v>
                </c:pt>
                <c:pt idx="3526">
                  <c:v>119.274</c:v>
                </c:pt>
                <c:pt idx="3527">
                  <c:v>113.673</c:v>
                </c:pt>
                <c:pt idx="3528">
                  <c:v>101.20699999999999</c:v>
                </c:pt>
                <c:pt idx="3529">
                  <c:v>99.775999999999996</c:v>
                </c:pt>
                <c:pt idx="3530">
                  <c:v>99.132000000000005</c:v>
                </c:pt>
                <c:pt idx="3531">
                  <c:v>100.94799999999999</c:v>
                </c:pt>
                <c:pt idx="3532">
                  <c:v>431.44</c:v>
                </c:pt>
                <c:pt idx="3533">
                  <c:v>202.239</c:v>
                </c:pt>
                <c:pt idx="3534">
                  <c:v>131.227</c:v>
                </c:pt>
                <c:pt idx="3535">
                  <c:v>116.863</c:v>
                </c:pt>
                <c:pt idx="3536">
                  <c:v>112.75</c:v>
                </c:pt>
                <c:pt idx="3537">
                  <c:v>107.364</c:v>
                </c:pt>
                <c:pt idx="3538">
                  <c:v>106.06399999999999</c:v>
                </c:pt>
                <c:pt idx="3539">
                  <c:v>102.977</c:v>
                </c:pt>
                <c:pt idx="3540">
                  <c:v>102.845</c:v>
                </c:pt>
                <c:pt idx="3541">
                  <c:v>101.501</c:v>
                </c:pt>
                <c:pt idx="3542">
                  <c:v>99.486999999999995</c:v>
                </c:pt>
                <c:pt idx="3543">
                  <c:v>97.614999999999995</c:v>
                </c:pt>
                <c:pt idx="3544">
                  <c:v>90.837999999999994</c:v>
                </c:pt>
                <c:pt idx="3545">
                  <c:v>84.950999999999993</c:v>
                </c:pt>
                <c:pt idx="3546">
                  <c:v>86.709000000000003</c:v>
                </c:pt>
                <c:pt idx="3547">
                  <c:v>87.606999999999999</c:v>
                </c:pt>
                <c:pt idx="3548">
                  <c:v>89.319000000000003</c:v>
                </c:pt>
                <c:pt idx="3549">
                  <c:v>88.745000000000005</c:v>
                </c:pt>
                <c:pt idx="3550">
                  <c:v>88.715000000000003</c:v>
                </c:pt>
                <c:pt idx="3551">
                  <c:v>88.444000000000003</c:v>
                </c:pt>
                <c:pt idx="3552">
                  <c:v>93.597999999999999</c:v>
                </c:pt>
                <c:pt idx="3553">
                  <c:v>96.798000000000002</c:v>
                </c:pt>
                <c:pt idx="3554">
                  <c:v>94.710999999999999</c:v>
                </c:pt>
                <c:pt idx="3555">
                  <c:v>92.384</c:v>
                </c:pt>
                <c:pt idx="3556">
                  <c:v>90.656999999999996</c:v>
                </c:pt>
                <c:pt idx="3557">
                  <c:v>90.656999999999996</c:v>
                </c:pt>
                <c:pt idx="3558">
                  <c:v>90.382999999999996</c:v>
                </c:pt>
                <c:pt idx="3559">
                  <c:v>89.712999999999994</c:v>
                </c:pt>
                <c:pt idx="3560">
                  <c:v>89.41</c:v>
                </c:pt>
                <c:pt idx="3561">
                  <c:v>88.474000000000004</c:v>
                </c:pt>
                <c:pt idx="3562">
                  <c:v>87.783000000000001</c:v>
                </c:pt>
                <c:pt idx="3563">
                  <c:v>92.242999999999995</c:v>
                </c:pt>
                <c:pt idx="3564">
                  <c:v>95.34</c:v>
                </c:pt>
                <c:pt idx="3565">
                  <c:v>94.649000000000001</c:v>
                </c:pt>
                <c:pt idx="3566">
                  <c:v>149.59299999999999</c:v>
                </c:pt>
                <c:pt idx="3567">
                  <c:v>1567.365</c:v>
                </c:pt>
                <c:pt idx="3568">
                  <c:v>1180.56</c:v>
                </c:pt>
                <c:pt idx="3569">
                  <c:v>444.57299999999998</c:v>
                </c:pt>
                <c:pt idx="3570">
                  <c:v>278.23599999999999</c:v>
                </c:pt>
                <c:pt idx="3571">
                  <c:v>212.35499999999999</c:v>
                </c:pt>
                <c:pt idx="3572">
                  <c:v>193.959</c:v>
                </c:pt>
                <c:pt idx="3573">
                  <c:v>191.62299999999999</c:v>
                </c:pt>
                <c:pt idx="3574">
                  <c:v>168.256</c:v>
                </c:pt>
                <c:pt idx="3575">
                  <c:v>161.85400000000001</c:v>
                </c:pt>
                <c:pt idx="3576">
                  <c:v>151.61699999999999</c:v>
                </c:pt>
                <c:pt idx="3577">
                  <c:v>140.37200000000001</c:v>
                </c:pt>
                <c:pt idx="3578">
                  <c:v>131.55699999999999</c:v>
                </c:pt>
                <c:pt idx="3579">
                  <c:v>126.611</c:v>
                </c:pt>
                <c:pt idx="3580">
                  <c:v>122.77200000000001</c:v>
                </c:pt>
                <c:pt idx="3581">
                  <c:v>118.708</c:v>
                </c:pt>
                <c:pt idx="3582">
                  <c:v>115.583</c:v>
                </c:pt>
                <c:pt idx="3583">
                  <c:v>114.23699999999999</c:v>
                </c:pt>
                <c:pt idx="3584">
                  <c:v>110.959</c:v>
                </c:pt>
                <c:pt idx="3585">
                  <c:v>123.401</c:v>
                </c:pt>
                <c:pt idx="3586">
                  <c:v>130.33600000000001</c:v>
                </c:pt>
                <c:pt idx="3587">
                  <c:v>125.85299999999999</c:v>
                </c:pt>
                <c:pt idx="3588">
                  <c:v>123.08499999999999</c:v>
                </c:pt>
                <c:pt idx="3589">
                  <c:v>122.61499999999999</c:v>
                </c:pt>
                <c:pt idx="3590">
                  <c:v>121.756</c:v>
                </c:pt>
                <c:pt idx="3591">
                  <c:v>120.161</c:v>
                </c:pt>
                <c:pt idx="3592">
                  <c:v>119.241</c:v>
                </c:pt>
                <c:pt idx="3593">
                  <c:v>118.895</c:v>
                </c:pt>
                <c:pt idx="3594">
                  <c:v>117.709</c:v>
                </c:pt>
                <c:pt idx="3595">
                  <c:v>116.152</c:v>
                </c:pt>
                <c:pt idx="3596">
                  <c:v>114.117</c:v>
                </c:pt>
                <c:pt idx="3597">
                  <c:v>113.21899999999999</c:v>
                </c:pt>
                <c:pt idx="3598">
                  <c:v>112.514</c:v>
                </c:pt>
                <c:pt idx="3599">
                  <c:v>110.55500000000001</c:v>
                </c:pt>
                <c:pt idx="3600">
                  <c:v>109.67400000000001</c:v>
                </c:pt>
                <c:pt idx="3601">
                  <c:v>109.63800000000001</c:v>
                </c:pt>
                <c:pt idx="3602">
                  <c:v>109.309</c:v>
                </c:pt>
                <c:pt idx="3603">
                  <c:v>108.508</c:v>
                </c:pt>
                <c:pt idx="3604">
                  <c:v>108.471</c:v>
                </c:pt>
                <c:pt idx="3605">
                  <c:v>108.145</c:v>
                </c:pt>
                <c:pt idx="3606">
                  <c:v>107.348</c:v>
                </c:pt>
                <c:pt idx="3607">
                  <c:v>105.72499999999999</c:v>
                </c:pt>
                <c:pt idx="3608">
                  <c:v>105.017</c:v>
                </c:pt>
                <c:pt idx="3609">
                  <c:v>104.69799999999999</c:v>
                </c:pt>
                <c:pt idx="3610">
                  <c:v>103.93600000000001</c:v>
                </c:pt>
                <c:pt idx="3611">
                  <c:v>103.902</c:v>
                </c:pt>
                <c:pt idx="3612">
                  <c:v>103.605</c:v>
                </c:pt>
                <c:pt idx="3613">
                  <c:v>102.878</c:v>
                </c:pt>
                <c:pt idx="3614">
                  <c:v>102.845</c:v>
                </c:pt>
                <c:pt idx="3615">
                  <c:v>102.54900000000001</c:v>
                </c:pt>
                <c:pt idx="3616">
                  <c:v>101.827</c:v>
                </c:pt>
                <c:pt idx="3617">
                  <c:v>114.90300000000001</c:v>
                </c:pt>
                <c:pt idx="3618">
                  <c:v>121.416</c:v>
                </c:pt>
                <c:pt idx="3619">
                  <c:v>112.36199999999999</c:v>
                </c:pt>
                <c:pt idx="3620">
                  <c:v>105.101</c:v>
                </c:pt>
                <c:pt idx="3621">
                  <c:v>102.845</c:v>
                </c:pt>
                <c:pt idx="3622">
                  <c:v>102.845</c:v>
                </c:pt>
                <c:pt idx="3623">
                  <c:v>102.845</c:v>
                </c:pt>
                <c:pt idx="3624">
                  <c:v>102.845</c:v>
                </c:pt>
                <c:pt idx="3625">
                  <c:v>102.845</c:v>
                </c:pt>
                <c:pt idx="3626">
                  <c:v>102.845</c:v>
                </c:pt>
                <c:pt idx="3627">
                  <c:v>102.845</c:v>
                </c:pt>
                <c:pt idx="3628">
                  <c:v>102.845</c:v>
                </c:pt>
                <c:pt idx="3629">
                  <c:v>102.845</c:v>
                </c:pt>
                <c:pt idx="3630">
                  <c:v>103.76600000000001</c:v>
                </c:pt>
                <c:pt idx="3631">
                  <c:v>106.053</c:v>
                </c:pt>
                <c:pt idx="3632">
                  <c:v>106.161</c:v>
                </c:pt>
                <c:pt idx="3633">
                  <c:v>106.161</c:v>
                </c:pt>
                <c:pt idx="3634">
                  <c:v>106.161</c:v>
                </c:pt>
                <c:pt idx="3635">
                  <c:v>109.179</c:v>
                </c:pt>
                <c:pt idx="3636">
                  <c:v>111.477</c:v>
                </c:pt>
                <c:pt idx="3637">
                  <c:v>113.108</c:v>
                </c:pt>
                <c:pt idx="3638">
                  <c:v>113.182</c:v>
                </c:pt>
                <c:pt idx="3639">
                  <c:v>113.182</c:v>
                </c:pt>
                <c:pt idx="3640">
                  <c:v>113.182</c:v>
                </c:pt>
                <c:pt idx="3641">
                  <c:v>113.182</c:v>
                </c:pt>
                <c:pt idx="3642">
                  <c:v>113.182</c:v>
                </c:pt>
                <c:pt idx="3643">
                  <c:v>113.182</c:v>
                </c:pt>
                <c:pt idx="3644">
                  <c:v>113.182</c:v>
                </c:pt>
                <c:pt idx="3645">
                  <c:v>113.182</c:v>
                </c:pt>
                <c:pt idx="3646">
                  <c:v>113.182</c:v>
                </c:pt>
                <c:pt idx="3647">
                  <c:v>113.182</c:v>
                </c:pt>
                <c:pt idx="3648">
                  <c:v>113.182</c:v>
                </c:pt>
                <c:pt idx="3649">
                  <c:v>113.182</c:v>
                </c:pt>
                <c:pt idx="3650">
                  <c:v>112.18300000000001</c:v>
                </c:pt>
                <c:pt idx="3651">
                  <c:v>109.748</c:v>
                </c:pt>
                <c:pt idx="3652">
                  <c:v>109.63800000000001</c:v>
                </c:pt>
                <c:pt idx="3653">
                  <c:v>109.63800000000001</c:v>
                </c:pt>
                <c:pt idx="3654">
                  <c:v>109.63800000000001</c:v>
                </c:pt>
                <c:pt idx="3655">
                  <c:v>109.63800000000001</c:v>
                </c:pt>
                <c:pt idx="3656">
                  <c:v>109.63800000000001</c:v>
                </c:pt>
                <c:pt idx="3657">
                  <c:v>109.63800000000001</c:v>
                </c:pt>
                <c:pt idx="3658">
                  <c:v>109.63800000000001</c:v>
                </c:pt>
                <c:pt idx="3659">
                  <c:v>102.057</c:v>
                </c:pt>
                <c:pt idx="3660">
                  <c:v>101.319</c:v>
                </c:pt>
                <c:pt idx="3661">
                  <c:v>102.845</c:v>
                </c:pt>
                <c:pt idx="3662">
                  <c:v>102.845</c:v>
                </c:pt>
                <c:pt idx="3663">
                  <c:v>103.76600000000001</c:v>
                </c:pt>
                <c:pt idx="3664">
                  <c:v>106.053</c:v>
                </c:pt>
                <c:pt idx="3665">
                  <c:v>106.161</c:v>
                </c:pt>
                <c:pt idx="3666">
                  <c:v>106.161</c:v>
                </c:pt>
                <c:pt idx="3667">
                  <c:v>106.161</c:v>
                </c:pt>
                <c:pt idx="3668">
                  <c:v>106.161</c:v>
                </c:pt>
                <c:pt idx="3669">
                  <c:v>106.161</c:v>
                </c:pt>
                <c:pt idx="3670">
                  <c:v>106.161</c:v>
                </c:pt>
                <c:pt idx="3671">
                  <c:v>106.161</c:v>
                </c:pt>
                <c:pt idx="3672">
                  <c:v>106.161</c:v>
                </c:pt>
                <c:pt idx="3673">
                  <c:v>106.161</c:v>
                </c:pt>
                <c:pt idx="3674">
                  <c:v>106.161</c:v>
                </c:pt>
                <c:pt idx="3675">
                  <c:v>106.161</c:v>
                </c:pt>
                <c:pt idx="3676">
                  <c:v>106.161</c:v>
                </c:pt>
                <c:pt idx="3677">
                  <c:v>106.161</c:v>
                </c:pt>
                <c:pt idx="3678">
                  <c:v>106.161</c:v>
                </c:pt>
                <c:pt idx="3679">
                  <c:v>106.161</c:v>
                </c:pt>
                <c:pt idx="3680">
                  <c:v>106.161</c:v>
                </c:pt>
                <c:pt idx="3681">
                  <c:v>106.161</c:v>
                </c:pt>
                <c:pt idx="3682">
                  <c:v>106.161</c:v>
                </c:pt>
                <c:pt idx="3683">
                  <c:v>106.161</c:v>
                </c:pt>
                <c:pt idx="3684">
                  <c:v>106.161</c:v>
                </c:pt>
                <c:pt idx="3685">
                  <c:v>106.161</c:v>
                </c:pt>
                <c:pt idx="3686">
                  <c:v>106.161</c:v>
                </c:pt>
                <c:pt idx="3687">
                  <c:v>106.161</c:v>
                </c:pt>
                <c:pt idx="3688">
                  <c:v>106.161</c:v>
                </c:pt>
                <c:pt idx="3689">
                  <c:v>107.32</c:v>
                </c:pt>
                <c:pt idx="3690">
                  <c:v>109.62</c:v>
                </c:pt>
                <c:pt idx="3691">
                  <c:v>109.63800000000001</c:v>
                </c:pt>
                <c:pt idx="3692">
                  <c:v>109.63800000000001</c:v>
                </c:pt>
                <c:pt idx="3693">
                  <c:v>109.63800000000001</c:v>
                </c:pt>
                <c:pt idx="3694">
                  <c:v>109.63800000000001</c:v>
                </c:pt>
                <c:pt idx="3695">
                  <c:v>109.63800000000001</c:v>
                </c:pt>
                <c:pt idx="3696">
                  <c:v>109.63800000000001</c:v>
                </c:pt>
                <c:pt idx="3697">
                  <c:v>109.968</c:v>
                </c:pt>
                <c:pt idx="3698">
                  <c:v>110.77500000000001</c:v>
                </c:pt>
                <c:pt idx="3699">
                  <c:v>110.812</c:v>
                </c:pt>
                <c:pt idx="3700">
                  <c:v>110.812</c:v>
                </c:pt>
                <c:pt idx="3701">
                  <c:v>110.812</c:v>
                </c:pt>
                <c:pt idx="3702">
                  <c:v>110.812</c:v>
                </c:pt>
                <c:pt idx="3703">
                  <c:v>110.812</c:v>
                </c:pt>
                <c:pt idx="3704">
                  <c:v>110.812</c:v>
                </c:pt>
                <c:pt idx="3705">
                  <c:v>110.812</c:v>
                </c:pt>
                <c:pt idx="3706">
                  <c:v>110.812</c:v>
                </c:pt>
                <c:pt idx="3707">
                  <c:v>110.812</c:v>
                </c:pt>
                <c:pt idx="3708">
                  <c:v>110.812</c:v>
                </c:pt>
                <c:pt idx="3709">
                  <c:v>110.812</c:v>
                </c:pt>
                <c:pt idx="3710">
                  <c:v>110.812</c:v>
                </c:pt>
                <c:pt idx="3711">
                  <c:v>110.812</c:v>
                </c:pt>
                <c:pt idx="3712">
                  <c:v>110.812</c:v>
                </c:pt>
                <c:pt idx="3713">
                  <c:v>110.812</c:v>
                </c:pt>
                <c:pt idx="3714">
                  <c:v>110.812</c:v>
                </c:pt>
                <c:pt idx="3715">
                  <c:v>110.812</c:v>
                </c:pt>
                <c:pt idx="3716">
                  <c:v>110.812</c:v>
                </c:pt>
                <c:pt idx="3717">
                  <c:v>110.812</c:v>
                </c:pt>
                <c:pt idx="3718">
                  <c:v>110.812</c:v>
                </c:pt>
                <c:pt idx="3719">
                  <c:v>110.812</c:v>
                </c:pt>
                <c:pt idx="3720">
                  <c:v>110.812</c:v>
                </c:pt>
                <c:pt idx="3721">
                  <c:v>110.812</c:v>
                </c:pt>
                <c:pt idx="3722">
                  <c:v>110.812</c:v>
                </c:pt>
                <c:pt idx="3723">
                  <c:v>110.812</c:v>
                </c:pt>
                <c:pt idx="3724">
                  <c:v>110.812</c:v>
                </c:pt>
                <c:pt idx="3725">
                  <c:v>110.812</c:v>
                </c:pt>
                <c:pt idx="3726">
                  <c:v>110.812</c:v>
                </c:pt>
                <c:pt idx="3727">
                  <c:v>110.812</c:v>
                </c:pt>
                <c:pt idx="3728">
                  <c:v>110.812</c:v>
                </c:pt>
                <c:pt idx="3729">
                  <c:v>110.812</c:v>
                </c:pt>
                <c:pt idx="3730">
                  <c:v>110.812</c:v>
                </c:pt>
                <c:pt idx="3731">
                  <c:v>110.812</c:v>
                </c:pt>
                <c:pt idx="3732">
                  <c:v>110.812</c:v>
                </c:pt>
                <c:pt idx="3733">
                  <c:v>110.812</c:v>
                </c:pt>
                <c:pt idx="3734">
                  <c:v>110.812</c:v>
                </c:pt>
                <c:pt idx="3735">
                  <c:v>110.812</c:v>
                </c:pt>
                <c:pt idx="3736">
                  <c:v>110.812</c:v>
                </c:pt>
                <c:pt idx="3737">
                  <c:v>110.152</c:v>
                </c:pt>
                <c:pt idx="3738">
                  <c:v>108.544</c:v>
                </c:pt>
                <c:pt idx="3739">
                  <c:v>108.471</c:v>
                </c:pt>
                <c:pt idx="3740">
                  <c:v>108.471</c:v>
                </c:pt>
                <c:pt idx="3741">
                  <c:v>108.471</c:v>
                </c:pt>
                <c:pt idx="3742">
                  <c:v>108.471</c:v>
                </c:pt>
                <c:pt idx="3743">
                  <c:v>108.471</c:v>
                </c:pt>
                <c:pt idx="3744">
                  <c:v>108.471</c:v>
                </c:pt>
                <c:pt idx="3745">
                  <c:v>108.471</c:v>
                </c:pt>
                <c:pt idx="3746">
                  <c:v>108.471</c:v>
                </c:pt>
                <c:pt idx="3747">
                  <c:v>108.471</c:v>
                </c:pt>
                <c:pt idx="3748">
                  <c:v>108.471</c:v>
                </c:pt>
                <c:pt idx="3749">
                  <c:v>108.471</c:v>
                </c:pt>
                <c:pt idx="3750">
                  <c:v>108.471</c:v>
                </c:pt>
                <c:pt idx="3751">
                  <c:v>108.471</c:v>
                </c:pt>
                <c:pt idx="3752">
                  <c:v>108.471</c:v>
                </c:pt>
                <c:pt idx="3753">
                  <c:v>108.471</c:v>
                </c:pt>
                <c:pt idx="3754">
                  <c:v>108.471</c:v>
                </c:pt>
                <c:pt idx="3755">
                  <c:v>108.471</c:v>
                </c:pt>
                <c:pt idx="3756">
                  <c:v>105.508</c:v>
                </c:pt>
                <c:pt idx="3757">
                  <c:v>102.845</c:v>
                </c:pt>
                <c:pt idx="3758">
                  <c:v>102.845</c:v>
                </c:pt>
                <c:pt idx="3759">
                  <c:v>102.845</c:v>
                </c:pt>
                <c:pt idx="3760">
                  <c:v>102.845</c:v>
                </c:pt>
                <c:pt idx="3761">
                  <c:v>105.095</c:v>
                </c:pt>
                <c:pt idx="3762">
                  <c:v>118.274</c:v>
                </c:pt>
                <c:pt idx="3763">
                  <c:v>124.224</c:v>
                </c:pt>
                <c:pt idx="3764">
                  <c:v>124.224</c:v>
                </c:pt>
                <c:pt idx="3765">
                  <c:v>124.224</c:v>
                </c:pt>
                <c:pt idx="3766">
                  <c:v>124.224</c:v>
                </c:pt>
                <c:pt idx="3767">
                  <c:v>124.224</c:v>
                </c:pt>
                <c:pt idx="3768">
                  <c:v>124.224</c:v>
                </c:pt>
                <c:pt idx="3769">
                  <c:v>124.224</c:v>
                </c:pt>
                <c:pt idx="3770">
                  <c:v>124.224</c:v>
                </c:pt>
                <c:pt idx="3771">
                  <c:v>124.224</c:v>
                </c:pt>
                <c:pt idx="3772">
                  <c:v>124.224</c:v>
                </c:pt>
                <c:pt idx="3773">
                  <c:v>124.224</c:v>
                </c:pt>
                <c:pt idx="3774">
                  <c:v>124.224</c:v>
                </c:pt>
                <c:pt idx="3775">
                  <c:v>124.224</c:v>
                </c:pt>
                <c:pt idx="3776">
                  <c:v>124.224</c:v>
                </c:pt>
                <c:pt idx="3777">
                  <c:v>126.018</c:v>
                </c:pt>
                <c:pt idx="3778">
                  <c:v>196.55</c:v>
                </c:pt>
                <c:pt idx="3779">
                  <c:v>245.10400000000001</c:v>
                </c:pt>
                <c:pt idx="3780">
                  <c:v>245.36600000000001</c:v>
                </c:pt>
                <c:pt idx="3781">
                  <c:v>245.36600000000001</c:v>
                </c:pt>
                <c:pt idx="3782">
                  <c:v>250.81399999999999</c:v>
                </c:pt>
                <c:pt idx="3783">
                  <c:v>260.75599999999997</c:v>
                </c:pt>
                <c:pt idx="3784">
                  <c:v>265.27300000000002</c:v>
                </c:pt>
                <c:pt idx="3785">
                  <c:v>273.09199999999998</c:v>
                </c:pt>
                <c:pt idx="3786">
                  <c:v>273.40199999999999</c:v>
                </c:pt>
                <c:pt idx="3787">
                  <c:v>273.40199999999999</c:v>
                </c:pt>
                <c:pt idx="3788">
                  <c:v>273.40199999999999</c:v>
                </c:pt>
                <c:pt idx="3789">
                  <c:v>273.40199999999999</c:v>
                </c:pt>
                <c:pt idx="3790">
                  <c:v>273.40199999999999</c:v>
                </c:pt>
                <c:pt idx="3791">
                  <c:v>273.40199999999999</c:v>
                </c:pt>
                <c:pt idx="3792">
                  <c:v>273.40199999999999</c:v>
                </c:pt>
                <c:pt idx="3793">
                  <c:v>273.40199999999999</c:v>
                </c:pt>
                <c:pt idx="3794">
                  <c:v>279.548</c:v>
                </c:pt>
                <c:pt idx="3795">
                  <c:v>283.858</c:v>
                </c:pt>
                <c:pt idx="3796">
                  <c:v>283.858</c:v>
                </c:pt>
                <c:pt idx="3797">
                  <c:v>283.858</c:v>
                </c:pt>
                <c:pt idx="3798">
                  <c:v>286.16399999999999</c:v>
                </c:pt>
                <c:pt idx="3799">
                  <c:v>293.76499999999999</c:v>
                </c:pt>
                <c:pt idx="3800">
                  <c:v>422.64800000000002</c:v>
                </c:pt>
                <c:pt idx="3801">
                  <c:v>315.92599999999999</c:v>
                </c:pt>
                <c:pt idx="3802">
                  <c:v>303.31299999999999</c:v>
                </c:pt>
                <c:pt idx="3803">
                  <c:v>295.99</c:v>
                </c:pt>
                <c:pt idx="3804">
                  <c:v>288.08300000000003</c:v>
                </c:pt>
                <c:pt idx="3805">
                  <c:v>283.858</c:v>
                </c:pt>
                <c:pt idx="3806">
                  <c:v>283.858</c:v>
                </c:pt>
                <c:pt idx="3807">
                  <c:v>283.858</c:v>
                </c:pt>
                <c:pt idx="3808">
                  <c:v>292.79500000000002</c:v>
                </c:pt>
                <c:pt idx="3809">
                  <c:v>308.40300000000002</c:v>
                </c:pt>
                <c:pt idx="3810">
                  <c:v>312.30099999999999</c:v>
                </c:pt>
                <c:pt idx="3811">
                  <c:v>312.30099999999999</c:v>
                </c:pt>
                <c:pt idx="3812">
                  <c:v>312.30099999999999</c:v>
                </c:pt>
                <c:pt idx="3813">
                  <c:v>312.30099999999999</c:v>
                </c:pt>
                <c:pt idx="3814">
                  <c:v>312.30099999999999</c:v>
                </c:pt>
                <c:pt idx="3815">
                  <c:v>312.30099999999999</c:v>
                </c:pt>
                <c:pt idx="3816">
                  <c:v>312.30099999999999</c:v>
                </c:pt>
                <c:pt idx="3817">
                  <c:v>312.30099999999999</c:v>
                </c:pt>
                <c:pt idx="3818">
                  <c:v>312.30099999999999</c:v>
                </c:pt>
                <c:pt idx="3819">
                  <c:v>312.30099999999999</c:v>
                </c:pt>
                <c:pt idx="3820">
                  <c:v>312.30099999999999</c:v>
                </c:pt>
                <c:pt idx="3821">
                  <c:v>312.30099999999999</c:v>
                </c:pt>
                <c:pt idx="3822">
                  <c:v>312.30099999999999</c:v>
                </c:pt>
                <c:pt idx="3823">
                  <c:v>312.30099999999999</c:v>
                </c:pt>
                <c:pt idx="3824">
                  <c:v>312.30099999999999</c:v>
                </c:pt>
                <c:pt idx="3825">
                  <c:v>312.30099999999999</c:v>
                </c:pt>
                <c:pt idx="3826">
                  <c:v>312.30099999999999</c:v>
                </c:pt>
                <c:pt idx="3827">
                  <c:v>312.30099999999999</c:v>
                </c:pt>
                <c:pt idx="3828">
                  <c:v>307.88099999999997</c:v>
                </c:pt>
                <c:pt idx="3829">
                  <c:v>284.584</c:v>
                </c:pt>
                <c:pt idx="3830">
                  <c:v>283.858</c:v>
                </c:pt>
                <c:pt idx="3831">
                  <c:v>283.858</c:v>
                </c:pt>
                <c:pt idx="3832">
                  <c:v>283.858</c:v>
                </c:pt>
                <c:pt idx="3833">
                  <c:v>283.858</c:v>
                </c:pt>
                <c:pt idx="3834">
                  <c:v>297.70400000000001</c:v>
                </c:pt>
                <c:pt idx="3835">
                  <c:v>318.84399999999999</c:v>
                </c:pt>
                <c:pt idx="3836">
                  <c:v>304.45800000000003</c:v>
                </c:pt>
                <c:pt idx="3837">
                  <c:v>288.45400000000001</c:v>
                </c:pt>
                <c:pt idx="3838">
                  <c:v>275.79700000000003</c:v>
                </c:pt>
                <c:pt idx="3839">
                  <c:v>211.626</c:v>
                </c:pt>
                <c:pt idx="3840">
                  <c:v>156.869</c:v>
                </c:pt>
                <c:pt idx="3841">
                  <c:v>149.01300000000001</c:v>
                </c:pt>
                <c:pt idx="3842">
                  <c:v>145.23099999999999</c:v>
                </c:pt>
                <c:pt idx="3843">
                  <c:v>145.066</c:v>
                </c:pt>
                <c:pt idx="3844">
                  <c:v>141.982</c:v>
                </c:pt>
                <c:pt idx="3845">
                  <c:v>134.86699999999999</c:v>
                </c:pt>
                <c:pt idx="3846">
                  <c:v>136.42099999999999</c:v>
                </c:pt>
                <c:pt idx="3847">
                  <c:v>140.935</c:v>
                </c:pt>
                <c:pt idx="3848">
                  <c:v>141.137</c:v>
                </c:pt>
                <c:pt idx="3849">
                  <c:v>141.137</c:v>
                </c:pt>
                <c:pt idx="3850">
                  <c:v>141.137</c:v>
                </c:pt>
                <c:pt idx="3851">
                  <c:v>141.137</c:v>
                </c:pt>
                <c:pt idx="3852">
                  <c:v>141.137</c:v>
                </c:pt>
                <c:pt idx="3853">
                  <c:v>141.137</c:v>
                </c:pt>
                <c:pt idx="3854">
                  <c:v>141.137</c:v>
                </c:pt>
                <c:pt idx="3855">
                  <c:v>141.137</c:v>
                </c:pt>
                <c:pt idx="3856">
                  <c:v>141.137</c:v>
                </c:pt>
                <c:pt idx="3857">
                  <c:v>141.137</c:v>
                </c:pt>
                <c:pt idx="3858">
                  <c:v>141.137</c:v>
                </c:pt>
                <c:pt idx="3859">
                  <c:v>143.01400000000001</c:v>
                </c:pt>
                <c:pt idx="3860">
                  <c:v>192.49299999999999</c:v>
                </c:pt>
                <c:pt idx="3861">
                  <c:v>221.774</c:v>
                </c:pt>
                <c:pt idx="3862">
                  <c:v>165.536</c:v>
                </c:pt>
                <c:pt idx="3863">
                  <c:v>157.244</c:v>
                </c:pt>
                <c:pt idx="3864">
                  <c:v>155.697</c:v>
                </c:pt>
                <c:pt idx="3865">
                  <c:v>154.63800000000001</c:v>
                </c:pt>
                <c:pt idx="3866">
                  <c:v>165.411</c:v>
                </c:pt>
                <c:pt idx="3867">
                  <c:v>169.876</c:v>
                </c:pt>
                <c:pt idx="3868">
                  <c:v>164.98400000000001</c:v>
                </c:pt>
                <c:pt idx="3869">
                  <c:v>137.126</c:v>
                </c:pt>
                <c:pt idx="3870">
                  <c:v>111.614</c:v>
                </c:pt>
                <c:pt idx="3871">
                  <c:v>104.024</c:v>
                </c:pt>
                <c:pt idx="3872">
                  <c:v>100.596</c:v>
                </c:pt>
                <c:pt idx="3873">
                  <c:v>98.712999999999994</c:v>
                </c:pt>
                <c:pt idx="3874">
                  <c:v>98.68</c:v>
                </c:pt>
                <c:pt idx="3875">
                  <c:v>98.68</c:v>
                </c:pt>
                <c:pt idx="3876">
                  <c:v>98.68</c:v>
                </c:pt>
                <c:pt idx="3877">
                  <c:v>98.68</c:v>
                </c:pt>
                <c:pt idx="3878">
                  <c:v>98.68</c:v>
                </c:pt>
                <c:pt idx="3879">
                  <c:v>98.68</c:v>
                </c:pt>
                <c:pt idx="3880">
                  <c:v>98.68</c:v>
                </c:pt>
                <c:pt idx="3881">
                  <c:v>98.68</c:v>
                </c:pt>
                <c:pt idx="3882">
                  <c:v>98.68</c:v>
                </c:pt>
                <c:pt idx="3883">
                  <c:v>98.68</c:v>
                </c:pt>
                <c:pt idx="3884">
                  <c:v>98.68</c:v>
                </c:pt>
                <c:pt idx="3885">
                  <c:v>98.68</c:v>
                </c:pt>
                <c:pt idx="3886">
                  <c:v>98.68</c:v>
                </c:pt>
                <c:pt idx="3887">
                  <c:v>98.68</c:v>
                </c:pt>
                <c:pt idx="3888">
                  <c:v>97.817999999999998</c:v>
                </c:pt>
                <c:pt idx="3889">
                  <c:v>94.525000000000006</c:v>
                </c:pt>
                <c:pt idx="3890">
                  <c:v>93.617999999999995</c:v>
                </c:pt>
                <c:pt idx="3891">
                  <c:v>93.617999999999995</c:v>
                </c:pt>
                <c:pt idx="3892">
                  <c:v>93.617999999999995</c:v>
                </c:pt>
                <c:pt idx="3893">
                  <c:v>93.617999999999995</c:v>
                </c:pt>
                <c:pt idx="3894">
                  <c:v>93.617999999999995</c:v>
                </c:pt>
                <c:pt idx="3895">
                  <c:v>93.617999999999995</c:v>
                </c:pt>
                <c:pt idx="3896">
                  <c:v>92.783000000000001</c:v>
                </c:pt>
                <c:pt idx="3897">
                  <c:v>90.474000000000004</c:v>
                </c:pt>
                <c:pt idx="3898">
                  <c:v>89.712999999999994</c:v>
                </c:pt>
                <c:pt idx="3899">
                  <c:v>89.683000000000007</c:v>
                </c:pt>
                <c:pt idx="3900">
                  <c:v>89.683000000000007</c:v>
                </c:pt>
                <c:pt idx="3901">
                  <c:v>89.683000000000007</c:v>
                </c:pt>
                <c:pt idx="3902">
                  <c:v>89.683000000000007</c:v>
                </c:pt>
                <c:pt idx="3903">
                  <c:v>89.683000000000007</c:v>
                </c:pt>
                <c:pt idx="3904">
                  <c:v>89.683000000000007</c:v>
                </c:pt>
                <c:pt idx="3905">
                  <c:v>88.352000000000004</c:v>
                </c:pt>
                <c:pt idx="3906">
                  <c:v>86.798000000000002</c:v>
                </c:pt>
                <c:pt idx="3907">
                  <c:v>89.658000000000001</c:v>
                </c:pt>
                <c:pt idx="3908">
                  <c:v>91.637</c:v>
                </c:pt>
                <c:pt idx="3909">
                  <c:v>92.754999999999995</c:v>
                </c:pt>
                <c:pt idx="3910">
                  <c:v>95.497</c:v>
                </c:pt>
                <c:pt idx="3911">
                  <c:v>96.549000000000007</c:v>
                </c:pt>
                <c:pt idx="3912">
                  <c:v>96.798000000000002</c:v>
                </c:pt>
                <c:pt idx="3913">
                  <c:v>94.43</c:v>
                </c:pt>
                <c:pt idx="3914">
                  <c:v>93.649000000000001</c:v>
                </c:pt>
                <c:pt idx="3915">
                  <c:v>93.617999999999995</c:v>
                </c:pt>
                <c:pt idx="3916">
                  <c:v>93.617999999999995</c:v>
                </c:pt>
                <c:pt idx="3917">
                  <c:v>93.617999999999995</c:v>
                </c:pt>
                <c:pt idx="3918">
                  <c:v>93.617999999999995</c:v>
                </c:pt>
                <c:pt idx="3919">
                  <c:v>93.617999999999995</c:v>
                </c:pt>
                <c:pt idx="3920">
                  <c:v>93.617999999999995</c:v>
                </c:pt>
                <c:pt idx="3921">
                  <c:v>94.748999999999995</c:v>
                </c:pt>
                <c:pt idx="3922">
                  <c:v>96.671000000000006</c:v>
                </c:pt>
                <c:pt idx="3923">
                  <c:v>92.445999999999998</c:v>
                </c:pt>
                <c:pt idx="3924">
                  <c:v>89.683000000000007</c:v>
                </c:pt>
                <c:pt idx="3925">
                  <c:v>89.683000000000007</c:v>
                </c:pt>
                <c:pt idx="3926">
                  <c:v>89.683000000000007</c:v>
                </c:pt>
                <c:pt idx="3927">
                  <c:v>89.683000000000007</c:v>
                </c:pt>
                <c:pt idx="3928">
                  <c:v>89.683000000000007</c:v>
                </c:pt>
                <c:pt idx="3929">
                  <c:v>89.41</c:v>
                </c:pt>
                <c:pt idx="3930">
                  <c:v>88.745000000000005</c:v>
                </c:pt>
                <c:pt idx="3931">
                  <c:v>88.715000000000003</c:v>
                </c:pt>
                <c:pt idx="3932">
                  <c:v>88.715000000000003</c:v>
                </c:pt>
                <c:pt idx="3933">
                  <c:v>88.715000000000003</c:v>
                </c:pt>
                <c:pt idx="3934">
                  <c:v>89.644000000000005</c:v>
                </c:pt>
                <c:pt idx="3935">
                  <c:v>86.403999999999996</c:v>
                </c:pt>
                <c:pt idx="3936">
                  <c:v>84.119</c:v>
                </c:pt>
                <c:pt idx="3937">
                  <c:v>81.260999999999996</c:v>
                </c:pt>
                <c:pt idx="3938">
                  <c:v>80.284999999999997</c:v>
                </c:pt>
                <c:pt idx="3939">
                  <c:v>80.284999999999997</c:v>
                </c:pt>
                <c:pt idx="3940">
                  <c:v>80.284999999999997</c:v>
                </c:pt>
                <c:pt idx="3941">
                  <c:v>80.284999999999997</c:v>
                </c:pt>
                <c:pt idx="3942">
                  <c:v>83.3</c:v>
                </c:pt>
                <c:pt idx="3943">
                  <c:v>85.849000000000004</c:v>
                </c:pt>
                <c:pt idx="3944">
                  <c:v>85.849000000000004</c:v>
                </c:pt>
                <c:pt idx="3945">
                  <c:v>85.849000000000004</c:v>
                </c:pt>
                <c:pt idx="3946">
                  <c:v>85.849000000000004</c:v>
                </c:pt>
                <c:pt idx="3947">
                  <c:v>85.849000000000004</c:v>
                </c:pt>
                <c:pt idx="3948">
                  <c:v>85.849000000000004</c:v>
                </c:pt>
                <c:pt idx="3949">
                  <c:v>85.849000000000004</c:v>
                </c:pt>
                <c:pt idx="3950">
                  <c:v>85.849000000000004</c:v>
                </c:pt>
                <c:pt idx="3951">
                  <c:v>85.849000000000004</c:v>
                </c:pt>
                <c:pt idx="3952">
                  <c:v>85.849000000000004</c:v>
                </c:pt>
                <c:pt idx="3953">
                  <c:v>85.849000000000004</c:v>
                </c:pt>
                <c:pt idx="3954">
                  <c:v>85.849000000000004</c:v>
                </c:pt>
                <c:pt idx="3955">
                  <c:v>85.849000000000004</c:v>
                </c:pt>
                <c:pt idx="3956">
                  <c:v>85.849000000000004</c:v>
                </c:pt>
                <c:pt idx="3957">
                  <c:v>86.923000000000002</c:v>
                </c:pt>
                <c:pt idx="3958">
                  <c:v>89.561999999999998</c:v>
                </c:pt>
                <c:pt idx="3959">
                  <c:v>89.683000000000007</c:v>
                </c:pt>
                <c:pt idx="3960">
                  <c:v>89.683000000000007</c:v>
                </c:pt>
                <c:pt idx="3961">
                  <c:v>91.058000000000007</c:v>
                </c:pt>
                <c:pt idx="3962">
                  <c:v>91.361000000000004</c:v>
                </c:pt>
                <c:pt idx="3963">
                  <c:v>90.686999999999998</c:v>
                </c:pt>
                <c:pt idx="3964">
                  <c:v>90.656999999999996</c:v>
                </c:pt>
                <c:pt idx="3965">
                  <c:v>90.656999999999996</c:v>
                </c:pt>
                <c:pt idx="3966">
                  <c:v>90.656999999999996</c:v>
                </c:pt>
                <c:pt idx="3967">
                  <c:v>148.71100000000001</c:v>
                </c:pt>
                <c:pt idx="3968">
                  <c:v>580.68499999999995</c:v>
                </c:pt>
                <c:pt idx="3969">
                  <c:v>115.265</c:v>
                </c:pt>
                <c:pt idx="3970">
                  <c:v>100.93</c:v>
                </c:pt>
                <c:pt idx="3971">
                  <c:v>101.04300000000001</c:v>
                </c:pt>
                <c:pt idx="3972">
                  <c:v>101.17400000000001</c:v>
                </c:pt>
                <c:pt idx="3973">
                  <c:v>98.286000000000001</c:v>
                </c:pt>
                <c:pt idx="3974">
                  <c:v>95.725999999999999</c:v>
                </c:pt>
                <c:pt idx="3975">
                  <c:v>95.623000000000005</c:v>
                </c:pt>
                <c:pt idx="3976">
                  <c:v>95.623000000000005</c:v>
                </c:pt>
                <c:pt idx="3977">
                  <c:v>95.623000000000005</c:v>
                </c:pt>
                <c:pt idx="3978">
                  <c:v>95.623000000000005</c:v>
                </c:pt>
                <c:pt idx="3979">
                  <c:v>95.623000000000005</c:v>
                </c:pt>
                <c:pt idx="3980">
                  <c:v>95.623000000000005</c:v>
                </c:pt>
                <c:pt idx="3981">
                  <c:v>95.623000000000005</c:v>
                </c:pt>
                <c:pt idx="3982">
                  <c:v>95.623000000000005</c:v>
                </c:pt>
                <c:pt idx="3983">
                  <c:v>95.623000000000005</c:v>
                </c:pt>
                <c:pt idx="3984">
                  <c:v>95.623000000000005</c:v>
                </c:pt>
                <c:pt idx="3985">
                  <c:v>95.623000000000005</c:v>
                </c:pt>
                <c:pt idx="3986">
                  <c:v>95.623000000000005</c:v>
                </c:pt>
                <c:pt idx="3987">
                  <c:v>95.623000000000005</c:v>
                </c:pt>
                <c:pt idx="3988">
                  <c:v>95.623000000000005</c:v>
                </c:pt>
                <c:pt idx="3989">
                  <c:v>95.623000000000005</c:v>
                </c:pt>
                <c:pt idx="3990">
                  <c:v>95.623000000000005</c:v>
                </c:pt>
                <c:pt idx="3991">
                  <c:v>95.908000000000001</c:v>
                </c:pt>
                <c:pt idx="3992">
                  <c:v>97.177999999999997</c:v>
                </c:pt>
                <c:pt idx="3993">
                  <c:v>98.614999999999995</c:v>
                </c:pt>
                <c:pt idx="3994">
                  <c:v>98.68</c:v>
                </c:pt>
                <c:pt idx="3995">
                  <c:v>98.68</c:v>
                </c:pt>
                <c:pt idx="3996">
                  <c:v>98.68</c:v>
                </c:pt>
                <c:pt idx="3997">
                  <c:v>98.68</c:v>
                </c:pt>
                <c:pt idx="3998">
                  <c:v>98.68</c:v>
                </c:pt>
                <c:pt idx="3999">
                  <c:v>98.68</c:v>
                </c:pt>
                <c:pt idx="4000">
                  <c:v>98.68</c:v>
                </c:pt>
                <c:pt idx="4001">
                  <c:v>98.68</c:v>
                </c:pt>
                <c:pt idx="4002">
                  <c:v>99.552999999999997</c:v>
                </c:pt>
                <c:pt idx="4003">
                  <c:v>101.696</c:v>
                </c:pt>
                <c:pt idx="4004">
                  <c:v>101.794</c:v>
                </c:pt>
                <c:pt idx="4005">
                  <c:v>101.20699999999999</c:v>
                </c:pt>
                <c:pt idx="4006">
                  <c:v>99.775999999999996</c:v>
                </c:pt>
                <c:pt idx="4007">
                  <c:v>99.710999999999999</c:v>
                </c:pt>
                <c:pt idx="4008">
                  <c:v>99.710999999999999</c:v>
                </c:pt>
                <c:pt idx="4009">
                  <c:v>99.710999999999999</c:v>
                </c:pt>
                <c:pt idx="4010">
                  <c:v>99.710999999999999</c:v>
                </c:pt>
                <c:pt idx="4011">
                  <c:v>99.710999999999999</c:v>
                </c:pt>
                <c:pt idx="4012">
                  <c:v>99.710999999999999</c:v>
                </c:pt>
                <c:pt idx="4013">
                  <c:v>99.710999999999999</c:v>
                </c:pt>
                <c:pt idx="4014">
                  <c:v>99.710999999999999</c:v>
                </c:pt>
                <c:pt idx="4015">
                  <c:v>99.710999999999999</c:v>
                </c:pt>
                <c:pt idx="4016">
                  <c:v>99.421000000000006</c:v>
                </c:pt>
                <c:pt idx="4017">
                  <c:v>96.293000000000006</c:v>
                </c:pt>
                <c:pt idx="4018">
                  <c:v>57.627000000000002</c:v>
                </c:pt>
                <c:pt idx="4019">
                  <c:v>30.242999999999999</c:v>
                </c:pt>
                <c:pt idx="4020">
                  <c:v>40.323</c:v>
                </c:pt>
                <c:pt idx="4021">
                  <c:v>68.968999999999994</c:v>
                </c:pt>
                <c:pt idx="4022">
                  <c:v>108.545</c:v>
                </c:pt>
                <c:pt idx="4023">
                  <c:v>109.601</c:v>
                </c:pt>
                <c:pt idx="4024">
                  <c:v>108.012</c:v>
                </c:pt>
                <c:pt idx="4025">
                  <c:v>104.077</c:v>
                </c:pt>
                <c:pt idx="4026">
                  <c:v>103.902</c:v>
                </c:pt>
                <c:pt idx="4027">
                  <c:v>97.537999999999997</c:v>
                </c:pt>
                <c:pt idx="4028">
                  <c:v>91.144999999999996</c:v>
                </c:pt>
                <c:pt idx="4029">
                  <c:v>88.417000000000002</c:v>
                </c:pt>
                <c:pt idx="4030">
                  <c:v>86.838999999999999</c:v>
                </c:pt>
                <c:pt idx="4031">
                  <c:v>86.798000000000002</c:v>
                </c:pt>
                <c:pt idx="4032">
                  <c:v>86.798000000000002</c:v>
                </c:pt>
                <c:pt idx="4033">
                  <c:v>86.798000000000002</c:v>
                </c:pt>
                <c:pt idx="4034">
                  <c:v>93.308000000000007</c:v>
                </c:pt>
                <c:pt idx="4035">
                  <c:v>99.644999999999996</c:v>
                </c:pt>
                <c:pt idx="4036">
                  <c:v>99.710999999999999</c:v>
                </c:pt>
                <c:pt idx="4037">
                  <c:v>99.710999999999999</c:v>
                </c:pt>
                <c:pt idx="4038">
                  <c:v>99.710999999999999</c:v>
                </c:pt>
                <c:pt idx="4039">
                  <c:v>99.710999999999999</c:v>
                </c:pt>
                <c:pt idx="4040">
                  <c:v>99.710999999999999</c:v>
                </c:pt>
                <c:pt idx="4041">
                  <c:v>99.710999999999999</c:v>
                </c:pt>
                <c:pt idx="4042">
                  <c:v>98.272999999999996</c:v>
                </c:pt>
                <c:pt idx="4043">
                  <c:v>93.510999999999996</c:v>
                </c:pt>
                <c:pt idx="4044">
                  <c:v>92.623999999999995</c:v>
                </c:pt>
                <c:pt idx="4045">
                  <c:v>92.623999999999995</c:v>
                </c:pt>
                <c:pt idx="4046">
                  <c:v>92.623999999999995</c:v>
                </c:pt>
                <c:pt idx="4047">
                  <c:v>92.623999999999995</c:v>
                </c:pt>
                <c:pt idx="4048">
                  <c:v>92.623999999999995</c:v>
                </c:pt>
                <c:pt idx="4049">
                  <c:v>93.183999999999997</c:v>
                </c:pt>
                <c:pt idx="4050">
                  <c:v>97.113</c:v>
                </c:pt>
                <c:pt idx="4051">
                  <c:v>100.557</c:v>
                </c:pt>
                <c:pt idx="4052">
                  <c:v>109.056</c:v>
                </c:pt>
                <c:pt idx="4053">
                  <c:v>111.913</c:v>
                </c:pt>
                <c:pt idx="4054">
                  <c:v>111.99299999999999</c:v>
                </c:pt>
                <c:pt idx="4055">
                  <c:v>108.372</c:v>
                </c:pt>
                <c:pt idx="4056">
                  <c:v>89.16</c:v>
                </c:pt>
                <c:pt idx="4057">
                  <c:v>81.599000000000004</c:v>
                </c:pt>
                <c:pt idx="4058">
                  <c:v>80.341999999999999</c:v>
                </c:pt>
                <c:pt idx="4059">
                  <c:v>81.317999999999998</c:v>
                </c:pt>
                <c:pt idx="4060">
                  <c:v>83.852999999999994</c:v>
                </c:pt>
                <c:pt idx="4061">
                  <c:v>83.968999999999994</c:v>
                </c:pt>
                <c:pt idx="4062">
                  <c:v>85.337999999999994</c:v>
                </c:pt>
                <c:pt idx="4063">
                  <c:v>104.045</c:v>
                </c:pt>
                <c:pt idx="4064">
                  <c:v>109.63800000000001</c:v>
                </c:pt>
                <c:pt idx="4065">
                  <c:v>124.34099999999999</c:v>
                </c:pt>
                <c:pt idx="4066">
                  <c:v>159.61799999999999</c:v>
                </c:pt>
                <c:pt idx="4067">
                  <c:v>164.08799999999999</c:v>
                </c:pt>
                <c:pt idx="4068">
                  <c:v>164.26599999999999</c:v>
                </c:pt>
                <c:pt idx="4069">
                  <c:v>164.26599999999999</c:v>
                </c:pt>
                <c:pt idx="4070">
                  <c:v>164.26599999999999</c:v>
                </c:pt>
                <c:pt idx="4071">
                  <c:v>164.26599999999999</c:v>
                </c:pt>
                <c:pt idx="4072">
                  <c:v>175.25200000000001</c:v>
                </c:pt>
                <c:pt idx="4073">
                  <c:v>198.97</c:v>
                </c:pt>
                <c:pt idx="4074">
                  <c:v>198.97</c:v>
                </c:pt>
                <c:pt idx="4075">
                  <c:v>198.97</c:v>
                </c:pt>
                <c:pt idx="4076">
                  <c:v>198.97</c:v>
                </c:pt>
                <c:pt idx="4077">
                  <c:v>199.87100000000001</c:v>
                </c:pt>
                <c:pt idx="4078">
                  <c:v>202.077</c:v>
                </c:pt>
                <c:pt idx="4079">
                  <c:v>199.488</c:v>
                </c:pt>
                <c:pt idx="4080">
                  <c:v>192.50200000000001</c:v>
                </c:pt>
                <c:pt idx="4081">
                  <c:v>193.792</c:v>
                </c:pt>
                <c:pt idx="4082">
                  <c:v>189.01499999999999</c:v>
                </c:pt>
                <c:pt idx="4083">
                  <c:v>160.50299999999999</c:v>
                </c:pt>
                <c:pt idx="4084">
                  <c:v>156.59399999999999</c:v>
                </c:pt>
                <c:pt idx="4085">
                  <c:v>161.21899999999999</c:v>
                </c:pt>
                <c:pt idx="4086">
                  <c:v>169.30199999999999</c:v>
                </c:pt>
                <c:pt idx="4087">
                  <c:v>189.268</c:v>
                </c:pt>
                <c:pt idx="4088">
                  <c:v>189.53100000000001</c:v>
                </c:pt>
                <c:pt idx="4089">
                  <c:v>198.62100000000001</c:v>
                </c:pt>
                <c:pt idx="4090">
                  <c:v>206.816</c:v>
                </c:pt>
                <c:pt idx="4091">
                  <c:v>207.047</c:v>
                </c:pt>
                <c:pt idx="4092">
                  <c:v>207.047</c:v>
                </c:pt>
                <c:pt idx="4093">
                  <c:v>199.17699999999999</c:v>
                </c:pt>
                <c:pt idx="4094">
                  <c:v>171.64699999999999</c:v>
                </c:pt>
                <c:pt idx="4095">
                  <c:v>201.82499999999999</c:v>
                </c:pt>
                <c:pt idx="4096">
                  <c:v>263.49700000000001</c:v>
                </c:pt>
                <c:pt idx="4097">
                  <c:v>266.93</c:v>
                </c:pt>
                <c:pt idx="4098">
                  <c:v>298.83100000000002</c:v>
                </c:pt>
                <c:pt idx="4099">
                  <c:v>326.62099999999998</c:v>
                </c:pt>
                <c:pt idx="4100">
                  <c:v>320.79500000000002</c:v>
                </c:pt>
                <c:pt idx="4101">
                  <c:v>298.15300000000002</c:v>
                </c:pt>
                <c:pt idx="4102">
                  <c:v>315.76900000000001</c:v>
                </c:pt>
                <c:pt idx="4103">
                  <c:v>337.90300000000002</c:v>
                </c:pt>
                <c:pt idx="4104">
                  <c:v>391.96300000000002</c:v>
                </c:pt>
                <c:pt idx="4105">
                  <c:v>375.80700000000002</c:v>
                </c:pt>
                <c:pt idx="4106">
                  <c:v>371.279</c:v>
                </c:pt>
                <c:pt idx="4107">
                  <c:v>369.99</c:v>
                </c:pt>
                <c:pt idx="4108">
                  <c:v>364.92500000000001</c:v>
                </c:pt>
                <c:pt idx="4109">
                  <c:v>329.48500000000001</c:v>
                </c:pt>
                <c:pt idx="4110">
                  <c:v>308.447</c:v>
                </c:pt>
                <c:pt idx="4111">
                  <c:v>308.17399999999998</c:v>
                </c:pt>
                <c:pt idx="4112">
                  <c:v>308.17399999999998</c:v>
                </c:pt>
                <c:pt idx="4113">
                  <c:v>308.17399999999998</c:v>
                </c:pt>
                <c:pt idx="4114">
                  <c:v>308.17399999999998</c:v>
                </c:pt>
                <c:pt idx="4115">
                  <c:v>308.17399999999998</c:v>
                </c:pt>
                <c:pt idx="4116">
                  <c:v>309.334</c:v>
                </c:pt>
                <c:pt idx="4117">
                  <c:v>311.09399999999999</c:v>
                </c:pt>
                <c:pt idx="4118">
                  <c:v>326.69</c:v>
                </c:pt>
                <c:pt idx="4119">
                  <c:v>331.28199999999998</c:v>
                </c:pt>
                <c:pt idx="4120">
                  <c:v>331.28199999999998</c:v>
                </c:pt>
                <c:pt idx="4121">
                  <c:v>331.28199999999998</c:v>
                </c:pt>
                <c:pt idx="4122">
                  <c:v>331.28199999999998</c:v>
                </c:pt>
                <c:pt idx="4123">
                  <c:v>306.721</c:v>
                </c:pt>
                <c:pt idx="4124">
                  <c:v>266.029</c:v>
                </c:pt>
                <c:pt idx="4125">
                  <c:v>274.63</c:v>
                </c:pt>
                <c:pt idx="4126">
                  <c:v>198.637</c:v>
                </c:pt>
                <c:pt idx="4127">
                  <c:v>165.45400000000001</c:v>
                </c:pt>
                <c:pt idx="4128">
                  <c:v>163.911</c:v>
                </c:pt>
                <c:pt idx="4129">
                  <c:v>162.89099999999999</c:v>
                </c:pt>
                <c:pt idx="4130">
                  <c:v>162.84700000000001</c:v>
                </c:pt>
                <c:pt idx="4131">
                  <c:v>160.90700000000001</c:v>
                </c:pt>
                <c:pt idx="4132">
                  <c:v>160.03100000000001</c:v>
                </c:pt>
                <c:pt idx="4133">
                  <c:v>160.03100000000001</c:v>
                </c:pt>
                <c:pt idx="4134">
                  <c:v>163.904</c:v>
                </c:pt>
                <c:pt idx="4135">
                  <c:v>173.501</c:v>
                </c:pt>
                <c:pt idx="4136">
                  <c:v>179.79400000000001</c:v>
                </c:pt>
                <c:pt idx="4137">
                  <c:v>183.24100000000001</c:v>
                </c:pt>
                <c:pt idx="4138">
                  <c:v>186.09200000000001</c:v>
                </c:pt>
                <c:pt idx="4139">
                  <c:v>190.893</c:v>
                </c:pt>
                <c:pt idx="4140">
                  <c:v>181.78</c:v>
                </c:pt>
                <c:pt idx="4141">
                  <c:v>168.39500000000001</c:v>
                </c:pt>
                <c:pt idx="4142">
                  <c:v>163.53100000000001</c:v>
                </c:pt>
                <c:pt idx="4143">
                  <c:v>161.459</c:v>
                </c:pt>
                <c:pt idx="4144">
                  <c:v>161.435</c:v>
                </c:pt>
                <c:pt idx="4145">
                  <c:v>161.435</c:v>
                </c:pt>
                <c:pt idx="4146">
                  <c:v>161.435</c:v>
                </c:pt>
                <c:pt idx="4147">
                  <c:v>160.64599999999999</c:v>
                </c:pt>
                <c:pt idx="4148">
                  <c:v>159.50800000000001</c:v>
                </c:pt>
                <c:pt idx="4149">
                  <c:v>167.17099999999999</c:v>
                </c:pt>
                <c:pt idx="4150">
                  <c:v>171.47200000000001</c:v>
                </c:pt>
                <c:pt idx="4151">
                  <c:v>171.47200000000001</c:v>
                </c:pt>
                <c:pt idx="4152">
                  <c:v>171.88399999999999</c:v>
                </c:pt>
                <c:pt idx="4153">
                  <c:v>172.89</c:v>
                </c:pt>
                <c:pt idx="4154">
                  <c:v>172.114</c:v>
                </c:pt>
                <c:pt idx="4155">
                  <c:v>165.036</c:v>
                </c:pt>
                <c:pt idx="4156">
                  <c:v>162.84700000000001</c:v>
                </c:pt>
                <c:pt idx="4157">
                  <c:v>153.107</c:v>
                </c:pt>
                <c:pt idx="4158">
                  <c:v>123.791</c:v>
                </c:pt>
                <c:pt idx="4159">
                  <c:v>120.47499999999999</c:v>
                </c:pt>
                <c:pt idx="4160">
                  <c:v>119.782</c:v>
                </c:pt>
                <c:pt idx="4161">
                  <c:v>118.09</c:v>
                </c:pt>
                <c:pt idx="4162">
                  <c:v>118.014</c:v>
                </c:pt>
                <c:pt idx="4163">
                  <c:v>115.417</c:v>
                </c:pt>
                <c:pt idx="4164">
                  <c:v>106.925</c:v>
                </c:pt>
                <c:pt idx="4165">
                  <c:v>99.361000000000004</c:v>
                </c:pt>
                <c:pt idx="4166">
                  <c:v>87.9</c:v>
                </c:pt>
                <c:pt idx="4167">
                  <c:v>82.180999999999997</c:v>
                </c:pt>
                <c:pt idx="4168">
                  <c:v>82.114999999999995</c:v>
                </c:pt>
                <c:pt idx="4169">
                  <c:v>82.114999999999995</c:v>
                </c:pt>
                <c:pt idx="4170">
                  <c:v>85.875</c:v>
                </c:pt>
                <c:pt idx="4171">
                  <c:v>88.715000000000003</c:v>
                </c:pt>
                <c:pt idx="4172">
                  <c:v>93.472999999999999</c:v>
                </c:pt>
                <c:pt idx="4173">
                  <c:v>97.572000000000003</c:v>
                </c:pt>
                <c:pt idx="4174">
                  <c:v>97.653999999999996</c:v>
                </c:pt>
                <c:pt idx="4175">
                  <c:v>97.653999999999996</c:v>
                </c:pt>
                <c:pt idx="4176">
                  <c:v>101.608</c:v>
                </c:pt>
                <c:pt idx="4177">
                  <c:v>107.251</c:v>
                </c:pt>
                <c:pt idx="4178">
                  <c:v>99.429000000000002</c:v>
                </c:pt>
                <c:pt idx="4179">
                  <c:v>102.681</c:v>
                </c:pt>
                <c:pt idx="4180">
                  <c:v>101.67</c:v>
                </c:pt>
                <c:pt idx="4181">
                  <c:v>94.549000000000007</c:v>
                </c:pt>
                <c:pt idx="4182">
                  <c:v>87.022000000000006</c:v>
                </c:pt>
                <c:pt idx="4183">
                  <c:v>84.906000000000006</c:v>
                </c:pt>
                <c:pt idx="4184">
                  <c:v>85.972999999999999</c:v>
                </c:pt>
                <c:pt idx="4185">
                  <c:v>88.593999999999994</c:v>
                </c:pt>
                <c:pt idx="4186">
                  <c:v>88.715000000000003</c:v>
                </c:pt>
                <c:pt idx="4187">
                  <c:v>92.222999999999999</c:v>
                </c:pt>
                <c:pt idx="4188">
                  <c:v>95.521000000000001</c:v>
                </c:pt>
                <c:pt idx="4189">
                  <c:v>95.623000000000005</c:v>
                </c:pt>
                <c:pt idx="4190">
                  <c:v>95.623000000000005</c:v>
                </c:pt>
                <c:pt idx="4191">
                  <c:v>91.147999999999996</c:v>
                </c:pt>
                <c:pt idx="4192">
                  <c:v>77.73</c:v>
                </c:pt>
                <c:pt idx="4193">
                  <c:v>75.923000000000002</c:v>
                </c:pt>
                <c:pt idx="4194">
                  <c:v>75.843999999999994</c:v>
                </c:pt>
                <c:pt idx="4195">
                  <c:v>75.843999999999994</c:v>
                </c:pt>
                <c:pt idx="4196">
                  <c:v>75.843999999999994</c:v>
                </c:pt>
                <c:pt idx="4197">
                  <c:v>75.843999999999994</c:v>
                </c:pt>
                <c:pt idx="4198">
                  <c:v>77.594999999999999</c:v>
                </c:pt>
                <c:pt idx="4199">
                  <c:v>84.03</c:v>
                </c:pt>
                <c:pt idx="4200">
                  <c:v>93.667000000000002</c:v>
                </c:pt>
                <c:pt idx="4201">
                  <c:v>110.672</c:v>
                </c:pt>
                <c:pt idx="4202">
                  <c:v>107.45699999999999</c:v>
                </c:pt>
                <c:pt idx="4203">
                  <c:v>105.777</c:v>
                </c:pt>
                <c:pt idx="4204">
                  <c:v>103.30800000000001</c:v>
                </c:pt>
                <c:pt idx="4205">
                  <c:v>92.5</c:v>
                </c:pt>
                <c:pt idx="4206">
                  <c:v>83.706999999999994</c:v>
                </c:pt>
                <c:pt idx="4207">
                  <c:v>82.549000000000007</c:v>
                </c:pt>
                <c:pt idx="4208">
                  <c:v>81.254000000000005</c:v>
                </c:pt>
                <c:pt idx="4209">
                  <c:v>81.197000000000003</c:v>
                </c:pt>
                <c:pt idx="4210">
                  <c:v>81.197000000000003</c:v>
                </c:pt>
                <c:pt idx="4211">
                  <c:v>81.197000000000003</c:v>
                </c:pt>
                <c:pt idx="4212">
                  <c:v>88.328000000000003</c:v>
                </c:pt>
                <c:pt idx="4213">
                  <c:v>94.463999999999999</c:v>
                </c:pt>
                <c:pt idx="4214">
                  <c:v>96.540999999999997</c:v>
                </c:pt>
                <c:pt idx="4215">
                  <c:v>96.635999999999996</c:v>
                </c:pt>
                <c:pt idx="4216">
                  <c:v>98.847999999999999</c:v>
                </c:pt>
                <c:pt idx="4217">
                  <c:v>102.69799999999999</c:v>
                </c:pt>
                <c:pt idx="4218">
                  <c:v>101.379</c:v>
                </c:pt>
                <c:pt idx="4219">
                  <c:v>91.552000000000007</c:v>
                </c:pt>
                <c:pt idx="4220">
                  <c:v>80.037000000000006</c:v>
                </c:pt>
                <c:pt idx="4221">
                  <c:v>79.379000000000005</c:v>
                </c:pt>
                <c:pt idx="4222">
                  <c:v>79.379000000000005</c:v>
                </c:pt>
                <c:pt idx="4223">
                  <c:v>79.379000000000005</c:v>
                </c:pt>
                <c:pt idx="4224">
                  <c:v>80.405000000000001</c:v>
                </c:pt>
                <c:pt idx="4225">
                  <c:v>82.923000000000002</c:v>
                </c:pt>
                <c:pt idx="4226">
                  <c:v>85.668000000000006</c:v>
                </c:pt>
                <c:pt idx="4227">
                  <c:v>92.55</c:v>
                </c:pt>
                <c:pt idx="4228">
                  <c:v>93.617999999999995</c:v>
                </c:pt>
                <c:pt idx="4229">
                  <c:v>93.617999999999995</c:v>
                </c:pt>
                <c:pt idx="4230">
                  <c:v>93.617999999999995</c:v>
                </c:pt>
                <c:pt idx="4231">
                  <c:v>93.617999999999995</c:v>
                </c:pt>
                <c:pt idx="4232">
                  <c:v>94.463999999999999</c:v>
                </c:pt>
                <c:pt idx="4233">
                  <c:v>94.573999999999998</c:v>
                </c:pt>
                <c:pt idx="4234">
                  <c:v>83.935000000000002</c:v>
                </c:pt>
                <c:pt idx="4235">
                  <c:v>78.558999999999997</c:v>
                </c:pt>
                <c:pt idx="4236">
                  <c:v>78.48</c:v>
                </c:pt>
                <c:pt idx="4237">
                  <c:v>78.48</c:v>
                </c:pt>
                <c:pt idx="4238">
                  <c:v>78.48</c:v>
                </c:pt>
                <c:pt idx="4239">
                  <c:v>78.48</c:v>
                </c:pt>
                <c:pt idx="4240">
                  <c:v>81.686000000000007</c:v>
                </c:pt>
                <c:pt idx="4241">
                  <c:v>95.085999999999999</c:v>
                </c:pt>
                <c:pt idx="4242">
                  <c:v>96.635999999999996</c:v>
                </c:pt>
                <c:pt idx="4243">
                  <c:v>96.635999999999996</c:v>
                </c:pt>
                <c:pt idx="4244">
                  <c:v>96.635999999999996</c:v>
                </c:pt>
                <c:pt idx="4245">
                  <c:v>96.635999999999996</c:v>
                </c:pt>
                <c:pt idx="4246">
                  <c:v>96.635999999999996</c:v>
                </c:pt>
                <c:pt idx="4247">
                  <c:v>91.884</c:v>
                </c:pt>
                <c:pt idx="4248">
                  <c:v>83.1</c:v>
                </c:pt>
                <c:pt idx="4249">
                  <c:v>76.83</c:v>
                </c:pt>
                <c:pt idx="4250">
                  <c:v>73.361999999999995</c:v>
                </c:pt>
                <c:pt idx="4251">
                  <c:v>73.358999999999995</c:v>
                </c:pt>
                <c:pt idx="4252">
                  <c:v>73.358999999999995</c:v>
                </c:pt>
                <c:pt idx="4253">
                  <c:v>73.358999999999995</c:v>
                </c:pt>
                <c:pt idx="4254">
                  <c:v>80.552000000000007</c:v>
                </c:pt>
                <c:pt idx="4255">
                  <c:v>89.947999999999993</c:v>
                </c:pt>
                <c:pt idx="4256">
                  <c:v>91.575999999999993</c:v>
                </c:pt>
                <c:pt idx="4257">
                  <c:v>99.861999999999995</c:v>
                </c:pt>
                <c:pt idx="4258">
                  <c:v>114.379</c:v>
                </c:pt>
                <c:pt idx="4259">
                  <c:v>108.476</c:v>
                </c:pt>
                <c:pt idx="4260">
                  <c:v>104.14400000000001</c:v>
                </c:pt>
                <c:pt idx="4261">
                  <c:v>96.015000000000001</c:v>
                </c:pt>
                <c:pt idx="4262">
                  <c:v>86.638999999999996</c:v>
                </c:pt>
                <c:pt idx="4263">
                  <c:v>83.143000000000001</c:v>
                </c:pt>
                <c:pt idx="4264">
                  <c:v>83.826999999999998</c:v>
                </c:pt>
                <c:pt idx="4265">
                  <c:v>85.76</c:v>
                </c:pt>
                <c:pt idx="4266">
                  <c:v>84.795000000000002</c:v>
                </c:pt>
                <c:pt idx="4267">
                  <c:v>81.588999999999999</c:v>
                </c:pt>
                <c:pt idx="4268">
                  <c:v>85.438000000000002</c:v>
                </c:pt>
                <c:pt idx="4269">
                  <c:v>92.614000000000004</c:v>
                </c:pt>
                <c:pt idx="4270">
                  <c:v>96.557000000000002</c:v>
                </c:pt>
                <c:pt idx="4271">
                  <c:v>96.635999999999996</c:v>
                </c:pt>
                <c:pt idx="4272">
                  <c:v>96.635999999999996</c:v>
                </c:pt>
                <c:pt idx="4273">
                  <c:v>96.635999999999996</c:v>
                </c:pt>
                <c:pt idx="4274">
                  <c:v>96.635999999999996</c:v>
                </c:pt>
                <c:pt idx="4275">
                  <c:v>90.182000000000002</c:v>
                </c:pt>
                <c:pt idx="4276">
                  <c:v>81.381</c:v>
                </c:pt>
                <c:pt idx="4277">
                  <c:v>81.197000000000003</c:v>
                </c:pt>
                <c:pt idx="4278">
                  <c:v>81.197000000000003</c:v>
                </c:pt>
                <c:pt idx="4279">
                  <c:v>80.94</c:v>
                </c:pt>
                <c:pt idx="4280">
                  <c:v>80.313000000000002</c:v>
                </c:pt>
                <c:pt idx="4281">
                  <c:v>80.284999999999997</c:v>
                </c:pt>
                <c:pt idx="4282">
                  <c:v>87.724999999999994</c:v>
                </c:pt>
                <c:pt idx="4283">
                  <c:v>102.51300000000001</c:v>
                </c:pt>
                <c:pt idx="4284">
                  <c:v>111.027</c:v>
                </c:pt>
                <c:pt idx="4285">
                  <c:v>101.947</c:v>
                </c:pt>
                <c:pt idx="4286">
                  <c:v>101.794</c:v>
                </c:pt>
                <c:pt idx="4287">
                  <c:v>99.503</c:v>
                </c:pt>
                <c:pt idx="4288">
                  <c:v>97.653999999999996</c:v>
                </c:pt>
                <c:pt idx="4289">
                  <c:v>448.79399999999998</c:v>
                </c:pt>
                <c:pt idx="4290">
                  <c:v>575.15499999999997</c:v>
                </c:pt>
                <c:pt idx="4291">
                  <c:v>456.048</c:v>
                </c:pt>
                <c:pt idx="4292">
                  <c:v>150.477</c:v>
                </c:pt>
                <c:pt idx="4293">
                  <c:v>95.215000000000003</c:v>
                </c:pt>
                <c:pt idx="4294">
                  <c:v>91.087000000000003</c:v>
                </c:pt>
                <c:pt idx="4295">
                  <c:v>89.742999999999995</c:v>
                </c:pt>
                <c:pt idx="4296">
                  <c:v>94.412000000000006</c:v>
                </c:pt>
                <c:pt idx="4297">
                  <c:v>102.782</c:v>
                </c:pt>
                <c:pt idx="4298">
                  <c:v>106.10599999999999</c:v>
                </c:pt>
                <c:pt idx="4299">
                  <c:v>115.13200000000001</c:v>
                </c:pt>
                <c:pt idx="4300">
                  <c:v>135.46</c:v>
                </c:pt>
                <c:pt idx="4301">
                  <c:v>122.06</c:v>
                </c:pt>
                <c:pt idx="4302">
                  <c:v>117.47499999999999</c:v>
                </c:pt>
                <c:pt idx="4303">
                  <c:v>107.581</c:v>
                </c:pt>
                <c:pt idx="4304">
                  <c:v>96.37</c:v>
                </c:pt>
                <c:pt idx="4305">
                  <c:v>94.659000000000006</c:v>
                </c:pt>
                <c:pt idx="4306">
                  <c:v>92.385000000000005</c:v>
                </c:pt>
                <c:pt idx="4307">
                  <c:v>91.488</c:v>
                </c:pt>
                <c:pt idx="4308">
                  <c:v>95.281000000000006</c:v>
                </c:pt>
                <c:pt idx="4309">
                  <c:v>613.02099999999996</c:v>
                </c:pt>
                <c:pt idx="4310">
                  <c:v>934.27800000000002</c:v>
                </c:pt>
                <c:pt idx="4311">
                  <c:v>592.572</c:v>
                </c:pt>
                <c:pt idx="4312">
                  <c:v>298.82100000000003</c:v>
                </c:pt>
                <c:pt idx="4313">
                  <c:v>184.14599999999999</c:v>
                </c:pt>
                <c:pt idx="4314">
                  <c:v>148.935</c:v>
                </c:pt>
                <c:pt idx="4315">
                  <c:v>136.148</c:v>
                </c:pt>
                <c:pt idx="4316">
                  <c:v>135.88900000000001</c:v>
                </c:pt>
                <c:pt idx="4317">
                  <c:v>259.68700000000001</c:v>
                </c:pt>
                <c:pt idx="4318">
                  <c:v>785.90200000000004</c:v>
                </c:pt>
                <c:pt idx="4319">
                  <c:v>496.8</c:v>
                </c:pt>
                <c:pt idx="4320">
                  <c:v>196.80500000000001</c:v>
                </c:pt>
                <c:pt idx="4321">
                  <c:v>120.511</c:v>
                </c:pt>
                <c:pt idx="4322">
                  <c:v>116.875</c:v>
                </c:pt>
                <c:pt idx="4323">
                  <c:v>116.453</c:v>
                </c:pt>
                <c:pt idx="4324">
                  <c:v>115.282</c:v>
                </c:pt>
                <c:pt idx="4325">
                  <c:v>114.416</c:v>
                </c:pt>
                <c:pt idx="4326">
                  <c:v>114.042</c:v>
                </c:pt>
                <c:pt idx="4327">
                  <c:v>112.88500000000001</c:v>
                </c:pt>
                <c:pt idx="4328">
                  <c:v>112.03</c:v>
                </c:pt>
                <c:pt idx="4329">
                  <c:v>115.26900000000001</c:v>
                </c:pt>
                <c:pt idx="4330">
                  <c:v>140.07900000000001</c:v>
                </c:pt>
                <c:pt idx="4331">
                  <c:v>166.94900000000001</c:v>
                </c:pt>
                <c:pt idx="4332">
                  <c:v>130.33600000000001</c:v>
                </c:pt>
                <c:pt idx="4333">
                  <c:v>121.589</c:v>
                </c:pt>
                <c:pt idx="4334">
                  <c:v>114.578</c:v>
                </c:pt>
                <c:pt idx="4335">
                  <c:v>109.69</c:v>
                </c:pt>
                <c:pt idx="4336">
                  <c:v>109.309</c:v>
                </c:pt>
                <c:pt idx="4337">
                  <c:v>108.181</c:v>
                </c:pt>
                <c:pt idx="4338">
                  <c:v>107.348</c:v>
                </c:pt>
                <c:pt idx="4339">
                  <c:v>106.988</c:v>
                </c:pt>
                <c:pt idx="4340">
                  <c:v>105.875</c:v>
                </c:pt>
                <c:pt idx="4341">
                  <c:v>105.374</c:v>
                </c:pt>
                <c:pt idx="4342">
                  <c:v>108.831</c:v>
                </c:pt>
                <c:pt idx="4343">
                  <c:v>110.812</c:v>
                </c:pt>
                <c:pt idx="4344">
                  <c:v>110.812</c:v>
                </c:pt>
                <c:pt idx="4345">
                  <c:v>110.48099999999999</c:v>
                </c:pt>
                <c:pt idx="4346">
                  <c:v>109.346</c:v>
                </c:pt>
                <c:pt idx="4347">
                  <c:v>108.508</c:v>
                </c:pt>
                <c:pt idx="4348">
                  <c:v>108.145</c:v>
                </c:pt>
                <c:pt idx="4349">
                  <c:v>107.024</c:v>
                </c:pt>
                <c:pt idx="4350">
                  <c:v>106.197</c:v>
                </c:pt>
                <c:pt idx="4351">
                  <c:v>105.839</c:v>
                </c:pt>
                <c:pt idx="4352">
                  <c:v>108.651</c:v>
                </c:pt>
                <c:pt idx="4353">
                  <c:v>136.203</c:v>
                </c:pt>
                <c:pt idx="4354">
                  <c:v>126.746</c:v>
                </c:pt>
                <c:pt idx="4355">
                  <c:v>120.646</c:v>
                </c:pt>
                <c:pt idx="4356">
                  <c:v>119.782</c:v>
                </c:pt>
                <c:pt idx="4357">
                  <c:v>118.09</c:v>
                </c:pt>
                <c:pt idx="4358">
                  <c:v>118.014</c:v>
                </c:pt>
                <c:pt idx="4359">
                  <c:v>114.889</c:v>
                </c:pt>
                <c:pt idx="4360">
                  <c:v>110.946</c:v>
                </c:pt>
                <c:pt idx="4361">
                  <c:v>110.812</c:v>
                </c:pt>
                <c:pt idx="4362">
                  <c:v>104.477</c:v>
                </c:pt>
                <c:pt idx="4363">
                  <c:v>96.893000000000001</c:v>
                </c:pt>
                <c:pt idx="4364">
                  <c:v>96.635999999999996</c:v>
                </c:pt>
                <c:pt idx="4365">
                  <c:v>96.635999999999996</c:v>
                </c:pt>
                <c:pt idx="4366">
                  <c:v>96.635999999999996</c:v>
                </c:pt>
                <c:pt idx="4367">
                  <c:v>96.635999999999996</c:v>
                </c:pt>
                <c:pt idx="4368">
                  <c:v>96.635999999999996</c:v>
                </c:pt>
                <c:pt idx="4369">
                  <c:v>96.635999999999996</c:v>
                </c:pt>
                <c:pt idx="4370">
                  <c:v>96.635999999999996</c:v>
                </c:pt>
                <c:pt idx="4371">
                  <c:v>96.635999999999996</c:v>
                </c:pt>
                <c:pt idx="4372">
                  <c:v>96.635999999999996</c:v>
                </c:pt>
                <c:pt idx="4373">
                  <c:v>96.635999999999996</c:v>
                </c:pt>
                <c:pt idx="4374">
                  <c:v>96.635999999999996</c:v>
                </c:pt>
                <c:pt idx="4375">
                  <c:v>96.350999999999999</c:v>
                </c:pt>
                <c:pt idx="4376">
                  <c:v>87.718999999999994</c:v>
                </c:pt>
                <c:pt idx="4377">
                  <c:v>82.213999999999999</c:v>
                </c:pt>
                <c:pt idx="4378">
                  <c:v>83.691999999999993</c:v>
                </c:pt>
                <c:pt idx="4379">
                  <c:v>87.573999999999998</c:v>
                </c:pt>
                <c:pt idx="4380">
                  <c:v>90.727000000000004</c:v>
                </c:pt>
                <c:pt idx="4381">
                  <c:v>97.471000000000004</c:v>
                </c:pt>
                <c:pt idx="4382">
                  <c:v>98.68</c:v>
                </c:pt>
                <c:pt idx="4383">
                  <c:v>103.29</c:v>
                </c:pt>
                <c:pt idx="4384">
                  <c:v>106.161</c:v>
                </c:pt>
                <c:pt idx="4385">
                  <c:v>106.161</c:v>
                </c:pt>
                <c:pt idx="4386">
                  <c:v>106.161</c:v>
                </c:pt>
                <c:pt idx="4387">
                  <c:v>106.161</c:v>
                </c:pt>
                <c:pt idx="4388">
                  <c:v>106.81</c:v>
                </c:pt>
                <c:pt idx="4389">
                  <c:v>108.072</c:v>
                </c:pt>
                <c:pt idx="4390">
                  <c:v>107.348</c:v>
                </c:pt>
                <c:pt idx="4391">
                  <c:v>107.312</c:v>
                </c:pt>
                <c:pt idx="4392">
                  <c:v>103.283</c:v>
                </c:pt>
                <c:pt idx="4393">
                  <c:v>93.584000000000003</c:v>
                </c:pt>
                <c:pt idx="4394">
                  <c:v>90.778999999999996</c:v>
                </c:pt>
                <c:pt idx="4395">
                  <c:v>90.656999999999996</c:v>
                </c:pt>
                <c:pt idx="4396">
                  <c:v>90.656999999999996</c:v>
                </c:pt>
                <c:pt idx="4397">
                  <c:v>90.656999999999996</c:v>
                </c:pt>
                <c:pt idx="4398">
                  <c:v>90.656999999999996</c:v>
                </c:pt>
                <c:pt idx="4399">
                  <c:v>90.656999999999996</c:v>
                </c:pt>
                <c:pt idx="4400">
                  <c:v>90.656999999999996</c:v>
                </c:pt>
                <c:pt idx="4401">
                  <c:v>86.688000000000002</c:v>
                </c:pt>
                <c:pt idx="4402">
                  <c:v>110.378</c:v>
                </c:pt>
                <c:pt idx="4403">
                  <c:v>117.67100000000001</c:v>
                </c:pt>
                <c:pt idx="4404">
                  <c:v>116.152</c:v>
                </c:pt>
                <c:pt idx="4405">
                  <c:v>114.45399999999999</c:v>
                </c:pt>
                <c:pt idx="4406">
                  <c:v>105.746</c:v>
                </c:pt>
                <c:pt idx="4407">
                  <c:v>96.635999999999996</c:v>
                </c:pt>
                <c:pt idx="4408">
                  <c:v>96.635999999999996</c:v>
                </c:pt>
                <c:pt idx="4409">
                  <c:v>98.388999999999996</c:v>
                </c:pt>
                <c:pt idx="4410">
                  <c:v>99.421000000000006</c:v>
                </c:pt>
                <c:pt idx="4411">
                  <c:v>97.85</c:v>
                </c:pt>
                <c:pt idx="4412">
                  <c:v>95.081999999999994</c:v>
                </c:pt>
                <c:pt idx="4413">
                  <c:v>102.309</c:v>
                </c:pt>
                <c:pt idx="4414">
                  <c:v>134.095</c:v>
                </c:pt>
                <c:pt idx="4415">
                  <c:v>272.39999999999998</c:v>
                </c:pt>
                <c:pt idx="4416">
                  <c:v>282.24700000000001</c:v>
                </c:pt>
                <c:pt idx="4417">
                  <c:v>130.55699999999999</c:v>
                </c:pt>
                <c:pt idx="4418">
                  <c:v>124.128</c:v>
                </c:pt>
                <c:pt idx="4419">
                  <c:v>119.357</c:v>
                </c:pt>
                <c:pt idx="4420">
                  <c:v>112.61799999999999</c:v>
                </c:pt>
                <c:pt idx="4421">
                  <c:v>97.28</c:v>
                </c:pt>
                <c:pt idx="4422">
                  <c:v>95.623000000000005</c:v>
                </c:pt>
                <c:pt idx="4423">
                  <c:v>95.623000000000005</c:v>
                </c:pt>
                <c:pt idx="4424">
                  <c:v>95.623000000000005</c:v>
                </c:pt>
                <c:pt idx="4425">
                  <c:v>95.623000000000005</c:v>
                </c:pt>
                <c:pt idx="4426">
                  <c:v>95.623000000000005</c:v>
                </c:pt>
                <c:pt idx="4427">
                  <c:v>99.025000000000006</c:v>
                </c:pt>
                <c:pt idx="4428">
                  <c:v>103.754</c:v>
                </c:pt>
                <c:pt idx="4429">
                  <c:v>103.902</c:v>
                </c:pt>
                <c:pt idx="4430">
                  <c:v>117.845</c:v>
                </c:pt>
                <c:pt idx="4431">
                  <c:v>146</c:v>
                </c:pt>
                <c:pt idx="4432">
                  <c:v>148.934</c:v>
                </c:pt>
                <c:pt idx="4433">
                  <c:v>149.06</c:v>
                </c:pt>
                <c:pt idx="4434">
                  <c:v>149.06</c:v>
                </c:pt>
                <c:pt idx="4435">
                  <c:v>149.06</c:v>
                </c:pt>
                <c:pt idx="4436">
                  <c:v>149.06</c:v>
                </c:pt>
                <c:pt idx="4437">
                  <c:v>149.06</c:v>
                </c:pt>
                <c:pt idx="4438">
                  <c:v>162.22</c:v>
                </c:pt>
                <c:pt idx="4439">
                  <c:v>170.01599999999999</c:v>
                </c:pt>
                <c:pt idx="4440">
                  <c:v>170.01599999999999</c:v>
                </c:pt>
                <c:pt idx="4441">
                  <c:v>170.01599999999999</c:v>
                </c:pt>
                <c:pt idx="4442">
                  <c:v>170.01599999999999</c:v>
                </c:pt>
                <c:pt idx="4443">
                  <c:v>170.01599999999999</c:v>
                </c:pt>
                <c:pt idx="4444">
                  <c:v>169.608</c:v>
                </c:pt>
                <c:pt idx="4445">
                  <c:v>163.548</c:v>
                </c:pt>
                <c:pt idx="4446">
                  <c:v>161.435</c:v>
                </c:pt>
                <c:pt idx="4447">
                  <c:v>161.435</c:v>
                </c:pt>
                <c:pt idx="4448">
                  <c:v>161.435</c:v>
                </c:pt>
                <c:pt idx="4449">
                  <c:v>161.435</c:v>
                </c:pt>
                <c:pt idx="4450">
                  <c:v>161.435</c:v>
                </c:pt>
                <c:pt idx="4451">
                  <c:v>161.435</c:v>
                </c:pt>
                <c:pt idx="4452">
                  <c:v>162.63</c:v>
                </c:pt>
                <c:pt idx="4453">
                  <c:v>165.55799999999999</c:v>
                </c:pt>
                <c:pt idx="4454">
                  <c:v>165.69200000000001</c:v>
                </c:pt>
                <c:pt idx="4455">
                  <c:v>165.69200000000001</c:v>
                </c:pt>
                <c:pt idx="4456">
                  <c:v>165.69200000000001</c:v>
                </c:pt>
                <c:pt idx="4457">
                  <c:v>165.69200000000001</c:v>
                </c:pt>
                <c:pt idx="4458">
                  <c:v>165.69200000000001</c:v>
                </c:pt>
                <c:pt idx="4459">
                  <c:v>163.70099999999999</c:v>
                </c:pt>
                <c:pt idx="4460">
                  <c:v>187.851</c:v>
                </c:pt>
                <c:pt idx="4461">
                  <c:v>250.815</c:v>
                </c:pt>
                <c:pt idx="4462">
                  <c:v>251.221</c:v>
                </c:pt>
                <c:pt idx="4463">
                  <c:v>251.221</c:v>
                </c:pt>
                <c:pt idx="4464">
                  <c:v>251.221</c:v>
                </c:pt>
                <c:pt idx="4465">
                  <c:v>251.221</c:v>
                </c:pt>
                <c:pt idx="4466">
                  <c:v>251.221</c:v>
                </c:pt>
                <c:pt idx="4467">
                  <c:v>283.87799999999999</c:v>
                </c:pt>
                <c:pt idx="4468">
                  <c:v>302.04500000000002</c:v>
                </c:pt>
                <c:pt idx="4469">
                  <c:v>302.04500000000002</c:v>
                </c:pt>
                <c:pt idx="4470">
                  <c:v>302.04500000000002</c:v>
                </c:pt>
                <c:pt idx="4471">
                  <c:v>302.04500000000002</c:v>
                </c:pt>
                <c:pt idx="4472">
                  <c:v>302.04500000000002</c:v>
                </c:pt>
                <c:pt idx="4473">
                  <c:v>302.04500000000002</c:v>
                </c:pt>
                <c:pt idx="4474">
                  <c:v>300.33999999999997</c:v>
                </c:pt>
                <c:pt idx="4475">
                  <c:v>295.61500000000001</c:v>
                </c:pt>
                <c:pt idx="4476">
                  <c:v>294.05099999999999</c:v>
                </c:pt>
                <c:pt idx="4477">
                  <c:v>278.471</c:v>
                </c:pt>
                <c:pt idx="4478">
                  <c:v>270.185</c:v>
                </c:pt>
                <c:pt idx="4479">
                  <c:v>266.79599999999999</c:v>
                </c:pt>
                <c:pt idx="4480">
                  <c:v>279.81400000000002</c:v>
                </c:pt>
                <c:pt idx="4481">
                  <c:v>343.15800000000002</c:v>
                </c:pt>
                <c:pt idx="4482">
                  <c:v>346.512</c:v>
                </c:pt>
                <c:pt idx="4483">
                  <c:v>346.512</c:v>
                </c:pt>
                <c:pt idx="4484">
                  <c:v>346.512</c:v>
                </c:pt>
                <c:pt idx="4485">
                  <c:v>352.93099999999998</c:v>
                </c:pt>
                <c:pt idx="4486">
                  <c:v>359.62099999999998</c:v>
                </c:pt>
                <c:pt idx="4487">
                  <c:v>351.125</c:v>
                </c:pt>
                <c:pt idx="4488">
                  <c:v>303.65300000000002</c:v>
                </c:pt>
                <c:pt idx="4489">
                  <c:v>287.642</c:v>
                </c:pt>
                <c:pt idx="4490">
                  <c:v>282.375</c:v>
                </c:pt>
                <c:pt idx="4491">
                  <c:v>215.96600000000001</c:v>
                </c:pt>
                <c:pt idx="4492">
                  <c:v>174.875</c:v>
                </c:pt>
                <c:pt idx="4493">
                  <c:v>172.446</c:v>
                </c:pt>
                <c:pt idx="4494">
                  <c:v>178.18600000000001</c:v>
                </c:pt>
                <c:pt idx="4495">
                  <c:v>185.80799999999999</c:v>
                </c:pt>
                <c:pt idx="4496">
                  <c:v>205.499</c:v>
                </c:pt>
                <c:pt idx="4497">
                  <c:v>180.435</c:v>
                </c:pt>
                <c:pt idx="4498">
                  <c:v>190.09700000000001</c:v>
                </c:pt>
                <c:pt idx="4499">
                  <c:v>197.52799999999999</c:v>
                </c:pt>
                <c:pt idx="4500">
                  <c:v>203.316</c:v>
                </c:pt>
                <c:pt idx="4501">
                  <c:v>201.32499999999999</c:v>
                </c:pt>
                <c:pt idx="4502">
                  <c:v>199.07</c:v>
                </c:pt>
                <c:pt idx="4503">
                  <c:v>198.97</c:v>
                </c:pt>
                <c:pt idx="4504">
                  <c:v>198.52199999999999</c:v>
                </c:pt>
                <c:pt idx="4505">
                  <c:v>186.267</c:v>
                </c:pt>
                <c:pt idx="4506">
                  <c:v>173.99299999999999</c:v>
                </c:pt>
                <c:pt idx="4507">
                  <c:v>172.982</c:v>
                </c:pt>
                <c:pt idx="4508">
                  <c:v>172.93600000000001</c:v>
                </c:pt>
                <c:pt idx="4509">
                  <c:v>170.374</c:v>
                </c:pt>
                <c:pt idx="4510">
                  <c:v>165.702</c:v>
                </c:pt>
                <c:pt idx="4511">
                  <c:v>321.642</c:v>
                </c:pt>
                <c:pt idx="4512">
                  <c:v>861.46</c:v>
                </c:pt>
                <c:pt idx="4513">
                  <c:v>364.98700000000002</c:v>
                </c:pt>
                <c:pt idx="4514">
                  <c:v>204.63</c:v>
                </c:pt>
                <c:pt idx="4515">
                  <c:v>191.821</c:v>
                </c:pt>
                <c:pt idx="4516">
                  <c:v>188.75899999999999</c:v>
                </c:pt>
                <c:pt idx="4517">
                  <c:v>184.273</c:v>
                </c:pt>
                <c:pt idx="4518">
                  <c:v>171.45099999999999</c:v>
                </c:pt>
                <c:pt idx="4519">
                  <c:v>155.65700000000001</c:v>
                </c:pt>
                <c:pt idx="4520">
                  <c:v>147.40899999999999</c:v>
                </c:pt>
                <c:pt idx="4521">
                  <c:v>144.869</c:v>
                </c:pt>
                <c:pt idx="4522">
                  <c:v>134.47399999999999</c:v>
                </c:pt>
                <c:pt idx="4523">
                  <c:v>126.218</c:v>
                </c:pt>
                <c:pt idx="4524">
                  <c:v>124.303</c:v>
                </c:pt>
                <c:pt idx="4525">
                  <c:v>124.224</c:v>
                </c:pt>
                <c:pt idx="4526">
                  <c:v>127.203</c:v>
                </c:pt>
                <c:pt idx="4527">
                  <c:v>257.00900000000001</c:v>
                </c:pt>
                <c:pt idx="4528">
                  <c:v>131.61600000000001</c:v>
                </c:pt>
                <c:pt idx="4529">
                  <c:v>113.902</c:v>
                </c:pt>
                <c:pt idx="4530">
                  <c:v>112.401</c:v>
                </c:pt>
                <c:pt idx="4531">
                  <c:v>110.39400000000001</c:v>
                </c:pt>
                <c:pt idx="4532">
                  <c:v>108.471</c:v>
                </c:pt>
                <c:pt idx="4533">
                  <c:v>107.82</c:v>
                </c:pt>
                <c:pt idx="4534">
                  <c:v>106.881</c:v>
                </c:pt>
                <c:pt idx="4535">
                  <c:v>120.285</c:v>
                </c:pt>
                <c:pt idx="4536">
                  <c:v>126.762</c:v>
                </c:pt>
                <c:pt idx="4537">
                  <c:v>126.762</c:v>
                </c:pt>
                <c:pt idx="4538">
                  <c:v>126.762</c:v>
                </c:pt>
                <c:pt idx="4539">
                  <c:v>127.84699999999999</c:v>
                </c:pt>
                <c:pt idx="4540">
                  <c:v>130.506</c:v>
                </c:pt>
                <c:pt idx="4541">
                  <c:v>130.62700000000001</c:v>
                </c:pt>
                <c:pt idx="4542">
                  <c:v>109.452</c:v>
                </c:pt>
                <c:pt idx="4543">
                  <c:v>93.147999999999996</c:v>
                </c:pt>
                <c:pt idx="4544">
                  <c:v>90.01</c:v>
                </c:pt>
                <c:pt idx="4545">
                  <c:v>88.745999999999995</c:v>
                </c:pt>
                <c:pt idx="4546">
                  <c:v>88.715000000000003</c:v>
                </c:pt>
                <c:pt idx="4547">
                  <c:v>88.715000000000003</c:v>
                </c:pt>
                <c:pt idx="4548">
                  <c:v>91.015000000000001</c:v>
                </c:pt>
                <c:pt idx="4549">
                  <c:v>110.623</c:v>
                </c:pt>
                <c:pt idx="4550">
                  <c:v>127.354</c:v>
                </c:pt>
                <c:pt idx="4551">
                  <c:v>120.983</c:v>
                </c:pt>
                <c:pt idx="4552">
                  <c:v>282.69200000000001</c:v>
                </c:pt>
                <c:pt idx="4553">
                  <c:v>494.01400000000001</c:v>
                </c:pt>
                <c:pt idx="4554">
                  <c:v>167.83699999999999</c:v>
                </c:pt>
                <c:pt idx="4555">
                  <c:v>118.318</c:v>
                </c:pt>
                <c:pt idx="4556">
                  <c:v>106.236</c:v>
                </c:pt>
                <c:pt idx="4557">
                  <c:v>98.954999999999998</c:v>
                </c:pt>
                <c:pt idx="4558">
                  <c:v>98.814999999999998</c:v>
                </c:pt>
                <c:pt idx="4559">
                  <c:v>102.758</c:v>
                </c:pt>
                <c:pt idx="4560">
                  <c:v>103.014</c:v>
                </c:pt>
                <c:pt idx="4561">
                  <c:v>99.197999999999993</c:v>
                </c:pt>
                <c:pt idx="4562">
                  <c:v>98.814999999999998</c:v>
                </c:pt>
                <c:pt idx="4563">
                  <c:v>113.19</c:v>
                </c:pt>
                <c:pt idx="4564">
                  <c:v>122.846</c:v>
                </c:pt>
                <c:pt idx="4565">
                  <c:v>116.672</c:v>
                </c:pt>
                <c:pt idx="4566">
                  <c:v>108.54900000000001</c:v>
                </c:pt>
                <c:pt idx="4567">
                  <c:v>116.96599999999999</c:v>
                </c:pt>
                <c:pt idx="4568">
                  <c:v>122.941</c:v>
                </c:pt>
                <c:pt idx="4569">
                  <c:v>128.24700000000001</c:v>
                </c:pt>
                <c:pt idx="4570">
                  <c:v>177.56700000000001</c:v>
                </c:pt>
                <c:pt idx="4571">
                  <c:v>532.24800000000005</c:v>
                </c:pt>
                <c:pt idx="4572">
                  <c:v>2479.2649999999999</c:v>
                </c:pt>
                <c:pt idx="4573">
                  <c:v>3577.3040000000001</c:v>
                </c:pt>
                <c:pt idx="4574">
                  <c:v>3435.444</c:v>
                </c:pt>
                <c:pt idx="4575">
                  <c:v>3346.078</c:v>
                </c:pt>
                <c:pt idx="4576">
                  <c:v>2455.6419999999998</c:v>
                </c:pt>
                <c:pt idx="4577">
                  <c:v>843.73400000000004</c:v>
                </c:pt>
                <c:pt idx="4578">
                  <c:v>705.68200000000002</c:v>
                </c:pt>
                <c:pt idx="4579">
                  <c:v>483.90499999999997</c:v>
                </c:pt>
                <c:pt idx="4580">
                  <c:v>268.11500000000001</c:v>
                </c:pt>
                <c:pt idx="4581">
                  <c:v>145.12</c:v>
                </c:pt>
                <c:pt idx="4582">
                  <c:v>189.94499999999999</c:v>
                </c:pt>
                <c:pt idx="4583">
                  <c:v>148.87299999999999</c:v>
                </c:pt>
                <c:pt idx="4584">
                  <c:v>148.017</c:v>
                </c:pt>
                <c:pt idx="4585">
                  <c:v>130.72399999999999</c:v>
                </c:pt>
                <c:pt idx="4586">
                  <c:v>125.303</c:v>
                </c:pt>
                <c:pt idx="4587">
                  <c:v>124.264</c:v>
                </c:pt>
                <c:pt idx="4588">
                  <c:v>123.223</c:v>
                </c:pt>
                <c:pt idx="4589">
                  <c:v>123.87</c:v>
                </c:pt>
                <c:pt idx="4590">
                  <c:v>121.682</c:v>
                </c:pt>
                <c:pt idx="4591">
                  <c:v>132.249</c:v>
                </c:pt>
                <c:pt idx="4592">
                  <c:v>133.92699999999999</c:v>
                </c:pt>
                <c:pt idx="4593">
                  <c:v>132.01300000000001</c:v>
                </c:pt>
                <c:pt idx="4594">
                  <c:v>133.79</c:v>
                </c:pt>
                <c:pt idx="4595">
                  <c:v>140.34200000000001</c:v>
                </c:pt>
                <c:pt idx="4596">
                  <c:v>156.40100000000001</c:v>
                </c:pt>
                <c:pt idx="4597">
                  <c:v>165.67099999999999</c:v>
                </c:pt>
                <c:pt idx="4598">
                  <c:v>159.97300000000001</c:v>
                </c:pt>
                <c:pt idx="4599">
                  <c:v>168.15899999999999</c:v>
                </c:pt>
                <c:pt idx="4600">
                  <c:v>345.61700000000002</c:v>
                </c:pt>
                <c:pt idx="4601">
                  <c:v>234.613</c:v>
                </c:pt>
                <c:pt idx="4602">
                  <c:v>238.54499999999999</c:v>
                </c:pt>
                <c:pt idx="4603">
                  <c:v>206.14599999999999</c:v>
                </c:pt>
                <c:pt idx="4604">
                  <c:v>177.35</c:v>
                </c:pt>
                <c:pt idx="4605">
                  <c:v>183.76599999999999</c:v>
                </c:pt>
                <c:pt idx="4606">
                  <c:v>259.75200000000001</c:v>
                </c:pt>
                <c:pt idx="4607">
                  <c:v>497.93400000000003</c:v>
                </c:pt>
                <c:pt idx="4608">
                  <c:v>373.83600000000001</c:v>
                </c:pt>
                <c:pt idx="4609">
                  <c:v>288.61399999999998</c:v>
                </c:pt>
                <c:pt idx="4610">
                  <c:v>244.017</c:v>
                </c:pt>
                <c:pt idx="4611">
                  <c:v>442.92399999999998</c:v>
                </c:pt>
                <c:pt idx="4612">
                  <c:v>470.94400000000002</c:v>
                </c:pt>
                <c:pt idx="4613">
                  <c:v>267.54300000000001</c:v>
                </c:pt>
                <c:pt idx="4614">
                  <c:v>217.04</c:v>
                </c:pt>
                <c:pt idx="4615">
                  <c:v>189.602</c:v>
                </c:pt>
                <c:pt idx="4616">
                  <c:v>173.11500000000001</c:v>
                </c:pt>
                <c:pt idx="4617">
                  <c:v>187.232</c:v>
                </c:pt>
                <c:pt idx="4618">
                  <c:v>174.29599999999999</c:v>
                </c:pt>
                <c:pt idx="4619">
                  <c:v>180.61500000000001</c:v>
                </c:pt>
                <c:pt idx="4620">
                  <c:v>179.625</c:v>
                </c:pt>
                <c:pt idx="4621">
                  <c:v>173.31700000000001</c:v>
                </c:pt>
                <c:pt idx="4622">
                  <c:v>166.416</c:v>
                </c:pt>
                <c:pt idx="4623">
                  <c:v>167.40899999999999</c:v>
                </c:pt>
                <c:pt idx="4624">
                  <c:v>166.417</c:v>
                </c:pt>
                <c:pt idx="4625">
                  <c:v>154.94499999999999</c:v>
                </c:pt>
                <c:pt idx="4626">
                  <c:v>135.6</c:v>
                </c:pt>
                <c:pt idx="4627">
                  <c:v>115.93300000000001</c:v>
                </c:pt>
                <c:pt idx="4628">
                  <c:v>104.821</c:v>
                </c:pt>
                <c:pt idx="4629">
                  <c:v>100.31100000000001</c:v>
                </c:pt>
                <c:pt idx="4630">
                  <c:v>98.941999999999993</c:v>
                </c:pt>
                <c:pt idx="4631">
                  <c:v>98.875</c:v>
                </c:pt>
                <c:pt idx="4632">
                  <c:v>94.003</c:v>
                </c:pt>
                <c:pt idx="4633">
                  <c:v>106.86799999999999</c:v>
                </c:pt>
                <c:pt idx="4634">
                  <c:v>335.66800000000001</c:v>
                </c:pt>
                <c:pt idx="4635">
                  <c:v>338.495</c:v>
                </c:pt>
                <c:pt idx="4636">
                  <c:v>198.90899999999999</c:v>
                </c:pt>
                <c:pt idx="4637">
                  <c:v>162.54400000000001</c:v>
                </c:pt>
                <c:pt idx="4638">
                  <c:v>171.495</c:v>
                </c:pt>
                <c:pt idx="4639">
                  <c:v>167.767</c:v>
                </c:pt>
                <c:pt idx="4640">
                  <c:v>147.554</c:v>
                </c:pt>
                <c:pt idx="4641">
                  <c:v>147.90299999999999</c:v>
                </c:pt>
                <c:pt idx="4642">
                  <c:v>135.90700000000001</c:v>
                </c:pt>
                <c:pt idx="4643">
                  <c:v>126.413</c:v>
                </c:pt>
                <c:pt idx="4644">
                  <c:v>118.842</c:v>
                </c:pt>
                <c:pt idx="4645">
                  <c:v>112.999</c:v>
                </c:pt>
                <c:pt idx="4646">
                  <c:v>105.82</c:v>
                </c:pt>
                <c:pt idx="4647">
                  <c:v>109.349</c:v>
                </c:pt>
                <c:pt idx="4648">
                  <c:v>117.548</c:v>
                </c:pt>
                <c:pt idx="4649">
                  <c:v>119.095</c:v>
                </c:pt>
                <c:pt idx="4650">
                  <c:v>117.10599999999999</c:v>
                </c:pt>
                <c:pt idx="4651">
                  <c:v>124.66</c:v>
                </c:pt>
                <c:pt idx="4652">
                  <c:v>123.027</c:v>
                </c:pt>
                <c:pt idx="4653">
                  <c:v>115.36499999999999</c:v>
                </c:pt>
                <c:pt idx="4654">
                  <c:v>102.26300000000001</c:v>
                </c:pt>
                <c:pt idx="4655">
                  <c:v>91.805000000000007</c:v>
                </c:pt>
                <c:pt idx="4656">
                  <c:v>88.116</c:v>
                </c:pt>
                <c:pt idx="4657">
                  <c:v>88.570999999999998</c:v>
                </c:pt>
                <c:pt idx="4658">
                  <c:v>452.101</c:v>
                </c:pt>
                <c:pt idx="4659">
                  <c:v>705.93600000000004</c:v>
                </c:pt>
                <c:pt idx="4660">
                  <c:v>346.846</c:v>
                </c:pt>
                <c:pt idx="4661">
                  <c:v>116.852</c:v>
                </c:pt>
                <c:pt idx="4662">
                  <c:v>118.59099999999999</c:v>
                </c:pt>
                <c:pt idx="4663">
                  <c:v>123.61499999999999</c:v>
                </c:pt>
                <c:pt idx="4664">
                  <c:v>134.458</c:v>
                </c:pt>
                <c:pt idx="4665">
                  <c:v>132.376</c:v>
                </c:pt>
                <c:pt idx="4666">
                  <c:v>122.56699999999999</c:v>
                </c:pt>
                <c:pt idx="4667">
                  <c:v>121.428</c:v>
                </c:pt>
                <c:pt idx="4668">
                  <c:v>112.18899999999999</c:v>
                </c:pt>
                <c:pt idx="4669">
                  <c:v>107.378</c:v>
                </c:pt>
                <c:pt idx="4670">
                  <c:v>90.274000000000001</c:v>
                </c:pt>
                <c:pt idx="4671">
                  <c:v>87.88</c:v>
                </c:pt>
                <c:pt idx="4672">
                  <c:v>81.521000000000001</c:v>
                </c:pt>
                <c:pt idx="4673">
                  <c:v>76.227000000000004</c:v>
                </c:pt>
                <c:pt idx="4674">
                  <c:v>73.590999999999994</c:v>
                </c:pt>
                <c:pt idx="4675">
                  <c:v>87.656999999999996</c:v>
                </c:pt>
                <c:pt idx="4676">
                  <c:v>100.143</c:v>
                </c:pt>
                <c:pt idx="4677">
                  <c:v>109.428</c:v>
                </c:pt>
                <c:pt idx="4678">
                  <c:v>151.07900000000001</c:v>
                </c:pt>
                <c:pt idx="4679">
                  <c:v>131.69900000000001</c:v>
                </c:pt>
                <c:pt idx="4680">
                  <c:v>158.596</c:v>
                </c:pt>
                <c:pt idx="4681">
                  <c:v>116.31</c:v>
                </c:pt>
                <c:pt idx="4682">
                  <c:v>96.983999999999995</c:v>
                </c:pt>
                <c:pt idx="4683">
                  <c:v>87.753</c:v>
                </c:pt>
                <c:pt idx="4684">
                  <c:v>87.215999999999994</c:v>
                </c:pt>
                <c:pt idx="4685">
                  <c:v>88.134</c:v>
                </c:pt>
                <c:pt idx="4686">
                  <c:v>545.88300000000004</c:v>
                </c:pt>
                <c:pt idx="4687">
                  <c:v>789.70299999999997</c:v>
                </c:pt>
                <c:pt idx="4688">
                  <c:v>350.48099999999999</c:v>
                </c:pt>
                <c:pt idx="4689">
                  <c:v>121.04</c:v>
                </c:pt>
                <c:pt idx="4690">
                  <c:v>112.52500000000001</c:v>
                </c:pt>
                <c:pt idx="4691">
                  <c:v>110.226</c:v>
                </c:pt>
                <c:pt idx="4692">
                  <c:v>108.544</c:v>
                </c:pt>
                <c:pt idx="4693">
                  <c:v>106.63200000000001</c:v>
                </c:pt>
                <c:pt idx="4694">
                  <c:v>105.017</c:v>
                </c:pt>
                <c:pt idx="4695">
                  <c:v>103.80800000000001</c:v>
                </c:pt>
                <c:pt idx="4696">
                  <c:v>93.233999999999995</c:v>
                </c:pt>
                <c:pt idx="4697">
                  <c:v>89.308000000000007</c:v>
                </c:pt>
                <c:pt idx="4698">
                  <c:v>130.4</c:v>
                </c:pt>
                <c:pt idx="4699">
                  <c:v>154.04599999999999</c:v>
                </c:pt>
                <c:pt idx="4700">
                  <c:v>134.94900000000001</c:v>
                </c:pt>
                <c:pt idx="4701">
                  <c:v>119.685</c:v>
                </c:pt>
                <c:pt idx="4702">
                  <c:v>128.696</c:v>
                </c:pt>
                <c:pt idx="4703">
                  <c:v>166.37899999999999</c:v>
                </c:pt>
                <c:pt idx="4704">
                  <c:v>155.916</c:v>
                </c:pt>
                <c:pt idx="4705">
                  <c:v>148.726</c:v>
                </c:pt>
                <c:pt idx="4706">
                  <c:v>137.44300000000001</c:v>
                </c:pt>
                <c:pt idx="4707">
                  <c:v>135.93100000000001</c:v>
                </c:pt>
                <c:pt idx="4708">
                  <c:v>140.00899999999999</c:v>
                </c:pt>
                <c:pt idx="4709">
                  <c:v>152.245</c:v>
                </c:pt>
                <c:pt idx="4710">
                  <c:v>451.23</c:v>
                </c:pt>
                <c:pt idx="4711">
                  <c:v>406.601</c:v>
                </c:pt>
                <c:pt idx="4712">
                  <c:v>279.48899999999998</c:v>
                </c:pt>
                <c:pt idx="4713">
                  <c:v>206.762</c:v>
                </c:pt>
                <c:pt idx="4714">
                  <c:v>173.09800000000001</c:v>
                </c:pt>
                <c:pt idx="4715">
                  <c:v>153.364</c:v>
                </c:pt>
                <c:pt idx="4716">
                  <c:v>143.005</c:v>
                </c:pt>
                <c:pt idx="4717">
                  <c:v>138.14599999999999</c:v>
                </c:pt>
                <c:pt idx="4718">
                  <c:v>130.245</c:v>
                </c:pt>
                <c:pt idx="4719">
                  <c:v>122.989</c:v>
                </c:pt>
                <c:pt idx="4720">
                  <c:v>122.068</c:v>
                </c:pt>
                <c:pt idx="4721">
                  <c:v>122.928</c:v>
                </c:pt>
                <c:pt idx="4722">
                  <c:v>122.265</c:v>
                </c:pt>
                <c:pt idx="4723">
                  <c:v>123.249</c:v>
                </c:pt>
                <c:pt idx="4724">
                  <c:v>129.18899999999999</c:v>
                </c:pt>
                <c:pt idx="4725">
                  <c:v>129.33099999999999</c:v>
                </c:pt>
                <c:pt idx="4726">
                  <c:v>129.33099999999999</c:v>
                </c:pt>
                <c:pt idx="4727">
                  <c:v>131.82599999999999</c:v>
                </c:pt>
                <c:pt idx="4728">
                  <c:v>166.245</c:v>
                </c:pt>
                <c:pt idx="4729">
                  <c:v>175.88499999999999</c:v>
                </c:pt>
                <c:pt idx="4730">
                  <c:v>175.88499999999999</c:v>
                </c:pt>
                <c:pt idx="4731">
                  <c:v>175.88499999999999</c:v>
                </c:pt>
                <c:pt idx="4732">
                  <c:v>178.52199999999999</c:v>
                </c:pt>
                <c:pt idx="4733">
                  <c:v>210.887</c:v>
                </c:pt>
                <c:pt idx="4734">
                  <c:v>220.874</c:v>
                </c:pt>
                <c:pt idx="4735">
                  <c:v>220.946</c:v>
                </c:pt>
                <c:pt idx="4736">
                  <c:v>220.946</c:v>
                </c:pt>
                <c:pt idx="4737">
                  <c:v>220.946</c:v>
                </c:pt>
                <c:pt idx="4738">
                  <c:v>225.17</c:v>
                </c:pt>
                <c:pt idx="4739">
                  <c:v>264.95299999999997</c:v>
                </c:pt>
                <c:pt idx="4740">
                  <c:v>385.089</c:v>
                </c:pt>
                <c:pt idx="4741">
                  <c:v>1147.6559999999999</c:v>
                </c:pt>
                <c:pt idx="4742">
                  <c:v>1385.4010000000001</c:v>
                </c:pt>
                <c:pt idx="4743">
                  <c:v>1158.9159999999999</c:v>
                </c:pt>
                <c:pt idx="4744">
                  <c:v>739.92499999999995</c:v>
                </c:pt>
                <c:pt idx="4745">
                  <c:v>413.87599999999998</c:v>
                </c:pt>
                <c:pt idx="4746">
                  <c:v>389.47800000000001</c:v>
                </c:pt>
                <c:pt idx="4747">
                  <c:v>348.61599999999999</c:v>
                </c:pt>
                <c:pt idx="4748">
                  <c:v>341.096</c:v>
                </c:pt>
                <c:pt idx="4749">
                  <c:v>335.69099999999997</c:v>
                </c:pt>
                <c:pt idx="4750">
                  <c:v>188.87299999999999</c:v>
                </c:pt>
                <c:pt idx="4751">
                  <c:v>139.892</c:v>
                </c:pt>
                <c:pt idx="4752">
                  <c:v>122.18300000000001</c:v>
                </c:pt>
                <c:pt idx="4753">
                  <c:v>120.128</c:v>
                </c:pt>
                <c:pt idx="4754">
                  <c:v>119.279</c:v>
                </c:pt>
                <c:pt idx="4755">
                  <c:v>119.241</c:v>
                </c:pt>
                <c:pt idx="4756">
                  <c:v>117.488</c:v>
                </c:pt>
                <c:pt idx="4757">
                  <c:v>113.675</c:v>
                </c:pt>
                <c:pt idx="4758">
                  <c:v>114.34099999999999</c:v>
                </c:pt>
                <c:pt idx="4759">
                  <c:v>114.379</c:v>
                </c:pt>
                <c:pt idx="4760">
                  <c:v>116.51</c:v>
                </c:pt>
                <c:pt idx="4761">
                  <c:v>176.232</c:v>
                </c:pt>
                <c:pt idx="4762">
                  <c:v>304.07600000000002</c:v>
                </c:pt>
                <c:pt idx="4763">
                  <c:v>235.61199999999999</c:v>
                </c:pt>
                <c:pt idx="4764">
                  <c:v>145.64099999999999</c:v>
                </c:pt>
                <c:pt idx="4765">
                  <c:v>117.46299999999999</c:v>
                </c:pt>
                <c:pt idx="4766">
                  <c:v>115.319</c:v>
                </c:pt>
                <c:pt idx="4767">
                  <c:v>114.367</c:v>
                </c:pt>
                <c:pt idx="4768">
                  <c:v>105.169</c:v>
                </c:pt>
                <c:pt idx="4769">
                  <c:v>105.017</c:v>
                </c:pt>
                <c:pt idx="4770">
                  <c:v>105.017</c:v>
                </c:pt>
                <c:pt idx="4771">
                  <c:v>105.986</c:v>
                </c:pt>
                <c:pt idx="4772">
                  <c:v>109.68300000000001</c:v>
                </c:pt>
                <c:pt idx="4773">
                  <c:v>113.03400000000001</c:v>
                </c:pt>
                <c:pt idx="4774">
                  <c:v>113.608</c:v>
                </c:pt>
                <c:pt idx="4775">
                  <c:v>167.56</c:v>
                </c:pt>
                <c:pt idx="4776">
                  <c:v>295.625</c:v>
                </c:pt>
                <c:pt idx="4777">
                  <c:v>226.45599999999999</c:v>
                </c:pt>
                <c:pt idx="4778">
                  <c:v>190.84899999999999</c:v>
                </c:pt>
                <c:pt idx="4779">
                  <c:v>183.60599999999999</c:v>
                </c:pt>
                <c:pt idx="4780">
                  <c:v>183.39099999999999</c:v>
                </c:pt>
                <c:pt idx="4781">
                  <c:v>180.53399999999999</c:v>
                </c:pt>
                <c:pt idx="4782">
                  <c:v>178.86500000000001</c:v>
                </c:pt>
                <c:pt idx="4783">
                  <c:v>178.86500000000001</c:v>
                </c:pt>
                <c:pt idx="4784">
                  <c:v>178.86500000000001</c:v>
                </c:pt>
                <c:pt idx="4785">
                  <c:v>178.86500000000001</c:v>
                </c:pt>
                <c:pt idx="4786">
                  <c:v>178.86500000000001</c:v>
                </c:pt>
                <c:pt idx="4787">
                  <c:v>182.26</c:v>
                </c:pt>
                <c:pt idx="4788">
                  <c:v>320.66199999999998</c:v>
                </c:pt>
                <c:pt idx="4789">
                  <c:v>381.483</c:v>
                </c:pt>
                <c:pt idx="4790">
                  <c:v>359.00400000000002</c:v>
                </c:pt>
                <c:pt idx="4791">
                  <c:v>345.798</c:v>
                </c:pt>
                <c:pt idx="4792">
                  <c:v>217.72399999999999</c:v>
                </c:pt>
                <c:pt idx="4793">
                  <c:v>179.42099999999999</c:v>
                </c:pt>
                <c:pt idx="4794">
                  <c:v>178.86500000000001</c:v>
                </c:pt>
                <c:pt idx="4795">
                  <c:v>178.86500000000001</c:v>
                </c:pt>
                <c:pt idx="4796">
                  <c:v>178.86500000000001</c:v>
                </c:pt>
                <c:pt idx="4797">
                  <c:v>178.86500000000001</c:v>
                </c:pt>
                <c:pt idx="4798">
                  <c:v>178.86500000000001</c:v>
                </c:pt>
                <c:pt idx="4799">
                  <c:v>177.917</c:v>
                </c:pt>
                <c:pt idx="4800">
                  <c:v>175.916</c:v>
                </c:pt>
                <c:pt idx="4801">
                  <c:v>179.989</c:v>
                </c:pt>
                <c:pt idx="4802">
                  <c:v>308.53899999999999</c:v>
                </c:pt>
                <c:pt idx="4803">
                  <c:v>375.12900000000002</c:v>
                </c:pt>
                <c:pt idx="4804">
                  <c:v>355.09899999999999</c:v>
                </c:pt>
                <c:pt idx="4805">
                  <c:v>341.15699999999998</c:v>
                </c:pt>
                <c:pt idx="4806">
                  <c:v>214.42599999999999</c:v>
                </c:pt>
                <c:pt idx="4807">
                  <c:v>178.36</c:v>
                </c:pt>
                <c:pt idx="4808">
                  <c:v>173.84899999999999</c:v>
                </c:pt>
                <c:pt idx="4809">
                  <c:v>172.93600000000001</c:v>
                </c:pt>
                <c:pt idx="4810">
                  <c:v>172.93600000000001</c:v>
                </c:pt>
                <c:pt idx="4811">
                  <c:v>172.93600000000001</c:v>
                </c:pt>
                <c:pt idx="4812">
                  <c:v>172.93600000000001</c:v>
                </c:pt>
                <c:pt idx="4813">
                  <c:v>172.93600000000001</c:v>
                </c:pt>
                <c:pt idx="4814">
                  <c:v>172.93600000000001</c:v>
                </c:pt>
                <c:pt idx="4815">
                  <c:v>177.22</c:v>
                </c:pt>
                <c:pt idx="4816">
                  <c:v>315.57100000000003</c:v>
                </c:pt>
                <c:pt idx="4817">
                  <c:v>387.70699999999999</c:v>
                </c:pt>
                <c:pt idx="4818">
                  <c:v>387.00400000000002</c:v>
                </c:pt>
                <c:pt idx="4819">
                  <c:v>358.137</c:v>
                </c:pt>
                <c:pt idx="4820">
                  <c:v>292.60500000000002</c:v>
                </c:pt>
                <c:pt idx="4821">
                  <c:v>213.74700000000001</c:v>
                </c:pt>
                <c:pt idx="4822">
                  <c:v>174.13900000000001</c:v>
                </c:pt>
                <c:pt idx="4823">
                  <c:v>170.01599999999999</c:v>
                </c:pt>
                <c:pt idx="4824">
                  <c:v>170.01599999999999</c:v>
                </c:pt>
                <c:pt idx="4825">
                  <c:v>170.01599999999999</c:v>
                </c:pt>
                <c:pt idx="4826">
                  <c:v>170.01599999999999</c:v>
                </c:pt>
                <c:pt idx="4827">
                  <c:v>170.01599999999999</c:v>
                </c:pt>
                <c:pt idx="4828">
                  <c:v>170.01599999999999</c:v>
                </c:pt>
                <c:pt idx="4829">
                  <c:v>174.40100000000001</c:v>
                </c:pt>
                <c:pt idx="4830">
                  <c:v>337.15600000000001</c:v>
                </c:pt>
                <c:pt idx="4831">
                  <c:v>471.92500000000001</c:v>
                </c:pt>
                <c:pt idx="4832">
                  <c:v>423.48899999999998</c:v>
                </c:pt>
                <c:pt idx="4833">
                  <c:v>370.39699999999999</c:v>
                </c:pt>
                <c:pt idx="4834">
                  <c:v>223.94900000000001</c:v>
                </c:pt>
                <c:pt idx="4835">
                  <c:v>186.72499999999999</c:v>
                </c:pt>
                <c:pt idx="4836">
                  <c:v>184.732</c:v>
                </c:pt>
                <c:pt idx="4837">
                  <c:v>180.55500000000001</c:v>
                </c:pt>
                <c:pt idx="4838">
                  <c:v>180.36600000000001</c:v>
                </c:pt>
                <c:pt idx="4839">
                  <c:v>179.94399999999999</c:v>
                </c:pt>
                <c:pt idx="4840">
                  <c:v>178.91200000000001</c:v>
                </c:pt>
                <c:pt idx="4841">
                  <c:v>180.62299999999999</c:v>
                </c:pt>
                <c:pt idx="4842">
                  <c:v>304.83100000000002</c:v>
                </c:pt>
                <c:pt idx="4843">
                  <c:v>327.67700000000002</c:v>
                </c:pt>
                <c:pt idx="4844">
                  <c:v>324.41699999999997</c:v>
                </c:pt>
                <c:pt idx="4845">
                  <c:v>321.64400000000001</c:v>
                </c:pt>
                <c:pt idx="4846">
                  <c:v>319.86700000000002</c:v>
                </c:pt>
                <c:pt idx="4847">
                  <c:v>322.63099999999997</c:v>
                </c:pt>
                <c:pt idx="4848">
                  <c:v>322.76299999999998</c:v>
                </c:pt>
                <c:pt idx="4849">
                  <c:v>322.76299999999998</c:v>
                </c:pt>
                <c:pt idx="4850">
                  <c:v>355.80399999999997</c:v>
                </c:pt>
                <c:pt idx="4851">
                  <c:v>392.74400000000003</c:v>
                </c:pt>
                <c:pt idx="4852">
                  <c:v>397.72</c:v>
                </c:pt>
                <c:pt idx="4853">
                  <c:v>373.14400000000001</c:v>
                </c:pt>
                <c:pt idx="4854">
                  <c:v>338.834</c:v>
                </c:pt>
                <c:pt idx="4855">
                  <c:v>318.93799999999999</c:v>
                </c:pt>
                <c:pt idx="4856">
                  <c:v>313.923</c:v>
                </c:pt>
                <c:pt idx="4857">
                  <c:v>312.36599999999999</c:v>
                </c:pt>
                <c:pt idx="4858">
                  <c:v>312.30099999999999</c:v>
                </c:pt>
                <c:pt idx="4859">
                  <c:v>317.01799999999997</c:v>
                </c:pt>
                <c:pt idx="4860">
                  <c:v>331.10399999999998</c:v>
                </c:pt>
                <c:pt idx="4861">
                  <c:v>340.3</c:v>
                </c:pt>
                <c:pt idx="4862">
                  <c:v>347.86500000000001</c:v>
                </c:pt>
                <c:pt idx="4863">
                  <c:v>391.041</c:v>
                </c:pt>
                <c:pt idx="4864">
                  <c:v>374.00900000000001</c:v>
                </c:pt>
                <c:pt idx="4865">
                  <c:v>337.44799999999998</c:v>
                </c:pt>
                <c:pt idx="4866">
                  <c:v>314.57299999999998</c:v>
                </c:pt>
                <c:pt idx="4867">
                  <c:v>310.12700000000001</c:v>
                </c:pt>
                <c:pt idx="4868">
                  <c:v>306.983</c:v>
                </c:pt>
                <c:pt idx="4869">
                  <c:v>313.42099999999999</c:v>
                </c:pt>
                <c:pt idx="4870">
                  <c:v>321.298</c:v>
                </c:pt>
                <c:pt idx="4871">
                  <c:v>313.67</c:v>
                </c:pt>
                <c:pt idx="4872">
                  <c:v>321.10399999999998</c:v>
                </c:pt>
                <c:pt idx="4873">
                  <c:v>357.44600000000003</c:v>
                </c:pt>
                <c:pt idx="4874">
                  <c:v>357.83</c:v>
                </c:pt>
                <c:pt idx="4875">
                  <c:v>359.02600000000001</c:v>
                </c:pt>
                <c:pt idx="4876">
                  <c:v>357.73599999999999</c:v>
                </c:pt>
                <c:pt idx="4877">
                  <c:v>357.108</c:v>
                </c:pt>
                <c:pt idx="4878">
                  <c:v>357.666</c:v>
                </c:pt>
                <c:pt idx="4879">
                  <c:v>362.28100000000001</c:v>
                </c:pt>
                <c:pt idx="4880">
                  <c:v>411.22800000000001</c:v>
                </c:pt>
                <c:pt idx="4881">
                  <c:v>422.49099999999999</c:v>
                </c:pt>
                <c:pt idx="4882">
                  <c:v>364.11399999999998</c:v>
                </c:pt>
                <c:pt idx="4883">
                  <c:v>359.709</c:v>
                </c:pt>
                <c:pt idx="4884">
                  <c:v>369.50700000000001</c:v>
                </c:pt>
                <c:pt idx="4885">
                  <c:v>425.80900000000003</c:v>
                </c:pt>
                <c:pt idx="4886">
                  <c:v>421.09300000000002</c:v>
                </c:pt>
                <c:pt idx="4887">
                  <c:v>364.44099999999997</c:v>
                </c:pt>
                <c:pt idx="4888">
                  <c:v>359.28399999999999</c:v>
                </c:pt>
                <c:pt idx="4889">
                  <c:v>358.86200000000002</c:v>
                </c:pt>
                <c:pt idx="4890">
                  <c:v>357.88200000000001</c:v>
                </c:pt>
                <c:pt idx="4891">
                  <c:v>356.17700000000002</c:v>
                </c:pt>
                <c:pt idx="4892">
                  <c:v>358.38200000000001</c:v>
                </c:pt>
                <c:pt idx="4893">
                  <c:v>356.488</c:v>
                </c:pt>
                <c:pt idx="4894">
                  <c:v>355.26299999999998</c:v>
                </c:pt>
                <c:pt idx="4895">
                  <c:v>357.108</c:v>
                </c:pt>
                <c:pt idx="4896">
                  <c:v>366.73200000000003</c:v>
                </c:pt>
                <c:pt idx="4897">
                  <c:v>395.36900000000003</c:v>
                </c:pt>
                <c:pt idx="4898">
                  <c:v>392.44499999999999</c:v>
                </c:pt>
                <c:pt idx="4899">
                  <c:v>376.80399999999997</c:v>
                </c:pt>
                <c:pt idx="4900">
                  <c:v>371.80900000000003</c:v>
                </c:pt>
                <c:pt idx="4901">
                  <c:v>366.20400000000001</c:v>
                </c:pt>
                <c:pt idx="4902">
                  <c:v>367.90699999999998</c:v>
                </c:pt>
                <c:pt idx="4903">
                  <c:v>368.54599999999999</c:v>
                </c:pt>
                <c:pt idx="4904">
                  <c:v>363.02600000000001</c:v>
                </c:pt>
                <c:pt idx="4905">
                  <c:v>380.42200000000003</c:v>
                </c:pt>
                <c:pt idx="4906">
                  <c:v>408.63200000000001</c:v>
                </c:pt>
                <c:pt idx="4907">
                  <c:v>634.56200000000001</c:v>
                </c:pt>
                <c:pt idx="4908">
                  <c:v>833.61599999999999</c:v>
                </c:pt>
                <c:pt idx="4909">
                  <c:v>2238.6880000000001</c:v>
                </c:pt>
                <c:pt idx="4910">
                  <c:v>4840.7060000000001</c:v>
                </c:pt>
                <c:pt idx="4911">
                  <c:v>8635.2569999999996</c:v>
                </c:pt>
                <c:pt idx="4912">
                  <c:v>12346.630999999999</c:v>
                </c:pt>
                <c:pt idx="4913">
                  <c:v>11964.287</c:v>
                </c:pt>
                <c:pt idx="4914">
                  <c:v>10800.43</c:v>
                </c:pt>
                <c:pt idx="4915">
                  <c:v>8641.5120000000006</c:v>
                </c:pt>
                <c:pt idx="4916">
                  <c:v>6637.7039999999997</c:v>
                </c:pt>
                <c:pt idx="4917">
                  <c:v>5178.1270000000004</c:v>
                </c:pt>
                <c:pt idx="4918">
                  <c:v>4031.6329999999998</c:v>
                </c:pt>
                <c:pt idx="4919">
                  <c:v>2989.9989999999998</c:v>
                </c:pt>
                <c:pt idx="4920">
                  <c:v>2138.5540000000001</c:v>
                </c:pt>
                <c:pt idx="4921">
                  <c:v>1574.1859999999999</c:v>
                </c:pt>
                <c:pt idx="4922">
                  <c:v>1270.4590000000001</c:v>
                </c:pt>
                <c:pt idx="4923">
                  <c:v>988.60599999999999</c:v>
                </c:pt>
                <c:pt idx="4924">
                  <c:v>796.16899999999998</c:v>
                </c:pt>
                <c:pt idx="4925">
                  <c:v>644.69200000000001</c:v>
                </c:pt>
                <c:pt idx="4926">
                  <c:v>515.29</c:v>
                </c:pt>
                <c:pt idx="4927">
                  <c:v>384.01100000000002</c:v>
                </c:pt>
                <c:pt idx="4928">
                  <c:v>382.40199999999999</c:v>
                </c:pt>
                <c:pt idx="4929">
                  <c:v>377.39699999999999</c:v>
                </c:pt>
                <c:pt idx="4930">
                  <c:v>376.65100000000001</c:v>
                </c:pt>
                <c:pt idx="4931">
                  <c:v>373.92700000000002</c:v>
                </c:pt>
                <c:pt idx="4932">
                  <c:v>372.46300000000002</c:v>
                </c:pt>
                <c:pt idx="4933">
                  <c:v>367.67200000000003</c:v>
                </c:pt>
                <c:pt idx="4934">
                  <c:v>373.483</c:v>
                </c:pt>
                <c:pt idx="4935">
                  <c:v>385.13900000000001</c:v>
                </c:pt>
                <c:pt idx="4936">
                  <c:v>409.923</c:v>
                </c:pt>
                <c:pt idx="4937">
                  <c:v>408.95299999999997</c:v>
                </c:pt>
                <c:pt idx="4938">
                  <c:v>412.613</c:v>
                </c:pt>
                <c:pt idx="4939">
                  <c:v>414.09800000000001</c:v>
                </c:pt>
                <c:pt idx="4940">
                  <c:v>411.69600000000003</c:v>
                </c:pt>
                <c:pt idx="4941">
                  <c:v>396.928</c:v>
                </c:pt>
                <c:pt idx="4942">
                  <c:v>403.97</c:v>
                </c:pt>
                <c:pt idx="4943">
                  <c:v>356.82400000000001</c:v>
                </c:pt>
                <c:pt idx="4944">
                  <c:v>357.53399999999999</c:v>
                </c:pt>
                <c:pt idx="4945">
                  <c:v>361.57299999999998</c:v>
                </c:pt>
                <c:pt idx="4946">
                  <c:v>358.334</c:v>
                </c:pt>
                <c:pt idx="4947">
                  <c:v>358.02</c:v>
                </c:pt>
                <c:pt idx="4948">
                  <c:v>362.339</c:v>
                </c:pt>
                <c:pt idx="4949">
                  <c:v>361.77699999999999</c:v>
                </c:pt>
                <c:pt idx="4950">
                  <c:v>370.01499999999999</c:v>
                </c:pt>
                <c:pt idx="4951">
                  <c:v>374.16500000000002</c:v>
                </c:pt>
                <c:pt idx="4952">
                  <c:v>377.46600000000001</c:v>
                </c:pt>
                <c:pt idx="4953">
                  <c:v>374.983</c:v>
                </c:pt>
                <c:pt idx="4954">
                  <c:v>375.71499999999997</c:v>
                </c:pt>
                <c:pt idx="4955">
                  <c:v>380.26299999999998</c:v>
                </c:pt>
                <c:pt idx="4956">
                  <c:v>378.79</c:v>
                </c:pt>
                <c:pt idx="4957">
                  <c:v>342.39</c:v>
                </c:pt>
                <c:pt idx="4958">
                  <c:v>391.416</c:v>
                </c:pt>
                <c:pt idx="4959">
                  <c:v>739.91899999999998</c:v>
                </c:pt>
                <c:pt idx="4960">
                  <c:v>478.00299999999999</c:v>
                </c:pt>
                <c:pt idx="4961">
                  <c:v>375.99599999999998</c:v>
                </c:pt>
                <c:pt idx="4962">
                  <c:v>412.21300000000002</c:v>
                </c:pt>
                <c:pt idx="4963">
                  <c:v>410.97500000000002</c:v>
                </c:pt>
                <c:pt idx="4964">
                  <c:v>310.96600000000001</c:v>
                </c:pt>
                <c:pt idx="4965">
                  <c:v>285.13200000000001</c:v>
                </c:pt>
                <c:pt idx="4966">
                  <c:v>212.286</c:v>
                </c:pt>
                <c:pt idx="4967">
                  <c:v>205.59200000000001</c:v>
                </c:pt>
                <c:pt idx="4968">
                  <c:v>149.47399999999999</c:v>
                </c:pt>
                <c:pt idx="4969">
                  <c:v>125.71599999999999</c:v>
                </c:pt>
                <c:pt idx="4970">
                  <c:v>121.277</c:v>
                </c:pt>
                <c:pt idx="4971">
                  <c:v>115.34399999999999</c:v>
                </c:pt>
                <c:pt idx="4972">
                  <c:v>109.557</c:v>
                </c:pt>
                <c:pt idx="4973">
                  <c:v>120.98399999999999</c:v>
                </c:pt>
                <c:pt idx="4974">
                  <c:v>478.88</c:v>
                </c:pt>
                <c:pt idx="4975">
                  <c:v>200.04400000000001</c:v>
                </c:pt>
                <c:pt idx="4976">
                  <c:v>143.619</c:v>
                </c:pt>
                <c:pt idx="4977">
                  <c:v>125.52</c:v>
                </c:pt>
                <c:pt idx="4978">
                  <c:v>230.79300000000001</c:v>
                </c:pt>
                <c:pt idx="4979">
                  <c:v>329.11500000000001</c:v>
                </c:pt>
                <c:pt idx="4980">
                  <c:v>236.11600000000001</c:v>
                </c:pt>
                <c:pt idx="4981">
                  <c:v>227.53700000000001</c:v>
                </c:pt>
                <c:pt idx="4982">
                  <c:v>183.40600000000001</c:v>
                </c:pt>
                <c:pt idx="4983">
                  <c:v>172.267</c:v>
                </c:pt>
                <c:pt idx="4984">
                  <c:v>155.91200000000001</c:v>
                </c:pt>
                <c:pt idx="4985">
                  <c:v>189.953</c:v>
                </c:pt>
                <c:pt idx="4986">
                  <c:v>166.46899999999999</c:v>
                </c:pt>
                <c:pt idx="4987">
                  <c:v>182.84299999999999</c:v>
                </c:pt>
                <c:pt idx="4988">
                  <c:v>254.97</c:v>
                </c:pt>
                <c:pt idx="4989">
                  <c:v>218.53100000000001</c:v>
                </c:pt>
                <c:pt idx="4990">
                  <c:v>183.39699999999999</c:v>
                </c:pt>
                <c:pt idx="4991">
                  <c:v>202.852</c:v>
                </c:pt>
                <c:pt idx="4992">
                  <c:v>302.24599999999998</c:v>
                </c:pt>
                <c:pt idx="4993">
                  <c:v>332.286</c:v>
                </c:pt>
                <c:pt idx="4994">
                  <c:v>282.22199999999998</c:v>
                </c:pt>
                <c:pt idx="4995">
                  <c:v>262.548</c:v>
                </c:pt>
                <c:pt idx="4996">
                  <c:v>148.36500000000001</c:v>
                </c:pt>
                <c:pt idx="4997">
                  <c:v>132.06</c:v>
                </c:pt>
                <c:pt idx="4998">
                  <c:v>129.10400000000001</c:v>
                </c:pt>
                <c:pt idx="4999">
                  <c:v>125.935</c:v>
                </c:pt>
                <c:pt idx="5000">
                  <c:v>122.94499999999999</c:v>
                </c:pt>
                <c:pt idx="5001">
                  <c:v>120</c:v>
                </c:pt>
                <c:pt idx="5002">
                  <c:v>120.959</c:v>
                </c:pt>
                <c:pt idx="5003">
                  <c:v>118.88200000000001</c:v>
                </c:pt>
                <c:pt idx="5004">
                  <c:v>117.747</c:v>
                </c:pt>
                <c:pt idx="5005">
                  <c:v>120.703</c:v>
                </c:pt>
                <c:pt idx="5006">
                  <c:v>202.31800000000001</c:v>
                </c:pt>
                <c:pt idx="5007">
                  <c:v>287.07</c:v>
                </c:pt>
                <c:pt idx="5008">
                  <c:v>213.08</c:v>
                </c:pt>
                <c:pt idx="5009">
                  <c:v>206.833</c:v>
                </c:pt>
                <c:pt idx="5010">
                  <c:v>131.34100000000001</c:v>
                </c:pt>
                <c:pt idx="5011">
                  <c:v>119.535</c:v>
                </c:pt>
                <c:pt idx="5012">
                  <c:v>122.233</c:v>
                </c:pt>
                <c:pt idx="5013">
                  <c:v>137.249</c:v>
                </c:pt>
                <c:pt idx="5014">
                  <c:v>150.749</c:v>
                </c:pt>
                <c:pt idx="5015">
                  <c:v>121.38500000000001</c:v>
                </c:pt>
                <c:pt idx="5016">
                  <c:v>116.718</c:v>
                </c:pt>
                <c:pt idx="5017">
                  <c:v>115.336</c:v>
                </c:pt>
                <c:pt idx="5018">
                  <c:v>108.095</c:v>
                </c:pt>
                <c:pt idx="5019">
                  <c:v>110.623</c:v>
                </c:pt>
                <c:pt idx="5020">
                  <c:v>222.30699999999999</c:v>
                </c:pt>
                <c:pt idx="5021">
                  <c:v>299.90800000000002</c:v>
                </c:pt>
                <c:pt idx="5022">
                  <c:v>258.09699999999998</c:v>
                </c:pt>
                <c:pt idx="5023">
                  <c:v>249.29599999999999</c:v>
                </c:pt>
                <c:pt idx="5024">
                  <c:v>151.12899999999999</c:v>
                </c:pt>
                <c:pt idx="5025">
                  <c:v>120.70699999999999</c:v>
                </c:pt>
                <c:pt idx="5026">
                  <c:v>116.911</c:v>
                </c:pt>
                <c:pt idx="5027">
                  <c:v>118.774</c:v>
                </c:pt>
                <c:pt idx="5028">
                  <c:v>117.104</c:v>
                </c:pt>
                <c:pt idx="5029">
                  <c:v>112.126</c:v>
                </c:pt>
                <c:pt idx="5030">
                  <c:v>111.09099999999999</c:v>
                </c:pt>
                <c:pt idx="5031">
                  <c:v>112.995</c:v>
                </c:pt>
                <c:pt idx="5032">
                  <c:v>127.816</c:v>
                </c:pt>
                <c:pt idx="5033">
                  <c:v>126.575</c:v>
                </c:pt>
                <c:pt idx="5034">
                  <c:v>212.40299999999999</c:v>
                </c:pt>
                <c:pt idx="5035">
                  <c:v>353.87799999999999</c:v>
                </c:pt>
                <c:pt idx="5036">
                  <c:v>222.761</c:v>
                </c:pt>
                <c:pt idx="5037">
                  <c:v>180.804</c:v>
                </c:pt>
                <c:pt idx="5038">
                  <c:v>166.05099999999999</c:v>
                </c:pt>
                <c:pt idx="5039">
                  <c:v>130.87200000000001</c:v>
                </c:pt>
                <c:pt idx="5040">
                  <c:v>144.38800000000001</c:v>
                </c:pt>
                <c:pt idx="5041">
                  <c:v>133.99299999999999</c:v>
                </c:pt>
                <c:pt idx="5042">
                  <c:v>128.61699999999999</c:v>
                </c:pt>
                <c:pt idx="5043">
                  <c:v>123.881</c:v>
                </c:pt>
                <c:pt idx="5044">
                  <c:v>158.90899999999999</c:v>
                </c:pt>
                <c:pt idx="5045">
                  <c:v>410.90800000000002</c:v>
                </c:pt>
                <c:pt idx="5046">
                  <c:v>302.57400000000001</c:v>
                </c:pt>
                <c:pt idx="5047">
                  <c:v>245.06399999999999</c:v>
                </c:pt>
                <c:pt idx="5048">
                  <c:v>190.24100000000001</c:v>
                </c:pt>
                <c:pt idx="5049">
                  <c:v>162.148</c:v>
                </c:pt>
                <c:pt idx="5050">
                  <c:v>210.096</c:v>
                </c:pt>
                <c:pt idx="5051">
                  <c:v>308.322</c:v>
                </c:pt>
                <c:pt idx="5052">
                  <c:v>225.78399999999999</c:v>
                </c:pt>
                <c:pt idx="5053">
                  <c:v>311.45600000000002</c:v>
                </c:pt>
                <c:pt idx="5054">
                  <c:v>15088.431</c:v>
                </c:pt>
                <c:pt idx="5055">
                  <c:v>12380.407999999999</c:v>
                </c:pt>
                <c:pt idx="5056">
                  <c:v>4114.8490000000002</c:v>
                </c:pt>
                <c:pt idx="5057">
                  <c:v>14259.496999999999</c:v>
                </c:pt>
                <c:pt idx="5058">
                  <c:v>3829.1489999999999</c:v>
                </c:pt>
                <c:pt idx="5059">
                  <c:v>1621.615</c:v>
                </c:pt>
                <c:pt idx="5060">
                  <c:v>1274.171</c:v>
                </c:pt>
                <c:pt idx="5061">
                  <c:v>3911.4070000000002</c:v>
                </c:pt>
                <c:pt idx="5062">
                  <c:v>10627.191999999999</c:v>
                </c:pt>
                <c:pt idx="5063">
                  <c:v>5054.5770000000002</c:v>
                </c:pt>
                <c:pt idx="5064">
                  <c:v>3124.4140000000002</c:v>
                </c:pt>
                <c:pt idx="5065">
                  <c:v>2470.1709999999998</c:v>
                </c:pt>
                <c:pt idx="5066">
                  <c:v>1034.9860000000001</c:v>
                </c:pt>
                <c:pt idx="5067">
                  <c:v>470.37599999999998</c:v>
                </c:pt>
                <c:pt idx="5068">
                  <c:v>423.29899999999998</c:v>
                </c:pt>
                <c:pt idx="5069">
                  <c:v>378.11700000000002</c:v>
                </c:pt>
                <c:pt idx="5070">
                  <c:v>1417.9459999999999</c:v>
                </c:pt>
                <c:pt idx="5071">
                  <c:v>1658.1579999999999</c:v>
                </c:pt>
                <c:pt idx="5072">
                  <c:v>1237.107</c:v>
                </c:pt>
                <c:pt idx="5073">
                  <c:v>2140.5839999999998</c:v>
                </c:pt>
                <c:pt idx="5074">
                  <c:v>5638.9440000000004</c:v>
                </c:pt>
                <c:pt idx="5075">
                  <c:v>8373.9230000000007</c:v>
                </c:pt>
                <c:pt idx="5076">
                  <c:v>7954.384</c:v>
                </c:pt>
                <c:pt idx="5077">
                  <c:v>8683.223</c:v>
                </c:pt>
                <c:pt idx="5078">
                  <c:v>9885.4940000000006</c:v>
                </c:pt>
                <c:pt idx="5079">
                  <c:v>10909.349</c:v>
                </c:pt>
                <c:pt idx="5080">
                  <c:v>9668.018</c:v>
                </c:pt>
                <c:pt idx="5081">
                  <c:v>6602.527</c:v>
                </c:pt>
                <c:pt idx="5082">
                  <c:v>4544.4570000000003</c:v>
                </c:pt>
                <c:pt idx="5083">
                  <c:v>3734.5639999999999</c:v>
                </c:pt>
                <c:pt idx="5084">
                  <c:v>2491.6979999999999</c:v>
                </c:pt>
                <c:pt idx="5085">
                  <c:v>1577.021</c:v>
                </c:pt>
                <c:pt idx="5086">
                  <c:v>1123.5150000000001</c:v>
                </c:pt>
                <c:pt idx="5087">
                  <c:v>855.29300000000001</c:v>
                </c:pt>
                <c:pt idx="5088">
                  <c:v>695.45699999999999</c:v>
                </c:pt>
                <c:pt idx="5089">
                  <c:v>556.99300000000005</c:v>
                </c:pt>
                <c:pt idx="5090">
                  <c:v>544.47199999999998</c:v>
                </c:pt>
                <c:pt idx="5091">
                  <c:v>411.16899999999998</c:v>
                </c:pt>
                <c:pt idx="5092">
                  <c:v>303.58</c:v>
                </c:pt>
                <c:pt idx="5093">
                  <c:v>278.23</c:v>
                </c:pt>
                <c:pt idx="5094">
                  <c:v>243.39599999999999</c:v>
                </c:pt>
                <c:pt idx="5095">
                  <c:v>206.59200000000001</c:v>
                </c:pt>
                <c:pt idx="5096">
                  <c:v>228.59399999999999</c:v>
                </c:pt>
                <c:pt idx="5097">
                  <c:v>186.19</c:v>
                </c:pt>
                <c:pt idx="5098">
                  <c:v>160.268</c:v>
                </c:pt>
                <c:pt idx="5099">
                  <c:v>202.90700000000001</c:v>
                </c:pt>
                <c:pt idx="5100">
                  <c:v>208.75399999999999</c:v>
                </c:pt>
                <c:pt idx="5101">
                  <c:v>225.76</c:v>
                </c:pt>
                <c:pt idx="5102">
                  <c:v>782.72699999999998</c:v>
                </c:pt>
                <c:pt idx="5103">
                  <c:v>1097.4849999999999</c:v>
                </c:pt>
                <c:pt idx="5104">
                  <c:v>881.91</c:v>
                </c:pt>
                <c:pt idx="5105">
                  <c:v>693.202</c:v>
                </c:pt>
                <c:pt idx="5106">
                  <c:v>433.38799999999998</c:v>
                </c:pt>
                <c:pt idx="5107">
                  <c:v>306.38200000000001</c:v>
                </c:pt>
                <c:pt idx="5108">
                  <c:v>263.90499999999997</c:v>
                </c:pt>
                <c:pt idx="5109">
                  <c:v>218.88399999999999</c:v>
                </c:pt>
                <c:pt idx="5110">
                  <c:v>621.053</c:v>
                </c:pt>
                <c:pt idx="5111">
                  <c:v>636.21</c:v>
                </c:pt>
                <c:pt idx="5112">
                  <c:v>396.38400000000001</c:v>
                </c:pt>
                <c:pt idx="5113">
                  <c:v>247.04499999999999</c:v>
                </c:pt>
                <c:pt idx="5114">
                  <c:v>186.005</c:v>
                </c:pt>
                <c:pt idx="5115">
                  <c:v>169.434</c:v>
                </c:pt>
                <c:pt idx="5116">
                  <c:v>188.16900000000001</c:v>
                </c:pt>
                <c:pt idx="5117">
                  <c:v>204.511</c:v>
                </c:pt>
                <c:pt idx="5118">
                  <c:v>194.51400000000001</c:v>
                </c:pt>
                <c:pt idx="5119">
                  <c:v>194.77699999999999</c:v>
                </c:pt>
                <c:pt idx="5120">
                  <c:v>189.47499999999999</c:v>
                </c:pt>
                <c:pt idx="5121">
                  <c:v>182.864</c:v>
                </c:pt>
                <c:pt idx="5122">
                  <c:v>183.458</c:v>
                </c:pt>
                <c:pt idx="5123">
                  <c:v>181.72300000000001</c:v>
                </c:pt>
                <c:pt idx="5124">
                  <c:v>178.83199999999999</c:v>
                </c:pt>
                <c:pt idx="5125">
                  <c:v>210.38900000000001</c:v>
                </c:pt>
                <c:pt idx="5126">
                  <c:v>405.524</c:v>
                </c:pt>
                <c:pt idx="5127">
                  <c:v>265.84500000000003</c:v>
                </c:pt>
                <c:pt idx="5128">
                  <c:v>238.48</c:v>
                </c:pt>
                <c:pt idx="5129">
                  <c:v>170.477</c:v>
                </c:pt>
                <c:pt idx="5130">
                  <c:v>157.53100000000001</c:v>
                </c:pt>
                <c:pt idx="5131">
                  <c:v>153.16399999999999</c:v>
                </c:pt>
                <c:pt idx="5132">
                  <c:v>161.785</c:v>
                </c:pt>
                <c:pt idx="5133">
                  <c:v>149.81299999999999</c:v>
                </c:pt>
                <c:pt idx="5134">
                  <c:v>137.721</c:v>
                </c:pt>
                <c:pt idx="5135">
                  <c:v>135.47800000000001</c:v>
                </c:pt>
                <c:pt idx="5136">
                  <c:v>146.553</c:v>
                </c:pt>
                <c:pt idx="5137">
                  <c:v>142.57400000000001</c:v>
                </c:pt>
                <c:pt idx="5138">
                  <c:v>127.82899999999999</c:v>
                </c:pt>
                <c:pt idx="5139">
                  <c:v>135.149</c:v>
                </c:pt>
                <c:pt idx="5140">
                  <c:v>140.672</c:v>
                </c:pt>
                <c:pt idx="5141">
                  <c:v>351.97199999999998</c:v>
                </c:pt>
                <c:pt idx="5142">
                  <c:v>178.845</c:v>
                </c:pt>
                <c:pt idx="5143">
                  <c:v>190.45500000000001</c:v>
                </c:pt>
                <c:pt idx="5144">
                  <c:v>157.86099999999999</c:v>
                </c:pt>
                <c:pt idx="5145">
                  <c:v>162.11000000000001</c:v>
                </c:pt>
                <c:pt idx="5146">
                  <c:v>184.66</c:v>
                </c:pt>
                <c:pt idx="5147">
                  <c:v>185.86799999999999</c:v>
                </c:pt>
                <c:pt idx="5148">
                  <c:v>223.72</c:v>
                </c:pt>
                <c:pt idx="5149">
                  <c:v>252.673</c:v>
                </c:pt>
                <c:pt idx="5150">
                  <c:v>3216.1970000000001</c:v>
                </c:pt>
                <c:pt idx="5151">
                  <c:v>3597.3069999999998</c:v>
                </c:pt>
                <c:pt idx="5152">
                  <c:v>1127.204</c:v>
                </c:pt>
                <c:pt idx="5153">
                  <c:v>752.17200000000003</c:v>
                </c:pt>
                <c:pt idx="5154">
                  <c:v>702.74</c:v>
                </c:pt>
                <c:pt idx="5155">
                  <c:v>580.61599999999999</c:v>
                </c:pt>
                <c:pt idx="5156">
                  <c:v>471.28899999999999</c:v>
                </c:pt>
                <c:pt idx="5157">
                  <c:v>355.63200000000001</c:v>
                </c:pt>
                <c:pt idx="5158">
                  <c:v>325.77100000000002</c:v>
                </c:pt>
                <c:pt idx="5159">
                  <c:v>324.15300000000002</c:v>
                </c:pt>
                <c:pt idx="5160">
                  <c:v>315.09199999999998</c:v>
                </c:pt>
                <c:pt idx="5161">
                  <c:v>370.20100000000002</c:v>
                </c:pt>
                <c:pt idx="5162">
                  <c:v>421.49099999999999</c:v>
                </c:pt>
                <c:pt idx="5163">
                  <c:v>411.30700000000002</c:v>
                </c:pt>
                <c:pt idx="5164">
                  <c:v>402.01900000000001</c:v>
                </c:pt>
                <c:pt idx="5165">
                  <c:v>391.34199999999998</c:v>
                </c:pt>
                <c:pt idx="5166">
                  <c:v>383.15199999999999</c:v>
                </c:pt>
                <c:pt idx="5167">
                  <c:v>377.25200000000001</c:v>
                </c:pt>
                <c:pt idx="5168">
                  <c:v>665.29200000000003</c:v>
                </c:pt>
                <c:pt idx="5169">
                  <c:v>766.89700000000005</c:v>
                </c:pt>
                <c:pt idx="5170">
                  <c:v>552.84</c:v>
                </c:pt>
                <c:pt idx="5171">
                  <c:v>479.90499999999997</c:v>
                </c:pt>
                <c:pt idx="5172">
                  <c:v>395.26600000000002</c:v>
                </c:pt>
                <c:pt idx="5173">
                  <c:v>391.47800000000001</c:v>
                </c:pt>
                <c:pt idx="5174">
                  <c:v>386.99299999999999</c:v>
                </c:pt>
                <c:pt idx="5175">
                  <c:v>357.81099999999998</c:v>
                </c:pt>
                <c:pt idx="5176">
                  <c:v>382.74799999999999</c:v>
                </c:pt>
                <c:pt idx="5177">
                  <c:v>361.78500000000003</c:v>
                </c:pt>
                <c:pt idx="5178">
                  <c:v>346.16199999999998</c:v>
                </c:pt>
                <c:pt idx="5179">
                  <c:v>335.31799999999998</c:v>
                </c:pt>
                <c:pt idx="5180">
                  <c:v>345.85899999999998</c:v>
                </c:pt>
                <c:pt idx="5181">
                  <c:v>516.62400000000002</c:v>
                </c:pt>
                <c:pt idx="5182">
                  <c:v>659.16</c:v>
                </c:pt>
                <c:pt idx="5183">
                  <c:v>477.04700000000003</c:v>
                </c:pt>
                <c:pt idx="5184">
                  <c:v>396.79</c:v>
                </c:pt>
                <c:pt idx="5185">
                  <c:v>361.34100000000001</c:v>
                </c:pt>
                <c:pt idx="5186">
                  <c:v>333.21</c:v>
                </c:pt>
                <c:pt idx="5187">
                  <c:v>357.47699999999998</c:v>
                </c:pt>
                <c:pt idx="5188">
                  <c:v>362.13200000000001</c:v>
                </c:pt>
                <c:pt idx="5189">
                  <c:v>405.32299999999998</c:v>
                </c:pt>
                <c:pt idx="5190">
                  <c:v>432.68799999999999</c:v>
                </c:pt>
                <c:pt idx="5191">
                  <c:v>396.49099999999999</c:v>
                </c:pt>
                <c:pt idx="5192">
                  <c:v>360.63799999999998</c:v>
                </c:pt>
                <c:pt idx="5193">
                  <c:v>338.786</c:v>
                </c:pt>
                <c:pt idx="5194">
                  <c:v>326.089</c:v>
                </c:pt>
                <c:pt idx="5195">
                  <c:v>331.50400000000002</c:v>
                </c:pt>
                <c:pt idx="5196">
                  <c:v>499.077</c:v>
                </c:pt>
                <c:pt idx="5197">
                  <c:v>620.33699999999999</c:v>
                </c:pt>
                <c:pt idx="5198">
                  <c:v>470.517</c:v>
                </c:pt>
                <c:pt idx="5199">
                  <c:v>386.96</c:v>
                </c:pt>
                <c:pt idx="5200">
                  <c:v>348.31099999999998</c:v>
                </c:pt>
                <c:pt idx="5201">
                  <c:v>318.411</c:v>
                </c:pt>
                <c:pt idx="5202">
                  <c:v>329.34500000000003</c:v>
                </c:pt>
                <c:pt idx="5203">
                  <c:v>258.92599999999999</c:v>
                </c:pt>
                <c:pt idx="5204">
                  <c:v>201.77799999999999</c:v>
                </c:pt>
                <c:pt idx="5205">
                  <c:v>218.989</c:v>
                </c:pt>
                <c:pt idx="5206">
                  <c:v>221.83500000000001</c:v>
                </c:pt>
                <c:pt idx="5207">
                  <c:v>288.33800000000002</c:v>
                </c:pt>
                <c:pt idx="5208">
                  <c:v>331.95299999999997</c:v>
                </c:pt>
                <c:pt idx="5209">
                  <c:v>490.964</c:v>
                </c:pt>
                <c:pt idx="5210">
                  <c:v>620.42899999999997</c:v>
                </c:pt>
                <c:pt idx="5211">
                  <c:v>403.11099999999999</c:v>
                </c:pt>
                <c:pt idx="5212">
                  <c:v>389.25099999999998</c:v>
                </c:pt>
                <c:pt idx="5213">
                  <c:v>373.27199999999999</c:v>
                </c:pt>
                <c:pt idx="5214">
                  <c:v>345.85599999999999</c:v>
                </c:pt>
                <c:pt idx="5215">
                  <c:v>341.07600000000002</c:v>
                </c:pt>
                <c:pt idx="5216">
                  <c:v>334.04599999999999</c:v>
                </c:pt>
                <c:pt idx="5217">
                  <c:v>337.899</c:v>
                </c:pt>
                <c:pt idx="5218">
                  <c:v>339.16500000000002</c:v>
                </c:pt>
                <c:pt idx="5219">
                  <c:v>333.59899999999999</c:v>
                </c:pt>
                <c:pt idx="5220">
                  <c:v>329.32</c:v>
                </c:pt>
                <c:pt idx="5221">
                  <c:v>328.98700000000002</c:v>
                </c:pt>
                <c:pt idx="5222">
                  <c:v>329.54599999999999</c:v>
                </c:pt>
                <c:pt idx="5223">
                  <c:v>323.09399999999999</c:v>
                </c:pt>
                <c:pt idx="5224">
                  <c:v>330.45299999999997</c:v>
                </c:pt>
                <c:pt idx="5225">
                  <c:v>427.47699999999998</c:v>
                </c:pt>
                <c:pt idx="5226">
                  <c:v>716.13699999999994</c:v>
                </c:pt>
                <c:pt idx="5227">
                  <c:v>356.61399999999998</c:v>
                </c:pt>
                <c:pt idx="5228">
                  <c:v>347.36399999999998</c:v>
                </c:pt>
                <c:pt idx="5229">
                  <c:v>335.43</c:v>
                </c:pt>
                <c:pt idx="5230">
                  <c:v>331.75900000000001</c:v>
                </c:pt>
                <c:pt idx="5231">
                  <c:v>358.024</c:v>
                </c:pt>
                <c:pt idx="5232">
                  <c:v>339.54300000000001</c:v>
                </c:pt>
                <c:pt idx="5233">
                  <c:v>323.601</c:v>
                </c:pt>
                <c:pt idx="5234">
                  <c:v>313.94400000000002</c:v>
                </c:pt>
                <c:pt idx="5235">
                  <c:v>302.96600000000001</c:v>
                </c:pt>
                <c:pt idx="5236">
                  <c:v>306.92200000000003</c:v>
                </c:pt>
                <c:pt idx="5237">
                  <c:v>306.89999999999998</c:v>
                </c:pt>
                <c:pt idx="5238">
                  <c:v>307.90800000000002</c:v>
                </c:pt>
                <c:pt idx="5239">
                  <c:v>330.45600000000002</c:v>
                </c:pt>
                <c:pt idx="5240">
                  <c:v>330.81200000000001</c:v>
                </c:pt>
                <c:pt idx="5241">
                  <c:v>332.56299999999999</c:v>
                </c:pt>
                <c:pt idx="5242">
                  <c:v>326.89800000000002</c:v>
                </c:pt>
                <c:pt idx="5243">
                  <c:v>534.12699999999995</c:v>
                </c:pt>
                <c:pt idx="5244">
                  <c:v>607.44899999999996</c:v>
                </c:pt>
                <c:pt idx="5245">
                  <c:v>363.351</c:v>
                </c:pt>
                <c:pt idx="5246">
                  <c:v>363.90699999999998</c:v>
                </c:pt>
                <c:pt idx="5247">
                  <c:v>361.74599999999998</c:v>
                </c:pt>
                <c:pt idx="5248">
                  <c:v>360.32400000000001</c:v>
                </c:pt>
                <c:pt idx="5249">
                  <c:v>358.18299999999999</c:v>
                </c:pt>
                <c:pt idx="5250">
                  <c:v>444.52300000000002</c:v>
                </c:pt>
                <c:pt idx="5251">
                  <c:v>618.70100000000002</c:v>
                </c:pt>
                <c:pt idx="5252">
                  <c:v>1653.18</c:v>
                </c:pt>
                <c:pt idx="5253">
                  <c:v>3644.6329999999998</c:v>
                </c:pt>
                <c:pt idx="5254">
                  <c:v>6079.3779999999997</c:v>
                </c:pt>
                <c:pt idx="5255">
                  <c:v>8588.8889999999992</c:v>
                </c:pt>
                <c:pt idx="5256">
                  <c:v>9562.4140000000007</c:v>
                </c:pt>
                <c:pt idx="5257">
                  <c:v>9726.9590000000007</c:v>
                </c:pt>
                <c:pt idx="5258">
                  <c:v>9806.7160000000003</c:v>
                </c:pt>
                <c:pt idx="5259">
                  <c:v>8533.2479999999996</c:v>
                </c:pt>
                <c:pt idx="5260">
                  <c:v>6507.7939999999999</c:v>
                </c:pt>
                <c:pt idx="5261">
                  <c:v>4712.451</c:v>
                </c:pt>
                <c:pt idx="5262">
                  <c:v>3063.29</c:v>
                </c:pt>
                <c:pt idx="5263">
                  <c:v>1691.0429999999999</c:v>
                </c:pt>
                <c:pt idx="5264">
                  <c:v>1047.462</c:v>
                </c:pt>
                <c:pt idx="5265">
                  <c:v>899.23199999999997</c:v>
                </c:pt>
                <c:pt idx="5266">
                  <c:v>2082.6010000000001</c:v>
                </c:pt>
                <c:pt idx="5267">
                  <c:v>1084.837</c:v>
                </c:pt>
                <c:pt idx="5268">
                  <c:v>689.149</c:v>
                </c:pt>
                <c:pt idx="5269">
                  <c:v>559.47699999999998</c:v>
                </c:pt>
                <c:pt idx="5270">
                  <c:v>379.40199999999999</c:v>
                </c:pt>
                <c:pt idx="5271">
                  <c:v>334.99400000000003</c:v>
                </c:pt>
                <c:pt idx="5272">
                  <c:v>328.71300000000002</c:v>
                </c:pt>
                <c:pt idx="5273">
                  <c:v>341.88299999999998</c:v>
                </c:pt>
                <c:pt idx="5274">
                  <c:v>475.53899999999999</c:v>
                </c:pt>
                <c:pt idx="5275">
                  <c:v>453.14499999999998</c:v>
                </c:pt>
                <c:pt idx="5276">
                  <c:v>384.41899999999998</c:v>
                </c:pt>
                <c:pt idx="5277">
                  <c:v>365.55900000000003</c:v>
                </c:pt>
                <c:pt idx="5278">
                  <c:v>381.67099999999999</c:v>
                </c:pt>
                <c:pt idx="5279">
                  <c:v>870.78599999999994</c:v>
                </c:pt>
                <c:pt idx="5280">
                  <c:v>961.97799999999995</c:v>
                </c:pt>
                <c:pt idx="5281">
                  <c:v>585.95500000000004</c:v>
                </c:pt>
                <c:pt idx="5282">
                  <c:v>525.99099999999999</c:v>
                </c:pt>
                <c:pt idx="5283">
                  <c:v>457.05700000000002</c:v>
                </c:pt>
                <c:pt idx="5284">
                  <c:v>442.697</c:v>
                </c:pt>
                <c:pt idx="5285">
                  <c:v>496.50900000000001</c:v>
                </c:pt>
                <c:pt idx="5286">
                  <c:v>400.82499999999999</c:v>
                </c:pt>
                <c:pt idx="5287">
                  <c:v>385.22800000000001</c:v>
                </c:pt>
                <c:pt idx="5288">
                  <c:v>372.702</c:v>
                </c:pt>
                <c:pt idx="5289">
                  <c:v>376.697</c:v>
                </c:pt>
                <c:pt idx="5290">
                  <c:v>843.28399999999999</c:v>
                </c:pt>
                <c:pt idx="5291">
                  <c:v>927.62300000000005</c:v>
                </c:pt>
                <c:pt idx="5292">
                  <c:v>580.23900000000003</c:v>
                </c:pt>
                <c:pt idx="5293">
                  <c:v>421.61700000000002</c:v>
                </c:pt>
                <c:pt idx="5294">
                  <c:v>339.55599999999998</c:v>
                </c:pt>
                <c:pt idx="5295">
                  <c:v>321.33699999999999</c:v>
                </c:pt>
                <c:pt idx="5296">
                  <c:v>305.21499999999997</c:v>
                </c:pt>
                <c:pt idx="5297">
                  <c:v>303.59399999999999</c:v>
                </c:pt>
                <c:pt idx="5298">
                  <c:v>312.06400000000002</c:v>
                </c:pt>
                <c:pt idx="5299">
                  <c:v>334.23899999999998</c:v>
                </c:pt>
                <c:pt idx="5300">
                  <c:v>333.15699999999998</c:v>
                </c:pt>
                <c:pt idx="5301">
                  <c:v>445.779</c:v>
                </c:pt>
                <c:pt idx="5302">
                  <c:v>589.452</c:v>
                </c:pt>
                <c:pt idx="5303">
                  <c:v>497.161</c:v>
                </c:pt>
                <c:pt idx="5304">
                  <c:v>421.45</c:v>
                </c:pt>
                <c:pt idx="5305">
                  <c:v>448.19499999999999</c:v>
                </c:pt>
                <c:pt idx="5306">
                  <c:v>454.70699999999999</c:v>
                </c:pt>
                <c:pt idx="5307">
                  <c:v>451.911</c:v>
                </c:pt>
                <c:pt idx="5308">
                  <c:v>420.33800000000002</c:v>
                </c:pt>
                <c:pt idx="5309">
                  <c:v>377.25</c:v>
                </c:pt>
                <c:pt idx="5310">
                  <c:v>367.01</c:v>
                </c:pt>
                <c:pt idx="5311">
                  <c:v>360.37700000000001</c:v>
                </c:pt>
                <c:pt idx="5312">
                  <c:v>359.37799999999999</c:v>
                </c:pt>
                <c:pt idx="5313">
                  <c:v>372.50400000000002</c:v>
                </c:pt>
                <c:pt idx="5314">
                  <c:v>352.83600000000001</c:v>
                </c:pt>
                <c:pt idx="5315">
                  <c:v>500.77199999999999</c:v>
                </c:pt>
                <c:pt idx="5316">
                  <c:v>654.45000000000005</c:v>
                </c:pt>
                <c:pt idx="5317">
                  <c:v>525.92100000000005</c:v>
                </c:pt>
                <c:pt idx="5318">
                  <c:v>429.745</c:v>
                </c:pt>
                <c:pt idx="5319">
                  <c:v>374.71600000000001</c:v>
                </c:pt>
                <c:pt idx="5320">
                  <c:v>349.85899999999998</c:v>
                </c:pt>
                <c:pt idx="5321">
                  <c:v>333.58800000000002</c:v>
                </c:pt>
                <c:pt idx="5322">
                  <c:v>323.76799999999997</c:v>
                </c:pt>
                <c:pt idx="5323">
                  <c:v>286.34199999999998</c:v>
                </c:pt>
                <c:pt idx="5324">
                  <c:v>284.00099999999998</c:v>
                </c:pt>
                <c:pt idx="5325">
                  <c:v>294.839</c:v>
                </c:pt>
                <c:pt idx="5326">
                  <c:v>302.34300000000002</c:v>
                </c:pt>
                <c:pt idx="5327">
                  <c:v>302.64400000000001</c:v>
                </c:pt>
                <c:pt idx="5328">
                  <c:v>309.858</c:v>
                </c:pt>
                <c:pt idx="5329">
                  <c:v>285.23700000000002</c:v>
                </c:pt>
                <c:pt idx="5330">
                  <c:v>124.955</c:v>
                </c:pt>
                <c:pt idx="5331">
                  <c:v>116.58499999999999</c:v>
                </c:pt>
                <c:pt idx="5332">
                  <c:v>157.91900000000001</c:v>
                </c:pt>
                <c:pt idx="5333">
                  <c:v>876.66700000000003</c:v>
                </c:pt>
                <c:pt idx="5334">
                  <c:v>852.54899999999998</c:v>
                </c:pt>
                <c:pt idx="5335">
                  <c:v>525.34100000000001</c:v>
                </c:pt>
                <c:pt idx="5336">
                  <c:v>414.26499999999999</c:v>
                </c:pt>
                <c:pt idx="5337">
                  <c:v>387.4</c:v>
                </c:pt>
                <c:pt idx="5338">
                  <c:v>321</c:v>
                </c:pt>
                <c:pt idx="5339">
                  <c:v>140.55000000000001</c:v>
                </c:pt>
                <c:pt idx="5340">
                  <c:v>136.49600000000001</c:v>
                </c:pt>
                <c:pt idx="5341">
                  <c:v>136.08099999999999</c:v>
                </c:pt>
                <c:pt idx="5342">
                  <c:v>132.065</c:v>
                </c:pt>
                <c:pt idx="5343">
                  <c:v>126.95</c:v>
                </c:pt>
                <c:pt idx="5344">
                  <c:v>121.483</c:v>
                </c:pt>
                <c:pt idx="5345">
                  <c:v>116.601</c:v>
                </c:pt>
                <c:pt idx="5346">
                  <c:v>113.54600000000001</c:v>
                </c:pt>
                <c:pt idx="5347">
                  <c:v>105.13800000000001</c:v>
                </c:pt>
                <c:pt idx="5348">
                  <c:v>100.901</c:v>
                </c:pt>
                <c:pt idx="5349">
                  <c:v>96.744</c:v>
                </c:pt>
                <c:pt idx="5350">
                  <c:v>100.226</c:v>
                </c:pt>
                <c:pt idx="5351">
                  <c:v>102.46</c:v>
                </c:pt>
                <c:pt idx="5352">
                  <c:v>103.89</c:v>
                </c:pt>
                <c:pt idx="5353">
                  <c:v>101.244</c:v>
                </c:pt>
                <c:pt idx="5354">
                  <c:v>102.44199999999999</c:v>
                </c:pt>
                <c:pt idx="5355">
                  <c:v>102.724</c:v>
                </c:pt>
                <c:pt idx="5356">
                  <c:v>105.56100000000001</c:v>
                </c:pt>
                <c:pt idx="5357">
                  <c:v>99.234999999999999</c:v>
                </c:pt>
                <c:pt idx="5358">
                  <c:v>94.070999999999998</c:v>
                </c:pt>
                <c:pt idx="5359">
                  <c:v>97.353999999999999</c:v>
                </c:pt>
                <c:pt idx="5360">
                  <c:v>95.025999999999996</c:v>
                </c:pt>
                <c:pt idx="5361">
                  <c:v>107.673</c:v>
                </c:pt>
                <c:pt idx="5362">
                  <c:v>111.85599999999999</c:v>
                </c:pt>
                <c:pt idx="5363">
                  <c:v>109.873</c:v>
                </c:pt>
                <c:pt idx="5364">
                  <c:v>114.78100000000001</c:v>
                </c:pt>
                <c:pt idx="5365">
                  <c:v>115.34</c:v>
                </c:pt>
                <c:pt idx="5366">
                  <c:v>117.343</c:v>
                </c:pt>
                <c:pt idx="5367">
                  <c:v>110.158</c:v>
                </c:pt>
                <c:pt idx="5368">
                  <c:v>112.37</c:v>
                </c:pt>
                <c:pt idx="5369">
                  <c:v>116.042</c:v>
                </c:pt>
                <c:pt idx="5370">
                  <c:v>113.14</c:v>
                </c:pt>
                <c:pt idx="5371">
                  <c:v>123.54</c:v>
                </c:pt>
                <c:pt idx="5372">
                  <c:v>280.13200000000001</c:v>
                </c:pt>
                <c:pt idx="5373">
                  <c:v>207.73099999999999</c:v>
                </c:pt>
                <c:pt idx="5374">
                  <c:v>158.292</c:v>
                </c:pt>
                <c:pt idx="5375">
                  <c:v>137.91999999999999</c:v>
                </c:pt>
                <c:pt idx="5376">
                  <c:v>114.411</c:v>
                </c:pt>
                <c:pt idx="5377">
                  <c:v>118.583</c:v>
                </c:pt>
                <c:pt idx="5378">
                  <c:v>119.149</c:v>
                </c:pt>
                <c:pt idx="5379">
                  <c:v>126.78100000000001</c:v>
                </c:pt>
                <c:pt idx="5380">
                  <c:v>119.752</c:v>
                </c:pt>
                <c:pt idx="5381">
                  <c:v>118.61799999999999</c:v>
                </c:pt>
                <c:pt idx="5382">
                  <c:v>119.736</c:v>
                </c:pt>
                <c:pt idx="5383">
                  <c:v>120.874</c:v>
                </c:pt>
                <c:pt idx="5384">
                  <c:v>132.875</c:v>
                </c:pt>
                <c:pt idx="5385">
                  <c:v>303.36200000000002</c:v>
                </c:pt>
                <c:pt idx="5386">
                  <c:v>208.995</c:v>
                </c:pt>
                <c:pt idx="5387">
                  <c:v>194.09899999999999</c:v>
                </c:pt>
                <c:pt idx="5388">
                  <c:v>191.44200000000001</c:v>
                </c:pt>
                <c:pt idx="5389">
                  <c:v>127.958</c:v>
                </c:pt>
                <c:pt idx="5390">
                  <c:v>124.127</c:v>
                </c:pt>
                <c:pt idx="5391">
                  <c:v>127.994</c:v>
                </c:pt>
                <c:pt idx="5392">
                  <c:v>128.29599999999999</c:v>
                </c:pt>
                <c:pt idx="5393">
                  <c:v>127.035</c:v>
                </c:pt>
                <c:pt idx="5394">
                  <c:v>126.56100000000001</c:v>
                </c:pt>
                <c:pt idx="5395">
                  <c:v>128.53100000000001</c:v>
                </c:pt>
                <c:pt idx="5396">
                  <c:v>134.166</c:v>
                </c:pt>
                <c:pt idx="5397">
                  <c:v>124.384</c:v>
                </c:pt>
                <c:pt idx="5398">
                  <c:v>156.67699999999999</c:v>
                </c:pt>
                <c:pt idx="5399">
                  <c:v>420.91800000000001</c:v>
                </c:pt>
                <c:pt idx="5400">
                  <c:v>336.84500000000003</c:v>
                </c:pt>
                <c:pt idx="5401">
                  <c:v>210.45599999999999</c:v>
                </c:pt>
                <c:pt idx="5402">
                  <c:v>166.50299999999999</c:v>
                </c:pt>
                <c:pt idx="5403">
                  <c:v>138.35599999999999</c:v>
                </c:pt>
                <c:pt idx="5404">
                  <c:v>120.36</c:v>
                </c:pt>
                <c:pt idx="5405">
                  <c:v>124.416</c:v>
                </c:pt>
                <c:pt idx="5406">
                  <c:v>132.19</c:v>
                </c:pt>
                <c:pt idx="5407">
                  <c:v>127.08199999999999</c:v>
                </c:pt>
                <c:pt idx="5408">
                  <c:v>127.758</c:v>
                </c:pt>
                <c:pt idx="5409">
                  <c:v>126.15300000000001</c:v>
                </c:pt>
                <c:pt idx="5410">
                  <c:v>131.529</c:v>
                </c:pt>
                <c:pt idx="5411">
                  <c:v>138.48099999999999</c:v>
                </c:pt>
                <c:pt idx="5412">
                  <c:v>160.53100000000001</c:v>
                </c:pt>
                <c:pt idx="5413">
                  <c:v>403.54500000000002</c:v>
                </c:pt>
                <c:pt idx="5414">
                  <c:v>318.18900000000002</c:v>
                </c:pt>
                <c:pt idx="5415">
                  <c:v>212.52799999999999</c:v>
                </c:pt>
                <c:pt idx="5416">
                  <c:v>199.58799999999999</c:v>
                </c:pt>
                <c:pt idx="5417">
                  <c:v>215.05500000000001</c:v>
                </c:pt>
                <c:pt idx="5418">
                  <c:v>243.506</c:v>
                </c:pt>
                <c:pt idx="5419">
                  <c:v>780.71699999999998</c:v>
                </c:pt>
                <c:pt idx="5420">
                  <c:v>295.55399999999997</c:v>
                </c:pt>
                <c:pt idx="5421">
                  <c:v>163.215</c:v>
                </c:pt>
                <c:pt idx="5422">
                  <c:v>164.97499999999999</c:v>
                </c:pt>
                <c:pt idx="5423">
                  <c:v>112.50700000000001</c:v>
                </c:pt>
                <c:pt idx="5424">
                  <c:v>134.16200000000001</c:v>
                </c:pt>
                <c:pt idx="5425">
                  <c:v>132.15299999999999</c:v>
                </c:pt>
                <c:pt idx="5426">
                  <c:v>134.51400000000001</c:v>
                </c:pt>
                <c:pt idx="5427">
                  <c:v>135.26599999999999</c:v>
                </c:pt>
                <c:pt idx="5428">
                  <c:v>132.881</c:v>
                </c:pt>
                <c:pt idx="5429">
                  <c:v>159.96299999999999</c:v>
                </c:pt>
                <c:pt idx="5430">
                  <c:v>356.596</c:v>
                </c:pt>
                <c:pt idx="5431">
                  <c:v>267.58</c:v>
                </c:pt>
                <c:pt idx="5432">
                  <c:v>208.274</c:v>
                </c:pt>
                <c:pt idx="5433">
                  <c:v>179.71</c:v>
                </c:pt>
                <c:pt idx="5434">
                  <c:v>155.25200000000001</c:v>
                </c:pt>
                <c:pt idx="5435">
                  <c:v>136.12299999999999</c:v>
                </c:pt>
                <c:pt idx="5436">
                  <c:v>131.553</c:v>
                </c:pt>
                <c:pt idx="5437">
                  <c:v>129.387</c:v>
                </c:pt>
                <c:pt idx="5438">
                  <c:v>128.52799999999999</c:v>
                </c:pt>
                <c:pt idx="5439">
                  <c:v>127.776</c:v>
                </c:pt>
                <c:pt idx="5440">
                  <c:v>130.09800000000001</c:v>
                </c:pt>
                <c:pt idx="5441">
                  <c:v>127.179</c:v>
                </c:pt>
                <c:pt idx="5442">
                  <c:v>125.571</c:v>
                </c:pt>
                <c:pt idx="5443">
                  <c:v>125.122</c:v>
                </c:pt>
                <c:pt idx="5444">
                  <c:v>125.53100000000001</c:v>
                </c:pt>
                <c:pt idx="5445">
                  <c:v>148.84</c:v>
                </c:pt>
                <c:pt idx="5446">
                  <c:v>350.464</c:v>
                </c:pt>
                <c:pt idx="5447">
                  <c:v>259.73899999999998</c:v>
                </c:pt>
                <c:pt idx="5448">
                  <c:v>200.41800000000001</c:v>
                </c:pt>
                <c:pt idx="5449">
                  <c:v>171.898</c:v>
                </c:pt>
                <c:pt idx="5450">
                  <c:v>148.608</c:v>
                </c:pt>
                <c:pt idx="5451">
                  <c:v>130.316</c:v>
                </c:pt>
                <c:pt idx="5452">
                  <c:v>127.367</c:v>
                </c:pt>
                <c:pt idx="5453">
                  <c:v>130.31899999999999</c:v>
                </c:pt>
                <c:pt idx="5454">
                  <c:v>209.58799999999999</c:v>
                </c:pt>
                <c:pt idx="5455">
                  <c:v>171.21799999999999</c:v>
                </c:pt>
                <c:pt idx="5456">
                  <c:v>133.50399999999999</c:v>
                </c:pt>
                <c:pt idx="5457">
                  <c:v>132.01599999999999</c:v>
                </c:pt>
                <c:pt idx="5458">
                  <c:v>137.101</c:v>
                </c:pt>
                <c:pt idx="5459">
                  <c:v>128.37899999999999</c:v>
                </c:pt>
                <c:pt idx="5460">
                  <c:v>128.101</c:v>
                </c:pt>
                <c:pt idx="5461">
                  <c:v>129.49600000000001</c:v>
                </c:pt>
                <c:pt idx="5462">
                  <c:v>128.82300000000001</c:v>
                </c:pt>
                <c:pt idx="5463">
                  <c:v>126.90300000000001</c:v>
                </c:pt>
                <c:pt idx="5464">
                  <c:v>128.39599999999999</c:v>
                </c:pt>
                <c:pt idx="5465">
                  <c:v>155.762</c:v>
                </c:pt>
                <c:pt idx="5466">
                  <c:v>311.11500000000001</c:v>
                </c:pt>
                <c:pt idx="5467">
                  <c:v>664.39700000000005</c:v>
                </c:pt>
                <c:pt idx="5468">
                  <c:v>1050.239</c:v>
                </c:pt>
                <c:pt idx="5469">
                  <c:v>668.98699999999997</c:v>
                </c:pt>
                <c:pt idx="5470">
                  <c:v>452.20400000000001</c:v>
                </c:pt>
                <c:pt idx="5471">
                  <c:v>376.96199999999999</c:v>
                </c:pt>
                <c:pt idx="5472">
                  <c:v>354.53300000000002</c:v>
                </c:pt>
                <c:pt idx="5473">
                  <c:v>320.673</c:v>
                </c:pt>
                <c:pt idx="5474">
                  <c:v>197.08799999999999</c:v>
                </c:pt>
                <c:pt idx="5475">
                  <c:v>168.56399999999999</c:v>
                </c:pt>
                <c:pt idx="5476">
                  <c:v>165.524</c:v>
                </c:pt>
                <c:pt idx="5477">
                  <c:v>165.71600000000001</c:v>
                </c:pt>
                <c:pt idx="5478">
                  <c:v>235.60499999999999</c:v>
                </c:pt>
                <c:pt idx="5479">
                  <c:v>463.60300000000001</c:v>
                </c:pt>
                <c:pt idx="5480">
                  <c:v>365.11900000000003</c:v>
                </c:pt>
                <c:pt idx="5481">
                  <c:v>202.15700000000001</c:v>
                </c:pt>
                <c:pt idx="5482">
                  <c:v>198.65199999999999</c:v>
                </c:pt>
                <c:pt idx="5483">
                  <c:v>189.78399999999999</c:v>
                </c:pt>
                <c:pt idx="5484">
                  <c:v>172.80799999999999</c:v>
                </c:pt>
                <c:pt idx="5485">
                  <c:v>162.428</c:v>
                </c:pt>
                <c:pt idx="5486">
                  <c:v>161.45599999999999</c:v>
                </c:pt>
                <c:pt idx="5487">
                  <c:v>201.72399999999999</c:v>
                </c:pt>
                <c:pt idx="5488">
                  <c:v>318.56</c:v>
                </c:pt>
                <c:pt idx="5489">
                  <c:v>211.071</c:v>
                </c:pt>
                <c:pt idx="5490">
                  <c:v>192.03200000000001</c:v>
                </c:pt>
                <c:pt idx="5491">
                  <c:v>181.61500000000001</c:v>
                </c:pt>
                <c:pt idx="5492">
                  <c:v>176.26</c:v>
                </c:pt>
                <c:pt idx="5493">
                  <c:v>178.041</c:v>
                </c:pt>
                <c:pt idx="5494">
                  <c:v>179.74799999999999</c:v>
                </c:pt>
                <c:pt idx="5495">
                  <c:v>191.792</c:v>
                </c:pt>
                <c:pt idx="5496">
                  <c:v>177.096</c:v>
                </c:pt>
                <c:pt idx="5497">
                  <c:v>167.21199999999999</c:v>
                </c:pt>
                <c:pt idx="5498">
                  <c:v>163.43299999999999</c:v>
                </c:pt>
                <c:pt idx="5499">
                  <c:v>164.39500000000001</c:v>
                </c:pt>
                <c:pt idx="5500">
                  <c:v>167.00200000000001</c:v>
                </c:pt>
                <c:pt idx="5501">
                  <c:v>172.57400000000001</c:v>
                </c:pt>
                <c:pt idx="5502">
                  <c:v>164.51</c:v>
                </c:pt>
                <c:pt idx="5503">
                  <c:v>161.423</c:v>
                </c:pt>
                <c:pt idx="5504">
                  <c:v>161.61699999999999</c:v>
                </c:pt>
                <c:pt idx="5505">
                  <c:v>153.34299999999999</c:v>
                </c:pt>
                <c:pt idx="5506">
                  <c:v>149.923</c:v>
                </c:pt>
                <c:pt idx="5507">
                  <c:v>173.27099999999999</c:v>
                </c:pt>
                <c:pt idx="5508">
                  <c:v>163.88800000000001</c:v>
                </c:pt>
                <c:pt idx="5509">
                  <c:v>162.96700000000001</c:v>
                </c:pt>
                <c:pt idx="5510">
                  <c:v>164.06299999999999</c:v>
                </c:pt>
                <c:pt idx="5511">
                  <c:v>152.834</c:v>
                </c:pt>
                <c:pt idx="5512">
                  <c:v>165.93700000000001</c:v>
                </c:pt>
                <c:pt idx="5513">
                  <c:v>149.755</c:v>
                </c:pt>
                <c:pt idx="5514">
                  <c:v>188.96100000000001</c:v>
                </c:pt>
                <c:pt idx="5515">
                  <c:v>504.63600000000002</c:v>
                </c:pt>
                <c:pt idx="5516">
                  <c:v>279.83</c:v>
                </c:pt>
                <c:pt idx="5517">
                  <c:v>294.17099999999999</c:v>
                </c:pt>
                <c:pt idx="5518">
                  <c:v>306.52499999999998</c:v>
                </c:pt>
                <c:pt idx="5519">
                  <c:v>245.077</c:v>
                </c:pt>
                <c:pt idx="5520">
                  <c:v>220.143</c:v>
                </c:pt>
                <c:pt idx="5521">
                  <c:v>213.08099999999999</c:v>
                </c:pt>
                <c:pt idx="5522">
                  <c:v>204.553</c:v>
                </c:pt>
                <c:pt idx="5523">
                  <c:v>211.00399999999999</c:v>
                </c:pt>
                <c:pt idx="5524">
                  <c:v>203.78</c:v>
                </c:pt>
                <c:pt idx="5525">
                  <c:v>198.45599999999999</c:v>
                </c:pt>
                <c:pt idx="5526">
                  <c:v>213.22800000000001</c:v>
                </c:pt>
                <c:pt idx="5527">
                  <c:v>266.80099999999999</c:v>
                </c:pt>
                <c:pt idx="5528">
                  <c:v>217.83600000000001</c:v>
                </c:pt>
                <c:pt idx="5529">
                  <c:v>205.827</c:v>
                </c:pt>
                <c:pt idx="5530">
                  <c:v>203.542</c:v>
                </c:pt>
                <c:pt idx="5531">
                  <c:v>201.89599999999999</c:v>
                </c:pt>
                <c:pt idx="5532">
                  <c:v>204.858</c:v>
                </c:pt>
                <c:pt idx="5533">
                  <c:v>222.57499999999999</c:v>
                </c:pt>
                <c:pt idx="5534">
                  <c:v>301.42</c:v>
                </c:pt>
                <c:pt idx="5535">
                  <c:v>347.90699999999998</c:v>
                </c:pt>
                <c:pt idx="5536">
                  <c:v>324.88900000000001</c:v>
                </c:pt>
                <c:pt idx="5537">
                  <c:v>331.67700000000002</c:v>
                </c:pt>
                <c:pt idx="5538">
                  <c:v>282.07400000000001</c:v>
                </c:pt>
                <c:pt idx="5539">
                  <c:v>253.386</c:v>
                </c:pt>
                <c:pt idx="5540">
                  <c:v>232.52199999999999</c:v>
                </c:pt>
                <c:pt idx="5541">
                  <c:v>226.35499999999999</c:v>
                </c:pt>
                <c:pt idx="5542">
                  <c:v>217.39400000000001</c:v>
                </c:pt>
                <c:pt idx="5543">
                  <c:v>210.262</c:v>
                </c:pt>
                <c:pt idx="5544">
                  <c:v>190.40600000000001</c:v>
                </c:pt>
                <c:pt idx="5545">
                  <c:v>188.27500000000001</c:v>
                </c:pt>
                <c:pt idx="5546">
                  <c:v>203.93100000000001</c:v>
                </c:pt>
                <c:pt idx="5547">
                  <c:v>303.46800000000002</c:v>
                </c:pt>
                <c:pt idx="5548">
                  <c:v>964.64800000000002</c:v>
                </c:pt>
                <c:pt idx="5549">
                  <c:v>1018.226</c:v>
                </c:pt>
                <c:pt idx="5550">
                  <c:v>451.43299999999999</c:v>
                </c:pt>
                <c:pt idx="5551">
                  <c:v>599.93700000000001</c:v>
                </c:pt>
                <c:pt idx="5552">
                  <c:v>885.26199999999994</c:v>
                </c:pt>
                <c:pt idx="5553">
                  <c:v>996.73500000000001</c:v>
                </c:pt>
                <c:pt idx="5554">
                  <c:v>589.12199999999996</c:v>
                </c:pt>
                <c:pt idx="5555">
                  <c:v>508.38600000000002</c:v>
                </c:pt>
                <c:pt idx="5556">
                  <c:v>487.98500000000001</c:v>
                </c:pt>
                <c:pt idx="5557">
                  <c:v>440.88400000000001</c:v>
                </c:pt>
                <c:pt idx="5558">
                  <c:v>415.91899999999998</c:v>
                </c:pt>
                <c:pt idx="5559">
                  <c:v>437.80200000000002</c:v>
                </c:pt>
                <c:pt idx="5560">
                  <c:v>473.13900000000001</c:v>
                </c:pt>
                <c:pt idx="5561">
                  <c:v>401.68599999999998</c:v>
                </c:pt>
                <c:pt idx="5562">
                  <c:v>398.06900000000002</c:v>
                </c:pt>
                <c:pt idx="5563">
                  <c:v>368.10599999999999</c:v>
                </c:pt>
                <c:pt idx="5564">
                  <c:v>358.44</c:v>
                </c:pt>
                <c:pt idx="5565">
                  <c:v>349.66699999999997</c:v>
                </c:pt>
                <c:pt idx="5566">
                  <c:v>341.23700000000002</c:v>
                </c:pt>
                <c:pt idx="5567">
                  <c:v>331.95800000000003</c:v>
                </c:pt>
                <c:pt idx="5568">
                  <c:v>323.87700000000001</c:v>
                </c:pt>
                <c:pt idx="5569">
                  <c:v>629.96500000000003</c:v>
                </c:pt>
                <c:pt idx="5570">
                  <c:v>1003.329</c:v>
                </c:pt>
                <c:pt idx="5571">
                  <c:v>720.00599999999997</c:v>
                </c:pt>
                <c:pt idx="5572">
                  <c:v>514.41300000000001</c:v>
                </c:pt>
                <c:pt idx="5573">
                  <c:v>463.62</c:v>
                </c:pt>
                <c:pt idx="5574">
                  <c:v>432.99599999999998</c:v>
                </c:pt>
                <c:pt idx="5575">
                  <c:v>1035.913</c:v>
                </c:pt>
                <c:pt idx="5576">
                  <c:v>1212.778</c:v>
                </c:pt>
                <c:pt idx="5577">
                  <c:v>704.49400000000003</c:v>
                </c:pt>
                <c:pt idx="5578">
                  <c:v>579.85799999999995</c:v>
                </c:pt>
                <c:pt idx="5579">
                  <c:v>541.05700000000002</c:v>
                </c:pt>
                <c:pt idx="5580">
                  <c:v>501.17599999999999</c:v>
                </c:pt>
                <c:pt idx="5581">
                  <c:v>477.04500000000002</c:v>
                </c:pt>
                <c:pt idx="5582">
                  <c:v>457.25099999999998</c:v>
                </c:pt>
                <c:pt idx="5583">
                  <c:v>448.69499999999999</c:v>
                </c:pt>
                <c:pt idx="5584">
                  <c:v>543.78</c:v>
                </c:pt>
                <c:pt idx="5585">
                  <c:v>522.04200000000003</c:v>
                </c:pt>
                <c:pt idx="5586">
                  <c:v>514.53300000000002</c:v>
                </c:pt>
                <c:pt idx="5587">
                  <c:v>491.33199999999999</c:v>
                </c:pt>
                <c:pt idx="5588">
                  <c:v>422.34300000000002</c:v>
                </c:pt>
                <c:pt idx="5589">
                  <c:v>435.303</c:v>
                </c:pt>
                <c:pt idx="5590">
                  <c:v>516.76499999999999</c:v>
                </c:pt>
                <c:pt idx="5591">
                  <c:v>1073.5429999999999</c:v>
                </c:pt>
                <c:pt idx="5592">
                  <c:v>1059.605</c:v>
                </c:pt>
                <c:pt idx="5593">
                  <c:v>614.68799999999999</c:v>
                </c:pt>
                <c:pt idx="5594">
                  <c:v>562.28499999999997</c:v>
                </c:pt>
                <c:pt idx="5595">
                  <c:v>531.39300000000003</c:v>
                </c:pt>
                <c:pt idx="5596">
                  <c:v>494.15800000000002</c:v>
                </c:pt>
                <c:pt idx="5597">
                  <c:v>489.399</c:v>
                </c:pt>
                <c:pt idx="5598">
                  <c:v>485.012</c:v>
                </c:pt>
                <c:pt idx="5599">
                  <c:v>455.47199999999998</c:v>
                </c:pt>
                <c:pt idx="5600">
                  <c:v>440.60599999999999</c:v>
                </c:pt>
                <c:pt idx="5601">
                  <c:v>435.83</c:v>
                </c:pt>
                <c:pt idx="5602">
                  <c:v>424.19600000000003</c:v>
                </c:pt>
                <c:pt idx="5603">
                  <c:v>420.58100000000002</c:v>
                </c:pt>
                <c:pt idx="5604">
                  <c:v>424.048</c:v>
                </c:pt>
                <c:pt idx="5605">
                  <c:v>419.42500000000001</c:v>
                </c:pt>
                <c:pt idx="5606">
                  <c:v>430.983</c:v>
                </c:pt>
                <c:pt idx="5607">
                  <c:v>820.87300000000005</c:v>
                </c:pt>
                <c:pt idx="5608">
                  <c:v>3575.442</c:v>
                </c:pt>
                <c:pt idx="5609">
                  <c:v>1876.3920000000001</c:v>
                </c:pt>
                <c:pt idx="5610">
                  <c:v>842.625</c:v>
                </c:pt>
                <c:pt idx="5611">
                  <c:v>742.62699999999995</c:v>
                </c:pt>
                <c:pt idx="5612">
                  <c:v>656.15200000000004</c:v>
                </c:pt>
                <c:pt idx="5613">
                  <c:v>596.755</c:v>
                </c:pt>
                <c:pt idx="5614">
                  <c:v>667.38800000000003</c:v>
                </c:pt>
                <c:pt idx="5615">
                  <c:v>2437.2049999999999</c:v>
                </c:pt>
                <c:pt idx="5616">
                  <c:v>1765.152</c:v>
                </c:pt>
                <c:pt idx="5617">
                  <c:v>924.08399999999995</c:v>
                </c:pt>
                <c:pt idx="5618">
                  <c:v>795.24099999999999</c:v>
                </c:pt>
                <c:pt idx="5619">
                  <c:v>1076.145</c:v>
                </c:pt>
                <c:pt idx="5620">
                  <c:v>3544.348</c:v>
                </c:pt>
                <c:pt idx="5621">
                  <c:v>1566.979</c:v>
                </c:pt>
                <c:pt idx="5622">
                  <c:v>1029.124</c:v>
                </c:pt>
                <c:pt idx="5623">
                  <c:v>870.25699999999995</c:v>
                </c:pt>
                <c:pt idx="5624">
                  <c:v>818.65499999999997</c:v>
                </c:pt>
                <c:pt idx="5625">
                  <c:v>818.64300000000003</c:v>
                </c:pt>
                <c:pt idx="5626">
                  <c:v>1645.6010000000001</c:v>
                </c:pt>
                <c:pt idx="5627">
                  <c:v>1264.325</c:v>
                </c:pt>
                <c:pt idx="5628">
                  <c:v>891.59500000000003</c:v>
                </c:pt>
                <c:pt idx="5629">
                  <c:v>799.99699999999996</c:v>
                </c:pt>
                <c:pt idx="5630">
                  <c:v>738.35500000000002</c:v>
                </c:pt>
                <c:pt idx="5631">
                  <c:v>695.952</c:v>
                </c:pt>
                <c:pt idx="5632">
                  <c:v>652.54100000000005</c:v>
                </c:pt>
                <c:pt idx="5633">
                  <c:v>615.80999999999995</c:v>
                </c:pt>
                <c:pt idx="5634">
                  <c:v>738.41399999999999</c:v>
                </c:pt>
                <c:pt idx="5635">
                  <c:v>739.92499999999995</c:v>
                </c:pt>
                <c:pt idx="5636">
                  <c:v>788.25800000000004</c:v>
                </c:pt>
                <c:pt idx="5637">
                  <c:v>748.7</c:v>
                </c:pt>
                <c:pt idx="5638">
                  <c:v>1301.0250000000001</c:v>
                </c:pt>
                <c:pt idx="5639">
                  <c:v>2035.19</c:v>
                </c:pt>
                <c:pt idx="5640">
                  <c:v>6317.0820000000003</c:v>
                </c:pt>
                <c:pt idx="5641">
                  <c:v>2683.7420000000002</c:v>
                </c:pt>
                <c:pt idx="5642">
                  <c:v>1679.595</c:v>
                </c:pt>
                <c:pt idx="5643">
                  <c:v>1246.538</c:v>
                </c:pt>
                <c:pt idx="5644">
                  <c:v>915.56399999999996</c:v>
                </c:pt>
                <c:pt idx="5645">
                  <c:v>968.20100000000002</c:v>
                </c:pt>
                <c:pt idx="5646">
                  <c:v>886.88400000000001</c:v>
                </c:pt>
                <c:pt idx="5647">
                  <c:v>809.92399999999998</c:v>
                </c:pt>
                <c:pt idx="5648">
                  <c:v>743.78</c:v>
                </c:pt>
                <c:pt idx="5649">
                  <c:v>692.13</c:v>
                </c:pt>
                <c:pt idx="5650">
                  <c:v>638.18700000000001</c:v>
                </c:pt>
                <c:pt idx="5651">
                  <c:v>600.09799999999996</c:v>
                </c:pt>
                <c:pt idx="5652">
                  <c:v>584.928</c:v>
                </c:pt>
                <c:pt idx="5653">
                  <c:v>557.69299999999998</c:v>
                </c:pt>
                <c:pt idx="5654">
                  <c:v>815.18100000000004</c:v>
                </c:pt>
                <c:pt idx="5655">
                  <c:v>1212.2929999999999</c:v>
                </c:pt>
                <c:pt idx="5656">
                  <c:v>1075.2739999999999</c:v>
                </c:pt>
                <c:pt idx="5657">
                  <c:v>736.22699999999998</c:v>
                </c:pt>
                <c:pt idx="5658">
                  <c:v>646.54899999999998</c:v>
                </c:pt>
                <c:pt idx="5659">
                  <c:v>606.89800000000002</c:v>
                </c:pt>
                <c:pt idx="5660">
                  <c:v>558.19899999999996</c:v>
                </c:pt>
                <c:pt idx="5661">
                  <c:v>803.16399999999999</c:v>
                </c:pt>
                <c:pt idx="5662">
                  <c:v>907.89200000000005</c:v>
                </c:pt>
                <c:pt idx="5663">
                  <c:v>712.73199999999997</c:v>
                </c:pt>
                <c:pt idx="5664">
                  <c:v>614.49699999999996</c:v>
                </c:pt>
                <c:pt idx="5665">
                  <c:v>595.46</c:v>
                </c:pt>
                <c:pt idx="5666">
                  <c:v>593.64</c:v>
                </c:pt>
                <c:pt idx="5667">
                  <c:v>523.81200000000001</c:v>
                </c:pt>
                <c:pt idx="5668">
                  <c:v>498.35700000000003</c:v>
                </c:pt>
                <c:pt idx="5669">
                  <c:v>1714.4190000000001</c:v>
                </c:pt>
                <c:pt idx="5670">
                  <c:v>1416.3779999999999</c:v>
                </c:pt>
                <c:pt idx="5671">
                  <c:v>986.44</c:v>
                </c:pt>
                <c:pt idx="5672">
                  <c:v>828.80600000000004</c:v>
                </c:pt>
                <c:pt idx="5673">
                  <c:v>753.98099999999999</c:v>
                </c:pt>
                <c:pt idx="5674">
                  <c:v>729.02</c:v>
                </c:pt>
                <c:pt idx="5675">
                  <c:v>739.07799999999997</c:v>
                </c:pt>
                <c:pt idx="5676">
                  <c:v>1760.6869999999999</c:v>
                </c:pt>
                <c:pt idx="5677">
                  <c:v>773.26400000000001</c:v>
                </c:pt>
                <c:pt idx="5678">
                  <c:v>604.78</c:v>
                </c:pt>
                <c:pt idx="5679">
                  <c:v>573.29300000000001</c:v>
                </c:pt>
                <c:pt idx="5680">
                  <c:v>879.98699999999997</c:v>
                </c:pt>
                <c:pt idx="5681">
                  <c:v>1064.588</c:v>
                </c:pt>
                <c:pt idx="5682">
                  <c:v>741.12800000000004</c:v>
                </c:pt>
                <c:pt idx="5683">
                  <c:v>599.13300000000004</c:v>
                </c:pt>
                <c:pt idx="5684">
                  <c:v>556.86099999999999</c:v>
                </c:pt>
                <c:pt idx="5685">
                  <c:v>553.65499999999997</c:v>
                </c:pt>
                <c:pt idx="5686">
                  <c:v>577.27099999999996</c:v>
                </c:pt>
                <c:pt idx="5687">
                  <c:v>636.67899999999997</c:v>
                </c:pt>
                <c:pt idx="5688">
                  <c:v>698.625</c:v>
                </c:pt>
                <c:pt idx="5689">
                  <c:v>542.05100000000004</c:v>
                </c:pt>
                <c:pt idx="5690">
                  <c:v>484.48399999999998</c:v>
                </c:pt>
                <c:pt idx="5691">
                  <c:v>445.82499999999999</c:v>
                </c:pt>
                <c:pt idx="5692">
                  <c:v>424.221</c:v>
                </c:pt>
                <c:pt idx="5693">
                  <c:v>417.76400000000001</c:v>
                </c:pt>
                <c:pt idx="5694">
                  <c:v>407.57499999999999</c:v>
                </c:pt>
                <c:pt idx="5695">
                  <c:v>398.24</c:v>
                </c:pt>
                <c:pt idx="5696">
                  <c:v>391.90199999999999</c:v>
                </c:pt>
                <c:pt idx="5697">
                  <c:v>377.108</c:v>
                </c:pt>
                <c:pt idx="5698">
                  <c:v>392.47300000000001</c:v>
                </c:pt>
                <c:pt idx="5699">
                  <c:v>380.31200000000001</c:v>
                </c:pt>
                <c:pt idx="5700">
                  <c:v>373.95299999999997</c:v>
                </c:pt>
                <c:pt idx="5701">
                  <c:v>384.57100000000003</c:v>
                </c:pt>
                <c:pt idx="5702">
                  <c:v>406.43</c:v>
                </c:pt>
                <c:pt idx="5703">
                  <c:v>359.99400000000003</c:v>
                </c:pt>
                <c:pt idx="5704">
                  <c:v>343.90100000000001</c:v>
                </c:pt>
                <c:pt idx="5705">
                  <c:v>344.47699999999998</c:v>
                </c:pt>
                <c:pt idx="5706">
                  <c:v>346.56599999999997</c:v>
                </c:pt>
                <c:pt idx="5707">
                  <c:v>318.63</c:v>
                </c:pt>
                <c:pt idx="5708">
                  <c:v>309.13499999999999</c:v>
                </c:pt>
                <c:pt idx="5709">
                  <c:v>354.529</c:v>
                </c:pt>
                <c:pt idx="5710">
                  <c:v>538.88800000000003</c:v>
                </c:pt>
                <c:pt idx="5711">
                  <c:v>661.55899999999997</c:v>
                </c:pt>
                <c:pt idx="5712">
                  <c:v>1302.316</c:v>
                </c:pt>
                <c:pt idx="5713">
                  <c:v>1240.7470000000001</c:v>
                </c:pt>
                <c:pt idx="5714">
                  <c:v>578.173</c:v>
                </c:pt>
                <c:pt idx="5715">
                  <c:v>532.82600000000002</c:v>
                </c:pt>
                <c:pt idx="5716">
                  <c:v>504.81400000000002</c:v>
                </c:pt>
                <c:pt idx="5717">
                  <c:v>477.7</c:v>
                </c:pt>
                <c:pt idx="5718">
                  <c:v>381.745</c:v>
                </c:pt>
                <c:pt idx="5719">
                  <c:v>453.411</c:v>
                </c:pt>
                <c:pt idx="5720">
                  <c:v>672.70399999999995</c:v>
                </c:pt>
                <c:pt idx="5721">
                  <c:v>640.42399999999998</c:v>
                </c:pt>
                <c:pt idx="5722">
                  <c:v>504.84800000000001</c:v>
                </c:pt>
                <c:pt idx="5723">
                  <c:v>470.82799999999997</c:v>
                </c:pt>
                <c:pt idx="5724">
                  <c:v>514.49800000000005</c:v>
                </c:pt>
                <c:pt idx="5725">
                  <c:v>522.38599999999997</c:v>
                </c:pt>
                <c:pt idx="5726">
                  <c:v>504.43900000000002</c:v>
                </c:pt>
                <c:pt idx="5727">
                  <c:v>516.81299999999999</c:v>
                </c:pt>
                <c:pt idx="5728">
                  <c:v>444.80399999999997</c:v>
                </c:pt>
                <c:pt idx="5729">
                  <c:v>403.67</c:v>
                </c:pt>
                <c:pt idx="5730">
                  <c:v>381.48599999999999</c:v>
                </c:pt>
                <c:pt idx="5731">
                  <c:v>373.19499999999999</c:v>
                </c:pt>
                <c:pt idx="5732">
                  <c:v>384.19200000000001</c:v>
                </c:pt>
                <c:pt idx="5733">
                  <c:v>375.12099999999998</c:v>
                </c:pt>
                <c:pt idx="5734">
                  <c:v>370.43799999999999</c:v>
                </c:pt>
                <c:pt idx="5735">
                  <c:v>463.31299999999999</c:v>
                </c:pt>
                <c:pt idx="5736">
                  <c:v>649.27599999999995</c:v>
                </c:pt>
                <c:pt idx="5737">
                  <c:v>687.68200000000002</c:v>
                </c:pt>
                <c:pt idx="5738">
                  <c:v>600.75099999999998</c:v>
                </c:pt>
                <c:pt idx="5739">
                  <c:v>556.63199999999995</c:v>
                </c:pt>
                <c:pt idx="5740">
                  <c:v>456.404</c:v>
                </c:pt>
                <c:pt idx="5741">
                  <c:v>428.125</c:v>
                </c:pt>
                <c:pt idx="5742">
                  <c:v>350.31900000000002</c:v>
                </c:pt>
                <c:pt idx="5743">
                  <c:v>327.47300000000001</c:v>
                </c:pt>
                <c:pt idx="5744">
                  <c:v>275.74799999999999</c:v>
                </c:pt>
                <c:pt idx="5745">
                  <c:v>292.85899999999998</c:v>
                </c:pt>
                <c:pt idx="5746">
                  <c:v>341.03899999999999</c:v>
                </c:pt>
                <c:pt idx="5747">
                  <c:v>313.05799999999999</c:v>
                </c:pt>
                <c:pt idx="5748">
                  <c:v>304.25799999999998</c:v>
                </c:pt>
                <c:pt idx="5749">
                  <c:v>293.57299999999998</c:v>
                </c:pt>
                <c:pt idx="5750">
                  <c:v>286.63900000000001</c:v>
                </c:pt>
                <c:pt idx="5751">
                  <c:v>291.649</c:v>
                </c:pt>
                <c:pt idx="5752">
                  <c:v>272.26799999999997</c:v>
                </c:pt>
                <c:pt idx="5753">
                  <c:v>251.208</c:v>
                </c:pt>
                <c:pt idx="5754">
                  <c:v>238.637</c:v>
                </c:pt>
                <c:pt idx="5755">
                  <c:v>224.68</c:v>
                </c:pt>
                <c:pt idx="5756">
                  <c:v>217.74799999999999</c:v>
                </c:pt>
                <c:pt idx="5757">
                  <c:v>213.727</c:v>
                </c:pt>
                <c:pt idx="5758">
                  <c:v>245.88900000000001</c:v>
                </c:pt>
                <c:pt idx="5759">
                  <c:v>343.36700000000002</c:v>
                </c:pt>
                <c:pt idx="5760">
                  <c:v>325.13</c:v>
                </c:pt>
                <c:pt idx="5761">
                  <c:v>307.89800000000002</c:v>
                </c:pt>
                <c:pt idx="5762">
                  <c:v>302.22500000000002</c:v>
                </c:pt>
                <c:pt idx="5763">
                  <c:v>260.529</c:v>
                </c:pt>
                <c:pt idx="5764">
                  <c:v>246.203</c:v>
                </c:pt>
                <c:pt idx="5765">
                  <c:v>284.322</c:v>
                </c:pt>
                <c:pt idx="5766">
                  <c:v>273.36099999999999</c:v>
                </c:pt>
                <c:pt idx="5767">
                  <c:v>234.572</c:v>
                </c:pt>
                <c:pt idx="5768">
                  <c:v>207.911</c:v>
                </c:pt>
                <c:pt idx="5769">
                  <c:v>199.15</c:v>
                </c:pt>
                <c:pt idx="5770">
                  <c:v>240.495</c:v>
                </c:pt>
                <c:pt idx="5771">
                  <c:v>379.60199999999998</c:v>
                </c:pt>
                <c:pt idx="5772">
                  <c:v>406.24700000000001</c:v>
                </c:pt>
                <c:pt idx="5773">
                  <c:v>396.31599999999997</c:v>
                </c:pt>
                <c:pt idx="5774">
                  <c:v>353.935</c:v>
                </c:pt>
                <c:pt idx="5775">
                  <c:v>343.97500000000002</c:v>
                </c:pt>
                <c:pt idx="5776">
                  <c:v>324.53399999999999</c:v>
                </c:pt>
                <c:pt idx="5777">
                  <c:v>290.202</c:v>
                </c:pt>
                <c:pt idx="5778">
                  <c:v>257.49900000000002</c:v>
                </c:pt>
                <c:pt idx="5779">
                  <c:v>248.63</c:v>
                </c:pt>
                <c:pt idx="5780">
                  <c:v>243.48099999999999</c:v>
                </c:pt>
                <c:pt idx="5781">
                  <c:v>232.5</c:v>
                </c:pt>
                <c:pt idx="5782">
                  <c:v>227.095</c:v>
                </c:pt>
                <c:pt idx="5783">
                  <c:v>216.345</c:v>
                </c:pt>
                <c:pt idx="5784">
                  <c:v>216.06399999999999</c:v>
                </c:pt>
                <c:pt idx="5785">
                  <c:v>209.072</c:v>
                </c:pt>
                <c:pt idx="5786">
                  <c:v>217.02799999999999</c:v>
                </c:pt>
                <c:pt idx="5787">
                  <c:v>242.98400000000001</c:v>
                </c:pt>
                <c:pt idx="5788">
                  <c:v>369.21</c:v>
                </c:pt>
                <c:pt idx="5789">
                  <c:v>286.02100000000002</c:v>
                </c:pt>
                <c:pt idx="5790">
                  <c:v>315.70299999999997</c:v>
                </c:pt>
                <c:pt idx="5791">
                  <c:v>536.97900000000004</c:v>
                </c:pt>
                <c:pt idx="5792">
                  <c:v>189.08</c:v>
                </c:pt>
                <c:pt idx="5793">
                  <c:v>159.79400000000001</c:v>
                </c:pt>
                <c:pt idx="5794">
                  <c:v>175.91499999999999</c:v>
                </c:pt>
                <c:pt idx="5795">
                  <c:v>153.67599999999999</c:v>
                </c:pt>
                <c:pt idx="5796">
                  <c:v>201.607</c:v>
                </c:pt>
                <c:pt idx="5797">
                  <c:v>401.512</c:v>
                </c:pt>
                <c:pt idx="5798">
                  <c:v>390.517</c:v>
                </c:pt>
                <c:pt idx="5799">
                  <c:v>350.745</c:v>
                </c:pt>
                <c:pt idx="5800">
                  <c:v>411.51499999999999</c:v>
                </c:pt>
                <c:pt idx="5801">
                  <c:v>365.41199999999998</c:v>
                </c:pt>
                <c:pt idx="5802">
                  <c:v>344.96199999999999</c:v>
                </c:pt>
                <c:pt idx="5803">
                  <c:v>293.101</c:v>
                </c:pt>
                <c:pt idx="5804">
                  <c:v>252.84700000000001</c:v>
                </c:pt>
                <c:pt idx="5805">
                  <c:v>250.36</c:v>
                </c:pt>
                <c:pt idx="5806">
                  <c:v>221.76</c:v>
                </c:pt>
                <c:pt idx="5807">
                  <c:v>212.53</c:v>
                </c:pt>
                <c:pt idx="5808">
                  <c:v>203.15899999999999</c:v>
                </c:pt>
                <c:pt idx="5809">
                  <c:v>211.453</c:v>
                </c:pt>
                <c:pt idx="5810">
                  <c:v>231.286</c:v>
                </c:pt>
                <c:pt idx="5811">
                  <c:v>200.56800000000001</c:v>
                </c:pt>
                <c:pt idx="5812">
                  <c:v>215.06</c:v>
                </c:pt>
                <c:pt idx="5813">
                  <c:v>219.983</c:v>
                </c:pt>
                <c:pt idx="5814">
                  <c:v>200.74199999999999</c:v>
                </c:pt>
                <c:pt idx="5815">
                  <c:v>218.24</c:v>
                </c:pt>
                <c:pt idx="5816">
                  <c:v>213.34200000000001</c:v>
                </c:pt>
                <c:pt idx="5817">
                  <c:v>210.642</c:v>
                </c:pt>
                <c:pt idx="5818">
                  <c:v>276.69799999999998</c:v>
                </c:pt>
                <c:pt idx="5819">
                  <c:v>426.952</c:v>
                </c:pt>
                <c:pt idx="5820">
                  <c:v>624.13699999999994</c:v>
                </c:pt>
                <c:pt idx="5821">
                  <c:v>522.40099999999995</c:v>
                </c:pt>
                <c:pt idx="5822">
                  <c:v>381.96100000000001</c:v>
                </c:pt>
                <c:pt idx="5823">
                  <c:v>334.238</c:v>
                </c:pt>
                <c:pt idx="5824">
                  <c:v>320.21199999999999</c:v>
                </c:pt>
                <c:pt idx="5825">
                  <c:v>387.952</c:v>
                </c:pt>
                <c:pt idx="5826">
                  <c:v>2616.4989999999998</c:v>
                </c:pt>
                <c:pt idx="5827">
                  <c:v>1403.4059999999999</c:v>
                </c:pt>
                <c:pt idx="5828">
                  <c:v>770.92100000000005</c:v>
                </c:pt>
                <c:pt idx="5829">
                  <c:v>449.53899999999999</c:v>
                </c:pt>
                <c:pt idx="5830">
                  <c:v>396.887</c:v>
                </c:pt>
                <c:pt idx="5831">
                  <c:v>416.63</c:v>
                </c:pt>
                <c:pt idx="5832">
                  <c:v>430.291</c:v>
                </c:pt>
                <c:pt idx="5833">
                  <c:v>512.87699999999995</c:v>
                </c:pt>
                <c:pt idx="5834">
                  <c:v>457.57299999999998</c:v>
                </c:pt>
                <c:pt idx="5835">
                  <c:v>403.96600000000001</c:v>
                </c:pt>
                <c:pt idx="5836">
                  <c:v>380.517</c:v>
                </c:pt>
                <c:pt idx="5837">
                  <c:v>379.29199999999997</c:v>
                </c:pt>
                <c:pt idx="5838">
                  <c:v>321.572</c:v>
                </c:pt>
                <c:pt idx="5839">
                  <c:v>294.35500000000002</c:v>
                </c:pt>
                <c:pt idx="5840">
                  <c:v>292.10199999999998</c:v>
                </c:pt>
                <c:pt idx="5841">
                  <c:v>260.904</c:v>
                </c:pt>
                <c:pt idx="5842">
                  <c:v>244.65199999999999</c:v>
                </c:pt>
                <c:pt idx="5843">
                  <c:v>234.62899999999999</c:v>
                </c:pt>
                <c:pt idx="5844">
                  <c:v>231.864</c:v>
                </c:pt>
                <c:pt idx="5845">
                  <c:v>215.46600000000001</c:v>
                </c:pt>
                <c:pt idx="5846">
                  <c:v>139.13999999999999</c:v>
                </c:pt>
                <c:pt idx="5847">
                  <c:v>161.19300000000001</c:v>
                </c:pt>
                <c:pt idx="5848">
                  <c:v>154.28899999999999</c:v>
                </c:pt>
                <c:pt idx="5849">
                  <c:v>149.86000000000001</c:v>
                </c:pt>
                <c:pt idx="5850">
                  <c:v>146.447</c:v>
                </c:pt>
                <c:pt idx="5851">
                  <c:v>136.023</c:v>
                </c:pt>
                <c:pt idx="5852">
                  <c:v>126.64100000000001</c:v>
                </c:pt>
                <c:pt idx="5853">
                  <c:v>116.57</c:v>
                </c:pt>
                <c:pt idx="5854">
                  <c:v>116.423</c:v>
                </c:pt>
                <c:pt idx="5855">
                  <c:v>117.43300000000001</c:v>
                </c:pt>
                <c:pt idx="5856">
                  <c:v>125.94499999999999</c:v>
                </c:pt>
                <c:pt idx="5857">
                  <c:v>125.334</c:v>
                </c:pt>
                <c:pt idx="5858">
                  <c:v>119.997</c:v>
                </c:pt>
                <c:pt idx="5859">
                  <c:v>111.09</c:v>
                </c:pt>
                <c:pt idx="5860">
                  <c:v>108.879</c:v>
                </c:pt>
                <c:pt idx="5861">
                  <c:v>109.002</c:v>
                </c:pt>
                <c:pt idx="5862">
                  <c:v>107.029</c:v>
                </c:pt>
                <c:pt idx="5863">
                  <c:v>105.292</c:v>
                </c:pt>
                <c:pt idx="5864">
                  <c:v>104.42400000000001</c:v>
                </c:pt>
                <c:pt idx="5865">
                  <c:v>103.758</c:v>
                </c:pt>
                <c:pt idx="5866">
                  <c:v>104.82899999999999</c:v>
                </c:pt>
                <c:pt idx="5867">
                  <c:v>106.92400000000001</c:v>
                </c:pt>
                <c:pt idx="5868">
                  <c:v>104.783</c:v>
                </c:pt>
                <c:pt idx="5869">
                  <c:v>106.818</c:v>
                </c:pt>
                <c:pt idx="5870">
                  <c:v>109.175</c:v>
                </c:pt>
                <c:pt idx="5871">
                  <c:v>106.973</c:v>
                </c:pt>
                <c:pt idx="5872">
                  <c:v>151.45599999999999</c:v>
                </c:pt>
                <c:pt idx="5873">
                  <c:v>367.59300000000002</c:v>
                </c:pt>
                <c:pt idx="5874">
                  <c:v>271.601</c:v>
                </c:pt>
                <c:pt idx="5875">
                  <c:v>193.78899999999999</c:v>
                </c:pt>
                <c:pt idx="5876">
                  <c:v>169.64599999999999</c:v>
                </c:pt>
                <c:pt idx="5877">
                  <c:v>173.09399999999999</c:v>
                </c:pt>
                <c:pt idx="5878">
                  <c:v>206.34</c:v>
                </c:pt>
                <c:pt idx="5879">
                  <c:v>192.50299999999999</c:v>
                </c:pt>
                <c:pt idx="5880">
                  <c:v>162.09399999999999</c:v>
                </c:pt>
                <c:pt idx="5881">
                  <c:v>147.75800000000001</c:v>
                </c:pt>
                <c:pt idx="5882">
                  <c:v>145.85300000000001</c:v>
                </c:pt>
                <c:pt idx="5883">
                  <c:v>145.35599999999999</c:v>
                </c:pt>
                <c:pt idx="5884">
                  <c:v>140.95699999999999</c:v>
                </c:pt>
                <c:pt idx="5885">
                  <c:v>142.858</c:v>
                </c:pt>
                <c:pt idx="5886">
                  <c:v>169.66300000000001</c:v>
                </c:pt>
                <c:pt idx="5887">
                  <c:v>207.83199999999999</c:v>
                </c:pt>
                <c:pt idx="5888">
                  <c:v>389.55099999999999</c:v>
                </c:pt>
                <c:pt idx="5889">
                  <c:v>370.779</c:v>
                </c:pt>
                <c:pt idx="5890">
                  <c:v>1198.72</c:v>
                </c:pt>
                <c:pt idx="5891">
                  <c:v>1325.8050000000001</c:v>
                </c:pt>
                <c:pt idx="5892">
                  <c:v>699.03200000000004</c:v>
                </c:pt>
                <c:pt idx="5893">
                  <c:v>525.87699999999995</c:v>
                </c:pt>
                <c:pt idx="5894">
                  <c:v>588.34799999999996</c:v>
                </c:pt>
                <c:pt idx="5895">
                  <c:v>532.38800000000003</c:v>
                </c:pt>
                <c:pt idx="5896">
                  <c:v>467.43200000000002</c:v>
                </c:pt>
                <c:pt idx="5897">
                  <c:v>433.41300000000001</c:v>
                </c:pt>
                <c:pt idx="5898">
                  <c:v>423.04199999999997</c:v>
                </c:pt>
                <c:pt idx="5899">
                  <c:v>431.10500000000002</c:v>
                </c:pt>
                <c:pt idx="5900">
                  <c:v>449.47399999999999</c:v>
                </c:pt>
                <c:pt idx="5901">
                  <c:v>467.32799999999997</c:v>
                </c:pt>
                <c:pt idx="5902">
                  <c:v>441.97800000000001</c:v>
                </c:pt>
                <c:pt idx="5903">
                  <c:v>428.00900000000001</c:v>
                </c:pt>
                <c:pt idx="5904">
                  <c:v>393.637</c:v>
                </c:pt>
                <c:pt idx="5905">
                  <c:v>399.06599999999997</c:v>
                </c:pt>
                <c:pt idx="5906">
                  <c:v>398.625</c:v>
                </c:pt>
                <c:pt idx="5907">
                  <c:v>429.71699999999998</c:v>
                </c:pt>
                <c:pt idx="5908">
                  <c:v>393.34100000000001</c:v>
                </c:pt>
                <c:pt idx="5909">
                  <c:v>361.00900000000001</c:v>
                </c:pt>
                <c:pt idx="5910">
                  <c:v>350.19299999999998</c:v>
                </c:pt>
                <c:pt idx="5911">
                  <c:v>333.89100000000002</c:v>
                </c:pt>
                <c:pt idx="5912">
                  <c:v>324.07600000000002</c:v>
                </c:pt>
                <c:pt idx="5913">
                  <c:v>316.072</c:v>
                </c:pt>
                <c:pt idx="5914">
                  <c:v>311.39100000000002</c:v>
                </c:pt>
                <c:pt idx="5915">
                  <c:v>317.87900000000002</c:v>
                </c:pt>
                <c:pt idx="5916">
                  <c:v>317.85599999999999</c:v>
                </c:pt>
                <c:pt idx="5917">
                  <c:v>322.16699999999997</c:v>
                </c:pt>
                <c:pt idx="5918">
                  <c:v>349.358</c:v>
                </c:pt>
                <c:pt idx="5919">
                  <c:v>556.423</c:v>
                </c:pt>
                <c:pt idx="5920">
                  <c:v>605.58100000000002</c:v>
                </c:pt>
                <c:pt idx="5921">
                  <c:v>571.22900000000004</c:v>
                </c:pt>
                <c:pt idx="5922">
                  <c:v>509.52699999999999</c:v>
                </c:pt>
                <c:pt idx="5923">
                  <c:v>471.86399999999998</c:v>
                </c:pt>
                <c:pt idx="5924">
                  <c:v>559.64300000000003</c:v>
                </c:pt>
                <c:pt idx="5925">
                  <c:v>612.80899999999997</c:v>
                </c:pt>
                <c:pt idx="5926">
                  <c:v>515.28</c:v>
                </c:pt>
                <c:pt idx="5927">
                  <c:v>472.22699999999998</c:v>
                </c:pt>
                <c:pt idx="5928">
                  <c:v>454.36200000000002</c:v>
                </c:pt>
                <c:pt idx="5929">
                  <c:v>433.07600000000002</c:v>
                </c:pt>
                <c:pt idx="5930">
                  <c:v>421.85399999999998</c:v>
                </c:pt>
                <c:pt idx="5931">
                  <c:v>409.67700000000002</c:v>
                </c:pt>
                <c:pt idx="5932">
                  <c:v>400.22399999999999</c:v>
                </c:pt>
                <c:pt idx="5933">
                  <c:v>393.34899999999999</c:v>
                </c:pt>
                <c:pt idx="5934">
                  <c:v>383.61399999999998</c:v>
                </c:pt>
                <c:pt idx="5935">
                  <c:v>384.73500000000001</c:v>
                </c:pt>
                <c:pt idx="5936">
                  <c:v>400.09399999999999</c:v>
                </c:pt>
                <c:pt idx="5937">
                  <c:v>451.46199999999999</c:v>
                </c:pt>
                <c:pt idx="5938">
                  <c:v>393.36</c:v>
                </c:pt>
                <c:pt idx="5939">
                  <c:v>375.05799999999999</c:v>
                </c:pt>
                <c:pt idx="5940">
                  <c:v>368.43299999999999</c:v>
                </c:pt>
                <c:pt idx="5941">
                  <c:v>362.35899999999998</c:v>
                </c:pt>
                <c:pt idx="5942">
                  <c:v>359.70499999999998</c:v>
                </c:pt>
                <c:pt idx="5943">
                  <c:v>353.20499999999998</c:v>
                </c:pt>
                <c:pt idx="5944">
                  <c:v>372.86900000000003</c:v>
                </c:pt>
                <c:pt idx="5945">
                  <c:v>525.197</c:v>
                </c:pt>
                <c:pt idx="5946">
                  <c:v>626.36099999999999</c:v>
                </c:pt>
                <c:pt idx="5947">
                  <c:v>503.78</c:v>
                </c:pt>
                <c:pt idx="5948">
                  <c:v>475.40199999999999</c:v>
                </c:pt>
                <c:pt idx="5949">
                  <c:v>540.16300000000001</c:v>
                </c:pt>
                <c:pt idx="5950">
                  <c:v>672.12099999999998</c:v>
                </c:pt>
                <c:pt idx="5951">
                  <c:v>540.09100000000001</c:v>
                </c:pt>
                <c:pt idx="5952">
                  <c:v>494.97500000000002</c:v>
                </c:pt>
                <c:pt idx="5953">
                  <c:v>493.84500000000003</c:v>
                </c:pt>
                <c:pt idx="5954">
                  <c:v>589.76400000000001</c:v>
                </c:pt>
                <c:pt idx="5955">
                  <c:v>777.58600000000001</c:v>
                </c:pt>
                <c:pt idx="5956">
                  <c:v>584.26400000000001</c:v>
                </c:pt>
                <c:pt idx="5957">
                  <c:v>558.20600000000002</c:v>
                </c:pt>
                <c:pt idx="5958">
                  <c:v>506.673</c:v>
                </c:pt>
                <c:pt idx="5959">
                  <c:v>463.56400000000002</c:v>
                </c:pt>
                <c:pt idx="5960">
                  <c:v>448.81299999999999</c:v>
                </c:pt>
                <c:pt idx="5961">
                  <c:v>444.959</c:v>
                </c:pt>
                <c:pt idx="5962">
                  <c:v>485.47500000000002</c:v>
                </c:pt>
                <c:pt idx="5963">
                  <c:v>665.14599999999996</c:v>
                </c:pt>
                <c:pt idx="5964">
                  <c:v>911.89499999999998</c:v>
                </c:pt>
                <c:pt idx="5965">
                  <c:v>779.55899999999997</c:v>
                </c:pt>
                <c:pt idx="5966">
                  <c:v>691.60799999999995</c:v>
                </c:pt>
                <c:pt idx="5967">
                  <c:v>661.61800000000005</c:v>
                </c:pt>
                <c:pt idx="5968">
                  <c:v>642.904</c:v>
                </c:pt>
                <c:pt idx="5969">
                  <c:v>625.22199999999998</c:v>
                </c:pt>
                <c:pt idx="5970">
                  <c:v>583.93100000000004</c:v>
                </c:pt>
                <c:pt idx="5971">
                  <c:v>812.10199999999998</c:v>
                </c:pt>
                <c:pt idx="5972">
                  <c:v>1858.2360000000001</c:v>
                </c:pt>
                <c:pt idx="5973">
                  <c:v>1277.133</c:v>
                </c:pt>
                <c:pt idx="5974">
                  <c:v>907.86500000000001</c:v>
                </c:pt>
                <c:pt idx="5975">
                  <c:v>791.39599999999996</c:v>
                </c:pt>
                <c:pt idx="5976">
                  <c:v>1011.735</c:v>
                </c:pt>
                <c:pt idx="5977">
                  <c:v>857.52499999999998</c:v>
                </c:pt>
                <c:pt idx="5978">
                  <c:v>745.73800000000006</c:v>
                </c:pt>
                <c:pt idx="5979">
                  <c:v>709.85699999999997</c:v>
                </c:pt>
                <c:pt idx="5980">
                  <c:v>654.50699999999995</c:v>
                </c:pt>
                <c:pt idx="5981">
                  <c:v>625.27499999999998</c:v>
                </c:pt>
                <c:pt idx="5982">
                  <c:v>609.13</c:v>
                </c:pt>
                <c:pt idx="5983">
                  <c:v>766.40800000000002</c:v>
                </c:pt>
                <c:pt idx="5984">
                  <c:v>2448.741</c:v>
                </c:pt>
                <c:pt idx="5985">
                  <c:v>1584.7819999999999</c:v>
                </c:pt>
                <c:pt idx="5986">
                  <c:v>889.96299999999997</c:v>
                </c:pt>
                <c:pt idx="5987">
                  <c:v>804.22199999999998</c:v>
                </c:pt>
                <c:pt idx="5988">
                  <c:v>767.39200000000005</c:v>
                </c:pt>
                <c:pt idx="5989">
                  <c:v>735.90200000000004</c:v>
                </c:pt>
                <c:pt idx="5990">
                  <c:v>740.10199999999998</c:v>
                </c:pt>
                <c:pt idx="5991">
                  <c:v>752.76199999999994</c:v>
                </c:pt>
                <c:pt idx="5992">
                  <c:v>778.98</c:v>
                </c:pt>
                <c:pt idx="5993">
                  <c:v>774.77</c:v>
                </c:pt>
                <c:pt idx="5994">
                  <c:v>751.40800000000002</c:v>
                </c:pt>
                <c:pt idx="5995">
                  <c:v>753.71900000000005</c:v>
                </c:pt>
                <c:pt idx="5996">
                  <c:v>751.43799999999999</c:v>
                </c:pt>
                <c:pt idx="5997">
                  <c:v>2233.9560000000001</c:v>
                </c:pt>
                <c:pt idx="5998">
                  <c:v>2221.1930000000002</c:v>
                </c:pt>
                <c:pt idx="5999">
                  <c:v>1271.432</c:v>
                </c:pt>
                <c:pt idx="6000">
                  <c:v>887.71199999999999</c:v>
                </c:pt>
                <c:pt idx="6001">
                  <c:v>872.399</c:v>
                </c:pt>
                <c:pt idx="6002">
                  <c:v>848.61400000000003</c:v>
                </c:pt>
                <c:pt idx="6003">
                  <c:v>737.30200000000002</c:v>
                </c:pt>
                <c:pt idx="6004">
                  <c:v>695.03</c:v>
                </c:pt>
                <c:pt idx="6005">
                  <c:v>659.87699999999995</c:v>
                </c:pt>
                <c:pt idx="6006">
                  <c:v>618.69299999999998</c:v>
                </c:pt>
                <c:pt idx="6007">
                  <c:v>628.16800000000001</c:v>
                </c:pt>
                <c:pt idx="6008">
                  <c:v>630.76700000000005</c:v>
                </c:pt>
                <c:pt idx="6009">
                  <c:v>681.72</c:v>
                </c:pt>
                <c:pt idx="6010">
                  <c:v>934.17899999999997</c:v>
                </c:pt>
                <c:pt idx="6011">
                  <c:v>6243.9179999999997</c:v>
                </c:pt>
                <c:pt idx="6012">
                  <c:v>3161.4920000000002</c:v>
                </c:pt>
                <c:pt idx="6013">
                  <c:v>1334.5060000000001</c:v>
                </c:pt>
                <c:pt idx="6014">
                  <c:v>1031.1379999999999</c:v>
                </c:pt>
                <c:pt idx="6015">
                  <c:v>902.01199999999994</c:v>
                </c:pt>
                <c:pt idx="6016">
                  <c:v>833.827</c:v>
                </c:pt>
                <c:pt idx="6017">
                  <c:v>739.59299999999996</c:v>
                </c:pt>
                <c:pt idx="6018">
                  <c:v>634.08900000000006</c:v>
                </c:pt>
                <c:pt idx="6019">
                  <c:v>553.23199999999997</c:v>
                </c:pt>
                <c:pt idx="6020">
                  <c:v>520.52300000000002</c:v>
                </c:pt>
                <c:pt idx="6021">
                  <c:v>575.02499999999998</c:v>
                </c:pt>
                <c:pt idx="6022">
                  <c:v>647.90700000000004</c:v>
                </c:pt>
                <c:pt idx="6023">
                  <c:v>696.28800000000001</c:v>
                </c:pt>
                <c:pt idx="6024">
                  <c:v>800.81600000000003</c:v>
                </c:pt>
                <c:pt idx="6025">
                  <c:v>1327.3109999999999</c:v>
                </c:pt>
                <c:pt idx="6026">
                  <c:v>1011.722</c:v>
                </c:pt>
                <c:pt idx="6027">
                  <c:v>712.56700000000001</c:v>
                </c:pt>
                <c:pt idx="6028">
                  <c:v>633.47199999999998</c:v>
                </c:pt>
                <c:pt idx="6029">
                  <c:v>588.22400000000005</c:v>
                </c:pt>
                <c:pt idx="6030">
                  <c:v>558.35699999999997</c:v>
                </c:pt>
                <c:pt idx="6031">
                  <c:v>523.197</c:v>
                </c:pt>
                <c:pt idx="6032">
                  <c:v>490.197</c:v>
                </c:pt>
                <c:pt idx="6033">
                  <c:v>477.62900000000002</c:v>
                </c:pt>
                <c:pt idx="6034">
                  <c:v>546.91200000000003</c:v>
                </c:pt>
                <c:pt idx="6035">
                  <c:v>698.221</c:v>
                </c:pt>
                <c:pt idx="6036">
                  <c:v>654.78599999999994</c:v>
                </c:pt>
                <c:pt idx="6037">
                  <c:v>546.13400000000001</c:v>
                </c:pt>
                <c:pt idx="6038">
                  <c:v>547.30999999999995</c:v>
                </c:pt>
                <c:pt idx="6039">
                  <c:v>520.33900000000006</c:v>
                </c:pt>
                <c:pt idx="6040">
                  <c:v>479.49</c:v>
                </c:pt>
                <c:pt idx="6041">
                  <c:v>493.50099999999998</c:v>
                </c:pt>
                <c:pt idx="6042">
                  <c:v>469.14299999999997</c:v>
                </c:pt>
                <c:pt idx="6043">
                  <c:v>444.99299999999999</c:v>
                </c:pt>
                <c:pt idx="6044">
                  <c:v>444.04700000000003</c:v>
                </c:pt>
                <c:pt idx="6045">
                  <c:v>433.36399999999998</c:v>
                </c:pt>
                <c:pt idx="6046">
                  <c:v>372.959</c:v>
                </c:pt>
                <c:pt idx="6047">
                  <c:v>391.74400000000003</c:v>
                </c:pt>
                <c:pt idx="6048">
                  <c:v>380.58</c:v>
                </c:pt>
                <c:pt idx="6049">
                  <c:v>358.33800000000002</c:v>
                </c:pt>
                <c:pt idx="6050">
                  <c:v>434.93299999999999</c:v>
                </c:pt>
                <c:pt idx="6051">
                  <c:v>621.86</c:v>
                </c:pt>
                <c:pt idx="6052">
                  <c:v>489.548</c:v>
                </c:pt>
                <c:pt idx="6053">
                  <c:v>420.77199999999999</c:v>
                </c:pt>
                <c:pt idx="6054">
                  <c:v>376.16899999999998</c:v>
                </c:pt>
                <c:pt idx="6055">
                  <c:v>389.97399999999999</c:v>
                </c:pt>
                <c:pt idx="6056">
                  <c:v>363.38299999999998</c:v>
                </c:pt>
                <c:pt idx="6057">
                  <c:v>377.63600000000002</c:v>
                </c:pt>
                <c:pt idx="6058">
                  <c:v>360.084</c:v>
                </c:pt>
                <c:pt idx="6059">
                  <c:v>453.20499999999998</c:v>
                </c:pt>
                <c:pt idx="6060">
                  <c:v>312.27999999999997</c:v>
                </c:pt>
                <c:pt idx="6061">
                  <c:v>328.98599999999999</c:v>
                </c:pt>
                <c:pt idx="6062">
                  <c:v>288.91399999999999</c:v>
                </c:pt>
                <c:pt idx="6063">
                  <c:v>259.10599999999999</c:v>
                </c:pt>
                <c:pt idx="6064">
                  <c:v>450.16399999999999</c:v>
                </c:pt>
                <c:pt idx="6065">
                  <c:v>4584.5600000000004</c:v>
                </c:pt>
                <c:pt idx="6066">
                  <c:v>1511.1379999999999</c:v>
                </c:pt>
                <c:pt idx="6067">
                  <c:v>467.267</c:v>
                </c:pt>
                <c:pt idx="6068">
                  <c:v>465.55700000000002</c:v>
                </c:pt>
                <c:pt idx="6069">
                  <c:v>463.452</c:v>
                </c:pt>
                <c:pt idx="6070">
                  <c:v>1040.2719999999999</c:v>
                </c:pt>
                <c:pt idx="6071">
                  <c:v>726.36099999999999</c:v>
                </c:pt>
                <c:pt idx="6072">
                  <c:v>359.64299999999997</c:v>
                </c:pt>
                <c:pt idx="6073">
                  <c:v>268.92200000000003</c:v>
                </c:pt>
                <c:pt idx="6074">
                  <c:v>309.435</c:v>
                </c:pt>
                <c:pt idx="6075">
                  <c:v>636.55999999999995</c:v>
                </c:pt>
                <c:pt idx="6076">
                  <c:v>701.15899999999999</c:v>
                </c:pt>
                <c:pt idx="6077">
                  <c:v>369.447</c:v>
                </c:pt>
                <c:pt idx="6078">
                  <c:v>325.88799999999998</c:v>
                </c:pt>
                <c:pt idx="6079">
                  <c:v>290.27100000000002</c:v>
                </c:pt>
                <c:pt idx="6080">
                  <c:v>276.745</c:v>
                </c:pt>
                <c:pt idx="6081">
                  <c:v>297.08699999999999</c:v>
                </c:pt>
                <c:pt idx="6082">
                  <c:v>290.29199999999997</c:v>
                </c:pt>
                <c:pt idx="6083">
                  <c:v>259.16000000000003</c:v>
                </c:pt>
                <c:pt idx="6084">
                  <c:v>280.23099999999999</c:v>
                </c:pt>
                <c:pt idx="6085">
                  <c:v>510.90699999999998</c:v>
                </c:pt>
                <c:pt idx="6086">
                  <c:v>615.78700000000003</c:v>
                </c:pt>
                <c:pt idx="6087">
                  <c:v>589.779</c:v>
                </c:pt>
                <c:pt idx="6088">
                  <c:v>604.92899999999997</c:v>
                </c:pt>
                <c:pt idx="6089">
                  <c:v>487.95400000000001</c:v>
                </c:pt>
                <c:pt idx="6090">
                  <c:v>423.25099999999998</c:v>
                </c:pt>
                <c:pt idx="6091">
                  <c:v>384.40899999999999</c:v>
                </c:pt>
                <c:pt idx="6092">
                  <c:v>337.42</c:v>
                </c:pt>
                <c:pt idx="6093">
                  <c:v>329.07</c:v>
                </c:pt>
                <c:pt idx="6094">
                  <c:v>371.79700000000003</c:v>
                </c:pt>
                <c:pt idx="6095">
                  <c:v>506.79</c:v>
                </c:pt>
                <c:pt idx="6096">
                  <c:v>360.63</c:v>
                </c:pt>
                <c:pt idx="6097">
                  <c:v>360.29399999999998</c:v>
                </c:pt>
                <c:pt idx="6098">
                  <c:v>337.15600000000001</c:v>
                </c:pt>
                <c:pt idx="6099">
                  <c:v>708.03599999999994</c:v>
                </c:pt>
                <c:pt idx="6100">
                  <c:v>1284.329</c:v>
                </c:pt>
                <c:pt idx="6101">
                  <c:v>1285.1569999999999</c:v>
                </c:pt>
                <c:pt idx="6102">
                  <c:v>589.72199999999998</c:v>
                </c:pt>
                <c:pt idx="6103">
                  <c:v>609.83600000000001</c:v>
                </c:pt>
                <c:pt idx="6104">
                  <c:v>587.17700000000002</c:v>
                </c:pt>
                <c:pt idx="6105">
                  <c:v>444.86</c:v>
                </c:pt>
                <c:pt idx="6106">
                  <c:v>371.33800000000002</c:v>
                </c:pt>
                <c:pt idx="6107">
                  <c:v>319.83</c:v>
                </c:pt>
                <c:pt idx="6108">
                  <c:v>291.00400000000002</c:v>
                </c:pt>
                <c:pt idx="6109">
                  <c:v>269.399</c:v>
                </c:pt>
                <c:pt idx="6110">
                  <c:v>263.34300000000002</c:v>
                </c:pt>
                <c:pt idx="6111">
                  <c:v>269.822</c:v>
                </c:pt>
                <c:pt idx="6112">
                  <c:v>313.44900000000001</c:v>
                </c:pt>
                <c:pt idx="6113">
                  <c:v>329.74900000000002</c:v>
                </c:pt>
                <c:pt idx="6114">
                  <c:v>286.65699999999998</c:v>
                </c:pt>
                <c:pt idx="6115">
                  <c:v>197.66399999999999</c:v>
                </c:pt>
                <c:pt idx="6116">
                  <c:v>209.66</c:v>
                </c:pt>
                <c:pt idx="6117">
                  <c:v>259.08300000000003</c:v>
                </c:pt>
                <c:pt idx="6118">
                  <c:v>250.05600000000001</c:v>
                </c:pt>
                <c:pt idx="6119">
                  <c:v>214.36699999999999</c:v>
                </c:pt>
                <c:pt idx="6120">
                  <c:v>190.71700000000001</c:v>
                </c:pt>
                <c:pt idx="6121">
                  <c:v>180.23500000000001</c:v>
                </c:pt>
                <c:pt idx="6122">
                  <c:v>182.93899999999999</c:v>
                </c:pt>
                <c:pt idx="6123">
                  <c:v>185.35599999999999</c:v>
                </c:pt>
                <c:pt idx="6124">
                  <c:v>176.95599999999999</c:v>
                </c:pt>
                <c:pt idx="6125">
                  <c:v>150.39500000000001</c:v>
                </c:pt>
                <c:pt idx="6126">
                  <c:v>131.79900000000001</c:v>
                </c:pt>
                <c:pt idx="6127">
                  <c:v>156.24199999999999</c:v>
                </c:pt>
                <c:pt idx="6128">
                  <c:v>182.006</c:v>
                </c:pt>
                <c:pt idx="6129">
                  <c:v>142.78</c:v>
                </c:pt>
                <c:pt idx="6130">
                  <c:v>132.381</c:v>
                </c:pt>
                <c:pt idx="6131">
                  <c:v>123.95099999999999</c:v>
                </c:pt>
                <c:pt idx="6132">
                  <c:v>177.357</c:v>
                </c:pt>
                <c:pt idx="6133">
                  <c:v>290.16000000000003</c:v>
                </c:pt>
                <c:pt idx="6134">
                  <c:v>206.42099999999999</c:v>
                </c:pt>
                <c:pt idx="6135">
                  <c:v>183.86699999999999</c:v>
                </c:pt>
                <c:pt idx="6136">
                  <c:v>171.386</c:v>
                </c:pt>
                <c:pt idx="6137">
                  <c:v>300.60700000000003</c:v>
                </c:pt>
                <c:pt idx="6138">
                  <c:v>284.673</c:v>
                </c:pt>
                <c:pt idx="6139">
                  <c:v>211.19399999999999</c:v>
                </c:pt>
                <c:pt idx="6140">
                  <c:v>214.80799999999999</c:v>
                </c:pt>
                <c:pt idx="6141">
                  <c:v>153.56399999999999</c:v>
                </c:pt>
                <c:pt idx="6142">
                  <c:v>141.46899999999999</c:v>
                </c:pt>
                <c:pt idx="6143">
                  <c:v>153.20099999999999</c:v>
                </c:pt>
                <c:pt idx="6144">
                  <c:v>284.86900000000003</c:v>
                </c:pt>
                <c:pt idx="6145">
                  <c:v>285.666</c:v>
                </c:pt>
                <c:pt idx="6146">
                  <c:v>266.904</c:v>
                </c:pt>
                <c:pt idx="6147">
                  <c:v>312.41500000000002</c:v>
                </c:pt>
                <c:pt idx="6148">
                  <c:v>292.96499999999997</c:v>
                </c:pt>
                <c:pt idx="6149">
                  <c:v>286.07900000000001</c:v>
                </c:pt>
                <c:pt idx="6150">
                  <c:v>255.60400000000001</c:v>
                </c:pt>
                <c:pt idx="6151">
                  <c:v>250.35300000000001</c:v>
                </c:pt>
                <c:pt idx="6152">
                  <c:v>243.54599999999999</c:v>
                </c:pt>
                <c:pt idx="6153">
                  <c:v>242.02099999999999</c:v>
                </c:pt>
                <c:pt idx="6154">
                  <c:v>262.54300000000001</c:v>
                </c:pt>
                <c:pt idx="6155">
                  <c:v>234.05799999999999</c:v>
                </c:pt>
                <c:pt idx="6156">
                  <c:v>266.625</c:v>
                </c:pt>
                <c:pt idx="6157">
                  <c:v>417.09</c:v>
                </c:pt>
                <c:pt idx="6158">
                  <c:v>682.87</c:v>
                </c:pt>
                <c:pt idx="6159">
                  <c:v>666.03399999999999</c:v>
                </c:pt>
                <c:pt idx="6160">
                  <c:v>644.18700000000001</c:v>
                </c:pt>
                <c:pt idx="6161">
                  <c:v>455.43900000000002</c:v>
                </c:pt>
                <c:pt idx="6162">
                  <c:v>431.08100000000002</c:v>
                </c:pt>
                <c:pt idx="6163">
                  <c:v>532.47199999999998</c:v>
                </c:pt>
                <c:pt idx="6164">
                  <c:v>438.46499999999997</c:v>
                </c:pt>
                <c:pt idx="6165">
                  <c:v>361.892</c:v>
                </c:pt>
                <c:pt idx="6166">
                  <c:v>319.01600000000002</c:v>
                </c:pt>
                <c:pt idx="6167">
                  <c:v>256.55700000000002</c:v>
                </c:pt>
                <c:pt idx="6168">
                  <c:v>324.34199999999998</c:v>
                </c:pt>
                <c:pt idx="6169">
                  <c:v>481.72699999999998</c:v>
                </c:pt>
                <c:pt idx="6170">
                  <c:v>399.93900000000002</c:v>
                </c:pt>
                <c:pt idx="6171">
                  <c:v>437.41199999999998</c:v>
                </c:pt>
                <c:pt idx="6172">
                  <c:v>381.12900000000002</c:v>
                </c:pt>
                <c:pt idx="6173">
                  <c:v>346.70800000000003</c:v>
                </c:pt>
                <c:pt idx="6174">
                  <c:v>314.274</c:v>
                </c:pt>
                <c:pt idx="6175">
                  <c:v>293.32499999999999</c:v>
                </c:pt>
                <c:pt idx="6176">
                  <c:v>280.69799999999998</c:v>
                </c:pt>
                <c:pt idx="6177">
                  <c:v>320.26100000000002</c:v>
                </c:pt>
                <c:pt idx="6178">
                  <c:v>439.19499999999999</c:v>
                </c:pt>
                <c:pt idx="6179">
                  <c:v>325.02100000000002</c:v>
                </c:pt>
                <c:pt idx="6180">
                  <c:v>280.89600000000002</c:v>
                </c:pt>
                <c:pt idx="6181">
                  <c:v>261.39</c:v>
                </c:pt>
                <c:pt idx="6182">
                  <c:v>260.15800000000002</c:v>
                </c:pt>
                <c:pt idx="6183">
                  <c:v>263.77</c:v>
                </c:pt>
                <c:pt idx="6184">
                  <c:v>309.94</c:v>
                </c:pt>
                <c:pt idx="6185">
                  <c:v>480.6</c:v>
                </c:pt>
                <c:pt idx="6186">
                  <c:v>524.53700000000003</c:v>
                </c:pt>
                <c:pt idx="6187">
                  <c:v>819.41499999999996</c:v>
                </c:pt>
                <c:pt idx="6188">
                  <c:v>638.66399999999999</c:v>
                </c:pt>
                <c:pt idx="6189">
                  <c:v>380.988</c:v>
                </c:pt>
                <c:pt idx="6190">
                  <c:v>295.048</c:v>
                </c:pt>
                <c:pt idx="6191">
                  <c:v>253.19399999999999</c:v>
                </c:pt>
                <c:pt idx="6192">
                  <c:v>226.97200000000001</c:v>
                </c:pt>
                <c:pt idx="6193">
                  <c:v>275.25</c:v>
                </c:pt>
                <c:pt idx="6194">
                  <c:v>531.83799999999997</c:v>
                </c:pt>
                <c:pt idx="6195">
                  <c:v>457.209</c:v>
                </c:pt>
                <c:pt idx="6196">
                  <c:v>359.70699999999999</c:v>
                </c:pt>
                <c:pt idx="6197">
                  <c:v>329.72699999999998</c:v>
                </c:pt>
                <c:pt idx="6198">
                  <c:v>323.34199999999998</c:v>
                </c:pt>
                <c:pt idx="6199">
                  <c:v>363.67099999999999</c:v>
                </c:pt>
                <c:pt idx="6200">
                  <c:v>368.315</c:v>
                </c:pt>
                <c:pt idx="6201">
                  <c:v>386.36399999999998</c:v>
                </c:pt>
                <c:pt idx="6202">
                  <c:v>370.07799999999997</c:v>
                </c:pt>
                <c:pt idx="6203">
                  <c:v>380.04199999999997</c:v>
                </c:pt>
                <c:pt idx="6204">
                  <c:v>445.89400000000001</c:v>
                </c:pt>
                <c:pt idx="6205">
                  <c:v>353.17</c:v>
                </c:pt>
                <c:pt idx="6206">
                  <c:v>316.38099999999997</c:v>
                </c:pt>
                <c:pt idx="6207">
                  <c:v>296.93200000000002</c:v>
                </c:pt>
                <c:pt idx="6208">
                  <c:v>278.774</c:v>
                </c:pt>
                <c:pt idx="6209">
                  <c:v>266.99599999999998</c:v>
                </c:pt>
                <c:pt idx="6210">
                  <c:v>291.44799999999998</c:v>
                </c:pt>
                <c:pt idx="6211">
                  <c:v>220.67099999999999</c:v>
                </c:pt>
                <c:pt idx="6212">
                  <c:v>206.87299999999999</c:v>
                </c:pt>
                <c:pt idx="6213">
                  <c:v>204.36600000000001</c:v>
                </c:pt>
                <c:pt idx="6214">
                  <c:v>191.792</c:v>
                </c:pt>
                <c:pt idx="6215">
                  <c:v>186.541</c:v>
                </c:pt>
                <c:pt idx="6216">
                  <c:v>177.357</c:v>
                </c:pt>
                <c:pt idx="6217">
                  <c:v>161.90299999999999</c:v>
                </c:pt>
                <c:pt idx="6218">
                  <c:v>160.637</c:v>
                </c:pt>
                <c:pt idx="6219">
                  <c:v>149.03399999999999</c:v>
                </c:pt>
                <c:pt idx="6220">
                  <c:v>153.334</c:v>
                </c:pt>
                <c:pt idx="6221">
                  <c:v>205.84800000000001</c:v>
                </c:pt>
                <c:pt idx="6222">
                  <c:v>169.88200000000001</c:v>
                </c:pt>
                <c:pt idx="6223">
                  <c:v>172.32400000000001</c:v>
                </c:pt>
                <c:pt idx="6224">
                  <c:v>177.745</c:v>
                </c:pt>
                <c:pt idx="6225">
                  <c:v>169.53100000000001</c:v>
                </c:pt>
                <c:pt idx="6226">
                  <c:v>147.66800000000001</c:v>
                </c:pt>
                <c:pt idx="6227">
                  <c:v>149.56800000000001</c:v>
                </c:pt>
                <c:pt idx="6228">
                  <c:v>150.53800000000001</c:v>
                </c:pt>
                <c:pt idx="6229">
                  <c:v>169.553</c:v>
                </c:pt>
                <c:pt idx="6230">
                  <c:v>218.52199999999999</c:v>
                </c:pt>
                <c:pt idx="6231">
                  <c:v>197.042</c:v>
                </c:pt>
                <c:pt idx="6232">
                  <c:v>205.02199999999999</c:v>
                </c:pt>
                <c:pt idx="6233">
                  <c:v>217.80600000000001</c:v>
                </c:pt>
                <c:pt idx="6234">
                  <c:v>185.39</c:v>
                </c:pt>
                <c:pt idx="6235">
                  <c:v>173.69</c:v>
                </c:pt>
                <c:pt idx="6236">
                  <c:v>162.399</c:v>
                </c:pt>
                <c:pt idx="6237">
                  <c:v>156.083</c:v>
                </c:pt>
                <c:pt idx="6238">
                  <c:v>158.268</c:v>
                </c:pt>
                <c:pt idx="6239">
                  <c:v>168.71100000000001</c:v>
                </c:pt>
                <c:pt idx="6240">
                  <c:v>164.751</c:v>
                </c:pt>
                <c:pt idx="6241">
                  <c:v>199.26599999999999</c:v>
                </c:pt>
                <c:pt idx="6242">
                  <c:v>337.06099999999998</c:v>
                </c:pt>
                <c:pt idx="6243">
                  <c:v>318.48099999999999</c:v>
                </c:pt>
                <c:pt idx="6244">
                  <c:v>309.82799999999997</c:v>
                </c:pt>
                <c:pt idx="6245">
                  <c:v>292.5</c:v>
                </c:pt>
                <c:pt idx="6246">
                  <c:v>271.65800000000002</c:v>
                </c:pt>
                <c:pt idx="6247">
                  <c:v>257.64</c:v>
                </c:pt>
                <c:pt idx="6248">
                  <c:v>240.71</c:v>
                </c:pt>
                <c:pt idx="6249">
                  <c:v>266.29500000000002</c:v>
                </c:pt>
                <c:pt idx="6250">
                  <c:v>316.52600000000001</c:v>
                </c:pt>
                <c:pt idx="6251">
                  <c:v>329.32799999999997</c:v>
                </c:pt>
                <c:pt idx="6252">
                  <c:v>270.96100000000001</c:v>
                </c:pt>
                <c:pt idx="6253">
                  <c:v>252.84100000000001</c:v>
                </c:pt>
                <c:pt idx="6254">
                  <c:v>240.167</c:v>
                </c:pt>
                <c:pt idx="6255">
                  <c:v>238.87</c:v>
                </c:pt>
                <c:pt idx="6256">
                  <c:v>305.21899999999999</c:v>
                </c:pt>
                <c:pt idx="6257">
                  <c:v>367.74200000000002</c:v>
                </c:pt>
                <c:pt idx="6258">
                  <c:v>465.64</c:v>
                </c:pt>
                <c:pt idx="6259">
                  <c:v>780.14800000000002</c:v>
                </c:pt>
                <c:pt idx="6260">
                  <c:v>570.58000000000004</c:v>
                </c:pt>
                <c:pt idx="6261">
                  <c:v>474.33699999999999</c:v>
                </c:pt>
                <c:pt idx="6262">
                  <c:v>374.51400000000001</c:v>
                </c:pt>
                <c:pt idx="6263">
                  <c:v>318.50200000000001</c:v>
                </c:pt>
                <c:pt idx="6264">
                  <c:v>309.75599999999997</c:v>
                </c:pt>
                <c:pt idx="6265">
                  <c:v>292.28199999999998</c:v>
                </c:pt>
                <c:pt idx="6266">
                  <c:v>284.39600000000002</c:v>
                </c:pt>
                <c:pt idx="6267">
                  <c:v>308.97199999999998</c:v>
                </c:pt>
                <c:pt idx="6268">
                  <c:v>413.52699999999999</c:v>
                </c:pt>
                <c:pt idx="6269">
                  <c:v>671.04300000000001</c:v>
                </c:pt>
                <c:pt idx="6270">
                  <c:v>640.91</c:v>
                </c:pt>
                <c:pt idx="6271">
                  <c:v>451.608</c:v>
                </c:pt>
                <c:pt idx="6272">
                  <c:v>397.67399999999998</c:v>
                </c:pt>
                <c:pt idx="6273">
                  <c:v>400.36500000000001</c:v>
                </c:pt>
                <c:pt idx="6274">
                  <c:v>420.47699999999998</c:v>
                </c:pt>
                <c:pt idx="6275">
                  <c:v>386.66500000000002</c:v>
                </c:pt>
                <c:pt idx="6276">
                  <c:v>372.56200000000001</c:v>
                </c:pt>
                <c:pt idx="6277">
                  <c:v>363.92700000000002</c:v>
                </c:pt>
                <c:pt idx="6278">
                  <c:v>457.00799999999998</c:v>
                </c:pt>
                <c:pt idx="6279">
                  <c:v>656.92499999999995</c:v>
                </c:pt>
                <c:pt idx="6280">
                  <c:v>481.11599999999999</c:v>
                </c:pt>
                <c:pt idx="6281">
                  <c:v>454.62</c:v>
                </c:pt>
                <c:pt idx="6282">
                  <c:v>480.98099999999999</c:v>
                </c:pt>
                <c:pt idx="6283">
                  <c:v>743.596</c:v>
                </c:pt>
                <c:pt idx="6284">
                  <c:v>814.09199999999998</c:v>
                </c:pt>
                <c:pt idx="6285">
                  <c:v>576.35199999999998</c:v>
                </c:pt>
                <c:pt idx="6286">
                  <c:v>459.19499999999999</c:v>
                </c:pt>
                <c:pt idx="6287">
                  <c:v>616.327</c:v>
                </c:pt>
                <c:pt idx="6288">
                  <c:v>678.11900000000003</c:v>
                </c:pt>
                <c:pt idx="6289">
                  <c:v>479.28</c:v>
                </c:pt>
                <c:pt idx="6290">
                  <c:v>432.61500000000001</c:v>
                </c:pt>
                <c:pt idx="6291">
                  <c:v>418.02699999999999</c:v>
                </c:pt>
                <c:pt idx="6292">
                  <c:v>388.02</c:v>
                </c:pt>
                <c:pt idx="6293">
                  <c:v>361.14</c:v>
                </c:pt>
                <c:pt idx="6294">
                  <c:v>374.226</c:v>
                </c:pt>
                <c:pt idx="6295">
                  <c:v>397.387</c:v>
                </c:pt>
                <c:pt idx="6296">
                  <c:v>414.77699999999999</c:v>
                </c:pt>
                <c:pt idx="6297">
                  <c:v>498.90300000000002</c:v>
                </c:pt>
                <c:pt idx="6298">
                  <c:v>675.6</c:v>
                </c:pt>
                <c:pt idx="6299">
                  <c:v>522.72799999999995</c:v>
                </c:pt>
                <c:pt idx="6300">
                  <c:v>448.62099999999998</c:v>
                </c:pt>
                <c:pt idx="6301">
                  <c:v>427.70299999999997</c:v>
                </c:pt>
                <c:pt idx="6302">
                  <c:v>416.78899999999999</c:v>
                </c:pt>
                <c:pt idx="6303">
                  <c:v>429.55399999999997</c:v>
                </c:pt>
                <c:pt idx="6304">
                  <c:v>455.41699999999997</c:v>
                </c:pt>
                <c:pt idx="6305">
                  <c:v>472.34699999999998</c:v>
                </c:pt>
                <c:pt idx="6306">
                  <c:v>442.06900000000002</c:v>
                </c:pt>
                <c:pt idx="6307">
                  <c:v>418.82600000000002</c:v>
                </c:pt>
                <c:pt idx="6308">
                  <c:v>383.36900000000003</c:v>
                </c:pt>
                <c:pt idx="6309">
                  <c:v>384.71800000000002</c:v>
                </c:pt>
                <c:pt idx="6310">
                  <c:v>388.19</c:v>
                </c:pt>
                <c:pt idx="6311">
                  <c:v>401.86599999999999</c:v>
                </c:pt>
                <c:pt idx="6312">
                  <c:v>433.959</c:v>
                </c:pt>
                <c:pt idx="6313">
                  <c:v>1939.4380000000001</c:v>
                </c:pt>
                <c:pt idx="6314">
                  <c:v>1473.098</c:v>
                </c:pt>
                <c:pt idx="6315">
                  <c:v>810.75699999999995</c:v>
                </c:pt>
                <c:pt idx="6316">
                  <c:v>596.78800000000001</c:v>
                </c:pt>
                <c:pt idx="6317">
                  <c:v>554.75599999999997</c:v>
                </c:pt>
                <c:pt idx="6318">
                  <c:v>529.91200000000003</c:v>
                </c:pt>
                <c:pt idx="6319">
                  <c:v>622.81500000000005</c:v>
                </c:pt>
                <c:pt idx="6320">
                  <c:v>608.51700000000005</c:v>
                </c:pt>
                <c:pt idx="6321">
                  <c:v>490.30099999999999</c:v>
                </c:pt>
                <c:pt idx="6322">
                  <c:v>508.88900000000001</c:v>
                </c:pt>
                <c:pt idx="6323">
                  <c:v>494.096</c:v>
                </c:pt>
                <c:pt idx="6324">
                  <c:v>487.50400000000002</c:v>
                </c:pt>
                <c:pt idx="6325">
                  <c:v>492.26600000000002</c:v>
                </c:pt>
                <c:pt idx="6326">
                  <c:v>6136.8710000000001</c:v>
                </c:pt>
                <c:pt idx="6327">
                  <c:v>5702.125</c:v>
                </c:pt>
                <c:pt idx="6328">
                  <c:v>2909.42</c:v>
                </c:pt>
                <c:pt idx="6329">
                  <c:v>3681.154</c:v>
                </c:pt>
                <c:pt idx="6330">
                  <c:v>1962.8119999999999</c:v>
                </c:pt>
                <c:pt idx="6331">
                  <c:v>1300.077</c:v>
                </c:pt>
                <c:pt idx="6332">
                  <c:v>1498.963</c:v>
                </c:pt>
                <c:pt idx="6333">
                  <c:v>1379.1369999999999</c:v>
                </c:pt>
                <c:pt idx="6334">
                  <c:v>1020.701</c:v>
                </c:pt>
                <c:pt idx="6335">
                  <c:v>3042.3609999999999</c:v>
                </c:pt>
                <c:pt idx="6336">
                  <c:v>3809.24</c:v>
                </c:pt>
                <c:pt idx="6337">
                  <c:v>1316.528</c:v>
                </c:pt>
                <c:pt idx="6338">
                  <c:v>900.55600000000004</c:v>
                </c:pt>
                <c:pt idx="6339">
                  <c:v>819.69299999999998</c:v>
                </c:pt>
                <c:pt idx="6340">
                  <c:v>760.56399999999996</c:v>
                </c:pt>
                <c:pt idx="6341">
                  <c:v>2015.2909999999999</c:v>
                </c:pt>
                <c:pt idx="6342">
                  <c:v>1517.8219999999999</c:v>
                </c:pt>
                <c:pt idx="6343">
                  <c:v>839.41600000000005</c:v>
                </c:pt>
                <c:pt idx="6344">
                  <c:v>786.10699999999997</c:v>
                </c:pt>
                <c:pt idx="6345">
                  <c:v>777.12300000000005</c:v>
                </c:pt>
                <c:pt idx="6346">
                  <c:v>739.74</c:v>
                </c:pt>
                <c:pt idx="6347">
                  <c:v>673.55</c:v>
                </c:pt>
                <c:pt idx="6348">
                  <c:v>632.90499999999997</c:v>
                </c:pt>
                <c:pt idx="6349">
                  <c:v>655.95</c:v>
                </c:pt>
                <c:pt idx="6350">
                  <c:v>700.79499999999996</c:v>
                </c:pt>
                <c:pt idx="6351">
                  <c:v>645.11400000000003</c:v>
                </c:pt>
                <c:pt idx="6352">
                  <c:v>657.86300000000006</c:v>
                </c:pt>
                <c:pt idx="6353">
                  <c:v>698.077</c:v>
                </c:pt>
                <c:pt idx="6354">
                  <c:v>660.827</c:v>
                </c:pt>
                <c:pt idx="6355">
                  <c:v>624.00300000000004</c:v>
                </c:pt>
                <c:pt idx="6356">
                  <c:v>594.88</c:v>
                </c:pt>
                <c:pt idx="6357">
                  <c:v>596.74400000000003</c:v>
                </c:pt>
                <c:pt idx="6358">
                  <c:v>607.30700000000002</c:v>
                </c:pt>
                <c:pt idx="6359">
                  <c:v>609.08699999999999</c:v>
                </c:pt>
                <c:pt idx="6360">
                  <c:v>675.00800000000004</c:v>
                </c:pt>
                <c:pt idx="6361">
                  <c:v>735.89099999999996</c:v>
                </c:pt>
                <c:pt idx="6362">
                  <c:v>662.37699999999995</c:v>
                </c:pt>
                <c:pt idx="6363">
                  <c:v>670.01900000000001</c:v>
                </c:pt>
                <c:pt idx="6364">
                  <c:v>731.17899999999997</c:v>
                </c:pt>
                <c:pt idx="6365">
                  <c:v>679.54300000000001</c:v>
                </c:pt>
                <c:pt idx="6366">
                  <c:v>649.11599999999999</c:v>
                </c:pt>
                <c:pt idx="6367">
                  <c:v>607.35199999999998</c:v>
                </c:pt>
                <c:pt idx="6368">
                  <c:v>556.89099999999996</c:v>
                </c:pt>
                <c:pt idx="6369">
                  <c:v>579.59900000000005</c:v>
                </c:pt>
                <c:pt idx="6370">
                  <c:v>553.80399999999997</c:v>
                </c:pt>
                <c:pt idx="6371">
                  <c:v>510.48599999999999</c:v>
                </c:pt>
                <c:pt idx="6372">
                  <c:v>508.05200000000002</c:v>
                </c:pt>
                <c:pt idx="6373">
                  <c:v>511.31900000000002</c:v>
                </c:pt>
                <c:pt idx="6374">
                  <c:v>567.01</c:v>
                </c:pt>
                <c:pt idx="6375">
                  <c:v>655.64099999999996</c:v>
                </c:pt>
                <c:pt idx="6376">
                  <c:v>534.08600000000001</c:v>
                </c:pt>
                <c:pt idx="6377">
                  <c:v>488.34800000000001</c:v>
                </c:pt>
                <c:pt idx="6378">
                  <c:v>498.23</c:v>
                </c:pt>
                <c:pt idx="6379">
                  <c:v>508.15</c:v>
                </c:pt>
                <c:pt idx="6380">
                  <c:v>481.67</c:v>
                </c:pt>
                <c:pt idx="6381">
                  <c:v>463.39</c:v>
                </c:pt>
                <c:pt idx="6382">
                  <c:v>497.79</c:v>
                </c:pt>
                <c:pt idx="6383">
                  <c:v>512.35500000000002</c:v>
                </c:pt>
                <c:pt idx="6384">
                  <c:v>490.76799999999997</c:v>
                </c:pt>
                <c:pt idx="6385">
                  <c:v>456.46199999999999</c:v>
                </c:pt>
                <c:pt idx="6386">
                  <c:v>445.267</c:v>
                </c:pt>
                <c:pt idx="6387">
                  <c:v>482.21300000000002</c:v>
                </c:pt>
                <c:pt idx="6388">
                  <c:v>559.49900000000002</c:v>
                </c:pt>
                <c:pt idx="6389">
                  <c:v>534.50099999999998</c:v>
                </c:pt>
                <c:pt idx="6390">
                  <c:v>4739.4610000000002</c:v>
                </c:pt>
                <c:pt idx="6391">
                  <c:v>2280.33</c:v>
                </c:pt>
                <c:pt idx="6392">
                  <c:v>771.14400000000001</c:v>
                </c:pt>
                <c:pt idx="6393">
                  <c:v>617.85799999999995</c:v>
                </c:pt>
                <c:pt idx="6394">
                  <c:v>586.60400000000004</c:v>
                </c:pt>
                <c:pt idx="6395">
                  <c:v>553.73699999999997</c:v>
                </c:pt>
                <c:pt idx="6396">
                  <c:v>583.13</c:v>
                </c:pt>
                <c:pt idx="6397">
                  <c:v>1592.9739999999999</c:v>
                </c:pt>
                <c:pt idx="6398">
                  <c:v>1278.8109999999999</c:v>
                </c:pt>
                <c:pt idx="6399">
                  <c:v>869.54399999999998</c:v>
                </c:pt>
                <c:pt idx="6400">
                  <c:v>726.59299999999996</c:v>
                </c:pt>
                <c:pt idx="6401">
                  <c:v>708.96199999999999</c:v>
                </c:pt>
                <c:pt idx="6402">
                  <c:v>664.16800000000001</c:v>
                </c:pt>
                <c:pt idx="6403">
                  <c:v>583.44500000000005</c:v>
                </c:pt>
                <c:pt idx="6404">
                  <c:v>609.95399999999995</c:v>
                </c:pt>
                <c:pt idx="6405">
                  <c:v>612.76300000000003</c:v>
                </c:pt>
                <c:pt idx="6406">
                  <c:v>1099.3209999999999</c:v>
                </c:pt>
                <c:pt idx="6407">
                  <c:v>839.00800000000004</c:v>
                </c:pt>
                <c:pt idx="6408">
                  <c:v>587.80399999999997</c:v>
                </c:pt>
                <c:pt idx="6409">
                  <c:v>534.72900000000004</c:v>
                </c:pt>
                <c:pt idx="6410">
                  <c:v>496.97699999999998</c:v>
                </c:pt>
                <c:pt idx="6411">
                  <c:v>457.00799999999998</c:v>
                </c:pt>
                <c:pt idx="6412">
                  <c:v>439.60899999999998</c:v>
                </c:pt>
                <c:pt idx="6413">
                  <c:v>393.23599999999999</c:v>
                </c:pt>
                <c:pt idx="6414">
                  <c:v>373.303</c:v>
                </c:pt>
                <c:pt idx="6415">
                  <c:v>454.34199999999998</c:v>
                </c:pt>
                <c:pt idx="6416">
                  <c:v>602.048</c:v>
                </c:pt>
                <c:pt idx="6417">
                  <c:v>530.97199999999998</c:v>
                </c:pt>
                <c:pt idx="6418">
                  <c:v>412.31700000000001</c:v>
                </c:pt>
                <c:pt idx="6419">
                  <c:v>440.42899999999997</c:v>
                </c:pt>
                <c:pt idx="6420">
                  <c:v>550.69299999999998</c:v>
                </c:pt>
                <c:pt idx="6421">
                  <c:v>512.48699999999997</c:v>
                </c:pt>
                <c:pt idx="6422">
                  <c:v>502.12599999999998</c:v>
                </c:pt>
                <c:pt idx="6423">
                  <c:v>603.08199999999999</c:v>
                </c:pt>
                <c:pt idx="6424">
                  <c:v>645.60599999999999</c:v>
                </c:pt>
                <c:pt idx="6425">
                  <c:v>749.68200000000002</c:v>
                </c:pt>
                <c:pt idx="6426">
                  <c:v>540.29600000000005</c:v>
                </c:pt>
                <c:pt idx="6427">
                  <c:v>503.87400000000002</c:v>
                </c:pt>
                <c:pt idx="6428">
                  <c:v>465.375</c:v>
                </c:pt>
                <c:pt idx="6429">
                  <c:v>394.42099999999999</c:v>
                </c:pt>
                <c:pt idx="6430">
                  <c:v>393.185</c:v>
                </c:pt>
                <c:pt idx="6431">
                  <c:v>400.11900000000003</c:v>
                </c:pt>
                <c:pt idx="6432">
                  <c:v>376.24700000000001</c:v>
                </c:pt>
                <c:pt idx="6433">
                  <c:v>328.69299999999998</c:v>
                </c:pt>
                <c:pt idx="6434">
                  <c:v>310.07400000000001</c:v>
                </c:pt>
                <c:pt idx="6435">
                  <c:v>301.63200000000001</c:v>
                </c:pt>
                <c:pt idx="6436">
                  <c:v>299.38400000000001</c:v>
                </c:pt>
                <c:pt idx="6437">
                  <c:v>287.89299999999997</c:v>
                </c:pt>
                <c:pt idx="6438">
                  <c:v>275.86900000000003</c:v>
                </c:pt>
                <c:pt idx="6439">
                  <c:v>340.18</c:v>
                </c:pt>
                <c:pt idx="6440">
                  <c:v>425.47</c:v>
                </c:pt>
                <c:pt idx="6441">
                  <c:v>382.15600000000001</c:v>
                </c:pt>
                <c:pt idx="6442">
                  <c:v>306.95999999999998</c:v>
                </c:pt>
                <c:pt idx="6443">
                  <c:v>359.10599999999999</c:v>
                </c:pt>
                <c:pt idx="6444">
                  <c:v>492.73399999999998</c:v>
                </c:pt>
                <c:pt idx="6445">
                  <c:v>430.733</c:v>
                </c:pt>
                <c:pt idx="6446">
                  <c:v>567.31799999999998</c:v>
                </c:pt>
                <c:pt idx="6447">
                  <c:v>692.04300000000001</c:v>
                </c:pt>
                <c:pt idx="6448">
                  <c:v>494.61799999999999</c:v>
                </c:pt>
                <c:pt idx="6449">
                  <c:v>475.83</c:v>
                </c:pt>
                <c:pt idx="6450">
                  <c:v>447.55700000000002</c:v>
                </c:pt>
                <c:pt idx="6451">
                  <c:v>439.48500000000001</c:v>
                </c:pt>
                <c:pt idx="6452">
                  <c:v>436.09199999999998</c:v>
                </c:pt>
                <c:pt idx="6453">
                  <c:v>407.32</c:v>
                </c:pt>
                <c:pt idx="6454">
                  <c:v>372.20600000000002</c:v>
                </c:pt>
                <c:pt idx="6455">
                  <c:v>329.96600000000001</c:v>
                </c:pt>
                <c:pt idx="6456">
                  <c:v>318.82900000000001</c:v>
                </c:pt>
                <c:pt idx="6457">
                  <c:v>339.83600000000001</c:v>
                </c:pt>
                <c:pt idx="6458">
                  <c:v>512.22799999999995</c:v>
                </c:pt>
                <c:pt idx="6459">
                  <c:v>640.28800000000001</c:v>
                </c:pt>
                <c:pt idx="6460">
                  <c:v>867.39300000000003</c:v>
                </c:pt>
                <c:pt idx="6461">
                  <c:v>525.06399999999996</c:v>
                </c:pt>
                <c:pt idx="6462">
                  <c:v>377.25799999999998</c:v>
                </c:pt>
                <c:pt idx="6463">
                  <c:v>317.54399999999998</c:v>
                </c:pt>
                <c:pt idx="6464">
                  <c:v>288.24900000000002</c:v>
                </c:pt>
                <c:pt idx="6465">
                  <c:v>255.71799999999999</c:v>
                </c:pt>
                <c:pt idx="6466">
                  <c:v>241.518</c:v>
                </c:pt>
                <c:pt idx="6467">
                  <c:v>219.90700000000001</c:v>
                </c:pt>
                <c:pt idx="6468">
                  <c:v>205.56399999999999</c:v>
                </c:pt>
                <c:pt idx="6469">
                  <c:v>213.572</c:v>
                </c:pt>
                <c:pt idx="6470">
                  <c:v>205.54900000000001</c:v>
                </c:pt>
                <c:pt idx="6471">
                  <c:v>195.364</c:v>
                </c:pt>
                <c:pt idx="6472">
                  <c:v>208.786</c:v>
                </c:pt>
                <c:pt idx="6473">
                  <c:v>237.64099999999999</c:v>
                </c:pt>
                <c:pt idx="6474">
                  <c:v>485.73899999999998</c:v>
                </c:pt>
                <c:pt idx="6475">
                  <c:v>524.51300000000003</c:v>
                </c:pt>
                <c:pt idx="6476">
                  <c:v>447.553</c:v>
                </c:pt>
                <c:pt idx="6477">
                  <c:v>394.67700000000002</c:v>
                </c:pt>
                <c:pt idx="6478">
                  <c:v>323.702</c:v>
                </c:pt>
                <c:pt idx="6479">
                  <c:v>335.11500000000001</c:v>
                </c:pt>
                <c:pt idx="6480">
                  <c:v>392.70299999999997</c:v>
                </c:pt>
                <c:pt idx="6481">
                  <c:v>292.19400000000002</c:v>
                </c:pt>
                <c:pt idx="6482">
                  <c:v>248.5</c:v>
                </c:pt>
                <c:pt idx="6483">
                  <c:v>226.65700000000001</c:v>
                </c:pt>
                <c:pt idx="6484">
                  <c:v>221.21700000000001</c:v>
                </c:pt>
                <c:pt idx="6485">
                  <c:v>309.78699999999998</c:v>
                </c:pt>
                <c:pt idx="6486">
                  <c:v>436.80799999999999</c:v>
                </c:pt>
                <c:pt idx="6487">
                  <c:v>370.77499999999998</c:v>
                </c:pt>
                <c:pt idx="6488">
                  <c:v>296.77499999999998</c:v>
                </c:pt>
                <c:pt idx="6489">
                  <c:v>283.62099999999998</c:v>
                </c:pt>
                <c:pt idx="6490">
                  <c:v>393.12400000000002</c:v>
                </c:pt>
                <c:pt idx="6491">
                  <c:v>509.38099999999997</c:v>
                </c:pt>
                <c:pt idx="6492">
                  <c:v>325.83999999999997</c:v>
                </c:pt>
                <c:pt idx="6493">
                  <c:v>304.82499999999999</c:v>
                </c:pt>
                <c:pt idx="6494">
                  <c:v>290.93200000000002</c:v>
                </c:pt>
                <c:pt idx="6495">
                  <c:v>286.24700000000001</c:v>
                </c:pt>
                <c:pt idx="6496">
                  <c:v>288.68400000000003</c:v>
                </c:pt>
                <c:pt idx="6497">
                  <c:v>249.108</c:v>
                </c:pt>
                <c:pt idx="6498">
                  <c:v>271.00799999999998</c:v>
                </c:pt>
                <c:pt idx="6499">
                  <c:v>272.041</c:v>
                </c:pt>
                <c:pt idx="6500">
                  <c:v>230.72499999999999</c:v>
                </c:pt>
                <c:pt idx="6501">
                  <c:v>204.40899999999999</c:v>
                </c:pt>
                <c:pt idx="6502">
                  <c:v>183.87700000000001</c:v>
                </c:pt>
                <c:pt idx="6503">
                  <c:v>161.99100000000001</c:v>
                </c:pt>
                <c:pt idx="6504">
                  <c:v>151.98500000000001</c:v>
                </c:pt>
                <c:pt idx="6505">
                  <c:v>144.58799999999999</c:v>
                </c:pt>
                <c:pt idx="6506">
                  <c:v>148.876</c:v>
                </c:pt>
                <c:pt idx="6507">
                  <c:v>182.964</c:v>
                </c:pt>
                <c:pt idx="6508">
                  <c:v>199.53</c:v>
                </c:pt>
                <c:pt idx="6509">
                  <c:v>193.71799999999999</c:v>
                </c:pt>
                <c:pt idx="6510">
                  <c:v>157.96</c:v>
                </c:pt>
                <c:pt idx="6511">
                  <c:v>142.154</c:v>
                </c:pt>
                <c:pt idx="6512">
                  <c:v>133.17400000000001</c:v>
                </c:pt>
                <c:pt idx="6513">
                  <c:v>126.983</c:v>
                </c:pt>
                <c:pt idx="6514">
                  <c:v>137.857</c:v>
                </c:pt>
                <c:pt idx="6515">
                  <c:v>135.434</c:v>
                </c:pt>
                <c:pt idx="6516">
                  <c:v>129.108</c:v>
                </c:pt>
                <c:pt idx="6517">
                  <c:v>121.821</c:v>
                </c:pt>
                <c:pt idx="6518">
                  <c:v>100.812</c:v>
                </c:pt>
                <c:pt idx="6519">
                  <c:v>94.462000000000003</c:v>
                </c:pt>
                <c:pt idx="6520">
                  <c:v>93.793999999999997</c:v>
                </c:pt>
                <c:pt idx="6521">
                  <c:v>89.47</c:v>
                </c:pt>
                <c:pt idx="6522">
                  <c:v>84.731999999999999</c:v>
                </c:pt>
                <c:pt idx="6523">
                  <c:v>86.980999999999995</c:v>
                </c:pt>
                <c:pt idx="6524">
                  <c:v>89.474999999999994</c:v>
                </c:pt>
                <c:pt idx="6525">
                  <c:v>100.024</c:v>
                </c:pt>
                <c:pt idx="6526">
                  <c:v>86.876000000000005</c:v>
                </c:pt>
                <c:pt idx="6527">
                  <c:v>82.222999999999999</c:v>
                </c:pt>
                <c:pt idx="6528">
                  <c:v>83.855000000000004</c:v>
                </c:pt>
                <c:pt idx="6529">
                  <c:v>83.912999999999997</c:v>
                </c:pt>
                <c:pt idx="6530">
                  <c:v>80.040999999999997</c:v>
                </c:pt>
                <c:pt idx="6531">
                  <c:v>77.597999999999999</c:v>
                </c:pt>
                <c:pt idx="6532">
                  <c:v>75.534999999999997</c:v>
                </c:pt>
                <c:pt idx="6533">
                  <c:v>70.564999999999998</c:v>
                </c:pt>
                <c:pt idx="6534">
                  <c:v>69.84</c:v>
                </c:pt>
                <c:pt idx="6535">
                  <c:v>72.387</c:v>
                </c:pt>
                <c:pt idx="6536">
                  <c:v>77.652000000000001</c:v>
                </c:pt>
                <c:pt idx="6537">
                  <c:v>79.748999999999995</c:v>
                </c:pt>
                <c:pt idx="6538">
                  <c:v>85.173000000000002</c:v>
                </c:pt>
                <c:pt idx="6539">
                  <c:v>139.01</c:v>
                </c:pt>
                <c:pt idx="6540">
                  <c:v>335.93299999999999</c:v>
                </c:pt>
                <c:pt idx="6541">
                  <c:v>345.12799999999999</c:v>
                </c:pt>
                <c:pt idx="6542">
                  <c:v>167.749</c:v>
                </c:pt>
                <c:pt idx="6543">
                  <c:v>139.25200000000001</c:v>
                </c:pt>
                <c:pt idx="6544">
                  <c:v>145.54300000000001</c:v>
                </c:pt>
                <c:pt idx="6545">
                  <c:v>125.23399999999999</c:v>
                </c:pt>
                <c:pt idx="6546">
                  <c:v>116.866</c:v>
                </c:pt>
                <c:pt idx="6547">
                  <c:v>116.364</c:v>
                </c:pt>
                <c:pt idx="6548">
                  <c:v>182.46899999999999</c:v>
                </c:pt>
                <c:pt idx="6549">
                  <c:v>391.28199999999998</c:v>
                </c:pt>
                <c:pt idx="6550">
                  <c:v>271.84199999999998</c:v>
                </c:pt>
                <c:pt idx="6551">
                  <c:v>252.68100000000001</c:v>
                </c:pt>
                <c:pt idx="6552">
                  <c:v>275.60700000000003</c:v>
                </c:pt>
                <c:pt idx="6553">
                  <c:v>318.60700000000003</c:v>
                </c:pt>
                <c:pt idx="6554">
                  <c:v>244.93</c:v>
                </c:pt>
                <c:pt idx="6555">
                  <c:v>200.46700000000001</c:v>
                </c:pt>
                <c:pt idx="6556">
                  <c:v>193.815</c:v>
                </c:pt>
                <c:pt idx="6557">
                  <c:v>176.80600000000001</c:v>
                </c:pt>
                <c:pt idx="6558">
                  <c:v>157.25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8A-4121-93E9-442FA843B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4393664"/>
        <c:axId val="524387432"/>
      </c:lineChart>
      <c:dateAx>
        <c:axId val="52439366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387432"/>
        <c:crosses val="autoZero"/>
        <c:auto val="1"/>
        <c:lblOffset val="100"/>
        <c:baseTimeUnit val="days"/>
        <c:majorUnit val="2"/>
        <c:majorTimeUnit val="years"/>
      </c:dateAx>
      <c:valAx>
        <c:axId val="524387432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Discharge (MLd)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39366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12108114662773"/>
          <c:y val="4.3918646377993392E-2"/>
          <c:w val="0.61199795811617308"/>
          <c:h val="0.7634304274656466"/>
        </c:manualLayout>
      </c:layout>
      <c:scatterChart>
        <c:scatterStyle val="lineMarker"/>
        <c:varyColors val="0"/>
        <c:ser>
          <c:idx val="2"/>
          <c:order val="0"/>
          <c:tx>
            <c:v>Thredbo River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'Thredbo River Annual Total Volu'!$J$11:$J$42</c:f>
              <c:numCache>
                <c:formatCode>0.0</c:formatCode>
                <c:ptCount val="32"/>
                <c:pt idx="0">
                  <c:v>0</c:v>
                </c:pt>
                <c:pt idx="1">
                  <c:v>3.2258064516128999</c:v>
                </c:pt>
                <c:pt idx="2">
                  <c:v>6.4516129032257998</c:v>
                </c:pt>
                <c:pt idx="3">
                  <c:v>9.6774193548386993</c:v>
                </c:pt>
                <c:pt idx="4">
                  <c:v>12.9032258064516</c:v>
                </c:pt>
                <c:pt idx="5">
                  <c:v>16.129032258064498</c:v>
                </c:pt>
                <c:pt idx="6">
                  <c:v>19.354838709677399</c:v>
                </c:pt>
                <c:pt idx="7">
                  <c:v>22.580645161290299</c:v>
                </c:pt>
                <c:pt idx="8">
                  <c:v>25.806451612903199</c:v>
                </c:pt>
                <c:pt idx="9">
                  <c:v>29.0322580645161</c:v>
                </c:pt>
                <c:pt idx="10">
                  <c:v>32.258064516128997</c:v>
                </c:pt>
                <c:pt idx="11">
                  <c:v>35.4838709677419</c:v>
                </c:pt>
                <c:pt idx="12">
                  <c:v>38.709677419354797</c:v>
                </c:pt>
                <c:pt idx="13">
                  <c:v>41.935483870967701</c:v>
                </c:pt>
                <c:pt idx="14">
                  <c:v>45.161290322580598</c:v>
                </c:pt>
                <c:pt idx="15">
                  <c:v>48.387096774193502</c:v>
                </c:pt>
                <c:pt idx="16">
                  <c:v>51.612903225806399</c:v>
                </c:pt>
                <c:pt idx="17">
                  <c:v>54.838709677419295</c:v>
                </c:pt>
                <c:pt idx="18">
                  <c:v>58.064516129032199</c:v>
                </c:pt>
                <c:pt idx="19">
                  <c:v>61.290322580645096</c:v>
                </c:pt>
                <c:pt idx="20">
                  <c:v>64.516129032257993</c:v>
                </c:pt>
                <c:pt idx="21">
                  <c:v>67.741935483870904</c:v>
                </c:pt>
                <c:pt idx="22">
                  <c:v>70.967741935483801</c:v>
                </c:pt>
                <c:pt idx="23">
                  <c:v>74.193548387096698</c:v>
                </c:pt>
                <c:pt idx="24">
                  <c:v>77.419354838709594</c:v>
                </c:pt>
                <c:pt idx="25">
                  <c:v>80.645161290322491</c:v>
                </c:pt>
                <c:pt idx="26">
                  <c:v>83.870967741935402</c:v>
                </c:pt>
                <c:pt idx="27">
                  <c:v>87.096774193548299</c:v>
                </c:pt>
                <c:pt idx="28">
                  <c:v>90.322580645161196</c:v>
                </c:pt>
                <c:pt idx="29">
                  <c:v>93.548387096774093</c:v>
                </c:pt>
                <c:pt idx="30">
                  <c:v>96.774193548387004</c:v>
                </c:pt>
                <c:pt idx="31">
                  <c:v>99.999999999999901</c:v>
                </c:pt>
              </c:numCache>
            </c:numRef>
          </c:xVal>
          <c:yVal>
            <c:numRef>
              <c:f>'Thredbo River Annual Total Volu'!$K$11:$K$42</c:f>
              <c:numCache>
                <c:formatCode>#,##0</c:formatCode>
                <c:ptCount val="32"/>
                <c:pt idx="0">
                  <c:v>232230</c:v>
                </c:pt>
                <c:pt idx="1">
                  <c:v>226810</c:v>
                </c:pt>
                <c:pt idx="2">
                  <c:v>224150</c:v>
                </c:pt>
                <c:pt idx="3">
                  <c:v>221300</c:v>
                </c:pt>
                <c:pt idx="4">
                  <c:v>215100</c:v>
                </c:pt>
                <c:pt idx="5">
                  <c:v>199520</c:v>
                </c:pt>
                <c:pt idx="6">
                  <c:v>196270</c:v>
                </c:pt>
                <c:pt idx="7">
                  <c:v>193550</c:v>
                </c:pt>
                <c:pt idx="8">
                  <c:v>191690</c:v>
                </c:pt>
                <c:pt idx="9">
                  <c:v>191140</c:v>
                </c:pt>
                <c:pt idx="10">
                  <c:v>186190</c:v>
                </c:pt>
                <c:pt idx="11">
                  <c:v>179790</c:v>
                </c:pt>
                <c:pt idx="12">
                  <c:v>174280</c:v>
                </c:pt>
                <c:pt idx="13">
                  <c:v>173240</c:v>
                </c:pt>
                <c:pt idx="14">
                  <c:v>172410</c:v>
                </c:pt>
                <c:pt idx="15">
                  <c:v>172280</c:v>
                </c:pt>
                <c:pt idx="16">
                  <c:v>166730</c:v>
                </c:pt>
                <c:pt idx="17">
                  <c:v>157050</c:v>
                </c:pt>
                <c:pt idx="18">
                  <c:v>150310</c:v>
                </c:pt>
                <c:pt idx="19">
                  <c:v>150180</c:v>
                </c:pt>
                <c:pt idx="20">
                  <c:v>149880</c:v>
                </c:pt>
                <c:pt idx="21">
                  <c:v>147660</c:v>
                </c:pt>
                <c:pt idx="22">
                  <c:v>146760</c:v>
                </c:pt>
                <c:pt idx="23">
                  <c:v>142900</c:v>
                </c:pt>
                <c:pt idx="24">
                  <c:v>128150</c:v>
                </c:pt>
                <c:pt idx="25">
                  <c:v>124950</c:v>
                </c:pt>
                <c:pt idx="26">
                  <c:v>124430</c:v>
                </c:pt>
                <c:pt idx="27">
                  <c:v>123000</c:v>
                </c:pt>
                <c:pt idx="28">
                  <c:v>120230</c:v>
                </c:pt>
                <c:pt idx="29">
                  <c:v>117930</c:v>
                </c:pt>
                <c:pt idx="30">
                  <c:v>89617</c:v>
                </c:pt>
                <c:pt idx="31">
                  <c:v>71142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E2-445D-99DF-BDCA3BA35CE8}"/>
            </c:ext>
          </c:extLst>
        </c:ser>
        <c:ser>
          <c:idx val="3"/>
          <c:order val="1"/>
          <c:tx>
            <c:v>Mowamba River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'Mowamba River Annual Volume'!$H$10:$H$25</c:f>
              <c:numCache>
                <c:formatCode>0.0</c:formatCode>
                <c:ptCount val="16"/>
                <c:pt idx="0">
                  <c:v>0</c:v>
                </c:pt>
                <c:pt idx="1">
                  <c:v>6.6666666666666696</c:v>
                </c:pt>
                <c:pt idx="2">
                  <c:v>13.333333333333339</c:v>
                </c:pt>
                <c:pt idx="3">
                  <c:v>20.000000000000007</c:v>
                </c:pt>
                <c:pt idx="4">
                  <c:v>26.666666666666679</c:v>
                </c:pt>
                <c:pt idx="5">
                  <c:v>33.33333333333335</c:v>
                </c:pt>
                <c:pt idx="6">
                  <c:v>40.000000000000014</c:v>
                </c:pt>
                <c:pt idx="7">
                  <c:v>46.666666666666686</c:v>
                </c:pt>
                <c:pt idx="8">
                  <c:v>53.333333333333357</c:v>
                </c:pt>
                <c:pt idx="9">
                  <c:v>60.000000000000028</c:v>
                </c:pt>
                <c:pt idx="10">
                  <c:v>66.6666666666667</c:v>
                </c:pt>
                <c:pt idx="11">
                  <c:v>73.333333333333371</c:v>
                </c:pt>
                <c:pt idx="12">
                  <c:v>80.000000000000028</c:v>
                </c:pt>
                <c:pt idx="13">
                  <c:v>86.6666666666667</c:v>
                </c:pt>
                <c:pt idx="14">
                  <c:v>93.333333333333371</c:v>
                </c:pt>
                <c:pt idx="15">
                  <c:v>100.00000000000004</c:v>
                </c:pt>
              </c:numCache>
            </c:numRef>
          </c:xVal>
          <c:yVal>
            <c:numRef>
              <c:f>'Mowamba River Annual Volume'!$I$10:$I$25</c:f>
              <c:numCache>
                <c:formatCode>#,##0</c:formatCode>
                <c:ptCount val="16"/>
                <c:pt idx="0">
                  <c:v>65928</c:v>
                </c:pt>
                <c:pt idx="1">
                  <c:v>51878</c:v>
                </c:pt>
                <c:pt idx="2">
                  <c:v>46793</c:v>
                </c:pt>
                <c:pt idx="3">
                  <c:v>37510</c:v>
                </c:pt>
                <c:pt idx="4">
                  <c:v>37448</c:v>
                </c:pt>
                <c:pt idx="5">
                  <c:v>37345</c:v>
                </c:pt>
                <c:pt idx="6">
                  <c:v>36477</c:v>
                </c:pt>
                <c:pt idx="7">
                  <c:v>31087</c:v>
                </c:pt>
                <c:pt idx="8">
                  <c:v>27902</c:v>
                </c:pt>
                <c:pt idx="9">
                  <c:v>26199</c:v>
                </c:pt>
                <c:pt idx="10">
                  <c:v>21458</c:v>
                </c:pt>
                <c:pt idx="11">
                  <c:v>19715</c:v>
                </c:pt>
                <c:pt idx="12">
                  <c:v>16728</c:v>
                </c:pt>
                <c:pt idx="13">
                  <c:v>14960</c:v>
                </c:pt>
                <c:pt idx="14">
                  <c:v>13882</c:v>
                </c:pt>
                <c:pt idx="15">
                  <c:v>12725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2-445D-99DF-BDCA3BA35CE8}"/>
            </c:ext>
          </c:extLst>
        </c:ser>
        <c:ser>
          <c:idx val="4"/>
          <c:order val="2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'Thredbo River Annual Total Volu'!$N$14:$N$15</c:f>
              <c:numCache>
                <c:formatCode>0.0</c:formatCode>
                <c:ptCount val="2"/>
                <c:pt idx="0">
                  <c:v>9.5</c:v>
                </c:pt>
                <c:pt idx="1">
                  <c:v>75</c:v>
                </c:pt>
              </c:numCache>
            </c:numRef>
          </c:xVal>
          <c:yVal>
            <c:numRef>
              <c:f>'Thredbo River Annual Total Volu'!$O$14:$O$15</c:f>
              <c:numCache>
                <c:formatCode>#,##0</c:formatCode>
                <c:ptCount val="2"/>
                <c:pt idx="0">
                  <c:v>221300</c:v>
                </c:pt>
                <c:pt idx="1">
                  <c:v>142000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2-445D-99DF-BDCA3BA35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894912"/>
        <c:axId val="155897216"/>
      </c:scatterChart>
      <c:valAx>
        <c:axId val="15589491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Probability of exceedence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897216"/>
        <c:crosses val="autoZero"/>
        <c:crossBetween val="midCat"/>
      </c:valAx>
      <c:valAx>
        <c:axId val="155897216"/>
        <c:scaling>
          <c:orientation val="minMax"/>
          <c:max val="3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Volume (ML)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55894912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6898385855629942"/>
          <c:y val="0.44350351204023519"/>
          <c:w val="0.26704758941010726"/>
          <c:h val="0.17059352250779974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72462817147858"/>
          <c:y val="5.1400554097404488E-2"/>
          <c:w val="0.70855314960629923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Reference (222541)</c:v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'Data for analysis- 1998-2016'!$AL$5486:$AL$6581</c:f>
              <c:numCache>
                <c:formatCode>m/d/yyyy</c:formatCode>
                <c:ptCount val="1096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41398</c:v>
                </c:pt>
                <c:pt idx="4">
                  <c:v>41399</c:v>
                </c:pt>
                <c:pt idx="5">
                  <c:v>41400</c:v>
                </c:pt>
                <c:pt idx="6">
                  <c:v>41401</c:v>
                </c:pt>
                <c:pt idx="7">
                  <c:v>41402</c:v>
                </c:pt>
                <c:pt idx="8">
                  <c:v>41403</c:v>
                </c:pt>
                <c:pt idx="9">
                  <c:v>41404</c:v>
                </c:pt>
                <c:pt idx="10">
                  <c:v>41405</c:v>
                </c:pt>
                <c:pt idx="11">
                  <c:v>41406</c:v>
                </c:pt>
                <c:pt idx="12">
                  <c:v>41407</c:v>
                </c:pt>
                <c:pt idx="13">
                  <c:v>41408</c:v>
                </c:pt>
                <c:pt idx="14">
                  <c:v>41409</c:v>
                </c:pt>
                <c:pt idx="15">
                  <c:v>41410</c:v>
                </c:pt>
                <c:pt idx="16">
                  <c:v>41411</c:v>
                </c:pt>
                <c:pt idx="17">
                  <c:v>41412</c:v>
                </c:pt>
                <c:pt idx="18">
                  <c:v>41413</c:v>
                </c:pt>
                <c:pt idx="19">
                  <c:v>41414</c:v>
                </c:pt>
                <c:pt idx="20">
                  <c:v>41415</c:v>
                </c:pt>
                <c:pt idx="21">
                  <c:v>41416</c:v>
                </c:pt>
                <c:pt idx="22">
                  <c:v>41417</c:v>
                </c:pt>
                <c:pt idx="23">
                  <c:v>41418</c:v>
                </c:pt>
                <c:pt idx="24">
                  <c:v>41419</c:v>
                </c:pt>
                <c:pt idx="25">
                  <c:v>41420</c:v>
                </c:pt>
                <c:pt idx="26">
                  <c:v>41421</c:v>
                </c:pt>
                <c:pt idx="27">
                  <c:v>41422</c:v>
                </c:pt>
                <c:pt idx="28">
                  <c:v>41423</c:v>
                </c:pt>
                <c:pt idx="29">
                  <c:v>41424</c:v>
                </c:pt>
                <c:pt idx="30">
                  <c:v>41425</c:v>
                </c:pt>
                <c:pt idx="31">
                  <c:v>41426</c:v>
                </c:pt>
                <c:pt idx="32">
                  <c:v>41427</c:v>
                </c:pt>
                <c:pt idx="33">
                  <c:v>41428</c:v>
                </c:pt>
                <c:pt idx="34">
                  <c:v>41429</c:v>
                </c:pt>
                <c:pt idx="35">
                  <c:v>41430</c:v>
                </c:pt>
                <c:pt idx="36">
                  <c:v>41431</c:v>
                </c:pt>
                <c:pt idx="37">
                  <c:v>41432</c:v>
                </c:pt>
                <c:pt idx="38">
                  <c:v>41433</c:v>
                </c:pt>
                <c:pt idx="39">
                  <c:v>41434</c:v>
                </c:pt>
                <c:pt idx="40">
                  <c:v>41435</c:v>
                </c:pt>
                <c:pt idx="41">
                  <c:v>41436</c:v>
                </c:pt>
                <c:pt idx="42">
                  <c:v>41437</c:v>
                </c:pt>
                <c:pt idx="43">
                  <c:v>41438</c:v>
                </c:pt>
                <c:pt idx="44">
                  <c:v>41439</c:v>
                </c:pt>
                <c:pt idx="45">
                  <c:v>41440</c:v>
                </c:pt>
                <c:pt idx="46">
                  <c:v>41441</c:v>
                </c:pt>
                <c:pt idx="47">
                  <c:v>41442</c:v>
                </c:pt>
                <c:pt idx="48">
                  <c:v>41443</c:v>
                </c:pt>
                <c:pt idx="49">
                  <c:v>41444</c:v>
                </c:pt>
                <c:pt idx="50">
                  <c:v>41445</c:v>
                </c:pt>
                <c:pt idx="51">
                  <c:v>41446</c:v>
                </c:pt>
                <c:pt idx="52">
                  <c:v>41447</c:v>
                </c:pt>
                <c:pt idx="53">
                  <c:v>41448</c:v>
                </c:pt>
                <c:pt idx="54">
                  <c:v>41449</c:v>
                </c:pt>
                <c:pt idx="55">
                  <c:v>41450</c:v>
                </c:pt>
                <c:pt idx="56">
                  <c:v>41451</c:v>
                </c:pt>
                <c:pt idx="57">
                  <c:v>41452</c:v>
                </c:pt>
                <c:pt idx="58">
                  <c:v>41453</c:v>
                </c:pt>
                <c:pt idx="59">
                  <c:v>41454</c:v>
                </c:pt>
                <c:pt idx="60">
                  <c:v>41455</c:v>
                </c:pt>
                <c:pt idx="61">
                  <c:v>41456</c:v>
                </c:pt>
                <c:pt idx="62">
                  <c:v>41457</c:v>
                </c:pt>
                <c:pt idx="63">
                  <c:v>41458</c:v>
                </c:pt>
                <c:pt idx="64">
                  <c:v>41459</c:v>
                </c:pt>
                <c:pt idx="65">
                  <c:v>41460</c:v>
                </c:pt>
                <c:pt idx="66">
                  <c:v>41461</c:v>
                </c:pt>
                <c:pt idx="67">
                  <c:v>41462</c:v>
                </c:pt>
                <c:pt idx="68">
                  <c:v>41463</c:v>
                </c:pt>
                <c:pt idx="69">
                  <c:v>41464</c:v>
                </c:pt>
                <c:pt idx="70">
                  <c:v>41465</c:v>
                </c:pt>
                <c:pt idx="71">
                  <c:v>41466</c:v>
                </c:pt>
                <c:pt idx="72">
                  <c:v>41467</c:v>
                </c:pt>
                <c:pt idx="73">
                  <c:v>41468</c:v>
                </c:pt>
                <c:pt idx="74">
                  <c:v>41469</c:v>
                </c:pt>
                <c:pt idx="75">
                  <c:v>41470</c:v>
                </c:pt>
                <c:pt idx="76">
                  <c:v>41471</c:v>
                </c:pt>
                <c:pt idx="77">
                  <c:v>41472</c:v>
                </c:pt>
                <c:pt idx="78">
                  <c:v>41473</c:v>
                </c:pt>
                <c:pt idx="79">
                  <c:v>41474</c:v>
                </c:pt>
                <c:pt idx="80">
                  <c:v>41475</c:v>
                </c:pt>
                <c:pt idx="81">
                  <c:v>41476</c:v>
                </c:pt>
                <c:pt idx="82">
                  <c:v>41477</c:v>
                </c:pt>
                <c:pt idx="83">
                  <c:v>41478</c:v>
                </c:pt>
                <c:pt idx="84">
                  <c:v>41479</c:v>
                </c:pt>
                <c:pt idx="85">
                  <c:v>41480</c:v>
                </c:pt>
                <c:pt idx="86">
                  <c:v>41481</c:v>
                </c:pt>
                <c:pt idx="87">
                  <c:v>41482</c:v>
                </c:pt>
                <c:pt idx="88">
                  <c:v>41483</c:v>
                </c:pt>
                <c:pt idx="89">
                  <c:v>41484</c:v>
                </c:pt>
                <c:pt idx="90">
                  <c:v>41485</c:v>
                </c:pt>
                <c:pt idx="91">
                  <c:v>41486</c:v>
                </c:pt>
                <c:pt idx="92">
                  <c:v>41487</c:v>
                </c:pt>
                <c:pt idx="93">
                  <c:v>41488</c:v>
                </c:pt>
                <c:pt idx="94">
                  <c:v>41489</c:v>
                </c:pt>
                <c:pt idx="95">
                  <c:v>41490</c:v>
                </c:pt>
                <c:pt idx="96">
                  <c:v>41491</c:v>
                </c:pt>
                <c:pt idx="97">
                  <c:v>41492</c:v>
                </c:pt>
                <c:pt idx="98">
                  <c:v>41493</c:v>
                </c:pt>
                <c:pt idx="99">
                  <c:v>41494</c:v>
                </c:pt>
                <c:pt idx="100">
                  <c:v>41495</c:v>
                </c:pt>
                <c:pt idx="101">
                  <c:v>41496</c:v>
                </c:pt>
                <c:pt idx="102">
                  <c:v>41497</c:v>
                </c:pt>
                <c:pt idx="103">
                  <c:v>41498</c:v>
                </c:pt>
                <c:pt idx="104">
                  <c:v>41499</c:v>
                </c:pt>
                <c:pt idx="105">
                  <c:v>41500</c:v>
                </c:pt>
                <c:pt idx="106">
                  <c:v>41501</c:v>
                </c:pt>
                <c:pt idx="107">
                  <c:v>41502</c:v>
                </c:pt>
                <c:pt idx="108">
                  <c:v>41503</c:v>
                </c:pt>
                <c:pt idx="109">
                  <c:v>41504</c:v>
                </c:pt>
                <c:pt idx="110">
                  <c:v>41505</c:v>
                </c:pt>
                <c:pt idx="111">
                  <c:v>41506</c:v>
                </c:pt>
                <c:pt idx="112">
                  <c:v>41507</c:v>
                </c:pt>
                <c:pt idx="113">
                  <c:v>41508</c:v>
                </c:pt>
                <c:pt idx="114">
                  <c:v>41509</c:v>
                </c:pt>
                <c:pt idx="115">
                  <c:v>41510</c:v>
                </c:pt>
                <c:pt idx="116">
                  <c:v>41511</c:v>
                </c:pt>
                <c:pt idx="117">
                  <c:v>41512</c:v>
                </c:pt>
                <c:pt idx="118">
                  <c:v>41513</c:v>
                </c:pt>
                <c:pt idx="119">
                  <c:v>41514</c:v>
                </c:pt>
                <c:pt idx="120">
                  <c:v>41515</c:v>
                </c:pt>
                <c:pt idx="121">
                  <c:v>41516</c:v>
                </c:pt>
                <c:pt idx="122">
                  <c:v>41517</c:v>
                </c:pt>
                <c:pt idx="123">
                  <c:v>41518</c:v>
                </c:pt>
                <c:pt idx="124">
                  <c:v>41519</c:v>
                </c:pt>
                <c:pt idx="125">
                  <c:v>41520</c:v>
                </c:pt>
                <c:pt idx="126">
                  <c:v>41521</c:v>
                </c:pt>
                <c:pt idx="127">
                  <c:v>41522</c:v>
                </c:pt>
                <c:pt idx="128">
                  <c:v>41523</c:v>
                </c:pt>
                <c:pt idx="129">
                  <c:v>41524</c:v>
                </c:pt>
                <c:pt idx="130">
                  <c:v>41525</c:v>
                </c:pt>
                <c:pt idx="131">
                  <c:v>41526</c:v>
                </c:pt>
                <c:pt idx="132">
                  <c:v>41527</c:v>
                </c:pt>
                <c:pt idx="133">
                  <c:v>41528</c:v>
                </c:pt>
                <c:pt idx="134">
                  <c:v>41529</c:v>
                </c:pt>
                <c:pt idx="135">
                  <c:v>41530</c:v>
                </c:pt>
                <c:pt idx="136">
                  <c:v>41531</c:v>
                </c:pt>
                <c:pt idx="137">
                  <c:v>41532</c:v>
                </c:pt>
                <c:pt idx="138">
                  <c:v>41533</c:v>
                </c:pt>
                <c:pt idx="139">
                  <c:v>41534</c:v>
                </c:pt>
                <c:pt idx="140">
                  <c:v>41535</c:v>
                </c:pt>
                <c:pt idx="141">
                  <c:v>41536</c:v>
                </c:pt>
                <c:pt idx="142">
                  <c:v>41537</c:v>
                </c:pt>
                <c:pt idx="143">
                  <c:v>41538</c:v>
                </c:pt>
                <c:pt idx="144">
                  <c:v>41539</c:v>
                </c:pt>
                <c:pt idx="145">
                  <c:v>41540</c:v>
                </c:pt>
                <c:pt idx="146">
                  <c:v>41541</c:v>
                </c:pt>
                <c:pt idx="147">
                  <c:v>41542</c:v>
                </c:pt>
                <c:pt idx="148">
                  <c:v>41543</c:v>
                </c:pt>
                <c:pt idx="149">
                  <c:v>41544</c:v>
                </c:pt>
                <c:pt idx="150">
                  <c:v>41545</c:v>
                </c:pt>
                <c:pt idx="151">
                  <c:v>41546</c:v>
                </c:pt>
                <c:pt idx="152">
                  <c:v>41547</c:v>
                </c:pt>
                <c:pt idx="153">
                  <c:v>41548</c:v>
                </c:pt>
                <c:pt idx="154">
                  <c:v>41549</c:v>
                </c:pt>
                <c:pt idx="155">
                  <c:v>41550</c:v>
                </c:pt>
                <c:pt idx="156">
                  <c:v>41551</c:v>
                </c:pt>
                <c:pt idx="157">
                  <c:v>41552</c:v>
                </c:pt>
                <c:pt idx="158">
                  <c:v>41553</c:v>
                </c:pt>
                <c:pt idx="159">
                  <c:v>41554</c:v>
                </c:pt>
                <c:pt idx="160">
                  <c:v>41555</c:v>
                </c:pt>
                <c:pt idx="161">
                  <c:v>41556</c:v>
                </c:pt>
                <c:pt idx="162">
                  <c:v>41557</c:v>
                </c:pt>
                <c:pt idx="163">
                  <c:v>41558</c:v>
                </c:pt>
                <c:pt idx="164">
                  <c:v>41559</c:v>
                </c:pt>
                <c:pt idx="165">
                  <c:v>41560</c:v>
                </c:pt>
                <c:pt idx="166">
                  <c:v>41561</c:v>
                </c:pt>
                <c:pt idx="167">
                  <c:v>41562</c:v>
                </c:pt>
                <c:pt idx="168">
                  <c:v>41563</c:v>
                </c:pt>
                <c:pt idx="169">
                  <c:v>41564</c:v>
                </c:pt>
                <c:pt idx="170">
                  <c:v>41565</c:v>
                </c:pt>
                <c:pt idx="171">
                  <c:v>41566</c:v>
                </c:pt>
                <c:pt idx="172">
                  <c:v>41567</c:v>
                </c:pt>
                <c:pt idx="173">
                  <c:v>41568</c:v>
                </c:pt>
                <c:pt idx="174">
                  <c:v>41569</c:v>
                </c:pt>
                <c:pt idx="175">
                  <c:v>41570</c:v>
                </c:pt>
                <c:pt idx="176">
                  <c:v>41571</c:v>
                </c:pt>
                <c:pt idx="177">
                  <c:v>41572</c:v>
                </c:pt>
                <c:pt idx="178">
                  <c:v>41573</c:v>
                </c:pt>
                <c:pt idx="179">
                  <c:v>41574</c:v>
                </c:pt>
                <c:pt idx="180">
                  <c:v>41575</c:v>
                </c:pt>
                <c:pt idx="181">
                  <c:v>41576</c:v>
                </c:pt>
                <c:pt idx="182">
                  <c:v>41577</c:v>
                </c:pt>
                <c:pt idx="183">
                  <c:v>41578</c:v>
                </c:pt>
                <c:pt idx="184">
                  <c:v>41579</c:v>
                </c:pt>
                <c:pt idx="185">
                  <c:v>41580</c:v>
                </c:pt>
                <c:pt idx="186">
                  <c:v>41581</c:v>
                </c:pt>
                <c:pt idx="187">
                  <c:v>41582</c:v>
                </c:pt>
                <c:pt idx="188">
                  <c:v>41583</c:v>
                </c:pt>
                <c:pt idx="189">
                  <c:v>41584</c:v>
                </c:pt>
                <c:pt idx="190">
                  <c:v>41585</c:v>
                </c:pt>
                <c:pt idx="191">
                  <c:v>41586</c:v>
                </c:pt>
                <c:pt idx="192">
                  <c:v>41587</c:v>
                </c:pt>
                <c:pt idx="193">
                  <c:v>41588</c:v>
                </c:pt>
                <c:pt idx="194">
                  <c:v>41589</c:v>
                </c:pt>
                <c:pt idx="195">
                  <c:v>41590</c:v>
                </c:pt>
                <c:pt idx="196">
                  <c:v>41591</c:v>
                </c:pt>
                <c:pt idx="197">
                  <c:v>41592</c:v>
                </c:pt>
                <c:pt idx="198">
                  <c:v>41593</c:v>
                </c:pt>
                <c:pt idx="199">
                  <c:v>41594</c:v>
                </c:pt>
                <c:pt idx="200">
                  <c:v>41595</c:v>
                </c:pt>
                <c:pt idx="201">
                  <c:v>41596</c:v>
                </c:pt>
                <c:pt idx="202">
                  <c:v>41597</c:v>
                </c:pt>
                <c:pt idx="203">
                  <c:v>41598</c:v>
                </c:pt>
                <c:pt idx="204">
                  <c:v>41599</c:v>
                </c:pt>
                <c:pt idx="205">
                  <c:v>41600</c:v>
                </c:pt>
                <c:pt idx="206">
                  <c:v>41601</c:v>
                </c:pt>
                <c:pt idx="207">
                  <c:v>41602</c:v>
                </c:pt>
                <c:pt idx="208">
                  <c:v>41603</c:v>
                </c:pt>
                <c:pt idx="209">
                  <c:v>41604</c:v>
                </c:pt>
                <c:pt idx="210">
                  <c:v>41605</c:v>
                </c:pt>
                <c:pt idx="211">
                  <c:v>41606</c:v>
                </c:pt>
                <c:pt idx="212">
                  <c:v>41607</c:v>
                </c:pt>
                <c:pt idx="213">
                  <c:v>41608</c:v>
                </c:pt>
                <c:pt idx="214">
                  <c:v>41609</c:v>
                </c:pt>
                <c:pt idx="215">
                  <c:v>41610</c:v>
                </c:pt>
                <c:pt idx="216">
                  <c:v>41611</c:v>
                </c:pt>
                <c:pt idx="217">
                  <c:v>41612</c:v>
                </c:pt>
                <c:pt idx="218">
                  <c:v>41613</c:v>
                </c:pt>
                <c:pt idx="219">
                  <c:v>41614</c:v>
                </c:pt>
                <c:pt idx="220">
                  <c:v>41615</c:v>
                </c:pt>
                <c:pt idx="221">
                  <c:v>41616</c:v>
                </c:pt>
                <c:pt idx="222">
                  <c:v>41617</c:v>
                </c:pt>
                <c:pt idx="223">
                  <c:v>41618</c:v>
                </c:pt>
                <c:pt idx="224">
                  <c:v>41619</c:v>
                </c:pt>
                <c:pt idx="225">
                  <c:v>41620</c:v>
                </c:pt>
                <c:pt idx="226">
                  <c:v>41621</c:v>
                </c:pt>
                <c:pt idx="227">
                  <c:v>41622</c:v>
                </c:pt>
                <c:pt idx="228">
                  <c:v>41623</c:v>
                </c:pt>
                <c:pt idx="229">
                  <c:v>41624</c:v>
                </c:pt>
                <c:pt idx="230">
                  <c:v>41625</c:v>
                </c:pt>
                <c:pt idx="231">
                  <c:v>41626</c:v>
                </c:pt>
                <c:pt idx="232">
                  <c:v>41627</c:v>
                </c:pt>
                <c:pt idx="233">
                  <c:v>41628</c:v>
                </c:pt>
                <c:pt idx="234">
                  <c:v>41629</c:v>
                </c:pt>
                <c:pt idx="235">
                  <c:v>41630</c:v>
                </c:pt>
                <c:pt idx="236">
                  <c:v>41631</c:v>
                </c:pt>
                <c:pt idx="237">
                  <c:v>41632</c:v>
                </c:pt>
                <c:pt idx="238">
                  <c:v>41633</c:v>
                </c:pt>
                <c:pt idx="239">
                  <c:v>41634</c:v>
                </c:pt>
                <c:pt idx="240">
                  <c:v>41635</c:v>
                </c:pt>
                <c:pt idx="241">
                  <c:v>41636</c:v>
                </c:pt>
                <c:pt idx="242">
                  <c:v>41637</c:v>
                </c:pt>
                <c:pt idx="243">
                  <c:v>41638</c:v>
                </c:pt>
                <c:pt idx="244">
                  <c:v>41639</c:v>
                </c:pt>
                <c:pt idx="245">
                  <c:v>41640</c:v>
                </c:pt>
                <c:pt idx="246">
                  <c:v>41641</c:v>
                </c:pt>
                <c:pt idx="247">
                  <c:v>41642</c:v>
                </c:pt>
                <c:pt idx="248">
                  <c:v>41643</c:v>
                </c:pt>
                <c:pt idx="249">
                  <c:v>41644</c:v>
                </c:pt>
                <c:pt idx="250">
                  <c:v>41645</c:v>
                </c:pt>
                <c:pt idx="251">
                  <c:v>41646</c:v>
                </c:pt>
                <c:pt idx="252">
                  <c:v>41647</c:v>
                </c:pt>
                <c:pt idx="253">
                  <c:v>41648</c:v>
                </c:pt>
                <c:pt idx="254">
                  <c:v>41649</c:v>
                </c:pt>
                <c:pt idx="255">
                  <c:v>41650</c:v>
                </c:pt>
                <c:pt idx="256">
                  <c:v>41651</c:v>
                </c:pt>
                <c:pt idx="257">
                  <c:v>41652</c:v>
                </c:pt>
                <c:pt idx="258">
                  <c:v>41653</c:v>
                </c:pt>
                <c:pt idx="259">
                  <c:v>41654</c:v>
                </c:pt>
                <c:pt idx="260">
                  <c:v>41655</c:v>
                </c:pt>
                <c:pt idx="261">
                  <c:v>41656</c:v>
                </c:pt>
                <c:pt idx="262">
                  <c:v>41657</c:v>
                </c:pt>
                <c:pt idx="263">
                  <c:v>41658</c:v>
                </c:pt>
                <c:pt idx="264">
                  <c:v>41659</c:v>
                </c:pt>
                <c:pt idx="265">
                  <c:v>41660</c:v>
                </c:pt>
                <c:pt idx="266">
                  <c:v>41661</c:v>
                </c:pt>
                <c:pt idx="267">
                  <c:v>41662</c:v>
                </c:pt>
                <c:pt idx="268">
                  <c:v>41663</c:v>
                </c:pt>
                <c:pt idx="269">
                  <c:v>41664</c:v>
                </c:pt>
                <c:pt idx="270">
                  <c:v>41665</c:v>
                </c:pt>
                <c:pt idx="271">
                  <c:v>41666</c:v>
                </c:pt>
                <c:pt idx="272">
                  <c:v>41667</c:v>
                </c:pt>
                <c:pt idx="273">
                  <c:v>41668</c:v>
                </c:pt>
                <c:pt idx="274">
                  <c:v>41669</c:v>
                </c:pt>
                <c:pt idx="275">
                  <c:v>41670</c:v>
                </c:pt>
                <c:pt idx="276">
                  <c:v>41671</c:v>
                </c:pt>
                <c:pt idx="277">
                  <c:v>41672</c:v>
                </c:pt>
                <c:pt idx="278">
                  <c:v>41673</c:v>
                </c:pt>
                <c:pt idx="279">
                  <c:v>41674</c:v>
                </c:pt>
                <c:pt idx="280">
                  <c:v>41675</c:v>
                </c:pt>
                <c:pt idx="281">
                  <c:v>41676</c:v>
                </c:pt>
                <c:pt idx="282">
                  <c:v>41677</c:v>
                </c:pt>
                <c:pt idx="283">
                  <c:v>41678</c:v>
                </c:pt>
                <c:pt idx="284">
                  <c:v>41679</c:v>
                </c:pt>
                <c:pt idx="285">
                  <c:v>41680</c:v>
                </c:pt>
                <c:pt idx="286">
                  <c:v>41681</c:v>
                </c:pt>
                <c:pt idx="287">
                  <c:v>41682</c:v>
                </c:pt>
                <c:pt idx="288">
                  <c:v>41683</c:v>
                </c:pt>
                <c:pt idx="289">
                  <c:v>41684</c:v>
                </c:pt>
                <c:pt idx="290">
                  <c:v>41685</c:v>
                </c:pt>
                <c:pt idx="291">
                  <c:v>41686</c:v>
                </c:pt>
                <c:pt idx="292">
                  <c:v>41687</c:v>
                </c:pt>
                <c:pt idx="293">
                  <c:v>41688</c:v>
                </c:pt>
                <c:pt idx="294">
                  <c:v>41689</c:v>
                </c:pt>
                <c:pt idx="295">
                  <c:v>41690</c:v>
                </c:pt>
                <c:pt idx="296">
                  <c:v>41691</c:v>
                </c:pt>
                <c:pt idx="297">
                  <c:v>41692</c:v>
                </c:pt>
                <c:pt idx="298">
                  <c:v>41693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41699</c:v>
                </c:pt>
                <c:pt idx="305">
                  <c:v>41700</c:v>
                </c:pt>
                <c:pt idx="306">
                  <c:v>41701</c:v>
                </c:pt>
                <c:pt idx="307">
                  <c:v>41702</c:v>
                </c:pt>
                <c:pt idx="308">
                  <c:v>41703</c:v>
                </c:pt>
                <c:pt idx="309">
                  <c:v>41704</c:v>
                </c:pt>
                <c:pt idx="310">
                  <c:v>41705</c:v>
                </c:pt>
                <c:pt idx="311">
                  <c:v>41706</c:v>
                </c:pt>
                <c:pt idx="312">
                  <c:v>41707</c:v>
                </c:pt>
                <c:pt idx="313">
                  <c:v>41708</c:v>
                </c:pt>
                <c:pt idx="314">
                  <c:v>41709</c:v>
                </c:pt>
                <c:pt idx="315">
                  <c:v>41710</c:v>
                </c:pt>
                <c:pt idx="316">
                  <c:v>41711</c:v>
                </c:pt>
                <c:pt idx="317">
                  <c:v>41712</c:v>
                </c:pt>
                <c:pt idx="318">
                  <c:v>41713</c:v>
                </c:pt>
                <c:pt idx="319">
                  <c:v>41714</c:v>
                </c:pt>
                <c:pt idx="320">
                  <c:v>41715</c:v>
                </c:pt>
                <c:pt idx="321">
                  <c:v>41716</c:v>
                </c:pt>
                <c:pt idx="322">
                  <c:v>41717</c:v>
                </c:pt>
                <c:pt idx="323">
                  <c:v>41718</c:v>
                </c:pt>
                <c:pt idx="324">
                  <c:v>41719</c:v>
                </c:pt>
                <c:pt idx="325">
                  <c:v>41720</c:v>
                </c:pt>
                <c:pt idx="326">
                  <c:v>41721</c:v>
                </c:pt>
                <c:pt idx="327">
                  <c:v>41722</c:v>
                </c:pt>
                <c:pt idx="328">
                  <c:v>41723</c:v>
                </c:pt>
                <c:pt idx="329">
                  <c:v>41724</c:v>
                </c:pt>
                <c:pt idx="330">
                  <c:v>41725</c:v>
                </c:pt>
                <c:pt idx="331">
                  <c:v>41726</c:v>
                </c:pt>
                <c:pt idx="332">
                  <c:v>41727</c:v>
                </c:pt>
                <c:pt idx="333">
                  <c:v>41728</c:v>
                </c:pt>
                <c:pt idx="334">
                  <c:v>41729</c:v>
                </c:pt>
                <c:pt idx="335">
                  <c:v>41730</c:v>
                </c:pt>
                <c:pt idx="336">
                  <c:v>41731</c:v>
                </c:pt>
                <c:pt idx="337">
                  <c:v>41732</c:v>
                </c:pt>
                <c:pt idx="338">
                  <c:v>41733</c:v>
                </c:pt>
                <c:pt idx="339">
                  <c:v>41734</c:v>
                </c:pt>
                <c:pt idx="340">
                  <c:v>41735</c:v>
                </c:pt>
                <c:pt idx="341">
                  <c:v>41736</c:v>
                </c:pt>
                <c:pt idx="342">
                  <c:v>41737</c:v>
                </c:pt>
                <c:pt idx="343">
                  <c:v>41738</c:v>
                </c:pt>
                <c:pt idx="344">
                  <c:v>41739</c:v>
                </c:pt>
                <c:pt idx="345">
                  <c:v>41740</c:v>
                </c:pt>
                <c:pt idx="346">
                  <c:v>41741</c:v>
                </c:pt>
                <c:pt idx="347">
                  <c:v>41742</c:v>
                </c:pt>
                <c:pt idx="348">
                  <c:v>41743</c:v>
                </c:pt>
                <c:pt idx="349">
                  <c:v>41744</c:v>
                </c:pt>
                <c:pt idx="350">
                  <c:v>41745</c:v>
                </c:pt>
                <c:pt idx="351">
                  <c:v>41746</c:v>
                </c:pt>
                <c:pt idx="352">
                  <c:v>41747</c:v>
                </c:pt>
                <c:pt idx="353">
                  <c:v>41748</c:v>
                </c:pt>
                <c:pt idx="354">
                  <c:v>41749</c:v>
                </c:pt>
                <c:pt idx="355">
                  <c:v>41750</c:v>
                </c:pt>
                <c:pt idx="356">
                  <c:v>41751</c:v>
                </c:pt>
                <c:pt idx="357">
                  <c:v>41752</c:v>
                </c:pt>
                <c:pt idx="358">
                  <c:v>41753</c:v>
                </c:pt>
                <c:pt idx="359">
                  <c:v>41754</c:v>
                </c:pt>
                <c:pt idx="360">
                  <c:v>41755</c:v>
                </c:pt>
                <c:pt idx="361">
                  <c:v>41756</c:v>
                </c:pt>
                <c:pt idx="362">
                  <c:v>41757</c:v>
                </c:pt>
                <c:pt idx="363">
                  <c:v>41758</c:v>
                </c:pt>
                <c:pt idx="364">
                  <c:v>41759</c:v>
                </c:pt>
                <c:pt idx="365">
                  <c:v>41760</c:v>
                </c:pt>
                <c:pt idx="366">
                  <c:v>41761</c:v>
                </c:pt>
                <c:pt idx="367">
                  <c:v>41762</c:v>
                </c:pt>
                <c:pt idx="368">
                  <c:v>41763</c:v>
                </c:pt>
                <c:pt idx="369">
                  <c:v>41764</c:v>
                </c:pt>
                <c:pt idx="370">
                  <c:v>41765</c:v>
                </c:pt>
                <c:pt idx="371">
                  <c:v>41766</c:v>
                </c:pt>
                <c:pt idx="372">
                  <c:v>41767</c:v>
                </c:pt>
                <c:pt idx="373">
                  <c:v>41768</c:v>
                </c:pt>
                <c:pt idx="374">
                  <c:v>41769</c:v>
                </c:pt>
                <c:pt idx="375">
                  <c:v>41770</c:v>
                </c:pt>
                <c:pt idx="376">
                  <c:v>41771</c:v>
                </c:pt>
                <c:pt idx="377">
                  <c:v>41772</c:v>
                </c:pt>
                <c:pt idx="378">
                  <c:v>41773</c:v>
                </c:pt>
                <c:pt idx="379">
                  <c:v>41774</c:v>
                </c:pt>
                <c:pt idx="380">
                  <c:v>41775</c:v>
                </c:pt>
                <c:pt idx="381">
                  <c:v>41776</c:v>
                </c:pt>
                <c:pt idx="382">
                  <c:v>41777</c:v>
                </c:pt>
                <c:pt idx="383">
                  <c:v>41778</c:v>
                </c:pt>
                <c:pt idx="384">
                  <c:v>41779</c:v>
                </c:pt>
                <c:pt idx="385">
                  <c:v>41780</c:v>
                </c:pt>
                <c:pt idx="386">
                  <c:v>41781</c:v>
                </c:pt>
                <c:pt idx="387">
                  <c:v>41782</c:v>
                </c:pt>
                <c:pt idx="388">
                  <c:v>41783</c:v>
                </c:pt>
                <c:pt idx="389">
                  <c:v>41784</c:v>
                </c:pt>
                <c:pt idx="390">
                  <c:v>41785</c:v>
                </c:pt>
                <c:pt idx="391">
                  <c:v>41786</c:v>
                </c:pt>
                <c:pt idx="392">
                  <c:v>41787</c:v>
                </c:pt>
                <c:pt idx="393">
                  <c:v>41788</c:v>
                </c:pt>
                <c:pt idx="394">
                  <c:v>41789</c:v>
                </c:pt>
                <c:pt idx="395">
                  <c:v>41790</c:v>
                </c:pt>
                <c:pt idx="396">
                  <c:v>41791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41797</c:v>
                </c:pt>
                <c:pt idx="403">
                  <c:v>41798</c:v>
                </c:pt>
                <c:pt idx="404">
                  <c:v>41799</c:v>
                </c:pt>
                <c:pt idx="405">
                  <c:v>41800</c:v>
                </c:pt>
                <c:pt idx="406">
                  <c:v>41801</c:v>
                </c:pt>
                <c:pt idx="407">
                  <c:v>41802</c:v>
                </c:pt>
                <c:pt idx="408">
                  <c:v>41803</c:v>
                </c:pt>
                <c:pt idx="409">
                  <c:v>41804</c:v>
                </c:pt>
                <c:pt idx="410">
                  <c:v>41805</c:v>
                </c:pt>
                <c:pt idx="411">
                  <c:v>41806</c:v>
                </c:pt>
                <c:pt idx="412">
                  <c:v>41807</c:v>
                </c:pt>
                <c:pt idx="413">
                  <c:v>41808</c:v>
                </c:pt>
                <c:pt idx="414">
                  <c:v>41809</c:v>
                </c:pt>
                <c:pt idx="415">
                  <c:v>41810</c:v>
                </c:pt>
                <c:pt idx="416">
                  <c:v>41811</c:v>
                </c:pt>
                <c:pt idx="417">
                  <c:v>41812</c:v>
                </c:pt>
                <c:pt idx="418">
                  <c:v>41813</c:v>
                </c:pt>
                <c:pt idx="419">
                  <c:v>41814</c:v>
                </c:pt>
                <c:pt idx="420">
                  <c:v>41815</c:v>
                </c:pt>
                <c:pt idx="421">
                  <c:v>41816</c:v>
                </c:pt>
                <c:pt idx="422">
                  <c:v>41817</c:v>
                </c:pt>
                <c:pt idx="423">
                  <c:v>41818</c:v>
                </c:pt>
                <c:pt idx="424">
                  <c:v>41819</c:v>
                </c:pt>
                <c:pt idx="425">
                  <c:v>41820</c:v>
                </c:pt>
                <c:pt idx="426">
                  <c:v>41821</c:v>
                </c:pt>
                <c:pt idx="427">
                  <c:v>41822</c:v>
                </c:pt>
                <c:pt idx="428">
                  <c:v>41823</c:v>
                </c:pt>
                <c:pt idx="429">
                  <c:v>41824</c:v>
                </c:pt>
                <c:pt idx="430">
                  <c:v>41825</c:v>
                </c:pt>
                <c:pt idx="431">
                  <c:v>41826</c:v>
                </c:pt>
                <c:pt idx="432">
                  <c:v>41827</c:v>
                </c:pt>
                <c:pt idx="433">
                  <c:v>41828</c:v>
                </c:pt>
                <c:pt idx="434">
                  <c:v>41829</c:v>
                </c:pt>
                <c:pt idx="435">
                  <c:v>41830</c:v>
                </c:pt>
                <c:pt idx="436">
                  <c:v>41831</c:v>
                </c:pt>
                <c:pt idx="437">
                  <c:v>41832</c:v>
                </c:pt>
                <c:pt idx="438">
                  <c:v>41833</c:v>
                </c:pt>
                <c:pt idx="439">
                  <c:v>41834</c:v>
                </c:pt>
                <c:pt idx="440">
                  <c:v>41835</c:v>
                </c:pt>
                <c:pt idx="441">
                  <c:v>41836</c:v>
                </c:pt>
                <c:pt idx="442">
                  <c:v>41837</c:v>
                </c:pt>
                <c:pt idx="443">
                  <c:v>41838</c:v>
                </c:pt>
                <c:pt idx="444">
                  <c:v>41839</c:v>
                </c:pt>
                <c:pt idx="445">
                  <c:v>41840</c:v>
                </c:pt>
                <c:pt idx="446">
                  <c:v>41841</c:v>
                </c:pt>
                <c:pt idx="447">
                  <c:v>41842</c:v>
                </c:pt>
                <c:pt idx="448">
                  <c:v>41843</c:v>
                </c:pt>
                <c:pt idx="449">
                  <c:v>41844</c:v>
                </c:pt>
                <c:pt idx="450">
                  <c:v>41845</c:v>
                </c:pt>
                <c:pt idx="451">
                  <c:v>41846</c:v>
                </c:pt>
                <c:pt idx="452">
                  <c:v>41847</c:v>
                </c:pt>
                <c:pt idx="453">
                  <c:v>41848</c:v>
                </c:pt>
                <c:pt idx="454">
                  <c:v>41849</c:v>
                </c:pt>
                <c:pt idx="455">
                  <c:v>41850</c:v>
                </c:pt>
                <c:pt idx="456">
                  <c:v>41851</c:v>
                </c:pt>
                <c:pt idx="457">
                  <c:v>41852</c:v>
                </c:pt>
                <c:pt idx="458">
                  <c:v>41853</c:v>
                </c:pt>
                <c:pt idx="459">
                  <c:v>41854</c:v>
                </c:pt>
                <c:pt idx="460">
                  <c:v>41855</c:v>
                </c:pt>
                <c:pt idx="461">
                  <c:v>41856</c:v>
                </c:pt>
                <c:pt idx="462">
                  <c:v>41857</c:v>
                </c:pt>
                <c:pt idx="463">
                  <c:v>41858</c:v>
                </c:pt>
                <c:pt idx="464">
                  <c:v>41859</c:v>
                </c:pt>
                <c:pt idx="465">
                  <c:v>41860</c:v>
                </c:pt>
                <c:pt idx="466">
                  <c:v>41861</c:v>
                </c:pt>
                <c:pt idx="467">
                  <c:v>41862</c:v>
                </c:pt>
                <c:pt idx="468">
                  <c:v>41863</c:v>
                </c:pt>
                <c:pt idx="469">
                  <c:v>41864</c:v>
                </c:pt>
                <c:pt idx="470">
                  <c:v>41865</c:v>
                </c:pt>
                <c:pt idx="471">
                  <c:v>41866</c:v>
                </c:pt>
                <c:pt idx="472">
                  <c:v>41867</c:v>
                </c:pt>
                <c:pt idx="473">
                  <c:v>41868</c:v>
                </c:pt>
                <c:pt idx="474">
                  <c:v>41869</c:v>
                </c:pt>
                <c:pt idx="475">
                  <c:v>41870</c:v>
                </c:pt>
                <c:pt idx="476">
                  <c:v>41871</c:v>
                </c:pt>
                <c:pt idx="477">
                  <c:v>41872</c:v>
                </c:pt>
                <c:pt idx="478">
                  <c:v>41873</c:v>
                </c:pt>
                <c:pt idx="479">
                  <c:v>41874</c:v>
                </c:pt>
                <c:pt idx="480">
                  <c:v>41875</c:v>
                </c:pt>
                <c:pt idx="481">
                  <c:v>41876</c:v>
                </c:pt>
                <c:pt idx="482">
                  <c:v>41877</c:v>
                </c:pt>
                <c:pt idx="483">
                  <c:v>41878</c:v>
                </c:pt>
                <c:pt idx="484">
                  <c:v>41879</c:v>
                </c:pt>
                <c:pt idx="485">
                  <c:v>41880</c:v>
                </c:pt>
                <c:pt idx="486">
                  <c:v>41881</c:v>
                </c:pt>
                <c:pt idx="487">
                  <c:v>41882</c:v>
                </c:pt>
                <c:pt idx="488">
                  <c:v>41883</c:v>
                </c:pt>
                <c:pt idx="489">
                  <c:v>41884</c:v>
                </c:pt>
                <c:pt idx="490">
                  <c:v>41885</c:v>
                </c:pt>
                <c:pt idx="491">
                  <c:v>41886</c:v>
                </c:pt>
                <c:pt idx="492">
                  <c:v>41887</c:v>
                </c:pt>
                <c:pt idx="493">
                  <c:v>41888</c:v>
                </c:pt>
                <c:pt idx="494">
                  <c:v>41889</c:v>
                </c:pt>
                <c:pt idx="495">
                  <c:v>41890</c:v>
                </c:pt>
                <c:pt idx="496">
                  <c:v>41891</c:v>
                </c:pt>
                <c:pt idx="497">
                  <c:v>41892</c:v>
                </c:pt>
                <c:pt idx="498">
                  <c:v>41893</c:v>
                </c:pt>
                <c:pt idx="499">
                  <c:v>41894</c:v>
                </c:pt>
                <c:pt idx="500">
                  <c:v>41895</c:v>
                </c:pt>
                <c:pt idx="501">
                  <c:v>41896</c:v>
                </c:pt>
                <c:pt idx="502">
                  <c:v>41897</c:v>
                </c:pt>
                <c:pt idx="503">
                  <c:v>41898</c:v>
                </c:pt>
                <c:pt idx="504">
                  <c:v>41899</c:v>
                </c:pt>
                <c:pt idx="505">
                  <c:v>41900</c:v>
                </c:pt>
                <c:pt idx="506">
                  <c:v>41901</c:v>
                </c:pt>
                <c:pt idx="507">
                  <c:v>41902</c:v>
                </c:pt>
                <c:pt idx="508">
                  <c:v>41903</c:v>
                </c:pt>
                <c:pt idx="509">
                  <c:v>41904</c:v>
                </c:pt>
                <c:pt idx="510">
                  <c:v>41905</c:v>
                </c:pt>
                <c:pt idx="511">
                  <c:v>41906</c:v>
                </c:pt>
                <c:pt idx="512">
                  <c:v>41907</c:v>
                </c:pt>
                <c:pt idx="513">
                  <c:v>41908</c:v>
                </c:pt>
                <c:pt idx="514">
                  <c:v>41909</c:v>
                </c:pt>
                <c:pt idx="515">
                  <c:v>41910</c:v>
                </c:pt>
                <c:pt idx="516">
                  <c:v>41911</c:v>
                </c:pt>
                <c:pt idx="517">
                  <c:v>41912</c:v>
                </c:pt>
                <c:pt idx="518">
                  <c:v>41913</c:v>
                </c:pt>
                <c:pt idx="519">
                  <c:v>41914</c:v>
                </c:pt>
                <c:pt idx="520">
                  <c:v>41915</c:v>
                </c:pt>
                <c:pt idx="521">
                  <c:v>41916</c:v>
                </c:pt>
                <c:pt idx="522">
                  <c:v>41917</c:v>
                </c:pt>
                <c:pt idx="523">
                  <c:v>41918</c:v>
                </c:pt>
                <c:pt idx="524">
                  <c:v>41919</c:v>
                </c:pt>
                <c:pt idx="525">
                  <c:v>41920</c:v>
                </c:pt>
                <c:pt idx="526">
                  <c:v>41921</c:v>
                </c:pt>
                <c:pt idx="527">
                  <c:v>41922</c:v>
                </c:pt>
                <c:pt idx="528">
                  <c:v>41923</c:v>
                </c:pt>
                <c:pt idx="529">
                  <c:v>41924</c:v>
                </c:pt>
                <c:pt idx="530">
                  <c:v>41925</c:v>
                </c:pt>
                <c:pt idx="531">
                  <c:v>41926</c:v>
                </c:pt>
                <c:pt idx="532">
                  <c:v>41927</c:v>
                </c:pt>
                <c:pt idx="533">
                  <c:v>41928</c:v>
                </c:pt>
                <c:pt idx="534">
                  <c:v>41929</c:v>
                </c:pt>
                <c:pt idx="535">
                  <c:v>41930</c:v>
                </c:pt>
                <c:pt idx="536">
                  <c:v>41931</c:v>
                </c:pt>
                <c:pt idx="537">
                  <c:v>41932</c:v>
                </c:pt>
                <c:pt idx="538">
                  <c:v>41933</c:v>
                </c:pt>
                <c:pt idx="539">
                  <c:v>41934</c:v>
                </c:pt>
                <c:pt idx="540">
                  <c:v>41935</c:v>
                </c:pt>
                <c:pt idx="541">
                  <c:v>41936</c:v>
                </c:pt>
                <c:pt idx="542">
                  <c:v>41937</c:v>
                </c:pt>
                <c:pt idx="543">
                  <c:v>41938</c:v>
                </c:pt>
                <c:pt idx="544">
                  <c:v>41939</c:v>
                </c:pt>
                <c:pt idx="545">
                  <c:v>41940</c:v>
                </c:pt>
                <c:pt idx="546">
                  <c:v>41941</c:v>
                </c:pt>
                <c:pt idx="547">
                  <c:v>41942</c:v>
                </c:pt>
                <c:pt idx="548">
                  <c:v>41943</c:v>
                </c:pt>
                <c:pt idx="549">
                  <c:v>41944</c:v>
                </c:pt>
                <c:pt idx="550">
                  <c:v>41945</c:v>
                </c:pt>
                <c:pt idx="551">
                  <c:v>41946</c:v>
                </c:pt>
                <c:pt idx="552">
                  <c:v>41947</c:v>
                </c:pt>
                <c:pt idx="553">
                  <c:v>41948</c:v>
                </c:pt>
                <c:pt idx="554">
                  <c:v>41949</c:v>
                </c:pt>
                <c:pt idx="555">
                  <c:v>41950</c:v>
                </c:pt>
                <c:pt idx="556">
                  <c:v>41951</c:v>
                </c:pt>
                <c:pt idx="557">
                  <c:v>41952</c:v>
                </c:pt>
                <c:pt idx="558">
                  <c:v>41953</c:v>
                </c:pt>
                <c:pt idx="559">
                  <c:v>41954</c:v>
                </c:pt>
                <c:pt idx="560">
                  <c:v>41955</c:v>
                </c:pt>
                <c:pt idx="561">
                  <c:v>41956</c:v>
                </c:pt>
                <c:pt idx="562">
                  <c:v>41957</c:v>
                </c:pt>
                <c:pt idx="563">
                  <c:v>41958</c:v>
                </c:pt>
                <c:pt idx="564">
                  <c:v>41959</c:v>
                </c:pt>
                <c:pt idx="565">
                  <c:v>41960</c:v>
                </c:pt>
                <c:pt idx="566">
                  <c:v>41961</c:v>
                </c:pt>
                <c:pt idx="567">
                  <c:v>41962</c:v>
                </c:pt>
                <c:pt idx="568">
                  <c:v>41963</c:v>
                </c:pt>
                <c:pt idx="569">
                  <c:v>41964</c:v>
                </c:pt>
                <c:pt idx="570">
                  <c:v>41965</c:v>
                </c:pt>
                <c:pt idx="571">
                  <c:v>41966</c:v>
                </c:pt>
                <c:pt idx="572">
                  <c:v>41967</c:v>
                </c:pt>
                <c:pt idx="573">
                  <c:v>41968</c:v>
                </c:pt>
                <c:pt idx="574">
                  <c:v>41969</c:v>
                </c:pt>
                <c:pt idx="575">
                  <c:v>41970</c:v>
                </c:pt>
                <c:pt idx="576">
                  <c:v>41971</c:v>
                </c:pt>
                <c:pt idx="577">
                  <c:v>41972</c:v>
                </c:pt>
                <c:pt idx="578">
                  <c:v>41973</c:v>
                </c:pt>
                <c:pt idx="579">
                  <c:v>41974</c:v>
                </c:pt>
                <c:pt idx="580">
                  <c:v>41975</c:v>
                </c:pt>
                <c:pt idx="581">
                  <c:v>41976</c:v>
                </c:pt>
                <c:pt idx="582">
                  <c:v>41977</c:v>
                </c:pt>
                <c:pt idx="583">
                  <c:v>41978</c:v>
                </c:pt>
                <c:pt idx="584">
                  <c:v>41979</c:v>
                </c:pt>
                <c:pt idx="585">
                  <c:v>41980</c:v>
                </c:pt>
                <c:pt idx="586">
                  <c:v>41981</c:v>
                </c:pt>
                <c:pt idx="587">
                  <c:v>41982</c:v>
                </c:pt>
                <c:pt idx="588">
                  <c:v>41983</c:v>
                </c:pt>
                <c:pt idx="589">
                  <c:v>41984</c:v>
                </c:pt>
                <c:pt idx="590">
                  <c:v>41985</c:v>
                </c:pt>
                <c:pt idx="591">
                  <c:v>41986</c:v>
                </c:pt>
                <c:pt idx="592">
                  <c:v>41987</c:v>
                </c:pt>
                <c:pt idx="593">
                  <c:v>41988</c:v>
                </c:pt>
                <c:pt idx="594">
                  <c:v>41989</c:v>
                </c:pt>
                <c:pt idx="595">
                  <c:v>41990</c:v>
                </c:pt>
                <c:pt idx="596">
                  <c:v>41991</c:v>
                </c:pt>
                <c:pt idx="597">
                  <c:v>41992</c:v>
                </c:pt>
                <c:pt idx="598">
                  <c:v>41993</c:v>
                </c:pt>
                <c:pt idx="599">
                  <c:v>41994</c:v>
                </c:pt>
                <c:pt idx="600">
                  <c:v>41995</c:v>
                </c:pt>
                <c:pt idx="601">
                  <c:v>41996</c:v>
                </c:pt>
                <c:pt idx="602">
                  <c:v>41997</c:v>
                </c:pt>
                <c:pt idx="603">
                  <c:v>41998</c:v>
                </c:pt>
                <c:pt idx="604">
                  <c:v>41999</c:v>
                </c:pt>
                <c:pt idx="605">
                  <c:v>42000</c:v>
                </c:pt>
                <c:pt idx="606">
                  <c:v>42001</c:v>
                </c:pt>
                <c:pt idx="607">
                  <c:v>42002</c:v>
                </c:pt>
                <c:pt idx="608">
                  <c:v>42003</c:v>
                </c:pt>
                <c:pt idx="609">
                  <c:v>42004</c:v>
                </c:pt>
                <c:pt idx="610">
                  <c:v>42005</c:v>
                </c:pt>
                <c:pt idx="611">
                  <c:v>42006</c:v>
                </c:pt>
                <c:pt idx="612">
                  <c:v>42007</c:v>
                </c:pt>
                <c:pt idx="613">
                  <c:v>42008</c:v>
                </c:pt>
                <c:pt idx="614">
                  <c:v>42009</c:v>
                </c:pt>
                <c:pt idx="615">
                  <c:v>42010</c:v>
                </c:pt>
                <c:pt idx="616">
                  <c:v>42011</c:v>
                </c:pt>
                <c:pt idx="617">
                  <c:v>42012</c:v>
                </c:pt>
                <c:pt idx="618">
                  <c:v>42013</c:v>
                </c:pt>
                <c:pt idx="619">
                  <c:v>42014</c:v>
                </c:pt>
                <c:pt idx="620">
                  <c:v>42015</c:v>
                </c:pt>
                <c:pt idx="621">
                  <c:v>42016</c:v>
                </c:pt>
                <c:pt idx="622">
                  <c:v>42017</c:v>
                </c:pt>
                <c:pt idx="623">
                  <c:v>42018</c:v>
                </c:pt>
                <c:pt idx="624">
                  <c:v>42019</c:v>
                </c:pt>
                <c:pt idx="625">
                  <c:v>42020</c:v>
                </c:pt>
                <c:pt idx="626">
                  <c:v>42021</c:v>
                </c:pt>
                <c:pt idx="627">
                  <c:v>42022</c:v>
                </c:pt>
                <c:pt idx="628">
                  <c:v>42023</c:v>
                </c:pt>
                <c:pt idx="629">
                  <c:v>42024</c:v>
                </c:pt>
                <c:pt idx="630">
                  <c:v>42025</c:v>
                </c:pt>
                <c:pt idx="631">
                  <c:v>42026</c:v>
                </c:pt>
                <c:pt idx="632">
                  <c:v>42027</c:v>
                </c:pt>
                <c:pt idx="633">
                  <c:v>42028</c:v>
                </c:pt>
                <c:pt idx="634">
                  <c:v>42029</c:v>
                </c:pt>
                <c:pt idx="635">
                  <c:v>42030</c:v>
                </c:pt>
                <c:pt idx="636">
                  <c:v>42031</c:v>
                </c:pt>
                <c:pt idx="637">
                  <c:v>42032</c:v>
                </c:pt>
                <c:pt idx="638">
                  <c:v>42033</c:v>
                </c:pt>
                <c:pt idx="639">
                  <c:v>42034</c:v>
                </c:pt>
                <c:pt idx="640">
                  <c:v>42035</c:v>
                </c:pt>
                <c:pt idx="641">
                  <c:v>42036</c:v>
                </c:pt>
                <c:pt idx="642">
                  <c:v>42037</c:v>
                </c:pt>
                <c:pt idx="643">
                  <c:v>42038</c:v>
                </c:pt>
                <c:pt idx="644">
                  <c:v>42039</c:v>
                </c:pt>
                <c:pt idx="645">
                  <c:v>42040</c:v>
                </c:pt>
                <c:pt idx="646">
                  <c:v>42041</c:v>
                </c:pt>
                <c:pt idx="647">
                  <c:v>42042</c:v>
                </c:pt>
                <c:pt idx="648">
                  <c:v>42043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42049</c:v>
                </c:pt>
                <c:pt idx="655">
                  <c:v>42050</c:v>
                </c:pt>
                <c:pt idx="656">
                  <c:v>42051</c:v>
                </c:pt>
                <c:pt idx="657">
                  <c:v>42052</c:v>
                </c:pt>
                <c:pt idx="658">
                  <c:v>42053</c:v>
                </c:pt>
                <c:pt idx="659">
                  <c:v>42054</c:v>
                </c:pt>
                <c:pt idx="660">
                  <c:v>42055</c:v>
                </c:pt>
                <c:pt idx="661">
                  <c:v>42056</c:v>
                </c:pt>
                <c:pt idx="662">
                  <c:v>42057</c:v>
                </c:pt>
                <c:pt idx="663">
                  <c:v>42058</c:v>
                </c:pt>
                <c:pt idx="664">
                  <c:v>42059</c:v>
                </c:pt>
                <c:pt idx="665">
                  <c:v>42060</c:v>
                </c:pt>
                <c:pt idx="666">
                  <c:v>42061</c:v>
                </c:pt>
                <c:pt idx="667">
                  <c:v>42062</c:v>
                </c:pt>
                <c:pt idx="668">
                  <c:v>42063</c:v>
                </c:pt>
                <c:pt idx="669">
                  <c:v>42064</c:v>
                </c:pt>
                <c:pt idx="670">
                  <c:v>42065</c:v>
                </c:pt>
                <c:pt idx="671">
                  <c:v>42066</c:v>
                </c:pt>
                <c:pt idx="672">
                  <c:v>42067</c:v>
                </c:pt>
                <c:pt idx="673">
                  <c:v>42068</c:v>
                </c:pt>
                <c:pt idx="674">
                  <c:v>42069</c:v>
                </c:pt>
                <c:pt idx="675">
                  <c:v>42070</c:v>
                </c:pt>
                <c:pt idx="676">
                  <c:v>42071</c:v>
                </c:pt>
                <c:pt idx="677">
                  <c:v>42072</c:v>
                </c:pt>
                <c:pt idx="678">
                  <c:v>42073</c:v>
                </c:pt>
                <c:pt idx="679">
                  <c:v>42074</c:v>
                </c:pt>
                <c:pt idx="680">
                  <c:v>42075</c:v>
                </c:pt>
                <c:pt idx="681">
                  <c:v>42076</c:v>
                </c:pt>
                <c:pt idx="682">
                  <c:v>42077</c:v>
                </c:pt>
                <c:pt idx="683">
                  <c:v>42078</c:v>
                </c:pt>
                <c:pt idx="684">
                  <c:v>42079</c:v>
                </c:pt>
                <c:pt idx="685">
                  <c:v>42080</c:v>
                </c:pt>
                <c:pt idx="686">
                  <c:v>42081</c:v>
                </c:pt>
                <c:pt idx="687">
                  <c:v>42082</c:v>
                </c:pt>
                <c:pt idx="688">
                  <c:v>42083</c:v>
                </c:pt>
                <c:pt idx="689">
                  <c:v>42084</c:v>
                </c:pt>
                <c:pt idx="690">
                  <c:v>42085</c:v>
                </c:pt>
                <c:pt idx="691">
                  <c:v>42086</c:v>
                </c:pt>
                <c:pt idx="692">
                  <c:v>42087</c:v>
                </c:pt>
                <c:pt idx="693">
                  <c:v>42088</c:v>
                </c:pt>
                <c:pt idx="694">
                  <c:v>42089</c:v>
                </c:pt>
                <c:pt idx="695">
                  <c:v>42090</c:v>
                </c:pt>
                <c:pt idx="696">
                  <c:v>42091</c:v>
                </c:pt>
                <c:pt idx="697">
                  <c:v>42092</c:v>
                </c:pt>
                <c:pt idx="698">
                  <c:v>42093</c:v>
                </c:pt>
                <c:pt idx="699">
                  <c:v>42094</c:v>
                </c:pt>
                <c:pt idx="700">
                  <c:v>42095</c:v>
                </c:pt>
                <c:pt idx="701">
                  <c:v>42096</c:v>
                </c:pt>
                <c:pt idx="702">
                  <c:v>42097</c:v>
                </c:pt>
                <c:pt idx="703">
                  <c:v>42098</c:v>
                </c:pt>
                <c:pt idx="704">
                  <c:v>42099</c:v>
                </c:pt>
                <c:pt idx="705">
                  <c:v>42100</c:v>
                </c:pt>
                <c:pt idx="706">
                  <c:v>42101</c:v>
                </c:pt>
                <c:pt idx="707">
                  <c:v>42102</c:v>
                </c:pt>
                <c:pt idx="708">
                  <c:v>42103</c:v>
                </c:pt>
                <c:pt idx="709">
                  <c:v>42104</c:v>
                </c:pt>
                <c:pt idx="710">
                  <c:v>42105</c:v>
                </c:pt>
                <c:pt idx="711">
                  <c:v>42106</c:v>
                </c:pt>
                <c:pt idx="712">
                  <c:v>42107</c:v>
                </c:pt>
                <c:pt idx="713">
                  <c:v>42108</c:v>
                </c:pt>
                <c:pt idx="714">
                  <c:v>42109</c:v>
                </c:pt>
                <c:pt idx="715">
                  <c:v>42110</c:v>
                </c:pt>
                <c:pt idx="716">
                  <c:v>42111</c:v>
                </c:pt>
                <c:pt idx="717">
                  <c:v>42112</c:v>
                </c:pt>
                <c:pt idx="718">
                  <c:v>42113</c:v>
                </c:pt>
                <c:pt idx="719">
                  <c:v>42114</c:v>
                </c:pt>
                <c:pt idx="720">
                  <c:v>42115</c:v>
                </c:pt>
                <c:pt idx="721">
                  <c:v>42116</c:v>
                </c:pt>
                <c:pt idx="722">
                  <c:v>42117</c:v>
                </c:pt>
                <c:pt idx="723">
                  <c:v>42118</c:v>
                </c:pt>
                <c:pt idx="724">
                  <c:v>42119</c:v>
                </c:pt>
                <c:pt idx="725">
                  <c:v>42120</c:v>
                </c:pt>
                <c:pt idx="726">
                  <c:v>42121</c:v>
                </c:pt>
                <c:pt idx="727">
                  <c:v>42122</c:v>
                </c:pt>
                <c:pt idx="728">
                  <c:v>42123</c:v>
                </c:pt>
                <c:pt idx="729">
                  <c:v>42124</c:v>
                </c:pt>
                <c:pt idx="730">
                  <c:v>42125</c:v>
                </c:pt>
                <c:pt idx="731">
                  <c:v>42126</c:v>
                </c:pt>
                <c:pt idx="732">
                  <c:v>42127</c:v>
                </c:pt>
                <c:pt idx="733">
                  <c:v>42128</c:v>
                </c:pt>
                <c:pt idx="734">
                  <c:v>42129</c:v>
                </c:pt>
                <c:pt idx="735">
                  <c:v>42130</c:v>
                </c:pt>
                <c:pt idx="736">
                  <c:v>42131</c:v>
                </c:pt>
                <c:pt idx="737">
                  <c:v>42132</c:v>
                </c:pt>
                <c:pt idx="738">
                  <c:v>42133</c:v>
                </c:pt>
                <c:pt idx="739">
                  <c:v>42134</c:v>
                </c:pt>
                <c:pt idx="740">
                  <c:v>42135</c:v>
                </c:pt>
                <c:pt idx="741">
                  <c:v>42136</c:v>
                </c:pt>
                <c:pt idx="742">
                  <c:v>42137</c:v>
                </c:pt>
                <c:pt idx="743">
                  <c:v>42138</c:v>
                </c:pt>
                <c:pt idx="744">
                  <c:v>42139</c:v>
                </c:pt>
                <c:pt idx="745">
                  <c:v>42140</c:v>
                </c:pt>
                <c:pt idx="746">
                  <c:v>42141</c:v>
                </c:pt>
                <c:pt idx="747">
                  <c:v>42142</c:v>
                </c:pt>
                <c:pt idx="748">
                  <c:v>42143</c:v>
                </c:pt>
                <c:pt idx="749">
                  <c:v>42144</c:v>
                </c:pt>
                <c:pt idx="750">
                  <c:v>42145</c:v>
                </c:pt>
                <c:pt idx="751">
                  <c:v>42146</c:v>
                </c:pt>
                <c:pt idx="752">
                  <c:v>42147</c:v>
                </c:pt>
                <c:pt idx="753">
                  <c:v>42148</c:v>
                </c:pt>
                <c:pt idx="754">
                  <c:v>42149</c:v>
                </c:pt>
                <c:pt idx="755">
                  <c:v>42150</c:v>
                </c:pt>
                <c:pt idx="756">
                  <c:v>42151</c:v>
                </c:pt>
                <c:pt idx="757">
                  <c:v>42152</c:v>
                </c:pt>
                <c:pt idx="758">
                  <c:v>42153</c:v>
                </c:pt>
                <c:pt idx="759">
                  <c:v>42154</c:v>
                </c:pt>
                <c:pt idx="760">
                  <c:v>42155</c:v>
                </c:pt>
                <c:pt idx="761">
                  <c:v>42156</c:v>
                </c:pt>
                <c:pt idx="762">
                  <c:v>42157</c:v>
                </c:pt>
                <c:pt idx="763">
                  <c:v>42158</c:v>
                </c:pt>
                <c:pt idx="764">
                  <c:v>42159</c:v>
                </c:pt>
                <c:pt idx="765">
                  <c:v>42160</c:v>
                </c:pt>
                <c:pt idx="766">
                  <c:v>42161</c:v>
                </c:pt>
                <c:pt idx="767">
                  <c:v>42162</c:v>
                </c:pt>
                <c:pt idx="768">
                  <c:v>42163</c:v>
                </c:pt>
                <c:pt idx="769">
                  <c:v>42164</c:v>
                </c:pt>
                <c:pt idx="770">
                  <c:v>42165</c:v>
                </c:pt>
                <c:pt idx="771">
                  <c:v>42166</c:v>
                </c:pt>
                <c:pt idx="772">
                  <c:v>42167</c:v>
                </c:pt>
                <c:pt idx="773">
                  <c:v>42168</c:v>
                </c:pt>
                <c:pt idx="774">
                  <c:v>42169</c:v>
                </c:pt>
                <c:pt idx="775">
                  <c:v>42170</c:v>
                </c:pt>
                <c:pt idx="776">
                  <c:v>42171</c:v>
                </c:pt>
                <c:pt idx="777">
                  <c:v>42172</c:v>
                </c:pt>
                <c:pt idx="778">
                  <c:v>42173</c:v>
                </c:pt>
                <c:pt idx="779">
                  <c:v>42174</c:v>
                </c:pt>
                <c:pt idx="780">
                  <c:v>42175</c:v>
                </c:pt>
                <c:pt idx="781">
                  <c:v>42176</c:v>
                </c:pt>
                <c:pt idx="782">
                  <c:v>42177</c:v>
                </c:pt>
                <c:pt idx="783">
                  <c:v>42178</c:v>
                </c:pt>
                <c:pt idx="784">
                  <c:v>42179</c:v>
                </c:pt>
                <c:pt idx="785">
                  <c:v>42180</c:v>
                </c:pt>
                <c:pt idx="786">
                  <c:v>42181</c:v>
                </c:pt>
                <c:pt idx="787">
                  <c:v>42182</c:v>
                </c:pt>
                <c:pt idx="788">
                  <c:v>42183</c:v>
                </c:pt>
                <c:pt idx="789">
                  <c:v>42184</c:v>
                </c:pt>
                <c:pt idx="790">
                  <c:v>42185</c:v>
                </c:pt>
                <c:pt idx="791">
                  <c:v>42186</c:v>
                </c:pt>
                <c:pt idx="792">
                  <c:v>42187</c:v>
                </c:pt>
                <c:pt idx="793">
                  <c:v>42188</c:v>
                </c:pt>
                <c:pt idx="794">
                  <c:v>42189</c:v>
                </c:pt>
                <c:pt idx="795">
                  <c:v>42190</c:v>
                </c:pt>
                <c:pt idx="796">
                  <c:v>42191</c:v>
                </c:pt>
                <c:pt idx="797">
                  <c:v>42192</c:v>
                </c:pt>
                <c:pt idx="798">
                  <c:v>42193</c:v>
                </c:pt>
                <c:pt idx="799">
                  <c:v>42194</c:v>
                </c:pt>
                <c:pt idx="800">
                  <c:v>42195</c:v>
                </c:pt>
                <c:pt idx="801">
                  <c:v>42196</c:v>
                </c:pt>
                <c:pt idx="802">
                  <c:v>42197</c:v>
                </c:pt>
                <c:pt idx="803">
                  <c:v>42198</c:v>
                </c:pt>
                <c:pt idx="804">
                  <c:v>42199</c:v>
                </c:pt>
                <c:pt idx="805">
                  <c:v>42200</c:v>
                </c:pt>
                <c:pt idx="806">
                  <c:v>42201</c:v>
                </c:pt>
                <c:pt idx="807">
                  <c:v>42202</c:v>
                </c:pt>
                <c:pt idx="808">
                  <c:v>42203</c:v>
                </c:pt>
                <c:pt idx="809">
                  <c:v>42204</c:v>
                </c:pt>
                <c:pt idx="810">
                  <c:v>42205</c:v>
                </c:pt>
                <c:pt idx="811">
                  <c:v>42206</c:v>
                </c:pt>
                <c:pt idx="812">
                  <c:v>42207</c:v>
                </c:pt>
                <c:pt idx="813">
                  <c:v>42208</c:v>
                </c:pt>
                <c:pt idx="814">
                  <c:v>42209</c:v>
                </c:pt>
                <c:pt idx="815">
                  <c:v>42210</c:v>
                </c:pt>
                <c:pt idx="816">
                  <c:v>42211</c:v>
                </c:pt>
                <c:pt idx="817">
                  <c:v>42212</c:v>
                </c:pt>
                <c:pt idx="818">
                  <c:v>42213</c:v>
                </c:pt>
                <c:pt idx="819">
                  <c:v>42214</c:v>
                </c:pt>
                <c:pt idx="820">
                  <c:v>42215</c:v>
                </c:pt>
                <c:pt idx="821">
                  <c:v>42216</c:v>
                </c:pt>
                <c:pt idx="822">
                  <c:v>42217</c:v>
                </c:pt>
                <c:pt idx="823">
                  <c:v>42218</c:v>
                </c:pt>
                <c:pt idx="824">
                  <c:v>42219</c:v>
                </c:pt>
                <c:pt idx="825">
                  <c:v>42220</c:v>
                </c:pt>
                <c:pt idx="826">
                  <c:v>42221</c:v>
                </c:pt>
                <c:pt idx="827">
                  <c:v>42222</c:v>
                </c:pt>
                <c:pt idx="828">
                  <c:v>42223</c:v>
                </c:pt>
                <c:pt idx="829">
                  <c:v>42224</c:v>
                </c:pt>
                <c:pt idx="830">
                  <c:v>42225</c:v>
                </c:pt>
                <c:pt idx="831">
                  <c:v>42226</c:v>
                </c:pt>
                <c:pt idx="832">
                  <c:v>42227</c:v>
                </c:pt>
                <c:pt idx="833">
                  <c:v>42228</c:v>
                </c:pt>
                <c:pt idx="834">
                  <c:v>42229</c:v>
                </c:pt>
                <c:pt idx="835">
                  <c:v>42230</c:v>
                </c:pt>
                <c:pt idx="836">
                  <c:v>42231</c:v>
                </c:pt>
                <c:pt idx="837">
                  <c:v>42232</c:v>
                </c:pt>
                <c:pt idx="838">
                  <c:v>42233</c:v>
                </c:pt>
                <c:pt idx="839">
                  <c:v>42234</c:v>
                </c:pt>
                <c:pt idx="840">
                  <c:v>42235</c:v>
                </c:pt>
                <c:pt idx="841">
                  <c:v>42236</c:v>
                </c:pt>
                <c:pt idx="842">
                  <c:v>42237</c:v>
                </c:pt>
                <c:pt idx="843">
                  <c:v>42238</c:v>
                </c:pt>
                <c:pt idx="844">
                  <c:v>42239</c:v>
                </c:pt>
                <c:pt idx="845">
                  <c:v>42240</c:v>
                </c:pt>
                <c:pt idx="846">
                  <c:v>42241</c:v>
                </c:pt>
                <c:pt idx="847">
                  <c:v>42242</c:v>
                </c:pt>
                <c:pt idx="848">
                  <c:v>42243</c:v>
                </c:pt>
                <c:pt idx="849">
                  <c:v>42244</c:v>
                </c:pt>
                <c:pt idx="850">
                  <c:v>42245</c:v>
                </c:pt>
                <c:pt idx="851">
                  <c:v>42246</c:v>
                </c:pt>
                <c:pt idx="852">
                  <c:v>42247</c:v>
                </c:pt>
                <c:pt idx="853">
                  <c:v>42248</c:v>
                </c:pt>
                <c:pt idx="854">
                  <c:v>42249</c:v>
                </c:pt>
                <c:pt idx="855">
                  <c:v>42250</c:v>
                </c:pt>
                <c:pt idx="856">
                  <c:v>42251</c:v>
                </c:pt>
                <c:pt idx="857">
                  <c:v>42252</c:v>
                </c:pt>
                <c:pt idx="858">
                  <c:v>42253</c:v>
                </c:pt>
                <c:pt idx="859">
                  <c:v>42254</c:v>
                </c:pt>
                <c:pt idx="860">
                  <c:v>42255</c:v>
                </c:pt>
                <c:pt idx="861">
                  <c:v>42256</c:v>
                </c:pt>
                <c:pt idx="862">
                  <c:v>42257</c:v>
                </c:pt>
                <c:pt idx="863">
                  <c:v>42258</c:v>
                </c:pt>
                <c:pt idx="864">
                  <c:v>42259</c:v>
                </c:pt>
                <c:pt idx="865">
                  <c:v>42260</c:v>
                </c:pt>
                <c:pt idx="866">
                  <c:v>42261</c:v>
                </c:pt>
                <c:pt idx="867">
                  <c:v>42262</c:v>
                </c:pt>
                <c:pt idx="868">
                  <c:v>42263</c:v>
                </c:pt>
                <c:pt idx="869">
                  <c:v>42264</c:v>
                </c:pt>
                <c:pt idx="870">
                  <c:v>42265</c:v>
                </c:pt>
                <c:pt idx="871">
                  <c:v>42266</c:v>
                </c:pt>
                <c:pt idx="872">
                  <c:v>42267</c:v>
                </c:pt>
                <c:pt idx="873">
                  <c:v>42268</c:v>
                </c:pt>
                <c:pt idx="874">
                  <c:v>42269</c:v>
                </c:pt>
                <c:pt idx="875">
                  <c:v>42270</c:v>
                </c:pt>
                <c:pt idx="876">
                  <c:v>42271</c:v>
                </c:pt>
                <c:pt idx="877">
                  <c:v>42272</c:v>
                </c:pt>
                <c:pt idx="878">
                  <c:v>42273</c:v>
                </c:pt>
                <c:pt idx="879">
                  <c:v>42274</c:v>
                </c:pt>
                <c:pt idx="880">
                  <c:v>42275</c:v>
                </c:pt>
                <c:pt idx="881">
                  <c:v>42276</c:v>
                </c:pt>
                <c:pt idx="882">
                  <c:v>42277</c:v>
                </c:pt>
                <c:pt idx="883">
                  <c:v>42278</c:v>
                </c:pt>
                <c:pt idx="884">
                  <c:v>42279</c:v>
                </c:pt>
                <c:pt idx="885">
                  <c:v>42280</c:v>
                </c:pt>
                <c:pt idx="886">
                  <c:v>42281</c:v>
                </c:pt>
                <c:pt idx="887">
                  <c:v>42282</c:v>
                </c:pt>
                <c:pt idx="888">
                  <c:v>42283</c:v>
                </c:pt>
                <c:pt idx="889">
                  <c:v>42284</c:v>
                </c:pt>
                <c:pt idx="890">
                  <c:v>42285</c:v>
                </c:pt>
                <c:pt idx="891">
                  <c:v>42286</c:v>
                </c:pt>
                <c:pt idx="892">
                  <c:v>42287</c:v>
                </c:pt>
                <c:pt idx="893">
                  <c:v>42288</c:v>
                </c:pt>
                <c:pt idx="894">
                  <c:v>42289</c:v>
                </c:pt>
                <c:pt idx="895">
                  <c:v>42290</c:v>
                </c:pt>
                <c:pt idx="896">
                  <c:v>42291</c:v>
                </c:pt>
                <c:pt idx="897">
                  <c:v>42292</c:v>
                </c:pt>
                <c:pt idx="898">
                  <c:v>42293</c:v>
                </c:pt>
                <c:pt idx="899">
                  <c:v>42294</c:v>
                </c:pt>
                <c:pt idx="900">
                  <c:v>42295</c:v>
                </c:pt>
                <c:pt idx="901">
                  <c:v>42296</c:v>
                </c:pt>
                <c:pt idx="902">
                  <c:v>42297</c:v>
                </c:pt>
                <c:pt idx="903">
                  <c:v>42298</c:v>
                </c:pt>
                <c:pt idx="904">
                  <c:v>42299</c:v>
                </c:pt>
                <c:pt idx="905">
                  <c:v>42300</c:v>
                </c:pt>
                <c:pt idx="906">
                  <c:v>42301</c:v>
                </c:pt>
                <c:pt idx="907">
                  <c:v>42302</c:v>
                </c:pt>
                <c:pt idx="908">
                  <c:v>42303</c:v>
                </c:pt>
                <c:pt idx="909">
                  <c:v>42304</c:v>
                </c:pt>
                <c:pt idx="910">
                  <c:v>42305</c:v>
                </c:pt>
                <c:pt idx="911">
                  <c:v>42306</c:v>
                </c:pt>
                <c:pt idx="912">
                  <c:v>42307</c:v>
                </c:pt>
                <c:pt idx="913">
                  <c:v>42308</c:v>
                </c:pt>
                <c:pt idx="914">
                  <c:v>42309</c:v>
                </c:pt>
                <c:pt idx="915">
                  <c:v>42310</c:v>
                </c:pt>
                <c:pt idx="916">
                  <c:v>42311</c:v>
                </c:pt>
                <c:pt idx="917">
                  <c:v>42312</c:v>
                </c:pt>
                <c:pt idx="918">
                  <c:v>42313</c:v>
                </c:pt>
                <c:pt idx="919">
                  <c:v>42314</c:v>
                </c:pt>
                <c:pt idx="920">
                  <c:v>42315</c:v>
                </c:pt>
                <c:pt idx="921">
                  <c:v>42316</c:v>
                </c:pt>
                <c:pt idx="922">
                  <c:v>42317</c:v>
                </c:pt>
                <c:pt idx="923">
                  <c:v>42318</c:v>
                </c:pt>
                <c:pt idx="924">
                  <c:v>42319</c:v>
                </c:pt>
                <c:pt idx="925">
                  <c:v>42320</c:v>
                </c:pt>
                <c:pt idx="926">
                  <c:v>42321</c:v>
                </c:pt>
                <c:pt idx="927">
                  <c:v>42322</c:v>
                </c:pt>
                <c:pt idx="928">
                  <c:v>42323</c:v>
                </c:pt>
                <c:pt idx="929">
                  <c:v>42324</c:v>
                </c:pt>
                <c:pt idx="930">
                  <c:v>42325</c:v>
                </c:pt>
                <c:pt idx="931">
                  <c:v>42326</c:v>
                </c:pt>
                <c:pt idx="932">
                  <c:v>42327</c:v>
                </c:pt>
                <c:pt idx="933">
                  <c:v>42328</c:v>
                </c:pt>
                <c:pt idx="934">
                  <c:v>42329</c:v>
                </c:pt>
                <c:pt idx="935">
                  <c:v>42330</c:v>
                </c:pt>
                <c:pt idx="936">
                  <c:v>42331</c:v>
                </c:pt>
                <c:pt idx="937">
                  <c:v>42332</c:v>
                </c:pt>
                <c:pt idx="938">
                  <c:v>42333</c:v>
                </c:pt>
                <c:pt idx="939">
                  <c:v>42334</c:v>
                </c:pt>
                <c:pt idx="940">
                  <c:v>42335</c:v>
                </c:pt>
                <c:pt idx="941">
                  <c:v>42336</c:v>
                </c:pt>
                <c:pt idx="942">
                  <c:v>42337</c:v>
                </c:pt>
                <c:pt idx="943">
                  <c:v>42338</c:v>
                </c:pt>
                <c:pt idx="944">
                  <c:v>42339</c:v>
                </c:pt>
                <c:pt idx="945">
                  <c:v>42340</c:v>
                </c:pt>
                <c:pt idx="946">
                  <c:v>42341</c:v>
                </c:pt>
                <c:pt idx="947">
                  <c:v>42342</c:v>
                </c:pt>
                <c:pt idx="948">
                  <c:v>42343</c:v>
                </c:pt>
                <c:pt idx="949">
                  <c:v>42344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42350</c:v>
                </c:pt>
                <c:pt idx="956">
                  <c:v>42351</c:v>
                </c:pt>
                <c:pt idx="957">
                  <c:v>42352</c:v>
                </c:pt>
                <c:pt idx="958">
                  <c:v>42353</c:v>
                </c:pt>
                <c:pt idx="959">
                  <c:v>42354</c:v>
                </c:pt>
                <c:pt idx="960">
                  <c:v>42355</c:v>
                </c:pt>
                <c:pt idx="961">
                  <c:v>42356</c:v>
                </c:pt>
                <c:pt idx="962">
                  <c:v>42357</c:v>
                </c:pt>
                <c:pt idx="963">
                  <c:v>42358</c:v>
                </c:pt>
                <c:pt idx="964">
                  <c:v>42359</c:v>
                </c:pt>
                <c:pt idx="965">
                  <c:v>42360</c:v>
                </c:pt>
                <c:pt idx="966">
                  <c:v>42361</c:v>
                </c:pt>
                <c:pt idx="967">
                  <c:v>42362</c:v>
                </c:pt>
                <c:pt idx="968">
                  <c:v>42363</c:v>
                </c:pt>
                <c:pt idx="969">
                  <c:v>42364</c:v>
                </c:pt>
                <c:pt idx="970">
                  <c:v>42365</c:v>
                </c:pt>
                <c:pt idx="971">
                  <c:v>42366</c:v>
                </c:pt>
                <c:pt idx="972">
                  <c:v>42367</c:v>
                </c:pt>
                <c:pt idx="973">
                  <c:v>42368</c:v>
                </c:pt>
                <c:pt idx="974">
                  <c:v>42369</c:v>
                </c:pt>
                <c:pt idx="975">
                  <c:v>42370</c:v>
                </c:pt>
                <c:pt idx="976">
                  <c:v>42371</c:v>
                </c:pt>
                <c:pt idx="977">
                  <c:v>42372</c:v>
                </c:pt>
                <c:pt idx="978">
                  <c:v>42373</c:v>
                </c:pt>
                <c:pt idx="979">
                  <c:v>42374</c:v>
                </c:pt>
                <c:pt idx="980">
                  <c:v>42375</c:v>
                </c:pt>
                <c:pt idx="981">
                  <c:v>42376</c:v>
                </c:pt>
                <c:pt idx="982">
                  <c:v>42377</c:v>
                </c:pt>
                <c:pt idx="983">
                  <c:v>42378</c:v>
                </c:pt>
                <c:pt idx="984">
                  <c:v>42379</c:v>
                </c:pt>
                <c:pt idx="985">
                  <c:v>42380</c:v>
                </c:pt>
                <c:pt idx="986">
                  <c:v>42381</c:v>
                </c:pt>
                <c:pt idx="987">
                  <c:v>42382</c:v>
                </c:pt>
                <c:pt idx="988">
                  <c:v>42383</c:v>
                </c:pt>
                <c:pt idx="989">
                  <c:v>42384</c:v>
                </c:pt>
                <c:pt idx="990">
                  <c:v>42385</c:v>
                </c:pt>
                <c:pt idx="991">
                  <c:v>42386</c:v>
                </c:pt>
                <c:pt idx="992">
                  <c:v>42387</c:v>
                </c:pt>
                <c:pt idx="993">
                  <c:v>42388</c:v>
                </c:pt>
                <c:pt idx="994">
                  <c:v>42389</c:v>
                </c:pt>
                <c:pt idx="995">
                  <c:v>42390</c:v>
                </c:pt>
                <c:pt idx="996">
                  <c:v>42391</c:v>
                </c:pt>
                <c:pt idx="997">
                  <c:v>42392</c:v>
                </c:pt>
                <c:pt idx="998">
                  <c:v>42393</c:v>
                </c:pt>
                <c:pt idx="999">
                  <c:v>42394</c:v>
                </c:pt>
                <c:pt idx="1000">
                  <c:v>42395</c:v>
                </c:pt>
                <c:pt idx="1001">
                  <c:v>42396</c:v>
                </c:pt>
                <c:pt idx="1002">
                  <c:v>42397</c:v>
                </c:pt>
                <c:pt idx="1003">
                  <c:v>42398</c:v>
                </c:pt>
                <c:pt idx="1004">
                  <c:v>42399</c:v>
                </c:pt>
                <c:pt idx="1005">
                  <c:v>42400</c:v>
                </c:pt>
                <c:pt idx="1006">
                  <c:v>42401</c:v>
                </c:pt>
                <c:pt idx="1007">
                  <c:v>42402</c:v>
                </c:pt>
                <c:pt idx="1008">
                  <c:v>42403</c:v>
                </c:pt>
                <c:pt idx="1009">
                  <c:v>42404</c:v>
                </c:pt>
                <c:pt idx="1010">
                  <c:v>42405</c:v>
                </c:pt>
                <c:pt idx="1011">
                  <c:v>42406</c:v>
                </c:pt>
                <c:pt idx="1012">
                  <c:v>42407</c:v>
                </c:pt>
                <c:pt idx="1013">
                  <c:v>42408</c:v>
                </c:pt>
                <c:pt idx="1014">
                  <c:v>42409</c:v>
                </c:pt>
                <c:pt idx="1015">
                  <c:v>42410</c:v>
                </c:pt>
                <c:pt idx="1016">
                  <c:v>42411</c:v>
                </c:pt>
                <c:pt idx="1017">
                  <c:v>42412</c:v>
                </c:pt>
                <c:pt idx="1018">
                  <c:v>42413</c:v>
                </c:pt>
                <c:pt idx="1019">
                  <c:v>42414</c:v>
                </c:pt>
                <c:pt idx="1020">
                  <c:v>42415</c:v>
                </c:pt>
                <c:pt idx="1021">
                  <c:v>42416</c:v>
                </c:pt>
                <c:pt idx="1022">
                  <c:v>42417</c:v>
                </c:pt>
                <c:pt idx="1023">
                  <c:v>42418</c:v>
                </c:pt>
                <c:pt idx="1024">
                  <c:v>42419</c:v>
                </c:pt>
                <c:pt idx="1025">
                  <c:v>42420</c:v>
                </c:pt>
                <c:pt idx="1026">
                  <c:v>42421</c:v>
                </c:pt>
                <c:pt idx="1027">
                  <c:v>42422</c:v>
                </c:pt>
                <c:pt idx="1028">
                  <c:v>42423</c:v>
                </c:pt>
                <c:pt idx="1029">
                  <c:v>42424</c:v>
                </c:pt>
                <c:pt idx="1030">
                  <c:v>42425</c:v>
                </c:pt>
                <c:pt idx="1031">
                  <c:v>42426</c:v>
                </c:pt>
                <c:pt idx="1032">
                  <c:v>42427</c:v>
                </c:pt>
                <c:pt idx="1033">
                  <c:v>42428</c:v>
                </c:pt>
                <c:pt idx="1034">
                  <c:v>42429</c:v>
                </c:pt>
                <c:pt idx="1035">
                  <c:v>42430</c:v>
                </c:pt>
                <c:pt idx="1036">
                  <c:v>42431</c:v>
                </c:pt>
                <c:pt idx="1037">
                  <c:v>42432</c:v>
                </c:pt>
                <c:pt idx="1038">
                  <c:v>42433</c:v>
                </c:pt>
                <c:pt idx="1039">
                  <c:v>42434</c:v>
                </c:pt>
                <c:pt idx="1040">
                  <c:v>42435</c:v>
                </c:pt>
                <c:pt idx="1041">
                  <c:v>42436</c:v>
                </c:pt>
                <c:pt idx="1042">
                  <c:v>42437</c:v>
                </c:pt>
                <c:pt idx="1043">
                  <c:v>42438</c:v>
                </c:pt>
                <c:pt idx="1044">
                  <c:v>42439</c:v>
                </c:pt>
                <c:pt idx="1045">
                  <c:v>42440</c:v>
                </c:pt>
                <c:pt idx="1046">
                  <c:v>42441</c:v>
                </c:pt>
                <c:pt idx="1047">
                  <c:v>42442</c:v>
                </c:pt>
                <c:pt idx="1048">
                  <c:v>42443</c:v>
                </c:pt>
                <c:pt idx="1049">
                  <c:v>42444</c:v>
                </c:pt>
                <c:pt idx="1050">
                  <c:v>42445</c:v>
                </c:pt>
                <c:pt idx="1051">
                  <c:v>42446</c:v>
                </c:pt>
                <c:pt idx="1052">
                  <c:v>42447</c:v>
                </c:pt>
                <c:pt idx="1053">
                  <c:v>42448</c:v>
                </c:pt>
                <c:pt idx="1054">
                  <c:v>42449</c:v>
                </c:pt>
                <c:pt idx="1055">
                  <c:v>42450</c:v>
                </c:pt>
                <c:pt idx="1056">
                  <c:v>42451</c:v>
                </c:pt>
                <c:pt idx="1057">
                  <c:v>42452</c:v>
                </c:pt>
                <c:pt idx="1058">
                  <c:v>42453</c:v>
                </c:pt>
                <c:pt idx="1059">
                  <c:v>42454</c:v>
                </c:pt>
                <c:pt idx="1060">
                  <c:v>42455</c:v>
                </c:pt>
                <c:pt idx="1061">
                  <c:v>42456</c:v>
                </c:pt>
                <c:pt idx="1062">
                  <c:v>42457</c:v>
                </c:pt>
                <c:pt idx="1063">
                  <c:v>42458</c:v>
                </c:pt>
                <c:pt idx="1064">
                  <c:v>42459</c:v>
                </c:pt>
                <c:pt idx="1065">
                  <c:v>42460</c:v>
                </c:pt>
                <c:pt idx="1066">
                  <c:v>42461</c:v>
                </c:pt>
                <c:pt idx="1067">
                  <c:v>42462</c:v>
                </c:pt>
                <c:pt idx="1068">
                  <c:v>42463</c:v>
                </c:pt>
                <c:pt idx="1069">
                  <c:v>42464</c:v>
                </c:pt>
                <c:pt idx="1070">
                  <c:v>42465</c:v>
                </c:pt>
                <c:pt idx="1071">
                  <c:v>42466</c:v>
                </c:pt>
                <c:pt idx="1072">
                  <c:v>42467</c:v>
                </c:pt>
                <c:pt idx="1073">
                  <c:v>42468</c:v>
                </c:pt>
                <c:pt idx="1074">
                  <c:v>42469</c:v>
                </c:pt>
                <c:pt idx="1075">
                  <c:v>42470</c:v>
                </c:pt>
                <c:pt idx="1076">
                  <c:v>42471</c:v>
                </c:pt>
                <c:pt idx="1077">
                  <c:v>42472</c:v>
                </c:pt>
                <c:pt idx="1078">
                  <c:v>42473</c:v>
                </c:pt>
                <c:pt idx="1079">
                  <c:v>42474</c:v>
                </c:pt>
                <c:pt idx="1080">
                  <c:v>42475</c:v>
                </c:pt>
                <c:pt idx="1081">
                  <c:v>42476</c:v>
                </c:pt>
                <c:pt idx="1082">
                  <c:v>42477</c:v>
                </c:pt>
                <c:pt idx="1083">
                  <c:v>42478</c:v>
                </c:pt>
                <c:pt idx="1084">
                  <c:v>42479</c:v>
                </c:pt>
                <c:pt idx="1085">
                  <c:v>42480</c:v>
                </c:pt>
                <c:pt idx="1086">
                  <c:v>42481</c:v>
                </c:pt>
                <c:pt idx="1087">
                  <c:v>42482</c:v>
                </c:pt>
                <c:pt idx="1088">
                  <c:v>42483</c:v>
                </c:pt>
                <c:pt idx="1089">
                  <c:v>42484</c:v>
                </c:pt>
                <c:pt idx="1090">
                  <c:v>42485</c:v>
                </c:pt>
                <c:pt idx="1091">
                  <c:v>42486</c:v>
                </c:pt>
                <c:pt idx="1092">
                  <c:v>42487</c:v>
                </c:pt>
                <c:pt idx="1093">
                  <c:v>42488</c:v>
                </c:pt>
                <c:pt idx="1094">
                  <c:v>42489</c:v>
                </c:pt>
                <c:pt idx="1095">
                  <c:v>42490</c:v>
                </c:pt>
              </c:numCache>
            </c:numRef>
          </c:xVal>
          <c:yVal>
            <c:numRef>
              <c:f>'Data for analysis- 1998-2016'!$AM$5486:$AM$6581</c:f>
              <c:numCache>
                <c:formatCode>#,##0</c:formatCode>
                <c:ptCount val="1096"/>
                <c:pt idx="0">
                  <c:v>140.83199999999999</c:v>
                </c:pt>
                <c:pt idx="1">
                  <c:v>135.04320000000001</c:v>
                </c:pt>
                <c:pt idx="2">
                  <c:v>119.66400000000002</c:v>
                </c:pt>
                <c:pt idx="3">
                  <c:v>109.72800000000001</c:v>
                </c:pt>
                <c:pt idx="4">
                  <c:v>109.4688</c:v>
                </c:pt>
                <c:pt idx="5">
                  <c:v>103.59360000000001</c:v>
                </c:pt>
                <c:pt idx="6">
                  <c:v>101.86560000000001</c:v>
                </c:pt>
                <c:pt idx="7">
                  <c:v>98.928000000000011</c:v>
                </c:pt>
                <c:pt idx="8">
                  <c:v>97.545600000000007</c:v>
                </c:pt>
                <c:pt idx="9">
                  <c:v>95.126400000000004</c:v>
                </c:pt>
                <c:pt idx="10">
                  <c:v>93.052800000000005</c:v>
                </c:pt>
                <c:pt idx="11">
                  <c:v>91.324799999999996</c:v>
                </c:pt>
                <c:pt idx="12">
                  <c:v>301.88160000000005</c:v>
                </c:pt>
                <c:pt idx="13">
                  <c:v>505.95840000000004</c:v>
                </c:pt>
                <c:pt idx="14">
                  <c:v>220.83840000000001</c:v>
                </c:pt>
                <c:pt idx="15">
                  <c:v>316.05119999999999</c:v>
                </c:pt>
                <c:pt idx="16">
                  <c:v>285.12</c:v>
                </c:pt>
                <c:pt idx="17">
                  <c:v>223.60320000000002</c:v>
                </c:pt>
                <c:pt idx="18">
                  <c:v>189.12960000000001</c:v>
                </c:pt>
                <c:pt idx="19">
                  <c:v>172.62720000000002</c:v>
                </c:pt>
                <c:pt idx="20">
                  <c:v>205.45920000000001</c:v>
                </c:pt>
                <c:pt idx="21">
                  <c:v>176.51520000000002</c:v>
                </c:pt>
                <c:pt idx="22">
                  <c:v>185.58720000000002</c:v>
                </c:pt>
                <c:pt idx="23">
                  <c:v>204.59520000000001</c:v>
                </c:pt>
                <c:pt idx="24">
                  <c:v>175.3056</c:v>
                </c:pt>
                <c:pt idx="25">
                  <c:v>153.01439999999999</c:v>
                </c:pt>
                <c:pt idx="26">
                  <c:v>145.92960000000002</c:v>
                </c:pt>
                <c:pt idx="27">
                  <c:v>136.77119999999999</c:v>
                </c:pt>
                <c:pt idx="28">
                  <c:v>139.36320000000001</c:v>
                </c:pt>
                <c:pt idx="29">
                  <c:v>215.22240000000002</c:v>
                </c:pt>
                <c:pt idx="30">
                  <c:v>1511.4816000000001</c:v>
                </c:pt>
                <c:pt idx="31">
                  <c:v>2880.8352000000004</c:v>
                </c:pt>
                <c:pt idx="32">
                  <c:v>1484.6112000000001</c:v>
                </c:pt>
                <c:pt idx="33">
                  <c:v>727.48800000000006</c:v>
                </c:pt>
                <c:pt idx="34">
                  <c:v>527.55840000000001</c:v>
                </c:pt>
                <c:pt idx="35">
                  <c:v>433.38240000000002</c:v>
                </c:pt>
                <c:pt idx="36">
                  <c:v>365.64480000000003</c:v>
                </c:pt>
                <c:pt idx="37">
                  <c:v>418.26240000000007</c:v>
                </c:pt>
                <c:pt idx="38">
                  <c:v>427.42080000000004</c:v>
                </c:pt>
                <c:pt idx="39">
                  <c:v>314.7552</c:v>
                </c:pt>
                <c:pt idx="40">
                  <c:v>288.31680000000006</c:v>
                </c:pt>
                <c:pt idx="41">
                  <c:v>279.24480000000005</c:v>
                </c:pt>
                <c:pt idx="42">
                  <c:v>266.02560000000005</c:v>
                </c:pt>
                <c:pt idx="43">
                  <c:v>387.84960000000001</c:v>
                </c:pt>
                <c:pt idx="44">
                  <c:v>510.88320000000004</c:v>
                </c:pt>
                <c:pt idx="45">
                  <c:v>434.50560000000002</c:v>
                </c:pt>
                <c:pt idx="46">
                  <c:v>350.17920000000004</c:v>
                </c:pt>
                <c:pt idx="47">
                  <c:v>329.61600000000004</c:v>
                </c:pt>
                <c:pt idx="48">
                  <c:v>344.56319999999999</c:v>
                </c:pt>
                <c:pt idx="49">
                  <c:v>334.97280000000001</c:v>
                </c:pt>
                <c:pt idx="50">
                  <c:v>293.67360000000002</c:v>
                </c:pt>
                <c:pt idx="51">
                  <c:v>273.36960000000005</c:v>
                </c:pt>
                <c:pt idx="52">
                  <c:v>240.96960000000004</c:v>
                </c:pt>
                <c:pt idx="53">
                  <c:v>240.19200000000001</c:v>
                </c:pt>
                <c:pt idx="54">
                  <c:v>327.80160000000001</c:v>
                </c:pt>
                <c:pt idx="55">
                  <c:v>536.88960000000009</c:v>
                </c:pt>
                <c:pt idx="56">
                  <c:v>576.97919999999999</c:v>
                </c:pt>
                <c:pt idx="57">
                  <c:v>399.08159999999998</c:v>
                </c:pt>
                <c:pt idx="58">
                  <c:v>315.96480000000003</c:v>
                </c:pt>
                <c:pt idx="59">
                  <c:v>289.69920000000002</c:v>
                </c:pt>
                <c:pt idx="60">
                  <c:v>284.86080000000004</c:v>
                </c:pt>
                <c:pt idx="61">
                  <c:v>268.01280000000003</c:v>
                </c:pt>
                <c:pt idx="62">
                  <c:v>262.05119999999999</c:v>
                </c:pt>
                <c:pt idx="63">
                  <c:v>256.60800000000006</c:v>
                </c:pt>
                <c:pt idx="64">
                  <c:v>228.61440000000002</c:v>
                </c:pt>
                <c:pt idx="65">
                  <c:v>378.77760000000006</c:v>
                </c:pt>
                <c:pt idx="66">
                  <c:v>283.56480000000005</c:v>
                </c:pt>
                <c:pt idx="67">
                  <c:v>269.82720000000006</c:v>
                </c:pt>
                <c:pt idx="68">
                  <c:v>253.7568</c:v>
                </c:pt>
                <c:pt idx="69">
                  <c:v>233.79840000000002</c:v>
                </c:pt>
                <c:pt idx="70">
                  <c:v>225.072</c:v>
                </c:pt>
                <c:pt idx="71">
                  <c:v>211.59360000000001</c:v>
                </c:pt>
                <c:pt idx="72">
                  <c:v>207.53280000000004</c:v>
                </c:pt>
                <c:pt idx="73">
                  <c:v>214.0128</c:v>
                </c:pt>
                <c:pt idx="74">
                  <c:v>240.27840000000003</c:v>
                </c:pt>
                <c:pt idx="75">
                  <c:v>1011.7440000000001</c:v>
                </c:pt>
                <c:pt idx="76">
                  <c:v>798.76800000000003</c:v>
                </c:pt>
                <c:pt idx="77">
                  <c:v>833.58720000000005</c:v>
                </c:pt>
                <c:pt idx="78">
                  <c:v>1109.0304000000001</c:v>
                </c:pt>
                <c:pt idx="79">
                  <c:v>2796.5088000000001</c:v>
                </c:pt>
                <c:pt idx="80">
                  <c:v>1730.2464</c:v>
                </c:pt>
                <c:pt idx="81">
                  <c:v>1119.9168</c:v>
                </c:pt>
                <c:pt idx="82">
                  <c:v>885.94560000000001</c:v>
                </c:pt>
                <c:pt idx="83">
                  <c:v>764.46720000000016</c:v>
                </c:pt>
                <c:pt idx="84">
                  <c:v>690.59520000000009</c:v>
                </c:pt>
                <c:pt idx="85">
                  <c:v>622.59840000000008</c:v>
                </c:pt>
                <c:pt idx="86">
                  <c:v>574.12800000000004</c:v>
                </c:pt>
                <c:pt idx="87">
                  <c:v>539.13600000000008</c:v>
                </c:pt>
                <c:pt idx="88">
                  <c:v>520.21440000000007</c:v>
                </c:pt>
                <c:pt idx="89">
                  <c:v>898.64640000000009</c:v>
                </c:pt>
                <c:pt idx="90">
                  <c:v>996.71040000000005</c:v>
                </c:pt>
                <c:pt idx="91">
                  <c:v>702.95039999999995</c:v>
                </c:pt>
                <c:pt idx="92">
                  <c:v>595.55520000000001</c:v>
                </c:pt>
                <c:pt idx="93">
                  <c:v>548.64</c:v>
                </c:pt>
                <c:pt idx="94">
                  <c:v>545.35680000000002</c:v>
                </c:pt>
                <c:pt idx="95">
                  <c:v>574.7328</c:v>
                </c:pt>
                <c:pt idx="96">
                  <c:v>544.06079999999997</c:v>
                </c:pt>
                <c:pt idx="97">
                  <c:v>1384.1280000000002</c:v>
                </c:pt>
                <c:pt idx="98">
                  <c:v>865.55520000000013</c:v>
                </c:pt>
                <c:pt idx="99">
                  <c:v>685.41120000000001</c:v>
                </c:pt>
                <c:pt idx="100">
                  <c:v>601.51679999999999</c:v>
                </c:pt>
                <c:pt idx="101">
                  <c:v>587.69280000000003</c:v>
                </c:pt>
                <c:pt idx="102">
                  <c:v>556.84800000000007</c:v>
                </c:pt>
                <c:pt idx="103">
                  <c:v>1678.1471999999999</c:v>
                </c:pt>
                <c:pt idx="104">
                  <c:v>1186.704</c:v>
                </c:pt>
                <c:pt idx="105">
                  <c:v>951.52320000000009</c:v>
                </c:pt>
                <c:pt idx="106">
                  <c:v>1024.5312000000001</c:v>
                </c:pt>
                <c:pt idx="107">
                  <c:v>803.17439999999999</c:v>
                </c:pt>
                <c:pt idx="108">
                  <c:v>879.29280000000006</c:v>
                </c:pt>
                <c:pt idx="109">
                  <c:v>828.92160000000001</c:v>
                </c:pt>
                <c:pt idx="110">
                  <c:v>1043.7984000000001</c:v>
                </c:pt>
                <c:pt idx="111">
                  <c:v>752.19839999999999</c:v>
                </c:pt>
                <c:pt idx="112">
                  <c:v>666.57600000000002</c:v>
                </c:pt>
                <c:pt idx="113">
                  <c:v>635.29920000000004</c:v>
                </c:pt>
                <c:pt idx="114">
                  <c:v>731.72159999999997</c:v>
                </c:pt>
                <c:pt idx="115">
                  <c:v>814.49279999999999</c:v>
                </c:pt>
                <c:pt idx="116">
                  <c:v>733.10400000000004</c:v>
                </c:pt>
                <c:pt idx="117">
                  <c:v>645.84</c:v>
                </c:pt>
                <c:pt idx="118">
                  <c:v>606.61440000000005</c:v>
                </c:pt>
                <c:pt idx="119">
                  <c:v>593.22239999999999</c:v>
                </c:pt>
                <c:pt idx="120">
                  <c:v>734.0544000000001</c:v>
                </c:pt>
                <c:pt idx="121">
                  <c:v>1423.1808000000003</c:v>
                </c:pt>
                <c:pt idx="122">
                  <c:v>1037.4048</c:v>
                </c:pt>
                <c:pt idx="123">
                  <c:v>874.97280000000012</c:v>
                </c:pt>
                <c:pt idx="124">
                  <c:v>838.85760000000005</c:v>
                </c:pt>
                <c:pt idx="125">
                  <c:v>847.84320000000014</c:v>
                </c:pt>
                <c:pt idx="126">
                  <c:v>874.36799999999994</c:v>
                </c:pt>
                <c:pt idx="127">
                  <c:v>1088.0352</c:v>
                </c:pt>
                <c:pt idx="128">
                  <c:v>1295.2224000000001</c:v>
                </c:pt>
                <c:pt idx="129">
                  <c:v>1462.8384000000001</c:v>
                </c:pt>
                <c:pt idx="130">
                  <c:v>1107.0432000000001</c:v>
                </c:pt>
                <c:pt idx="131">
                  <c:v>908.84160000000008</c:v>
                </c:pt>
                <c:pt idx="132">
                  <c:v>1097.1072000000001</c:v>
                </c:pt>
                <c:pt idx="133">
                  <c:v>997.66080000000011</c:v>
                </c:pt>
                <c:pt idx="134">
                  <c:v>819.84960000000012</c:v>
                </c:pt>
                <c:pt idx="135">
                  <c:v>742.26239999999996</c:v>
                </c:pt>
                <c:pt idx="136">
                  <c:v>724.72320000000002</c:v>
                </c:pt>
                <c:pt idx="137">
                  <c:v>668.21760000000006</c:v>
                </c:pt>
                <c:pt idx="138">
                  <c:v>663.37920000000008</c:v>
                </c:pt>
                <c:pt idx="139">
                  <c:v>3185.2224000000001</c:v>
                </c:pt>
                <c:pt idx="140">
                  <c:v>2365.2000000000003</c:v>
                </c:pt>
                <c:pt idx="141">
                  <c:v>1820.2752000000003</c:v>
                </c:pt>
                <c:pt idx="142">
                  <c:v>1381.7088000000001</c:v>
                </c:pt>
                <c:pt idx="143">
                  <c:v>1193.7024000000001</c:v>
                </c:pt>
                <c:pt idx="144">
                  <c:v>1058.3136000000002</c:v>
                </c:pt>
                <c:pt idx="145">
                  <c:v>999.21600000000001</c:v>
                </c:pt>
                <c:pt idx="146">
                  <c:v>1019.0880000000001</c:v>
                </c:pt>
                <c:pt idx="147">
                  <c:v>1106.5248000000001</c:v>
                </c:pt>
                <c:pt idx="148">
                  <c:v>1194.9983999999999</c:v>
                </c:pt>
                <c:pt idx="149">
                  <c:v>1025.4816000000001</c:v>
                </c:pt>
                <c:pt idx="150">
                  <c:v>889.3152</c:v>
                </c:pt>
                <c:pt idx="151">
                  <c:v>768.44160000000011</c:v>
                </c:pt>
                <c:pt idx="152">
                  <c:v>746.928</c:v>
                </c:pt>
                <c:pt idx="153">
                  <c:v>1592.0064</c:v>
                </c:pt>
                <c:pt idx="154">
                  <c:v>1251.4176</c:v>
                </c:pt>
                <c:pt idx="155">
                  <c:v>1220.5728000000001</c:v>
                </c:pt>
                <c:pt idx="156">
                  <c:v>959.1264000000001</c:v>
                </c:pt>
                <c:pt idx="157">
                  <c:v>827.28</c:v>
                </c:pt>
                <c:pt idx="158">
                  <c:v>770.42880000000002</c:v>
                </c:pt>
                <c:pt idx="159">
                  <c:v>781.74720000000002</c:v>
                </c:pt>
                <c:pt idx="160">
                  <c:v>716.77440000000001</c:v>
                </c:pt>
                <c:pt idx="161">
                  <c:v>666.23040000000003</c:v>
                </c:pt>
                <c:pt idx="162">
                  <c:v>690.6816</c:v>
                </c:pt>
                <c:pt idx="163">
                  <c:v>837.64800000000002</c:v>
                </c:pt>
                <c:pt idx="164">
                  <c:v>654.91200000000003</c:v>
                </c:pt>
                <c:pt idx="165">
                  <c:v>621.04320000000007</c:v>
                </c:pt>
                <c:pt idx="166">
                  <c:v>702.95039999999995</c:v>
                </c:pt>
                <c:pt idx="167">
                  <c:v>581.47200000000009</c:v>
                </c:pt>
                <c:pt idx="168">
                  <c:v>527.90400000000011</c:v>
                </c:pt>
                <c:pt idx="169">
                  <c:v>512.78399999999999</c:v>
                </c:pt>
                <c:pt idx="170">
                  <c:v>500.1696</c:v>
                </c:pt>
                <c:pt idx="171">
                  <c:v>470.44800000000004</c:v>
                </c:pt>
                <c:pt idx="172">
                  <c:v>436.06080000000003</c:v>
                </c:pt>
                <c:pt idx="173">
                  <c:v>492.48000000000008</c:v>
                </c:pt>
                <c:pt idx="174">
                  <c:v>1096.3296</c:v>
                </c:pt>
                <c:pt idx="175">
                  <c:v>2216.16</c:v>
                </c:pt>
                <c:pt idx="176">
                  <c:v>1159.8335999999999</c:v>
                </c:pt>
                <c:pt idx="177">
                  <c:v>811.1232</c:v>
                </c:pt>
                <c:pt idx="178">
                  <c:v>669.5136</c:v>
                </c:pt>
                <c:pt idx="179">
                  <c:v>607.82400000000007</c:v>
                </c:pt>
                <c:pt idx="180">
                  <c:v>566.87040000000002</c:v>
                </c:pt>
                <c:pt idx="181">
                  <c:v>541.03679999999997</c:v>
                </c:pt>
                <c:pt idx="182">
                  <c:v>498.096</c:v>
                </c:pt>
                <c:pt idx="183">
                  <c:v>470.44800000000004</c:v>
                </c:pt>
                <c:pt idx="184">
                  <c:v>448.50240000000002</c:v>
                </c:pt>
                <c:pt idx="185">
                  <c:v>429.66720000000004</c:v>
                </c:pt>
                <c:pt idx="186">
                  <c:v>426.12480000000005</c:v>
                </c:pt>
                <c:pt idx="187">
                  <c:v>404.95680000000004</c:v>
                </c:pt>
                <c:pt idx="188">
                  <c:v>367.45920000000001</c:v>
                </c:pt>
                <c:pt idx="189">
                  <c:v>348.10560000000004</c:v>
                </c:pt>
                <c:pt idx="190">
                  <c:v>331.08480000000003</c:v>
                </c:pt>
                <c:pt idx="191">
                  <c:v>363.13920000000007</c:v>
                </c:pt>
                <c:pt idx="192">
                  <c:v>440.12160000000006</c:v>
                </c:pt>
                <c:pt idx="193">
                  <c:v>383.87520000000001</c:v>
                </c:pt>
                <c:pt idx="194">
                  <c:v>673.05600000000004</c:v>
                </c:pt>
                <c:pt idx="195">
                  <c:v>1932.8543999999999</c:v>
                </c:pt>
                <c:pt idx="196">
                  <c:v>1241.0496000000001</c:v>
                </c:pt>
                <c:pt idx="197">
                  <c:v>867.80160000000012</c:v>
                </c:pt>
                <c:pt idx="198">
                  <c:v>754.53120000000013</c:v>
                </c:pt>
                <c:pt idx="199">
                  <c:v>961.54560000000004</c:v>
                </c:pt>
                <c:pt idx="200">
                  <c:v>705.11040000000003</c:v>
                </c:pt>
                <c:pt idx="201">
                  <c:v>584.84160000000008</c:v>
                </c:pt>
                <c:pt idx="202">
                  <c:v>522.80640000000005</c:v>
                </c:pt>
                <c:pt idx="203">
                  <c:v>489.97440000000006</c:v>
                </c:pt>
                <c:pt idx="204">
                  <c:v>467.85600000000005</c:v>
                </c:pt>
                <c:pt idx="205">
                  <c:v>612.57600000000002</c:v>
                </c:pt>
                <c:pt idx="206">
                  <c:v>476.928</c:v>
                </c:pt>
                <c:pt idx="207">
                  <c:v>555.81119999999999</c:v>
                </c:pt>
                <c:pt idx="208">
                  <c:v>487.64160000000004</c:v>
                </c:pt>
                <c:pt idx="209">
                  <c:v>450.3168</c:v>
                </c:pt>
                <c:pt idx="210">
                  <c:v>387.67680000000001</c:v>
                </c:pt>
                <c:pt idx="211">
                  <c:v>365.99040000000002</c:v>
                </c:pt>
                <c:pt idx="212">
                  <c:v>506.04480000000007</c:v>
                </c:pt>
                <c:pt idx="213">
                  <c:v>399.77280000000002</c:v>
                </c:pt>
                <c:pt idx="214">
                  <c:v>347.32799999999997</c:v>
                </c:pt>
                <c:pt idx="215">
                  <c:v>323.39519999999999</c:v>
                </c:pt>
                <c:pt idx="216">
                  <c:v>302.57280000000003</c:v>
                </c:pt>
                <c:pt idx="217">
                  <c:v>303.69600000000003</c:v>
                </c:pt>
                <c:pt idx="218">
                  <c:v>1633.9104000000002</c:v>
                </c:pt>
                <c:pt idx="219">
                  <c:v>913.8528</c:v>
                </c:pt>
                <c:pt idx="220">
                  <c:v>770.94720000000007</c:v>
                </c:pt>
                <c:pt idx="221">
                  <c:v>633.57120000000009</c:v>
                </c:pt>
                <c:pt idx="222">
                  <c:v>527.81760000000008</c:v>
                </c:pt>
                <c:pt idx="223">
                  <c:v>506.2176</c:v>
                </c:pt>
                <c:pt idx="224">
                  <c:v>437.78880000000004</c:v>
                </c:pt>
                <c:pt idx="225">
                  <c:v>395.02080000000001</c:v>
                </c:pt>
                <c:pt idx="226">
                  <c:v>364.86720000000003</c:v>
                </c:pt>
                <c:pt idx="227">
                  <c:v>345.94560000000001</c:v>
                </c:pt>
                <c:pt idx="228">
                  <c:v>329.70240000000001</c:v>
                </c:pt>
                <c:pt idx="229">
                  <c:v>319.76640000000003</c:v>
                </c:pt>
                <c:pt idx="230">
                  <c:v>318.98880000000003</c:v>
                </c:pt>
                <c:pt idx="231">
                  <c:v>320.02560000000005</c:v>
                </c:pt>
                <c:pt idx="232">
                  <c:v>265.76640000000003</c:v>
                </c:pt>
                <c:pt idx="233">
                  <c:v>249.26400000000001</c:v>
                </c:pt>
                <c:pt idx="234">
                  <c:v>233.02080000000001</c:v>
                </c:pt>
                <c:pt idx="235">
                  <c:v>220.32</c:v>
                </c:pt>
                <c:pt idx="236">
                  <c:v>372.81600000000003</c:v>
                </c:pt>
                <c:pt idx="237">
                  <c:v>455.15520000000004</c:v>
                </c:pt>
                <c:pt idx="238">
                  <c:v>273.36960000000005</c:v>
                </c:pt>
                <c:pt idx="239">
                  <c:v>250.81920000000002</c:v>
                </c:pt>
                <c:pt idx="240">
                  <c:v>315.53280000000001</c:v>
                </c:pt>
                <c:pt idx="241">
                  <c:v>254.7072</c:v>
                </c:pt>
                <c:pt idx="242">
                  <c:v>207.87840000000003</c:v>
                </c:pt>
                <c:pt idx="243">
                  <c:v>188.17920000000001</c:v>
                </c:pt>
                <c:pt idx="244">
                  <c:v>179.02080000000001</c:v>
                </c:pt>
                <c:pt idx="245">
                  <c:v>170.46720000000002</c:v>
                </c:pt>
                <c:pt idx="246">
                  <c:v>170.81280000000001</c:v>
                </c:pt>
                <c:pt idx="247">
                  <c:v>161.04960000000003</c:v>
                </c:pt>
                <c:pt idx="248">
                  <c:v>160.27200000000002</c:v>
                </c:pt>
                <c:pt idx="249">
                  <c:v>146.44800000000001</c:v>
                </c:pt>
                <c:pt idx="250">
                  <c:v>138.672</c:v>
                </c:pt>
                <c:pt idx="251">
                  <c:v>137.11680000000001</c:v>
                </c:pt>
                <c:pt idx="252">
                  <c:v>139.10400000000001</c:v>
                </c:pt>
                <c:pt idx="253">
                  <c:v>138.93120000000002</c:v>
                </c:pt>
                <c:pt idx="254">
                  <c:v>137.03040000000001</c:v>
                </c:pt>
                <c:pt idx="255">
                  <c:v>132.96960000000001</c:v>
                </c:pt>
                <c:pt idx="256">
                  <c:v>123.8976</c:v>
                </c:pt>
                <c:pt idx="257">
                  <c:v>112.32000000000001</c:v>
                </c:pt>
                <c:pt idx="258">
                  <c:v>107.65440000000001</c:v>
                </c:pt>
                <c:pt idx="259">
                  <c:v>203.73120000000003</c:v>
                </c:pt>
                <c:pt idx="260">
                  <c:v>179.36640000000003</c:v>
                </c:pt>
                <c:pt idx="261">
                  <c:v>111.5424</c:v>
                </c:pt>
                <c:pt idx="262">
                  <c:v>96.681600000000003</c:v>
                </c:pt>
                <c:pt idx="263">
                  <c:v>139.79520000000002</c:v>
                </c:pt>
                <c:pt idx="264">
                  <c:v>131.5872</c:v>
                </c:pt>
                <c:pt idx="265">
                  <c:v>130.20480000000001</c:v>
                </c:pt>
                <c:pt idx="266">
                  <c:v>113.27040000000001</c:v>
                </c:pt>
                <c:pt idx="267">
                  <c:v>100.7424</c:v>
                </c:pt>
                <c:pt idx="268">
                  <c:v>618.96960000000001</c:v>
                </c:pt>
                <c:pt idx="269">
                  <c:v>577.06560000000002</c:v>
                </c:pt>
                <c:pt idx="270">
                  <c:v>202.52160000000001</c:v>
                </c:pt>
                <c:pt idx="271">
                  <c:v>152.8416</c:v>
                </c:pt>
                <c:pt idx="272">
                  <c:v>130.03200000000001</c:v>
                </c:pt>
                <c:pt idx="273">
                  <c:v>113.70240000000001</c:v>
                </c:pt>
                <c:pt idx="274">
                  <c:v>103.24800000000002</c:v>
                </c:pt>
                <c:pt idx="275">
                  <c:v>95.731200000000015</c:v>
                </c:pt>
                <c:pt idx="276">
                  <c:v>93.484800000000007</c:v>
                </c:pt>
                <c:pt idx="277">
                  <c:v>90.892800000000008</c:v>
                </c:pt>
                <c:pt idx="278">
                  <c:v>83.635199999999998</c:v>
                </c:pt>
                <c:pt idx="279">
                  <c:v>83.5488</c:v>
                </c:pt>
                <c:pt idx="280">
                  <c:v>96.768000000000015</c:v>
                </c:pt>
                <c:pt idx="281">
                  <c:v>88.819200000000009</c:v>
                </c:pt>
                <c:pt idx="282">
                  <c:v>82.857600000000005</c:v>
                </c:pt>
                <c:pt idx="283">
                  <c:v>78.019200000000012</c:v>
                </c:pt>
                <c:pt idx="284">
                  <c:v>73.267200000000003</c:v>
                </c:pt>
                <c:pt idx="285">
                  <c:v>70.070400000000006</c:v>
                </c:pt>
                <c:pt idx="286">
                  <c:v>69.724800000000002</c:v>
                </c:pt>
                <c:pt idx="287">
                  <c:v>66.268799999999999</c:v>
                </c:pt>
                <c:pt idx="288">
                  <c:v>66.268799999999999</c:v>
                </c:pt>
                <c:pt idx="289">
                  <c:v>68.860800000000012</c:v>
                </c:pt>
                <c:pt idx="290">
                  <c:v>90.028800000000004</c:v>
                </c:pt>
                <c:pt idx="291">
                  <c:v>169.51680000000002</c:v>
                </c:pt>
                <c:pt idx="292">
                  <c:v>106.18560000000001</c:v>
                </c:pt>
                <c:pt idx="293">
                  <c:v>87.6096</c:v>
                </c:pt>
                <c:pt idx="294">
                  <c:v>80.438400000000016</c:v>
                </c:pt>
                <c:pt idx="295">
                  <c:v>79.142400000000009</c:v>
                </c:pt>
                <c:pt idx="296">
                  <c:v>80.697600000000008</c:v>
                </c:pt>
                <c:pt idx="297">
                  <c:v>74.3904</c:v>
                </c:pt>
                <c:pt idx="298">
                  <c:v>71.366399999999999</c:v>
                </c:pt>
                <c:pt idx="299">
                  <c:v>69.552000000000007</c:v>
                </c:pt>
                <c:pt idx="300">
                  <c:v>68.860800000000012</c:v>
                </c:pt>
                <c:pt idx="301">
                  <c:v>69.12</c:v>
                </c:pt>
                <c:pt idx="302">
                  <c:v>211.16160000000002</c:v>
                </c:pt>
                <c:pt idx="303">
                  <c:v>116.0352</c:v>
                </c:pt>
                <c:pt idx="304">
                  <c:v>111.5424</c:v>
                </c:pt>
                <c:pt idx="305">
                  <c:v>228.44160000000002</c:v>
                </c:pt>
                <c:pt idx="306">
                  <c:v>120.7872</c:v>
                </c:pt>
                <c:pt idx="307">
                  <c:v>92.793600000000012</c:v>
                </c:pt>
                <c:pt idx="308">
                  <c:v>84.931200000000004</c:v>
                </c:pt>
                <c:pt idx="309">
                  <c:v>103.68</c:v>
                </c:pt>
                <c:pt idx="310">
                  <c:v>103.59360000000001</c:v>
                </c:pt>
                <c:pt idx="311">
                  <c:v>102.816</c:v>
                </c:pt>
                <c:pt idx="312">
                  <c:v>292.63679999999999</c:v>
                </c:pt>
                <c:pt idx="313">
                  <c:v>136.08000000000001</c:v>
                </c:pt>
                <c:pt idx="314">
                  <c:v>111.36960000000001</c:v>
                </c:pt>
                <c:pt idx="315">
                  <c:v>131.328</c:v>
                </c:pt>
                <c:pt idx="316">
                  <c:v>134.26560000000001</c:v>
                </c:pt>
                <c:pt idx="317">
                  <c:v>100.7424</c:v>
                </c:pt>
                <c:pt idx="318">
                  <c:v>88.819200000000009</c:v>
                </c:pt>
                <c:pt idx="319">
                  <c:v>153.8784</c:v>
                </c:pt>
                <c:pt idx="320">
                  <c:v>148.26240000000001</c:v>
                </c:pt>
                <c:pt idx="321">
                  <c:v>115.43040000000002</c:v>
                </c:pt>
                <c:pt idx="322">
                  <c:v>101.52000000000001</c:v>
                </c:pt>
                <c:pt idx="323">
                  <c:v>95.126400000000004</c:v>
                </c:pt>
                <c:pt idx="324">
                  <c:v>88.473600000000005</c:v>
                </c:pt>
                <c:pt idx="325">
                  <c:v>343.78560000000004</c:v>
                </c:pt>
                <c:pt idx="326">
                  <c:v>169.60320000000002</c:v>
                </c:pt>
                <c:pt idx="327">
                  <c:v>130.20480000000001</c:v>
                </c:pt>
                <c:pt idx="328">
                  <c:v>139.88160000000002</c:v>
                </c:pt>
                <c:pt idx="329">
                  <c:v>383.2704</c:v>
                </c:pt>
                <c:pt idx="330">
                  <c:v>965.86560000000009</c:v>
                </c:pt>
                <c:pt idx="331">
                  <c:v>455.24160000000006</c:v>
                </c:pt>
                <c:pt idx="332">
                  <c:v>312.50880000000001</c:v>
                </c:pt>
                <c:pt idx="333">
                  <c:v>227.232</c:v>
                </c:pt>
                <c:pt idx="334">
                  <c:v>223.77600000000001</c:v>
                </c:pt>
                <c:pt idx="335">
                  <c:v>180.2304</c:v>
                </c:pt>
                <c:pt idx="336">
                  <c:v>158.37120000000002</c:v>
                </c:pt>
                <c:pt idx="337">
                  <c:v>171.072</c:v>
                </c:pt>
                <c:pt idx="338">
                  <c:v>1133.3088000000002</c:v>
                </c:pt>
                <c:pt idx="339">
                  <c:v>1400.9760000000001</c:v>
                </c:pt>
                <c:pt idx="340">
                  <c:v>668.64960000000008</c:v>
                </c:pt>
                <c:pt idx="341">
                  <c:v>425.69279999999998</c:v>
                </c:pt>
                <c:pt idx="342">
                  <c:v>331.68960000000004</c:v>
                </c:pt>
                <c:pt idx="343">
                  <c:v>292.2912</c:v>
                </c:pt>
                <c:pt idx="344">
                  <c:v>330.48</c:v>
                </c:pt>
                <c:pt idx="345">
                  <c:v>804.03840000000002</c:v>
                </c:pt>
                <c:pt idx="346">
                  <c:v>1366.1568</c:v>
                </c:pt>
                <c:pt idx="347">
                  <c:v>834.19200000000001</c:v>
                </c:pt>
                <c:pt idx="348">
                  <c:v>555.12</c:v>
                </c:pt>
                <c:pt idx="349">
                  <c:v>451.78560000000004</c:v>
                </c:pt>
                <c:pt idx="350">
                  <c:v>396.05759999999998</c:v>
                </c:pt>
                <c:pt idx="351">
                  <c:v>350.95680000000004</c:v>
                </c:pt>
                <c:pt idx="352">
                  <c:v>319.07520000000005</c:v>
                </c:pt>
                <c:pt idx="353">
                  <c:v>300.06720000000001</c:v>
                </c:pt>
                <c:pt idx="354">
                  <c:v>277.25760000000002</c:v>
                </c:pt>
                <c:pt idx="355">
                  <c:v>258.24959999999999</c:v>
                </c:pt>
                <c:pt idx="356">
                  <c:v>241.92</c:v>
                </c:pt>
                <c:pt idx="357">
                  <c:v>267.06240000000003</c:v>
                </c:pt>
                <c:pt idx="358">
                  <c:v>278.72640000000001</c:v>
                </c:pt>
                <c:pt idx="359">
                  <c:v>229.47840000000002</c:v>
                </c:pt>
                <c:pt idx="360">
                  <c:v>228.00960000000001</c:v>
                </c:pt>
                <c:pt idx="361">
                  <c:v>219.1968</c:v>
                </c:pt>
                <c:pt idx="362">
                  <c:v>207.53280000000004</c:v>
                </c:pt>
                <c:pt idx="363">
                  <c:v>194.65920000000003</c:v>
                </c:pt>
                <c:pt idx="364">
                  <c:v>411.69600000000003</c:v>
                </c:pt>
                <c:pt idx="365">
                  <c:v>293.67360000000002</c:v>
                </c:pt>
                <c:pt idx="366">
                  <c:v>236.99520000000001</c:v>
                </c:pt>
                <c:pt idx="367">
                  <c:v>222.30720000000002</c:v>
                </c:pt>
                <c:pt idx="368">
                  <c:v>252.72</c:v>
                </c:pt>
                <c:pt idx="369">
                  <c:v>231.29280000000003</c:v>
                </c:pt>
                <c:pt idx="370">
                  <c:v>210.816</c:v>
                </c:pt>
                <c:pt idx="371">
                  <c:v>201.13919999999999</c:v>
                </c:pt>
                <c:pt idx="372">
                  <c:v>193.19040000000004</c:v>
                </c:pt>
                <c:pt idx="373">
                  <c:v>184.98240000000001</c:v>
                </c:pt>
                <c:pt idx="374">
                  <c:v>186.79680000000002</c:v>
                </c:pt>
                <c:pt idx="375">
                  <c:v>470.44800000000004</c:v>
                </c:pt>
                <c:pt idx="376">
                  <c:v>275.61599999999999</c:v>
                </c:pt>
                <c:pt idx="377">
                  <c:v>231.81120000000001</c:v>
                </c:pt>
                <c:pt idx="378">
                  <c:v>191.54880000000003</c:v>
                </c:pt>
                <c:pt idx="379">
                  <c:v>199.58400000000003</c:v>
                </c:pt>
                <c:pt idx="380">
                  <c:v>194.4</c:v>
                </c:pt>
                <c:pt idx="381">
                  <c:v>185.5008</c:v>
                </c:pt>
                <c:pt idx="382">
                  <c:v>180.05760000000001</c:v>
                </c:pt>
                <c:pt idx="383">
                  <c:v>173.1456</c:v>
                </c:pt>
                <c:pt idx="384">
                  <c:v>180.74880000000002</c:v>
                </c:pt>
                <c:pt idx="385">
                  <c:v>211.50720000000001</c:v>
                </c:pt>
                <c:pt idx="386">
                  <c:v>181.69920000000002</c:v>
                </c:pt>
                <c:pt idx="387">
                  <c:v>179.28000000000003</c:v>
                </c:pt>
                <c:pt idx="388">
                  <c:v>339.98400000000004</c:v>
                </c:pt>
                <c:pt idx="389">
                  <c:v>218.9376</c:v>
                </c:pt>
                <c:pt idx="390">
                  <c:v>195.5232</c:v>
                </c:pt>
                <c:pt idx="391">
                  <c:v>552.35519999999997</c:v>
                </c:pt>
                <c:pt idx="392">
                  <c:v>1811.808</c:v>
                </c:pt>
                <c:pt idx="393">
                  <c:v>793.15200000000004</c:v>
                </c:pt>
                <c:pt idx="394">
                  <c:v>528.94080000000008</c:v>
                </c:pt>
                <c:pt idx="395">
                  <c:v>440.03520000000003</c:v>
                </c:pt>
                <c:pt idx="396">
                  <c:v>429.40800000000002</c:v>
                </c:pt>
                <c:pt idx="397">
                  <c:v>469.15199999999999</c:v>
                </c:pt>
                <c:pt idx="398">
                  <c:v>485.13600000000002</c:v>
                </c:pt>
                <c:pt idx="399">
                  <c:v>448.67520000000002</c:v>
                </c:pt>
                <c:pt idx="400">
                  <c:v>373.76639999999998</c:v>
                </c:pt>
                <c:pt idx="401">
                  <c:v>346.20479999999998</c:v>
                </c:pt>
                <c:pt idx="402">
                  <c:v>317.69280000000003</c:v>
                </c:pt>
                <c:pt idx="403">
                  <c:v>302.05440000000004</c:v>
                </c:pt>
                <c:pt idx="404">
                  <c:v>343.44000000000005</c:v>
                </c:pt>
                <c:pt idx="405">
                  <c:v>381.45600000000002</c:v>
                </c:pt>
                <c:pt idx="406">
                  <c:v>300.4128</c:v>
                </c:pt>
                <c:pt idx="407">
                  <c:v>281.83680000000004</c:v>
                </c:pt>
                <c:pt idx="408">
                  <c:v>268.44480000000004</c:v>
                </c:pt>
                <c:pt idx="409">
                  <c:v>450.3168</c:v>
                </c:pt>
                <c:pt idx="410">
                  <c:v>788.65920000000006</c:v>
                </c:pt>
                <c:pt idx="411">
                  <c:v>540.60479999999995</c:v>
                </c:pt>
                <c:pt idx="412">
                  <c:v>472.69440000000003</c:v>
                </c:pt>
                <c:pt idx="413">
                  <c:v>419.99040000000002</c:v>
                </c:pt>
                <c:pt idx="414">
                  <c:v>365.21280000000007</c:v>
                </c:pt>
                <c:pt idx="415">
                  <c:v>337.47840000000002</c:v>
                </c:pt>
                <c:pt idx="416">
                  <c:v>331.94880000000001</c:v>
                </c:pt>
                <c:pt idx="417">
                  <c:v>319.93920000000003</c:v>
                </c:pt>
                <c:pt idx="418">
                  <c:v>351.21600000000007</c:v>
                </c:pt>
                <c:pt idx="419">
                  <c:v>532.39679999999998</c:v>
                </c:pt>
                <c:pt idx="420">
                  <c:v>529.54560000000004</c:v>
                </c:pt>
                <c:pt idx="421">
                  <c:v>869.70240000000013</c:v>
                </c:pt>
                <c:pt idx="422">
                  <c:v>681.52320000000009</c:v>
                </c:pt>
                <c:pt idx="423">
                  <c:v>619.3152</c:v>
                </c:pt>
                <c:pt idx="424">
                  <c:v>596.5920000000001</c:v>
                </c:pt>
                <c:pt idx="425">
                  <c:v>510.45120000000009</c:v>
                </c:pt>
                <c:pt idx="426">
                  <c:v>432</c:v>
                </c:pt>
                <c:pt idx="427">
                  <c:v>404.00640000000004</c:v>
                </c:pt>
                <c:pt idx="428">
                  <c:v>384.22080000000005</c:v>
                </c:pt>
                <c:pt idx="429">
                  <c:v>364.86720000000003</c:v>
                </c:pt>
                <c:pt idx="430">
                  <c:v>369.01440000000002</c:v>
                </c:pt>
                <c:pt idx="431">
                  <c:v>358.81919999999997</c:v>
                </c:pt>
                <c:pt idx="432">
                  <c:v>349.74720000000002</c:v>
                </c:pt>
                <c:pt idx="433">
                  <c:v>337.65120000000002</c:v>
                </c:pt>
                <c:pt idx="434">
                  <c:v>325.9008</c:v>
                </c:pt>
                <c:pt idx="435">
                  <c:v>324.43200000000002</c:v>
                </c:pt>
                <c:pt idx="436">
                  <c:v>314.06400000000002</c:v>
                </c:pt>
                <c:pt idx="437">
                  <c:v>305.94240000000002</c:v>
                </c:pt>
                <c:pt idx="438">
                  <c:v>285.37920000000003</c:v>
                </c:pt>
                <c:pt idx="439">
                  <c:v>275.01120000000003</c:v>
                </c:pt>
                <c:pt idx="440">
                  <c:v>280.88639999999998</c:v>
                </c:pt>
                <c:pt idx="441">
                  <c:v>403.66079999999999</c:v>
                </c:pt>
                <c:pt idx="442">
                  <c:v>424.22400000000005</c:v>
                </c:pt>
                <c:pt idx="443">
                  <c:v>356.48640000000006</c:v>
                </c:pt>
                <c:pt idx="444">
                  <c:v>317.0016</c:v>
                </c:pt>
                <c:pt idx="445">
                  <c:v>293.84640000000002</c:v>
                </c:pt>
                <c:pt idx="446">
                  <c:v>283.82400000000001</c:v>
                </c:pt>
                <c:pt idx="447">
                  <c:v>274.32</c:v>
                </c:pt>
                <c:pt idx="448">
                  <c:v>265.50720000000001</c:v>
                </c:pt>
                <c:pt idx="449">
                  <c:v>264.38400000000001</c:v>
                </c:pt>
                <c:pt idx="450">
                  <c:v>295.83359999999999</c:v>
                </c:pt>
                <c:pt idx="451">
                  <c:v>330.9984</c:v>
                </c:pt>
                <c:pt idx="452">
                  <c:v>327.9744</c:v>
                </c:pt>
                <c:pt idx="453">
                  <c:v>314.7552</c:v>
                </c:pt>
                <c:pt idx="454">
                  <c:v>312.68160000000006</c:v>
                </c:pt>
                <c:pt idx="455">
                  <c:v>705.88800000000003</c:v>
                </c:pt>
                <c:pt idx="456">
                  <c:v>1165.3632</c:v>
                </c:pt>
                <c:pt idx="457">
                  <c:v>811.72800000000007</c:v>
                </c:pt>
                <c:pt idx="458">
                  <c:v>553.82400000000007</c:v>
                </c:pt>
                <c:pt idx="459">
                  <c:v>464.48640000000006</c:v>
                </c:pt>
                <c:pt idx="460">
                  <c:v>431.65440000000007</c:v>
                </c:pt>
                <c:pt idx="461">
                  <c:v>412.38720000000001</c:v>
                </c:pt>
                <c:pt idx="462">
                  <c:v>395.62560000000002</c:v>
                </c:pt>
                <c:pt idx="463">
                  <c:v>383.96160000000003</c:v>
                </c:pt>
                <c:pt idx="464">
                  <c:v>375.32160000000005</c:v>
                </c:pt>
                <c:pt idx="465">
                  <c:v>364.95360000000005</c:v>
                </c:pt>
                <c:pt idx="466">
                  <c:v>359.68320000000006</c:v>
                </c:pt>
                <c:pt idx="467">
                  <c:v>340.50240000000002</c:v>
                </c:pt>
                <c:pt idx="468">
                  <c:v>314.7552</c:v>
                </c:pt>
                <c:pt idx="469">
                  <c:v>306.28800000000001</c:v>
                </c:pt>
                <c:pt idx="470">
                  <c:v>297.64800000000002</c:v>
                </c:pt>
                <c:pt idx="471">
                  <c:v>296.17920000000004</c:v>
                </c:pt>
                <c:pt idx="472">
                  <c:v>297.04320000000001</c:v>
                </c:pt>
                <c:pt idx="473">
                  <c:v>363.57120000000003</c:v>
                </c:pt>
                <c:pt idx="474">
                  <c:v>931.39200000000005</c:v>
                </c:pt>
                <c:pt idx="475">
                  <c:v>780.27840000000015</c:v>
                </c:pt>
                <c:pt idx="476">
                  <c:v>613.18080000000009</c:v>
                </c:pt>
                <c:pt idx="477">
                  <c:v>486.34559999999999</c:v>
                </c:pt>
                <c:pt idx="478">
                  <c:v>455.06880000000007</c:v>
                </c:pt>
                <c:pt idx="479">
                  <c:v>448.67520000000002</c:v>
                </c:pt>
                <c:pt idx="480">
                  <c:v>445.47840000000002</c:v>
                </c:pt>
                <c:pt idx="481">
                  <c:v>500.08320000000003</c:v>
                </c:pt>
                <c:pt idx="482">
                  <c:v>647.91359999999997</c:v>
                </c:pt>
                <c:pt idx="483">
                  <c:v>779.32799999999997</c:v>
                </c:pt>
                <c:pt idx="484">
                  <c:v>579.48480000000006</c:v>
                </c:pt>
                <c:pt idx="485">
                  <c:v>513.12959999999998</c:v>
                </c:pt>
                <c:pt idx="486">
                  <c:v>488.24639999999999</c:v>
                </c:pt>
                <c:pt idx="487">
                  <c:v>477.27360000000004</c:v>
                </c:pt>
                <c:pt idx="488">
                  <c:v>478.31040000000002</c:v>
                </c:pt>
                <c:pt idx="489">
                  <c:v>736.38720000000001</c:v>
                </c:pt>
                <c:pt idx="490">
                  <c:v>562.2912</c:v>
                </c:pt>
                <c:pt idx="491">
                  <c:v>514.94400000000007</c:v>
                </c:pt>
                <c:pt idx="492">
                  <c:v>508.80960000000005</c:v>
                </c:pt>
                <c:pt idx="493">
                  <c:v>524.36160000000007</c:v>
                </c:pt>
                <c:pt idx="494">
                  <c:v>486.43200000000002</c:v>
                </c:pt>
                <c:pt idx="495">
                  <c:v>470.36160000000001</c:v>
                </c:pt>
                <c:pt idx="496">
                  <c:v>804.47040000000004</c:v>
                </c:pt>
                <c:pt idx="497">
                  <c:v>2064.3552</c:v>
                </c:pt>
                <c:pt idx="498">
                  <c:v>1149.2927999999999</c:v>
                </c:pt>
                <c:pt idx="499">
                  <c:v>996.45119999999997</c:v>
                </c:pt>
                <c:pt idx="500">
                  <c:v>869.78880000000004</c:v>
                </c:pt>
                <c:pt idx="501">
                  <c:v>824.60160000000008</c:v>
                </c:pt>
                <c:pt idx="502">
                  <c:v>792.72000000000014</c:v>
                </c:pt>
                <c:pt idx="503">
                  <c:v>827.53920000000005</c:v>
                </c:pt>
                <c:pt idx="504">
                  <c:v>909.44640000000004</c:v>
                </c:pt>
                <c:pt idx="505">
                  <c:v>753.23520000000008</c:v>
                </c:pt>
                <c:pt idx="506">
                  <c:v>673.22879999999998</c:v>
                </c:pt>
                <c:pt idx="507">
                  <c:v>633.6576</c:v>
                </c:pt>
                <c:pt idx="508">
                  <c:v>621.5616</c:v>
                </c:pt>
                <c:pt idx="509">
                  <c:v>622.77120000000002</c:v>
                </c:pt>
                <c:pt idx="510">
                  <c:v>637.02720000000011</c:v>
                </c:pt>
                <c:pt idx="511">
                  <c:v>671.32799999999997</c:v>
                </c:pt>
                <c:pt idx="512">
                  <c:v>1740.96</c:v>
                </c:pt>
                <c:pt idx="513">
                  <c:v>1182.816</c:v>
                </c:pt>
                <c:pt idx="514">
                  <c:v>954.11519999999996</c:v>
                </c:pt>
                <c:pt idx="515">
                  <c:v>919.98720000000003</c:v>
                </c:pt>
                <c:pt idx="516">
                  <c:v>1114.2144000000001</c:v>
                </c:pt>
                <c:pt idx="517">
                  <c:v>996.96960000000001</c:v>
                </c:pt>
                <c:pt idx="518">
                  <c:v>1035.9360000000001</c:v>
                </c:pt>
                <c:pt idx="519">
                  <c:v>780.62400000000002</c:v>
                </c:pt>
                <c:pt idx="520">
                  <c:v>760.49279999999999</c:v>
                </c:pt>
                <c:pt idx="521">
                  <c:v>714.44160000000011</c:v>
                </c:pt>
                <c:pt idx="522">
                  <c:v>725.7600000000001</c:v>
                </c:pt>
                <c:pt idx="523">
                  <c:v>878.34240000000011</c:v>
                </c:pt>
                <c:pt idx="524">
                  <c:v>2342.9951999999998</c:v>
                </c:pt>
                <c:pt idx="525">
                  <c:v>1063.8432</c:v>
                </c:pt>
                <c:pt idx="526">
                  <c:v>828.48960000000011</c:v>
                </c:pt>
                <c:pt idx="527">
                  <c:v>744.76800000000003</c:v>
                </c:pt>
                <c:pt idx="528">
                  <c:v>680.74559999999997</c:v>
                </c:pt>
                <c:pt idx="529">
                  <c:v>713.23200000000008</c:v>
                </c:pt>
                <c:pt idx="530">
                  <c:v>1289.3472000000002</c:v>
                </c:pt>
                <c:pt idx="531">
                  <c:v>1231.8048000000001</c:v>
                </c:pt>
                <c:pt idx="532">
                  <c:v>910.56960000000004</c:v>
                </c:pt>
                <c:pt idx="533">
                  <c:v>892.94400000000019</c:v>
                </c:pt>
                <c:pt idx="534">
                  <c:v>931.21920000000011</c:v>
                </c:pt>
                <c:pt idx="535">
                  <c:v>836.0064000000001</c:v>
                </c:pt>
                <c:pt idx="536">
                  <c:v>798.16319999999996</c:v>
                </c:pt>
                <c:pt idx="537">
                  <c:v>771.29280000000006</c:v>
                </c:pt>
                <c:pt idx="538">
                  <c:v>713.92320000000007</c:v>
                </c:pt>
                <c:pt idx="539">
                  <c:v>673.57440000000008</c:v>
                </c:pt>
                <c:pt idx="540">
                  <c:v>679.27680000000009</c:v>
                </c:pt>
                <c:pt idx="541">
                  <c:v>1092.3552000000002</c:v>
                </c:pt>
                <c:pt idx="542">
                  <c:v>769.30560000000003</c:v>
                </c:pt>
                <c:pt idx="543">
                  <c:v>673.3152</c:v>
                </c:pt>
                <c:pt idx="544">
                  <c:v>654.48</c:v>
                </c:pt>
                <c:pt idx="545">
                  <c:v>594.25920000000008</c:v>
                </c:pt>
                <c:pt idx="546">
                  <c:v>498.87360000000001</c:v>
                </c:pt>
                <c:pt idx="547">
                  <c:v>462.58560000000006</c:v>
                </c:pt>
                <c:pt idx="548">
                  <c:v>439.51679999999999</c:v>
                </c:pt>
                <c:pt idx="549">
                  <c:v>616.46400000000006</c:v>
                </c:pt>
                <c:pt idx="550">
                  <c:v>609.37920000000008</c:v>
                </c:pt>
                <c:pt idx="551">
                  <c:v>434.33280000000002</c:v>
                </c:pt>
                <c:pt idx="552">
                  <c:v>376.18560000000002</c:v>
                </c:pt>
                <c:pt idx="553">
                  <c:v>362.44800000000004</c:v>
                </c:pt>
                <c:pt idx="554">
                  <c:v>345.94560000000001</c:v>
                </c:pt>
                <c:pt idx="555">
                  <c:v>324.95040000000006</c:v>
                </c:pt>
                <c:pt idx="556">
                  <c:v>305.6832</c:v>
                </c:pt>
                <c:pt idx="557">
                  <c:v>298.6848</c:v>
                </c:pt>
                <c:pt idx="558">
                  <c:v>290.64960000000002</c:v>
                </c:pt>
                <c:pt idx="559">
                  <c:v>268.53120000000001</c:v>
                </c:pt>
                <c:pt idx="560">
                  <c:v>254.18880000000004</c:v>
                </c:pt>
                <c:pt idx="561">
                  <c:v>243.38880000000003</c:v>
                </c:pt>
                <c:pt idx="562">
                  <c:v>232.32960000000003</c:v>
                </c:pt>
                <c:pt idx="563">
                  <c:v>228.78720000000001</c:v>
                </c:pt>
                <c:pt idx="564">
                  <c:v>863.22239999999999</c:v>
                </c:pt>
                <c:pt idx="565">
                  <c:v>494.89920000000001</c:v>
                </c:pt>
                <c:pt idx="566">
                  <c:v>327.28320000000002</c:v>
                </c:pt>
                <c:pt idx="567">
                  <c:v>279.67680000000001</c:v>
                </c:pt>
                <c:pt idx="568">
                  <c:v>249.17760000000001</c:v>
                </c:pt>
                <c:pt idx="569">
                  <c:v>237.60000000000002</c:v>
                </c:pt>
                <c:pt idx="570">
                  <c:v>225.59040000000005</c:v>
                </c:pt>
                <c:pt idx="571">
                  <c:v>205.20000000000002</c:v>
                </c:pt>
                <c:pt idx="572">
                  <c:v>210.55680000000001</c:v>
                </c:pt>
                <c:pt idx="573">
                  <c:v>647.13600000000008</c:v>
                </c:pt>
                <c:pt idx="574">
                  <c:v>279.67680000000001</c:v>
                </c:pt>
                <c:pt idx="575">
                  <c:v>234.92160000000001</c:v>
                </c:pt>
                <c:pt idx="576">
                  <c:v>212.54400000000001</c:v>
                </c:pt>
                <c:pt idx="577">
                  <c:v>197.33760000000001</c:v>
                </c:pt>
                <c:pt idx="578">
                  <c:v>226.97280000000001</c:v>
                </c:pt>
                <c:pt idx="579">
                  <c:v>250.4736</c:v>
                </c:pt>
                <c:pt idx="580">
                  <c:v>263.95200000000006</c:v>
                </c:pt>
                <c:pt idx="581">
                  <c:v>201.91680000000002</c:v>
                </c:pt>
                <c:pt idx="582">
                  <c:v>534.03840000000002</c:v>
                </c:pt>
                <c:pt idx="583">
                  <c:v>302.14080000000001</c:v>
                </c:pt>
                <c:pt idx="584">
                  <c:v>1750.5504000000001</c:v>
                </c:pt>
                <c:pt idx="585">
                  <c:v>3372.3647999999998</c:v>
                </c:pt>
                <c:pt idx="586">
                  <c:v>924.73919999999998</c:v>
                </c:pt>
                <c:pt idx="587">
                  <c:v>659.05920000000003</c:v>
                </c:pt>
                <c:pt idx="588">
                  <c:v>521.76959999999997</c:v>
                </c:pt>
                <c:pt idx="589">
                  <c:v>1385.856</c:v>
                </c:pt>
                <c:pt idx="590">
                  <c:v>1333.152</c:v>
                </c:pt>
                <c:pt idx="591">
                  <c:v>750.29759999999999</c:v>
                </c:pt>
                <c:pt idx="592">
                  <c:v>591.40800000000002</c:v>
                </c:pt>
                <c:pt idx="593">
                  <c:v>508.72320000000002</c:v>
                </c:pt>
                <c:pt idx="594">
                  <c:v>525.05280000000005</c:v>
                </c:pt>
                <c:pt idx="595">
                  <c:v>429.75360000000006</c:v>
                </c:pt>
                <c:pt idx="596">
                  <c:v>381.1968</c:v>
                </c:pt>
                <c:pt idx="597">
                  <c:v>351.5616</c:v>
                </c:pt>
                <c:pt idx="598">
                  <c:v>332.72640000000001</c:v>
                </c:pt>
                <c:pt idx="599">
                  <c:v>311.7312</c:v>
                </c:pt>
                <c:pt idx="600">
                  <c:v>296.69760000000002</c:v>
                </c:pt>
                <c:pt idx="601">
                  <c:v>532.91520000000003</c:v>
                </c:pt>
                <c:pt idx="602">
                  <c:v>540.51840000000004</c:v>
                </c:pt>
                <c:pt idx="603">
                  <c:v>371.26080000000002</c:v>
                </c:pt>
                <c:pt idx="604">
                  <c:v>314.32319999999999</c:v>
                </c:pt>
                <c:pt idx="605">
                  <c:v>283.392</c:v>
                </c:pt>
                <c:pt idx="606">
                  <c:v>269.91360000000003</c:v>
                </c:pt>
                <c:pt idx="607">
                  <c:v>256.60800000000006</c:v>
                </c:pt>
                <c:pt idx="608">
                  <c:v>245.28960000000001</c:v>
                </c:pt>
                <c:pt idx="609">
                  <c:v>224.0352</c:v>
                </c:pt>
                <c:pt idx="610">
                  <c:v>204.76800000000003</c:v>
                </c:pt>
                <c:pt idx="611">
                  <c:v>192.75839999999999</c:v>
                </c:pt>
                <c:pt idx="612">
                  <c:v>185.24160000000003</c:v>
                </c:pt>
                <c:pt idx="613">
                  <c:v>177.29280000000003</c:v>
                </c:pt>
                <c:pt idx="614">
                  <c:v>239.93280000000001</c:v>
                </c:pt>
                <c:pt idx="615">
                  <c:v>277.43040000000002</c:v>
                </c:pt>
                <c:pt idx="616">
                  <c:v>229.99680000000001</c:v>
                </c:pt>
                <c:pt idx="617">
                  <c:v>196.56</c:v>
                </c:pt>
                <c:pt idx="618">
                  <c:v>251.76960000000003</c:v>
                </c:pt>
                <c:pt idx="619">
                  <c:v>408.06720000000001</c:v>
                </c:pt>
                <c:pt idx="620">
                  <c:v>1134.0864000000001</c:v>
                </c:pt>
                <c:pt idx="621">
                  <c:v>812.50560000000007</c:v>
                </c:pt>
                <c:pt idx="622">
                  <c:v>427.42080000000004</c:v>
                </c:pt>
                <c:pt idx="623">
                  <c:v>1477.7855999999999</c:v>
                </c:pt>
                <c:pt idx="624">
                  <c:v>639.18719999999996</c:v>
                </c:pt>
                <c:pt idx="625">
                  <c:v>471.57120000000003</c:v>
                </c:pt>
                <c:pt idx="626">
                  <c:v>389.83679999999998</c:v>
                </c:pt>
                <c:pt idx="627">
                  <c:v>344.39040000000006</c:v>
                </c:pt>
                <c:pt idx="628">
                  <c:v>318.38400000000001</c:v>
                </c:pt>
                <c:pt idx="629">
                  <c:v>328.57920000000001</c:v>
                </c:pt>
                <c:pt idx="630">
                  <c:v>331.68960000000004</c:v>
                </c:pt>
                <c:pt idx="631">
                  <c:v>354.84480000000002</c:v>
                </c:pt>
                <c:pt idx="632">
                  <c:v>291.42720000000003</c:v>
                </c:pt>
                <c:pt idx="633">
                  <c:v>302.65920000000006</c:v>
                </c:pt>
                <c:pt idx="634">
                  <c:v>624.67200000000003</c:v>
                </c:pt>
                <c:pt idx="635">
                  <c:v>348.88320000000004</c:v>
                </c:pt>
                <c:pt idx="636">
                  <c:v>324</c:v>
                </c:pt>
                <c:pt idx="637">
                  <c:v>471.31200000000001</c:v>
                </c:pt>
                <c:pt idx="638">
                  <c:v>385.43040000000008</c:v>
                </c:pt>
                <c:pt idx="639">
                  <c:v>354.41280000000006</c:v>
                </c:pt>
                <c:pt idx="640">
                  <c:v>331.94880000000001</c:v>
                </c:pt>
                <c:pt idx="641">
                  <c:v>305.76960000000003</c:v>
                </c:pt>
                <c:pt idx="642">
                  <c:v>295.3152</c:v>
                </c:pt>
                <c:pt idx="643">
                  <c:v>272.85120000000001</c:v>
                </c:pt>
                <c:pt idx="644">
                  <c:v>244.94400000000002</c:v>
                </c:pt>
                <c:pt idx="645">
                  <c:v>242.00640000000004</c:v>
                </c:pt>
                <c:pt idx="646">
                  <c:v>227.83680000000001</c:v>
                </c:pt>
                <c:pt idx="647">
                  <c:v>210.38400000000001</c:v>
                </c:pt>
                <c:pt idx="648">
                  <c:v>214.44480000000004</c:v>
                </c:pt>
                <c:pt idx="649">
                  <c:v>198.11520000000002</c:v>
                </c:pt>
                <c:pt idx="650">
                  <c:v>203.73120000000003</c:v>
                </c:pt>
                <c:pt idx="651">
                  <c:v>222.91200000000003</c:v>
                </c:pt>
                <c:pt idx="652">
                  <c:v>271.29600000000005</c:v>
                </c:pt>
                <c:pt idx="653">
                  <c:v>242.95680000000002</c:v>
                </c:pt>
                <c:pt idx="654">
                  <c:v>236.82240000000002</c:v>
                </c:pt>
                <c:pt idx="655">
                  <c:v>394.93439999999998</c:v>
                </c:pt>
                <c:pt idx="656">
                  <c:v>240.36480000000003</c:v>
                </c:pt>
                <c:pt idx="657">
                  <c:v>202.69440000000003</c:v>
                </c:pt>
                <c:pt idx="658">
                  <c:v>212.37120000000002</c:v>
                </c:pt>
                <c:pt idx="659">
                  <c:v>283.65120000000002</c:v>
                </c:pt>
                <c:pt idx="660">
                  <c:v>213.06240000000003</c:v>
                </c:pt>
                <c:pt idx="661">
                  <c:v>207.61920000000001</c:v>
                </c:pt>
                <c:pt idx="662">
                  <c:v>177.3792</c:v>
                </c:pt>
                <c:pt idx="663">
                  <c:v>163.20960000000002</c:v>
                </c:pt>
                <c:pt idx="664">
                  <c:v>323.39519999999999</c:v>
                </c:pt>
                <c:pt idx="665">
                  <c:v>268.53120000000001</c:v>
                </c:pt>
                <c:pt idx="666">
                  <c:v>314.84160000000003</c:v>
                </c:pt>
                <c:pt idx="667">
                  <c:v>228.70079999999999</c:v>
                </c:pt>
                <c:pt idx="668">
                  <c:v>189.38880000000003</c:v>
                </c:pt>
                <c:pt idx="669">
                  <c:v>183.2544</c:v>
                </c:pt>
                <c:pt idx="670">
                  <c:v>210.47040000000001</c:v>
                </c:pt>
                <c:pt idx="671">
                  <c:v>172.2816</c:v>
                </c:pt>
                <c:pt idx="672">
                  <c:v>160.0992</c:v>
                </c:pt>
                <c:pt idx="673">
                  <c:v>141.26400000000001</c:v>
                </c:pt>
                <c:pt idx="674">
                  <c:v>136.4256</c:v>
                </c:pt>
                <c:pt idx="675">
                  <c:v>137.20320000000001</c:v>
                </c:pt>
                <c:pt idx="676">
                  <c:v>136.51200000000003</c:v>
                </c:pt>
                <c:pt idx="677">
                  <c:v>131.67360000000002</c:v>
                </c:pt>
                <c:pt idx="678">
                  <c:v>127.6992</c:v>
                </c:pt>
                <c:pt idx="679">
                  <c:v>123.63840000000002</c:v>
                </c:pt>
                <c:pt idx="680">
                  <c:v>119.0592</c:v>
                </c:pt>
                <c:pt idx="681">
                  <c:v>116.89920000000001</c:v>
                </c:pt>
                <c:pt idx="682">
                  <c:v>126.05760000000001</c:v>
                </c:pt>
                <c:pt idx="683">
                  <c:v>119.92319999999999</c:v>
                </c:pt>
                <c:pt idx="684">
                  <c:v>116.98560000000002</c:v>
                </c:pt>
                <c:pt idx="685">
                  <c:v>112.2336</c:v>
                </c:pt>
                <c:pt idx="686">
                  <c:v>118.6272</c:v>
                </c:pt>
                <c:pt idx="687">
                  <c:v>135.99360000000001</c:v>
                </c:pt>
                <c:pt idx="688">
                  <c:v>113.18400000000001</c:v>
                </c:pt>
                <c:pt idx="689">
                  <c:v>109.03680000000001</c:v>
                </c:pt>
                <c:pt idx="690">
                  <c:v>108.25919999999999</c:v>
                </c:pt>
                <c:pt idx="691">
                  <c:v>108.17280000000001</c:v>
                </c:pt>
                <c:pt idx="692">
                  <c:v>157.07520000000002</c:v>
                </c:pt>
                <c:pt idx="693">
                  <c:v>151.54560000000001</c:v>
                </c:pt>
                <c:pt idx="694">
                  <c:v>127.872</c:v>
                </c:pt>
                <c:pt idx="695">
                  <c:v>113.9616</c:v>
                </c:pt>
                <c:pt idx="696">
                  <c:v>112.9248</c:v>
                </c:pt>
                <c:pt idx="697">
                  <c:v>112.0608</c:v>
                </c:pt>
                <c:pt idx="698">
                  <c:v>106.87680000000002</c:v>
                </c:pt>
                <c:pt idx="699">
                  <c:v>104.3712</c:v>
                </c:pt>
                <c:pt idx="700">
                  <c:v>102.55680000000001</c:v>
                </c:pt>
                <c:pt idx="701">
                  <c:v>101.08799999999999</c:v>
                </c:pt>
                <c:pt idx="702">
                  <c:v>100.3968</c:v>
                </c:pt>
                <c:pt idx="703">
                  <c:v>103.76640000000002</c:v>
                </c:pt>
                <c:pt idx="704">
                  <c:v>116.208</c:v>
                </c:pt>
                <c:pt idx="705">
                  <c:v>126.92160000000001</c:v>
                </c:pt>
                <c:pt idx="706">
                  <c:v>121.824</c:v>
                </c:pt>
                <c:pt idx="707">
                  <c:v>631.49760000000003</c:v>
                </c:pt>
                <c:pt idx="708">
                  <c:v>352.94400000000002</c:v>
                </c:pt>
                <c:pt idx="709">
                  <c:v>216.25920000000002</c:v>
                </c:pt>
                <c:pt idx="710">
                  <c:v>172.36800000000002</c:v>
                </c:pt>
                <c:pt idx="711">
                  <c:v>153.96480000000003</c:v>
                </c:pt>
                <c:pt idx="712">
                  <c:v>143.25120000000001</c:v>
                </c:pt>
                <c:pt idx="713">
                  <c:v>135.73439999999999</c:v>
                </c:pt>
                <c:pt idx="714">
                  <c:v>136.51200000000003</c:v>
                </c:pt>
                <c:pt idx="715">
                  <c:v>146.79360000000003</c:v>
                </c:pt>
                <c:pt idx="716">
                  <c:v>134.61120000000003</c:v>
                </c:pt>
                <c:pt idx="717">
                  <c:v>728.09280000000001</c:v>
                </c:pt>
                <c:pt idx="718">
                  <c:v>894.84479999999996</c:v>
                </c:pt>
                <c:pt idx="719">
                  <c:v>452.73600000000005</c:v>
                </c:pt>
                <c:pt idx="720">
                  <c:v>441.67680000000001</c:v>
                </c:pt>
                <c:pt idx="721">
                  <c:v>682.64639999999997</c:v>
                </c:pt>
                <c:pt idx="722">
                  <c:v>904.86720000000014</c:v>
                </c:pt>
                <c:pt idx="723">
                  <c:v>769.21920000000011</c:v>
                </c:pt>
                <c:pt idx="724">
                  <c:v>661.82400000000007</c:v>
                </c:pt>
                <c:pt idx="725">
                  <c:v>539.82720000000006</c:v>
                </c:pt>
                <c:pt idx="726">
                  <c:v>446.77440000000007</c:v>
                </c:pt>
                <c:pt idx="727">
                  <c:v>380.16000000000008</c:v>
                </c:pt>
                <c:pt idx="728">
                  <c:v>342.83520000000004</c:v>
                </c:pt>
                <c:pt idx="729">
                  <c:v>319.8528</c:v>
                </c:pt>
                <c:pt idx="730">
                  <c:v>302.65920000000006</c:v>
                </c:pt>
                <c:pt idx="731">
                  <c:v>287.3664</c:v>
                </c:pt>
                <c:pt idx="732">
                  <c:v>274.57920000000001</c:v>
                </c:pt>
                <c:pt idx="733">
                  <c:v>259.9776</c:v>
                </c:pt>
                <c:pt idx="734">
                  <c:v>242.87040000000002</c:v>
                </c:pt>
                <c:pt idx="735">
                  <c:v>269.13600000000002</c:v>
                </c:pt>
                <c:pt idx="736">
                  <c:v>247.70880000000002</c:v>
                </c:pt>
                <c:pt idx="737">
                  <c:v>239.67360000000002</c:v>
                </c:pt>
                <c:pt idx="738">
                  <c:v>236.56320000000002</c:v>
                </c:pt>
                <c:pt idx="739">
                  <c:v>652.1472</c:v>
                </c:pt>
                <c:pt idx="740">
                  <c:v>804.90240000000017</c:v>
                </c:pt>
                <c:pt idx="741">
                  <c:v>525.91679999999997</c:v>
                </c:pt>
                <c:pt idx="742">
                  <c:v>606.70080000000007</c:v>
                </c:pt>
                <c:pt idx="743">
                  <c:v>426.47040000000004</c:v>
                </c:pt>
                <c:pt idx="744">
                  <c:v>396.92160000000007</c:v>
                </c:pt>
                <c:pt idx="745">
                  <c:v>365.38560000000001</c:v>
                </c:pt>
                <c:pt idx="746">
                  <c:v>334.54079999999999</c:v>
                </c:pt>
                <c:pt idx="747">
                  <c:v>316.13760000000002</c:v>
                </c:pt>
                <c:pt idx="748">
                  <c:v>484.53120000000001</c:v>
                </c:pt>
                <c:pt idx="749">
                  <c:v>911.69280000000003</c:v>
                </c:pt>
                <c:pt idx="750">
                  <c:v>569.20320000000004</c:v>
                </c:pt>
                <c:pt idx="751">
                  <c:v>579.48480000000006</c:v>
                </c:pt>
                <c:pt idx="752">
                  <c:v>473.04</c:v>
                </c:pt>
                <c:pt idx="753">
                  <c:v>404.35199999999998</c:v>
                </c:pt>
                <c:pt idx="754">
                  <c:v>374.0256</c:v>
                </c:pt>
                <c:pt idx="755">
                  <c:v>343.52640000000002</c:v>
                </c:pt>
                <c:pt idx="756">
                  <c:v>337.91040000000004</c:v>
                </c:pt>
                <c:pt idx="757">
                  <c:v>373.24800000000005</c:v>
                </c:pt>
                <c:pt idx="758">
                  <c:v>709.94880000000012</c:v>
                </c:pt>
                <c:pt idx="759">
                  <c:v>436.14720000000005</c:v>
                </c:pt>
                <c:pt idx="760">
                  <c:v>391.56480000000005</c:v>
                </c:pt>
                <c:pt idx="761">
                  <c:v>404.87040000000002</c:v>
                </c:pt>
                <c:pt idx="762">
                  <c:v>340.58880000000005</c:v>
                </c:pt>
                <c:pt idx="763">
                  <c:v>340.24320000000006</c:v>
                </c:pt>
                <c:pt idx="764">
                  <c:v>315.53280000000001</c:v>
                </c:pt>
                <c:pt idx="765">
                  <c:v>324.77760000000001</c:v>
                </c:pt>
                <c:pt idx="766">
                  <c:v>302.57280000000003</c:v>
                </c:pt>
                <c:pt idx="767">
                  <c:v>307.84320000000002</c:v>
                </c:pt>
                <c:pt idx="768">
                  <c:v>295.57440000000003</c:v>
                </c:pt>
                <c:pt idx="769">
                  <c:v>324.25920000000002</c:v>
                </c:pt>
                <c:pt idx="770">
                  <c:v>313.45920000000001</c:v>
                </c:pt>
                <c:pt idx="771">
                  <c:v>272.85120000000001</c:v>
                </c:pt>
                <c:pt idx="772">
                  <c:v>268.27199999999999</c:v>
                </c:pt>
                <c:pt idx="773">
                  <c:v>263.52</c:v>
                </c:pt>
                <c:pt idx="774">
                  <c:v>256.7808</c:v>
                </c:pt>
                <c:pt idx="775">
                  <c:v>246.67200000000003</c:v>
                </c:pt>
                <c:pt idx="776">
                  <c:v>342.4896</c:v>
                </c:pt>
                <c:pt idx="777">
                  <c:v>641.60640000000001</c:v>
                </c:pt>
                <c:pt idx="778">
                  <c:v>1192.0608000000002</c:v>
                </c:pt>
                <c:pt idx="779">
                  <c:v>738.89279999999997</c:v>
                </c:pt>
                <c:pt idx="780">
                  <c:v>513.04319999999996</c:v>
                </c:pt>
                <c:pt idx="781">
                  <c:v>427.59360000000004</c:v>
                </c:pt>
                <c:pt idx="782">
                  <c:v>384.91200000000003</c:v>
                </c:pt>
                <c:pt idx="783">
                  <c:v>369.61919999999998</c:v>
                </c:pt>
                <c:pt idx="784">
                  <c:v>362.01600000000008</c:v>
                </c:pt>
                <c:pt idx="785">
                  <c:v>376.35840000000002</c:v>
                </c:pt>
                <c:pt idx="786">
                  <c:v>324.77760000000001</c:v>
                </c:pt>
                <c:pt idx="787">
                  <c:v>311.12640000000005</c:v>
                </c:pt>
                <c:pt idx="788">
                  <c:v>299.28960000000001</c:v>
                </c:pt>
                <c:pt idx="789">
                  <c:v>277.34399999999999</c:v>
                </c:pt>
                <c:pt idx="790">
                  <c:v>268.44480000000004</c:v>
                </c:pt>
                <c:pt idx="791">
                  <c:v>268.27199999999999</c:v>
                </c:pt>
                <c:pt idx="792">
                  <c:v>261.44639999999998</c:v>
                </c:pt>
                <c:pt idx="793">
                  <c:v>243.5616</c:v>
                </c:pt>
                <c:pt idx="794">
                  <c:v>248.83199999999999</c:v>
                </c:pt>
                <c:pt idx="795">
                  <c:v>267.9264</c:v>
                </c:pt>
                <c:pt idx="796">
                  <c:v>246.32640000000001</c:v>
                </c:pt>
                <c:pt idx="797">
                  <c:v>250.99199999999999</c:v>
                </c:pt>
                <c:pt idx="798">
                  <c:v>236.304</c:v>
                </c:pt>
                <c:pt idx="799">
                  <c:v>219.45600000000002</c:v>
                </c:pt>
                <c:pt idx="800">
                  <c:v>262.05119999999999</c:v>
                </c:pt>
                <c:pt idx="801">
                  <c:v>334.28160000000003</c:v>
                </c:pt>
                <c:pt idx="802">
                  <c:v>392.51520000000005</c:v>
                </c:pt>
                <c:pt idx="803">
                  <c:v>353.54879999999997</c:v>
                </c:pt>
                <c:pt idx="804">
                  <c:v>341.62560000000002</c:v>
                </c:pt>
                <c:pt idx="805">
                  <c:v>282.096</c:v>
                </c:pt>
                <c:pt idx="806">
                  <c:v>295.74720000000002</c:v>
                </c:pt>
                <c:pt idx="807">
                  <c:v>317.26080000000002</c:v>
                </c:pt>
                <c:pt idx="808">
                  <c:v>274.83840000000004</c:v>
                </c:pt>
                <c:pt idx="809">
                  <c:v>253.32480000000001</c:v>
                </c:pt>
                <c:pt idx="810">
                  <c:v>243.99360000000001</c:v>
                </c:pt>
                <c:pt idx="811">
                  <c:v>252.97920000000002</c:v>
                </c:pt>
                <c:pt idx="812">
                  <c:v>381.28320000000002</c:v>
                </c:pt>
                <c:pt idx="813">
                  <c:v>471.48480000000001</c:v>
                </c:pt>
                <c:pt idx="814">
                  <c:v>374.88960000000009</c:v>
                </c:pt>
                <c:pt idx="815">
                  <c:v>716.68799999999999</c:v>
                </c:pt>
                <c:pt idx="816">
                  <c:v>611.19360000000006</c:v>
                </c:pt>
                <c:pt idx="817">
                  <c:v>480.38400000000001</c:v>
                </c:pt>
                <c:pt idx="818">
                  <c:v>411.09120000000001</c:v>
                </c:pt>
                <c:pt idx="819">
                  <c:v>369.61919999999998</c:v>
                </c:pt>
                <c:pt idx="820">
                  <c:v>342.05760000000004</c:v>
                </c:pt>
                <c:pt idx="821">
                  <c:v>330.65280000000001</c:v>
                </c:pt>
                <c:pt idx="822">
                  <c:v>362.62080000000003</c:v>
                </c:pt>
                <c:pt idx="823">
                  <c:v>1080.5184000000002</c:v>
                </c:pt>
                <c:pt idx="824">
                  <c:v>784.59839999999997</c:v>
                </c:pt>
                <c:pt idx="825">
                  <c:v>535.59360000000004</c:v>
                </c:pt>
                <c:pt idx="826">
                  <c:v>472.69440000000003</c:v>
                </c:pt>
                <c:pt idx="827">
                  <c:v>428.976</c:v>
                </c:pt>
                <c:pt idx="828">
                  <c:v>403.40159999999997</c:v>
                </c:pt>
                <c:pt idx="829">
                  <c:v>383.2704</c:v>
                </c:pt>
                <c:pt idx="830">
                  <c:v>364.43520000000001</c:v>
                </c:pt>
                <c:pt idx="831">
                  <c:v>362.79360000000003</c:v>
                </c:pt>
                <c:pt idx="832">
                  <c:v>357.17760000000004</c:v>
                </c:pt>
                <c:pt idx="833">
                  <c:v>345.25440000000003</c:v>
                </c:pt>
                <c:pt idx="834">
                  <c:v>331.43040000000002</c:v>
                </c:pt>
                <c:pt idx="835">
                  <c:v>320.37120000000004</c:v>
                </c:pt>
                <c:pt idx="836">
                  <c:v>321.58080000000001</c:v>
                </c:pt>
                <c:pt idx="837">
                  <c:v>328.06080000000003</c:v>
                </c:pt>
                <c:pt idx="838">
                  <c:v>338.68799999999999</c:v>
                </c:pt>
                <c:pt idx="839">
                  <c:v>332.20800000000003</c:v>
                </c:pt>
                <c:pt idx="840">
                  <c:v>304.64640000000003</c:v>
                </c:pt>
                <c:pt idx="841">
                  <c:v>300.49920000000003</c:v>
                </c:pt>
                <c:pt idx="842">
                  <c:v>300.75839999999999</c:v>
                </c:pt>
                <c:pt idx="843">
                  <c:v>652.75200000000007</c:v>
                </c:pt>
                <c:pt idx="844">
                  <c:v>775.00800000000015</c:v>
                </c:pt>
                <c:pt idx="845">
                  <c:v>676.08</c:v>
                </c:pt>
                <c:pt idx="846">
                  <c:v>898.99199999999996</c:v>
                </c:pt>
                <c:pt idx="847">
                  <c:v>790.30080000000009</c:v>
                </c:pt>
                <c:pt idx="848">
                  <c:v>1103.4144000000001</c:v>
                </c:pt>
                <c:pt idx="849">
                  <c:v>993.8592000000001</c:v>
                </c:pt>
                <c:pt idx="850">
                  <c:v>792.02880000000005</c:v>
                </c:pt>
                <c:pt idx="851">
                  <c:v>668.21760000000006</c:v>
                </c:pt>
                <c:pt idx="852">
                  <c:v>623.11680000000001</c:v>
                </c:pt>
                <c:pt idx="853">
                  <c:v>587.60640000000001</c:v>
                </c:pt>
                <c:pt idx="854">
                  <c:v>556.32960000000003</c:v>
                </c:pt>
                <c:pt idx="855">
                  <c:v>782.09280000000001</c:v>
                </c:pt>
                <c:pt idx="856">
                  <c:v>756.43200000000013</c:v>
                </c:pt>
                <c:pt idx="857">
                  <c:v>684.54720000000009</c:v>
                </c:pt>
                <c:pt idx="858">
                  <c:v>605.23200000000008</c:v>
                </c:pt>
                <c:pt idx="859">
                  <c:v>610.84800000000007</c:v>
                </c:pt>
                <c:pt idx="860">
                  <c:v>575.85599999999999</c:v>
                </c:pt>
                <c:pt idx="861">
                  <c:v>559.18080000000009</c:v>
                </c:pt>
                <c:pt idx="862">
                  <c:v>586.8288</c:v>
                </c:pt>
                <c:pt idx="863">
                  <c:v>593.74080000000004</c:v>
                </c:pt>
                <c:pt idx="864">
                  <c:v>582.07680000000005</c:v>
                </c:pt>
                <c:pt idx="865">
                  <c:v>593.39520000000005</c:v>
                </c:pt>
                <c:pt idx="866">
                  <c:v>669.8592000000001</c:v>
                </c:pt>
                <c:pt idx="867">
                  <c:v>1217.376</c:v>
                </c:pt>
                <c:pt idx="868">
                  <c:v>958.69440000000009</c:v>
                </c:pt>
                <c:pt idx="869">
                  <c:v>786.24</c:v>
                </c:pt>
                <c:pt idx="870">
                  <c:v>734.40000000000009</c:v>
                </c:pt>
                <c:pt idx="871">
                  <c:v>728.09280000000001</c:v>
                </c:pt>
                <c:pt idx="872">
                  <c:v>786.32640000000015</c:v>
                </c:pt>
                <c:pt idx="873">
                  <c:v>780.36480000000006</c:v>
                </c:pt>
                <c:pt idx="874">
                  <c:v>894.9312000000001</c:v>
                </c:pt>
                <c:pt idx="875">
                  <c:v>721.61280000000011</c:v>
                </c:pt>
                <c:pt idx="876">
                  <c:v>662.77440000000001</c:v>
                </c:pt>
                <c:pt idx="877">
                  <c:v>652.75200000000007</c:v>
                </c:pt>
                <c:pt idx="878">
                  <c:v>684.02880000000005</c:v>
                </c:pt>
                <c:pt idx="879">
                  <c:v>670.63679999999999</c:v>
                </c:pt>
                <c:pt idx="880">
                  <c:v>670.37760000000003</c:v>
                </c:pt>
                <c:pt idx="881">
                  <c:v>709.43040000000008</c:v>
                </c:pt>
                <c:pt idx="882">
                  <c:v>725.84640000000002</c:v>
                </c:pt>
                <c:pt idx="883">
                  <c:v>683.59680000000003</c:v>
                </c:pt>
                <c:pt idx="884">
                  <c:v>677.63520000000005</c:v>
                </c:pt>
                <c:pt idx="885">
                  <c:v>728.35199999999998</c:v>
                </c:pt>
                <c:pt idx="886">
                  <c:v>961.02719999999999</c:v>
                </c:pt>
                <c:pt idx="887">
                  <c:v>1089.2447999999999</c:v>
                </c:pt>
                <c:pt idx="888">
                  <c:v>1098.9216000000001</c:v>
                </c:pt>
                <c:pt idx="889">
                  <c:v>1063.5840000000001</c:v>
                </c:pt>
                <c:pt idx="890">
                  <c:v>846.6336</c:v>
                </c:pt>
                <c:pt idx="891">
                  <c:v>746.40959999999995</c:v>
                </c:pt>
                <c:pt idx="892">
                  <c:v>838.42560000000014</c:v>
                </c:pt>
                <c:pt idx="893">
                  <c:v>807.32159999999999</c:v>
                </c:pt>
                <c:pt idx="894">
                  <c:v>795.83040000000005</c:v>
                </c:pt>
                <c:pt idx="895">
                  <c:v>736.56000000000006</c:v>
                </c:pt>
                <c:pt idx="896">
                  <c:v>690.85440000000006</c:v>
                </c:pt>
                <c:pt idx="897">
                  <c:v>767.40480000000002</c:v>
                </c:pt>
                <c:pt idx="898">
                  <c:v>818.72640000000013</c:v>
                </c:pt>
                <c:pt idx="899">
                  <c:v>753.40800000000013</c:v>
                </c:pt>
                <c:pt idx="900">
                  <c:v>655.94880000000001</c:v>
                </c:pt>
                <c:pt idx="901">
                  <c:v>558.74879999999996</c:v>
                </c:pt>
                <c:pt idx="902">
                  <c:v>578.18880000000001</c:v>
                </c:pt>
                <c:pt idx="903">
                  <c:v>651.28320000000008</c:v>
                </c:pt>
                <c:pt idx="904">
                  <c:v>730.85760000000005</c:v>
                </c:pt>
                <c:pt idx="905">
                  <c:v>588.90240000000006</c:v>
                </c:pt>
                <c:pt idx="906">
                  <c:v>488.16000000000008</c:v>
                </c:pt>
                <c:pt idx="907">
                  <c:v>434.76480000000004</c:v>
                </c:pt>
                <c:pt idx="908">
                  <c:v>411.60960000000006</c:v>
                </c:pt>
                <c:pt idx="909">
                  <c:v>446.34240000000005</c:v>
                </c:pt>
                <c:pt idx="910">
                  <c:v>378.86400000000003</c:v>
                </c:pt>
                <c:pt idx="911">
                  <c:v>339.98400000000004</c:v>
                </c:pt>
                <c:pt idx="912">
                  <c:v>323.39519999999999</c:v>
                </c:pt>
                <c:pt idx="913">
                  <c:v>321.32159999999999</c:v>
                </c:pt>
                <c:pt idx="914">
                  <c:v>362.79360000000003</c:v>
                </c:pt>
                <c:pt idx="915">
                  <c:v>978.30720000000008</c:v>
                </c:pt>
                <c:pt idx="916">
                  <c:v>513.12959999999998</c:v>
                </c:pt>
                <c:pt idx="917">
                  <c:v>425.0016</c:v>
                </c:pt>
                <c:pt idx="918">
                  <c:v>491.44319999999999</c:v>
                </c:pt>
                <c:pt idx="919">
                  <c:v>615.94560000000001</c:v>
                </c:pt>
                <c:pt idx="920">
                  <c:v>512.95680000000004</c:v>
                </c:pt>
                <c:pt idx="921">
                  <c:v>396.92160000000007</c:v>
                </c:pt>
                <c:pt idx="922">
                  <c:v>344.30400000000003</c:v>
                </c:pt>
                <c:pt idx="923">
                  <c:v>321.40800000000002</c:v>
                </c:pt>
                <c:pt idx="924">
                  <c:v>351.99360000000001</c:v>
                </c:pt>
                <c:pt idx="925">
                  <c:v>1567.0368000000001</c:v>
                </c:pt>
                <c:pt idx="926">
                  <c:v>1464.3072000000002</c:v>
                </c:pt>
                <c:pt idx="927">
                  <c:v>701.22239999999999</c:v>
                </c:pt>
                <c:pt idx="928">
                  <c:v>568.51200000000006</c:v>
                </c:pt>
                <c:pt idx="929">
                  <c:v>492.91200000000003</c:v>
                </c:pt>
                <c:pt idx="930">
                  <c:v>475.71840000000003</c:v>
                </c:pt>
                <c:pt idx="931">
                  <c:v>408.24</c:v>
                </c:pt>
                <c:pt idx="932">
                  <c:v>366.94080000000002</c:v>
                </c:pt>
                <c:pt idx="933">
                  <c:v>340.24320000000006</c:v>
                </c:pt>
                <c:pt idx="934">
                  <c:v>321.40800000000002</c:v>
                </c:pt>
                <c:pt idx="935">
                  <c:v>298.59840000000003</c:v>
                </c:pt>
                <c:pt idx="936">
                  <c:v>283.65120000000002</c:v>
                </c:pt>
                <c:pt idx="937">
                  <c:v>264.81600000000003</c:v>
                </c:pt>
                <c:pt idx="938">
                  <c:v>245.89440000000002</c:v>
                </c:pt>
                <c:pt idx="939">
                  <c:v>226.1088</c:v>
                </c:pt>
                <c:pt idx="940">
                  <c:v>227.05920000000003</c:v>
                </c:pt>
                <c:pt idx="941">
                  <c:v>222.30720000000002</c:v>
                </c:pt>
                <c:pt idx="942">
                  <c:v>217.72800000000001</c:v>
                </c:pt>
                <c:pt idx="943">
                  <c:v>213.06240000000003</c:v>
                </c:pt>
                <c:pt idx="944">
                  <c:v>195.95519999999999</c:v>
                </c:pt>
                <c:pt idx="945">
                  <c:v>215.0496</c:v>
                </c:pt>
                <c:pt idx="946">
                  <c:v>214.61760000000001</c:v>
                </c:pt>
                <c:pt idx="947">
                  <c:v>183.85920000000002</c:v>
                </c:pt>
                <c:pt idx="948">
                  <c:v>169.60320000000002</c:v>
                </c:pt>
                <c:pt idx="949">
                  <c:v>163.55520000000001</c:v>
                </c:pt>
                <c:pt idx="950">
                  <c:v>163.1232</c:v>
                </c:pt>
                <c:pt idx="951">
                  <c:v>185.4144</c:v>
                </c:pt>
                <c:pt idx="952">
                  <c:v>288.05760000000004</c:v>
                </c:pt>
                <c:pt idx="953">
                  <c:v>187.66080000000002</c:v>
                </c:pt>
                <c:pt idx="954">
                  <c:v>157.50720000000001</c:v>
                </c:pt>
                <c:pt idx="955">
                  <c:v>145.23840000000001</c:v>
                </c:pt>
                <c:pt idx="956">
                  <c:v>140.14080000000001</c:v>
                </c:pt>
                <c:pt idx="957">
                  <c:v>132.01920000000001</c:v>
                </c:pt>
                <c:pt idx="958">
                  <c:v>128.04480000000001</c:v>
                </c:pt>
                <c:pt idx="959">
                  <c:v>141.5232</c:v>
                </c:pt>
                <c:pt idx="960">
                  <c:v>155.17440000000002</c:v>
                </c:pt>
                <c:pt idx="961">
                  <c:v>132.71040000000002</c:v>
                </c:pt>
                <c:pt idx="962">
                  <c:v>117.15840000000001</c:v>
                </c:pt>
                <c:pt idx="963">
                  <c:v>108.51840000000001</c:v>
                </c:pt>
                <c:pt idx="964">
                  <c:v>286.24320000000006</c:v>
                </c:pt>
                <c:pt idx="965">
                  <c:v>198.6336</c:v>
                </c:pt>
                <c:pt idx="966">
                  <c:v>157.8528</c:v>
                </c:pt>
                <c:pt idx="967">
                  <c:v>256.43520000000001</c:v>
                </c:pt>
                <c:pt idx="968">
                  <c:v>162.17280000000002</c:v>
                </c:pt>
                <c:pt idx="969">
                  <c:v>155.34720000000002</c:v>
                </c:pt>
                <c:pt idx="970">
                  <c:v>298.08000000000004</c:v>
                </c:pt>
                <c:pt idx="971">
                  <c:v>171.76320000000001</c:v>
                </c:pt>
                <c:pt idx="972">
                  <c:v>141.78240000000002</c:v>
                </c:pt>
                <c:pt idx="973">
                  <c:v>125.10720000000001</c:v>
                </c:pt>
                <c:pt idx="974">
                  <c:v>114.6528</c:v>
                </c:pt>
                <c:pt idx="975">
                  <c:v>109.72800000000001</c:v>
                </c:pt>
                <c:pt idx="976">
                  <c:v>142.38720000000001</c:v>
                </c:pt>
                <c:pt idx="977">
                  <c:v>590.02560000000005</c:v>
                </c:pt>
                <c:pt idx="978">
                  <c:v>1825.9776000000002</c:v>
                </c:pt>
                <c:pt idx="979">
                  <c:v>1827.9648000000002</c:v>
                </c:pt>
                <c:pt idx="980">
                  <c:v>893.72159999999997</c:v>
                </c:pt>
                <c:pt idx="981">
                  <c:v>673.14240000000007</c:v>
                </c:pt>
                <c:pt idx="982">
                  <c:v>450.66240000000005</c:v>
                </c:pt>
                <c:pt idx="983">
                  <c:v>347.24160000000006</c:v>
                </c:pt>
                <c:pt idx="984">
                  <c:v>296.52480000000003</c:v>
                </c:pt>
                <c:pt idx="985">
                  <c:v>255.05280000000002</c:v>
                </c:pt>
                <c:pt idx="986">
                  <c:v>225.67680000000001</c:v>
                </c:pt>
                <c:pt idx="987">
                  <c:v>205.28640000000001</c:v>
                </c:pt>
                <c:pt idx="988">
                  <c:v>299.72160000000002</c:v>
                </c:pt>
                <c:pt idx="989">
                  <c:v>584.06399999999996</c:v>
                </c:pt>
                <c:pt idx="990">
                  <c:v>308.7072</c:v>
                </c:pt>
                <c:pt idx="991">
                  <c:v>254.10239999999999</c:v>
                </c:pt>
                <c:pt idx="992">
                  <c:v>224.20800000000003</c:v>
                </c:pt>
                <c:pt idx="993">
                  <c:v>202.17599999999999</c:v>
                </c:pt>
                <c:pt idx="994">
                  <c:v>183.60000000000002</c:v>
                </c:pt>
                <c:pt idx="995">
                  <c:v>186.96960000000001</c:v>
                </c:pt>
                <c:pt idx="996">
                  <c:v>200.01600000000002</c:v>
                </c:pt>
                <c:pt idx="997">
                  <c:v>419.81760000000003</c:v>
                </c:pt>
                <c:pt idx="998">
                  <c:v>261.01440000000002</c:v>
                </c:pt>
                <c:pt idx="999">
                  <c:v>212.19840000000002</c:v>
                </c:pt>
                <c:pt idx="1000">
                  <c:v>242.87040000000002</c:v>
                </c:pt>
                <c:pt idx="1001">
                  <c:v>235.87200000000001</c:v>
                </c:pt>
                <c:pt idx="1002">
                  <c:v>257.29920000000004</c:v>
                </c:pt>
                <c:pt idx="1003">
                  <c:v>279.67680000000001</c:v>
                </c:pt>
                <c:pt idx="1004">
                  <c:v>422.928</c:v>
                </c:pt>
                <c:pt idx="1005">
                  <c:v>734.40000000000009</c:v>
                </c:pt>
                <c:pt idx="1006">
                  <c:v>487.03679999999997</c:v>
                </c:pt>
                <c:pt idx="1007">
                  <c:v>355.01760000000002</c:v>
                </c:pt>
                <c:pt idx="1008">
                  <c:v>300.32640000000004</c:v>
                </c:pt>
                <c:pt idx="1009">
                  <c:v>435.62880000000001</c:v>
                </c:pt>
                <c:pt idx="1010">
                  <c:v>307.84320000000002</c:v>
                </c:pt>
                <c:pt idx="1011">
                  <c:v>258.8544</c:v>
                </c:pt>
                <c:pt idx="1012">
                  <c:v>228.78720000000001</c:v>
                </c:pt>
                <c:pt idx="1013">
                  <c:v>208.8288</c:v>
                </c:pt>
                <c:pt idx="1014">
                  <c:v>194.74560000000002</c:v>
                </c:pt>
                <c:pt idx="1015">
                  <c:v>179.71200000000002</c:v>
                </c:pt>
                <c:pt idx="1016">
                  <c:v>169.34399999999999</c:v>
                </c:pt>
                <c:pt idx="1017">
                  <c:v>164.0736</c:v>
                </c:pt>
                <c:pt idx="1018">
                  <c:v>150.6816</c:v>
                </c:pt>
                <c:pt idx="1019">
                  <c:v>140.6592</c:v>
                </c:pt>
                <c:pt idx="1020">
                  <c:v>131.84640000000002</c:v>
                </c:pt>
                <c:pt idx="1021">
                  <c:v>131.67360000000002</c:v>
                </c:pt>
                <c:pt idx="1022">
                  <c:v>134.61120000000003</c:v>
                </c:pt>
                <c:pt idx="1023">
                  <c:v>133.488</c:v>
                </c:pt>
                <c:pt idx="1024">
                  <c:v>127.3536</c:v>
                </c:pt>
                <c:pt idx="1025">
                  <c:v>121.99680000000001</c:v>
                </c:pt>
                <c:pt idx="1026">
                  <c:v>117.84960000000001</c:v>
                </c:pt>
                <c:pt idx="1027">
                  <c:v>110.85120000000001</c:v>
                </c:pt>
                <c:pt idx="1028">
                  <c:v>108.864</c:v>
                </c:pt>
                <c:pt idx="1029">
                  <c:v>102.38400000000001</c:v>
                </c:pt>
                <c:pt idx="1030">
                  <c:v>96.94080000000001</c:v>
                </c:pt>
                <c:pt idx="1031">
                  <c:v>96.42240000000001</c:v>
                </c:pt>
                <c:pt idx="1032">
                  <c:v>94.176000000000016</c:v>
                </c:pt>
                <c:pt idx="1033">
                  <c:v>95.126400000000004</c:v>
                </c:pt>
                <c:pt idx="1034">
                  <c:v>93.830400000000012</c:v>
                </c:pt>
                <c:pt idx="1035">
                  <c:v>93.312000000000012</c:v>
                </c:pt>
                <c:pt idx="1036">
                  <c:v>87.955200000000005</c:v>
                </c:pt>
                <c:pt idx="1037">
                  <c:v>83.376000000000005</c:v>
                </c:pt>
                <c:pt idx="1038">
                  <c:v>87.350399999999993</c:v>
                </c:pt>
                <c:pt idx="1039">
                  <c:v>86.227200000000011</c:v>
                </c:pt>
                <c:pt idx="1040">
                  <c:v>90.201600000000013</c:v>
                </c:pt>
                <c:pt idx="1041">
                  <c:v>92.016000000000005</c:v>
                </c:pt>
                <c:pt idx="1042">
                  <c:v>87.6096</c:v>
                </c:pt>
                <c:pt idx="1043">
                  <c:v>78.192000000000007</c:v>
                </c:pt>
                <c:pt idx="1044">
                  <c:v>76.032000000000011</c:v>
                </c:pt>
                <c:pt idx="1045">
                  <c:v>118.71360000000001</c:v>
                </c:pt>
                <c:pt idx="1046">
                  <c:v>117.93600000000001</c:v>
                </c:pt>
                <c:pt idx="1047">
                  <c:v>104.19840000000001</c:v>
                </c:pt>
                <c:pt idx="1048">
                  <c:v>91.584000000000017</c:v>
                </c:pt>
                <c:pt idx="1049">
                  <c:v>93.312000000000012</c:v>
                </c:pt>
                <c:pt idx="1050">
                  <c:v>166.49280000000002</c:v>
                </c:pt>
                <c:pt idx="1051">
                  <c:v>123.81120000000001</c:v>
                </c:pt>
                <c:pt idx="1052">
                  <c:v>399.77280000000002</c:v>
                </c:pt>
                <c:pt idx="1053">
                  <c:v>384.65280000000001</c:v>
                </c:pt>
                <c:pt idx="1054">
                  <c:v>170.98560000000001</c:v>
                </c:pt>
                <c:pt idx="1055">
                  <c:v>146.7072</c:v>
                </c:pt>
                <c:pt idx="1056">
                  <c:v>146.36160000000001</c:v>
                </c:pt>
                <c:pt idx="1057">
                  <c:v>137.80799999999999</c:v>
                </c:pt>
                <c:pt idx="1058">
                  <c:v>120.44159999999999</c:v>
                </c:pt>
                <c:pt idx="1059">
                  <c:v>115.86240000000001</c:v>
                </c:pt>
                <c:pt idx="1060">
                  <c:v>108.17280000000001</c:v>
                </c:pt>
                <c:pt idx="1061">
                  <c:v>100.3968</c:v>
                </c:pt>
                <c:pt idx="1062">
                  <c:v>99.100800000000007</c:v>
                </c:pt>
                <c:pt idx="1063">
                  <c:v>101.08799999999999</c:v>
                </c:pt>
                <c:pt idx="1064">
                  <c:v>144.37440000000001</c:v>
                </c:pt>
                <c:pt idx="1065">
                  <c:v>143.94239999999999</c:v>
                </c:pt>
                <c:pt idx="1066">
                  <c:v>119.92319999999999</c:v>
                </c:pt>
                <c:pt idx="1067">
                  <c:v>100.7424</c:v>
                </c:pt>
                <c:pt idx="1068">
                  <c:v>95.299199999999999</c:v>
                </c:pt>
                <c:pt idx="1069">
                  <c:v>96.249600000000015</c:v>
                </c:pt>
                <c:pt idx="1070">
                  <c:v>91.238400000000013</c:v>
                </c:pt>
                <c:pt idx="1071">
                  <c:v>85.276800000000009</c:v>
                </c:pt>
                <c:pt idx="1072">
                  <c:v>116.0352</c:v>
                </c:pt>
                <c:pt idx="1073">
                  <c:v>109.9008</c:v>
                </c:pt>
                <c:pt idx="1074">
                  <c:v>94.953600000000009</c:v>
                </c:pt>
                <c:pt idx="1075">
                  <c:v>88.732799999999997</c:v>
                </c:pt>
                <c:pt idx="1076">
                  <c:v>86.054400000000001</c:v>
                </c:pt>
                <c:pt idx="1077">
                  <c:v>85.276800000000009</c:v>
                </c:pt>
                <c:pt idx="1078">
                  <c:v>85.622399999999999</c:v>
                </c:pt>
                <c:pt idx="1079">
                  <c:v>84.326400000000007</c:v>
                </c:pt>
                <c:pt idx="1080">
                  <c:v>80.092800000000011</c:v>
                </c:pt>
                <c:pt idx="1081">
                  <c:v>77.673600000000008</c:v>
                </c:pt>
                <c:pt idx="1082">
                  <c:v>168.39360000000002</c:v>
                </c:pt>
                <c:pt idx="1083">
                  <c:v>143.25120000000001</c:v>
                </c:pt>
                <c:pt idx="1084">
                  <c:v>113.52960000000002</c:v>
                </c:pt>
                <c:pt idx="1085">
                  <c:v>101.52000000000001</c:v>
                </c:pt>
                <c:pt idx="1086">
                  <c:v>93.830400000000012</c:v>
                </c:pt>
                <c:pt idx="1087">
                  <c:v>106.53120000000001</c:v>
                </c:pt>
                <c:pt idx="1088">
                  <c:v>197.42400000000004</c:v>
                </c:pt>
                <c:pt idx="1089">
                  <c:v>128.64960000000002</c:v>
                </c:pt>
                <c:pt idx="1090">
                  <c:v>107.39520000000002</c:v>
                </c:pt>
                <c:pt idx="1091">
                  <c:v>99.273600000000002</c:v>
                </c:pt>
                <c:pt idx="1092">
                  <c:v>93.398400000000009</c:v>
                </c:pt>
                <c:pt idx="1093">
                  <c:v>89.164800000000014</c:v>
                </c:pt>
                <c:pt idx="1094">
                  <c:v>89.423999999999992</c:v>
                </c:pt>
                <c:pt idx="1095">
                  <c:v>151.37280000000001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FA-4504-BCE2-BEE59961BF7D}"/>
            </c:ext>
          </c:extLst>
        </c:ser>
        <c:ser>
          <c:idx val="1"/>
          <c:order val="1"/>
          <c:tx>
            <c:v>SRIF</c:v>
          </c:tx>
          <c:spPr>
            <a:ln w="127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'Data for analysis- 1998-2016'!$AL$5486:$AL$6581</c:f>
              <c:numCache>
                <c:formatCode>m/d/yyyy</c:formatCode>
                <c:ptCount val="1096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41398</c:v>
                </c:pt>
                <c:pt idx="4">
                  <c:v>41399</c:v>
                </c:pt>
                <c:pt idx="5">
                  <c:v>41400</c:v>
                </c:pt>
                <c:pt idx="6">
                  <c:v>41401</c:v>
                </c:pt>
                <c:pt idx="7">
                  <c:v>41402</c:v>
                </c:pt>
                <c:pt idx="8">
                  <c:v>41403</c:v>
                </c:pt>
                <c:pt idx="9">
                  <c:v>41404</c:v>
                </c:pt>
                <c:pt idx="10">
                  <c:v>41405</c:v>
                </c:pt>
                <c:pt idx="11">
                  <c:v>41406</c:v>
                </c:pt>
                <c:pt idx="12">
                  <c:v>41407</c:v>
                </c:pt>
                <c:pt idx="13">
                  <c:v>41408</c:v>
                </c:pt>
                <c:pt idx="14">
                  <c:v>41409</c:v>
                </c:pt>
                <c:pt idx="15">
                  <c:v>41410</c:v>
                </c:pt>
                <c:pt idx="16">
                  <c:v>41411</c:v>
                </c:pt>
                <c:pt idx="17">
                  <c:v>41412</c:v>
                </c:pt>
                <c:pt idx="18">
                  <c:v>41413</c:v>
                </c:pt>
                <c:pt idx="19">
                  <c:v>41414</c:v>
                </c:pt>
                <c:pt idx="20">
                  <c:v>41415</c:v>
                </c:pt>
                <c:pt idx="21">
                  <c:v>41416</c:v>
                </c:pt>
                <c:pt idx="22">
                  <c:v>41417</c:v>
                </c:pt>
                <c:pt idx="23">
                  <c:v>41418</c:v>
                </c:pt>
                <c:pt idx="24">
                  <c:v>41419</c:v>
                </c:pt>
                <c:pt idx="25">
                  <c:v>41420</c:v>
                </c:pt>
                <c:pt idx="26">
                  <c:v>41421</c:v>
                </c:pt>
                <c:pt idx="27">
                  <c:v>41422</c:v>
                </c:pt>
                <c:pt idx="28">
                  <c:v>41423</c:v>
                </c:pt>
                <c:pt idx="29">
                  <c:v>41424</c:v>
                </c:pt>
                <c:pt idx="30">
                  <c:v>41425</c:v>
                </c:pt>
                <c:pt idx="31">
                  <c:v>41426</c:v>
                </c:pt>
                <c:pt idx="32">
                  <c:v>41427</c:v>
                </c:pt>
                <c:pt idx="33">
                  <c:v>41428</c:v>
                </c:pt>
                <c:pt idx="34">
                  <c:v>41429</c:v>
                </c:pt>
                <c:pt idx="35">
                  <c:v>41430</c:v>
                </c:pt>
                <c:pt idx="36">
                  <c:v>41431</c:v>
                </c:pt>
                <c:pt idx="37">
                  <c:v>41432</c:v>
                </c:pt>
                <c:pt idx="38">
                  <c:v>41433</c:v>
                </c:pt>
                <c:pt idx="39">
                  <c:v>41434</c:v>
                </c:pt>
                <c:pt idx="40">
                  <c:v>41435</c:v>
                </c:pt>
                <c:pt idx="41">
                  <c:v>41436</c:v>
                </c:pt>
                <c:pt idx="42">
                  <c:v>41437</c:v>
                </c:pt>
                <c:pt idx="43">
                  <c:v>41438</c:v>
                </c:pt>
                <c:pt idx="44">
                  <c:v>41439</c:v>
                </c:pt>
                <c:pt idx="45">
                  <c:v>41440</c:v>
                </c:pt>
                <c:pt idx="46">
                  <c:v>41441</c:v>
                </c:pt>
                <c:pt idx="47">
                  <c:v>41442</c:v>
                </c:pt>
                <c:pt idx="48">
                  <c:v>41443</c:v>
                </c:pt>
                <c:pt idx="49">
                  <c:v>41444</c:v>
                </c:pt>
                <c:pt idx="50">
                  <c:v>41445</c:v>
                </c:pt>
                <c:pt idx="51">
                  <c:v>41446</c:v>
                </c:pt>
                <c:pt idx="52">
                  <c:v>41447</c:v>
                </c:pt>
                <c:pt idx="53">
                  <c:v>41448</c:v>
                </c:pt>
                <c:pt idx="54">
                  <c:v>41449</c:v>
                </c:pt>
                <c:pt idx="55">
                  <c:v>41450</c:v>
                </c:pt>
                <c:pt idx="56">
                  <c:v>41451</c:v>
                </c:pt>
                <c:pt idx="57">
                  <c:v>41452</c:v>
                </c:pt>
                <c:pt idx="58">
                  <c:v>41453</c:v>
                </c:pt>
                <c:pt idx="59">
                  <c:v>41454</c:v>
                </c:pt>
                <c:pt idx="60">
                  <c:v>41455</c:v>
                </c:pt>
                <c:pt idx="61">
                  <c:v>41456</c:v>
                </c:pt>
                <c:pt idx="62">
                  <c:v>41457</c:v>
                </c:pt>
                <c:pt idx="63">
                  <c:v>41458</c:v>
                </c:pt>
                <c:pt idx="64">
                  <c:v>41459</c:v>
                </c:pt>
                <c:pt idx="65">
                  <c:v>41460</c:v>
                </c:pt>
                <c:pt idx="66">
                  <c:v>41461</c:v>
                </c:pt>
                <c:pt idx="67">
                  <c:v>41462</c:v>
                </c:pt>
                <c:pt idx="68">
                  <c:v>41463</c:v>
                </c:pt>
                <c:pt idx="69">
                  <c:v>41464</c:v>
                </c:pt>
                <c:pt idx="70">
                  <c:v>41465</c:v>
                </c:pt>
                <c:pt idx="71">
                  <c:v>41466</c:v>
                </c:pt>
                <c:pt idx="72">
                  <c:v>41467</c:v>
                </c:pt>
                <c:pt idx="73">
                  <c:v>41468</c:v>
                </c:pt>
                <c:pt idx="74">
                  <c:v>41469</c:v>
                </c:pt>
                <c:pt idx="75">
                  <c:v>41470</c:v>
                </c:pt>
                <c:pt idx="76">
                  <c:v>41471</c:v>
                </c:pt>
                <c:pt idx="77">
                  <c:v>41472</c:v>
                </c:pt>
                <c:pt idx="78">
                  <c:v>41473</c:v>
                </c:pt>
                <c:pt idx="79">
                  <c:v>41474</c:v>
                </c:pt>
                <c:pt idx="80">
                  <c:v>41475</c:v>
                </c:pt>
                <c:pt idx="81">
                  <c:v>41476</c:v>
                </c:pt>
                <c:pt idx="82">
                  <c:v>41477</c:v>
                </c:pt>
                <c:pt idx="83">
                  <c:v>41478</c:v>
                </c:pt>
                <c:pt idx="84">
                  <c:v>41479</c:v>
                </c:pt>
                <c:pt idx="85">
                  <c:v>41480</c:v>
                </c:pt>
                <c:pt idx="86">
                  <c:v>41481</c:v>
                </c:pt>
                <c:pt idx="87">
                  <c:v>41482</c:v>
                </c:pt>
                <c:pt idx="88">
                  <c:v>41483</c:v>
                </c:pt>
                <c:pt idx="89">
                  <c:v>41484</c:v>
                </c:pt>
                <c:pt idx="90">
                  <c:v>41485</c:v>
                </c:pt>
                <c:pt idx="91">
                  <c:v>41486</c:v>
                </c:pt>
                <c:pt idx="92">
                  <c:v>41487</c:v>
                </c:pt>
                <c:pt idx="93">
                  <c:v>41488</c:v>
                </c:pt>
                <c:pt idx="94">
                  <c:v>41489</c:v>
                </c:pt>
                <c:pt idx="95">
                  <c:v>41490</c:v>
                </c:pt>
                <c:pt idx="96">
                  <c:v>41491</c:v>
                </c:pt>
                <c:pt idx="97">
                  <c:v>41492</c:v>
                </c:pt>
                <c:pt idx="98">
                  <c:v>41493</c:v>
                </c:pt>
                <c:pt idx="99">
                  <c:v>41494</c:v>
                </c:pt>
                <c:pt idx="100">
                  <c:v>41495</c:v>
                </c:pt>
                <c:pt idx="101">
                  <c:v>41496</c:v>
                </c:pt>
                <c:pt idx="102">
                  <c:v>41497</c:v>
                </c:pt>
                <c:pt idx="103">
                  <c:v>41498</c:v>
                </c:pt>
                <c:pt idx="104">
                  <c:v>41499</c:v>
                </c:pt>
                <c:pt idx="105">
                  <c:v>41500</c:v>
                </c:pt>
                <c:pt idx="106">
                  <c:v>41501</c:v>
                </c:pt>
                <c:pt idx="107">
                  <c:v>41502</c:v>
                </c:pt>
                <c:pt idx="108">
                  <c:v>41503</c:v>
                </c:pt>
                <c:pt idx="109">
                  <c:v>41504</c:v>
                </c:pt>
                <c:pt idx="110">
                  <c:v>41505</c:v>
                </c:pt>
                <c:pt idx="111">
                  <c:v>41506</c:v>
                </c:pt>
                <c:pt idx="112">
                  <c:v>41507</c:v>
                </c:pt>
                <c:pt idx="113">
                  <c:v>41508</c:v>
                </c:pt>
                <c:pt idx="114">
                  <c:v>41509</c:v>
                </c:pt>
                <c:pt idx="115">
                  <c:v>41510</c:v>
                </c:pt>
                <c:pt idx="116">
                  <c:v>41511</c:v>
                </c:pt>
                <c:pt idx="117">
                  <c:v>41512</c:v>
                </c:pt>
                <c:pt idx="118">
                  <c:v>41513</c:v>
                </c:pt>
                <c:pt idx="119">
                  <c:v>41514</c:v>
                </c:pt>
                <c:pt idx="120">
                  <c:v>41515</c:v>
                </c:pt>
                <c:pt idx="121">
                  <c:v>41516</c:v>
                </c:pt>
                <c:pt idx="122">
                  <c:v>41517</c:v>
                </c:pt>
                <c:pt idx="123">
                  <c:v>41518</c:v>
                </c:pt>
                <c:pt idx="124">
                  <c:v>41519</c:v>
                </c:pt>
                <c:pt idx="125">
                  <c:v>41520</c:v>
                </c:pt>
                <c:pt idx="126">
                  <c:v>41521</c:v>
                </c:pt>
                <c:pt idx="127">
                  <c:v>41522</c:v>
                </c:pt>
                <c:pt idx="128">
                  <c:v>41523</c:v>
                </c:pt>
                <c:pt idx="129">
                  <c:v>41524</c:v>
                </c:pt>
                <c:pt idx="130">
                  <c:v>41525</c:v>
                </c:pt>
                <c:pt idx="131">
                  <c:v>41526</c:v>
                </c:pt>
                <c:pt idx="132">
                  <c:v>41527</c:v>
                </c:pt>
                <c:pt idx="133">
                  <c:v>41528</c:v>
                </c:pt>
                <c:pt idx="134">
                  <c:v>41529</c:v>
                </c:pt>
                <c:pt idx="135">
                  <c:v>41530</c:v>
                </c:pt>
                <c:pt idx="136">
                  <c:v>41531</c:v>
                </c:pt>
                <c:pt idx="137">
                  <c:v>41532</c:v>
                </c:pt>
                <c:pt idx="138">
                  <c:v>41533</c:v>
                </c:pt>
                <c:pt idx="139">
                  <c:v>41534</c:v>
                </c:pt>
                <c:pt idx="140">
                  <c:v>41535</c:v>
                </c:pt>
                <c:pt idx="141">
                  <c:v>41536</c:v>
                </c:pt>
                <c:pt idx="142">
                  <c:v>41537</c:v>
                </c:pt>
                <c:pt idx="143">
                  <c:v>41538</c:v>
                </c:pt>
                <c:pt idx="144">
                  <c:v>41539</c:v>
                </c:pt>
                <c:pt idx="145">
                  <c:v>41540</c:v>
                </c:pt>
                <c:pt idx="146">
                  <c:v>41541</c:v>
                </c:pt>
                <c:pt idx="147">
                  <c:v>41542</c:v>
                </c:pt>
                <c:pt idx="148">
                  <c:v>41543</c:v>
                </c:pt>
                <c:pt idx="149">
                  <c:v>41544</c:v>
                </c:pt>
                <c:pt idx="150">
                  <c:v>41545</c:v>
                </c:pt>
                <c:pt idx="151">
                  <c:v>41546</c:v>
                </c:pt>
                <c:pt idx="152">
                  <c:v>41547</c:v>
                </c:pt>
                <c:pt idx="153">
                  <c:v>41548</c:v>
                </c:pt>
                <c:pt idx="154">
                  <c:v>41549</c:v>
                </c:pt>
                <c:pt idx="155">
                  <c:v>41550</c:v>
                </c:pt>
                <c:pt idx="156">
                  <c:v>41551</c:v>
                </c:pt>
                <c:pt idx="157">
                  <c:v>41552</c:v>
                </c:pt>
                <c:pt idx="158">
                  <c:v>41553</c:v>
                </c:pt>
                <c:pt idx="159">
                  <c:v>41554</c:v>
                </c:pt>
                <c:pt idx="160">
                  <c:v>41555</c:v>
                </c:pt>
                <c:pt idx="161">
                  <c:v>41556</c:v>
                </c:pt>
                <c:pt idx="162">
                  <c:v>41557</c:v>
                </c:pt>
                <c:pt idx="163">
                  <c:v>41558</c:v>
                </c:pt>
                <c:pt idx="164">
                  <c:v>41559</c:v>
                </c:pt>
                <c:pt idx="165">
                  <c:v>41560</c:v>
                </c:pt>
                <c:pt idx="166">
                  <c:v>41561</c:v>
                </c:pt>
                <c:pt idx="167">
                  <c:v>41562</c:v>
                </c:pt>
                <c:pt idx="168">
                  <c:v>41563</c:v>
                </c:pt>
                <c:pt idx="169">
                  <c:v>41564</c:v>
                </c:pt>
                <c:pt idx="170">
                  <c:v>41565</c:v>
                </c:pt>
                <c:pt idx="171">
                  <c:v>41566</c:v>
                </c:pt>
                <c:pt idx="172">
                  <c:v>41567</c:v>
                </c:pt>
                <c:pt idx="173">
                  <c:v>41568</c:v>
                </c:pt>
                <c:pt idx="174">
                  <c:v>41569</c:v>
                </c:pt>
                <c:pt idx="175">
                  <c:v>41570</c:v>
                </c:pt>
                <c:pt idx="176">
                  <c:v>41571</c:v>
                </c:pt>
                <c:pt idx="177">
                  <c:v>41572</c:v>
                </c:pt>
                <c:pt idx="178">
                  <c:v>41573</c:v>
                </c:pt>
                <c:pt idx="179">
                  <c:v>41574</c:v>
                </c:pt>
                <c:pt idx="180">
                  <c:v>41575</c:v>
                </c:pt>
                <c:pt idx="181">
                  <c:v>41576</c:v>
                </c:pt>
                <c:pt idx="182">
                  <c:v>41577</c:v>
                </c:pt>
                <c:pt idx="183">
                  <c:v>41578</c:v>
                </c:pt>
                <c:pt idx="184">
                  <c:v>41579</c:v>
                </c:pt>
                <c:pt idx="185">
                  <c:v>41580</c:v>
                </c:pt>
                <c:pt idx="186">
                  <c:v>41581</c:v>
                </c:pt>
                <c:pt idx="187">
                  <c:v>41582</c:v>
                </c:pt>
                <c:pt idx="188">
                  <c:v>41583</c:v>
                </c:pt>
                <c:pt idx="189">
                  <c:v>41584</c:v>
                </c:pt>
                <c:pt idx="190">
                  <c:v>41585</c:v>
                </c:pt>
                <c:pt idx="191">
                  <c:v>41586</c:v>
                </c:pt>
                <c:pt idx="192">
                  <c:v>41587</c:v>
                </c:pt>
                <c:pt idx="193">
                  <c:v>41588</c:v>
                </c:pt>
                <c:pt idx="194">
                  <c:v>41589</c:v>
                </c:pt>
                <c:pt idx="195">
                  <c:v>41590</c:v>
                </c:pt>
                <c:pt idx="196">
                  <c:v>41591</c:v>
                </c:pt>
                <c:pt idx="197">
                  <c:v>41592</c:v>
                </c:pt>
                <c:pt idx="198">
                  <c:v>41593</c:v>
                </c:pt>
                <c:pt idx="199">
                  <c:v>41594</c:v>
                </c:pt>
                <c:pt idx="200">
                  <c:v>41595</c:v>
                </c:pt>
                <c:pt idx="201">
                  <c:v>41596</c:v>
                </c:pt>
                <c:pt idx="202">
                  <c:v>41597</c:v>
                </c:pt>
                <c:pt idx="203">
                  <c:v>41598</c:v>
                </c:pt>
                <c:pt idx="204">
                  <c:v>41599</c:v>
                </c:pt>
                <c:pt idx="205">
                  <c:v>41600</c:v>
                </c:pt>
                <c:pt idx="206">
                  <c:v>41601</c:v>
                </c:pt>
                <c:pt idx="207">
                  <c:v>41602</c:v>
                </c:pt>
                <c:pt idx="208">
                  <c:v>41603</c:v>
                </c:pt>
                <c:pt idx="209">
                  <c:v>41604</c:v>
                </c:pt>
                <c:pt idx="210">
                  <c:v>41605</c:v>
                </c:pt>
                <c:pt idx="211">
                  <c:v>41606</c:v>
                </c:pt>
                <c:pt idx="212">
                  <c:v>41607</c:v>
                </c:pt>
                <c:pt idx="213">
                  <c:v>41608</c:v>
                </c:pt>
                <c:pt idx="214">
                  <c:v>41609</c:v>
                </c:pt>
                <c:pt idx="215">
                  <c:v>41610</c:v>
                </c:pt>
                <c:pt idx="216">
                  <c:v>41611</c:v>
                </c:pt>
                <c:pt idx="217">
                  <c:v>41612</c:v>
                </c:pt>
                <c:pt idx="218">
                  <c:v>41613</c:v>
                </c:pt>
                <c:pt idx="219">
                  <c:v>41614</c:v>
                </c:pt>
                <c:pt idx="220">
                  <c:v>41615</c:v>
                </c:pt>
                <c:pt idx="221">
                  <c:v>41616</c:v>
                </c:pt>
                <c:pt idx="222">
                  <c:v>41617</c:v>
                </c:pt>
                <c:pt idx="223">
                  <c:v>41618</c:v>
                </c:pt>
                <c:pt idx="224">
                  <c:v>41619</c:v>
                </c:pt>
                <c:pt idx="225">
                  <c:v>41620</c:v>
                </c:pt>
                <c:pt idx="226">
                  <c:v>41621</c:v>
                </c:pt>
                <c:pt idx="227">
                  <c:v>41622</c:v>
                </c:pt>
                <c:pt idx="228">
                  <c:v>41623</c:v>
                </c:pt>
                <c:pt idx="229">
                  <c:v>41624</c:v>
                </c:pt>
                <c:pt idx="230">
                  <c:v>41625</c:v>
                </c:pt>
                <c:pt idx="231">
                  <c:v>41626</c:v>
                </c:pt>
                <c:pt idx="232">
                  <c:v>41627</c:v>
                </c:pt>
                <c:pt idx="233">
                  <c:v>41628</c:v>
                </c:pt>
                <c:pt idx="234">
                  <c:v>41629</c:v>
                </c:pt>
                <c:pt idx="235">
                  <c:v>41630</c:v>
                </c:pt>
                <c:pt idx="236">
                  <c:v>41631</c:v>
                </c:pt>
                <c:pt idx="237">
                  <c:v>41632</c:v>
                </c:pt>
                <c:pt idx="238">
                  <c:v>41633</c:v>
                </c:pt>
                <c:pt idx="239">
                  <c:v>41634</c:v>
                </c:pt>
                <c:pt idx="240">
                  <c:v>41635</c:v>
                </c:pt>
                <c:pt idx="241">
                  <c:v>41636</c:v>
                </c:pt>
                <c:pt idx="242">
                  <c:v>41637</c:v>
                </c:pt>
                <c:pt idx="243">
                  <c:v>41638</c:v>
                </c:pt>
                <c:pt idx="244">
                  <c:v>41639</c:v>
                </c:pt>
                <c:pt idx="245">
                  <c:v>41640</c:v>
                </c:pt>
                <c:pt idx="246">
                  <c:v>41641</c:v>
                </c:pt>
                <c:pt idx="247">
                  <c:v>41642</c:v>
                </c:pt>
                <c:pt idx="248">
                  <c:v>41643</c:v>
                </c:pt>
                <c:pt idx="249">
                  <c:v>41644</c:v>
                </c:pt>
                <c:pt idx="250">
                  <c:v>41645</c:v>
                </c:pt>
                <c:pt idx="251">
                  <c:v>41646</c:v>
                </c:pt>
                <c:pt idx="252">
                  <c:v>41647</c:v>
                </c:pt>
                <c:pt idx="253">
                  <c:v>41648</c:v>
                </c:pt>
                <c:pt idx="254">
                  <c:v>41649</c:v>
                </c:pt>
                <c:pt idx="255">
                  <c:v>41650</c:v>
                </c:pt>
                <c:pt idx="256">
                  <c:v>41651</c:v>
                </c:pt>
                <c:pt idx="257">
                  <c:v>41652</c:v>
                </c:pt>
                <c:pt idx="258">
                  <c:v>41653</c:v>
                </c:pt>
                <c:pt idx="259">
                  <c:v>41654</c:v>
                </c:pt>
                <c:pt idx="260">
                  <c:v>41655</c:v>
                </c:pt>
                <c:pt idx="261">
                  <c:v>41656</c:v>
                </c:pt>
                <c:pt idx="262">
                  <c:v>41657</c:v>
                </c:pt>
                <c:pt idx="263">
                  <c:v>41658</c:v>
                </c:pt>
                <c:pt idx="264">
                  <c:v>41659</c:v>
                </c:pt>
                <c:pt idx="265">
                  <c:v>41660</c:v>
                </c:pt>
                <c:pt idx="266">
                  <c:v>41661</c:v>
                </c:pt>
                <c:pt idx="267">
                  <c:v>41662</c:v>
                </c:pt>
                <c:pt idx="268">
                  <c:v>41663</c:v>
                </c:pt>
                <c:pt idx="269">
                  <c:v>41664</c:v>
                </c:pt>
                <c:pt idx="270">
                  <c:v>41665</c:v>
                </c:pt>
                <c:pt idx="271">
                  <c:v>41666</c:v>
                </c:pt>
                <c:pt idx="272">
                  <c:v>41667</c:v>
                </c:pt>
                <c:pt idx="273">
                  <c:v>41668</c:v>
                </c:pt>
                <c:pt idx="274">
                  <c:v>41669</c:v>
                </c:pt>
                <c:pt idx="275">
                  <c:v>41670</c:v>
                </c:pt>
                <c:pt idx="276">
                  <c:v>41671</c:v>
                </c:pt>
                <c:pt idx="277">
                  <c:v>41672</c:v>
                </c:pt>
                <c:pt idx="278">
                  <c:v>41673</c:v>
                </c:pt>
                <c:pt idx="279">
                  <c:v>41674</c:v>
                </c:pt>
                <c:pt idx="280">
                  <c:v>41675</c:v>
                </c:pt>
                <c:pt idx="281">
                  <c:v>41676</c:v>
                </c:pt>
                <c:pt idx="282">
                  <c:v>41677</c:v>
                </c:pt>
                <c:pt idx="283">
                  <c:v>41678</c:v>
                </c:pt>
                <c:pt idx="284">
                  <c:v>41679</c:v>
                </c:pt>
                <c:pt idx="285">
                  <c:v>41680</c:v>
                </c:pt>
                <c:pt idx="286">
                  <c:v>41681</c:v>
                </c:pt>
                <c:pt idx="287">
                  <c:v>41682</c:v>
                </c:pt>
                <c:pt idx="288">
                  <c:v>41683</c:v>
                </c:pt>
                <c:pt idx="289">
                  <c:v>41684</c:v>
                </c:pt>
                <c:pt idx="290">
                  <c:v>41685</c:v>
                </c:pt>
                <c:pt idx="291">
                  <c:v>41686</c:v>
                </c:pt>
                <c:pt idx="292">
                  <c:v>41687</c:v>
                </c:pt>
                <c:pt idx="293">
                  <c:v>41688</c:v>
                </c:pt>
                <c:pt idx="294">
                  <c:v>41689</c:v>
                </c:pt>
                <c:pt idx="295">
                  <c:v>41690</c:v>
                </c:pt>
                <c:pt idx="296">
                  <c:v>41691</c:v>
                </c:pt>
                <c:pt idx="297">
                  <c:v>41692</c:v>
                </c:pt>
                <c:pt idx="298">
                  <c:v>41693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41699</c:v>
                </c:pt>
                <c:pt idx="305">
                  <c:v>41700</c:v>
                </c:pt>
                <c:pt idx="306">
                  <c:v>41701</c:v>
                </c:pt>
                <c:pt idx="307">
                  <c:v>41702</c:v>
                </c:pt>
                <c:pt idx="308">
                  <c:v>41703</c:v>
                </c:pt>
                <c:pt idx="309">
                  <c:v>41704</c:v>
                </c:pt>
                <c:pt idx="310">
                  <c:v>41705</c:v>
                </c:pt>
                <c:pt idx="311">
                  <c:v>41706</c:v>
                </c:pt>
                <c:pt idx="312">
                  <c:v>41707</c:v>
                </c:pt>
                <c:pt idx="313">
                  <c:v>41708</c:v>
                </c:pt>
                <c:pt idx="314">
                  <c:v>41709</c:v>
                </c:pt>
                <c:pt idx="315">
                  <c:v>41710</c:v>
                </c:pt>
                <c:pt idx="316">
                  <c:v>41711</c:v>
                </c:pt>
                <c:pt idx="317">
                  <c:v>41712</c:v>
                </c:pt>
                <c:pt idx="318">
                  <c:v>41713</c:v>
                </c:pt>
                <c:pt idx="319">
                  <c:v>41714</c:v>
                </c:pt>
                <c:pt idx="320">
                  <c:v>41715</c:v>
                </c:pt>
                <c:pt idx="321">
                  <c:v>41716</c:v>
                </c:pt>
                <c:pt idx="322">
                  <c:v>41717</c:v>
                </c:pt>
                <c:pt idx="323">
                  <c:v>41718</c:v>
                </c:pt>
                <c:pt idx="324">
                  <c:v>41719</c:v>
                </c:pt>
                <c:pt idx="325">
                  <c:v>41720</c:v>
                </c:pt>
                <c:pt idx="326">
                  <c:v>41721</c:v>
                </c:pt>
                <c:pt idx="327">
                  <c:v>41722</c:v>
                </c:pt>
                <c:pt idx="328">
                  <c:v>41723</c:v>
                </c:pt>
                <c:pt idx="329">
                  <c:v>41724</c:v>
                </c:pt>
                <c:pt idx="330">
                  <c:v>41725</c:v>
                </c:pt>
                <c:pt idx="331">
                  <c:v>41726</c:v>
                </c:pt>
                <c:pt idx="332">
                  <c:v>41727</c:v>
                </c:pt>
                <c:pt idx="333">
                  <c:v>41728</c:v>
                </c:pt>
                <c:pt idx="334">
                  <c:v>41729</c:v>
                </c:pt>
                <c:pt idx="335">
                  <c:v>41730</c:v>
                </c:pt>
                <c:pt idx="336">
                  <c:v>41731</c:v>
                </c:pt>
                <c:pt idx="337">
                  <c:v>41732</c:v>
                </c:pt>
                <c:pt idx="338">
                  <c:v>41733</c:v>
                </c:pt>
                <c:pt idx="339">
                  <c:v>41734</c:v>
                </c:pt>
                <c:pt idx="340">
                  <c:v>41735</c:v>
                </c:pt>
                <c:pt idx="341">
                  <c:v>41736</c:v>
                </c:pt>
                <c:pt idx="342">
                  <c:v>41737</c:v>
                </c:pt>
                <c:pt idx="343">
                  <c:v>41738</c:v>
                </c:pt>
                <c:pt idx="344">
                  <c:v>41739</c:v>
                </c:pt>
                <c:pt idx="345">
                  <c:v>41740</c:v>
                </c:pt>
                <c:pt idx="346">
                  <c:v>41741</c:v>
                </c:pt>
                <c:pt idx="347">
                  <c:v>41742</c:v>
                </c:pt>
                <c:pt idx="348">
                  <c:v>41743</c:v>
                </c:pt>
                <c:pt idx="349">
                  <c:v>41744</c:v>
                </c:pt>
                <c:pt idx="350">
                  <c:v>41745</c:v>
                </c:pt>
                <c:pt idx="351">
                  <c:v>41746</c:v>
                </c:pt>
                <c:pt idx="352">
                  <c:v>41747</c:v>
                </c:pt>
                <c:pt idx="353">
                  <c:v>41748</c:v>
                </c:pt>
                <c:pt idx="354">
                  <c:v>41749</c:v>
                </c:pt>
                <c:pt idx="355">
                  <c:v>41750</c:v>
                </c:pt>
                <c:pt idx="356">
                  <c:v>41751</c:v>
                </c:pt>
                <c:pt idx="357">
                  <c:v>41752</c:v>
                </c:pt>
                <c:pt idx="358">
                  <c:v>41753</c:v>
                </c:pt>
                <c:pt idx="359">
                  <c:v>41754</c:v>
                </c:pt>
                <c:pt idx="360">
                  <c:v>41755</c:v>
                </c:pt>
                <c:pt idx="361">
                  <c:v>41756</c:v>
                </c:pt>
                <c:pt idx="362">
                  <c:v>41757</c:v>
                </c:pt>
                <c:pt idx="363">
                  <c:v>41758</c:v>
                </c:pt>
                <c:pt idx="364">
                  <c:v>41759</c:v>
                </c:pt>
                <c:pt idx="365">
                  <c:v>41760</c:v>
                </c:pt>
                <c:pt idx="366">
                  <c:v>41761</c:v>
                </c:pt>
                <c:pt idx="367">
                  <c:v>41762</c:v>
                </c:pt>
                <c:pt idx="368">
                  <c:v>41763</c:v>
                </c:pt>
                <c:pt idx="369">
                  <c:v>41764</c:v>
                </c:pt>
                <c:pt idx="370">
                  <c:v>41765</c:v>
                </c:pt>
                <c:pt idx="371">
                  <c:v>41766</c:v>
                </c:pt>
                <c:pt idx="372">
                  <c:v>41767</c:v>
                </c:pt>
                <c:pt idx="373">
                  <c:v>41768</c:v>
                </c:pt>
                <c:pt idx="374">
                  <c:v>41769</c:v>
                </c:pt>
                <c:pt idx="375">
                  <c:v>41770</c:v>
                </c:pt>
                <c:pt idx="376">
                  <c:v>41771</c:v>
                </c:pt>
                <c:pt idx="377">
                  <c:v>41772</c:v>
                </c:pt>
                <c:pt idx="378">
                  <c:v>41773</c:v>
                </c:pt>
                <c:pt idx="379">
                  <c:v>41774</c:v>
                </c:pt>
                <c:pt idx="380">
                  <c:v>41775</c:v>
                </c:pt>
                <c:pt idx="381">
                  <c:v>41776</c:v>
                </c:pt>
                <c:pt idx="382">
                  <c:v>41777</c:v>
                </c:pt>
                <c:pt idx="383">
                  <c:v>41778</c:v>
                </c:pt>
                <c:pt idx="384">
                  <c:v>41779</c:v>
                </c:pt>
                <c:pt idx="385">
                  <c:v>41780</c:v>
                </c:pt>
                <c:pt idx="386">
                  <c:v>41781</c:v>
                </c:pt>
                <c:pt idx="387">
                  <c:v>41782</c:v>
                </c:pt>
                <c:pt idx="388">
                  <c:v>41783</c:v>
                </c:pt>
                <c:pt idx="389">
                  <c:v>41784</c:v>
                </c:pt>
                <c:pt idx="390">
                  <c:v>41785</c:v>
                </c:pt>
                <c:pt idx="391">
                  <c:v>41786</c:v>
                </c:pt>
                <c:pt idx="392">
                  <c:v>41787</c:v>
                </c:pt>
                <c:pt idx="393">
                  <c:v>41788</c:v>
                </c:pt>
                <c:pt idx="394">
                  <c:v>41789</c:v>
                </c:pt>
                <c:pt idx="395">
                  <c:v>41790</c:v>
                </c:pt>
                <c:pt idx="396">
                  <c:v>41791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41797</c:v>
                </c:pt>
                <c:pt idx="403">
                  <c:v>41798</c:v>
                </c:pt>
                <c:pt idx="404">
                  <c:v>41799</c:v>
                </c:pt>
                <c:pt idx="405">
                  <c:v>41800</c:v>
                </c:pt>
                <c:pt idx="406">
                  <c:v>41801</c:v>
                </c:pt>
                <c:pt idx="407">
                  <c:v>41802</c:v>
                </c:pt>
                <c:pt idx="408">
                  <c:v>41803</c:v>
                </c:pt>
                <c:pt idx="409">
                  <c:v>41804</c:v>
                </c:pt>
                <c:pt idx="410">
                  <c:v>41805</c:v>
                </c:pt>
                <c:pt idx="411">
                  <c:v>41806</c:v>
                </c:pt>
                <c:pt idx="412">
                  <c:v>41807</c:v>
                </c:pt>
                <c:pt idx="413">
                  <c:v>41808</c:v>
                </c:pt>
                <c:pt idx="414">
                  <c:v>41809</c:v>
                </c:pt>
                <c:pt idx="415">
                  <c:v>41810</c:v>
                </c:pt>
                <c:pt idx="416">
                  <c:v>41811</c:v>
                </c:pt>
                <c:pt idx="417">
                  <c:v>41812</c:v>
                </c:pt>
                <c:pt idx="418">
                  <c:v>41813</c:v>
                </c:pt>
                <c:pt idx="419">
                  <c:v>41814</c:v>
                </c:pt>
                <c:pt idx="420">
                  <c:v>41815</c:v>
                </c:pt>
                <c:pt idx="421">
                  <c:v>41816</c:v>
                </c:pt>
                <c:pt idx="422">
                  <c:v>41817</c:v>
                </c:pt>
                <c:pt idx="423">
                  <c:v>41818</c:v>
                </c:pt>
                <c:pt idx="424">
                  <c:v>41819</c:v>
                </c:pt>
                <c:pt idx="425">
                  <c:v>41820</c:v>
                </c:pt>
                <c:pt idx="426">
                  <c:v>41821</c:v>
                </c:pt>
                <c:pt idx="427">
                  <c:v>41822</c:v>
                </c:pt>
                <c:pt idx="428">
                  <c:v>41823</c:v>
                </c:pt>
                <c:pt idx="429">
                  <c:v>41824</c:v>
                </c:pt>
                <c:pt idx="430">
                  <c:v>41825</c:v>
                </c:pt>
                <c:pt idx="431">
                  <c:v>41826</c:v>
                </c:pt>
                <c:pt idx="432">
                  <c:v>41827</c:v>
                </c:pt>
                <c:pt idx="433">
                  <c:v>41828</c:v>
                </c:pt>
                <c:pt idx="434">
                  <c:v>41829</c:v>
                </c:pt>
                <c:pt idx="435">
                  <c:v>41830</c:v>
                </c:pt>
                <c:pt idx="436">
                  <c:v>41831</c:v>
                </c:pt>
                <c:pt idx="437">
                  <c:v>41832</c:v>
                </c:pt>
                <c:pt idx="438">
                  <c:v>41833</c:v>
                </c:pt>
                <c:pt idx="439">
                  <c:v>41834</c:v>
                </c:pt>
                <c:pt idx="440">
                  <c:v>41835</c:v>
                </c:pt>
                <c:pt idx="441">
                  <c:v>41836</c:v>
                </c:pt>
                <c:pt idx="442">
                  <c:v>41837</c:v>
                </c:pt>
                <c:pt idx="443">
                  <c:v>41838</c:v>
                </c:pt>
                <c:pt idx="444">
                  <c:v>41839</c:v>
                </c:pt>
                <c:pt idx="445">
                  <c:v>41840</c:v>
                </c:pt>
                <c:pt idx="446">
                  <c:v>41841</c:v>
                </c:pt>
                <c:pt idx="447">
                  <c:v>41842</c:v>
                </c:pt>
                <c:pt idx="448">
                  <c:v>41843</c:v>
                </c:pt>
                <c:pt idx="449">
                  <c:v>41844</c:v>
                </c:pt>
                <c:pt idx="450">
                  <c:v>41845</c:v>
                </c:pt>
                <c:pt idx="451">
                  <c:v>41846</c:v>
                </c:pt>
                <c:pt idx="452">
                  <c:v>41847</c:v>
                </c:pt>
                <c:pt idx="453">
                  <c:v>41848</c:v>
                </c:pt>
                <c:pt idx="454">
                  <c:v>41849</c:v>
                </c:pt>
                <c:pt idx="455">
                  <c:v>41850</c:v>
                </c:pt>
                <c:pt idx="456">
                  <c:v>41851</c:v>
                </c:pt>
                <c:pt idx="457">
                  <c:v>41852</c:v>
                </c:pt>
                <c:pt idx="458">
                  <c:v>41853</c:v>
                </c:pt>
                <c:pt idx="459">
                  <c:v>41854</c:v>
                </c:pt>
                <c:pt idx="460">
                  <c:v>41855</c:v>
                </c:pt>
                <c:pt idx="461">
                  <c:v>41856</c:v>
                </c:pt>
                <c:pt idx="462">
                  <c:v>41857</c:v>
                </c:pt>
                <c:pt idx="463">
                  <c:v>41858</c:v>
                </c:pt>
                <c:pt idx="464">
                  <c:v>41859</c:v>
                </c:pt>
                <c:pt idx="465">
                  <c:v>41860</c:v>
                </c:pt>
                <c:pt idx="466">
                  <c:v>41861</c:v>
                </c:pt>
                <c:pt idx="467">
                  <c:v>41862</c:v>
                </c:pt>
                <c:pt idx="468">
                  <c:v>41863</c:v>
                </c:pt>
                <c:pt idx="469">
                  <c:v>41864</c:v>
                </c:pt>
                <c:pt idx="470">
                  <c:v>41865</c:v>
                </c:pt>
                <c:pt idx="471">
                  <c:v>41866</c:v>
                </c:pt>
                <c:pt idx="472">
                  <c:v>41867</c:v>
                </c:pt>
                <c:pt idx="473">
                  <c:v>41868</c:v>
                </c:pt>
                <c:pt idx="474">
                  <c:v>41869</c:v>
                </c:pt>
                <c:pt idx="475">
                  <c:v>41870</c:v>
                </c:pt>
                <c:pt idx="476">
                  <c:v>41871</c:v>
                </c:pt>
                <c:pt idx="477">
                  <c:v>41872</c:v>
                </c:pt>
                <c:pt idx="478">
                  <c:v>41873</c:v>
                </c:pt>
                <c:pt idx="479">
                  <c:v>41874</c:v>
                </c:pt>
                <c:pt idx="480">
                  <c:v>41875</c:v>
                </c:pt>
                <c:pt idx="481">
                  <c:v>41876</c:v>
                </c:pt>
                <c:pt idx="482">
                  <c:v>41877</c:v>
                </c:pt>
                <c:pt idx="483">
                  <c:v>41878</c:v>
                </c:pt>
                <c:pt idx="484">
                  <c:v>41879</c:v>
                </c:pt>
                <c:pt idx="485">
                  <c:v>41880</c:v>
                </c:pt>
                <c:pt idx="486">
                  <c:v>41881</c:v>
                </c:pt>
                <c:pt idx="487">
                  <c:v>41882</c:v>
                </c:pt>
                <c:pt idx="488">
                  <c:v>41883</c:v>
                </c:pt>
                <c:pt idx="489">
                  <c:v>41884</c:v>
                </c:pt>
                <c:pt idx="490">
                  <c:v>41885</c:v>
                </c:pt>
                <c:pt idx="491">
                  <c:v>41886</c:v>
                </c:pt>
                <c:pt idx="492">
                  <c:v>41887</c:v>
                </c:pt>
                <c:pt idx="493">
                  <c:v>41888</c:v>
                </c:pt>
                <c:pt idx="494">
                  <c:v>41889</c:v>
                </c:pt>
                <c:pt idx="495">
                  <c:v>41890</c:v>
                </c:pt>
                <c:pt idx="496">
                  <c:v>41891</c:v>
                </c:pt>
                <c:pt idx="497">
                  <c:v>41892</c:v>
                </c:pt>
                <c:pt idx="498">
                  <c:v>41893</c:v>
                </c:pt>
                <c:pt idx="499">
                  <c:v>41894</c:v>
                </c:pt>
                <c:pt idx="500">
                  <c:v>41895</c:v>
                </c:pt>
                <c:pt idx="501">
                  <c:v>41896</c:v>
                </c:pt>
                <c:pt idx="502">
                  <c:v>41897</c:v>
                </c:pt>
                <c:pt idx="503">
                  <c:v>41898</c:v>
                </c:pt>
                <c:pt idx="504">
                  <c:v>41899</c:v>
                </c:pt>
                <c:pt idx="505">
                  <c:v>41900</c:v>
                </c:pt>
                <c:pt idx="506">
                  <c:v>41901</c:v>
                </c:pt>
                <c:pt idx="507">
                  <c:v>41902</c:v>
                </c:pt>
                <c:pt idx="508">
                  <c:v>41903</c:v>
                </c:pt>
                <c:pt idx="509">
                  <c:v>41904</c:v>
                </c:pt>
                <c:pt idx="510">
                  <c:v>41905</c:v>
                </c:pt>
                <c:pt idx="511">
                  <c:v>41906</c:v>
                </c:pt>
                <c:pt idx="512">
                  <c:v>41907</c:v>
                </c:pt>
                <c:pt idx="513">
                  <c:v>41908</c:v>
                </c:pt>
                <c:pt idx="514">
                  <c:v>41909</c:v>
                </c:pt>
                <c:pt idx="515">
                  <c:v>41910</c:v>
                </c:pt>
                <c:pt idx="516">
                  <c:v>41911</c:v>
                </c:pt>
                <c:pt idx="517">
                  <c:v>41912</c:v>
                </c:pt>
                <c:pt idx="518">
                  <c:v>41913</c:v>
                </c:pt>
                <c:pt idx="519">
                  <c:v>41914</c:v>
                </c:pt>
                <c:pt idx="520">
                  <c:v>41915</c:v>
                </c:pt>
                <c:pt idx="521">
                  <c:v>41916</c:v>
                </c:pt>
                <c:pt idx="522">
                  <c:v>41917</c:v>
                </c:pt>
                <c:pt idx="523">
                  <c:v>41918</c:v>
                </c:pt>
                <c:pt idx="524">
                  <c:v>41919</c:v>
                </c:pt>
                <c:pt idx="525">
                  <c:v>41920</c:v>
                </c:pt>
                <c:pt idx="526">
                  <c:v>41921</c:v>
                </c:pt>
                <c:pt idx="527">
                  <c:v>41922</c:v>
                </c:pt>
                <c:pt idx="528">
                  <c:v>41923</c:v>
                </c:pt>
                <c:pt idx="529">
                  <c:v>41924</c:v>
                </c:pt>
                <c:pt idx="530">
                  <c:v>41925</c:v>
                </c:pt>
                <c:pt idx="531">
                  <c:v>41926</c:v>
                </c:pt>
                <c:pt idx="532">
                  <c:v>41927</c:v>
                </c:pt>
                <c:pt idx="533">
                  <c:v>41928</c:v>
                </c:pt>
                <c:pt idx="534">
                  <c:v>41929</c:v>
                </c:pt>
                <c:pt idx="535">
                  <c:v>41930</c:v>
                </c:pt>
                <c:pt idx="536">
                  <c:v>41931</c:v>
                </c:pt>
                <c:pt idx="537">
                  <c:v>41932</c:v>
                </c:pt>
                <c:pt idx="538">
                  <c:v>41933</c:v>
                </c:pt>
                <c:pt idx="539">
                  <c:v>41934</c:v>
                </c:pt>
                <c:pt idx="540">
                  <c:v>41935</c:v>
                </c:pt>
                <c:pt idx="541">
                  <c:v>41936</c:v>
                </c:pt>
                <c:pt idx="542">
                  <c:v>41937</c:v>
                </c:pt>
                <c:pt idx="543">
                  <c:v>41938</c:v>
                </c:pt>
                <c:pt idx="544">
                  <c:v>41939</c:v>
                </c:pt>
                <c:pt idx="545">
                  <c:v>41940</c:v>
                </c:pt>
                <c:pt idx="546">
                  <c:v>41941</c:v>
                </c:pt>
                <c:pt idx="547">
                  <c:v>41942</c:v>
                </c:pt>
                <c:pt idx="548">
                  <c:v>41943</c:v>
                </c:pt>
                <c:pt idx="549">
                  <c:v>41944</c:v>
                </c:pt>
                <c:pt idx="550">
                  <c:v>41945</c:v>
                </c:pt>
                <c:pt idx="551">
                  <c:v>41946</c:v>
                </c:pt>
                <c:pt idx="552">
                  <c:v>41947</c:v>
                </c:pt>
                <c:pt idx="553">
                  <c:v>41948</c:v>
                </c:pt>
                <c:pt idx="554">
                  <c:v>41949</c:v>
                </c:pt>
                <c:pt idx="555">
                  <c:v>41950</c:v>
                </c:pt>
                <c:pt idx="556">
                  <c:v>41951</c:v>
                </c:pt>
                <c:pt idx="557">
                  <c:v>41952</c:v>
                </c:pt>
                <c:pt idx="558">
                  <c:v>41953</c:v>
                </c:pt>
                <c:pt idx="559">
                  <c:v>41954</c:v>
                </c:pt>
                <c:pt idx="560">
                  <c:v>41955</c:v>
                </c:pt>
                <c:pt idx="561">
                  <c:v>41956</c:v>
                </c:pt>
                <c:pt idx="562">
                  <c:v>41957</c:v>
                </c:pt>
                <c:pt idx="563">
                  <c:v>41958</c:v>
                </c:pt>
                <c:pt idx="564">
                  <c:v>41959</c:v>
                </c:pt>
                <c:pt idx="565">
                  <c:v>41960</c:v>
                </c:pt>
                <c:pt idx="566">
                  <c:v>41961</c:v>
                </c:pt>
                <c:pt idx="567">
                  <c:v>41962</c:v>
                </c:pt>
                <c:pt idx="568">
                  <c:v>41963</c:v>
                </c:pt>
                <c:pt idx="569">
                  <c:v>41964</c:v>
                </c:pt>
                <c:pt idx="570">
                  <c:v>41965</c:v>
                </c:pt>
                <c:pt idx="571">
                  <c:v>41966</c:v>
                </c:pt>
                <c:pt idx="572">
                  <c:v>41967</c:v>
                </c:pt>
                <c:pt idx="573">
                  <c:v>41968</c:v>
                </c:pt>
                <c:pt idx="574">
                  <c:v>41969</c:v>
                </c:pt>
                <c:pt idx="575">
                  <c:v>41970</c:v>
                </c:pt>
                <c:pt idx="576">
                  <c:v>41971</c:v>
                </c:pt>
                <c:pt idx="577">
                  <c:v>41972</c:v>
                </c:pt>
                <c:pt idx="578">
                  <c:v>41973</c:v>
                </c:pt>
                <c:pt idx="579">
                  <c:v>41974</c:v>
                </c:pt>
                <c:pt idx="580">
                  <c:v>41975</c:v>
                </c:pt>
                <c:pt idx="581">
                  <c:v>41976</c:v>
                </c:pt>
                <c:pt idx="582">
                  <c:v>41977</c:v>
                </c:pt>
                <c:pt idx="583">
                  <c:v>41978</c:v>
                </c:pt>
                <c:pt idx="584">
                  <c:v>41979</c:v>
                </c:pt>
                <c:pt idx="585">
                  <c:v>41980</c:v>
                </c:pt>
                <c:pt idx="586">
                  <c:v>41981</c:v>
                </c:pt>
                <c:pt idx="587">
                  <c:v>41982</c:v>
                </c:pt>
                <c:pt idx="588">
                  <c:v>41983</c:v>
                </c:pt>
                <c:pt idx="589">
                  <c:v>41984</c:v>
                </c:pt>
                <c:pt idx="590">
                  <c:v>41985</c:v>
                </c:pt>
                <c:pt idx="591">
                  <c:v>41986</c:v>
                </c:pt>
                <c:pt idx="592">
                  <c:v>41987</c:v>
                </c:pt>
                <c:pt idx="593">
                  <c:v>41988</c:v>
                </c:pt>
                <c:pt idx="594">
                  <c:v>41989</c:v>
                </c:pt>
                <c:pt idx="595">
                  <c:v>41990</c:v>
                </c:pt>
                <c:pt idx="596">
                  <c:v>41991</c:v>
                </c:pt>
                <c:pt idx="597">
                  <c:v>41992</c:v>
                </c:pt>
                <c:pt idx="598">
                  <c:v>41993</c:v>
                </c:pt>
                <c:pt idx="599">
                  <c:v>41994</c:v>
                </c:pt>
                <c:pt idx="600">
                  <c:v>41995</c:v>
                </c:pt>
                <c:pt idx="601">
                  <c:v>41996</c:v>
                </c:pt>
                <c:pt idx="602">
                  <c:v>41997</c:v>
                </c:pt>
                <c:pt idx="603">
                  <c:v>41998</c:v>
                </c:pt>
                <c:pt idx="604">
                  <c:v>41999</c:v>
                </c:pt>
                <c:pt idx="605">
                  <c:v>42000</c:v>
                </c:pt>
                <c:pt idx="606">
                  <c:v>42001</c:v>
                </c:pt>
                <c:pt idx="607">
                  <c:v>42002</c:v>
                </c:pt>
                <c:pt idx="608">
                  <c:v>42003</c:v>
                </c:pt>
                <c:pt idx="609">
                  <c:v>42004</c:v>
                </c:pt>
                <c:pt idx="610">
                  <c:v>42005</c:v>
                </c:pt>
                <c:pt idx="611">
                  <c:v>42006</c:v>
                </c:pt>
                <c:pt idx="612">
                  <c:v>42007</c:v>
                </c:pt>
                <c:pt idx="613">
                  <c:v>42008</c:v>
                </c:pt>
                <c:pt idx="614">
                  <c:v>42009</c:v>
                </c:pt>
                <c:pt idx="615">
                  <c:v>42010</c:v>
                </c:pt>
                <c:pt idx="616">
                  <c:v>42011</c:v>
                </c:pt>
                <c:pt idx="617">
                  <c:v>42012</c:v>
                </c:pt>
                <c:pt idx="618">
                  <c:v>42013</c:v>
                </c:pt>
                <c:pt idx="619">
                  <c:v>42014</c:v>
                </c:pt>
                <c:pt idx="620">
                  <c:v>42015</c:v>
                </c:pt>
                <c:pt idx="621">
                  <c:v>42016</c:v>
                </c:pt>
                <c:pt idx="622">
                  <c:v>42017</c:v>
                </c:pt>
                <c:pt idx="623">
                  <c:v>42018</c:v>
                </c:pt>
                <c:pt idx="624">
                  <c:v>42019</c:v>
                </c:pt>
                <c:pt idx="625">
                  <c:v>42020</c:v>
                </c:pt>
                <c:pt idx="626">
                  <c:v>42021</c:v>
                </c:pt>
                <c:pt idx="627">
                  <c:v>42022</c:v>
                </c:pt>
                <c:pt idx="628">
                  <c:v>42023</c:v>
                </c:pt>
                <c:pt idx="629">
                  <c:v>42024</c:v>
                </c:pt>
                <c:pt idx="630">
                  <c:v>42025</c:v>
                </c:pt>
                <c:pt idx="631">
                  <c:v>42026</c:v>
                </c:pt>
                <c:pt idx="632">
                  <c:v>42027</c:v>
                </c:pt>
                <c:pt idx="633">
                  <c:v>42028</c:v>
                </c:pt>
                <c:pt idx="634">
                  <c:v>42029</c:v>
                </c:pt>
                <c:pt idx="635">
                  <c:v>42030</c:v>
                </c:pt>
                <c:pt idx="636">
                  <c:v>42031</c:v>
                </c:pt>
                <c:pt idx="637">
                  <c:v>42032</c:v>
                </c:pt>
                <c:pt idx="638">
                  <c:v>42033</c:v>
                </c:pt>
                <c:pt idx="639">
                  <c:v>42034</c:v>
                </c:pt>
                <c:pt idx="640">
                  <c:v>42035</c:v>
                </c:pt>
                <c:pt idx="641">
                  <c:v>42036</c:v>
                </c:pt>
                <c:pt idx="642">
                  <c:v>42037</c:v>
                </c:pt>
                <c:pt idx="643">
                  <c:v>42038</c:v>
                </c:pt>
                <c:pt idx="644">
                  <c:v>42039</c:v>
                </c:pt>
                <c:pt idx="645">
                  <c:v>42040</c:v>
                </c:pt>
                <c:pt idx="646">
                  <c:v>42041</c:v>
                </c:pt>
                <c:pt idx="647">
                  <c:v>42042</c:v>
                </c:pt>
                <c:pt idx="648">
                  <c:v>42043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42049</c:v>
                </c:pt>
                <c:pt idx="655">
                  <c:v>42050</c:v>
                </c:pt>
                <c:pt idx="656">
                  <c:v>42051</c:v>
                </c:pt>
                <c:pt idx="657">
                  <c:v>42052</c:v>
                </c:pt>
                <c:pt idx="658">
                  <c:v>42053</c:v>
                </c:pt>
                <c:pt idx="659">
                  <c:v>42054</c:v>
                </c:pt>
                <c:pt idx="660">
                  <c:v>42055</c:v>
                </c:pt>
                <c:pt idx="661">
                  <c:v>42056</c:v>
                </c:pt>
                <c:pt idx="662">
                  <c:v>42057</c:v>
                </c:pt>
                <c:pt idx="663">
                  <c:v>42058</c:v>
                </c:pt>
                <c:pt idx="664">
                  <c:v>42059</c:v>
                </c:pt>
                <c:pt idx="665">
                  <c:v>42060</c:v>
                </c:pt>
                <c:pt idx="666">
                  <c:v>42061</c:v>
                </c:pt>
                <c:pt idx="667">
                  <c:v>42062</c:v>
                </c:pt>
                <c:pt idx="668">
                  <c:v>42063</c:v>
                </c:pt>
                <c:pt idx="669">
                  <c:v>42064</c:v>
                </c:pt>
                <c:pt idx="670">
                  <c:v>42065</c:v>
                </c:pt>
                <c:pt idx="671">
                  <c:v>42066</c:v>
                </c:pt>
                <c:pt idx="672">
                  <c:v>42067</c:v>
                </c:pt>
                <c:pt idx="673">
                  <c:v>42068</c:v>
                </c:pt>
                <c:pt idx="674">
                  <c:v>42069</c:v>
                </c:pt>
                <c:pt idx="675">
                  <c:v>42070</c:v>
                </c:pt>
                <c:pt idx="676">
                  <c:v>42071</c:v>
                </c:pt>
                <c:pt idx="677">
                  <c:v>42072</c:v>
                </c:pt>
                <c:pt idx="678">
                  <c:v>42073</c:v>
                </c:pt>
                <c:pt idx="679">
                  <c:v>42074</c:v>
                </c:pt>
                <c:pt idx="680">
                  <c:v>42075</c:v>
                </c:pt>
                <c:pt idx="681">
                  <c:v>42076</c:v>
                </c:pt>
                <c:pt idx="682">
                  <c:v>42077</c:v>
                </c:pt>
                <c:pt idx="683">
                  <c:v>42078</c:v>
                </c:pt>
                <c:pt idx="684">
                  <c:v>42079</c:v>
                </c:pt>
                <c:pt idx="685">
                  <c:v>42080</c:v>
                </c:pt>
                <c:pt idx="686">
                  <c:v>42081</c:v>
                </c:pt>
                <c:pt idx="687">
                  <c:v>42082</c:v>
                </c:pt>
                <c:pt idx="688">
                  <c:v>42083</c:v>
                </c:pt>
                <c:pt idx="689">
                  <c:v>42084</c:v>
                </c:pt>
                <c:pt idx="690">
                  <c:v>42085</c:v>
                </c:pt>
                <c:pt idx="691">
                  <c:v>42086</c:v>
                </c:pt>
                <c:pt idx="692">
                  <c:v>42087</c:v>
                </c:pt>
                <c:pt idx="693">
                  <c:v>42088</c:v>
                </c:pt>
                <c:pt idx="694">
                  <c:v>42089</c:v>
                </c:pt>
                <c:pt idx="695">
                  <c:v>42090</c:v>
                </c:pt>
                <c:pt idx="696">
                  <c:v>42091</c:v>
                </c:pt>
                <c:pt idx="697">
                  <c:v>42092</c:v>
                </c:pt>
                <c:pt idx="698">
                  <c:v>42093</c:v>
                </c:pt>
                <c:pt idx="699">
                  <c:v>42094</c:v>
                </c:pt>
                <c:pt idx="700">
                  <c:v>42095</c:v>
                </c:pt>
                <c:pt idx="701">
                  <c:v>42096</c:v>
                </c:pt>
                <c:pt idx="702">
                  <c:v>42097</c:v>
                </c:pt>
                <c:pt idx="703">
                  <c:v>42098</c:v>
                </c:pt>
                <c:pt idx="704">
                  <c:v>42099</c:v>
                </c:pt>
                <c:pt idx="705">
                  <c:v>42100</c:v>
                </c:pt>
                <c:pt idx="706">
                  <c:v>42101</c:v>
                </c:pt>
                <c:pt idx="707">
                  <c:v>42102</c:v>
                </c:pt>
                <c:pt idx="708">
                  <c:v>42103</c:v>
                </c:pt>
                <c:pt idx="709">
                  <c:v>42104</c:v>
                </c:pt>
                <c:pt idx="710">
                  <c:v>42105</c:v>
                </c:pt>
                <c:pt idx="711">
                  <c:v>42106</c:v>
                </c:pt>
                <c:pt idx="712">
                  <c:v>42107</c:v>
                </c:pt>
                <c:pt idx="713">
                  <c:v>42108</c:v>
                </c:pt>
                <c:pt idx="714">
                  <c:v>42109</c:v>
                </c:pt>
                <c:pt idx="715">
                  <c:v>42110</c:v>
                </c:pt>
                <c:pt idx="716">
                  <c:v>42111</c:v>
                </c:pt>
                <c:pt idx="717">
                  <c:v>42112</c:v>
                </c:pt>
                <c:pt idx="718">
                  <c:v>42113</c:v>
                </c:pt>
                <c:pt idx="719">
                  <c:v>42114</c:v>
                </c:pt>
                <c:pt idx="720">
                  <c:v>42115</c:v>
                </c:pt>
                <c:pt idx="721">
                  <c:v>42116</c:v>
                </c:pt>
                <c:pt idx="722">
                  <c:v>42117</c:v>
                </c:pt>
                <c:pt idx="723">
                  <c:v>42118</c:v>
                </c:pt>
                <c:pt idx="724">
                  <c:v>42119</c:v>
                </c:pt>
                <c:pt idx="725">
                  <c:v>42120</c:v>
                </c:pt>
                <c:pt idx="726">
                  <c:v>42121</c:v>
                </c:pt>
                <c:pt idx="727">
                  <c:v>42122</c:v>
                </c:pt>
                <c:pt idx="728">
                  <c:v>42123</c:v>
                </c:pt>
                <c:pt idx="729">
                  <c:v>42124</c:v>
                </c:pt>
                <c:pt idx="730">
                  <c:v>42125</c:v>
                </c:pt>
                <c:pt idx="731">
                  <c:v>42126</c:v>
                </c:pt>
                <c:pt idx="732">
                  <c:v>42127</c:v>
                </c:pt>
                <c:pt idx="733">
                  <c:v>42128</c:v>
                </c:pt>
                <c:pt idx="734">
                  <c:v>42129</c:v>
                </c:pt>
                <c:pt idx="735">
                  <c:v>42130</c:v>
                </c:pt>
                <c:pt idx="736">
                  <c:v>42131</c:v>
                </c:pt>
                <c:pt idx="737">
                  <c:v>42132</c:v>
                </c:pt>
                <c:pt idx="738">
                  <c:v>42133</c:v>
                </c:pt>
                <c:pt idx="739">
                  <c:v>42134</c:v>
                </c:pt>
                <c:pt idx="740">
                  <c:v>42135</c:v>
                </c:pt>
                <c:pt idx="741">
                  <c:v>42136</c:v>
                </c:pt>
                <c:pt idx="742">
                  <c:v>42137</c:v>
                </c:pt>
                <c:pt idx="743">
                  <c:v>42138</c:v>
                </c:pt>
                <c:pt idx="744">
                  <c:v>42139</c:v>
                </c:pt>
                <c:pt idx="745">
                  <c:v>42140</c:v>
                </c:pt>
                <c:pt idx="746">
                  <c:v>42141</c:v>
                </c:pt>
                <c:pt idx="747">
                  <c:v>42142</c:v>
                </c:pt>
                <c:pt idx="748">
                  <c:v>42143</c:v>
                </c:pt>
                <c:pt idx="749">
                  <c:v>42144</c:v>
                </c:pt>
                <c:pt idx="750">
                  <c:v>42145</c:v>
                </c:pt>
                <c:pt idx="751">
                  <c:v>42146</c:v>
                </c:pt>
                <c:pt idx="752">
                  <c:v>42147</c:v>
                </c:pt>
                <c:pt idx="753">
                  <c:v>42148</c:v>
                </c:pt>
                <c:pt idx="754">
                  <c:v>42149</c:v>
                </c:pt>
                <c:pt idx="755">
                  <c:v>42150</c:v>
                </c:pt>
                <c:pt idx="756">
                  <c:v>42151</c:v>
                </c:pt>
                <c:pt idx="757">
                  <c:v>42152</c:v>
                </c:pt>
                <c:pt idx="758">
                  <c:v>42153</c:v>
                </c:pt>
                <c:pt idx="759">
                  <c:v>42154</c:v>
                </c:pt>
                <c:pt idx="760">
                  <c:v>42155</c:v>
                </c:pt>
                <c:pt idx="761">
                  <c:v>42156</c:v>
                </c:pt>
                <c:pt idx="762">
                  <c:v>42157</c:v>
                </c:pt>
                <c:pt idx="763">
                  <c:v>42158</c:v>
                </c:pt>
                <c:pt idx="764">
                  <c:v>42159</c:v>
                </c:pt>
                <c:pt idx="765">
                  <c:v>42160</c:v>
                </c:pt>
                <c:pt idx="766">
                  <c:v>42161</c:v>
                </c:pt>
                <c:pt idx="767">
                  <c:v>42162</c:v>
                </c:pt>
                <c:pt idx="768">
                  <c:v>42163</c:v>
                </c:pt>
                <c:pt idx="769">
                  <c:v>42164</c:v>
                </c:pt>
                <c:pt idx="770">
                  <c:v>42165</c:v>
                </c:pt>
                <c:pt idx="771">
                  <c:v>42166</c:v>
                </c:pt>
                <c:pt idx="772">
                  <c:v>42167</c:v>
                </c:pt>
                <c:pt idx="773">
                  <c:v>42168</c:v>
                </c:pt>
                <c:pt idx="774">
                  <c:v>42169</c:v>
                </c:pt>
                <c:pt idx="775">
                  <c:v>42170</c:v>
                </c:pt>
                <c:pt idx="776">
                  <c:v>42171</c:v>
                </c:pt>
                <c:pt idx="777">
                  <c:v>42172</c:v>
                </c:pt>
                <c:pt idx="778">
                  <c:v>42173</c:v>
                </c:pt>
                <c:pt idx="779">
                  <c:v>42174</c:v>
                </c:pt>
                <c:pt idx="780">
                  <c:v>42175</c:v>
                </c:pt>
                <c:pt idx="781">
                  <c:v>42176</c:v>
                </c:pt>
                <c:pt idx="782">
                  <c:v>42177</c:v>
                </c:pt>
                <c:pt idx="783">
                  <c:v>42178</c:v>
                </c:pt>
                <c:pt idx="784">
                  <c:v>42179</c:v>
                </c:pt>
                <c:pt idx="785">
                  <c:v>42180</c:v>
                </c:pt>
                <c:pt idx="786">
                  <c:v>42181</c:v>
                </c:pt>
                <c:pt idx="787">
                  <c:v>42182</c:v>
                </c:pt>
                <c:pt idx="788">
                  <c:v>42183</c:v>
                </c:pt>
                <c:pt idx="789">
                  <c:v>42184</c:v>
                </c:pt>
                <c:pt idx="790">
                  <c:v>42185</c:v>
                </c:pt>
                <c:pt idx="791">
                  <c:v>42186</c:v>
                </c:pt>
                <c:pt idx="792">
                  <c:v>42187</c:v>
                </c:pt>
                <c:pt idx="793">
                  <c:v>42188</c:v>
                </c:pt>
                <c:pt idx="794">
                  <c:v>42189</c:v>
                </c:pt>
                <c:pt idx="795">
                  <c:v>42190</c:v>
                </c:pt>
                <c:pt idx="796">
                  <c:v>42191</c:v>
                </c:pt>
                <c:pt idx="797">
                  <c:v>42192</c:v>
                </c:pt>
                <c:pt idx="798">
                  <c:v>42193</c:v>
                </c:pt>
                <c:pt idx="799">
                  <c:v>42194</c:v>
                </c:pt>
                <c:pt idx="800">
                  <c:v>42195</c:v>
                </c:pt>
                <c:pt idx="801">
                  <c:v>42196</c:v>
                </c:pt>
                <c:pt idx="802">
                  <c:v>42197</c:v>
                </c:pt>
                <c:pt idx="803">
                  <c:v>42198</c:v>
                </c:pt>
                <c:pt idx="804">
                  <c:v>42199</c:v>
                </c:pt>
                <c:pt idx="805">
                  <c:v>42200</c:v>
                </c:pt>
                <c:pt idx="806">
                  <c:v>42201</c:v>
                </c:pt>
                <c:pt idx="807">
                  <c:v>42202</c:v>
                </c:pt>
                <c:pt idx="808">
                  <c:v>42203</c:v>
                </c:pt>
                <c:pt idx="809">
                  <c:v>42204</c:v>
                </c:pt>
                <c:pt idx="810">
                  <c:v>42205</c:v>
                </c:pt>
                <c:pt idx="811">
                  <c:v>42206</c:v>
                </c:pt>
                <c:pt idx="812">
                  <c:v>42207</c:v>
                </c:pt>
                <c:pt idx="813">
                  <c:v>42208</c:v>
                </c:pt>
                <c:pt idx="814">
                  <c:v>42209</c:v>
                </c:pt>
                <c:pt idx="815">
                  <c:v>42210</c:v>
                </c:pt>
                <c:pt idx="816">
                  <c:v>42211</c:v>
                </c:pt>
                <c:pt idx="817">
                  <c:v>42212</c:v>
                </c:pt>
                <c:pt idx="818">
                  <c:v>42213</c:v>
                </c:pt>
                <c:pt idx="819">
                  <c:v>42214</c:v>
                </c:pt>
                <c:pt idx="820">
                  <c:v>42215</c:v>
                </c:pt>
                <c:pt idx="821">
                  <c:v>42216</c:v>
                </c:pt>
                <c:pt idx="822">
                  <c:v>42217</c:v>
                </c:pt>
                <c:pt idx="823">
                  <c:v>42218</c:v>
                </c:pt>
                <c:pt idx="824">
                  <c:v>42219</c:v>
                </c:pt>
                <c:pt idx="825">
                  <c:v>42220</c:v>
                </c:pt>
                <c:pt idx="826">
                  <c:v>42221</c:v>
                </c:pt>
                <c:pt idx="827">
                  <c:v>42222</c:v>
                </c:pt>
                <c:pt idx="828">
                  <c:v>42223</c:v>
                </c:pt>
                <c:pt idx="829">
                  <c:v>42224</c:v>
                </c:pt>
                <c:pt idx="830">
                  <c:v>42225</c:v>
                </c:pt>
                <c:pt idx="831">
                  <c:v>42226</c:v>
                </c:pt>
                <c:pt idx="832">
                  <c:v>42227</c:v>
                </c:pt>
                <c:pt idx="833">
                  <c:v>42228</c:v>
                </c:pt>
                <c:pt idx="834">
                  <c:v>42229</c:v>
                </c:pt>
                <c:pt idx="835">
                  <c:v>42230</c:v>
                </c:pt>
                <c:pt idx="836">
                  <c:v>42231</c:v>
                </c:pt>
                <c:pt idx="837">
                  <c:v>42232</c:v>
                </c:pt>
                <c:pt idx="838">
                  <c:v>42233</c:v>
                </c:pt>
                <c:pt idx="839">
                  <c:v>42234</c:v>
                </c:pt>
                <c:pt idx="840">
                  <c:v>42235</c:v>
                </c:pt>
                <c:pt idx="841">
                  <c:v>42236</c:v>
                </c:pt>
                <c:pt idx="842">
                  <c:v>42237</c:v>
                </c:pt>
                <c:pt idx="843">
                  <c:v>42238</c:v>
                </c:pt>
                <c:pt idx="844">
                  <c:v>42239</c:v>
                </c:pt>
                <c:pt idx="845">
                  <c:v>42240</c:v>
                </c:pt>
                <c:pt idx="846">
                  <c:v>42241</c:v>
                </c:pt>
                <c:pt idx="847">
                  <c:v>42242</c:v>
                </c:pt>
                <c:pt idx="848">
                  <c:v>42243</c:v>
                </c:pt>
                <c:pt idx="849">
                  <c:v>42244</c:v>
                </c:pt>
                <c:pt idx="850">
                  <c:v>42245</c:v>
                </c:pt>
                <c:pt idx="851">
                  <c:v>42246</c:v>
                </c:pt>
                <c:pt idx="852">
                  <c:v>42247</c:v>
                </c:pt>
                <c:pt idx="853">
                  <c:v>42248</c:v>
                </c:pt>
                <c:pt idx="854">
                  <c:v>42249</c:v>
                </c:pt>
                <c:pt idx="855">
                  <c:v>42250</c:v>
                </c:pt>
                <c:pt idx="856">
                  <c:v>42251</c:v>
                </c:pt>
                <c:pt idx="857">
                  <c:v>42252</c:v>
                </c:pt>
                <c:pt idx="858">
                  <c:v>42253</c:v>
                </c:pt>
                <c:pt idx="859">
                  <c:v>42254</c:v>
                </c:pt>
                <c:pt idx="860">
                  <c:v>42255</c:v>
                </c:pt>
                <c:pt idx="861">
                  <c:v>42256</c:v>
                </c:pt>
                <c:pt idx="862">
                  <c:v>42257</c:v>
                </c:pt>
                <c:pt idx="863">
                  <c:v>42258</c:v>
                </c:pt>
                <c:pt idx="864">
                  <c:v>42259</c:v>
                </c:pt>
                <c:pt idx="865">
                  <c:v>42260</c:v>
                </c:pt>
                <c:pt idx="866">
                  <c:v>42261</c:v>
                </c:pt>
                <c:pt idx="867">
                  <c:v>42262</c:v>
                </c:pt>
                <c:pt idx="868">
                  <c:v>42263</c:v>
                </c:pt>
                <c:pt idx="869">
                  <c:v>42264</c:v>
                </c:pt>
                <c:pt idx="870">
                  <c:v>42265</c:v>
                </c:pt>
                <c:pt idx="871">
                  <c:v>42266</c:v>
                </c:pt>
                <c:pt idx="872">
                  <c:v>42267</c:v>
                </c:pt>
                <c:pt idx="873">
                  <c:v>42268</c:v>
                </c:pt>
                <c:pt idx="874">
                  <c:v>42269</c:v>
                </c:pt>
                <c:pt idx="875">
                  <c:v>42270</c:v>
                </c:pt>
                <c:pt idx="876">
                  <c:v>42271</c:v>
                </c:pt>
                <c:pt idx="877">
                  <c:v>42272</c:v>
                </c:pt>
                <c:pt idx="878">
                  <c:v>42273</c:v>
                </c:pt>
                <c:pt idx="879">
                  <c:v>42274</c:v>
                </c:pt>
                <c:pt idx="880">
                  <c:v>42275</c:v>
                </c:pt>
                <c:pt idx="881">
                  <c:v>42276</c:v>
                </c:pt>
                <c:pt idx="882">
                  <c:v>42277</c:v>
                </c:pt>
                <c:pt idx="883">
                  <c:v>42278</c:v>
                </c:pt>
                <c:pt idx="884">
                  <c:v>42279</c:v>
                </c:pt>
                <c:pt idx="885">
                  <c:v>42280</c:v>
                </c:pt>
                <c:pt idx="886">
                  <c:v>42281</c:v>
                </c:pt>
                <c:pt idx="887">
                  <c:v>42282</c:v>
                </c:pt>
                <c:pt idx="888">
                  <c:v>42283</c:v>
                </c:pt>
                <c:pt idx="889">
                  <c:v>42284</c:v>
                </c:pt>
                <c:pt idx="890">
                  <c:v>42285</c:v>
                </c:pt>
                <c:pt idx="891">
                  <c:v>42286</c:v>
                </c:pt>
                <c:pt idx="892">
                  <c:v>42287</c:v>
                </c:pt>
                <c:pt idx="893">
                  <c:v>42288</c:v>
                </c:pt>
                <c:pt idx="894">
                  <c:v>42289</c:v>
                </c:pt>
                <c:pt idx="895">
                  <c:v>42290</c:v>
                </c:pt>
                <c:pt idx="896">
                  <c:v>42291</c:v>
                </c:pt>
                <c:pt idx="897">
                  <c:v>42292</c:v>
                </c:pt>
                <c:pt idx="898">
                  <c:v>42293</c:v>
                </c:pt>
                <c:pt idx="899">
                  <c:v>42294</c:v>
                </c:pt>
                <c:pt idx="900">
                  <c:v>42295</c:v>
                </c:pt>
                <c:pt idx="901">
                  <c:v>42296</c:v>
                </c:pt>
                <c:pt idx="902">
                  <c:v>42297</c:v>
                </c:pt>
                <c:pt idx="903">
                  <c:v>42298</c:v>
                </c:pt>
                <c:pt idx="904">
                  <c:v>42299</c:v>
                </c:pt>
                <c:pt idx="905">
                  <c:v>42300</c:v>
                </c:pt>
                <c:pt idx="906">
                  <c:v>42301</c:v>
                </c:pt>
                <c:pt idx="907">
                  <c:v>42302</c:v>
                </c:pt>
                <c:pt idx="908">
                  <c:v>42303</c:v>
                </c:pt>
                <c:pt idx="909">
                  <c:v>42304</c:v>
                </c:pt>
                <c:pt idx="910">
                  <c:v>42305</c:v>
                </c:pt>
                <c:pt idx="911">
                  <c:v>42306</c:v>
                </c:pt>
                <c:pt idx="912">
                  <c:v>42307</c:v>
                </c:pt>
                <c:pt idx="913">
                  <c:v>42308</c:v>
                </c:pt>
                <c:pt idx="914">
                  <c:v>42309</c:v>
                </c:pt>
                <c:pt idx="915">
                  <c:v>42310</c:v>
                </c:pt>
                <c:pt idx="916">
                  <c:v>42311</c:v>
                </c:pt>
                <c:pt idx="917">
                  <c:v>42312</c:v>
                </c:pt>
                <c:pt idx="918">
                  <c:v>42313</c:v>
                </c:pt>
                <c:pt idx="919">
                  <c:v>42314</c:v>
                </c:pt>
                <c:pt idx="920">
                  <c:v>42315</c:v>
                </c:pt>
                <c:pt idx="921">
                  <c:v>42316</c:v>
                </c:pt>
                <c:pt idx="922">
                  <c:v>42317</c:v>
                </c:pt>
                <c:pt idx="923">
                  <c:v>42318</c:v>
                </c:pt>
                <c:pt idx="924">
                  <c:v>42319</c:v>
                </c:pt>
                <c:pt idx="925">
                  <c:v>42320</c:v>
                </c:pt>
                <c:pt idx="926">
                  <c:v>42321</c:v>
                </c:pt>
                <c:pt idx="927">
                  <c:v>42322</c:v>
                </c:pt>
                <c:pt idx="928">
                  <c:v>42323</c:v>
                </c:pt>
                <c:pt idx="929">
                  <c:v>42324</c:v>
                </c:pt>
                <c:pt idx="930">
                  <c:v>42325</c:v>
                </c:pt>
                <c:pt idx="931">
                  <c:v>42326</c:v>
                </c:pt>
                <c:pt idx="932">
                  <c:v>42327</c:v>
                </c:pt>
                <c:pt idx="933">
                  <c:v>42328</c:v>
                </c:pt>
                <c:pt idx="934">
                  <c:v>42329</c:v>
                </c:pt>
                <c:pt idx="935">
                  <c:v>42330</c:v>
                </c:pt>
                <c:pt idx="936">
                  <c:v>42331</c:v>
                </c:pt>
                <c:pt idx="937">
                  <c:v>42332</c:v>
                </c:pt>
                <c:pt idx="938">
                  <c:v>42333</c:v>
                </c:pt>
                <c:pt idx="939">
                  <c:v>42334</c:v>
                </c:pt>
                <c:pt idx="940">
                  <c:v>42335</c:v>
                </c:pt>
                <c:pt idx="941">
                  <c:v>42336</c:v>
                </c:pt>
                <c:pt idx="942">
                  <c:v>42337</c:v>
                </c:pt>
                <c:pt idx="943">
                  <c:v>42338</c:v>
                </c:pt>
                <c:pt idx="944">
                  <c:v>42339</c:v>
                </c:pt>
                <c:pt idx="945">
                  <c:v>42340</c:v>
                </c:pt>
                <c:pt idx="946">
                  <c:v>42341</c:v>
                </c:pt>
                <c:pt idx="947">
                  <c:v>42342</c:v>
                </c:pt>
                <c:pt idx="948">
                  <c:v>42343</c:v>
                </c:pt>
                <c:pt idx="949">
                  <c:v>42344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42350</c:v>
                </c:pt>
                <c:pt idx="956">
                  <c:v>42351</c:v>
                </c:pt>
                <c:pt idx="957">
                  <c:v>42352</c:v>
                </c:pt>
                <c:pt idx="958">
                  <c:v>42353</c:v>
                </c:pt>
                <c:pt idx="959">
                  <c:v>42354</c:v>
                </c:pt>
                <c:pt idx="960">
                  <c:v>42355</c:v>
                </c:pt>
                <c:pt idx="961">
                  <c:v>42356</c:v>
                </c:pt>
                <c:pt idx="962">
                  <c:v>42357</c:v>
                </c:pt>
                <c:pt idx="963">
                  <c:v>42358</c:v>
                </c:pt>
                <c:pt idx="964">
                  <c:v>42359</c:v>
                </c:pt>
                <c:pt idx="965">
                  <c:v>42360</c:v>
                </c:pt>
                <c:pt idx="966">
                  <c:v>42361</c:v>
                </c:pt>
                <c:pt idx="967">
                  <c:v>42362</c:v>
                </c:pt>
                <c:pt idx="968">
                  <c:v>42363</c:v>
                </c:pt>
                <c:pt idx="969">
                  <c:v>42364</c:v>
                </c:pt>
                <c:pt idx="970">
                  <c:v>42365</c:v>
                </c:pt>
                <c:pt idx="971">
                  <c:v>42366</c:v>
                </c:pt>
                <c:pt idx="972">
                  <c:v>42367</c:v>
                </c:pt>
                <c:pt idx="973">
                  <c:v>42368</c:v>
                </c:pt>
                <c:pt idx="974">
                  <c:v>42369</c:v>
                </c:pt>
                <c:pt idx="975">
                  <c:v>42370</c:v>
                </c:pt>
                <c:pt idx="976">
                  <c:v>42371</c:v>
                </c:pt>
                <c:pt idx="977">
                  <c:v>42372</c:v>
                </c:pt>
                <c:pt idx="978">
                  <c:v>42373</c:v>
                </c:pt>
                <c:pt idx="979">
                  <c:v>42374</c:v>
                </c:pt>
                <c:pt idx="980">
                  <c:v>42375</c:v>
                </c:pt>
                <c:pt idx="981">
                  <c:v>42376</c:v>
                </c:pt>
                <c:pt idx="982">
                  <c:v>42377</c:v>
                </c:pt>
                <c:pt idx="983">
                  <c:v>42378</c:v>
                </c:pt>
                <c:pt idx="984">
                  <c:v>42379</c:v>
                </c:pt>
                <c:pt idx="985">
                  <c:v>42380</c:v>
                </c:pt>
                <c:pt idx="986">
                  <c:v>42381</c:v>
                </c:pt>
                <c:pt idx="987">
                  <c:v>42382</c:v>
                </c:pt>
                <c:pt idx="988">
                  <c:v>42383</c:v>
                </c:pt>
                <c:pt idx="989">
                  <c:v>42384</c:v>
                </c:pt>
                <c:pt idx="990">
                  <c:v>42385</c:v>
                </c:pt>
                <c:pt idx="991">
                  <c:v>42386</c:v>
                </c:pt>
                <c:pt idx="992">
                  <c:v>42387</c:v>
                </c:pt>
                <c:pt idx="993">
                  <c:v>42388</c:v>
                </c:pt>
                <c:pt idx="994">
                  <c:v>42389</c:v>
                </c:pt>
                <c:pt idx="995">
                  <c:v>42390</c:v>
                </c:pt>
                <c:pt idx="996">
                  <c:v>42391</c:v>
                </c:pt>
                <c:pt idx="997">
                  <c:v>42392</c:v>
                </c:pt>
                <c:pt idx="998">
                  <c:v>42393</c:v>
                </c:pt>
                <c:pt idx="999">
                  <c:v>42394</c:v>
                </c:pt>
                <c:pt idx="1000">
                  <c:v>42395</c:v>
                </c:pt>
                <c:pt idx="1001">
                  <c:v>42396</c:v>
                </c:pt>
                <c:pt idx="1002">
                  <c:v>42397</c:v>
                </c:pt>
                <c:pt idx="1003">
                  <c:v>42398</c:v>
                </c:pt>
                <c:pt idx="1004">
                  <c:v>42399</c:v>
                </c:pt>
                <c:pt idx="1005">
                  <c:v>42400</c:v>
                </c:pt>
                <c:pt idx="1006">
                  <c:v>42401</c:v>
                </c:pt>
                <c:pt idx="1007">
                  <c:v>42402</c:v>
                </c:pt>
                <c:pt idx="1008">
                  <c:v>42403</c:v>
                </c:pt>
                <c:pt idx="1009">
                  <c:v>42404</c:v>
                </c:pt>
                <c:pt idx="1010">
                  <c:v>42405</c:v>
                </c:pt>
                <c:pt idx="1011">
                  <c:v>42406</c:v>
                </c:pt>
                <c:pt idx="1012">
                  <c:v>42407</c:v>
                </c:pt>
                <c:pt idx="1013">
                  <c:v>42408</c:v>
                </c:pt>
                <c:pt idx="1014">
                  <c:v>42409</c:v>
                </c:pt>
                <c:pt idx="1015">
                  <c:v>42410</c:v>
                </c:pt>
                <c:pt idx="1016">
                  <c:v>42411</c:v>
                </c:pt>
                <c:pt idx="1017">
                  <c:v>42412</c:v>
                </c:pt>
                <c:pt idx="1018">
                  <c:v>42413</c:v>
                </c:pt>
                <c:pt idx="1019">
                  <c:v>42414</c:v>
                </c:pt>
                <c:pt idx="1020">
                  <c:v>42415</c:v>
                </c:pt>
                <c:pt idx="1021">
                  <c:v>42416</c:v>
                </c:pt>
                <c:pt idx="1022">
                  <c:v>42417</c:v>
                </c:pt>
                <c:pt idx="1023">
                  <c:v>42418</c:v>
                </c:pt>
                <c:pt idx="1024">
                  <c:v>42419</c:v>
                </c:pt>
                <c:pt idx="1025">
                  <c:v>42420</c:v>
                </c:pt>
                <c:pt idx="1026">
                  <c:v>42421</c:v>
                </c:pt>
                <c:pt idx="1027">
                  <c:v>42422</c:v>
                </c:pt>
                <c:pt idx="1028">
                  <c:v>42423</c:v>
                </c:pt>
                <c:pt idx="1029">
                  <c:v>42424</c:v>
                </c:pt>
                <c:pt idx="1030">
                  <c:v>42425</c:v>
                </c:pt>
                <c:pt idx="1031">
                  <c:v>42426</c:v>
                </c:pt>
                <c:pt idx="1032">
                  <c:v>42427</c:v>
                </c:pt>
                <c:pt idx="1033">
                  <c:v>42428</c:v>
                </c:pt>
                <c:pt idx="1034">
                  <c:v>42429</c:v>
                </c:pt>
                <c:pt idx="1035">
                  <c:v>42430</c:v>
                </c:pt>
                <c:pt idx="1036">
                  <c:v>42431</c:v>
                </c:pt>
                <c:pt idx="1037">
                  <c:v>42432</c:v>
                </c:pt>
                <c:pt idx="1038">
                  <c:v>42433</c:v>
                </c:pt>
                <c:pt idx="1039">
                  <c:v>42434</c:v>
                </c:pt>
                <c:pt idx="1040">
                  <c:v>42435</c:v>
                </c:pt>
                <c:pt idx="1041">
                  <c:v>42436</c:v>
                </c:pt>
                <c:pt idx="1042">
                  <c:v>42437</c:v>
                </c:pt>
                <c:pt idx="1043">
                  <c:v>42438</c:v>
                </c:pt>
                <c:pt idx="1044">
                  <c:v>42439</c:v>
                </c:pt>
                <c:pt idx="1045">
                  <c:v>42440</c:v>
                </c:pt>
                <c:pt idx="1046">
                  <c:v>42441</c:v>
                </c:pt>
                <c:pt idx="1047">
                  <c:v>42442</c:v>
                </c:pt>
                <c:pt idx="1048">
                  <c:v>42443</c:v>
                </c:pt>
                <c:pt idx="1049">
                  <c:v>42444</c:v>
                </c:pt>
                <c:pt idx="1050">
                  <c:v>42445</c:v>
                </c:pt>
                <c:pt idx="1051">
                  <c:v>42446</c:v>
                </c:pt>
                <c:pt idx="1052">
                  <c:v>42447</c:v>
                </c:pt>
                <c:pt idx="1053">
                  <c:v>42448</c:v>
                </c:pt>
                <c:pt idx="1054">
                  <c:v>42449</c:v>
                </c:pt>
                <c:pt idx="1055">
                  <c:v>42450</c:v>
                </c:pt>
                <c:pt idx="1056">
                  <c:v>42451</c:v>
                </c:pt>
                <c:pt idx="1057">
                  <c:v>42452</c:v>
                </c:pt>
                <c:pt idx="1058">
                  <c:v>42453</c:v>
                </c:pt>
                <c:pt idx="1059">
                  <c:v>42454</c:v>
                </c:pt>
                <c:pt idx="1060">
                  <c:v>42455</c:v>
                </c:pt>
                <c:pt idx="1061">
                  <c:v>42456</c:v>
                </c:pt>
                <c:pt idx="1062">
                  <c:v>42457</c:v>
                </c:pt>
                <c:pt idx="1063">
                  <c:v>42458</c:v>
                </c:pt>
                <c:pt idx="1064">
                  <c:v>42459</c:v>
                </c:pt>
                <c:pt idx="1065">
                  <c:v>42460</c:v>
                </c:pt>
                <c:pt idx="1066">
                  <c:v>42461</c:v>
                </c:pt>
                <c:pt idx="1067">
                  <c:v>42462</c:v>
                </c:pt>
                <c:pt idx="1068">
                  <c:v>42463</c:v>
                </c:pt>
                <c:pt idx="1069">
                  <c:v>42464</c:v>
                </c:pt>
                <c:pt idx="1070">
                  <c:v>42465</c:v>
                </c:pt>
                <c:pt idx="1071">
                  <c:v>42466</c:v>
                </c:pt>
                <c:pt idx="1072">
                  <c:v>42467</c:v>
                </c:pt>
                <c:pt idx="1073">
                  <c:v>42468</c:v>
                </c:pt>
                <c:pt idx="1074">
                  <c:v>42469</c:v>
                </c:pt>
                <c:pt idx="1075">
                  <c:v>42470</c:v>
                </c:pt>
                <c:pt idx="1076">
                  <c:v>42471</c:v>
                </c:pt>
                <c:pt idx="1077">
                  <c:v>42472</c:v>
                </c:pt>
                <c:pt idx="1078">
                  <c:v>42473</c:v>
                </c:pt>
                <c:pt idx="1079">
                  <c:v>42474</c:v>
                </c:pt>
                <c:pt idx="1080">
                  <c:v>42475</c:v>
                </c:pt>
                <c:pt idx="1081">
                  <c:v>42476</c:v>
                </c:pt>
                <c:pt idx="1082">
                  <c:v>42477</c:v>
                </c:pt>
                <c:pt idx="1083">
                  <c:v>42478</c:v>
                </c:pt>
                <c:pt idx="1084">
                  <c:v>42479</c:v>
                </c:pt>
                <c:pt idx="1085">
                  <c:v>42480</c:v>
                </c:pt>
                <c:pt idx="1086">
                  <c:v>42481</c:v>
                </c:pt>
                <c:pt idx="1087">
                  <c:v>42482</c:v>
                </c:pt>
                <c:pt idx="1088">
                  <c:v>42483</c:v>
                </c:pt>
                <c:pt idx="1089">
                  <c:v>42484</c:v>
                </c:pt>
                <c:pt idx="1090">
                  <c:v>42485</c:v>
                </c:pt>
                <c:pt idx="1091">
                  <c:v>42486</c:v>
                </c:pt>
                <c:pt idx="1092">
                  <c:v>42487</c:v>
                </c:pt>
                <c:pt idx="1093">
                  <c:v>42488</c:v>
                </c:pt>
                <c:pt idx="1094">
                  <c:v>42489</c:v>
                </c:pt>
                <c:pt idx="1095">
                  <c:v>42490</c:v>
                </c:pt>
              </c:numCache>
            </c:numRef>
          </c:xVal>
          <c:yVal>
            <c:numRef>
              <c:f>'Data for analysis- 1998-2016'!$AN$5486:$AN$6581</c:f>
              <c:numCache>
                <c:formatCode>#,##0</c:formatCode>
                <c:ptCount val="1096"/>
                <c:pt idx="0">
                  <c:v>160</c:v>
                </c:pt>
                <c:pt idx="1">
                  <c:v>160</c:v>
                </c:pt>
                <c:pt idx="2">
                  <c:v>152</c:v>
                </c:pt>
                <c:pt idx="3">
                  <c:v>133</c:v>
                </c:pt>
                <c:pt idx="4">
                  <c:v>124</c:v>
                </c:pt>
                <c:pt idx="5">
                  <c:v>128</c:v>
                </c:pt>
                <c:pt idx="6">
                  <c:v>152</c:v>
                </c:pt>
                <c:pt idx="7">
                  <c:v>317</c:v>
                </c:pt>
                <c:pt idx="8">
                  <c:v>181</c:v>
                </c:pt>
                <c:pt idx="9">
                  <c:v>159</c:v>
                </c:pt>
                <c:pt idx="10">
                  <c:v>147</c:v>
                </c:pt>
                <c:pt idx="11">
                  <c:v>141</c:v>
                </c:pt>
                <c:pt idx="12">
                  <c:v>143</c:v>
                </c:pt>
                <c:pt idx="13">
                  <c:v>146</c:v>
                </c:pt>
                <c:pt idx="14">
                  <c:v>161</c:v>
                </c:pt>
                <c:pt idx="15">
                  <c:v>145</c:v>
                </c:pt>
                <c:pt idx="16">
                  <c:v>133</c:v>
                </c:pt>
                <c:pt idx="17">
                  <c:v>129</c:v>
                </c:pt>
                <c:pt idx="18">
                  <c:v>130</c:v>
                </c:pt>
                <c:pt idx="19">
                  <c:v>132</c:v>
                </c:pt>
                <c:pt idx="20">
                  <c:v>138</c:v>
                </c:pt>
                <c:pt idx="21">
                  <c:v>126</c:v>
                </c:pt>
                <c:pt idx="22">
                  <c:v>124</c:v>
                </c:pt>
                <c:pt idx="23">
                  <c:v>126</c:v>
                </c:pt>
                <c:pt idx="24">
                  <c:v>114</c:v>
                </c:pt>
                <c:pt idx="25">
                  <c:v>108</c:v>
                </c:pt>
                <c:pt idx="26">
                  <c:v>138</c:v>
                </c:pt>
                <c:pt idx="27">
                  <c:v>126</c:v>
                </c:pt>
                <c:pt idx="28">
                  <c:v>124</c:v>
                </c:pt>
                <c:pt idx="29">
                  <c:v>125</c:v>
                </c:pt>
                <c:pt idx="30">
                  <c:v>108</c:v>
                </c:pt>
                <c:pt idx="31">
                  <c:v>121</c:v>
                </c:pt>
                <c:pt idx="32">
                  <c:v>106</c:v>
                </c:pt>
                <c:pt idx="33">
                  <c:v>118</c:v>
                </c:pt>
                <c:pt idx="34">
                  <c:v>568</c:v>
                </c:pt>
                <c:pt idx="35">
                  <c:v>245</c:v>
                </c:pt>
                <c:pt idx="36">
                  <c:v>246</c:v>
                </c:pt>
                <c:pt idx="37">
                  <c:v>280</c:v>
                </c:pt>
                <c:pt idx="38">
                  <c:v>204</c:v>
                </c:pt>
                <c:pt idx="39">
                  <c:v>174</c:v>
                </c:pt>
                <c:pt idx="40">
                  <c:v>168</c:v>
                </c:pt>
                <c:pt idx="41">
                  <c:v>156</c:v>
                </c:pt>
                <c:pt idx="42">
                  <c:v>157</c:v>
                </c:pt>
                <c:pt idx="43">
                  <c:v>151</c:v>
                </c:pt>
                <c:pt idx="44">
                  <c:v>147</c:v>
                </c:pt>
                <c:pt idx="45">
                  <c:v>160</c:v>
                </c:pt>
                <c:pt idx="46">
                  <c:v>226</c:v>
                </c:pt>
                <c:pt idx="47">
                  <c:v>169</c:v>
                </c:pt>
                <c:pt idx="48">
                  <c:v>157</c:v>
                </c:pt>
                <c:pt idx="49">
                  <c:v>156</c:v>
                </c:pt>
                <c:pt idx="50">
                  <c:v>153</c:v>
                </c:pt>
                <c:pt idx="51">
                  <c:v>156</c:v>
                </c:pt>
                <c:pt idx="52">
                  <c:v>169</c:v>
                </c:pt>
                <c:pt idx="53">
                  <c:v>224</c:v>
                </c:pt>
                <c:pt idx="54">
                  <c:v>287</c:v>
                </c:pt>
                <c:pt idx="55">
                  <c:v>257</c:v>
                </c:pt>
                <c:pt idx="56">
                  <c:v>263</c:v>
                </c:pt>
                <c:pt idx="57">
                  <c:v>208</c:v>
                </c:pt>
                <c:pt idx="58">
                  <c:v>184</c:v>
                </c:pt>
                <c:pt idx="59">
                  <c:v>166</c:v>
                </c:pt>
                <c:pt idx="60">
                  <c:v>164</c:v>
                </c:pt>
                <c:pt idx="61">
                  <c:v>157</c:v>
                </c:pt>
                <c:pt idx="62">
                  <c:v>154</c:v>
                </c:pt>
                <c:pt idx="63">
                  <c:v>135</c:v>
                </c:pt>
                <c:pt idx="64">
                  <c:v>131</c:v>
                </c:pt>
                <c:pt idx="65">
                  <c:v>153</c:v>
                </c:pt>
                <c:pt idx="66">
                  <c:v>169</c:v>
                </c:pt>
                <c:pt idx="67">
                  <c:v>675</c:v>
                </c:pt>
                <c:pt idx="68">
                  <c:v>1486</c:v>
                </c:pt>
                <c:pt idx="69">
                  <c:v>511</c:v>
                </c:pt>
                <c:pt idx="70">
                  <c:v>500</c:v>
                </c:pt>
                <c:pt idx="71">
                  <c:v>996</c:v>
                </c:pt>
                <c:pt idx="72">
                  <c:v>1472</c:v>
                </c:pt>
                <c:pt idx="73">
                  <c:v>733</c:v>
                </c:pt>
                <c:pt idx="74">
                  <c:v>632</c:v>
                </c:pt>
                <c:pt idx="75">
                  <c:v>521</c:v>
                </c:pt>
                <c:pt idx="76">
                  <c:v>469</c:v>
                </c:pt>
                <c:pt idx="77">
                  <c:v>431</c:v>
                </c:pt>
                <c:pt idx="78">
                  <c:v>420</c:v>
                </c:pt>
                <c:pt idx="79">
                  <c:v>552</c:v>
                </c:pt>
                <c:pt idx="80">
                  <c:v>423</c:v>
                </c:pt>
                <c:pt idx="81">
                  <c:v>375</c:v>
                </c:pt>
                <c:pt idx="82">
                  <c:v>347</c:v>
                </c:pt>
                <c:pt idx="83">
                  <c:v>331</c:v>
                </c:pt>
                <c:pt idx="84">
                  <c:v>324</c:v>
                </c:pt>
                <c:pt idx="85">
                  <c:v>305</c:v>
                </c:pt>
                <c:pt idx="86">
                  <c:v>293</c:v>
                </c:pt>
                <c:pt idx="87">
                  <c:v>282</c:v>
                </c:pt>
                <c:pt idx="88">
                  <c:v>282</c:v>
                </c:pt>
                <c:pt idx="89">
                  <c:v>1329</c:v>
                </c:pt>
                <c:pt idx="90">
                  <c:v>1035</c:v>
                </c:pt>
                <c:pt idx="91">
                  <c:v>596</c:v>
                </c:pt>
                <c:pt idx="92">
                  <c:v>501</c:v>
                </c:pt>
                <c:pt idx="93">
                  <c:v>454</c:v>
                </c:pt>
                <c:pt idx="94">
                  <c:v>436</c:v>
                </c:pt>
                <c:pt idx="95">
                  <c:v>1858</c:v>
                </c:pt>
                <c:pt idx="96">
                  <c:v>892</c:v>
                </c:pt>
                <c:pt idx="97">
                  <c:v>694</c:v>
                </c:pt>
                <c:pt idx="98">
                  <c:v>608</c:v>
                </c:pt>
                <c:pt idx="99">
                  <c:v>556</c:v>
                </c:pt>
                <c:pt idx="100">
                  <c:v>516</c:v>
                </c:pt>
                <c:pt idx="101">
                  <c:v>482</c:v>
                </c:pt>
                <c:pt idx="102">
                  <c:v>455</c:v>
                </c:pt>
                <c:pt idx="103">
                  <c:v>445</c:v>
                </c:pt>
                <c:pt idx="104">
                  <c:v>461</c:v>
                </c:pt>
                <c:pt idx="105">
                  <c:v>576</c:v>
                </c:pt>
                <c:pt idx="106">
                  <c:v>509</c:v>
                </c:pt>
                <c:pt idx="107">
                  <c:v>454</c:v>
                </c:pt>
                <c:pt idx="108">
                  <c:v>429</c:v>
                </c:pt>
                <c:pt idx="109">
                  <c:v>444</c:v>
                </c:pt>
                <c:pt idx="110">
                  <c:v>800</c:v>
                </c:pt>
                <c:pt idx="111">
                  <c:v>1595</c:v>
                </c:pt>
                <c:pt idx="112">
                  <c:v>757</c:v>
                </c:pt>
                <c:pt idx="113">
                  <c:v>639</c:v>
                </c:pt>
                <c:pt idx="114">
                  <c:v>593</c:v>
                </c:pt>
                <c:pt idx="115">
                  <c:v>539</c:v>
                </c:pt>
                <c:pt idx="116">
                  <c:v>514</c:v>
                </c:pt>
                <c:pt idx="117">
                  <c:v>519</c:v>
                </c:pt>
                <c:pt idx="118">
                  <c:v>478</c:v>
                </c:pt>
                <c:pt idx="119">
                  <c:v>450</c:v>
                </c:pt>
                <c:pt idx="120">
                  <c:v>432</c:v>
                </c:pt>
                <c:pt idx="121">
                  <c:v>423</c:v>
                </c:pt>
                <c:pt idx="122">
                  <c:v>414</c:v>
                </c:pt>
                <c:pt idx="123">
                  <c:v>426</c:v>
                </c:pt>
                <c:pt idx="124">
                  <c:v>428</c:v>
                </c:pt>
                <c:pt idx="125">
                  <c:v>393</c:v>
                </c:pt>
                <c:pt idx="126">
                  <c:v>555</c:v>
                </c:pt>
                <c:pt idx="127">
                  <c:v>1396</c:v>
                </c:pt>
                <c:pt idx="128">
                  <c:v>3865</c:v>
                </c:pt>
                <c:pt idx="129">
                  <c:v>1210</c:v>
                </c:pt>
                <c:pt idx="130">
                  <c:v>873</c:v>
                </c:pt>
                <c:pt idx="131">
                  <c:v>783</c:v>
                </c:pt>
                <c:pt idx="132">
                  <c:v>706</c:v>
                </c:pt>
                <c:pt idx="133">
                  <c:v>655</c:v>
                </c:pt>
                <c:pt idx="134">
                  <c:v>840</c:v>
                </c:pt>
                <c:pt idx="135">
                  <c:v>3243</c:v>
                </c:pt>
                <c:pt idx="136">
                  <c:v>1204</c:v>
                </c:pt>
                <c:pt idx="137">
                  <c:v>961</c:v>
                </c:pt>
                <c:pt idx="138">
                  <c:v>884</c:v>
                </c:pt>
                <c:pt idx="139">
                  <c:v>1016</c:v>
                </c:pt>
                <c:pt idx="140">
                  <c:v>1409</c:v>
                </c:pt>
                <c:pt idx="141">
                  <c:v>1193</c:v>
                </c:pt>
                <c:pt idx="142">
                  <c:v>1030</c:v>
                </c:pt>
                <c:pt idx="143">
                  <c:v>974</c:v>
                </c:pt>
                <c:pt idx="144">
                  <c:v>932</c:v>
                </c:pt>
                <c:pt idx="145">
                  <c:v>967</c:v>
                </c:pt>
                <c:pt idx="146">
                  <c:v>2204</c:v>
                </c:pt>
                <c:pt idx="147">
                  <c:v>1129</c:v>
                </c:pt>
                <c:pt idx="148">
                  <c:v>957</c:v>
                </c:pt>
                <c:pt idx="149">
                  <c:v>900</c:v>
                </c:pt>
                <c:pt idx="150">
                  <c:v>840</c:v>
                </c:pt>
                <c:pt idx="151">
                  <c:v>779</c:v>
                </c:pt>
                <c:pt idx="152">
                  <c:v>722</c:v>
                </c:pt>
                <c:pt idx="153">
                  <c:v>684</c:v>
                </c:pt>
                <c:pt idx="154">
                  <c:v>656</c:v>
                </c:pt>
                <c:pt idx="155">
                  <c:v>667</c:v>
                </c:pt>
                <c:pt idx="156">
                  <c:v>828</c:v>
                </c:pt>
                <c:pt idx="157">
                  <c:v>989</c:v>
                </c:pt>
                <c:pt idx="158">
                  <c:v>1990</c:v>
                </c:pt>
                <c:pt idx="159">
                  <c:v>2443</c:v>
                </c:pt>
                <c:pt idx="160">
                  <c:v>6634</c:v>
                </c:pt>
                <c:pt idx="161">
                  <c:v>2099</c:v>
                </c:pt>
                <c:pt idx="162">
                  <c:v>1588</c:v>
                </c:pt>
                <c:pt idx="163">
                  <c:v>1266</c:v>
                </c:pt>
                <c:pt idx="164">
                  <c:v>1098</c:v>
                </c:pt>
                <c:pt idx="165">
                  <c:v>1074</c:v>
                </c:pt>
                <c:pt idx="166">
                  <c:v>995</c:v>
                </c:pt>
                <c:pt idx="167">
                  <c:v>904</c:v>
                </c:pt>
                <c:pt idx="168">
                  <c:v>839</c:v>
                </c:pt>
                <c:pt idx="169">
                  <c:v>752</c:v>
                </c:pt>
                <c:pt idx="170">
                  <c:v>690</c:v>
                </c:pt>
                <c:pt idx="171">
                  <c:v>657</c:v>
                </c:pt>
                <c:pt idx="172">
                  <c:v>650</c:v>
                </c:pt>
                <c:pt idx="173">
                  <c:v>615</c:v>
                </c:pt>
                <c:pt idx="174">
                  <c:v>1298</c:v>
                </c:pt>
                <c:pt idx="175">
                  <c:v>1584</c:v>
                </c:pt>
                <c:pt idx="176">
                  <c:v>1008</c:v>
                </c:pt>
                <c:pt idx="177">
                  <c:v>821</c:v>
                </c:pt>
                <c:pt idx="178">
                  <c:v>764</c:v>
                </c:pt>
                <c:pt idx="179">
                  <c:v>691</c:v>
                </c:pt>
                <c:pt idx="180">
                  <c:v>664</c:v>
                </c:pt>
                <c:pt idx="181">
                  <c:v>1352</c:v>
                </c:pt>
                <c:pt idx="182">
                  <c:v>998</c:v>
                </c:pt>
                <c:pt idx="183">
                  <c:v>807</c:v>
                </c:pt>
                <c:pt idx="184">
                  <c:v>700</c:v>
                </c:pt>
                <c:pt idx="185">
                  <c:v>818</c:v>
                </c:pt>
                <c:pt idx="186">
                  <c:v>660</c:v>
                </c:pt>
                <c:pt idx="187">
                  <c:v>628</c:v>
                </c:pt>
                <c:pt idx="188">
                  <c:v>579</c:v>
                </c:pt>
                <c:pt idx="189">
                  <c:v>2554</c:v>
                </c:pt>
                <c:pt idx="190">
                  <c:v>1437</c:v>
                </c:pt>
                <c:pt idx="191">
                  <c:v>1163</c:v>
                </c:pt>
                <c:pt idx="192">
                  <c:v>1017</c:v>
                </c:pt>
                <c:pt idx="193">
                  <c:v>965</c:v>
                </c:pt>
                <c:pt idx="194">
                  <c:v>862</c:v>
                </c:pt>
                <c:pt idx="195">
                  <c:v>762</c:v>
                </c:pt>
                <c:pt idx="196">
                  <c:v>774</c:v>
                </c:pt>
                <c:pt idx="197">
                  <c:v>689</c:v>
                </c:pt>
                <c:pt idx="198">
                  <c:v>641</c:v>
                </c:pt>
                <c:pt idx="199">
                  <c:v>607</c:v>
                </c:pt>
                <c:pt idx="200">
                  <c:v>1562</c:v>
                </c:pt>
                <c:pt idx="201">
                  <c:v>1053</c:v>
                </c:pt>
                <c:pt idx="202">
                  <c:v>730</c:v>
                </c:pt>
                <c:pt idx="203">
                  <c:v>654</c:v>
                </c:pt>
                <c:pt idx="204">
                  <c:v>615</c:v>
                </c:pt>
                <c:pt idx="205">
                  <c:v>730</c:v>
                </c:pt>
                <c:pt idx="206">
                  <c:v>643</c:v>
                </c:pt>
                <c:pt idx="207">
                  <c:v>1044</c:v>
                </c:pt>
                <c:pt idx="208">
                  <c:v>705</c:v>
                </c:pt>
                <c:pt idx="209">
                  <c:v>570</c:v>
                </c:pt>
                <c:pt idx="210">
                  <c:v>511</c:v>
                </c:pt>
                <c:pt idx="211">
                  <c:v>474</c:v>
                </c:pt>
                <c:pt idx="212">
                  <c:v>452</c:v>
                </c:pt>
                <c:pt idx="213">
                  <c:v>429</c:v>
                </c:pt>
                <c:pt idx="214">
                  <c:v>402</c:v>
                </c:pt>
                <c:pt idx="215">
                  <c:v>387</c:v>
                </c:pt>
                <c:pt idx="216">
                  <c:v>359</c:v>
                </c:pt>
                <c:pt idx="217">
                  <c:v>334</c:v>
                </c:pt>
                <c:pt idx="218">
                  <c:v>319</c:v>
                </c:pt>
                <c:pt idx="219">
                  <c:v>325</c:v>
                </c:pt>
                <c:pt idx="220">
                  <c:v>309</c:v>
                </c:pt>
                <c:pt idx="221">
                  <c:v>406</c:v>
                </c:pt>
                <c:pt idx="222">
                  <c:v>312</c:v>
                </c:pt>
                <c:pt idx="223">
                  <c:v>280</c:v>
                </c:pt>
                <c:pt idx="224">
                  <c:v>278</c:v>
                </c:pt>
                <c:pt idx="225">
                  <c:v>305</c:v>
                </c:pt>
                <c:pt idx="226">
                  <c:v>256</c:v>
                </c:pt>
                <c:pt idx="227">
                  <c:v>235</c:v>
                </c:pt>
                <c:pt idx="228">
                  <c:v>222</c:v>
                </c:pt>
                <c:pt idx="229">
                  <c:v>493</c:v>
                </c:pt>
                <c:pt idx="230">
                  <c:v>628</c:v>
                </c:pt>
                <c:pt idx="231">
                  <c:v>1039</c:v>
                </c:pt>
                <c:pt idx="232">
                  <c:v>2043</c:v>
                </c:pt>
                <c:pt idx="233">
                  <c:v>627</c:v>
                </c:pt>
                <c:pt idx="234">
                  <c:v>477</c:v>
                </c:pt>
                <c:pt idx="235">
                  <c:v>411</c:v>
                </c:pt>
                <c:pt idx="236">
                  <c:v>363</c:v>
                </c:pt>
                <c:pt idx="237">
                  <c:v>329</c:v>
                </c:pt>
                <c:pt idx="238">
                  <c:v>312</c:v>
                </c:pt>
                <c:pt idx="239">
                  <c:v>827</c:v>
                </c:pt>
                <c:pt idx="240">
                  <c:v>937</c:v>
                </c:pt>
                <c:pt idx="241">
                  <c:v>604</c:v>
                </c:pt>
                <c:pt idx="242">
                  <c:v>457</c:v>
                </c:pt>
                <c:pt idx="243">
                  <c:v>551</c:v>
                </c:pt>
                <c:pt idx="244">
                  <c:v>627</c:v>
                </c:pt>
                <c:pt idx="245">
                  <c:v>550</c:v>
                </c:pt>
                <c:pt idx="246">
                  <c:v>677</c:v>
                </c:pt>
                <c:pt idx="247">
                  <c:v>500</c:v>
                </c:pt>
                <c:pt idx="248">
                  <c:v>421</c:v>
                </c:pt>
                <c:pt idx="249">
                  <c:v>375</c:v>
                </c:pt>
                <c:pt idx="250">
                  <c:v>348</c:v>
                </c:pt>
                <c:pt idx="251">
                  <c:v>367</c:v>
                </c:pt>
                <c:pt idx="252">
                  <c:v>350</c:v>
                </c:pt>
                <c:pt idx="253">
                  <c:v>303</c:v>
                </c:pt>
                <c:pt idx="254">
                  <c:v>339</c:v>
                </c:pt>
                <c:pt idx="255">
                  <c:v>801</c:v>
                </c:pt>
                <c:pt idx="256">
                  <c:v>970</c:v>
                </c:pt>
                <c:pt idx="257">
                  <c:v>705</c:v>
                </c:pt>
                <c:pt idx="258">
                  <c:v>493</c:v>
                </c:pt>
                <c:pt idx="259">
                  <c:v>417</c:v>
                </c:pt>
                <c:pt idx="260">
                  <c:v>366</c:v>
                </c:pt>
                <c:pt idx="261">
                  <c:v>333</c:v>
                </c:pt>
                <c:pt idx="262">
                  <c:v>326</c:v>
                </c:pt>
                <c:pt idx="263">
                  <c:v>301</c:v>
                </c:pt>
                <c:pt idx="264">
                  <c:v>285</c:v>
                </c:pt>
                <c:pt idx="265">
                  <c:v>404</c:v>
                </c:pt>
                <c:pt idx="266">
                  <c:v>300</c:v>
                </c:pt>
                <c:pt idx="267">
                  <c:v>263</c:v>
                </c:pt>
                <c:pt idx="268">
                  <c:v>248</c:v>
                </c:pt>
                <c:pt idx="269">
                  <c:v>237</c:v>
                </c:pt>
                <c:pt idx="270">
                  <c:v>256</c:v>
                </c:pt>
                <c:pt idx="271">
                  <c:v>228</c:v>
                </c:pt>
                <c:pt idx="272">
                  <c:v>207</c:v>
                </c:pt>
                <c:pt idx="273">
                  <c:v>194</c:v>
                </c:pt>
                <c:pt idx="274">
                  <c:v>181</c:v>
                </c:pt>
                <c:pt idx="275">
                  <c:v>174</c:v>
                </c:pt>
                <c:pt idx="276">
                  <c:v>169</c:v>
                </c:pt>
                <c:pt idx="277">
                  <c:v>181</c:v>
                </c:pt>
                <c:pt idx="278">
                  <c:v>348</c:v>
                </c:pt>
                <c:pt idx="279">
                  <c:v>309</c:v>
                </c:pt>
                <c:pt idx="280">
                  <c:v>272</c:v>
                </c:pt>
                <c:pt idx="281">
                  <c:v>284</c:v>
                </c:pt>
                <c:pt idx="282">
                  <c:v>225</c:v>
                </c:pt>
                <c:pt idx="283">
                  <c:v>198</c:v>
                </c:pt>
                <c:pt idx="284">
                  <c:v>250</c:v>
                </c:pt>
                <c:pt idx="285">
                  <c:v>246</c:v>
                </c:pt>
                <c:pt idx="286">
                  <c:v>199</c:v>
                </c:pt>
                <c:pt idx="287">
                  <c:v>167</c:v>
                </c:pt>
                <c:pt idx="288">
                  <c:v>154</c:v>
                </c:pt>
                <c:pt idx="289">
                  <c:v>149</c:v>
                </c:pt>
                <c:pt idx="290">
                  <c:v>396</c:v>
                </c:pt>
                <c:pt idx="291">
                  <c:v>528</c:v>
                </c:pt>
                <c:pt idx="292">
                  <c:v>533</c:v>
                </c:pt>
                <c:pt idx="293">
                  <c:v>344</c:v>
                </c:pt>
                <c:pt idx="294">
                  <c:v>319</c:v>
                </c:pt>
                <c:pt idx="295">
                  <c:v>300</c:v>
                </c:pt>
                <c:pt idx="296">
                  <c:v>234</c:v>
                </c:pt>
                <c:pt idx="297">
                  <c:v>206</c:v>
                </c:pt>
                <c:pt idx="298">
                  <c:v>192</c:v>
                </c:pt>
                <c:pt idx="299">
                  <c:v>185</c:v>
                </c:pt>
                <c:pt idx="300">
                  <c:v>174</c:v>
                </c:pt>
                <c:pt idx="301">
                  <c:v>166</c:v>
                </c:pt>
                <c:pt idx="302">
                  <c:v>159</c:v>
                </c:pt>
                <c:pt idx="303">
                  <c:v>154</c:v>
                </c:pt>
                <c:pt idx="304">
                  <c:v>149</c:v>
                </c:pt>
                <c:pt idx="305">
                  <c:v>169</c:v>
                </c:pt>
                <c:pt idx="306">
                  <c:v>151</c:v>
                </c:pt>
                <c:pt idx="307">
                  <c:v>426</c:v>
                </c:pt>
                <c:pt idx="308">
                  <c:v>215</c:v>
                </c:pt>
                <c:pt idx="309">
                  <c:v>173</c:v>
                </c:pt>
                <c:pt idx="310">
                  <c:v>159</c:v>
                </c:pt>
                <c:pt idx="311">
                  <c:v>149</c:v>
                </c:pt>
                <c:pt idx="312">
                  <c:v>138</c:v>
                </c:pt>
                <c:pt idx="313">
                  <c:v>130</c:v>
                </c:pt>
                <c:pt idx="314">
                  <c:v>125</c:v>
                </c:pt>
                <c:pt idx="315">
                  <c:v>128</c:v>
                </c:pt>
                <c:pt idx="316">
                  <c:v>484</c:v>
                </c:pt>
                <c:pt idx="317">
                  <c:v>484</c:v>
                </c:pt>
                <c:pt idx="318">
                  <c:v>316</c:v>
                </c:pt>
                <c:pt idx="319">
                  <c:v>523</c:v>
                </c:pt>
                <c:pt idx="320">
                  <c:v>384</c:v>
                </c:pt>
                <c:pt idx="321">
                  <c:v>363</c:v>
                </c:pt>
                <c:pt idx="322">
                  <c:v>276</c:v>
                </c:pt>
                <c:pt idx="323">
                  <c:v>236</c:v>
                </c:pt>
                <c:pt idx="324">
                  <c:v>220</c:v>
                </c:pt>
                <c:pt idx="325">
                  <c:v>206</c:v>
                </c:pt>
                <c:pt idx="326">
                  <c:v>194</c:v>
                </c:pt>
                <c:pt idx="327">
                  <c:v>184</c:v>
                </c:pt>
                <c:pt idx="328">
                  <c:v>183</c:v>
                </c:pt>
                <c:pt idx="329">
                  <c:v>173</c:v>
                </c:pt>
                <c:pt idx="330">
                  <c:v>166</c:v>
                </c:pt>
                <c:pt idx="331">
                  <c:v>164</c:v>
                </c:pt>
                <c:pt idx="332">
                  <c:v>156</c:v>
                </c:pt>
                <c:pt idx="333">
                  <c:v>150</c:v>
                </c:pt>
                <c:pt idx="334">
                  <c:v>145</c:v>
                </c:pt>
                <c:pt idx="335">
                  <c:v>141</c:v>
                </c:pt>
                <c:pt idx="336">
                  <c:v>139</c:v>
                </c:pt>
                <c:pt idx="337">
                  <c:v>140</c:v>
                </c:pt>
                <c:pt idx="338">
                  <c:v>166</c:v>
                </c:pt>
                <c:pt idx="339">
                  <c:v>147</c:v>
                </c:pt>
                <c:pt idx="340">
                  <c:v>312</c:v>
                </c:pt>
                <c:pt idx="341">
                  <c:v>186</c:v>
                </c:pt>
                <c:pt idx="342">
                  <c:v>153</c:v>
                </c:pt>
                <c:pt idx="343">
                  <c:v>141</c:v>
                </c:pt>
                <c:pt idx="344">
                  <c:v>171</c:v>
                </c:pt>
                <c:pt idx="345">
                  <c:v>357</c:v>
                </c:pt>
                <c:pt idx="346">
                  <c:v>194</c:v>
                </c:pt>
                <c:pt idx="347">
                  <c:v>167</c:v>
                </c:pt>
                <c:pt idx="348">
                  <c:v>156</c:v>
                </c:pt>
                <c:pt idx="349">
                  <c:v>197</c:v>
                </c:pt>
                <c:pt idx="350">
                  <c:v>287</c:v>
                </c:pt>
                <c:pt idx="351">
                  <c:v>291</c:v>
                </c:pt>
                <c:pt idx="352">
                  <c:v>521</c:v>
                </c:pt>
                <c:pt idx="353">
                  <c:v>453</c:v>
                </c:pt>
                <c:pt idx="354">
                  <c:v>366</c:v>
                </c:pt>
                <c:pt idx="355">
                  <c:v>318</c:v>
                </c:pt>
                <c:pt idx="356">
                  <c:v>347</c:v>
                </c:pt>
                <c:pt idx="357">
                  <c:v>262</c:v>
                </c:pt>
                <c:pt idx="358">
                  <c:v>230</c:v>
                </c:pt>
                <c:pt idx="359">
                  <c:v>212</c:v>
                </c:pt>
                <c:pt idx="360">
                  <c:v>196</c:v>
                </c:pt>
                <c:pt idx="361">
                  <c:v>185</c:v>
                </c:pt>
                <c:pt idx="362">
                  <c:v>180</c:v>
                </c:pt>
                <c:pt idx="363">
                  <c:v>173</c:v>
                </c:pt>
                <c:pt idx="364">
                  <c:v>167</c:v>
                </c:pt>
                <c:pt idx="365">
                  <c:v>84.207999999999998</c:v>
                </c:pt>
                <c:pt idx="366">
                  <c:v>110.92</c:v>
                </c:pt>
                <c:pt idx="367">
                  <c:v>104.24</c:v>
                </c:pt>
                <c:pt idx="368">
                  <c:v>103.93600000000001</c:v>
                </c:pt>
                <c:pt idx="369">
                  <c:v>103.97799999999999</c:v>
                </c:pt>
                <c:pt idx="370">
                  <c:v>96.879000000000005</c:v>
                </c:pt>
                <c:pt idx="371">
                  <c:v>89.930999999999997</c:v>
                </c:pt>
                <c:pt idx="372">
                  <c:v>83.673000000000002</c:v>
                </c:pt>
                <c:pt idx="373">
                  <c:v>81.944000000000003</c:v>
                </c:pt>
                <c:pt idx="374">
                  <c:v>81.45</c:v>
                </c:pt>
                <c:pt idx="375">
                  <c:v>85.381</c:v>
                </c:pt>
                <c:pt idx="376">
                  <c:v>85.128</c:v>
                </c:pt>
                <c:pt idx="377">
                  <c:v>81.453000000000003</c:v>
                </c:pt>
                <c:pt idx="378">
                  <c:v>79.793000000000006</c:v>
                </c:pt>
                <c:pt idx="379">
                  <c:v>78.944000000000003</c:v>
                </c:pt>
                <c:pt idx="380">
                  <c:v>78.701999999999998</c:v>
                </c:pt>
                <c:pt idx="381">
                  <c:v>77.703999999999994</c:v>
                </c:pt>
                <c:pt idx="382">
                  <c:v>76.768000000000001</c:v>
                </c:pt>
                <c:pt idx="383">
                  <c:v>76.016999999999996</c:v>
                </c:pt>
                <c:pt idx="384">
                  <c:v>75.367999999999995</c:v>
                </c:pt>
                <c:pt idx="385">
                  <c:v>76.703000000000003</c:v>
                </c:pt>
                <c:pt idx="386">
                  <c:v>76.096999999999994</c:v>
                </c:pt>
                <c:pt idx="387">
                  <c:v>76.111999999999995</c:v>
                </c:pt>
                <c:pt idx="388">
                  <c:v>79.792000000000002</c:v>
                </c:pt>
                <c:pt idx="389">
                  <c:v>79.375</c:v>
                </c:pt>
                <c:pt idx="390">
                  <c:v>76.438999999999993</c:v>
                </c:pt>
                <c:pt idx="391">
                  <c:v>83.798000000000002</c:v>
                </c:pt>
                <c:pt idx="392">
                  <c:v>366.86500000000001</c:v>
                </c:pt>
                <c:pt idx="393">
                  <c:v>226.65100000000001</c:v>
                </c:pt>
                <c:pt idx="394">
                  <c:v>131.22900000000001</c:v>
                </c:pt>
                <c:pt idx="395">
                  <c:v>110.709</c:v>
                </c:pt>
                <c:pt idx="396">
                  <c:v>107.566</c:v>
                </c:pt>
                <c:pt idx="397">
                  <c:v>139.316</c:v>
                </c:pt>
                <c:pt idx="398">
                  <c:v>128.56299999999999</c:v>
                </c:pt>
                <c:pt idx="399">
                  <c:v>106.44799999999999</c:v>
                </c:pt>
                <c:pt idx="400">
                  <c:v>98.465000000000003</c:v>
                </c:pt>
                <c:pt idx="401">
                  <c:v>100.48</c:v>
                </c:pt>
                <c:pt idx="402">
                  <c:v>101.169</c:v>
                </c:pt>
                <c:pt idx="403">
                  <c:v>97.006</c:v>
                </c:pt>
                <c:pt idx="404">
                  <c:v>97.36</c:v>
                </c:pt>
                <c:pt idx="405">
                  <c:v>124.19199999999999</c:v>
                </c:pt>
                <c:pt idx="406">
                  <c:v>112.858</c:v>
                </c:pt>
                <c:pt idx="407">
                  <c:v>401.08100000000002</c:v>
                </c:pt>
                <c:pt idx="408">
                  <c:v>335.32</c:v>
                </c:pt>
                <c:pt idx="409">
                  <c:v>322.358</c:v>
                </c:pt>
                <c:pt idx="410">
                  <c:v>304.66500000000002</c:v>
                </c:pt>
                <c:pt idx="411">
                  <c:v>286.25200000000001</c:v>
                </c:pt>
                <c:pt idx="412">
                  <c:v>273.18799999999999</c:v>
                </c:pt>
                <c:pt idx="413">
                  <c:v>432.529</c:v>
                </c:pt>
                <c:pt idx="414">
                  <c:v>576.23500000000001</c:v>
                </c:pt>
                <c:pt idx="415">
                  <c:v>405.78399999999999</c:v>
                </c:pt>
                <c:pt idx="416">
                  <c:v>363.71100000000001</c:v>
                </c:pt>
                <c:pt idx="417">
                  <c:v>352.19</c:v>
                </c:pt>
                <c:pt idx="418">
                  <c:v>336.863</c:v>
                </c:pt>
                <c:pt idx="419">
                  <c:v>317.62700000000001</c:v>
                </c:pt>
                <c:pt idx="420">
                  <c:v>295.92200000000003</c:v>
                </c:pt>
                <c:pt idx="421">
                  <c:v>298.596</c:v>
                </c:pt>
                <c:pt idx="422">
                  <c:v>313.82</c:v>
                </c:pt>
                <c:pt idx="423">
                  <c:v>270.30799999999999</c:v>
                </c:pt>
                <c:pt idx="424">
                  <c:v>258.47800000000001</c:v>
                </c:pt>
                <c:pt idx="425">
                  <c:v>266.70699999999999</c:v>
                </c:pt>
                <c:pt idx="426">
                  <c:v>373.38099999999997</c:v>
                </c:pt>
                <c:pt idx="427">
                  <c:v>336.55399999999997</c:v>
                </c:pt>
                <c:pt idx="428">
                  <c:v>287.07499999999999</c:v>
                </c:pt>
                <c:pt idx="429">
                  <c:v>272.98200000000003</c:v>
                </c:pt>
                <c:pt idx="430">
                  <c:v>256.11200000000002</c:v>
                </c:pt>
                <c:pt idx="431">
                  <c:v>244.077</c:v>
                </c:pt>
                <c:pt idx="432">
                  <c:v>234.92099999999999</c:v>
                </c:pt>
                <c:pt idx="433">
                  <c:v>232.35</c:v>
                </c:pt>
                <c:pt idx="434">
                  <c:v>235.53899999999999</c:v>
                </c:pt>
                <c:pt idx="435">
                  <c:v>235.12700000000001</c:v>
                </c:pt>
                <c:pt idx="436">
                  <c:v>230.39500000000001</c:v>
                </c:pt>
                <c:pt idx="437">
                  <c:v>226.38300000000001</c:v>
                </c:pt>
                <c:pt idx="438">
                  <c:v>433.24900000000002</c:v>
                </c:pt>
                <c:pt idx="439">
                  <c:v>732.59299999999996</c:v>
                </c:pt>
                <c:pt idx="440">
                  <c:v>567.49099999999999</c:v>
                </c:pt>
                <c:pt idx="441">
                  <c:v>476.96800000000002</c:v>
                </c:pt>
                <c:pt idx="442">
                  <c:v>380.47800000000001</c:v>
                </c:pt>
                <c:pt idx="443">
                  <c:v>482.00799999999998</c:v>
                </c:pt>
                <c:pt idx="444">
                  <c:v>700.39499999999998</c:v>
                </c:pt>
                <c:pt idx="445">
                  <c:v>517.70299999999997</c:v>
                </c:pt>
                <c:pt idx="446">
                  <c:v>429.54599999999999</c:v>
                </c:pt>
                <c:pt idx="447">
                  <c:v>406.81200000000001</c:v>
                </c:pt>
                <c:pt idx="448">
                  <c:v>375.02600000000001</c:v>
                </c:pt>
                <c:pt idx="449">
                  <c:v>351.05799999999999</c:v>
                </c:pt>
                <c:pt idx="450">
                  <c:v>336.65699999999998</c:v>
                </c:pt>
                <c:pt idx="451">
                  <c:v>318.75799999999998</c:v>
                </c:pt>
                <c:pt idx="452">
                  <c:v>310.01400000000001</c:v>
                </c:pt>
                <c:pt idx="453">
                  <c:v>295.81900000000002</c:v>
                </c:pt>
                <c:pt idx="454">
                  <c:v>289.85199999999998</c:v>
                </c:pt>
                <c:pt idx="455">
                  <c:v>289.44099999999997</c:v>
                </c:pt>
                <c:pt idx="456">
                  <c:v>383.25599999999997</c:v>
                </c:pt>
                <c:pt idx="457">
                  <c:v>327.77499999999998</c:v>
                </c:pt>
                <c:pt idx="458">
                  <c:v>303.214</c:v>
                </c:pt>
                <c:pt idx="459">
                  <c:v>293.827</c:v>
                </c:pt>
                <c:pt idx="460">
                  <c:v>288.26</c:v>
                </c:pt>
                <c:pt idx="461">
                  <c:v>280.50900000000001</c:v>
                </c:pt>
                <c:pt idx="462">
                  <c:v>272.75900000000001</c:v>
                </c:pt>
                <c:pt idx="463">
                  <c:v>267.738</c:v>
                </c:pt>
                <c:pt idx="464">
                  <c:v>406.26</c:v>
                </c:pt>
                <c:pt idx="465">
                  <c:v>743.01499999999999</c:v>
                </c:pt>
                <c:pt idx="466">
                  <c:v>481.36200000000002</c:v>
                </c:pt>
                <c:pt idx="467">
                  <c:v>423.50700000000001</c:v>
                </c:pt>
                <c:pt idx="468">
                  <c:v>389.45</c:v>
                </c:pt>
                <c:pt idx="469">
                  <c:v>815.16899999999998</c:v>
                </c:pt>
                <c:pt idx="470">
                  <c:v>543.03599999999994</c:v>
                </c:pt>
                <c:pt idx="471">
                  <c:v>460.185</c:v>
                </c:pt>
                <c:pt idx="472">
                  <c:v>429.51100000000002</c:v>
                </c:pt>
                <c:pt idx="473">
                  <c:v>408.334</c:v>
                </c:pt>
                <c:pt idx="474">
                  <c:v>378.20600000000002</c:v>
                </c:pt>
                <c:pt idx="475">
                  <c:v>360.63200000000001</c:v>
                </c:pt>
                <c:pt idx="476">
                  <c:v>453.63499999999999</c:v>
                </c:pt>
                <c:pt idx="477">
                  <c:v>422.74299999999999</c:v>
                </c:pt>
                <c:pt idx="478">
                  <c:v>372.63900000000001</c:v>
                </c:pt>
                <c:pt idx="479">
                  <c:v>363.14299999999997</c:v>
                </c:pt>
                <c:pt idx="480">
                  <c:v>358.66699999999997</c:v>
                </c:pt>
                <c:pt idx="481">
                  <c:v>381.37200000000001</c:v>
                </c:pt>
                <c:pt idx="482">
                  <c:v>477.214</c:v>
                </c:pt>
                <c:pt idx="483">
                  <c:v>1140.8989999999999</c:v>
                </c:pt>
                <c:pt idx="484">
                  <c:v>941.24800000000005</c:v>
                </c:pt>
                <c:pt idx="485">
                  <c:v>746.83600000000001</c:v>
                </c:pt>
                <c:pt idx="486">
                  <c:v>714.197</c:v>
                </c:pt>
                <c:pt idx="487">
                  <c:v>683.74199999999996</c:v>
                </c:pt>
                <c:pt idx="488">
                  <c:v>667.69600000000003</c:v>
                </c:pt>
                <c:pt idx="489">
                  <c:v>581.46</c:v>
                </c:pt>
                <c:pt idx="490">
                  <c:v>558.1</c:v>
                </c:pt>
                <c:pt idx="491">
                  <c:v>1456.3679999999999</c:v>
                </c:pt>
                <c:pt idx="492">
                  <c:v>2089.2350000000001</c:v>
                </c:pt>
                <c:pt idx="493">
                  <c:v>1157.0550000000001</c:v>
                </c:pt>
                <c:pt idx="494">
                  <c:v>942.44899999999996</c:v>
                </c:pt>
                <c:pt idx="495">
                  <c:v>984.91099999999994</c:v>
                </c:pt>
                <c:pt idx="496">
                  <c:v>1067.1079999999999</c:v>
                </c:pt>
                <c:pt idx="497">
                  <c:v>778.05499999999995</c:v>
                </c:pt>
                <c:pt idx="498">
                  <c:v>726.53200000000004</c:v>
                </c:pt>
                <c:pt idx="499">
                  <c:v>670.75199999999995</c:v>
                </c:pt>
                <c:pt idx="500">
                  <c:v>628.17999999999995</c:v>
                </c:pt>
                <c:pt idx="501">
                  <c:v>592.81299999999999</c:v>
                </c:pt>
                <c:pt idx="502">
                  <c:v>579.27700000000004</c:v>
                </c:pt>
                <c:pt idx="503">
                  <c:v>1223.8599999999999</c:v>
                </c:pt>
                <c:pt idx="504">
                  <c:v>2777.8020000000001</c:v>
                </c:pt>
                <c:pt idx="505">
                  <c:v>1073.4390000000001</c:v>
                </c:pt>
                <c:pt idx="506">
                  <c:v>886.77800000000002</c:v>
                </c:pt>
                <c:pt idx="507">
                  <c:v>832.85299999999995</c:v>
                </c:pt>
                <c:pt idx="508">
                  <c:v>765.17499999999995</c:v>
                </c:pt>
                <c:pt idx="509">
                  <c:v>775.10799999999995</c:v>
                </c:pt>
                <c:pt idx="510">
                  <c:v>785.04100000000005</c:v>
                </c:pt>
                <c:pt idx="511">
                  <c:v>819.97199999999998</c:v>
                </c:pt>
                <c:pt idx="512">
                  <c:v>827.72299999999996</c:v>
                </c:pt>
                <c:pt idx="513">
                  <c:v>801.524</c:v>
                </c:pt>
                <c:pt idx="514">
                  <c:v>818.553</c:v>
                </c:pt>
                <c:pt idx="515">
                  <c:v>791.80899999999997</c:v>
                </c:pt>
                <c:pt idx="516">
                  <c:v>858.61500000000001</c:v>
                </c:pt>
                <c:pt idx="517">
                  <c:v>2891.8679999999999</c:v>
                </c:pt>
                <c:pt idx="518">
                  <c:v>1987.5350000000001</c:v>
                </c:pt>
                <c:pt idx="519">
                  <c:v>1105.423</c:v>
                </c:pt>
                <c:pt idx="520">
                  <c:v>935.899</c:v>
                </c:pt>
                <c:pt idx="521">
                  <c:v>1079.989</c:v>
                </c:pt>
                <c:pt idx="522">
                  <c:v>843.76900000000001</c:v>
                </c:pt>
                <c:pt idx="523">
                  <c:v>754.80399999999997</c:v>
                </c:pt>
                <c:pt idx="524">
                  <c:v>688.54499999999996</c:v>
                </c:pt>
                <c:pt idx="525">
                  <c:v>649.24800000000005</c:v>
                </c:pt>
                <c:pt idx="526">
                  <c:v>601.43600000000004</c:v>
                </c:pt>
                <c:pt idx="527">
                  <c:v>727.40599999999995</c:v>
                </c:pt>
                <c:pt idx="528">
                  <c:v>541.12800000000004</c:v>
                </c:pt>
                <c:pt idx="529">
                  <c:v>1067.1079999999999</c:v>
                </c:pt>
                <c:pt idx="530">
                  <c:v>1175.2840000000001</c:v>
                </c:pt>
                <c:pt idx="531">
                  <c:v>6772.7049999999999</c:v>
                </c:pt>
                <c:pt idx="532">
                  <c:v>1397.204</c:v>
                </c:pt>
                <c:pt idx="533">
                  <c:v>1058.8119999999999</c:v>
                </c:pt>
                <c:pt idx="534">
                  <c:v>923.01800000000003</c:v>
                </c:pt>
                <c:pt idx="535">
                  <c:v>843.33199999999999</c:v>
                </c:pt>
                <c:pt idx="536">
                  <c:v>791.48199999999997</c:v>
                </c:pt>
                <c:pt idx="537">
                  <c:v>588.88300000000004</c:v>
                </c:pt>
                <c:pt idx="538">
                  <c:v>514.87300000000005</c:v>
                </c:pt>
                <c:pt idx="539">
                  <c:v>478.52300000000002</c:v>
                </c:pt>
                <c:pt idx="540">
                  <c:v>479.61500000000001</c:v>
                </c:pt>
                <c:pt idx="541">
                  <c:v>685.16099999999994</c:v>
                </c:pt>
                <c:pt idx="542">
                  <c:v>687.34400000000005</c:v>
                </c:pt>
                <c:pt idx="543">
                  <c:v>896.92899999999997</c:v>
                </c:pt>
                <c:pt idx="544">
                  <c:v>1015.476</c:v>
                </c:pt>
                <c:pt idx="545">
                  <c:v>1818.9960000000001</c:v>
                </c:pt>
                <c:pt idx="546">
                  <c:v>836.89200000000005</c:v>
                </c:pt>
                <c:pt idx="547">
                  <c:v>721.18399999999997</c:v>
                </c:pt>
                <c:pt idx="548">
                  <c:v>610.93299999999999</c:v>
                </c:pt>
                <c:pt idx="549">
                  <c:v>583.64300000000003</c:v>
                </c:pt>
                <c:pt idx="550">
                  <c:v>535.50400000000002</c:v>
                </c:pt>
                <c:pt idx="551">
                  <c:v>496.971</c:v>
                </c:pt>
                <c:pt idx="552">
                  <c:v>472.19200000000001</c:v>
                </c:pt>
                <c:pt idx="553">
                  <c:v>463.02300000000002</c:v>
                </c:pt>
                <c:pt idx="554">
                  <c:v>807.63699999999994</c:v>
                </c:pt>
                <c:pt idx="555">
                  <c:v>906.42600000000004</c:v>
                </c:pt>
                <c:pt idx="556">
                  <c:v>584.08000000000004</c:v>
                </c:pt>
                <c:pt idx="557">
                  <c:v>607.65800000000002</c:v>
                </c:pt>
                <c:pt idx="558">
                  <c:v>587.90099999999995</c:v>
                </c:pt>
                <c:pt idx="559">
                  <c:v>523.16899999999998</c:v>
                </c:pt>
                <c:pt idx="560">
                  <c:v>463.56900000000002</c:v>
                </c:pt>
                <c:pt idx="561">
                  <c:v>432.786</c:v>
                </c:pt>
                <c:pt idx="562">
                  <c:v>404.18599999999998</c:v>
                </c:pt>
                <c:pt idx="563">
                  <c:v>391.41500000000002</c:v>
                </c:pt>
                <c:pt idx="564">
                  <c:v>373.07600000000002</c:v>
                </c:pt>
                <c:pt idx="565">
                  <c:v>356.702</c:v>
                </c:pt>
                <c:pt idx="566">
                  <c:v>356.15600000000001</c:v>
                </c:pt>
                <c:pt idx="567">
                  <c:v>334.32499999999999</c:v>
                </c:pt>
                <c:pt idx="568">
                  <c:v>321.00700000000001</c:v>
                </c:pt>
                <c:pt idx="569">
                  <c:v>357.90300000000002</c:v>
                </c:pt>
                <c:pt idx="570">
                  <c:v>901.51400000000001</c:v>
                </c:pt>
                <c:pt idx="571">
                  <c:v>671.40700000000004</c:v>
                </c:pt>
                <c:pt idx="572">
                  <c:v>484.09100000000001</c:v>
                </c:pt>
                <c:pt idx="573">
                  <c:v>417.94</c:v>
                </c:pt>
                <c:pt idx="574">
                  <c:v>379.08</c:v>
                </c:pt>
                <c:pt idx="575">
                  <c:v>381.59</c:v>
                </c:pt>
                <c:pt idx="576">
                  <c:v>355.61099999999999</c:v>
                </c:pt>
                <c:pt idx="577">
                  <c:v>320.24299999999999</c:v>
                </c:pt>
                <c:pt idx="578">
                  <c:v>404.84100000000001</c:v>
                </c:pt>
                <c:pt idx="579">
                  <c:v>358.23</c:v>
                </c:pt>
                <c:pt idx="580">
                  <c:v>296.66500000000002</c:v>
                </c:pt>
                <c:pt idx="581">
                  <c:v>283.12900000000002</c:v>
                </c:pt>
                <c:pt idx="582">
                  <c:v>285.53100000000001</c:v>
                </c:pt>
                <c:pt idx="583">
                  <c:v>263.15300000000002</c:v>
                </c:pt>
                <c:pt idx="584">
                  <c:v>245.03299999999999</c:v>
                </c:pt>
                <c:pt idx="585">
                  <c:v>225.27500000000001</c:v>
                </c:pt>
                <c:pt idx="586">
                  <c:v>222.54599999999999</c:v>
                </c:pt>
                <c:pt idx="587">
                  <c:v>638.005</c:v>
                </c:pt>
                <c:pt idx="588">
                  <c:v>574.14700000000005</c:v>
                </c:pt>
                <c:pt idx="589">
                  <c:v>337.49</c:v>
                </c:pt>
                <c:pt idx="590">
                  <c:v>316.53199999999998</c:v>
                </c:pt>
                <c:pt idx="591">
                  <c:v>284.87599999999998</c:v>
                </c:pt>
                <c:pt idx="592">
                  <c:v>254.857</c:v>
                </c:pt>
                <c:pt idx="593">
                  <c:v>233.68</c:v>
                </c:pt>
                <c:pt idx="594">
                  <c:v>688.67399999999998</c:v>
                </c:pt>
                <c:pt idx="595">
                  <c:v>1643.7940000000001</c:v>
                </c:pt>
                <c:pt idx="596">
                  <c:v>580.15</c:v>
                </c:pt>
                <c:pt idx="597">
                  <c:v>463.35</c:v>
                </c:pt>
                <c:pt idx="598">
                  <c:v>409.42599999999999</c:v>
                </c:pt>
                <c:pt idx="599">
                  <c:v>366.85399999999998</c:v>
                </c:pt>
                <c:pt idx="600">
                  <c:v>373.62200000000001</c:v>
                </c:pt>
                <c:pt idx="601">
                  <c:v>407.78899999999999</c:v>
                </c:pt>
                <c:pt idx="602">
                  <c:v>416.63</c:v>
                </c:pt>
                <c:pt idx="603">
                  <c:v>349.17</c:v>
                </c:pt>
                <c:pt idx="604">
                  <c:v>559.41</c:v>
                </c:pt>
                <c:pt idx="605">
                  <c:v>812.76800000000003</c:v>
                </c:pt>
                <c:pt idx="606">
                  <c:v>751.42100000000005</c:v>
                </c:pt>
                <c:pt idx="607">
                  <c:v>942.77599999999995</c:v>
                </c:pt>
                <c:pt idx="608">
                  <c:v>634.29300000000001</c:v>
                </c:pt>
                <c:pt idx="609">
                  <c:v>518.14800000000002</c:v>
                </c:pt>
                <c:pt idx="610">
                  <c:v>486.16500000000002</c:v>
                </c:pt>
                <c:pt idx="611">
                  <c:v>442.28300000000002</c:v>
                </c:pt>
                <c:pt idx="612">
                  <c:v>405.16899999999998</c:v>
                </c:pt>
                <c:pt idx="613">
                  <c:v>376.02300000000002</c:v>
                </c:pt>
                <c:pt idx="614">
                  <c:v>364.34300000000002</c:v>
                </c:pt>
                <c:pt idx="615">
                  <c:v>360.19499999999999</c:v>
                </c:pt>
                <c:pt idx="616">
                  <c:v>341.85700000000003</c:v>
                </c:pt>
                <c:pt idx="617">
                  <c:v>325.15499999999997</c:v>
                </c:pt>
                <c:pt idx="618">
                  <c:v>424.38099999999997</c:v>
                </c:pt>
                <c:pt idx="619">
                  <c:v>352.11799999999999</c:v>
                </c:pt>
                <c:pt idx="620">
                  <c:v>296.33699999999999</c:v>
                </c:pt>
                <c:pt idx="621">
                  <c:v>271.12200000000001</c:v>
                </c:pt>
                <c:pt idx="622">
                  <c:v>252.565</c:v>
                </c:pt>
                <c:pt idx="623">
                  <c:v>238.15600000000001</c:v>
                </c:pt>
                <c:pt idx="624">
                  <c:v>237.28200000000001</c:v>
                </c:pt>
                <c:pt idx="625">
                  <c:v>232.589</c:v>
                </c:pt>
                <c:pt idx="626">
                  <c:v>235.09899999999999</c:v>
                </c:pt>
                <c:pt idx="627">
                  <c:v>215.12299999999999</c:v>
                </c:pt>
                <c:pt idx="628">
                  <c:v>192.74600000000001</c:v>
                </c:pt>
                <c:pt idx="629">
                  <c:v>180.62899999999999</c:v>
                </c:pt>
                <c:pt idx="630">
                  <c:v>171.78700000000001</c:v>
                </c:pt>
                <c:pt idx="631">
                  <c:v>170.58600000000001</c:v>
                </c:pt>
                <c:pt idx="632">
                  <c:v>172.005</c:v>
                </c:pt>
                <c:pt idx="633">
                  <c:v>169.495</c:v>
                </c:pt>
                <c:pt idx="634">
                  <c:v>162.94499999999999</c:v>
                </c:pt>
                <c:pt idx="635">
                  <c:v>180.95599999999999</c:v>
                </c:pt>
                <c:pt idx="636">
                  <c:v>240.23</c:v>
                </c:pt>
                <c:pt idx="637">
                  <c:v>241.21199999999999</c:v>
                </c:pt>
                <c:pt idx="638">
                  <c:v>205.08099999999999</c:v>
                </c:pt>
                <c:pt idx="639">
                  <c:v>173.20599999999999</c:v>
                </c:pt>
                <c:pt idx="640">
                  <c:v>159.23400000000001</c:v>
                </c:pt>
                <c:pt idx="641">
                  <c:v>152.90299999999999</c:v>
                </c:pt>
                <c:pt idx="642">
                  <c:v>143.84200000000001</c:v>
                </c:pt>
                <c:pt idx="643">
                  <c:v>134.23599999999999</c:v>
                </c:pt>
                <c:pt idx="644">
                  <c:v>125.395</c:v>
                </c:pt>
                <c:pt idx="645">
                  <c:v>112.514</c:v>
                </c:pt>
                <c:pt idx="646">
                  <c:v>111.422</c:v>
                </c:pt>
                <c:pt idx="647">
                  <c:v>113.169</c:v>
                </c:pt>
                <c:pt idx="648">
                  <c:v>101.925</c:v>
                </c:pt>
                <c:pt idx="649">
                  <c:v>94.83</c:v>
                </c:pt>
                <c:pt idx="650">
                  <c:v>88.716999999999999</c:v>
                </c:pt>
                <c:pt idx="651">
                  <c:v>85.988</c:v>
                </c:pt>
                <c:pt idx="652">
                  <c:v>258.02300000000002</c:v>
                </c:pt>
                <c:pt idx="653">
                  <c:v>136.965</c:v>
                </c:pt>
                <c:pt idx="654">
                  <c:v>115.352</c:v>
                </c:pt>
                <c:pt idx="655">
                  <c:v>108.47499999999999</c:v>
                </c:pt>
                <c:pt idx="656">
                  <c:v>99.742000000000004</c:v>
                </c:pt>
                <c:pt idx="657">
                  <c:v>95.158000000000001</c:v>
                </c:pt>
                <c:pt idx="658">
                  <c:v>106.51</c:v>
                </c:pt>
                <c:pt idx="659">
                  <c:v>97.340999999999994</c:v>
                </c:pt>
                <c:pt idx="660">
                  <c:v>85.332999999999998</c:v>
                </c:pt>
                <c:pt idx="661">
                  <c:v>91.664000000000001</c:v>
                </c:pt>
                <c:pt idx="662">
                  <c:v>94.066000000000003</c:v>
                </c:pt>
                <c:pt idx="663">
                  <c:v>192.74600000000001</c:v>
                </c:pt>
                <c:pt idx="664">
                  <c:v>162.18100000000001</c:v>
                </c:pt>
                <c:pt idx="665">
                  <c:v>119.39100000000001</c:v>
                </c:pt>
                <c:pt idx="666">
                  <c:v>119.5</c:v>
                </c:pt>
                <c:pt idx="667">
                  <c:v>136.63800000000001</c:v>
                </c:pt>
                <c:pt idx="668">
                  <c:v>107.929</c:v>
                </c:pt>
                <c:pt idx="669">
                  <c:v>97.340999999999994</c:v>
                </c:pt>
                <c:pt idx="670">
                  <c:v>96.031000000000006</c:v>
                </c:pt>
                <c:pt idx="671">
                  <c:v>90.790999999999997</c:v>
                </c:pt>
                <c:pt idx="672">
                  <c:v>90.572999999999993</c:v>
                </c:pt>
                <c:pt idx="673">
                  <c:v>89.59</c:v>
                </c:pt>
                <c:pt idx="674">
                  <c:v>87.516000000000005</c:v>
                </c:pt>
                <c:pt idx="675">
                  <c:v>87.734999999999999</c:v>
                </c:pt>
                <c:pt idx="676">
                  <c:v>174.40700000000001</c:v>
                </c:pt>
                <c:pt idx="677">
                  <c:v>447.19499999999999</c:v>
                </c:pt>
                <c:pt idx="678">
                  <c:v>537.46900000000005</c:v>
                </c:pt>
                <c:pt idx="679">
                  <c:v>669.55100000000004</c:v>
                </c:pt>
                <c:pt idx="680">
                  <c:v>253.65600000000001</c:v>
                </c:pt>
                <c:pt idx="681">
                  <c:v>204.535</c:v>
                </c:pt>
                <c:pt idx="682">
                  <c:v>372.63900000000001</c:v>
                </c:pt>
                <c:pt idx="683">
                  <c:v>258.35000000000002</c:v>
                </c:pt>
                <c:pt idx="684">
                  <c:v>178.00899999999999</c:v>
                </c:pt>
                <c:pt idx="685">
                  <c:v>150.71899999999999</c:v>
                </c:pt>
                <c:pt idx="686">
                  <c:v>136.965</c:v>
                </c:pt>
                <c:pt idx="687">
                  <c:v>159.01599999999999</c:v>
                </c:pt>
                <c:pt idx="688">
                  <c:v>402.33100000000002</c:v>
                </c:pt>
                <c:pt idx="689">
                  <c:v>259.87799999999999</c:v>
                </c:pt>
                <c:pt idx="690">
                  <c:v>302.34100000000001</c:v>
                </c:pt>
                <c:pt idx="691">
                  <c:v>223.52799999999999</c:v>
                </c:pt>
                <c:pt idx="692">
                  <c:v>197.221</c:v>
                </c:pt>
                <c:pt idx="693">
                  <c:v>174.625</c:v>
                </c:pt>
                <c:pt idx="694">
                  <c:v>155.63200000000001</c:v>
                </c:pt>
                <c:pt idx="695">
                  <c:v>143.297</c:v>
                </c:pt>
                <c:pt idx="696">
                  <c:v>139.03899999999999</c:v>
                </c:pt>
                <c:pt idx="697">
                  <c:v>318.82400000000001</c:v>
                </c:pt>
                <c:pt idx="698">
                  <c:v>193.18199999999999</c:v>
                </c:pt>
                <c:pt idx="699">
                  <c:v>158.03299999999999</c:v>
                </c:pt>
                <c:pt idx="700">
                  <c:v>142.53299999999999</c:v>
                </c:pt>
                <c:pt idx="701">
                  <c:v>137.511</c:v>
                </c:pt>
                <c:pt idx="702">
                  <c:v>137.62</c:v>
                </c:pt>
                <c:pt idx="703">
                  <c:v>144.38800000000001</c:v>
                </c:pt>
                <c:pt idx="704">
                  <c:v>310.52800000000002</c:v>
                </c:pt>
                <c:pt idx="705">
                  <c:v>457.01900000000001</c:v>
                </c:pt>
                <c:pt idx="706">
                  <c:v>243.06800000000001</c:v>
                </c:pt>
                <c:pt idx="707">
                  <c:v>196.78399999999999</c:v>
                </c:pt>
                <c:pt idx="708">
                  <c:v>177.46299999999999</c:v>
                </c:pt>
                <c:pt idx="709">
                  <c:v>166.11099999999999</c:v>
                </c:pt>
                <c:pt idx="710">
                  <c:v>153.667</c:v>
                </c:pt>
                <c:pt idx="711">
                  <c:v>147.554</c:v>
                </c:pt>
                <c:pt idx="712">
                  <c:v>145.69800000000001</c:v>
                </c:pt>
                <c:pt idx="713">
                  <c:v>578.73099999999999</c:v>
                </c:pt>
                <c:pt idx="714">
                  <c:v>518.476</c:v>
                </c:pt>
                <c:pt idx="715">
                  <c:v>315.65800000000002</c:v>
                </c:pt>
                <c:pt idx="716">
                  <c:v>277.125</c:v>
                </c:pt>
                <c:pt idx="717">
                  <c:v>231.715</c:v>
                </c:pt>
                <c:pt idx="718">
                  <c:v>217.197</c:v>
                </c:pt>
                <c:pt idx="719">
                  <c:v>247.32499999999999</c:v>
                </c:pt>
                <c:pt idx="720">
                  <c:v>237.06399999999999</c:v>
                </c:pt>
                <c:pt idx="721">
                  <c:v>222.21799999999999</c:v>
                </c:pt>
                <c:pt idx="722">
                  <c:v>203.11600000000001</c:v>
                </c:pt>
                <c:pt idx="723">
                  <c:v>184.995</c:v>
                </c:pt>
                <c:pt idx="724">
                  <c:v>172.87899999999999</c:v>
                </c:pt>
                <c:pt idx="725">
                  <c:v>166.65700000000001</c:v>
                </c:pt>
                <c:pt idx="726">
                  <c:v>160.32499999999999</c:v>
                </c:pt>
                <c:pt idx="727">
                  <c:v>153.12100000000001</c:v>
                </c:pt>
                <c:pt idx="728">
                  <c:v>147.99</c:v>
                </c:pt>
                <c:pt idx="729">
                  <c:v>176.59</c:v>
                </c:pt>
                <c:pt idx="730">
                  <c:v>167.03565914389372</c:v>
                </c:pt>
                <c:pt idx="731">
                  <c:v>132.29122893735442</c:v>
                </c:pt>
                <c:pt idx="732">
                  <c:v>116.58170108819306</c:v>
                </c:pt>
                <c:pt idx="733">
                  <c:v>413.68671318437561</c:v>
                </c:pt>
                <c:pt idx="734">
                  <c:v>247.64732394652447</c:v>
                </c:pt>
                <c:pt idx="735">
                  <c:v>170.13169747912988</c:v>
                </c:pt>
                <c:pt idx="736">
                  <c:v>146.85407592161343</c:v>
                </c:pt>
                <c:pt idx="737">
                  <c:v>131.71788850490327</c:v>
                </c:pt>
                <c:pt idx="738">
                  <c:v>122.65910967217518</c:v>
                </c:pt>
                <c:pt idx="739">
                  <c:v>114.63234361785916</c:v>
                </c:pt>
                <c:pt idx="740">
                  <c:v>107.75225842844544</c:v>
                </c:pt>
                <c:pt idx="741">
                  <c:v>103.39487114181675</c:v>
                </c:pt>
                <c:pt idx="742">
                  <c:v>98.234807249756457</c:v>
                </c:pt>
                <c:pt idx="743">
                  <c:v>96.514785952403031</c:v>
                </c:pt>
                <c:pt idx="744">
                  <c:v>96.170781692932351</c:v>
                </c:pt>
                <c:pt idx="745">
                  <c:v>94.794764655049605</c:v>
                </c:pt>
                <c:pt idx="746">
                  <c:v>94.336092309088698</c:v>
                </c:pt>
                <c:pt idx="747">
                  <c:v>136.99262048345378</c:v>
                </c:pt>
                <c:pt idx="748">
                  <c:v>337.77643992784425</c:v>
                </c:pt>
                <c:pt idx="749">
                  <c:v>190.88662113386127</c:v>
                </c:pt>
                <c:pt idx="750">
                  <c:v>158.32088457063631</c:v>
                </c:pt>
                <c:pt idx="751">
                  <c:v>301.3119884239515</c:v>
                </c:pt>
                <c:pt idx="752">
                  <c:v>208.08683410739556</c:v>
                </c:pt>
                <c:pt idx="753">
                  <c:v>246.15663882215154</c:v>
                </c:pt>
                <c:pt idx="754">
                  <c:v>198.79871910168706</c:v>
                </c:pt>
                <c:pt idx="755">
                  <c:v>185.26788489584004</c:v>
                </c:pt>
                <c:pt idx="756">
                  <c:v>177.47045501450452</c:v>
                </c:pt>
                <c:pt idx="757">
                  <c:v>159.0088930895777</c:v>
                </c:pt>
                <c:pt idx="758">
                  <c:v>223.68169387006668</c:v>
                </c:pt>
                <c:pt idx="759">
                  <c:v>834.51859060351489</c:v>
                </c:pt>
                <c:pt idx="760">
                  <c:v>376.6489212480318</c:v>
                </c:pt>
                <c:pt idx="761">
                  <c:v>307.7334012674043</c:v>
                </c:pt>
                <c:pt idx="762">
                  <c:v>284.45577970988791</c:v>
                </c:pt>
                <c:pt idx="763">
                  <c:v>277.34635834749372</c:v>
                </c:pt>
                <c:pt idx="764">
                  <c:v>249.82601758983884</c:v>
                </c:pt>
                <c:pt idx="765">
                  <c:v>222.07634065920348</c:v>
                </c:pt>
                <c:pt idx="766">
                  <c:v>204.87612768566919</c:v>
                </c:pt>
                <c:pt idx="767">
                  <c:v>181.02516569570162</c:v>
                </c:pt>
                <c:pt idx="768">
                  <c:v>200.63340848553071</c:v>
                </c:pt>
                <c:pt idx="769">
                  <c:v>270.81027741755071</c:v>
                </c:pt>
                <c:pt idx="770">
                  <c:v>338.46444844678564</c:v>
                </c:pt>
                <c:pt idx="771">
                  <c:v>228.84175776212697</c:v>
                </c:pt>
                <c:pt idx="772">
                  <c:v>204.64679151268871</c:v>
                </c:pt>
                <c:pt idx="773">
                  <c:v>186.64390193372282</c:v>
                </c:pt>
                <c:pt idx="774">
                  <c:v>174.83308902522924</c:v>
                </c:pt>
                <c:pt idx="775">
                  <c:v>222.30567683218393</c:v>
                </c:pt>
                <c:pt idx="776">
                  <c:v>367.81947858828414</c:v>
                </c:pt>
                <c:pt idx="777">
                  <c:v>325.7362908463702</c:v>
                </c:pt>
                <c:pt idx="778">
                  <c:v>256.01809426031116</c:v>
                </c:pt>
                <c:pt idx="779">
                  <c:v>244.0926132653274</c:v>
                </c:pt>
                <c:pt idx="780">
                  <c:v>384.6756873023478</c:v>
                </c:pt>
                <c:pt idx="781">
                  <c:v>264.96220500654903</c:v>
                </c:pt>
                <c:pt idx="782">
                  <c:v>214.50824695084836</c:v>
                </c:pt>
                <c:pt idx="783">
                  <c:v>205.90814046408121</c:v>
                </c:pt>
                <c:pt idx="784">
                  <c:v>190.88662113386127</c:v>
                </c:pt>
                <c:pt idx="785">
                  <c:v>186.98790619319348</c:v>
                </c:pt>
                <c:pt idx="786">
                  <c:v>202.5827659558646</c:v>
                </c:pt>
                <c:pt idx="787">
                  <c:v>239.39122171922801</c:v>
                </c:pt>
                <c:pt idx="788">
                  <c:v>829.70253097092541</c:v>
                </c:pt>
                <c:pt idx="789">
                  <c:v>941.38924721240812</c:v>
                </c:pt>
                <c:pt idx="790">
                  <c:v>479.85019908923766</c:v>
                </c:pt>
                <c:pt idx="791">
                  <c:v>362.88875086920433</c:v>
                </c:pt>
                <c:pt idx="792">
                  <c:v>342.36316338745337</c:v>
                </c:pt>
                <c:pt idx="793">
                  <c:v>408.64131737880558</c:v>
                </c:pt>
                <c:pt idx="794">
                  <c:v>347.29389110653324</c:v>
                </c:pt>
                <c:pt idx="795">
                  <c:v>325.04828232742886</c:v>
                </c:pt>
                <c:pt idx="796">
                  <c:v>315.64549923523009</c:v>
                </c:pt>
                <c:pt idx="797">
                  <c:v>1526.5811273962313</c:v>
                </c:pt>
                <c:pt idx="798">
                  <c:v>895.98068496227756</c:v>
                </c:pt>
                <c:pt idx="799">
                  <c:v>572.84601723281298</c:v>
                </c:pt>
                <c:pt idx="800">
                  <c:v>486.38628001918067</c:v>
                </c:pt>
                <c:pt idx="801">
                  <c:v>435.93232196348004</c:v>
                </c:pt>
                <c:pt idx="802">
                  <c:v>484.66625872182721</c:v>
                </c:pt>
                <c:pt idx="803">
                  <c:v>441.09238585554033</c:v>
                </c:pt>
                <c:pt idx="804">
                  <c:v>381.80898514009209</c:v>
                </c:pt>
                <c:pt idx="805">
                  <c:v>292.48254576420391</c:v>
                </c:pt>
                <c:pt idx="806">
                  <c:v>273.21830723384551</c:v>
                </c:pt>
                <c:pt idx="807">
                  <c:v>276.88768600153281</c:v>
                </c:pt>
                <c:pt idx="808">
                  <c:v>268.05824334178521</c:v>
                </c:pt>
                <c:pt idx="809">
                  <c:v>259.11413259554735</c:v>
                </c:pt>
                <c:pt idx="810">
                  <c:v>257.62344747117442</c:v>
                </c:pt>
                <c:pt idx="811">
                  <c:v>249.25267715738767</c:v>
                </c:pt>
                <c:pt idx="812">
                  <c:v>236.52451955697231</c:v>
                </c:pt>
                <c:pt idx="813">
                  <c:v>232.05246418385337</c:v>
                </c:pt>
                <c:pt idx="814">
                  <c:v>237.55653233538436</c:v>
                </c:pt>
                <c:pt idx="815">
                  <c:v>235.83651103803095</c:v>
                </c:pt>
                <c:pt idx="816">
                  <c:v>253.83940061699684</c:v>
                </c:pt>
                <c:pt idx="817">
                  <c:v>827.06516498165001</c:v>
                </c:pt>
                <c:pt idx="818">
                  <c:v>630.2947285644176</c:v>
                </c:pt>
                <c:pt idx="819">
                  <c:v>417.70009621153361</c:v>
                </c:pt>
                <c:pt idx="820">
                  <c:v>354.63264864190785</c:v>
                </c:pt>
                <c:pt idx="821">
                  <c:v>327.80031640319436</c:v>
                </c:pt>
                <c:pt idx="822">
                  <c:v>354.74731672839812</c:v>
                </c:pt>
                <c:pt idx="823">
                  <c:v>404.85727052462801</c:v>
                </c:pt>
                <c:pt idx="824">
                  <c:v>455.19656049383849</c:v>
                </c:pt>
                <c:pt idx="825">
                  <c:v>366.32879346391121</c:v>
                </c:pt>
                <c:pt idx="826">
                  <c:v>339.95513357115863</c:v>
                </c:pt>
                <c:pt idx="827">
                  <c:v>330.5523504789598</c:v>
                </c:pt>
                <c:pt idx="828">
                  <c:v>324.36027380848748</c:v>
                </c:pt>
                <c:pt idx="829">
                  <c:v>320.23222269483921</c:v>
                </c:pt>
                <c:pt idx="830">
                  <c:v>344.65652511725796</c:v>
                </c:pt>
                <c:pt idx="831">
                  <c:v>388.57440224301558</c:v>
                </c:pt>
                <c:pt idx="832">
                  <c:v>453.82054345595566</c:v>
                </c:pt>
                <c:pt idx="833">
                  <c:v>2553.3606301652744</c:v>
                </c:pt>
                <c:pt idx="834">
                  <c:v>977.96836680279102</c:v>
                </c:pt>
                <c:pt idx="835">
                  <c:v>676.27663124699927</c:v>
                </c:pt>
                <c:pt idx="836">
                  <c:v>596.69697922278056</c:v>
                </c:pt>
                <c:pt idx="837">
                  <c:v>543.94965943727539</c:v>
                </c:pt>
                <c:pt idx="838">
                  <c:v>661.94312043572074</c:v>
                </c:pt>
                <c:pt idx="839">
                  <c:v>586.37685143865997</c:v>
                </c:pt>
                <c:pt idx="840">
                  <c:v>527.55212306917269</c:v>
                </c:pt>
                <c:pt idx="841">
                  <c:v>485.35426724076854</c:v>
                </c:pt>
                <c:pt idx="842">
                  <c:v>475.95148414856982</c:v>
                </c:pt>
                <c:pt idx="843">
                  <c:v>475.60747988909912</c:v>
                </c:pt>
                <c:pt idx="844">
                  <c:v>444.76176462322763</c:v>
                </c:pt>
                <c:pt idx="845">
                  <c:v>432.83628362824385</c:v>
                </c:pt>
                <c:pt idx="846">
                  <c:v>428.82290060108585</c:v>
                </c:pt>
                <c:pt idx="847">
                  <c:v>462.8793222886838</c:v>
                </c:pt>
                <c:pt idx="848">
                  <c:v>550.25640419423803</c:v>
                </c:pt>
                <c:pt idx="849">
                  <c:v>624.44665615341603</c:v>
                </c:pt>
                <c:pt idx="850">
                  <c:v>781.88593890449999</c:v>
                </c:pt>
                <c:pt idx="851">
                  <c:v>624.56132423990607</c:v>
                </c:pt>
                <c:pt idx="852">
                  <c:v>1434.4202037681216</c:v>
                </c:pt>
                <c:pt idx="853">
                  <c:v>1000.4433117548759</c:v>
                </c:pt>
                <c:pt idx="854">
                  <c:v>735.21602770297682</c:v>
                </c:pt>
                <c:pt idx="855">
                  <c:v>663.6631417330741</c:v>
                </c:pt>
                <c:pt idx="856">
                  <c:v>627.88669874812285</c:v>
                </c:pt>
                <c:pt idx="857">
                  <c:v>580.75811520063883</c:v>
                </c:pt>
                <c:pt idx="858">
                  <c:v>573.30468957877395</c:v>
                </c:pt>
                <c:pt idx="859">
                  <c:v>567.22728099479184</c:v>
                </c:pt>
                <c:pt idx="860">
                  <c:v>557.02182129716141</c:v>
                </c:pt>
                <c:pt idx="861">
                  <c:v>580.07010668169744</c:v>
                </c:pt>
                <c:pt idx="862">
                  <c:v>623.87331572096491</c:v>
                </c:pt>
                <c:pt idx="863">
                  <c:v>986.10980094359729</c:v>
                </c:pt>
                <c:pt idx="864">
                  <c:v>915.13025540614581</c:v>
                </c:pt>
                <c:pt idx="865">
                  <c:v>738.19739795172279</c:v>
                </c:pt>
                <c:pt idx="866">
                  <c:v>746.22416400603879</c:v>
                </c:pt>
                <c:pt idx="867">
                  <c:v>753.44825345492325</c:v>
                </c:pt>
                <c:pt idx="868">
                  <c:v>649.10029474881514</c:v>
                </c:pt>
                <c:pt idx="869">
                  <c:v>768.46977278514316</c:v>
                </c:pt>
                <c:pt idx="870">
                  <c:v>682.23937174449122</c:v>
                </c:pt>
                <c:pt idx="871">
                  <c:v>622.03862633712117</c:v>
                </c:pt>
                <c:pt idx="872">
                  <c:v>786.3579942776189</c:v>
                </c:pt>
                <c:pt idx="873">
                  <c:v>711.36506571300936</c:v>
                </c:pt>
                <c:pt idx="874">
                  <c:v>671.34590352791952</c:v>
                </c:pt>
                <c:pt idx="875">
                  <c:v>600.36635799046792</c:v>
                </c:pt>
                <c:pt idx="876">
                  <c:v>579.61143433573659</c:v>
                </c:pt>
                <c:pt idx="877">
                  <c:v>618.94258800188493</c:v>
                </c:pt>
                <c:pt idx="878">
                  <c:v>610.57181768809835</c:v>
                </c:pt>
                <c:pt idx="879">
                  <c:v>652.99900968948293</c:v>
                </c:pt>
                <c:pt idx="880">
                  <c:v>904.58079144904468</c:v>
                </c:pt>
                <c:pt idx="881">
                  <c:v>797.36613058068087</c:v>
                </c:pt>
                <c:pt idx="882">
                  <c:v>708.61303163724381</c:v>
                </c:pt>
                <c:pt idx="883">
                  <c:v>923.27168954695185</c:v>
                </c:pt>
                <c:pt idx="884">
                  <c:v>885.66055717815698</c:v>
                </c:pt>
                <c:pt idx="885">
                  <c:v>789.68336878583546</c:v>
                </c:pt>
                <c:pt idx="886">
                  <c:v>786.01399001814821</c:v>
                </c:pt>
                <c:pt idx="887">
                  <c:v>665.03915877095699</c:v>
                </c:pt>
                <c:pt idx="888">
                  <c:v>685.45007816621762</c:v>
                </c:pt>
                <c:pt idx="889">
                  <c:v>669.1672098846052</c:v>
                </c:pt>
                <c:pt idx="890">
                  <c:v>576.74473217348088</c:v>
                </c:pt>
                <c:pt idx="891">
                  <c:v>553.46711061596443</c:v>
                </c:pt>
                <c:pt idx="892">
                  <c:v>555.98980851874944</c:v>
                </c:pt>
                <c:pt idx="893">
                  <c:v>585.68884291971858</c:v>
                </c:pt>
                <c:pt idx="894">
                  <c:v>897.58603817314065</c:v>
                </c:pt>
                <c:pt idx="895">
                  <c:v>706.0903337344588</c:v>
                </c:pt>
                <c:pt idx="896">
                  <c:v>568.14462568671365</c:v>
                </c:pt>
                <c:pt idx="897">
                  <c:v>553.00843827000347</c:v>
                </c:pt>
                <c:pt idx="898">
                  <c:v>628.11603492110328</c:v>
                </c:pt>
                <c:pt idx="899">
                  <c:v>558.85651068100515</c:v>
                </c:pt>
                <c:pt idx="900">
                  <c:v>533.17085930719395</c:v>
                </c:pt>
                <c:pt idx="901">
                  <c:v>554.26978722139597</c:v>
                </c:pt>
                <c:pt idx="902">
                  <c:v>638.43616270522386</c:v>
                </c:pt>
                <c:pt idx="903">
                  <c:v>566.30993630287003</c:v>
                </c:pt>
                <c:pt idx="904">
                  <c:v>508.97589305775574</c:v>
                </c:pt>
                <c:pt idx="905">
                  <c:v>474.5754671106871</c:v>
                </c:pt>
                <c:pt idx="906">
                  <c:v>451.64184981264134</c:v>
                </c:pt>
                <c:pt idx="907">
                  <c:v>697.94889959365253</c:v>
                </c:pt>
                <c:pt idx="908">
                  <c:v>691.18348249072903</c:v>
                </c:pt>
                <c:pt idx="909">
                  <c:v>556.67781703769083</c:v>
                </c:pt>
                <c:pt idx="910">
                  <c:v>5052.3820193425854</c:v>
                </c:pt>
                <c:pt idx="911">
                  <c:v>1139.6503687540137</c:v>
                </c:pt>
                <c:pt idx="912">
                  <c:v>701.50361027484962</c:v>
                </c:pt>
                <c:pt idx="913">
                  <c:v>698.17823576663295</c:v>
                </c:pt>
                <c:pt idx="914">
                  <c:v>487.76229705706339</c:v>
                </c:pt>
                <c:pt idx="915">
                  <c:v>515.16796972822794</c:v>
                </c:pt>
                <c:pt idx="916">
                  <c:v>534.20287208560592</c:v>
                </c:pt>
                <c:pt idx="917">
                  <c:v>2191.2900773083325</c:v>
                </c:pt>
                <c:pt idx="918">
                  <c:v>987.3711498949898</c:v>
                </c:pt>
                <c:pt idx="919">
                  <c:v>952.51205160196025</c:v>
                </c:pt>
                <c:pt idx="920">
                  <c:v>763.08037272010245</c:v>
                </c:pt>
                <c:pt idx="921">
                  <c:v>761.93369185520021</c:v>
                </c:pt>
                <c:pt idx="922">
                  <c:v>632.47342220773203</c:v>
                </c:pt>
                <c:pt idx="923">
                  <c:v>603.23306015272374</c:v>
                </c:pt>
                <c:pt idx="924">
                  <c:v>530.87749757738936</c:v>
                </c:pt>
                <c:pt idx="925">
                  <c:v>494.18370990051625</c:v>
                </c:pt>
                <c:pt idx="926">
                  <c:v>466.20469679690041</c:v>
                </c:pt>
                <c:pt idx="927">
                  <c:v>438.56968795275532</c:v>
                </c:pt>
                <c:pt idx="928">
                  <c:v>416.55341534663131</c:v>
                </c:pt>
                <c:pt idx="929">
                  <c:v>392.7024533566638</c:v>
                </c:pt>
                <c:pt idx="930">
                  <c:v>370.11284031808873</c:v>
                </c:pt>
                <c:pt idx="931">
                  <c:v>382.72632983201385</c:v>
                </c:pt>
                <c:pt idx="932">
                  <c:v>357.04067845820265</c:v>
                </c:pt>
                <c:pt idx="933">
                  <c:v>338.12044418731494</c:v>
                </c:pt>
                <c:pt idx="934">
                  <c:v>351.42194222018151</c:v>
                </c:pt>
                <c:pt idx="935">
                  <c:v>727.30392973515109</c:v>
                </c:pt>
                <c:pt idx="936">
                  <c:v>726.04258078375858</c:v>
                </c:pt>
                <c:pt idx="937">
                  <c:v>433.98296449314614</c:v>
                </c:pt>
                <c:pt idx="938">
                  <c:v>396.60116829733158</c:v>
                </c:pt>
                <c:pt idx="939">
                  <c:v>664.46581833850576</c:v>
                </c:pt>
                <c:pt idx="940">
                  <c:v>656.55372037068003</c:v>
                </c:pt>
                <c:pt idx="941">
                  <c:v>510.81058244159937</c:v>
                </c:pt>
                <c:pt idx="942">
                  <c:v>794.84343267789575</c:v>
                </c:pt>
                <c:pt idx="943">
                  <c:v>784.29396872079474</c:v>
                </c:pt>
                <c:pt idx="944">
                  <c:v>1038.2837802966515</c:v>
                </c:pt>
                <c:pt idx="945">
                  <c:v>623.64397954798437</c:v>
                </c:pt>
                <c:pt idx="946">
                  <c:v>546.01368499409955</c:v>
                </c:pt>
                <c:pt idx="947">
                  <c:v>570.09398315704755</c:v>
                </c:pt>
                <c:pt idx="948">
                  <c:v>455.42589666681891</c:v>
                </c:pt>
                <c:pt idx="949">
                  <c:v>434.90030918506795</c:v>
                </c:pt>
                <c:pt idx="950">
                  <c:v>450.60983703422932</c:v>
                </c:pt>
                <c:pt idx="951">
                  <c:v>444.99110079620806</c:v>
                </c:pt>
                <c:pt idx="952">
                  <c:v>352.5686230850838</c:v>
                </c:pt>
                <c:pt idx="953">
                  <c:v>321.49357164623177</c:v>
                </c:pt>
                <c:pt idx="954">
                  <c:v>310.60010342966007</c:v>
                </c:pt>
                <c:pt idx="955">
                  <c:v>315.07215880277892</c:v>
                </c:pt>
                <c:pt idx="956">
                  <c:v>300.39464373202969</c:v>
                </c:pt>
                <c:pt idx="957">
                  <c:v>284.34111162339764</c:v>
                </c:pt>
                <c:pt idx="958">
                  <c:v>264.96220500654903</c:v>
                </c:pt>
                <c:pt idx="959">
                  <c:v>504.2745015116563</c:v>
                </c:pt>
                <c:pt idx="960">
                  <c:v>489.71165452739729</c:v>
                </c:pt>
                <c:pt idx="961">
                  <c:v>330.32301430597937</c:v>
                </c:pt>
                <c:pt idx="962">
                  <c:v>306.12804805654116</c:v>
                </c:pt>
                <c:pt idx="963">
                  <c:v>670.65789500897813</c:v>
                </c:pt>
                <c:pt idx="964">
                  <c:v>511.84259522001145</c:v>
                </c:pt>
                <c:pt idx="965">
                  <c:v>474.5754671106871</c:v>
                </c:pt>
                <c:pt idx="966">
                  <c:v>1051.1266059835571</c:v>
                </c:pt>
                <c:pt idx="967">
                  <c:v>642.79354999185261</c:v>
                </c:pt>
                <c:pt idx="968">
                  <c:v>521.36004639870032</c:v>
                </c:pt>
                <c:pt idx="969">
                  <c:v>450.0364966017782</c:v>
                </c:pt>
                <c:pt idx="970">
                  <c:v>409.09998972476649</c:v>
                </c:pt>
                <c:pt idx="971">
                  <c:v>376.19024890207083</c:v>
                </c:pt>
                <c:pt idx="972">
                  <c:v>340.29913783062926</c:v>
                </c:pt>
                <c:pt idx="973">
                  <c:v>312.32012472701348</c:v>
                </c:pt>
                <c:pt idx="974">
                  <c:v>289.73051168843841</c:v>
                </c:pt>
                <c:pt idx="975">
                  <c:v>273.33297532033572</c:v>
                </c:pt>
                <c:pt idx="976">
                  <c:v>278.49303921239601</c:v>
                </c:pt>
                <c:pt idx="977">
                  <c:v>285.83179674777062</c:v>
                </c:pt>
                <c:pt idx="978">
                  <c:v>276.88768600153281</c:v>
                </c:pt>
                <c:pt idx="979">
                  <c:v>247.41798777354404</c:v>
                </c:pt>
                <c:pt idx="980">
                  <c:v>221.84700448622303</c:v>
                </c:pt>
                <c:pt idx="981">
                  <c:v>210.83886818316105</c:v>
                </c:pt>
                <c:pt idx="982">
                  <c:v>192.83597860419516</c:v>
                </c:pt>
                <c:pt idx="983">
                  <c:v>182.28651464709412</c:v>
                </c:pt>
                <c:pt idx="984">
                  <c:v>173.68640816032695</c:v>
                </c:pt>
                <c:pt idx="985">
                  <c:v>162.10493142481386</c:v>
                </c:pt>
                <c:pt idx="986">
                  <c:v>165.0863016735598</c:v>
                </c:pt>
                <c:pt idx="987">
                  <c:v>162.10493142481386</c:v>
                </c:pt>
                <c:pt idx="988">
                  <c:v>151.44079938122258</c:v>
                </c:pt>
                <c:pt idx="989">
                  <c:v>146.05139931618186</c:v>
                </c:pt>
                <c:pt idx="990">
                  <c:v>140.54733116465087</c:v>
                </c:pt>
                <c:pt idx="991">
                  <c:v>151.89947172718351</c:v>
                </c:pt>
                <c:pt idx="992">
                  <c:v>135.38726727259058</c:v>
                </c:pt>
                <c:pt idx="993">
                  <c:v>405.88928330304014</c:v>
                </c:pt>
                <c:pt idx="994">
                  <c:v>661.02577574379893</c:v>
                </c:pt>
                <c:pt idx="995">
                  <c:v>457.94859456960393</c:v>
                </c:pt>
                <c:pt idx="996">
                  <c:v>381.1209766211507</c:v>
                </c:pt>
                <c:pt idx="997">
                  <c:v>275.970341309611</c:v>
                </c:pt>
                <c:pt idx="998">
                  <c:v>249.94068567632905</c:v>
                </c:pt>
                <c:pt idx="999">
                  <c:v>302.9173416348147</c:v>
                </c:pt>
                <c:pt idx="1000">
                  <c:v>247.18865160056356</c:v>
                </c:pt>
                <c:pt idx="1001">
                  <c:v>218.75096615098684</c:v>
                </c:pt>
                <c:pt idx="1002">
                  <c:v>190.08394452842967</c:v>
                </c:pt>
                <c:pt idx="1003">
                  <c:v>166.34765062495231</c:v>
                </c:pt>
                <c:pt idx="1004">
                  <c:v>154.19283345698807</c:v>
                </c:pt>
                <c:pt idx="1005">
                  <c:v>170.01702939263964</c:v>
                </c:pt>
                <c:pt idx="1006">
                  <c:v>255.55942191435025</c:v>
                </c:pt>
                <c:pt idx="1007">
                  <c:v>201.55075317745255</c:v>
                </c:pt>
                <c:pt idx="1008">
                  <c:v>176.43844223609244</c:v>
                </c:pt>
                <c:pt idx="1009">
                  <c:v>242.25792388148375</c:v>
                </c:pt>
                <c:pt idx="1010">
                  <c:v>677.1939759389212</c:v>
                </c:pt>
                <c:pt idx="1011">
                  <c:v>287.78115421810458</c:v>
                </c:pt>
                <c:pt idx="1012">
                  <c:v>271.38361785000183</c:v>
                </c:pt>
                <c:pt idx="1013">
                  <c:v>261.52216241184215</c:v>
                </c:pt>
                <c:pt idx="1014">
                  <c:v>273.21830723384551</c:v>
                </c:pt>
                <c:pt idx="1015">
                  <c:v>244.0926132653274</c:v>
                </c:pt>
                <c:pt idx="1016">
                  <c:v>213.13222991296564</c:v>
                </c:pt>
                <c:pt idx="1017">
                  <c:v>242.48726005446417</c:v>
                </c:pt>
                <c:pt idx="1018">
                  <c:v>272.18629445543343</c:v>
                </c:pt>
                <c:pt idx="1019">
                  <c:v>213.820238431907</c:v>
                </c:pt>
                <c:pt idx="1020">
                  <c:v>183.20385933901596</c:v>
                </c:pt>
                <c:pt idx="1021">
                  <c:v>164.51296124110866</c:v>
                </c:pt>
                <c:pt idx="1022">
                  <c:v>151.67013555420306</c:v>
                </c:pt>
                <c:pt idx="1023">
                  <c:v>142.49668863498476</c:v>
                </c:pt>
                <c:pt idx="1024">
                  <c:v>136.99262048345378</c:v>
                </c:pt>
                <c:pt idx="1025">
                  <c:v>132.97923745629578</c:v>
                </c:pt>
                <c:pt idx="1026">
                  <c:v>172.19572303595402</c:v>
                </c:pt>
                <c:pt idx="1027">
                  <c:v>197.99604249625546</c:v>
                </c:pt>
                <c:pt idx="1028">
                  <c:v>204.1881191667278</c:v>
                </c:pt>
                <c:pt idx="1029">
                  <c:v>161.64625907885295</c:v>
                </c:pt>
                <c:pt idx="1030">
                  <c:v>140.89133542412156</c:v>
                </c:pt>
                <c:pt idx="1031">
                  <c:v>131.37388424543258</c:v>
                </c:pt>
                <c:pt idx="1032">
                  <c:v>123.57645436409702</c:v>
                </c:pt>
                <c:pt idx="1033">
                  <c:v>136.41928005100263</c:v>
                </c:pt>
                <c:pt idx="1034">
                  <c:v>135.38726727259058</c:v>
                </c:pt>
                <c:pt idx="1035">
                  <c:v>131.37388424543258</c:v>
                </c:pt>
                <c:pt idx="1036">
                  <c:v>123.23245010462632</c:v>
                </c:pt>
                <c:pt idx="1037">
                  <c:v>116.81103726117351</c:v>
                </c:pt>
                <c:pt idx="1038">
                  <c:v>109.93095207175979</c:v>
                </c:pt>
                <c:pt idx="1039">
                  <c:v>107.75225842844544</c:v>
                </c:pt>
                <c:pt idx="1040">
                  <c:v>105.34422861215064</c:v>
                </c:pt>
                <c:pt idx="1041">
                  <c:v>99.840160460619671</c:v>
                </c:pt>
                <c:pt idx="1042">
                  <c:v>101.67484984446332</c:v>
                </c:pt>
                <c:pt idx="1043">
                  <c:v>98.578811509227151</c:v>
                </c:pt>
                <c:pt idx="1044">
                  <c:v>95.368105087500751</c:v>
                </c:pt>
                <c:pt idx="1045">
                  <c:v>91.813394406303658</c:v>
                </c:pt>
                <c:pt idx="1046">
                  <c:v>88.373351811596805</c:v>
                </c:pt>
                <c:pt idx="1047">
                  <c:v>86.309326254772685</c:v>
                </c:pt>
                <c:pt idx="1048">
                  <c:v>82.525279400595124</c:v>
                </c:pt>
                <c:pt idx="1049">
                  <c:v>79.658577238339404</c:v>
                </c:pt>
                <c:pt idx="1050">
                  <c:v>78.741232546417578</c:v>
                </c:pt>
                <c:pt idx="1051">
                  <c:v>76.218534643632552</c:v>
                </c:pt>
                <c:pt idx="1052">
                  <c:v>72.549155875945246</c:v>
                </c:pt>
                <c:pt idx="1053">
                  <c:v>71.631811184023405</c:v>
                </c:pt>
                <c:pt idx="1054">
                  <c:v>74.154509086808432</c:v>
                </c:pt>
                <c:pt idx="1055">
                  <c:v>76.677206989593472</c:v>
                </c:pt>
                <c:pt idx="1056">
                  <c:v>81.149262362712392</c:v>
                </c:pt>
                <c:pt idx="1057">
                  <c:v>86.653330514243365</c:v>
                </c:pt>
                <c:pt idx="1058">
                  <c:v>91.813394406303658</c:v>
                </c:pt>
                <c:pt idx="1059">
                  <c:v>400.61455132448958</c:v>
                </c:pt>
                <c:pt idx="1060">
                  <c:v>493.03702903561395</c:v>
                </c:pt>
                <c:pt idx="1061">
                  <c:v>206.02280855057148</c:v>
                </c:pt>
                <c:pt idx="1062">
                  <c:v>149.49144191088871</c:v>
                </c:pt>
                <c:pt idx="1063">
                  <c:v>128.73651825615732</c:v>
                </c:pt>
                <c:pt idx="1064">
                  <c:v>117.72838195309534</c:v>
                </c:pt>
                <c:pt idx="1065">
                  <c:v>116.35236491521259</c:v>
                </c:pt>
                <c:pt idx="1066">
                  <c:v>120.48041602886084</c:v>
                </c:pt>
                <c:pt idx="1067">
                  <c:v>107.9815946014259</c:v>
                </c:pt>
                <c:pt idx="1068">
                  <c:v>568.94730229214531</c:v>
                </c:pt>
                <c:pt idx="1069">
                  <c:v>304.98136719163887</c:v>
                </c:pt>
                <c:pt idx="1070">
                  <c:v>283.30909884498561</c:v>
                </c:pt>
                <c:pt idx="1071">
                  <c:v>234.11648974067751</c:v>
                </c:pt>
                <c:pt idx="1072">
                  <c:v>277.91969877994484</c:v>
                </c:pt>
                <c:pt idx="1073">
                  <c:v>202.46809786937436</c:v>
                </c:pt>
                <c:pt idx="1074">
                  <c:v>168.6410123547569</c:v>
                </c:pt>
                <c:pt idx="1075">
                  <c:v>156.37152710030244</c:v>
                </c:pt>
                <c:pt idx="1076">
                  <c:v>146.9687440081037</c:v>
                </c:pt>
                <c:pt idx="1077">
                  <c:v>138.59797369431698</c:v>
                </c:pt>
                <c:pt idx="1078">
                  <c:v>138.02463326186583</c:v>
                </c:pt>
                <c:pt idx="1079">
                  <c:v>139.62998647272906</c:v>
                </c:pt>
                <c:pt idx="1080">
                  <c:v>130.80054381298143</c:v>
                </c:pt>
                <c:pt idx="1081">
                  <c:v>123.57645436409702</c:v>
                </c:pt>
                <c:pt idx="1082">
                  <c:v>118.7603947315074</c:v>
                </c:pt>
                <c:pt idx="1083">
                  <c:v>114.97634787732986</c:v>
                </c:pt>
                <c:pt idx="1084">
                  <c:v>114.05900318540802</c:v>
                </c:pt>
                <c:pt idx="1085">
                  <c:v>111.42163719613276</c:v>
                </c:pt>
                <c:pt idx="1086">
                  <c:v>108.09626268791614</c:v>
                </c:pt>
                <c:pt idx="1087">
                  <c:v>106.94958182301386</c:v>
                </c:pt>
                <c:pt idx="1088">
                  <c:v>105.22956052566042</c:v>
                </c:pt>
                <c:pt idx="1089">
                  <c:v>103.85354348777767</c:v>
                </c:pt>
                <c:pt idx="1090">
                  <c:v>102.8215307093656</c:v>
                </c:pt>
                <c:pt idx="1091">
                  <c:v>99.954828547109898</c:v>
                </c:pt>
                <c:pt idx="1092">
                  <c:v>107.9815946014259</c:v>
                </c:pt>
                <c:pt idx="1093">
                  <c:v>207.7428298479249</c:v>
                </c:pt>
                <c:pt idx="1094">
                  <c:v>147.77142061353527</c:v>
                </c:pt>
                <c:pt idx="1095">
                  <c:v>133.85932264570948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FA-4504-BCE2-BEE59961BF7D}"/>
            </c:ext>
          </c:extLst>
        </c:ser>
        <c:ser>
          <c:idx val="2"/>
          <c:order val="2"/>
          <c:tx>
            <c:v>SRIF  (Peak)</c:v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xVal>
            <c:numRef>
              <c:f>'Data for analysis- 1998-2016'!$D$5486:$D$6581</c:f>
              <c:numCache>
                <c:formatCode>m/d/yyyy</c:formatCode>
                <c:ptCount val="1096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41398</c:v>
                </c:pt>
                <c:pt idx="4">
                  <c:v>41399</c:v>
                </c:pt>
                <c:pt idx="5">
                  <c:v>41400</c:v>
                </c:pt>
                <c:pt idx="6">
                  <c:v>41401</c:v>
                </c:pt>
                <c:pt idx="7">
                  <c:v>41402</c:v>
                </c:pt>
                <c:pt idx="8">
                  <c:v>41403</c:v>
                </c:pt>
                <c:pt idx="9">
                  <c:v>41404</c:v>
                </c:pt>
                <c:pt idx="10">
                  <c:v>41405</c:v>
                </c:pt>
                <c:pt idx="11">
                  <c:v>41406</c:v>
                </c:pt>
                <c:pt idx="12">
                  <c:v>41407</c:v>
                </c:pt>
                <c:pt idx="13">
                  <c:v>41408</c:v>
                </c:pt>
                <c:pt idx="14">
                  <c:v>41409</c:v>
                </c:pt>
                <c:pt idx="15">
                  <c:v>41410</c:v>
                </c:pt>
                <c:pt idx="16">
                  <c:v>41411</c:v>
                </c:pt>
                <c:pt idx="17">
                  <c:v>41412</c:v>
                </c:pt>
                <c:pt idx="18">
                  <c:v>41413</c:v>
                </c:pt>
                <c:pt idx="19">
                  <c:v>41414</c:v>
                </c:pt>
                <c:pt idx="20">
                  <c:v>41415</c:v>
                </c:pt>
                <c:pt idx="21">
                  <c:v>41416</c:v>
                </c:pt>
                <c:pt idx="22">
                  <c:v>41417</c:v>
                </c:pt>
                <c:pt idx="23">
                  <c:v>41418</c:v>
                </c:pt>
                <c:pt idx="24">
                  <c:v>41419</c:v>
                </c:pt>
                <c:pt idx="25">
                  <c:v>41420</c:v>
                </c:pt>
                <c:pt idx="26">
                  <c:v>41421</c:v>
                </c:pt>
                <c:pt idx="27">
                  <c:v>41422</c:v>
                </c:pt>
                <c:pt idx="28">
                  <c:v>41423</c:v>
                </c:pt>
                <c:pt idx="29">
                  <c:v>41424</c:v>
                </c:pt>
                <c:pt idx="30">
                  <c:v>41425</c:v>
                </c:pt>
                <c:pt idx="31">
                  <c:v>41426</c:v>
                </c:pt>
                <c:pt idx="32">
                  <c:v>41427</c:v>
                </c:pt>
                <c:pt idx="33">
                  <c:v>41428</c:v>
                </c:pt>
                <c:pt idx="34">
                  <c:v>41429</c:v>
                </c:pt>
                <c:pt idx="35">
                  <c:v>41430</c:v>
                </c:pt>
                <c:pt idx="36">
                  <c:v>41431</c:v>
                </c:pt>
                <c:pt idx="37">
                  <c:v>41432</c:v>
                </c:pt>
                <c:pt idx="38">
                  <c:v>41433</c:v>
                </c:pt>
                <c:pt idx="39">
                  <c:v>41434</c:v>
                </c:pt>
                <c:pt idx="40">
                  <c:v>41435</c:v>
                </c:pt>
                <c:pt idx="41">
                  <c:v>41436</c:v>
                </c:pt>
                <c:pt idx="42">
                  <c:v>41437</c:v>
                </c:pt>
                <c:pt idx="43">
                  <c:v>41438</c:v>
                </c:pt>
                <c:pt idx="44">
                  <c:v>41439</c:v>
                </c:pt>
                <c:pt idx="45">
                  <c:v>41440</c:v>
                </c:pt>
                <c:pt idx="46">
                  <c:v>41441</c:v>
                </c:pt>
                <c:pt idx="47">
                  <c:v>41442</c:v>
                </c:pt>
                <c:pt idx="48">
                  <c:v>41443</c:v>
                </c:pt>
                <c:pt idx="49">
                  <c:v>41444</c:v>
                </c:pt>
                <c:pt idx="50">
                  <c:v>41445</c:v>
                </c:pt>
                <c:pt idx="51">
                  <c:v>41446</c:v>
                </c:pt>
                <c:pt idx="52">
                  <c:v>41447</c:v>
                </c:pt>
                <c:pt idx="53">
                  <c:v>41448</c:v>
                </c:pt>
                <c:pt idx="54">
                  <c:v>41449</c:v>
                </c:pt>
                <c:pt idx="55">
                  <c:v>41450</c:v>
                </c:pt>
                <c:pt idx="56">
                  <c:v>41451</c:v>
                </c:pt>
                <c:pt idx="57">
                  <c:v>41452</c:v>
                </c:pt>
                <c:pt idx="58">
                  <c:v>41453</c:v>
                </c:pt>
                <c:pt idx="59">
                  <c:v>41454</c:v>
                </c:pt>
                <c:pt idx="60">
                  <c:v>41455</c:v>
                </c:pt>
                <c:pt idx="61">
                  <c:v>41456</c:v>
                </c:pt>
                <c:pt idx="62">
                  <c:v>41457</c:v>
                </c:pt>
                <c:pt idx="63">
                  <c:v>41458</c:v>
                </c:pt>
                <c:pt idx="64">
                  <c:v>41459</c:v>
                </c:pt>
                <c:pt idx="65">
                  <c:v>41460</c:v>
                </c:pt>
                <c:pt idx="66">
                  <c:v>41461</c:v>
                </c:pt>
                <c:pt idx="67">
                  <c:v>41462</c:v>
                </c:pt>
                <c:pt idx="68">
                  <c:v>41463</c:v>
                </c:pt>
                <c:pt idx="69">
                  <c:v>41464</c:v>
                </c:pt>
                <c:pt idx="70">
                  <c:v>41465</c:v>
                </c:pt>
                <c:pt idx="71">
                  <c:v>41466</c:v>
                </c:pt>
                <c:pt idx="72">
                  <c:v>41467</c:v>
                </c:pt>
                <c:pt idx="73">
                  <c:v>41468</c:v>
                </c:pt>
                <c:pt idx="74">
                  <c:v>41469</c:v>
                </c:pt>
                <c:pt idx="75">
                  <c:v>41470</c:v>
                </c:pt>
                <c:pt idx="76">
                  <c:v>41471</c:v>
                </c:pt>
                <c:pt idx="77">
                  <c:v>41472</c:v>
                </c:pt>
                <c:pt idx="78">
                  <c:v>41473</c:v>
                </c:pt>
                <c:pt idx="79">
                  <c:v>41474</c:v>
                </c:pt>
                <c:pt idx="80">
                  <c:v>41475</c:v>
                </c:pt>
                <c:pt idx="81">
                  <c:v>41476</c:v>
                </c:pt>
                <c:pt idx="82">
                  <c:v>41477</c:v>
                </c:pt>
                <c:pt idx="83">
                  <c:v>41478</c:v>
                </c:pt>
                <c:pt idx="84">
                  <c:v>41479</c:v>
                </c:pt>
                <c:pt idx="85">
                  <c:v>41480</c:v>
                </c:pt>
                <c:pt idx="86">
                  <c:v>41481</c:v>
                </c:pt>
                <c:pt idx="87">
                  <c:v>41482</c:v>
                </c:pt>
                <c:pt idx="88">
                  <c:v>41483</c:v>
                </c:pt>
                <c:pt idx="89">
                  <c:v>41484</c:v>
                </c:pt>
                <c:pt idx="90">
                  <c:v>41485</c:v>
                </c:pt>
                <c:pt idx="91">
                  <c:v>41486</c:v>
                </c:pt>
                <c:pt idx="92">
                  <c:v>41487</c:v>
                </c:pt>
                <c:pt idx="93">
                  <c:v>41488</c:v>
                </c:pt>
                <c:pt idx="94">
                  <c:v>41489</c:v>
                </c:pt>
                <c:pt idx="95">
                  <c:v>41490</c:v>
                </c:pt>
                <c:pt idx="96">
                  <c:v>41491</c:v>
                </c:pt>
                <c:pt idx="97">
                  <c:v>41492</c:v>
                </c:pt>
                <c:pt idx="98">
                  <c:v>41493</c:v>
                </c:pt>
                <c:pt idx="99">
                  <c:v>41494</c:v>
                </c:pt>
                <c:pt idx="100">
                  <c:v>41495</c:v>
                </c:pt>
                <c:pt idx="101">
                  <c:v>41496</c:v>
                </c:pt>
                <c:pt idx="102">
                  <c:v>41497</c:v>
                </c:pt>
                <c:pt idx="103">
                  <c:v>41498</c:v>
                </c:pt>
                <c:pt idx="104">
                  <c:v>41499</c:v>
                </c:pt>
                <c:pt idx="105">
                  <c:v>41500</c:v>
                </c:pt>
                <c:pt idx="106">
                  <c:v>41501</c:v>
                </c:pt>
                <c:pt idx="107">
                  <c:v>41502</c:v>
                </c:pt>
                <c:pt idx="108">
                  <c:v>41503</c:v>
                </c:pt>
                <c:pt idx="109">
                  <c:v>41504</c:v>
                </c:pt>
                <c:pt idx="110">
                  <c:v>41505</c:v>
                </c:pt>
                <c:pt idx="111">
                  <c:v>41506</c:v>
                </c:pt>
                <c:pt idx="112">
                  <c:v>41507</c:v>
                </c:pt>
                <c:pt idx="113">
                  <c:v>41508</c:v>
                </c:pt>
                <c:pt idx="114">
                  <c:v>41509</c:v>
                </c:pt>
                <c:pt idx="115">
                  <c:v>41510</c:v>
                </c:pt>
                <c:pt idx="116">
                  <c:v>41511</c:v>
                </c:pt>
                <c:pt idx="117">
                  <c:v>41512</c:v>
                </c:pt>
                <c:pt idx="118">
                  <c:v>41513</c:v>
                </c:pt>
                <c:pt idx="119">
                  <c:v>41514</c:v>
                </c:pt>
                <c:pt idx="120">
                  <c:v>41515</c:v>
                </c:pt>
                <c:pt idx="121">
                  <c:v>41516</c:v>
                </c:pt>
                <c:pt idx="122">
                  <c:v>41517</c:v>
                </c:pt>
                <c:pt idx="123">
                  <c:v>41518</c:v>
                </c:pt>
                <c:pt idx="124">
                  <c:v>41519</c:v>
                </c:pt>
                <c:pt idx="125">
                  <c:v>41520</c:v>
                </c:pt>
                <c:pt idx="126">
                  <c:v>41521</c:v>
                </c:pt>
                <c:pt idx="127">
                  <c:v>41522</c:v>
                </c:pt>
                <c:pt idx="128">
                  <c:v>41523</c:v>
                </c:pt>
                <c:pt idx="129">
                  <c:v>41524</c:v>
                </c:pt>
                <c:pt idx="130">
                  <c:v>41525</c:v>
                </c:pt>
                <c:pt idx="131">
                  <c:v>41526</c:v>
                </c:pt>
                <c:pt idx="132">
                  <c:v>41527</c:v>
                </c:pt>
                <c:pt idx="133">
                  <c:v>41528</c:v>
                </c:pt>
                <c:pt idx="134">
                  <c:v>41529</c:v>
                </c:pt>
                <c:pt idx="135">
                  <c:v>41530</c:v>
                </c:pt>
                <c:pt idx="136">
                  <c:v>41531</c:v>
                </c:pt>
                <c:pt idx="137">
                  <c:v>41532</c:v>
                </c:pt>
                <c:pt idx="138">
                  <c:v>41533</c:v>
                </c:pt>
                <c:pt idx="139">
                  <c:v>41534</c:v>
                </c:pt>
                <c:pt idx="140">
                  <c:v>41535</c:v>
                </c:pt>
                <c:pt idx="141">
                  <c:v>41536</c:v>
                </c:pt>
                <c:pt idx="142">
                  <c:v>41537</c:v>
                </c:pt>
                <c:pt idx="143">
                  <c:v>41538</c:v>
                </c:pt>
                <c:pt idx="144">
                  <c:v>41539</c:v>
                </c:pt>
                <c:pt idx="145">
                  <c:v>41540</c:v>
                </c:pt>
                <c:pt idx="146">
                  <c:v>41541</c:v>
                </c:pt>
                <c:pt idx="147">
                  <c:v>41542</c:v>
                </c:pt>
                <c:pt idx="148">
                  <c:v>41543</c:v>
                </c:pt>
                <c:pt idx="149">
                  <c:v>41544</c:v>
                </c:pt>
                <c:pt idx="150">
                  <c:v>41545</c:v>
                </c:pt>
                <c:pt idx="151">
                  <c:v>41546</c:v>
                </c:pt>
                <c:pt idx="152">
                  <c:v>41547</c:v>
                </c:pt>
                <c:pt idx="153">
                  <c:v>41548</c:v>
                </c:pt>
                <c:pt idx="154">
                  <c:v>41549</c:v>
                </c:pt>
                <c:pt idx="155">
                  <c:v>41550</c:v>
                </c:pt>
                <c:pt idx="156">
                  <c:v>41551</c:v>
                </c:pt>
                <c:pt idx="157">
                  <c:v>41552</c:v>
                </c:pt>
                <c:pt idx="158">
                  <c:v>41553</c:v>
                </c:pt>
                <c:pt idx="159">
                  <c:v>41554</c:v>
                </c:pt>
                <c:pt idx="160">
                  <c:v>41555</c:v>
                </c:pt>
                <c:pt idx="161">
                  <c:v>41556</c:v>
                </c:pt>
                <c:pt idx="162">
                  <c:v>41557</c:v>
                </c:pt>
                <c:pt idx="163">
                  <c:v>41558</c:v>
                </c:pt>
                <c:pt idx="164">
                  <c:v>41559</c:v>
                </c:pt>
                <c:pt idx="165">
                  <c:v>41560</c:v>
                </c:pt>
                <c:pt idx="166">
                  <c:v>41561</c:v>
                </c:pt>
                <c:pt idx="167">
                  <c:v>41562</c:v>
                </c:pt>
                <c:pt idx="168">
                  <c:v>41563</c:v>
                </c:pt>
                <c:pt idx="169">
                  <c:v>41564</c:v>
                </c:pt>
                <c:pt idx="170">
                  <c:v>41565</c:v>
                </c:pt>
                <c:pt idx="171">
                  <c:v>41566</c:v>
                </c:pt>
                <c:pt idx="172">
                  <c:v>41567</c:v>
                </c:pt>
                <c:pt idx="173">
                  <c:v>41568</c:v>
                </c:pt>
                <c:pt idx="174">
                  <c:v>41569</c:v>
                </c:pt>
                <c:pt idx="175">
                  <c:v>41570</c:v>
                </c:pt>
                <c:pt idx="176">
                  <c:v>41571</c:v>
                </c:pt>
                <c:pt idx="177">
                  <c:v>41572</c:v>
                </c:pt>
                <c:pt idx="178">
                  <c:v>41573</c:v>
                </c:pt>
                <c:pt idx="179">
                  <c:v>41574</c:v>
                </c:pt>
                <c:pt idx="180">
                  <c:v>41575</c:v>
                </c:pt>
                <c:pt idx="181">
                  <c:v>41576</c:v>
                </c:pt>
                <c:pt idx="182">
                  <c:v>41577</c:v>
                </c:pt>
                <c:pt idx="183">
                  <c:v>41578</c:v>
                </c:pt>
                <c:pt idx="184">
                  <c:v>41579</c:v>
                </c:pt>
                <c:pt idx="185">
                  <c:v>41580</c:v>
                </c:pt>
                <c:pt idx="186">
                  <c:v>41581</c:v>
                </c:pt>
                <c:pt idx="187">
                  <c:v>41582</c:v>
                </c:pt>
                <c:pt idx="188">
                  <c:v>41583</c:v>
                </c:pt>
                <c:pt idx="189">
                  <c:v>41584</c:v>
                </c:pt>
                <c:pt idx="190">
                  <c:v>41585</c:v>
                </c:pt>
                <c:pt idx="191">
                  <c:v>41586</c:v>
                </c:pt>
                <c:pt idx="192">
                  <c:v>41587</c:v>
                </c:pt>
                <c:pt idx="193">
                  <c:v>41588</c:v>
                </c:pt>
                <c:pt idx="194">
                  <c:v>41589</c:v>
                </c:pt>
                <c:pt idx="195">
                  <c:v>41590</c:v>
                </c:pt>
                <c:pt idx="196">
                  <c:v>41591</c:v>
                </c:pt>
                <c:pt idx="197">
                  <c:v>41592</c:v>
                </c:pt>
                <c:pt idx="198">
                  <c:v>41593</c:v>
                </c:pt>
                <c:pt idx="199">
                  <c:v>41594</c:v>
                </c:pt>
                <c:pt idx="200">
                  <c:v>41595</c:v>
                </c:pt>
                <c:pt idx="201">
                  <c:v>41596</c:v>
                </c:pt>
                <c:pt idx="202">
                  <c:v>41597</c:v>
                </c:pt>
                <c:pt idx="203">
                  <c:v>41598</c:v>
                </c:pt>
                <c:pt idx="204">
                  <c:v>41599</c:v>
                </c:pt>
                <c:pt idx="205">
                  <c:v>41600</c:v>
                </c:pt>
                <c:pt idx="206">
                  <c:v>41601</c:v>
                </c:pt>
                <c:pt idx="207">
                  <c:v>41602</c:v>
                </c:pt>
                <c:pt idx="208">
                  <c:v>41603</c:v>
                </c:pt>
                <c:pt idx="209">
                  <c:v>41604</c:v>
                </c:pt>
                <c:pt idx="210">
                  <c:v>41605</c:v>
                </c:pt>
                <c:pt idx="211">
                  <c:v>41606</c:v>
                </c:pt>
                <c:pt idx="212">
                  <c:v>41607</c:v>
                </c:pt>
                <c:pt idx="213">
                  <c:v>41608</c:v>
                </c:pt>
                <c:pt idx="214">
                  <c:v>41609</c:v>
                </c:pt>
                <c:pt idx="215">
                  <c:v>41610</c:v>
                </c:pt>
                <c:pt idx="216">
                  <c:v>41611</c:v>
                </c:pt>
                <c:pt idx="217">
                  <c:v>41612</c:v>
                </c:pt>
                <c:pt idx="218">
                  <c:v>41613</c:v>
                </c:pt>
                <c:pt idx="219">
                  <c:v>41614</c:v>
                </c:pt>
                <c:pt idx="220">
                  <c:v>41615</c:v>
                </c:pt>
                <c:pt idx="221">
                  <c:v>41616</c:v>
                </c:pt>
                <c:pt idx="222">
                  <c:v>41617</c:v>
                </c:pt>
                <c:pt idx="223">
                  <c:v>41618</c:v>
                </c:pt>
                <c:pt idx="224">
                  <c:v>41619</c:v>
                </c:pt>
                <c:pt idx="225">
                  <c:v>41620</c:v>
                </c:pt>
                <c:pt idx="226">
                  <c:v>41621</c:v>
                </c:pt>
                <c:pt idx="227">
                  <c:v>41622</c:v>
                </c:pt>
                <c:pt idx="228">
                  <c:v>41623</c:v>
                </c:pt>
                <c:pt idx="229">
                  <c:v>41624</c:v>
                </c:pt>
                <c:pt idx="230">
                  <c:v>41625</c:v>
                </c:pt>
                <c:pt idx="231">
                  <c:v>41626</c:v>
                </c:pt>
                <c:pt idx="232">
                  <c:v>41627</c:v>
                </c:pt>
                <c:pt idx="233">
                  <c:v>41628</c:v>
                </c:pt>
                <c:pt idx="234">
                  <c:v>41629</c:v>
                </c:pt>
                <c:pt idx="235">
                  <c:v>41630</c:v>
                </c:pt>
                <c:pt idx="236">
                  <c:v>41631</c:v>
                </c:pt>
                <c:pt idx="237">
                  <c:v>41632</c:v>
                </c:pt>
                <c:pt idx="238">
                  <c:v>41633</c:v>
                </c:pt>
                <c:pt idx="239">
                  <c:v>41634</c:v>
                </c:pt>
                <c:pt idx="240">
                  <c:v>41635</c:v>
                </c:pt>
                <c:pt idx="241">
                  <c:v>41636</c:v>
                </c:pt>
                <c:pt idx="242">
                  <c:v>41637</c:v>
                </c:pt>
                <c:pt idx="243">
                  <c:v>41638</c:v>
                </c:pt>
                <c:pt idx="244">
                  <c:v>41639</c:v>
                </c:pt>
                <c:pt idx="245">
                  <c:v>41640</c:v>
                </c:pt>
                <c:pt idx="246">
                  <c:v>41641</c:v>
                </c:pt>
                <c:pt idx="247">
                  <c:v>41642</c:v>
                </c:pt>
                <c:pt idx="248">
                  <c:v>41643</c:v>
                </c:pt>
                <c:pt idx="249">
                  <c:v>41644</c:v>
                </c:pt>
                <c:pt idx="250">
                  <c:v>41645</c:v>
                </c:pt>
                <c:pt idx="251">
                  <c:v>41646</c:v>
                </c:pt>
                <c:pt idx="252">
                  <c:v>41647</c:v>
                </c:pt>
                <c:pt idx="253">
                  <c:v>41648</c:v>
                </c:pt>
                <c:pt idx="254">
                  <c:v>41649</c:v>
                </c:pt>
                <c:pt idx="255">
                  <c:v>41650</c:v>
                </c:pt>
                <c:pt idx="256">
                  <c:v>41651</c:v>
                </c:pt>
                <c:pt idx="257">
                  <c:v>41652</c:v>
                </c:pt>
                <c:pt idx="258">
                  <c:v>41653</c:v>
                </c:pt>
                <c:pt idx="259">
                  <c:v>41654</c:v>
                </c:pt>
                <c:pt idx="260">
                  <c:v>41655</c:v>
                </c:pt>
                <c:pt idx="261">
                  <c:v>41656</c:v>
                </c:pt>
                <c:pt idx="262">
                  <c:v>41657</c:v>
                </c:pt>
                <c:pt idx="263">
                  <c:v>41658</c:v>
                </c:pt>
                <c:pt idx="264">
                  <c:v>41659</c:v>
                </c:pt>
                <c:pt idx="265">
                  <c:v>41660</c:v>
                </c:pt>
                <c:pt idx="266">
                  <c:v>41661</c:v>
                </c:pt>
                <c:pt idx="267">
                  <c:v>41662</c:v>
                </c:pt>
                <c:pt idx="268">
                  <c:v>41663</c:v>
                </c:pt>
                <c:pt idx="269">
                  <c:v>41664</c:v>
                </c:pt>
                <c:pt idx="270">
                  <c:v>41665</c:v>
                </c:pt>
                <c:pt idx="271">
                  <c:v>41666</c:v>
                </c:pt>
                <c:pt idx="272">
                  <c:v>41667</c:v>
                </c:pt>
                <c:pt idx="273">
                  <c:v>41668</c:v>
                </c:pt>
                <c:pt idx="274">
                  <c:v>41669</c:v>
                </c:pt>
                <c:pt idx="275">
                  <c:v>41670</c:v>
                </c:pt>
                <c:pt idx="276">
                  <c:v>41671</c:v>
                </c:pt>
                <c:pt idx="277">
                  <c:v>41672</c:v>
                </c:pt>
                <c:pt idx="278">
                  <c:v>41673</c:v>
                </c:pt>
                <c:pt idx="279">
                  <c:v>41674</c:v>
                </c:pt>
                <c:pt idx="280">
                  <c:v>41675</c:v>
                </c:pt>
                <c:pt idx="281">
                  <c:v>41676</c:v>
                </c:pt>
                <c:pt idx="282">
                  <c:v>41677</c:v>
                </c:pt>
                <c:pt idx="283">
                  <c:v>41678</c:v>
                </c:pt>
                <c:pt idx="284">
                  <c:v>41679</c:v>
                </c:pt>
                <c:pt idx="285">
                  <c:v>41680</c:v>
                </c:pt>
                <c:pt idx="286">
                  <c:v>41681</c:v>
                </c:pt>
                <c:pt idx="287">
                  <c:v>41682</c:v>
                </c:pt>
                <c:pt idx="288">
                  <c:v>41683</c:v>
                </c:pt>
                <c:pt idx="289">
                  <c:v>41684</c:v>
                </c:pt>
                <c:pt idx="290">
                  <c:v>41685</c:v>
                </c:pt>
                <c:pt idx="291">
                  <c:v>41686</c:v>
                </c:pt>
                <c:pt idx="292">
                  <c:v>41687</c:v>
                </c:pt>
                <c:pt idx="293">
                  <c:v>41688</c:v>
                </c:pt>
                <c:pt idx="294">
                  <c:v>41689</c:v>
                </c:pt>
                <c:pt idx="295">
                  <c:v>41690</c:v>
                </c:pt>
                <c:pt idx="296">
                  <c:v>41691</c:v>
                </c:pt>
                <c:pt idx="297">
                  <c:v>41692</c:v>
                </c:pt>
                <c:pt idx="298">
                  <c:v>41693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41699</c:v>
                </c:pt>
                <c:pt idx="305">
                  <c:v>41700</c:v>
                </c:pt>
                <c:pt idx="306">
                  <c:v>41701</c:v>
                </c:pt>
                <c:pt idx="307">
                  <c:v>41702</c:v>
                </c:pt>
                <c:pt idx="308">
                  <c:v>41703</c:v>
                </c:pt>
                <c:pt idx="309">
                  <c:v>41704</c:v>
                </c:pt>
                <c:pt idx="310">
                  <c:v>41705</c:v>
                </c:pt>
                <c:pt idx="311">
                  <c:v>41706</c:v>
                </c:pt>
                <c:pt idx="312">
                  <c:v>41707</c:v>
                </c:pt>
                <c:pt idx="313">
                  <c:v>41708</c:v>
                </c:pt>
                <c:pt idx="314">
                  <c:v>41709</c:v>
                </c:pt>
                <c:pt idx="315">
                  <c:v>41710</c:v>
                </c:pt>
                <c:pt idx="316">
                  <c:v>41711</c:v>
                </c:pt>
                <c:pt idx="317">
                  <c:v>41712</c:v>
                </c:pt>
                <c:pt idx="318">
                  <c:v>41713</c:v>
                </c:pt>
                <c:pt idx="319">
                  <c:v>41714</c:v>
                </c:pt>
                <c:pt idx="320">
                  <c:v>41715</c:v>
                </c:pt>
                <c:pt idx="321">
                  <c:v>41716</c:v>
                </c:pt>
                <c:pt idx="322">
                  <c:v>41717</c:v>
                </c:pt>
                <c:pt idx="323">
                  <c:v>41718</c:v>
                </c:pt>
                <c:pt idx="324">
                  <c:v>41719</c:v>
                </c:pt>
                <c:pt idx="325">
                  <c:v>41720</c:v>
                </c:pt>
                <c:pt idx="326">
                  <c:v>41721</c:v>
                </c:pt>
                <c:pt idx="327">
                  <c:v>41722</c:v>
                </c:pt>
                <c:pt idx="328">
                  <c:v>41723</c:v>
                </c:pt>
                <c:pt idx="329">
                  <c:v>41724</c:v>
                </c:pt>
                <c:pt idx="330">
                  <c:v>41725</c:v>
                </c:pt>
                <c:pt idx="331">
                  <c:v>41726</c:v>
                </c:pt>
                <c:pt idx="332">
                  <c:v>41727</c:v>
                </c:pt>
                <c:pt idx="333">
                  <c:v>41728</c:v>
                </c:pt>
                <c:pt idx="334">
                  <c:v>41729</c:v>
                </c:pt>
                <c:pt idx="335">
                  <c:v>41730</c:v>
                </c:pt>
                <c:pt idx="336">
                  <c:v>41731</c:v>
                </c:pt>
                <c:pt idx="337">
                  <c:v>41732</c:v>
                </c:pt>
                <c:pt idx="338">
                  <c:v>41733</c:v>
                </c:pt>
                <c:pt idx="339">
                  <c:v>41734</c:v>
                </c:pt>
                <c:pt idx="340">
                  <c:v>41735</c:v>
                </c:pt>
                <c:pt idx="341">
                  <c:v>41736</c:v>
                </c:pt>
                <c:pt idx="342">
                  <c:v>41737</c:v>
                </c:pt>
                <c:pt idx="343">
                  <c:v>41738</c:v>
                </c:pt>
                <c:pt idx="344">
                  <c:v>41739</c:v>
                </c:pt>
                <c:pt idx="345">
                  <c:v>41740</c:v>
                </c:pt>
                <c:pt idx="346">
                  <c:v>41741</c:v>
                </c:pt>
                <c:pt idx="347">
                  <c:v>41742</c:v>
                </c:pt>
                <c:pt idx="348">
                  <c:v>41743</c:v>
                </c:pt>
                <c:pt idx="349">
                  <c:v>41744</c:v>
                </c:pt>
                <c:pt idx="350">
                  <c:v>41745</c:v>
                </c:pt>
                <c:pt idx="351">
                  <c:v>41746</c:v>
                </c:pt>
                <c:pt idx="352">
                  <c:v>41747</c:v>
                </c:pt>
                <c:pt idx="353">
                  <c:v>41748</c:v>
                </c:pt>
                <c:pt idx="354">
                  <c:v>41749</c:v>
                </c:pt>
                <c:pt idx="355">
                  <c:v>41750</c:v>
                </c:pt>
                <c:pt idx="356">
                  <c:v>41751</c:v>
                </c:pt>
                <c:pt idx="357">
                  <c:v>41752</c:v>
                </c:pt>
                <c:pt idx="358">
                  <c:v>41753</c:v>
                </c:pt>
                <c:pt idx="359">
                  <c:v>41754</c:v>
                </c:pt>
                <c:pt idx="360">
                  <c:v>41755</c:v>
                </c:pt>
                <c:pt idx="361">
                  <c:v>41756</c:v>
                </c:pt>
                <c:pt idx="362">
                  <c:v>41757</c:v>
                </c:pt>
                <c:pt idx="363">
                  <c:v>41758</c:v>
                </c:pt>
                <c:pt idx="364">
                  <c:v>41759</c:v>
                </c:pt>
                <c:pt idx="365">
                  <c:v>41760</c:v>
                </c:pt>
                <c:pt idx="366">
                  <c:v>41761</c:v>
                </c:pt>
                <c:pt idx="367">
                  <c:v>41762</c:v>
                </c:pt>
                <c:pt idx="368">
                  <c:v>41763</c:v>
                </c:pt>
                <c:pt idx="369">
                  <c:v>41764</c:v>
                </c:pt>
                <c:pt idx="370">
                  <c:v>41765</c:v>
                </c:pt>
                <c:pt idx="371">
                  <c:v>41766</c:v>
                </c:pt>
                <c:pt idx="372">
                  <c:v>41767</c:v>
                </c:pt>
                <c:pt idx="373">
                  <c:v>41768</c:v>
                </c:pt>
                <c:pt idx="374">
                  <c:v>41769</c:v>
                </c:pt>
                <c:pt idx="375">
                  <c:v>41770</c:v>
                </c:pt>
                <c:pt idx="376">
                  <c:v>41771</c:v>
                </c:pt>
                <c:pt idx="377">
                  <c:v>41772</c:v>
                </c:pt>
                <c:pt idx="378">
                  <c:v>41773</c:v>
                </c:pt>
                <c:pt idx="379">
                  <c:v>41774</c:v>
                </c:pt>
                <c:pt idx="380">
                  <c:v>41775</c:v>
                </c:pt>
                <c:pt idx="381">
                  <c:v>41776</c:v>
                </c:pt>
                <c:pt idx="382">
                  <c:v>41777</c:v>
                </c:pt>
                <c:pt idx="383">
                  <c:v>41778</c:v>
                </c:pt>
                <c:pt idx="384">
                  <c:v>41779</c:v>
                </c:pt>
                <c:pt idx="385">
                  <c:v>41780</c:v>
                </c:pt>
                <c:pt idx="386">
                  <c:v>41781</c:v>
                </c:pt>
                <c:pt idx="387">
                  <c:v>41782</c:v>
                </c:pt>
                <c:pt idx="388">
                  <c:v>41783</c:v>
                </c:pt>
                <c:pt idx="389">
                  <c:v>41784</c:v>
                </c:pt>
                <c:pt idx="390">
                  <c:v>41785</c:v>
                </c:pt>
                <c:pt idx="391">
                  <c:v>41786</c:v>
                </c:pt>
                <c:pt idx="392">
                  <c:v>41787</c:v>
                </c:pt>
                <c:pt idx="393">
                  <c:v>41788</c:v>
                </c:pt>
                <c:pt idx="394">
                  <c:v>41789</c:v>
                </c:pt>
                <c:pt idx="395">
                  <c:v>41790</c:v>
                </c:pt>
                <c:pt idx="396">
                  <c:v>41791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41797</c:v>
                </c:pt>
                <c:pt idx="403">
                  <c:v>41798</c:v>
                </c:pt>
                <c:pt idx="404">
                  <c:v>41799</c:v>
                </c:pt>
                <c:pt idx="405">
                  <c:v>41800</c:v>
                </c:pt>
                <c:pt idx="406">
                  <c:v>41801</c:v>
                </c:pt>
                <c:pt idx="407">
                  <c:v>41802</c:v>
                </c:pt>
                <c:pt idx="408">
                  <c:v>41803</c:v>
                </c:pt>
                <c:pt idx="409">
                  <c:v>41804</c:v>
                </c:pt>
                <c:pt idx="410">
                  <c:v>41805</c:v>
                </c:pt>
                <c:pt idx="411">
                  <c:v>41806</c:v>
                </c:pt>
                <c:pt idx="412">
                  <c:v>41807</c:v>
                </c:pt>
                <c:pt idx="413">
                  <c:v>41808</c:v>
                </c:pt>
                <c:pt idx="414">
                  <c:v>41809</c:v>
                </c:pt>
                <c:pt idx="415">
                  <c:v>41810</c:v>
                </c:pt>
                <c:pt idx="416">
                  <c:v>41811</c:v>
                </c:pt>
                <c:pt idx="417">
                  <c:v>41812</c:v>
                </c:pt>
                <c:pt idx="418">
                  <c:v>41813</c:v>
                </c:pt>
                <c:pt idx="419">
                  <c:v>41814</c:v>
                </c:pt>
                <c:pt idx="420">
                  <c:v>41815</c:v>
                </c:pt>
                <c:pt idx="421">
                  <c:v>41816</c:v>
                </c:pt>
                <c:pt idx="422">
                  <c:v>41817</c:v>
                </c:pt>
                <c:pt idx="423">
                  <c:v>41818</c:v>
                </c:pt>
                <c:pt idx="424">
                  <c:v>41819</c:v>
                </c:pt>
                <c:pt idx="425">
                  <c:v>41820</c:v>
                </c:pt>
                <c:pt idx="426">
                  <c:v>41821</c:v>
                </c:pt>
                <c:pt idx="427">
                  <c:v>41822</c:v>
                </c:pt>
                <c:pt idx="428">
                  <c:v>41823</c:v>
                </c:pt>
                <c:pt idx="429">
                  <c:v>41824</c:v>
                </c:pt>
                <c:pt idx="430">
                  <c:v>41825</c:v>
                </c:pt>
                <c:pt idx="431">
                  <c:v>41826</c:v>
                </c:pt>
                <c:pt idx="432">
                  <c:v>41827</c:v>
                </c:pt>
                <c:pt idx="433">
                  <c:v>41828</c:v>
                </c:pt>
                <c:pt idx="434">
                  <c:v>41829</c:v>
                </c:pt>
                <c:pt idx="435">
                  <c:v>41830</c:v>
                </c:pt>
                <c:pt idx="436">
                  <c:v>41831</c:v>
                </c:pt>
                <c:pt idx="437">
                  <c:v>41832</c:v>
                </c:pt>
                <c:pt idx="438">
                  <c:v>41833</c:v>
                </c:pt>
                <c:pt idx="439">
                  <c:v>41834</c:v>
                </c:pt>
                <c:pt idx="440">
                  <c:v>41835</c:v>
                </c:pt>
                <c:pt idx="441">
                  <c:v>41836</c:v>
                </c:pt>
                <c:pt idx="442">
                  <c:v>41837</c:v>
                </c:pt>
                <c:pt idx="443">
                  <c:v>41838</c:v>
                </c:pt>
                <c:pt idx="444">
                  <c:v>41839</c:v>
                </c:pt>
                <c:pt idx="445">
                  <c:v>41840</c:v>
                </c:pt>
                <c:pt idx="446">
                  <c:v>41841</c:v>
                </c:pt>
                <c:pt idx="447">
                  <c:v>41842</c:v>
                </c:pt>
                <c:pt idx="448">
                  <c:v>41843</c:v>
                </c:pt>
                <c:pt idx="449">
                  <c:v>41844</c:v>
                </c:pt>
                <c:pt idx="450">
                  <c:v>41845</c:v>
                </c:pt>
                <c:pt idx="451">
                  <c:v>41846</c:v>
                </c:pt>
                <c:pt idx="452">
                  <c:v>41847</c:v>
                </c:pt>
                <c:pt idx="453">
                  <c:v>41848</c:v>
                </c:pt>
                <c:pt idx="454">
                  <c:v>41849</c:v>
                </c:pt>
                <c:pt idx="455">
                  <c:v>41850</c:v>
                </c:pt>
                <c:pt idx="456">
                  <c:v>41851</c:v>
                </c:pt>
                <c:pt idx="457">
                  <c:v>41852</c:v>
                </c:pt>
                <c:pt idx="458">
                  <c:v>41853</c:v>
                </c:pt>
                <c:pt idx="459">
                  <c:v>41854</c:v>
                </c:pt>
                <c:pt idx="460">
                  <c:v>41855</c:v>
                </c:pt>
                <c:pt idx="461">
                  <c:v>41856</c:v>
                </c:pt>
                <c:pt idx="462">
                  <c:v>41857</c:v>
                </c:pt>
                <c:pt idx="463">
                  <c:v>41858</c:v>
                </c:pt>
                <c:pt idx="464">
                  <c:v>41859</c:v>
                </c:pt>
                <c:pt idx="465">
                  <c:v>41860</c:v>
                </c:pt>
                <c:pt idx="466">
                  <c:v>41861</c:v>
                </c:pt>
                <c:pt idx="467">
                  <c:v>41862</c:v>
                </c:pt>
                <c:pt idx="468">
                  <c:v>41863</c:v>
                </c:pt>
                <c:pt idx="469">
                  <c:v>41864</c:v>
                </c:pt>
                <c:pt idx="470">
                  <c:v>41865</c:v>
                </c:pt>
                <c:pt idx="471">
                  <c:v>41866</c:v>
                </c:pt>
                <c:pt idx="472">
                  <c:v>41867</c:v>
                </c:pt>
                <c:pt idx="473">
                  <c:v>41868</c:v>
                </c:pt>
                <c:pt idx="474">
                  <c:v>41869</c:v>
                </c:pt>
                <c:pt idx="475">
                  <c:v>41870</c:v>
                </c:pt>
                <c:pt idx="476">
                  <c:v>41871</c:v>
                </c:pt>
                <c:pt idx="477">
                  <c:v>41872</c:v>
                </c:pt>
                <c:pt idx="478">
                  <c:v>41873</c:v>
                </c:pt>
                <c:pt idx="479">
                  <c:v>41874</c:v>
                </c:pt>
                <c:pt idx="480">
                  <c:v>41875</c:v>
                </c:pt>
                <c:pt idx="481">
                  <c:v>41876</c:v>
                </c:pt>
                <c:pt idx="482">
                  <c:v>41877</c:v>
                </c:pt>
                <c:pt idx="483">
                  <c:v>41878</c:v>
                </c:pt>
                <c:pt idx="484">
                  <c:v>41879</c:v>
                </c:pt>
                <c:pt idx="485">
                  <c:v>41880</c:v>
                </c:pt>
                <c:pt idx="486">
                  <c:v>41881</c:v>
                </c:pt>
                <c:pt idx="487">
                  <c:v>41882</c:v>
                </c:pt>
                <c:pt idx="488">
                  <c:v>41883</c:v>
                </c:pt>
                <c:pt idx="489">
                  <c:v>41884</c:v>
                </c:pt>
                <c:pt idx="490">
                  <c:v>41885</c:v>
                </c:pt>
                <c:pt idx="491">
                  <c:v>41886</c:v>
                </c:pt>
                <c:pt idx="492">
                  <c:v>41887</c:v>
                </c:pt>
                <c:pt idx="493">
                  <c:v>41888</c:v>
                </c:pt>
                <c:pt idx="494">
                  <c:v>41889</c:v>
                </c:pt>
                <c:pt idx="495">
                  <c:v>41890</c:v>
                </c:pt>
                <c:pt idx="496">
                  <c:v>41891</c:v>
                </c:pt>
                <c:pt idx="497">
                  <c:v>41892</c:v>
                </c:pt>
                <c:pt idx="498">
                  <c:v>41893</c:v>
                </c:pt>
                <c:pt idx="499">
                  <c:v>41894</c:v>
                </c:pt>
                <c:pt idx="500">
                  <c:v>41895</c:v>
                </c:pt>
                <c:pt idx="501">
                  <c:v>41896</c:v>
                </c:pt>
                <c:pt idx="502">
                  <c:v>41897</c:v>
                </c:pt>
                <c:pt idx="503">
                  <c:v>41898</c:v>
                </c:pt>
                <c:pt idx="504">
                  <c:v>41899</c:v>
                </c:pt>
                <c:pt idx="505">
                  <c:v>41900</c:v>
                </c:pt>
                <c:pt idx="506">
                  <c:v>41901</c:v>
                </c:pt>
                <c:pt idx="507">
                  <c:v>41902</c:v>
                </c:pt>
                <c:pt idx="508">
                  <c:v>41903</c:v>
                </c:pt>
                <c:pt idx="509">
                  <c:v>41904</c:v>
                </c:pt>
                <c:pt idx="510">
                  <c:v>41905</c:v>
                </c:pt>
                <c:pt idx="511">
                  <c:v>41906</c:v>
                </c:pt>
                <c:pt idx="512">
                  <c:v>41907</c:v>
                </c:pt>
                <c:pt idx="513">
                  <c:v>41908</c:v>
                </c:pt>
                <c:pt idx="514">
                  <c:v>41909</c:v>
                </c:pt>
                <c:pt idx="515">
                  <c:v>41910</c:v>
                </c:pt>
                <c:pt idx="516">
                  <c:v>41911</c:v>
                </c:pt>
                <c:pt idx="517">
                  <c:v>41912</c:v>
                </c:pt>
                <c:pt idx="518">
                  <c:v>41913</c:v>
                </c:pt>
                <c:pt idx="519">
                  <c:v>41914</c:v>
                </c:pt>
                <c:pt idx="520">
                  <c:v>41915</c:v>
                </c:pt>
                <c:pt idx="521">
                  <c:v>41916</c:v>
                </c:pt>
                <c:pt idx="522">
                  <c:v>41917</c:v>
                </c:pt>
                <c:pt idx="523">
                  <c:v>41918</c:v>
                </c:pt>
                <c:pt idx="524">
                  <c:v>41919</c:v>
                </c:pt>
                <c:pt idx="525">
                  <c:v>41920</c:v>
                </c:pt>
                <c:pt idx="526">
                  <c:v>41921</c:v>
                </c:pt>
                <c:pt idx="527">
                  <c:v>41922</c:v>
                </c:pt>
                <c:pt idx="528">
                  <c:v>41923</c:v>
                </c:pt>
                <c:pt idx="529">
                  <c:v>41924</c:v>
                </c:pt>
                <c:pt idx="530">
                  <c:v>41925</c:v>
                </c:pt>
                <c:pt idx="531">
                  <c:v>41926</c:v>
                </c:pt>
                <c:pt idx="532">
                  <c:v>41927</c:v>
                </c:pt>
                <c:pt idx="533">
                  <c:v>41928</c:v>
                </c:pt>
                <c:pt idx="534">
                  <c:v>41929</c:v>
                </c:pt>
                <c:pt idx="535">
                  <c:v>41930</c:v>
                </c:pt>
                <c:pt idx="536">
                  <c:v>41931</c:v>
                </c:pt>
                <c:pt idx="537">
                  <c:v>41932</c:v>
                </c:pt>
                <c:pt idx="538">
                  <c:v>41933</c:v>
                </c:pt>
                <c:pt idx="539">
                  <c:v>41934</c:v>
                </c:pt>
                <c:pt idx="540">
                  <c:v>41935</c:v>
                </c:pt>
                <c:pt idx="541">
                  <c:v>41936</c:v>
                </c:pt>
                <c:pt idx="542">
                  <c:v>41937</c:v>
                </c:pt>
                <c:pt idx="543">
                  <c:v>41938</c:v>
                </c:pt>
                <c:pt idx="544">
                  <c:v>41939</c:v>
                </c:pt>
                <c:pt idx="545">
                  <c:v>41940</c:v>
                </c:pt>
                <c:pt idx="546">
                  <c:v>41941</c:v>
                </c:pt>
                <c:pt idx="547">
                  <c:v>41942</c:v>
                </c:pt>
                <c:pt idx="548">
                  <c:v>41943</c:v>
                </c:pt>
                <c:pt idx="549">
                  <c:v>41944</c:v>
                </c:pt>
                <c:pt idx="550">
                  <c:v>41945</c:v>
                </c:pt>
                <c:pt idx="551">
                  <c:v>41946</c:v>
                </c:pt>
                <c:pt idx="552">
                  <c:v>41947</c:v>
                </c:pt>
                <c:pt idx="553">
                  <c:v>41948</c:v>
                </c:pt>
                <c:pt idx="554">
                  <c:v>41949</c:v>
                </c:pt>
                <c:pt idx="555">
                  <c:v>41950</c:v>
                </c:pt>
                <c:pt idx="556">
                  <c:v>41951</c:v>
                </c:pt>
                <c:pt idx="557">
                  <c:v>41952</c:v>
                </c:pt>
                <c:pt idx="558">
                  <c:v>41953</c:v>
                </c:pt>
                <c:pt idx="559">
                  <c:v>41954</c:v>
                </c:pt>
                <c:pt idx="560">
                  <c:v>41955</c:v>
                </c:pt>
                <c:pt idx="561">
                  <c:v>41956</c:v>
                </c:pt>
                <c:pt idx="562">
                  <c:v>41957</c:v>
                </c:pt>
                <c:pt idx="563">
                  <c:v>41958</c:v>
                </c:pt>
                <c:pt idx="564">
                  <c:v>41959</c:v>
                </c:pt>
                <c:pt idx="565">
                  <c:v>41960</c:v>
                </c:pt>
                <c:pt idx="566">
                  <c:v>41961</c:v>
                </c:pt>
                <c:pt idx="567">
                  <c:v>41962</c:v>
                </c:pt>
                <c:pt idx="568">
                  <c:v>41963</c:v>
                </c:pt>
                <c:pt idx="569">
                  <c:v>41964</c:v>
                </c:pt>
                <c:pt idx="570">
                  <c:v>41965</c:v>
                </c:pt>
                <c:pt idx="571">
                  <c:v>41966</c:v>
                </c:pt>
                <c:pt idx="572">
                  <c:v>41967</c:v>
                </c:pt>
                <c:pt idx="573">
                  <c:v>41968</c:v>
                </c:pt>
                <c:pt idx="574">
                  <c:v>41969</c:v>
                </c:pt>
                <c:pt idx="575">
                  <c:v>41970</c:v>
                </c:pt>
                <c:pt idx="576">
                  <c:v>41971</c:v>
                </c:pt>
                <c:pt idx="577">
                  <c:v>41972</c:v>
                </c:pt>
                <c:pt idx="578">
                  <c:v>41973</c:v>
                </c:pt>
                <c:pt idx="579">
                  <c:v>41974</c:v>
                </c:pt>
                <c:pt idx="580">
                  <c:v>41975</c:v>
                </c:pt>
                <c:pt idx="581">
                  <c:v>41976</c:v>
                </c:pt>
                <c:pt idx="582">
                  <c:v>41977</c:v>
                </c:pt>
                <c:pt idx="583">
                  <c:v>41978</c:v>
                </c:pt>
                <c:pt idx="584">
                  <c:v>41979</c:v>
                </c:pt>
                <c:pt idx="585">
                  <c:v>41980</c:v>
                </c:pt>
                <c:pt idx="586">
                  <c:v>41981</c:v>
                </c:pt>
                <c:pt idx="587">
                  <c:v>41982</c:v>
                </c:pt>
                <c:pt idx="588">
                  <c:v>41983</c:v>
                </c:pt>
                <c:pt idx="589">
                  <c:v>41984</c:v>
                </c:pt>
                <c:pt idx="590">
                  <c:v>41985</c:v>
                </c:pt>
                <c:pt idx="591">
                  <c:v>41986</c:v>
                </c:pt>
                <c:pt idx="592">
                  <c:v>41987</c:v>
                </c:pt>
                <c:pt idx="593">
                  <c:v>41988</c:v>
                </c:pt>
                <c:pt idx="594">
                  <c:v>41989</c:v>
                </c:pt>
                <c:pt idx="595">
                  <c:v>41990</c:v>
                </c:pt>
                <c:pt idx="596">
                  <c:v>41991</c:v>
                </c:pt>
                <c:pt idx="597">
                  <c:v>41992</c:v>
                </c:pt>
                <c:pt idx="598">
                  <c:v>41993</c:v>
                </c:pt>
                <c:pt idx="599">
                  <c:v>41994</c:v>
                </c:pt>
                <c:pt idx="600">
                  <c:v>41995</c:v>
                </c:pt>
                <c:pt idx="601">
                  <c:v>41996</c:v>
                </c:pt>
                <c:pt idx="602">
                  <c:v>41997</c:v>
                </c:pt>
                <c:pt idx="603">
                  <c:v>41998</c:v>
                </c:pt>
                <c:pt idx="604">
                  <c:v>41999</c:v>
                </c:pt>
                <c:pt idx="605">
                  <c:v>42000</c:v>
                </c:pt>
                <c:pt idx="606">
                  <c:v>42001</c:v>
                </c:pt>
                <c:pt idx="607">
                  <c:v>42002</c:v>
                </c:pt>
                <c:pt idx="608">
                  <c:v>42003</c:v>
                </c:pt>
                <c:pt idx="609">
                  <c:v>42004</c:v>
                </c:pt>
                <c:pt idx="610">
                  <c:v>42005</c:v>
                </c:pt>
                <c:pt idx="611">
                  <c:v>42006</c:v>
                </c:pt>
                <c:pt idx="612">
                  <c:v>42007</c:v>
                </c:pt>
                <c:pt idx="613">
                  <c:v>42008</c:v>
                </c:pt>
                <c:pt idx="614">
                  <c:v>42009</c:v>
                </c:pt>
                <c:pt idx="615">
                  <c:v>42010</c:v>
                </c:pt>
                <c:pt idx="616">
                  <c:v>42011</c:v>
                </c:pt>
                <c:pt idx="617">
                  <c:v>42012</c:v>
                </c:pt>
                <c:pt idx="618">
                  <c:v>42013</c:v>
                </c:pt>
                <c:pt idx="619">
                  <c:v>42014</c:v>
                </c:pt>
                <c:pt idx="620">
                  <c:v>42015</c:v>
                </c:pt>
                <c:pt idx="621">
                  <c:v>42016</c:v>
                </c:pt>
                <c:pt idx="622">
                  <c:v>42017</c:v>
                </c:pt>
                <c:pt idx="623">
                  <c:v>42018</c:v>
                </c:pt>
                <c:pt idx="624">
                  <c:v>42019</c:v>
                </c:pt>
                <c:pt idx="625">
                  <c:v>42020</c:v>
                </c:pt>
                <c:pt idx="626">
                  <c:v>42021</c:v>
                </c:pt>
                <c:pt idx="627">
                  <c:v>42022</c:v>
                </c:pt>
                <c:pt idx="628">
                  <c:v>42023</c:v>
                </c:pt>
                <c:pt idx="629">
                  <c:v>42024</c:v>
                </c:pt>
                <c:pt idx="630">
                  <c:v>42025</c:v>
                </c:pt>
                <c:pt idx="631">
                  <c:v>42026</c:v>
                </c:pt>
                <c:pt idx="632">
                  <c:v>42027</c:v>
                </c:pt>
                <c:pt idx="633">
                  <c:v>42028</c:v>
                </c:pt>
                <c:pt idx="634">
                  <c:v>42029</c:v>
                </c:pt>
                <c:pt idx="635">
                  <c:v>42030</c:v>
                </c:pt>
                <c:pt idx="636">
                  <c:v>42031</c:v>
                </c:pt>
                <c:pt idx="637">
                  <c:v>42032</c:v>
                </c:pt>
                <c:pt idx="638">
                  <c:v>42033</c:v>
                </c:pt>
                <c:pt idx="639">
                  <c:v>42034</c:v>
                </c:pt>
                <c:pt idx="640">
                  <c:v>42035</c:v>
                </c:pt>
                <c:pt idx="641">
                  <c:v>42036</c:v>
                </c:pt>
                <c:pt idx="642">
                  <c:v>42037</c:v>
                </c:pt>
                <c:pt idx="643">
                  <c:v>42038</c:v>
                </c:pt>
                <c:pt idx="644">
                  <c:v>42039</c:v>
                </c:pt>
                <c:pt idx="645">
                  <c:v>42040</c:v>
                </c:pt>
                <c:pt idx="646">
                  <c:v>42041</c:v>
                </c:pt>
                <c:pt idx="647">
                  <c:v>42042</c:v>
                </c:pt>
                <c:pt idx="648">
                  <c:v>42043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42049</c:v>
                </c:pt>
                <c:pt idx="655">
                  <c:v>42050</c:v>
                </c:pt>
                <c:pt idx="656">
                  <c:v>42051</c:v>
                </c:pt>
                <c:pt idx="657">
                  <c:v>42052</c:v>
                </c:pt>
                <c:pt idx="658">
                  <c:v>42053</c:v>
                </c:pt>
                <c:pt idx="659">
                  <c:v>42054</c:v>
                </c:pt>
                <c:pt idx="660">
                  <c:v>42055</c:v>
                </c:pt>
                <c:pt idx="661">
                  <c:v>42056</c:v>
                </c:pt>
                <c:pt idx="662">
                  <c:v>42057</c:v>
                </c:pt>
                <c:pt idx="663">
                  <c:v>42058</c:v>
                </c:pt>
                <c:pt idx="664">
                  <c:v>42059</c:v>
                </c:pt>
                <c:pt idx="665">
                  <c:v>42060</c:v>
                </c:pt>
                <c:pt idx="666">
                  <c:v>42061</c:v>
                </c:pt>
                <c:pt idx="667">
                  <c:v>42062</c:v>
                </c:pt>
                <c:pt idx="668">
                  <c:v>42063</c:v>
                </c:pt>
                <c:pt idx="669">
                  <c:v>42064</c:v>
                </c:pt>
                <c:pt idx="670">
                  <c:v>42065</c:v>
                </c:pt>
                <c:pt idx="671">
                  <c:v>42066</c:v>
                </c:pt>
                <c:pt idx="672">
                  <c:v>42067</c:v>
                </c:pt>
                <c:pt idx="673">
                  <c:v>42068</c:v>
                </c:pt>
                <c:pt idx="674">
                  <c:v>42069</c:v>
                </c:pt>
                <c:pt idx="675">
                  <c:v>42070</c:v>
                </c:pt>
                <c:pt idx="676">
                  <c:v>42071</c:v>
                </c:pt>
                <c:pt idx="677">
                  <c:v>42072</c:v>
                </c:pt>
                <c:pt idx="678">
                  <c:v>42073</c:v>
                </c:pt>
                <c:pt idx="679">
                  <c:v>42074</c:v>
                </c:pt>
                <c:pt idx="680">
                  <c:v>42075</c:v>
                </c:pt>
                <c:pt idx="681">
                  <c:v>42076</c:v>
                </c:pt>
                <c:pt idx="682">
                  <c:v>42077</c:v>
                </c:pt>
                <c:pt idx="683">
                  <c:v>42078</c:v>
                </c:pt>
                <c:pt idx="684">
                  <c:v>42079</c:v>
                </c:pt>
                <c:pt idx="685">
                  <c:v>42080</c:v>
                </c:pt>
                <c:pt idx="686">
                  <c:v>42081</c:v>
                </c:pt>
                <c:pt idx="687">
                  <c:v>42082</c:v>
                </c:pt>
                <c:pt idx="688">
                  <c:v>42083</c:v>
                </c:pt>
                <c:pt idx="689">
                  <c:v>42084</c:v>
                </c:pt>
                <c:pt idx="690">
                  <c:v>42085</c:v>
                </c:pt>
                <c:pt idx="691">
                  <c:v>42086</c:v>
                </c:pt>
                <c:pt idx="692">
                  <c:v>42087</c:v>
                </c:pt>
                <c:pt idx="693">
                  <c:v>42088</c:v>
                </c:pt>
                <c:pt idx="694">
                  <c:v>42089</c:v>
                </c:pt>
                <c:pt idx="695">
                  <c:v>42090</c:v>
                </c:pt>
                <c:pt idx="696">
                  <c:v>42091</c:v>
                </c:pt>
                <c:pt idx="697">
                  <c:v>42092</c:v>
                </c:pt>
                <c:pt idx="698">
                  <c:v>42093</c:v>
                </c:pt>
                <c:pt idx="699">
                  <c:v>42094</c:v>
                </c:pt>
                <c:pt idx="700">
                  <c:v>42095</c:v>
                </c:pt>
                <c:pt idx="701">
                  <c:v>42096</c:v>
                </c:pt>
                <c:pt idx="702">
                  <c:v>42097</c:v>
                </c:pt>
                <c:pt idx="703">
                  <c:v>42098</c:v>
                </c:pt>
                <c:pt idx="704">
                  <c:v>42099</c:v>
                </c:pt>
                <c:pt idx="705">
                  <c:v>42100</c:v>
                </c:pt>
                <c:pt idx="706">
                  <c:v>42101</c:v>
                </c:pt>
                <c:pt idx="707">
                  <c:v>42102</c:v>
                </c:pt>
                <c:pt idx="708">
                  <c:v>42103</c:v>
                </c:pt>
                <c:pt idx="709">
                  <c:v>42104</c:v>
                </c:pt>
                <c:pt idx="710">
                  <c:v>42105</c:v>
                </c:pt>
                <c:pt idx="711">
                  <c:v>42106</c:v>
                </c:pt>
                <c:pt idx="712">
                  <c:v>42107</c:v>
                </c:pt>
                <c:pt idx="713">
                  <c:v>42108</c:v>
                </c:pt>
                <c:pt idx="714">
                  <c:v>42109</c:v>
                </c:pt>
                <c:pt idx="715">
                  <c:v>42110</c:v>
                </c:pt>
                <c:pt idx="716">
                  <c:v>42111</c:v>
                </c:pt>
                <c:pt idx="717">
                  <c:v>42112</c:v>
                </c:pt>
                <c:pt idx="718">
                  <c:v>42113</c:v>
                </c:pt>
                <c:pt idx="719">
                  <c:v>42114</c:v>
                </c:pt>
                <c:pt idx="720">
                  <c:v>42115</c:v>
                </c:pt>
                <c:pt idx="721">
                  <c:v>42116</c:v>
                </c:pt>
                <c:pt idx="722">
                  <c:v>42117</c:v>
                </c:pt>
                <c:pt idx="723">
                  <c:v>42118</c:v>
                </c:pt>
                <c:pt idx="724">
                  <c:v>42119</c:v>
                </c:pt>
                <c:pt idx="725">
                  <c:v>42120</c:v>
                </c:pt>
                <c:pt idx="726">
                  <c:v>42121</c:v>
                </c:pt>
                <c:pt idx="727">
                  <c:v>42122</c:v>
                </c:pt>
                <c:pt idx="728">
                  <c:v>42123</c:v>
                </c:pt>
                <c:pt idx="729">
                  <c:v>42124</c:v>
                </c:pt>
                <c:pt idx="730">
                  <c:v>42125</c:v>
                </c:pt>
                <c:pt idx="731">
                  <c:v>42126</c:v>
                </c:pt>
                <c:pt idx="732">
                  <c:v>42127</c:v>
                </c:pt>
                <c:pt idx="733">
                  <c:v>42128</c:v>
                </c:pt>
                <c:pt idx="734">
                  <c:v>42129</c:v>
                </c:pt>
                <c:pt idx="735">
                  <c:v>42130</c:v>
                </c:pt>
                <c:pt idx="736">
                  <c:v>42131</c:v>
                </c:pt>
                <c:pt idx="737">
                  <c:v>42132</c:v>
                </c:pt>
                <c:pt idx="738">
                  <c:v>42133</c:v>
                </c:pt>
                <c:pt idx="739">
                  <c:v>42134</c:v>
                </c:pt>
                <c:pt idx="740">
                  <c:v>42135</c:v>
                </c:pt>
                <c:pt idx="741">
                  <c:v>42136</c:v>
                </c:pt>
                <c:pt idx="742">
                  <c:v>42137</c:v>
                </c:pt>
                <c:pt idx="743">
                  <c:v>42138</c:v>
                </c:pt>
                <c:pt idx="744">
                  <c:v>42139</c:v>
                </c:pt>
                <c:pt idx="745">
                  <c:v>42140</c:v>
                </c:pt>
                <c:pt idx="746">
                  <c:v>42141</c:v>
                </c:pt>
                <c:pt idx="747">
                  <c:v>42142</c:v>
                </c:pt>
                <c:pt idx="748">
                  <c:v>42143</c:v>
                </c:pt>
                <c:pt idx="749">
                  <c:v>42144</c:v>
                </c:pt>
                <c:pt idx="750">
                  <c:v>42145</c:v>
                </c:pt>
                <c:pt idx="751">
                  <c:v>42146</c:v>
                </c:pt>
                <c:pt idx="752">
                  <c:v>42147</c:v>
                </c:pt>
                <c:pt idx="753">
                  <c:v>42148</c:v>
                </c:pt>
                <c:pt idx="754">
                  <c:v>42149</c:v>
                </c:pt>
                <c:pt idx="755">
                  <c:v>42150</c:v>
                </c:pt>
                <c:pt idx="756">
                  <c:v>42151</c:v>
                </c:pt>
                <c:pt idx="757">
                  <c:v>42152</c:v>
                </c:pt>
                <c:pt idx="758">
                  <c:v>42153</c:v>
                </c:pt>
                <c:pt idx="759">
                  <c:v>42154</c:v>
                </c:pt>
                <c:pt idx="760">
                  <c:v>42155</c:v>
                </c:pt>
                <c:pt idx="761">
                  <c:v>42156</c:v>
                </c:pt>
                <c:pt idx="762">
                  <c:v>42157</c:v>
                </c:pt>
                <c:pt idx="763">
                  <c:v>42158</c:v>
                </c:pt>
                <c:pt idx="764">
                  <c:v>42159</c:v>
                </c:pt>
                <c:pt idx="765">
                  <c:v>42160</c:v>
                </c:pt>
                <c:pt idx="766">
                  <c:v>42161</c:v>
                </c:pt>
                <c:pt idx="767">
                  <c:v>42162</c:v>
                </c:pt>
                <c:pt idx="768">
                  <c:v>42163</c:v>
                </c:pt>
                <c:pt idx="769">
                  <c:v>42164</c:v>
                </c:pt>
                <c:pt idx="770">
                  <c:v>42165</c:v>
                </c:pt>
                <c:pt idx="771">
                  <c:v>42166</c:v>
                </c:pt>
                <c:pt idx="772">
                  <c:v>42167</c:v>
                </c:pt>
                <c:pt idx="773">
                  <c:v>42168</c:v>
                </c:pt>
                <c:pt idx="774">
                  <c:v>42169</c:v>
                </c:pt>
                <c:pt idx="775">
                  <c:v>42170</c:v>
                </c:pt>
                <c:pt idx="776">
                  <c:v>42171</c:v>
                </c:pt>
                <c:pt idx="777">
                  <c:v>42172</c:v>
                </c:pt>
                <c:pt idx="778">
                  <c:v>42173</c:v>
                </c:pt>
                <c:pt idx="779">
                  <c:v>42174</c:v>
                </c:pt>
                <c:pt idx="780">
                  <c:v>42175</c:v>
                </c:pt>
                <c:pt idx="781">
                  <c:v>42176</c:v>
                </c:pt>
                <c:pt idx="782">
                  <c:v>42177</c:v>
                </c:pt>
                <c:pt idx="783">
                  <c:v>42178</c:v>
                </c:pt>
                <c:pt idx="784">
                  <c:v>42179</c:v>
                </c:pt>
                <c:pt idx="785">
                  <c:v>42180</c:v>
                </c:pt>
                <c:pt idx="786">
                  <c:v>42181</c:v>
                </c:pt>
                <c:pt idx="787">
                  <c:v>42182</c:v>
                </c:pt>
                <c:pt idx="788">
                  <c:v>42183</c:v>
                </c:pt>
                <c:pt idx="789">
                  <c:v>42184</c:v>
                </c:pt>
                <c:pt idx="790">
                  <c:v>42185</c:v>
                </c:pt>
                <c:pt idx="791">
                  <c:v>42186</c:v>
                </c:pt>
                <c:pt idx="792">
                  <c:v>42187</c:v>
                </c:pt>
                <c:pt idx="793">
                  <c:v>42188</c:v>
                </c:pt>
                <c:pt idx="794">
                  <c:v>42189</c:v>
                </c:pt>
                <c:pt idx="795">
                  <c:v>42190</c:v>
                </c:pt>
                <c:pt idx="796">
                  <c:v>42191</c:v>
                </c:pt>
                <c:pt idx="797">
                  <c:v>42192</c:v>
                </c:pt>
                <c:pt idx="798">
                  <c:v>42193</c:v>
                </c:pt>
                <c:pt idx="799">
                  <c:v>42194</c:v>
                </c:pt>
                <c:pt idx="800">
                  <c:v>42195</c:v>
                </c:pt>
                <c:pt idx="801">
                  <c:v>42196</c:v>
                </c:pt>
                <c:pt idx="802">
                  <c:v>42197</c:v>
                </c:pt>
                <c:pt idx="803">
                  <c:v>42198</c:v>
                </c:pt>
                <c:pt idx="804">
                  <c:v>42199</c:v>
                </c:pt>
                <c:pt idx="805">
                  <c:v>42200</c:v>
                </c:pt>
                <c:pt idx="806">
                  <c:v>42201</c:v>
                </c:pt>
                <c:pt idx="807">
                  <c:v>42202</c:v>
                </c:pt>
                <c:pt idx="808">
                  <c:v>42203</c:v>
                </c:pt>
                <c:pt idx="809">
                  <c:v>42204</c:v>
                </c:pt>
                <c:pt idx="810">
                  <c:v>42205</c:v>
                </c:pt>
                <c:pt idx="811">
                  <c:v>42206</c:v>
                </c:pt>
                <c:pt idx="812">
                  <c:v>42207</c:v>
                </c:pt>
                <c:pt idx="813">
                  <c:v>42208</c:v>
                </c:pt>
                <c:pt idx="814">
                  <c:v>42209</c:v>
                </c:pt>
                <c:pt idx="815">
                  <c:v>42210</c:v>
                </c:pt>
                <c:pt idx="816">
                  <c:v>42211</c:v>
                </c:pt>
                <c:pt idx="817">
                  <c:v>42212</c:v>
                </c:pt>
                <c:pt idx="818">
                  <c:v>42213</c:v>
                </c:pt>
                <c:pt idx="819">
                  <c:v>42214</c:v>
                </c:pt>
                <c:pt idx="820">
                  <c:v>42215</c:v>
                </c:pt>
                <c:pt idx="821">
                  <c:v>42216</c:v>
                </c:pt>
                <c:pt idx="822">
                  <c:v>42217</c:v>
                </c:pt>
                <c:pt idx="823">
                  <c:v>42218</c:v>
                </c:pt>
                <c:pt idx="824">
                  <c:v>42219</c:v>
                </c:pt>
                <c:pt idx="825">
                  <c:v>42220</c:v>
                </c:pt>
                <c:pt idx="826">
                  <c:v>42221</c:v>
                </c:pt>
                <c:pt idx="827">
                  <c:v>42222</c:v>
                </c:pt>
                <c:pt idx="828">
                  <c:v>42223</c:v>
                </c:pt>
                <c:pt idx="829">
                  <c:v>42224</c:v>
                </c:pt>
                <c:pt idx="830">
                  <c:v>42225</c:v>
                </c:pt>
                <c:pt idx="831">
                  <c:v>42226</c:v>
                </c:pt>
                <c:pt idx="832">
                  <c:v>42227</c:v>
                </c:pt>
                <c:pt idx="833">
                  <c:v>42228</c:v>
                </c:pt>
                <c:pt idx="834">
                  <c:v>42229</c:v>
                </c:pt>
                <c:pt idx="835">
                  <c:v>42230</c:v>
                </c:pt>
                <c:pt idx="836">
                  <c:v>42231</c:v>
                </c:pt>
                <c:pt idx="837">
                  <c:v>42232</c:v>
                </c:pt>
                <c:pt idx="838">
                  <c:v>42233</c:v>
                </c:pt>
                <c:pt idx="839">
                  <c:v>42234</c:v>
                </c:pt>
                <c:pt idx="840">
                  <c:v>42235</c:v>
                </c:pt>
                <c:pt idx="841">
                  <c:v>42236</c:v>
                </c:pt>
                <c:pt idx="842">
                  <c:v>42237</c:v>
                </c:pt>
                <c:pt idx="843">
                  <c:v>42238</c:v>
                </c:pt>
                <c:pt idx="844">
                  <c:v>42239</c:v>
                </c:pt>
                <c:pt idx="845">
                  <c:v>42240</c:v>
                </c:pt>
                <c:pt idx="846">
                  <c:v>42241</c:v>
                </c:pt>
                <c:pt idx="847">
                  <c:v>42242</c:v>
                </c:pt>
                <c:pt idx="848">
                  <c:v>42243</c:v>
                </c:pt>
                <c:pt idx="849">
                  <c:v>42244</c:v>
                </c:pt>
                <c:pt idx="850">
                  <c:v>42245</c:v>
                </c:pt>
                <c:pt idx="851">
                  <c:v>42246</c:v>
                </c:pt>
                <c:pt idx="852">
                  <c:v>42247</c:v>
                </c:pt>
                <c:pt idx="853">
                  <c:v>42248</c:v>
                </c:pt>
                <c:pt idx="854">
                  <c:v>42249</c:v>
                </c:pt>
                <c:pt idx="855">
                  <c:v>42250</c:v>
                </c:pt>
                <c:pt idx="856">
                  <c:v>42251</c:v>
                </c:pt>
                <c:pt idx="857">
                  <c:v>42252</c:v>
                </c:pt>
                <c:pt idx="858">
                  <c:v>42253</c:v>
                </c:pt>
                <c:pt idx="859">
                  <c:v>42254</c:v>
                </c:pt>
                <c:pt idx="860">
                  <c:v>42255</c:v>
                </c:pt>
                <c:pt idx="861">
                  <c:v>42256</c:v>
                </c:pt>
                <c:pt idx="862">
                  <c:v>42257</c:v>
                </c:pt>
                <c:pt idx="863">
                  <c:v>42258</c:v>
                </c:pt>
                <c:pt idx="864">
                  <c:v>42259</c:v>
                </c:pt>
                <c:pt idx="865">
                  <c:v>42260</c:v>
                </c:pt>
                <c:pt idx="866">
                  <c:v>42261</c:v>
                </c:pt>
                <c:pt idx="867">
                  <c:v>42262</c:v>
                </c:pt>
                <c:pt idx="868">
                  <c:v>42263</c:v>
                </c:pt>
                <c:pt idx="869">
                  <c:v>42264</c:v>
                </c:pt>
                <c:pt idx="870">
                  <c:v>42265</c:v>
                </c:pt>
                <c:pt idx="871">
                  <c:v>42266</c:v>
                </c:pt>
                <c:pt idx="872">
                  <c:v>42267</c:v>
                </c:pt>
                <c:pt idx="873">
                  <c:v>42268</c:v>
                </c:pt>
                <c:pt idx="874">
                  <c:v>42269</c:v>
                </c:pt>
                <c:pt idx="875">
                  <c:v>42270</c:v>
                </c:pt>
                <c:pt idx="876">
                  <c:v>42271</c:v>
                </c:pt>
                <c:pt idx="877">
                  <c:v>42272</c:v>
                </c:pt>
                <c:pt idx="878">
                  <c:v>42273</c:v>
                </c:pt>
                <c:pt idx="879">
                  <c:v>42274</c:v>
                </c:pt>
                <c:pt idx="880">
                  <c:v>42275</c:v>
                </c:pt>
                <c:pt idx="881">
                  <c:v>42276</c:v>
                </c:pt>
                <c:pt idx="882">
                  <c:v>42277</c:v>
                </c:pt>
                <c:pt idx="883">
                  <c:v>42278</c:v>
                </c:pt>
                <c:pt idx="884">
                  <c:v>42279</c:v>
                </c:pt>
                <c:pt idx="885">
                  <c:v>42280</c:v>
                </c:pt>
                <c:pt idx="886">
                  <c:v>42281</c:v>
                </c:pt>
                <c:pt idx="887">
                  <c:v>42282</c:v>
                </c:pt>
                <c:pt idx="888">
                  <c:v>42283</c:v>
                </c:pt>
                <c:pt idx="889">
                  <c:v>42284</c:v>
                </c:pt>
                <c:pt idx="890">
                  <c:v>42285</c:v>
                </c:pt>
                <c:pt idx="891">
                  <c:v>42286</c:v>
                </c:pt>
                <c:pt idx="892">
                  <c:v>42287</c:v>
                </c:pt>
                <c:pt idx="893">
                  <c:v>42288</c:v>
                </c:pt>
                <c:pt idx="894">
                  <c:v>42289</c:v>
                </c:pt>
                <c:pt idx="895">
                  <c:v>42290</c:v>
                </c:pt>
                <c:pt idx="896">
                  <c:v>42291</c:v>
                </c:pt>
                <c:pt idx="897">
                  <c:v>42292</c:v>
                </c:pt>
                <c:pt idx="898">
                  <c:v>42293</c:v>
                </c:pt>
                <c:pt idx="899">
                  <c:v>42294</c:v>
                </c:pt>
                <c:pt idx="900">
                  <c:v>42295</c:v>
                </c:pt>
                <c:pt idx="901">
                  <c:v>42296</c:v>
                </c:pt>
                <c:pt idx="902">
                  <c:v>42297</c:v>
                </c:pt>
                <c:pt idx="903">
                  <c:v>42298</c:v>
                </c:pt>
                <c:pt idx="904">
                  <c:v>42299</c:v>
                </c:pt>
                <c:pt idx="905">
                  <c:v>42300</c:v>
                </c:pt>
                <c:pt idx="906">
                  <c:v>42301</c:v>
                </c:pt>
                <c:pt idx="907">
                  <c:v>42302</c:v>
                </c:pt>
                <c:pt idx="908">
                  <c:v>42303</c:v>
                </c:pt>
                <c:pt idx="909">
                  <c:v>42304</c:v>
                </c:pt>
                <c:pt idx="910">
                  <c:v>42305</c:v>
                </c:pt>
                <c:pt idx="911">
                  <c:v>42306</c:v>
                </c:pt>
                <c:pt idx="912">
                  <c:v>42307</c:v>
                </c:pt>
                <c:pt idx="913">
                  <c:v>42308</c:v>
                </c:pt>
                <c:pt idx="914">
                  <c:v>42309</c:v>
                </c:pt>
                <c:pt idx="915">
                  <c:v>42310</c:v>
                </c:pt>
                <c:pt idx="916">
                  <c:v>42311</c:v>
                </c:pt>
                <c:pt idx="917">
                  <c:v>42312</c:v>
                </c:pt>
                <c:pt idx="918">
                  <c:v>42313</c:v>
                </c:pt>
                <c:pt idx="919">
                  <c:v>42314</c:v>
                </c:pt>
                <c:pt idx="920">
                  <c:v>42315</c:v>
                </c:pt>
                <c:pt idx="921">
                  <c:v>42316</c:v>
                </c:pt>
                <c:pt idx="922">
                  <c:v>42317</c:v>
                </c:pt>
                <c:pt idx="923">
                  <c:v>42318</c:v>
                </c:pt>
                <c:pt idx="924">
                  <c:v>42319</c:v>
                </c:pt>
                <c:pt idx="925">
                  <c:v>42320</c:v>
                </c:pt>
                <c:pt idx="926">
                  <c:v>42321</c:v>
                </c:pt>
                <c:pt idx="927">
                  <c:v>42322</c:v>
                </c:pt>
                <c:pt idx="928">
                  <c:v>42323</c:v>
                </c:pt>
                <c:pt idx="929">
                  <c:v>42324</c:v>
                </c:pt>
                <c:pt idx="930">
                  <c:v>42325</c:v>
                </c:pt>
                <c:pt idx="931">
                  <c:v>42326</c:v>
                </c:pt>
                <c:pt idx="932">
                  <c:v>42327</c:v>
                </c:pt>
                <c:pt idx="933">
                  <c:v>42328</c:v>
                </c:pt>
                <c:pt idx="934">
                  <c:v>42329</c:v>
                </c:pt>
                <c:pt idx="935">
                  <c:v>42330</c:v>
                </c:pt>
                <c:pt idx="936">
                  <c:v>42331</c:v>
                </c:pt>
                <c:pt idx="937">
                  <c:v>42332</c:v>
                </c:pt>
                <c:pt idx="938">
                  <c:v>42333</c:v>
                </c:pt>
                <c:pt idx="939">
                  <c:v>42334</c:v>
                </c:pt>
                <c:pt idx="940">
                  <c:v>42335</c:v>
                </c:pt>
                <c:pt idx="941">
                  <c:v>42336</c:v>
                </c:pt>
                <c:pt idx="942">
                  <c:v>42337</c:v>
                </c:pt>
                <c:pt idx="943">
                  <c:v>42338</c:v>
                </c:pt>
                <c:pt idx="944">
                  <c:v>42339</c:v>
                </c:pt>
                <c:pt idx="945">
                  <c:v>42340</c:v>
                </c:pt>
                <c:pt idx="946">
                  <c:v>42341</c:v>
                </c:pt>
                <c:pt idx="947">
                  <c:v>42342</c:v>
                </c:pt>
                <c:pt idx="948">
                  <c:v>42343</c:v>
                </c:pt>
                <c:pt idx="949">
                  <c:v>42344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42350</c:v>
                </c:pt>
                <c:pt idx="956">
                  <c:v>42351</c:v>
                </c:pt>
                <c:pt idx="957">
                  <c:v>42352</c:v>
                </c:pt>
                <c:pt idx="958">
                  <c:v>42353</c:v>
                </c:pt>
                <c:pt idx="959">
                  <c:v>42354</c:v>
                </c:pt>
                <c:pt idx="960">
                  <c:v>42355</c:v>
                </c:pt>
                <c:pt idx="961">
                  <c:v>42356</c:v>
                </c:pt>
                <c:pt idx="962">
                  <c:v>42357</c:v>
                </c:pt>
                <c:pt idx="963">
                  <c:v>42358</c:v>
                </c:pt>
                <c:pt idx="964">
                  <c:v>42359</c:v>
                </c:pt>
                <c:pt idx="965">
                  <c:v>42360</c:v>
                </c:pt>
                <c:pt idx="966">
                  <c:v>42361</c:v>
                </c:pt>
                <c:pt idx="967">
                  <c:v>42362</c:v>
                </c:pt>
                <c:pt idx="968">
                  <c:v>42363</c:v>
                </c:pt>
                <c:pt idx="969">
                  <c:v>42364</c:v>
                </c:pt>
                <c:pt idx="970">
                  <c:v>42365</c:v>
                </c:pt>
                <c:pt idx="971">
                  <c:v>42366</c:v>
                </c:pt>
                <c:pt idx="972">
                  <c:v>42367</c:v>
                </c:pt>
                <c:pt idx="973">
                  <c:v>42368</c:v>
                </c:pt>
                <c:pt idx="974">
                  <c:v>42369</c:v>
                </c:pt>
                <c:pt idx="975">
                  <c:v>42370</c:v>
                </c:pt>
                <c:pt idx="976">
                  <c:v>42371</c:v>
                </c:pt>
                <c:pt idx="977">
                  <c:v>42372</c:v>
                </c:pt>
                <c:pt idx="978">
                  <c:v>42373</c:v>
                </c:pt>
                <c:pt idx="979">
                  <c:v>42374</c:v>
                </c:pt>
                <c:pt idx="980">
                  <c:v>42375</c:v>
                </c:pt>
                <c:pt idx="981">
                  <c:v>42376</c:v>
                </c:pt>
                <c:pt idx="982">
                  <c:v>42377</c:v>
                </c:pt>
                <c:pt idx="983">
                  <c:v>42378</c:v>
                </c:pt>
                <c:pt idx="984">
                  <c:v>42379</c:v>
                </c:pt>
                <c:pt idx="985">
                  <c:v>42380</c:v>
                </c:pt>
                <c:pt idx="986">
                  <c:v>42381</c:v>
                </c:pt>
                <c:pt idx="987">
                  <c:v>42382</c:v>
                </c:pt>
                <c:pt idx="988">
                  <c:v>42383</c:v>
                </c:pt>
                <c:pt idx="989">
                  <c:v>42384</c:v>
                </c:pt>
                <c:pt idx="990">
                  <c:v>42385</c:v>
                </c:pt>
                <c:pt idx="991">
                  <c:v>42386</c:v>
                </c:pt>
                <c:pt idx="992">
                  <c:v>42387</c:v>
                </c:pt>
                <c:pt idx="993">
                  <c:v>42388</c:v>
                </c:pt>
                <c:pt idx="994">
                  <c:v>42389</c:v>
                </c:pt>
                <c:pt idx="995">
                  <c:v>42390</c:v>
                </c:pt>
                <c:pt idx="996">
                  <c:v>42391</c:v>
                </c:pt>
                <c:pt idx="997">
                  <c:v>42392</c:v>
                </c:pt>
                <c:pt idx="998">
                  <c:v>42393</c:v>
                </c:pt>
                <c:pt idx="999">
                  <c:v>42394</c:v>
                </c:pt>
                <c:pt idx="1000">
                  <c:v>42395</c:v>
                </c:pt>
                <c:pt idx="1001">
                  <c:v>42396</c:v>
                </c:pt>
                <c:pt idx="1002">
                  <c:v>42397</c:v>
                </c:pt>
                <c:pt idx="1003">
                  <c:v>42398</c:v>
                </c:pt>
                <c:pt idx="1004">
                  <c:v>42399</c:v>
                </c:pt>
                <c:pt idx="1005">
                  <c:v>42400</c:v>
                </c:pt>
                <c:pt idx="1006">
                  <c:v>42401</c:v>
                </c:pt>
                <c:pt idx="1007">
                  <c:v>42402</c:v>
                </c:pt>
                <c:pt idx="1008">
                  <c:v>42403</c:v>
                </c:pt>
                <c:pt idx="1009">
                  <c:v>42404</c:v>
                </c:pt>
                <c:pt idx="1010">
                  <c:v>42405</c:v>
                </c:pt>
                <c:pt idx="1011">
                  <c:v>42406</c:v>
                </c:pt>
                <c:pt idx="1012">
                  <c:v>42407</c:v>
                </c:pt>
                <c:pt idx="1013">
                  <c:v>42408</c:v>
                </c:pt>
                <c:pt idx="1014">
                  <c:v>42409</c:v>
                </c:pt>
                <c:pt idx="1015">
                  <c:v>42410</c:v>
                </c:pt>
                <c:pt idx="1016">
                  <c:v>42411</c:v>
                </c:pt>
                <c:pt idx="1017">
                  <c:v>42412</c:v>
                </c:pt>
                <c:pt idx="1018">
                  <c:v>42413</c:v>
                </c:pt>
                <c:pt idx="1019">
                  <c:v>42414</c:v>
                </c:pt>
                <c:pt idx="1020">
                  <c:v>42415</c:v>
                </c:pt>
                <c:pt idx="1021">
                  <c:v>42416</c:v>
                </c:pt>
                <c:pt idx="1022">
                  <c:v>42417</c:v>
                </c:pt>
                <c:pt idx="1023">
                  <c:v>42418</c:v>
                </c:pt>
                <c:pt idx="1024">
                  <c:v>42419</c:v>
                </c:pt>
                <c:pt idx="1025">
                  <c:v>42420</c:v>
                </c:pt>
                <c:pt idx="1026">
                  <c:v>42421</c:v>
                </c:pt>
                <c:pt idx="1027">
                  <c:v>42422</c:v>
                </c:pt>
                <c:pt idx="1028">
                  <c:v>42423</c:v>
                </c:pt>
                <c:pt idx="1029">
                  <c:v>42424</c:v>
                </c:pt>
                <c:pt idx="1030">
                  <c:v>42425</c:v>
                </c:pt>
                <c:pt idx="1031">
                  <c:v>42426</c:v>
                </c:pt>
                <c:pt idx="1032">
                  <c:v>42427</c:v>
                </c:pt>
                <c:pt idx="1033">
                  <c:v>42428</c:v>
                </c:pt>
                <c:pt idx="1034">
                  <c:v>42429</c:v>
                </c:pt>
                <c:pt idx="1035">
                  <c:v>42430</c:v>
                </c:pt>
                <c:pt idx="1036">
                  <c:v>42431</c:v>
                </c:pt>
                <c:pt idx="1037">
                  <c:v>42432</c:v>
                </c:pt>
                <c:pt idx="1038">
                  <c:v>42433</c:v>
                </c:pt>
                <c:pt idx="1039">
                  <c:v>42434</c:v>
                </c:pt>
                <c:pt idx="1040">
                  <c:v>42435</c:v>
                </c:pt>
                <c:pt idx="1041">
                  <c:v>42436</c:v>
                </c:pt>
                <c:pt idx="1042">
                  <c:v>42437</c:v>
                </c:pt>
                <c:pt idx="1043">
                  <c:v>42438</c:v>
                </c:pt>
                <c:pt idx="1044">
                  <c:v>42439</c:v>
                </c:pt>
                <c:pt idx="1045">
                  <c:v>42440</c:v>
                </c:pt>
                <c:pt idx="1046">
                  <c:v>42441</c:v>
                </c:pt>
                <c:pt idx="1047">
                  <c:v>42442</c:v>
                </c:pt>
                <c:pt idx="1048">
                  <c:v>42443</c:v>
                </c:pt>
                <c:pt idx="1049">
                  <c:v>42444</c:v>
                </c:pt>
                <c:pt idx="1050">
                  <c:v>42445</c:v>
                </c:pt>
                <c:pt idx="1051">
                  <c:v>42446</c:v>
                </c:pt>
                <c:pt idx="1052">
                  <c:v>42447</c:v>
                </c:pt>
                <c:pt idx="1053">
                  <c:v>42448</c:v>
                </c:pt>
                <c:pt idx="1054">
                  <c:v>42449</c:v>
                </c:pt>
                <c:pt idx="1055">
                  <c:v>42450</c:v>
                </c:pt>
                <c:pt idx="1056">
                  <c:v>42451</c:v>
                </c:pt>
                <c:pt idx="1057">
                  <c:v>42452</c:v>
                </c:pt>
                <c:pt idx="1058">
                  <c:v>42453</c:v>
                </c:pt>
                <c:pt idx="1059">
                  <c:v>42454</c:v>
                </c:pt>
                <c:pt idx="1060">
                  <c:v>42455</c:v>
                </c:pt>
                <c:pt idx="1061">
                  <c:v>42456</c:v>
                </c:pt>
                <c:pt idx="1062">
                  <c:v>42457</c:v>
                </c:pt>
                <c:pt idx="1063">
                  <c:v>42458</c:v>
                </c:pt>
                <c:pt idx="1064">
                  <c:v>42459</c:v>
                </c:pt>
                <c:pt idx="1065">
                  <c:v>42460</c:v>
                </c:pt>
                <c:pt idx="1066">
                  <c:v>42461</c:v>
                </c:pt>
                <c:pt idx="1067">
                  <c:v>42462</c:v>
                </c:pt>
                <c:pt idx="1068">
                  <c:v>42463</c:v>
                </c:pt>
                <c:pt idx="1069">
                  <c:v>42464</c:v>
                </c:pt>
                <c:pt idx="1070">
                  <c:v>42465</c:v>
                </c:pt>
                <c:pt idx="1071">
                  <c:v>42466</c:v>
                </c:pt>
                <c:pt idx="1072">
                  <c:v>42467</c:v>
                </c:pt>
                <c:pt idx="1073">
                  <c:v>42468</c:v>
                </c:pt>
                <c:pt idx="1074">
                  <c:v>42469</c:v>
                </c:pt>
                <c:pt idx="1075">
                  <c:v>42470</c:v>
                </c:pt>
                <c:pt idx="1076">
                  <c:v>42471</c:v>
                </c:pt>
                <c:pt idx="1077">
                  <c:v>42472</c:v>
                </c:pt>
                <c:pt idx="1078">
                  <c:v>42473</c:v>
                </c:pt>
                <c:pt idx="1079">
                  <c:v>42474</c:v>
                </c:pt>
                <c:pt idx="1080">
                  <c:v>42475</c:v>
                </c:pt>
                <c:pt idx="1081">
                  <c:v>42476</c:v>
                </c:pt>
                <c:pt idx="1082">
                  <c:v>42477</c:v>
                </c:pt>
                <c:pt idx="1083">
                  <c:v>42478</c:v>
                </c:pt>
                <c:pt idx="1084">
                  <c:v>42479</c:v>
                </c:pt>
                <c:pt idx="1085">
                  <c:v>42480</c:v>
                </c:pt>
                <c:pt idx="1086">
                  <c:v>42481</c:v>
                </c:pt>
                <c:pt idx="1087">
                  <c:v>42482</c:v>
                </c:pt>
                <c:pt idx="1088">
                  <c:v>42483</c:v>
                </c:pt>
                <c:pt idx="1089">
                  <c:v>42484</c:v>
                </c:pt>
                <c:pt idx="1090">
                  <c:v>42485</c:v>
                </c:pt>
                <c:pt idx="1091">
                  <c:v>42486</c:v>
                </c:pt>
                <c:pt idx="1092">
                  <c:v>42487</c:v>
                </c:pt>
                <c:pt idx="1093">
                  <c:v>42488</c:v>
                </c:pt>
                <c:pt idx="1094">
                  <c:v>42489</c:v>
                </c:pt>
                <c:pt idx="1095">
                  <c:v>42490</c:v>
                </c:pt>
              </c:numCache>
            </c:numRef>
          </c:xVal>
          <c:yVal>
            <c:numRef>
              <c:f>'Data for analysis- 1998-2016'!$F$5486:$F$6581</c:f>
              <c:numCache>
                <c:formatCode>General</c:formatCode>
                <c:ptCount val="1096"/>
                <c:pt idx="128" formatCode="#,##0">
                  <c:v>4999.8670413567206</c:v>
                </c:pt>
                <c:pt idx="135" formatCode="#,##0">
                  <c:v>4197.1780338261806</c:v>
                </c:pt>
                <c:pt idx="146" formatCode="#,##0">
                  <c:v>2854.4018940842607</c:v>
                </c:pt>
                <c:pt idx="160" formatCode="#,##0">
                  <c:v>10082.950663130001</c:v>
                </c:pt>
                <c:pt idx="189" formatCode="#,##0">
                  <c:v>3306.2510498066408</c:v>
                </c:pt>
                <c:pt idx="485" formatCode="#,##0">
                  <c:v>2616.8104116852351</c:v>
                </c:pt>
                <c:pt idx="504" formatCode="#,##0">
                  <c:v>3476.7614223566352</c:v>
                </c:pt>
                <c:pt idx="517" formatCode="#,##0">
                  <c:v>3619.2182823220796</c:v>
                </c:pt>
                <c:pt idx="531" formatCode="#,##0">
                  <c:v>9700.3723436379878</c:v>
                </c:pt>
                <c:pt idx="545" formatCode="#,##0">
                  <c:v>2279.3097594471037</c:v>
                </c:pt>
                <c:pt idx="797" formatCode="#,##0">
                  <c:v>2029.3672882177664</c:v>
                </c:pt>
                <c:pt idx="833" formatCode="#,##0">
                  <c:v>3390.1431715174272</c:v>
                </c:pt>
                <c:pt idx="852" formatCode="#,##0">
                  <c:v>1907.227761749285</c:v>
                </c:pt>
                <c:pt idx="910" formatCode="#,##0">
                  <c:v>7679.252951398722</c:v>
                </c:pt>
                <c:pt idx="917" formatCode="#,##0">
                  <c:v>2910.2963543069304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FA-4504-BCE2-BEE59961BF7D}"/>
            </c:ext>
          </c:extLst>
        </c:ser>
        <c:ser>
          <c:idx val="3"/>
          <c:order val="3"/>
          <c:tx>
            <c:v>Snowy (222026)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analysis- 1998-2016'!$AL$5486:$AL$6581</c:f>
              <c:numCache>
                <c:formatCode>m/d/yyyy</c:formatCode>
                <c:ptCount val="1096"/>
                <c:pt idx="0">
                  <c:v>41395</c:v>
                </c:pt>
                <c:pt idx="1">
                  <c:v>41396</c:v>
                </c:pt>
                <c:pt idx="2">
                  <c:v>41397</c:v>
                </c:pt>
                <c:pt idx="3">
                  <c:v>41398</c:v>
                </c:pt>
                <c:pt idx="4">
                  <c:v>41399</c:v>
                </c:pt>
                <c:pt idx="5">
                  <c:v>41400</c:v>
                </c:pt>
                <c:pt idx="6">
                  <c:v>41401</c:v>
                </c:pt>
                <c:pt idx="7">
                  <c:v>41402</c:v>
                </c:pt>
                <c:pt idx="8">
                  <c:v>41403</c:v>
                </c:pt>
                <c:pt idx="9">
                  <c:v>41404</c:v>
                </c:pt>
                <c:pt idx="10">
                  <c:v>41405</c:v>
                </c:pt>
                <c:pt idx="11">
                  <c:v>41406</c:v>
                </c:pt>
                <c:pt idx="12">
                  <c:v>41407</c:v>
                </c:pt>
                <c:pt idx="13">
                  <c:v>41408</c:v>
                </c:pt>
                <c:pt idx="14">
                  <c:v>41409</c:v>
                </c:pt>
                <c:pt idx="15">
                  <c:v>41410</c:v>
                </c:pt>
                <c:pt idx="16">
                  <c:v>41411</c:v>
                </c:pt>
                <c:pt idx="17">
                  <c:v>41412</c:v>
                </c:pt>
                <c:pt idx="18">
                  <c:v>41413</c:v>
                </c:pt>
                <c:pt idx="19">
                  <c:v>41414</c:v>
                </c:pt>
                <c:pt idx="20">
                  <c:v>41415</c:v>
                </c:pt>
                <c:pt idx="21">
                  <c:v>41416</c:v>
                </c:pt>
                <c:pt idx="22">
                  <c:v>41417</c:v>
                </c:pt>
                <c:pt idx="23">
                  <c:v>41418</c:v>
                </c:pt>
                <c:pt idx="24">
                  <c:v>41419</c:v>
                </c:pt>
                <c:pt idx="25">
                  <c:v>41420</c:v>
                </c:pt>
                <c:pt idx="26">
                  <c:v>41421</c:v>
                </c:pt>
                <c:pt idx="27">
                  <c:v>41422</c:v>
                </c:pt>
                <c:pt idx="28">
                  <c:v>41423</c:v>
                </c:pt>
                <c:pt idx="29">
                  <c:v>41424</c:v>
                </c:pt>
                <c:pt idx="30">
                  <c:v>41425</c:v>
                </c:pt>
                <c:pt idx="31">
                  <c:v>41426</c:v>
                </c:pt>
                <c:pt idx="32">
                  <c:v>41427</c:v>
                </c:pt>
                <c:pt idx="33">
                  <c:v>41428</c:v>
                </c:pt>
                <c:pt idx="34">
                  <c:v>41429</c:v>
                </c:pt>
                <c:pt idx="35">
                  <c:v>41430</c:v>
                </c:pt>
                <c:pt idx="36">
                  <c:v>41431</c:v>
                </c:pt>
                <c:pt idx="37">
                  <c:v>41432</c:v>
                </c:pt>
                <c:pt idx="38">
                  <c:v>41433</c:v>
                </c:pt>
                <c:pt idx="39">
                  <c:v>41434</c:v>
                </c:pt>
                <c:pt idx="40">
                  <c:v>41435</c:v>
                </c:pt>
                <c:pt idx="41">
                  <c:v>41436</c:v>
                </c:pt>
                <c:pt idx="42">
                  <c:v>41437</c:v>
                </c:pt>
                <c:pt idx="43">
                  <c:v>41438</c:v>
                </c:pt>
                <c:pt idx="44">
                  <c:v>41439</c:v>
                </c:pt>
                <c:pt idx="45">
                  <c:v>41440</c:v>
                </c:pt>
                <c:pt idx="46">
                  <c:v>41441</c:v>
                </c:pt>
                <c:pt idx="47">
                  <c:v>41442</c:v>
                </c:pt>
                <c:pt idx="48">
                  <c:v>41443</c:v>
                </c:pt>
                <c:pt idx="49">
                  <c:v>41444</c:v>
                </c:pt>
                <c:pt idx="50">
                  <c:v>41445</c:v>
                </c:pt>
                <c:pt idx="51">
                  <c:v>41446</c:v>
                </c:pt>
                <c:pt idx="52">
                  <c:v>41447</c:v>
                </c:pt>
                <c:pt idx="53">
                  <c:v>41448</c:v>
                </c:pt>
                <c:pt idx="54">
                  <c:v>41449</c:v>
                </c:pt>
                <c:pt idx="55">
                  <c:v>41450</c:v>
                </c:pt>
                <c:pt idx="56">
                  <c:v>41451</c:v>
                </c:pt>
                <c:pt idx="57">
                  <c:v>41452</c:v>
                </c:pt>
                <c:pt idx="58">
                  <c:v>41453</c:v>
                </c:pt>
                <c:pt idx="59">
                  <c:v>41454</c:v>
                </c:pt>
                <c:pt idx="60">
                  <c:v>41455</c:v>
                </c:pt>
                <c:pt idx="61">
                  <c:v>41456</c:v>
                </c:pt>
                <c:pt idx="62">
                  <c:v>41457</c:v>
                </c:pt>
                <c:pt idx="63">
                  <c:v>41458</c:v>
                </c:pt>
                <c:pt idx="64">
                  <c:v>41459</c:v>
                </c:pt>
                <c:pt idx="65">
                  <c:v>41460</c:v>
                </c:pt>
                <c:pt idx="66">
                  <c:v>41461</c:v>
                </c:pt>
                <c:pt idx="67">
                  <c:v>41462</c:v>
                </c:pt>
                <c:pt idx="68">
                  <c:v>41463</c:v>
                </c:pt>
                <c:pt idx="69">
                  <c:v>41464</c:v>
                </c:pt>
                <c:pt idx="70">
                  <c:v>41465</c:v>
                </c:pt>
                <c:pt idx="71">
                  <c:v>41466</c:v>
                </c:pt>
                <c:pt idx="72">
                  <c:v>41467</c:v>
                </c:pt>
                <c:pt idx="73">
                  <c:v>41468</c:v>
                </c:pt>
                <c:pt idx="74">
                  <c:v>41469</c:v>
                </c:pt>
                <c:pt idx="75">
                  <c:v>41470</c:v>
                </c:pt>
                <c:pt idx="76">
                  <c:v>41471</c:v>
                </c:pt>
                <c:pt idx="77">
                  <c:v>41472</c:v>
                </c:pt>
                <c:pt idx="78">
                  <c:v>41473</c:v>
                </c:pt>
                <c:pt idx="79">
                  <c:v>41474</c:v>
                </c:pt>
                <c:pt idx="80">
                  <c:v>41475</c:v>
                </c:pt>
                <c:pt idx="81">
                  <c:v>41476</c:v>
                </c:pt>
                <c:pt idx="82">
                  <c:v>41477</c:v>
                </c:pt>
                <c:pt idx="83">
                  <c:v>41478</c:v>
                </c:pt>
                <c:pt idx="84">
                  <c:v>41479</c:v>
                </c:pt>
                <c:pt idx="85">
                  <c:v>41480</c:v>
                </c:pt>
                <c:pt idx="86">
                  <c:v>41481</c:v>
                </c:pt>
                <c:pt idx="87">
                  <c:v>41482</c:v>
                </c:pt>
                <c:pt idx="88">
                  <c:v>41483</c:v>
                </c:pt>
                <c:pt idx="89">
                  <c:v>41484</c:v>
                </c:pt>
                <c:pt idx="90">
                  <c:v>41485</c:v>
                </c:pt>
                <c:pt idx="91">
                  <c:v>41486</c:v>
                </c:pt>
                <c:pt idx="92">
                  <c:v>41487</c:v>
                </c:pt>
                <c:pt idx="93">
                  <c:v>41488</c:v>
                </c:pt>
                <c:pt idx="94">
                  <c:v>41489</c:v>
                </c:pt>
                <c:pt idx="95">
                  <c:v>41490</c:v>
                </c:pt>
                <c:pt idx="96">
                  <c:v>41491</c:v>
                </c:pt>
                <c:pt idx="97">
                  <c:v>41492</c:v>
                </c:pt>
                <c:pt idx="98">
                  <c:v>41493</c:v>
                </c:pt>
                <c:pt idx="99">
                  <c:v>41494</c:v>
                </c:pt>
                <c:pt idx="100">
                  <c:v>41495</c:v>
                </c:pt>
                <c:pt idx="101">
                  <c:v>41496</c:v>
                </c:pt>
                <c:pt idx="102">
                  <c:v>41497</c:v>
                </c:pt>
                <c:pt idx="103">
                  <c:v>41498</c:v>
                </c:pt>
                <c:pt idx="104">
                  <c:v>41499</c:v>
                </c:pt>
                <c:pt idx="105">
                  <c:v>41500</c:v>
                </c:pt>
                <c:pt idx="106">
                  <c:v>41501</c:v>
                </c:pt>
                <c:pt idx="107">
                  <c:v>41502</c:v>
                </c:pt>
                <c:pt idx="108">
                  <c:v>41503</c:v>
                </c:pt>
                <c:pt idx="109">
                  <c:v>41504</c:v>
                </c:pt>
                <c:pt idx="110">
                  <c:v>41505</c:v>
                </c:pt>
                <c:pt idx="111">
                  <c:v>41506</c:v>
                </c:pt>
                <c:pt idx="112">
                  <c:v>41507</c:v>
                </c:pt>
                <c:pt idx="113">
                  <c:v>41508</c:v>
                </c:pt>
                <c:pt idx="114">
                  <c:v>41509</c:v>
                </c:pt>
                <c:pt idx="115">
                  <c:v>41510</c:v>
                </c:pt>
                <c:pt idx="116">
                  <c:v>41511</c:v>
                </c:pt>
                <c:pt idx="117">
                  <c:v>41512</c:v>
                </c:pt>
                <c:pt idx="118">
                  <c:v>41513</c:v>
                </c:pt>
                <c:pt idx="119">
                  <c:v>41514</c:v>
                </c:pt>
                <c:pt idx="120">
                  <c:v>41515</c:v>
                </c:pt>
                <c:pt idx="121">
                  <c:v>41516</c:v>
                </c:pt>
                <c:pt idx="122">
                  <c:v>41517</c:v>
                </c:pt>
                <c:pt idx="123">
                  <c:v>41518</c:v>
                </c:pt>
                <c:pt idx="124">
                  <c:v>41519</c:v>
                </c:pt>
                <c:pt idx="125">
                  <c:v>41520</c:v>
                </c:pt>
                <c:pt idx="126">
                  <c:v>41521</c:v>
                </c:pt>
                <c:pt idx="127">
                  <c:v>41522</c:v>
                </c:pt>
                <c:pt idx="128">
                  <c:v>41523</c:v>
                </c:pt>
                <c:pt idx="129">
                  <c:v>41524</c:v>
                </c:pt>
                <c:pt idx="130">
                  <c:v>41525</c:v>
                </c:pt>
                <c:pt idx="131">
                  <c:v>41526</c:v>
                </c:pt>
                <c:pt idx="132">
                  <c:v>41527</c:v>
                </c:pt>
                <c:pt idx="133">
                  <c:v>41528</c:v>
                </c:pt>
                <c:pt idx="134">
                  <c:v>41529</c:v>
                </c:pt>
                <c:pt idx="135">
                  <c:v>41530</c:v>
                </c:pt>
                <c:pt idx="136">
                  <c:v>41531</c:v>
                </c:pt>
                <c:pt idx="137">
                  <c:v>41532</c:v>
                </c:pt>
                <c:pt idx="138">
                  <c:v>41533</c:v>
                </c:pt>
                <c:pt idx="139">
                  <c:v>41534</c:v>
                </c:pt>
                <c:pt idx="140">
                  <c:v>41535</c:v>
                </c:pt>
                <c:pt idx="141">
                  <c:v>41536</c:v>
                </c:pt>
                <c:pt idx="142">
                  <c:v>41537</c:v>
                </c:pt>
                <c:pt idx="143">
                  <c:v>41538</c:v>
                </c:pt>
                <c:pt idx="144">
                  <c:v>41539</c:v>
                </c:pt>
                <c:pt idx="145">
                  <c:v>41540</c:v>
                </c:pt>
                <c:pt idx="146">
                  <c:v>41541</c:v>
                </c:pt>
                <c:pt idx="147">
                  <c:v>41542</c:v>
                </c:pt>
                <c:pt idx="148">
                  <c:v>41543</c:v>
                </c:pt>
                <c:pt idx="149">
                  <c:v>41544</c:v>
                </c:pt>
                <c:pt idx="150">
                  <c:v>41545</c:v>
                </c:pt>
                <c:pt idx="151">
                  <c:v>41546</c:v>
                </c:pt>
                <c:pt idx="152">
                  <c:v>41547</c:v>
                </c:pt>
                <c:pt idx="153">
                  <c:v>41548</c:v>
                </c:pt>
                <c:pt idx="154">
                  <c:v>41549</c:v>
                </c:pt>
                <c:pt idx="155">
                  <c:v>41550</c:v>
                </c:pt>
                <c:pt idx="156">
                  <c:v>41551</c:v>
                </c:pt>
                <c:pt idx="157">
                  <c:v>41552</c:v>
                </c:pt>
                <c:pt idx="158">
                  <c:v>41553</c:v>
                </c:pt>
                <c:pt idx="159">
                  <c:v>41554</c:v>
                </c:pt>
                <c:pt idx="160">
                  <c:v>41555</c:v>
                </c:pt>
                <c:pt idx="161">
                  <c:v>41556</c:v>
                </c:pt>
                <c:pt idx="162">
                  <c:v>41557</c:v>
                </c:pt>
                <c:pt idx="163">
                  <c:v>41558</c:v>
                </c:pt>
                <c:pt idx="164">
                  <c:v>41559</c:v>
                </c:pt>
                <c:pt idx="165">
                  <c:v>41560</c:v>
                </c:pt>
                <c:pt idx="166">
                  <c:v>41561</c:v>
                </c:pt>
                <c:pt idx="167">
                  <c:v>41562</c:v>
                </c:pt>
                <c:pt idx="168">
                  <c:v>41563</c:v>
                </c:pt>
                <c:pt idx="169">
                  <c:v>41564</c:v>
                </c:pt>
                <c:pt idx="170">
                  <c:v>41565</c:v>
                </c:pt>
                <c:pt idx="171">
                  <c:v>41566</c:v>
                </c:pt>
                <c:pt idx="172">
                  <c:v>41567</c:v>
                </c:pt>
                <c:pt idx="173">
                  <c:v>41568</c:v>
                </c:pt>
                <c:pt idx="174">
                  <c:v>41569</c:v>
                </c:pt>
                <c:pt idx="175">
                  <c:v>41570</c:v>
                </c:pt>
                <c:pt idx="176">
                  <c:v>41571</c:v>
                </c:pt>
                <c:pt idx="177">
                  <c:v>41572</c:v>
                </c:pt>
                <c:pt idx="178">
                  <c:v>41573</c:v>
                </c:pt>
                <c:pt idx="179">
                  <c:v>41574</c:v>
                </c:pt>
                <c:pt idx="180">
                  <c:v>41575</c:v>
                </c:pt>
                <c:pt idx="181">
                  <c:v>41576</c:v>
                </c:pt>
                <c:pt idx="182">
                  <c:v>41577</c:v>
                </c:pt>
                <c:pt idx="183">
                  <c:v>41578</c:v>
                </c:pt>
                <c:pt idx="184">
                  <c:v>41579</c:v>
                </c:pt>
                <c:pt idx="185">
                  <c:v>41580</c:v>
                </c:pt>
                <c:pt idx="186">
                  <c:v>41581</c:v>
                </c:pt>
                <c:pt idx="187">
                  <c:v>41582</c:v>
                </c:pt>
                <c:pt idx="188">
                  <c:v>41583</c:v>
                </c:pt>
                <c:pt idx="189">
                  <c:v>41584</c:v>
                </c:pt>
                <c:pt idx="190">
                  <c:v>41585</c:v>
                </c:pt>
                <c:pt idx="191">
                  <c:v>41586</c:v>
                </c:pt>
                <c:pt idx="192">
                  <c:v>41587</c:v>
                </c:pt>
                <c:pt idx="193">
                  <c:v>41588</c:v>
                </c:pt>
                <c:pt idx="194">
                  <c:v>41589</c:v>
                </c:pt>
                <c:pt idx="195">
                  <c:v>41590</c:v>
                </c:pt>
                <c:pt idx="196">
                  <c:v>41591</c:v>
                </c:pt>
                <c:pt idx="197">
                  <c:v>41592</c:v>
                </c:pt>
                <c:pt idx="198">
                  <c:v>41593</c:v>
                </c:pt>
                <c:pt idx="199">
                  <c:v>41594</c:v>
                </c:pt>
                <c:pt idx="200">
                  <c:v>41595</c:v>
                </c:pt>
                <c:pt idx="201">
                  <c:v>41596</c:v>
                </c:pt>
                <c:pt idx="202">
                  <c:v>41597</c:v>
                </c:pt>
                <c:pt idx="203">
                  <c:v>41598</c:v>
                </c:pt>
                <c:pt idx="204">
                  <c:v>41599</c:v>
                </c:pt>
                <c:pt idx="205">
                  <c:v>41600</c:v>
                </c:pt>
                <c:pt idx="206">
                  <c:v>41601</c:v>
                </c:pt>
                <c:pt idx="207">
                  <c:v>41602</c:v>
                </c:pt>
                <c:pt idx="208">
                  <c:v>41603</c:v>
                </c:pt>
                <c:pt idx="209">
                  <c:v>41604</c:v>
                </c:pt>
                <c:pt idx="210">
                  <c:v>41605</c:v>
                </c:pt>
                <c:pt idx="211">
                  <c:v>41606</c:v>
                </c:pt>
                <c:pt idx="212">
                  <c:v>41607</c:v>
                </c:pt>
                <c:pt idx="213">
                  <c:v>41608</c:v>
                </c:pt>
                <c:pt idx="214">
                  <c:v>41609</c:v>
                </c:pt>
                <c:pt idx="215">
                  <c:v>41610</c:v>
                </c:pt>
                <c:pt idx="216">
                  <c:v>41611</c:v>
                </c:pt>
                <c:pt idx="217">
                  <c:v>41612</c:v>
                </c:pt>
                <c:pt idx="218">
                  <c:v>41613</c:v>
                </c:pt>
                <c:pt idx="219">
                  <c:v>41614</c:v>
                </c:pt>
                <c:pt idx="220">
                  <c:v>41615</c:v>
                </c:pt>
                <c:pt idx="221">
                  <c:v>41616</c:v>
                </c:pt>
                <c:pt idx="222">
                  <c:v>41617</c:v>
                </c:pt>
                <c:pt idx="223">
                  <c:v>41618</c:v>
                </c:pt>
                <c:pt idx="224">
                  <c:v>41619</c:v>
                </c:pt>
                <c:pt idx="225">
                  <c:v>41620</c:v>
                </c:pt>
                <c:pt idx="226">
                  <c:v>41621</c:v>
                </c:pt>
                <c:pt idx="227">
                  <c:v>41622</c:v>
                </c:pt>
                <c:pt idx="228">
                  <c:v>41623</c:v>
                </c:pt>
                <c:pt idx="229">
                  <c:v>41624</c:v>
                </c:pt>
                <c:pt idx="230">
                  <c:v>41625</c:v>
                </c:pt>
                <c:pt idx="231">
                  <c:v>41626</c:v>
                </c:pt>
                <c:pt idx="232">
                  <c:v>41627</c:v>
                </c:pt>
                <c:pt idx="233">
                  <c:v>41628</c:v>
                </c:pt>
                <c:pt idx="234">
                  <c:v>41629</c:v>
                </c:pt>
                <c:pt idx="235">
                  <c:v>41630</c:v>
                </c:pt>
                <c:pt idx="236">
                  <c:v>41631</c:v>
                </c:pt>
                <c:pt idx="237">
                  <c:v>41632</c:v>
                </c:pt>
                <c:pt idx="238">
                  <c:v>41633</c:v>
                </c:pt>
                <c:pt idx="239">
                  <c:v>41634</c:v>
                </c:pt>
                <c:pt idx="240">
                  <c:v>41635</c:v>
                </c:pt>
                <c:pt idx="241">
                  <c:v>41636</c:v>
                </c:pt>
                <c:pt idx="242">
                  <c:v>41637</c:v>
                </c:pt>
                <c:pt idx="243">
                  <c:v>41638</c:v>
                </c:pt>
                <c:pt idx="244">
                  <c:v>41639</c:v>
                </c:pt>
                <c:pt idx="245">
                  <c:v>41640</c:v>
                </c:pt>
                <c:pt idx="246">
                  <c:v>41641</c:v>
                </c:pt>
                <c:pt idx="247">
                  <c:v>41642</c:v>
                </c:pt>
                <c:pt idx="248">
                  <c:v>41643</c:v>
                </c:pt>
                <c:pt idx="249">
                  <c:v>41644</c:v>
                </c:pt>
                <c:pt idx="250">
                  <c:v>41645</c:v>
                </c:pt>
                <c:pt idx="251">
                  <c:v>41646</c:v>
                </c:pt>
                <c:pt idx="252">
                  <c:v>41647</c:v>
                </c:pt>
                <c:pt idx="253">
                  <c:v>41648</c:v>
                </c:pt>
                <c:pt idx="254">
                  <c:v>41649</c:v>
                </c:pt>
                <c:pt idx="255">
                  <c:v>41650</c:v>
                </c:pt>
                <c:pt idx="256">
                  <c:v>41651</c:v>
                </c:pt>
                <c:pt idx="257">
                  <c:v>41652</c:v>
                </c:pt>
                <c:pt idx="258">
                  <c:v>41653</c:v>
                </c:pt>
                <c:pt idx="259">
                  <c:v>41654</c:v>
                </c:pt>
                <c:pt idx="260">
                  <c:v>41655</c:v>
                </c:pt>
                <c:pt idx="261">
                  <c:v>41656</c:v>
                </c:pt>
                <c:pt idx="262">
                  <c:v>41657</c:v>
                </c:pt>
                <c:pt idx="263">
                  <c:v>41658</c:v>
                </c:pt>
                <c:pt idx="264">
                  <c:v>41659</c:v>
                </c:pt>
                <c:pt idx="265">
                  <c:v>41660</c:v>
                </c:pt>
                <c:pt idx="266">
                  <c:v>41661</c:v>
                </c:pt>
                <c:pt idx="267">
                  <c:v>41662</c:v>
                </c:pt>
                <c:pt idx="268">
                  <c:v>41663</c:v>
                </c:pt>
                <c:pt idx="269">
                  <c:v>41664</c:v>
                </c:pt>
                <c:pt idx="270">
                  <c:v>41665</c:v>
                </c:pt>
                <c:pt idx="271">
                  <c:v>41666</c:v>
                </c:pt>
                <c:pt idx="272">
                  <c:v>41667</c:v>
                </c:pt>
                <c:pt idx="273">
                  <c:v>41668</c:v>
                </c:pt>
                <c:pt idx="274">
                  <c:v>41669</c:v>
                </c:pt>
                <c:pt idx="275">
                  <c:v>41670</c:v>
                </c:pt>
                <c:pt idx="276">
                  <c:v>41671</c:v>
                </c:pt>
                <c:pt idx="277">
                  <c:v>41672</c:v>
                </c:pt>
                <c:pt idx="278">
                  <c:v>41673</c:v>
                </c:pt>
                <c:pt idx="279">
                  <c:v>41674</c:v>
                </c:pt>
                <c:pt idx="280">
                  <c:v>41675</c:v>
                </c:pt>
                <c:pt idx="281">
                  <c:v>41676</c:v>
                </c:pt>
                <c:pt idx="282">
                  <c:v>41677</c:v>
                </c:pt>
                <c:pt idx="283">
                  <c:v>41678</c:v>
                </c:pt>
                <c:pt idx="284">
                  <c:v>41679</c:v>
                </c:pt>
                <c:pt idx="285">
                  <c:v>41680</c:v>
                </c:pt>
                <c:pt idx="286">
                  <c:v>41681</c:v>
                </c:pt>
                <c:pt idx="287">
                  <c:v>41682</c:v>
                </c:pt>
                <c:pt idx="288">
                  <c:v>41683</c:v>
                </c:pt>
                <c:pt idx="289">
                  <c:v>41684</c:v>
                </c:pt>
                <c:pt idx="290">
                  <c:v>41685</c:v>
                </c:pt>
                <c:pt idx="291">
                  <c:v>41686</c:v>
                </c:pt>
                <c:pt idx="292">
                  <c:v>41687</c:v>
                </c:pt>
                <c:pt idx="293">
                  <c:v>41688</c:v>
                </c:pt>
                <c:pt idx="294">
                  <c:v>41689</c:v>
                </c:pt>
                <c:pt idx="295">
                  <c:v>41690</c:v>
                </c:pt>
                <c:pt idx="296">
                  <c:v>41691</c:v>
                </c:pt>
                <c:pt idx="297">
                  <c:v>41692</c:v>
                </c:pt>
                <c:pt idx="298">
                  <c:v>41693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41699</c:v>
                </c:pt>
                <c:pt idx="305">
                  <c:v>41700</c:v>
                </c:pt>
                <c:pt idx="306">
                  <c:v>41701</c:v>
                </c:pt>
                <c:pt idx="307">
                  <c:v>41702</c:v>
                </c:pt>
                <c:pt idx="308">
                  <c:v>41703</c:v>
                </c:pt>
                <c:pt idx="309">
                  <c:v>41704</c:v>
                </c:pt>
                <c:pt idx="310">
                  <c:v>41705</c:v>
                </c:pt>
                <c:pt idx="311">
                  <c:v>41706</c:v>
                </c:pt>
                <c:pt idx="312">
                  <c:v>41707</c:v>
                </c:pt>
                <c:pt idx="313">
                  <c:v>41708</c:v>
                </c:pt>
                <c:pt idx="314">
                  <c:v>41709</c:v>
                </c:pt>
                <c:pt idx="315">
                  <c:v>41710</c:v>
                </c:pt>
                <c:pt idx="316">
                  <c:v>41711</c:v>
                </c:pt>
                <c:pt idx="317">
                  <c:v>41712</c:v>
                </c:pt>
                <c:pt idx="318">
                  <c:v>41713</c:v>
                </c:pt>
                <c:pt idx="319">
                  <c:v>41714</c:v>
                </c:pt>
                <c:pt idx="320">
                  <c:v>41715</c:v>
                </c:pt>
                <c:pt idx="321">
                  <c:v>41716</c:v>
                </c:pt>
                <c:pt idx="322">
                  <c:v>41717</c:v>
                </c:pt>
                <c:pt idx="323">
                  <c:v>41718</c:v>
                </c:pt>
                <c:pt idx="324">
                  <c:v>41719</c:v>
                </c:pt>
                <c:pt idx="325">
                  <c:v>41720</c:v>
                </c:pt>
                <c:pt idx="326">
                  <c:v>41721</c:v>
                </c:pt>
                <c:pt idx="327">
                  <c:v>41722</c:v>
                </c:pt>
                <c:pt idx="328">
                  <c:v>41723</c:v>
                </c:pt>
                <c:pt idx="329">
                  <c:v>41724</c:v>
                </c:pt>
                <c:pt idx="330">
                  <c:v>41725</c:v>
                </c:pt>
                <c:pt idx="331">
                  <c:v>41726</c:v>
                </c:pt>
                <c:pt idx="332">
                  <c:v>41727</c:v>
                </c:pt>
                <c:pt idx="333">
                  <c:v>41728</c:v>
                </c:pt>
                <c:pt idx="334">
                  <c:v>41729</c:v>
                </c:pt>
                <c:pt idx="335">
                  <c:v>41730</c:v>
                </c:pt>
                <c:pt idx="336">
                  <c:v>41731</c:v>
                </c:pt>
                <c:pt idx="337">
                  <c:v>41732</c:v>
                </c:pt>
                <c:pt idx="338">
                  <c:v>41733</c:v>
                </c:pt>
                <c:pt idx="339">
                  <c:v>41734</c:v>
                </c:pt>
                <c:pt idx="340">
                  <c:v>41735</c:v>
                </c:pt>
                <c:pt idx="341">
                  <c:v>41736</c:v>
                </c:pt>
                <c:pt idx="342">
                  <c:v>41737</c:v>
                </c:pt>
                <c:pt idx="343">
                  <c:v>41738</c:v>
                </c:pt>
                <c:pt idx="344">
                  <c:v>41739</c:v>
                </c:pt>
                <c:pt idx="345">
                  <c:v>41740</c:v>
                </c:pt>
                <c:pt idx="346">
                  <c:v>41741</c:v>
                </c:pt>
                <c:pt idx="347">
                  <c:v>41742</c:v>
                </c:pt>
                <c:pt idx="348">
                  <c:v>41743</c:v>
                </c:pt>
                <c:pt idx="349">
                  <c:v>41744</c:v>
                </c:pt>
                <c:pt idx="350">
                  <c:v>41745</c:v>
                </c:pt>
                <c:pt idx="351">
                  <c:v>41746</c:v>
                </c:pt>
                <c:pt idx="352">
                  <c:v>41747</c:v>
                </c:pt>
                <c:pt idx="353">
                  <c:v>41748</c:v>
                </c:pt>
                <c:pt idx="354">
                  <c:v>41749</c:v>
                </c:pt>
                <c:pt idx="355">
                  <c:v>41750</c:v>
                </c:pt>
                <c:pt idx="356">
                  <c:v>41751</c:v>
                </c:pt>
                <c:pt idx="357">
                  <c:v>41752</c:v>
                </c:pt>
                <c:pt idx="358">
                  <c:v>41753</c:v>
                </c:pt>
                <c:pt idx="359">
                  <c:v>41754</c:v>
                </c:pt>
                <c:pt idx="360">
                  <c:v>41755</c:v>
                </c:pt>
                <c:pt idx="361">
                  <c:v>41756</c:v>
                </c:pt>
                <c:pt idx="362">
                  <c:v>41757</c:v>
                </c:pt>
                <c:pt idx="363">
                  <c:v>41758</c:v>
                </c:pt>
                <c:pt idx="364">
                  <c:v>41759</c:v>
                </c:pt>
                <c:pt idx="365">
                  <c:v>41760</c:v>
                </c:pt>
                <c:pt idx="366">
                  <c:v>41761</c:v>
                </c:pt>
                <c:pt idx="367">
                  <c:v>41762</c:v>
                </c:pt>
                <c:pt idx="368">
                  <c:v>41763</c:v>
                </c:pt>
                <c:pt idx="369">
                  <c:v>41764</c:v>
                </c:pt>
                <c:pt idx="370">
                  <c:v>41765</c:v>
                </c:pt>
                <c:pt idx="371">
                  <c:v>41766</c:v>
                </c:pt>
                <c:pt idx="372">
                  <c:v>41767</c:v>
                </c:pt>
                <c:pt idx="373">
                  <c:v>41768</c:v>
                </c:pt>
                <c:pt idx="374">
                  <c:v>41769</c:v>
                </c:pt>
                <c:pt idx="375">
                  <c:v>41770</c:v>
                </c:pt>
                <c:pt idx="376">
                  <c:v>41771</c:v>
                </c:pt>
                <c:pt idx="377">
                  <c:v>41772</c:v>
                </c:pt>
                <c:pt idx="378">
                  <c:v>41773</c:v>
                </c:pt>
                <c:pt idx="379">
                  <c:v>41774</c:v>
                </c:pt>
                <c:pt idx="380">
                  <c:v>41775</c:v>
                </c:pt>
                <c:pt idx="381">
                  <c:v>41776</c:v>
                </c:pt>
                <c:pt idx="382">
                  <c:v>41777</c:v>
                </c:pt>
                <c:pt idx="383">
                  <c:v>41778</c:v>
                </c:pt>
                <c:pt idx="384">
                  <c:v>41779</c:v>
                </c:pt>
                <c:pt idx="385">
                  <c:v>41780</c:v>
                </c:pt>
                <c:pt idx="386">
                  <c:v>41781</c:v>
                </c:pt>
                <c:pt idx="387">
                  <c:v>41782</c:v>
                </c:pt>
                <c:pt idx="388">
                  <c:v>41783</c:v>
                </c:pt>
                <c:pt idx="389">
                  <c:v>41784</c:v>
                </c:pt>
                <c:pt idx="390">
                  <c:v>41785</c:v>
                </c:pt>
                <c:pt idx="391">
                  <c:v>41786</c:v>
                </c:pt>
                <c:pt idx="392">
                  <c:v>41787</c:v>
                </c:pt>
                <c:pt idx="393">
                  <c:v>41788</c:v>
                </c:pt>
                <c:pt idx="394">
                  <c:v>41789</c:v>
                </c:pt>
                <c:pt idx="395">
                  <c:v>41790</c:v>
                </c:pt>
                <c:pt idx="396">
                  <c:v>41791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41797</c:v>
                </c:pt>
                <c:pt idx="403">
                  <c:v>41798</c:v>
                </c:pt>
                <c:pt idx="404">
                  <c:v>41799</c:v>
                </c:pt>
                <c:pt idx="405">
                  <c:v>41800</c:v>
                </c:pt>
                <c:pt idx="406">
                  <c:v>41801</c:v>
                </c:pt>
                <c:pt idx="407">
                  <c:v>41802</c:v>
                </c:pt>
                <c:pt idx="408">
                  <c:v>41803</c:v>
                </c:pt>
                <c:pt idx="409">
                  <c:v>41804</c:v>
                </c:pt>
                <c:pt idx="410">
                  <c:v>41805</c:v>
                </c:pt>
                <c:pt idx="411">
                  <c:v>41806</c:v>
                </c:pt>
                <c:pt idx="412">
                  <c:v>41807</c:v>
                </c:pt>
                <c:pt idx="413">
                  <c:v>41808</c:v>
                </c:pt>
                <c:pt idx="414">
                  <c:v>41809</c:v>
                </c:pt>
                <c:pt idx="415">
                  <c:v>41810</c:v>
                </c:pt>
                <c:pt idx="416">
                  <c:v>41811</c:v>
                </c:pt>
                <c:pt idx="417">
                  <c:v>41812</c:v>
                </c:pt>
                <c:pt idx="418">
                  <c:v>41813</c:v>
                </c:pt>
                <c:pt idx="419">
                  <c:v>41814</c:v>
                </c:pt>
                <c:pt idx="420">
                  <c:v>41815</c:v>
                </c:pt>
                <c:pt idx="421">
                  <c:v>41816</c:v>
                </c:pt>
                <c:pt idx="422">
                  <c:v>41817</c:v>
                </c:pt>
                <c:pt idx="423">
                  <c:v>41818</c:v>
                </c:pt>
                <c:pt idx="424">
                  <c:v>41819</c:v>
                </c:pt>
                <c:pt idx="425">
                  <c:v>41820</c:v>
                </c:pt>
                <c:pt idx="426">
                  <c:v>41821</c:v>
                </c:pt>
                <c:pt idx="427">
                  <c:v>41822</c:v>
                </c:pt>
                <c:pt idx="428">
                  <c:v>41823</c:v>
                </c:pt>
                <c:pt idx="429">
                  <c:v>41824</c:v>
                </c:pt>
                <c:pt idx="430">
                  <c:v>41825</c:v>
                </c:pt>
                <c:pt idx="431">
                  <c:v>41826</c:v>
                </c:pt>
                <c:pt idx="432">
                  <c:v>41827</c:v>
                </c:pt>
                <c:pt idx="433">
                  <c:v>41828</c:v>
                </c:pt>
                <c:pt idx="434">
                  <c:v>41829</c:v>
                </c:pt>
                <c:pt idx="435">
                  <c:v>41830</c:v>
                </c:pt>
                <c:pt idx="436">
                  <c:v>41831</c:v>
                </c:pt>
                <c:pt idx="437">
                  <c:v>41832</c:v>
                </c:pt>
                <c:pt idx="438">
                  <c:v>41833</c:v>
                </c:pt>
                <c:pt idx="439">
                  <c:v>41834</c:v>
                </c:pt>
                <c:pt idx="440">
                  <c:v>41835</c:v>
                </c:pt>
                <c:pt idx="441">
                  <c:v>41836</c:v>
                </c:pt>
                <c:pt idx="442">
                  <c:v>41837</c:v>
                </c:pt>
                <c:pt idx="443">
                  <c:v>41838</c:v>
                </c:pt>
                <c:pt idx="444">
                  <c:v>41839</c:v>
                </c:pt>
                <c:pt idx="445">
                  <c:v>41840</c:v>
                </c:pt>
                <c:pt idx="446">
                  <c:v>41841</c:v>
                </c:pt>
                <c:pt idx="447">
                  <c:v>41842</c:v>
                </c:pt>
                <c:pt idx="448">
                  <c:v>41843</c:v>
                </c:pt>
                <c:pt idx="449">
                  <c:v>41844</c:v>
                </c:pt>
                <c:pt idx="450">
                  <c:v>41845</c:v>
                </c:pt>
                <c:pt idx="451">
                  <c:v>41846</c:v>
                </c:pt>
                <c:pt idx="452">
                  <c:v>41847</c:v>
                </c:pt>
                <c:pt idx="453">
                  <c:v>41848</c:v>
                </c:pt>
                <c:pt idx="454">
                  <c:v>41849</c:v>
                </c:pt>
                <c:pt idx="455">
                  <c:v>41850</c:v>
                </c:pt>
                <c:pt idx="456">
                  <c:v>41851</c:v>
                </c:pt>
                <c:pt idx="457">
                  <c:v>41852</c:v>
                </c:pt>
                <c:pt idx="458">
                  <c:v>41853</c:v>
                </c:pt>
                <c:pt idx="459">
                  <c:v>41854</c:v>
                </c:pt>
                <c:pt idx="460">
                  <c:v>41855</c:v>
                </c:pt>
                <c:pt idx="461">
                  <c:v>41856</c:v>
                </c:pt>
                <c:pt idx="462">
                  <c:v>41857</c:v>
                </c:pt>
                <c:pt idx="463">
                  <c:v>41858</c:v>
                </c:pt>
                <c:pt idx="464">
                  <c:v>41859</c:v>
                </c:pt>
                <c:pt idx="465">
                  <c:v>41860</c:v>
                </c:pt>
                <c:pt idx="466">
                  <c:v>41861</c:v>
                </c:pt>
                <c:pt idx="467">
                  <c:v>41862</c:v>
                </c:pt>
                <c:pt idx="468">
                  <c:v>41863</c:v>
                </c:pt>
                <c:pt idx="469">
                  <c:v>41864</c:v>
                </c:pt>
                <c:pt idx="470">
                  <c:v>41865</c:v>
                </c:pt>
                <c:pt idx="471">
                  <c:v>41866</c:v>
                </c:pt>
                <c:pt idx="472">
                  <c:v>41867</c:v>
                </c:pt>
                <c:pt idx="473">
                  <c:v>41868</c:v>
                </c:pt>
                <c:pt idx="474">
                  <c:v>41869</c:v>
                </c:pt>
                <c:pt idx="475">
                  <c:v>41870</c:v>
                </c:pt>
                <c:pt idx="476">
                  <c:v>41871</c:v>
                </c:pt>
                <c:pt idx="477">
                  <c:v>41872</c:v>
                </c:pt>
                <c:pt idx="478">
                  <c:v>41873</c:v>
                </c:pt>
                <c:pt idx="479">
                  <c:v>41874</c:v>
                </c:pt>
                <c:pt idx="480">
                  <c:v>41875</c:v>
                </c:pt>
                <c:pt idx="481">
                  <c:v>41876</c:v>
                </c:pt>
                <c:pt idx="482">
                  <c:v>41877</c:v>
                </c:pt>
                <c:pt idx="483">
                  <c:v>41878</c:v>
                </c:pt>
                <c:pt idx="484">
                  <c:v>41879</c:v>
                </c:pt>
                <c:pt idx="485">
                  <c:v>41880</c:v>
                </c:pt>
                <c:pt idx="486">
                  <c:v>41881</c:v>
                </c:pt>
                <c:pt idx="487">
                  <c:v>41882</c:v>
                </c:pt>
                <c:pt idx="488">
                  <c:v>41883</c:v>
                </c:pt>
                <c:pt idx="489">
                  <c:v>41884</c:v>
                </c:pt>
                <c:pt idx="490">
                  <c:v>41885</c:v>
                </c:pt>
                <c:pt idx="491">
                  <c:v>41886</c:v>
                </c:pt>
                <c:pt idx="492">
                  <c:v>41887</c:v>
                </c:pt>
                <c:pt idx="493">
                  <c:v>41888</c:v>
                </c:pt>
                <c:pt idx="494">
                  <c:v>41889</c:v>
                </c:pt>
                <c:pt idx="495">
                  <c:v>41890</c:v>
                </c:pt>
                <c:pt idx="496">
                  <c:v>41891</c:v>
                </c:pt>
                <c:pt idx="497">
                  <c:v>41892</c:v>
                </c:pt>
                <c:pt idx="498">
                  <c:v>41893</c:v>
                </c:pt>
                <c:pt idx="499">
                  <c:v>41894</c:v>
                </c:pt>
                <c:pt idx="500">
                  <c:v>41895</c:v>
                </c:pt>
                <c:pt idx="501">
                  <c:v>41896</c:v>
                </c:pt>
                <c:pt idx="502">
                  <c:v>41897</c:v>
                </c:pt>
                <c:pt idx="503">
                  <c:v>41898</c:v>
                </c:pt>
                <c:pt idx="504">
                  <c:v>41899</c:v>
                </c:pt>
                <c:pt idx="505">
                  <c:v>41900</c:v>
                </c:pt>
                <c:pt idx="506">
                  <c:v>41901</c:v>
                </c:pt>
                <c:pt idx="507">
                  <c:v>41902</c:v>
                </c:pt>
                <c:pt idx="508">
                  <c:v>41903</c:v>
                </c:pt>
                <c:pt idx="509">
                  <c:v>41904</c:v>
                </c:pt>
                <c:pt idx="510">
                  <c:v>41905</c:v>
                </c:pt>
                <c:pt idx="511">
                  <c:v>41906</c:v>
                </c:pt>
                <c:pt idx="512">
                  <c:v>41907</c:v>
                </c:pt>
                <c:pt idx="513">
                  <c:v>41908</c:v>
                </c:pt>
                <c:pt idx="514">
                  <c:v>41909</c:v>
                </c:pt>
                <c:pt idx="515">
                  <c:v>41910</c:v>
                </c:pt>
                <c:pt idx="516">
                  <c:v>41911</c:v>
                </c:pt>
                <c:pt idx="517">
                  <c:v>41912</c:v>
                </c:pt>
                <c:pt idx="518">
                  <c:v>41913</c:v>
                </c:pt>
                <c:pt idx="519">
                  <c:v>41914</c:v>
                </c:pt>
                <c:pt idx="520">
                  <c:v>41915</c:v>
                </c:pt>
                <c:pt idx="521">
                  <c:v>41916</c:v>
                </c:pt>
                <c:pt idx="522">
                  <c:v>41917</c:v>
                </c:pt>
                <c:pt idx="523">
                  <c:v>41918</c:v>
                </c:pt>
                <c:pt idx="524">
                  <c:v>41919</c:v>
                </c:pt>
                <c:pt idx="525">
                  <c:v>41920</c:v>
                </c:pt>
                <c:pt idx="526">
                  <c:v>41921</c:v>
                </c:pt>
                <c:pt idx="527">
                  <c:v>41922</c:v>
                </c:pt>
                <c:pt idx="528">
                  <c:v>41923</c:v>
                </c:pt>
                <c:pt idx="529">
                  <c:v>41924</c:v>
                </c:pt>
                <c:pt idx="530">
                  <c:v>41925</c:v>
                </c:pt>
                <c:pt idx="531">
                  <c:v>41926</c:v>
                </c:pt>
                <c:pt idx="532">
                  <c:v>41927</c:v>
                </c:pt>
                <c:pt idx="533">
                  <c:v>41928</c:v>
                </c:pt>
                <c:pt idx="534">
                  <c:v>41929</c:v>
                </c:pt>
                <c:pt idx="535">
                  <c:v>41930</c:v>
                </c:pt>
                <c:pt idx="536">
                  <c:v>41931</c:v>
                </c:pt>
                <c:pt idx="537">
                  <c:v>41932</c:v>
                </c:pt>
                <c:pt idx="538">
                  <c:v>41933</c:v>
                </c:pt>
                <c:pt idx="539">
                  <c:v>41934</c:v>
                </c:pt>
                <c:pt idx="540">
                  <c:v>41935</c:v>
                </c:pt>
                <c:pt idx="541">
                  <c:v>41936</c:v>
                </c:pt>
                <c:pt idx="542">
                  <c:v>41937</c:v>
                </c:pt>
                <c:pt idx="543">
                  <c:v>41938</c:v>
                </c:pt>
                <c:pt idx="544">
                  <c:v>41939</c:v>
                </c:pt>
                <c:pt idx="545">
                  <c:v>41940</c:v>
                </c:pt>
                <c:pt idx="546">
                  <c:v>41941</c:v>
                </c:pt>
                <c:pt idx="547">
                  <c:v>41942</c:v>
                </c:pt>
                <c:pt idx="548">
                  <c:v>41943</c:v>
                </c:pt>
                <c:pt idx="549">
                  <c:v>41944</c:v>
                </c:pt>
                <c:pt idx="550">
                  <c:v>41945</c:v>
                </c:pt>
                <c:pt idx="551">
                  <c:v>41946</c:v>
                </c:pt>
                <c:pt idx="552">
                  <c:v>41947</c:v>
                </c:pt>
                <c:pt idx="553">
                  <c:v>41948</c:v>
                </c:pt>
                <c:pt idx="554">
                  <c:v>41949</c:v>
                </c:pt>
                <c:pt idx="555">
                  <c:v>41950</c:v>
                </c:pt>
                <c:pt idx="556">
                  <c:v>41951</c:v>
                </c:pt>
                <c:pt idx="557">
                  <c:v>41952</c:v>
                </c:pt>
                <c:pt idx="558">
                  <c:v>41953</c:v>
                </c:pt>
                <c:pt idx="559">
                  <c:v>41954</c:v>
                </c:pt>
                <c:pt idx="560">
                  <c:v>41955</c:v>
                </c:pt>
                <c:pt idx="561">
                  <c:v>41956</c:v>
                </c:pt>
                <c:pt idx="562">
                  <c:v>41957</c:v>
                </c:pt>
                <c:pt idx="563">
                  <c:v>41958</c:v>
                </c:pt>
                <c:pt idx="564">
                  <c:v>41959</c:v>
                </c:pt>
                <c:pt idx="565">
                  <c:v>41960</c:v>
                </c:pt>
                <c:pt idx="566">
                  <c:v>41961</c:v>
                </c:pt>
                <c:pt idx="567">
                  <c:v>41962</c:v>
                </c:pt>
                <c:pt idx="568">
                  <c:v>41963</c:v>
                </c:pt>
                <c:pt idx="569">
                  <c:v>41964</c:v>
                </c:pt>
                <c:pt idx="570">
                  <c:v>41965</c:v>
                </c:pt>
                <c:pt idx="571">
                  <c:v>41966</c:v>
                </c:pt>
                <c:pt idx="572">
                  <c:v>41967</c:v>
                </c:pt>
                <c:pt idx="573">
                  <c:v>41968</c:v>
                </c:pt>
                <c:pt idx="574">
                  <c:v>41969</c:v>
                </c:pt>
                <c:pt idx="575">
                  <c:v>41970</c:v>
                </c:pt>
                <c:pt idx="576">
                  <c:v>41971</c:v>
                </c:pt>
                <c:pt idx="577">
                  <c:v>41972</c:v>
                </c:pt>
                <c:pt idx="578">
                  <c:v>41973</c:v>
                </c:pt>
                <c:pt idx="579">
                  <c:v>41974</c:v>
                </c:pt>
                <c:pt idx="580">
                  <c:v>41975</c:v>
                </c:pt>
                <c:pt idx="581">
                  <c:v>41976</c:v>
                </c:pt>
                <c:pt idx="582">
                  <c:v>41977</c:v>
                </c:pt>
                <c:pt idx="583">
                  <c:v>41978</c:v>
                </c:pt>
                <c:pt idx="584">
                  <c:v>41979</c:v>
                </c:pt>
                <c:pt idx="585">
                  <c:v>41980</c:v>
                </c:pt>
                <c:pt idx="586">
                  <c:v>41981</c:v>
                </c:pt>
                <c:pt idx="587">
                  <c:v>41982</c:v>
                </c:pt>
                <c:pt idx="588">
                  <c:v>41983</c:v>
                </c:pt>
                <c:pt idx="589">
                  <c:v>41984</c:v>
                </c:pt>
                <c:pt idx="590">
                  <c:v>41985</c:v>
                </c:pt>
                <c:pt idx="591">
                  <c:v>41986</c:v>
                </c:pt>
                <c:pt idx="592">
                  <c:v>41987</c:v>
                </c:pt>
                <c:pt idx="593">
                  <c:v>41988</c:v>
                </c:pt>
                <c:pt idx="594">
                  <c:v>41989</c:v>
                </c:pt>
                <c:pt idx="595">
                  <c:v>41990</c:v>
                </c:pt>
                <c:pt idx="596">
                  <c:v>41991</c:v>
                </c:pt>
                <c:pt idx="597">
                  <c:v>41992</c:v>
                </c:pt>
                <c:pt idx="598">
                  <c:v>41993</c:v>
                </c:pt>
                <c:pt idx="599">
                  <c:v>41994</c:v>
                </c:pt>
                <c:pt idx="600">
                  <c:v>41995</c:v>
                </c:pt>
                <c:pt idx="601">
                  <c:v>41996</c:v>
                </c:pt>
                <c:pt idx="602">
                  <c:v>41997</c:v>
                </c:pt>
                <c:pt idx="603">
                  <c:v>41998</c:v>
                </c:pt>
                <c:pt idx="604">
                  <c:v>41999</c:v>
                </c:pt>
                <c:pt idx="605">
                  <c:v>42000</c:v>
                </c:pt>
                <c:pt idx="606">
                  <c:v>42001</c:v>
                </c:pt>
                <c:pt idx="607">
                  <c:v>42002</c:v>
                </c:pt>
                <c:pt idx="608">
                  <c:v>42003</c:v>
                </c:pt>
                <c:pt idx="609">
                  <c:v>42004</c:v>
                </c:pt>
                <c:pt idx="610">
                  <c:v>42005</c:v>
                </c:pt>
                <c:pt idx="611">
                  <c:v>42006</c:v>
                </c:pt>
                <c:pt idx="612">
                  <c:v>42007</c:v>
                </c:pt>
                <c:pt idx="613">
                  <c:v>42008</c:v>
                </c:pt>
                <c:pt idx="614">
                  <c:v>42009</c:v>
                </c:pt>
                <c:pt idx="615">
                  <c:v>42010</c:v>
                </c:pt>
                <c:pt idx="616">
                  <c:v>42011</c:v>
                </c:pt>
                <c:pt idx="617">
                  <c:v>42012</c:v>
                </c:pt>
                <c:pt idx="618">
                  <c:v>42013</c:v>
                </c:pt>
                <c:pt idx="619">
                  <c:v>42014</c:v>
                </c:pt>
                <c:pt idx="620">
                  <c:v>42015</c:v>
                </c:pt>
                <c:pt idx="621">
                  <c:v>42016</c:v>
                </c:pt>
                <c:pt idx="622">
                  <c:v>42017</c:v>
                </c:pt>
                <c:pt idx="623">
                  <c:v>42018</c:v>
                </c:pt>
                <c:pt idx="624">
                  <c:v>42019</c:v>
                </c:pt>
                <c:pt idx="625">
                  <c:v>42020</c:v>
                </c:pt>
                <c:pt idx="626">
                  <c:v>42021</c:v>
                </c:pt>
                <c:pt idx="627">
                  <c:v>42022</c:v>
                </c:pt>
                <c:pt idx="628">
                  <c:v>42023</c:v>
                </c:pt>
                <c:pt idx="629">
                  <c:v>42024</c:v>
                </c:pt>
                <c:pt idx="630">
                  <c:v>42025</c:v>
                </c:pt>
                <c:pt idx="631">
                  <c:v>42026</c:v>
                </c:pt>
                <c:pt idx="632">
                  <c:v>42027</c:v>
                </c:pt>
                <c:pt idx="633">
                  <c:v>42028</c:v>
                </c:pt>
                <c:pt idx="634">
                  <c:v>42029</c:v>
                </c:pt>
                <c:pt idx="635">
                  <c:v>42030</c:v>
                </c:pt>
                <c:pt idx="636">
                  <c:v>42031</c:v>
                </c:pt>
                <c:pt idx="637">
                  <c:v>42032</c:v>
                </c:pt>
                <c:pt idx="638">
                  <c:v>42033</c:v>
                </c:pt>
                <c:pt idx="639">
                  <c:v>42034</c:v>
                </c:pt>
                <c:pt idx="640">
                  <c:v>42035</c:v>
                </c:pt>
                <c:pt idx="641">
                  <c:v>42036</c:v>
                </c:pt>
                <c:pt idx="642">
                  <c:v>42037</c:v>
                </c:pt>
                <c:pt idx="643">
                  <c:v>42038</c:v>
                </c:pt>
                <c:pt idx="644">
                  <c:v>42039</c:v>
                </c:pt>
                <c:pt idx="645">
                  <c:v>42040</c:v>
                </c:pt>
                <c:pt idx="646">
                  <c:v>42041</c:v>
                </c:pt>
                <c:pt idx="647">
                  <c:v>42042</c:v>
                </c:pt>
                <c:pt idx="648">
                  <c:v>42043</c:v>
                </c:pt>
                <c:pt idx="649">
                  <c:v>42044</c:v>
                </c:pt>
                <c:pt idx="650">
                  <c:v>42045</c:v>
                </c:pt>
                <c:pt idx="651">
                  <c:v>42046</c:v>
                </c:pt>
                <c:pt idx="652">
                  <c:v>42047</c:v>
                </c:pt>
                <c:pt idx="653">
                  <c:v>42048</c:v>
                </c:pt>
                <c:pt idx="654">
                  <c:v>42049</c:v>
                </c:pt>
                <c:pt idx="655">
                  <c:v>42050</c:v>
                </c:pt>
                <c:pt idx="656">
                  <c:v>42051</c:v>
                </c:pt>
                <c:pt idx="657">
                  <c:v>42052</c:v>
                </c:pt>
                <c:pt idx="658">
                  <c:v>42053</c:v>
                </c:pt>
                <c:pt idx="659">
                  <c:v>42054</c:v>
                </c:pt>
                <c:pt idx="660">
                  <c:v>42055</c:v>
                </c:pt>
                <c:pt idx="661">
                  <c:v>42056</c:v>
                </c:pt>
                <c:pt idx="662">
                  <c:v>42057</c:v>
                </c:pt>
                <c:pt idx="663">
                  <c:v>42058</c:v>
                </c:pt>
                <c:pt idx="664">
                  <c:v>42059</c:v>
                </c:pt>
                <c:pt idx="665">
                  <c:v>42060</c:v>
                </c:pt>
                <c:pt idx="666">
                  <c:v>42061</c:v>
                </c:pt>
                <c:pt idx="667">
                  <c:v>42062</c:v>
                </c:pt>
                <c:pt idx="668">
                  <c:v>42063</c:v>
                </c:pt>
                <c:pt idx="669">
                  <c:v>42064</c:v>
                </c:pt>
                <c:pt idx="670">
                  <c:v>42065</c:v>
                </c:pt>
                <c:pt idx="671">
                  <c:v>42066</c:v>
                </c:pt>
                <c:pt idx="672">
                  <c:v>42067</c:v>
                </c:pt>
                <c:pt idx="673">
                  <c:v>42068</c:v>
                </c:pt>
                <c:pt idx="674">
                  <c:v>42069</c:v>
                </c:pt>
                <c:pt idx="675">
                  <c:v>42070</c:v>
                </c:pt>
                <c:pt idx="676">
                  <c:v>42071</c:v>
                </c:pt>
                <c:pt idx="677">
                  <c:v>42072</c:v>
                </c:pt>
                <c:pt idx="678">
                  <c:v>42073</c:v>
                </c:pt>
                <c:pt idx="679">
                  <c:v>42074</c:v>
                </c:pt>
                <c:pt idx="680">
                  <c:v>42075</c:v>
                </c:pt>
                <c:pt idx="681">
                  <c:v>42076</c:v>
                </c:pt>
                <c:pt idx="682">
                  <c:v>42077</c:v>
                </c:pt>
                <c:pt idx="683">
                  <c:v>42078</c:v>
                </c:pt>
                <c:pt idx="684">
                  <c:v>42079</c:v>
                </c:pt>
                <c:pt idx="685">
                  <c:v>42080</c:v>
                </c:pt>
                <c:pt idx="686">
                  <c:v>42081</c:v>
                </c:pt>
                <c:pt idx="687">
                  <c:v>42082</c:v>
                </c:pt>
                <c:pt idx="688">
                  <c:v>42083</c:v>
                </c:pt>
                <c:pt idx="689">
                  <c:v>42084</c:v>
                </c:pt>
                <c:pt idx="690">
                  <c:v>42085</c:v>
                </c:pt>
                <c:pt idx="691">
                  <c:v>42086</c:v>
                </c:pt>
                <c:pt idx="692">
                  <c:v>42087</c:v>
                </c:pt>
                <c:pt idx="693">
                  <c:v>42088</c:v>
                </c:pt>
                <c:pt idx="694">
                  <c:v>42089</c:v>
                </c:pt>
                <c:pt idx="695">
                  <c:v>42090</c:v>
                </c:pt>
                <c:pt idx="696">
                  <c:v>42091</c:v>
                </c:pt>
                <c:pt idx="697">
                  <c:v>42092</c:v>
                </c:pt>
                <c:pt idx="698">
                  <c:v>42093</c:v>
                </c:pt>
                <c:pt idx="699">
                  <c:v>42094</c:v>
                </c:pt>
                <c:pt idx="700">
                  <c:v>42095</c:v>
                </c:pt>
                <c:pt idx="701">
                  <c:v>42096</c:v>
                </c:pt>
                <c:pt idx="702">
                  <c:v>42097</c:v>
                </c:pt>
                <c:pt idx="703">
                  <c:v>42098</c:v>
                </c:pt>
                <c:pt idx="704">
                  <c:v>42099</c:v>
                </c:pt>
                <c:pt idx="705">
                  <c:v>42100</c:v>
                </c:pt>
                <c:pt idx="706">
                  <c:v>42101</c:v>
                </c:pt>
                <c:pt idx="707">
                  <c:v>42102</c:v>
                </c:pt>
                <c:pt idx="708">
                  <c:v>42103</c:v>
                </c:pt>
                <c:pt idx="709">
                  <c:v>42104</c:v>
                </c:pt>
                <c:pt idx="710">
                  <c:v>42105</c:v>
                </c:pt>
                <c:pt idx="711">
                  <c:v>42106</c:v>
                </c:pt>
                <c:pt idx="712">
                  <c:v>42107</c:v>
                </c:pt>
                <c:pt idx="713">
                  <c:v>42108</c:v>
                </c:pt>
                <c:pt idx="714">
                  <c:v>42109</c:v>
                </c:pt>
                <c:pt idx="715">
                  <c:v>42110</c:v>
                </c:pt>
                <c:pt idx="716">
                  <c:v>42111</c:v>
                </c:pt>
                <c:pt idx="717">
                  <c:v>42112</c:v>
                </c:pt>
                <c:pt idx="718">
                  <c:v>42113</c:v>
                </c:pt>
                <c:pt idx="719">
                  <c:v>42114</c:v>
                </c:pt>
                <c:pt idx="720">
                  <c:v>42115</c:v>
                </c:pt>
                <c:pt idx="721">
                  <c:v>42116</c:v>
                </c:pt>
                <c:pt idx="722">
                  <c:v>42117</c:v>
                </c:pt>
                <c:pt idx="723">
                  <c:v>42118</c:v>
                </c:pt>
                <c:pt idx="724">
                  <c:v>42119</c:v>
                </c:pt>
                <c:pt idx="725">
                  <c:v>42120</c:v>
                </c:pt>
                <c:pt idx="726">
                  <c:v>42121</c:v>
                </c:pt>
                <c:pt idx="727">
                  <c:v>42122</c:v>
                </c:pt>
                <c:pt idx="728">
                  <c:v>42123</c:v>
                </c:pt>
                <c:pt idx="729">
                  <c:v>42124</c:v>
                </c:pt>
                <c:pt idx="730">
                  <c:v>42125</c:v>
                </c:pt>
                <c:pt idx="731">
                  <c:v>42126</c:v>
                </c:pt>
                <c:pt idx="732">
                  <c:v>42127</c:v>
                </c:pt>
                <c:pt idx="733">
                  <c:v>42128</c:v>
                </c:pt>
                <c:pt idx="734">
                  <c:v>42129</c:v>
                </c:pt>
                <c:pt idx="735">
                  <c:v>42130</c:v>
                </c:pt>
                <c:pt idx="736">
                  <c:v>42131</c:v>
                </c:pt>
                <c:pt idx="737">
                  <c:v>42132</c:v>
                </c:pt>
                <c:pt idx="738">
                  <c:v>42133</c:v>
                </c:pt>
                <c:pt idx="739">
                  <c:v>42134</c:v>
                </c:pt>
                <c:pt idx="740">
                  <c:v>42135</c:v>
                </c:pt>
                <c:pt idx="741">
                  <c:v>42136</c:v>
                </c:pt>
                <c:pt idx="742">
                  <c:v>42137</c:v>
                </c:pt>
                <c:pt idx="743">
                  <c:v>42138</c:v>
                </c:pt>
                <c:pt idx="744">
                  <c:v>42139</c:v>
                </c:pt>
                <c:pt idx="745">
                  <c:v>42140</c:v>
                </c:pt>
                <c:pt idx="746">
                  <c:v>42141</c:v>
                </c:pt>
                <c:pt idx="747">
                  <c:v>42142</c:v>
                </c:pt>
                <c:pt idx="748">
                  <c:v>42143</c:v>
                </c:pt>
                <c:pt idx="749">
                  <c:v>42144</c:v>
                </c:pt>
                <c:pt idx="750">
                  <c:v>42145</c:v>
                </c:pt>
                <c:pt idx="751">
                  <c:v>42146</c:v>
                </c:pt>
                <c:pt idx="752">
                  <c:v>42147</c:v>
                </c:pt>
                <c:pt idx="753">
                  <c:v>42148</c:v>
                </c:pt>
                <c:pt idx="754">
                  <c:v>42149</c:v>
                </c:pt>
                <c:pt idx="755">
                  <c:v>42150</c:v>
                </c:pt>
                <c:pt idx="756">
                  <c:v>42151</c:v>
                </c:pt>
                <c:pt idx="757">
                  <c:v>42152</c:v>
                </c:pt>
                <c:pt idx="758">
                  <c:v>42153</c:v>
                </c:pt>
                <c:pt idx="759">
                  <c:v>42154</c:v>
                </c:pt>
                <c:pt idx="760">
                  <c:v>42155</c:v>
                </c:pt>
                <c:pt idx="761">
                  <c:v>42156</c:v>
                </c:pt>
                <c:pt idx="762">
                  <c:v>42157</c:v>
                </c:pt>
                <c:pt idx="763">
                  <c:v>42158</c:v>
                </c:pt>
                <c:pt idx="764">
                  <c:v>42159</c:v>
                </c:pt>
                <c:pt idx="765">
                  <c:v>42160</c:v>
                </c:pt>
                <c:pt idx="766">
                  <c:v>42161</c:v>
                </c:pt>
                <c:pt idx="767">
                  <c:v>42162</c:v>
                </c:pt>
                <c:pt idx="768">
                  <c:v>42163</c:v>
                </c:pt>
                <c:pt idx="769">
                  <c:v>42164</c:v>
                </c:pt>
                <c:pt idx="770">
                  <c:v>42165</c:v>
                </c:pt>
                <c:pt idx="771">
                  <c:v>42166</c:v>
                </c:pt>
                <c:pt idx="772">
                  <c:v>42167</c:v>
                </c:pt>
                <c:pt idx="773">
                  <c:v>42168</c:v>
                </c:pt>
                <c:pt idx="774">
                  <c:v>42169</c:v>
                </c:pt>
                <c:pt idx="775">
                  <c:v>42170</c:v>
                </c:pt>
                <c:pt idx="776">
                  <c:v>42171</c:v>
                </c:pt>
                <c:pt idx="777">
                  <c:v>42172</c:v>
                </c:pt>
                <c:pt idx="778">
                  <c:v>42173</c:v>
                </c:pt>
                <c:pt idx="779">
                  <c:v>42174</c:v>
                </c:pt>
                <c:pt idx="780">
                  <c:v>42175</c:v>
                </c:pt>
                <c:pt idx="781">
                  <c:v>42176</c:v>
                </c:pt>
                <c:pt idx="782">
                  <c:v>42177</c:v>
                </c:pt>
                <c:pt idx="783">
                  <c:v>42178</c:v>
                </c:pt>
                <c:pt idx="784">
                  <c:v>42179</c:v>
                </c:pt>
                <c:pt idx="785">
                  <c:v>42180</c:v>
                </c:pt>
                <c:pt idx="786">
                  <c:v>42181</c:v>
                </c:pt>
                <c:pt idx="787">
                  <c:v>42182</c:v>
                </c:pt>
                <c:pt idx="788">
                  <c:v>42183</c:v>
                </c:pt>
                <c:pt idx="789">
                  <c:v>42184</c:v>
                </c:pt>
                <c:pt idx="790">
                  <c:v>42185</c:v>
                </c:pt>
                <c:pt idx="791">
                  <c:v>42186</c:v>
                </c:pt>
                <c:pt idx="792">
                  <c:v>42187</c:v>
                </c:pt>
                <c:pt idx="793">
                  <c:v>42188</c:v>
                </c:pt>
                <c:pt idx="794">
                  <c:v>42189</c:v>
                </c:pt>
                <c:pt idx="795">
                  <c:v>42190</c:v>
                </c:pt>
                <c:pt idx="796">
                  <c:v>42191</c:v>
                </c:pt>
                <c:pt idx="797">
                  <c:v>42192</c:v>
                </c:pt>
                <c:pt idx="798">
                  <c:v>42193</c:v>
                </c:pt>
                <c:pt idx="799">
                  <c:v>42194</c:v>
                </c:pt>
                <c:pt idx="800">
                  <c:v>42195</c:v>
                </c:pt>
                <c:pt idx="801">
                  <c:v>42196</c:v>
                </c:pt>
                <c:pt idx="802">
                  <c:v>42197</c:v>
                </c:pt>
                <c:pt idx="803">
                  <c:v>42198</c:v>
                </c:pt>
                <c:pt idx="804">
                  <c:v>42199</c:v>
                </c:pt>
                <c:pt idx="805">
                  <c:v>42200</c:v>
                </c:pt>
                <c:pt idx="806">
                  <c:v>42201</c:v>
                </c:pt>
                <c:pt idx="807">
                  <c:v>42202</c:v>
                </c:pt>
                <c:pt idx="808">
                  <c:v>42203</c:v>
                </c:pt>
                <c:pt idx="809">
                  <c:v>42204</c:v>
                </c:pt>
                <c:pt idx="810">
                  <c:v>42205</c:v>
                </c:pt>
                <c:pt idx="811">
                  <c:v>42206</c:v>
                </c:pt>
                <c:pt idx="812">
                  <c:v>42207</c:v>
                </c:pt>
                <c:pt idx="813">
                  <c:v>42208</c:v>
                </c:pt>
                <c:pt idx="814">
                  <c:v>42209</c:v>
                </c:pt>
                <c:pt idx="815">
                  <c:v>42210</c:v>
                </c:pt>
                <c:pt idx="816">
                  <c:v>42211</c:v>
                </c:pt>
                <c:pt idx="817">
                  <c:v>42212</c:v>
                </c:pt>
                <c:pt idx="818">
                  <c:v>42213</c:v>
                </c:pt>
                <c:pt idx="819">
                  <c:v>42214</c:v>
                </c:pt>
                <c:pt idx="820">
                  <c:v>42215</c:v>
                </c:pt>
                <c:pt idx="821">
                  <c:v>42216</c:v>
                </c:pt>
                <c:pt idx="822">
                  <c:v>42217</c:v>
                </c:pt>
                <c:pt idx="823">
                  <c:v>42218</c:v>
                </c:pt>
                <c:pt idx="824">
                  <c:v>42219</c:v>
                </c:pt>
                <c:pt idx="825">
                  <c:v>42220</c:v>
                </c:pt>
                <c:pt idx="826">
                  <c:v>42221</c:v>
                </c:pt>
                <c:pt idx="827">
                  <c:v>42222</c:v>
                </c:pt>
                <c:pt idx="828">
                  <c:v>42223</c:v>
                </c:pt>
                <c:pt idx="829">
                  <c:v>42224</c:v>
                </c:pt>
                <c:pt idx="830">
                  <c:v>42225</c:v>
                </c:pt>
                <c:pt idx="831">
                  <c:v>42226</c:v>
                </c:pt>
                <c:pt idx="832">
                  <c:v>42227</c:v>
                </c:pt>
                <c:pt idx="833">
                  <c:v>42228</c:v>
                </c:pt>
                <c:pt idx="834">
                  <c:v>42229</c:v>
                </c:pt>
                <c:pt idx="835">
                  <c:v>42230</c:v>
                </c:pt>
                <c:pt idx="836">
                  <c:v>42231</c:v>
                </c:pt>
                <c:pt idx="837">
                  <c:v>42232</c:v>
                </c:pt>
                <c:pt idx="838">
                  <c:v>42233</c:v>
                </c:pt>
                <c:pt idx="839">
                  <c:v>42234</c:v>
                </c:pt>
                <c:pt idx="840">
                  <c:v>42235</c:v>
                </c:pt>
                <c:pt idx="841">
                  <c:v>42236</c:v>
                </c:pt>
                <c:pt idx="842">
                  <c:v>42237</c:v>
                </c:pt>
                <c:pt idx="843">
                  <c:v>42238</c:v>
                </c:pt>
                <c:pt idx="844">
                  <c:v>42239</c:v>
                </c:pt>
                <c:pt idx="845">
                  <c:v>42240</c:v>
                </c:pt>
                <c:pt idx="846">
                  <c:v>42241</c:v>
                </c:pt>
                <c:pt idx="847">
                  <c:v>42242</c:v>
                </c:pt>
                <c:pt idx="848">
                  <c:v>42243</c:v>
                </c:pt>
                <c:pt idx="849">
                  <c:v>42244</c:v>
                </c:pt>
                <c:pt idx="850">
                  <c:v>42245</c:v>
                </c:pt>
                <c:pt idx="851">
                  <c:v>42246</c:v>
                </c:pt>
                <c:pt idx="852">
                  <c:v>42247</c:v>
                </c:pt>
                <c:pt idx="853">
                  <c:v>42248</c:v>
                </c:pt>
                <c:pt idx="854">
                  <c:v>42249</c:v>
                </c:pt>
                <c:pt idx="855">
                  <c:v>42250</c:v>
                </c:pt>
                <c:pt idx="856">
                  <c:v>42251</c:v>
                </c:pt>
                <c:pt idx="857">
                  <c:v>42252</c:v>
                </c:pt>
                <c:pt idx="858">
                  <c:v>42253</c:v>
                </c:pt>
                <c:pt idx="859">
                  <c:v>42254</c:v>
                </c:pt>
                <c:pt idx="860">
                  <c:v>42255</c:v>
                </c:pt>
                <c:pt idx="861">
                  <c:v>42256</c:v>
                </c:pt>
                <c:pt idx="862">
                  <c:v>42257</c:v>
                </c:pt>
                <c:pt idx="863">
                  <c:v>42258</c:v>
                </c:pt>
                <c:pt idx="864">
                  <c:v>42259</c:v>
                </c:pt>
                <c:pt idx="865">
                  <c:v>42260</c:v>
                </c:pt>
                <c:pt idx="866">
                  <c:v>42261</c:v>
                </c:pt>
                <c:pt idx="867">
                  <c:v>42262</c:v>
                </c:pt>
                <c:pt idx="868">
                  <c:v>42263</c:v>
                </c:pt>
                <c:pt idx="869">
                  <c:v>42264</c:v>
                </c:pt>
                <c:pt idx="870">
                  <c:v>42265</c:v>
                </c:pt>
                <c:pt idx="871">
                  <c:v>42266</c:v>
                </c:pt>
                <c:pt idx="872">
                  <c:v>42267</c:v>
                </c:pt>
                <c:pt idx="873">
                  <c:v>42268</c:v>
                </c:pt>
                <c:pt idx="874">
                  <c:v>42269</c:v>
                </c:pt>
                <c:pt idx="875">
                  <c:v>42270</c:v>
                </c:pt>
                <c:pt idx="876">
                  <c:v>42271</c:v>
                </c:pt>
                <c:pt idx="877">
                  <c:v>42272</c:v>
                </c:pt>
                <c:pt idx="878">
                  <c:v>42273</c:v>
                </c:pt>
                <c:pt idx="879">
                  <c:v>42274</c:v>
                </c:pt>
                <c:pt idx="880">
                  <c:v>42275</c:v>
                </c:pt>
                <c:pt idx="881">
                  <c:v>42276</c:v>
                </c:pt>
                <c:pt idx="882">
                  <c:v>42277</c:v>
                </c:pt>
                <c:pt idx="883">
                  <c:v>42278</c:v>
                </c:pt>
                <c:pt idx="884">
                  <c:v>42279</c:v>
                </c:pt>
                <c:pt idx="885">
                  <c:v>42280</c:v>
                </c:pt>
                <c:pt idx="886">
                  <c:v>42281</c:v>
                </c:pt>
                <c:pt idx="887">
                  <c:v>42282</c:v>
                </c:pt>
                <c:pt idx="888">
                  <c:v>42283</c:v>
                </c:pt>
                <c:pt idx="889">
                  <c:v>42284</c:v>
                </c:pt>
                <c:pt idx="890">
                  <c:v>42285</c:v>
                </c:pt>
                <c:pt idx="891">
                  <c:v>42286</c:v>
                </c:pt>
                <c:pt idx="892">
                  <c:v>42287</c:v>
                </c:pt>
                <c:pt idx="893">
                  <c:v>42288</c:v>
                </c:pt>
                <c:pt idx="894">
                  <c:v>42289</c:v>
                </c:pt>
                <c:pt idx="895">
                  <c:v>42290</c:v>
                </c:pt>
                <c:pt idx="896">
                  <c:v>42291</c:v>
                </c:pt>
                <c:pt idx="897">
                  <c:v>42292</c:v>
                </c:pt>
                <c:pt idx="898">
                  <c:v>42293</c:v>
                </c:pt>
                <c:pt idx="899">
                  <c:v>42294</c:v>
                </c:pt>
                <c:pt idx="900">
                  <c:v>42295</c:v>
                </c:pt>
                <c:pt idx="901">
                  <c:v>42296</c:v>
                </c:pt>
                <c:pt idx="902">
                  <c:v>42297</c:v>
                </c:pt>
                <c:pt idx="903">
                  <c:v>42298</c:v>
                </c:pt>
                <c:pt idx="904">
                  <c:v>42299</c:v>
                </c:pt>
                <c:pt idx="905">
                  <c:v>42300</c:v>
                </c:pt>
                <c:pt idx="906">
                  <c:v>42301</c:v>
                </c:pt>
                <c:pt idx="907">
                  <c:v>42302</c:v>
                </c:pt>
                <c:pt idx="908">
                  <c:v>42303</c:v>
                </c:pt>
                <c:pt idx="909">
                  <c:v>42304</c:v>
                </c:pt>
                <c:pt idx="910">
                  <c:v>42305</c:v>
                </c:pt>
                <c:pt idx="911">
                  <c:v>42306</c:v>
                </c:pt>
                <c:pt idx="912">
                  <c:v>42307</c:v>
                </c:pt>
                <c:pt idx="913">
                  <c:v>42308</c:v>
                </c:pt>
                <c:pt idx="914">
                  <c:v>42309</c:v>
                </c:pt>
                <c:pt idx="915">
                  <c:v>42310</c:v>
                </c:pt>
                <c:pt idx="916">
                  <c:v>42311</c:v>
                </c:pt>
                <c:pt idx="917">
                  <c:v>42312</c:v>
                </c:pt>
                <c:pt idx="918">
                  <c:v>42313</c:v>
                </c:pt>
                <c:pt idx="919">
                  <c:v>42314</c:v>
                </c:pt>
                <c:pt idx="920">
                  <c:v>42315</c:v>
                </c:pt>
                <c:pt idx="921">
                  <c:v>42316</c:v>
                </c:pt>
                <c:pt idx="922">
                  <c:v>42317</c:v>
                </c:pt>
                <c:pt idx="923">
                  <c:v>42318</c:v>
                </c:pt>
                <c:pt idx="924">
                  <c:v>42319</c:v>
                </c:pt>
                <c:pt idx="925">
                  <c:v>42320</c:v>
                </c:pt>
                <c:pt idx="926">
                  <c:v>42321</c:v>
                </c:pt>
                <c:pt idx="927">
                  <c:v>42322</c:v>
                </c:pt>
                <c:pt idx="928">
                  <c:v>42323</c:v>
                </c:pt>
                <c:pt idx="929">
                  <c:v>42324</c:v>
                </c:pt>
                <c:pt idx="930">
                  <c:v>42325</c:v>
                </c:pt>
                <c:pt idx="931">
                  <c:v>42326</c:v>
                </c:pt>
                <c:pt idx="932">
                  <c:v>42327</c:v>
                </c:pt>
                <c:pt idx="933">
                  <c:v>42328</c:v>
                </c:pt>
                <c:pt idx="934">
                  <c:v>42329</c:v>
                </c:pt>
                <c:pt idx="935">
                  <c:v>42330</c:v>
                </c:pt>
                <c:pt idx="936">
                  <c:v>42331</c:v>
                </c:pt>
                <c:pt idx="937">
                  <c:v>42332</c:v>
                </c:pt>
                <c:pt idx="938">
                  <c:v>42333</c:v>
                </c:pt>
                <c:pt idx="939">
                  <c:v>42334</c:v>
                </c:pt>
                <c:pt idx="940">
                  <c:v>42335</c:v>
                </c:pt>
                <c:pt idx="941">
                  <c:v>42336</c:v>
                </c:pt>
                <c:pt idx="942">
                  <c:v>42337</c:v>
                </c:pt>
                <c:pt idx="943">
                  <c:v>42338</c:v>
                </c:pt>
                <c:pt idx="944">
                  <c:v>42339</c:v>
                </c:pt>
                <c:pt idx="945">
                  <c:v>42340</c:v>
                </c:pt>
                <c:pt idx="946">
                  <c:v>42341</c:v>
                </c:pt>
                <c:pt idx="947">
                  <c:v>42342</c:v>
                </c:pt>
                <c:pt idx="948">
                  <c:v>42343</c:v>
                </c:pt>
                <c:pt idx="949">
                  <c:v>42344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42350</c:v>
                </c:pt>
                <c:pt idx="956">
                  <c:v>42351</c:v>
                </c:pt>
                <c:pt idx="957">
                  <c:v>42352</c:v>
                </c:pt>
                <c:pt idx="958">
                  <c:v>42353</c:v>
                </c:pt>
                <c:pt idx="959">
                  <c:v>42354</c:v>
                </c:pt>
                <c:pt idx="960">
                  <c:v>42355</c:v>
                </c:pt>
                <c:pt idx="961">
                  <c:v>42356</c:v>
                </c:pt>
                <c:pt idx="962">
                  <c:v>42357</c:v>
                </c:pt>
                <c:pt idx="963">
                  <c:v>42358</c:v>
                </c:pt>
                <c:pt idx="964">
                  <c:v>42359</c:v>
                </c:pt>
                <c:pt idx="965">
                  <c:v>42360</c:v>
                </c:pt>
                <c:pt idx="966">
                  <c:v>42361</c:v>
                </c:pt>
                <c:pt idx="967">
                  <c:v>42362</c:v>
                </c:pt>
                <c:pt idx="968">
                  <c:v>42363</c:v>
                </c:pt>
                <c:pt idx="969">
                  <c:v>42364</c:v>
                </c:pt>
                <c:pt idx="970">
                  <c:v>42365</c:v>
                </c:pt>
                <c:pt idx="971">
                  <c:v>42366</c:v>
                </c:pt>
                <c:pt idx="972">
                  <c:v>42367</c:v>
                </c:pt>
                <c:pt idx="973">
                  <c:v>42368</c:v>
                </c:pt>
                <c:pt idx="974">
                  <c:v>42369</c:v>
                </c:pt>
                <c:pt idx="975">
                  <c:v>42370</c:v>
                </c:pt>
                <c:pt idx="976">
                  <c:v>42371</c:v>
                </c:pt>
                <c:pt idx="977">
                  <c:v>42372</c:v>
                </c:pt>
                <c:pt idx="978">
                  <c:v>42373</c:v>
                </c:pt>
                <c:pt idx="979">
                  <c:v>42374</c:v>
                </c:pt>
                <c:pt idx="980">
                  <c:v>42375</c:v>
                </c:pt>
                <c:pt idx="981">
                  <c:v>42376</c:v>
                </c:pt>
                <c:pt idx="982">
                  <c:v>42377</c:v>
                </c:pt>
                <c:pt idx="983">
                  <c:v>42378</c:v>
                </c:pt>
                <c:pt idx="984">
                  <c:v>42379</c:v>
                </c:pt>
                <c:pt idx="985">
                  <c:v>42380</c:v>
                </c:pt>
                <c:pt idx="986">
                  <c:v>42381</c:v>
                </c:pt>
                <c:pt idx="987">
                  <c:v>42382</c:v>
                </c:pt>
                <c:pt idx="988">
                  <c:v>42383</c:v>
                </c:pt>
                <c:pt idx="989">
                  <c:v>42384</c:v>
                </c:pt>
                <c:pt idx="990">
                  <c:v>42385</c:v>
                </c:pt>
                <c:pt idx="991">
                  <c:v>42386</c:v>
                </c:pt>
                <c:pt idx="992">
                  <c:v>42387</c:v>
                </c:pt>
                <c:pt idx="993">
                  <c:v>42388</c:v>
                </c:pt>
                <c:pt idx="994">
                  <c:v>42389</c:v>
                </c:pt>
                <c:pt idx="995">
                  <c:v>42390</c:v>
                </c:pt>
                <c:pt idx="996">
                  <c:v>42391</c:v>
                </c:pt>
                <c:pt idx="997">
                  <c:v>42392</c:v>
                </c:pt>
                <c:pt idx="998">
                  <c:v>42393</c:v>
                </c:pt>
                <c:pt idx="999">
                  <c:v>42394</c:v>
                </c:pt>
                <c:pt idx="1000">
                  <c:v>42395</c:v>
                </c:pt>
                <c:pt idx="1001">
                  <c:v>42396</c:v>
                </c:pt>
                <c:pt idx="1002">
                  <c:v>42397</c:v>
                </c:pt>
                <c:pt idx="1003">
                  <c:v>42398</c:v>
                </c:pt>
                <c:pt idx="1004">
                  <c:v>42399</c:v>
                </c:pt>
                <c:pt idx="1005">
                  <c:v>42400</c:v>
                </c:pt>
                <c:pt idx="1006">
                  <c:v>42401</c:v>
                </c:pt>
                <c:pt idx="1007">
                  <c:v>42402</c:v>
                </c:pt>
                <c:pt idx="1008">
                  <c:v>42403</c:v>
                </c:pt>
                <c:pt idx="1009">
                  <c:v>42404</c:v>
                </c:pt>
                <c:pt idx="1010">
                  <c:v>42405</c:v>
                </c:pt>
                <c:pt idx="1011">
                  <c:v>42406</c:v>
                </c:pt>
                <c:pt idx="1012">
                  <c:v>42407</c:v>
                </c:pt>
                <c:pt idx="1013">
                  <c:v>42408</c:v>
                </c:pt>
                <c:pt idx="1014">
                  <c:v>42409</c:v>
                </c:pt>
                <c:pt idx="1015">
                  <c:v>42410</c:v>
                </c:pt>
                <c:pt idx="1016">
                  <c:v>42411</c:v>
                </c:pt>
                <c:pt idx="1017">
                  <c:v>42412</c:v>
                </c:pt>
                <c:pt idx="1018">
                  <c:v>42413</c:v>
                </c:pt>
                <c:pt idx="1019">
                  <c:v>42414</c:v>
                </c:pt>
                <c:pt idx="1020">
                  <c:v>42415</c:v>
                </c:pt>
                <c:pt idx="1021">
                  <c:v>42416</c:v>
                </c:pt>
                <c:pt idx="1022">
                  <c:v>42417</c:v>
                </c:pt>
                <c:pt idx="1023">
                  <c:v>42418</c:v>
                </c:pt>
                <c:pt idx="1024">
                  <c:v>42419</c:v>
                </c:pt>
                <c:pt idx="1025">
                  <c:v>42420</c:v>
                </c:pt>
                <c:pt idx="1026">
                  <c:v>42421</c:v>
                </c:pt>
                <c:pt idx="1027">
                  <c:v>42422</c:v>
                </c:pt>
                <c:pt idx="1028">
                  <c:v>42423</c:v>
                </c:pt>
                <c:pt idx="1029">
                  <c:v>42424</c:v>
                </c:pt>
                <c:pt idx="1030">
                  <c:v>42425</c:v>
                </c:pt>
                <c:pt idx="1031">
                  <c:v>42426</c:v>
                </c:pt>
                <c:pt idx="1032">
                  <c:v>42427</c:v>
                </c:pt>
                <c:pt idx="1033">
                  <c:v>42428</c:v>
                </c:pt>
                <c:pt idx="1034">
                  <c:v>42429</c:v>
                </c:pt>
                <c:pt idx="1035">
                  <c:v>42430</c:v>
                </c:pt>
                <c:pt idx="1036">
                  <c:v>42431</c:v>
                </c:pt>
                <c:pt idx="1037">
                  <c:v>42432</c:v>
                </c:pt>
                <c:pt idx="1038">
                  <c:v>42433</c:v>
                </c:pt>
                <c:pt idx="1039">
                  <c:v>42434</c:v>
                </c:pt>
                <c:pt idx="1040">
                  <c:v>42435</c:v>
                </c:pt>
                <c:pt idx="1041">
                  <c:v>42436</c:v>
                </c:pt>
                <c:pt idx="1042">
                  <c:v>42437</c:v>
                </c:pt>
                <c:pt idx="1043">
                  <c:v>42438</c:v>
                </c:pt>
                <c:pt idx="1044">
                  <c:v>42439</c:v>
                </c:pt>
                <c:pt idx="1045">
                  <c:v>42440</c:v>
                </c:pt>
                <c:pt idx="1046">
                  <c:v>42441</c:v>
                </c:pt>
                <c:pt idx="1047">
                  <c:v>42442</c:v>
                </c:pt>
                <c:pt idx="1048">
                  <c:v>42443</c:v>
                </c:pt>
                <c:pt idx="1049">
                  <c:v>42444</c:v>
                </c:pt>
                <c:pt idx="1050">
                  <c:v>42445</c:v>
                </c:pt>
                <c:pt idx="1051">
                  <c:v>42446</c:v>
                </c:pt>
                <c:pt idx="1052">
                  <c:v>42447</c:v>
                </c:pt>
                <c:pt idx="1053">
                  <c:v>42448</c:v>
                </c:pt>
                <c:pt idx="1054">
                  <c:v>42449</c:v>
                </c:pt>
                <c:pt idx="1055">
                  <c:v>42450</c:v>
                </c:pt>
                <c:pt idx="1056">
                  <c:v>42451</c:v>
                </c:pt>
                <c:pt idx="1057">
                  <c:v>42452</c:v>
                </c:pt>
                <c:pt idx="1058">
                  <c:v>42453</c:v>
                </c:pt>
                <c:pt idx="1059">
                  <c:v>42454</c:v>
                </c:pt>
                <c:pt idx="1060">
                  <c:v>42455</c:v>
                </c:pt>
                <c:pt idx="1061">
                  <c:v>42456</c:v>
                </c:pt>
                <c:pt idx="1062">
                  <c:v>42457</c:v>
                </c:pt>
                <c:pt idx="1063">
                  <c:v>42458</c:v>
                </c:pt>
                <c:pt idx="1064">
                  <c:v>42459</c:v>
                </c:pt>
                <c:pt idx="1065">
                  <c:v>42460</c:v>
                </c:pt>
                <c:pt idx="1066">
                  <c:v>42461</c:v>
                </c:pt>
                <c:pt idx="1067">
                  <c:v>42462</c:v>
                </c:pt>
                <c:pt idx="1068">
                  <c:v>42463</c:v>
                </c:pt>
                <c:pt idx="1069">
                  <c:v>42464</c:v>
                </c:pt>
                <c:pt idx="1070">
                  <c:v>42465</c:v>
                </c:pt>
                <c:pt idx="1071">
                  <c:v>42466</c:v>
                </c:pt>
                <c:pt idx="1072">
                  <c:v>42467</c:v>
                </c:pt>
                <c:pt idx="1073">
                  <c:v>42468</c:v>
                </c:pt>
                <c:pt idx="1074">
                  <c:v>42469</c:v>
                </c:pt>
                <c:pt idx="1075">
                  <c:v>42470</c:v>
                </c:pt>
                <c:pt idx="1076">
                  <c:v>42471</c:v>
                </c:pt>
                <c:pt idx="1077">
                  <c:v>42472</c:v>
                </c:pt>
                <c:pt idx="1078">
                  <c:v>42473</c:v>
                </c:pt>
                <c:pt idx="1079">
                  <c:v>42474</c:v>
                </c:pt>
                <c:pt idx="1080">
                  <c:v>42475</c:v>
                </c:pt>
                <c:pt idx="1081">
                  <c:v>42476</c:v>
                </c:pt>
                <c:pt idx="1082">
                  <c:v>42477</c:v>
                </c:pt>
                <c:pt idx="1083">
                  <c:v>42478</c:v>
                </c:pt>
                <c:pt idx="1084">
                  <c:v>42479</c:v>
                </c:pt>
                <c:pt idx="1085">
                  <c:v>42480</c:v>
                </c:pt>
                <c:pt idx="1086">
                  <c:v>42481</c:v>
                </c:pt>
                <c:pt idx="1087">
                  <c:v>42482</c:v>
                </c:pt>
                <c:pt idx="1088">
                  <c:v>42483</c:v>
                </c:pt>
                <c:pt idx="1089">
                  <c:v>42484</c:v>
                </c:pt>
                <c:pt idx="1090">
                  <c:v>42485</c:v>
                </c:pt>
                <c:pt idx="1091">
                  <c:v>42486</c:v>
                </c:pt>
                <c:pt idx="1092">
                  <c:v>42487</c:v>
                </c:pt>
                <c:pt idx="1093">
                  <c:v>42488</c:v>
                </c:pt>
                <c:pt idx="1094">
                  <c:v>42489</c:v>
                </c:pt>
                <c:pt idx="1095">
                  <c:v>42490</c:v>
                </c:pt>
              </c:numCache>
            </c:numRef>
          </c:xVal>
          <c:yVal>
            <c:numRef>
              <c:f>'Data for analysis- 1998-2016'!$AP$5486:$AP$6581</c:f>
              <c:numCache>
                <c:formatCode>#,##0</c:formatCode>
                <c:ptCount val="1096"/>
                <c:pt idx="0">
                  <c:v>463.60300000000001</c:v>
                </c:pt>
                <c:pt idx="1">
                  <c:v>365.11900000000003</c:v>
                </c:pt>
                <c:pt idx="2">
                  <c:v>202.15700000000001</c:v>
                </c:pt>
                <c:pt idx="3">
                  <c:v>198.65199999999999</c:v>
                </c:pt>
                <c:pt idx="4">
                  <c:v>189.78399999999999</c:v>
                </c:pt>
                <c:pt idx="5">
                  <c:v>172.80799999999999</c:v>
                </c:pt>
                <c:pt idx="6">
                  <c:v>162.428</c:v>
                </c:pt>
                <c:pt idx="7">
                  <c:v>161.45599999999999</c:v>
                </c:pt>
                <c:pt idx="8">
                  <c:v>201.72399999999999</c:v>
                </c:pt>
                <c:pt idx="9">
                  <c:v>318.56</c:v>
                </c:pt>
                <c:pt idx="10">
                  <c:v>211.071</c:v>
                </c:pt>
                <c:pt idx="11">
                  <c:v>192.03200000000001</c:v>
                </c:pt>
                <c:pt idx="12">
                  <c:v>181.61500000000001</c:v>
                </c:pt>
                <c:pt idx="13">
                  <c:v>176.26</c:v>
                </c:pt>
                <c:pt idx="14">
                  <c:v>178.041</c:v>
                </c:pt>
                <c:pt idx="15">
                  <c:v>179.74799999999999</c:v>
                </c:pt>
                <c:pt idx="16">
                  <c:v>191.792</c:v>
                </c:pt>
                <c:pt idx="17">
                  <c:v>177.096</c:v>
                </c:pt>
                <c:pt idx="18">
                  <c:v>167.21199999999999</c:v>
                </c:pt>
                <c:pt idx="19">
                  <c:v>163.43299999999999</c:v>
                </c:pt>
                <c:pt idx="20">
                  <c:v>164.39500000000001</c:v>
                </c:pt>
                <c:pt idx="21">
                  <c:v>167.00200000000001</c:v>
                </c:pt>
                <c:pt idx="22">
                  <c:v>172.57400000000001</c:v>
                </c:pt>
                <c:pt idx="23">
                  <c:v>164.51</c:v>
                </c:pt>
                <c:pt idx="24">
                  <c:v>161.423</c:v>
                </c:pt>
                <c:pt idx="25">
                  <c:v>161.61699999999999</c:v>
                </c:pt>
                <c:pt idx="26">
                  <c:v>153.34299999999999</c:v>
                </c:pt>
                <c:pt idx="27">
                  <c:v>149.923</c:v>
                </c:pt>
                <c:pt idx="28">
                  <c:v>173.27099999999999</c:v>
                </c:pt>
                <c:pt idx="29">
                  <c:v>163.88800000000001</c:v>
                </c:pt>
                <c:pt idx="30">
                  <c:v>162.96700000000001</c:v>
                </c:pt>
                <c:pt idx="31">
                  <c:v>164.06299999999999</c:v>
                </c:pt>
                <c:pt idx="32">
                  <c:v>152.834</c:v>
                </c:pt>
                <c:pt idx="33">
                  <c:v>165.93700000000001</c:v>
                </c:pt>
                <c:pt idx="34">
                  <c:v>149.755</c:v>
                </c:pt>
                <c:pt idx="35">
                  <c:v>188.96100000000001</c:v>
                </c:pt>
                <c:pt idx="36">
                  <c:v>504.63600000000002</c:v>
                </c:pt>
                <c:pt idx="37">
                  <c:v>279.83</c:v>
                </c:pt>
                <c:pt idx="38">
                  <c:v>294.17099999999999</c:v>
                </c:pt>
                <c:pt idx="39">
                  <c:v>306.52499999999998</c:v>
                </c:pt>
                <c:pt idx="40">
                  <c:v>245.077</c:v>
                </c:pt>
                <c:pt idx="41">
                  <c:v>220.143</c:v>
                </c:pt>
                <c:pt idx="42">
                  <c:v>213.08099999999999</c:v>
                </c:pt>
                <c:pt idx="43">
                  <c:v>204.553</c:v>
                </c:pt>
                <c:pt idx="44">
                  <c:v>211.00399999999999</c:v>
                </c:pt>
                <c:pt idx="45">
                  <c:v>203.78</c:v>
                </c:pt>
                <c:pt idx="46">
                  <c:v>198.45599999999999</c:v>
                </c:pt>
                <c:pt idx="47">
                  <c:v>213.22800000000001</c:v>
                </c:pt>
                <c:pt idx="48">
                  <c:v>266.80099999999999</c:v>
                </c:pt>
                <c:pt idx="49">
                  <c:v>217.83600000000001</c:v>
                </c:pt>
                <c:pt idx="50">
                  <c:v>205.827</c:v>
                </c:pt>
                <c:pt idx="51">
                  <c:v>203.542</c:v>
                </c:pt>
                <c:pt idx="52">
                  <c:v>201.89599999999999</c:v>
                </c:pt>
                <c:pt idx="53">
                  <c:v>204.858</c:v>
                </c:pt>
                <c:pt idx="54">
                  <c:v>222.57499999999999</c:v>
                </c:pt>
                <c:pt idx="55">
                  <c:v>301.42</c:v>
                </c:pt>
                <c:pt idx="56">
                  <c:v>347.90699999999998</c:v>
                </c:pt>
                <c:pt idx="57">
                  <c:v>324.88900000000001</c:v>
                </c:pt>
                <c:pt idx="58">
                  <c:v>331.67700000000002</c:v>
                </c:pt>
                <c:pt idx="59">
                  <c:v>282.07400000000001</c:v>
                </c:pt>
                <c:pt idx="60">
                  <c:v>253.386</c:v>
                </c:pt>
                <c:pt idx="61">
                  <c:v>232.52199999999999</c:v>
                </c:pt>
                <c:pt idx="62">
                  <c:v>226.35499999999999</c:v>
                </c:pt>
                <c:pt idx="63">
                  <c:v>217.39400000000001</c:v>
                </c:pt>
                <c:pt idx="64">
                  <c:v>210.262</c:v>
                </c:pt>
                <c:pt idx="65">
                  <c:v>190.40600000000001</c:v>
                </c:pt>
                <c:pt idx="66">
                  <c:v>188.27500000000001</c:v>
                </c:pt>
                <c:pt idx="67">
                  <c:v>203.93100000000001</c:v>
                </c:pt>
                <c:pt idx="68">
                  <c:v>303.46800000000002</c:v>
                </c:pt>
                <c:pt idx="69">
                  <c:v>964.64800000000002</c:v>
                </c:pt>
                <c:pt idx="70">
                  <c:v>1018.226</c:v>
                </c:pt>
                <c:pt idx="71">
                  <c:v>451.43299999999999</c:v>
                </c:pt>
                <c:pt idx="72">
                  <c:v>599.93700000000001</c:v>
                </c:pt>
                <c:pt idx="73">
                  <c:v>885.26199999999994</c:v>
                </c:pt>
                <c:pt idx="74">
                  <c:v>996.73500000000001</c:v>
                </c:pt>
                <c:pt idx="75">
                  <c:v>589.12199999999996</c:v>
                </c:pt>
                <c:pt idx="76">
                  <c:v>508.38600000000002</c:v>
                </c:pt>
                <c:pt idx="77">
                  <c:v>487.98500000000001</c:v>
                </c:pt>
                <c:pt idx="78">
                  <c:v>440.88400000000001</c:v>
                </c:pt>
                <c:pt idx="79">
                  <c:v>415.91899999999998</c:v>
                </c:pt>
                <c:pt idx="80">
                  <c:v>437.80200000000002</c:v>
                </c:pt>
                <c:pt idx="81">
                  <c:v>473.13900000000001</c:v>
                </c:pt>
                <c:pt idx="82">
                  <c:v>401.68599999999998</c:v>
                </c:pt>
                <c:pt idx="83">
                  <c:v>398.06900000000002</c:v>
                </c:pt>
                <c:pt idx="84">
                  <c:v>368.10599999999999</c:v>
                </c:pt>
                <c:pt idx="85">
                  <c:v>358.44</c:v>
                </c:pt>
                <c:pt idx="86">
                  <c:v>349.66699999999997</c:v>
                </c:pt>
                <c:pt idx="87">
                  <c:v>341.23700000000002</c:v>
                </c:pt>
                <c:pt idx="88">
                  <c:v>331.95800000000003</c:v>
                </c:pt>
                <c:pt idx="89">
                  <c:v>323.87700000000001</c:v>
                </c:pt>
                <c:pt idx="90">
                  <c:v>629.96500000000003</c:v>
                </c:pt>
                <c:pt idx="91">
                  <c:v>1003.329</c:v>
                </c:pt>
                <c:pt idx="92">
                  <c:v>720.00599999999997</c:v>
                </c:pt>
                <c:pt idx="93">
                  <c:v>514.41300000000001</c:v>
                </c:pt>
                <c:pt idx="94">
                  <c:v>463.62</c:v>
                </c:pt>
                <c:pt idx="95">
                  <c:v>432.99599999999998</c:v>
                </c:pt>
                <c:pt idx="96">
                  <c:v>1035.913</c:v>
                </c:pt>
                <c:pt idx="97">
                  <c:v>1212.778</c:v>
                </c:pt>
                <c:pt idx="98">
                  <c:v>704.49400000000003</c:v>
                </c:pt>
                <c:pt idx="99">
                  <c:v>579.85799999999995</c:v>
                </c:pt>
                <c:pt idx="100">
                  <c:v>541.05700000000002</c:v>
                </c:pt>
                <c:pt idx="101">
                  <c:v>501.17599999999999</c:v>
                </c:pt>
                <c:pt idx="102">
                  <c:v>477.04500000000002</c:v>
                </c:pt>
                <c:pt idx="103">
                  <c:v>457.25099999999998</c:v>
                </c:pt>
                <c:pt idx="104">
                  <c:v>448.69499999999999</c:v>
                </c:pt>
                <c:pt idx="105">
                  <c:v>543.78</c:v>
                </c:pt>
                <c:pt idx="106">
                  <c:v>522.04200000000003</c:v>
                </c:pt>
                <c:pt idx="107">
                  <c:v>514.53300000000002</c:v>
                </c:pt>
                <c:pt idx="108">
                  <c:v>491.33199999999999</c:v>
                </c:pt>
                <c:pt idx="109">
                  <c:v>422.34300000000002</c:v>
                </c:pt>
                <c:pt idx="110">
                  <c:v>435.303</c:v>
                </c:pt>
                <c:pt idx="111">
                  <c:v>516.76499999999999</c:v>
                </c:pt>
                <c:pt idx="112">
                  <c:v>1073.5429999999999</c:v>
                </c:pt>
                <c:pt idx="113">
                  <c:v>1059.605</c:v>
                </c:pt>
                <c:pt idx="114">
                  <c:v>614.68799999999999</c:v>
                </c:pt>
                <c:pt idx="115">
                  <c:v>562.28499999999997</c:v>
                </c:pt>
                <c:pt idx="116">
                  <c:v>531.39300000000003</c:v>
                </c:pt>
                <c:pt idx="117">
                  <c:v>494.15800000000002</c:v>
                </c:pt>
                <c:pt idx="118">
                  <c:v>489.399</c:v>
                </c:pt>
                <c:pt idx="119">
                  <c:v>485.012</c:v>
                </c:pt>
                <c:pt idx="120">
                  <c:v>455.47199999999998</c:v>
                </c:pt>
                <c:pt idx="121">
                  <c:v>440.60599999999999</c:v>
                </c:pt>
                <c:pt idx="122">
                  <c:v>435.83</c:v>
                </c:pt>
                <c:pt idx="123">
                  <c:v>424.19600000000003</c:v>
                </c:pt>
                <c:pt idx="124">
                  <c:v>420.58100000000002</c:v>
                </c:pt>
                <c:pt idx="125">
                  <c:v>424.048</c:v>
                </c:pt>
                <c:pt idx="126">
                  <c:v>419.42500000000001</c:v>
                </c:pt>
                <c:pt idx="127">
                  <c:v>430.983</c:v>
                </c:pt>
                <c:pt idx="128">
                  <c:v>820.87300000000005</c:v>
                </c:pt>
                <c:pt idx="129">
                  <c:v>3575.442</c:v>
                </c:pt>
                <c:pt idx="130">
                  <c:v>1876.3920000000001</c:v>
                </c:pt>
                <c:pt idx="131">
                  <c:v>842.625</c:v>
                </c:pt>
                <c:pt idx="132">
                  <c:v>742.62699999999995</c:v>
                </c:pt>
                <c:pt idx="133">
                  <c:v>656.15200000000004</c:v>
                </c:pt>
                <c:pt idx="134">
                  <c:v>596.755</c:v>
                </c:pt>
                <c:pt idx="135">
                  <c:v>667.38800000000003</c:v>
                </c:pt>
                <c:pt idx="136">
                  <c:v>2437.2049999999999</c:v>
                </c:pt>
                <c:pt idx="137">
                  <c:v>1765.152</c:v>
                </c:pt>
                <c:pt idx="138">
                  <c:v>924.08399999999995</c:v>
                </c:pt>
                <c:pt idx="139">
                  <c:v>795.24099999999999</c:v>
                </c:pt>
                <c:pt idx="140">
                  <c:v>1076.145</c:v>
                </c:pt>
                <c:pt idx="141">
                  <c:v>3544.348</c:v>
                </c:pt>
                <c:pt idx="142">
                  <c:v>1566.979</c:v>
                </c:pt>
                <c:pt idx="143">
                  <c:v>1029.124</c:v>
                </c:pt>
                <c:pt idx="144">
                  <c:v>870.25699999999995</c:v>
                </c:pt>
                <c:pt idx="145">
                  <c:v>818.65499999999997</c:v>
                </c:pt>
                <c:pt idx="146">
                  <c:v>818.64300000000003</c:v>
                </c:pt>
                <c:pt idx="147">
                  <c:v>1645.6010000000001</c:v>
                </c:pt>
                <c:pt idx="148">
                  <c:v>1264.325</c:v>
                </c:pt>
                <c:pt idx="149">
                  <c:v>891.59500000000003</c:v>
                </c:pt>
                <c:pt idx="150">
                  <c:v>799.99699999999996</c:v>
                </c:pt>
                <c:pt idx="151">
                  <c:v>738.35500000000002</c:v>
                </c:pt>
                <c:pt idx="152">
                  <c:v>695.952</c:v>
                </c:pt>
                <c:pt idx="153">
                  <c:v>652.54100000000005</c:v>
                </c:pt>
                <c:pt idx="154">
                  <c:v>615.80999999999995</c:v>
                </c:pt>
                <c:pt idx="155">
                  <c:v>738.41399999999999</c:v>
                </c:pt>
                <c:pt idx="156">
                  <c:v>739.92499999999995</c:v>
                </c:pt>
                <c:pt idx="157">
                  <c:v>788.25800000000004</c:v>
                </c:pt>
                <c:pt idx="158">
                  <c:v>748.7</c:v>
                </c:pt>
                <c:pt idx="159">
                  <c:v>1301.0250000000001</c:v>
                </c:pt>
                <c:pt idx="160">
                  <c:v>2035.19</c:v>
                </c:pt>
                <c:pt idx="161">
                  <c:v>6317.0820000000003</c:v>
                </c:pt>
                <c:pt idx="162">
                  <c:v>2683.7420000000002</c:v>
                </c:pt>
                <c:pt idx="163">
                  <c:v>1679.595</c:v>
                </c:pt>
                <c:pt idx="164">
                  <c:v>1246.538</c:v>
                </c:pt>
                <c:pt idx="165">
                  <c:v>915.56399999999996</c:v>
                </c:pt>
                <c:pt idx="166">
                  <c:v>968.20100000000002</c:v>
                </c:pt>
                <c:pt idx="167">
                  <c:v>886.88400000000001</c:v>
                </c:pt>
                <c:pt idx="168">
                  <c:v>809.92399999999998</c:v>
                </c:pt>
                <c:pt idx="169">
                  <c:v>743.78</c:v>
                </c:pt>
                <c:pt idx="170">
                  <c:v>692.13</c:v>
                </c:pt>
                <c:pt idx="171">
                  <c:v>638.18700000000001</c:v>
                </c:pt>
                <c:pt idx="172">
                  <c:v>600.09799999999996</c:v>
                </c:pt>
                <c:pt idx="173">
                  <c:v>584.928</c:v>
                </c:pt>
                <c:pt idx="174">
                  <c:v>557.69299999999998</c:v>
                </c:pt>
                <c:pt idx="175">
                  <c:v>815.18100000000004</c:v>
                </c:pt>
                <c:pt idx="176">
                  <c:v>1212.2929999999999</c:v>
                </c:pt>
                <c:pt idx="177">
                  <c:v>1075.2739999999999</c:v>
                </c:pt>
                <c:pt idx="178">
                  <c:v>736.22699999999998</c:v>
                </c:pt>
                <c:pt idx="179">
                  <c:v>646.54899999999998</c:v>
                </c:pt>
                <c:pt idx="180">
                  <c:v>606.89800000000002</c:v>
                </c:pt>
                <c:pt idx="181">
                  <c:v>558.19899999999996</c:v>
                </c:pt>
                <c:pt idx="182">
                  <c:v>803.16399999999999</c:v>
                </c:pt>
                <c:pt idx="183">
                  <c:v>907.89200000000005</c:v>
                </c:pt>
                <c:pt idx="184">
                  <c:v>712.73199999999997</c:v>
                </c:pt>
                <c:pt idx="185">
                  <c:v>614.49699999999996</c:v>
                </c:pt>
                <c:pt idx="186">
                  <c:v>595.46</c:v>
                </c:pt>
                <c:pt idx="187">
                  <c:v>593.64</c:v>
                </c:pt>
                <c:pt idx="188">
                  <c:v>523.81200000000001</c:v>
                </c:pt>
                <c:pt idx="189">
                  <c:v>498.35700000000003</c:v>
                </c:pt>
                <c:pt idx="190">
                  <c:v>1714.4190000000001</c:v>
                </c:pt>
                <c:pt idx="191">
                  <c:v>1416.3779999999999</c:v>
                </c:pt>
                <c:pt idx="192">
                  <c:v>986.44</c:v>
                </c:pt>
                <c:pt idx="193">
                  <c:v>828.80600000000004</c:v>
                </c:pt>
                <c:pt idx="194">
                  <c:v>753.98099999999999</c:v>
                </c:pt>
                <c:pt idx="195">
                  <c:v>729.02</c:v>
                </c:pt>
                <c:pt idx="196">
                  <c:v>739.07799999999997</c:v>
                </c:pt>
                <c:pt idx="197">
                  <c:v>1760.6869999999999</c:v>
                </c:pt>
                <c:pt idx="198">
                  <c:v>773.26400000000001</c:v>
                </c:pt>
                <c:pt idx="199">
                  <c:v>604.78</c:v>
                </c:pt>
                <c:pt idx="200">
                  <c:v>573.29300000000001</c:v>
                </c:pt>
                <c:pt idx="201">
                  <c:v>879.98699999999997</c:v>
                </c:pt>
                <c:pt idx="202">
                  <c:v>1064.588</c:v>
                </c:pt>
                <c:pt idx="203">
                  <c:v>741.12800000000004</c:v>
                </c:pt>
                <c:pt idx="204">
                  <c:v>599.13300000000004</c:v>
                </c:pt>
                <c:pt idx="205">
                  <c:v>556.86099999999999</c:v>
                </c:pt>
                <c:pt idx="206">
                  <c:v>553.65499999999997</c:v>
                </c:pt>
                <c:pt idx="207">
                  <c:v>577.27099999999996</c:v>
                </c:pt>
                <c:pt idx="208">
                  <c:v>636.67899999999997</c:v>
                </c:pt>
                <c:pt idx="209">
                  <c:v>698.625</c:v>
                </c:pt>
                <c:pt idx="210">
                  <c:v>542.05100000000004</c:v>
                </c:pt>
                <c:pt idx="211">
                  <c:v>484.48399999999998</c:v>
                </c:pt>
                <c:pt idx="212">
                  <c:v>445.82499999999999</c:v>
                </c:pt>
                <c:pt idx="213">
                  <c:v>424.221</c:v>
                </c:pt>
                <c:pt idx="214">
                  <c:v>417.76400000000001</c:v>
                </c:pt>
                <c:pt idx="215">
                  <c:v>407.57499999999999</c:v>
                </c:pt>
                <c:pt idx="216">
                  <c:v>398.24</c:v>
                </c:pt>
                <c:pt idx="217">
                  <c:v>391.90199999999999</c:v>
                </c:pt>
                <c:pt idx="218">
                  <c:v>377.108</c:v>
                </c:pt>
                <c:pt idx="219">
                  <c:v>392.47300000000001</c:v>
                </c:pt>
                <c:pt idx="220">
                  <c:v>380.31200000000001</c:v>
                </c:pt>
                <c:pt idx="221">
                  <c:v>373.95299999999997</c:v>
                </c:pt>
                <c:pt idx="222">
                  <c:v>384.57100000000003</c:v>
                </c:pt>
                <c:pt idx="223">
                  <c:v>406.43</c:v>
                </c:pt>
                <c:pt idx="224">
                  <c:v>359.99400000000003</c:v>
                </c:pt>
                <c:pt idx="225">
                  <c:v>343.90100000000001</c:v>
                </c:pt>
                <c:pt idx="226">
                  <c:v>344.47699999999998</c:v>
                </c:pt>
                <c:pt idx="227">
                  <c:v>346.56599999999997</c:v>
                </c:pt>
                <c:pt idx="228">
                  <c:v>318.63</c:v>
                </c:pt>
                <c:pt idx="229">
                  <c:v>309.13499999999999</c:v>
                </c:pt>
                <c:pt idx="230">
                  <c:v>354.529</c:v>
                </c:pt>
                <c:pt idx="231">
                  <c:v>538.88800000000003</c:v>
                </c:pt>
                <c:pt idx="232">
                  <c:v>661.55899999999997</c:v>
                </c:pt>
                <c:pt idx="233">
                  <c:v>1302.316</c:v>
                </c:pt>
                <c:pt idx="234">
                  <c:v>1240.7470000000001</c:v>
                </c:pt>
                <c:pt idx="235">
                  <c:v>578.173</c:v>
                </c:pt>
                <c:pt idx="236">
                  <c:v>532.82600000000002</c:v>
                </c:pt>
                <c:pt idx="237">
                  <c:v>504.81400000000002</c:v>
                </c:pt>
                <c:pt idx="238">
                  <c:v>477.7</c:v>
                </c:pt>
                <c:pt idx="239">
                  <c:v>381.745</c:v>
                </c:pt>
                <c:pt idx="240">
                  <c:v>453.411</c:v>
                </c:pt>
                <c:pt idx="241">
                  <c:v>672.70399999999995</c:v>
                </c:pt>
                <c:pt idx="242">
                  <c:v>640.42399999999998</c:v>
                </c:pt>
                <c:pt idx="243">
                  <c:v>504.84800000000001</c:v>
                </c:pt>
                <c:pt idx="244">
                  <c:v>470.82799999999997</c:v>
                </c:pt>
                <c:pt idx="245">
                  <c:v>514.49800000000005</c:v>
                </c:pt>
                <c:pt idx="246">
                  <c:v>522.38599999999997</c:v>
                </c:pt>
                <c:pt idx="247">
                  <c:v>504.43900000000002</c:v>
                </c:pt>
                <c:pt idx="248">
                  <c:v>516.81299999999999</c:v>
                </c:pt>
                <c:pt idx="249">
                  <c:v>444.80399999999997</c:v>
                </c:pt>
                <c:pt idx="250">
                  <c:v>403.67</c:v>
                </c:pt>
                <c:pt idx="251">
                  <c:v>381.48599999999999</c:v>
                </c:pt>
                <c:pt idx="252">
                  <c:v>373.19499999999999</c:v>
                </c:pt>
                <c:pt idx="253">
                  <c:v>384.19200000000001</c:v>
                </c:pt>
                <c:pt idx="254">
                  <c:v>375.12099999999998</c:v>
                </c:pt>
                <c:pt idx="255">
                  <c:v>370.43799999999999</c:v>
                </c:pt>
                <c:pt idx="256">
                  <c:v>463.31299999999999</c:v>
                </c:pt>
                <c:pt idx="257">
                  <c:v>649.27599999999995</c:v>
                </c:pt>
                <c:pt idx="258">
                  <c:v>687.68200000000002</c:v>
                </c:pt>
                <c:pt idx="259">
                  <c:v>600.75099999999998</c:v>
                </c:pt>
                <c:pt idx="260">
                  <c:v>556.63199999999995</c:v>
                </c:pt>
                <c:pt idx="261">
                  <c:v>456.404</c:v>
                </c:pt>
                <c:pt idx="262">
                  <c:v>428.125</c:v>
                </c:pt>
                <c:pt idx="263">
                  <c:v>350.31900000000002</c:v>
                </c:pt>
                <c:pt idx="264">
                  <c:v>327.47300000000001</c:v>
                </c:pt>
                <c:pt idx="265">
                  <c:v>275.74799999999999</c:v>
                </c:pt>
                <c:pt idx="266">
                  <c:v>292.85899999999998</c:v>
                </c:pt>
                <c:pt idx="267">
                  <c:v>341.03899999999999</c:v>
                </c:pt>
                <c:pt idx="268">
                  <c:v>313.05799999999999</c:v>
                </c:pt>
                <c:pt idx="269">
                  <c:v>304.25799999999998</c:v>
                </c:pt>
                <c:pt idx="270">
                  <c:v>293.57299999999998</c:v>
                </c:pt>
                <c:pt idx="271">
                  <c:v>286.63900000000001</c:v>
                </c:pt>
                <c:pt idx="272">
                  <c:v>291.649</c:v>
                </c:pt>
                <c:pt idx="273">
                  <c:v>272.26799999999997</c:v>
                </c:pt>
                <c:pt idx="274">
                  <c:v>251.208</c:v>
                </c:pt>
                <c:pt idx="275">
                  <c:v>238.637</c:v>
                </c:pt>
                <c:pt idx="276">
                  <c:v>224.68</c:v>
                </c:pt>
                <c:pt idx="277">
                  <c:v>217.74799999999999</c:v>
                </c:pt>
                <c:pt idx="278">
                  <c:v>213.727</c:v>
                </c:pt>
                <c:pt idx="279">
                  <c:v>245.88900000000001</c:v>
                </c:pt>
                <c:pt idx="280">
                  <c:v>343.36700000000002</c:v>
                </c:pt>
                <c:pt idx="281">
                  <c:v>325.13</c:v>
                </c:pt>
                <c:pt idx="282">
                  <c:v>307.89800000000002</c:v>
                </c:pt>
                <c:pt idx="283">
                  <c:v>302.22500000000002</c:v>
                </c:pt>
                <c:pt idx="284">
                  <c:v>260.529</c:v>
                </c:pt>
                <c:pt idx="285">
                  <c:v>246.203</c:v>
                </c:pt>
                <c:pt idx="286">
                  <c:v>284.322</c:v>
                </c:pt>
                <c:pt idx="287">
                  <c:v>273.36099999999999</c:v>
                </c:pt>
                <c:pt idx="288">
                  <c:v>234.572</c:v>
                </c:pt>
                <c:pt idx="289">
                  <c:v>207.911</c:v>
                </c:pt>
                <c:pt idx="290">
                  <c:v>199.15</c:v>
                </c:pt>
                <c:pt idx="291">
                  <c:v>240.495</c:v>
                </c:pt>
                <c:pt idx="292">
                  <c:v>379.60199999999998</c:v>
                </c:pt>
                <c:pt idx="293">
                  <c:v>406.24700000000001</c:v>
                </c:pt>
                <c:pt idx="294">
                  <c:v>396.31599999999997</c:v>
                </c:pt>
                <c:pt idx="295">
                  <c:v>353.935</c:v>
                </c:pt>
                <c:pt idx="296">
                  <c:v>343.97500000000002</c:v>
                </c:pt>
                <c:pt idx="297">
                  <c:v>324.53399999999999</c:v>
                </c:pt>
                <c:pt idx="298">
                  <c:v>290.202</c:v>
                </c:pt>
                <c:pt idx="299">
                  <c:v>257.49900000000002</c:v>
                </c:pt>
                <c:pt idx="300">
                  <c:v>248.63</c:v>
                </c:pt>
                <c:pt idx="301">
                  <c:v>243.48099999999999</c:v>
                </c:pt>
                <c:pt idx="302">
                  <c:v>232.5</c:v>
                </c:pt>
                <c:pt idx="303">
                  <c:v>227.095</c:v>
                </c:pt>
                <c:pt idx="304">
                  <c:v>216.345</c:v>
                </c:pt>
                <c:pt idx="305">
                  <c:v>216.06399999999999</c:v>
                </c:pt>
                <c:pt idx="306">
                  <c:v>209.072</c:v>
                </c:pt>
                <c:pt idx="307">
                  <c:v>217.02799999999999</c:v>
                </c:pt>
                <c:pt idx="308">
                  <c:v>242.98400000000001</c:v>
                </c:pt>
                <c:pt idx="309">
                  <c:v>369.21</c:v>
                </c:pt>
                <c:pt idx="310">
                  <c:v>286.02100000000002</c:v>
                </c:pt>
                <c:pt idx="311">
                  <c:v>315.70299999999997</c:v>
                </c:pt>
                <c:pt idx="312">
                  <c:v>536.97900000000004</c:v>
                </c:pt>
                <c:pt idx="313">
                  <c:v>189.08</c:v>
                </c:pt>
                <c:pt idx="314">
                  <c:v>159.79400000000001</c:v>
                </c:pt>
                <c:pt idx="315">
                  <c:v>175.91499999999999</c:v>
                </c:pt>
                <c:pt idx="316">
                  <c:v>153.67599999999999</c:v>
                </c:pt>
                <c:pt idx="317">
                  <c:v>201.607</c:v>
                </c:pt>
                <c:pt idx="318">
                  <c:v>401.512</c:v>
                </c:pt>
                <c:pt idx="319">
                  <c:v>390.517</c:v>
                </c:pt>
                <c:pt idx="320">
                  <c:v>350.745</c:v>
                </c:pt>
                <c:pt idx="321">
                  <c:v>411.51499999999999</c:v>
                </c:pt>
                <c:pt idx="322">
                  <c:v>365.41199999999998</c:v>
                </c:pt>
                <c:pt idx="323">
                  <c:v>344.96199999999999</c:v>
                </c:pt>
                <c:pt idx="324">
                  <c:v>293.101</c:v>
                </c:pt>
                <c:pt idx="325">
                  <c:v>252.84700000000001</c:v>
                </c:pt>
                <c:pt idx="326">
                  <c:v>250.36</c:v>
                </c:pt>
                <c:pt idx="327">
                  <c:v>221.76</c:v>
                </c:pt>
                <c:pt idx="328">
                  <c:v>212.53</c:v>
                </c:pt>
                <c:pt idx="329">
                  <c:v>203.15899999999999</c:v>
                </c:pt>
                <c:pt idx="330">
                  <c:v>211.453</c:v>
                </c:pt>
                <c:pt idx="331">
                  <c:v>231.286</c:v>
                </c:pt>
                <c:pt idx="332">
                  <c:v>200.56800000000001</c:v>
                </c:pt>
                <c:pt idx="333">
                  <c:v>215.06</c:v>
                </c:pt>
                <c:pt idx="334">
                  <c:v>219.983</c:v>
                </c:pt>
                <c:pt idx="335">
                  <c:v>200.74199999999999</c:v>
                </c:pt>
                <c:pt idx="336">
                  <c:v>218.24</c:v>
                </c:pt>
                <c:pt idx="337">
                  <c:v>213.34200000000001</c:v>
                </c:pt>
                <c:pt idx="338">
                  <c:v>210.642</c:v>
                </c:pt>
                <c:pt idx="339">
                  <c:v>276.69799999999998</c:v>
                </c:pt>
                <c:pt idx="340">
                  <c:v>426.952</c:v>
                </c:pt>
                <c:pt idx="341">
                  <c:v>624.13699999999994</c:v>
                </c:pt>
                <c:pt idx="342">
                  <c:v>522.40099999999995</c:v>
                </c:pt>
                <c:pt idx="343">
                  <c:v>381.96100000000001</c:v>
                </c:pt>
                <c:pt idx="344">
                  <c:v>334.238</c:v>
                </c:pt>
                <c:pt idx="345">
                  <c:v>320.21199999999999</c:v>
                </c:pt>
                <c:pt idx="346">
                  <c:v>387.952</c:v>
                </c:pt>
                <c:pt idx="347">
                  <c:v>2616.4989999999998</c:v>
                </c:pt>
                <c:pt idx="348">
                  <c:v>1403.4059999999999</c:v>
                </c:pt>
                <c:pt idx="349">
                  <c:v>770.92100000000005</c:v>
                </c:pt>
                <c:pt idx="350">
                  <c:v>449.53899999999999</c:v>
                </c:pt>
                <c:pt idx="351">
                  <c:v>396.887</c:v>
                </c:pt>
                <c:pt idx="352">
                  <c:v>416.63</c:v>
                </c:pt>
                <c:pt idx="353">
                  <c:v>430.291</c:v>
                </c:pt>
                <c:pt idx="354">
                  <c:v>512.87699999999995</c:v>
                </c:pt>
                <c:pt idx="355">
                  <c:v>457.57299999999998</c:v>
                </c:pt>
                <c:pt idx="356">
                  <c:v>403.96600000000001</c:v>
                </c:pt>
                <c:pt idx="357">
                  <c:v>380.517</c:v>
                </c:pt>
                <c:pt idx="358">
                  <c:v>379.29199999999997</c:v>
                </c:pt>
                <c:pt idx="359">
                  <c:v>321.572</c:v>
                </c:pt>
                <c:pt idx="360">
                  <c:v>294.35500000000002</c:v>
                </c:pt>
                <c:pt idx="361">
                  <c:v>292.10199999999998</c:v>
                </c:pt>
                <c:pt idx="362">
                  <c:v>260.904</c:v>
                </c:pt>
                <c:pt idx="363">
                  <c:v>244.65199999999999</c:v>
                </c:pt>
                <c:pt idx="364">
                  <c:v>234.62899999999999</c:v>
                </c:pt>
                <c:pt idx="365">
                  <c:v>231.864</c:v>
                </c:pt>
                <c:pt idx="366">
                  <c:v>215.46600000000001</c:v>
                </c:pt>
                <c:pt idx="367">
                  <c:v>139.13999999999999</c:v>
                </c:pt>
                <c:pt idx="368">
                  <c:v>161.19300000000001</c:v>
                </c:pt>
                <c:pt idx="369">
                  <c:v>154.28899999999999</c:v>
                </c:pt>
                <c:pt idx="370">
                  <c:v>149.86000000000001</c:v>
                </c:pt>
                <c:pt idx="371">
                  <c:v>146.447</c:v>
                </c:pt>
                <c:pt idx="372">
                  <c:v>136.023</c:v>
                </c:pt>
                <c:pt idx="373">
                  <c:v>126.64100000000001</c:v>
                </c:pt>
                <c:pt idx="374">
                  <c:v>116.57</c:v>
                </c:pt>
                <c:pt idx="375">
                  <c:v>116.423</c:v>
                </c:pt>
                <c:pt idx="376">
                  <c:v>117.43300000000001</c:v>
                </c:pt>
                <c:pt idx="377">
                  <c:v>125.94499999999999</c:v>
                </c:pt>
                <c:pt idx="378">
                  <c:v>125.334</c:v>
                </c:pt>
                <c:pt idx="379">
                  <c:v>119.997</c:v>
                </c:pt>
                <c:pt idx="380">
                  <c:v>111.09</c:v>
                </c:pt>
                <c:pt idx="381">
                  <c:v>108.879</c:v>
                </c:pt>
                <c:pt idx="382">
                  <c:v>109.002</c:v>
                </c:pt>
                <c:pt idx="383">
                  <c:v>107.029</c:v>
                </c:pt>
                <c:pt idx="384">
                  <c:v>105.292</c:v>
                </c:pt>
                <c:pt idx="385">
                  <c:v>104.42400000000001</c:v>
                </c:pt>
                <c:pt idx="386">
                  <c:v>103.758</c:v>
                </c:pt>
                <c:pt idx="387">
                  <c:v>104.82899999999999</c:v>
                </c:pt>
                <c:pt idx="388">
                  <c:v>106.92400000000001</c:v>
                </c:pt>
                <c:pt idx="389">
                  <c:v>104.783</c:v>
                </c:pt>
                <c:pt idx="390">
                  <c:v>106.818</c:v>
                </c:pt>
                <c:pt idx="391">
                  <c:v>109.175</c:v>
                </c:pt>
                <c:pt idx="392">
                  <c:v>106.973</c:v>
                </c:pt>
                <c:pt idx="393">
                  <c:v>151.45599999999999</c:v>
                </c:pt>
                <c:pt idx="394">
                  <c:v>367.59300000000002</c:v>
                </c:pt>
                <c:pt idx="395">
                  <c:v>271.601</c:v>
                </c:pt>
                <c:pt idx="396">
                  <c:v>193.78899999999999</c:v>
                </c:pt>
                <c:pt idx="397">
                  <c:v>169.64599999999999</c:v>
                </c:pt>
                <c:pt idx="398">
                  <c:v>173.09399999999999</c:v>
                </c:pt>
                <c:pt idx="399">
                  <c:v>206.34</c:v>
                </c:pt>
                <c:pt idx="400">
                  <c:v>192.50299999999999</c:v>
                </c:pt>
                <c:pt idx="401">
                  <c:v>162.09399999999999</c:v>
                </c:pt>
                <c:pt idx="402">
                  <c:v>147.75800000000001</c:v>
                </c:pt>
                <c:pt idx="403">
                  <c:v>145.85300000000001</c:v>
                </c:pt>
                <c:pt idx="404">
                  <c:v>145.35599999999999</c:v>
                </c:pt>
                <c:pt idx="405">
                  <c:v>140.95699999999999</c:v>
                </c:pt>
                <c:pt idx="406">
                  <c:v>142.858</c:v>
                </c:pt>
                <c:pt idx="407">
                  <c:v>169.66300000000001</c:v>
                </c:pt>
                <c:pt idx="408">
                  <c:v>207.83199999999999</c:v>
                </c:pt>
                <c:pt idx="409">
                  <c:v>389.55099999999999</c:v>
                </c:pt>
                <c:pt idx="410">
                  <c:v>370.779</c:v>
                </c:pt>
                <c:pt idx="411">
                  <c:v>1198.72</c:v>
                </c:pt>
                <c:pt idx="412">
                  <c:v>1325.8050000000001</c:v>
                </c:pt>
                <c:pt idx="413">
                  <c:v>699.03200000000004</c:v>
                </c:pt>
                <c:pt idx="414">
                  <c:v>525.87699999999995</c:v>
                </c:pt>
                <c:pt idx="415">
                  <c:v>588.34799999999996</c:v>
                </c:pt>
                <c:pt idx="416">
                  <c:v>532.38800000000003</c:v>
                </c:pt>
                <c:pt idx="417">
                  <c:v>467.43200000000002</c:v>
                </c:pt>
                <c:pt idx="418">
                  <c:v>433.41300000000001</c:v>
                </c:pt>
                <c:pt idx="419">
                  <c:v>423.04199999999997</c:v>
                </c:pt>
                <c:pt idx="420">
                  <c:v>431.10500000000002</c:v>
                </c:pt>
                <c:pt idx="421">
                  <c:v>449.47399999999999</c:v>
                </c:pt>
                <c:pt idx="422">
                  <c:v>467.32799999999997</c:v>
                </c:pt>
                <c:pt idx="423">
                  <c:v>441.97800000000001</c:v>
                </c:pt>
                <c:pt idx="424">
                  <c:v>428.00900000000001</c:v>
                </c:pt>
                <c:pt idx="425">
                  <c:v>393.637</c:v>
                </c:pt>
                <c:pt idx="426">
                  <c:v>399.06599999999997</c:v>
                </c:pt>
                <c:pt idx="427">
                  <c:v>398.625</c:v>
                </c:pt>
                <c:pt idx="428">
                  <c:v>429.71699999999998</c:v>
                </c:pt>
                <c:pt idx="429">
                  <c:v>393.34100000000001</c:v>
                </c:pt>
                <c:pt idx="430">
                  <c:v>361.00900000000001</c:v>
                </c:pt>
                <c:pt idx="431">
                  <c:v>350.19299999999998</c:v>
                </c:pt>
                <c:pt idx="432">
                  <c:v>333.89100000000002</c:v>
                </c:pt>
                <c:pt idx="433">
                  <c:v>324.07600000000002</c:v>
                </c:pt>
                <c:pt idx="434">
                  <c:v>316.072</c:v>
                </c:pt>
                <c:pt idx="435">
                  <c:v>311.39100000000002</c:v>
                </c:pt>
                <c:pt idx="436">
                  <c:v>317.87900000000002</c:v>
                </c:pt>
                <c:pt idx="437">
                  <c:v>317.85599999999999</c:v>
                </c:pt>
                <c:pt idx="438">
                  <c:v>322.16699999999997</c:v>
                </c:pt>
                <c:pt idx="439">
                  <c:v>349.358</c:v>
                </c:pt>
                <c:pt idx="440">
                  <c:v>556.423</c:v>
                </c:pt>
                <c:pt idx="441">
                  <c:v>605.58100000000002</c:v>
                </c:pt>
                <c:pt idx="442">
                  <c:v>571.22900000000004</c:v>
                </c:pt>
                <c:pt idx="443">
                  <c:v>509.52699999999999</c:v>
                </c:pt>
                <c:pt idx="444">
                  <c:v>471.86399999999998</c:v>
                </c:pt>
                <c:pt idx="445">
                  <c:v>559.64300000000003</c:v>
                </c:pt>
                <c:pt idx="446">
                  <c:v>612.80899999999997</c:v>
                </c:pt>
                <c:pt idx="447">
                  <c:v>515.28</c:v>
                </c:pt>
                <c:pt idx="448">
                  <c:v>472.22699999999998</c:v>
                </c:pt>
                <c:pt idx="449">
                  <c:v>454.36200000000002</c:v>
                </c:pt>
                <c:pt idx="450">
                  <c:v>433.07600000000002</c:v>
                </c:pt>
                <c:pt idx="451">
                  <c:v>421.85399999999998</c:v>
                </c:pt>
                <c:pt idx="452">
                  <c:v>409.67700000000002</c:v>
                </c:pt>
                <c:pt idx="453">
                  <c:v>400.22399999999999</c:v>
                </c:pt>
                <c:pt idx="454">
                  <c:v>393.34899999999999</c:v>
                </c:pt>
                <c:pt idx="455">
                  <c:v>383.61399999999998</c:v>
                </c:pt>
                <c:pt idx="456">
                  <c:v>384.73500000000001</c:v>
                </c:pt>
                <c:pt idx="457">
                  <c:v>400.09399999999999</c:v>
                </c:pt>
                <c:pt idx="458">
                  <c:v>451.46199999999999</c:v>
                </c:pt>
                <c:pt idx="459">
                  <c:v>393.36</c:v>
                </c:pt>
                <c:pt idx="460">
                  <c:v>375.05799999999999</c:v>
                </c:pt>
                <c:pt idx="461">
                  <c:v>368.43299999999999</c:v>
                </c:pt>
                <c:pt idx="462">
                  <c:v>362.35899999999998</c:v>
                </c:pt>
                <c:pt idx="463">
                  <c:v>359.70499999999998</c:v>
                </c:pt>
                <c:pt idx="464">
                  <c:v>353.20499999999998</c:v>
                </c:pt>
                <c:pt idx="465">
                  <c:v>372.86900000000003</c:v>
                </c:pt>
                <c:pt idx="466">
                  <c:v>525.197</c:v>
                </c:pt>
                <c:pt idx="467">
                  <c:v>626.36099999999999</c:v>
                </c:pt>
                <c:pt idx="468">
                  <c:v>503.78</c:v>
                </c:pt>
                <c:pt idx="469">
                  <c:v>475.40199999999999</c:v>
                </c:pt>
                <c:pt idx="470">
                  <c:v>540.16300000000001</c:v>
                </c:pt>
                <c:pt idx="471">
                  <c:v>672.12099999999998</c:v>
                </c:pt>
                <c:pt idx="472">
                  <c:v>540.09100000000001</c:v>
                </c:pt>
                <c:pt idx="473">
                  <c:v>494.97500000000002</c:v>
                </c:pt>
                <c:pt idx="474">
                  <c:v>493.84500000000003</c:v>
                </c:pt>
                <c:pt idx="475">
                  <c:v>589.76400000000001</c:v>
                </c:pt>
                <c:pt idx="476">
                  <c:v>777.58600000000001</c:v>
                </c:pt>
                <c:pt idx="477">
                  <c:v>584.26400000000001</c:v>
                </c:pt>
                <c:pt idx="478">
                  <c:v>558.20600000000002</c:v>
                </c:pt>
                <c:pt idx="479">
                  <c:v>506.673</c:v>
                </c:pt>
                <c:pt idx="480">
                  <c:v>463.56400000000002</c:v>
                </c:pt>
                <c:pt idx="481">
                  <c:v>448.81299999999999</c:v>
                </c:pt>
                <c:pt idx="482">
                  <c:v>444.959</c:v>
                </c:pt>
                <c:pt idx="483">
                  <c:v>485.47500000000002</c:v>
                </c:pt>
                <c:pt idx="484">
                  <c:v>665.14599999999996</c:v>
                </c:pt>
                <c:pt idx="485">
                  <c:v>911.89499999999998</c:v>
                </c:pt>
                <c:pt idx="486">
                  <c:v>779.55899999999997</c:v>
                </c:pt>
                <c:pt idx="487">
                  <c:v>691.60799999999995</c:v>
                </c:pt>
                <c:pt idx="488">
                  <c:v>661.61800000000005</c:v>
                </c:pt>
                <c:pt idx="489">
                  <c:v>642.904</c:v>
                </c:pt>
                <c:pt idx="490">
                  <c:v>625.22199999999998</c:v>
                </c:pt>
                <c:pt idx="491">
                  <c:v>583.93100000000004</c:v>
                </c:pt>
                <c:pt idx="492">
                  <c:v>812.10199999999998</c:v>
                </c:pt>
                <c:pt idx="493">
                  <c:v>1858.2360000000001</c:v>
                </c:pt>
                <c:pt idx="494">
                  <c:v>1277.133</c:v>
                </c:pt>
                <c:pt idx="495">
                  <c:v>907.86500000000001</c:v>
                </c:pt>
                <c:pt idx="496">
                  <c:v>791.39599999999996</c:v>
                </c:pt>
                <c:pt idx="497">
                  <c:v>1011.735</c:v>
                </c:pt>
                <c:pt idx="498">
                  <c:v>857.52499999999998</c:v>
                </c:pt>
                <c:pt idx="499">
                  <c:v>745.73800000000006</c:v>
                </c:pt>
                <c:pt idx="500">
                  <c:v>709.85699999999997</c:v>
                </c:pt>
                <c:pt idx="501">
                  <c:v>654.50699999999995</c:v>
                </c:pt>
                <c:pt idx="502">
                  <c:v>625.27499999999998</c:v>
                </c:pt>
                <c:pt idx="503">
                  <c:v>609.13</c:v>
                </c:pt>
                <c:pt idx="504">
                  <c:v>766.40800000000002</c:v>
                </c:pt>
                <c:pt idx="505">
                  <c:v>2448.741</c:v>
                </c:pt>
                <c:pt idx="506">
                  <c:v>1584.7819999999999</c:v>
                </c:pt>
                <c:pt idx="507">
                  <c:v>889.96299999999997</c:v>
                </c:pt>
                <c:pt idx="508">
                  <c:v>804.22199999999998</c:v>
                </c:pt>
                <c:pt idx="509">
                  <c:v>767.39200000000005</c:v>
                </c:pt>
                <c:pt idx="510">
                  <c:v>735.90200000000004</c:v>
                </c:pt>
                <c:pt idx="511">
                  <c:v>740.10199999999998</c:v>
                </c:pt>
                <c:pt idx="512">
                  <c:v>752.76199999999994</c:v>
                </c:pt>
                <c:pt idx="513">
                  <c:v>778.98</c:v>
                </c:pt>
                <c:pt idx="514">
                  <c:v>774.77</c:v>
                </c:pt>
                <c:pt idx="515">
                  <c:v>751.40800000000002</c:v>
                </c:pt>
                <c:pt idx="516">
                  <c:v>753.71900000000005</c:v>
                </c:pt>
                <c:pt idx="517">
                  <c:v>751.43799999999999</c:v>
                </c:pt>
                <c:pt idx="518">
                  <c:v>2233.9560000000001</c:v>
                </c:pt>
                <c:pt idx="519">
                  <c:v>2221.1930000000002</c:v>
                </c:pt>
                <c:pt idx="520">
                  <c:v>1271.432</c:v>
                </c:pt>
                <c:pt idx="521">
                  <c:v>887.71199999999999</c:v>
                </c:pt>
                <c:pt idx="522">
                  <c:v>872.399</c:v>
                </c:pt>
                <c:pt idx="523">
                  <c:v>848.61400000000003</c:v>
                </c:pt>
                <c:pt idx="524">
                  <c:v>737.30200000000002</c:v>
                </c:pt>
                <c:pt idx="525">
                  <c:v>695.03</c:v>
                </c:pt>
                <c:pt idx="526">
                  <c:v>659.87699999999995</c:v>
                </c:pt>
                <c:pt idx="527">
                  <c:v>618.69299999999998</c:v>
                </c:pt>
                <c:pt idx="528">
                  <c:v>628.16800000000001</c:v>
                </c:pt>
                <c:pt idx="529">
                  <c:v>630.76700000000005</c:v>
                </c:pt>
                <c:pt idx="530">
                  <c:v>681.72</c:v>
                </c:pt>
                <c:pt idx="531">
                  <c:v>934.17899999999997</c:v>
                </c:pt>
                <c:pt idx="532">
                  <c:v>6243.9179999999997</c:v>
                </c:pt>
                <c:pt idx="533">
                  <c:v>3161.4920000000002</c:v>
                </c:pt>
                <c:pt idx="534">
                  <c:v>1334.5060000000001</c:v>
                </c:pt>
                <c:pt idx="535">
                  <c:v>1031.1379999999999</c:v>
                </c:pt>
                <c:pt idx="536">
                  <c:v>902.01199999999994</c:v>
                </c:pt>
                <c:pt idx="537">
                  <c:v>833.827</c:v>
                </c:pt>
                <c:pt idx="538">
                  <c:v>739.59299999999996</c:v>
                </c:pt>
                <c:pt idx="539">
                  <c:v>634.08900000000006</c:v>
                </c:pt>
                <c:pt idx="540">
                  <c:v>553.23199999999997</c:v>
                </c:pt>
                <c:pt idx="541">
                  <c:v>520.52300000000002</c:v>
                </c:pt>
                <c:pt idx="542">
                  <c:v>575.02499999999998</c:v>
                </c:pt>
                <c:pt idx="543">
                  <c:v>647.90700000000004</c:v>
                </c:pt>
                <c:pt idx="544">
                  <c:v>696.28800000000001</c:v>
                </c:pt>
                <c:pt idx="545">
                  <c:v>800.81600000000003</c:v>
                </c:pt>
                <c:pt idx="546">
                  <c:v>1327.3109999999999</c:v>
                </c:pt>
                <c:pt idx="547">
                  <c:v>1011.722</c:v>
                </c:pt>
                <c:pt idx="548">
                  <c:v>712.56700000000001</c:v>
                </c:pt>
                <c:pt idx="549">
                  <c:v>633.47199999999998</c:v>
                </c:pt>
                <c:pt idx="550">
                  <c:v>588.22400000000005</c:v>
                </c:pt>
                <c:pt idx="551">
                  <c:v>558.35699999999997</c:v>
                </c:pt>
                <c:pt idx="552">
                  <c:v>523.197</c:v>
                </c:pt>
                <c:pt idx="553">
                  <c:v>490.197</c:v>
                </c:pt>
                <c:pt idx="554">
                  <c:v>477.62900000000002</c:v>
                </c:pt>
                <c:pt idx="555">
                  <c:v>546.91200000000003</c:v>
                </c:pt>
                <c:pt idx="556">
                  <c:v>698.221</c:v>
                </c:pt>
                <c:pt idx="557">
                  <c:v>654.78599999999994</c:v>
                </c:pt>
                <c:pt idx="558">
                  <c:v>546.13400000000001</c:v>
                </c:pt>
                <c:pt idx="559">
                  <c:v>547.30999999999995</c:v>
                </c:pt>
                <c:pt idx="560">
                  <c:v>520.33900000000006</c:v>
                </c:pt>
                <c:pt idx="561">
                  <c:v>479.49</c:v>
                </c:pt>
                <c:pt idx="562">
                  <c:v>493.50099999999998</c:v>
                </c:pt>
                <c:pt idx="563">
                  <c:v>469.14299999999997</c:v>
                </c:pt>
                <c:pt idx="564">
                  <c:v>444.99299999999999</c:v>
                </c:pt>
                <c:pt idx="565">
                  <c:v>444.04700000000003</c:v>
                </c:pt>
                <c:pt idx="566">
                  <c:v>433.36399999999998</c:v>
                </c:pt>
                <c:pt idx="567">
                  <c:v>372.959</c:v>
                </c:pt>
                <c:pt idx="568">
                  <c:v>391.74400000000003</c:v>
                </c:pt>
                <c:pt idx="569">
                  <c:v>380.58</c:v>
                </c:pt>
                <c:pt idx="570">
                  <c:v>358.33800000000002</c:v>
                </c:pt>
                <c:pt idx="571">
                  <c:v>434.93299999999999</c:v>
                </c:pt>
                <c:pt idx="572">
                  <c:v>621.86</c:v>
                </c:pt>
                <c:pt idx="573">
                  <c:v>489.548</c:v>
                </c:pt>
                <c:pt idx="574">
                  <c:v>420.77199999999999</c:v>
                </c:pt>
                <c:pt idx="575">
                  <c:v>376.16899999999998</c:v>
                </c:pt>
                <c:pt idx="576">
                  <c:v>389.97399999999999</c:v>
                </c:pt>
                <c:pt idx="577">
                  <c:v>363.38299999999998</c:v>
                </c:pt>
                <c:pt idx="578">
                  <c:v>377.63600000000002</c:v>
                </c:pt>
                <c:pt idx="579">
                  <c:v>360.084</c:v>
                </c:pt>
                <c:pt idx="580">
                  <c:v>453.20499999999998</c:v>
                </c:pt>
                <c:pt idx="581">
                  <c:v>312.27999999999997</c:v>
                </c:pt>
                <c:pt idx="582">
                  <c:v>328.98599999999999</c:v>
                </c:pt>
                <c:pt idx="583">
                  <c:v>288.91399999999999</c:v>
                </c:pt>
                <c:pt idx="584">
                  <c:v>259.10599999999999</c:v>
                </c:pt>
                <c:pt idx="585">
                  <c:v>450.16399999999999</c:v>
                </c:pt>
                <c:pt idx="586">
                  <c:v>4584.5600000000004</c:v>
                </c:pt>
                <c:pt idx="587">
                  <c:v>1511.1379999999999</c:v>
                </c:pt>
                <c:pt idx="588">
                  <c:v>467.267</c:v>
                </c:pt>
                <c:pt idx="589">
                  <c:v>465.55700000000002</c:v>
                </c:pt>
                <c:pt idx="590">
                  <c:v>463.452</c:v>
                </c:pt>
                <c:pt idx="591">
                  <c:v>1040.2719999999999</c:v>
                </c:pt>
                <c:pt idx="592">
                  <c:v>726.36099999999999</c:v>
                </c:pt>
                <c:pt idx="593">
                  <c:v>359.64299999999997</c:v>
                </c:pt>
                <c:pt idx="594">
                  <c:v>268.92200000000003</c:v>
                </c:pt>
                <c:pt idx="595">
                  <c:v>309.435</c:v>
                </c:pt>
                <c:pt idx="596">
                  <c:v>636.55999999999995</c:v>
                </c:pt>
                <c:pt idx="597">
                  <c:v>701.15899999999999</c:v>
                </c:pt>
                <c:pt idx="598">
                  <c:v>369.447</c:v>
                </c:pt>
                <c:pt idx="599">
                  <c:v>325.88799999999998</c:v>
                </c:pt>
                <c:pt idx="600">
                  <c:v>290.27100000000002</c:v>
                </c:pt>
                <c:pt idx="601">
                  <c:v>276.745</c:v>
                </c:pt>
                <c:pt idx="602">
                  <c:v>297.08699999999999</c:v>
                </c:pt>
                <c:pt idx="603">
                  <c:v>290.29199999999997</c:v>
                </c:pt>
                <c:pt idx="604">
                  <c:v>259.16000000000003</c:v>
                </c:pt>
                <c:pt idx="605">
                  <c:v>280.23099999999999</c:v>
                </c:pt>
                <c:pt idx="606">
                  <c:v>510.90699999999998</c:v>
                </c:pt>
                <c:pt idx="607">
                  <c:v>615.78700000000003</c:v>
                </c:pt>
                <c:pt idx="608">
                  <c:v>589.779</c:v>
                </c:pt>
                <c:pt idx="609">
                  <c:v>604.92899999999997</c:v>
                </c:pt>
                <c:pt idx="610">
                  <c:v>487.95400000000001</c:v>
                </c:pt>
                <c:pt idx="611">
                  <c:v>423.25099999999998</c:v>
                </c:pt>
                <c:pt idx="612">
                  <c:v>384.40899999999999</c:v>
                </c:pt>
                <c:pt idx="613">
                  <c:v>337.42</c:v>
                </c:pt>
                <c:pt idx="614">
                  <c:v>329.07</c:v>
                </c:pt>
                <c:pt idx="615">
                  <c:v>371.79700000000003</c:v>
                </c:pt>
                <c:pt idx="616">
                  <c:v>506.79</c:v>
                </c:pt>
                <c:pt idx="617">
                  <c:v>360.63</c:v>
                </c:pt>
                <c:pt idx="618">
                  <c:v>360.29399999999998</c:v>
                </c:pt>
                <c:pt idx="619">
                  <c:v>337.15600000000001</c:v>
                </c:pt>
                <c:pt idx="620">
                  <c:v>708.03599999999994</c:v>
                </c:pt>
                <c:pt idx="621">
                  <c:v>1284.329</c:v>
                </c:pt>
                <c:pt idx="622">
                  <c:v>1285.1569999999999</c:v>
                </c:pt>
                <c:pt idx="623">
                  <c:v>589.72199999999998</c:v>
                </c:pt>
                <c:pt idx="624">
                  <c:v>609.83600000000001</c:v>
                </c:pt>
                <c:pt idx="625">
                  <c:v>587.17700000000002</c:v>
                </c:pt>
                <c:pt idx="626">
                  <c:v>444.86</c:v>
                </c:pt>
                <c:pt idx="627">
                  <c:v>371.33800000000002</c:v>
                </c:pt>
                <c:pt idx="628">
                  <c:v>319.83</c:v>
                </c:pt>
                <c:pt idx="629">
                  <c:v>291.00400000000002</c:v>
                </c:pt>
                <c:pt idx="630">
                  <c:v>269.399</c:v>
                </c:pt>
                <c:pt idx="631">
                  <c:v>263.34300000000002</c:v>
                </c:pt>
                <c:pt idx="632">
                  <c:v>269.822</c:v>
                </c:pt>
                <c:pt idx="633">
                  <c:v>313.44900000000001</c:v>
                </c:pt>
                <c:pt idx="634">
                  <c:v>329.74900000000002</c:v>
                </c:pt>
                <c:pt idx="635">
                  <c:v>286.65699999999998</c:v>
                </c:pt>
                <c:pt idx="636">
                  <c:v>197.66399999999999</c:v>
                </c:pt>
                <c:pt idx="637">
                  <c:v>209.66</c:v>
                </c:pt>
                <c:pt idx="638">
                  <c:v>259.08300000000003</c:v>
                </c:pt>
                <c:pt idx="639">
                  <c:v>250.05600000000001</c:v>
                </c:pt>
                <c:pt idx="640">
                  <c:v>214.36699999999999</c:v>
                </c:pt>
                <c:pt idx="641">
                  <c:v>190.71700000000001</c:v>
                </c:pt>
                <c:pt idx="642">
                  <c:v>180.23500000000001</c:v>
                </c:pt>
                <c:pt idx="643">
                  <c:v>182.93899999999999</c:v>
                </c:pt>
                <c:pt idx="644">
                  <c:v>185.35599999999999</c:v>
                </c:pt>
                <c:pt idx="645">
                  <c:v>176.95599999999999</c:v>
                </c:pt>
                <c:pt idx="646">
                  <c:v>150.39500000000001</c:v>
                </c:pt>
                <c:pt idx="647">
                  <c:v>131.79900000000001</c:v>
                </c:pt>
                <c:pt idx="648">
                  <c:v>156.24199999999999</c:v>
                </c:pt>
                <c:pt idx="649">
                  <c:v>182.006</c:v>
                </c:pt>
                <c:pt idx="650">
                  <c:v>142.78</c:v>
                </c:pt>
                <c:pt idx="651">
                  <c:v>132.381</c:v>
                </c:pt>
                <c:pt idx="652">
                  <c:v>123.95099999999999</c:v>
                </c:pt>
                <c:pt idx="653">
                  <c:v>177.357</c:v>
                </c:pt>
                <c:pt idx="654">
                  <c:v>290.16000000000003</c:v>
                </c:pt>
                <c:pt idx="655">
                  <c:v>206.42099999999999</c:v>
                </c:pt>
                <c:pt idx="656">
                  <c:v>183.86699999999999</c:v>
                </c:pt>
                <c:pt idx="657">
                  <c:v>171.386</c:v>
                </c:pt>
                <c:pt idx="658">
                  <c:v>300.60700000000003</c:v>
                </c:pt>
                <c:pt idx="659">
                  <c:v>284.673</c:v>
                </c:pt>
                <c:pt idx="660">
                  <c:v>211.19399999999999</c:v>
                </c:pt>
                <c:pt idx="661">
                  <c:v>214.80799999999999</c:v>
                </c:pt>
                <c:pt idx="662">
                  <c:v>153.56399999999999</c:v>
                </c:pt>
                <c:pt idx="663">
                  <c:v>141.46899999999999</c:v>
                </c:pt>
                <c:pt idx="664">
                  <c:v>153.20099999999999</c:v>
                </c:pt>
                <c:pt idx="665">
                  <c:v>284.86900000000003</c:v>
                </c:pt>
                <c:pt idx="666">
                  <c:v>285.666</c:v>
                </c:pt>
                <c:pt idx="667">
                  <c:v>266.904</c:v>
                </c:pt>
                <c:pt idx="668">
                  <c:v>312.41500000000002</c:v>
                </c:pt>
                <c:pt idx="669">
                  <c:v>292.96499999999997</c:v>
                </c:pt>
                <c:pt idx="670">
                  <c:v>286.07900000000001</c:v>
                </c:pt>
                <c:pt idx="671">
                  <c:v>255.60400000000001</c:v>
                </c:pt>
                <c:pt idx="672">
                  <c:v>250.35300000000001</c:v>
                </c:pt>
                <c:pt idx="673">
                  <c:v>243.54599999999999</c:v>
                </c:pt>
                <c:pt idx="674">
                  <c:v>242.02099999999999</c:v>
                </c:pt>
                <c:pt idx="675">
                  <c:v>262.54300000000001</c:v>
                </c:pt>
                <c:pt idx="676">
                  <c:v>234.05799999999999</c:v>
                </c:pt>
                <c:pt idx="677">
                  <c:v>266.625</c:v>
                </c:pt>
                <c:pt idx="678">
                  <c:v>417.09</c:v>
                </c:pt>
                <c:pt idx="679">
                  <c:v>682.87</c:v>
                </c:pt>
                <c:pt idx="680">
                  <c:v>666.03399999999999</c:v>
                </c:pt>
                <c:pt idx="681">
                  <c:v>644.18700000000001</c:v>
                </c:pt>
                <c:pt idx="682">
                  <c:v>455.43900000000002</c:v>
                </c:pt>
                <c:pt idx="683">
                  <c:v>431.08100000000002</c:v>
                </c:pt>
                <c:pt idx="684">
                  <c:v>532.47199999999998</c:v>
                </c:pt>
                <c:pt idx="685">
                  <c:v>438.46499999999997</c:v>
                </c:pt>
                <c:pt idx="686">
                  <c:v>361.892</c:v>
                </c:pt>
                <c:pt idx="687">
                  <c:v>319.01600000000002</c:v>
                </c:pt>
                <c:pt idx="688">
                  <c:v>256.55700000000002</c:v>
                </c:pt>
                <c:pt idx="689">
                  <c:v>324.34199999999998</c:v>
                </c:pt>
                <c:pt idx="690">
                  <c:v>481.72699999999998</c:v>
                </c:pt>
                <c:pt idx="691">
                  <c:v>399.93900000000002</c:v>
                </c:pt>
                <c:pt idx="692">
                  <c:v>437.41199999999998</c:v>
                </c:pt>
                <c:pt idx="693">
                  <c:v>381.12900000000002</c:v>
                </c:pt>
                <c:pt idx="694">
                  <c:v>346.70800000000003</c:v>
                </c:pt>
                <c:pt idx="695">
                  <c:v>314.274</c:v>
                </c:pt>
                <c:pt idx="696">
                  <c:v>293.32499999999999</c:v>
                </c:pt>
                <c:pt idx="697">
                  <c:v>280.69799999999998</c:v>
                </c:pt>
                <c:pt idx="698">
                  <c:v>320.26100000000002</c:v>
                </c:pt>
                <c:pt idx="699">
                  <c:v>439.19499999999999</c:v>
                </c:pt>
                <c:pt idx="700">
                  <c:v>325.02100000000002</c:v>
                </c:pt>
                <c:pt idx="701">
                  <c:v>280.89600000000002</c:v>
                </c:pt>
                <c:pt idx="702">
                  <c:v>261.39</c:v>
                </c:pt>
                <c:pt idx="703">
                  <c:v>260.15800000000002</c:v>
                </c:pt>
                <c:pt idx="704">
                  <c:v>263.77</c:v>
                </c:pt>
                <c:pt idx="705">
                  <c:v>309.94</c:v>
                </c:pt>
                <c:pt idx="706">
                  <c:v>480.6</c:v>
                </c:pt>
                <c:pt idx="707">
                  <c:v>524.53700000000003</c:v>
                </c:pt>
                <c:pt idx="708">
                  <c:v>819.41499999999996</c:v>
                </c:pt>
                <c:pt idx="709">
                  <c:v>638.66399999999999</c:v>
                </c:pt>
                <c:pt idx="710">
                  <c:v>380.988</c:v>
                </c:pt>
                <c:pt idx="711">
                  <c:v>295.048</c:v>
                </c:pt>
                <c:pt idx="712">
                  <c:v>253.19399999999999</c:v>
                </c:pt>
                <c:pt idx="713">
                  <c:v>226.97200000000001</c:v>
                </c:pt>
                <c:pt idx="714">
                  <c:v>275.25</c:v>
                </c:pt>
                <c:pt idx="715">
                  <c:v>531.83799999999997</c:v>
                </c:pt>
                <c:pt idx="716">
                  <c:v>457.209</c:v>
                </c:pt>
                <c:pt idx="717">
                  <c:v>359.70699999999999</c:v>
                </c:pt>
                <c:pt idx="718">
                  <c:v>329.72699999999998</c:v>
                </c:pt>
                <c:pt idx="719">
                  <c:v>323.34199999999998</c:v>
                </c:pt>
                <c:pt idx="720">
                  <c:v>363.67099999999999</c:v>
                </c:pt>
                <c:pt idx="721">
                  <c:v>368.315</c:v>
                </c:pt>
                <c:pt idx="722">
                  <c:v>386.36399999999998</c:v>
                </c:pt>
                <c:pt idx="723">
                  <c:v>370.07799999999997</c:v>
                </c:pt>
                <c:pt idx="724">
                  <c:v>380.04199999999997</c:v>
                </c:pt>
                <c:pt idx="725">
                  <c:v>445.89400000000001</c:v>
                </c:pt>
                <c:pt idx="726">
                  <c:v>353.17</c:v>
                </c:pt>
                <c:pt idx="727">
                  <c:v>316.38099999999997</c:v>
                </c:pt>
                <c:pt idx="728">
                  <c:v>296.93200000000002</c:v>
                </c:pt>
                <c:pt idx="729">
                  <c:v>278.774</c:v>
                </c:pt>
                <c:pt idx="730">
                  <c:v>266.99599999999998</c:v>
                </c:pt>
                <c:pt idx="731">
                  <c:v>291.44799999999998</c:v>
                </c:pt>
                <c:pt idx="732">
                  <c:v>220.67099999999999</c:v>
                </c:pt>
                <c:pt idx="733">
                  <c:v>206.87299999999999</c:v>
                </c:pt>
                <c:pt idx="734">
                  <c:v>204.36600000000001</c:v>
                </c:pt>
                <c:pt idx="735">
                  <c:v>191.792</c:v>
                </c:pt>
                <c:pt idx="736">
                  <c:v>186.541</c:v>
                </c:pt>
                <c:pt idx="737">
                  <c:v>177.357</c:v>
                </c:pt>
                <c:pt idx="738">
                  <c:v>161.90299999999999</c:v>
                </c:pt>
                <c:pt idx="739">
                  <c:v>160.637</c:v>
                </c:pt>
                <c:pt idx="740">
                  <c:v>149.03399999999999</c:v>
                </c:pt>
                <c:pt idx="741">
                  <c:v>153.334</c:v>
                </c:pt>
                <c:pt idx="742">
                  <c:v>205.84800000000001</c:v>
                </c:pt>
                <c:pt idx="743">
                  <c:v>169.88200000000001</c:v>
                </c:pt>
                <c:pt idx="744">
                  <c:v>172.32400000000001</c:v>
                </c:pt>
                <c:pt idx="745">
                  <c:v>177.745</c:v>
                </c:pt>
                <c:pt idx="746">
                  <c:v>169.53100000000001</c:v>
                </c:pt>
                <c:pt idx="747">
                  <c:v>147.66800000000001</c:v>
                </c:pt>
                <c:pt idx="748">
                  <c:v>149.56800000000001</c:v>
                </c:pt>
                <c:pt idx="749">
                  <c:v>150.53800000000001</c:v>
                </c:pt>
                <c:pt idx="750">
                  <c:v>169.553</c:v>
                </c:pt>
                <c:pt idx="751">
                  <c:v>218.52199999999999</c:v>
                </c:pt>
                <c:pt idx="752">
                  <c:v>197.042</c:v>
                </c:pt>
                <c:pt idx="753">
                  <c:v>205.02199999999999</c:v>
                </c:pt>
                <c:pt idx="754">
                  <c:v>217.80600000000001</c:v>
                </c:pt>
                <c:pt idx="755">
                  <c:v>185.39</c:v>
                </c:pt>
                <c:pt idx="756">
                  <c:v>173.69</c:v>
                </c:pt>
                <c:pt idx="757">
                  <c:v>162.399</c:v>
                </c:pt>
                <c:pt idx="758">
                  <c:v>156.083</c:v>
                </c:pt>
                <c:pt idx="759">
                  <c:v>158.268</c:v>
                </c:pt>
                <c:pt idx="760">
                  <c:v>168.71100000000001</c:v>
                </c:pt>
                <c:pt idx="761">
                  <c:v>164.751</c:v>
                </c:pt>
                <c:pt idx="762">
                  <c:v>199.26599999999999</c:v>
                </c:pt>
                <c:pt idx="763">
                  <c:v>337.06099999999998</c:v>
                </c:pt>
                <c:pt idx="764">
                  <c:v>318.48099999999999</c:v>
                </c:pt>
                <c:pt idx="765">
                  <c:v>309.82799999999997</c:v>
                </c:pt>
                <c:pt idx="766">
                  <c:v>292.5</c:v>
                </c:pt>
                <c:pt idx="767">
                  <c:v>271.65800000000002</c:v>
                </c:pt>
                <c:pt idx="768">
                  <c:v>257.64</c:v>
                </c:pt>
                <c:pt idx="769">
                  <c:v>240.71</c:v>
                </c:pt>
                <c:pt idx="770">
                  <c:v>266.29500000000002</c:v>
                </c:pt>
                <c:pt idx="771">
                  <c:v>316.52600000000001</c:v>
                </c:pt>
                <c:pt idx="772">
                  <c:v>329.32799999999997</c:v>
                </c:pt>
                <c:pt idx="773">
                  <c:v>270.96100000000001</c:v>
                </c:pt>
                <c:pt idx="774">
                  <c:v>252.84100000000001</c:v>
                </c:pt>
                <c:pt idx="775">
                  <c:v>240.167</c:v>
                </c:pt>
                <c:pt idx="776">
                  <c:v>238.87</c:v>
                </c:pt>
                <c:pt idx="777">
                  <c:v>305.21899999999999</c:v>
                </c:pt>
                <c:pt idx="778">
                  <c:v>367.74200000000002</c:v>
                </c:pt>
                <c:pt idx="779">
                  <c:v>465.64</c:v>
                </c:pt>
                <c:pt idx="780">
                  <c:v>780.14800000000002</c:v>
                </c:pt>
                <c:pt idx="781">
                  <c:v>570.58000000000004</c:v>
                </c:pt>
                <c:pt idx="782">
                  <c:v>474.33699999999999</c:v>
                </c:pt>
                <c:pt idx="783">
                  <c:v>374.51400000000001</c:v>
                </c:pt>
                <c:pt idx="784">
                  <c:v>318.50200000000001</c:v>
                </c:pt>
                <c:pt idx="785">
                  <c:v>309.75599999999997</c:v>
                </c:pt>
                <c:pt idx="786">
                  <c:v>292.28199999999998</c:v>
                </c:pt>
                <c:pt idx="787">
                  <c:v>284.39600000000002</c:v>
                </c:pt>
                <c:pt idx="788">
                  <c:v>308.97199999999998</c:v>
                </c:pt>
                <c:pt idx="789">
                  <c:v>413.52699999999999</c:v>
                </c:pt>
                <c:pt idx="790">
                  <c:v>671.04300000000001</c:v>
                </c:pt>
                <c:pt idx="791">
                  <c:v>640.91</c:v>
                </c:pt>
                <c:pt idx="792">
                  <c:v>451.608</c:v>
                </c:pt>
                <c:pt idx="793">
                  <c:v>397.67399999999998</c:v>
                </c:pt>
                <c:pt idx="794">
                  <c:v>400.36500000000001</c:v>
                </c:pt>
                <c:pt idx="795">
                  <c:v>420.47699999999998</c:v>
                </c:pt>
                <c:pt idx="796">
                  <c:v>386.66500000000002</c:v>
                </c:pt>
                <c:pt idx="797">
                  <c:v>372.56200000000001</c:v>
                </c:pt>
                <c:pt idx="798">
                  <c:v>363.92700000000002</c:v>
                </c:pt>
                <c:pt idx="799">
                  <c:v>457.00799999999998</c:v>
                </c:pt>
                <c:pt idx="800">
                  <c:v>656.92499999999995</c:v>
                </c:pt>
                <c:pt idx="801">
                  <c:v>481.11599999999999</c:v>
                </c:pt>
                <c:pt idx="802">
                  <c:v>454.62</c:v>
                </c:pt>
                <c:pt idx="803">
                  <c:v>480.98099999999999</c:v>
                </c:pt>
                <c:pt idx="804">
                  <c:v>743.596</c:v>
                </c:pt>
                <c:pt idx="805">
                  <c:v>814.09199999999998</c:v>
                </c:pt>
                <c:pt idx="806">
                  <c:v>576.35199999999998</c:v>
                </c:pt>
                <c:pt idx="807">
                  <c:v>459.19499999999999</c:v>
                </c:pt>
                <c:pt idx="808">
                  <c:v>616.327</c:v>
                </c:pt>
                <c:pt idx="809">
                  <c:v>678.11900000000003</c:v>
                </c:pt>
                <c:pt idx="810">
                  <c:v>479.28</c:v>
                </c:pt>
                <c:pt idx="811">
                  <c:v>432.61500000000001</c:v>
                </c:pt>
                <c:pt idx="812">
                  <c:v>418.02699999999999</c:v>
                </c:pt>
                <c:pt idx="813">
                  <c:v>388.02</c:v>
                </c:pt>
                <c:pt idx="814">
                  <c:v>361.14</c:v>
                </c:pt>
                <c:pt idx="815">
                  <c:v>374.226</c:v>
                </c:pt>
                <c:pt idx="816">
                  <c:v>397.387</c:v>
                </c:pt>
                <c:pt idx="817">
                  <c:v>414.77699999999999</c:v>
                </c:pt>
                <c:pt idx="818">
                  <c:v>498.90300000000002</c:v>
                </c:pt>
                <c:pt idx="819">
                  <c:v>675.6</c:v>
                </c:pt>
                <c:pt idx="820">
                  <c:v>522.72799999999995</c:v>
                </c:pt>
                <c:pt idx="821">
                  <c:v>448.62099999999998</c:v>
                </c:pt>
                <c:pt idx="822">
                  <c:v>427.70299999999997</c:v>
                </c:pt>
                <c:pt idx="823">
                  <c:v>416.78899999999999</c:v>
                </c:pt>
                <c:pt idx="824">
                  <c:v>429.55399999999997</c:v>
                </c:pt>
                <c:pt idx="825">
                  <c:v>455.41699999999997</c:v>
                </c:pt>
                <c:pt idx="826">
                  <c:v>472.34699999999998</c:v>
                </c:pt>
                <c:pt idx="827">
                  <c:v>442.06900000000002</c:v>
                </c:pt>
                <c:pt idx="828">
                  <c:v>418.82600000000002</c:v>
                </c:pt>
                <c:pt idx="829">
                  <c:v>383.36900000000003</c:v>
                </c:pt>
                <c:pt idx="830">
                  <c:v>384.71800000000002</c:v>
                </c:pt>
                <c:pt idx="831">
                  <c:v>388.19</c:v>
                </c:pt>
                <c:pt idx="832">
                  <c:v>401.86599999999999</c:v>
                </c:pt>
                <c:pt idx="833">
                  <c:v>433.959</c:v>
                </c:pt>
                <c:pt idx="834">
                  <c:v>1939.4380000000001</c:v>
                </c:pt>
                <c:pt idx="835">
                  <c:v>1473.098</c:v>
                </c:pt>
                <c:pt idx="836">
                  <c:v>810.75699999999995</c:v>
                </c:pt>
                <c:pt idx="837">
                  <c:v>596.78800000000001</c:v>
                </c:pt>
                <c:pt idx="838">
                  <c:v>554.75599999999997</c:v>
                </c:pt>
                <c:pt idx="839">
                  <c:v>529.91200000000003</c:v>
                </c:pt>
                <c:pt idx="840">
                  <c:v>622.81500000000005</c:v>
                </c:pt>
                <c:pt idx="841">
                  <c:v>608.51700000000005</c:v>
                </c:pt>
                <c:pt idx="842">
                  <c:v>490.30099999999999</c:v>
                </c:pt>
                <c:pt idx="843">
                  <c:v>508.88900000000001</c:v>
                </c:pt>
                <c:pt idx="844">
                  <c:v>494.096</c:v>
                </c:pt>
                <c:pt idx="845">
                  <c:v>487.50400000000002</c:v>
                </c:pt>
                <c:pt idx="846">
                  <c:v>492.26600000000002</c:v>
                </c:pt>
                <c:pt idx="847">
                  <c:v>6136.8710000000001</c:v>
                </c:pt>
                <c:pt idx="848">
                  <c:v>5702.125</c:v>
                </c:pt>
                <c:pt idx="849">
                  <c:v>2909.42</c:v>
                </c:pt>
                <c:pt idx="850">
                  <c:v>3681.154</c:v>
                </c:pt>
                <c:pt idx="851">
                  <c:v>1962.8119999999999</c:v>
                </c:pt>
                <c:pt idx="852">
                  <c:v>1300.077</c:v>
                </c:pt>
                <c:pt idx="853">
                  <c:v>1498.963</c:v>
                </c:pt>
                <c:pt idx="854">
                  <c:v>1379.1369999999999</c:v>
                </c:pt>
                <c:pt idx="855">
                  <c:v>1020.701</c:v>
                </c:pt>
                <c:pt idx="856">
                  <c:v>3042.3609999999999</c:v>
                </c:pt>
                <c:pt idx="857">
                  <c:v>3809.24</c:v>
                </c:pt>
                <c:pt idx="858">
                  <c:v>1316.528</c:v>
                </c:pt>
                <c:pt idx="859">
                  <c:v>900.55600000000004</c:v>
                </c:pt>
                <c:pt idx="860">
                  <c:v>819.69299999999998</c:v>
                </c:pt>
                <c:pt idx="861">
                  <c:v>760.56399999999996</c:v>
                </c:pt>
                <c:pt idx="862">
                  <c:v>2015.2909999999999</c:v>
                </c:pt>
                <c:pt idx="863">
                  <c:v>1517.8219999999999</c:v>
                </c:pt>
                <c:pt idx="864">
                  <c:v>839.41600000000005</c:v>
                </c:pt>
                <c:pt idx="865">
                  <c:v>786.10699999999997</c:v>
                </c:pt>
                <c:pt idx="866">
                  <c:v>777.12300000000005</c:v>
                </c:pt>
                <c:pt idx="867">
                  <c:v>739.74</c:v>
                </c:pt>
                <c:pt idx="868">
                  <c:v>673.55</c:v>
                </c:pt>
                <c:pt idx="869">
                  <c:v>632.90499999999997</c:v>
                </c:pt>
                <c:pt idx="870">
                  <c:v>655.95</c:v>
                </c:pt>
                <c:pt idx="871">
                  <c:v>700.79499999999996</c:v>
                </c:pt>
                <c:pt idx="872">
                  <c:v>645.11400000000003</c:v>
                </c:pt>
                <c:pt idx="873">
                  <c:v>657.86300000000006</c:v>
                </c:pt>
                <c:pt idx="874">
                  <c:v>698.077</c:v>
                </c:pt>
                <c:pt idx="875">
                  <c:v>660.827</c:v>
                </c:pt>
                <c:pt idx="876">
                  <c:v>624.00300000000004</c:v>
                </c:pt>
                <c:pt idx="877">
                  <c:v>594.88</c:v>
                </c:pt>
                <c:pt idx="878">
                  <c:v>596.74400000000003</c:v>
                </c:pt>
                <c:pt idx="879">
                  <c:v>607.30700000000002</c:v>
                </c:pt>
                <c:pt idx="880">
                  <c:v>609.08699999999999</c:v>
                </c:pt>
                <c:pt idx="881">
                  <c:v>675.00800000000004</c:v>
                </c:pt>
                <c:pt idx="882">
                  <c:v>735.89099999999996</c:v>
                </c:pt>
                <c:pt idx="883">
                  <c:v>662.37699999999995</c:v>
                </c:pt>
                <c:pt idx="884">
                  <c:v>670.01900000000001</c:v>
                </c:pt>
                <c:pt idx="885">
                  <c:v>731.17899999999997</c:v>
                </c:pt>
                <c:pt idx="886">
                  <c:v>679.54300000000001</c:v>
                </c:pt>
                <c:pt idx="887">
                  <c:v>649.11599999999999</c:v>
                </c:pt>
                <c:pt idx="888">
                  <c:v>607.35199999999998</c:v>
                </c:pt>
                <c:pt idx="889">
                  <c:v>556.89099999999996</c:v>
                </c:pt>
                <c:pt idx="890">
                  <c:v>579.59900000000005</c:v>
                </c:pt>
                <c:pt idx="891">
                  <c:v>553.80399999999997</c:v>
                </c:pt>
                <c:pt idx="892">
                  <c:v>510.48599999999999</c:v>
                </c:pt>
                <c:pt idx="893">
                  <c:v>508.05200000000002</c:v>
                </c:pt>
                <c:pt idx="894">
                  <c:v>511.31900000000002</c:v>
                </c:pt>
                <c:pt idx="895">
                  <c:v>567.01</c:v>
                </c:pt>
                <c:pt idx="896">
                  <c:v>655.64099999999996</c:v>
                </c:pt>
                <c:pt idx="897">
                  <c:v>534.08600000000001</c:v>
                </c:pt>
                <c:pt idx="898">
                  <c:v>488.34800000000001</c:v>
                </c:pt>
                <c:pt idx="899">
                  <c:v>498.23</c:v>
                </c:pt>
                <c:pt idx="900">
                  <c:v>508.15</c:v>
                </c:pt>
                <c:pt idx="901">
                  <c:v>481.67</c:v>
                </c:pt>
                <c:pt idx="902">
                  <c:v>463.39</c:v>
                </c:pt>
                <c:pt idx="903">
                  <c:v>497.79</c:v>
                </c:pt>
                <c:pt idx="904">
                  <c:v>512.35500000000002</c:v>
                </c:pt>
                <c:pt idx="905">
                  <c:v>490.76799999999997</c:v>
                </c:pt>
                <c:pt idx="906">
                  <c:v>456.46199999999999</c:v>
                </c:pt>
                <c:pt idx="907">
                  <c:v>445.267</c:v>
                </c:pt>
                <c:pt idx="908">
                  <c:v>482.21300000000002</c:v>
                </c:pt>
                <c:pt idx="909">
                  <c:v>559.49900000000002</c:v>
                </c:pt>
                <c:pt idx="910">
                  <c:v>534.50099999999998</c:v>
                </c:pt>
                <c:pt idx="911">
                  <c:v>4739.4610000000002</c:v>
                </c:pt>
                <c:pt idx="912">
                  <c:v>2280.33</c:v>
                </c:pt>
                <c:pt idx="913">
                  <c:v>771.14400000000001</c:v>
                </c:pt>
                <c:pt idx="914">
                  <c:v>617.85799999999995</c:v>
                </c:pt>
                <c:pt idx="915">
                  <c:v>586.60400000000004</c:v>
                </c:pt>
                <c:pt idx="916">
                  <c:v>553.73699999999997</c:v>
                </c:pt>
                <c:pt idx="917">
                  <c:v>583.13</c:v>
                </c:pt>
                <c:pt idx="918">
                  <c:v>1592.9739999999999</c:v>
                </c:pt>
                <c:pt idx="919">
                  <c:v>1278.8109999999999</c:v>
                </c:pt>
                <c:pt idx="920">
                  <c:v>869.54399999999998</c:v>
                </c:pt>
                <c:pt idx="921">
                  <c:v>726.59299999999996</c:v>
                </c:pt>
                <c:pt idx="922">
                  <c:v>708.96199999999999</c:v>
                </c:pt>
                <c:pt idx="923">
                  <c:v>664.16800000000001</c:v>
                </c:pt>
                <c:pt idx="924">
                  <c:v>583.44500000000005</c:v>
                </c:pt>
                <c:pt idx="925">
                  <c:v>609.95399999999995</c:v>
                </c:pt>
                <c:pt idx="926">
                  <c:v>612.76300000000003</c:v>
                </c:pt>
                <c:pt idx="927">
                  <c:v>1099.3209999999999</c:v>
                </c:pt>
                <c:pt idx="928">
                  <c:v>839.00800000000004</c:v>
                </c:pt>
                <c:pt idx="929">
                  <c:v>587.80399999999997</c:v>
                </c:pt>
                <c:pt idx="930">
                  <c:v>534.72900000000004</c:v>
                </c:pt>
                <c:pt idx="931">
                  <c:v>496.97699999999998</c:v>
                </c:pt>
                <c:pt idx="932">
                  <c:v>457.00799999999998</c:v>
                </c:pt>
                <c:pt idx="933">
                  <c:v>439.60899999999998</c:v>
                </c:pt>
                <c:pt idx="934">
                  <c:v>393.23599999999999</c:v>
                </c:pt>
                <c:pt idx="935">
                  <c:v>373.303</c:v>
                </c:pt>
                <c:pt idx="936">
                  <c:v>454.34199999999998</c:v>
                </c:pt>
                <c:pt idx="937">
                  <c:v>602.048</c:v>
                </c:pt>
                <c:pt idx="938">
                  <c:v>530.97199999999998</c:v>
                </c:pt>
                <c:pt idx="939">
                  <c:v>412.31700000000001</c:v>
                </c:pt>
                <c:pt idx="940">
                  <c:v>440.42899999999997</c:v>
                </c:pt>
                <c:pt idx="941">
                  <c:v>550.69299999999998</c:v>
                </c:pt>
                <c:pt idx="942">
                  <c:v>512.48699999999997</c:v>
                </c:pt>
                <c:pt idx="943">
                  <c:v>502.12599999999998</c:v>
                </c:pt>
                <c:pt idx="944">
                  <c:v>603.08199999999999</c:v>
                </c:pt>
                <c:pt idx="945">
                  <c:v>645.60599999999999</c:v>
                </c:pt>
                <c:pt idx="946">
                  <c:v>749.68200000000002</c:v>
                </c:pt>
                <c:pt idx="947">
                  <c:v>540.29600000000005</c:v>
                </c:pt>
                <c:pt idx="948">
                  <c:v>503.87400000000002</c:v>
                </c:pt>
                <c:pt idx="949">
                  <c:v>465.375</c:v>
                </c:pt>
                <c:pt idx="950">
                  <c:v>394.42099999999999</c:v>
                </c:pt>
                <c:pt idx="951">
                  <c:v>393.185</c:v>
                </c:pt>
                <c:pt idx="952">
                  <c:v>400.11900000000003</c:v>
                </c:pt>
                <c:pt idx="953">
                  <c:v>376.24700000000001</c:v>
                </c:pt>
                <c:pt idx="954">
                  <c:v>328.69299999999998</c:v>
                </c:pt>
                <c:pt idx="955">
                  <c:v>310.07400000000001</c:v>
                </c:pt>
                <c:pt idx="956">
                  <c:v>301.63200000000001</c:v>
                </c:pt>
                <c:pt idx="957">
                  <c:v>299.38400000000001</c:v>
                </c:pt>
                <c:pt idx="958">
                  <c:v>287.89299999999997</c:v>
                </c:pt>
                <c:pt idx="959">
                  <c:v>275.86900000000003</c:v>
                </c:pt>
                <c:pt idx="960">
                  <c:v>340.18</c:v>
                </c:pt>
                <c:pt idx="961">
                  <c:v>425.47</c:v>
                </c:pt>
                <c:pt idx="962">
                  <c:v>382.15600000000001</c:v>
                </c:pt>
                <c:pt idx="963">
                  <c:v>306.95999999999998</c:v>
                </c:pt>
                <c:pt idx="964">
                  <c:v>359.10599999999999</c:v>
                </c:pt>
                <c:pt idx="965">
                  <c:v>492.73399999999998</c:v>
                </c:pt>
                <c:pt idx="966">
                  <c:v>430.733</c:v>
                </c:pt>
                <c:pt idx="967">
                  <c:v>567.31799999999998</c:v>
                </c:pt>
                <c:pt idx="968">
                  <c:v>692.04300000000001</c:v>
                </c:pt>
                <c:pt idx="969">
                  <c:v>494.61799999999999</c:v>
                </c:pt>
                <c:pt idx="970">
                  <c:v>475.83</c:v>
                </c:pt>
                <c:pt idx="971">
                  <c:v>447.55700000000002</c:v>
                </c:pt>
                <c:pt idx="972">
                  <c:v>439.48500000000001</c:v>
                </c:pt>
                <c:pt idx="973">
                  <c:v>436.09199999999998</c:v>
                </c:pt>
                <c:pt idx="974">
                  <c:v>407.32</c:v>
                </c:pt>
                <c:pt idx="975">
                  <c:v>372.20600000000002</c:v>
                </c:pt>
                <c:pt idx="976">
                  <c:v>329.96600000000001</c:v>
                </c:pt>
                <c:pt idx="977">
                  <c:v>318.82900000000001</c:v>
                </c:pt>
                <c:pt idx="978">
                  <c:v>339.83600000000001</c:v>
                </c:pt>
                <c:pt idx="979">
                  <c:v>512.22799999999995</c:v>
                </c:pt>
                <c:pt idx="980">
                  <c:v>640.28800000000001</c:v>
                </c:pt>
                <c:pt idx="981">
                  <c:v>867.39300000000003</c:v>
                </c:pt>
                <c:pt idx="982">
                  <c:v>525.06399999999996</c:v>
                </c:pt>
                <c:pt idx="983">
                  <c:v>377.25799999999998</c:v>
                </c:pt>
                <c:pt idx="984">
                  <c:v>317.54399999999998</c:v>
                </c:pt>
                <c:pt idx="985">
                  <c:v>288.24900000000002</c:v>
                </c:pt>
                <c:pt idx="986">
                  <c:v>255.71799999999999</c:v>
                </c:pt>
                <c:pt idx="987">
                  <c:v>241.518</c:v>
                </c:pt>
                <c:pt idx="988">
                  <c:v>219.90700000000001</c:v>
                </c:pt>
                <c:pt idx="989">
                  <c:v>205.56399999999999</c:v>
                </c:pt>
                <c:pt idx="990">
                  <c:v>213.572</c:v>
                </c:pt>
                <c:pt idx="991">
                  <c:v>205.54900000000001</c:v>
                </c:pt>
                <c:pt idx="992">
                  <c:v>195.364</c:v>
                </c:pt>
                <c:pt idx="993">
                  <c:v>208.786</c:v>
                </c:pt>
                <c:pt idx="994">
                  <c:v>237.64099999999999</c:v>
                </c:pt>
                <c:pt idx="995">
                  <c:v>485.73899999999998</c:v>
                </c:pt>
                <c:pt idx="996">
                  <c:v>524.51300000000003</c:v>
                </c:pt>
                <c:pt idx="997">
                  <c:v>447.553</c:v>
                </c:pt>
                <c:pt idx="998">
                  <c:v>394.67700000000002</c:v>
                </c:pt>
                <c:pt idx="999">
                  <c:v>323.702</c:v>
                </c:pt>
                <c:pt idx="1000">
                  <c:v>335.11500000000001</c:v>
                </c:pt>
                <c:pt idx="1001">
                  <c:v>392.70299999999997</c:v>
                </c:pt>
                <c:pt idx="1002">
                  <c:v>292.19400000000002</c:v>
                </c:pt>
                <c:pt idx="1003">
                  <c:v>248.5</c:v>
                </c:pt>
                <c:pt idx="1004">
                  <c:v>226.65700000000001</c:v>
                </c:pt>
                <c:pt idx="1005">
                  <c:v>221.21700000000001</c:v>
                </c:pt>
                <c:pt idx="1006">
                  <c:v>309.78699999999998</c:v>
                </c:pt>
                <c:pt idx="1007">
                  <c:v>436.80799999999999</c:v>
                </c:pt>
                <c:pt idx="1008">
                  <c:v>370.77499999999998</c:v>
                </c:pt>
                <c:pt idx="1009">
                  <c:v>296.77499999999998</c:v>
                </c:pt>
                <c:pt idx="1010">
                  <c:v>283.62099999999998</c:v>
                </c:pt>
                <c:pt idx="1011">
                  <c:v>393.12400000000002</c:v>
                </c:pt>
                <c:pt idx="1012">
                  <c:v>509.38099999999997</c:v>
                </c:pt>
                <c:pt idx="1013">
                  <c:v>325.83999999999997</c:v>
                </c:pt>
                <c:pt idx="1014">
                  <c:v>304.82499999999999</c:v>
                </c:pt>
                <c:pt idx="1015">
                  <c:v>290.93200000000002</c:v>
                </c:pt>
                <c:pt idx="1016">
                  <c:v>286.24700000000001</c:v>
                </c:pt>
                <c:pt idx="1017">
                  <c:v>288.68400000000003</c:v>
                </c:pt>
                <c:pt idx="1018">
                  <c:v>249.108</c:v>
                </c:pt>
                <c:pt idx="1019">
                  <c:v>271.00799999999998</c:v>
                </c:pt>
                <c:pt idx="1020">
                  <c:v>272.041</c:v>
                </c:pt>
                <c:pt idx="1021">
                  <c:v>230.72499999999999</c:v>
                </c:pt>
                <c:pt idx="1022">
                  <c:v>204.40899999999999</c:v>
                </c:pt>
                <c:pt idx="1023">
                  <c:v>183.87700000000001</c:v>
                </c:pt>
                <c:pt idx="1024">
                  <c:v>161.99100000000001</c:v>
                </c:pt>
                <c:pt idx="1025">
                  <c:v>151.98500000000001</c:v>
                </c:pt>
                <c:pt idx="1026">
                  <c:v>144.58799999999999</c:v>
                </c:pt>
                <c:pt idx="1027">
                  <c:v>148.876</c:v>
                </c:pt>
                <c:pt idx="1028">
                  <c:v>182.964</c:v>
                </c:pt>
                <c:pt idx="1029">
                  <c:v>199.53</c:v>
                </c:pt>
                <c:pt idx="1030">
                  <c:v>193.71799999999999</c:v>
                </c:pt>
                <c:pt idx="1031">
                  <c:v>157.96</c:v>
                </c:pt>
                <c:pt idx="1032">
                  <c:v>142.154</c:v>
                </c:pt>
                <c:pt idx="1033">
                  <c:v>133.17400000000001</c:v>
                </c:pt>
                <c:pt idx="1034">
                  <c:v>126.983</c:v>
                </c:pt>
                <c:pt idx="1035">
                  <c:v>137.857</c:v>
                </c:pt>
                <c:pt idx="1036">
                  <c:v>135.434</c:v>
                </c:pt>
                <c:pt idx="1037">
                  <c:v>129.108</c:v>
                </c:pt>
                <c:pt idx="1038">
                  <c:v>121.821</c:v>
                </c:pt>
                <c:pt idx="1039">
                  <c:v>100.812</c:v>
                </c:pt>
                <c:pt idx="1040">
                  <c:v>94.462000000000003</c:v>
                </c:pt>
                <c:pt idx="1041">
                  <c:v>93.793999999999997</c:v>
                </c:pt>
                <c:pt idx="1042">
                  <c:v>89.47</c:v>
                </c:pt>
                <c:pt idx="1043">
                  <c:v>84.731999999999999</c:v>
                </c:pt>
                <c:pt idx="1044">
                  <c:v>86.980999999999995</c:v>
                </c:pt>
                <c:pt idx="1045">
                  <c:v>89.474999999999994</c:v>
                </c:pt>
                <c:pt idx="1046">
                  <c:v>100.024</c:v>
                </c:pt>
                <c:pt idx="1047">
                  <c:v>86.876000000000005</c:v>
                </c:pt>
                <c:pt idx="1048">
                  <c:v>82.222999999999999</c:v>
                </c:pt>
                <c:pt idx="1049">
                  <c:v>83.855000000000004</c:v>
                </c:pt>
                <c:pt idx="1050">
                  <c:v>83.912999999999997</c:v>
                </c:pt>
                <c:pt idx="1051">
                  <c:v>80.040999999999997</c:v>
                </c:pt>
                <c:pt idx="1052">
                  <c:v>77.597999999999999</c:v>
                </c:pt>
                <c:pt idx="1053">
                  <c:v>75.534999999999997</c:v>
                </c:pt>
                <c:pt idx="1054">
                  <c:v>70.564999999999998</c:v>
                </c:pt>
                <c:pt idx="1055">
                  <c:v>69.84</c:v>
                </c:pt>
                <c:pt idx="1056">
                  <c:v>72.387</c:v>
                </c:pt>
                <c:pt idx="1057">
                  <c:v>77.652000000000001</c:v>
                </c:pt>
                <c:pt idx="1058">
                  <c:v>79.748999999999995</c:v>
                </c:pt>
                <c:pt idx="1059">
                  <c:v>85.173000000000002</c:v>
                </c:pt>
                <c:pt idx="1060">
                  <c:v>139.01</c:v>
                </c:pt>
                <c:pt idx="1061">
                  <c:v>335.93299999999999</c:v>
                </c:pt>
                <c:pt idx="1062">
                  <c:v>345.12799999999999</c:v>
                </c:pt>
                <c:pt idx="1063">
                  <c:v>167.749</c:v>
                </c:pt>
                <c:pt idx="1064">
                  <c:v>139.25200000000001</c:v>
                </c:pt>
                <c:pt idx="1065">
                  <c:v>145.54300000000001</c:v>
                </c:pt>
                <c:pt idx="1066">
                  <c:v>125.23399999999999</c:v>
                </c:pt>
                <c:pt idx="1067">
                  <c:v>116.866</c:v>
                </c:pt>
                <c:pt idx="1068">
                  <c:v>116.364</c:v>
                </c:pt>
                <c:pt idx="1069">
                  <c:v>182.46899999999999</c:v>
                </c:pt>
                <c:pt idx="1070">
                  <c:v>391.28199999999998</c:v>
                </c:pt>
                <c:pt idx="1071">
                  <c:v>271.84199999999998</c:v>
                </c:pt>
                <c:pt idx="1072">
                  <c:v>252.68100000000001</c:v>
                </c:pt>
                <c:pt idx="1073">
                  <c:v>275.60700000000003</c:v>
                </c:pt>
                <c:pt idx="1074">
                  <c:v>318.60700000000003</c:v>
                </c:pt>
                <c:pt idx="1075">
                  <c:v>244.93</c:v>
                </c:pt>
                <c:pt idx="1076">
                  <c:v>200.46700000000001</c:v>
                </c:pt>
                <c:pt idx="1077">
                  <c:v>193.815</c:v>
                </c:pt>
                <c:pt idx="1078">
                  <c:v>176.80600000000001</c:v>
                </c:pt>
                <c:pt idx="1079">
                  <c:v>157.25</c:v>
                </c:pt>
                <c:pt idx="1080" formatCode="General">
                  <c:v>147.721</c:v>
                </c:pt>
                <c:pt idx="1081" formatCode="General">
                  <c:v>143.749</c:v>
                </c:pt>
                <c:pt idx="1082" formatCode="General">
                  <c:v>139.84100000000001</c:v>
                </c:pt>
                <c:pt idx="1083" formatCode="General">
                  <c:v>135.88900000000001</c:v>
                </c:pt>
                <c:pt idx="1084" formatCode="General">
                  <c:v>130.62700000000001</c:v>
                </c:pt>
                <c:pt idx="1085" formatCode="General">
                  <c:v>129.33099999999999</c:v>
                </c:pt>
                <c:pt idx="1086" formatCode="General">
                  <c:v>125.49</c:v>
                </c:pt>
                <c:pt idx="1087" formatCode="General">
                  <c:v>125.49</c:v>
                </c:pt>
                <c:pt idx="1088" formatCode="General">
                  <c:v>133.24299999999999</c:v>
                </c:pt>
                <c:pt idx="1089" formatCode="General">
                  <c:v>121.717</c:v>
                </c:pt>
                <c:pt idx="1090" formatCode="General">
                  <c:v>121.717</c:v>
                </c:pt>
                <c:pt idx="1091" formatCode="General">
                  <c:v>124.224</c:v>
                </c:pt>
                <c:pt idx="1092" formatCode="General">
                  <c:v>119.241</c:v>
                </c:pt>
                <c:pt idx="1093" formatCode="General">
                  <c:v>124.224</c:v>
                </c:pt>
                <c:pt idx="1094" formatCode="General">
                  <c:v>217.32499999999999</c:v>
                </c:pt>
                <c:pt idx="1095" formatCode="General">
                  <c:v>153.119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FA-4504-BCE2-BEE59961B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088192"/>
        <c:axId val="156089728"/>
      </c:scatterChart>
      <c:valAx>
        <c:axId val="156088192"/>
        <c:scaling>
          <c:orientation val="minMax"/>
          <c:max val="42500"/>
          <c:min val="41395"/>
        </c:scaling>
        <c:delete val="0"/>
        <c:axPos val="b"/>
        <c:numFmt formatCode="mm\-yyyy" sourceLinked="0"/>
        <c:majorTickMark val="out"/>
        <c:minorTickMark val="none"/>
        <c:tickLblPos val="nextTo"/>
        <c:crossAx val="156089728"/>
        <c:crosses val="autoZero"/>
        <c:crossBetween val="midCat"/>
      </c:valAx>
      <c:valAx>
        <c:axId val="156089728"/>
        <c:scaling>
          <c:logBase val="10"/>
          <c:orientation val="minMax"/>
          <c:max val="100000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560881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72462817147858"/>
          <c:y val="5.1400554097404488E-2"/>
          <c:w val="0.6944550199029375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Reference (222541)</c:v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'Data for analysis- 1998-2016'!$AL$4025:$AL$5485</c:f>
              <c:numCache>
                <c:formatCode>m/d/yyyy</c:formatCode>
                <c:ptCount val="1461"/>
                <c:pt idx="0">
                  <c:v>39934</c:v>
                </c:pt>
                <c:pt idx="1">
                  <c:v>39935</c:v>
                </c:pt>
                <c:pt idx="2">
                  <c:v>39936</c:v>
                </c:pt>
                <c:pt idx="3">
                  <c:v>39937</c:v>
                </c:pt>
                <c:pt idx="4">
                  <c:v>39938</c:v>
                </c:pt>
                <c:pt idx="5">
                  <c:v>39939</c:v>
                </c:pt>
                <c:pt idx="6">
                  <c:v>39940</c:v>
                </c:pt>
                <c:pt idx="7">
                  <c:v>39941</c:v>
                </c:pt>
                <c:pt idx="8">
                  <c:v>39942</c:v>
                </c:pt>
                <c:pt idx="9">
                  <c:v>39943</c:v>
                </c:pt>
                <c:pt idx="10">
                  <c:v>39944</c:v>
                </c:pt>
                <c:pt idx="11">
                  <c:v>39945</c:v>
                </c:pt>
                <c:pt idx="12">
                  <c:v>39946</c:v>
                </c:pt>
                <c:pt idx="13">
                  <c:v>39947</c:v>
                </c:pt>
                <c:pt idx="14">
                  <c:v>39948</c:v>
                </c:pt>
                <c:pt idx="15">
                  <c:v>39949</c:v>
                </c:pt>
                <c:pt idx="16">
                  <c:v>39950</c:v>
                </c:pt>
                <c:pt idx="17">
                  <c:v>39951</c:v>
                </c:pt>
                <c:pt idx="18">
                  <c:v>39952</c:v>
                </c:pt>
                <c:pt idx="19">
                  <c:v>39953</c:v>
                </c:pt>
                <c:pt idx="20">
                  <c:v>39954</c:v>
                </c:pt>
                <c:pt idx="21">
                  <c:v>39955</c:v>
                </c:pt>
                <c:pt idx="22">
                  <c:v>39956</c:v>
                </c:pt>
                <c:pt idx="23">
                  <c:v>39957</c:v>
                </c:pt>
                <c:pt idx="24">
                  <c:v>39958</c:v>
                </c:pt>
                <c:pt idx="25">
                  <c:v>39959</c:v>
                </c:pt>
                <c:pt idx="26">
                  <c:v>39960</c:v>
                </c:pt>
                <c:pt idx="27">
                  <c:v>39961</c:v>
                </c:pt>
                <c:pt idx="28">
                  <c:v>39962</c:v>
                </c:pt>
                <c:pt idx="29">
                  <c:v>39963</c:v>
                </c:pt>
                <c:pt idx="30">
                  <c:v>39964</c:v>
                </c:pt>
                <c:pt idx="31">
                  <c:v>39965</c:v>
                </c:pt>
                <c:pt idx="32">
                  <c:v>39966</c:v>
                </c:pt>
                <c:pt idx="33">
                  <c:v>39967</c:v>
                </c:pt>
                <c:pt idx="34">
                  <c:v>39968</c:v>
                </c:pt>
                <c:pt idx="35">
                  <c:v>39969</c:v>
                </c:pt>
                <c:pt idx="36">
                  <c:v>39970</c:v>
                </c:pt>
                <c:pt idx="37">
                  <c:v>39971</c:v>
                </c:pt>
                <c:pt idx="38">
                  <c:v>39972</c:v>
                </c:pt>
                <c:pt idx="39">
                  <c:v>39973</c:v>
                </c:pt>
                <c:pt idx="40">
                  <c:v>39974</c:v>
                </c:pt>
                <c:pt idx="41">
                  <c:v>39975</c:v>
                </c:pt>
                <c:pt idx="42">
                  <c:v>39976</c:v>
                </c:pt>
                <c:pt idx="43">
                  <c:v>39977</c:v>
                </c:pt>
                <c:pt idx="44">
                  <c:v>39978</c:v>
                </c:pt>
                <c:pt idx="45">
                  <c:v>39979</c:v>
                </c:pt>
                <c:pt idx="46">
                  <c:v>39980</c:v>
                </c:pt>
                <c:pt idx="47">
                  <c:v>39981</c:v>
                </c:pt>
                <c:pt idx="48">
                  <c:v>39982</c:v>
                </c:pt>
                <c:pt idx="49">
                  <c:v>39983</c:v>
                </c:pt>
                <c:pt idx="50">
                  <c:v>39984</c:v>
                </c:pt>
                <c:pt idx="51">
                  <c:v>39985</c:v>
                </c:pt>
                <c:pt idx="52">
                  <c:v>39986</c:v>
                </c:pt>
                <c:pt idx="53">
                  <c:v>39987</c:v>
                </c:pt>
                <c:pt idx="54">
                  <c:v>39988</c:v>
                </c:pt>
                <c:pt idx="55">
                  <c:v>39989</c:v>
                </c:pt>
                <c:pt idx="56">
                  <c:v>39990</c:v>
                </c:pt>
                <c:pt idx="57">
                  <c:v>39991</c:v>
                </c:pt>
                <c:pt idx="58">
                  <c:v>39992</c:v>
                </c:pt>
                <c:pt idx="59">
                  <c:v>39993</c:v>
                </c:pt>
                <c:pt idx="60">
                  <c:v>39994</c:v>
                </c:pt>
                <c:pt idx="61">
                  <c:v>39995</c:v>
                </c:pt>
                <c:pt idx="62">
                  <c:v>39996</c:v>
                </c:pt>
                <c:pt idx="63">
                  <c:v>39997</c:v>
                </c:pt>
                <c:pt idx="64">
                  <c:v>39998</c:v>
                </c:pt>
                <c:pt idx="65">
                  <c:v>39999</c:v>
                </c:pt>
                <c:pt idx="66">
                  <c:v>40000</c:v>
                </c:pt>
                <c:pt idx="67">
                  <c:v>40001</c:v>
                </c:pt>
                <c:pt idx="68">
                  <c:v>40002</c:v>
                </c:pt>
                <c:pt idx="69">
                  <c:v>40003</c:v>
                </c:pt>
                <c:pt idx="70">
                  <c:v>40004</c:v>
                </c:pt>
                <c:pt idx="71">
                  <c:v>40005</c:v>
                </c:pt>
                <c:pt idx="72">
                  <c:v>40006</c:v>
                </c:pt>
                <c:pt idx="73">
                  <c:v>40007</c:v>
                </c:pt>
                <c:pt idx="74">
                  <c:v>40008</c:v>
                </c:pt>
                <c:pt idx="75">
                  <c:v>40009</c:v>
                </c:pt>
                <c:pt idx="76">
                  <c:v>40010</c:v>
                </c:pt>
                <c:pt idx="77">
                  <c:v>40011</c:v>
                </c:pt>
                <c:pt idx="78">
                  <c:v>40012</c:v>
                </c:pt>
                <c:pt idx="79">
                  <c:v>40013</c:v>
                </c:pt>
                <c:pt idx="80">
                  <c:v>40014</c:v>
                </c:pt>
                <c:pt idx="81">
                  <c:v>40015</c:v>
                </c:pt>
                <c:pt idx="82">
                  <c:v>40016</c:v>
                </c:pt>
                <c:pt idx="83">
                  <c:v>40017</c:v>
                </c:pt>
                <c:pt idx="84">
                  <c:v>40018</c:v>
                </c:pt>
                <c:pt idx="85">
                  <c:v>40019</c:v>
                </c:pt>
                <c:pt idx="86">
                  <c:v>40020</c:v>
                </c:pt>
                <c:pt idx="87">
                  <c:v>40021</c:v>
                </c:pt>
                <c:pt idx="88">
                  <c:v>40022</c:v>
                </c:pt>
                <c:pt idx="89">
                  <c:v>40023</c:v>
                </c:pt>
                <c:pt idx="90">
                  <c:v>40024</c:v>
                </c:pt>
                <c:pt idx="91">
                  <c:v>40025</c:v>
                </c:pt>
                <c:pt idx="92">
                  <c:v>40026</c:v>
                </c:pt>
                <c:pt idx="93">
                  <c:v>40027</c:v>
                </c:pt>
                <c:pt idx="94">
                  <c:v>40028</c:v>
                </c:pt>
                <c:pt idx="95">
                  <c:v>40029</c:v>
                </c:pt>
                <c:pt idx="96">
                  <c:v>40030</c:v>
                </c:pt>
                <c:pt idx="97">
                  <c:v>40031</c:v>
                </c:pt>
                <c:pt idx="98">
                  <c:v>40032</c:v>
                </c:pt>
                <c:pt idx="99">
                  <c:v>40033</c:v>
                </c:pt>
                <c:pt idx="100">
                  <c:v>40034</c:v>
                </c:pt>
                <c:pt idx="101">
                  <c:v>40035</c:v>
                </c:pt>
                <c:pt idx="102">
                  <c:v>40036</c:v>
                </c:pt>
                <c:pt idx="103">
                  <c:v>40037</c:v>
                </c:pt>
                <c:pt idx="104">
                  <c:v>40038</c:v>
                </c:pt>
                <c:pt idx="105">
                  <c:v>40039</c:v>
                </c:pt>
                <c:pt idx="106">
                  <c:v>40040</c:v>
                </c:pt>
                <c:pt idx="107">
                  <c:v>40041</c:v>
                </c:pt>
                <c:pt idx="108">
                  <c:v>40042</c:v>
                </c:pt>
                <c:pt idx="109">
                  <c:v>40043</c:v>
                </c:pt>
                <c:pt idx="110">
                  <c:v>40044</c:v>
                </c:pt>
                <c:pt idx="111">
                  <c:v>40045</c:v>
                </c:pt>
                <c:pt idx="112">
                  <c:v>40046</c:v>
                </c:pt>
                <c:pt idx="113">
                  <c:v>40047</c:v>
                </c:pt>
                <c:pt idx="114">
                  <c:v>40048</c:v>
                </c:pt>
                <c:pt idx="115">
                  <c:v>40049</c:v>
                </c:pt>
                <c:pt idx="116">
                  <c:v>40050</c:v>
                </c:pt>
                <c:pt idx="117">
                  <c:v>40051</c:v>
                </c:pt>
                <c:pt idx="118">
                  <c:v>40052</c:v>
                </c:pt>
                <c:pt idx="119">
                  <c:v>40053</c:v>
                </c:pt>
                <c:pt idx="120">
                  <c:v>40054</c:v>
                </c:pt>
                <c:pt idx="121">
                  <c:v>40055</c:v>
                </c:pt>
                <c:pt idx="122">
                  <c:v>40056</c:v>
                </c:pt>
                <c:pt idx="123">
                  <c:v>40057</c:v>
                </c:pt>
                <c:pt idx="124">
                  <c:v>40058</c:v>
                </c:pt>
                <c:pt idx="125">
                  <c:v>40059</c:v>
                </c:pt>
                <c:pt idx="126">
                  <c:v>40060</c:v>
                </c:pt>
                <c:pt idx="127">
                  <c:v>40061</c:v>
                </c:pt>
                <c:pt idx="128">
                  <c:v>40062</c:v>
                </c:pt>
                <c:pt idx="129">
                  <c:v>40063</c:v>
                </c:pt>
                <c:pt idx="130">
                  <c:v>40064</c:v>
                </c:pt>
                <c:pt idx="131">
                  <c:v>40065</c:v>
                </c:pt>
                <c:pt idx="132">
                  <c:v>40066</c:v>
                </c:pt>
                <c:pt idx="133">
                  <c:v>40067</c:v>
                </c:pt>
                <c:pt idx="134">
                  <c:v>40068</c:v>
                </c:pt>
                <c:pt idx="135">
                  <c:v>40069</c:v>
                </c:pt>
                <c:pt idx="136">
                  <c:v>40070</c:v>
                </c:pt>
                <c:pt idx="137">
                  <c:v>40071</c:v>
                </c:pt>
                <c:pt idx="138">
                  <c:v>40072</c:v>
                </c:pt>
                <c:pt idx="139">
                  <c:v>40073</c:v>
                </c:pt>
                <c:pt idx="140">
                  <c:v>40074</c:v>
                </c:pt>
                <c:pt idx="141">
                  <c:v>40075</c:v>
                </c:pt>
                <c:pt idx="142">
                  <c:v>40076</c:v>
                </c:pt>
                <c:pt idx="143">
                  <c:v>40077</c:v>
                </c:pt>
                <c:pt idx="144">
                  <c:v>40078</c:v>
                </c:pt>
                <c:pt idx="145">
                  <c:v>40079</c:v>
                </c:pt>
                <c:pt idx="146">
                  <c:v>40080</c:v>
                </c:pt>
                <c:pt idx="147">
                  <c:v>40081</c:v>
                </c:pt>
                <c:pt idx="148">
                  <c:v>40082</c:v>
                </c:pt>
                <c:pt idx="149">
                  <c:v>40083</c:v>
                </c:pt>
                <c:pt idx="150">
                  <c:v>40084</c:v>
                </c:pt>
                <c:pt idx="151">
                  <c:v>40085</c:v>
                </c:pt>
                <c:pt idx="152">
                  <c:v>40086</c:v>
                </c:pt>
                <c:pt idx="153">
                  <c:v>40087</c:v>
                </c:pt>
                <c:pt idx="154">
                  <c:v>40088</c:v>
                </c:pt>
                <c:pt idx="155">
                  <c:v>40089</c:v>
                </c:pt>
                <c:pt idx="156">
                  <c:v>40090</c:v>
                </c:pt>
                <c:pt idx="157">
                  <c:v>40091</c:v>
                </c:pt>
                <c:pt idx="158">
                  <c:v>40092</c:v>
                </c:pt>
                <c:pt idx="159">
                  <c:v>40093</c:v>
                </c:pt>
                <c:pt idx="160">
                  <c:v>40094</c:v>
                </c:pt>
                <c:pt idx="161">
                  <c:v>40095</c:v>
                </c:pt>
                <c:pt idx="162">
                  <c:v>40096</c:v>
                </c:pt>
                <c:pt idx="163">
                  <c:v>40097</c:v>
                </c:pt>
                <c:pt idx="164">
                  <c:v>40098</c:v>
                </c:pt>
                <c:pt idx="165">
                  <c:v>40099</c:v>
                </c:pt>
                <c:pt idx="166">
                  <c:v>40100</c:v>
                </c:pt>
                <c:pt idx="167">
                  <c:v>40101</c:v>
                </c:pt>
                <c:pt idx="168">
                  <c:v>40102</c:v>
                </c:pt>
                <c:pt idx="169">
                  <c:v>40103</c:v>
                </c:pt>
                <c:pt idx="170">
                  <c:v>40104</c:v>
                </c:pt>
                <c:pt idx="171">
                  <c:v>40105</c:v>
                </c:pt>
                <c:pt idx="172">
                  <c:v>40106</c:v>
                </c:pt>
                <c:pt idx="173">
                  <c:v>40107</c:v>
                </c:pt>
                <c:pt idx="174">
                  <c:v>40108</c:v>
                </c:pt>
                <c:pt idx="175">
                  <c:v>40109</c:v>
                </c:pt>
                <c:pt idx="176">
                  <c:v>40110</c:v>
                </c:pt>
                <c:pt idx="177">
                  <c:v>40111</c:v>
                </c:pt>
                <c:pt idx="178">
                  <c:v>40112</c:v>
                </c:pt>
                <c:pt idx="179">
                  <c:v>40113</c:v>
                </c:pt>
                <c:pt idx="180">
                  <c:v>40114</c:v>
                </c:pt>
                <c:pt idx="181">
                  <c:v>40115</c:v>
                </c:pt>
                <c:pt idx="182">
                  <c:v>40116</c:v>
                </c:pt>
                <c:pt idx="183">
                  <c:v>40117</c:v>
                </c:pt>
                <c:pt idx="184">
                  <c:v>40118</c:v>
                </c:pt>
                <c:pt idx="185">
                  <c:v>40119</c:v>
                </c:pt>
                <c:pt idx="186">
                  <c:v>40120</c:v>
                </c:pt>
                <c:pt idx="187">
                  <c:v>40121</c:v>
                </c:pt>
                <c:pt idx="188">
                  <c:v>40122</c:v>
                </c:pt>
                <c:pt idx="189">
                  <c:v>40123</c:v>
                </c:pt>
                <c:pt idx="190">
                  <c:v>40124</c:v>
                </c:pt>
                <c:pt idx="191">
                  <c:v>40125</c:v>
                </c:pt>
                <c:pt idx="192">
                  <c:v>40126</c:v>
                </c:pt>
                <c:pt idx="193">
                  <c:v>40127</c:v>
                </c:pt>
                <c:pt idx="194">
                  <c:v>40128</c:v>
                </c:pt>
                <c:pt idx="195">
                  <c:v>40129</c:v>
                </c:pt>
                <c:pt idx="196">
                  <c:v>40130</c:v>
                </c:pt>
                <c:pt idx="197">
                  <c:v>40131</c:v>
                </c:pt>
                <c:pt idx="198">
                  <c:v>40132</c:v>
                </c:pt>
                <c:pt idx="199">
                  <c:v>40133</c:v>
                </c:pt>
                <c:pt idx="200">
                  <c:v>40134</c:v>
                </c:pt>
                <c:pt idx="201">
                  <c:v>40135</c:v>
                </c:pt>
                <c:pt idx="202">
                  <c:v>40136</c:v>
                </c:pt>
                <c:pt idx="203">
                  <c:v>40137</c:v>
                </c:pt>
                <c:pt idx="204">
                  <c:v>40138</c:v>
                </c:pt>
                <c:pt idx="205">
                  <c:v>40139</c:v>
                </c:pt>
                <c:pt idx="206">
                  <c:v>40140</c:v>
                </c:pt>
                <c:pt idx="207">
                  <c:v>40141</c:v>
                </c:pt>
                <c:pt idx="208">
                  <c:v>40142</c:v>
                </c:pt>
                <c:pt idx="209">
                  <c:v>40143</c:v>
                </c:pt>
                <c:pt idx="210">
                  <c:v>40144</c:v>
                </c:pt>
                <c:pt idx="211">
                  <c:v>40145</c:v>
                </c:pt>
                <c:pt idx="212">
                  <c:v>40146</c:v>
                </c:pt>
                <c:pt idx="213">
                  <c:v>40147</c:v>
                </c:pt>
                <c:pt idx="214">
                  <c:v>40148</c:v>
                </c:pt>
                <c:pt idx="215">
                  <c:v>40149</c:v>
                </c:pt>
                <c:pt idx="216">
                  <c:v>40150</c:v>
                </c:pt>
                <c:pt idx="217">
                  <c:v>40151</c:v>
                </c:pt>
                <c:pt idx="218">
                  <c:v>40152</c:v>
                </c:pt>
                <c:pt idx="219">
                  <c:v>40153</c:v>
                </c:pt>
                <c:pt idx="220">
                  <c:v>40154</c:v>
                </c:pt>
                <c:pt idx="221">
                  <c:v>40155</c:v>
                </c:pt>
                <c:pt idx="222">
                  <c:v>40156</c:v>
                </c:pt>
                <c:pt idx="223">
                  <c:v>40157</c:v>
                </c:pt>
                <c:pt idx="224">
                  <c:v>40158</c:v>
                </c:pt>
                <c:pt idx="225">
                  <c:v>40159</c:v>
                </c:pt>
                <c:pt idx="226">
                  <c:v>40160</c:v>
                </c:pt>
                <c:pt idx="227">
                  <c:v>40161</c:v>
                </c:pt>
                <c:pt idx="228">
                  <c:v>40162</c:v>
                </c:pt>
                <c:pt idx="229">
                  <c:v>40163</c:v>
                </c:pt>
                <c:pt idx="230">
                  <c:v>40164</c:v>
                </c:pt>
                <c:pt idx="231">
                  <c:v>40165</c:v>
                </c:pt>
                <c:pt idx="232">
                  <c:v>40166</c:v>
                </c:pt>
                <c:pt idx="233">
                  <c:v>40167</c:v>
                </c:pt>
                <c:pt idx="234">
                  <c:v>40168</c:v>
                </c:pt>
                <c:pt idx="235">
                  <c:v>40169</c:v>
                </c:pt>
                <c:pt idx="236">
                  <c:v>40170</c:v>
                </c:pt>
                <c:pt idx="237">
                  <c:v>40171</c:v>
                </c:pt>
                <c:pt idx="238">
                  <c:v>40172</c:v>
                </c:pt>
                <c:pt idx="239">
                  <c:v>40173</c:v>
                </c:pt>
                <c:pt idx="240">
                  <c:v>40174</c:v>
                </c:pt>
                <c:pt idx="241">
                  <c:v>40175</c:v>
                </c:pt>
                <c:pt idx="242">
                  <c:v>40176</c:v>
                </c:pt>
                <c:pt idx="243">
                  <c:v>40177</c:v>
                </c:pt>
                <c:pt idx="244">
                  <c:v>40178</c:v>
                </c:pt>
                <c:pt idx="245">
                  <c:v>40179</c:v>
                </c:pt>
                <c:pt idx="246">
                  <c:v>40180</c:v>
                </c:pt>
                <c:pt idx="247">
                  <c:v>40181</c:v>
                </c:pt>
                <c:pt idx="248">
                  <c:v>40182</c:v>
                </c:pt>
                <c:pt idx="249">
                  <c:v>40183</c:v>
                </c:pt>
                <c:pt idx="250">
                  <c:v>40184</c:v>
                </c:pt>
                <c:pt idx="251">
                  <c:v>40185</c:v>
                </c:pt>
                <c:pt idx="252">
                  <c:v>40186</c:v>
                </c:pt>
                <c:pt idx="253">
                  <c:v>40187</c:v>
                </c:pt>
                <c:pt idx="254">
                  <c:v>40188</c:v>
                </c:pt>
                <c:pt idx="255">
                  <c:v>40189</c:v>
                </c:pt>
                <c:pt idx="256">
                  <c:v>40190</c:v>
                </c:pt>
                <c:pt idx="257">
                  <c:v>40191</c:v>
                </c:pt>
                <c:pt idx="258">
                  <c:v>40192</c:v>
                </c:pt>
                <c:pt idx="259">
                  <c:v>40193</c:v>
                </c:pt>
                <c:pt idx="260">
                  <c:v>40194</c:v>
                </c:pt>
                <c:pt idx="261">
                  <c:v>40195</c:v>
                </c:pt>
                <c:pt idx="262">
                  <c:v>40196</c:v>
                </c:pt>
                <c:pt idx="263">
                  <c:v>40197</c:v>
                </c:pt>
                <c:pt idx="264">
                  <c:v>40198</c:v>
                </c:pt>
                <c:pt idx="265">
                  <c:v>40199</c:v>
                </c:pt>
                <c:pt idx="266">
                  <c:v>40200</c:v>
                </c:pt>
                <c:pt idx="267">
                  <c:v>40201</c:v>
                </c:pt>
                <c:pt idx="268">
                  <c:v>40202</c:v>
                </c:pt>
                <c:pt idx="269">
                  <c:v>40203</c:v>
                </c:pt>
                <c:pt idx="270">
                  <c:v>40204</c:v>
                </c:pt>
                <c:pt idx="271">
                  <c:v>40205</c:v>
                </c:pt>
                <c:pt idx="272">
                  <c:v>40206</c:v>
                </c:pt>
                <c:pt idx="273">
                  <c:v>40207</c:v>
                </c:pt>
                <c:pt idx="274">
                  <c:v>40208</c:v>
                </c:pt>
                <c:pt idx="275">
                  <c:v>40209</c:v>
                </c:pt>
                <c:pt idx="276">
                  <c:v>40210</c:v>
                </c:pt>
                <c:pt idx="277">
                  <c:v>40211</c:v>
                </c:pt>
                <c:pt idx="278">
                  <c:v>40212</c:v>
                </c:pt>
                <c:pt idx="279">
                  <c:v>40213</c:v>
                </c:pt>
                <c:pt idx="280">
                  <c:v>40214</c:v>
                </c:pt>
                <c:pt idx="281">
                  <c:v>40215</c:v>
                </c:pt>
                <c:pt idx="282">
                  <c:v>40216</c:v>
                </c:pt>
                <c:pt idx="283">
                  <c:v>40217</c:v>
                </c:pt>
                <c:pt idx="284">
                  <c:v>40218</c:v>
                </c:pt>
                <c:pt idx="285">
                  <c:v>40219</c:v>
                </c:pt>
                <c:pt idx="286">
                  <c:v>40220</c:v>
                </c:pt>
                <c:pt idx="287">
                  <c:v>40221</c:v>
                </c:pt>
                <c:pt idx="288">
                  <c:v>40222</c:v>
                </c:pt>
                <c:pt idx="289">
                  <c:v>40223</c:v>
                </c:pt>
                <c:pt idx="290">
                  <c:v>40224</c:v>
                </c:pt>
                <c:pt idx="291">
                  <c:v>40225</c:v>
                </c:pt>
                <c:pt idx="292">
                  <c:v>40226</c:v>
                </c:pt>
                <c:pt idx="293">
                  <c:v>40227</c:v>
                </c:pt>
                <c:pt idx="294">
                  <c:v>40228</c:v>
                </c:pt>
                <c:pt idx="295">
                  <c:v>40229</c:v>
                </c:pt>
                <c:pt idx="296">
                  <c:v>40230</c:v>
                </c:pt>
                <c:pt idx="297">
                  <c:v>40231</c:v>
                </c:pt>
                <c:pt idx="298">
                  <c:v>40232</c:v>
                </c:pt>
                <c:pt idx="299">
                  <c:v>40233</c:v>
                </c:pt>
                <c:pt idx="300">
                  <c:v>40234</c:v>
                </c:pt>
                <c:pt idx="301">
                  <c:v>40235</c:v>
                </c:pt>
                <c:pt idx="302">
                  <c:v>40236</c:v>
                </c:pt>
                <c:pt idx="303">
                  <c:v>40237</c:v>
                </c:pt>
                <c:pt idx="304">
                  <c:v>40238</c:v>
                </c:pt>
                <c:pt idx="305">
                  <c:v>40239</c:v>
                </c:pt>
                <c:pt idx="306">
                  <c:v>40240</c:v>
                </c:pt>
                <c:pt idx="307">
                  <c:v>40241</c:v>
                </c:pt>
                <c:pt idx="308">
                  <c:v>40242</c:v>
                </c:pt>
                <c:pt idx="309">
                  <c:v>40243</c:v>
                </c:pt>
                <c:pt idx="310">
                  <c:v>40244</c:v>
                </c:pt>
                <c:pt idx="311">
                  <c:v>40245</c:v>
                </c:pt>
                <c:pt idx="312">
                  <c:v>40246</c:v>
                </c:pt>
                <c:pt idx="313">
                  <c:v>40247</c:v>
                </c:pt>
                <c:pt idx="314">
                  <c:v>40248</c:v>
                </c:pt>
                <c:pt idx="315">
                  <c:v>40249</c:v>
                </c:pt>
                <c:pt idx="316">
                  <c:v>40250</c:v>
                </c:pt>
                <c:pt idx="317">
                  <c:v>40251</c:v>
                </c:pt>
                <c:pt idx="318">
                  <c:v>40252</c:v>
                </c:pt>
                <c:pt idx="319">
                  <c:v>40253</c:v>
                </c:pt>
                <c:pt idx="320">
                  <c:v>40254</c:v>
                </c:pt>
                <c:pt idx="321">
                  <c:v>40255</c:v>
                </c:pt>
                <c:pt idx="322">
                  <c:v>40256</c:v>
                </c:pt>
                <c:pt idx="323">
                  <c:v>40257</c:v>
                </c:pt>
                <c:pt idx="324">
                  <c:v>40258</c:v>
                </c:pt>
                <c:pt idx="325">
                  <c:v>40259</c:v>
                </c:pt>
                <c:pt idx="326">
                  <c:v>40260</c:v>
                </c:pt>
                <c:pt idx="327">
                  <c:v>40261</c:v>
                </c:pt>
                <c:pt idx="328">
                  <c:v>40262</c:v>
                </c:pt>
                <c:pt idx="329">
                  <c:v>40263</c:v>
                </c:pt>
                <c:pt idx="330">
                  <c:v>40264</c:v>
                </c:pt>
                <c:pt idx="331">
                  <c:v>40265</c:v>
                </c:pt>
                <c:pt idx="332">
                  <c:v>40266</c:v>
                </c:pt>
                <c:pt idx="333">
                  <c:v>40267</c:v>
                </c:pt>
                <c:pt idx="334">
                  <c:v>40268</c:v>
                </c:pt>
                <c:pt idx="335">
                  <c:v>40269</c:v>
                </c:pt>
                <c:pt idx="336">
                  <c:v>40270</c:v>
                </c:pt>
                <c:pt idx="337">
                  <c:v>40271</c:v>
                </c:pt>
                <c:pt idx="338">
                  <c:v>40272</c:v>
                </c:pt>
                <c:pt idx="339">
                  <c:v>40273</c:v>
                </c:pt>
                <c:pt idx="340">
                  <c:v>40274</c:v>
                </c:pt>
                <c:pt idx="341">
                  <c:v>40275</c:v>
                </c:pt>
                <c:pt idx="342">
                  <c:v>40276</c:v>
                </c:pt>
                <c:pt idx="343">
                  <c:v>40277</c:v>
                </c:pt>
                <c:pt idx="344">
                  <c:v>40278</c:v>
                </c:pt>
                <c:pt idx="345">
                  <c:v>40279</c:v>
                </c:pt>
                <c:pt idx="346">
                  <c:v>40280</c:v>
                </c:pt>
                <c:pt idx="347">
                  <c:v>40281</c:v>
                </c:pt>
                <c:pt idx="348">
                  <c:v>40282</c:v>
                </c:pt>
                <c:pt idx="349">
                  <c:v>40283</c:v>
                </c:pt>
                <c:pt idx="350">
                  <c:v>40284</c:v>
                </c:pt>
                <c:pt idx="351">
                  <c:v>40285</c:v>
                </c:pt>
                <c:pt idx="352">
                  <c:v>40286</c:v>
                </c:pt>
                <c:pt idx="353">
                  <c:v>40287</c:v>
                </c:pt>
                <c:pt idx="354">
                  <c:v>40288</c:v>
                </c:pt>
                <c:pt idx="355">
                  <c:v>40289</c:v>
                </c:pt>
                <c:pt idx="356">
                  <c:v>40290</c:v>
                </c:pt>
                <c:pt idx="357">
                  <c:v>40291</c:v>
                </c:pt>
                <c:pt idx="358">
                  <c:v>40292</c:v>
                </c:pt>
                <c:pt idx="359">
                  <c:v>40293</c:v>
                </c:pt>
                <c:pt idx="360">
                  <c:v>40294</c:v>
                </c:pt>
                <c:pt idx="361">
                  <c:v>40295</c:v>
                </c:pt>
                <c:pt idx="362">
                  <c:v>40296</c:v>
                </c:pt>
                <c:pt idx="363">
                  <c:v>40297</c:v>
                </c:pt>
                <c:pt idx="364">
                  <c:v>40298</c:v>
                </c:pt>
                <c:pt idx="365">
                  <c:v>40299</c:v>
                </c:pt>
                <c:pt idx="366">
                  <c:v>40300</c:v>
                </c:pt>
                <c:pt idx="367">
                  <c:v>40301</c:v>
                </c:pt>
                <c:pt idx="368">
                  <c:v>40302</c:v>
                </c:pt>
                <c:pt idx="369">
                  <c:v>40303</c:v>
                </c:pt>
                <c:pt idx="370">
                  <c:v>40304</c:v>
                </c:pt>
                <c:pt idx="371">
                  <c:v>40305</c:v>
                </c:pt>
                <c:pt idx="372">
                  <c:v>40306</c:v>
                </c:pt>
                <c:pt idx="373">
                  <c:v>40307</c:v>
                </c:pt>
                <c:pt idx="374">
                  <c:v>40308</c:v>
                </c:pt>
                <c:pt idx="375">
                  <c:v>40309</c:v>
                </c:pt>
                <c:pt idx="376">
                  <c:v>40310</c:v>
                </c:pt>
                <c:pt idx="377">
                  <c:v>40311</c:v>
                </c:pt>
                <c:pt idx="378">
                  <c:v>40312</c:v>
                </c:pt>
                <c:pt idx="379">
                  <c:v>40313</c:v>
                </c:pt>
                <c:pt idx="380">
                  <c:v>40314</c:v>
                </c:pt>
                <c:pt idx="381">
                  <c:v>40315</c:v>
                </c:pt>
                <c:pt idx="382">
                  <c:v>40316</c:v>
                </c:pt>
                <c:pt idx="383">
                  <c:v>40317</c:v>
                </c:pt>
                <c:pt idx="384">
                  <c:v>40318</c:v>
                </c:pt>
                <c:pt idx="385">
                  <c:v>40319</c:v>
                </c:pt>
                <c:pt idx="386">
                  <c:v>40320</c:v>
                </c:pt>
                <c:pt idx="387">
                  <c:v>40321</c:v>
                </c:pt>
                <c:pt idx="388">
                  <c:v>40322</c:v>
                </c:pt>
                <c:pt idx="389">
                  <c:v>40323</c:v>
                </c:pt>
                <c:pt idx="390">
                  <c:v>40324</c:v>
                </c:pt>
                <c:pt idx="391">
                  <c:v>40325</c:v>
                </c:pt>
                <c:pt idx="392">
                  <c:v>40326</c:v>
                </c:pt>
                <c:pt idx="393">
                  <c:v>40327</c:v>
                </c:pt>
                <c:pt idx="394">
                  <c:v>40328</c:v>
                </c:pt>
                <c:pt idx="395">
                  <c:v>40329</c:v>
                </c:pt>
                <c:pt idx="396">
                  <c:v>40330</c:v>
                </c:pt>
                <c:pt idx="397">
                  <c:v>40331</c:v>
                </c:pt>
                <c:pt idx="398">
                  <c:v>40332</c:v>
                </c:pt>
                <c:pt idx="399">
                  <c:v>40333</c:v>
                </c:pt>
                <c:pt idx="400">
                  <c:v>40334</c:v>
                </c:pt>
                <c:pt idx="401">
                  <c:v>40335</c:v>
                </c:pt>
                <c:pt idx="402">
                  <c:v>40336</c:v>
                </c:pt>
                <c:pt idx="403">
                  <c:v>40337</c:v>
                </c:pt>
                <c:pt idx="404">
                  <c:v>40338</c:v>
                </c:pt>
                <c:pt idx="405">
                  <c:v>40339</c:v>
                </c:pt>
                <c:pt idx="406">
                  <c:v>40340</c:v>
                </c:pt>
                <c:pt idx="407">
                  <c:v>40341</c:v>
                </c:pt>
                <c:pt idx="408">
                  <c:v>40342</c:v>
                </c:pt>
                <c:pt idx="409">
                  <c:v>40343</c:v>
                </c:pt>
                <c:pt idx="410">
                  <c:v>40344</c:v>
                </c:pt>
                <c:pt idx="411">
                  <c:v>40345</c:v>
                </c:pt>
                <c:pt idx="412">
                  <c:v>40346</c:v>
                </c:pt>
                <c:pt idx="413">
                  <c:v>40347</c:v>
                </c:pt>
                <c:pt idx="414">
                  <c:v>40348</c:v>
                </c:pt>
                <c:pt idx="415">
                  <c:v>40349</c:v>
                </c:pt>
                <c:pt idx="416">
                  <c:v>40350</c:v>
                </c:pt>
                <c:pt idx="417">
                  <c:v>40351</c:v>
                </c:pt>
                <c:pt idx="418">
                  <c:v>40352</c:v>
                </c:pt>
                <c:pt idx="419">
                  <c:v>40353</c:v>
                </c:pt>
                <c:pt idx="420">
                  <c:v>40354</c:v>
                </c:pt>
                <c:pt idx="421">
                  <c:v>40355</c:v>
                </c:pt>
                <c:pt idx="422">
                  <c:v>40356</c:v>
                </c:pt>
                <c:pt idx="423">
                  <c:v>40357</c:v>
                </c:pt>
                <c:pt idx="424">
                  <c:v>40358</c:v>
                </c:pt>
                <c:pt idx="425">
                  <c:v>40359</c:v>
                </c:pt>
                <c:pt idx="426">
                  <c:v>40360</c:v>
                </c:pt>
                <c:pt idx="427">
                  <c:v>40361</c:v>
                </c:pt>
                <c:pt idx="428">
                  <c:v>40362</c:v>
                </c:pt>
                <c:pt idx="429">
                  <c:v>40363</c:v>
                </c:pt>
                <c:pt idx="430">
                  <c:v>40364</c:v>
                </c:pt>
                <c:pt idx="431">
                  <c:v>40365</c:v>
                </c:pt>
                <c:pt idx="432">
                  <c:v>40366</c:v>
                </c:pt>
                <c:pt idx="433">
                  <c:v>40367</c:v>
                </c:pt>
                <c:pt idx="434">
                  <c:v>40368</c:v>
                </c:pt>
                <c:pt idx="435">
                  <c:v>40369</c:v>
                </c:pt>
                <c:pt idx="436">
                  <c:v>40370</c:v>
                </c:pt>
                <c:pt idx="437">
                  <c:v>40371</c:v>
                </c:pt>
                <c:pt idx="438">
                  <c:v>40372</c:v>
                </c:pt>
                <c:pt idx="439">
                  <c:v>40373</c:v>
                </c:pt>
                <c:pt idx="440">
                  <c:v>40374</c:v>
                </c:pt>
                <c:pt idx="441">
                  <c:v>40375</c:v>
                </c:pt>
                <c:pt idx="442">
                  <c:v>40376</c:v>
                </c:pt>
                <c:pt idx="443">
                  <c:v>40377</c:v>
                </c:pt>
                <c:pt idx="444">
                  <c:v>40378</c:v>
                </c:pt>
                <c:pt idx="445">
                  <c:v>40379</c:v>
                </c:pt>
                <c:pt idx="446">
                  <c:v>40380</c:v>
                </c:pt>
                <c:pt idx="447">
                  <c:v>40381</c:v>
                </c:pt>
                <c:pt idx="448">
                  <c:v>40382</c:v>
                </c:pt>
                <c:pt idx="449">
                  <c:v>40383</c:v>
                </c:pt>
                <c:pt idx="450">
                  <c:v>40384</c:v>
                </c:pt>
                <c:pt idx="451">
                  <c:v>40385</c:v>
                </c:pt>
                <c:pt idx="452">
                  <c:v>40386</c:v>
                </c:pt>
                <c:pt idx="453">
                  <c:v>40387</c:v>
                </c:pt>
                <c:pt idx="454">
                  <c:v>40388</c:v>
                </c:pt>
                <c:pt idx="455">
                  <c:v>40389</c:v>
                </c:pt>
                <c:pt idx="456">
                  <c:v>40390</c:v>
                </c:pt>
                <c:pt idx="457">
                  <c:v>40391</c:v>
                </c:pt>
                <c:pt idx="458">
                  <c:v>40392</c:v>
                </c:pt>
                <c:pt idx="459">
                  <c:v>40393</c:v>
                </c:pt>
                <c:pt idx="460">
                  <c:v>40394</c:v>
                </c:pt>
                <c:pt idx="461">
                  <c:v>40395</c:v>
                </c:pt>
                <c:pt idx="462">
                  <c:v>40396</c:v>
                </c:pt>
                <c:pt idx="463">
                  <c:v>40397</c:v>
                </c:pt>
                <c:pt idx="464">
                  <c:v>40398</c:v>
                </c:pt>
                <c:pt idx="465">
                  <c:v>40399</c:v>
                </c:pt>
                <c:pt idx="466">
                  <c:v>40400</c:v>
                </c:pt>
                <c:pt idx="467">
                  <c:v>40401</c:v>
                </c:pt>
                <c:pt idx="468">
                  <c:v>40402</c:v>
                </c:pt>
                <c:pt idx="469">
                  <c:v>40403</c:v>
                </c:pt>
                <c:pt idx="470">
                  <c:v>40404</c:v>
                </c:pt>
                <c:pt idx="471">
                  <c:v>40405</c:v>
                </c:pt>
                <c:pt idx="472">
                  <c:v>40406</c:v>
                </c:pt>
                <c:pt idx="473">
                  <c:v>40407</c:v>
                </c:pt>
                <c:pt idx="474">
                  <c:v>40408</c:v>
                </c:pt>
                <c:pt idx="475">
                  <c:v>40409</c:v>
                </c:pt>
                <c:pt idx="476">
                  <c:v>40410</c:v>
                </c:pt>
                <c:pt idx="477">
                  <c:v>40411</c:v>
                </c:pt>
                <c:pt idx="478">
                  <c:v>40412</c:v>
                </c:pt>
                <c:pt idx="479">
                  <c:v>40413</c:v>
                </c:pt>
                <c:pt idx="480">
                  <c:v>40414</c:v>
                </c:pt>
                <c:pt idx="481">
                  <c:v>40415</c:v>
                </c:pt>
                <c:pt idx="482">
                  <c:v>40416</c:v>
                </c:pt>
                <c:pt idx="483">
                  <c:v>40417</c:v>
                </c:pt>
                <c:pt idx="484">
                  <c:v>40418</c:v>
                </c:pt>
                <c:pt idx="485">
                  <c:v>40419</c:v>
                </c:pt>
                <c:pt idx="486">
                  <c:v>40420</c:v>
                </c:pt>
                <c:pt idx="487">
                  <c:v>40421</c:v>
                </c:pt>
                <c:pt idx="488">
                  <c:v>40422</c:v>
                </c:pt>
                <c:pt idx="489">
                  <c:v>40423</c:v>
                </c:pt>
                <c:pt idx="490">
                  <c:v>40424</c:v>
                </c:pt>
                <c:pt idx="491">
                  <c:v>40425</c:v>
                </c:pt>
                <c:pt idx="492">
                  <c:v>40426</c:v>
                </c:pt>
                <c:pt idx="493">
                  <c:v>40427</c:v>
                </c:pt>
                <c:pt idx="494">
                  <c:v>40428</c:v>
                </c:pt>
                <c:pt idx="495">
                  <c:v>40429</c:v>
                </c:pt>
                <c:pt idx="496">
                  <c:v>40430</c:v>
                </c:pt>
                <c:pt idx="497">
                  <c:v>40431</c:v>
                </c:pt>
                <c:pt idx="498">
                  <c:v>40432</c:v>
                </c:pt>
                <c:pt idx="499">
                  <c:v>40433</c:v>
                </c:pt>
                <c:pt idx="500">
                  <c:v>40434</c:v>
                </c:pt>
                <c:pt idx="501">
                  <c:v>40435</c:v>
                </c:pt>
                <c:pt idx="502">
                  <c:v>40436</c:v>
                </c:pt>
                <c:pt idx="503">
                  <c:v>40437</c:v>
                </c:pt>
                <c:pt idx="504">
                  <c:v>40438</c:v>
                </c:pt>
                <c:pt idx="505">
                  <c:v>40439</c:v>
                </c:pt>
                <c:pt idx="506">
                  <c:v>40440</c:v>
                </c:pt>
                <c:pt idx="507">
                  <c:v>40441</c:v>
                </c:pt>
                <c:pt idx="508">
                  <c:v>40442</c:v>
                </c:pt>
                <c:pt idx="509">
                  <c:v>40443</c:v>
                </c:pt>
                <c:pt idx="510">
                  <c:v>40444</c:v>
                </c:pt>
                <c:pt idx="511">
                  <c:v>40445</c:v>
                </c:pt>
                <c:pt idx="512">
                  <c:v>40446</c:v>
                </c:pt>
                <c:pt idx="513">
                  <c:v>40447</c:v>
                </c:pt>
                <c:pt idx="514">
                  <c:v>40448</c:v>
                </c:pt>
                <c:pt idx="515">
                  <c:v>40449</c:v>
                </c:pt>
                <c:pt idx="516">
                  <c:v>40450</c:v>
                </c:pt>
                <c:pt idx="517">
                  <c:v>40451</c:v>
                </c:pt>
                <c:pt idx="518">
                  <c:v>40452</c:v>
                </c:pt>
                <c:pt idx="519">
                  <c:v>40453</c:v>
                </c:pt>
                <c:pt idx="520">
                  <c:v>40454</c:v>
                </c:pt>
                <c:pt idx="521">
                  <c:v>40455</c:v>
                </c:pt>
                <c:pt idx="522">
                  <c:v>40456</c:v>
                </c:pt>
                <c:pt idx="523">
                  <c:v>40457</c:v>
                </c:pt>
                <c:pt idx="524">
                  <c:v>40458</c:v>
                </c:pt>
                <c:pt idx="525">
                  <c:v>40459</c:v>
                </c:pt>
                <c:pt idx="526">
                  <c:v>40460</c:v>
                </c:pt>
                <c:pt idx="527">
                  <c:v>40461</c:v>
                </c:pt>
                <c:pt idx="528">
                  <c:v>40462</c:v>
                </c:pt>
                <c:pt idx="529">
                  <c:v>40463</c:v>
                </c:pt>
                <c:pt idx="530">
                  <c:v>40464</c:v>
                </c:pt>
                <c:pt idx="531">
                  <c:v>40465</c:v>
                </c:pt>
                <c:pt idx="532">
                  <c:v>40466</c:v>
                </c:pt>
                <c:pt idx="533">
                  <c:v>40467</c:v>
                </c:pt>
                <c:pt idx="534">
                  <c:v>40468</c:v>
                </c:pt>
                <c:pt idx="535">
                  <c:v>40469</c:v>
                </c:pt>
                <c:pt idx="536">
                  <c:v>40470</c:v>
                </c:pt>
                <c:pt idx="537">
                  <c:v>40471</c:v>
                </c:pt>
                <c:pt idx="538">
                  <c:v>40472</c:v>
                </c:pt>
                <c:pt idx="539">
                  <c:v>40473</c:v>
                </c:pt>
                <c:pt idx="540">
                  <c:v>40474</c:v>
                </c:pt>
                <c:pt idx="541">
                  <c:v>40475</c:v>
                </c:pt>
                <c:pt idx="542">
                  <c:v>40476</c:v>
                </c:pt>
                <c:pt idx="543">
                  <c:v>40477</c:v>
                </c:pt>
                <c:pt idx="544">
                  <c:v>40478</c:v>
                </c:pt>
                <c:pt idx="545">
                  <c:v>40479</c:v>
                </c:pt>
                <c:pt idx="546">
                  <c:v>40480</c:v>
                </c:pt>
                <c:pt idx="547">
                  <c:v>40481</c:v>
                </c:pt>
                <c:pt idx="548">
                  <c:v>40482</c:v>
                </c:pt>
                <c:pt idx="549">
                  <c:v>40483</c:v>
                </c:pt>
                <c:pt idx="550">
                  <c:v>40484</c:v>
                </c:pt>
                <c:pt idx="551">
                  <c:v>40485</c:v>
                </c:pt>
                <c:pt idx="552">
                  <c:v>40486</c:v>
                </c:pt>
                <c:pt idx="553">
                  <c:v>40487</c:v>
                </c:pt>
                <c:pt idx="554">
                  <c:v>40488</c:v>
                </c:pt>
                <c:pt idx="555">
                  <c:v>40489</c:v>
                </c:pt>
                <c:pt idx="556">
                  <c:v>40490</c:v>
                </c:pt>
                <c:pt idx="557">
                  <c:v>40491</c:v>
                </c:pt>
                <c:pt idx="558">
                  <c:v>40492</c:v>
                </c:pt>
                <c:pt idx="559">
                  <c:v>40493</c:v>
                </c:pt>
                <c:pt idx="560">
                  <c:v>40494</c:v>
                </c:pt>
                <c:pt idx="561">
                  <c:v>40495</c:v>
                </c:pt>
                <c:pt idx="562">
                  <c:v>40496</c:v>
                </c:pt>
                <c:pt idx="563">
                  <c:v>40497</c:v>
                </c:pt>
                <c:pt idx="564">
                  <c:v>40498</c:v>
                </c:pt>
                <c:pt idx="565">
                  <c:v>40499</c:v>
                </c:pt>
                <c:pt idx="566">
                  <c:v>40500</c:v>
                </c:pt>
                <c:pt idx="567">
                  <c:v>40501</c:v>
                </c:pt>
                <c:pt idx="568">
                  <c:v>40502</c:v>
                </c:pt>
                <c:pt idx="569">
                  <c:v>40503</c:v>
                </c:pt>
                <c:pt idx="570">
                  <c:v>40504</c:v>
                </c:pt>
                <c:pt idx="571">
                  <c:v>40505</c:v>
                </c:pt>
                <c:pt idx="572">
                  <c:v>40506</c:v>
                </c:pt>
                <c:pt idx="573">
                  <c:v>40507</c:v>
                </c:pt>
                <c:pt idx="574">
                  <c:v>40508</c:v>
                </c:pt>
                <c:pt idx="575">
                  <c:v>40509</c:v>
                </c:pt>
                <c:pt idx="576">
                  <c:v>40510</c:v>
                </c:pt>
                <c:pt idx="577">
                  <c:v>40511</c:v>
                </c:pt>
                <c:pt idx="578">
                  <c:v>40512</c:v>
                </c:pt>
                <c:pt idx="579">
                  <c:v>40513</c:v>
                </c:pt>
                <c:pt idx="580">
                  <c:v>40514</c:v>
                </c:pt>
                <c:pt idx="581">
                  <c:v>40515</c:v>
                </c:pt>
                <c:pt idx="582">
                  <c:v>40516</c:v>
                </c:pt>
                <c:pt idx="583">
                  <c:v>40517</c:v>
                </c:pt>
                <c:pt idx="584">
                  <c:v>40518</c:v>
                </c:pt>
                <c:pt idx="585">
                  <c:v>40519</c:v>
                </c:pt>
                <c:pt idx="586">
                  <c:v>40520</c:v>
                </c:pt>
                <c:pt idx="587">
                  <c:v>40521</c:v>
                </c:pt>
                <c:pt idx="588">
                  <c:v>40522</c:v>
                </c:pt>
                <c:pt idx="589">
                  <c:v>40523</c:v>
                </c:pt>
                <c:pt idx="590">
                  <c:v>40524</c:v>
                </c:pt>
                <c:pt idx="591">
                  <c:v>40525</c:v>
                </c:pt>
                <c:pt idx="592">
                  <c:v>40526</c:v>
                </c:pt>
                <c:pt idx="593">
                  <c:v>40527</c:v>
                </c:pt>
                <c:pt idx="594">
                  <c:v>40528</c:v>
                </c:pt>
                <c:pt idx="595">
                  <c:v>40529</c:v>
                </c:pt>
                <c:pt idx="596">
                  <c:v>40530</c:v>
                </c:pt>
                <c:pt idx="597">
                  <c:v>40531</c:v>
                </c:pt>
                <c:pt idx="598">
                  <c:v>40532</c:v>
                </c:pt>
                <c:pt idx="599">
                  <c:v>40533</c:v>
                </c:pt>
                <c:pt idx="600">
                  <c:v>40534</c:v>
                </c:pt>
                <c:pt idx="601">
                  <c:v>40535</c:v>
                </c:pt>
                <c:pt idx="602">
                  <c:v>40536</c:v>
                </c:pt>
                <c:pt idx="603">
                  <c:v>40537</c:v>
                </c:pt>
                <c:pt idx="604">
                  <c:v>40538</c:v>
                </c:pt>
                <c:pt idx="605">
                  <c:v>40539</c:v>
                </c:pt>
                <c:pt idx="606">
                  <c:v>40540</c:v>
                </c:pt>
                <c:pt idx="607">
                  <c:v>40541</c:v>
                </c:pt>
                <c:pt idx="608">
                  <c:v>40542</c:v>
                </c:pt>
                <c:pt idx="609">
                  <c:v>40543</c:v>
                </c:pt>
                <c:pt idx="610">
                  <c:v>40544</c:v>
                </c:pt>
                <c:pt idx="611">
                  <c:v>40545</c:v>
                </c:pt>
                <c:pt idx="612">
                  <c:v>40546</c:v>
                </c:pt>
                <c:pt idx="613">
                  <c:v>40547</c:v>
                </c:pt>
                <c:pt idx="614">
                  <c:v>40548</c:v>
                </c:pt>
                <c:pt idx="615">
                  <c:v>40549</c:v>
                </c:pt>
                <c:pt idx="616">
                  <c:v>40550</c:v>
                </c:pt>
                <c:pt idx="617">
                  <c:v>40551</c:v>
                </c:pt>
                <c:pt idx="618">
                  <c:v>40552</c:v>
                </c:pt>
                <c:pt idx="619">
                  <c:v>40553</c:v>
                </c:pt>
                <c:pt idx="620">
                  <c:v>40554</c:v>
                </c:pt>
                <c:pt idx="621">
                  <c:v>40555</c:v>
                </c:pt>
                <c:pt idx="622">
                  <c:v>40556</c:v>
                </c:pt>
                <c:pt idx="623">
                  <c:v>40557</c:v>
                </c:pt>
                <c:pt idx="624">
                  <c:v>40558</c:v>
                </c:pt>
                <c:pt idx="625">
                  <c:v>40559</c:v>
                </c:pt>
                <c:pt idx="626">
                  <c:v>40560</c:v>
                </c:pt>
                <c:pt idx="627">
                  <c:v>40561</c:v>
                </c:pt>
                <c:pt idx="628">
                  <c:v>40562</c:v>
                </c:pt>
                <c:pt idx="629">
                  <c:v>40563</c:v>
                </c:pt>
                <c:pt idx="630">
                  <c:v>40564</c:v>
                </c:pt>
                <c:pt idx="631">
                  <c:v>40565</c:v>
                </c:pt>
                <c:pt idx="632">
                  <c:v>40566</c:v>
                </c:pt>
                <c:pt idx="633">
                  <c:v>40567</c:v>
                </c:pt>
                <c:pt idx="634">
                  <c:v>40568</c:v>
                </c:pt>
                <c:pt idx="635">
                  <c:v>40569</c:v>
                </c:pt>
                <c:pt idx="636">
                  <c:v>40570</c:v>
                </c:pt>
                <c:pt idx="637">
                  <c:v>40571</c:v>
                </c:pt>
                <c:pt idx="638">
                  <c:v>40572</c:v>
                </c:pt>
                <c:pt idx="639">
                  <c:v>40573</c:v>
                </c:pt>
                <c:pt idx="640">
                  <c:v>40574</c:v>
                </c:pt>
                <c:pt idx="641">
                  <c:v>40575</c:v>
                </c:pt>
                <c:pt idx="642">
                  <c:v>40576</c:v>
                </c:pt>
                <c:pt idx="643">
                  <c:v>40577</c:v>
                </c:pt>
                <c:pt idx="644">
                  <c:v>40578</c:v>
                </c:pt>
                <c:pt idx="645">
                  <c:v>40579</c:v>
                </c:pt>
                <c:pt idx="646">
                  <c:v>40580</c:v>
                </c:pt>
                <c:pt idx="647">
                  <c:v>40581</c:v>
                </c:pt>
                <c:pt idx="648">
                  <c:v>40582</c:v>
                </c:pt>
                <c:pt idx="649">
                  <c:v>40583</c:v>
                </c:pt>
                <c:pt idx="650">
                  <c:v>40584</c:v>
                </c:pt>
                <c:pt idx="651">
                  <c:v>40585</c:v>
                </c:pt>
                <c:pt idx="652">
                  <c:v>40586</c:v>
                </c:pt>
                <c:pt idx="653">
                  <c:v>40587</c:v>
                </c:pt>
                <c:pt idx="654">
                  <c:v>40588</c:v>
                </c:pt>
                <c:pt idx="655">
                  <c:v>40589</c:v>
                </c:pt>
                <c:pt idx="656">
                  <c:v>40590</c:v>
                </c:pt>
                <c:pt idx="657">
                  <c:v>40591</c:v>
                </c:pt>
                <c:pt idx="658">
                  <c:v>40592</c:v>
                </c:pt>
                <c:pt idx="659">
                  <c:v>40593</c:v>
                </c:pt>
                <c:pt idx="660">
                  <c:v>40594</c:v>
                </c:pt>
                <c:pt idx="661">
                  <c:v>40595</c:v>
                </c:pt>
                <c:pt idx="662">
                  <c:v>40596</c:v>
                </c:pt>
                <c:pt idx="663">
                  <c:v>40597</c:v>
                </c:pt>
                <c:pt idx="664">
                  <c:v>40598</c:v>
                </c:pt>
                <c:pt idx="665">
                  <c:v>40599</c:v>
                </c:pt>
                <c:pt idx="666">
                  <c:v>40600</c:v>
                </c:pt>
                <c:pt idx="667">
                  <c:v>40601</c:v>
                </c:pt>
                <c:pt idx="668">
                  <c:v>40602</c:v>
                </c:pt>
                <c:pt idx="669">
                  <c:v>40603</c:v>
                </c:pt>
                <c:pt idx="670">
                  <c:v>40604</c:v>
                </c:pt>
                <c:pt idx="671">
                  <c:v>40605</c:v>
                </c:pt>
                <c:pt idx="672">
                  <c:v>40606</c:v>
                </c:pt>
                <c:pt idx="673">
                  <c:v>40607</c:v>
                </c:pt>
                <c:pt idx="674">
                  <c:v>40608</c:v>
                </c:pt>
                <c:pt idx="675">
                  <c:v>40609</c:v>
                </c:pt>
                <c:pt idx="676">
                  <c:v>40610</c:v>
                </c:pt>
                <c:pt idx="677">
                  <c:v>40611</c:v>
                </c:pt>
                <c:pt idx="678">
                  <c:v>40612</c:v>
                </c:pt>
                <c:pt idx="679">
                  <c:v>40613</c:v>
                </c:pt>
                <c:pt idx="680">
                  <c:v>40614</c:v>
                </c:pt>
                <c:pt idx="681">
                  <c:v>40615</c:v>
                </c:pt>
                <c:pt idx="682">
                  <c:v>40616</c:v>
                </c:pt>
                <c:pt idx="683">
                  <c:v>40617</c:v>
                </c:pt>
                <c:pt idx="684">
                  <c:v>40618</c:v>
                </c:pt>
                <c:pt idx="685">
                  <c:v>40619</c:v>
                </c:pt>
                <c:pt idx="686">
                  <c:v>40620</c:v>
                </c:pt>
                <c:pt idx="687">
                  <c:v>40621</c:v>
                </c:pt>
                <c:pt idx="688">
                  <c:v>40622</c:v>
                </c:pt>
                <c:pt idx="689">
                  <c:v>40623</c:v>
                </c:pt>
                <c:pt idx="690">
                  <c:v>40624</c:v>
                </c:pt>
                <c:pt idx="691">
                  <c:v>40625</c:v>
                </c:pt>
                <c:pt idx="692">
                  <c:v>40626</c:v>
                </c:pt>
                <c:pt idx="693">
                  <c:v>40627</c:v>
                </c:pt>
                <c:pt idx="694">
                  <c:v>40628</c:v>
                </c:pt>
                <c:pt idx="695">
                  <c:v>40629</c:v>
                </c:pt>
                <c:pt idx="696">
                  <c:v>40630</c:v>
                </c:pt>
                <c:pt idx="697">
                  <c:v>40631</c:v>
                </c:pt>
                <c:pt idx="698">
                  <c:v>40632</c:v>
                </c:pt>
                <c:pt idx="699">
                  <c:v>40633</c:v>
                </c:pt>
                <c:pt idx="700">
                  <c:v>40634</c:v>
                </c:pt>
                <c:pt idx="701">
                  <c:v>40635</c:v>
                </c:pt>
                <c:pt idx="702">
                  <c:v>40636</c:v>
                </c:pt>
                <c:pt idx="703">
                  <c:v>40637</c:v>
                </c:pt>
                <c:pt idx="704">
                  <c:v>40638</c:v>
                </c:pt>
                <c:pt idx="705">
                  <c:v>40639</c:v>
                </c:pt>
                <c:pt idx="706">
                  <c:v>40640</c:v>
                </c:pt>
                <c:pt idx="707">
                  <c:v>40641</c:v>
                </c:pt>
                <c:pt idx="708">
                  <c:v>40642</c:v>
                </c:pt>
                <c:pt idx="709">
                  <c:v>40643</c:v>
                </c:pt>
                <c:pt idx="710">
                  <c:v>40644</c:v>
                </c:pt>
                <c:pt idx="711">
                  <c:v>40645</c:v>
                </c:pt>
                <c:pt idx="712">
                  <c:v>40646</c:v>
                </c:pt>
                <c:pt idx="713">
                  <c:v>40647</c:v>
                </c:pt>
                <c:pt idx="714">
                  <c:v>40648</c:v>
                </c:pt>
                <c:pt idx="715">
                  <c:v>40649</c:v>
                </c:pt>
                <c:pt idx="716">
                  <c:v>40650</c:v>
                </c:pt>
                <c:pt idx="717">
                  <c:v>40651</c:v>
                </c:pt>
                <c:pt idx="718">
                  <c:v>40652</c:v>
                </c:pt>
                <c:pt idx="719">
                  <c:v>40653</c:v>
                </c:pt>
                <c:pt idx="720">
                  <c:v>40654</c:v>
                </c:pt>
                <c:pt idx="721">
                  <c:v>40655</c:v>
                </c:pt>
                <c:pt idx="722">
                  <c:v>40656</c:v>
                </c:pt>
                <c:pt idx="723">
                  <c:v>40657</c:v>
                </c:pt>
                <c:pt idx="724">
                  <c:v>40658</c:v>
                </c:pt>
                <c:pt idx="725">
                  <c:v>40659</c:v>
                </c:pt>
                <c:pt idx="726">
                  <c:v>40660</c:v>
                </c:pt>
                <c:pt idx="727">
                  <c:v>40661</c:v>
                </c:pt>
                <c:pt idx="728">
                  <c:v>40662</c:v>
                </c:pt>
                <c:pt idx="729">
                  <c:v>40663</c:v>
                </c:pt>
                <c:pt idx="730">
                  <c:v>40664</c:v>
                </c:pt>
                <c:pt idx="731">
                  <c:v>40665</c:v>
                </c:pt>
                <c:pt idx="732">
                  <c:v>40666</c:v>
                </c:pt>
                <c:pt idx="733">
                  <c:v>40667</c:v>
                </c:pt>
                <c:pt idx="734">
                  <c:v>40668</c:v>
                </c:pt>
                <c:pt idx="735">
                  <c:v>40669</c:v>
                </c:pt>
                <c:pt idx="736">
                  <c:v>40670</c:v>
                </c:pt>
                <c:pt idx="737">
                  <c:v>40671</c:v>
                </c:pt>
                <c:pt idx="738">
                  <c:v>40672</c:v>
                </c:pt>
                <c:pt idx="739">
                  <c:v>40673</c:v>
                </c:pt>
                <c:pt idx="740">
                  <c:v>40674</c:v>
                </c:pt>
                <c:pt idx="741">
                  <c:v>40675</c:v>
                </c:pt>
                <c:pt idx="742">
                  <c:v>40676</c:v>
                </c:pt>
                <c:pt idx="743">
                  <c:v>40677</c:v>
                </c:pt>
                <c:pt idx="744">
                  <c:v>40678</c:v>
                </c:pt>
                <c:pt idx="745">
                  <c:v>40679</c:v>
                </c:pt>
                <c:pt idx="746">
                  <c:v>40680</c:v>
                </c:pt>
                <c:pt idx="747">
                  <c:v>40681</c:v>
                </c:pt>
                <c:pt idx="748">
                  <c:v>40682</c:v>
                </c:pt>
                <c:pt idx="749">
                  <c:v>40683</c:v>
                </c:pt>
                <c:pt idx="750">
                  <c:v>40684</c:v>
                </c:pt>
                <c:pt idx="751">
                  <c:v>40685</c:v>
                </c:pt>
                <c:pt idx="752">
                  <c:v>40686</c:v>
                </c:pt>
                <c:pt idx="753">
                  <c:v>40687</c:v>
                </c:pt>
                <c:pt idx="754">
                  <c:v>40688</c:v>
                </c:pt>
                <c:pt idx="755">
                  <c:v>40689</c:v>
                </c:pt>
                <c:pt idx="756">
                  <c:v>40690</c:v>
                </c:pt>
                <c:pt idx="757">
                  <c:v>40691</c:v>
                </c:pt>
                <c:pt idx="758">
                  <c:v>40692</c:v>
                </c:pt>
                <c:pt idx="759">
                  <c:v>40693</c:v>
                </c:pt>
                <c:pt idx="760">
                  <c:v>40694</c:v>
                </c:pt>
                <c:pt idx="761">
                  <c:v>40695</c:v>
                </c:pt>
                <c:pt idx="762">
                  <c:v>40696</c:v>
                </c:pt>
                <c:pt idx="763">
                  <c:v>40697</c:v>
                </c:pt>
                <c:pt idx="764">
                  <c:v>40698</c:v>
                </c:pt>
                <c:pt idx="765">
                  <c:v>40699</c:v>
                </c:pt>
                <c:pt idx="766">
                  <c:v>40700</c:v>
                </c:pt>
                <c:pt idx="767">
                  <c:v>40701</c:v>
                </c:pt>
                <c:pt idx="768">
                  <c:v>40702</c:v>
                </c:pt>
                <c:pt idx="769">
                  <c:v>40703</c:v>
                </c:pt>
                <c:pt idx="770">
                  <c:v>40704</c:v>
                </c:pt>
                <c:pt idx="771">
                  <c:v>40705</c:v>
                </c:pt>
                <c:pt idx="772">
                  <c:v>40706</c:v>
                </c:pt>
                <c:pt idx="773">
                  <c:v>40707</c:v>
                </c:pt>
                <c:pt idx="774">
                  <c:v>40708</c:v>
                </c:pt>
                <c:pt idx="775">
                  <c:v>40709</c:v>
                </c:pt>
                <c:pt idx="776">
                  <c:v>40710</c:v>
                </c:pt>
                <c:pt idx="777">
                  <c:v>40711</c:v>
                </c:pt>
                <c:pt idx="778">
                  <c:v>40712</c:v>
                </c:pt>
                <c:pt idx="779">
                  <c:v>40713</c:v>
                </c:pt>
                <c:pt idx="780">
                  <c:v>40714</c:v>
                </c:pt>
                <c:pt idx="781">
                  <c:v>40715</c:v>
                </c:pt>
                <c:pt idx="782">
                  <c:v>40716</c:v>
                </c:pt>
                <c:pt idx="783">
                  <c:v>40717</c:v>
                </c:pt>
                <c:pt idx="784">
                  <c:v>40718</c:v>
                </c:pt>
                <c:pt idx="785">
                  <c:v>40719</c:v>
                </c:pt>
                <c:pt idx="786">
                  <c:v>40720</c:v>
                </c:pt>
                <c:pt idx="787">
                  <c:v>40721</c:v>
                </c:pt>
                <c:pt idx="788">
                  <c:v>40722</c:v>
                </c:pt>
                <c:pt idx="789">
                  <c:v>40723</c:v>
                </c:pt>
                <c:pt idx="790">
                  <c:v>40724</c:v>
                </c:pt>
                <c:pt idx="791">
                  <c:v>40725</c:v>
                </c:pt>
                <c:pt idx="792">
                  <c:v>40726</c:v>
                </c:pt>
                <c:pt idx="793">
                  <c:v>40727</c:v>
                </c:pt>
                <c:pt idx="794">
                  <c:v>40728</c:v>
                </c:pt>
                <c:pt idx="795">
                  <c:v>40729</c:v>
                </c:pt>
                <c:pt idx="796">
                  <c:v>40730</c:v>
                </c:pt>
                <c:pt idx="797">
                  <c:v>40731</c:v>
                </c:pt>
                <c:pt idx="798">
                  <c:v>40732</c:v>
                </c:pt>
                <c:pt idx="799">
                  <c:v>40733</c:v>
                </c:pt>
                <c:pt idx="800">
                  <c:v>40734</c:v>
                </c:pt>
                <c:pt idx="801">
                  <c:v>40735</c:v>
                </c:pt>
                <c:pt idx="802">
                  <c:v>40736</c:v>
                </c:pt>
                <c:pt idx="803">
                  <c:v>40737</c:v>
                </c:pt>
                <c:pt idx="804">
                  <c:v>40738</c:v>
                </c:pt>
                <c:pt idx="805">
                  <c:v>40739</c:v>
                </c:pt>
                <c:pt idx="806">
                  <c:v>40740</c:v>
                </c:pt>
                <c:pt idx="807">
                  <c:v>40741</c:v>
                </c:pt>
                <c:pt idx="808">
                  <c:v>40742</c:v>
                </c:pt>
                <c:pt idx="809">
                  <c:v>40743</c:v>
                </c:pt>
                <c:pt idx="810">
                  <c:v>40744</c:v>
                </c:pt>
                <c:pt idx="811">
                  <c:v>40745</c:v>
                </c:pt>
                <c:pt idx="812">
                  <c:v>40746</c:v>
                </c:pt>
                <c:pt idx="813">
                  <c:v>40747</c:v>
                </c:pt>
                <c:pt idx="814">
                  <c:v>40748</c:v>
                </c:pt>
                <c:pt idx="815">
                  <c:v>40749</c:v>
                </c:pt>
                <c:pt idx="816">
                  <c:v>40750</c:v>
                </c:pt>
                <c:pt idx="817">
                  <c:v>40751</c:v>
                </c:pt>
                <c:pt idx="818">
                  <c:v>40752</c:v>
                </c:pt>
                <c:pt idx="819">
                  <c:v>40753</c:v>
                </c:pt>
                <c:pt idx="820">
                  <c:v>40754</c:v>
                </c:pt>
                <c:pt idx="821">
                  <c:v>40755</c:v>
                </c:pt>
                <c:pt idx="822">
                  <c:v>40756</c:v>
                </c:pt>
                <c:pt idx="823">
                  <c:v>40757</c:v>
                </c:pt>
                <c:pt idx="824">
                  <c:v>40758</c:v>
                </c:pt>
                <c:pt idx="825">
                  <c:v>40759</c:v>
                </c:pt>
                <c:pt idx="826">
                  <c:v>40760</c:v>
                </c:pt>
                <c:pt idx="827">
                  <c:v>40761</c:v>
                </c:pt>
                <c:pt idx="828">
                  <c:v>40762</c:v>
                </c:pt>
                <c:pt idx="829">
                  <c:v>40763</c:v>
                </c:pt>
                <c:pt idx="830">
                  <c:v>40764</c:v>
                </c:pt>
                <c:pt idx="831">
                  <c:v>40765</c:v>
                </c:pt>
                <c:pt idx="832">
                  <c:v>40766</c:v>
                </c:pt>
                <c:pt idx="833">
                  <c:v>40767</c:v>
                </c:pt>
                <c:pt idx="834">
                  <c:v>40768</c:v>
                </c:pt>
                <c:pt idx="835">
                  <c:v>40769</c:v>
                </c:pt>
                <c:pt idx="836">
                  <c:v>40770</c:v>
                </c:pt>
                <c:pt idx="837">
                  <c:v>40771</c:v>
                </c:pt>
                <c:pt idx="838">
                  <c:v>40772</c:v>
                </c:pt>
                <c:pt idx="839">
                  <c:v>40773</c:v>
                </c:pt>
                <c:pt idx="840">
                  <c:v>40774</c:v>
                </c:pt>
                <c:pt idx="841">
                  <c:v>40775</c:v>
                </c:pt>
                <c:pt idx="842">
                  <c:v>40776</c:v>
                </c:pt>
                <c:pt idx="843">
                  <c:v>40777</c:v>
                </c:pt>
                <c:pt idx="844">
                  <c:v>40778</c:v>
                </c:pt>
                <c:pt idx="845">
                  <c:v>40779</c:v>
                </c:pt>
                <c:pt idx="846">
                  <c:v>40780</c:v>
                </c:pt>
                <c:pt idx="847">
                  <c:v>40781</c:v>
                </c:pt>
                <c:pt idx="848">
                  <c:v>40782</c:v>
                </c:pt>
                <c:pt idx="849">
                  <c:v>40783</c:v>
                </c:pt>
                <c:pt idx="850">
                  <c:v>40784</c:v>
                </c:pt>
                <c:pt idx="851">
                  <c:v>40785</c:v>
                </c:pt>
                <c:pt idx="852">
                  <c:v>40786</c:v>
                </c:pt>
                <c:pt idx="853">
                  <c:v>40787</c:v>
                </c:pt>
                <c:pt idx="854">
                  <c:v>40788</c:v>
                </c:pt>
                <c:pt idx="855">
                  <c:v>40789</c:v>
                </c:pt>
                <c:pt idx="856">
                  <c:v>40790</c:v>
                </c:pt>
                <c:pt idx="857">
                  <c:v>40791</c:v>
                </c:pt>
                <c:pt idx="858">
                  <c:v>40792</c:v>
                </c:pt>
                <c:pt idx="859">
                  <c:v>40793</c:v>
                </c:pt>
                <c:pt idx="860">
                  <c:v>40794</c:v>
                </c:pt>
                <c:pt idx="861">
                  <c:v>40795</c:v>
                </c:pt>
                <c:pt idx="862">
                  <c:v>40796</c:v>
                </c:pt>
                <c:pt idx="863">
                  <c:v>40797</c:v>
                </c:pt>
                <c:pt idx="864">
                  <c:v>40798</c:v>
                </c:pt>
                <c:pt idx="865">
                  <c:v>40799</c:v>
                </c:pt>
                <c:pt idx="866">
                  <c:v>40800</c:v>
                </c:pt>
                <c:pt idx="867">
                  <c:v>40801</c:v>
                </c:pt>
                <c:pt idx="868">
                  <c:v>40802</c:v>
                </c:pt>
                <c:pt idx="869">
                  <c:v>40803</c:v>
                </c:pt>
                <c:pt idx="870">
                  <c:v>40804</c:v>
                </c:pt>
                <c:pt idx="871">
                  <c:v>40805</c:v>
                </c:pt>
                <c:pt idx="872">
                  <c:v>40806</c:v>
                </c:pt>
                <c:pt idx="873">
                  <c:v>40807</c:v>
                </c:pt>
                <c:pt idx="874">
                  <c:v>40808</c:v>
                </c:pt>
                <c:pt idx="875">
                  <c:v>40809</c:v>
                </c:pt>
                <c:pt idx="876">
                  <c:v>40810</c:v>
                </c:pt>
                <c:pt idx="877">
                  <c:v>40811</c:v>
                </c:pt>
                <c:pt idx="878">
                  <c:v>40812</c:v>
                </c:pt>
                <c:pt idx="879">
                  <c:v>40813</c:v>
                </c:pt>
                <c:pt idx="880">
                  <c:v>40814</c:v>
                </c:pt>
                <c:pt idx="881">
                  <c:v>40815</c:v>
                </c:pt>
                <c:pt idx="882">
                  <c:v>40816</c:v>
                </c:pt>
                <c:pt idx="883">
                  <c:v>40817</c:v>
                </c:pt>
                <c:pt idx="884">
                  <c:v>40818</c:v>
                </c:pt>
                <c:pt idx="885">
                  <c:v>40819</c:v>
                </c:pt>
                <c:pt idx="886">
                  <c:v>40820</c:v>
                </c:pt>
                <c:pt idx="887">
                  <c:v>40821</c:v>
                </c:pt>
                <c:pt idx="888">
                  <c:v>40822</c:v>
                </c:pt>
                <c:pt idx="889">
                  <c:v>40823</c:v>
                </c:pt>
                <c:pt idx="890">
                  <c:v>40824</c:v>
                </c:pt>
                <c:pt idx="891">
                  <c:v>40825</c:v>
                </c:pt>
                <c:pt idx="892">
                  <c:v>40826</c:v>
                </c:pt>
                <c:pt idx="893">
                  <c:v>40827</c:v>
                </c:pt>
                <c:pt idx="894">
                  <c:v>40828</c:v>
                </c:pt>
                <c:pt idx="895">
                  <c:v>40829</c:v>
                </c:pt>
                <c:pt idx="896">
                  <c:v>40830</c:v>
                </c:pt>
                <c:pt idx="897">
                  <c:v>40831</c:v>
                </c:pt>
                <c:pt idx="898">
                  <c:v>40832</c:v>
                </c:pt>
                <c:pt idx="899">
                  <c:v>40833</c:v>
                </c:pt>
                <c:pt idx="900">
                  <c:v>40834</c:v>
                </c:pt>
                <c:pt idx="901">
                  <c:v>40835</c:v>
                </c:pt>
                <c:pt idx="902">
                  <c:v>40836</c:v>
                </c:pt>
                <c:pt idx="903">
                  <c:v>40837</c:v>
                </c:pt>
                <c:pt idx="904">
                  <c:v>40838</c:v>
                </c:pt>
                <c:pt idx="905">
                  <c:v>40839</c:v>
                </c:pt>
                <c:pt idx="906">
                  <c:v>40840</c:v>
                </c:pt>
                <c:pt idx="907">
                  <c:v>40841</c:v>
                </c:pt>
                <c:pt idx="908">
                  <c:v>40842</c:v>
                </c:pt>
                <c:pt idx="909">
                  <c:v>40843</c:v>
                </c:pt>
                <c:pt idx="910">
                  <c:v>40844</c:v>
                </c:pt>
                <c:pt idx="911">
                  <c:v>40845</c:v>
                </c:pt>
                <c:pt idx="912">
                  <c:v>40846</c:v>
                </c:pt>
                <c:pt idx="913">
                  <c:v>40847</c:v>
                </c:pt>
                <c:pt idx="914">
                  <c:v>40848</c:v>
                </c:pt>
                <c:pt idx="915">
                  <c:v>40849</c:v>
                </c:pt>
                <c:pt idx="916">
                  <c:v>40850</c:v>
                </c:pt>
                <c:pt idx="917">
                  <c:v>40851</c:v>
                </c:pt>
                <c:pt idx="918">
                  <c:v>40852</c:v>
                </c:pt>
                <c:pt idx="919">
                  <c:v>40853</c:v>
                </c:pt>
                <c:pt idx="920">
                  <c:v>40854</c:v>
                </c:pt>
                <c:pt idx="921">
                  <c:v>40855</c:v>
                </c:pt>
                <c:pt idx="922">
                  <c:v>40856</c:v>
                </c:pt>
                <c:pt idx="923">
                  <c:v>40857</c:v>
                </c:pt>
                <c:pt idx="924">
                  <c:v>40858</c:v>
                </c:pt>
                <c:pt idx="925">
                  <c:v>40859</c:v>
                </c:pt>
                <c:pt idx="926">
                  <c:v>40860</c:v>
                </c:pt>
                <c:pt idx="927">
                  <c:v>40861</c:v>
                </c:pt>
                <c:pt idx="928">
                  <c:v>40862</c:v>
                </c:pt>
                <c:pt idx="929">
                  <c:v>40863</c:v>
                </c:pt>
                <c:pt idx="930">
                  <c:v>40864</c:v>
                </c:pt>
                <c:pt idx="931">
                  <c:v>40865</c:v>
                </c:pt>
                <c:pt idx="932">
                  <c:v>40866</c:v>
                </c:pt>
                <c:pt idx="933">
                  <c:v>40867</c:v>
                </c:pt>
                <c:pt idx="934">
                  <c:v>40868</c:v>
                </c:pt>
                <c:pt idx="935">
                  <c:v>40869</c:v>
                </c:pt>
                <c:pt idx="936">
                  <c:v>40870</c:v>
                </c:pt>
                <c:pt idx="937">
                  <c:v>40871</c:v>
                </c:pt>
                <c:pt idx="938">
                  <c:v>40872</c:v>
                </c:pt>
                <c:pt idx="939">
                  <c:v>40873</c:v>
                </c:pt>
                <c:pt idx="940">
                  <c:v>40874</c:v>
                </c:pt>
                <c:pt idx="941">
                  <c:v>40875</c:v>
                </c:pt>
                <c:pt idx="942">
                  <c:v>40876</c:v>
                </c:pt>
                <c:pt idx="943">
                  <c:v>40877</c:v>
                </c:pt>
                <c:pt idx="944">
                  <c:v>40878</c:v>
                </c:pt>
                <c:pt idx="945">
                  <c:v>40879</c:v>
                </c:pt>
                <c:pt idx="946">
                  <c:v>40880</c:v>
                </c:pt>
                <c:pt idx="947">
                  <c:v>40881</c:v>
                </c:pt>
                <c:pt idx="948">
                  <c:v>40882</c:v>
                </c:pt>
                <c:pt idx="949">
                  <c:v>40883</c:v>
                </c:pt>
                <c:pt idx="950">
                  <c:v>40884</c:v>
                </c:pt>
                <c:pt idx="951">
                  <c:v>40885</c:v>
                </c:pt>
                <c:pt idx="952">
                  <c:v>40886</c:v>
                </c:pt>
                <c:pt idx="953">
                  <c:v>40887</c:v>
                </c:pt>
                <c:pt idx="954">
                  <c:v>40888</c:v>
                </c:pt>
                <c:pt idx="955">
                  <c:v>40889</c:v>
                </c:pt>
                <c:pt idx="956">
                  <c:v>40890</c:v>
                </c:pt>
                <c:pt idx="957">
                  <c:v>40891</c:v>
                </c:pt>
                <c:pt idx="958">
                  <c:v>40892</c:v>
                </c:pt>
                <c:pt idx="959">
                  <c:v>40893</c:v>
                </c:pt>
                <c:pt idx="960">
                  <c:v>40894</c:v>
                </c:pt>
                <c:pt idx="961">
                  <c:v>40895</c:v>
                </c:pt>
                <c:pt idx="962">
                  <c:v>40896</c:v>
                </c:pt>
                <c:pt idx="963">
                  <c:v>40897</c:v>
                </c:pt>
                <c:pt idx="964">
                  <c:v>40898</c:v>
                </c:pt>
                <c:pt idx="965">
                  <c:v>40899</c:v>
                </c:pt>
                <c:pt idx="966">
                  <c:v>40900</c:v>
                </c:pt>
                <c:pt idx="967">
                  <c:v>40901</c:v>
                </c:pt>
                <c:pt idx="968">
                  <c:v>40902</c:v>
                </c:pt>
                <c:pt idx="969">
                  <c:v>40903</c:v>
                </c:pt>
                <c:pt idx="970">
                  <c:v>40904</c:v>
                </c:pt>
                <c:pt idx="971">
                  <c:v>40905</c:v>
                </c:pt>
                <c:pt idx="972">
                  <c:v>40906</c:v>
                </c:pt>
                <c:pt idx="973">
                  <c:v>40907</c:v>
                </c:pt>
                <c:pt idx="974">
                  <c:v>40908</c:v>
                </c:pt>
                <c:pt idx="975">
                  <c:v>40909</c:v>
                </c:pt>
                <c:pt idx="976">
                  <c:v>40910</c:v>
                </c:pt>
                <c:pt idx="977">
                  <c:v>40911</c:v>
                </c:pt>
                <c:pt idx="978">
                  <c:v>40912</c:v>
                </c:pt>
                <c:pt idx="979">
                  <c:v>40913</c:v>
                </c:pt>
                <c:pt idx="980">
                  <c:v>40914</c:v>
                </c:pt>
                <c:pt idx="981">
                  <c:v>40915</c:v>
                </c:pt>
                <c:pt idx="982">
                  <c:v>40916</c:v>
                </c:pt>
                <c:pt idx="983">
                  <c:v>40917</c:v>
                </c:pt>
                <c:pt idx="984">
                  <c:v>40918</c:v>
                </c:pt>
                <c:pt idx="985">
                  <c:v>40919</c:v>
                </c:pt>
                <c:pt idx="986">
                  <c:v>40920</c:v>
                </c:pt>
                <c:pt idx="987">
                  <c:v>40921</c:v>
                </c:pt>
                <c:pt idx="988">
                  <c:v>40922</c:v>
                </c:pt>
                <c:pt idx="989">
                  <c:v>40923</c:v>
                </c:pt>
                <c:pt idx="990">
                  <c:v>40924</c:v>
                </c:pt>
                <c:pt idx="991">
                  <c:v>40925</c:v>
                </c:pt>
                <c:pt idx="992">
                  <c:v>40926</c:v>
                </c:pt>
                <c:pt idx="993">
                  <c:v>40927</c:v>
                </c:pt>
                <c:pt idx="994">
                  <c:v>40928</c:v>
                </c:pt>
                <c:pt idx="995">
                  <c:v>40929</c:v>
                </c:pt>
                <c:pt idx="996">
                  <c:v>40930</c:v>
                </c:pt>
                <c:pt idx="997">
                  <c:v>40931</c:v>
                </c:pt>
                <c:pt idx="998">
                  <c:v>40932</c:v>
                </c:pt>
                <c:pt idx="999">
                  <c:v>40933</c:v>
                </c:pt>
                <c:pt idx="1000">
                  <c:v>40934</c:v>
                </c:pt>
                <c:pt idx="1001">
                  <c:v>40935</c:v>
                </c:pt>
                <c:pt idx="1002">
                  <c:v>40936</c:v>
                </c:pt>
                <c:pt idx="1003">
                  <c:v>40937</c:v>
                </c:pt>
                <c:pt idx="1004">
                  <c:v>40938</c:v>
                </c:pt>
                <c:pt idx="1005">
                  <c:v>40939</c:v>
                </c:pt>
                <c:pt idx="1006">
                  <c:v>40940</c:v>
                </c:pt>
                <c:pt idx="1007">
                  <c:v>40941</c:v>
                </c:pt>
                <c:pt idx="1008">
                  <c:v>40942</c:v>
                </c:pt>
                <c:pt idx="1009">
                  <c:v>40943</c:v>
                </c:pt>
                <c:pt idx="1010">
                  <c:v>40944</c:v>
                </c:pt>
                <c:pt idx="1011">
                  <c:v>40945</c:v>
                </c:pt>
                <c:pt idx="1012">
                  <c:v>40946</c:v>
                </c:pt>
                <c:pt idx="1013">
                  <c:v>40947</c:v>
                </c:pt>
                <c:pt idx="1014">
                  <c:v>40948</c:v>
                </c:pt>
                <c:pt idx="1015">
                  <c:v>40949</c:v>
                </c:pt>
                <c:pt idx="1016">
                  <c:v>40950</c:v>
                </c:pt>
                <c:pt idx="1017">
                  <c:v>40951</c:v>
                </c:pt>
                <c:pt idx="1018">
                  <c:v>40952</c:v>
                </c:pt>
                <c:pt idx="1019">
                  <c:v>40953</c:v>
                </c:pt>
                <c:pt idx="1020">
                  <c:v>40954</c:v>
                </c:pt>
                <c:pt idx="1021">
                  <c:v>40955</c:v>
                </c:pt>
                <c:pt idx="1022">
                  <c:v>40956</c:v>
                </c:pt>
                <c:pt idx="1023">
                  <c:v>40957</c:v>
                </c:pt>
                <c:pt idx="1024">
                  <c:v>40958</c:v>
                </c:pt>
                <c:pt idx="1025">
                  <c:v>40959</c:v>
                </c:pt>
                <c:pt idx="1026">
                  <c:v>40960</c:v>
                </c:pt>
                <c:pt idx="1027">
                  <c:v>40961</c:v>
                </c:pt>
                <c:pt idx="1028">
                  <c:v>40962</c:v>
                </c:pt>
                <c:pt idx="1029">
                  <c:v>40963</c:v>
                </c:pt>
                <c:pt idx="1030">
                  <c:v>40964</c:v>
                </c:pt>
                <c:pt idx="1031">
                  <c:v>40965</c:v>
                </c:pt>
                <c:pt idx="1032">
                  <c:v>40966</c:v>
                </c:pt>
                <c:pt idx="1033">
                  <c:v>40967</c:v>
                </c:pt>
                <c:pt idx="1034">
                  <c:v>40968</c:v>
                </c:pt>
                <c:pt idx="1035">
                  <c:v>40969</c:v>
                </c:pt>
                <c:pt idx="1036">
                  <c:v>40970</c:v>
                </c:pt>
                <c:pt idx="1037">
                  <c:v>40971</c:v>
                </c:pt>
                <c:pt idx="1038">
                  <c:v>40972</c:v>
                </c:pt>
                <c:pt idx="1039">
                  <c:v>40973</c:v>
                </c:pt>
                <c:pt idx="1040">
                  <c:v>40974</c:v>
                </c:pt>
                <c:pt idx="1041">
                  <c:v>40975</c:v>
                </c:pt>
                <c:pt idx="1042">
                  <c:v>40976</c:v>
                </c:pt>
                <c:pt idx="1043">
                  <c:v>40977</c:v>
                </c:pt>
                <c:pt idx="1044">
                  <c:v>40978</c:v>
                </c:pt>
                <c:pt idx="1045">
                  <c:v>40979</c:v>
                </c:pt>
                <c:pt idx="1046">
                  <c:v>40980</c:v>
                </c:pt>
                <c:pt idx="1047">
                  <c:v>40981</c:v>
                </c:pt>
                <c:pt idx="1048">
                  <c:v>40982</c:v>
                </c:pt>
                <c:pt idx="1049">
                  <c:v>40983</c:v>
                </c:pt>
                <c:pt idx="1050">
                  <c:v>40984</c:v>
                </c:pt>
                <c:pt idx="1051">
                  <c:v>40985</c:v>
                </c:pt>
                <c:pt idx="1052">
                  <c:v>40986</c:v>
                </c:pt>
                <c:pt idx="1053">
                  <c:v>40987</c:v>
                </c:pt>
                <c:pt idx="1054">
                  <c:v>40988</c:v>
                </c:pt>
                <c:pt idx="1055">
                  <c:v>40989</c:v>
                </c:pt>
                <c:pt idx="1056">
                  <c:v>40990</c:v>
                </c:pt>
                <c:pt idx="1057">
                  <c:v>40991</c:v>
                </c:pt>
                <c:pt idx="1058">
                  <c:v>40992</c:v>
                </c:pt>
                <c:pt idx="1059">
                  <c:v>40993</c:v>
                </c:pt>
                <c:pt idx="1060">
                  <c:v>40994</c:v>
                </c:pt>
                <c:pt idx="1061">
                  <c:v>40995</c:v>
                </c:pt>
                <c:pt idx="1062">
                  <c:v>40996</c:v>
                </c:pt>
                <c:pt idx="1063">
                  <c:v>40997</c:v>
                </c:pt>
                <c:pt idx="1064">
                  <c:v>40998</c:v>
                </c:pt>
                <c:pt idx="1065">
                  <c:v>40999</c:v>
                </c:pt>
                <c:pt idx="1066">
                  <c:v>41000</c:v>
                </c:pt>
                <c:pt idx="1067">
                  <c:v>41001</c:v>
                </c:pt>
                <c:pt idx="1068">
                  <c:v>41002</c:v>
                </c:pt>
                <c:pt idx="1069">
                  <c:v>41003</c:v>
                </c:pt>
                <c:pt idx="1070">
                  <c:v>41004</c:v>
                </c:pt>
                <c:pt idx="1071">
                  <c:v>41005</c:v>
                </c:pt>
                <c:pt idx="1072">
                  <c:v>41006</c:v>
                </c:pt>
                <c:pt idx="1073">
                  <c:v>41007</c:v>
                </c:pt>
                <c:pt idx="1074">
                  <c:v>41008</c:v>
                </c:pt>
                <c:pt idx="1075">
                  <c:v>41009</c:v>
                </c:pt>
                <c:pt idx="1076">
                  <c:v>41010</c:v>
                </c:pt>
                <c:pt idx="1077">
                  <c:v>41011</c:v>
                </c:pt>
                <c:pt idx="1078">
                  <c:v>41012</c:v>
                </c:pt>
                <c:pt idx="1079">
                  <c:v>41013</c:v>
                </c:pt>
                <c:pt idx="1080">
                  <c:v>41014</c:v>
                </c:pt>
                <c:pt idx="1081">
                  <c:v>41015</c:v>
                </c:pt>
                <c:pt idx="1082">
                  <c:v>41016</c:v>
                </c:pt>
                <c:pt idx="1083">
                  <c:v>41017</c:v>
                </c:pt>
                <c:pt idx="1084">
                  <c:v>41018</c:v>
                </c:pt>
                <c:pt idx="1085">
                  <c:v>41019</c:v>
                </c:pt>
                <c:pt idx="1086">
                  <c:v>41020</c:v>
                </c:pt>
                <c:pt idx="1087">
                  <c:v>41021</c:v>
                </c:pt>
                <c:pt idx="1088">
                  <c:v>41022</c:v>
                </c:pt>
                <c:pt idx="1089">
                  <c:v>41023</c:v>
                </c:pt>
                <c:pt idx="1090">
                  <c:v>41024</c:v>
                </c:pt>
                <c:pt idx="1091">
                  <c:v>41025</c:v>
                </c:pt>
                <c:pt idx="1092">
                  <c:v>41026</c:v>
                </c:pt>
                <c:pt idx="1093">
                  <c:v>41027</c:v>
                </c:pt>
                <c:pt idx="1094">
                  <c:v>41028</c:v>
                </c:pt>
                <c:pt idx="1095">
                  <c:v>41029</c:v>
                </c:pt>
                <c:pt idx="1096">
                  <c:v>41030</c:v>
                </c:pt>
                <c:pt idx="1097">
                  <c:v>41031</c:v>
                </c:pt>
                <c:pt idx="1098">
                  <c:v>41032</c:v>
                </c:pt>
                <c:pt idx="1099">
                  <c:v>41033</c:v>
                </c:pt>
                <c:pt idx="1100">
                  <c:v>41034</c:v>
                </c:pt>
                <c:pt idx="1101">
                  <c:v>41035</c:v>
                </c:pt>
                <c:pt idx="1102">
                  <c:v>41036</c:v>
                </c:pt>
                <c:pt idx="1103">
                  <c:v>41037</c:v>
                </c:pt>
                <c:pt idx="1104">
                  <c:v>41038</c:v>
                </c:pt>
                <c:pt idx="1105">
                  <c:v>41039</c:v>
                </c:pt>
                <c:pt idx="1106">
                  <c:v>41040</c:v>
                </c:pt>
                <c:pt idx="1107">
                  <c:v>41041</c:v>
                </c:pt>
                <c:pt idx="1108">
                  <c:v>41042</c:v>
                </c:pt>
                <c:pt idx="1109">
                  <c:v>41043</c:v>
                </c:pt>
                <c:pt idx="1110">
                  <c:v>41044</c:v>
                </c:pt>
                <c:pt idx="1111">
                  <c:v>41045</c:v>
                </c:pt>
                <c:pt idx="1112">
                  <c:v>41046</c:v>
                </c:pt>
                <c:pt idx="1113">
                  <c:v>41047</c:v>
                </c:pt>
                <c:pt idx="1114">
                  <c:v>41048</c:v>
                </c:pt>
                <c:pt idx="1115">
                  <c:v>41049</c:v>
                </c:pt>
                <c:pt idx="1116">
                  <c:v>41050</c:v>
                </c:pt>
                <c:pt idx="1117">
                  <c:v>41051</c:v>
                </c:pt>
                <c:pt idx="1118">
                  <c:v>41052</c:v>
                </c:pt>
                <c:pt idx="1119">
                  <c:v>41053</c:v>
                </c:pt>
                <c:pt idx="1120">
                  <c:v>41054</c:v>
                </c:pt>
                <c:pt idx="1121">
                  <c:v>41055</c:v>
                </c:pt>
                <c:pt idx="1122">
                  <c:v>41056</c:v>
                </c:pt>
                <c:pt idx="1123">
                  <c:v>41057</c:v>
                </c:pt>
                <c:pt idx="1124">
                  <c:v>41058</c:v>
                </c:pt>
                <c:pt idx="1125">
                  <c:v>41059</c:v>
                </c:pt>
                <c:pt idx="1126">
                  <c:v>41060</c:v>
                </c:pt>
                <c:pt idx="1127">
                  <c:v>41061</c:v>
                </c:pt>
                <c:pt idx="1128">
                  <c:v>41062</c:v>
                </c:pt>
                <c:pt idx="1129">
                  <c:v>41063</c:v>
                </c:pt>
                <c:pt idx="1130">
                  <c:v>41064</c:v>
                </c:pt>
                <c:pt idx="1131">
                  <c:v>41065</c:v>
                </c:pt>
                <c:pt idx="1132">
                  <c:v>41066</c:v>
                </c:pt>
                <c:pt idx="1133">
                  <c:v>41067</c:v>
                </c:pt>
                <c:pt idx="1134">
                  <c:v>41068</c:v>
                </c:pt>
                <c:pt idx="1135">
                  <c:v>41069</c:v>
                </c:pt>
                <c:pt idx="1136">
                  <c:v>41070</c:v>
                </c:pt>
                <c:pt idx="1137">
                  <c:v>41071</c:v>
                </c:pt>
                <c:pt idx="1138">
                  <c:v>41072</c:v>
                </c:pt>
                <c:pt idx="1139">
                  <c:v>41073</c:v>
                </c:pt>
                <c:pt idx="1140">
                  <c:v>41074</c:v>
                </c:pt>
                <c:pt idx="1141">
                  <c:v>41075</c:v>
                </c:pt>
                <c:pt idx="1142">
                  <c:v>41076</c:v>
                </c:pt>
                <c:pt idx="1143">
                  <c:v>41077</c:v>
                </c:pt>
                <c:pt idx="1144">
                  <c:v>41078</c:v>
                </c:pt>
                <c:pt idx="1145">
                  <c:v>41079</c:v>
                </c:pt>
                <c:pt idx="1146">
                  <c:v>41080</c:v>
                </c:pt>
                <c:pt idx="1147">
                  <c:v>41081</c:v>
                </c:pt>
                <c:pt idx="1148">
                  <c:v>41082</c:v>
                </c:pt>
                <c:pt idx="1149">
                  <c:v>41083</c:v>
                </c:pt>
                <c:pt idx="1150">
                  <c:v>41084</c:v>
                </c:pt>
                <c:pt idx="1151">
                  <c:v>41085</c:v>
                </c:pt>
                <c:pt idx="1152">
                  <c:v>41086</c:v>
                </c:pt>
                <c:pt idx="1153">
                  <c:v>41087</c:v>
                </c:pt>
                <c:pt idx="1154">
                  <c:v>41088</c:v>
                </c:pt>
                <c:pt idx="1155">
                  <c:v>41089</c:v>
                </c:pt>
                <c:pt idx="1156">
                  <c:v>41090</c:v>
                </c:pt>
                <c:pt idx="1157">
                  <c:v>41091</c:v>
                </c:pt>
                <c:pt idx="1158">
                  <c:v>41092</c:v>
                </c:pt>
                <c:pt idx="1159">
                  <c:v>41093</c:v>
                </c:pt>
                <c:pt idx="1160">
                  <c:v>41094</c:v>
                </c:pt>
                <c:pt idx="1161">
                  <c:v>41095</c:v>
                </c:pt>
                <c:pt idx="1162">
                  <c:v>41096</c:v>
                </c:pt>
                <c:pt idx="1163">
                  <c:v>41097</c:v>
                </c:pt>
                <c:pt idx="1164">
                  <c:v>41098</c:v>
                </c:pt>
                <c:pt idx="1165">
                  <c:v>41099</c:v>
                </c:pt>
                <c:pt idx="1166">
                  <c:v>41100</c:v>
                </c:pt>
                <c:pt idx="1167">
                  <c:v>41101</c:v>
                </c:pt>
                <c:pt idx="1168">
                  <c:v>41102</c:v>
                </c:pt>
                <c:pt idx="1169">
                  <c:v>41103</c:v>
                </c:pt>
                <c:pt idx="1170">
                  <c:v>41104</c:v>
                </c:pt>
                <c:pt idx="1171">
                  <c:v>41105</c:v>
                </c:pt>
                <c:pt idx="1172">
                  <c:v>41106</c:v>
                </c:pt>
                <c:pt idx="1173">
                  <c:v>41107</c:v>
                </c:pt>
                <c:pt idx="1174">
                  <c:v>41108</c:v>
                </c:pt>
                <c:pt idx="1175">
                  <c:v>41109</c:v>
                </c:pt>
                <c:pt idx="1176">
                  <c:v>41110</c:v>
                </c:pt>
                <c:pt idx="1177">
                  <c:v>41111</c:v>
                </c:pt>
                <c:pt idx="1178">
                  <c:v>41112</c:v>
                </c:pt>
                <c:pt idx="1179">
                  <c:v>41113</c:v>
                </c:pt>
                <c:pt idx="1180">
                  <c:v>41114</c:v>
                </c:pt>
                <c:pt idx="1181">
                  <c:v>41115</c:v>
                </c:pt>
                <c:pt idx="1182">
                  <c:v>41116</c:v>
                </c:pt>
                <c:pt idx="1183">
                  <c:v>41117</c:v>
                </c:pt>
                <c:pt idx="1184">
                  <c:v>41118</c:v>
                </c:pt>
                <c:pt idx="1185">
                  <c:v>41119</c:v>
                </c:pt>
                <c:pt idx="1186">
                  <c:v>41120</c:v>
                </c:pt>
                <c:pt idx="1187">
                  <c:v>41121</c:v>
                </c:pt>
                <c:pt idx="1188">
                  <c:v>41122</c:v>
                </c:pt>
                <c:pt idx="1189">
                  <c:v>41123</c:v>
                </c:pt>
                <c:pt idx="1190">
                  <c:v>41124</c:v>
                </c:pt>
                <c:pt idx="1191">
                  <c:v>41125</c:v>
                </c:pt>
                <c:pt idx="1192">
                  <c:v>41126</c:v>
                </c:pt>
                <c:pt idx="1193">
                  <c:v>41127</c:v>
                </c:pt>
                <c:pt idx="1194">
                  <c:v>41128</c:v>
                </c:pt>
                <c:pt idx="1195">
                  <c:v>41129</c:v>
                </c:pt>
                <c:pt idx="1196">
                  <c:v>41130</c:v>
                </c:pt>
                <c:pt idx="1197">
                  <c:v>41131</c:v>
                </c:pt>
                <c:pt idx="1198">
                  <c:v>41132</c:v>
                </c:pt>
                <c:pt idx="1199">
                  <c:v>41133</c:v>
                </c:pt>
                <c:pt idx="1200">
                  <c:v>41134</c:v>
                </c:pt>
                <c:pt idx="1201">
                  <c:v>41135</c:v>
                </c:pt>
                <c:pt idx="1202">
                  <c:v>41136</c:v>
                </c:pt>
                <c:pt idx="1203">
                  <c:v>41137</c:v>
                </c:pt>
                <c:pt idx="1204">
                  <c:v>41138</c:v>
                </c:pt>
                <c:pt idx="1205">
                  <c:v>41139</c:v>
                </c:pt>
                <c:pt idx="1206">
                  <c:v>41140</c:v>
                </c:pt>
                <c:pt idx="1207">
                  <c:v>41141</c:v>
                </c:pt>
                <c:pt idx="1208">
                  <c:v>41142</c:v>
                </c:pt>
                <c:pt idx="1209">
                  <c:v>41143</c:v>
                </c:pt>
                <c:pt idx="1210">
                  <c:v>41144</c:v>
                </c:pt>
                <c:pt idx="1211">
                  <c:v>41145</c:v>
                </c:pt>
                <c:pt idx="1212">
                  <c:v>41146</c:v>
                </c:pt>
                <c:pt idx="1213">
                  <c:v>41147</c:v>
                </c:pt>
                <c:pt idx="1214">
                  <c:v>41148</c:v>
                </c:pt>
                <c:pt idx="1215">
                  <c:v>41149</c:v>
                </c:pt>
                <c:pt idx="1216">
                  <c:v>41150</c:v>
                </c:pt>
                <c:pt idx="1217">
                  <c:v>41151</c:v>
                </c:pt>
                <c:pt idx="1218">
                  <c:v>41152</c:v>
                </c:pt>
                <c:pt idx="1219">
                  <c:v>41153</c:v>
                </c:pt>
                <c:pt idx="1220">
                  <c:v>41154</c:v>
                </c:pt>
                <c:pt idx="1221">
                  <c:v>41155</c:v>
                </c:pt>
                <c:pt idx="1222">
                  <c:v>41156</c:v>
                </c:pt>
                <c:pt idx="1223">
                  <c:v>41157</c:v>
                </c:pt>
                <c:pt idx="1224">
                  <c:v>41158</c:v>
                </c:pt>
                <c:pt idx="1225">
                  <c:v>41159</c:v>
                </c:pt>
                <c:pt idx="1226">
                  <c:v>41160</c:v>
                </c:pt>
                <c:pt idx="1227">
                  <c:v>41161</c:v>
                </c:pt>
                <c:pt idx="1228">
                  <c:v>41162</c:v>
                </c:pt>
                <c:pt idx="1229">
                  <c:v>41163</c:v>
                </c:pt>
                <c:pt idx="1230">
                  <c:v>41164</c:v>
                </c:pt>
                <c:pt idx="1231">
                  <c:v>41165</c:v>
                </c:pt>
                <c:pt idx="1232">
                  <c:v>41166</c:v>
                </c:pt>
                <c:pt idx="1233">
                  <c:v>41167</c:v>
                </c:pt>
                <c:pt idx="1234">
                  <c:v>41168</c:v>
                </c:pt>
                <c:pt idx="1235">
                  <c:v>41169</c:v>
                </c:pt>
                <c:pt idx="1236">
                  <c:v>41170</c:v>
                </c:pt>
                <c:pt idx="1237">
                  <c:v>41171</c:v>
                </c:pt>
                <c:pt idx="1238">
                  <c:v>41172</c:v>
                </c:pt>
                <c:pt idx="1239">
                  <c:v>41173</c:v>
                </c:pt>
                <c:pt idx="1240">
                  <c:v>41174</c:v>
                </c:pt>
                <c:pt idx="1241">
                  <c:v>41175</c:v>
                </c:pt>
                <c:pt idx="1242">
                  <c:v>41176</c:v>
                </c:pt>
                <c:pt idx="1243">
                  <c:v>41177</c:v>
                </c:pt>
                <c:pt idx="1244">
                  <c:v>41178</c:v>
                </c:pt>
                <c:pt idx="1245">
                  <c:v>41179</c:v>
                </c:pt>
                <c:pt idx="1246">
                  <c:v>41180</c:v>
                </c:pt>
                <c:pt idx="1247">
                  <c:v>41181</c:v>
                </c:pt>
                <c:pt idx="1248">
                  <c:v>41182</c:v>
                </c:pt>
                <c:pt idx="1249">
                  <c:v>41183</c:v>
                </c:pt>
                <c:pt idx="1250">
                  <c:v>41184</c:v>
                </c:pt>
                <c:pt idx="1251">
                  <c:v>41185</c:v>
                </c:pt>
                <c:pt idx="1252">
                  <c:v>41186</c:v>
                </c:pt>
                <c:pt idx="1253">
                  <c:v>41187</c:v>
                </c:pt>
                <c:pt idx="1254">
                  <c:v>41188</c:v>
                </c:pt>
                <c:pt idx="1255">
                  <c:v>41189</c:v>
                </c:pt>
                <c:pt idx="1256">
                  <c:v>41190</c:v>
                </c:pt>
                <c:pt idx="1257">
                  <c:v>41191</c:v>
                </c:pt>
                <c:pt idx="1258">
                  <c:v>41192</c:v>
                </c:pt>
                <c:pt idx="1259">
                  <c:v>41193</c:v>
                </c:pt>
                <c:pt idx="1260">
                  <c:v>41194</c:v>
                </c:pt>
                <c:pt idx="1261">
                  <c:v>41195</c:v>
                </c:pt>
                <c:pt idx="1262">
                  <c:v>41196</c:v>
                </c:pt>
                <c:pt idx="1263">
                  <c:v>41197</c:v>
                </c:pt>
                <c:pt idx="1264">
                  <c:v>41198</c:v>
                </c:pt>
                <c:pt idx="1265">
                  <c:v>41199</c:v>
                </c:pt>
                <c:pt idx="1266">
                  <c:v>41200</c:v>
                </c:pt>
                <c:pt idx="1267">
                  <c:v>41201</c:v>
                </c:pt>
                <c:pt idx="1268">
                  <c:v>41202</c:v>
                </c:pt>
                <c:pt idx="1269">
                  <c:v>41203</c:v>
                </c:pt>
                <c:pt idx="1270">
                  <c:v>41204</c:v>
                </c:pt>
                <c:pt idx="1271">
                  <c:v>41205</c:v>
                </c:pt>
                <c:pt idx="1272">
                  <c:v>41206</c:v>
                </c:pt>
                <c:pt idx="1273">
                  <c:v>41207</c:v>
                </c:pt>
                <c:pt idx="1274">
                  <c:v>41208</c:v>
                </c:pt>
                <c:pt idx="1275">
                  <c:v>41209</c:v>
                </c:pt>
                <c:pt idx="1276">
                  <c:v>41210</c:v>
                </c:pt>
                <c:pt idx="1277">
                  <c:v>41211</c:v>
                </c:pt>
                <c:pt idx="1278">
                  <c:v>41212</c:v>
                </c:pt>
                <c:pt idx="1279">
                  <c:v>41213</c:v>
                </c:pt>
                <c:pt idx="1280">
                  <c:v>41214</c:v>
                </c:pt>
                <c:pt idx="1281">
                  <c:v>41215</c:v>
                </c:pt>
                <c:pt idx="1282">
                  <c:v>41216</c:v>
                </c:pt>
                <c:pt idx="1283">
                  <c:v>41217</c:v>
                </c:pt>
                <c:pt idx="1284">
                  <c:v>41218</c:v>
                </c:pt>
                <c:pt idx="1285">
                  <c:v>41219</c:v>
                </c:pt>
                <c:pt idx="1286">
                  <c:v>41220</c:v>
                </c:pt>
                <c:pt idx="1287">
                  <c:v>41221</c:v>
                </c:pt>
                <c:pt idx="1288">
                  <c:v>41222</c:v>
                </c:pt>
                <c:pt idx="1289">
                  <c:v>41223</c:v>
                </c:pt>
                <c:pt idx="1290">
                  <c:v>41224</c:v>
                </c:pt>
                <c:pt idx="1291">
                  <c:v>41225</c:v>
                </c:pt>
                <c:pt idx="1292">
                  <c:v>41226</c:v>
                </c:pt>
                <c:pt idx="1293">
                  <c:v>41227</c:v>
                </c:pt>
                <c:pt idx="1294">
                  <c:v>41228</c:v>
                </c:pt>
                <c:pt idx="1295">
                  <c:v>41229</c:v>
                </c:pt>
                <c:pt idx="1296">
                  <c:v>41230</c:v>
                </c:pt>
                <c:pt idx="1297">
                  <c:v>41231</c:v>
                </c:pt>
                <c:pt idx="1298">
                  <c:v>41232</c:v>
                </c:pt>
                <c:pt idx="1299">
                  <c:v>41233</c:v>
                </c:pt>
                <c:pt idx="1300">
                  <c:v>41234</c:v>
                </c:pt>
                <c:pt idx="1301">
                  <c:v>41235</c:v>
                </c:pt>
                <c:pt idx="1302">
                  <c:v>41236</c:v>
                </c:pt>
                <c:pt idx="1303">
                  <c:v>41237</c:v>
                </c:pt>
                <c:pt idx="1304">
                  <c:v>41238</c:v>
                </c:pt>
                <c:pt idx="1305">
                  <c:v>41239</c:v>
                </c:pt>
                <c:pt idx="1306">
                  <c:v>41240</c:v>
                </c:pt>
                <c:pt idx="1307">
                  <c:v>41241</c:v>
                </c:pt>
                <c:pt idx="1308">
                  <c:v>41242</c:v>
                </c:pt>
                <c:pt idx="1309">
                  <c:v>41243</c:v>
                </c:pt>
                <c:pt idx="1310">
                  <c:v>41244</c:v>
                </c:pt>
                <c:pt idx="1311">
                  <c:v>41245</c:v>
                </c:pt>
                <c:pt idx="1312">
                  <c:v>41246</c:v>
                </c:pt>
                <c:pt idx="1313">
                  <c:v>41247</c:v>
                </c:pt>
                <c:pt idx="1314">
                  <c:v>41248</c:v>
                </c:pt>
                <c:pt idx="1315">
                  <c:v>41249</c:v>
                </c:pt>
                <c:pt idx="1316">
                  <c:v>41250</c:v>
                </c:pt>
                <c:pt idx="1317">
                  <c:v>41251</c:v>
                </c:pt>
                <c:pt idx="1318">
                  <c:v>41252</c:v>
                </c:pt>
                <c:pt idx="1319">
                  <c:v>41253</c:v>
                </c:pt>
                <c:pt idx="1320">
                  <c:v>41254</c:v>
                </c:pt>
                <c:pt idx="1321">
                  <c:v>41255</c:v>
                </c:pt>
                <c:pt idx="1322">
                  <c:v>41256</c:v>
                </c:pt>
                <c:pt idx="1323">
                  <c:v>41257</c:v>
                </c:pt>
                <c:pt idx="1324">
                  <c:v>41258</c:v>
                </c:pt>
                <c:pt idx="1325">
                  <c:v>41259</c:v>
                </c:pt>
                <c:pt idx="1326">
                  <c:v>41260</c:v>
                </c:pt>
                <c:pt idx="1327">
                  <c:v>41261</c:v>
                </c:pt>
                <c:pt idx="1328">
                  <c:v>41262</c:v>
                </c:pt>
                <c:pt idx="1329">
                  <c:v>41263</c:v>
                </c:pt>
                <c:pt idx="1330">
                  <c:v>41264</c:v>
                </c:pt>
                <c:pt idx="1331">
                  <c:v>41265</c:v>
                </c:pt>
                <c:pt idx="1332">
                  <c:v>41266</c:v>
                </c:pt>
                <c:pt idx="1333">
                  <c:v>41267</c:v>
                </c:pt>
                <c:pt idx="1334">
                  <c:v>41268</c:v>
                </c:pt>
                <c:pt idx="1335">
                  <c:v>41269</c:v>
                </c:pt>
                <c:pt idx="1336">
                  <c:v>41270</c:v>
                </c:pt>
                <c:pt idx="1337">
                  <c:v>41271</c:v>
                </c:pt>
                <c:pt idx="1338">
                  <c:v>41272</c:v>
                </c:pt>
                <c:pt idx="1339">
                  <c:v>41273</c:v>
                </c:pt>
                <c:pt idx="1340">
                  <c:v>41274</c:v>
                </c:pt>
                <c:pt idx="1341">
                  <c:v>41275</c:v>
                </c:pt>
                <c:pt idx="1342">
                  <c:v>41276</c:v>
                </c:pt>
                <c:pt idx="1343">
                  <c:v>41277</c:v>
                </c:pt>
                <c:pt idx="1344">
                  <c:v>41278</c:v>
                </c:pt>
                <c:pt idx="1345">
                  <c:v>41279</c:v>
                </c:pt>
                <c:pt idx="1346">
                  <c:v>41280</c:v>
                </c:pt>
                <c:pt idx="1347">
                  <c:v>41281</c:v>
                </c:pt>
                <c:pt idx="1348">
                  <c:v>41282</c:v>
                </c:pt>
                <c:pt idx="1349">
                  <c:v>41283</c:v>
                </c:pt>
                <c:pt idx="1350">
                  <c:v>41284</c:v>
                </c:pt>
                <c:pt idx="1351">
                  <c:v>41285</c:v>
                </c:pt>
                <c:pt idx="1352">
                  <c:v>41286</c:v>
                </c:pt>
                <c:pt idx="1353">
                  <c:v>41287</c:v>
                </c:pt>
                <c:pt idx="1354">
                  <c:v>41288</c:v>
                </c:pt>
                <c:pt idx="1355">
                  <c:v>41289</c:v>
                </c:pt>
                <c:pt idx="1356">
                  <c:v>41290</c:v>
                </c:pt>
                <c:pt idx="1357">
                  <c:v>41291</c:v>
                </c:pt>
                <c:pt idx="1358">
                  <c:v>41292</c:v>
                </c:pt>
                <c:pt idx="1359">
                  <c:v>41293</c:v>
                </c:pt>
                <c:pt idx="1360">
                  <c:v>41294</c:v>
                </c:pt>
                <c:pt idx="1361">
                  <c:v>41295</c:v>
                </c:pt>
                <c:pt idx="1362">
                  <c:v>41296</c:v>
                </c:pt>
                <c:pt idx="1363">
                  <c:v>41297</c:v>
                </c:pt>
                <c:pt idx="1364">
                  <c:v>41298</c:v>
                </c:pt>
                <c:pt idx="1365">
                  <c:v>41299</c:v>
                </c:pt>
                <c:pt idx="1366">
                  <c:v>41300</c:v>
                </c:pt>
                <c:pt idx="1367">
                  <c:v>41301</c:v>
                </c:pt>
                <c:pt idx="1368">
                  <c:v>41302</c:v>
                </c:pt>
                <c:pt idx="1369">
                  <c:v>41303</c:v>
                </c:pt>
                <c:pt idx="1370">
                  <c:v>41304</c:v>
                </c:pt>
                <c:pt idx="1371">
                  <c:v>41305</c:v>
                </c:pt>
                <c:pt idx="1372">
                  <c:v>41306</c:v>
                </c:pt>
                <c:pt idx="1373">
                  <c:v>41307</c:v>
                </c:pt>
                <c:pt idx="1374">
                  <c:v>41308</c:v>
                </c:pt>
                <c:pt idx="1375">
                  <c:v>41309</c:v>
                </c:pt>
                <c:pt idx="1376">
                  <c:v>41310</c:v>
                </c:pt>
                <c:pt idx="1377">
                  <c:v>41311</c:v>
                </c:pt>
                <c:pt idx="1378">
                  <c:v>41312</c:v>
                </c:pt>
                <c:pt idx="1379">
                  <c:v>41313</c:v>
                </c:pt>
                <c:pt idx="1380">
                  <c:v>41314</c:v>
                </c:pt>
                <c:pt idx="1381">
                  <c:v>41315</c:v>
                </c:pt>
                <c:pt idx="1382">
                  <c:v>41316</c:v>
                </c:pt>
                <c:pt idx="1383">
                  <c:v>41317</c:v>
                </c:pt>
                <c:pt idx="1384">
                  <c:v>41318</c:v>
                </c:pt>
                <c:pt idx="1385">
                  <c:v>41319</c:v>
                </c:pt>
                <c:pt idx="1386">
                  <c:v>41320</c:v>
                </c:pt>
                <c:pt idx="1387">
                  <c:v>41321</c:v>
                </c:pt>
                <c:pt idx="1388">
                  <c:v>41322</c:v>
                </c:pt>
                <c:pt idx="1389">
                  <c:v>41323</c:v>
                </c:pt>
                <c:pt idx="1390">
                  <c:v>41324</c:v>
                </c:pt>
                <c:pt idx="1391">
                  <c:v>41325</c:v>
                </c:pt>
                <c:pt idx="1392">
                  <c:v>41326</c:v>
                </c:pt>
                <c:pt idx="1393">
                  <c:v>41327</c:v>
                </c:pt>
                <c:pt idx="1394">
                  <c:v>41328</c:v>
                </c:pt>
                <c:pt idx="1395">
                  <c:v>41329</c:v>
                </c:pt>
                <c:pt idx="1396">
                  <c:v>41330</c:v>
                </c:pt>
                <c:pt idx="1397">
                  <c:v>41331</c:v>
                </c:pt>
                <c:pt idx="1398">
                  <c:v>41332</c:v>
                </c:pt>
                <c:pt idx="1399">
                  <c:v>41333</c:v>
                </c:pt>
                <c:pt idx="1400">
                  <c:v>41334</c:v>
                </c:pt>
                <c:pt idx="1401">
                  <c:v>41335</c:v>
                </c:pt>
                <c:pt idx="1402">
                  <c:v>41336</c:v>
                </c:pt>
                <c:pt idx="1403">
                  <c:v>41337</c:v>
                </c:pt>
                <c:pt idx="1404">
                  <c:v>41338</c:v>
                </c:pt>
                <c:pt idx="1405">
                  <c:v>41339</c:v>
                </c:pt>
                <c:pt idx="1406">
                  <c:v>41340</c:v>
                </c:pt>
                <c:pt idx="1407">
                  <c:v>41341</c:v>
                </c:pt>
                <c:pt idx="1408">
                  <c:v>41342</c:v>
                </c:pt>
                <c:pt idx="1409">
                  <c:v>41343</c:v>
                </c:pt>
                <c:pt idx="1410">
                  <c:v>41344</c:v>
                </c:pt>
                <c:pt idx="1411">
                  <c:v>41345</c:v>
                </c:pt>
                <c:pt idx="1412">
                  <c:v>41346</c:v>
                </c:pt>
                <c:pt idx="1413">
                  <c:v>41347</c:v>
                </c:pt>
                <c:pt idx="1414">
                  <c:v>41348</c:v>
                </c:pt>
                <c:pt idx="1415">
                  <c:v>41349</c:v>
                </c:pt>
                <c:pt idx="1416">
                  <c:v>41350</c:v>
                </c:pt>
                <c:pt idx="1417">
                  <c:v>41351</c:v>
                </c:pt>
                <c:pt idx="1418">
                  <c:v>41352</c:v>
                </c:pt>
                <c:pt idx="1419">
                  <c:v>41353</c:v>
                </c:pt>
                <c:pt idx="1420">
                  <c:v>41354</c:v>
                </c:pt>
                <c:pt idx="1421">
                  <c:v>41355</c:v>
                </c:pt>
                <c:pt idx="1422">
                  <c:v>41356</c:v>
                </c:pt>
                <c:pt idx="1423">
                  <c:v>41357</c:v>
                </c:pt>
                <c:pt idx="1424">
                  <c:v>41358</c:v>
                </c:pt>
                <c:pt idx="1425">
                  <c:v>41359</c:v>
                </c:pt>
                <c:pt idx="1426">
                  <c:v>41360</c:v>
                </c:pt>
                <c:pt idx="1427">
                  <c:v>41361</c:v>
                </c:pt>
                <c:pt idx="1428">
                  <c:v>41362</c:v>
                </c:pt>
                <c:pt idx="1429">
                  <c:v>41363</c:v>
                </c:pt>
                <c:pt idx="1430">
                  <c:v>41364</c:v>
                </c:pt>
                <c:pt idx="1431">
                  <c:v>41365</c:v>
                </c:pt>
                <c:pt idx="1432">
                  <c:v>41366</c:v>
                </c:pt>
                <c:pt idx="1433">
                  <c:v>41367</c:v>
                </c:pt>
                <c:pt idx="1434">
                  <c:v>41368</c:v>
                </c:pt>
                <c:pt idx="1435">
                  <c:v>41369</c:v>
                </c:pt>
                <c:pt idx="1436">
                  <c:v>41370</c:v>
                </c:pt>
                <c:pt idx="1437">
                  <c:v>41371</c:v>
                </c:pt>
                <c:pt idx="1438">
                  <c:v>41372</c:v>
                </c:pt>
                <c:pt idx="1439">
                  <c:v>41373</c:v>
                </c:pt>
                <c:pt idx="1440">
                  <c:v>41374</c:v>
                </c:pt>
                <c:pt idx="1441">
                  <c:v>41375</c:v>
                </c:pt>
                <c:pt idx="1442">
                  <c:v>41376</c:v>
                </c:pt>
                <c:pt idx="1443">
                  <c:v>41377</c:v>
                </c:pt>
                <c:pt idx="1444">
                  <c:v>41378</c:v>
                </c:pt>
                <c:pt idx="1445">
                  <c:v>41379</c:v>
                </c:pt>
                <c:pt idx="1446">
                  <c:v>41380</c:v>
                </c:pt>
                <c:pt idx="1447">
                  <c:v>41381</c:v>
                </c:pt>
                <c:pt idx="1448">
                  <c:v>41382</c:v>
                </c:pt>
                <c:pt idx="1449">
                  <c:v>41383</c:v>
                </c:pt>
                <c:pt idx="1450">
                  <c:v>41384</c:v>
                </c:pt>
                <c:pt idx="1451">
                  <c:v>41385</c:v>
                </c:pt>
                <c:pt idx="1452">
                  <c:v>41386</c:v>
                </c:pt>
                <c:pt idx="1453">
                  <c:v>41387</c:v>
                </c:pt>
                <c:pt idx="1454">
                  <c:v>41388</c:v>
                </c:pt>
                <c:pt idx="1455">
                  <c:v>41389</c:v>
                </c:pt>
                <c:pt idx="1456">
                  <c:v>41390</c:v>
                </c:pt>
                <c:pt idx="1457">
                  <c:v>41391</c:v>
                </c:pt>
                <c:pt idx="1458">
                  <c:v>41392</c:v>
                </c:pt>
                <c:pt idx="1459">
                  <c:v>41393</c:v>
                </c:pt>
                <c:pt idx="1460">
                  <c:v>41394</c:v>
                </c:pt>
              </c:numCache>
            </c:numRef>
          </c:xVal>
          <c:yVal>
            <c:numRef>
              <c:f>'Data for analysis- 1998-2016'!$AM$4025:$AM$5485</c:f>
              <c:numCache>
                <c:formatCode>#,##0</c:formatCode>
                <c:ptCount val="1461"/>
                <c:pt idx="0">
                  <c:v>147.6576</c:v>
                </c:pt>
                <c:pt idx="1">
                  <c:v>146.36160000000001</c:v>
                </c:pt>
                <c:pt idx="2">
                  <c:v>160.87680000000003</c:v>
                </c:pt>
                <c:pt idx="3">
                  <c:v>158.19840000000002</c:v>
                </c:pt>
                <c:pt idx="4">
                  <c:v>147.22560000000001</c:v>
                </c:pt>
                <c:pt idx="5">
                  <c:v>138.93120000000002</c:v>
                </c:pt>
                <c:pt idx="6">
                  <c:v>129.85919999999999</c:v>
                </c:pt>
                <c:pt idx="7">
                  <c:v>127.95840000000001</c:v>
                </c:pt>
                <c:pt idx="8">
                  <c:v>121.824</c:v>
                </c:pt>
                <c:pt idx="9">
                  <c:v>127.52640000000001</c:v>
                </c:pt>
                <c:pt idx="10">
                  <c:v>129.08160000000001</c:v>
                </c:pt>
                <c:pt idx="11">
                  <c:v>143.33760000000001</c:v>
                </c:pt>
                <c:pt idx="12">
                  <c:v>111.024</c:v>
                </c:pt>
                <c:pt idx="13">
                  <c:v>101.2608</c:v>
                </c:pt>
                <c:pt idx="14">
                  <c:v>154.39680000000001</c:v>
                </c:pt>
                <c:pt idx="15">
                  <c:v>757.72800000000007</c:v>
                </c:pt>
                <c:pt idx="16">
                  <c:v>316.8288</c:v>
                </c:pt>
                <c:pt idx="17">
                  <c:v>219.62880000000001</c:v>
                </c:pt>
                <c:pt idx="18">
                  <c:v>186.01920000000001</c:v>
                </c:pt>
                <c:pt idx="19">
                  <c:v>167.18400000000003</c:v>
                </c:pt>
                <c:pt idx="20">
                  <c:v>157.68</c:v>
                </c:pt>
                <c:pt idx="21">
                  <c:v>158.63040000000001</c:v>
                </c:pt>
                <c:pt idx="22">
                  <c:v>187.05600000000001</c:v>
                </c:pt>
                <c:pt idx="23">
                  <c:v>186.5376</c:v>
                </c:pt>
                <c:pt idx="24">
                  <c:v>155.60640000000001</c:v>
                </c:pt>
                <c:pt idx="25">
                  <c:v>172.88640000000001</c:v>
                </c:pt>
                <c:pt idx="26">
                  <c:v>190.51200000000003</c:v>
                </c:pt>
                <c:pt idx="27">
                  <c:v>154.13760000000002</c:v>
                </c:pt>
                <c:pt idx="28">
                  <c:v>138.75840000000002</c:v>
                </c:pt>
                <c:pt idx="29">
                  <c:v>140.14080000000001</c:v>
                </c:pt>
                <c:pt idx="30">
                  <c:v>148.00320000000002</c:v>
                </c:pt>
                <c:pt idx="31">
                  <c:v>157.42080000000001</c:v>
                </c:pt>
                <c:pt idx="32">
                  <c:v>143.5104</c:v>
                </c:pt>
                <c:pt idx="33">
                  <c:v>193.19040000000004</c:v>
                </c:pt>
                <c:pt idx="34">
                  <c:v>224.38080000000002</c:v>
                </c:pt>
                <c:pt idx="35">
                  <c:v>217.46880000000002</c:v>
                </c:pt>
                <c:pt idx="36">
                  <c:v>198.11520000000002</c:v>
                </c:pt>
                <c:pt idx="37">
                  <c:v>171.93600000000001</c:v>
                </c:pt>
                <c:pt idx="38">
                  <c:v>211.33440000000002</c:v>
                </c:pt>
                <c:pt idx="39">
                  <c:v>212.37120000000002</c:v>
                </c:pt>
                <c:pt idx="40">
                  <c:v>168.65280000000001</c:v>
                </c:pt>
                <c:pt idx="41">
                  <c:v>140.7456</c:v>
                </c:pt>
                <c:pt idx="42">
                  <c:v>134.95680000000002</c:v>
                </c:pt>
                <c:pt idx="43">
                  <c:v>130.20480000000001</c:v>
                </c:pt>
                <c:pt idx="44">
                  <c:v>124.84800000000001</c:v>
                </c:pt>
                <c:pt idx="45">
                  <c:v>135.99360000000001</c:v>
                </c:pt>
                <c:pt idx="46">
                  <c:v>133.66079999999999</c:v>
                </c:pt>
                <c:pt idx="47">
                  <c:v>153.7056</c:v>
                </c:pt>
                <c:pt idx="48">
                  <c:v>130.2912</c:v>
                </c:pt>
                <c:pt idx="49">
                  <c:v>117.50400000000002</c:v>
                </c:pt>
                <c:pt idx="50">
                  <c:v>115.77600000000001</c:v>
                </c:pt>
                <c:pt idx="51">
                  <c:v>139.10400000000001</c:v>
                </c:pt>
                <c:pt idx="52">
                  <c:v>202.60800000000003</c:v>
                </c:pt>
                <c:pt idx="53">
                  <c:v>157.33440000000002</c:v>
                </c:pt>
                <c:pt idx="54">
                  <c:v>139.79520000000002</c:v>
                </c:pt>
                <c:pt idx="55">
                  <c:v>132.19200000000001</c:v>
                </c:pt>
                <c:pt idx="56">
                  <c:v>124.2432</c:v>
                </c:pt>
                <c:pt idx="57">
                  <c:v>123.46560000000001</c:v>
                </c:pt>
                <c:pt idx="58">
                  <c:v>181.87200000000001</c:v>
                </c:pt>
                <c:pt idx="59">
                  <c:v>201.39840000000001</c:v>
                </c:pt>
                <c:pt idx="60">
                  <c:v>230.4288</c:v>
                </c:pt>
                <c:pt idx="61">
                  <c:v>1776.9888000000001</c:v>
                </c:pt>
                <c:pt idx="62">
                  <c:v>759.88800000000003</c:v>
                </c:pt>
                <c:pt idx="63">
                  <c:v>512.0064000000001</c:v>
                </c:pt>
                <c:pt idx="64">
                  <c:v>368.40960000000007</c:v>
                </c:pt>
                <c:pt idx="65">
                  <c:v>329.78880000000004</c:v>
                </c:pt>
                <c:pt idx="66">
                  <c:v>284.16960000000006</c:v>
                </c:pt>
                <c:pt idx="67">
                  <c:v>259.28640000000001</c:v>
                </c:pt>
                <c:pt idx="68">
                  <c:v>227.1456</c:v>
                </c:pt>
                <c:pt idx="69">
                  <c:v>225.67680000000001</c:v>
                </c:pt>
                <c:pt idx="70">
                  <c:v>221.9616</c:v>
                </c:pt>
                <c:pt idx="71">
                  <c:v>222.13440000000003</c:v>
                </c:pt>
                <c:pt idx="72">
                  <c:v>252.11520000000002</c:v>
                </c:pt>
                <c:pt idx="73">
                  <c:v>317.26080000000002</c:v>
                </c:pt>
                <c:pt idx="74">
                  <c:v>293.15519999999998</c:v>
                </c:pt>
                <c:pt idx="75">
                  <c:v>241.488</c:v>
                </c:pt>
                <c:pt idx="76">
                  <c:v>217.98720000000003</c:v>
                </c:pt>
                <c:pt idx="77">
                  <c:v>212.37120000000002</c:v>
                </c:pt>
                <c:pt idx="78">
                  <c:v>199.49760000000003</c:v>
                </c:pt>
                <c:pt idx="79">
                  <c:v>192.93120000000002</c:v>
                </c:pt>
                <c:pt idx="80">
                  <c:v>205.89120000000003</c:v>
                </c:pt>
                <c:pt idx="81">
                  <c:v>206.15040000000002</c:v>
                </c:pt>
                <c:pt idx="82">
                  <c:v>253.6704</c:v>
                </c:pt>
                <c:pt idx="83">
                  <c:v>369.8784</c:v>
                </c:pt>
                <c:pt idx="84">
                  <c:v>262.05119999999999</c:v>
                </c:pt>
                <c:pt idx="85">
                  <c:v>220.14720000000003</c:v>
                </c:pt>
                <c:pt idx="86">
                  <c:v>217.46880000000002</c:v>
                </c:pt>
                <c:pt idx="87">
                  <c:v>209.17439999999999</c:v>
                </c:pt>
                <c:pt idx="88">
                  <c:v>203.12640000000002</c:v>
                </c:pt>
                <c:pt idx="89">
                  <c:v>199.58400000000003</c:v>
                </c:pt>
                <c:pt idx="90">
                  <c:v>201.91680000000002</c:v>
                </c:pt>
                <c:pt idx="91">
                  <c:v>199.58400000000003</c:v>
                </c:pt>
                <c:pt idx="92">
                  <c:v>201.13919999999999</c:v>
                </c:pt>
                <c:pt idx="93">
                  <c:v>192.15360000000004</c:v>
                </c:pt>
                <c:pt idx="94">
                  <c:v>214.44480000000004</c:v>
                </c:pt>
                <c:pt idx="95">
                  <c:v>200.01600000000002</c:v>
                </c:pt>
                <c:pt idx="96">
                  <c:v>184.98240000000001</c:v>
                </c:pt>
                <c:pt idx="97">
                  <c:v>197.6832</c:v>
                </c:pt>
                <c:pt idx="98">
                  <c:v>231.72480000000002</c:v>
                </c:pt>
                <c:pt idx="99">
                  <c:v>223.43039999999999</c:v>
                </c:pt>
                <c:pt idx="100">
                  <c:v>192.84480000000002</c:v>
                </c:pt>
                <c:pt idx="101">
                  <c:v>183.42720000000003</c:v>
                </c:pt>
                <c:pt idx="102">
                  <c:v>194.65920000000003</c:v>
                </c:pt>
                <c:pt idx="103">
                  <c:v>270.43200000000002</c:v>
                </c:pt>
                <c:pt idx="104">
                  <c:v>254.62080000000003</c:v>
                </c:pt>
                <c:pt idx="105">
                  <c:v>269.48160000000001</c:v>
                </c:pt>
                <c:pt idx="106">
                  <c:v>245.03040000000001</c:v>
                </c:pt>
                <c:pt idx="107">
                  <c:v>498.35520000000002</c:v>
                </c:pt>
                <c:pt idx="108">
                  <c:v>888.96960000000001</c:v>
                </c:pt>
                <c:pt idx="109">
                  <c:v>423.7056</c:v>
                </c:pt>
                <c:pt idx="110">
                  <c:v>362.53440000000001</c:v>
                </c:pt>
                <c:pt idx="111">
                  <c:v>345.16800000000001</c:v>
                </c:pt>
                <c:pt idx="112">
                  <c:v>1548.8063999999999</c:v>
                </c:pt>
                <c:pt idx="113">
                  <c:v>1280.1888000000001</c:v>
                </c:pt>
                <c:pt idx="114">
                  <c:v>811.38240000000008</c:v>
                </c:pt>
                <c:pt idx="115">
                  <c:v>1273.7952</c:v>
                </c:pt>
                <c:pt idx="116">
                  <c:v>1085.7888</c:v>
                </c:pt>
                <c:pt idx="117">
                  <c:v>780.36480000000006</c:v>
                </c:pt>
                <c:pt idx="118">
                  <c:v>679.27680000000009</c:v>
                </c:pt>
                <c:pt idx="119">
                  <c:v>646.8768</c:v>
                </c:pt>
                <c:pt idx="120">
                  <c:v>1347.9264000000001</c:v>
                </c:pt>
                <c:pt idx="121">
                  <c:v>1964.4767999999999</c:v>
                </c:pt>
                <c:pt idx="122">
                  <c:v>1042.6752000000001</c:v>
                </c:pt>
                <c:pt idx="123">
                  <c:v>1041.9840000000002</c:v>
                </c:pt>
                <c:pt idx="124">
                  <c:v>812.67840000000012</c:v>
                </c:pt>
                <c:pt idx="125">
                  <c:v>738.97920000000011</c:v>
                </c:pt>
                <c:pt idx="126">
                  <c:v>1402.7904000000001</c:v>
                </c:pt>
                <c:pt idx="127">
                  <c:v>972.25920000000008</c:v>
                </c:pt>
                <c:pt idx="128">
                  <c:v>789.69600000000014</c:v>
                </c:pt>
                <c:pt idx="129">
                  <c:v>892.42560000000014</c:v>
                </c:pt>
                <c:pt idx="130">
                  <c:v>908.15039999999999</c:v>
                </c:pt>
                <c:pt idx="131">
                  <c:v>802.3968000000001</c:v>
                </c:pt>
                <c:pt idx="132">
                  <c:v>773.45280000000002</c:v>
                </c:pt>
                <c:pt idx="133">
                  <c:v>672.71040000000005</c:v>
                </c:pt>
                <c:pt idx="134">
                  <c:v>631.84320000000002</c:v>
                </c:pt>
                <c:pt idx="135">
                  <c:v>760.75200000000007</c:v>
                </c:pt>
                <c:pt idx="136">
                  <c:v>859.68</c:v>
                </c:pt>
                <c:pt idx="137">
                  <c:v>722.64960000000008</c:v>
                </c:pt>
                <c:pt idx="138">
                  <c:v>656.20799999999997</c:v>
                </c:pt>
                <c:pt idx="139">
                  <c:v>732.41280000000006</c:v>
                </c:pt>
                <c:pt idx="140">
                  <c:v>1749.3408000000002</c:v>
                </c:pt>
                <c:pt idx="141">
                  <c:v>1099.1808000000001</c:v>
                </c:pt>
                <c:pt idx="142">
                  <c:v>1196.4672</c:v>
                </c:pt>
                <c:pt idx="143">
                  <c:v>1022.3712</c:v>
                </c:pt>
                <c:pt idx="144">
                  <c:v>2735.3376000000003</c:v>
                </c:pt>
                <c:pt idx="145">
                  <c:v>1720.1376</c:v>
                </c:pt>
                <c:pt idx="146">
                  <c:v>1396.4832000000001</c:v>
                </c:pt>
                <c:pt idx="147">
                  <c:v>1222.5600000000002</c:v>
                </c:pt>
                <c:pt idx="148">
                  <c:v>2488.1471999999999</c:v>
                </c:pt>
                <c:pt idx="149">
                  <c:v>1426.9823999999999</c:v>
                </c:pt>
                <c:pt idx="150">
                  <c:v>1231.0272</c:v>
                </c:pt>
                <c:pt idx="151">
                  <c:v>1213.1424000000002</c:v>
                </c:pt>
                <c:pt idx="152">
                  <c:v>1139.1840000000002</c:v>
                </c:pt>
                <c:pt idx="153">
                  <c:v>1070.8416</c:v>
                </c:pt>
                <c:pt idx="154">
                  <c:v>1134.3456000000001</c:v>
                </c:pt>
                <c:pt idx="155">
                  <c:v>1438.8191999999999</c:v>
                </c:pt>
                <c:pt idx="156">
                  <c:v>1273.7952</c:v>
                </c:pt>
                <c:pt idx="157">
                  <c:v>1306.1952000000001</c:v>
                </c:pt>
                <c:pt idx="158">
                  <c:v>1202.6016000000002</c:v>
                </c:pt>
                <c:pt idx="159">
                  <c:v>1147.3056000000001</c:v>
                </c:pt>
                <c:pt idx="160">
                  <c:v>1018.224</c:v>
                </c:pt>
                <c:pt idx="161">
                  <c:v>991.87200000000007</c:v>
                </c:pt>
                <c:pt idx="162">
                  <c:v>1041.1200000000001</c:v>
                </c:pt>
                <c:pt idx="163">
                  <c:v>1025.2224000000001</c:v>
                </c:pt>
                <c:pt idx="164">
                  <c:v>1151.3664000000001</c:v>
                </c:pt>
                <c:pt idx="165">
                  <c:v>1499.2992000000002</c:v>
                </c:pt>
                <c:pt idx="166">
                  <c:v>1912.8096</c:v>
                </c:pt>
                <c:pt idx="167">
                  <c:v>1589.8464000000001</c:v>
                </c:pt>
                <c:pt idx="168">
                  <c:v>1389.6576</c:v>
                </c:pt>
                <c:pt idx="169">
                  <c:v>1314.4032</c:v>
                </c:pt>
                <c:pt idx="170">
                  <c:v>1248.9983999999999</c:v>
                </c:pt>
                <c:pt idx="171">
                  <c:v>1166.4000000000001</c:v>
                </c:pt>
                <c:pt idx="172">
                  <c:v>1106.9567999999999</c:v>
                </c:pt>
                <c:pt idx="173">
                  <c:v>1154.0448000000001</c:v>
                </c:pt>
                <c:pt idx="174">
                  <c:v>1155.9456</c:v>
                </c:pt>
                <c:pt idx="175">
                  <c:v>1123.8912</c:v>
                </c:pt>
                <c:pt idx="176">
                  <c:v>1038.528</c:v>
                </c:pt>
                <c:pt idx="177">
                  <c:v>1010.5344</c:v>
                </c:pt>
                <c:pt idx="178">
                  <c:v>965.77920000000017</c:v>
                </c:pt>
                <c:pt idx="179">
                  <c:v>904.26239999999996</c:v>
                </c:pt>
                <c:pt idx="180">
                  <c:v>985.39200000000005</c:v>
                </c:pt>
                <c:pt idx="181">
                  <c:v>1127.6928</c:v>
                </c:pt>
                <c:pt idx="182">
                  <c:v>1423.7855999999999</c:v>
                </c:pt>
                <c:pt idx="183">
                  <c:v>1186.1856</c:v>
                </c:pt>
                <c:pt idx="184">
                  <c:v>1178.5824</c:v>
                </c:pt>
                <c:pt idx="185">
                  <c:v>1176.2496000000001</c:v>
                </c:pt>
                <c:pt idx="186">
                  <c:v>1184.5440000000001</c:v>
                </c:pt>
                <c:pt idx="187">
                  <c:v>944.0064000000001</c:v>
                </c:pt>
                <c:pt idx="188">
                  <c:v>751.93920000000003</c:v>
                </c:pt>
                <c:pt idx="189">
                  <c:v>649.03679999999997</c:v>
                </c:pt>
                <c:pt idx="190">
                  <c:v>599.35680000000002</c:v>
                </c:pt>
                <c:pt idx="191">
                  <c:v>577.92960000000005</c:v>
                </c:pt>
                <c:pt idx="192">
                  <c:v>559.52640000000008</c:v>
                </c:pt>
                <c:pt idx="193">
                  <c:v>534.55680000000007</c:v>
                </c:pt>
                <c:pt idx="194">
                  <c:v>515.63520000000005</c:v>
                </c:pt>
                <c:pt idx="195">
                  <c:v>511.92</c:v>
                </c:pt>
                <c:pt idx="196">
                  <c:v>526.00319999999999</c:v>
                </c:pt>
                <c:pt idx="197">
                  <c:v>445.2192</c:v>
                </c:pt>
                <c:pt idx="198">
                  <c:v>429.75360000000006</c:v>
                </c:pt>
                <c:pt idx="199">
                  <c:v>405.30240000000003</c:v>
                </c:pt>
                <c:pt idx="200">
                  <c:v>375.23520000000002</c:v>
                </c:pt>
                <c:pt idx="201">
                  <c:v>339.37920000000003</c:v>
                </c:pt>
                <c:pt idx="202">
                  <c:v>324.69120000000004</c:v>
                </c:pt>
                <c:pt idx="203">
                  <c:v>323.0496</c:v>
                </c:pt>
                <c:pt idx="204">
                  <c:v>607.73760000000004</c:v>
                </c:pt>
                <c:pt idx="205">
                  <c:v>1410.1344000000001</c:v>
                </c:pt>
                <c:pt idx="206">
                  <c:v>750.64320000000009</c:v>
                </c:pt>
                <c:pt idx="207">
                  <c:v>457.22880000000004</c:v>
                </c:pt>
                <c:pt idx="208">
                  <c:v>397.69920000000002</c:v>
                </c:pt>
                <c:pt idx="209">
                  <c:v>378.25920000000002</c:v>
                </c:pt>
                <c:pt idx="210">
                  <c:v>987.12000000000012</c:v>
                </c:pt>
                <c:pt idx="211">
                  <c:v>524.96640000000002</c:v>
                </c:pt>
                <c:pt idx="212">
                  <c:v>438.13440000000003</c:v>
                </c:pt>
                <c:pt idx="213">
                  <c:v>570.24</c:v>
                </c:pt>
                <c:pt idx="214">
                  <c:v>558.48960000000011</c:v>
                </c:pt>
                <c:pt idx="215">
                  <c:v>419.7312</c:v>
                </c:pt>
                <c:pt idx="216">
                  <c:v>353.98080000000004</c:v>
                </c:pt>
                <c:pt idx="217">
                  <c:v>322.79040000000003</c:v>
                </c:pt>
                <c:pt idx="218">
                  <c:v>293.50080000000003</c:v>
                </c:pt>
                <c:pt idx="219">
                  <c:v>276.65280000000001</c:v>
                </c:pt>
                <c:pt idx="220">
                  <c:v>258.59520000000003</c:v>
                </c:pt>
                <c:pt idx="221">
                  <c:v>245.46240000000003</c:v>
                </c:pt>
                <c:pt idx="222">
                  <c:v>392.25600000000003</c:v>
                </c:pt>
                <c:pt idx="223">
                  <c:v>275.35680000000002</c:v>
                </c:pt>
                <c:pt idx="224">
                  <c:v>317.43360000000001</c:v>
                </c:pt>
                <c:pt idx="225">
                  <c:v>268.09920000000005</c:v>
                </c:pt>
                <c:pt idx="226">
                  <c:v>232.67520000000002</c:v>
                </c:pt>
                <c:pt idx="227">
                  <c:v>215.48160000000004</c:v>
                </c:pt>
                <c:pt idx="228">
                  <c:v>201.05280000000002</c:v>
                </c:pt>
                <c:pt idx="229">
                  <c:v>182.64959999999999</c:v>
                </c:pt>
                <c:pt idx="230">
                  <c:v>168.82560000000001</c:v>
                </c:pt>
                <c:pt idx="231">
                  <c:v>514.08000000000004</c:v>
                </c:pt>
                <c:pt idx="232">
                  <c:v>257.99040000000002</c:v>
                </c:pt>
                <c:pt idx="233">
                  <c:v>204.85440000000003</c:v>
                </c:pt>
                <c:pt idx="234">
                  <c:v>180.4896</c:v>
                </c:pt>
                <c:pt idx="235">
                  <c:v>162.60480000000001</c:v>
                </c:pt>
                <c:pt idx="236">
                  <c:v>152.6688</c:v>
                </c:pt>
                <c:pt idx="237">
                  <c:v>144.6336</c:v>
                </c:pt>
                <c:pt idx="238">
                  <c:v>558.05759999999998</c:v>
                </c:pt>
                <c:pt idx="239">
                  <c:v>464.14080000000001</c:v>
                </c:pt>
                <c:pt idx="240">
                  <c:v>287.79840000000002</c:v>
                </c:pt>
                <c:pt idx="241">
                  <c:v>303.7824</c:v>
                </c:pt>
                <c:pt idx="242">
                  <c:v>227.49120000000002</c:v>
                </c:pt>
                <c:pt idx="243">
                  <c:v>193.01760000000002</c:v>
                </c:pt>
                <c:pt idx="244">
                  <c:v>168.9984</c:v>
                </c:pt>
                <c:pt idx="245">
                  <c:v>537.49440000000004</c:v>
                </c:pt>
                <c:pt idx="246">
                  <c:v>630.28800000000001</c:v>
                </c:pt>
                <c:pt idx="247">
                  <c:v>412.99200000000008</c:v>
                </c:pt>
                <c:pt idx="248">
                  <c:v>292.89600000000002</c:v>
                </c:pt>
                <c:pt idx="249">
                  <c:v>241.31520000000003</c:v>
                </c:pt>
                <c:pt idx="250">
                  <c:v>220.14720000000003</c:v>
                </c:pt>
                <c:pt idx="251">
                  <c:v>195.78240000000002</c:v>
                </c:pt>
                <c:pt idx="252">
                  <c:v>177.20640000000003</c:v>
                </c:pt>
                <c:pt idx="253">
                  <c:v>161.8272</c:v>
                </c:pt>
                <c:pt idx="254">
                  <c:v>149.55840000000001</c:v>
                </c:pt>
                <c:pt idx="255">
                  <c:v>137.376</c:v>
                </c:pt>
                <c:pt idx="256">
                  <c:v>126.23040000000002</c:v>
                </c:pt>
                <c:pt idx="257">
                  <c:v>128.47680000000003</c:v>
                </c:pt>
                <c:pt idx="258">
                  <c:v>152.92800000000003</c:v>
                </c:pt>
                <c:pt idx="259">
                  <c:v>130.72319999999999</c:v>
                </c:pt>
                <c:pt idx="260">
                  <c:v>114.30720000000001</c:v>
                </c:pt>
                <c:pt idx="261">
                  <c:v>107.04960000000001</c:v>
                </c:pt>
                <c:pt idx="262">
                  <c:v>104.71680000000001</c:v>
                </c:pt>
                <c:pt idx="263">
                  <c:v>145.06560000000002</c:v>
                </c:pt>
                <c:pt idx="264">
                  <c:v>120.2688</c:v>
                </c:pt>
                <c:pt idx="265">
                  <c:v>100.48320000000001</c:v>
                </c:pt>
                <c:pt idx="266">
                  <c:v>93.744</c:v>
                </c:pt>
                <c:pt idx="267">
                  <c:v>88.56</c:v>
                </c:pt>
                <c:pt idx="268">
                  <c:v>83.289600000000007</c:v>
                </c:pt>
                <c:pt idx="269">
                  <c:v>82.08</c:v>
                </c:pt>
                <c:pt idx="270">
                  <c:v>77.328000000000003</c:v>
                </c:pt>
                <c:pt idx="271">
                  <c:v>74.995200000000011</c:v>
                </c:pt>
                <c:pt idx="272">
                  <c:v>75.945599999999999</c:v>
                </c:pt>
                <c:pt idx="273">
                  <c:v>72.576000000000008</c:v>
                </c:pt>
                <c:pt idx="274">
                  <c:v>71.884799999999998</c:v>
                </c:pt>
                <c:pt idx="275">
                  <c:v>71.971199999999996</c:v>
                </c:pt>
                <c:pt idx="276">
                  <c:v>68.860800000000012</c:v>
                </c:pt>
                <c:pt idx="277">
                  <c:v>67.219200000000001</c:v>
                </c:pt>
                <c:pt idx="278">
                  <c:v>65.404800000000009</c:v>
                </c:pt>
                <c:pt idx="279">
                  <c:v>72.748800000000003</c:v>
                </c:pt>
                <c:pt idx="280">
                  <c:v>124.67520000000002</c:v>
                </c:pt>
                <c:pt idx="281">
                  <c:v>202.95360000000002</c:v>
                </c:pt>
                <c:pt idx="282">
                  <c:v>148.95359999999999</c:v>
                </c:pt>
                <c:pt idx="283">
                  <c:v>121.04640000000001</c:v>
                </c:pt>
                <c:pt idx="284">
                  <c:v>104.0256</c:v>
                </c:pt>
                <c:pt idx="285">
                  <c:v>94.867200000000011</c:v>
                </c:pt>
                <c:pt idx="286">
                  <c:v>87.868799999999993</c:v>
                </c:pt>
                <c:pt idx="287">
                  <c:v>126.14400000000001</c:v>
                </c:pt>
                <c:pt idx="288">
                  <c:v>338.16960000000006</c:v>
                </c:pt>
                <c:pt idx="289">
                  <c:v>317.43360000000001</c:v>
                </c:pt>
                <c:pt idx="290">
                  <c:v>2049.7536</c:v>
                </c:pt>
                <c:pt idx="291">
                  <c:v>896.40000000000009</c:v>
                </c:pt>
                <c:pt idx="292">
                  <c:v>371.34720000000004</c:v>
                </c:pt>
                <c:pt idx="293">
                  <c:v>252.89280000000002</c:v>
                </c:pt>
                <c:pt idx="294">
                  <c:v>203.904</c:v>
                </c:pt>
                <c:pt idx="295">
                  <c:v>178.07040000000001</c:v>
                </c:pt>
                <c:pt idx="296">
                  <c:v>163.46880000000002</c:v>
                </c:pt>
                <c:pt idx="297">
                  <c:v>461.72160000000008</c:v>
                </c:pt>
                <c:pt idx="298">
                  <c:v>345.16800000000001</c:v>
                </c:pt>
                <c:pt idx="299">
                  <c:v>226.62720000000004</c:v>
                </c:pt>
                <c:pt idx="300">
                  <c:v>192.93120000000002</c:v>
                </c:pt>
                <c:pt idx="301">
                  <c:v>167.44320000000002</c:v>
                </c:pt>
                <c:pt idx="302">
                  <c:v>149.6448</c:v>
                </c:pt>
                <c:pt idx="303">
                  <c:v>153.53280000000001</c:v>
                </c:pt>
                <c:pt idx="304">
                  <c:v>191.98080000000002</c:v>
                </c:pt>
                <c:pt idx="305">
                  <c:v>166.49280000000002</c:v>
                </c:pt>
                <c:pt idx="306">
                  <c:v>142.21440000000001</c:v>
                </c:pt>
                <c:pt idx="307">
                  <c:v>129.2544</c:v>
                </c:pt>
                <c:pt idx="308">
                  <c:v>129.34080000000003</c:v>
                </c:pt>
                <c:pt idx="309">
                  <c:v>362.18880000000001</c:v>
                </c:pt>
                <c:pt idx="310">
                  <c:v>286.416</c:v>
                </c:pt>
                <c:pt idx="311">
                  <c:v>1079.6544000000001</c:v>
                </c:pt>
                <c:pt idx="312">
                  <c:v>599.6160000000001</c:v>
                </c:pt>
                <c:pt idx="313">
                  <c:v>409.36320000000006</c:v>
                </c:pt>
                <c:pt idx="314">
                  <c:v>314.66880000000003</c:v>
                </c:pt>
                <c:pt idx="315">
                  <c:v>270.43200000000002</c:v>
                </c:pt>
                <c:pt idx="316">
                  <c:v>241.488</c:v>
                </c:pt>
                <c:pt idx="317">
                  <c:v>220.32</c:v>
                </c:pt>
                <c:pt idx="318">
                  <c:v>205.9776</c:v>
                </c:pt>
                <c:pt idx="319">
                  <c:v>194.5728</c:v>
                </c:pt>
                <c:pt idx="320">
                  <c:v>177.3792</c:v>
                </c:pt>
                <c:pt idx="321">
                  <c:v>166.2336</c:v>
                </c:pt>
                <c:pt idx="322">
                  <c:v>162.43199999999999</c:v>
                </c:pt>
                <c:pt idx="323">
                  <c:v>153.7056</c:v>
                </c:pt>
                <c:pt idx="324">
                  <c:v>144.8064</c:v>
                </c:pt>
                <c:pt idx="325">
                  <c:v>141.95520000000002</c:v>
                </c:pt>
                <c:pt idx="326">
                  <c:v>134.09280000000001</c:v>
                </c:pt>
                <c:pt idx="327">
                  <c:v>126.3168</c:v>
                </c:pt>
                <c:pt idx="328">
                  <c:v>122.08320000000001</c:v>
                </c:pt>
                <c:pt idx="329">
                  <c:v>115.25760000000001</c:v>
                </c:pt>
                <c:pt idx="330">
                  <c:v>111.1968</c:v>
                </c:pt>
                <c:pt idx="331">
                  <c:v>110.5056</c:v>
                </c:pt>
                <c:pt idx="332">
                  <c:v>192.15360000000004</c:v>
                </c:pt>
                <c:pt idx="333">
                  <c:v>216.43200000000002</c:v>
                </c:pt>
                <c:pt idx="334">
                  <c:v>248.83199999999999</c:v>
                </c:pt>
                <c:pt idx="335">
                  <c:v>171.76320000000001</c:v>
                </c:pt>
                <c:pt idx="336">
                  <c:v>133.57440000000003</c:v>
                </c:pt>
                <c:pt idx="337">
                  <c:v>133.74720000000002</c:v>
                </c:pt>
                <c:pt idx="338">
                  <c:v>135.4752</c:v>
                </c:pt>
                <c:pt idx="339">
                  <c:v>131.5008</c:v>
                </c:pt>
                <c:pt idx="340">
                  <c:v>136.68480000000002</c:v>
                </c:pt>
                <c:pt idx="341">
                  <c:v>122.3424</c:v>
                </c:pt>
                <c:pt idx="342">
                  <c:v>144.97919999999999</c:v>
                </c:pt>
                <c:pt idx="343">
                  <c:v>149.55840000000001</c:v>
                </c:pt>
                <c:pt idx="344">
                  <c:v>130.20480000000001</c:v>
                </c:pt>
                <c:pt idx="345">
                  <c:v>165.024</c:v>
                </c:pt>
                <c:pt idx="346">
                  <c:v>307.06560000000002</c:v>
                </c:pt>
                <c:pt idx="347">
                  <c:v>185.5008</c:v>
                </c:pt>
                <c:pt idx="348">
                  <c:v>151.11360000000002</c:v>
                </c:pt>
                <c:pt idx="349">
                  <c:v>133.57440000000003</c:v>
                </c:pt>
                <c:pt idx="350">
                  <c:v>125.71200000000002</c:v>
                </c:pt>
                <c:pt idx="351">
                  <c:v>121.21920000000001</c:v>
                </c:pt>
                <c:pt idx="352">
                  <c:v>116.81280000000001</c:v>
                </c:pt>
                <c:pt idx="353">
                  <c:v>116.29440000000001</c:v>
                </c:pt>
                <c:pt idx="354">
                  <c:v>114.30720000000001</c:v>
                </c:pt>
                <c:pt idx="355">
                  <c:v>110.24640000000001</c:v>
                </c:pt>
                <c:pt idx="356">
                  <c:v>107.22240000000002</c:v>
                </c:pt>
                <c:pt idx="357">
                  <c:v>104.19840000000001</c:v>
                </c:pt>
                <c:pt idx="358">
                  <c:v>440.72640000000001</c:v>
                </c:pt>
                <c:pt idx="359">
                  <c:v>893.63520000000005</c:v>
                </c:pt>
                <c:pt idx="360">
                  <c:v>334.54079999999999</c:v>
                </c:pt>
                <c:pt idx="361">
                  <c:v>248.4</c:v>
                </c:pt>
                <c:pt idx="362">
                  <c:v>234.40320000000003</c:v>
                </c:pt>
                <c:pt idx="363">
                  <c:v>210.21119999999999</c:v>
                </c:pt>
                <c:pt idx="364">
                  <c:v>194.74560000000002</c:v>
                </c:pt>
                <c:pt idx="365">
                  <c:v>178.84799999999998</c:v>
                </c:pt>
                <c:pt idx="366">
                  <c:v>165.54240000000001</c:v>
                </c:pt>
                <c:pt idx="367">
                  <c:v>154.48320000000001</c:v>
                </c:pt>
                <c:pt idx="368">
                  <c:v>152.15039999999999</c:v>
                </c:pt>
                <c:pt idx="369">
                  <c:v>405.5616</c:v>
                </c:pt>
                <c:pt idx="370">
                  <c:v>282.78720000000004</c:v>
                </c:pt>
                <c:pt idx="371">
                  <c:v>226.36800000000002</c:v>
                </c:pt>
                <c:pt idx="372">
                  <c:v>202.52160000000001</c:v>
                </c:pt>
                <c:pt idx="373">
                  <c:v>192.84480000000002</c:v>
                </c:pt>
                <c:pt idx="374">
                  <c:v>173.57759999999999</c:v>
                </c:pt>
                <c:pt idx="375">
                  <c:v>175.65120000000002</c:v>
                </c:pt>
                <c:pt idx="376">
                  <c:v>147.48480000000001</c:v>
                </c:pt>
                <c:pt idx="377">
                  <c:v>150.76800000000003</c:v>
                </c:pt>
                <c:pt idx="378">
                  <c:v>176.94720000000001</c:v>
                </c:pt>
                <c:pt idx="379">
                  <c:v>165.80160000000001</c:v>
                </c:pt>
                <c:pt idx="380">
                  <c:v>152.32320000000001</c:v>
                </c:pt>
                <c:pt idx="381">
                  <c:v>145.6704</c:v>
                </c:pt>
                <c:pt idx="382">
                  <c:v>143.5104</c:v>
                </c:pt>
                <c:pt idx="383">
                  <c:v>136.4256</c:v>
                </c:pt>
                <c:pt idx="384">
                  <c:v>132.3648</c:v>
                </c:pt>
                <c:pt idx="385">
                  <c:v>131.4144</c:v>
                </c:pt>
                <c:pt idx="386">
                  <c:v>131.328</c:v>
                </c:pt>
                <c:pt idx="387">
                  <c:v>127.3536</c:v>
                </c:pt>
                <c:pt idx="388">
                  <c:v>123.55200000000001</c:v>
                </c:pt>
                <c:pt idx="389">
                  <c:v>129.34080000000003</c:v>
                </c:pt>
                <c:pt idx="390">
                  <c:v>307.84320000000002</c:v>
                </c:pt>
                <c:pt idx="391">
                  <c:v>284.25600000000003</c:v>
                </c:pt>
                <c:pt idx="392">
                  <c:v>193.62240000000003</c:v>
                </c:pt>
                <c:pt idx="393">
                  <c:v>219.11040000000003</c:v>
                </c:pt>
                <c:pt idx="394">
                  <c:v>1821.0528000000002</c:v>
                </c:pt>
                <c:pt idx="395">
                  <c:v>2161.3824</c:v>
                </c:pt>
                <c:pt idx="396">
                  <c:v>765.84960000000012</c:v>
                </c:pt>
                <c:pt idx="397">
                  <c:v>543.54240000000004</c:v>
                </c:pt>
                <c:pt idx="398">
                  <c:v>455.06880000000007</c:v>
                </c:pt>
                <c:pt idx="399">
                  <c:v>404.78399999999999</c:v>
                </c:pt>
                <c:pt idx="400">
                  <c:v>370.31040000000002</c:v>
                </c:pt>
                <c:pt idx="401">
                  <c:v>345.77280000000002</c:v>
                </c:pt>
                <c:pt idx="402">
                  <c:v>342.92160000000001</c:v>
                </c:pt>
                <c:pt idx="403">
                  <c:v>309.13920000000002</c:v>
                </c:pt>
                <c:pt idx="404">
                  <c:v>286.416</c:v>
                </c:pt>
                <c:pt idx="405">
                  <c:v>272.33280000000002</c:v>
                </c:pt>
                <c:pt idx="406">
                  <c:v>271.38240000000002</c:v>
                </c:pt>
                <c:pt idx="407">
                  <c:v>265.68</c:v>
                </c:pt>
                <c:pt idx="408">
                  <c:v>241.05600000000001</c:v>
                </c:pt>
                <c:pt idx="409">
                  <c:v>231.55200000000002</c:v>
                </c:pt>
                <c:pt idx="410">
                  <c:v>220.83840000000001</c:v>
                </c:pt>
                <c:pt idx="411">
                  <c:v>242.87040000000002</c:v>
                </c:pt>
                <c:pt idx="412">
                  <c:v>1400.8896</c:v>
                </c:pt>
                <c:pt idx="413">
                  <c:v>793.15200000000004</c:v>
                </c:pt>
                <c:pt idx="414">
                  <c:v>545.70240000000001</c:v>
                </c:pt>
                <c:pt idx="415">
                  <c:v>506.30400000000009</c:v>
                </c:pt>
                <c:pt idx="416">
                  <c:v>436.14720000000005</c:v>
                </c:pt>
                <c:pt idx="417">
                  <c:v>390.44160000000005</c:v>
                </c:pt>
                <c:pt idx="418">
                  <c:v>370.31040000000002</c:v>
                </c:pt>
                <c:pt idx="419">
                  <c:v>355.79520000000008</c:v>
                </c:pt>
                <c:pt idx="420">
                  <c:v>360.11520000000002</c:v>
                </c:pt>
                <c:pt idx="421">
                  <c:v>947.28960000000006</c:v>
                </c:pt>
                <c:pt idx="422">
                  <c:v>580.00319999999999</c:v>
                </c:pt>
                <c:pt idx="423">
                  <c:v>432.25920000000002</c:v>
                </c:pt>
                <c:pt idx="424">
                  <c:v>387.41760000000005</c:v>
                </c:pt>
                <c:pt idx="425">
                  <c:v>369.18720000000002</c:v>
                </c:pt>
                <c:pt idx="426">
                  <c:v>355.79520000000008</c:v>
                </c:pt>
                <c:pt idx="427">
                  <c:v>330.048</c:v>
                </c:pt>
                <c:pt idx="428">
                  <c:v>317.69280000000003</c:v>
                </c:pt>
                <c:pt idx="429">
                  <c:v>311.55840000000001</c:v>
                </c:pt>
                <c:pt idx="430">
                  <c:v>296.09280000000001</c:v>
                </c:pt>
                <c:pt idx="431">
                  <c:v>297.99360000000001</c:v>
                </c:pt>
                <c:pt idx="432">
                  <c:v>285.81119999999999</c:v>
                </c:pt>
                <c:pt idx="433">
                  <c:v>281.75040000000001</c:v>
                </c:pt>
                <c:pt idx="434">
                  <c:v>262.22400000000005</c:v>
                </c:pt>
                <c:pt idx="435">
                  <c:v>267.40800000000002</c:v>
                </c:pt>
                <c:pt idx="436">
                  <c:v>859.0752</c:v>
                </c:pt>
                <c:pt idx="437">
                  <c:v>492.82560000000001</c:v>
                </c:pt>
                <c:pt idx="438">
                  <c:v>377.39520000000005</c:v>
                </c:pt>
                <c:pt idx="439">
                  <c:v>3753.5616000000005</c:v>
                </c:pt>
                <c:pt idx="440">
                  <c:v>1210.8096</c:v>
                </c:pt>
                <c:pt idx="441">
                  <c:v>846.37440000000004</c:v>
                </c:pt>
                <c:pt idx="442">
                  <c:v>719.7120000000001</c:v>
                </c:pt>
                <c:pt idx="443">
                  <c:v>634.26240000000007</c:v>
                </c:pt>
                <c:pt idx="444">
                  <c:v>589.8528</c:v>
                </c:pt>
                <c:pt idx="445">
                  <c:v>532.56960000000004</c:v>
                </c:pt>
                <c:pt idx="446">
                  <c:v>482.37120000000004</c:v>
                </c:pt>
                <c:pt idx="447">
                  <c:v>468.28800000000001</c:v>
                </c:pt>
                <c:pt idx="448">
                  <c:v>468.63360000000006</c:v>
                </c:pt>
                <c:pt idx="449">
                  <c:v>463.62240000000003</c:v>
                </c:pt>
                <c:pt idx="450">
                  <c:v>437.61600000000004</c:v>
                </c:pt>
                <c:pt idx="451">
                  <c:v>408.49920000000003</c:v>
                </c:pt>
                <c:pt idx="452">
                  <c:v>381.28320000000002</c:v>
                </c:pt>
                <c:pt idx="453">
                  <c:v>368.928</c:v>
                </c:pt>
                <c:pt idx="454">
                  <c:v>395.45280000000002</c:v>
                </c:pt>
                <c:pt idx="455">
                  <c:v>489.54240000000004</c:v>
                </c:pt>
                <c:pt idx="456">
                  <c:v>535.24800000000005</c:v>
                </c:pt>
                <c:pt idx="457">
                  <c:v>604.45440000000008</c:v>
                </c:pt>
                <c:pt idx="458">
                  <c:v>533.34720000000004</c:v>
                </c:pt>
                <c:pt idx="459">
                  <c:v>602.38080000000002</c:v>
                </c:pt>
                <c:pt idx="460">
                  <c:v>528.16320000000007</c:v>
                </c:pt>
                <c:pt idx="461">
                  <c:v>445.99680000000001</c:v>
                </c:pt>
                <c:pt idx="462">
                  <c:v>411.60960000000006</c:v>
                </c:pt>
                <c:pt idx="463">
                  <c:v>388.88640000000004</c:v>
                </c:pt>
                <c:pt idx="464">
                  <c:v>368.32320000000004</c:v>
                </c:pt>
                <c:pt idx="465">
                  <c:v>355.7088</c:v>
                </c:pt>
                <c:pt idx="466">
                  <c:v>385.17120000000006</c:v>
                </c:pt>
                <c:pt idx="467">
                  <c:v>605.40480000000002</c:v>
                </c:pt>
                <c:pt idx="468">
                  <c:v>451.00799999999998</c:v>
                </c:pt>
                <c:pt idx="469">
                  <c:v>413.42400000000004</c:v>
                </c:pt>
                <c:pt idx="470">
                  <c:v>407.46240000000006</c:v>
                </c:pt>
                <c:pt idx="471">
                  <c:v>490.66560000000004</c:v>
                </c:pt>
                <c:pt idx="472">
                  <c:v>533.77920000000006</c:v>
                </c:pt>
                <c:pt idx="473">
                  <c:v>431.39520000000005</c:v>
                </c:pt>
                <c:pt idx="474">
                  <c:v>410.05440000000004</c:v>
                </c:pt>
                <c:pt idx="475">
                  <c:v>1436.7456000000002</c:v>
                </c:pt>
                <c:pt idx="476">
                  <c:v>909.61920000000009</c:v>
                </c:pt>
                <c:pt idx="477">
                  <c:v>654.30720000000008</c:v>
                </c:pt>
                <c:pt idx="478">
                  <c:v>580.78080000000011</c:v>
                </c:pt>
                <c:pt idx="479">
                  <c:v>533.26080000000002</c:v>
                </c:pt>
                <c:pt idx="480">
                  <c:v>509.06880000000007</c:v>
                </c:pt>
                <c:pt idx="481">
                  <c:v>495.7632000000001</c:v>
                </c:pt>
                <c:pt idx="482">
                  <c:v>477.8784</c:v>
                </c:pt>
                <c:pt idx="483">
                  <c:v>470.53440000000001</c:v>
                </c:pt>
                <c:pt idx="484">
                  <c:v>452.90880000000004</c:v>
                </c:pt>
                <c:pt idx="485">
                  <c:v>443.66399999999999</c:v>
                </c:pt>
                <c:pt idx="486">
                  <c:v>442.54080000000005</c:v>
                </c:pt>
                <c:pt idx="487">
                  <c:v>433.72800000000001</c:v>
                </c:pt>
                <c:pt idx="488">
                  <c:v>465.52320000000003</c:v>
                </c:pt>
                <c:pt idx="489">
                  <c:v>1153.6128000000001</c:v>
                </c:pt>
                <c:pt idx="490">
                  <c:v>923.35680000000002</c:v>
                </c:pt>
                <c:pt idx="491">
                  <c:v>4259.1743999999999</c:v>
                </c:pt>
                <c:pt idx="492">
                  <c:v>7338.6432000000004</c:v>
                </c:pt>
                <c:pt idx="493">
                  <c:v>2924.7264</c:v>
                </c:pt>
                <c:pt idx="494">
                  <c:v>2047.5072000000002</c:v>
                </c:pt>
                <c:pt idx="495">
                  <c:v>1656.6336000000001</c:v>
                </c:pt>
                <c:pt idx="496">
                  <c:v>1445.9904000000001</c:v>
                </c:pt>
                <c:pt idx="497">
                  <c:v>1591.5744</c:v>
                </c:pt>
                <c:pt idx="498">
                  <c:v>1348.9632000000001</c:v>
                </c:pt>
                <c:pt idx="499">
                  <c:v>1177.7184000000002</c:v>
                </c:pt>
                <c:pt idx="500">
                  <c:v>1115.2511999999999</c:v>
                </c:pt>
                <c:pt idx="501">
                  <c:v>1081.9008000000001</c:v>
                </c:pt>
                <c:pt idx="502">
                  <c:v>1022.1120000000001</c:v>
                </c:pt>
                <c:pt idx="503">
                  <c:v>933.29280000000006</c:v>
                </c:pt>
                <c:pt idx="504">
                  <c:v>839.63520000000005</c:v>
                </c:pt>
                <c:pt idx="505">
                  <c:v>808.53120000000013</c:v>
                </c:pt>
                <c:pt idx="506">
                  <c:v>785.54880000000014</c:v>
                </c:pt>
                <c:pt idx="507">
                  <c:v>755.65440000000012</c:v>
                </c:pt>
                <c:pt idx="508">
                  <c:v>766.80000000000007</c:v>
                </c:pt>
                <c:pt idx="509">
                  <c:v>788.0544000000001</c:v>
                </c:pt>
                <c:pt idx="510">
                  <c:v>797.904</c:v>
                </c:pt>
                <c:pt idx="511">
                  <c:v>765.33120000000008</c:v>
                </c:pt>
                <c:pt idx="512">
                  <c:v>721.95839999999998</c:v>
                </c:pt>
                <c:pt idx="513">
                  <c:v>744.16319999999996</c:v>
                </c:pt>
                <c:pt idx="514">
                  <c:v>747.01440000000014</c:v>
                </c:pt>
                <c:pt idx="515">
                  <c:v>780.19200000000001</c:v>
                </c:pt>
                <c:pt idx="516">
                  <c:v>675.9072000000001</c:v>
                </c:pt>
                <c:pt idx="517">
                  <c:v>611.45280000000002</c:v>
                </c:pt>
                <c:pt idx="518">
                  <c:v>590.28480000000002</c:v>
                </c:pt>
                <c:pt idx="519">
                  <c:v>583.11360000000002</c:v>
                </c:pt>
                <c:pt idx="520">
                  <c:v>627.69600000000003</c:v>
                </c:pt>
                <c:pt idx="521">
                  <c:v>758.16000000000008</c:v>
                </c:pt>
                <c:pt idx="522">
                  <c:v>865.72800000000007</c:v>
                </c:pt>
                <c:pt idx="523">
                  <c:v>933.89760000000001</c:v>
                </c:pt>
                <c:pt idx="524">
                  <c:v>1811.2896000000001</c:v>
                </c:pt>
                <c:pt idx="525">
                  <c:v>1019.8656000000001</c:v>
                </c:pt>
                <c:pt idx="526">
                  <c:v>829.69920000000002</c:v>
                </c:pt>
                <c:pt idx="527">
                  <c:v>811.38240000000008</c:v>
                </c:pt>
                <c:pt idx="528">
                  <c:v>805.24800000000005</c:v>
                </c:pt>
                <c:pt idx="529">
                  <c:v>915.84</c:v>
                </c:pt>
                <c:pt idx="530">
                  <c:v>1340.4960000000001</c:v>
                </c:pt>
                <c:pt idx="531">
                  <c:v>2090.1024000000002</c:v>
                </c:pt>
                <c:pt idx="532">
                  <c:v>4978.8</c:v>
                </c:pt>
                <c:pt idx="533">
                  <c:v>3179.2608</c:v>
                </c:pt>
                <c:pt idx="534">
                  <c:v>1628.3808000000001</c:v>
                </c:pt>
                <c:pt idx="535">
                  <c:v>1323.9936</c:v>
                </c:pt>
                <c:pt idx="536">
                  <c:v>1083.7152000000001</c:v>
                </c:pt>
                <c:pt idx="537">
                  <c:v>945.21600000000001</c:v>
                </c:pt>
                <c:pt idx="538">
                  <c:v>869.27040000000011</c:v>
                </c:pt>
                <c:pt idx="539">
                  <c:v>836.26560000000006</c:v>
                </c:pt>
                <c:pt idx="540">
                  <c:v>1142.7264000000002</c:v>
                </c:pt>
                <c:pt idx="541">
                  <c:v>1106.8704</c:v>
                </c:pt>
                <c:pt idx="542">
                  <c:v>854.15039999999999</c:v>
                </c:pt>
                <c:pt idx="543">
                  <c:v>809.65440000000012</c:v>
                </c:pt>
                <c:pt idx="544">
                  <c:v>981.24480000000005</c:v>
                </c:pt>
                <c:pt idx="545">
                  <c:v>784.68480000000011</c:v>
                </c:pt>
                <c:pt idx="546">
                  <c:v>697.68</c:v>
                </c:pt>
                <c:pt idx="547">
                  <c:v>941.84640000000002</c:v>
                </c:pt>
                <c:pt idx="548">
                  <c:v>3121.9776000000002</c:v>
                </c:pt>
                <c:pt idx="549">
                  <c:v>1420.1568000000002</c:v>
                </c:pt>
                <c:pt idx="550">
                  <c:v>1388.6207999999999</c:v>
                </c:pt>
                <c:pt idx="551">
                  <c:v>1002.3264000000001</c:v>
                </c:pt>
                <c:pt idx="552">
                  <c:v>874.97280000000012</c:v>
                </c:pt>
                <c:pt idx="553">
                  <c:v>967.68</c:v>
                </c:pt>
                <c:pt idx="554">
                  <c:v>854.06400000000008</c:v>
                </c:pt>
                <c:pt idx="555">
                  <c:v>761.18400000000008</c:v>
                </c:pt>
                <c:pt idx="556">
                  <c:v>1063.9296000000002</c:v>
                </c:pt>
                <c:pt idx="557">
                  <c:v>938.56320000000005</c:v>
                </c:pt>
                <c:pt idx="558">
                  <c:v>876.44160000000011</c:v>
                </c:pt>
                <c:pt idx="559">
                  <c:v>1236.0383999999999</c:v>
                </c:pt>
                <c:pt idx="560">
                  <c:v>884.30399999999997</c:v>
                </c:pt>
                <c:pt idx="561">
                  <c:v>839.20320000000004</c:v>
                </c:pt>
                <c:pt idx="562">
                  <c:v>2483.0496000000003</c:v>
                </c:pt>
                <c:pt idx="563">
                  <c:v>1601.7696000000003</c:v>
                </c:pt>
                <c:pt idx="564">
                  <c:v>1045.0944000000002</c:v>
                </c:pt>
                <c:pt idx="565">
                  <c:v>852.94080000000008</c:v>
                </c:pt>
                <c:pt idx="566">
                  <c:v>747.61920000000009</c:v>
                </c:pt>
                <c:pt idx="567">
                  <c:v>688.17600000000004</c:v>
                </c:pt>
                <c:pt idx="568">
                  <c:v>629.07839999999999</c:v>
                </c:pt>
                <c:pt idx="569">
                  <c:v>582.33600000000001</c:v>
                </c:pt>
                <c:pt idx="570">
                  <c:v>558.05759999999998</c:v>
                </c:pt>
                <c:pt idx="571">
                  <c:v>512.35199999999998</c:v>
                </c:pt>
                <c:pt idx="572">
                  <c:v>486.1728</c:v>
                </c:pt>
                <c:pt idx="573">
                  <c:v>461.03040000000004</c:v>
                </c:pt>
                <c:pt idx="574">
                  <c:v>474.50880000000001</c:v>
                </c:pt>
                <c:pt idx="575">
                  <c:v>476.7552</c:v>
                </c:pt>
                <c:pt idx="576">
                  <c:v>826.93439999999998</c:v>
                </c:pt>
                <c:pt idx="577">
                  <c:v>1389.0528000000002</c:v>
                </c:pt>
                <c:pt idx="578">
                  <c:v>1147.3056000000001</c:v>
                </c:pt>
                <c:pt idx="579">
                  <c:v>1932.4224000000002</c:v>
                </c:pt>
                <c:pt idx="580">
                  <c:v>1481.2416000000001</c:v>
                </c:pt>
                <c:pt idx="581">
                  <c:v>1051.1424000000002</c:v>
                </c:pt>
                <c:pt idx="582">
                  <c:v>968.02560000000017</c:v>
                </c:pt>
                <c:pt idx="583">
                  <c:v>836.26560000000006</c:v>
                </c:pt>
                <c:pt idx="584">
                  <c:v>787.44960000000015</c:v>
                </c:pt>
                <c:pt idx="585">
                  <c:v>838.25280000000009</c:v>
                </c:pt>
                <c:pt idx="586">
                  <c:v>1028.0735999999999</c:v>
                </c:pt>
                <c:pt idx="587">
                  <c:v>4116.7008000000005</c:v>
                </c:pt>
                <c:pt idx="588">
                  <c:v>1446.5952</c:v>
                </c:pt>
                <c:pt idx="589">
                  <c:v>1112.5728000000001</c:v>
                </c:pt>
                <c:pt idx="590">
                  <c:v>939.77280000000007</c:v>
                </c:pt>
                <c:pt idx="591">
                  <c:v>824.77440000000001</c:v>
                </c:pt>
                <c:pt idx="592">
                  <c:v>750.98880000000008</c:v>
                </c:pt>
                <c:pt idx="593">
                  <c:v>694.3968000000001</c:v>
                </c:pt>
                <c:pt idx="594">
                  <c:v>775.78559999999993</c:v>
                </c:pt>
                <c:pt idx="595">
                  <c:v>627.69600000000003</c:v>
                </c:pt>
                <c:pt idx="596">
                  <c:v>775.18079999999998</c:v>
                </c:pt>
                <c:pt idx="597">
                  <c:v>915.49440000000004</c:v>
                </c:pt>
                <c:pt idx="598">
                  <c:v>1107.3024</c:v>
                </c:pt>
                <c:pt idx="599">
                  <c:v>1029.2832000000001</c:v>
                </c:pt>
                <c:pt idx="600">
                  <c:v>808.70399999999995</c:v>
                </c:pt>
                <c:pt idx="601">
                  <c:v>702.34559999999999</c:v>
                </c:pt>
                <c:pt idx="602">
                  <c:v>614.13120000000004</c:v>
                </c:pt>
                <c:pt idx="603">
                  <c:v>579.13920000000007</c:v>
                </c:pt>
                <c:pt idx="604">
                  <c:v>629.16480000000001</c:v>
                </c:pt>
                <c:pt idx="605">
                  <c:v>821.31840000000011</c:v>
                </c:pt>
                <c:pt idx="606">
                  <c:v>532.65600000000006</c:v>
                </c:pt>
                <c:pt idx="607">
                  <c:v>471.91680000000002</c:v>
                </c:pt>
                <c:pt idx="608">
                  <c:v>427.33440000000002</c:v>
                </c:pt>
                <c:pt idx="609">
                  <c:v>388.19520000000006</c:v>
                </c:pt>
                <c:pt idx="610">
                  <c:v>355.88159999999999</c:v>
                </c:pt>
                <c:pt idx="611">
                  <c:v>351.64800000000002</c:v>
                </c:pt>
                <c:pt idx="612">
                  <c:v>327.71520000000004</c:v>
                </c:pt>
                <c:pt idx="613">
                  <c:v>323.65440000000001</c:v>
                </c:pt>
                <c:pt idx="614">
                  <c:v>307.41120000000001</c:v>
                </c:pt>
                <c:pt idx="615">
                  <c:v>297.38880000000006</c:v>
                </c:pt>
                <c:pt idx="616">
                  <c:v>283.13280000000003</c:v>
                </c:pt>
                <c:pt idx="617">
                  <c:v>268.53120000000001</c:v>
                </c:pt>
                <c:pt idx="618">
                  <c:v>281.92320000000001</c:v>
                </c:pt>
                <c:pt idx="619">
                  <c:v>798.2496000000001</c:v>
                </c:pt>
                <c:pt idx="620">
                  <c:v>723.77280000000007</c:v>
                </c:pt>
                <c:pt idx="621">
                  <c:v>599.09760000000006</c:v>
                </c:pt>
                <c:pt idx="622">
                  <c:v>566.09280000000001</c:v>
                </c:pt>
                <c:pt idx="623">
                  <c:v>526.95360000000005</c:v>
                </c:pt>
                <c:pt idx="624">
                  <c:v>593.48160000000007</c:v>
                </c:pt>
                <c:pt idx="625">
                  <c:v>398.99520000000007</c:v>
                </c:pt>
                <c:pt idx="626">
                  <c:v>339.46559999999999</c:v>
                </c:pt>
                <c:pt idx="627">
                  <c:v>306.11520000000002</c:v>
                </c:pt>
                <c:pt idx="628">
                  <c:v>289.35360000000003</c:v>
                </c:pt>
                <c:pt idx="629">
                  <c:v>271.9008</c:v>
                </c:pt>
                <c:pt idx="630">
                  <c:v>253.23840000000001</c:v>
                </c:pt>
                <c:pt idx="631">
                  <c:v>243.12960000000001</c:v>
                </c:pt>
                <c:pt idx="632">
                  <c:v>361.23840000000001</c:v>
                </c:pt>
                <c:pt idx="633">
                  <c:v>264.9024</c:v>
                </c:pt>
                <c:pt idx="634">
                  <c:v>228.87360000000001</c:v>
                </c:pt>
                <c:pt idx="635">
                  <c:v>218.59199999999998</c:v>
                </c:pt>
                <c:pt idx="636">
                  <c:v>208.31040000000002</c:v>
                </c:pt>
                <c:pt idx="637">
                  <c:v>183.42720000000003</c:v>
                </c:pt>
                <c:pt idx="638">
                  <c:v>178.93440000000004</c:v>
                </c:pt>
                <c:pt idx="639">
                  <c:v>169.77600000000001</c:v>
                </c:pt>
                <c:pt idx="640">
                  <c:v>160.44480000000001</c:v>
                </c:pt>
                <c:pt idx="641">
                  <c:v>150.33600000000001</c:v>
                </c:pt>
                <c:pt idx="642">
                  <c:v>146.79360000000003</c:v>
                </c:pt>
                <c:pt idx="643">
                  <c:v>381.80160000000001</c:v>
                </c:pt>
                <c:pt idx="644">
                  <c:v>499.56480000000005</c:v>
                </c:pt>
                <c:pt idx="645">
                  <c:v>3391.1136000000006</c:v>
                </c:pt>
                <c:pt idx="646">
                  <c:v>2656.0224000000003</c:v>
                </c:pt>
                <c:pt idx="647">
                  <c:v>1052.2656000000002</c:v>
                </c:pt>
                <c:pt idx="648">
                  <c:v>698.5440000000001</c:v>
                </c:pt>
                <c:pt idx="649">
                  <c:v>558.14400000000001</c:v>
                </c:pt>
                <c:pt idx="650">
                  <c:v>490.75200000000001</c:v>
                </c:pt>
                <c:pt idx="651">
                  <c:v>1665.1007999999999</c:v>
                </c:pt>
                <c:pt idx="652">
                  <c:v>1363.3920000000001</c:v>
                </c:pt>
                <c:pt idx="653">
                  <c:v>803.952</c:v>
                </c:pt>
                <c:pt idx="654">
                  <c:v>639.10080000000005</c:v>
                </c:pt>
                <c:pt idx="655">
                  <c:v>551.57760000000007</c:v>
                </c:pt>
                <c:pt idx="656">
                  <c:v>526.60800000000006</c:v>
                </c:pt>
                <c:pt idx="657">
                  <c:v>750.7296</c:v>
                </c:pt>
                <c:pt idx="658">
                  <c:v>718.67520000000002</c:v>
                </c:pt>
                <c:pt idx="659">
                  <c:v>3057.3504000000003</c:v>
                </c:pt>
                <c:pt idx="660">
                  <c:v>1738.4544000000001</c:v>
                </c:pt>
                <c:pt idx="661">
                  <c:v>1055.4624000000001</c:v>
                </c:pt>
                <c:pt idx="662">
                  <c:v>846.80640000000005</c:v>
                </c:pt>
                <c:pt idx="663">
                  <c:v>728.4384</c:v>
                </c:pt>
                <c:pt idx="664">
                  <c:v>638.928</c:v>
                </c:pt>
                <c:pt idx="665">
                  <c:v>589.0752</c:v>
                </c:pt>
                <c:pt idx="666">
                  <c:v>540.95040000000006</c:v>
                </c:pt>
                <c:pt idx="667">
                  <c:v>546.22080000000005</c:v>
                </c:pt>
                <c:pt idx="668">
                  <c:v>538.35840000000007</c:v>
                </c:pt>
                <c:pt idx="669">
                  <c:v>477.44640000000004</c:v>
                </c:pt>
                <c:pt idx="670">
                  <c:v>437.27040000000005</c:v>
                </c:pt>
                <c:pt idx="671">
                  <c:v>406.6848</c:v>
                </c:pt>
                <c:pt idx="672">
                  <c:v>382.57920000000001</c:v>
                </c:pt>
                <c:pt idx="673">
                  <c:v>371.69279999999998</c:v>
                </c:pt>
                <c:pt idx="674">
                  <c:v>361.84320000000002</c:v>
                </c:pt>
                <c:pt idx="675">
                  <c:v>338.86080000000004</c:v>
                </c:pt>
                <c:pt idx="676">
                  <c:v>320.45760000000001</c:v>
                </c:pt>
                <c:pt idx="677">
                  <c:v>305.33760000000001</c:v>
                </c:pt>
                <c:pt idx="678">
                  <c:v>335.49120000000005</c:v>
                </c:pt>
                <c:pt idx="679">
                  <c:v>526.08960000000002</c:v>
                </c:pt>
                <c:pt idx="680">
                  <c:v>406.85759999999999</c:v>
                </c:pt>
                <c:pt idx="681">
                  <c:v>345.85920000000004</c:v>
                </c:pt>
                <c:pt idx="682">
                  <c:v>355.36320000000006</c:v>
                </c:pt>
                <c:pt idx="683">
                  <c:v>318.12479999999999</c:v>
                </c:pt>
                <c:pt idx="684">
                  <c:v>326.41920000000005</c:v>
                </c:pt>
                <c:pt idx="685">
                  <c:v>349.40159999999997</c:v>
                </c:pt>
                <c:pt idx="686">
                  <c:v>290.82240000000002</c:v>
                </c:pt>
                <c:pt idx="687">
                  <c:v>282.35520000000002</c:v>
                </c:pt>
                <c:pt idx="688">
                  <c:v>281.23200000000003</c:v>
                </c:pt>
                <c:pt idx="689">
                  <c:v>581.38560000000007</c:v>
                </c:pt>
                <c:pt idx="690">
                  <c:v>1503.7920000000001</c:v>
                </c:pt>
                <c:pt idx="691">
                  <c:v>616.63679999999999</c:v>
                </c:pt>
                <c:pt idx="692">
                  <c:v>523.3248000000001</c:v>
                </c:pt>
                <c:pt idx="693">
                  <c:v>583.45920000000001</c:v>
                </c:pt>
                <c:pt idx="694">
                  <c:v>466.90560000000005</c:v>
                </c:pt>
                <c:pt idx="695">
                  <c:v>407.46240000000006</c:v>
                </c:pt>
                <c:pt idx="696">
                  <c:v>368.66880000000003</c:v>
                </c:pt>
                <c:pt idx="697">
                  <c:v>342.23040000000003</c:v>
                </c:pt>
                <c:pt idx="698">
                  <c:v>327.71520000000004</c:v>
                </c:pt>
                <c:pt idx="699">
                  <c:v>331.68960000000004</c:v>
                </c:pt>
                <c:pt idx="700">
                  <c:v>309.91680000000002</c:v>
                </c:pt>
                <c:pt idx="701">
                  <c:v>291.60000000000002</c:v>
                </c:pt>
                <c:pt idx="702">
                  <c:v>278.81279999999998</c:v>
                </c:pt>
                <c:pt idx="703">
                  <c:v>265.24799999999999</c:v>
                </c:pt>
                <c:pt idx="704">
                  <c:v>262.05119999999999</c:v>
                </c:pt>
                <c:pt idx="705">
                  <c:v>257.99040000000002</c:v>
                </c:pt>
                <c:pt idx="706">
                  <c:v>246.75839999999999</c:v>
                </c:pt>
                <c:pt idx="707">
                  <c:v>238.20480000000003</c:v>
                </c:pt>
                <c:pt idx="708">
                  <c:v>227.05920000000003</c:v>
                </c:pt>
                <c:pt idx="709">
                  <c:v>451.2672</c:v>
                </c:pt>
                <c:pt idx="710">
                  <c:v>404.17920000000004</c:v>
                </c:pt>
                <c:pt idx="711">
                  <c:v>312.24959999999999</c:v>
                </c:pt>
                <c:pt idx="712">
                  <c:v>434.16000000000008</c:v>
                </c:pt>
                <c:pt idx="713">
                  <c:v>362.70720000000006</c:v>
                </c:pt>
                <c:pt idx="714">
                  <c:v>327.62880000000001</c:v>
                </c:pt>
                <c:pt idx="715">
                  <c:v>345.6</c:v>
                </c:pt>
                <c:pt idx="716">
                  <c:v>315.36</c:v>
                </c:pt>
                <c:pt idx="717">
                  <c:v>281.40480000000002</c:v>
                </c:pt>
                <c:pt idx="718">
                  <c:v>261.44639999999998</c:v>
                </c:pt>
                <c:pt idx="719">
                  <c:v>251.76960000000003</c:v>
                </c:pt>
                <c:pt idx="720">
                  <c:v>284.25600000000003</c:v>
                </c:pt>
                <c:pt idx="721">
                  <c:v>275.87520000000001</c:v>
                </c:pt>
                <c:pt idx="722">
                  <c:v>252.37440000000001</c:v>
                </c:pt>
                <c:pt idx="723">
                  <c:v>236.2176</c:v>
                </c:pt>
                <c:pt idx="724">
                  <c:v>229.04640000000001</c:v>
                </c:pt>
                <c:pt idx="725">
                  <c:v>223.60320000000002</c:v>
                </c:pt>
                <c:pt idx="726">
                  <c:v>220.40640000000002</c:v>
                </c:pt>
                <c:pt idx="727">
                  <c:v>213.9264</c:v>
                </c:pt>
                <c:pt idx="728">
                  <c:v>212.28479999999999</c:v>
                </c:pt>
                <c:pt idx="729">
                  <c:v>205.20000000000002</c:v>
                </c:pt>
                <c:pt idx="730">
                  <c:v>207.27360000000002</c:v>
                </c:pt>
                <c:pt idx="731">
                  <c:v>208.13759999999999</c:v>
                </c:pt>
                <c:pt idx="732">
                  <c:v>251.07840000000002</c:v>
                </c:pt>
                <c:pt idx="733">
                  <c:v>301.79520000000002</c:v>
                </c:pt>
                <c:pt idx="734">
                  <c:v>227.83680000000001</c:v>
                </c:pt>
                <c:pt idx="735">
                  <c:v>207.44639999999998</c:v>
                </c:pt>
                <c:pt idx="736">
                  <c:v>194.74560000000002</c:v>
                </c:pt>
                <c:pt idx="737">
                  <c:v>187.14240000000001</c:v>
                </c:pt>
                <c:pt idx="738">
                  <c:v>186.62400000000002</c:v>
                </c:pt>
                <c:pt idx="739">
                  <c:v>204.07680000000002</c:v>
                </c:pt>
                <c:pt idx="740">
                  <c:v>202.08960000000002</c:v>
                </c:pt>
                <c:pt idx="741">
                  <c:v>196.56</c:v>
                </c:pt>
                <c:pt idx="742">
                  <c:v>204.07680000000002</c:v>
                </c:pt>
                <c:pt idx="743">
                  <c:v>243.5616</c:v>
                </c:pt>
                <c:pt idx="744">
                  <c:v>206.15040000000002</c:v>
                </c:pt>
                <c:pt idx="745">
                  <c:v>196.99199999999999</c:v>
                </c:pt>
                <c:pt idx="746">
                  <c:v>183.42720000000003</c:v>
                </c:pt>
                <c:pt idx="747">
                  <c:v>179.62560000000002</c:v>
                </c:pt>
                <c:pt idx="748">
                  <c:v>175.392</c:v>
                </c:pt>
                <c:pt idx="749">
                  <c:v>172.8</c:v>
                </c:pt>
                <c:pt idx="750">
                  <c:v>172.54080000000002</c:v>
                </c:pt>
                <c:pt idx="751">
                  <c:v>191.11680000000004</c:v>
                </c:pt>
                <c:pt idx="752">
                  <c:v>777.25440000000003</c:v>
                </c:pt>
                <c:pt idx="753">
                  <c:v>1275.3504</c:v>
                </c:pt>
                <c:pt idx="754">
                  <c:v>593.13600000000008</c:v>
                </c:pt>
                <c:pt idx="755">
                  <c:v>444.35520000000002</c:v>
                </c:pt>
                <c:pt idx="756">
                  <c:v>389.83679999999998</c:v>
                </c:pt>
                <c:pt idx="757">
                  <c:v>340.15680000000003</c:v>
                </c:pt>
                <c:pt idx="758">
                  <c:v>311.7312</c:v>
                </c:pt>
                <c:pt idx="759">
                  <c:v>296.26560000000001</c:v>
                </c:pt>
                <c:pt idx="760">
                  <c:v>300.49920000000003</c:v>
                </c:pt>
                <c:pt idx="761">
                  <c:v>323.65440000000001</c:v>
                </c:pt>
                <c:pt idx="762">
                  <c:v>282.70080000000002</c:v>
                </c:pt>
                <c:pt idx="763">
                  <c:v>264.64320000000004</c:v>
                </c:pt>
                <c:pt idx="764">
                  <c:v>334.1952</c:v>
                </c:pt>
                <c:pt idx="765">
                  <c:v>342.23040000000003</c:v>
                </c:pt>
                <c:pt idx="766">
                  <c:v>277.77600000000001</c:v>
                </c:pt>
                <c:pt idx="767">
                  <c:v>249.35040000000004</c:v>
                </c:pt>
                <c:pt idx="768">
                  <c:v>237.85920000000002</c:v>
                </c:pt>
                <c:pt idx="769">
                  <c:v>235.61279999999999</c:v>
                </c:pt>
                <c:pt idx="770">
                  <c:v>268.18560000000002</c:v>
                </c:pt>
                <c:pt idx="771">
                  <c:v>262.39679999999998</c:v>
                </c:pt>
                <c:pt idx="772">
                  <c:v>254.01600000000002</c:v>
                </c:pt>
                <c:pt idx="773">
                  <c:v>288.14400000000001</c:v>
                </c:pt>
                <c:pt idx="774">
                  <c:v>324.43200000000002</c:v>
                </c:pt>
                <c:pt idx="775">
                  <c:v>352.16640000000001</c:v>
                </c:pt>
                <c:pt idx="776">
                  <c:v>351.99360000000001</c:v>
                </c:pt>
                <c:pt idx="777">
                  <c:v>295.57440000000003</c:v>
                </c:pt>
                <c:pt idx="778">
                  <c:v>270.43200000000002</c:v>
                </c:pt>
                <c:pt idx="779">
                  <c:v>255.13920000000002</c:v>
                </c:pt>
                <c:pt idx="780">
                  <c:v>279.59040000000005</c:v>
                </c:pt>
                <c:pt idx="781">
                  <c:v>721.61280000000011</c:v>
                </c:pt>
                <c:pt idx="782">
                  <c:v>461.20320000000004</c:v>
                </c:pt>
                <c:pt idx="783">
                  <c:v>384.48</c:v>
                </c:pt>
                <c:pt idx="784">
                  <c:v>370.05120000000005</c:v>
                </c:pt>
                <c:pt idx="785">
                  <c:v>346.72320000000002</c:v>
                </c:pt>
                <c:pt idx="786">
                  <c:v>323.82720000000006</c:v>
                </c:pt>
                <c:pt idx="787">
                  <c:v>300.15360000000004</c:v>
                </c:pt>
                <c:pt idx="788">
                  <c:v>282.87360000000001</c:v>
                </c:pt>
                <c:pt idx="789">
                  <c:v>275.2704</c:v>
                </c:pt>
                <c:pt idx="790">
                  <c:v>268.8768</c:v>
                </c:pt>
                <c:pt idx="791">
                  <c:v>250.81920000000002</c:v>
                </c:pt>
                <c:pt idx="792">
                  <c:v>256.52159999999998</c:v>
                </c:pt>
                <c:pt idx="793">
                  <c:v>249.35040000000004</c:v>
                </c:pt>
                <c:pt idx="794">
                  <c:v>791.76960000000008</c:v>
                </c:pt>
                <c:pt idx="795">
                  <c:v>591.06240000000003</c:v>
                </c:pt>
                <c:pt idx="796">
                  <c:v>487.38240000000002</c:v>
                </c:pt>
                <c:pt idx="797">
                  <c:v>666.23040000000003</c:v>
                </c:pt>
                <c:pt idx="798">
                  <c:v>426.9024</c:v>
                </c:pt>
                <c:pt idx="799">
                  <c:v>372.98880000000003</c:v>
                </c:pt>
                <c:pt idx="800">
                  <c:v>344.13120000000004</c:v>
                </c:pt>
                <c:pt idx="801">
                  <c:v>344.99520000000001</c:v>
                </c:pt>
                <c:pt idx="802">
                  <c:v>328.9248</c:v>
                </c:pt>
                <c:pt idx="803">
                  <c:v>316.31040000000002</c:v>
                </c:pt>
                <c:pt idx="804">
                  <c:v>306.11520000000002</c:v>
                </c:pt>
                <c:pt idx="805">
                  <c:v>287.97120000000001</c:v>
                </c:pt>
                <c:pt idx="806">
                  <c:v>277.08480000000003</c:v>
                </c:pt>
                <c:pt idx="807">
                  <c:v>286.24320000000006</c:v>
                </c:pt>
                <c:pt idx="808">
                  <c:v>314.32319999999999</c:v>
                </c:pt>
                <c:pt idx="809">
                  <c:v>315.87840000000006</c:v>
                </c:pt>
                <c:pt idx="810">
                  <c:v>694.22400000000005</c:v>
                </c:pt>
                <c:pt idx="811">
                  <c:v>767.66399999999999</c:v>
                </c:pt>
                <c:pt idx="812">
                  <c:v>694.74240000000009</c:v>
                </c:pt>
                <c:pt idx="813">
                  <c:v>540.86400000000003</c:v>
                </c:pt>
                <c:pt idx="814">
                  <c:v>462.24</c:v>
                </c:pt>
                <c:pt idx="815">
                  <c:v>430.70400000000006</c:v>
                </c:pt>
                <c:pt idx="816">
                  <c:v>425.43360000000007</c:v>
                </c:pt>
                <c:pt idx="817">
                  <c:v>398.13119999999998</c:v>
                </c:pt>
                <c:pt idx="818">
                  <c:v>366.94080000000002</c:v>
                </c:pt>
                <c:pt idx="819">
                  <c:v>356.91840000000002</c:v>
                </c:pt>
                <c:pt idx="820">
                  <c:v>343.00800000000004</c:v>
                </c:pt>
                <c:pt idx="821">
                  <c:v>352.25280000000004</c:v>
                </c:pt>
                <c:pt idx="822">
                  <c:v>382.06079999999997</c:v>
                </c:pt>
                <c:pt idx="823">
                  <c:v>414.20159999999998</c:v>
                </c:pt>
                <c:pt idx="824">
                  <c:v>531.96480000000008</c:v>
                </c:pt>
                <c:pt idx="825">
                  <c:v>632.27520000000004</c:v>
                </c:pt>
                <c:pt idx="826">
                  <c:v>622.16639999999995</c:v>
                </c:pt>
                <c:pt idx="827">
                  <c:v>976.40640000000008</c:v>
                </c:pt>
                <c:pt idx="828">
                  <c:v>1238.8032000000001</c:v>
                </c:pt>
                <c:pt idx="829">
                  <c:v>753.84</c:v>
                </c:pt>
                <c:pt idx="830">
                  <c:v>641.43360000000007</c:v>
                </c:pt>
                <c:pt idx="831">
                  <c:v>579.74400000000003</c:v>
                </c:pt>
                <c:pt idx="832">
                  <c:v>1014.3360000000001</c:v>
                </c:pt>
                <c:pt idx="833">
                  <c:v>869.09759999999994</c:v>
                </c:pt>
                <c:pt idx="834">
                  <c:v>657.7632000000001</c:v>
                </c:pt>
                <c:pt idx="835">
                  <c:v>585.44640000000004</c:v>
                </c:pt>
                <c:pt idx="836">
                  <c:v>561.34080000000006</c:v>
                </c:pt>
                <c:pt idx="837">
                  <c:v>540.08640000000003</c:v>
                </c:pt>
                <c:pt idx="838">
                  <c:v>648.17280000000005</c:v>
                </c:pt>
                <c:pt idx="839">
                  <c:v>1145.4911999999999</c:v>
                </c:pt>
                <c:pt idx="840">
                  <c:v>814.14720000000011</c:v>
                </c:pt>
                <c:pt idx="841">
                  <c:v>888.27840000000015</c:v>
                </c:pt>
                <c:pt idx="842">
                  <c:v>699.32159999999999</c:v>
                </c:pt>
                <c:pt idx="843">
                  <c:v>638.928</c:v>
                </c:pt>
                <c:pt idx="844">
                  <c:v>604.36800000000005</c:v>
                </c:pt>
                <c:pt idx="845">
                  <c:v>574.30080000000009</c:v>
                </c:pt>
                <c:pt idx="846">
                  <c:v>547.34400000000005</c:v>
                </c:pt>
                <c:pt idx="847">
                  <c:v>570.67200000000003</c:v>
                </c:pt>
                <c:pt idx="848">
                  <c:v>539.91359999999997</c:v>
                </c:pt>
                <c:pt idx="849">
                  <c:v>521.5104</c:v>
                </c:pt>
                <c:pt idx="850">
                  <c:v>492.56639999999999</c:v>
                </c:pt>
                <c:pt idx="851">
                  <c:v>496.10880000000003</c:v>
                </c:pt>
                <c:pt idx="852">
                  <c:v>470.88000000000005</c:v>
                </c:pt>
                <c:pt idx="853">
                  <c:v>454.89600000000002</c:v>
                </c:pt>
                <c:pt idx="854">
                  <c:v>436.06080000000003</c:v>
                </c:pt>
                <c:pt idx="855">
                  <c:v>422.84160000000003</c:v>
                </c:pt>
                <c:pt idx="856">
                  <c:v>452.90880000000004</c:v>
                </c:pt>
                <c:pt idx="857">
                  <c:v>635.47200000000009</c:v>
                </c:pt>
                <c:pt idx="858">
                  <c:v>1548.4608000000001</c:v>
                </c:pt>
                <c:pt idx="859">
                  <c:v>1195.6032</c:v>
                </c:pt>
                <c:pt idx="860">
                  <c:v>774.92160000000001</c:v>
                </c:pt>
                <c:pt idx="861">
                  <c:v>669.8592000000001</c:v>
                </c:pt>
                <c:pt idx="862">
                  <c:v>602.98560000000009</c:v>
                </c:pt>
                <c:pt idx="863">
                  <c:v>578.44800000000009</c:v>
                </c:pt>
                <c:pt idx="864">
                  <c:v>556.41600000000005</c:v>
                </c:pt>
                <c:pt idx="865">
                  <c:v>529.45920000000001</c:v>
                </c:pt>
                <c:pt idx="866">
                  <c:v>487.29599999999999</c:v>
                </c:pt>
                <c:pt idx="867">
                  <c:v>494.72640000000001</c:v>
                </c:pt>
                <c:pt idx="868">
                  <c:v>474.42239999999998</c:v>
                </c:pt>
                <c:pt idx="869">
                  <c:v>483.92640000000006</c:v>
                </c:pt>
                <c:pt idx="870">
                  <c:v>527.29920000000004</c:v>
                </c:pt>
                <c:pt idx="871">
                  <c:v>548.55360000000007</c:v>
                </c:pt>
                <c:pt idx="872">
                  <c:v>999.47520000000009</c:v>
                </c:pt>
                <c:pt idx="873">
                  <c:v>730.25280000000009</c:v>
                </c:pt>
                <c:pt idx="874">
                  <c:v>595.29600000000005</c:v>
                </c:pt>
                <c:pt idx="875">
                  <c:v>560.90880000000004</c:v>
                </c:pt>
                <c:pt idx="876">
                  <c:v>578.01600000000008</c:v>
                </c:pt>
                <c:pt idx="877">
                  <c:v>583.97760000000005</c:v>
                </c:pt>
                <c:pt idx="878">
                  <c:v>572.14080000000001</c:v>
                </c:pt>
                <c:pt idx="879">
                  <c:v>516.75840000000005</c:v>
                </c:pt>
                <c:pt idx="880">
                  <c:v>614.64960000000008</c:v>
                </c:pt>
                <c:pt idx="881">
                  <c:v>3502.3104000000003</c:v>
                </c:pt>
                <c:pt idx="882">
                  <c:v>1609.1135999999999</c:v>
                </c:pt>
                <c:pt idx="883">
                  <c:v>1207.2672000000002</c:v>
                </c:pt>
                <c:pt idx="884">
                  <c:v>1217.2031999999999</c:v>
                </c:pt>
                <c:pt idx="885">
                  <c:v>1092.96</c:v>
                </c:pt>
                <c:pt idx="886">
                  <c:v>981.59040000000016</c:v>
                </c:pt>
                <c:pt idx="887">
                  <c:v>884.30399999999997</c:v>
                </c:pt>
                <c:pt idx="888">
                  <c:v>819.59040000000016</c:v>
                </c:pt>
                <c:pt idx="889">
                  <c:v>872.81280000000004</c:v>
                </c:pt>
                <c:pt idx="890">
                  <c:v>904.95360000000005</c:v>
                </c:pt>
                <c:pt idx="891">
                  <c:v>890.95680000000004</c:v>
                </c:pt>
                <c:pt idx="892">
                  <c:v>787.70880000000011</c:v>
                </c:pt>
                <c:pt idx="893">
                  <c:v>701.30880000000013</c:v>
                </c:pt>
                <c:pt idx="894">
                  <c:v>653.78880000000004</c:v>
                </c:pt>
                <c:pt idx="895">
                  <c:v>624.1536000000001</c:v>
                </c:pt>
                <c:pt idx="896">
                  <c:v>625.96800000000007</c:v>
                </c:pt>
                <c:pt idx="897">
                  <c:v>715.82400000000007</c:v>
                </c:pt>
                <c:pt idx="898">
                  <c:v>824.86080000000015</c:v>
                </c:pt>
                <c:pt idx="899">
                  <c:v>632.10239999999999</c:v>
                </c:pt>
                <c:pt idx="900">
                  <c:v>581.99040000000002</c:v>
                </c:pt>
                <c:pt idx="901">
                  <c:v>593.91359999999997</c:v>
                </c:pt>
                <c:pt idx="902">
                  <c:v>605.83680000000004</c:v>
                </c:pt>
                <c:pt idx="903">
                  <c:v>639.10080000000005</c:v>
                </c:pt>
                <c:pt idx="904">
                  <c:v>622.59840000000008</c:v>
                </c:pt>
                <c:pt idx="905">
                  <c:v>705.71519999999998</c:v>
                </c:pt>
                <c:pt idx="906">
                  <c:v>748.65599999999995</c:v>
                </c:pt>
                <c:pt idx="907">
                  <c:v>1345.68</c:v>
                </c:pt>
                <c:pt idx="908">
                  <c:v>870.48</c:v>
                </c:pt>
                <c:pt idx="909">
                  <c:v>627.69600000000003</c:v>
                </c:pt>
                <c:pt idx="910">
                  <c:v>587.77920000000006</c:v>
                </c:pt>
                <c:pt idx="911">
                  <c:v>1169.1648</c:v>
                </c:pt>
                <c:pt idx="912">
                  <c:v>866.59199999999998</c:v>
                </c:pt>
                <c:pt idx="913">
                  <c:v>747.87840000000006</c:v>
                </c:pt>
                <c:pt idx="914">
                  <c:v>570.75840000000005</c:v>
                </c:pt>
                <c:pt idx="915">
                  <c:v>552.18240000000003</c:v>
                </c:pt>
                <c:pt idx="916">
                  <c:v>525.57120000000009</c:v>
                </c:pt>
                <c:pt idx="917">
                  <c:v>460.08000000000004</c:v>
                </c:pt>
                <c:pt idx="918">
                  <c:v>430.18560000000002</c:v>
                </c:pt>
                <c:pt idx="919">
                  <c:v>423.96480000000003</c:v>
                </c:pt>
                <c:pt idx="920">
                  <c:v>822.96</c:v>
                </c:pt>
                <c:pt idx="921">
                  <c:v>613.2672</c:v>
                </c:pt>
                <c:pt idx="922">
                  <c:v>717.29280000000006</c:v>
                </c:pt>
                <c:pt idx="923">
                  <c:v>2317.4207999999999</c:v>
                </c:pt>
                <c:pt idx="924">
                  <c:v>964.13760000000013</c:v>
                </c:pt>
                <c:pt idx="925">
                  <c:v>688.78080000000011</c:v>
                </c:pt>
                <c:pt idx="926">
                  <c:v>580.17600000000004</c:v>
                </c:pt>
                <c:pt idx="927">
                  <c:v>519.26400000000001</c:v>
                </c:pt>
                <c:pt idx="928">
                  <c:v>479.34720000000004</c:v>
                </c:pt>
                <c:pt idx="929">
                  <c:v>498.96000000000004</c:v>
                </c:pt>
                <c:pt idx="930">
                  <c:v>527.64480000000003</c:v>
                </c:pt>
                <c:pt idx="931">
                  <c:v>425.69279999999998</c:v>
                </c:pt>
                <c:pt idx="932">
                  <c:v>405.5616</c:v>
                </c:pt>
                <c:pt idx="933">
                  <c:v>887.24160000000006</c:v>
                </c:pt>
                <c:pt idx="934">
                  <c:v>595.55520000000001</c:v>
                </c:pt>
                <c:pt idx="935">
                  <c:v>439.43040000000008</c:v>
                </c:pt>
                <c:pt idx="936">
                  <c:v>407.72160000000008</c:v>
                </c:pt>
                <c:pt idx="937">
                  <c:v>380.16000000000008</c:v>
                </c:pt>
                <c:pt idx="938">
                  <c:v>396.92160000000007</c:v>
                </c:pt>
                <c:pt idx="939">
                  <c:v>3213.7343999999998</c:v>
                </c:pt>
                <c:pt idx="940">
                  <c:v>2053.2096000000001</c:v>
                </c:pt>
                <c:pt idx="941">
                  <c:v>1056.0672000000002</c:v>
                </c:pt>
                <c:pt idx="942">
                  <c:v>827.45280000000002</c:v>
                </c:pt>
                <c:pt idx="943">
                  <c:v>1454.9760000000001</c:v>
                </c:pt>
                <c:pt idx="944">
                  <c:v>1072.4832000000001</c:v>
                </c:pt>
                <c:pt idx="945">
                  <c:v>815.96160000000009</c:v>
                </c:pt>
                <c:pt idx="946">
                  <c:v>715.5648000000001</c:v>
                </c:pt>
                <c:pt idx="947">
                  <c:v>644.976</c:v>
                </c:pt>
                <c:pt idx="948">
                  <c:v>593.5680000000001</c:v>
                </c:pt>
                <c:pt idx="949">
                  <c:v>560.90880000000004</c:v>
                </c:pt>
                <c:pt idx="950">
                  <c:v>520.90560000000005</c:v>
                </c:pt>
                <c:pt idx="951">
                  <c:v>486.1728</c:v>
                </c:pt>
                <c:pt idx="952">
                  <c:v>452.82240000000002</c:v>
                </c:pt>
                <c:pt idx="953">
                  <c:v>429.75360000000006</c:v>
                </c:pt>
                <c:pt idx="954">
                  <c:v>480.72960000000006</c:v>
                </c:pt>
                <c:pt idx="955">
                  <c:v>490.23360000000008</c:v>
                </c:pt>
                <c:pt idx="956">
                  <c:v>418.86720000000003</c:v>
                </c:pt>
                <c:pt idx="957">
                  <c:v>392.77440000000007</c:v>
                </c:pt>
                <c:pt idx="958">
                  <c:v>370.13760000000002</c:v>
                </c:pt>
                <c:pt idx="959">
                  <c:v>376.44480000000004</c:v>
                </c:pt>
                <c:pt idx="960">
                  <c:v>415.06560000000007</c:v>
                </c:pt>
                <c:pt idx="961">
                  <c:v>343.52640000000002</c:v>
                </c:pt>
                <c:pt idx="962">
                  <c:v>487.90080000000006</c:v>
                </c:pt>
                <c:pt idx="963">
                  <c:v>589.33439999999996</c:v>
                </c:pt>
                <c:pt idx="964">
                  <c:v>395.62560000000002</c:v>
                </c:pt>
                <c:pt idx="965">
                  <c:v>412.81919999999997</c:v>
                </c:pt>
                <c:pt idx="966">
                  <c:v>425.60640000000006</c:v>
                </c:pt>
                <c:pt idx="967">
                  <c:v>447.20640000000003</c:v>
                </c:pt>
                <c:pt idx="968">
                  <c:v>705.11040000000003</c:v>
                </c:pt>
                <c:pt idx="969">
                  <c:v>477.36000000000007</c:v>
                </c:pt>
                <c:pt idx="970">
                  <c:v>435.71520000000004</c:v>
                </c:pt>
                <c:pt idx="971">
                  <c:v>365.64480000000003</c:v>
                </c:pt>
                <c:pt idx="972">
                  <c:v>325.38240000000002</c:v>
                </c:pt>
                <c:pt idx="973">
                  <c:v>295.22879999999998</c:v>
                </c:pt>
                <c:pt idx="974">
                  <c:v>280.36800000000005</c:v>
                </c:pt>
                <c:pt idx="975">
                  <c:v>264.21120000000002</c:v>
                </c:pt>
                <c:pt idx="976">
                  <c:v>266.37120000000004</c:v>
                </c:pt>
                <c:pt idx="977">
                  <c:v>236.04480000000004</c:v>
                </c:pt>
                <c:pt idx="978">
                  <c:v>224.20800000000003</c:v>
                </c:pt>
                <c:pt idx="979">
                  <c:v>252.72</c:v>
                </c:pt>
                <c:pt idx="980">
                  <c:v>216.34560000000002</c:v>
                </c:pt>
                <c:pt idx="981">
                  <c:v>204.42240000000001</c:v>
                </c:pt>
                <c:pt idx="982">
                  <c:v>200.53440000000003</c:v>
                </c:pt>
                <c:pt idx="983">
                  <c:v>250.04160000000002</c:v>
                </c:pt>
                <c:pt idx="984">
                  <c:v>198.28800000000001</c:v>
                </c:pt>
                <c:pt idx="985">
                  <c:v>196.12800000000001</c:v>
                </c:pt>
                <c:pt idx="986">
                  <c:v>277.60320000000002</c:v>
                </c:pt>
                <c:pt idx="987">
                  <c:v>216.60480000000001</c:v>
                </c:pt>
                <c:pt idx="988">
                  <c:v>187.4016</c:v>
                </c:pt>
                <c:pt idx="989">
                  <c:v>183.16800000000003</c:v>
                </c:pt>
                <c:pt idx="990">
                  <c:v>212.11200000000002</c:v>
                </c:pt>
                <c:pt idx="991">
                  <c:v>187.488</c:v>
                </c:pt>
                <c:pt idx="992">
                  <c:v>163.72800000000001</c:v>
                </c:pt>
                <c:pt idx="993">
                  <c:v>155.8656</c:v>
                </c:pt>
                <c:pt idx="994">
                  <c:v>152.23680000000002</c:v>
                </c:pt>
                <c:pt idx="995">
                  <c:v>149.90400000000002</c:v>
                </c:pt>
                <c:pt idx="996">
                  <c:v>151.54560000000001</c:v>
                </c:pt>
                <c:pt idx="997">
                  <c:v>141.26400000000001</c:v>
                </c:pt>
                <c:pt idx="998">
                  <c:v>133.05600000000001</c:v>
                </c:pt>
                <c:pt idx="999">
                  <c:v>127.61280000000002</c:v>
                </c:pt>
                <c:pt idx="1000">
                  <c:v>125.02080000000001</c:v>
                </c:pt>
                <c:pt idx="1001">
                  <c:v>139.7088</c:v>
                </c:pt>
                <c:pt idx="1002">
                  <c:v>133.83359999999999</c:v>
                </c:pt>
                <c:pt idx="1003">
                  <c:v>145.8432</c:v>
                </c:pt>
                <c:pt idx="1004">
                  <c:v>1210.4640000000002</c:v>
                </c:pt>
                <c:pt idx="1005">
                  <c:v>1249.9488000000001</c:v>
                </c:pt>
                <c:pt idx="1006">
                  <c:v>372.29760000000005</c:v>
                </c:pt>
                <c:pt idx="1007">
                  <c:v>312.94080000000002</c:v>
                </c:pt>
                <c:pt idx="1008">
                  <c:v>282.78720000000004</c:v>
                </c:pt>
                <c:pt idx="1009">
                  <c:v>290.73600000000005</c:v>
                </c:pt>
                <c:pt idx="1010">
                  <c:v>225.76320000000001</c:v>
                </c:pt>
                <c:pt idx="1011">
                  <c:v>217.9008</c:v>
                </c:pt>
                <c:pt idx="1012">
                  <c:v>191.89440000000002</c:v>
                </c:pt>
                <c:pt idx="1013">
                  <c:v>181.44000000000003</c:v>
                </c:pt>
                <c:pt idx="1014">
                  <c:v>228.87360000000001</c:v>
                </c:pt>
                <c:pt idx="1015">
                  <c:v>351.64800000000002</c:v>
                </c:pt>
                <c:pt idx="1016">
                  <c:v>235.00800000000004</c:v>
                </c:pt>
                <c:pt idx="1017">
                  <c:v>235.1808</c:v>
                </c:pt>
                <c:pt idx="1018">
                  <c:v>214.27200000000002</c:v>
                </c:pt>
                <c:pt idx="1019">
                  <c:v>257.55840000000001</c:v>
                </c:pt>
                <c:pt idx="1020">
                  <c:v>257.12639999999999</c:v>
                </c:pt>
                <c:pt idx="1021">
                  <c:v>212.71680000000003</c:v>
                </c:pt>
                <c:pt idx="1022">
                  <c:v>186.19200000000001</c:v>
                </c:pt>
                <c:pt idx="1023">
                  <c:v>190.85760000000002</c:v>
                </c:pt>
                <c:pt idx="1024">
                  <c:v>168.82560000000001</c:v>
                </c:pt>
                <c:pt idx="1025">
                  <c:v>165.80160000000001</c:v>
                </c:pt>
                <c:pt idx="1026">
                  <c:v>320.71680000000003</c:v>
                </c:pt>
                <c:pt idx="1027">
                  <c:v>237.2544</c:v>
                </c:pt>
                <c:pt idx="1028">
                  <c:v>193.96800000000002</c:v>
                </c:pt>
                <c:pt idx="1029">
                  <c:v>162.51840000000001</c:v>
                </c:pt>
                <c:pt idx="1030">
                  <c:v>146.01599999999999</c:v>
                </c:pt>
                <c:pt idx="1031">
                  <c:v>135.21600000000001</c:v>
                </c:pt>
                <c:pt idx="1032">
                  <c:v>215.0496</c:v>
                </c:pt>
                <c:pt idx="1033">
                  <c:v>1187.0496000000001</c:v>
                </c:pt>
                <c:pt idx="1034">
                  <c:v>674.87040000000002</c:v>
                </c:pt>
                <c:pt idx="1035">
                  <c:v>10095.753600000002</c:v>
                </c:pt>
                <c:pt idx="1036">
                  <c:v>3483.3888000000002</c:v>
                </c:pt>
                <c:pt idx="1037">
                  <c:v>3327.6096000000007</c:v>
                </c:pt>
                <c:pt idx="1038">
                  <c:v>11414.736000000001</c:v>
                </c:pt>
                <c:pt idx="1039">
                  <c:v>2784.0672</c:v>
                </c:pt>
                <c:pt idx="1040">
                  <c:v>1917.3888000000002</c:v>
                </c:pt>
                <c:pt idx="1041">
                  <c:v>1943.3088000000002</c:v>
                </c:pt>
                <c:pt idx="1042">
                  <c:v>2575.9296000000004</c:v>
                </c:pt>
                <c:pt idx="1043">
                  <c:v>2073.2543999999998</c:v>
                </c:pt>
                <c:pt idx="1044">
                  <c:v>1496.4480000000001</c:v>
                </c:pt>
                <c:pt idx="1045">
                  <c:v>1250.8992000000001</c:v>
                </c:pt>
                <c:pt idx="1046">
                  <c:v>1097.7984000000001</c:v>
                </c:pt>
                <c:pt idx="1047">
                  <c:v>978.13440000000003</c:v>
                </c:pt>
                <c:pt idx="1048">
                  <c:v>876.78719999999998</c:v>
                </c:pt>
                <c:pt idx="1049">
                  <c:v>807.14880000000005</c:v>
                </c:pt>
                <c:pt idx="1050">
                  <c:v>1383.0912000000001</c:v>
                </c:pt>
                <c:pt idx="1051">
                  <c:v>1313.7984000000001</c:v>
                </c:pt>
                <c:pt idx="1052">
                  <c:v>896.65920000000006</c:v>
                </c:pt>
                <c:pt idx="1053">
                  <c:v>791.16480000000001</c:v>
                </c:pt>
                <c:pt idx="1054">
                  <c:v>713.75040000000001</c:v>
                </c:pt>
                <c:pt idx="1055">
                  <c:v>651.36959999999999</c:v>
                </c:pt>
                <c:pt idx="1056">
                  <c:v>619.57440000000008</c:v>
                </c:pt>
                <c:pt idx="1057">
                  <c:v>588.2976000000001</c:v>
                </c:pt>
                <c:pt idx="1058">
                  <c:v>586.05120000000011</c:v>
                </c:pt>
                <c:pt idx="1059">
                  <c:v>535.76639999999998</c:v>
                </c:pt>
                <c:pt idx="1060">
                  <c:v>494.89920000000001</c:v>
                </c:pt>
                <c:pt idx="1061">
                  <c:v>467.16480000000001</c:v>
                </c:pt>
                <c:pt idx="1062">
                  <c:v>525.13920000000007</c:v>
                </c:pt>
                <c:pt idx="1063">
                  <c:v>506.90880000000004</c:v>
                </c:pt>
                <c:pt idx="1064">
                  <c:v>443.05920000000003</c:v>
                </c:pt>
                <c:pt idx="1065">
                  <c:v>409.62239999999997</c:v>
                </c:pt>
                <c:pt idx="1066">
                  <c:v>383.35680000000002</c:v>
                </c:pt>
                <c:pt idx="1067">
                  <c:v>367.20000000000005</c:v>
                </c:pt>
                <c:pt idx="1068">
                  <c:v>346.72320000000002</c:v>
                </c:pt>
                <c:pt idx="1069">
                  <c:v>336.18240000000003</c:v>
                </c:pt>
                <c:pt idx="1070">
                  <c:v>323.48160000000001</c:v>
                </c:pt>
                <c:pt idx="1071">
                  <c:v>312.50880000000001</c:v>
                </c:pt>
                <c:pt idx="1072">
                  <c:v>298.16640000000001</c:v>
                </c:pt>
                <c:pt idx="1073">
                  <c:v>284.94720000000001</c:v>
                </c:pt>
                <c:pt idx="1074">
                  <c:v>282.18240000000003</c:v>
                </c:pt>
                <c:pt idx="1075">
                  <c:v>298.25280000000004</c:v>
                </c:pt>
                <c:pt idx="1076">
                  <c:v>313.71839999999997</c:v>
                </c:pt>
                <c:pt idx="1077">
                  <c:v>288.92160000000001</c:v>
                </c:pt>
                <c:pt idx="1078">
                  <c:v>270.77760000000001</c:v>
                </c:pt>
                <c:pt idx="1079">
                  <c:v>257.47200000000004</c:v>
                </c:pt>
                <c:pt idx="1080">
                  <c:v>253.84320000000002</c:v>
                </c:pt>
                <c:pt idx="1081">
                  <c:v>244.6848</c:v>
                </c:pt>
                <c:pt idx="1082">
                  <c:v>240.10560000000001</c:v>
                </c:pt>
                <c:pt idx="1083">
                  <c:v>402.79680000000002</c:v>
                </c:pt>
                <c:pt idx="1084">
                  <c:v>685.49760000000003</c:v>
                </c:pt>
                <c:pt idx="1085">
                  <c:v>480.47040000000004</c:v>
                </c:pt>
                <c:pt idx="1086">
                  <c:v>361.32480000000004</c:v>
                </c:pt>
                <c:pt idx="1087">
                  <c:v>378.60480000000001</c:v>
                </c:pt>
                <c:pt idx="1088">
                  <c:v>434.24639999999999</c:v>
                </c:pt>
                <c:pt idx="1089">
                  <c:v>446.68800000000005</c:v>
                </c:pt>
                <c:pt idx="1090">
                  <c:v>454.464</c:v>
                </c:pt>
                <c:pt idx="1091">
                  <c:v>461.20320000000004</c:v>
                </c:pt>
                <c:pt idx="1092">
                  <c:v>400.11840000000007</c:v>
                </c:pt>
                <c:pt idx="1093">
                  <c:v>356.05440000000004</c:v>
                </c:pt>
                <c:pt idx="1094">
                  <c:v>338.68799999999999</c:v>
                </c:pt>
                <c:pt idx="1095">
                  <c:v>315.61920000000003</c:v>
                </c:pt>
                <c:pt idx="1096">
                  <c:v>294.10560000000004</c:v>
                </c:pt>
                <c:pt idx="1097">
                  <c:v>298.6848</c:v>
                </c:pt>
                <c:pt idx="1098">
                  <c:v>576.80640000000005</c:v>
                </c:pt>
                <c:pt idx="1099">
                  <c:v>353.89440000000002</c:v>
                </c:pt>
                <c:pt idx="1100">
                  <c:v>318.64320000000004</c:v>
                </c:pt>
                <c:pt idx="1101">
                  <c:v>301.36320000000001</c:v>
                </c:pt>
                <c:pt idx="1102">
                  <c:v>283.13280000000003</c:v>
                </c:pt>
                <c:pt idx="1103">
                  <c:v>275.2704</c:v>
                </c:pt>
                <c:pt idx="1104">
                  <c:v>260.15040000000005</c:v>
                </c:pt>
                <c:pt idx="1105">
                  <c:v>251.6832</c:v>
                </c:pt>
                <c:pt idx="1106">
                  <c:v>244.77120000000002</c:v>
                </c:pt>
                <c:pt idx="1107">
                  <c:v>236.04480000000004</c:v>
                </c:pt>
                <c:pt idx="1108">
                  <c:v>231.63840000000002</c:v>
                </c:pt>
                <c:pt idx="1109">
                  <c:v>243.648</c:v>
                </c:pt>
                <c:pt idx="1110">
                  <c:v>249.5232</c:v>
                </c:pt>
                <c:pt idx="1111">
                  <c:v>249.17760000000001</c:v>
                </c:pt>
                <c:pt idx="1112">
                  <c:v>233.28000000000003</c:v>
                </c:pt>
                <c:pt idx="1113">
                  <c:v>219.88800000000001</c:v>
                </c:pt>
                <c:pt idx="1114">
                  <c:v>205.80480000000003</c:v>
                </c:pt>
                <c:pt idx="1115">
                  <c:v>205.45920000000001</c:v>
                </c:pt>
                <c:pt idx="1116">
                  <c:v>207.87840000000003</c:v>
                </c:pt>
                <c:pt idx="1117">
                  <c:v>195.86879999999999</c:v>
                </c:pt>
                <c:pt idx="1118">
                  <c:v>193.4496</c:v>
                </c:pt>
                <c:pt idx="1119">
                  <c:v>191.54880000000003</c:v>
                </c:pt>
                <c:pt idx="1120">
                  <c:v>435.71520000000004</c:v>
                </c:pt>
                <c:pt idx="1121">
                  <c:v>325.20960000000002</c:v>
                </c:pt>
                <c:pt idx="1122">
                  <c:v>292.464</c:v>
                </c:pt>
                <c:pt idx="1123">
                  <c:v>280.54079999999999</c:v>
                </c:pt>
                <c:pt idx="1124">
                  <c:v>263.52</c:v>
                </c:pt>
                <c:pt idx="1125">
                  <c:v>242.26560000000001</c:v>
                </c:pt>
                <c:pt idx="1126">
                  <c:v>229.91040000000001</c:v>
                </c:pt>
                <c:pt idx="1127">
                  <c:v>219.28319999999999</c:v>
                </c:pt>
                <c:pt idx="1128">
                  <c:v>214.53120000000001</c:v>
                </c:pt>
                <c:pt idx="1129">
                  <c:v>276.65280000000001</c:v>
                </c:pt>
                <c:pt idx="1130">
                  <c:v>320.45760000000001</c:v>
                </c:pt>
                <c:pt idx="1131">
                  <c:v>2343.0816</c:v>
                </c:pt>
                <c:pt idx="1132">
                  <c:v>1075.3344</c:v>
                </c:pt>
                <c:pt idx="1133">
                  <c:v>671.67360000000008</c:v>
                </c:pt>
                <c:pt idx="1134">
                  <c:v>535.33439999999996</c:v>
                </c:pt>
                <c:pt idx="1135">
                  <c:v>475.71840000000003</c:v>
                </c:pt>
                <c:pt idx="1136">
                  <c:v>438.65280000000001</c:v>
                </c:pt>
                <c:pt idx="1137">
                  <c:v>408.75839999999999</c:v>
                </c:pt>
                <c:pt idx="1138">
                  <c:v>389.40480000000002</c:v>
                </c:pt>
                <c:pt idx="1139">
                  <c:v>378</c:v>
                </c:pt>
                <c:pt idx="1140">
                  <c:v>364.78080000000006</c:v>
                </c:pt>
                <c:pt idx="1141">
                  <c:v>417.48480000000001</c:v>
                </c:pt>
                <c:pt idx="1142">
                  <c:v>412.38720000000001</c:v>
                </c:pt>
                <c:pt idx="1143">
                  <c:v>364.34879999999998</c:v>
                </c:pt>
                <c:pt idx="1144">
                  <c:v>369.7056</c:v>
                </c:pt>
                <c:pt idx="1145">
                  <c:v>336.61439999999999</c:v>
                </c:pt>
                <c:pt idx="1146">
                  <c:v>306.02879999999999</c:v>
                </c:pt>
                <c:pt idx="1147">
                  <c:v>319.07520000000005</c:v>
                </c:pt>
                <c:pt idx="1148">
                  <c:v>557.28000000000009</c:v>
                </c:pt>
                <c:pt idx="1149">
                  <c:v>408.75839999999999</c:v>
                </c:pt>
                <c:pt idx="1150">
                  <c:v>347.50080000000003</c:v>
                </c:pt>
                <c:pt idx="1151">
                  <c:v>337.30560000000003</c:v>
                </c:pt>
                <c:pt idx="1152">
                  <c:v>339.98400000000004</c:v>
                </c:pt>
                <c:pt idx="1153">
                  <c:v>312.68160000000006</c:v>
                </c:pt>
                <c:pt idx="1154">
                  <c:v>306.80640000000005</c:v>
                </c:pt>
                <c:pt idx="1155">
                  <c:v>398.30400000000003</c:v>
                </c:pt>
                <c:pt idx="1156">
                  <c:v>479.52000000000004</c:v>
                </c:pt>
                <c:pt idx="1157">
                  <c:v>364.08960000000008</c:v>
                </c:pt>
                <c:pt idx="1158">
                  <c:v>336.87360000000001</c:v>
                </c:pt>
                <c:pt idx="1159">
                  <c:v>321.9264</c:v>
                </c:pt>
                <c:pt idx="1160">
                  <c:v>305.6832</c:v>
                </c:pt>
                <c:pt idx="1161">
                  <c:v>296.26560000000001</c:v>
                </c:pt>
                <c:pt idx="1162">
                  <c:v>285.81119999999999</c:v>
                </c:pt>
                <c:pt idx="1163">
                  <c:v>272.67840000000001</c:v>
                </c:pt>
                <c:pt idx="1164">
                  <c:v>268.96320000000003</c:v>
                </c:pt>
                <c:pt idx="1165">
                  <c:v>264.9024</c:v>
                </c:pt>
                <c:pt idx="1166">
                  <c:v>275.87520000000001</c:v>
                </c:pt>
                <c:pt idx="1167">
                  <c:v>633.31200000000001</c:v>
                </c:pt>
                <c:pt idx="1168">
                  <c:v>425.952</c:v>
                </c:pt>
                <c:pt idx="1169">
                  <c:v>852.50880000000018</c:v>
                </c:pt>
                <c:pt idx="1170">
                  <c:v>974.41920000000016</c:v>
                </c:pt>
                <c:pt idx="1171">
                  <c:v>672.45120000000009</c:v>
                </c:pt>
                <c:pt idx="1172">
                  <c:v>553.99680000000001</c:v>
                </c:pt>
                <c:pt idx="1173">
                  <c:v>522.28800000000001</c:v>
                </c:pt>
                <c:pt idx="1174">
                  <c:v>469.32480000000004</c:v>
                </c:pt>
                <c:pt idx="1175">
                  <c:v>424.91520000000003</c:v>
                </c:pt>
                <c:pt idx="1176">
                  <c:v>394.58880000000005</c:v>
                </c:pt>
                <c:pt idx="1177">
                  <c:v>393.03360000000004</c:v>
                </c:pt>
                <c:pt idx="1178">
                  <c:v>377.30880000000002</c:v>
                </c:pt>
                <c:pt idx="1179">
                  <c:v>367.63200000000001</c:v>
                </c:pt>
                <c:pt idx="1180">
                  <c:v>336.96000000000004</c:v>
                </c:pt>
                <c:pt idx="1181">
                  <c:v>343.09440000000001</c:v>
                </c:pt>
                <c:pt idx="1182">
                  <c:v>474.42239999999998</c:v>
                </c:pt>
                <c:pt idx="1183">
                  <c:v>435.80160000000001</c:v>
                </c:pt>
                <c:pt idx="1184">
                  <c:v>371.86560000000003</c:v>
                </c:pt>
                <c:pt idx="1185">
                  <c:v>354.06720000000001</c:v>
                </c:pt>
                <c:pt idx="1186">
                  <c:v>327.88800000000003</c:v>
                </c:pt>
                <c:pt idx="1187">
                  <c:v>316.39680000000004</c:v>
                </c:pt>
                <c:pt idx="1188">
                  <c:v>315.44639999999998</c:v>
                </c:pt>
                <c:pt idx="1189">
                  <c:v>304.21440000000001</c:v>
                </c:pt>
                <c:pt idx="1190">
                  <c:v>288.83520000000004</c:v>
                </c:pt>
                <c:pt idx="1191">
                  <c:v>294.96960000000001</c:v>
                </c:pt>
                <c:pt idx="1192">
                  <c:v>307.41120000000001</c:v>
                </c:pt>
                <c:pt idx="1193">
                  <c:v>359.59680000000003</c:v>
                </c:pt>
                <c:pt idx="1194">
                  <c:v>289.95839999999998</c:v>
                </c:pt>
                <c:pt idx="1195">
                  <c:v>289.87200000000001</c:v>
                </c:pt>
                <c:pt idx="1196">
                  <c:v>494.12160000000006</c:v>
                </c:pt>
                <c:pt idx="1197">
                  <c:v>343.09440000000001</c:v>
                </c:pt>
                <c:pt idx="1198">
                  <c:v>325.81440000000003</c:v>
                </c:pt>
                <c:pt idx="1199">
                  <c:v>322.09920000000005</c:v>
                </c:pt>
                <c:pt idx="1200">
                  <c:v>324.25920000000002</c:v>
                </c:pt>
                <c:pt idx="1201">
                  <c:v>306.28800000000001</c:v>
                </c:pt>
                <c:pt idx="1202">
                  <c:v>304.99200000000002</c:v>
                </c:pt>
                <c:pt idx="1203">
                  <c:v>293.93280000000004</c:v>
                </c:pt>
                <c:pt idx="1204">
                  <c:v>367.11360000000002</c:v>
                </c:pt>
                <c:pt idx="1205">
                  <c:v>325.20960000000002</c:v>
                </c:pt>
                <c:pt idx="1206">
                  <c:v>325.72800000000001</c:v>
                </c:pt>
                <c:pt idx="1207">
                  <c:v>292.80959999999999</c:v>
                </c:pt>
                <c:pt idx="1208">
                  <c:v>283.82400000000001</c:v>
                </c:pt>
                <c:pt idx="1209">
                  <c:v>287.3664</c:v>
                </c:pt>
                <c:pt idx="1210">
                  <c:v>766.45440000000008</c:v>
                </c:pt>
                <c:pt idx="1211">
                  <c:v>1201.5648000000001</c:v>
                </c:pt>
                <c:pt idx="1212">
                  <c:v>640.74240000000009</c:v>
                </c:pt>
                <c:pt idx="1213">
                  <c:v>548.12160000000006</c:v>
                </c:pt>
                <c:pt idx="1214">
                  <c:v>485.74080000000004</c:v>
                </c:pt>
                <c:pt idx="1215">
                  <c:v>442.8</c:v>
                </c:pt>
                <c:pt idx="1216">
                  <c:v>431.74080000000004</c:v>
                </c:pt>
                <c:pt idx="1217">
                  <c:v>474.42239999999998</c:v>
                </c:pt>
                <c:pt idx="1218">
                  <c:v>427.0752</c:v>
                </c:pt>
                <c:pt idx="1219">
                  <c:v>391.2192</c:v>
                </c:pt>
                <c:pt idx="1220">
                  <c:v>389.40480000000002</c:v>
                </c:pt>
                <c:pt idx="1221">
                  <c:v>391.30560000000003</c:v>
                </c:pt>
                <c:pt idx="1222">
                  <c:v>415.92960000000005</c:v>
                </c:pt>
                <c:pt idx="1223">
                  <c:v>453.42720000000003</c:v>
                </c:pt>
                <c:pt idx="1224">
                  <c:v>1290.0383999999999</c:v>
                </c:pt>
                <c:pt idx="1225">
                  <c:v>987.55200000000002</c:v>
                </c:pt>
                <c:pt idx="1226">
                  <c:v>770.51519999999994</c:v>
                </c:pt>
                <c:pt idx="1227">
                  <c:v>749.08800000000008</c:v>
                </c:pt>
                <c:pt idx="1228">
                  <c:v>709.94880000000012</c:v>
                </c:pt>
                <c:pt idx="1229">
                  <c:v>634.69440000000009</c:v>
                </c:pt>
                <c:pt idx="1230">
                  <c:v>617.7600000000001</c:v>
                </c:pt>
                <c:pt idx="1231">
                  <c:v>962.40959999999995</c:v>
                </c:pt>
                <c:pt idx="1232">
                  <c:v>787.10400000000004</c:v>
                </c:pt>
                <c:pt idx="1233">
                  <c:v>664.84800000000007</c:v>
                </c:pt>
                <c:pt idx="1234">
                  <c:v>656.55360000000007</c:v>
                </c:pt>
                <c:pt idx="1235">
                  <c:v>656.38080000000014</c:v>
                </c:pt>
                <c:pt idx="1236">
                  <c:v>724.72320000000002</c:v>
                </c:pt>
                <c:pt idx="1237">
                  <c:v>759.62880000000007</c:v>
                </c:pt>
                <c:pt idx="1238">
                  <c:v>757.38240000000008</c:v>
                </c:pt>
                <c:pt idx="1239">
                  <c:v>973.03680000000008</c:v>
                </c:pt>
                <c:pt idx="1240">
                  <c:v>1014.6816</c:v>
                </c:pt>
                <c:pt idx="1241">
                  <c:v>972.51840000000004</c:v>
                </c:pt>
                <c:pt idx="1242">
                  <c:v>957.74400000000014</c:v>
                </c:pt>
                <c:pt idx="1243">
                  <c:v>809.39520000000005</c:v>
                </c:pt>
                <c:pt idx="1244">
                  <c:v>803.08800000000008</c:v>
                </c:pt>
                <c:pt idx="1245">
                  <c:v>865.90080000000012</c:v>
                </c:pt>
                <c:pt idx="1246">
                  <c:v>3496.6943999999999</c:v>
                </c:pt>
                <c:pt idx="1247">
                  <c:v>3903.4656000000004</c:v>
                </c:pt>
                <c:pt idx="1248">
                  <c:v>1729.6415999999999</c:v>
                </c:pt>
                <c:pt idx="1249">
                  <c:v>1403.8272000000002</c:v>
                </c:pt>
                <c:pt idx="1250">
                  <c:v>1247.7888</c:v>
                </c:pt>
                <c:pt idx="1251">
                  <c:v>1209.3408000000002</c:v>
                </c:pt>
                <c:pt idx="1252">
                  <c:v>1292.7168000000001</c:v>
                </c:pt>
                <c:pt idx="1253">
                  <c:v>1474.4160000000002</c:v>
                </c:pt>
                <c:pt idx="1254">
                  <c:v>2289.2544000000003</c:v>
                </c:pt>
                <c:pt idx="1255">
                  <c:v>2147.8176000000003</c:v>
                </c:pt>
                <c:pt idx="1256">
                  <c:v>1411.8624000000002</c:v>
                </c:pt>
                <c:pt idx="1257">
                  <c:v>1290.1248000000001</c:v>
                </c:pt>
                <c:pt idx="1258">
                  <c:v>1147.9104</c:v>
                </c:pt>
                <c:pt idx="1259">
                  <c:v>1129.9392</c:v>
                </c:pt>
                <c:pt idx="1260">
                  <c:v>1148.5152</c:v>
                </c:pt>
                <c:pt idx="1261">
                  <c:v>1114.3008</c:v>
                </c:pt>
                <c:pt idx="1262">
                  <c:v>1170.72</c:v>
                </c:pt>
                <c:pt idx="1263">
                  <c:v>1083.6288</c:v>
                </c:pt>
                <c:pt idx="1264">
                  <c:v>1327.104</c:v>
                </c:pt>
                <c:pt idx="1265">
                  <c:v>2171.4048000000003</c:v>
                </c:pt>
                <c:pt idx="1266">
                  <c:v>1334.5344</c:v>
                </c:pt>
                <c:pt idx="1267">
                  <c:v>1243.5552000000002</c:v>
                </c:pt>
                <c:pt idx="1268">
                  <c:v>1304.8992000000001</c:v>
                </c:pt>
                <c:pt idx="1269">
                  <c:v>1233.2736</c:v>
                </c:pt>
                <c:pt idx="1270">
                  <c:v>1060.9056</c:v>
                </c:pt>
                <c:pt idx="1271">
                  <c:v>904.17600000000004</c:v>
                </c:pt>
                <c:pt idx="1272">
                  <c:v>863.56799999999998</c:v>
                </c:pt>
                <c:pt idx="1273">
                  <c:v>883.35360000000003</c:v>
                </c:pt>
                <c:pt idx="1274">
                  <c:v>899.25120000000004</c:v>
                </c:pt>
                <c:pt idx="1275">
                  <c:v>784.16640000000007</c:v>
                </c:pt>
                <c:pt idx="1276">
                  <c:v>721.69920000000002</c:v>
                </c:pt>
                <c:pt idx="1277">
                  <c:v>723.6</c:v>
                </c:pt>
                <c:pt idx="1278">
                  <c:v>744.07680000000005</c:v>
                </c:pt>
                <c:pt idx="1279">
                  <c:v>747.10080000000005</c:v>
                </c:pt>
                <c:pt idx="1280">
                  <c:v>945.47519999999997</c:v>
                </c:pt>
                <c:pt idx="1281">
                  <c:v>773.79840000000002</c:v>
                </c:pt>
                <c:pt idx="1282">
                  <c:v>647.82720000000006</c:v>
                </c:pt>
                <c:pt idx="1283">
                  <c:v>620.26560000000006</c:v>
                </c:pt>
                <c:pt idx="1284">
                  <c:v>646.01280000000008</c:v>
                </c:pt>
                <c:pt idx="1285">
                  <c:v>702.43200000000013</c:v>
                </c:pt>
                <c:pt idx="1286">
                  <c:v>1924.3008</c:v>
                </c:pt>
                <c:pt idx="1287">
                  <c:v>1590.7104000000002</c:v>
                </c:pt>
                <c:pt idx="1288">
                  <c:v>1001.6352000000001</c:v>
                </c:pt>
                <c:pt idx="1289">
                  <c:v>755.65440000000012</c:v>
                </c:pt>
                <c:pt idx="1290">
                  <c:v>638.49599999999998</c:v>
                </c:pt>
                <c:pt idx="1291">
                  <c:v>587.86560000000009</c:v>
                </c:pt>
                <c:pt idx="1292">
                  <c:v>589.0752</c:v>
                </c:pt>
                <c:pt idx="1293">
                  <c:v>557.88480000000004</c:v>
                </c:pt>
                <c:pt idx="1294">
                  <c:v>509.32799999999997</c:v>
                </c:pt>
                <c:pt idx="1295">
                  <c:v>479.60640000000006</c:v>
                </c:pt>
                <c:pt idx="1296">
                  <c:v>447.37920000000003</c:v>
                </c:pt>
                <c:pt idx="1297">
                  <c:v>427.76639999999998</c:v>
                </c:pt>
                <c:pt idx="1298">
                  <c:v>418.608</c:v>
                </c:pt>
                <c:pt idx="1299">
                  <c:v>402.10560000000004</c:v>
                </c:pt>
                <c:pt idx="1300">
                  <c:v>377.0496</c:v>
                </c:pt>
                <c:pt idx="1301">
                  <c:v>380.50560000000002</c:v>
                </c:pt>
                <c:pt idx="1302">
                  <c:v>351.73439999999999</c:v>
                </c:pt>
                <c:pt idx="1303">
                  <c:v>339.72480000000002</c:v>
                </c:pt>
                <c:pt idx="1304">
                  <c:v>338.25600000000003</c:v>
                </c:pt>
                <c:pt idx="1305">
                  <c:v>324.95040000000006</c:v>
                </c:pt>
                <c:pt idx="1306">
                  <c:v>346.20479999999998</c:v>
                </c:pt>
                <c:pt idx="1307">
                  <c:v>371.34720000000004</c:v>
                </c:pt>
                <c:pt idx="1308">
                  <c:v>321.84000000000003</c:v>
                </c:pt>
                <c:pt idx="1309">
                  <c:v>321.06240000000003</c:v>
                </c:pt>
                <c:pt idx="1310">
                  <c:v>313.71839999999997</c:v>
                </c:pt>
                <c:pt idx="1311">
                  <c:v>343.00800000000004</c:v>
                </c:pt>
                <c:pt idx="1312">
                  <c:v>263.43360000000001</c:v>
                </c:pt>
                <c:pt idx="1313">
                  <c:v>238.63680000000002</c:v>
                </c:pt>
                <c:pt idx="1314">
                  <c:v>213.9264</c:v>
                </c:pt>
                <c:pt idx="1315">
                  <c:v>232.84800000000001</c:v>
                </c:pt>
                <c:pt idx="1316">
                  <c:v>201.65760000000003</c:v>
                </c:pt>
                <c:pt idx="1317">
                  <c:v>195.95519999999999</c:v>
                </c:pt>
                <c:pt idx="1318">
                  <c:v>191.20320000000001</c:v>
                </c:pt>
                <c:pt idx="1319">
                  <c:v>191.98080000000002</c:v>
                </c:pt>
                <c:pt idx="1320">
                  <c:v>185.5008</c:v>
                </c:pt>
                <c:pt idx="1321">
                  <c:v>179.4528</c:v>
                </c:pt>
                <c:pt idx="1322">
                  <c:v>169.94880000000001</c:v>
                </c:pt>
                <c:pt idx="1323">
                  <c:v>165.36959999999999</c:v>
                </c:pt>
                <c:pt idx="1324">
                  <c:v>628.21440000000007</c:v>
                </c:pt>
                <c:pt idx="1325">
                  <c:v>864.77760000000012</c:v>
                </c:pt>
                <c:pt idx="1326">
                  <c:v>335.49120000000005</c:v>
                </c:pt>
                <c:pt idx="1327">
                  <c:v>252.28800000000001</c:v>
                </c:pt>
                <c:pt idx="1328">
                  <c:v>214.27200000000002</c:v>
                </c:pt>
                <c:pt idx="1329">
                  <c:v>236.304</c:v>
                </c:pt>
                <c:pt idx="1330">
                  <c:v>226.02240000000003</c:v>
                </c:pt>
                <c:pt idx="1331">
                  <c:v>183.94560000000001</c:v>
                </c:pt>
                <c:pt idx="1332">
                  <c:v>167.87520000000001</c:v>
                </c:pt>
                <c:pt idx="1333">
                  <c:v>189.73440000000002</c:v>
                </c:pt>
                <c:pt idx="1334">
                  <c:v>232.93440000000004</c:v>
                </c:pt>
                <c:pt idx="1335">
                  <c:v>197.42400000000004</c:v>
                </c:pt>
                <c:pt idx="1336">
                  <c:v>172.02240000000003</c:v>
                </c:pt>
                <c:pt idx="1337">
                  <c:v>151.37280000000001</c:v>
                </c:pt>
                <c:pt idx="1338">
                  <c:v>139.10400000000001</c:v>
                </c:pt>
                <c:pt idx="1339">
                  <c:v>129.2544</c:v>
                </c:pt>
                <c:pt idx="1340">
                  <c:v>125.19360000000002</c:v>
                </c:pt>
                <c:pt idx="1341">
                  <c:v>118.80000000000001</c:v>
                </c:pt>
                <c:pt idx="1342">
                  <c:v>111.88800000000001</c:v>
                </c:pt>
                <c:pt idx="1343">
                  <c:v>106.87680000000002</c:v>
                </c:pt>
                <c:pt idx="1344">
                  <c:v>102.7296</c:v>
                </c:pt>
                <c:pt idx="1345">
                  <c:v>97.2864</c:v>
                </c:pt>
                <c:pt idx="1346">
                  <c:v>93.398400000000009</c:v>
                </c:pt>
                <c:pt idx="1347">
                  <c:v>88.819200000000009</c:v>
                </c:pt>
                <c:pt idx="1348">
                  <c:v>85.449600000000004</c:v>
                </c:pt>
                <c:pt idx="1349">
                  <c:v>82.684799999999996</c:v>
                </c:pt>
                <c:pt idx="1350">
                  <c:v>82.425600000000003</c:v>
                </c:pt>
                <c:pt idx="1351">
                  <c:v>81.215999999999994</c:v>
                </c:pt>
                <c:pt idx="1352">
                  <c:v>75.427199999999999</c:v>
                </c:pt>
                <c:pt idx="1353">
                  <c:v>76.291200000000003</c:v>
                </c:pt>
                <c:pt idx="1354">
                  <c:v>155.17440000000002</c:v>
                </c:pt>
                <c:pt idx="1355">
                  <c:v>110.07360000000001</c:v>
                </c:pt>
                <c:pt idx="1356">
                  <c:v>91.065600000000003</c:v>
                </c:pt>
                <c:pt idx="1357">
                  <c:v>82.512</c:v>
                </c:pt>
                <c:pt idx="1358">
                  <c:v>76.204800000000006</c:v>
                </c:pt>
                <c:pt idx="1359">
                  <c:v>74.476799999999997</c:v>
                </c:pt>
                <c:pt idx="1360">
                  <c:v>80.438400000000016</c:v>
                </c:pt>
                <c:pt idx="1361">
                  <c:v>76.464000000000013</c:v>
                </c:pt>
                <c:pt idx="1362">
                  <c:v>72.403199999999998</c:v>
                </c:pt>
                <c:pt idx="1363">
                  <c:v>68.860800000000012</c:v>
                </c:pt>
                <c:pt idx="1364">
                  <c:v>67.132800000000003</c:v>
                </c:pt>
                <c:pt idx="1365">
                  <c:v>65.145600000000002</c:v>
                </c:pt>
                <c:pt idx="1366">
                  <c:v>66.787200000000013</c:v>
                </c:pt>
                <c:pt idx="1367">
                  <c:v>102.9888</c:v>
                </c:pt>
                <c:pt idx="1368">
                  <c:v>92.793600000000012</c:v>
                </c:pt>
                <c:pt idx="1369">
                  <c:v>255.39840000000001</c:v>
                </c:pt>
                <c:pt idx="1370">
                  <c:v>127.6992</c:v>
                </c:pt>
                <c:pt idx="1371">
                  <c:v>89.164800000000014</c:v>
                </c:pt>
                <c:pt idx="1372">
                  <c:v>77.760000000000005</c:v>
                </c:pt>
                <c:pt idx="1373">
                  <c:v>81.129599999999996</c:v>
                </c:pt>
                <c:pt idx="1374">
                  <c:v>83.808000000000007</c:v>
                </c:pt>
                <c:pt idx="1375">
                  <c:v>81.734400000000008</c:v>
                </c:pt>
                <c:pt idx="1376">
                  <c:v>78.451200000000014</c:v>
                </c:pt>
                <c:pt idx="1377">
                  <c:v>74.217600000000004</c:v>
                </c:pt>
                <c:pt idx="1378">
                  <c:v>67.651200000000003</c:v>
                </c:pt>
                <c:pt idx="1379">
                  <c:v>63.936</c:v>
                </c:pt>
                <c:pt idx="1380">
                  <c:v>61.603200000000001</c:v>
                </c:pt>
                <c:pt idx="1381">
                  <c:v>60.652799999999999</c:v>
                </c:pt>
                <c:pt idx="1382">
                  <c:v>62.294400000000003</c:v>
                </c:pt>
                <c:pt idx="1383">
                  <c:v>68.342400000000012</c:v>
                </c:pt>
                <c:pt idx="1384">
                  <c:v>66.700800000000001</c:v>
                </c:pt>
                <c:pt idx="1385">
                  <c:v>64.281599999999997</c:v>
                </c:pt>
                <c:pt idx="1386">
                  <c:v>79.315200000000004</c:v>
                </c:pt>
                <c:pt idx="1387">
                  <c:v>71.884799999999998</c:v>
                </c:pt>
                <c:pt idx="1388">
                  <c:v>63.763200000000005</c:v>
                </c:pt>
                <c:pt idx="1389">
                  <c:v>59.616</c:v>
                </c:pt>
                <c:pt idx="1390">
                  <c:v>59.356800000000007</c:v>
                </c:pt>
                <c:pt idx="1391">
                  <c:v>59.702399999999997</c:v>
                </c:pt>
                <c:pt idx="1392">
                  <c:v>92.102400000000017</c:v>
                </c:pt>
                <c:pt idx="1393">
                  <c:v>85.363200000000006</c:v>
                </c:pt>
                <c:pt idx="1394">
                  <c:v>82.08</c:v>
                </c:pt>
                <c:pt idx="1395">
                  <c:v>148.43520000000001</c:v>
                </c:pt>
                <c:pt idx="1396">
                  <c:v>306.97919999999999</c:v>
                </c:pt>
                <c:pt idx="1397">
                  <c:v>120.6144</c:v>
                </c:pt>
                <c:pt idx="1398">
                  <c:v>305.5104</c:v>
                </c:pt>
                <c:pt idx="1399">
                  <c:v>2338.9344000000001</c:v>
                </c:pt>
                <c:pt idx="1400">
                  <c:v>637.89120000000003</c:v>
                </c:pt>
                <c:pt idx="1401">
                  <c:v>342.66240000000005</c:v>
                </c:pt>
                <c:pt idx="1402">
                  <c:v>235.52640000000002</c:v>
                </c:pt>
                <c:pt idx="1403">
                  <c:v>185.4144</c:v>
                </c:pt>
                <c:pt idx="1404">
                  <c:v>147.744</c:v>
                </c:pt>
                <c:pt idx="1405">
                  <c:v>127.95840000000001</c:v>
                </c:pt>
                <c:pt idx="1406">
                  <c:v>113.0976</c:v>
                </c:pt>
                <c:pt idx="1407">
                  <c:v>104.28480000000002</c:v>
                </c:pt>
                <c:pt idx="1408">
                  <c:v>98.495999999999995</c:v>
                </c:pt>
                <c:pt idx="1409">
                  <c:v>95.904000000000011</c:v>
                </c:pt>
                <c:pt idx="1410">
                  <c:v>108.51840000000001</c:v>
                </c:pt>
                <c:pt idx="1411">
                  <c:v>96.59520000000002</c:v>
                </c:pt>
                <c:pt idx="1412">
                  <c:v>87.695999999999998</c:v>
                </c:pt>
                <c:pt idx="1413">
                  <c:v>85.881600000000006</c:v>
                </c:pt>
                <c:pt idx="1414">
                  <c:v>86.140799999999999</c:v>
                </c:pt>
                <c:pt idx="1415">
                  <c:v>82.166399999999996</c:v>
                </c:pt>
                <c:pt idx="1416">
                  <c:v>82.944000000000003</c:v>
                </c:pt>
                <c:pt idx="1417">
                  <c:v>95.04000000000002</c:v>
                </c:pt>
                <c:pt idx="1418">
                  <c:v>85.536000000000001</c:v>
                </c:pt>
                <c:pt idx="1419">
                  <c:v>81.043199999999999</c:v>
                </c:pt>
                <c:pt idx="1420">
                  <c:v>79.574400000000011</c:v>
                </c:pt>
                <c:pt idx="1421">
                  <c:v>759.80160000000012</c:v>
                </c:pt>
                <c:pt idx="1422">
                  <c:v>213.9264</c:v>
                </c:pt>
                <c:pt idx="1423">
                  <c:v>148.608</c:v>
                </c:pt>
                <c:pt idx="1424">
                  <c:v>127.44000000000001</c:v>
                </c:pt>
                <c:pt idx="1425">
                  <c:v>113.616</c:v>
                </c:pt>
                <c:pt idx="1426">
                  <c:v>102.38400000000001</c:v>
                </c:pt>
                <c:pt idx="1427">
                  <c:v>289.69920000000002</c:v>
                </c:pt>
                <c:pt idx="1428">
                  <c:v>435.88800000000003</c:v>
                </c:pt>
                <c:pt idx="1429">
                  <c:v>199.06559999999999</c:v>
                </c:pt>
                <c:pt idx="1430">
                  <c:v>155.08799999999999</c:v>
                </c:pt>
                <c:pt idx="1431">
                  <c:v>141.5232</c:v>
                </c:pt>
                <c:pt idx="1432">
                  <c:v>128.73600000000002</c:v>
                </c:pt>
                <c:pt idx="1433">
                  <c:v>120.6144</c:v>
                </c:pt>
                <c:pt idx="1434">
                  <c:v>117.50400000000002</c:v>
                </c:pt>
                <c:pt idx="1435">
                  <c:v>110.07360000000001</c:v>
                </c:pt>
                <c:pt idx="1436">
                  <c:v>108.0864</c:v>
                </c:pt>
                <c:pt idx="1437">
                  <c:v>121.3056</c:v>
                </c:pt>
                <c:pt idx="1438">
                  <c:v>109.9008</c:v>
                </c:pt>
                <c:pt idx="1439">
                  <c:v>103.42080000000001</c:v>
                </c:pt>
                <c:pt idx="1440">
                  <c:v>105.32160000000002</c:v>
                </c:pt>
                <c:pt idx="1441">
                  <c:v>107.56800000000001</c:v>
                </c:pt>
                <c:pt idx="1442">
                  <c:v>108.77759999999999</c:v>
                </c:pt>
                <c:pt idx="1443">
                  <c:v>104.0256</c:v>
                </c:pt>
                <c:pt idx="1444">
                  <c:v>99.532799999999995</c:v>
                </c:pt>
                <c:pt idx="1445">
                  <c:v>107.65440000000001</c:v>
                </c:pt>
                <c:pt idx="1446">
                  <c:v>163.64160000000001</c:v>
                </c:pt>
                <c:pt idx="1447">
                  <c:v>139.88160000000002</c:v>
                </c:pt>
                <c:pt idx="1448">
                  <c:v>118.02240000000002</c:v>
                </c:pt>
                <c:pt idx="1449">
                  <c:v>108.51840000000001</c:v>
                </c:pt>
                <c:pt idx="1450">
                  <c:v>122.25600000000001</c:v>
                </c:pt>
                <c:pt idx="1451">
                  <c:v>169.1712</c:v>
                </c:pt>
                <c:pt idx="1452">
                  <c:v>148.95359999999999</c:v>
                </c:pt>
                <c:pt idx="1453">
                  <c:v>164.9376</c:v>
                </c:pt>
                <c:pt idx="1454">
                  <c:v>143.85600000000002</c:v>
                </c:pt>
                <c:pt idx="1455">
                  <c:v>122.08320000000001</c:v>
                </c:pt>
                <c:pt idx="1456">
                  <c:v>114.30720000000001</c:v>
                </c:pt>
                <c:pt idx="1457">
                  <c:v>109.3824</c:v>
                </c:pt>
                <c:pt idx="1458">
                  <c:v>101.34720000000002</c:v>
                </c:pt>
                <c:pt idx="1459">
                  <c:v>99.100800000000007</c:v>
                </c:pt>
                <c:pt idx="1460">
                  <c:v>130.11840000000001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5E-4ADC-A461-FCF9D78AE21B}"/>
            </c:ext>
          </c:extLst>
        </c:ser>
        <c:ser>
          <c:idx val="1"/>
          <c:order val="1"/>
          <c:tx>
            <c:v>SRIF</c:v>
          </c:tx>
          <c:spPr>
            <a:ln w="127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'Data for analysis- 1998-2016'!$AL$4025:$AL$5485</c:f>
              <c:numCache>
                <c:formatCode>m/d/yyyy</c:formatCode>
                <c:ptCount val="1461"/>
                <c:pt idx="0">
                  <c:v>39934</c:v>
                </c:pt>
                <c:pt idx="1">
                  <c:v>39935</c:v>
                </c:pt>
                <c:pt idx="2">
                  <c:v>39936</c:v>
                </c:pt>
                <c:pt idx="3">
                  <c:v>39937</c:v>
                </c:pt>
                <c:pt idx="4">
                  <c:v>39938</c:v>
                </c:pt>
                <c:pt idx="5">
                  <c:v>39939</c:v>
                </c:pt>
                <c:pt idx="6">
                  <c:v>39940</c:v>
                </c:pt>
                <c:pt idx="7">
                  <c:v>39941</c:v>
                </c:pt>
                <c:pt idx="8">
                  <c:v>39942</c:v>
                </c:pt>
                <c:pt idx="9">
                  <c:v>39943</c:v>
                </c:pt>
                <c:pt idx="10">
                  <c:v>39944</c:v>
                </c:pt>
                <c:pt idx="11">
                  <c:v>39945</c:v>
                </c:pt>
                <c:pt idx="12">
                  <c:v>39946</c:v>
                </c:pt>
                <c:pt idx="13">
                  <c:v>39947</c:v>
                </c:pt>
                <c:pt idx="14">
                  <c:v>39948</c:v>
                </c:pt>
                <c:pt idx="15">
                  <c:v>39949</c:v>
                </c:pt>
                <c:pt idx="16">
                  <c:v>39950</c:v>
                </c:pt>
                <c:pt idx="17">
                  <c:v>39951</c:v>
                </c:pt>
                <c:pt idx="18">
                  <c:v>39952</c:v>
                </c:pt>
                <c:pt idx="19">
                  <c:v>39953</c:v>
                </c:pt>
                <c:pt idx="20">
                  <c:v>39954</c:v>
                </c:pt>
                <c:pt idx="21">
                  <c:v>39955</c:v>
                </c:pt>
                <c:pt idx="22">
                  <c:v>39956</c:v>
                </c:pt>
                <c:pt idx="23">
                  <c:v>39957</c:v>
                </c:pt>
                <c:pt idx="24">
                  <c:v>39958</c:v>
                </c:pt>
                <c:pt idx="25">
                  <c:v>39959</c:v>
                </c:pt>
                <c:pt idx="26">
                  <c:v>39960</c:v>
                </c:pt>
                <c:pt idx="27">
                  <c:v>39961</c:v>
                </c:pt>
                <c:pt idx="28">
                  <c:v>39962</c:v>
                </c:pt>
                <c:pt idx="29">
                  <c:v>39963</c:v>
                </c:pt>
                <c:pt idx="30">
                  <c:v>39964</c:v>
                </c:pt>
                <c:pt idx="31">
                  <c:v>39965</c:v>
                </c:pt>
                <c:pt idx="32">
                  <c:v>39966</c:v>
                </c:pt>
                <c:pt idx="33">
                  <c:v>39967</c:v>
                </c:pt>
                <c:pt idx="34">
                  <c:v>39968</c:v>
                </c:pt>
                <c:pt idx="35">
                  <c:v>39969</c:v>
                </c:pt>
                <c:pt idx="36">
                  <c:v>39970</c:v>
                </c:pt>
                <c:pt idx="37">
                  <c:v>39971</c:v>
                </c:pt>
                <c:pt idx="38">
                  <c:v>39972</c:v>
                </c:pt>
                <c:pt idx="39">
                  <c:v>39973</c:v>
                </c:pt>
                <c:pt idx="40">
                  <c:v>39974</c:v>
                </c:pt>
                <c:pt idx="41">
                  <c:v>39975</c:v>
                </c:pt>
                <c:pt idx="42">
                  <c:v>39976</c:v>
                </c:pt>
                <c:pt idx="43">
                  <c:v>39977</c:v>
                </c:pt>
                <c:pt idx="44">
                  <c:v>39978</c:v>
                </c:pt>
                <c:pt idx="45">
                  <c:v>39979</c:v>
                </c:pt>
                <c:pt idx="46">
                  <c:v>39980</c:v>
                </c:pt>
                <c:pt idx="47">
                  <c:v>39981</c:v>
                </c:pt>
                <c:pt idx="48">
                  <c:v>39982</c:v>
                </c:pt>
                <c:pt idx="49">
                  <c:v>39983</c:v>
                </c:pt>
                <c:pt idx="50">
                  <c:v>39984</c:v>
                </c:pt>
                <c:pt idx="51">
                  <c:v>39985</c:v>
                </c:pt>
                <c:pt idx="52">
                  <c:v>39986</c:v>
                </c:pt>
                <c:pt idx="53">
                  <c:v>39987</c:v>
                </c:pt>
                <c:pt idx="54">
                  <c:v>39988</c:v>
                </c:pt>
                <c:pt idx="55">
                  <c:v>39989</c:v>
                </c:pt>
                <c:pt idx="56">
                  <c:v>39990</c:v>
                </c:pt>
                <c:pt idx="57">
                  <c:v>39991</c:v>
                </c:pt>
                <c:pt idx="58">
                  <c:v>39992</c:v>
                </c:pt>
                <c:pt idx="59">
                  <c:v>39993</c:v>
                </c:pt>
                <c:pt idx="60">
                  <c:v>39994</c:v>
                </c:pt>
                <c:pt idx="61">
                  <c:v>39995</c:v>
                </c:pt>
                <c:pt idx="62">
                  <c:v>39996</c:v>
                </c:pt>
                <c:pt idx="63">
                  <c:v>39997</c:v>
                </c:pt>
                <c:pt idx="64">
                  <c:v>39998</c:v>
                </c:pt>
                <c:pt idx="65">
                  <c:v>39999</c:v>
                </c:pt>
                <c:pt idx="66">
                  <c:v>40000</c:v>
                </c:pt>
                <c:pt idx="67">
                  <c:v>40001</c:v>
                </c:pt>
                <c:pt idx="68">
                  <c:v>40002</c:v>
                </c:pt>
                <c:pt idx="69">
                  <c:v>40003</c:v>
                </c:pt>
                <c:pt idx="70">
                  <c:v>40004</c:v>
                </c:pt>
                <c:pt idx="71">
                  <c:v>40005</c:v>
                </c:pt>
                <c:pt idx="72">
                  <c:v>40006</c:v>
                </c:pt>
                <c:pt idx="73">
                  <c:v>40007</c:v>
                </c:pt>
                <c:pt idx="74">
                  <c:v>40008</c:v>
                </c:pt>
                <c:pt idx="75">
                  <c:v>40009</c:v>
                </c:pt>
                <c:pt idx="76">
                  <c:v>40010</c:v>
                </c:pt>
                <c:pt idx="77">
                  <c:v>40011</c:v>
                </c:pt>
                <c:pt idx="78">
                  <c:v>40012</c:v>
                </c:pt>
                <c:pt idx="79">
                  <c:v>40013</c:v>
                </c:pt>
                <c:pt idx="80">
                  <c:v>40014</c:v>
                </c:pt>
                <c:pt idx="81">
                  <c:v>40015</c:v>
                </c:pt>
                <c:pt idx="82">
                  <c:v>40016</c:v>
                </c:pt>
                <c:pt idx="83">
                  <c:v>40017</c:v>
                </c:pt>
                <c:pt idx="84">
                  <c:v>40018</c:v>
                </c:pt>
                <c:pt idx="85">
                  <c:v>40019</c:v>
                </c:pt>
                <c:pt idx="86">
                  <c:v>40020</c:v>
                </c:pt>
                <c:pt idx="87">
                  <c:v>40021</c:v>
                </c:pt>
                <c:pt idx="88">
                  <c:v>40022</c:v>
                </c:pt>
                <c:pt idx="89">
                  <c:v>40023</c:v>
                </c:pt>
                <c:pt idx="90">
                  <c:v>40024</c:v>
                </c:pt>
                <c:pt idx="91">
                  <c:v>40025</c:v>
                </c:pt>
                <c:pt idx="92">
                  <c:v>40026</c:v>
                </c:pt>
                <c:pt idx="93">
                  <c:v>40027</c:v>
                </c:pt>
                <c:pt idx="94">
                  <c:v>40028</c:v>
                </c:pt>
                <c:pt idx="95">
                  <c:v>40029</c:v>
                </c:pt>
                <c:pt idx="96">
                  <c:v>40030</c:v>
                </c:pt>
                <c:pt idx="97">
                  <c:v>40031</c:v>
                </c:pt>
                <c:pt idx="98">
                  <c:v>40032</c:v>
                </c:pt>
                <c:pt idx="99">
                  <c:v>40033</c:v>
                </c:pt>
                <c:pt idx="100">
                  <c:v>40034</c:v>
                </c:pt>
                <c:pt idx="101">
                  <c:v>40035</c:v>
                </c:pt>
                <c:pt idx="102">
                  <c:v>40036</c:v>
                </c:pt>
                <c:pt idx="103">
                  <c:v>40037</c:v>
                </c:pt>
                <c:pt idx="104">
                  <c:v>40038</c:v>
                </c:pt>
                <c:pt idx="105">
                  <c:v>40039</c:v>
                </c:pt>
                <c:pt idx="106">
                  <c:v>40040</c:v>
                </c:pt>
                <c:pt idx="107">
                  <c:v>40041</c:v>
                </c:pt>
                <c:pt idx="108">
                  <c:v>40042</c:v>
                </c:pt>
                <c:pt idx="109">
                  <c:v>40043</c:v>
                </c:pt>
                <c:pt idx="110">
                  <c:v>40044</c:v>
                </c:pt>
                <c:pt idx="111">
                  <c:v>40045</c:v>
                </c:pt>
                <c:pt idx="112">
                  <c:v>40046</c:v>
                </c:pt>
                <c:pt idx="113">
                  <c:v>40047</c:v>
                </c:pt>
                <c:pt idx="114">
                  <c:v>40048</c:v>
                </c:pt>
                <c:pt idx="115">
                  <c:v>40049</c:v>
                </c:pt>
                <c:pt idx="116">
                  <c:v>40050</c:v>
                </c:pt>
                <c:pt idx="117">
                  <c:v>40051</c:v>
                </c:pt>
                <c:pt idx="118">
                  <c:v>40052</c:v>
                </c:pt>
                <c:pt idx="119">
                  <c:v>40053</c:v>
                </c:pt>
                <c:pt idx="120">
                  <c:v>40054</c:v>
                </c:pt>
                <c:pt idx="121">
                  <c:v>40055</c:v>
                </c:pt>
                <c:pt idx="122">
                  <c:v>40056</c:v>
                </c:pt>
                <c:pt idx="123">
                  <c:v>40057</c:v>
                </c:pt>
                <c:pt idx="124">
                  <c:v>40058</c:v>
                </c:pt>
                <c:pt idx="125">
                  <c:v>40059</c:v>
                </c:pt>
                <c:pt idx="126">
                  <c:v>40060</c:v>
                </c:pt>
                <c:pt idx="127">
                  <c:v>40061</c:v>
                </c:pt>
                <c:pt idx="128">
                  <c:v>40062</c:v>
                </c:pt>
                <c:pt idx="129">
                  <c:v>40063</c:v>
                </c:pt>
                <c:pt idx="130">
                  <c:v>40064</c:v>
                </c:pt>
                <c:pt idx="131">
                  <c:v>40065</c:v>
                </c:pt>
                <c:pt idx="132">
                  <c:v>40066</c:v>
                </c:pt>
                <c:pt idx="133">
                  <c:v>40067</c:v>
                </c:pt>
                <c:pt idx="134">
                  <c:v>40068</c:v>
                </c:pt>
                <c:pt idx="135">
                  <c:v>40069</c:v>
                </c:pt>
                <c:pt idx="136">
                  <c:v>40070</c:v>
                </c:pt>
                <c:pt idx="137">
                  <c:v>40071</c:v>
                </c:pt>
                <c:pt idx="138">
                  <c:v>40072</c:v>
                </c:pt>
                <c:pt idx="139">
                  <c:v>40073</c:v>
                </c:pt>
                <c:pt idx="140">
                  <c:v>40074</c:v>
                </c:pt>
                <c:pt idx="141">
                  <c:v>40075</c:v>
                </c:pt>
                <c:pt idx="142">
                  <c:v>40076</c:v>
                </c:pt>
                <c:pt idx="143">
                  <c:v>40077</c:v>
                </c:pt>
                <c:pt idx="144">
                  <c:v>40078</c:v>
                </c:pt>
                <c:pt idx="145">
                  <c:v>40079</c:v>
                </c:pt>
                <c:pt idx="146">
                  <c:v>40080</c:v>
                </c:pt>
                <c:pt idx="147">
                  <c:v>40081</c:v>
                </c:pt>
                <c:pt idx="148">
                  <c:v>40082</c:v>
                </c:pt>
                <c:pt idx="149">
                  <c:v>40083</c:v>
                </c:pt>
                <c:pt idx="150">
                  <c:v>40084</c:v>
                </c:pt>
                <c:pt idx="151">
                  <c:v>40085</c:v>
                </c:pt>
                <c:pt idx="152">
                  <c:v>40086</c:v>
                </c:pt>
                <c:pt idx="153">
                  <c:v>40087</c:v>
                </c:pt>
                <c:pt idx="154">
                  <c:v>40088</c:v>
                </c:pt>
                <c:pt idx="155">
                  <c:v>40089</c:v>
                </c:pt>
                <c:pt idx="156">
                  <c:v>40090</c:v>
                </c:pt>
                <c:pt idx="157">
                  <c:v>40091</c:v>
                </c:pt>
                <c:pt idx="158">
                  <c:v>40092</c:v>
                </c:pt>
                <c:pt idx="159">
                  <c:v>40093</c:v>
                </c:pt>
                <c:pt idx="160">
                  <c:v>40094</c:v>
                </c:pt>
                <c:pt idx="161">
                  <c:v>40095</c:v>
                </c:pt>
                <c:pt idx="162">
                  <c:v>40096</c:v>
                </c:pt>
                <c:pt idx="163">
                  <c:v>40097</c:v>
                </c:pt>
                <c:pt idx="164">
                  <c:v>40098</c:v>
                </c:pt>
                <c:pt idx="165">
                  <c:v>40099</c:v>
                </c:pt>
                <c:pt idx="166">
                  <c:v>40100</c:v>
                </c:pt>
                <c:pt idx="167">
                  <c:v>40101</c:v>
                </c:pt>
                <c:pt idx="168">
                  <c:v>40102</c:v>
                </c:pt>
                <c:pt idx="169">
                  <c:v>40103</c:v>
                </c:pt>
                <c:pt idx="170">
                  <c:v>40104</c:v>
                </c:pt>
                <c:pt idx="171">
                  <c:v>40105</c:v>
                </c:pt>
                <c:pt idx="172">
                  <c:v>40106</c:v>
                </c:pt>
                <c:pt idx="173">
                  <c:v>40107</c:v>
                </c:pt>
                <c:pt idx="174">
                  <c:v>40108</c:v>
                </c:pt>
                <c:pt idx="175">
                  <c:v>40109</c:v>
                </c:pt>
                <c:pt idx="176">
                  <c:v>40110</c:v>
                </c:pt>
                <c:pt idx="177">
                  <c:v>40111</c:v>
                </c:pt>
                <c:pt idx="178">
                  <c:v>40112</c:v>
                </c:pt>
                <c:pt idx="179">
                  <c:v>40113</c:v>
                </c:pt>
                <c:pt idx="180">
                  <c:v>40114</c:v>
                </c:pt>
                <c:pt idx="181">
                  <c:v>40115</c:v>
                </c:pt>
                <c:pt idx="182">
                  <c:v>40116</c:v>
                </c:pt>
                <c:pt idx="183">
                  <c:v>40117</c:v>
                </c:pt>
                <c:pt idx="184">
                  <c:v>40118</c:v>
                </c:pt>
                <c:pt idx="185">
                  <c:v>40119</c:v>
                </c:pt>
                <c:pt idx="186">
                  <c:v>40120</c:v>
                </c:pt>
                <c:pt idx="187">
                  <c:v>40121</c:v>
                </c:pt>
                <c:pt idx="188">
                  <c:v>40122</c:v>
                </c:pt>
                <c:pt idx="189">
                  <c:v>40123</c:v>
                </c:pt>
                <c:pt idx="190">
                  <c:v>40124</c:v>
                </c:pt>
                <c:pt idx="191">
                  <c:v>40125</c:v>
                </c:pt>
                <c:pt idx="192">
                  <c:v>40126</c:v>
                </c:pt>
                <c:pt idx="193">
                  <c:v>40127</c:v>
                </c:pt>
                <c:pt idx="194">
                  <c:v>40128</c:v>
                </c:pt>
                <c:pt idx="195">
                  <c:v>40129</c:v>
                </c:pt>
                <c:pt idx="196">
                  <c:v>40130</c:v>
                </c:pt>
                <c:pt idx="197">
                  <c:v>40131</c:v>
                </c:pt>
                <c:pt idx="198">
                  <c:v>40132</c:v>
                </c:pt>
                <c:pt idx="199">
                  <c:v>40133</c:v>
                </c:pt>
                <c:pt idx="200">
                  <c:v>40134</c:v>
                </c:pt>
                <c:pt idx="201">
                  <c:v>40135</c:v>
                </c:pt>
                <c:pt idx="202">
                  <c:v>40136</c:v>
                </c:pt>
                <c:pt idx="203">
                  <c:v>40137</c:v>
                </c:pt>
                <c:pt idx="204">
                  <c:v>40138</c:v>
                </c:pt>
                <c:pt idx="205">
                  <c:v>40139</c:v>
                </c:pt>
                <c:pt idx="206">
                  <c:v>40140</c:v>
                </c:pt>
                <c:pt idx="207">
                  <c:v>40141</c:v>
                </c:pt>
                <c:pt idx="208">
                  <c:v>40142</c:v>
                </c:pt>
                <c:pt idx="209">
                  <c:v>40143</c:v>
                </c:pt>
                <c:pt idx="210">
                  <c:v>40144</c:v>
                </c:pt>
                <c:pt idx="211">
                  <c:v>40145</c:v>
                </c:pt>
                <c:pt idx="212">
                  <c:v>40146</c:v>
                </c:pt>
                <c:pt idx="213">
                  <c:v>40147</c:v>
                </c:pt>
                <c:pt idx="214">
                  <c:v>40148</c:v>
                </c:pt>
                <c:pt idx="215">
                  <c:v>40149</c:v>
                </c:pt>
                <c:pt idx="216">
                  <c:v>40150</c:v>
                </c:pt>
                <c:pt idx="217">
                  <c:v>40151</c:v>
                </c:pt>
                <c:pt idx="218">
                  <c:v>40152</c:v>
                </c:pt>
                <c:pt idx="219">
                  <c:v>40153</c:v>
                </c:pt>
                <c:pt idx="220">
                  <c:v>40154</c:v>
                </c:pt>
                <c:pt idx="221">
                  <c:v>40155</c:v>
                </c:pt>
                <c:pt idx="222">
                  <c:v>40156</c:v>
                </c:pt>
                <c:pt idx="223">
                  <c:v>40157</c:v>
                </c:pt>
                <c:pt idx="224">
                  <c:v>40158</c:v>
                </c:pt>
                <c:pt idx="225">
                  <c:v>40159</c:v>
                </c:pt>
                <c:pt idx="226">
                  <c:v>40160</c:v>
                </c:pt>
                <c:pt idx="227">
                  <c:v>40161</c:v>
                </c:pt>
                <c:pt idx="228">
                  <c:v>40162</c:v>
                </c:pt>
                <c:pt idx="229">
                  <c:v>40163</c:v>
                </c:pt>
                <c:pt idx="230">
                  <c:v>40164</c:v>
                </c:pt>
                <c:pt idx="231">
                  <c:v>40165</c:v>
                </c:pt>
                <c:pt idx="232">
                  <c:v>40166</c:v>
                </c:pt>
                <c:pt idx="233">
                  <c:v>40167</c:v>
                </c:pt>
                <c:pt idx="234">
                  <c:v>40168</c:v>
                </c:pt>
                <c:pt idx="235">
                  <c:v>40169</c:v>
                </c:pt>
                <c:pt idx="236">
                  <c:v>40170</c:v>
                </c:pt>
                <c:pt idx="237">
                  <c:v>40171</c:v>
                </c:pt>
                <c:pt idx="238">
                  <c:v>40172</c:v>
                </c:pt>
                <c:pt idx="239">
                  <c:v>40173</c:v>
                </c:pt>
                <c:pt idx="240">
                  <c:v>40174</c:v>
                </c:pt>
                <c:pt idx="241">
                  <c:v>40175</c:v>
                </c:pt>
                <c:pt idx="242">
                  <c:v>40176</c:v>
                </c:pt>
                <c:pt idx="243">
                  <c:v>40177</c:v>
                </c:pt>
                <c:pt idx="244">
                  <c:v>40178</c:v>
                </c:pt>
                <c:pt idx="245">
                  <c:v>40179</c:v>
                </c:pt>
                <c:pt idx="246">
                  <c:v>40180</c:v>
                </c:pt>
                <c:pt idx="247">
                  <c:v>40181</c:v>
                </c:pt>
                <c:pt idx="248">
                  <c:v>40182</c:v>
                </c:pt>
                <c:pt idx="249">
                  <c:v>40183</c:v>
                </c:pt>
                <c:pt idx="250">
                  <c:v>40184</c:v>
                </c:pt>
                <c:pt idx="251">
                  <c:v>40185</c:v>
                </c:pt>
                <c:pt idx="252">
                  <c:v>40186</c:v>
                </c:pt>
                <c:pt idx="253">
                  <c:v>40187</c:v>
                </c:pt>
                <c:pt idx="254">
                  <c:v>40188</c:v>
                </c:pt>
                <c:pt idx="255">
                  <c:v>40189</c:v>
                </c:pt>
                <c:pt idx="256">
                  <c:v>40190</c:v>
                </c:pt>
                <c:pt idx="257">
                  <c:v>40191</c:v>
                </c:pt>
                <c:pt idx="258">
                  <c:v>40192</c:v>
                </c:pt>
                <c:pt idx="259">
                  <c:v>40193</c:v>
                </c:pt>
                <c:pt idx="260">
                  <c:v>40194</c:v>
                </c:pt>
                <c:pt idx="261">
                  <c:v>40195</c:v>
                </c:pt>
                <c:pt idx="262">
                  <c:v>40196</c:v>
                </c:pt>
                <c:pt idx="263">
                  <c:v>40197</c:v>
                </c:pt>
                <c:pt idx="264">
                  <c:v>40198</c:v>
                </c:pt>
                <c:pt idx="265">
                  <c:v>40199</c:v>
                </c:pt>
                <c:pt idx="266">
                  <c:v>40200</c:v>
                </c:pt>
                <c:pt idx="267">
                  <c:v>40201</c:v>
                </c:pt>
                <c:pt idx="268">
                  <c:v>40202</c:v>
                </c:pt>
                <c:pt idx="269">
                  <c:v>40203</c:v>
                </c:pt>
                <c:pt idx="270">
                  <c:v>40204</c:v>
                </c:pt>
                <c:pt idx="271">
                  <c:v>40205</c:v>
                </c:pt>
                <c:pt idx="272">
                  <c:v>40206</c:v>
                </c:pt>
                <c:pt idx="273">
                  <c:v>40207</c:v>
                </c:pt>
                <c:pt idx="274">
                  <c:v>40208</c:v>
                </c:pt>
                <c:pt idx="275">
                  <c:v>40209</c:v>
                </c:pt>
                <c:pt idx="276">
                  <c:v>40210</c:v>
                </c:pt>
                <c:pt idx="277">
                  <c:v>40211</c:v>
                </c:pt>
                <c:pt idx="278">
                  <c:v>40212</c:v>
                </c:pt>
                <c:pt idx="279">
                  <c:v>40213</c:v>
                </c:pt>
                <c:pt idx="280">
                  <c:v>40214</c:v>
                </c:pt>
                <c:pt idx="281">
                  <c:v>40215</c:v>
                </c:pt>
                <c:pt idx="282">
                  <c:v>40216</c:v>
                </c:pt>
                <c:pt idx="283">
                  <c:v>40217</c:v>
                </c:pt>
                <c:pt idx="284">
                  <c:v>40218</c:v>
                </c:pt>
                <c:pt idx="285">
                  <c:v>40219</c:v>
                </c:pt>
                <c:pt idx="286">
                  <c:v>40220</c:v>
                </c:pt>
                <c:pt idx="287">
                  <c:v>40221</c:v>
                </c:pt>
                <c:pt idx="288">
                  <c:v>40222</c:v>
                </c:pt>
                <c:pt idx="289">
                  <c:v>40223</c:v>
                </c:pt>
                <c:pt idx="290">
                  <c:v>40224</c:v>
                </c:pt>
                <c:pt idx="291">
                  <c:v>40225</c:v>
                </c:pt>
                <c:pt idx="292">
                  <c:v>40226</c:v>
                </c:pt>
                <c:pt idx="293">
                  <c:v>40227</c:v>
                </c:pt>
                <c:pt idx="294">
                  <c:v>40228</c:v>
                </c:pt>
                <c:pt idx="295">
                  <c:v>40229</c:v>
                </c:pt>
                <c:pt idx="296">
                  <c:v>40230</c:v>
                </c:pt>
                <c:pt idx="297">
                  <c:v>40231</c:v>
                </c:pt>
                <c:pt idx="298">
                  <c:v>40232</c:v>
                </c:pt>
                <c:pt idx="299">
                  <c:v>40233</c:v>
                </c:pt>
                <c:pt idx="300">
                  <c:v>40234</c:v>
                </c:pt>
                <c:pt idx="301">
                  <c:v>40235</c:v>
                </c:pt>
                <c:pt idx="302">
                  <c:v>40236</c:v>
                </c:pt>
                <c:pt idx="303">
                  <c:v>40237</c:v>
                </c:pt>
                <c:pt idx="304">
                  <c:v>40238</c:v>
                </c:pt>
                <c:pt idx="305">
                  <c:v>40239</c:v>
                </c:pt>
                <c:pt idx="306">
                  <c:v>40240</c:v>
                </c:pt>
                <c:pt idx="307">
                  <c:v>40241</c:v>
                </c:pt>
                <c:pt idx="308">
                  <c:v>40242</c:v>
                </c:pt>
                <c:pt idx="309">
                  <c:v>40243</c:v>
                </c:pt>
                <c:pt idx="310">
                  <c:v>40244</c:v>
                </c:pt>
                <c:pt idx="311">
                  <c:v>40245</c:v>
                </c:pt>
                <c:pt idx="312">
                  <c:v>40246</c:v>
                </c:pt>
                <c:pt idx="313">
                  <c:v>40247</c:v>
                </c:pt>
                <c:pt idx="314">
                  <c:v>40248</c:v>
                </c:pt>
                <c:pt idx="315">
                  <c:v>40249</c:v>
                </c:pt>
                <c:pt idx="316">
                  <c:v>40250</c:v>
                </c:pt>
                <c:pt idx="317">
                  <c:v>40251</c:v>
                </c:pt>
                <c:pt idx="318">
                  <c:v>40252</c:v>
                </c:pt>
                <c:pt idx="319">
                  <c:v>40253</c:v>
                </c:pt>
                <c:pt idx="320">
                  <c:v>40254</c:v>
                </c:pt>
                <c:pt idx="321">
                  <c:v>40255</c:v>
                </c:pt>
                <c:pt idx="322">
                  <c:v>40256</c:v>
                </c:pt>
                <c:pt idx="323">
                  <c:v>40257</c:v>
                </c:pt>
                <c:pt idx="324">
                  <c:v>40258</c:v>
                </c:pt>
                <c:pt idx="325">
                  <c:v>40259</c:v>
                </c:pt>
                <c:pt idx="326">
                  <c:v>40260</c:v>
                </c:pt>
                <c:pt idx="327">
                  <c:v>40261</c:v>
                </c:pt>
                <c:pt idx="328">
                  <c:v>40262</c:v>
                </c:pt>
                <c:pt idx="329">
                  <c:v>40263</c:v>
                </c:pt>
                <c:pt idx="330">
                  <c:v>40264</c:v>
                </c:pt>
                <c:pt idx="331">
                  <c:v>40265</c:v>
                </c:pt>
                <c:pt idx="332">
                  <c:v>40266</c:v>
                </c:pt>
                <c:pt idx="333">
                  <c:v>40267</c:v>
                </c:pt>
                <c:pt idx="334">
                  <c:v>40268</c:v>
                </c:pt>
                <c:pt idx="335">
                  <c:v>40269</c:v>
                </c:pt>
                <c:pt idx="336">
                  <c:v>40270</c:v>
                </c:pt>
                <c:pt idx="337">
                  <c:v>40271</c:v>
                </c:pt>
                <c:pt idx="338">
                  <c:v>40272</c:v>
                </c:pt>
                <c:pt idx="339">
                  <c:v>40273</c:v>
                </c:pt>
                <c:pt idx="340">
                  <c:v>40274</c:v>
                </c:pt>
                <c:pt idx="341">
                  <c:v>40275</c:v>
                </c:pt>
                <c:pt idx="342">
                  <c:v>40276</c:v>
                </c:pt>
                <c:pt idx="343">
                  <c:v>40277</c:v>
                </c:pt>
                <c:pt idx="344">
                  <c:v>40278</c:v>
                </c:pt>
                <c:pt idx="345">
                  <c:v>40279</c:v>
                </c:pt>
                <c:pt idx="346">
                  <c:v>40280</c:v>
                </c:pt>
                <c:pt idx="347">
                  <c:v>40281</c:v>
                </c:pt>
                <c:pt idx="348">
                  <c:v>40282</c:v>
                </c:pt>
                <c:pt idx="349">
                  <c:v>40283</c:v>
                </c:pt>
                <c:pt idx="350">
                  <c:v>40284</c:v>
                </c:pt>
                <c:pt idx="351">
                  <c:v>40285</c:v>
                </c:pt>
                <c:pt idx="352">
                  <c:v>40286</c:v>
                </c:pt>
                <c:pt idx="353">
                  <c:v>40287</c:v>
                </c:pt>
                <c:pt idx="354">
                  <c:v>40288</c:v>
                </c:pt>
                <c:pt idx="355">
                  <c:v>40289</c:v>
                </c:pt>
                <c:pt idx="356">
                  <c:v>40290</c:v>
                </c:pt>
                <c:pt idx="357">
                  <c:v>40291</c:v>
                </c:pt>
                <c:pt idx="358">
                  <c:v>40292</c:v>
                </c:pt>
                <c:pt idx="359">
                  <c:v>40293</c:v>
                </c:pt>
                <c:pt idx="360">
                  <c:v>40294</c:v>
                </c:pt>
                <c:pt idx="361">
                  <c:v>40295</c:v>
                </c:pt>
                <c:pt idx="362">
                  <c:v>40296</c:v>
                </c:pt>
                <c:pt idx="363">
                  <c:v>40297</c:v>
                </c:pt>
                <c:pt idx="364">
                  <c:v>40298</c:v>
                </c:pt>
                <c:pt idx="365">
                  <c:v>40299</c:v>
                </c:pt>
                <c:pt idx="366">
                  <c:v>40300</c:v>
                </c:pt>
                <c:pt idx="367">
                  <c:v>40301</c:v>
                </c:pt>
                <c:pt idx="368">
                  <c:v>40302</c:v>
                </c:pt>
                <c:pt idx="369">
                  <c:v>40303</c:v>
                </c:pt>
                <c:pt idx="370">
                  <c:v>40304</c:v>
                </c:pt>
                <c:pt idx="371">
                  <c:v>40305</c:v>
                </c:pt>
                <c:pt idx="372">
                  <c:v>40306</c:v>
                </c:pt>
                <c:pt idx="373">
                  <c:v>40307</c:v>
                </c:pt>
                <c:pt idx="374">
                  <c:v>40308</c:v>
                </c:pt>
                <c:pt idx="375">
                  <c:v>40309</c:v>
                </c:pt>
                <c:pt idx="376">
                  <c:v>40310</c:v>
                </c:pt>
                <c:pt idx="377">
                  <c:v>40311</c:v>
                </c:pt>
                <c:pt idx="378">
                  <c:v>40312</c:v>
                </c:pt>
                <c:pt idx="379">
                  <c:v>40313</c:v>
                </c:pt>
                <c:pt idx="380">
                  <c:v>40314</c:v>
                </c:pt>
                <c:pt idx="381">
                  <c:v>40315</c:v>
                </c:pt>
                <c:pt idx="382">
                  <c:v>40316</c:v>
                </c:pt>
                <c:pt idx="383">
                  <c:v>40317</c:v>
                </c:pt>
                <c:pt idx="384">
                  <c:v>40318</c:v>
                </c:pt>
                <c:pt idx="385">
                  <c:v>40319</c:v>
                </c:pt>
                <c:pt idx="386">
                  <c:v>40320</c:v>
                </c:pt>
                <c:pt idx="387">
                  <c:v>40321</c:v>
                </c:pt>
                <c:pt idx="388">
                  <c:v>40322</c:v>
                </c:pt>
                <c:pt idx="389">
                  <c:v>40323</c:v>
                </c:pt>
                <c:pt idx="390">
                  <c:v>40324</c:v>
                </c:pt>
                <c:pt idx="391">
                  <c:v>40325</c:v>
                </c:pt>
                <c:pt idx="392">
                  <c:v>40326</c:v>
                </c:pt>
                <c:pt idx="393">
                  <c:v>40327</c:v>
                </c:pt>
                <c:pt idx="394">
                  <c:v>40328</c:v>
                </c:pt>
                <c:pt idx="395">
                  <c:v>40329</c:v>
                </c:pt>
                <c:pt idx="396">
                  <c:v>40330</c:v>
                </c:pt>
                <c:pt idx="397">
                  <c:v>40331</c:v>
                </c:pt>
                <c:pt idx="398">
                  <c:v>40332</c:v>
                </c:pt>
                <c:pt idx="399">
                  <c:v>40333</c:v>
                </c:pt>
                <c:pt idx="400">
                  <c:v>40334</c:v>
                </c:pt>
                <c:pt idx="401">
                  <c:v>40335</c:v>
                </c:pt>
                <c:pt idx="402">
                  <c:v>40336</c:v>
                </c:pt>
                <c:pt idx="403">
                  <c:v>40337</c:v>
                </c:pt>
                <c:pt idx="404">
                  <c:v>40338</c:v>
                </c:pt>
                <c:pt idx="405">
                  <c:v>40339</c:v>
                </c:pt>
                <c:pt idx="406">
                  <c:v>40340</c:v>
                </c:pt>
                <c:pt idx="407">
                  <c:v>40341</c:v>
                </c:pt>
                <c:pt idx="408">
                  <c:v>40342</c:v>
                </c:pt>
                <c:pt idx="409">
                  <c:v>40343</c:v>
                </c:pt>
                <c:pt idx="410">
                  <c:v>40344</c:v>
                </c:pt>
                <c:pt idx="411">
                  <c:v>40345</c:v>
                </c:pt>
                <c:pt idx="412">
                  <c:v>40346</c:v>
                </c:pt>
                <c:pt idx="413">
                  <c:v>40347</c:v>
                </c:pt>
                <c:pt idx="414">
                  <c:v>40348</c:v>
                </c:pt>
                <c:pt idx="415">
                  <c:v>40349</c:v>
                </c:pt>
                <c:pt idx="416">
                  <c:v>40350</c:v>
                </c:pt>
                <c:pt idx="417">
                  <c:v>40351</c:v>
                </c:pt>
                <c:pt idx="418">
                  <c:v>40352</c:v>
                </c:pt>
                <c:pt idx="419">
                  <c:v>40353</c:v>
                </c:pt>
                <c:pt idx="420">
                  <c:v>40354</c:v>
                </c:pt>
                <c:pt idx="421">
                  <c:v>40355</c:v>
                </c:pt>
                <c:pt idx="422">
                  <c:v>40356</c:v>
                </c:pt>
                <c:pt idx="423">
                  <c:v>40357</c:v>
                </c:pt>
                <c:pt idx="424">
                  <c:v>40358</c:v>
                </c:pt>
                <c:pt idx="425">
                  <c:v>40359</c:v>
                </c:pt>
                <c:pt idx="426">
                  <c:v>40360</c:v>
                </c:pt>
                <c:pt idx="427">
                  <c:v>40361</c:v>
                </c:pt>
                <c:pt idx="428">
                  <c:v>40362</c:v>
                </c:pt>
                <c:pt idx="429">
                  <c:v>40363</c:v>
                </c:pt>
                <c:pt idx="430">
                  <c:v>40364</c:v>
                </c:pt>
                <c:pt idx="431">
                  <c:v>40365</c:v>
                </c:pt>
                <c:pt idx="432">
                  <c:v>40366</c:v>
                </c:pt>
                <c:pt idx="433">
                  <c:v>40367</c:v>
                </c:pt>
                <c:pt idx="434">
                  <c:v>40368</c:v>
                </c:pt>
                <c:pt idx="435">
                  <c:v>40369</c:v>
                </c:pt>
                <c:pt idx="436">
                  <c:v>40370</c:v>
                </c:pt>
                <c:pt idx="437">
                  <c:v>40371</c:v>
                </c:pt>
                <c:pt idx="438">
                  <c:v>40372</c:v>
                </c:pt>
                <c:pt idx="439">
                  <c:v>40373</c:v>
                </c:pt>
                <c:pt idx="440">
                  <c:v>40374</c:v>
                </c:pt>
                <c:pt idx="441">
                  <c:v>40375</c:v>
                </c:pt>
                <c:pt idx="442">
                  <c:v>40376</c:v>
                </c:pt>
                <c:pt idx="443">
                  <c:v>40377</c:v>
                </c:pt>
                <c:pt idx="444">
                  <c:v>40378</c:v>
                </c:pt>
                <c:pt idx="445">
                  <c:v>40379</c:v>
                </c:pt>
                <c:pt idx="446">
                  <c:v>40380</c:v>
                </c:pt>
                <c:pt idx="447">
                  <c:v>40381</c:v>
                </c:pt>
                <c:pt idx="448">
                  <c:v>40382</c:v>
                </c:pt>
                <c:pt idx="449">
                  <c:v>40383</c:v>
                </c:pt>
                <c:pt idx="450">
                  <c:v>40384</c:v>
                </c:pt>
                <c:pt idx="451">
                  <c:v>40385</c:v>
                </c:pt>
                <c:pt idx="452">
                  <c:v>40386</c:v>
                </c:pt>
                <c:pt idx="453">
                  <c:v>40387</c:v>
                </c:pt>
                <c:pt idx="454">
                  <c:v>40388</c:v>
                </c:pt>
                <c:pt idx="455">
                  <c:v>40389</c:v>
                </c:pt>
                <c:pt idx="456">
                  <c:v>40390</c:v>
                </c:pt>
                <c:pt idx="457">
                  <c:v>40391</c:v>
                </c:pt>
                <c:pt idx="458">
                  <c:v>40392</c:v>
                </c:pt>
                <c:pt idx="459">
                  <c:v>40393</c:v>
                </c:pt>
                <c:pt idx="460">
                  <c:v>40394</c:v>
                </c:pt>
                <c:pt idx="461">
                  <c:v>40395</c:v>
                </c:pt>
                <c:pt idx="462">
                  <c:v>40396</c:v>
                </c:pt>
                <c:pt idx="463">
                  <c:v>40397</c:v>
                </c:pt>
                <c:pt idx="464">
                  <c:v>40398</c:v>
                </c:pt>
                <c:pt idx="465">
                  <c:v>40399</c:v>
                </c:pt>
                <c:pt idx="466">
                  <c:v>40400</c:v>
                </c:pt>
                <c:pt idx="467">
                  <c:v>40401</c:v>
                </c:pt>
                <c:pt idx="468">
                  <c:v>40402</c:v>
                </c:pt>
                <c:pt idx="469">
                  <c:v>40403</c:v>
                </c:pt>
                <c:pt idx="470">
                  <c:v>40404</c:v>
                </c:pt>
                <c:pt idx="471">
                  <c:v>40405</c:v>
                </c:pt>
                <c:pt idx="472">
                  <c:v>40406</c:v>
                </c:pt>
                <c:pt idx="473">
                  <c:v>40407</c:v>
                </c:pt>
                <c:pt idx="474">
                  <c:v>40408</c:v>
                </c:pt>
                <c:pt idx="475">
                  <c:v>40409</c:v>
                </c:pt>
                <c:pt idx="476">
                  <c:v>40410</c:v>
                </c:pt>
                <c:pt idx="477">
                  <c:v>40411</c:v>
                </c:pt>
                <c:pt idx="478">
                  <c:v>40412</c:v>
                </c:pt>
                <c:pt idx="479">
                  <c:v>40413</c:v>
                </c:pt>
                <c:pt idx="480">
                  <c:v>40414</c:v>
                </c:pt>
                <c:pt idx="481">
                  <c:v>40415</c:v>
                </c:pt>
                <c:pt idx="482">
                  <c:v>40416</c:v>
                </c:pt>
                <c:pt idx="483">
                  <c:v>40417</c:v>
                </c:pt>
                <c:pt idx="484">
                  <c:v>40418</c:v>
                </c:pt>
                <c:pt idx="485">
                  <c:v>40419</c:v>
                </c:pt>
                <c:pt idx="486">
                  <c:v>40420</c:v>
                </c:pt>
                <c:pt idx="487">
                  <c:v>40421</c:v>
                </c:pt>
                <c:pt idx="488">
                  <c:v>40422</c:v>
                </c:pt>
                <c:pt idx="489">
                  <c:v>40423</c:v>
                </c:pt>
                <c:pt idx="490">
                  <c:v>40424</c:v>
                </c:pt>
                <c:pt idx="491">
                  <c:v>40425</c:v>
                </c:pt>
                <c:pt idx="492">
                  <c:v>40426</c:v>
                </c:pt>
                <c:pt idx="493">
                  <c:v>40427</c:v>
                </c:pt>
                <c:pt idx="494">
                  <c:v>40428</c:v>
                </c:pt>
                <c:pt idx="495">
                  <c:v>40429</c:v>
                </c:pt>
                <c:pt idx="496">
                  <c:v>40430</c:v>
                </c:pt>
                <c:pt idx="497">
                  <c:v>40431</c:v>
                </c:pt>
                <c:pt idx="498">
                  <c:v>40432</c:v>
                </c:pt>
                <c:pt idx="499">
                  <c:v>40433</c:v>
                </c:pt>
                <c:pt idx="500">
                  <c:v>40434</c:v>
                </c:pt>
                <c:pt idx="501">
                  <c:v>40435</c:v>
                </c:pt>
                <c:pt idx="502">
                  <c:v>40436</c:v>
                </c:pt>
                <c:pt idx="503">
                  <c:v>40437</c:v>
                </c:pt>
                <c:pt idx="504">
                  <c:v>40438</c:v>
                </c:pt>
                <c:pt idx="505">
                  <c:v>40439</c:v>
                </c:pt>
                <c:pt idx="506">
                  <c:v>40440</c:v>
                </c:pt>
                <c:pt idx="507">
                  <c:v>40441</c:v>
                </c:pt>
                <c:pt idx="508">
                  <c:v>40442</c:v>
                </c:pt>
                <c:pt idx="509">
                  <c:v>40443</c:v>
                </c:pt>
                <c:pt idx="510">
                  <c:v>40444</c:v>
                </c:pt>
                <c:pt idx="511">
                  <c:v>40445</c:v>
                </c:pt>
                <c:pt idx="512">
                  <c:v>40446</c:v>
                </c:pt>
                <c:pt idx="513">
                  <c:v>40447</c:v>
                </c:pt>
                <c:pt idx="514">
                  <c:v>40448</c:v>
                </c:pt>
                <c:pt idx="515">
                  <c:v>40449</c:v>
                </c:pt>
                <c:pt idx="516">
                  <c:v>40450</c:v>
                </c:pt>
                <c:pt idx="517">
                  <c:v>40451</c:v>
                </c:pt>
                <c:pt idx="518">
                  <c:v>40452</c:v>
                </c:pt>
                <c:pt idx="519">
                  <c:v>40453</c:v>
                </c:pt>
                <c:pt idx="520">
                  <c:v>40454</c:v>
                </c:pt>
                <c:pt idx="521">
                  <c:v>40455</c:v>
                </c:pt>
                <c:pt idx="522">
                  <c:v>40456</c:v>
                </c:pt>
                <c:pt idx="523">
                  <c:v>40457</c:v>
                </c:pt>
                <c:pt idx="524">
                  <c:v>40458</c:v>
                </c:pt>
                <c:pt idx="525">
                  <c:v>40459</c:v>
                </c:pt>
                <c:pt idx="526">
                  <c:v>40460</c:v>
                </c:pt>
                <c:pt idx="527">
                  <c:v>40461</c:v>
                </c:pt>
                <c:pt idx="528">
                  <c:v>40462</c:v>
                </c:pt>
                <c:pt idx="529">
                  <c:v>40463</c:v>
                </c:pt>
                <c:pt idx="530">
                  <c:v>40464</c:v>
                </c:pt>
                <c:pt idx="531">
                  <c:v>40465</c:v>
                </c:pt>
                <c:pt idx="532">
                  <c:v>40466</c:v>
                </c:pt>
                <c:pt idx="533">
                  <c:v>40467</c:v>
                </c:pt>
                <c:pt idx="534">
                  <c:v>40468</c:v>
                </c:pt>
                <c:pt idx="535">
                  <c:v>40469</c:v>
                </c:pt>
                <c:pt idx="536">
                  <c:v>40470</c:v>
                </c:pt>
                <c:pt idx="537">
                  <c:v>40471</c:v>
                </c:pt>
                <c:pt idx="538">
                  <c:v>40472</c:v>
                </c:pt>
                <c:pt idx="539">
                  <c:v>40473</c:v>
                </c:pt>
                <c:pt idx="540">
                  <c:v>40474</c:v>
                </c:pt>
                <c:pt idx="541">
                  <c:v>40475</c:v>
                </c:pt>
                <c:pt idx="542">
                  <c:v>40476</c:v>
                </c:pt>
                <c:pt idx="543">
                  <c:v>40477</c:v>
                </c:pt>
                <c:pt idx="544">
                  <c:v>40478</c:v>
                </c:pt>
                <c:pt idx="545">
                  <c:v>40479</c:v>
                </c:pt>
                <c:pt idx="546">
                  <c:v>40480</c:v>
                </c:pt>
                <c:pt idx="547">
                  <c:v>40481</c:v>
                </c:pt>
                <c:pt idx="548">
                  <c:v>40482</c:v>
                </c:pt>
                <c:pt idx="549">
                  <c:v>40483</c:v>
                </c:pt>
                <c:pt idx="550">
                  <c:v>40484</c:v>
                </c:pt>
                <c:pt idx="551">
                  <c:v>40485</c:v>
                </c:pt>
                <c:pt idx="552">
                  <c:v>40486</c:v>
                </c:pt>
                <c:pt idx="553">
                  <c:v>40487</c:v>
                </c:pt>
                <c:pt idx="554">
                  <c:v>40488</c:v>
                </c:pt>
                <c:pt idx="555">
                  <c:v>40489</c:v>
                </c:pt>
                <c:pt idx="556">
                  <c:v>40490</c:v>
                </c:pt>
                <c:pt idx="557">
                  <c:v>40491</c:v>
                </c:pt>
                <c:pt idx="558">
                  <c:v>40492</c:v>
                </c:pt>
                <c:pt idx="559">
                  <c:v>40493</c:v>
                </c:pt>
                <c:pt idx="560">
                  <c:v>40494</c:v>
                </c:pt>
                <c:pt idx="561">
                  <c:v>40495</c:v>
                </c:pt>
                <c:pt idx="562">
                  <c:v>40496</c:v>
                </c:pt>
                <c:pt idx="563">
                  <c:v>40497</c:v>
                </c:pt>
                <c:pt idx="564">
                  <c:v>40498</c:v>
                </c:pt>
                <c:pt idx="565">
                  <c:v>40499</c:v>
                </c:pt>
                <c:pt idx="566">
                  <c:v>40500</c:v>
                </c:pt>
                <c:pt idx="567">
                  <c:v>40501</c:v>
                </c:pt>
                <c:pt idx="568">
                  <c:v>40502</c:v>
                </c:pt>
                <c:pt idx="569">
                  <c:v>40503</c:v>
                </c:pt>
                <c:pt idx="570">
                  <c:v>40504</c:v>
                </c:pt>
                <c:pt idx="571">
                  <c:v>40505</c:v>
                </c:pt>
                <c:pt idx="572">
                  <c:v>40506</c:v>
                </c:pt>
                <c:pt idx="573">
                  <c:v>40507</c:v>
                </c:pt>
                <c:pt idx="574">
                  <c:v>40508</c:v>
                </c:pt>
                <c:pt idx="575">
                  <c:v>40509</c:v>
                </c:pt>
                <c:pt idx="576">
                  <c:v>40510</c:v>
                </c:pt>
                <c:pt idx="577">
                  <c:v>40511</c:v>
                </c:pt>
                <c:pt idx="578">
                  <c:v>40512</c:v>
                </c:pt>
                <c:pt idx="579">
                  <c:v>40513</c:v>
                </c:pt>
                <c:pt idx="580">
                  <c:v>40514</c:v>
                </c:pt>
                <c:pt idx="581">
                  <c:v>40515</c:v>
                </c:pt>
                <c:pt idx="582">
                  <c:v>40516</c:v>
                </c:pt>
                <c:pt idx="583">
                  <c:v>40517</c:v>
                </c:pt>
                <c:pt idx="584">
                  <c:v>40518</c:v>
                </c:pt>
                <c:pt idx="585">
                  <c:v>40519</c:v>
                </c:pt>
                <c:pt idx="586">
                  <c:v>40520</c:v>
                </c:pt>
                <c:pt idx="587">
                  <c:v>40521</c:v>
                </c:pt>
                <c:pt idx="588">
                  <c:v>40522</c:v>
                </c:pt>
                <c:pt idx="589">
                  <c:v>40523</c:v>
                </c:pt>
                <c:pt idx="590">
                  <c:v>40524</c:v>
                </c:pt>
                <c:pt idx="591">
                  <c:v>40525</c:v>
                </c:pt>
                <c:pt idx="592">
                  <c:v>40526</c:v>
                </c:pt>
                <c:pt idx="593">
                  <c:v>40527</c:v>
                </c:pt>
                <c:pt idx="594">
                  <c:v>40528</c:v>
                </c:pt>
                <c:pt idx="595">
                  <c:v>40529</c:v>
                </c:pt>
                <c:pt idx="596">
                  <c:v>40530</c:v>
                </c:pt>
                <c:pt idx="597">
                  <c:v>40531</c:v>
                </c:pt>
                <c:pt idx="598">
                  <c:v>40532</c:v>
                </c:pt>
                <c:pt idx="599">
                  <c:v>40533</c:v>
                </c:pt>
                <c:pt idx="600">
                  <c:v>40534</c:v>
                </c:pt>
                <c:pt idx="601">
                  <c:v>40535</c:v>
                </c:pt>
                <c:pt idx="602">
                  <c:v>40536</c:v>
                </c:pt>
                <c:pt idx="603">
                  <c:v>40537</c:v>
                </c:pt>
                <c:pt idx="604">
                  <c:v>40538</c:v>
                </c:pt>
                <c:pt idx="605">
                  <c:v>40539</c:v>
                </c:pt>
                <c:pt idx="606">
                  <c:v>40540</c:v>
                </c:pt>
                <c:pt idx="607">
                  <c:v>40541</c:v>
                </c:pt>
                <c:pt idx="608">
                  <c:v>40542</c:v>
                </c:pt>
                <c:pt idx="609">
                  <c:v>40543</c:v>
                </c:pt>
                <c:pt idx="610">
                  <c:v>40544</c:v>
                </c:pt>
                <c:pt idx="611">
                  <c:v>40545</c:v>
                </c:pt>
                <c:pt idx="612">
                  <c:v>40546</c:v>
                </c:pt>
                <c:pt idx="613">
                  <c:v>40547</c:v>
                </c:pt>
                <c:pt idx="614">
                  <c:v>40548</c:v>
                </c:pt>
                <c:pt idx="615">
                  <c:v>40549</c:v>
                </c:pt>
                <c:pt idx="616">
                  <c:v>40550</c:v>
                </c:pt>
                <c:pt idx="617">
                  <c:v>40551</c:v>
                </c:pt>
                <c:pt idx="618">
                  <c:v>40552</c:v>
                </c:pt>
                <c:pt idx="619">
                  <c:v>40553</c:v>
                </c:pt>
                <c:pt idx="620">
                  <c:v>40554</c:v>
                </c:pt>
                <c:pt idx="621">
                  <c:v>40555</c:v>
                </c:pt>
                <c:pt idx="622">
                  <c:v>40556</c:v>
                </c:pt>
                <c:pt idx="623">
                  <c:v>40557</c:v>
                </c:pt>
                <c:pt idx="624">
                  <c:v>40558</c:v>
                </c:pt>
                <c:pt idx="625">
                  <c:v>40559</c:v>
                </c:pt>
                <c:pt idx="626">
                  <c:v>40560</c:v>
                </c:pt>
                <c:pt idx="627">
                  <c:v>40561</c:v>
                </c:pt>
                <c:pt idx="628">
                  <c:v>40562</c:v>
                </c:pt>
                <c:pt idx="629">
                  <c:v>40563</c:v>
                </c:pt>
                <c:pt idx="630">
                  <c:v>40564</c:v>
                </c:pt>
                <c:pt idx="631">
                  <c:v>40565</c:v>
                </c:pt>
                <c:pt idx="632">
                  <c:v>40566</c:v>
                </c:pt>
                <c:pt idx="633">
                  <c:v>40567</c:v>
                </c:pt>
                <c:pt idx="634">
                  <c:v>40568</c:v>
                </c:pt>
                <c:pt idx="635">
                  <c:v>40569</c:v>
                </c:pt>
                <c:pt idx="636">
                  <c:v>40570</c:v>
                </c:pt>
                <c:pt idx="637">
                  <c:v>40571</c:v>
                </c:pt>
                <c:pt idx="638">
                  <c:v>40572</c:v>
                </c:pt>
                <c:pt idx="639">
                  <c:v>40573</c:v>
                </c:pt>
                <c:pt idx="640">
                  <c:v>40574</c:v>
                </c:pt>
                <c:pt idx="641">
                  <c:v>40575</c:v>
                </c:pt>
                <c:pt idx="642">
                  <c:v>40576</c:v>
                </c:pt>
                <c:pt idx="643">
                  <c:v>40577</c:v>
                </c:pt>
                <c:pt idx="644">
                  <c:v>40578</c:v>
                </c:pt>
                <c:pt idx="645">
                  <c:v>40579</c:v>
                </c:pt>
                <c:pt idx="646">
                  <c:v>40580</c:v>
                </c:pt>
                <c:pt idx="647">
                  <c:v>40581</c:v>
                </c:pt>
                <c:pt idx="648">
                  <c:v>40582</c:v>
                </c:pt>
                <c:pt idx="649">
                  <c:v>40583</c:v>
                </c:pt>
                <c:pt idx="650">
                  <c:v>40584</c:v>
                </c:pt>
                <c:pt idx="651">
                  <c:v>40585</c:v>
                </c:pt>
                <c:pt idx="652">
                  <c:v>40586</c:v>
                </c:pt>
                <c:pt idx="653">
                  <c:v>40587</c:v>
                </c:pt>
                <c:pt idx="654">
                  <c:v>40588</c:v>
                </c:pt>
                <c:pt idx="655">
                  <c:v>40589</c:v>
                </c:pt>
                <c:pt idx="656">
                  <c:v>40590</c:v>
                </c:pt>
                <c:pt idx="657">
                  <c:v>40591</c:v>
                </c:pt>
                <c:pt idx="658">
                  <c:v>40592</c:v>
                </c:pt>
                <c:pt idx="659">
                  <c:v>40593</c:v>
                </c:pt>
                <c:pt idx="660">
                  <c:v>40594</c:v>
                </c:pt>
                <c:pt idx="661">
                  <c:v>40595</c:v>
                </c:pt>
                <c:pt idx="662">
                  <c:v>40596</c:v>
                </c:pt>
                <c:pt idx="663">
                  <c:v>40597</c:v>
                </c:pt>
                <c:pt idx="664">
                  <c:v>40598</c:v>
                </c:pt>
                <c:pt idx="665">
                  <c:v>40599</c:v>
                </c:pt>
                <c:pt idx="666">
                  <c:v>40600</c:v>
                </c:pt>
                <c:pt idx="667">
                  <c:v>40601</c:v>
                </c:pt>
                <c:pt idx="668">
                  <c:v>40602</c:v>
                </c:pt>
                <c:pt idx="669">
                  <c:v>40603</c:v>
                </c:pt>
                <c:pt idx="670">
                  <c:v>40604</c:v>
                </c:pt>
                <c:pt idx="671">
                  <c:v>40605</c:v>
                </c:pt>
                <c:pt idx="672">
                  <c:v>40606</c:v>
                </c:pt>
                <c:pt idx="673">
                  <c:v>40607</c:v>
                </c:pt>
                <c:pt idx="674">
                  <c:v>40608</c:v>
                </c:pt>
                <c:pt idx="675">
                  <c:v>40609</c:v>
                </c:pt>
                <c:pt idx="676">
                  <c:v>40610</c:v>
                </c:pt>
                <c:pt idx="677">
                  <c:v>40611</c:v>
                </c:pt>
                <c:pt idx="678">
                  <c:v>40612</c:v>
                </c:pt>
                <c:pt idx="679">
                  <c:v>40613</c:v>
                </c:pt>
                <c:pt idx="680">
                  <c:v>40614</c:v>
                </c:pt>
                <c:pt idx="681">
                  <c:v>40615</c:v>
                </c:pt>
                <c:pt idx="682">
                  <c:v>40616</c:v>
                </c:pt>
                <c:pt idx="683">
                  <c:v>40617</c:v>
                </c:pt>
                <c:pt idx="684">
                  <c:v>40618</c:v>
                </c:pt>
                <c:pt idx="685">
                  <c:v>40619</c:v>
                </c:pt>
                <c:pt idx="686">
                  <c:v>40620</c:v>
                </c:pt>
                <c:pt idx="687">
                  <c:v>40621</c:v>
                </c:pt>
                <c:pt idx="688">
                  <c:v>40622</c:v>
                </c:pt>
                <c:pt idx="689">
                  <c:v>40623</c:v>
                </c:pt>
                <c:pt idx="690">
                  <c:v>40624</c:v>
                </c:pt>
                <c:pt idx="691">
                  <c:v>40625</c:v>
                </c:pt>
                <c:pt idx="692">
                  <c:v>40626</c:v>
                </c:pt>
                <c:pt idx="693">
                  <c:v>40627</c:v>
                </c:pt>
                <c:pt idx="694">
                  <c:v>40628</c:v>
                </c:pt>
                <c:pt idx="695">
                  <c:v>40629</c:v>
                </c:pt>
                <c:pt idx="696">
                  <c:v>40630</c:v>
                </c:pt>
                <c:pt idx="697">
                  <c:v>40631</c:v>
                </c:pt>
                <c:pt idx="698">
                  <c:v>40632</c:v>
                </c:pt>
                <c:pt idx="699">
                  <c:v>40633</c:v>
                </c:pt>
                <c:pt idx="700">
                  <c:v>40634</c:v>
                </c:pt>
                <c:pt idx="701">
                  <c:v>40635</c:v>
                </c:pt>
                <c:pt idx="702">
                  <c:v>40636</c:v>
                </c:pt>
                <c:pt idx="703">
                  <c:v>40637</c:v>
                </c:pt>
                <c:pt idx="704">
                  <c:v>40638</c:v>
                </c:pt>
                <c:pt idx="705">
                  <c:v>40639</c:v>
                </c:pt>
                <c:pt idx="706">
                  <c:v>40640</c:v>
                </c:pt>
                <c:pt idx="707">
                  <c:v>40641</c:v>
                </c:pt>
                <c:pt idx="708">
                  <c:v>40642</c:v>
                </c:pt>
                <c:pt idx="709">
                  <c:v>40643</c:v>
                </c:pt>
                <c:pt idx="710">
                  <c:v>40644</c:v>
                </c:pt>
                <c:pt idx="711">
                  <c:v>40645</c:v>
                </c:pt>
                <c:pt idx="712">
                  <c:v>40646</c:v>
                </c:pt>
                <c:pt idx="713">
                  <c:v>40647</c:v>
                </c:pt>
                <c:pt idx="714">
                  <c:v>40648</c:v>
                </c:pt>
                <c:pt idx="715">
                  <c:v>40649</c:v>
                </c:pt>
                <c:pt idx="716">
                  <c:v>40650</c:v>
                </c:pt>
                <c:pt idx="717">
                  <c:v>40651</c:v>
                </c:pt>
                <c:pt idx="718">
                  <c:v>40652</c:v>
                </c:pt>
                <c:pt idx="719">
                  <c:v>40653</c:v>
                </c:pt>
                <c:pt idx="720">
                  <c:v>40654</c:v>
                </c:pt>
                <c:pt idx="721">
                  <c:v>40655</c:v>
                </c:pt>
                <c:pt idx="722">
                  <c:v>40656</c:v>
                </c:pt>
                <c:pt idx="723">
                  <c:v>40657</c:v>
                </c:pt>
                <c:pt idx="724">
                  <c:v>40658</c:v>
                </c:pt>
                <c:pt idx="725">
                  <c:v>40659</c:v>
                </c:pt>
                <c:pt idx="726">
                  <c:v>40660</c:v>
                </c:pt>
                <c:pt idx="727">
                  <c:v>40661</c:v>
                </c:pt>
                <c:pt idx="728">
                  <c:v>40662</c:v>
                </c:pt>
                <c:pt idx="729">
                  <c:v>40663</c:v>
                </c:pt>
                <c:pt idx="730">
                  <c:v>40664</c:v>
                </c:pt>
                <c:pt idx="731">
                  <c:v>40665</c:v>
                </c:pt>
                <c:pt idx="732">
                  <c:v>40666</c:v>
                </c:pt>
                <c:pt idx="733">
                  <c:v>40667</c:v>
                </c:pt>
                <c:pt idx="734">
                  <c:v>40668</c:v>
                </c:pt>
                <c:pt idx="735">
                  <c:v>40669</c:v>
                </c:pt>
                <c:pt idx="736">
                  <c:v>40670</c:v>
                </c:pt>
                <c:pt idx="737">
                  <c:v>40671</c:v>
                </c:pt>
                <c:pt idx="738">
                  <c:v>40672</c:v>
                </c:pt>
                <c:pt idx="739">
                  <c:v>40673</c:v>
                </c:pt>
                <c:pt idx="740">
                  <c:v>40674</c:v>
                </c:pt>
                <c:pt idx="741">
                  <c:v>40675</c:v>
                </c:pt>
                <c:pt idx="742">
                  <c:v>40676</c:v>
                </c:pt>
                <c:pt idx="743">
                  <c:v>40677</c:v>
                </c:pt>
                <c:pt idx="744">
                  <c:v>40678</c:v>
                </c:pt>
                <c:pt idx="745">
                  <c:v>40679</c:v>
                </c:pt>
                <c:pt idx="746">
                  <c:v>40680</c:v>
                </c:pt>
                <c:pt idx="747">
                  <c:v>40681</c:v>
                </c:pt>
                <c:pt idx="748">
                  <c:v>40682</c:v>
                </c:pt>
                <c:pt idx="749">
                  <c:v>40683</c:v>
                </c:pt>
                <c:pt idx="750">
                  <c:v>40684</c:v>
                </c:pt>
                <c:pt idx="751">
                  <c:v>40685</c:v>
                </c:pt>
                <c:pt idx="752">
                  <c:v>40686</c:v>
                </c:pt>
                <c:pt idx="753">
                  <c:v>40687</c:v>
                </c:pt>
                <c:pt idx="754">
                  <c:v>40688</c:v>
                </c:pt>
                <c:pt idx="755">
                  <c:v>40689</c:v>
                </c:pt>
                <c:pt idx="756">
                  <c:v>40690</c:v>
                </c:pt>
                <c:pt idx="757">
                  <c:v>40691</c:v>
                </c:pt>
                <c:pt idx="758">
                  <c:v>40692</c:v>
                </c:pt>
                <c:pt idx="759">
                  <c:v>40693</c:v>
                </c:pt>
                <c:pt idx="760">
                  <c:v>40694</c:v>
                </c:pt>
                <c:pt idx="761">
                  <c:v>40695</c:v>
                </c:pt>
                <c:pt idx="762">
                  <c:v>40696</c:v>
                </c:pt>
                <c:pt idx="763">
                  <c:v>40697</c:v>
                </c:pt>
                <c:pt idx="764">
                  <c:v>40698</c:v>
                </c:pt>
                <c:pt idx="765">
                  <c:v>40699</c:v>
                </c:pt>
                <c:pt idx="766">
                  <c:v>40700</c:v>
                </c:pt>
                <c:pt idx="767">
                  <c:v>40701</c:v>
                </c:pt>
                <c:pt idx="768">
                  <c:v>40702</c:v>
                </c:pt>
                <c:pt idx="769">
                  <c:v>40703</c:v>
                </c:pt>
                <c:pt idx="770">
                  <c:v>40704</c:v>
                </c:pt>
                <c:pt idx="771">
                  <c:v>40705</c:v>
                </c:pt>
                <c:pt idx="772">
                  <c:v>40706</c:v>
                </c:pt>
                <c:pt idx="773">
                  <c:v>40707</c:v>
                </c:pt>
                <c:pt idx="774">
                  <c:v>40708</c:v>
                </c:pt>
                <c:pt idx="775">
                  <c:v>40709</c:v>
                </c:pt>
                <c:pt idx="776">
                  <c:v>40710</c:v>
                </c:pt>
                <c:pt idx="777">
                  <c:v>40711</c:v>
                </c:pt>
                <c:pt idx="778">
                  <c:v>40712</c:v>
                </c:pt>
                <c:pt idx="779">
                  <c:v>40713</c:v>
                </c:pt>
                <c:pt idx="780">
                  <c:v>40714</c:v>
                </c:pt>
                <c:pt idx="781">
                  <c:v>40715</c:v>
                </c:pt>
                <c:pt idx="782">
                  <c:v>40716</c:v>
                </c:pt>
                <c:pt idx="783">
                  <c:v>40717</c:v>
                </c:pt>
                <c:pt idx="784">
                  <c:v>40718</c:v>
                </c:pt>
                <c:pt idx="785">
                  <c:v>40719</c:v>
                </c:pt>
                <c:pt idx="786">
                  <c:v>40720</c:v>
                </c:pt>
                <c:pt idx="787">
                  <c:v>40721</c:v>
                </c:pt>
                <c:pt idx="788">
                  <c:v>40722</c:v>
                </c:pt>
                <c:pt idx="789">
                  <c:v>40723</c:v>
                </c:pt>
                <c:pt idx="790">
                  <c:v>40724</c:v>
                </c:pt>
                <c:pt idx="791">
                  <c:v>40725</c:v>
                </c:pt>
                <c:pt idx="792">
                  <c:v>40726</c:v>
                </c:pt>
                <c:pt idx="793">
                  <c:v>40727</c:v>
                </c:pt>
                <c:pt idx="794">
                  <c:v>40728</c:v>
                </c:pt>
                <c:pt idx="795">
                  <c:v>40729</c:v>
                </c:pt>
                <c:pt idx="796">
                  <c:v>40730</c:v>
                </c:pt>
                <c:pt idx="797">
                  <c:v>40731</c:v>
                </c:pt>
                <c:pt idx="798">
                  <c:v>40732</c:v>
                </c:pt>
                <c:pt idx="799">
                  <c:v>40733</c:v>
                </c:pt>
                <c:pt idx="800">
                  <c:v>40734</c:v>
                </c:pt>
                <c:pt idx="801">
                  <c:v>40735</c:v>
                </c:pt>
                <c:pt idx="802">
                  <c:v>40736</c:v>
                </c:pt>
                <c:pt idx="803">
                  <c:v>40737</c:v>
                </c:pt>
                <c:pt idx="804">
                  <c:v>40738</c:v>
                </c:pt>
                <c:pt idx="805">
                  <c:v>40739</c:v>
                </c:pt>
                <c:pt idx="806">
                  <c:v>40740</c:v>
                </c:pt>
                <c:pt idx="807">
                  <c:v>40741</c:v>
                </c:pt>
                <c:pt idx="808">
                  <c:v>40742</c:v>
                </c:pt>
                <c:pt idx="809">
                  <c:v>40743</c:v>
                </c:pt>
                <c:pt idx="810">
                  <c:v>40744</c:v>
                </c:pt>
                <c:pt idx="811">
                  <c:v>40745</c:v>
                </c:pt>
                <c:pt idx="812">
                  <c:v>40746</c:v>
                </c:pt>
                <c:pt idx="813">
                  <c:v>40747</c:v>
                </c:pt>
                <c:pt idx="814">
                  <c:v>40748</c:v>
                </c:pt>
                <c:pt idx="815">
                  <c:v>40749</c:v>
                </c:pt>
                <c:pt idx="816">
                  <c:v>40750</c:v>
                </c:pt>
                <c:pt idx="817">
                  <c:v>40751</c:v>
                </c:pt>
                <c:pt idx="818">
                  <c:v>40752</c:v>
                </c:pt>
                <c:pt idx="819">
                  <c:v>40753</c:v>
                </c:pt>
                <c:pt idx="820">
                  <c:v>40754</c:v>
                </c:pt>
                <c:pt idx="821">
                  <c:v>40755</c:v>
                </c:pt>
                <c:pt idx="822">
                  <c:v>40756</c:v>
                </c:pt>
                <c:pt idx="823">
                  <c:v>40757</c:v>
                </c:pt>
                <c:pt idx="824">
                  <c:v>40758</c:v>
                </c:pt>
                <c:pt idx="825">
                  <c:v>40759</c:v>
                </c:pt>
                <c:pt idx="826">
                  <c:v>40760</c:v>
                </c:pt>
                <c:pt idx="827">
                  <c:v>40761</c:v>
                </c:pt>
                <c:pt idx="828">
                  <c:v>40762</c:v>
                </c:pt>
                <c:pt idx="829">
                  <c:v>40763</c:v>
                </c:pt>
                <c:pt idx="830">
                  <c:v>40764</c:v>
                </c:pt>
                <c:pt idx="831">
                  <c:v>40765</c:v>
                </c:pt>
                <c:pt idx="832">
                  <c:v>40766</c:v>
                </c:pt>
                <c:pt idx="833">
                  <c:v>40767</c:v>
                </c:pt>
                <c:pt idx="834">
                  <c:v>40768</c:v>
                </c:pt>
                <c:pt idx="835">
                  <c:v>40769</c:v>
                </c:pt>
                <c:pt idx="836">
                  <c:v>40770</c:v>
                </c:pt>
                <c:pt idx="837">
                  <c:v>40771</c:v>
                </c:pt>
                <c:pt idx="838">
                  <c:v>40772</c:v>
                </c:pt>
                <c:pt idx="839">
                  <c:v>40773</c:v>
                </c:pt>
                <c:pt idx="840">
                  <c:v>40774</c:v>
                </c:pt>
                <c:pt idx="841">
                  <c:v>40775</c:v>
                </c:pt>
                <c:pt idx="842">
                  <c:v>40776</c:v>
                </c:pt>
                <c:pt idx="843">
                  <c:v>40777</c:v>
                </c:pt>
                <c:pt idx="844">
                  <c:v>40778</c:v>
                </c:pt>
                <c:pt idx="845">
                  <c:v>40779</c:v>
                </c:pt>
                <c:pt idx="846">
                  <c:v>40780</c:v>
                </c:pt>
                <c:pt idx="847">
                  <c:v>40781</c:v>
                </c:pt>
                <c:pt idx="848">
                  <c:v>40782</c:v>
                </c:pt>
                <c:pt idx="849">
                  <c:v>40783</c:v>
                </c:pt>
                <c:pt idx="850">
                  <c:v>40784</c:v>
                </c:pt>
                <c:pt idx="851">
                  <c:v>40785</c:v>
                </c:pt>
                <c:pt idx="852">
                  <c:v>40786</c:v>
                </c:pt>
                <c:pt idx="853">
                  <c:v>40787</c:v>
                </c:pt>
                <c:pt idx="854">
                  <c:v>40788</c:v>
                </c:pt>
                <c:pt idx="855">
                  <c:v>40789</c:v>
                </c:pt>
                <c:pt idx="856">
                  <c:v>40790</c:v>
                </c:pt>
                <c:pt idx="857">
                  <c:v>40791</c:v>
                </c:pt>
                <c:pt idx="858">
                  <c:v>40792</c:v>
                </c:pt>
                <c:pt idx="859">
                  <c:v>40793</c:v>
                </c:pt>
                <c:pt idx="860">
                  <c:v>40794</c:v>
                </c:pt>
                <c:pt idx="861">
                  <c:v>40795</c:v>
                </c:pt>
                <c:pt idx="862">
                  <c:v>40796</c:v>
                </c:pt>
                <c:pt idx="863">
                  <c:v>40797</c:v>
                </c:pt>
                <c:pt idx="864">
                  <c:v>40798</c:v>
                </c:pt>
                <c:pt idx="865">
                  <c:v>40799</c:v>
                </c:pt>
                <c:pt idx="866">
                  <c:v>40800</c:v>
                </c:pt>
                <c:pt idx="867">
                  <c:v>40801</c:v>
                </c:pt>
                <c:pt idx="868">
                  <c:v>40802</c:v>
                </c:pt>
                <c:pt idx="869">
                  <c:v>40803</c:v>
                </c:pt>
                <c:pt idx="870">
                  <c:v>40804</c:v>
                </c:pt>
                <c:pt idx="871">
                  <c:v>40805</c:v>
                </c:pt>
                <c:pt idx="872">
                  <c:v>40806</c:v>
                </c:pt>
                <c:pt idx="873">
                  <c:v>40807</c:v>
                </c:pt>
                <c:pt idx="874">
                  <c:v>40808</c:v>
                </c:pt>
                <c:pt idx="875">
                  <c:v>40809</c:v>
                </c:pt>
                <c:pt idx="876">
                  <c:v>40810</c:v>
                </c:pt>
                <c:pt idx="877">
                  <c:v>40811</c:v>
                </c:pt>
                <c:pt idx="878">
                  <c:v>40812</c:v>
                </c:pt>
                <c:pt idx="879">
                  <c:v>40813</c:v>
                </c:pt>
                <c:pt idx="880">
                  <c:v>40814</c:v>
                </c:pt>
                <c:pt idx="881">
                  <c:v>40815</c:v>
                </c:pt>
                <c:pt idx="882">
                  <c:v>40816</c:v>
                </c:pt>
                <c:pt idx="883">
                  <c:v>40817</c:v>
                </c:pt>
                <c:pt idx="884">
                  <c:v>40818</c:v>
                </c:pt>
                <c:pt idx="885">
                  <c:v>40819</c:v>
                </c:pt>
                <c:pt idx="886">
                  <c:v>40820</c:v>
                </c:pt>
                <c:pt idx="887">
                  <c:v>40821</c:v>
                </c:pt>
                <c:pt idx="888">
                  <c:v>40822</c:v>
                </c:pt>
                <c:pt idx="889">
                  <c:v>40823</c:v>
                </c:pt>
                <c:pt idx="890">
                  <c:v>40824</c:v>
                </c:pt>
                <c:pt idx="891">
                  <c:v>40825</c:v>
                </c:pt>
                <c:pt idx="892">
                  <c:v>40826</c:v>
                </c:pt>
                <c:pt idx="893">
                  <c:v>40827</c:v>
                </c:pt>
                <c:pt idx="894">
                  <c:v>40828</c:v>
                </c:pt>
                <c:pt idx="895">
                  <c:v>40829</c:v>
                </c:pt>
                <c:pt idx="896">
                  <c:v>40830</c:v>
                </c:pt>
                <c:pt idx="897">
                  <c:v>40831</c:v>
                </c:pt>
                <c:pt idx="898">
                  <c:v>40832</c:v>
                </c:pt>
                <c:pt idx="899">
                  <c:v>40833</c:v>
                </c:pt>
                <c:pt idx="900">
                  <c:v>40834</c:v>
                </c:pt>
                <c:pt idx="901">
                  <c:v>40835</c:v>
                </c:pt>
                <c:pt idx="902">
                  <c:v>40836</c:v>
                </c:pt>
                <c:pt idx="903">
                  <c:v>40837</c:v>
                </c:pt>
                <c:pt idx="904">
                  <c:v>40838</c:v>
                </c:pt>
                <c:pt idx="905">
                  <c:v>40839</c:v>
                </c:pt>
                <c:pt idx="906">
                  <c:v>40840</c:v>
                </c:pt>
                <c:pt idx="907">
                  <c:v>40841</c:v>
                </c:pt>
                <c:pt idx="908">
                  <c:v>40842</c:v>
                </c:pt>
                <c:pt idx="909">
                  <c:v>40843</c:v>
                </c:pt>
                <c:pt idx="910">
                  <c:v>40844</c:v>
                </c:pt>
                <c:pt idx="911">
                  <c:v>40845</c:v>
                </c:pt>
                <c:pt idx="912">
                  <c:v>40846</c:v>
                </c:pt>
                <c:pt idx="913">
                  <c:v>40847</c:v>
                </c:pt>
                <c:pt idx="914">
                  <c:v>40848</c:v>
                </c:pt>
                <c:pt idx="915">
                  <c:v>40849</c:v>
                </c:pt>
                <c:pt idx="916">
                  <c:v>40850</c:v>
                </c:pt>
                <c:pt idx="917">
                  <c:v>40851</c:v>
                </c:pt>
                <c:pt idx="918">
                  <c:v>40852</c:v>
                </c:pt>
                <c:pt idx="919">
                  <c:v>40853</c:v>
                </c:pt>
                <c:pt idx="920">
                  <c:v>40854</c:v>
                </c:pt>
                <c:pt idx="921">
                  <c:v>40855</c:v>
                </c:pt>
                <c:pt idx="922">
                  <c:v>40856</c:v>
                </c:pt>
                <c:pt idx="923">
                  <c:v>40857</c:v>
                </c:pt>
                <c:pt idx="924">
                  <c:v>40858</c:v>
                </c:pt>
                <c:pt idx="925">
                  <c:v>40859</c:v>
                </c:pt>
                <c:pt idx="926">
                  <c:v>40860</c:v>
                </c:pt>
                <c:pt idx="927">
                  <c:v>40861</c:v>
                </c:pt>
                <c:pt idx="928">
                  <c:v>40862</c:v>
                </c:pt>
                <c:pt idx="929">
                  <c:v>40863</c:v>
                </c:pt>
                <c:pt idx="930">
                  <c:v>40864</c:v>
                </c:pt>
                <c:pt idx="931">
                  <c:v>40865</c:v>
                </c:pt>
                <c:pt idx="932">
                  <c:v>40866</c:v>
                </c:pt>
                <c:pt idx="933">
                  <c:v>40867</c:v>
                </c:pt>
                <c:pt idx="934">
                  <c:v>40868</c:v>
                </c:pt>
                <c:pt idx="935">
                  <c:v>40869</c:v>
                </c:pt>
                <c:pt idx="936">
                  <c:v>40870</c:v>
                </c:pt>
                <c:pt idx="937">
                  <c:v>40871</c:v>
                </c:pt>
                <c:pt idx="938">
                  <c:v>40872</c:v>
                </c:pt>
                <c:pt idx="939">
                  <c:v>40873</c:v>
                </c:pt>
                <c:pt idx="940">
                  <c:v>40874</c:v>
                </c:pt>
                <c:pt idx="941">
                  <c:v>40875</c:v>
                </c:pt>
                <c:pt idx="942">
                  <c:v>40876</c:v>
                </c:pt>
                <c:pt idx="943">
                  <c:v>40877</c:v>
                </c:pt>
                <c:pt idx="944">
                  <c:v>40878</c:v>
                </c:pt>
                <c:pt idx="945">
                  <c:v>40879</c:v>
                </c:pt>
                <c:pt idx="946">
                  <c:v>40880</c:v>
                </c:pt>
                <c:pt idx="947">
                  <c:v>40881</c:v>
                </c:pt>
                <c:pt idx="948">
                  <c:v>40882</c:v>
                </c:pt>
                <c:pt idx="949">
                  <c:v>40883</c:v>
                </c:pt>
                <c:pt idx="950">
                  <c:v>40884</c:v>
                </c:pt>
                <c:pt idx="951">
                  <c:v>40885</c:v>
                </c:pt>
                <c:pt idx="952">
                  <c:v>40886</c:v>
                </c:pt>
                <c:pt idx="953">
                  <c:v>40887</c:v>
                </c:pt>
                <c:pt idx="954">
                  <c:v>40888</c:v>
                </c:pt>
                <c:pt idx="955">
                  <c:v>40889</c:v>
                </c:pt>
                <c:pt idx="956">
                  <c:v>40890</c:v>
                </c:pt>
                <c:pt idx="957">
                  <c:v>40891</c:v>
                </c:pt>
                <c:pt idx="958">
                  <c:v>40892</c:v>
                </c:pt>
                <c:pt idx="959">
                  <c:v>40893</c:v>
                </c:pt>
                <c:pt idx="960">
                  <c:v>40894</c:v>
                </c:pt>
                <c:pt idx="961">
                  <c:v>40895</c:v>
                </c:pt>
                <c:pt idx="962">
                  <c:v>40896</c:v>
                </c:pt>
                <c:pt idx="963">
                  <c:v>40897</c:v>
                </c:pt>
                <c:pt idx="964">
                  <c:v>40898</c:v>
                </c:pt>
                <c:pt idx="965">
                  <c:v>40899</c:v>
                </c:pt>
                <c:pt idx="966">
                  <c:v>40900</c:v>
                </c:pt>
                <c:pt idx="967">
                  <c:v>40901</c:v>
                </c:pt>
                <c:pt idx="968">
                  <c:v>40902</c:v>
                </c:pt>
                <c:pt idx="969">
                  <c:v>40903</c:v>
                </c:pt>
                <c:pt idx="970">
                  <c:v>40904</c:v>
                </c:pt>
                <c:pt idx="971">
                  <c:v>40905</c:v>
                </c:pt>
                <c:pt idx="972">
                  <c:v>40906</c:v>
                </c:pt>
                <c:pt idx="973">
                  <c:v>40907</c:v>
                </c:pt>
                <c:pt idx="974">
                  <c:v>40908</c:v>
                </c:pt>
                <c:pt idx="975">
                  <c:v>40909</c:v>
                </c:pt>
                <c:pt idx="976">
                  <c:v>40910</c:v>
                </c:pt>
                <c:pt idx="977">
                  <c:v>40911</c:v>
                </c:pt>
                <c:pt idx="978">
                  <c:v>40912</c:v>
                </c:pt>
                <c:pt idx="979">
                  <c:v>40913</c:v>
                </c:pt>
                <c:pt idx="980">
                  <c:v>40914</c:v>
                </c:pt>
                <c:pt idx="981">
                  <c:v>40915</c:v>
                </c:pt>
                <c:pt idx="982">
                  <c:v>40916</c:v>
                </c:pt>
                <c:pt idx="983">
                  <c:v>40917</c:v>
                </c:pt>
                <c:pt idx="984">
                  <c:v>40918</c:v>
                </c:pt>
                <c:pt idx="985">
                  <c:v>40919</c:v>
                </c:pt>
                <c:pt idx="986">
                  <c:v>40920</c:v>
                </c:pt>
                <c:pt idx="987">
                  <c:v>40921</c:v>
                </c:pt>
                <c:pt idx="988">
                  <c:v>40922</c:v>
                </c:pt>
                <c:pt idx="989">
                  <c:v>40923</c:v>
                </c:pt>
                <c:pt idx="990">
                  <c:v>40924</c:v>
                </c:pt>
                <c:pt idx="991">
                  <c:v>40925</c:v>
                </c:pt>
                <c:pt idx="992">
                  <c:v>40926</c:v>
                </c:pt>
                <c:pt idx="993">
                  <c:v>40927</c:v>
                </c:pt>
                <c:pt idx="994">
                  <c:v>40928</c:v>
                </c:pt>
                <c:pt idx="995">
                  <c:v>40929</c:v>
                </c:pt>
                <c:pt idx="996">
                  <c:v>40930</c:v>
                </c:pt>
                <c:pt idx="997">
                  <c:v>40931</c:v>
                </c:pt>
                <c:pt idx="998">
                  <c:v>40932</c:v>
                </c:pt>
                <c:pt idx="999">
                  <c:v>40933</c:v>
                </c:pt>
                <c:pt idx="1000">
                  <c:v>40934</c:v>
                </c:pt>
                <c:pt idx="1001">
                  <c:v>40935</c:v>
                </c:pt>
                <c:pt idx="1002">
                  <c:v>40936</c:v>
                </c:pt>
                <c:pt idx="1003">
                  <c:v>40937</c:v>
                </c:pt>
                <c:pt idx="1004">
                  <c:v>40938</c:v>
                </c:pt>
                <c:pt idx="1005">
                  <c:v>40939</c:v>
                </c:pt>
                <c:pt idx="1006">
                  <c:v>40940</c:v>
                </c:pt>
                <c:pt idx="1007">
                  <c:v>40941</c:v>
                </c:pt>
                <c:pt idx="1008">
                  <c:v>40942</c:v>
                </c:pt>
                <c:pt idx="1009">
                  <c:v>40943</c:v>
                </c:pt>
                <c:pt idx="1010">
                  <c:v>40944</c:v>
                </c:pt>
                <c:pt idx="1011">
                  <c:v>40945</c:v>
                </c:pt>
                <c:pt idx="1012">
                  <c:v>40946</c:v>
                </c:pt>
                <c:pt idx="1013">
                  <c:v>40947</c:v>
                </c:pt>
                <c:pt idx="1014">
                  <c:v>40948</c:v>
                </c:pt>
                <c:pt idx="1015">
                  <c:v>40949</c:v>
                </c:pt>
                <c:pt idx="1016">
                  <c:v>40950</c:v>
                </c:pt>
                <c:pt idx="1017">
                  <c:v>40951</c:v>
                </c:pt>
                <c:pt idx="1018">
                  <c:v>40952</c:v>
                </c:pt>
                <c:pt idx="1019">
                  <c:v>40953</c:v>
                </c:pt>
                <c:pt idx="1020">
                  <c:v>40954</c:v>
                </c:pt>
                <c:pt idx="1021">
                  <c:v>40955</c:v>
                </c:pt>
                <c:pt idx="1022">
                  <c:v>40956</c:v>
                </c:pt>
                <c:pt idx="1023">
                  <c:v>40957</c:v>
                </c:pt>
                <c:pt idx="1024">
                  <c:v>40958</c:v>
                </c:pt>
                <c:pt idx="1025">
                  <c:v>40959</c:v>
                </c:pt>
                <c:pt idx="1026">
                  <c:v>40960</c:v>
                </c:pt>
                <c:pt idx="1027">
                  <c:v>40961</c:v>
                </c:pt>
                <c:pt idx="1028">
                  <c:v>40962</c:v>
                </c:pt>
                <c:pt idx="1029">
                  <c:v>40963</c:v>
                </c:pt>
                <c:pt idx="1030">
                  <c:v>40964</c:v>
                </c:pt>
                <c:pt idx="1031">
                  <c:v>40965</c:v>
                </c:pt>
                <c:pt idx="1032">
                  <c:v>40966</c:v>
                </c:pt>
                <c:pt idx="1033">
                  <c:v>40967</c:v>
                </c:pt>
                <c:pt idx="1034">
                  <c:v>40968</c:v>
                </c:pt>
                <c:pt idx="1035">
                  <c:v>40969</c:v>
                </c:pt>
                <c:pt idx="1036">
                  <c:v>40970</c:v>
                </c:pt>
                <c:pt idx="1037">
                  <c:v>40971</c:v>
                </c:pt>
                <c:pt idx="1038">
                  <c:v>40972</c:v>
                </c:pt>
                <c:pt idx="1039">
                  <c:v>40973</c:v>
                </c:pt>
                <c:pt idx="1040">
                  <c:v>40974</c:v>
                </c:pt>
                <c:pt idx="1041">
                  <c:v>40975</c:v>
                </c:pt>
                <c:pt idx="1042">
                  <c:v>40976</c:v>
                </c:pt>
                <c:pt idx="1043">
                  <c:v>40977</c:v>
                </c:pt>
                <c:pt idx="1044">
                  <c:v>40978</c:v>
                </c:pt>
                <c:pt idx="1045">
                  <c:v>40979</c:v>
                </c:pt>
                <c:pt idx="1046">
                  <c:v>40980</c:v>
                </c:pt>
                <c:pt idx="1047">
                  <c:v>40981</c:v>
                </c:pt>
                <c:pt idx="1048">
                  <c:v>40982</c:v>
                </c:pt>
                <c:pt idx="1049">
                  <c:v>40983</c:v>
                </c:pt>
                <c:pt idx="1050">
                  <c:v>40984</c:v>
                </c:pt>
                <c:pt idx="1051">
                  <c:v>40985</c:v>
                </c:pt>
                <c:pt idx="1052">
                  <c:v>40986</c:v>
                </c:pt>
                <c:pt idx="1053">
                  <c:v>40987</c:v>
                </c:pt>
                <c:pt idx="1054">
                  <c:v>40988</c:v>
                </c:pt>
                <c:pt idx="1055">
                  <c:v>40989</c:v>
                </c:pt>
                <c:pt idx="1056">
                  <c:v>40990</c:v>
                </c:pt>
                <c:pt idx="1057">
                  <c:v>40991</c:v>
                </c:pt>
                <c:pt idx="1058">
                  <c:v>40992</c:v>
                </c:pt>
                <c:pt idx="1059">
                  <c:v>40993</c:v>
                </c:pt>
                <c:pt idx="1060">
                  <c:v>40994</c:v>
                </c:pt>
                <c:pt idx="1061">
                  <c:v>40995</c:v>
                </c:pt>
                <c:pt idx="1062">
                  <c:v>40996</c:v>
                </c:pt>
                <c:pt idx="1063">
                  <c:v>40997</c:v>
                </c:pt>
                <c:pt idx="1064">
                  <c:v>40998</c:v>
                </c:pt>
                <c:pt idx="1065">
                  <c:v>40999</c:v>
                </c:pt>
                <c:pt idx="1066">
                  <c:v>41000</c:v>
                </c:pt>
                <c:pt idx="1067">
                  <c:v>41001</c:v>
                </c:pt>
                <c:pt idx="1068">
                  <c:v>41002</c:v>
                </c:pt>
                <c:pt idx="1069">
                  <c:v>41003</c:v>
                </c:pt>
                <c:pt idx="1070">
                  <c:v>41004</c:v>
                </c:pt>
                <c:pt idx="1071">
                  <c:v>41005</c:v>
                </c:pt>
                <c:pt idx="1072">
                  <c:v>41006</c:v>
                </c:pt>
                <c:pt idx="1073">
                  <c:v>41007</c:v>
                </c:pt>
                <c:pt idx="1074">
                  <c:v>41008</c:v>
                </c:pt>
                <c:pt idx="1075">
                  <c:v>41009</c:v>
                </c:pt>
                <c:pt idx="1076">
                  <c:v>41010</c:v>
                </c:pt>
                <c:pt idx="1077">
                  <c:v>41011</c:v>
                </c:pt>
                <c:pt idx="1078">
                  <c:v>41012</c:v>
                </c:pt>
                <c:pt idx="1079">
                  <c:v>41013</c:v>
                </c:pt>
                <c:pt idx="1080">
                  <c:v>41014</c:v>
                </c:pt>
                <c:pt idx="1081">
                  <c:v>41015</c:v>
                </c:pt>
                <c:pt idx="1082">
                  <c:v>41016</c:v>
                </c:pt>
                <c:pt idx="1083">
                  <c:v>41017</c:v>
                </c:pt>
                <c:pt idx="1084">
                  <c:v>41018</c:v>
                </c:pt>
                <c:pt idx="1085">
                  <c:v>41019</c:v>
                </c:pt>
                <c:pt idx="1086">
                  <c:v>41020</c:v>
                </c:pt>
                <c:pt idx="1087">
                  <c:v>41021</c:v>
                </c:pt>
                <c:pt idx="1088">
                  <c:v>41022</c:v>
                </c:pt>
                <c:pt idx="1089">
                  <c:v>41023</c:v>
                </c:pt>
                <c:pt idx="1090">
                  <c:v>41024</c:v>
                </c:pt>
                <c:pt idx="1091">
                  <c:v>41025</c:v>
                </c:pt>
                <c:pt idx="1092">
                  <c:v>41026</c:v>
                </c:pt>
                <c:pt idx="1093">
                  <c:v>41027</c:v>
                </c:pt>
                <c:pt idx="1094">
                  <c:v>41028</c:v>
                </c:pt>
                <c:pt idx="1095">
                  <c:v>41029</c:v>
                </c:pt>
                <c:pt idx="1096">
                  <c:v>41030</c:v>
                </c:pt>
                <c:pt idx="1097">
                  <c:v>41031</c:v>
                </c:pt>
                <c:pt idx="1098">
                  <c:v>41032</c:v>
                </c:pt>
                <c:pt idx="1099">
                  <c:v>41033</c:v>
                </c:pt>
                <c:pt idx="1100">
                  <c:v>41034</c:v>
                </c:pt>
                <c:pt idx="1101">
                  <c:v>41035</c:v>
                </c:pt>
                <c:pt idx="1102">
                  <c:v>41036</c:v>
                </c:pt>
                <c:pt idx="1103">
                  <c:v>41037</c:v>
                </c:pt>
                <c:pt idx="1104">
                  <c:v>41038</c:v>
                </c:pt>
                <c:pt idx="1105">
                  <c:v>41039</c:v>
                </c:pt>
                <c:pt idx="1106">
                  <c:v>41040</c:v>
                </c:pt>
                <c:pt idx="1107">
                  <c:v>41041</c:v>
                </c:pt>
                <c:pt idx="1108">
                  <c:v>41042</c:v>
                </c:pt>
                <c:pt idx="1109">
                  <c:v>41043</c:v>
                </c:pt>
                <c:pt idx="1110">
                  <c:v>41044</c:v>
                </c:pt>
                <c:pt idx="1111">
                  <c:v>41045</c:v>
                </c:pt>
                <c:pt idx="1112">
                  <c:v>41046</c:v>
                </c:pt>
                <c:pt idx="1113">
                  <c:v>41047</c:v>
                </c:pt>
                <c:pt idx="1114">
                  <c:v>41048</c:v>
                </c:pt>
                <c:pt idx="1115">
                  <c:v>41049</c:v>
                </c:pt>
                <c:pt idx="1116">
                  <c:v>41050</c:v>
                </c:pt>
                <c:pt idx="1117">
                  <c:v>41051</c:v>
                </c:pt>
                <c:pt idx="1118">
                  <c:v>41052</c:v>
                </c:pt>
                <c:pt idx="1119">
                  <c:v>41053</c:v>
                </c:pt>
                <c:pt idx="1120">
                  <c:v>41054</c:v>
                </c:pt>
                <c:pt idx="1121">
                  <c:v>41055</c:v>
                </c:pt>
                <c:pt idx="1122">
                  <c:v>41056</c:v>
                </c:pt>
                <c:pt idx="1123">
                  <c:v>41057</c:v>
                </c:pt>
                <c:pt idx="1124">
                  <c:v>41058</c:v>
                </c:pt>
                <c:pt idx="1125">
                  <c:v>41059</c:v>
                </c:pt>
                <c:pt idx="1126">
                  <c:v>41060</c:v>
                </c:pt>
                <c:pt idx="1127">
                  <c:v>41061</c:v>
                </c:pt>
                <c:pt idx="1128">
                  <c:v>41062</c:v>
                </c:pt>
                <c:pt idx="1129">
                  <c:v>41063</c:v>
                </c:pt>
                <c:pt idx="1130">
                  <c:v>41064</c:v>
                </c:pt>
                <c:pt idx="1131">
                  <c:v>41065</c:v>
                </c:pt>
                <c:pt idx="1132">
                  <c:v>41066</c:v>
                </c:pt>
                <c:pt idx="1133">
                  <c:v>41067</c:v>
                </c:pt>
                <c:pt idx="1134">
                  <c:v>41068</c:v>
                </c:pt>
                <c:pt idx="1135">
                  <c:v>41069</c:v>
                </c:pt>
                <c:pt idx="1136">
                  <c:v>41070</c:v>
                </c:pt>
                <c:pt idx="1137">
                  <c:v>41071</c:v>
                </c:pt>
                <c:pt idx="1138">
                  <c:v>41072</c:v>
                </c:pt>
                <c:pt idx="1139">
                  <c:v>41073</c:v>
                </c:pt>
                <c:pt idx="1140">
                  <c:v>41074</c:v>
                </c:pt>
                <c:pt idx="1141">
                  <c:v>41075</c:v>
                </c:pt>
                <c:pt idx="1142">
                  <c:v>41076</c:v>
                </c:pt>
                <c:pt idx="1143">
                  <c:v>41077</c:v>
                </c:pt>
                <c:pt idx="1144">
                  <c:v>41078</c:v>
                </c:pt>
                <c:pt idx="1145">
                  <c:v>41079</c:v>
                </c:pt>
                <c:pt idx="1146">
                  <c:v>41080</c:v>
                </c:pt>
                <c:pt idx="1147">
                  <c:v>41081</c:v>
                </c:pt>
                <c:pt idx="1148">
                  <c:v>41082</c:v>
                </c:pt>
                <c:pt idx="1149">
                  <c:v>41083</c:v>
                </c:pt>
                <c:pt idx="1150">
                  <c:v>41084</c:v>
                </c:pt>
                <c:pt idx="1151">
                  <c:v>41085</c:v>
                </c:pt>
                <c:pt idx="1152">
                  <c:v>41086</c:v>
                </c:pt>
                <c:pt idx="1153">
                  <c:v>41087</c:v>
                </c:pt>
                <c:pt idx="1154">
                  <c:v>41088</c:v>
                </c:pt>
                <c:pt idx="1155">
                  <c:v>41089</c:v>
                </c:pt>
                <c:pt idx="1156">
                  <c:v>41090</c:v>
                </c:pt>
                <c:pt idx="1157">
                  <c:v>41091</c:v>
                </c:pt>
                <c:pt idx="1158">
                  <c:v>41092</c:v>
                </c:pt>
                <c:pt idx="1159">
                  <c:v>41093</c:v>
                </c:pt>
                <c:pt idx="1160">
                  <c:v>41094</c:v>
                </c:pt>
                <c:pt idx="1161">
                  <c:v>41095</c:v>
                </c:pt>
                <c:pt idx="1162">
                  <c:v>41096</c:v>
                </c:pt>
                <c:pt idx="1163">
                  <c:v>41097</c:v>
                </c:pt>
                <c:pt idx="1164">
                  <c:v>41098</c:v>
                </c:pt>
                <c:pt idx="1165">
                  <c:v>41099</c:v>
                </c:pt>
                <c:pt idx="1166">
                  <c:v>41100</c:v>
                </c:pt>
                <c:pt idx="1167">
                  <c:v>41101</c:v>
                </c:pt>
                <c:pt idx="1168">
                  <c:v>41102</c:v>
                </c:pt>
                <c:pt idx="1169">
                  <c:v>41103</c:v>
                </c:pt>
                <c:pt idx="1170">
                  <c:v>41104</c:v>
                </c:pt>
                <c:pt idx="1171">
                  <c:v>41105</c:v>
                </c:pt>
                <c:pt idx="1172">
                  <c:v>41106</c:v>
                </c:pt>
                <c:pt idx="1173">
                  <c:v>41107</c:v>
                </c:pt>
                <c:pt idx="1174">
                  <c:v>41108</c:v>
                </c:pt>
                <c:pt idx="1175">
                  <c:v>41109</c:v>
                </c:pt>
                <c:pt idx="1176">
                  <c:v>41110</c:v>
                </c:pt>
                <c:pt idx="1177">
                  <c:v>41111</c:v>
                </c:pt>
                <c:pt idx="1178">
                  <c:v>41112</c:v>
                </c:pt>
                <c:pt idx="1179">
                  <c:v>41113</c:v>
                </c:pt>
                <c:pt idx="1180">
                  <c:v>41114</c:v>
                </c:pt>
                <c:pt idx="1181">
                  <c:v>41115</c:v>
                </c:pt>
                <c:pt idx="1182">
                  <c:v>41116</c:v>
                </c:pt>
                <c:pt idx="1183">
                  <c:v>41117</c:v>
                </c:pt>
                <c:pt idx="1184">
                  <c:v>41118</c:v>
                </c:pt>
                <c:pt idx="1185">
                  <c:v>41119</c:v>
                </c:pt>
                <c:pt idx="1186">
                  <c:v>41120</c:v>
                </c:pt>
                <c:pt idx="1187">
                  <c:v>41121</c:v>
                </c:pt>
                <c:pt idx="1188">
                  <c:v>41122</c:v>
                </c:pt>
                <c:pt idx="1189">
                  <c:v>41123</c:v>
                </c:pt>
                <c:pt idx="1190">
                  <c:v>41124</c:v>
                </c:pt>
                <c:pt idx="1191">
                  <c:v>41125</c:v>
                </c:pt>
                <c:pt idx="1192">
                  <c:v>41126</c:v>
                </c:pt>
                <c:pt idx="1193">
                  <c:v>41127</c:v>
                </c:pt>
                <c:pt idx="1194">
                  <c:v>41128</c:v>
                </c:pt>
                <c:pt idx="1195">
                  <c:v>41129</c:v>
                </c:pt>
                <c:pt idx="1196">
                  <c:v>41130</c:v>
                </c:pt>
                <c:pt idx="1197">
                  <c:v>41131</c:v>
                </c:pt>
                <c:pt idx="1198">
                  <c:v>41132</c:v>
                </c:pt>
                <c:pt idx="1199">
                  <c:v>41133</c:v>
                </c:pt>
                <c:pt idx="1200">
                  <c:v>41134</c:v>
                </c:pt>
                <c:pt idx="1201">
                  <c:v>41135</c:v>
                </c:pt>
                <c:pt idx="1202">
                  <c:v>41136</c:v>
                </c:pt>
                <c:pt idx="1203">
                  <c:v>41137</c:v>
                </c:pt>
                <c:pt idx="1204">
                  <c:v>41138</c:v>
                </c:pt>
                <c:pt idx="1205">
                  <c:v>41139</c:v>
                </c:pt>
                <c:pt idx="1206">
                  <c:v>41140</c:v>
                </c:pt>
                <c:pt idx="1207">
                  <c:v>41141</c:v>
                </c:pt>
                <c:pt idx="1208">
                  <c:v>41142</c:v>
                </c:pt>
                <c:pt idx="1209">
                  <c:v>41143</c:v>
                </c:pt>
                <c:pt idx="1210">
                  <c:v>41144</c:v>
                </c:pt>
                <c:pt idx="1211">
                  <c:v>41145</c:v>
                </c:pt>
                <c:pt idx="1212">
                  <c:v>41146</c:v>
                </c:pt>
                <c:pt idx="1213">
                  <c:v>41147</c:v>
                </c:pt>
                <c:pt idx="1214">
                  <c:v>41148</c:v>
                </c:pt>
                <c:pt idx="1215">
                  <c:v>41149</c:v>
                </c:pt>
                <c:pt idx="1216">
                  <c:v>41150</c:v>
                </c:pt>
                <c:pt idx="1217">
                  <c:v>41151</c:v>
                </c:pt>
                <c:pt idx="1218">
                  <c:v>41152</c:v>
                </c:pt>
                <c:pt idx="1219">
                  <c:v>41153</c:v>
                </c:pt>
                <c:pt idx="1220">
                  <c:v>41154</c:v>
                </c:pt>
                <c:pt idx="1221">
                  <c:v>41155</c:v>
                </c:pt>
                <c:pt idx="1222">
                  <c:v>41156</c:v>
                </c:pt>
                <c:pt idx="1223">
                  <c:v>41157</c:v>
                </c:pt>
                <c:pt idx="1224">
                  <c:v>41158</c:v>
                </c:pt>
                <c:pt idx="1225">
                  <c:v>41159</c:v>
                </c:pt>
                <c:pt idx="1226">
                  <c:v>41160</c:v>
                </c:pt>
                <c:pt idx="1227">
                  <c:v>41161</c:v>
                </c:pt>
                <c:pt idx="1228">
                  <c:v>41162</c:v>
                </c:pt>
                <c:pt idx="1229">
                  <c:v>41163</c:v>
                </c:pt>
                <c:pt idx="1230">
                  <c:v>41164</c:v>
                </c:pt>
                <c:pt idx="1231">
                  <c:v>41165</c:v>
                </c:pt>
                <c:pt idx="1232">
                  <c:v>41166</c:v>
                </c:pt>
                <c:pt idx="1233">
                  <c:v>41167</c:v>
                </c:pt>
                <c:pt idx="1234">
                  <c:v>41168</c:v>
                </c:pt>
                <c:pt idx="1235">
                  <c:v>41169</c:v>
                </c:pt>
                <c:pt idx="1236">
                  <c:v>41170</c:v>
                </c:pt>
                <c:pt idx="1237">
                  <c:v>41171</c:v>
                </c:pt>
                <c:pt idx="1238">
                  <c:v>41172</c:v>
                </c:pt>
                <c:pt idx="1239">
                  <c:v>41173</c:v>
                </c:pt>
                <c:pt idx="1240">
                  <c:v>41174</c:v>
                </c:pt>
                <c:pt idx="1241">
                  <c:v>41175</c:v>
                </c:pt>
                <c:pt idx="1242">
                  <c:v>41176</c:v>
                </c:pt>
                <c:pt idx="1243">
                  <c:v>41177</c:v>
                </c:pt>
                <c:pt idx="1244">
                  <c:v>41178</c:v>
                </c:pt>
                <c:pt idx="1245">
                  <c:v>41179</c:v>
                </c:pt>
                <c:pt idx="1246">
                  <c:v>41180</c:v>
                </c:pt>
                <c:pt idx="1247">
                  <c:v>41181</c:v>
                </c:pt>
                <c:pt idx="1248">
                  <c:v>41182</c:v>
                </c:pt>
                <c:pt idx="1249">
                  <c:v>41183</c:v>
                </c:pt>
                <c:pt idx="1250">
                  <c:v>41184</c:v>
                </c:pt>
                <c:pt idx="1251">
                  <c:v>41185</c:v>
                </c:pt>
                <c:pt idx="1252">
                  <c:v>41186</c:v>
                </c:pt>
                <c:pt idx="1253">
                  <c:v>41187</c:v>
                </c:pt>
                <c:pt idx="1254">
                  <c:v>41188</c:v>
                </c:pt>
                <c:pt idx="1255">
                  <c:v>41189</c:v>
                </c:pt>
                <c:pt idx="1256">
                  <c:v>41190</c:v>
                </c:pt>
                <c:pt idx="1257">
                  <c:v>41191</c:v>
                </c:pt>
                <c:pt idx="1258">
                  <c:v>41192</c:v>
                </c:pt>
                <c:pt idx="1259">
                  <c:v>41193</c:v>
                </c:pt>
                <c:pt idx="1260">
                  <c:v>41194</c:v>
                </c:pt>
                <c:pt idx="1261">
                  <c:v>41195</c:v>
                </c:pt>
                <c:pt idx="1262">
                  <c:v>41196</c:v>
                </c:pt>
                <c:pt idx="1263">
                  <c:v>41197</c:v>
                </c:pt>
                <c:pt idx="1264">
                  <c:v>41198</c:v>
                </c:pt>
                <c:pt idx="1265">
                  <c:v>41199</c:v>
                </c:pt>
                <c:pt idx="1266">
                  <c:v>41200</c:v>
                </c:pt>
                <c:pt idx="1267">
                  <c:v>41201</c:v>
                </c:pt>
                <c:pt idx="1268">
                  <c:v>41202</c:v>
                </c:pt>
                <c:pt idx="1269">
                  <c:v>41203</c:v>
                </c:pt>
                <c:pt idx="1270">
                  <c:v>41204</c:v>
                </c:pt>
                <c:pt idx="1271">
                  <c:v>41205</c:v>
                </c:pt>
                <c:pt idx="1272">
                  <c:v>41206</c:v>
                </c:pt>
                <c:pt idx="1273">
                  <c:v>41207</c:v>
                </c:pt>
                <c:pt idx="1274">
                  <c:v>41208</c:v>
                </c:pt>
                <c:pt idx="1275">
                  <c:v>41209</c:v>
                </c:pt>
                <c:pt idx="1276">
                  <c:v>41210</c:v>
                </c:pt>
                <c:pt idx="1277">
                  <c:v>41211</c:v>
                </c:pt>
                <c:pt idx="1278">
                  <c:v>41212</c:v>
                </c:pt>
                <c:pt idx="1279">
                  <c:v>41213</c:v>
                </c:pt>
                <c:pt idx="1280">
                  <c:v>41214</c:v>
                </c:pt>
                <c:pt idx="1281">
                  <c:v>41215</c:v>
                </c:pt>
                <c:pt idx="1282">
                  <c:v>41216</c:v>
                </c:pt>
                <c:pt idx="1283">
                  <c:v>41217</c:v>
                </c:pt>
                <c:pt idx="1284">
                  <c:v>41218</c:v>
                </c:pt>
                <c:pt idx="1285">
                  <c:v>41219</c:v>
                </c:pt>
                <c:pt idx="1286">
                  <c:v>41220</c:v>
                </c:pt>
                <c:pt idx="1287">
                  <c:v>41221</c:v>
                </c:pt>
                <c:pt idx="1288">
                  <c:v>41222</c:v>
                </c:pt>
                <c:pt idx="1289">
                  <c:v>41223</c:v>
                </c:pt>
                <c:pt idx="1290">
                  <c:v>41224</c:v>
                </c:pt>
                <c:pt idx="1291">
                  <c:v>41225</c:v>
                </c:pt>
                <c:pt idx="1292">
                  <c:v>41226</c:v>
                </c:pt>
                <c:pt idx="1293">
                  <c:v>41227</c:v>
                </c:pt>
                <c:pt idx="1294">
                  <c:v>41228</c:v>
                </c:pt>
                <c:pt idx="1295">
                  <c:v>41229</c:v>
                </c:pt>
                <c:pt idx="1296">
                  <c:v>41230</c:v>
                </c:pt>
                <c:pt idx="1297">
                  <c:v>41231</c:v>
                </c:pt>
                <c:pt idx="1298">
                  <c:v>41232</c:v>
                </c:pt>
                <c:pt idx="1299">
                  <c:v>41233</c:v>
                </c:pt>
                <c:pt idx="1300">
                  <c:v>41234</c:v>
                </c:pt>
                <c:pt idx="1301">
                  <c:v>41235</c:v>
                </c:pt>
                <c:pt idx="1302">
                  <c:v>41236</c:v>
                </c:pt>
                <c:pt idx="1303">
                  <c:v>41237</c:v>
                </c:pt>
                <c:pt idx="1304">
                  <c:v>41238</c:v>
                </c:pt>
                <c:pt idx="1305">
                  <c:v>41239</c:v>
                </c:pt>
                <c:pt idx="1306">
                  <c:v>41240</c:v>
                </c:pt>
                <c:pt idx="1307">
                  <c:v>41241</c:v>
                </c:pt>
                <c:pt idx="1308">
                  <c:v>41242</c:v>
                </c:pt>
                <c:pt idx="1309">
                  <c:v>41243</c:v>
                </c:pt>
                <c:pt idx="1310">
                  <c:v>41244</c:v>
                </c:pt>
                <c:pt idx="1311">
                  <c:v>41245</c:v>
                </c:pt>
                <c:pt idx="1312">
                  <c:v>41246</c:v>
                </c:pt>
                <c:pt idx="1313">
                  <c:v>41247</c:v>
                </c:pt>
                <c:pt idx="1314">
                  <c:v>41248</c:v>
                </c:pt>
                <c:pt idx="1315">
                  <c:v>41249</c:v>
                </c:pt>
                <c:pt idx="1316">
                  <c:v>41250</c:v>
                </c:pt>
                <c:pt idx="1317">
                  <c:v>41251</c:v>
                </c:pt>
                <c:pt idx="1318">
                  <c:v>41252</c:v>
                </c:pt>
                <c:pt idx="1319">
                  <c:v>41253</c:v>
                </c:pt>
                <c:pt idx="1320">
                  <c:v>41254</c:v>
                </c:pt>
                <c:pt idx="1321">
                  <c:v>41255</c:v>
                </c:pt>
                <c:pt idx="1322">
                  <c:v>41256</c:v>
                </c:pt>
                <c:pt idx="1323">
                  <c:v>41257</c:v>
                </c:pt>
                <c:pt idx="1324">
                  <c:v>41258</c:v>
                </c:pt>
                <c:pt idx="1325">
                  <c:v>41259</c:v>
                </c:pt>
                <c:pt idx="1326">
                  <c:v>41260</c:v>
                </c:pt>
                <c:pt idx="1327">
                  <c:v>41261</c:v>
                </c:pt>
                <c:pt idx="1328">
                  <c:v>41262</c:v>
                </c:pt>
                <c:pt idx="1329">
                  <c:v>41263</c:v>
                </c:pt>
                <c:pt idx="1330">
                  <c:v>41264</c:v>
                </c:pt>
                <c:pt idx="1331">
                  <c:v>41265</c:v>
                </c:pt>
                <c:pt idx="1332">
                  <c:v>41266</c:v>
                </c:pt>
                <c:pt idx="1333">
                  <c:v>41267</c:v>
                </c:pt>
                <c:pt idx="1334">
                  <c:v>41268</c:v>
                </c:pt>
                <c:pt idx="1335">
                  <c:v>41269</c:v>
                </c:pt>
                <c:pt idx="1336">
                  <c:v>41270</c:v>
                </c:pt>
                <c:pt idx="1337">
                  <c:v>41271</c:v>
                </c:pt>
                <c:pt idx="1338">
                  <c:v>41272</c:v>
                </c:pt>
                <c:pt idx="1339">
                  <c:v>41273</c:v>
                </c:pt>
                <c:pt idx="1340">
                  <c:v>41274</c:v>
                </c:pt>
                <c:pt idx="1341">
                  <c:v>41275</c:v>
                </c:pt>
                <c:pt idx="1342">
                  <c:v>41276</c:v>
                </c:pt>
                <c:pt idx="1343">
                  <c:v>41277</c:v>
                </c:pt>
                <c:pt idx="1344">
                  <c:v>41278</c:v>
                </c:pt>
                <c:pt idx="1345">
                  <c:v>41279</c:v>
                </c:pt>
                <c:pt idx="1346">
                  <c:v>41280</c:v>
                </c:pt>
                <c:pt idx="1347">
                  <c:v>41281</c:v>
                </c:pt>
                <c:pt idx="1348">
                  <c:v>41282</c:v>
                </c:pt>
                <c:pt idx="1349">
                  <c:v>41283</c:v>
                </c:pt>
                <c:pt idx="1350">
                  <c:v>41284</c:v>
                </c:pt>
                <c:pt idx="1351">
                  <c:v>41285</c:v>
                </c:pt>
                <c:pt idx="1352">
                  <c:v>41286</c:v>
                </c:pt>
                <c:pt idx="1353">
                  <c:v>41287</c:v>
                </c:pt>
                <c:pt idx="1354">
                  <c:v>41288</c:v>
                </c:pt>
                <c:pt idx="1355">
                  <c:v>41289</c:v>
                </c:pt>
                <c:pt idx="1356">
                  <c:v>41290</c:v>
                </c:pt>
                <c:pt idx="1357">
                  <c:v>41291</c:v>
                </c:pt>
                <c:pt idx="1358">
                  <c:v>41292</c:v>
                </c:pt>
                <c:pt idx="1359">
                  <c:v>41293</c:v>
                </c:pt>
                <c:pt idx="1360">
                  <c:v>41294</c:v>
                </c:pt>
                <c:pt idx="1361">
                  <c:v>41295</c:v>
                </c:pt>
                <c:pt idx="1362">
                  <c:v>41296</c:v>
                </c:pt>
                <c:pt idx="1363">
                  <c:v>41297</c:v>
                </c:pt>
                <c:pt idx="1364">
                  <c:v>41298</c:v>
                </c:pt>
                <c:pt idx="1365">
                  <c:v>41299</c:v>
                </c:pt>
                <c:pt idx="1366">
                  <c:v>41300</c:v>
                </c:pt>
                <c:pt idx="1367">
                  <c:v>41301</c:v>
                </c:pt>
                <c:pt idx="1368">
                  <c:v>41302</c:v>
                </c:pt>
                <c:pt idx="1369">
                  <c:v>41303</c:v>
                </c:pt>
                <c:pt idx="1370">
                  <c:v>41304</c:v>
                </c:pt>
                <c:pt idx="1371">
                  <c:v>41305</c:v>
                </c:pt>
                <c:pt idx="1372">
                  <c:v>41306</c:v>
                </c:pt>
                <c:pt idx="1373">
                  <c:v>41307</c:v>
                </c:pt>
                <c:pt idx="1374">
                  <c:v>41308</c:v>
                </c:pt>
                <c:pt idx="1375">
                  <c:v>41309</c:v>
                </c:pt>
                <c:pt idx="1376">
                  <c:v>41310</c:v>
                </c:pt>
                <c:pt idx="1377">
                  <c:v>41311</c:v>
                </c:pt>
                <c:pt idx="1378">
                  <c:v>41312</c:v>
                </c:pt>
                <c:pt idx="1379">
                  <c:v>41313</c:v>
                </c:pt>
                <c:pt idx="1380">
                  <c:v>41314</c:v>
                </c:pt>
                <c:pt idx="1381">
                  <c:v>41315</c:v>
                </c:pt>
                <c:pt idx="1382">
                  <c:v>41316</c:v>
                </c:pt>
                <c:pt idx="1383">
                  <c:v>41317</c:v>
                </c:pt>
                <c:pt idx="1384">
                  <c:v>41318</c:v>
                </c:pt>
                <c:pt idx="1385">
                  <c:v>41319</c:v>
                </c:pt>
                <c:pt idx="1386">
                  <c:v>41320</c:v>
                </c:pt>
                <c:pt idx="1387">
                  <c:v>41321</c:v>
                </c:pt>
                <c:pt idx="1388">
                  <c:v>41322</c:v>
                </c:pt>
                <c:pt idx="1389">
                  <c:v>41323</c:v>
                </c:pt>
                <c:pt idx="1390">
                  <c:v>41324</c:v>
                </c:pt>
                <c:pt idx="1391">
                  <c:v>41325</c:v>
                </c:pt>
                <c:pt idx="1392">
                  <c:v>41326</c:v>
                </c:pt>
                <c:pt idx="1393">
                  <c:v>41327</c:v>
                </c:pt>
                <c:pt idx="1394">
                  <c:v>41328</c:v>
                </c:pt>
                <c:pt idx="1395">
                  <c:v>41329</c:v>
                </c:pt>
                <c:pt idx="1396">
                  <c:v>41330</c:v>
                </c:pt>
                <c:pt idx="1397">
                  <c:v>41331</c:v>
                </c:pt>
                <c:pt idx="1398">
                  <c:v>41332</c:v>
                </c:pt>
                <c:pt idx="1399">
                  <c:v>41333</c:v>
                </c:pt>
                <c:pt idx="1400">
                  <c:v>41334</c:v>
                </c:pt>
                <c:pt idx="1401">
                  <c:v>41335</c:v>
                </c:pt>
                <c:pt idx="1402">
                  <c:v>41336</c:v>
                </c:pt>
                <c:pt idx="1403">
                  <c:v>41337</c:v>
                </c:pt>
                <c:pt idx="1404">
                  <c:v>41338</c:v>
                </c:pt>
                <c:pt idx="1405">
                  <c:v>41339</c:v>
                </c:pt>
                <c:pt idx="1406">
                  <c:v>41340</c:v>
                </c:pt>
                <c:pt idx="1407">
                  <c:v>41341</c:v>
                </c:pt>
                <c:pt idx="1408">
                  <c:v>41342</c:v>
                </c:pt>
                <c:pt idx="1409">
                  <c:v>41343</c:v>
                </c:pt>
                <c:pt idx="1410">
                  <c:v>41344</c:v>
                </c:pt>
                <c:pt idx="1411">
                  <c:v>41345</c:v>
                </c:pt>
                <c:pt idx="1412">
                  <c:v>41346</c:v>
                </c:pt>
                <c:pt idx="1413">
                  <c:v>41347</c:v>
                </c:pt>
                <c:pt idx="1414">
                  <c:v>41348</c:v>
                </c:pt>
                <c:pt idx="1415">
                  <c:v>41349</c:v>
                </c:pt>
                <c:pt idx="1416">
                  <c:v>41350</c:v>
                </c:pt>
                <c:pt idx="1417">
                  <c:v>41351</c:v>
                </c:pt>
                <c:pt idx="1418">
                  <c:v>41352</c:v>
                </c:pt>
                <c:pt idx="1419">
                  <c:v>41353</c:v>
                </c:pt>
                <c:pt idx="1420">
                  <c:v>41354</c:v>
                </c:pt>
                <c:pt idx="1421">
                  <c:v>41355</c:v>
                </c:pt>
                <c:pt idx="1422">
                  <c:v>41356</c:v>
                </c:pt>
                <c:pt idx="1423">
                  <c:v>41357</c:v>
                </c:pt>
                <c:pt idx="1424">
                  <c:v>41358</c:v>
                </c:pt>
                <c:pt idx="1425">
                  <c:v>41359</c:v>
                </c:pt>
                <c:pt idx="1426">
                  <c:v>41360</c:v>
                </c:pt>
                <c:pt idx="1427">
                  <c:v>41361</c:v>
                </c:pt>
                <c:pt idx="1428">
                  <c:v>41362</c:v>
                </c:pt>
                <c:pt idx="1429">
                  <c:v>41363</c:v>
                </c:pt>
                <c:pt idx="1430">
                  <c:v>41364</c:v>
                </c:pt>
                <c:pt idx="1431">
                  <c:v>41365</c:v>
                </c:pt>
                <c:pt idx="1432">
                  <c:v>41366</c:v>
                </c:pt>
                <c:pt idx="1433">
                  <c:v>41367</c:v>
                </c:pt>
                <c:pt idx="1434">
                  <c:v>41368</c:v>
                </c:pt>
                <c:pt idx="1435">
                  <c:v>41369</c:v>
                </c:pt>
                <c:pt idx="1436">
                  <c:v>41370</c:v>
                </c:pt>
                <c:pt idx="1437">
                  <c:v>41371</c:v>
                </c:pt>
                <c:pt idx="1438">
                  <c:v>41372</c:v>
                </c:pt>
                <c:pt idx="1439">
                  <c:v>41373</c:v>
                </c:pt>
                <c:pt idx="1440">
                  <c:v>41374</c:v>
                </c:pt>
                <c:pt idx="1441">
                  <c:v>41375</c:v>
                </c:pt>
                <c:pt idx="1442">
                  <c:v>41376</c:v>
                </c:pt>
                <c:pt idx="1443">
                  <c:v>41377</c:v>
                </c:pt>
                <c:pt idx="1444">
                  <c:v>41378</c:v>
                </c:pt>
                <c:pt idx="1445">
                  <c:v>41379</c:v>
                </c:pt>
                <c:pt idx="1446">
                  <c:v>41380</c:v>
                </c:pt>
                <c:pt idx="1447">
                  <c:v>41381</c:v>
                </c:pt>
                <c:pt idx="1448">
                  <c:v>41382</c:v>
                </c:pt>
                <c:pt idx="1449">
                  <c:v>41383</c:v>
                </c:pt>
                <c:pt idx="1450">
                  <c:v>41384</c:v>
                </c:pt>
                <c:pt idx="1451">
                  <c:v>41385</c:v>
                </c:pt>
                <c:pt idx="1452">
                  <c:v>41386</c:v>
                </c:pt>
                <c:pt idx="1453">
                  <c:v>41387</c:v>
                </c:pt>
                <c:pt idx="1454">
                  <c:v>41388</c:v>
                </c:pt>
                <c:pt idx="1455">
                  <c:v>41389</c:v>
                </c:pt>
                <c:pt idx="1456">
                  <c:v>41390</c:v>
                </c:pt>
                <c:pt idx="1457">
                  <c:v>41391</c:v>
                </c:pt>
                <c:pt idx="1458">
                  <c:v>41392</c:v>
                </c:pt>
                <c:pt idx="1459">
                  <c:v>41393</c:v>
                </c:pt>
                <c:pt idx="1460">
                  <c:v>41394</c:v>
                </c:pt>
              </c:numCache>
            </c:numRef>
          </c:xVal>
          <c:yVal>
            <c:numRef>
              <c:f>'Data for analysis- 1998-2016'!$AN$4025:$AN$5485</c:f>
              <c:numCache>
                <c:formatCode>#,##0</c:formatCode>
                <c:ptCount val="146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150</c:v>
                </c:pt>
                <c:pt idx="46">
                  <c:v>150</c:v>
                </c:pt>
                <c:pt idx="47">
                  <c:v>150</c:v>
                </c:pt>
                <c:pt idx="48">
                  <c:v>150</c:v>
                </c:pt>
                <c:pt idx="49">
                  <c:v>150</c:v>
                </c:pt>
                <c:pt idx="50">
                  <c:v>150</c:v>
                </c:pt>
                <c:pt idx="51">
                  <c:v>150</c:v>
                </c:pt>
                <c:pt idx="52">
                  <c:v>180</c:v>
                </c:pt>
                <c:pt idx="53">
                  <c:v>180</c:v>
                </c:pt>
                <c:pt idx="54">
                  <c:v>180</c:v>
                </c:pt>
                <c:pt idx="55">
                  <c:v>180</c:v>
                </c:pt>
                <c:pt idx="56">
                  <c:v>180</c:v>
                </c:pt>
                <c:pt idx="57">
                  <c:v>180</c:v>
                </c:pt>
                <c:pt idx="58">
                  <c:v>180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180</c:v>
                </c:pt>
                <c:pt idx="67">
                  <c:v>180</c:v>
                </c:pt>
                <c:pt idx="68">
                  <c:v>180</c:v>
                </c:pt>
                <c:pt idx="69">
                  <c:v>180</c:v>
                </c:pt>
                <c:pt idx="70">
                  <c:v>180</c:v>
                </c:pt>
                <c:pt idx="71">
                  <c:v>180</c:v>
                </c:pt>
                <c:pt idx="72">
                  <c:v>180</c:v>
                </c:pt>
                <c:pt idx="73">
                  <c:v>150</c:v>
                </c:pt>
                <c:pt idx="74">
                  <c:v>150</c:v>
                </c:pt>
                <c:pt idx="75">
                  <c:v>260</c:v>
                </c:pt>
                <c:pt idx="76">
                  <c:v>260</c:v>
                </c:pt>
                <c:pt idx="77">
                  <c:v>260</c:v>
                </c:pt>
                <c:pt idx="78">
                  <c:v>260</c:v>
                </c:pt>
                <c:pt idx="79">
                  <c:v>260</c:v>
                </c:pt>
                <c:pt idx="80">
                  <c:v>260</c:v>
                </c:pt>
                <c:pt idx="81">
                  <c:v>260</c:v>
                </c:pt>
                <c:pt idx="82">
                  <c:v>320</c:v>
                </c:pt>
                <c:pt idx="83">
                  <c:v>320</c:v>
                </c:pt>
                <c:pt idx="84">
                  <c:v>320</c:v>
                </c:pt>
                <c:pt idx="85">
                  <c:v>320</c:v>
                </c:pt>
                <c:pt idx="86">
                  <c:v>320</c:v>
                </c:pt>
                <c:pt idx="87">
                  <c:v>320</c:v>
                </c:pt>
                <c:pt idx="88">
                  <c:v>320</c:v>
                </c:pt>
                <c:pt idx="89">
                  <c:v>260</c:v>
                </c:pt>
                <c:pt idx="90">
                  <c:v>260</c:v>
                </c:pt>
                <c:pt idx="91">
                  <c:v>260</c:v>
                </c:pt>
                <c:pt idx="92">
                  <c:v>260</c:v>
                </c:pt>
                <c:pt idx="93">
                  <c:v>260</c:v>
                </c:pt>
                <c:pt idx="94">
                  <c:v>260</c:v>
                </c:pt>
                <c:pt idx="95">
                  <c:v>260</c:v>
                </c:pt>
                <c:pt idx="96">
                  <c:v>320</c:v>
                </c:pt>
                <c:pt idx="97">
                  <c:v>320</c:v>
                </c:pt>
                <c:pt idx="98">
                  <c:v>320</c:v>
                </c:pt>
                <c:pt idx="99">
                  <c:v>320</c:v>
                </c:pt>
                <c:pt idx="100">
                  <c:v>320</c:v>
                </c:pt>
                <c:pt idx="101">
                  <c:v>320</c:v>
                </c:pt>
                <c:pt idx="102">
                  <c:v>320</c:v>
                </c:pt>
                <c:pt idx="103">
                  <c:v>260</c:v>
                </c:pt>
                <c:pt idx="104">
                  <c:v>260</c:v>
                </c:pt>
                <c:pt idx="105">
                  <c:v>260</c:v>
                </c:pt>
                <c:pt idx="106">
                  <c:v>150</c:v>
                </c:pt>
                <c:pt idx="107">
                  <c:v>150</c:v>
                </c:pt>
                <c:pt idx="108">
                  <c:v>150</c:v>
                </c:pt>
                <c:pt idx="109">
                  <c:v>150</c:v>
                </c:pt>
                <c:pt idx="110">
                  <c:v>150</c:v>
                </c:pt>
                <c:pt idx="111">
                  <c:v>150</c:v>
                </c:pt>
                <c:pt idx="112">
                  <c:v>150</c:v>
                </c:pt>
                <c:pt idx="113">
                  <c:v>180</c:v>
                </c:pt>
                <c:pt idx="114">
                  <c:v>180</c:v>
                </c:pt>
                <c:pt idx="115">
                  <c:v>180</c:v>
                </c:pt>
                <c:pt idx="116">
                  <c:v>180</c:v>
                </c:pt>
                <c:pt idx="117">
                  <c:v>180</c:v>
                </c:pt>
                <c:pt idx="118">
                  <c:v>180</c:v>
                </c:pt>
                <c:pt idx="119">
                  <c:v>180</c:v>
                </c:pt>
                <c:pt idx="120">
                  <c:v>150</c:v>
                </c:pt>
                <c:pt idx="121">
                  <c:v>150</c:v>
                </c:pt>
                <c:pt idx="122">
                  <c:v>150</c:v>
                </c:pt>
                <c:pt idx="123">
                  <c:v>150</c:v>
                </c:pt>
                <c:pt idx="124">
                  <c:v>150</c:v>
                </c:pt>
                <c:pt idx="125">
                  <c:v>150</c:v>
                </c:pt>
                <c:pt idx="126">
                  <c:v>150</c:v>
                </c:pt>
                <c:pt idx="127">
                  <c:v>180</c:v>
                </c:pt>
                <c:pt idx="128">
                  <c:v>180</c:v>
                </c:pt>
                <c:pt idx="129">
                  <c:v>180</c:v>
                </c:pt>
                <c:pt idx="130">
                  <c:v>180</c:v>
                </c:pt>
                <c:pt idx="131">
                  <c:v>180</c:v>
                </c:pt>
                <c:pt idx="132">
                  <c:v>180</c:v>
                </c:pt>
                <c:pt idx="133">
                  <c:v>180</c:v>
                </c:pt>
                <c:pt idx="134">
                  <c:v>150</c:v>
                </c:pt>
                <c:pt idx="135">
                  <c:v>150</c:v>
                </c:pt>
                <c:pt idx="136">
                  <c:v>150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80</c:v>
                </c:pt>
                <c:pt idx="147">
                  <c:v>80</c:v>
                </c:pt>
                <c:pt idx="148">
                  <c:v>80</c:v>
                </c:pt>
                <c:pt idx="149">
                  <c:v>80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80</c:v>
                </c:pt>
                <c:pt idx="158">
                  <c:v>80</c:v>
                </c:pt>
                <c:pt idx="159">
                  <c:v>80</c:v>
                </c:pt>
                <c:pt idx="160">
                  <c:v>80</c:v>
                </c:pt>
                <c:pt idx="161">
                  <c:v>80</c:v>
                </c:pt>
                <c:pt idx="162">
                  <c:v>80</c:v>
                </c:pt>
                <c:pt idx="163">
                  <c:v>80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80</c:v>
                </c:pt>
                <c:pt idx="172">
                  <c:v>80</c:v>
                </c:pt>
                <c:pt idx="173">
                  <c:v>80</c:v>
                </c:pt>
                <c:pt idx="174">
                  <c:v>80</c:v>
                </c:pt>
                <c:pt idx="175">
                  <c:v>80</c:v>
                </c:pt>
                <c:pt idx="176">
                  <c:v>80</c:v>
                </c:pt>
                <c:pt idx="177">
                  <c:v>80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80</c:v>
                </c:pt>
                <c:pt idx="186">
                  <c:v>80</c:v>
                </c:pt>
                <c:pt idx="187">
                  <c:v>80</c:v>
                </c:pt>
                <c:pt idx="188">
                  <c:v>80</c:v>
                </c:pt>
                <c:pt idx="189">
                  <c:v>80</c:v>
                </c:pt>
                <c:pt idx="190">
                  <c:v>80</c:v>
                </c:pt>
                <c:pt idx="191">
                  <c:v>80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80</c:v>
                </c:pt>
                <c:pt idx="200">
                  <c:v>80</c:v>
                </c:pt>
                <c:pt idx="201">
                  <c:v>80</c:v>
                </c:pt>
                <c:pt idx="202">
                  <c:v>80</c:v>
                </c:pt>
                <c:pt idx="203">
                  <c:v>80</c:v>
                </c:pt>
                <c:pt idx="204">
                  <c:v>80</c:v>
                </c:pt>
                <c:pt idx="205">
                  <c:v>80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80</c:v>
                </c:pt>
                <c:pt idx="214">
                  <c:v>80</c:v>
                </c:pt>
                <c:pt idx="215">
                  <c:v>80</c:v>
                </c:pt>
                <c:pt idx="216">
                  <c:v>80</c:v>
                </c:pt>
                <c:pt idx="217">
                  <c:v>80</c:v>
                </c:pt>
                <c:pt idx="218">
                  <c:v>80</c:v>
                </c:pt>
                <c:pt idx="219">
                  <c:v>80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80</c:v>
                </c:pt>
                <c:pt idx="228">
                  <c:v>80</c:v>
                </c:pt>
                <c:pt idx="229">
                  <c:v>80</c:v>
                </c:pt>
                <c:pt idx="230">
                  <c:v>80</c:v>
                </c:pt>
                <c:pt idx="231">
                  <c:v>80</c:v>
                </c:pt>
                <c:pt idx="232">
                  <c:v>80</c:v>
                </c:pt>
                <c:pt idx="233">
                  <c:v>80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80</c:v>
                </c:pt>
                <c:pt idx="246">
                  <c:v>80</c:v>
                </c:pt>
                <c:pt idx="247">
                  <c:v>80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80</c:v>
                </c:pt>
                <c:pt idx="256">
                  <c:v>80</c:v>
                </c:pt>
                <c:pt idx="257">
                  <c:v>80</c:v>
                </c:pt>
                <c:pt idx="258">
                  <c:v>80</c:v>
                </c:pt>
                <c:pt idx="259">
                  <c:v>80</c:v>
                </c:pt>
                <c:pt idx="260">
                  <c:v>80</c:v>
                </c:pt>
                <c:pt idx="261">
                  <c:v>80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80</c:v>
                </c:pt>
                <c:pt idx="270">
                  <c:v>80</c:v>
                </c:pt>
                <c:pt idx="271">
                  <c:v>80</c:v>
                </c:pt>
                <c:pt idx="272">
                  <c:v>80</c:v>
                </c:pt>
                <c:pt idx="273">
                  <c:v>80</c:v>
                </c:pt>
                <c:pt idx="274">
                  <c:v>80</c:v>
                </c:pt>
                <c:pt idx="275">
                  <c:v>80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80</c:v>
                </c:pt>
                <c:pt idx="284">
                  <c:v>80</c:v>
                </c:pt>
                <c:pt idx="285">
                  <c:v>80</c:v>
                </c:pt>
                <c:pt idx="286">
                  <c:v>80</c:v>
                </c:pt>
                <c:pt idx="287">
                  <c:v>80</c:v>
                </c:pt>
                <c:pt idx="288">
                  <c:v>80</c:v>
                </c:pt>
                <c:pt idx="289">
                  <c:v>80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80</c:v>
                </c:pt>
                <c:pt idx="298">
                  <c:v>80</c:v>
                </c:pt>
                <c:pt idx="299">
                  <c:v>80</c:v>
                </c:pt>
                <c:pt idx="300">
                  <c:v>80</c:v>
                </c:pt>
                <c:pt idx="301">
                  <c:v>80</c:v>
                </c:pt>
                <c:pt idx="302">
                  <c:v>80</c:v>
                </c:pt>
                <c:pt idx="303">
                  <c:v>80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80</c:v>
                </c:pt>
                <c:pt idx="312">
                  <c:v>80</c:v>
                </c:pt>
                <c:pt idx="313">
                  <c:v>80</c:v>
                </c:pt>
                <c:pt idx="314">
                  <c:v>80</c:v>
                </c:pt>
                <c:pt idx="315">
                  <c:v>80</c:v>
                </c:pt>
                <c:pt idx="316">
                  <c:v>80</c:v>
                </c:pt>
                <c:pt idx="317">
                  <c:v>80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80</c:v>
                </c:pt>
                <c:pt idx="326">
                  <c:v>80</c:v>
                </c:pt>
                <c:pt idx="327">
                  <c:v>80</c:v>
                </c:pt>
                <c:pt idx="328">
                  <c:v>80</c:v>
                </c:pt>
                <c:pt idx="329">
                  <c:v>80</c:v>
                </c:pt>
                <c:pt idx="330">
                  <c:v>80</c:v>
                </c:pt>
                <c:pt idx="331">
                  <c:v>80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80</c:v>
                </c:pt>
                <c:pt idx="340">
                  <c:v>80</c:v>
                </c:pt>
                <c:pt idx="341">
                  <c:v>80</c:v>
                </c:pt>
                <c:pt idx="342">
                  <c:v>80</c:v>
                </c:pt>
                <c:pt idx="343">
                  <c:v>80</c:v>
                </c:pt>
                <c:pt idx="344">
                  <c:v>80</c:v>
                </c:pt>
                <c:pt idx="345">
                  <c:v>80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80</c:v>
                </c:pt>
                <c:pt idx="354">
                  <c:v>80</c:v>
                </c:pt>
                <c:pt idx="355">
                  <c:v>80</c:v>
                </c:pt>
                <c:pt idx="356">
                  <c:v>80</c:v>
                </c:pt>
                <c:pt idx="357">
                  <c:v>80</c:v>
                </c:pt>
                <c:pt idx="358">
                  <c:v>80</c:v>
                </c:pt>
                <c:pt idx="359">
                  <c:v>80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80</c:v>
                </c:pt>
                <c:pt idx="373">
                  <c:v>80</c:v>
                </c:pt>
                <c:pt idx="374">
                  <c:v>80</c:v>
                </c:pt>
                <c:pt idx="375">
                  <c:v>80</c:v>
                </c:pt>
                <c:pt idx="376">
                  <c:v>80</c:v>
                </c:pt>
                <c:pt idx="377">
                  <c:v>80</c:v>
                </c:pt>
                <c:pt idx="378">
                  <c:v>80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80</c:v>
                </c:pt>
                <c:pt idx="387">
                  <c:v>80</c:v>
                </c:pt>
                <c:pt idx="388">
                  <c:v>80</c:v>
                </c:pt>
                <c:pt idx="389">
                  <c:v>80</c:v>
                </c:pt>
                <c:pt idx="390">
                  <c:v>80</c:v>
                </c:pt>
                <c:pt idx="391">
                  <c:v>80</c:v>
                </c:pt>
                <c:pt idx="392">
                  <c:v>80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80</c:v>
                </c:pt>
                <c:pt idx="401">
                  <c:v>80</c:v>
                </c:pt>
                <c:pt idx="402">
                  <c:v>80</c:v>
                </c:pt>
                <c:pt idx="403">
                  <c:v>80</c:v>
                </c:pt>
                <c:pt idx="404">
                  <c:v>80</c:v>
                </c:pt>
                <c:pt idx="405">
                  <c:v>80</c:v>
                </c:pt>
                <c:pt idx="406">
                  <c:v>80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140</c:v>
                </c:pt>
                <c:pt idx="411">
                  <c:v>140</c:v>
                </c:pt>
                <c:pt idx="412">
                  <c:v>140</c:v>
                </c:pt>
                <c:pt idx="413">
                  <c:v>140</c:v>
                </c:pt>
                <c:pt idx="414">
                  <c:v>140</c:v>
                </c:pt>
                <c:pt idx="415">
                  <c:v>140</c:v>
                </c:pt>
                <c:pt idx="416">
                  <c:v>140</c:v>
                </c:pt>
                <c:pt idx="417">
                  <c:v>170</c:v>
                </c:pt>
                <c:pt idx="418">
                  <c:v>170</c:v>
                </c:pt>
                <c:pt idx="419">
                  <c:v>170</c:v>
                </c:pt>
                <c:pt idx="420">
                  <c:v>170</c:v>
                </c:pt>
                <c:pt idx="421">
                  <c:v>170</c:v>
                </c:pt>
                <c:pt idx="422">
                  <c:v>170</c:v>
                </c:pt>
                <c:pt idx="423">
                  <c:v>170</c:v>
                </c:pt>
                <c:pt idx="424">
                  <c:v>140</c:v>
                </c:pt>
                <c:pt idx="425">
                  <c:v>140</c:v>
                </c:pt>
                <c:pt idx="426">
                  <c:v>140</c:v>
                </c:pt>
                <c:pt idx="427">
                  <c:v>140</c:v>
                </c:pt>
                <c:pt idx="428">
                  <c:v>140</c:v>
                </c:pt>
                <c:pt idx="429">
                  <c:v>140</c:v>
                </c:pt>
                <c:pt idx="430">
                  <c:v>140</c:v>
                </c:pt>
                <c:pt idx="431">
                  <c:v>170</c:v>
                </c:pt>
                <c:pt idx="432">
                  <c:v>170</c:v>
                </c:pt>
                <c:pt idx="433">
                  <c:v>170</c:v>
                </c:pt>
                <c:pt idx="434">
                  <c:v>170</c:v>
                </c:pt>
                <c:pt idx="435">
                  <c:v>170</c:v>
                </c:pt>
                <c:pt idx="436">
                  <c:v>170</c:v>
                </c:pt>
                <c:pt idx="437">
                  <c:v>170</c:v>
                </c:pt>
                <c:pt idx="438">
                  <c:v>140</c:v>
                </c:pt>
                <c:pt idx="439">
                  <c:v>140</c:v>
                </c:pt>
                <c:pt idx="440">
                  <c:v>260</c:v>
                </c:pt>
                <c:pt idx="441">
                  <c:v>260</c:v>
                </c:pt>
                <c:pt idx="442">
                  <c:v>260</c:v>
                </c:pt>
                <c:pt idx="443">
                  <c:v>260</c:v>
                </c:pt>
                <c:pt idx="444">
                  <c:v>260</c:v>
                </c:pt>
                <c:pt idx="445">
                  <c:v>260</c:v>
                </c:pt>
                <c:pt idx="446">
                  <c:v>260</c:v>
                </c:pt>
                <c:pt idx="447">
                  <c:v>330</c:v>
                </c:pt>
                <c:pt idx="448">
                  <c:v>330</c:v>
                </c:pt>
                <c:pt idx="449">
                  <c:v>330</c:v>
                </c:pt>
                <c:pt idx="450">
                  <c:v>330</c:v>
                </c:pt>
                <c:pt idx="451">
                  <c:v>330</c:v>
                </c:pt>
                <c:pt idx="452">
                  <c:v>330</c:v>
                </c:pt>
                <c:pt idx="453">
                  <c:v>330</c:v>
                </c:pt>
                <c:pt idx="454">
                  <c:v>260</c:v>
                </c:pt>
                <c:pt idx="455">
                  <c:v>260</c:v>
                </c:pt>
                <c:pt idx="456">
                  <c:v>260</c:v>
                </c:pt>
                <c:pt idx="457">
                  <c:v>260</c:v>
                </c:pt>
                <c:pt idx="458">
                  <c:v>260</c:v>
                </c:pt>
                <c:pt idx="459">
                  <c:v>260</c:v>
                </c:pt>
                <c:pt idx="460">
                  <c:v>260</c:v>
                </c:pt>
                <c:pt idx="461">
                  <c:v>320</c:v>
                </c:pt>
                <c:pt idx="462">
                  <c:v>320</c:v>
                </c:pt>
                <c:pt idx="463">
                  <c:v>320</c:v>
                </c:pt>
                <c:pt idx="464">
                  <c:v>320</c:v>
                </c:pt>
                <c:pt idx="465">
                  <c:v>320</c:v>
                </c:pt>
                <c:pt idx="466">
                  <c:v>320</c:v>
                </c:pt>
                <c:pt idx="467">
                  <c:v>320</c:v>
                </c:pt>
                <c:pt idx="468">
                  <c:v>260</c:v>
                </c:pt>
                <c:pt idx="469">
                  <c:v>260</c:v>
                </c:pt>
                <c:pt idx="470">
                  <c:v>260</c:v>
                </c:pt>
                <c:pt idx="471">
                  <c:v>150</c:v>
                </c:pt>
                <c:pt idx="472">
                  <c:v>150</c:v>
                </c:pt>
                <c:pt idx="473">
                  <c:v>150</c:v>
                </c:pt>
                <c:pt idx="474">
                  <c:v>150</c:v>
                </c:pt>
                <c:pt idx="475">
                  <c:v>150</c:v>
                </c:pt>
                <c:pt idx="476">
                  <c:v>150</c:v>
                </c:pt>
                <c:pt idx="477">
                  <c:v>150</c:v>
                </c:pt>
                <c:pt idx="478">
                  <c:v>180</c:v>
                </c:pt>
                <c:pt idx="479">
                  <c:v>180</c:v>
                </c:pt>
                <c:pt idx="480">
                  <c:v>180</c:v>
                </c:pt>
                <c:pt idx="481">
                  <c:v>180</c:v>
                </c:pt>
                <c:pt idx="482">
                  <c:v>180</c:v>
                </c:pt>
                <c:pt idx="483">
                  <c:v>180</c:v>
                </c:pt>
                <c:pt idx="484">
                  <c:v>180</c:v>
                </c:pt>
                <c:pt idx="485">
                  <c:v>150</c:v>
                </c:pt>
                <c:pt idx="486">
                  <c:v>150</c:v>
                </c:pt>
                <c:pt idx="487">
                  <c:v>150</c:v>
                </c:pt>
                <c:pt idx="488">
                  <c:v>140</c:v>
                </c:pt>
                <c:pt idx="489">
                  <c:v>140</c:v>
                </c:pt>
                <c:pt idx="490">
                  <c:v>140</c:v>
                </c:pt>
                <c:pt idx="491">
                  <c:v>140</c:v>
                </c:pt>
                <c:pt idx="492">
                  <c:v>170</c:v>
                </c:pt>
                <c:pt idx="493">
                  <c:v>170</c:v>
                </c:pt>
                <c:pt idx="494">
                  <c:v>170</c:v>
                </c:pt>
                <c:pt idx="495">
                  <c:v>170</c:v>
                </c:pt>
                <c:pt idx="496">
                  <c:v>170</c:v>
                </c:pt>
                <c:pt idx="497">
                  <c:v>150</c:v>
                </c:pt>
                <c:pt idx="498">
                  <c:v>150</c:v>
                </c:pt>
                <c:pt idx="499">
                  <c:v>120</c:v>
                </c:pt>
                <c:pt idx="500">
                  <c:v>120</c:v>
                </c:pt>
                <c:pt idx="501">
                  <c:v>120</c:v>
                </c:pt>
                <c:pt idx="502">
                  <c:v>100</c:v>
                </c:pt>
                <c:pt idx="503">
                  <c:v>100</c:v>
                </c:pt>
                <c:pt idx="504">
                  <c:v>100</c:v>
                </c:pt>
                <c:pt idx="505">
                  <c:v>100</c:v>
                </c:pt>
                <c:pt idx="506">
                  <c:v>100</c:v>
                </c:pt>
                <c:pt idx="507">
                  <c:v>200</c:v>
                </c:pt>
                <c:pt idx="508">
                  <c:v>80</c:v>
                </c:pt>
                <c:pt idx="509">
                  <c:v>80</c:v>
                </c:pt>
                <c:pt idx="510">
                  <c:v>80</c:v>
                </c:pt>
                <c:pt idx="511">
                  <c:v>80</c:v>
                </c:pt>
                <c:pt idx="512">
                  <c:v>80</c:v>
                </c:pt>
                <c:pt idx="513">
                  <c:v>80</c:v>
                </c:pt>
                <c:pt idx="514">
                  <c:v>80</c:v>
                </c:pt>
                <c:pt idx="515">
                  <c:v>100</c:v>
                </c:pt>
                <c:pt idx="516">
                  <c:v>100</c:v>
                </c:pt>
                <c:pt idx="517">
                  <c:v>100</c:v>
                </c:pt>
                <c:pt idx="518">
                  <c:v>100</c:v>
                </c:pt>
                <c:pt idx="519">
                  <c:v>100</c:v>
                </c:pt>
                <c:pt idx="520">
                  <c:v>100</c:v>
                </c:pt>
                <c:pt idx="521">
                  <c:v>100</c:v>
                </c:pt>
                <c:pt idx="522">
                  <c:v>80</c:v>
                </c:pt>
                <c:pt idx="523">
                  <c:v>80</c:v>
                </c:pt>
                <c:pt idx="524">
                  <c:v>80</c:v>
                </c:pt>
                <c:pt idx="525">
                  <c:v>80</c:v>
                </c:pt>
                <c:pt idx="526">
                  <c:v>80</c:v>
                </c:pt>
                <c:pt idx="527">
                  <c:v>80</c:v>
                </c:pt>
                <c:pt idx="528">
                  <c:v>80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80</c:v>
                </c:pt>
                <c:pt idx="537">
                  <c:v>80</c:v>
                </c:pt>
                <c:pt idx="538">
                  <c:v>80</c:v>
                </c:pt>
                <c:pt idx="539">
                  <c:v>80</c:v>
                </c:pt>
                <c:pt idx="540">
                  <c:v>80</c:v>
                </c:pt>
                <c:pt idx="541">
                  <c:v>80</c:v>
                </c:pt>
                <c:pt idx="542">
                  <c:v>80</c:v>
                </c:pt>
                <c:pt idx="543">
                  <c:v>100</c:v>
                </c:pt>
                <c:pt idx="544">
                  <c:v>100</c:v>
                </c:pt>
                <c:pt idx="545">
                  <c:v>100</c:v>
                </c:pt>
                <c:pt idx="546">
                  <c:v>100</c:v>
                </c:pt>
                <c:pt idx="547">
                  <c:v>100</c:v>
                </c:pt>
                <c:pt idx="548">
                  <c:v>100</c:v>
                </c:pt>
                <c:pt idx="549">
                  <c:v>100</c:v>
                </c:pt>
                <c:pt idx="550">
                  <c:v>180</c:v>
                </c:pt>
                <c:pt idx="551">
                  <c:v>580</c:v>
                </c:pt>
                <c:pt idx="552">
                  <c:v>1080</c:v>
                </c:pt>
                <c:pt idx="553">
                  <c:v>3080</c:v>
                </c:pt>
                <c:pt idx="554">
                  <c:v>3080</c:v>
                </c:pt>
                <c:pt idx="555">
                  <c:v>3080</c:v>
                </c:pt>
                <c:pt idx="556">
                  <c:v>3080</c:v>
                </c:pt>
                <c:pt idx="557">
                  <c:v>1600</c:v>
                </c:pt>
                <c:pt idx="558">
                  <c:v>900</c:v>
                </c:pt>
                <c:pt idx="559">
                  <c:v>600</c:v>
                </c:pt>
                <c:pt idx="560">
                  <c:v>300</c:v>
                </c:pt>
                <c:pt idx="561">
                  <c:v>100</c:v>
                </c:pt>
                <c:pt idx="562">
                  <c:v>100</c:v>
                </c:pt>
                <c:pt idx="563">
                  <c:v>100</c:v>
                </c:pt>
                <c:pt idx="564">
                  <c:v>80</c:v>
                </c:pt>
                <c:pt idx="565">
                  <c:v>80</c:v>
                </c:pt>
                <c:pt idx="566">
                  <c:v>80</c:v>
                </c:pt>
                <c:pt idx="567">
                  <c:v>80</c:v>
                </c:pt>
                <c:pt idx="568">
                  <c:v>80</c:v>
                </c:pt>
                <c:pt idx="569">
                  <c:v>80</c:v>
                </c:pt>
                <c:pt idx="570">
                  <c:v>80</c:v>
                </c:pt>
                <c:pt idx="571">
                  <c:v>100</c:v>
                </c:pt>
                <c:pt idx="572">
                  <c:v>100</c:v>
                </c:pt>
                <c:pt idx="573">
                  <c:v>100</c:v>
                </c:pt>
                <c:pt idx="574">
                  <c:v>100</c:v>
                </c:pt>
                <c:pt idx="575">
                  <c:v>100</c:v>
                </c:pt>
                <c:pt idx="576">
                  <c:v>100</c:v>
                </c:pt>
                <c:pt idx="577">
                  <c:v>100</c:v>
                </c:pt>
                <c:pt idx="578">
                  <c:v>80</c:v>
                </c:pt>
                <c:pt idx="579">
                  <c:v>80</c:v>
                </c:pt>
                <c:pt idx="580">
                  <c:v>80</c:v>
                </c:pt>
                <c:pt idx="581">
                  <c:v>80</c:v>
                </c:pt>
                <c:pt idx="582">
                  <c:v>80</c:v>
                </c:pt>
                <c:pt idx="583">
                  <c:v>80</c:v>
                </c:pt>
                <c:pt idx="584">
                  <c:v>80</c:v>
                </c:pt>
                <c:pt idx="585">
                  <c:v>100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80</c:v>
                </c:pt>
                <c:pt idx="593">
                  <c:v>80</c:v>
                </c:pt>
                <c:pt idx="594">
                  <c:v>80</c:v>
                </c:pt>
                <c:pt idx="595">
                  <c:v>80</c:v>
                </c:pt>
                <c:pt idx="596">
                  <c:v>80</c:v>
                </c:pt>
                <c:pt idx="597">
                  <c:v>80</c:v>
                </c:pt>
                <c:pt idx="598">
                  <c:v>80</c:v>
                </c:pt>
                <c:pt idx="599">
                  <c:v>100</c:v>
                </c:pt>
                <c:pt idx="600">
                  <c:v>100</c:v>
                </c:pt>
                <c:pt idx="601">
                  <c:v>100</c:v>
                </c:pt>
                <c:pt idx="602">
                  <c:v>100</c:v>
                </c:pt>
                <c:pt idx="603">
                  <c:v>100</c:v>
                </c:pt>
                <c:pt idx="604">
                  <c:v>100</c:v>
                </c:pt>
                <c:pt idx="605">
                  <c:v>100</c:v>
                </c:pt>
                <c:pt idx="606">
                  <c:v>80</c:v>
                </c:pt>
                <c:pt idx="607">
                  <c:v>80</c:v>
                </c:pt>
                <c:pt idx="608">
                  <c:v>80</c:v>
                </c:pt>
                <c:pt idx="609">
                  <c:v>80</c:v>
                </c:pt>
                <c:pt idx="610">
                  <c:v>80</c:v>
                </c:pt>
                <c:pt idx="611">
                  <c:v>80</c:v>
                </c:pt>
                <c:pt idx="612">
                  <c:v>80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80</c:v>
                </c:pt>
                <c:pt idx="621">
                  <c:v>80</c:v>
                </c:pt>
                <c:pt idx="622">
                  <c:v>80</c:v>
                </c:pt>
                <c:pt idx="623">
                  <c:v>80</c:v>
                </c:pt>
                <c:pt idx="624">
                  <c:v>80</c:v>
                </c:pt>
                <c:pt idx="625">
                  <c:v>80</c:v>
                </c:pt>
                <c:pt idx="626">
                  <c:v>80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100</c:v>
                </c:pt>
                <c:pt idx="634">
                  <c:v>80</c:v>
                </c:pt>
                <c:pt idx="635">
                  <c:v>80</c:v>
                </c:pt>
                <c:pt idx="636">
                  <c:v>80</c:v>
                </c:pt>
                <c:pt idx="637">
                  <c:v>80</c:v>
                </c:pt>
                <c:pt idx="638">
                  <c:v>591</c:v>
                </c:pt>
                <c:pt idx="639">
                  <c:v>870</c:v>
                </c:pt>
                <c:pt idx="640">
                  <c:v>356</c:v>
                </c:pt>
                <c:pt idx="641">
                  <c:v>80</c:v>
                </c:pt>
                <c:pt idx="642">
                  <c:v>80</c:v>
                </c:pt>
                <c:pt idx="643">
                  <c:v>90</c:v>
                </c:pt>
                <c:pt idx="644">
                  <c:v>90</c:v>
                </c:pt>
                <c:pt idx="645">
                  <c:v>90</c:v>
                </c:pt>
                <c:pt idx="646">
                  <c:v>90</c:v>
                </c:pt>
                <c:pt idx="647">
                  <c:v>90</c:v>
                </c:pt>
                <c:pt idx="648">
                  <c:v>70</c:v>
                </c:pt>
                <c:pt idx="649">
                  <c:v>70</c:v>
                </c:pt>
                <c:pt idx="650">
                  <c:v>70</c:v>
                </c:pt>
                <c:pt idx="651">
                  <c:v>70</c:v>
                </c:pt>
                <c:pt idx="652">
                  <c:v>70</c:v>
                </c:pt>
                <c:pt idx="653">
                  <c:v>70</c:v>
                </c:pt>
                <c:pt idx="654">
                  <c:v>70</c:v>
                </c:pt>
                <c:pt idx="655">
                  <c:v>100</c:v>
                </c:pt>
                <c:pt idx="656">
                  <c:v>100</c:v>
                </c:pt>
                <c:pt idx="657">
                  <c:v>100</c:v>
                </c:pt>
                <c:pt idx="658">
                  <c:v>100</c:v>
                </c:pt>
                <c:pt idx="659">
                  <c:v>100</c:v>
                </c:pt>
                <c:pt idx="660">
                  <c:v>100</c:v>
                </c:pt>
                <c:pt idx="661">
                  <c:v>100</c:v>
                </c:pt>
                <c:pt idx="662">
                  <c:v>80</c:v>
                </c:pt>
                <c:pt idx="663">
                  <c:v>80</c:v>
                </c:pt>
                <c:pt idx="664">
                  <c:v>80</c:v>
                </c:pt>
                <c:pt idx="665">
                  <c:v>80</c:v>
                </c:pt>
                <c:pt idx="666">
                  <c:v>591</c:v>
                </c:pt>
                <c:pt idx="667">
                  <c:v>870</c:v>
                </c:pt>
                <c:pt idx="668">
                  <c:v>356</c:v>
                </c:pt>
                <c:pt idx="669">
                  <c:v>80</c:v>
                </c:pt>
                <c:pt idx="670">
                  <c:v>80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70</c:v>
                </c:pt>
                <c:pt idx="677">
                  <c:v>70</c:v>
                </c:pt>
                <c:pt idx="678">
                  <c:v>70</c:v>
                </c:pt>
                <c:pt idx="679">
                  <c:v>70</c:v>
                </c:pt>
                <c:pt idx="680">
                  <c:v>70</c:v>
                </c:pt>
                <c:pt idx="681">
                  <c:v>70</c:v>
                </c:pt>
                <c:pt idx="682">
                  <c:v>70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90</c:v>
                </c:pt>
                <c:pt idx="690">
                  <c:v>70</c:v>
                </c:pt>
                <c:pt idx="691">
                  <c:v>70</c:v>
                </c:pt>
                <c:pt idx="692">
                  <c:v>70</c:v>
                </c:pt>
                <c:pt idx="693">
                  <c:v>70</c:v>
                </c:pt>
                <c:pt idx="694">
                  <c:v>70</c:v>
                </c:pt>
                <c:pt idx="695">
                  <c:v>70</c:v>
                </c:pt>
                <c:pt idx="696">
                  <c:v>70</c:v>
                </c:pt>
                <c:pt idx="697">
                  <c:v>90</c:v>
                </c:pt>
                <c:pt idx="698">
                  <c:v>90</c:v>
                </c:pt>
                <c:pt idx="699">
                  <c:v>90</c:v>
                </c:pt>
                <c:pt idx="700">
                  <c:v>100</c:v>
                </c:pt>
                <c:pt idx="701">
                  <c:v>100</c:v>
                </c:pt>
                <c:pt idx="702">
                  <c:v>100</c:v>
                </c:pt>
                <c:pt idx="703">
                  <c:v>100</c:v>
                </c:pt>
                <c:pt idx="704">
                  <c:v>100</c:v>
                </c:pt>
                <c:pt idx="705">
                  <c:v>100</c:v>
                </c:pt>
                <c:pt idx="706">
                  <c:v>100</c:v>
                </c:pt>
                <c:pt idx="707">
                  <c:v>100</c:v>
                </c:pt>
                <c:pt idx="708">
                  <c:v>150</c:v>
                </c:pt>
                <c:pt idx="709">
                  <c:v>150</c:v>
                </c:pt>
                <c:pt idx="710">
                  <c:v>150</c:v>
                </c:pt>
                <c:pt idx="711">
                  <c:v>150</c:v>
                </c:pt>
                <c:pt idx="712">
                  <c:v>150</c:v>
                </c:pt>
                <c:pt idx="713">
                  <c:v>200</c:v>
                </c:pt>
                <c:pt idx="714">
                  <c:v>200</c:v>
                </c:pt>
                <c:pt idx="715">
                  <c:v>200</c:v>
                </c:pt>
                <c:pt idx="716">
                  <c:v>200</c:v>
                </c:pt>
                <c:pt idx="717">
                  <c:v>200</c:v>
                </c:pt>
                <c:pt idx="718">
                  <c:v>200</c:v>
                </c:pt>
                <c:pt idx="719">
                  <c:v>250</c:v>
                </c:pt>
                <c:pt idx="720">
                  <c:v>380</c:v>
                </c:pt>
                <c:pt idx="721">
                  <c:v>1000</c:v>
                </c:pt>
                <c:pt idx="722">
                  <c:v>1500</c:v>
                </c:pt>
                <c:pt idx="723">
                  <c:v>1500</c:v>
                </c:pt>
                <c:pt idx="724">
                  <c:v>1000</c:v>
                </c:pt>
                <c:pt idx="725">
                  <c:v>380</c:v>
                </c:pt>
                <c:pt idx="726">
                  <c:v>350</c:v>
                </c:pt>
                <c:pt idx="727">
                  <c:v>300</c:v>
                </c:pt>
                <c:pt idx="728">
                  <c:v>300</c:v>
                </c:pt>
                <c:pt idx="729">
                  <c:v>300</c:v>
                </c:pt>
                <c:pt idx="730">
                  <c:v>80</c:v>
                </c:pt>
                <c:pt idx="731">
                  <c:v>80</c:v>
                </c:pt>
                <c:pt idx="732">
                  <c:v>80</c:v>
                </c:pt>
                <c:pt idx="733">
                  <c:v>80</c:v>
                </c:pt>
                <c:pt idx="734">
                  <c:v>80</c:v>
                </c:pt>
                <c:pt idx="735">
                  <c:v>80</c:v>
                </c:pt>
                <c:pt idx="736">
                  <c:v>80</c:v>
                </c:pt>
                <c:pt idx="737">
                  <c:v>80</c:v>
                </c:pt>
                <c:pt idx="738">
                  <c:v>80</c:v>
                </c:pt>
                <c:pt idx="739">
                  <c:v>80</c:v>
                </c:pt>
                <c:pt idx="740">
                  <c:v>80</c:v>
                </c:pt>
                <c:pt idx="741">
                  <c:v>170</c:v>
                </c:pt>
                <c:pt idx="742">
                  <c:v>300</c:v>
                </c:pt>
                <c:pt idx="743">
                  <c:v>170</c:v>
                </c:pt>
                <c:pt idx="744">
                  <c:v>80</c:v>
                </c:pt>
                <c:pt idx="745">
                  <c:v>80</c:v>
                </c:pt>
                <c:pt idx="746">
                  <c:v>80</c:v>
                </c:pt>
                <c:pt idx="747">
                  <c:v>80</c:v>
                </c:pt>
                <c:pt idx="748">
                  <c:v>80</c:v>
                </c:pt>
                <c:pt idx="749">
                  <c:v>80</c:v>
                </c:pt>
                <c:pt idx="750">
                  <c:v>80</c:v>
                </c:pt>
                <c:pt idx="751">
                  <c:v>80</c:v>
                </c:pt>
                <c:pt idx="752">
                  <c:v>80</c:v>
                </c:pt>
                <c:pt idx="753">
                  <c:v>80</c:v>
                </c:pt>
                <c:pt idx="754">
                  <c:v>80</c:v>
                </c:pt>
                <c:pt idx="755">
                  <c:v>170</c:v>
                </c:pt>
                <c:pt idx="756">
                  <c:v>300</c:v>
                </c:pt>
                <c:pt idx="757">
                  <c:v>170</c:v>
                </c:pt>
                <c:pt idx="758">
                  <c:v>150</c:v>
                </c:pt>
                <c:pt idx="759">
                  <c:v>150</c:v>
                </c:pt>
                <c:pt idx="760">
                  <c:v>150</c:v>
                </c:pt>
                <c:pt idx="761">
                  <c:v>150</c:v>
                </c:pt>
                <c:pt idx="762">
                  <c:v>150</c:v>
                </c:pt>
                <c:pt idx="763">
                  <c:v>150</c:v>
                </c:pt>
                <c:pt idx="764">
                  <c:v>150</c:v>
                </c:pt>
                <c:pt idx="765">
                  <c:v>150</c:v>
                </c:pt>
                <c:pt idx="766">
                  <c:v>150</c:v>
                </c:pt>
                <c:pt idx="767">
                  <c:v>150</c:v>
                </c:pt>
                <c:pt idx="768">
                  <c:v>325</c:v>
                </c:pt>
                <c:pt idx="769">
                  <c:v>390</c:v>
                </c:pt>
                <c:pt idx="770">
                  <c:v>325</c:v>
                </c:pt>
                <c:pt idx="771">
                  <c:v>325</c:v>
                </c:pt>
                <c:pt idx="772">
                  <c:v>150</c:v>
                </c:pt>
                <c:pt idx="773">
                  <c:v>150</c:v>
                </c:pt>
                <c:pt idx="774">
                  <c:v>150</c:v>
                </c:pt>
                <c:pt idx="775">
                  <c:v>150</c:v>
                </c:pt>
                <c:pt idx="776">
                  <c:v>150</c:v>
                </c:pt>
                <c:pt idx="777">
                  <c:v>150</c:v>
                </c:pt>
                <c:pt idx="778">
                  <c:v>150</c:v>
                </c:pt>
                <c:pt idx="779">
                  <c:v>150</c:v>
                </c:pt>
                <c:pt idx="780">
                  <c:v>150</c:v>
                </c:pt>
                <c:pt idx="781">
                  <c:v>150</c:v>
                </c:pt>
                <c:pt idx="782">
                  <c:v>325</c:v>
                </c:pt>
                <c:pt idx="783">
                  <c:v>390</c:v>
                </c:pt>
                <c:pt idx="784">
                  <c:v>325</c:v>
                </c:pt>
                <c:pt idx="785">
                  <c:v>325</c:v>
                </c:pt>
                <c:pt idx="786">
                  <c:v>150</c:v>
                </c:pt>
                <c:pt idx="787">
                  <c:v>150</c:v>
                </c:pt>
                <c:pt idx="788">
                  <c:v>150</c:v>
                </c:pt>
                <c:pt idx="789">
                  <c:v>150</c:v>
                </c:pt>
                <c:pt idx="790">
                  <c:v>150</c:v>
                </c:pt>
                <c:pt idx="791">
                  <c:v>150</c:v>
                </c:pt>
                <c:pt idx="792">
                  <c:v>150</c:v>
                </c:pt>
                <c:pt idx="793">
                  <c:v>150</c:v>
                </c:pt>
                <c:pt idx="794">
                  <c:v>150</c:v>
                </c:pt>
                <c:pt idx="795">
                  <c:v>150</c:v>
                </c:pt>
                <c:pt idx="796">
                  <c:v>325</c:v>
                </c:pt>
                <c:pt idx="797">
                  <c:v>385</c:v>
                </c:pt>
                <c:pt idx="798">
                  <c:v>390</c:v>
                </c:pt>
                <c:pt idx="799">
                  <c:v>340</c:v>
                </c:pt>
                <c:pt idx="800">
                  <c:v>250</c:v>
                </c:pt>
                <c:pt idx="801">
                  <c:v>150</c:v>
                </c:pt>
                <c:pt idx="802">
                  <c:v>150</c:v>
                </c:pt>
                <c:pt idx="803">
                  <c:v>150</c:v>
                </c:pt>
                <c:pt idx="804">
                  <c:v>150</c:v>
                </c:pt>
                <c:pt idx="805">
                  <c:v>150</c:v>
                </c:pt>
                <c:pt idx="806">
                  <c:v>150</c:v>
                </c:pt>
                <c:pt idx="807">
                  <c:v>150</c:v>
                </c:pt>
                <c:pt idx="808">
                  <c:v>150</c:v>
                </c:pt>
                <c:pt idx="809">
                  <c:v>150</c:v>
                </c:pt>
                <c:pt idx="810">
                  <c:v>345</c:v>
                </c:pt>
                <c:pt idx="811">
                  <c:v>390</c:v>
                </c:pt>
                <c:pt idx="812">
                  <c:v>345</c:v>
                </c:pt>
                <c:pt idx="813">
                  <c:v>350</c:v>
                </c:pt>
                <c:pt idx="814">
                  <c:v>150</c:v>
                </c:pt>
                <c:pt idx="815">
                  <c:v>150</c:v>
                </c:pt>
                <c:pt idx="816">
                  <c:v>150</c:v>
                </c:pt>
                <c:pt idx="817">
                  <c:v>150</c:v>
                </c:pt>
                <c:pt idx="818">
                  <c:v>150</c:v>
                </c:pt>
                <c:pt idx="819">
                  <c:v>150</c:v>
                </c:pt>
                <c:pt idx="820">
                  <c:v>150</c:v>
                </c:pt>
                <c:pt idx="821">
                  <c:v>150</c:v>
                </c:pt>
                <c:pt idx="822">
                  <c:v>250</c:v>
                </c:pt>
                <c:pt idx="823">
                  <c:v>250</c:v>
                </c:pt>
                <c:pt idx="824">
                  <c:v>250</c:v>
                </c:pt>
                <c:pt idx="825">
                  <c:v>275</c:v>
                </c:pt>
                <c:pt idx="826">
                  <c:v>275</c:v>
                </c:pt>
                <c:pt idx="827">
                  <c:v>300</c:v>
                </c:pt>
                <c:pt idx="828">
                  <c:v>300</c:v>
                </c:pt>
                <c:pt idx="829">
                  <c:v>325</c:v>
                </c:pt>
                <c:pt idx="830">
                  <c:v>375</c:v>
                </c:pt>
                <c:pt idx="831">
                  <c:v>350</c:v>
                </c:pt>
                <c:pt idx="832">
                  <c:v>325</c:v>
                </c:pt>
                <c:pt idx="833">
                  <c:v>300</c:v>
                </c:pt>
                <c:pt idx="834">
                  <c:v>300</c:v>
                </c:pt>
                <c:pt idx="835">
                  <c:v>275</c:v>
                </c:pt>
                <c:pt idx="836">
                  <c:v>275</c:v>
                </c:pt>
                <c:pt idx="837">
                  <c:v>275</c:v>
                </c:pt>
                <c:pt idx="838">
                  <c:v>275</c:v>
                </c:pt>
                <c:pt idx="839">
                  <c:v>275</c:v>
                </c:pt>
                <c:pt idx="840">
                  <c:v>300</c:v>
                </c:pt>
                <c:pt idx="841">
                  <c:v>300</c:v>
                </c:pt>
                <c:pt idx="842">
                  <c:v>325</c:v>
                </c:pt>
                <c:pt idx="843">
                  <c:v>375</c:v>
                </c:pt>
                <c:pt idx="844">
                  <c:v>350</c:v>
                </c:pt>
                <c:pt idx="845">
                  <c:v>325</c:v>
                </c:pt>
                <c:pt idx="846">
                  <c:v>300</c:v>
                </c:pt>
                <c:pt idx="847">
                  <c:v>300</c:v>
                </c:pt>
                <c:pt idx="848">
                  <c:v>300</c:v>
                </c:pt>
                <c:pt idx="849">
                  <c:v>300</c:v>
                </c:pt>
                <c:pt idx="850">
                  <c:v>300</c:v>
                </c:pt>
                <c:pt idx="851">
                  <c:v>300</c:v>
                </c:pt>
                <c:pt idx="852">
                  <c:v>300</c:v>
                </c:pt>
                <c:pt idx="853">
                  <c:v>350</c:v>
                </c:pt>
                <c:pt idx="854">
                  <c:v>350</c:v>
                </c:pt>
                <c:pt idx="855">
                  <c:v>350</c:v>
                </c:pt>
                <c:pt idx="856">
                  <c:v>350</c:v>
                </c:pt>
                <c:pt idx="857">
                  <c:v>350</c:v>
                </c:pt>
                <c:pt idx="858">
                  <c:v>350</c:v>
                </c:pt>
                <c:pt idx="859">
                  <c:v>350</c:v>
                </c:pt>
                <c:pt idx="860">
                  <c:v>450</c:v>
                </c:pt>
                <c:pt idx="861">
                  <c:v>450</c:v>
                </c:pt>
                <c:pt idx="862">
                  <c:v>350</c:v>
                </c:pt>
                <c:pt idx="863">
                  <c:v>350</c:v>
                </c:pt>
                <c:pt idx="864">
                  <c:v>350</c:v>
                </c:pt>
                <c:pt idx="865">
                  <c:v>450</c:v>
                </c:pt>
                <c:pt idx="866">
                  <c:v>450</c:v>
                </c:pt>
                <c:pt idx="867">
                  <c:v>350</c:v>
                </c:pt>
                <c:pt idx="868">
                  <c:v>350</c:v>
                </c:pt>
                <c:pt idx="869">
                  <c:v>350</c:v>
                </c:pt>
                <c:pt idx="870">
                  <c:v>350</c:v>
                </c:pt>
                <c:pt idx="871">
                  <c:v>350</c:v>
                </c:pt>
                <c:pt idx="872">
                  <c:v>350</c:v>
                </c:pt>
                <c:pt idx="873">
                  <c:v>350</c:v>
                </c:pt>
                <c:pt idx="874">
                  <c:v>350</c:v>
                </c:pt>
                <c:pt idx="875">
                  <c:v>350</c:v>
                </c:pt>
                <c:pt idx="876">
                  <c:v>350</c:v>
                </c:pt>
                <c:pt idx="877">
                  <c:v>400</c:v>
                </c:pt>
                <c:pt idx="878">
                  <c:v>400</c:v>
                </c:pt>
                <c:pt idx="879">
                  <c:v>350</c:v>
                </c:pt>
                <c:pt idx="880">
                  <c:v>350</c:v>
                </c:pt>
                <c:pt idx="881">
                  <c:v>350</c:v>
                </c:pt>
                <c:pt idx="882">
                  <c:v>350</c:v>
                </c:pt>
                <c:pt idx="883">
                  <c:v>350</c:v>
                </c:pt>
                <c:pt idx="884">
                  <c:v>350</c:v>
                </c:pt>
                <c:pt idx="885">
                  <c:v>350</c:v>
                </c:pt>
                <c:pt idx="886">
                  <c:v>450</c:v>
                </c:pt>
                <c:pt idx="887">
                  <c:v>450</c:v>
                </c:pt>
                <c:pt idx="888">
                  <c:v>600</c:v>
                </c:pt>
                <c:pt idx="889">
                  <c:v>840.5</c:v>
                </c:pt>
                <c:pt idx="890">
                  <c:v>1100</c:v>
                </c:pt>
                <c:pt idx="891">
                  <c:v>2940.5</c:v>
                </c:pt>
                <c:pt idx="892">
                  <c:v>5400</c:v>
                </c:pt>
                <c:pt idx="893">
                  <c:v>12000</c:v>
                </c:pt>
                <c:pt idx="894">
                  <c:v>12000</c:v>
                </c:pt>
                <c:pt idx="895">
                  <c:v>12000</c:v>
                </c:pt>
                <c:pt idx="896">
                  <c:v>10400</c:v>
                </c:pt>
                <c:pt idx="897">
                  <c:v>7400</c:v>
                </c:pt>
                <c:pt idx="898">
                  <c:v>5400</c:v>
                </c:pt>
                <c:pt idx="899">
                  <c:v>3700</c:v>
                </c:pt>
                <c:pt idx="900">
                  <c:v>2650</c:v>
                </c:pt>
                <c:pt idx="901">
                  <c:v>2128</c:v>
                </c:pt>
                <c:pt idx="902">
                  <c:v>1600</c:v>
                </c:pt>
                <c:pt idx="903">
                  <c:v>1350</c:v>
                </c:pt>
                <c:pt idx="904">
                  <c:v>1100</c:v>
                </c:pt>
                <c:pt idx="905">
                  <c:v>750</c:v>
                </c:pt>
                <c:pt idx="906">
                  <c:v>600</c:v>
                </c:pt>
                <c:pt idx="907">
                  <c:v>350</c:v>
                </c:pt>
                <c:pt idx="908">
                  <c:v>350</c:v>
                </c:pt>
                <c:pt idx="909">
                  <c:v>350</c:v>
                </c:pt>
                <c:pt idx="910">
                  <c:v>350</c:v>
                </c:pt>
                <c:pt idx="911">
                  <c:v>350</c:v>
                </c:pt>
                <c:pt idx="912">
                  <c:v>350</c:v>
                </c:pt>
                <c:pt idx="913">
                  <c:v>350</c:v>
                </c:pt>
                <c:pt idx="914">
                  <c:v>350</c:v>
                </c:pt>
                <c:pt idx="915">
                  <c:v>350</c:v>
                </c:pt>
                <c:pt idx="916">
                  <c:v>450</c:v>
                </c:pt>
                <c:pt idx="917">
                  <c:v>450</c:v>
                </c:pt>
                <c:pt idx="918">
                  <c:v>450</c:v>
                </c:pt>
                <c:pt idx="919">
                  <c:v>450</c:v>
                </c:pt>
                <c:pt idx="920">
                  <c:v>450</c:v>
                </c:pt>
                <c:pt idx="921">
                  <c:v>450</c:v>
                </c:pt>
                <c:pt idx="922">
                  <c:v>450</c:v>
                </c:pt>
                <c:pt idx="923">
                  <c:v>350</c:v>
                </c:pt>
                <c:pt idx="924">
                  <c:v>350</c:v>
                </c:pt>
                <c:pt idx="925">
                  <c:v>350</c:v>
                </c:pt>
                <c:pt idx="926">
                  <c:v>350</c:v>
                </c:pt>
                <c:pt idx="927">
                  <c:v>350</c:v>
                </c:pt>
                <c:pt idx="928">
                  <c:v>350</c:v>
                </c:pt>
                <c:pt idx="929">
                  <c:v>350</c:v>
                </c:pt>
                <c:pt idx="930">
                  <c:v>420</c:v>
                </c:pt>
                <c:pt idx="931">
                  <c:v>420</c:v>
                </c:pt>
                <c:pt idx="932">
                  <c:v>420</c:v>
                </c:pt>
                <c:pt idx="933">
                  <c:v>420</c:v>
                </c:pt>
                <c:pt idx="934">
                  <c:v>420</c:v>
                </c:pt>
                <c:pt idx="935">
                  <c:v>420</c:v>
                </c:pt>
                <c:pt idx="936">
                  <c:v>420</c:v>
                </c:pt>
                <c:pt idx="937">
                  <c:v>320</c:v>
                </c:pt>
                <c:pt idx="938">
                  <c:v>320</c:v>
                </c:pt>
                <c:pt idx="939">
                  <c:v>320</c:v>
                </c:pt>
                <c:pt idx="940">
                  <c:v>320</c:v>
                </c:pt>
                <c:pt idx="941">
                  <c:v>320</c:v>
                </c:pt>
                <c:pt idx="942">
                  <c:v>320</c:v>
                </c:pt>
                <c:pt idx="943">
                  <c:v>320</c:v>
                </c:pt>
                <c:pt idx="944">
                  <c:v>185</c:v>
                </c:pt>
                <c:pt idx="945">
                  <c:v>300</c:v>
                </c:pt>
                <c:pt idx="946">
                  <c:v>185</c:v>
                </c:pt>
                <c:pt idx="947">
                  <c:v>185</c:v>
                </c:pt>
                <c:pt idx="948">
                  <c:v>100</c:v>
                </c:pt>
                <c:pt idx="949">
                  <c:v>100</c:v>
                </c:pt>
                <c:pt idx="950">
                  <c:v>100</c:v>
                </c:pt>
                <c:pt idx="951">
                  <c:v>100</c:v>
                </c:pt>
                <c:pt idx="952">
                  <c:v>100</c:v>
                </c:pt>
                <c:pt idx="953">
                  <c:v>100</c:v>
                </c:pt>
                <c:pt idx="954">
                  <c:v>100</c:v>
                </c:pt>
                <c:pt idx="955">
                  <c:v>100</c:v>
                </c:pt>
                <c:pt idx="956">
                  <c:v>100</c:v>
                </c:pt>
                <c:pt idx="957">
                  <c:v>100</c:v>
                </c:pt>
                <c:pt idx="958">
                  <c:v>185</c:v>
                </c:pt>
                <c:pt idx="959">
                  <c:v>300</c:v>
                </c:pt>
                <c:pt idx="960">
                  <c:v>185</c:v>
                </c:pt>
                <c:pt idx="961">
                  <c:v>185</c:v>
                </c:pt>
                <c:pt idx="962">
                  <c:v>100</c:v>
                </c:pt>
                <c:pt idx="963">
                  <c:v>100</c:v>
                </c:pt>
                <c:pt idx="964">
                  <c:v>100</c:v>
                </c:pt>
                <c:pt idx="965">
                  <c:v>100</c:v>
                </c:pt>
                <c:pt idx="966">
                  <c:v>100</c:v>
                </c:pt>
                <c:pt idx="967">
                  <c:v>100</c:v>
                </c:pt>
                <c:pt idx="968">
                  <c:v>100</c:v>
                </c:pt>
                <c:pt idx="969">
                  <c:v>100</c:v>
                </c:pt>
                <c:pt idx="970">
                  <c:v>100</c:v>
                </c:pt>
                <c:pt idx="971">
                  <c:v>125</c:v>
                </c:pt>
                <c:pt idx="972">
                  <c:v>235</c:v>
                </c:pt>
                <c:pt idx="973">
                  <c:v>300</c:v>
                </c:pt>
                <c:pt idx="974">
                  <c:v>235</c:v>
                </c:pt>
                <c:pt idx="975">
                  <c:v>235</c:v>
                </c:pt>
                <c:pt idx="976">
                  <c:v>100</c:v>
                </c:pt>
                <c:pt idx="977">
                  <c:v>100</c:v>
                </c:pt>
                <c:pt idx="978">
                  <c:v>100</c:v>
                </c:pt>
                <c:pt idx="979">
                  <c:v>100</c:v>
                </c:pt>
                <c:pt idx="980">
                  <c:v>100</c:v>
                </c:pt>
                <c:pt idx="981">
                  <c:v>100</c:v>
                </c:pt>
                <c:pt idx="982">
                  <c:v>100</c:v>
                </c:pt>
                <c:pt idx="983">
                  <c:v>100</c:v>
                </c:pt>
                <c:pt idx="984">
                  <c:v>100</c:v>
                </c:pt>
                <c:pt idx="985">
                  <c:v>100</c:v>
                </c:pt>
                <c:pt idx="986">
                  <c:v>185</c:v>
                </c:pt>
                <c:pt idx="987">
                  <c:v>300</c:v>
                </c:pt>
                <c:pt idx="988">
                  <c:v>185</c:v>
                </c:pt>
                <c:pt idx="989">
                  <c:v>185</c:v>
                </c:pt>
                <c:pt idx="990">
                  <c:v>100</c:v>
                </c:pt>
                <c:pt idx="991">
                  <c:v>100</c:v>
                </c:pt>
                <c:pt idx="992">
                  <c:v>100</c:v>
                </c:pt>
                <c:pt idx="993">
                  <c:v>100</c:v>
                </c:pt>
                <c:pt idx="994">
                  <c:v>100</c:v>
                </c:pt>
                <c:pt idx="995">
                  <c:v>100</c:v>
                </c:pt>
                <c:pt idx="996">
                  <c:v>100</c:v>
                </c:pt>
                <c:pt idx="997">
                  <c:v>100</c:v>
                </c:pt>
                <c:pt idx="998">
                  <c:v>100</c:v>
                </c:pt>
                <c:pt idx="999">
                  <c:v>100</c:v>
                </c:pt>
                <c:pt idx="1000">
                  <c:v>210</c:v>
                </c:pt>
                <c:pt idx="1001">
                  <c:v>300</c:v>
                </c:pt>
                <c:pt idx="1002">
                  <c:v>210</c:v>
                </c:pt>
                <c:pt idx="1003">
                  <c:v>210</c:v>
                </c:pt>
                <c:pt idx="1004">
                  <c:v>100</c:v>
                </c:pt>
                <c:pt idx="1005">
                  <c:v>100</c:v>
                </c:pt>
                <c:pt idx="1006">
                  <c:v>100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180</c:v>
                </c:pt>
                <c:pt idx="1015">
                  <c:v>360</c:v>
                </c:pt>
                <c:pt idx="1016">
                  <c:v>180</c:v>
                </c:pt>
                <c:pt idx="1017">
                  <c:v>140</c:v>
                </c:pt>
                <c:pt idx="1018">
                  <c:v>115</c:v>
                </c:pt>
                <c:pt idx="1019">
                  <c:v>100</c:v>
                </c:pt>
                <c:pt idx="1020">
                  <c:v>100</c:v>
                </c:pt>
                <c:pt idx="1021">
                  <c:v>100</c:v>
                </c:pt>
                <c:pt idx="1022">
                  <c:v>100</c:v>
                </c:pt>
                <c:pt idx="1023">
                  <c:v>100</c:v>
                </c:pt>
                <c:pt idx="1024">
                  <c:v>100</c:v>
                </c:pt>
                <c:pt idx="1025">
                  <c:v>100</c:v>
                </c:pt>
                <c:pt idx="1026">
                  <c:v>100</c:v>
                </c:pt>
                <c:pt idx="1027">
                  <c:v>100</c:v>
                </c:pt>
                <c:pt idx="1028">
                  <c:v>100</c:v>
                </c:pt>
                <c:pt idx="1029">
                  <c:v>100</c:v>
                </c:pt>
                <c:pt idx="1030">
                  <c:v>180</c:v>
                </c:pt>
                <c:pt idx="1031">
                  <c:v>390</c:v>
                </c:pt>
                <c:pt idx="1032">
                  <c:v>185</c:v>
                </c:pt>
                <c:pt idx="1033">
                  <c:v>150</c:v>
                </c:pt>
                <c:pt idx="1034">
                  <c:v>80</c:v>
                </c:pt>
                <c:pt idx="1035">
                  <c:v>80</c:v>
                </c:pt>
                <c:pt idx="1036">
                  <c:v>80</c:v>
                </c:pt>
                <c:pt idx="1037">
                  <c:v>80</c:v>
                </c:pt>
                <c:pt idx="1038">
                  <c:v>80</c:v>
                </c:pt>
                <c:pt idx="1039">
                  <c:v>80</c:v>
                </c:pt>
                <c:pt idx="1040">
                  <c:v>80</c:v>
                </c:pt>
                <c:pt idx="1041">
                  <c:v>80</c:v>
                </c:pt>
                <c:pt idx="1042">
                  <c:v>80</c:v>
                </c:pt>
                <c:pt idx="1043">
                  <c:v>80</c:v>
                </c:pt>
                <c:pt idx="1044">
                  <c:v>80</c:v>
                </c:pt>
                <c:pt idx="1045">
                  <c:v>170</c:v>
                </c:pt>
                <c:pt idx="1046">
                  <c:v>300</c:v>
                </c:pt>
                <c:pt idx="1047">
                  <c:v>170</c:v>
                </c:pt>
                <c:pt idx="1048">
                  <c:v>170</c:v>
                </c:pt>
                <c:pt idx="1049">
                  <c:v>80</c:v>
                </c:pt>
                <c:pt idx="1050">
                  <c:v>80</c:v>
                </c:pt>
                <c:pt idx="1051">
                  <c:v>80</c:v>
                </c:pt>
                <c:pt idx="1052">
                  <c:v>80</c:v>
                </c:pt>
                <c:pt idx="1053">
                  <c:v>80</c:v>
                </c:pt>
                <c:pt idx="1054">
                  <c:v>80</c:v>
                </c:pt>
                <c:pt idx="1055">
                  <c:v>80</c:v>
                </c:pt>
                <c:pt idx="1056">
                  <c:v>80</c:v>
                </c:pt>
                <c:pt idx="1057">
                  <c:v>80</c:v>
                </c:pt>
                <c:pt idx="1058">
                  <c:v>80</c:v>
                </c:pt>
                <c:pt idx="1059">
                  <c:v>80</c:v>
                </c:pt>
                <c:pt idx="1060">
                  <c:v>170</c:v>
                </c:pt>
                <c:pt idx="1061">
                  <c:v>300</c:v>
                </c:pt>
                <c:pt idx="1062">
                  <c:v>190</c:v>
                </c:pt>
                <c:pt idx="1063">
                  <c:v>190</c:v>
                </c:pt>
                <c:pt idx="1064">
                  <c:v>190</c:v>
                </c:pt>
                <c:pt idx="1065">
                  <c:v>80</c:v>
                </c:pt>
                <c:pt idx="1066">
                  <c:v>80</c:v>
                </c:pt>
                <c:pt idx="1067">
                  <c:v>80</c:v>
                </c:pt>
                <c:pt idx="1068">
                  <c:v>80</c:v>
                </c:pt>
                <c:pt idx="1069">
                  <c:v>80</c:v>
                </c:pt>
                <c:pt idx="1070">
                  <c:v>80</c:v>
                </c:pt>
                <c:pt idx="1071">
                  <c:v>80</c:v>
                </c:pt>
                <c:pt idx="1072">
                  <c:v>80</c:v>
                </c:pt>
                <c:pt idx="1073">
                  <c:v>80</c:v>
                </c:pt>
                <c:pt idx="1074">
                  <c:v>80</c:v>
                </c:pt>
                <c:pt idx="1075">
                  <c:v>80</c:v>
                </c:pt>
                <c:pt idx="1076">
                  <c:v>80</c:v>
                </c:pt>
                <c:pt idx="1077">
                  <c:v>80</c:v>
                </c:pt>
                <c:pt idx="1078">
                  <c:v>80</c:v>
                </c:pt>
                <c:pt idx="1079">
                  <c:v>100</c:v>
                </c:pt>
                <c:pt idx="1080">
                  <c:v>150</c:v>
                </c:pt>
                <c:pt idx="1081">
                  <c:v>300</c:v>
                </c:pt>
                <c:pt idx="1082">
                  <c:v>600</c:v>
                </c:pt>
                <c:pt idx="1083">
                  <c:v>1200</c:v>
                </c:pt>
                <c:pt idx="1084">
                  <c:v>1000</c:v>
                </c:pt>
                <c:pt idx="1085">
                  <c:v>600</c:v>
                </c:pt>
                <c:pt idx="1086">
                  <c:v>350</c:v>
                </c:pt>
                <c:pt idx="1087">
                  <c:v>150</c:v>
                </c:pt>
                <c:pt idx="1088">
                  <c:v>80</c:v>
                </c:pt>
                <c:pt idx="1089">
                  <c:v>80</c:v>
                </c:pt>
                <c:pt idx="1090">
                  <c:v>80</c:v>
                </c:pt>
                <c:pt idx="1091">
                  <c:v>80</c:v>
                </c:pt>
                <c:pt idx="1092">
                  <c:v>150</c:v>
                </c:pt>
                <c:pt idx="1093">
                  <c:v>500</c:v>
                </c:pt>
                <c:pt idx="1094">
                  <c:v>380</c:v>
                </c:pt>
                <c:pt idx="1095">
                  <c:v>150</c:v>
                </c:pt>
                <c:pt idx="1096">
                  <c:v>100</c:v>
                </c:pt>
                <c:pt idx="1097">
                  <c:v>100</c:v>
                </c:pt>
                <c:pt idx="1098">
                  <c:v>100</c:v>
                </c:pt>
                <c:pt idx="1099">
                  <c:v>100</c:v>
                </c:pt>
                <c:pt idx="1100">
                  <c:v>100</c:v>
                </c:pt>
                <c:pt idx="1101">
                  <c:v>100</c:v>
                </c:pt>
                <c:pt idx="1102">
                  <c:v>100</c:v>
                </c:pt>
                <c:pt idx="1103">
                  <c:v>100</c:v>
                </c:pt>
                <c:pt idx="1104">
                  <c:v>100</c:v>
                </c:pt>
                <c:pt idx="1105">
                  <c:v>100</c:v>
                </c:pt>
                <c:pt idx="1106">
                  <c:v>400</c:v>
                </c:pt>
                <c:pt idx="1107">
                  <c:v>200</c:v>
                </c:pt>
                <c:pt idx="1108">
                  <c:v>150</c:v>
                </c:pt>
                <c:pt idx="1109">
                  <c:v>125</c:v>
                </c:pt>
                <c:pt idx="1110">
                  <c:v>115</c:v>
                </c:pt>
                <c:pt idx="1111">
                  <c:v>100</c:v>
                </c:pt>
                <c:pt idx="1112">
                  <c:v>100</c:v>
                </c:pt>
                <c:pt idx="1113">
                  <c:v>100</c:v>
                </c:pt>
                <c:pt idx="1114">
                  <c:v>100</c:v>
                </c:pt>
                <c:pt idx="1115">
                  <c:v>100</c:v>
                </c:pt>
                <c:pt idx="1116">
                  <c:v>100</c:v>
                </c:pt>
                <c:pt idx="1117">
                  <c:v>100</c:v>
                </c:pt>
                <c:pt idx="1118">
                  <c:v>100</c:v>
                </c:pt>
                <c:pt idx="1119">
                  <c:v>100</c:v>
                </c:pt>
                <c:pt idx="1120">
                  <c:v>100</c:v>
                </c:pt>
                <c:pt idx="1121">
                  <c:v>400</c:v>
                </c:pt>
                <c:pt idx="1122">
                  <c:v>200</c:v>
                </c:pt>
                <c:pt idx="1123">
                  <c:v>150</c:v>
                </c:pt>
                <c:pt idx="1124">
                  <c:v>115</c:v>
                </c:pt>
                <c:pt idx="1125">
                  <c:v>115</c:v>
                </c:pt>
                <c:pt idx="1126">
                  <c:v>150</c:v>
                </c:pt>
                <c:pt idx="1127">
                  <c:v>150</c:v>
                </c:pt>
                <c:pt idx="1128">
                  <c:v>150</c:v>
                </c:pt>
                <c:pt idx="1129">
                  <c:v>150</c:v>
                </c:pt>
                <c:pt idx="1130">
                  <c:v>150</c:v>
                </c:pt>
                <c:pt idx="1131">
                  <c:v>150</c:v>
                </c:pt>
                <c:pt idx="1132">
                  <c:v>150</c:v>
                </c:pt>
                <c:pt idx="1133">
                  <c:v>200</c:v>
                </c:pt>
                <c:pt idx="1134">
                  <c:v>600</c:v>
                </c:pt>
                <c:pt idx="1135">
                  <c:v>450</c:v>
                </c:pt>
                <c:pt idx="1136">
                  <c:v>350</c:v>
                </c:pt>
                <c:pt idx="1137">
                  <c:v>200</c:v>
                </c:pt>
                <c:pt idx="1138">
                  <c:v>175</c:v>
                </c:pt>
                <c:pt idx="1139">
                  <c:v>175</c:v>
                </c:pt>
                <c:pt idx="1140">
                  <c:v>175</c:v>
                </c:pt>
                <c:pt idx="1141">
                  <c:v>175</c:v>
                </c:pt>
                <c:pt idx="1142">
                  <c:v>175</c:v>
                </c:pt>
                <c:pt idx="1143">
                  <c:v>175</c:v>
                </c:pt>
                <c:pt idx="1144">
                  <c:v>175</c:v>
                </c:pt>
                <c:pt idx="1145">
                  <c:v>175</c:v>
                </c:pt>
                <c:pt idx="1146">
                  <c:v>175</c:v>
                </c:pt>
                <c:pt idx="1147">
                  <c:v>175</c:v>
                </c:pt>
                <c:pt idx="1148">
                  <c:v>200</c:v>
                </c:pt>
                <c:pt idx="1149">
                  <c:v>600</c:v>
                </c:pt>
                <c:pt idx="1150">
                  <c:v>450</c:v>
                </c:pt>
                <c:pt idx="1151">
                  <c:v>350</c:v>
                </c:pt>
                <c:pt idx="1152">
                  <c:v>200</c:v>
                </c:pt>
                <c:pt idx="1153">
                  <c:v>175</c:v>
                </c:pt>
                <c:pt idx="1154">
                  <c:v>175</c:v>
                </c:pt>
                <c:pt idx="1155">
                  <c:v>175</c:v>
                </c:pt>
                <c:pt idx="1156">
                  <c:v>175</c:v>
                </c:pt>
                <c:pt idx="1157">
                  <c:v>175</c:v>
                </c:pt>
                <c:pt idx="1158">
                  <c:v>175</c:v>
                </c:pt>
                <c:pt idx="1159">
                  <c:v>175</c:v>
                </c:pt>
                <c:pt idx="1160">
                  <c:v>175</c:v>
                </c:pt>
                <c:pt idx="1161">
                  <c:v>250</c:v>
                </c:pt>
                <c:pt idx="1162">
                  <c:v>700</c:v>
                </c:pt>
                <c:pt idx="1163">
                  <c:v>425</c:v>
                </c:pt>
                <c:pt idx="1164">
                  <c:v>300</c:v>
                </c:pt>
                <c:pt idx="1165">
                  <c:v>250</c:v>
                </c:pt>
                <c:pt idx="1166">
                  <c:v>200</c:v>
                </c:pt>
                <c:pt idx="1167">
                  <c:v>150</c:v>
                </c:pt>
                <c:pt idx="1168">
                  <c:v>150</c:v>
                </c:pt>
                <c:pt idx="1169">
                  <c:v>150</c:v>
                </c:pt>
                <c:pt idx="1170">
                  <c:v>175</c:v>
                </c:pt>
                <c:pt idx="1171">
                  <c:v>175</c:v>
                </c:pt>
                <c:pt idx="1172">
                  <c:v>175</c:v>
                </c:pt>
                <c:pt idx="1173">
                  <c:v>175</c:v>
                </c:pt>
                <c:pt idx="1174">
                  <c:v>175</c:v>
                </c:pt>
                <c:pt idx="1175">
                  <c:v>175</c:v>
                </c:pt>
                <c:pt idx="1176">
                  <c:v>250</c:v>
                </c:pt>
                <c:pt idx="1177">
                  <c:v>700</c:v>
                </c:pt>
                <c:pt idx="1178">
                  <c:v>425</c:v>
                </c:pt>
                <c:pt idx="1179">
                  <c:v>300</c:v>
                </c:pt>
                <c:pt idx="1180">
                  <c:v>250</c:v>
                </c:pt>
                <c:pt idx="1181">
                  <c:v>200</c:v>
                </c:pt>
                <c:pt idx="1182">
                  <c:v>150</c:v>
                </c:pt>
                <c:pt idx="1183">
                  <c:v>150</c:v>
                </c:pt>
                <c:pt idx="1184">
                  <c:v>150</c:v>
                </c:pt>
                <c:pt idx="1185">
                  <c:v>175</c:v>
                </c:pt>
                <c:pt idx="1186">
                  <c:v>175</c:v>
                </c:pt>
                <c:pt idx="1187">
                  <c:v>250</c:v>
                </c:pt>
                <c:pt idx="1188">
                  <c:v>310</c:v>
                </c:pt>
                <c:pt idx="1189">
                  <c:v>310</c:v>
                </c:pt>
                <c:pt idx="1190">
                  <c:v>800</c:v>
                </c:pt>
                <c:pt idx="1191">
                  <c:v>400</c:v>
                </c:pt>
                <c:pt idx="1192">
                  <c:v>375</c:v>
                </c:pt>
                <c:pt idx="1193">
                  <c:v>350</c:v>
                </c:pt>
                <c:pt idx="1194">
                  <c:v>325</c:v>
                </c:pt>
                <c:pt idx="1195">
                  <c:v>310</c:v>
                </c:pt>
                <c:pt idx="1196">
                  <c:v>310</c:v>
                </c:pt>
                <c:pt idx="1197">
                  <c:v>310</c:v>
                </c:pt>
                <c:pt idx="1198">
                  <c:v>310</c:v>
                </c:pt>
                <c:pt idx="1199">
                  <c:v>310</c:v>
                </c:pt>
                <c:pt idx="1200">
                  <c:v>310</c:v>
                </c:pt>
                <c:pt idx="1201">
                  <c:v>310</c:v>
                </c:pt>
                <c:pt idx="1202">
                  <c:v>310</c:v>
                </c:pt>
                <c:pt idx="1203">
                  <c:v>310</c:v>
                </c:pt>
                <c:pt idx="1204">
                  <c:v>310</c:v>
                </c:pt>
                <c:pt idx="1205">
                  <c:v>310</c:v>
                </c:pt>
                <c:pt idx="1206">
                  <c:v>800</c:v>
                </c:pt>
                <c:pt idx="1207">
                  <c:v>400</c:v>
                </c:pt>
                <c:pt idx="1208">
                  <c:v>375</c:v>
                </c:pt>
                <c:pt idx="1209">
                  <c:v>350</c:v>
                </c:pt>
                <c:pt idx="1210">
                  <c:v>325</c:v>
                </c:pt>
                <c:pt idx="1211">
                  <c:v>310</c:v>
                </c:pt>
                <c:pt idx="1212">
                  <c:v>310</c:v>
                </c:pt>
                <c:pt idx="1213">
                  <c:v>310</c:v>
                </c:pt>
                <c:pt idx="1214">
                  <c:v>310</c:v>
                </c:pt>
                <c:pt idx="1215">
                  <c:v>310</c:v>
                </c:pt>
                <c:pt idx="1216">
                  <c:v>310</c:v>
                </c:pt>
                <c:pt idx="1217">
                  <c:v>310</c:v>
                </c:pt>
                <c:pt idx="1218">
                  <c:v>310</c:v>
                </c:pt>
                <c:pt idx="1219">
                  <c:v>350</c:v>
                </c:pt>
                <c:pt idx="1220">
                  <c:v>350</c:v>
                </c:pt>
                <c:pt idx="1221">
                  <c:v>350</c:v>
                </c:pt>
                <c:pt idx="1222">
                  <c:v>350</c:v>
                </c:pt>
                <c:pt idx="1223">
                  <c:v>350</c:v>
                </c:pt>
                <c:pt idx="1224">
                  <c:v>900</c:v>
                </c:pt>
                <c:pt idx="1225">
                  <c:v>400</c:v>
                </c:pt>
                <c:pt idx="1226">
                  <c:v>375</c:v>
                </c:pt>
                <c:pt idx="1227">
                  <c:v>350</c:v>
                </c:pt>
                <c:pt idx="1228">
                  <c:v>350</c:v>
                </c:pt>
                <c:pt idx="1229">
                  <c:v>350</c:v>
                </c:pt>
                <c:pt idx="1230">
                  <c:v>350</c:v>
                </c:pt>
                <c:pt idx="1231">
                  <c:v>700</c:v>
                </c:pt>
                <c:pt idx="1232">
                  <c:v>1225</c:v>
                </c:pt>
                <c:pt idx="1233">
                  <c:v>2825</c:v>
                </c:pt>
                <c:pt idx="1234">
                  <c:v>4750</c:v>
                </c:pt>
                <c:pt idx="1235">
                  <c:v>7350</c:v>
                </c:pt>
                <c:pt idx="1236">
                  <c:v>9950</c:v>
                </c:pt>
                <c:pt idx="1237">
                  <c:v>10000</c:v>
                </c:pt>
                <c:pt idx="1238">
                  <c:v>10000</c:v>
                </c:pt>
                <c:pt idx="1239">
                  <c:v>10000</c:v>
                </c:pt>
                <c:pt idx="1240">
                  <c:v>7500</c:v>
                </c:pt>
                <c:pt idx="1241">
                  <c:v>5400</c:v>
                </c:pt>
                <c:pt idx="1242">
                  <c:v>3800</c:v>
                </c:pt>
                <c:pt idx="1243">
                  <c:v>2200</c:v>
                </c:pt>
                <c:pt idx="1244">
                  <c:v>1400</c:v>
                </c:pt>
                <c:pt idx="1245">
                  <c:v>1150</c:v>
                </c:pt>
                <c:pt idx="1246">
                  <c:v>800</c:v>
                </c:pt>
                <c:pt idx="1247">
                  <c:v>615</c:v>
                </c:pt>
                <c:pt idx="1248">
                  <c:v>350</c:v>
                </c:pt>
                <c:pt idx="1249">
                  <c:v>350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300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350</c:v>
                </c:pt>
                <c:pt idx="1271">
                  <c:v>1500</c:v>
                </c:pt>
                <c:pt idx="1272">
                  <c:v>900</c:v>
                </c:pt>
                <c:pt idx="1273">
                  <c:v>500</c:v>
                </c:pt>
                <c:pt idx="1274">
                  <c:v>350</c:v>
                </c:pt>
                <c:pt idx="1275">
                  <c:v>325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350</c:v>
                </c:pt>
                <c:pt idx="1280">
                  <c:v>350</c:v>
                </c:pt>
                <c:pt idx="1281">
                  <c:v>350</c:v>
                </c:pt>
                <c:pt idx="1282">
                  <c:v>750</c:v>
                </c:pt>
                <c:pt idx="1283">
                  <c:v>600</c:v>
                </c:pt>
                <c:pt idx="1284">
                  <c:v>450</c:v>
                </c:pt>
                <c:pt idx="1285">
                  <c:v>400</c:v>
                </c:pt>
                <c:pt idx="1286">
                  <c:v>375</c:v>
                </c:pt>
                <c:pt idx="1287">
                  <c:v>350</c:v>
                </c:pt>
                <c:pt idx="1288">
                  <c:v>350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350</c:v>
                </c:pt>
                <c:pt idx="1296">
                  <c:v>750</c:v>
                </c:pt>
                <c:pt idx="1297">
                  <c:v>600</c:v>
                </c:pt>
                <c:pt idx="1298">
                  <c:v>450</c:v>
                </c:pt>
                <c:pt idx="1299">
                  <c:v>400</c:v>
                </c:pt>
                <c:pt idx="1300">
                  <c:v>375</c:v>
                </c:pt>
                <c:pt idx="1301">
                  <c:v>350</c:v>
                </c:pt>
                <c:pt idx="1302">
                  <c:v>350</c:v>
                </c:pt>
                <c:pt idx="1303">
                  <c:v>300</c:v>
                </c:pt>
                <c:pt idx="1304">
                  <c:v>300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300</c:v>
                </c:pt>
                <c:pt idx="1310">
                  <c:v>90</c:v>
                </c:pt>
                <c:pt idx="1311">
                  <c:v>90</c:v>
                </c:pt>
                <c:pt idx="1312">
                  <c:v>100</c:v>
                </c:pt>
                <c:pt idx="1313">
                  <c:v>350</c:v>
                </c:pt>
                <c:pt idx="1314">
                  <c:v>1500</c:v>
                </c:pt>
                <c:pt idx="1315">
                  <c:v>500</c:v>
                </c:pt>
                <c:pt idx="1316">
                  <c:v>350</c:v>
                </c:pt>
                <c:pt idx="1317">
                  <c:v>325</c:v>
                </c:pt>
                <c:pt idx="1318">
                  <c:v>290</c:v>
                </c:pt>
                <c:pt idx="1319">
                  <c:v>90</c:v>
                </c:pt>
                <c:pt idx="1320">
                  <c:v>90</c:v>
                </c:pt>
                <c:pt idx="1321">
                  <c:v>90</c:v>
                </c:pt>
                <c:pt idx="1322">
                  <c:v>90</c:v>
                </c:pt>
                <c:pt idx="1323">
                  <c:v>90</c:v>
                </c:pt>
                <c:pt idx="1324">
                  <c:v>90</c:v>
                </c:pt>
                <c:pt idx="1325">
                  <c:v>90</c:v>
                </c:pt>
                <c:pt idx="1326">
                  <c:v>90</c:v>
                </c:pt>
                <c:pt idx="1327">
                  <c:v>90</c:v>
                </c:pt>
                <c:pt idx="1328">
                  <c:v>90</c:v>
                </c:pt>
                <c:pt idx="1329">
                  <c:v>90</c:v>
                </c:pt>
                <c:pt idx="1330">
                  <c:v>90</c:v>
                </c:pt>
                <c:pt idx="1331">
                  <c:v>90</c:v>
                </c:pt>
                <c:pt idx="1332">
                  <c:v>90</c:v>
                </c:pt>
                <c:pt idx="1333">
                  <c:v>90</c:v>
                </c:pt>
                <c:pt idx="1334">
                  <c:v>90</c:v>
                </c:pt>
                <c:pt idx="1335">
                  <c:v>90</c:v>
                </c:pt>
                <c:pt idx="1336">
                  <c:v>90</c:v>
                </c:pt>
                <c:pt idx="1337">
                  <c:v>90</c:v>
                </c:pt>
                <c:pt idx="1338">
                  <c:v>90</c:v>
                </c:pt>
                <c:pt idx="1339">
                  <c:v>90</c:v>
                </c:pt>
                <c:pt idx="1340">
                  <c:v>90</c:v>
                </c:pt>
                <c:pt idx="1341">
                  <c:v>110</c:v>
                </c:pt>
                <c:pt idx="1342">
                  <c:v>110</c:v>
                </c:pt>
                <c:pt idx="1343">
                  <c:v>110</c:v>
                </c:pt>
                <c:pt idx="1344">
                  <c:v>110</c:v>
                </c:pt>
                <c:pt idx="1345">
                  <c:v>110</c:v>
                </c:pt>
                <c:pt idx="1346">
                  <c:v>110</c:v>
                </c:pt>
                <c:pt idx="1347">
                  <c:v>110</c:v>
                </c:pt>
                <c:pt idx="1348">
                  <c:v>110</c:v>
                </c:pt>
                <c:pt idx="1349">
                  <c:v>110</c:v>
                </c:pt>
                <c:pt idx="1350">
                  <c:v>110</c:v>
                </c:pt>
                <c:pt idx="1351">
                  <c:v>110</c:v>
                </c:pt>
                <c:pt idx="1352">
                  <c:v>300</c:v>
                </c:pt>
                <c:pt idx="1353">
                  <c:v>200</c:v>
                </c:pt>
                <c:pt idx="1354">
                  <c:v>150</c:v>
                </c:pt>
                <c:pt idx="1355">
                  <c:v>125</c:v>
                </c:pt>
                <c:pt idx="1356">
                  <c:v>100</c:v>
                </c:pt>
                <c:pt idx="1357">
                  <c:v>110</c:v>
                </c:pt>
                <c:pt idx="1358">
                  <c:v>110</c:v>
                </c:pt>
                <c:pt idx="1359">
                  <c:v>110</c:v>
                </c:pt>
                <c:pt idx="1360">
                  <c:v>110</c:v>
                </c:pt>
                <c:pt idx="1361">
                  <c:v>110</c:v>
                </c:pt>
                <c:pt idx="1362">
                  <c:v>110</c:v>
                </c:pt>
                <c:pt idx="1363">
                  <c:v>110</c:v>
                </c:pt>
                <c:pt idx="1364">
                  <c:v>110</c:v>
                </c:pt>
                <c:pt idx="1365">
                  <c:v>300</c:v>
                </c:pt>
                <c:pt idx="1366">
                  <c:v>200</c:v>
                </c:pt>
                <c:pt idx="1367">
                  <c:v>150</c:v>
                </c:pt>
                <c:pt idx="1368">
                  <c:v>125</c:v>
                </c:pt>
                <c:pt idx="1369">
                  <c:v>100</c:v>
                </c:pt>
                <c:pt idx="1370">
                  <c:v>110</c:v>
                </c:pt>
                <c:pt idx="1371">
                  <c:v>110</c:v>
                </c:pt>
                <c:pt idx="1372">
                  <c:v>110</c:v>
                </c:pt>
                <c:pt idx="1373">
                  <c:v>110</c:v>
                </c:pt>
                <c:pt idx="1374">
                  <c:v>110</c:v>
                </c:pt>
                <c:pt idx="1375">
                  <c:v>110</c:v>
                </c:pt>
                <c:pt idx="1376">
                  <c:v>110</c:v>
                </c:pt>
                <c:pt idx="1377">
                  <c:v>110</c:v>
                </c:pt>
                <c:pt idx="1378">
                  <c:v>110</c:v>
                </c:pt>
                <c:pt idx="1379">
                  <c:v>500</c:v>
                </c:pt>
                <c:pt idx="1380">
                  <c:v>350</c:v>
                </c:pt>
                <c:pt idx="1381">
                  <c:v>200</c:v>
                </c:pt>
                <c:pt idx="1382">
                  <c:v>150</c:v>
                </c:pt>
                <c:pt idx="1383">
                  <c:v>115</c:v>
                </c:pt>
                <c:pt idx="1384">
                  <c:v>100</c:v>
                </c:pt>
                <c:pt idx="1385">
                  <c:v>100</c:v>
                </c:pt>
                <c:pt idx="1386">
                  <c:v>110</c:v>
                </c:pt>
                <c:pt idx="1387">
                  <c:v>110</c:v>
                </c:pt>
                <c:pt idx="1388">
                  <c:v>110</c:v>
                </c:pt>
                <c:pt idx="1389">
                  <c:v>110</c:v>
                </c:pt>
                <c:pt idx="1390">
                  <c:v>110</c:v>
                </c:pt>
                <c:pt idx="1391">
                  <c:v>110</c:v>
                </c:pt>
                <c:pt idx="1392">
                  <c:v>110</c:v>
                </c:pt>
                <c:pt idx="1393">
                  <c:v>500</c:v>
                </c:pt>
                <c:pt idx="1394">
                  <c:v>350</c:v>
                </c:pt>
                <c:pt idx="1395">
                  <c:v>200</c:v>
                </c:pt>
                <c:pt idx="1396">
                  <c:v>150</c:v>
                </c:pt>
                <c:pt idx="1397">
                  <c:v>115</c:v>
                </c:pt>
                <c:pt idx="1398">
                  <c:v>100</c:v>
                </c:pt>
                <c:pt idx="1399">
                  <c:v>100</c:v>
                </c:pt>
                <c:pt idx="1400">
                  <c:v>100</c:v>
                </c:pt>
                <c:pt idx="1401">
                  <c:v>100</c:v>
                </c:pt>
                <c:pt idx="1402">
                  <c:v>100</c:v>
                </c:pt>
                <c:pt idx="1403">
                  <c:v>100</c:v>
                </c:pt>
                <c:pt idx="1404">
                  <c:v>100</c:v>
                </c:pt>
                <c:pt idx="1405">
                  <c:v>100</c:v>
                </c:pt>
                <c:pt idx="1406">
                  <c:v>100</c:v>
                </c:pt>
                <c:pt idx="1407">
                  <c:v>100</c:v>
                </c:pt>
                <c:pt idx="1408">
                  <c:v>100</c:v>
                </c:pt>
                <c:pt idx="1409">
                  <c:v>100</c:v>
                </c:pt>
                <c:pt idx="1410">
                  <c:v>400</c:v>
                </c:pt>
                <c:pt idx="1411">
                  <c:v>250</c:v>
                </c:pt>
                <c:pt idx="1412">
                  <c:v>180</c:v>
                </c:pt>
                <c:pt idx="1413">
                  <c:v>150</c:v>
                </c:pt>
                <c:pt idx="1414">
                  <c:v>125</c:v>
                </c:pt>
                <c:pt idx="1415">
                  <c:v>100</c:v>
                </c:pt>
                <c:pt idx="1416">
                  <c:v>100</c:v>
                </c:pt>
                <c:pt idx="1417">
                  <c:v>100</c:v>
                </c:pt>
                <c:pt idx="1418">
                  <c:v>100</c:v>
                </c:pt>
                <c:pt idx="1419">
                  <c:v>100</c:v>
                </c:pt>
                <c:pt idx="1420">
                  <c:v>100</c:v>
                </c:pt>
                <c:pt idx="1421">
                  <c:v>100</c:v>
                </c:pt>
                <c:pt idx="1422">
                  <c:v>100</c:v>
                </c:pt>
                <c:pt idx="1423">
                  <c:v>100</c:v>
                </c:pt>
                <c:pt idx="1424">
                  <c:v>100</c:v>
                </c:pt>
                <c:pt idx="1425">
                  <c:v>100</c:v>
                </c:pt>
                <c:pt idx="1426">
                  <c:v>400</c:v>
                </c:pt>
                <c:pt idx="1427">
                  <c:v>250</c:v>
                </c:pt>
                <c:pt idx="1428">
                  <c:v>180</c:v>
                </c:pt>
                <c:pt idx="1429">
                  <c:v>150</c:v>
                </c:pt>
                <c:pt idx="1430">
                  <c:v>125</c:v>
                </c:pt>
                <c:pt idx="1431">
                  <c:v>100</c:v>
                </c:pt>
                <c:pt idx="1432">
                  <c:v>100</c:v>
                </c:pt>
                <c:pt idx="1433">
                  <c:v>100</c:v>
                </c:pt>
                <c:pt idx="1434">
                  <c:v>200</c:v>
                </c:pt>
                <c:pt idx="1435">
                  <c:v>150</c:v>
                </c:pt>
                <c:pt idx="1436">
                  <c:v>100</c:v>
                </c:pt>
                <c:pt idx="1437">
                  <c:v>100</c:v>
                </c:pt>
                <c:pt idx="1438">
                  <c:v>100</c:v>
                </c:pt>
                <c:pt idx="1439">
                  <c:v>100</c:v>
                </c:pt>
                <c:pt idx="1440">
                  <c:v>100</c:v>
                </c:pt>
                <c:pt idx="1441">
                  <c:v>100</c:v>
                </c:pt>
                <c:pt idx="1442">
                  <c:v>100</c:v>
                </c:pt>
                <c:pt idx="1443">
                  <c:v>100</c:v>
                </c:pt>
                <c:pt idx="1444">
                  <c:v>100</c:v>
                </c:pt>
                <c:pt idx="1445">
                  <c:v>110</c:v>
                </c:pt>
                <c:pt idx="1446">
                  <c:v>300</c:v>
                </c:pt>
                <c:pt idx="1447">
                  <c:v>350</c:v>
                </c:pt>
                <c:pt idx="1448">
                  <c:v>1500</c:v>
                </c:pt>
                <c:pt idx="1449">
                  <c:v>900</c:v>
                </c:pt>
                <c:pt idx="1450">
                  <c:v>500</c:v>
                </c:pt>
                <c:pt idx="1451">
                  <c:v>350</c:v>
                </c:pt>
                <c:pt idx="1452">
                  <c:v>325</c:v>
                </c:pt>
                <c:pt idx="1453">
                  <c:v>300</c:v>
                </c:pt>
                <c:pt idx="1454">
                  <c:v>150</c:v>
                </c:pt>
                <c:pt idx="1455">
                  <c:v>125</c:v>
                </c:pt>
                <c:pt idx="1456">
                  <c:v>125</c:v>
                </c:pt>
                <c:pt idx="1457">
                  <c:v>125</c:v>
                </c:pt>
                <c:pt idx="1458">
                  <c:v>150</c:v>
                </c:pt>
                <c:pt idx="1459">
                  <c:v>500</c:v>
                </c:pt>
                <c:pt idx="1460">
                  <c:v>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5E-4ADC-A461-FCF9D78AE21B}"/>
            </c:ext>
          </c:extLst>
        </c:ser>
        <c:ser>
          <c:idx val="3"/>
          <c:order val="2"/>
          <c:tx>
            <c:v>Snowy (222026)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analysis- 1998-2016'!$AL$4025:$AL$5485</c:f>
              <c:numCache>
                <c:formatCode>m/d/yyyy</c:formatCode>
                <c:ptCount val="1461"/>
                <c:pt idx="0">
                  <c:v>39934</c:v>
                </c:pt>
                <c:pt idx="1">
                  <c:v>39935</c:v>
                </c:pt>
                <c:pt idx="2">
                  <c:v>39936</c:v>
                </c:pt>
                <c:pt idx="3">
                  <c:v>39937</c:v>
                </c:pt>
                <c:pt idx="4">
                  <c:v>39938</c:v>
                </c:pt>
                <c:pt idx="5">
                  <c:v>39939</c:v>
                </c:pt>
                <c:pt idx="6">
                  <c:v>39940</c:v>
                </c:pt>
                <c:pt idx="7">
                  <c:v>39941</c:v>
                </c:pt>
                <c:pt idx="8">
                  <c:v>39942</c:v>
                </c:pt>
                <c:pt idx="9">
                  <c:v>39943</c:v>
                </c:pt>
                <c:pt idx="10">
                  <c:v>39944</c:v>
                </c:pt>
                <c:pt idx="11">
                  <c:v>39945</c:v>
                </c:pt>
                <c:pt idx="12">
                  <c:v>39946</c:v>
                </c:pt>
                <c:pt idx="13">
                  <c:v>39947</c:v>
                </c:pt>
                <c:pt idx="14">
                  <c:v>39948</c:v>
                </c:pt>
                <c:pt idx="15">
                  <c:v>39949</c:v>
                </c:pt>
                <c:pt idx="16">
                  <c:v>39950</c:v>
                </c:pt>
                <c:pt idx="17">
                  <c:v>39951</c:v>
                </c:pt>
                <c:pt idx="18">
                  <c:v>39952</c:v>
                </c:pt>
                <c:pt idx="19">
                  <c:v>39953</c:v>
                </c:pt>
                <c:pt idx="20">
                  <c:v>39954</c:v>
                </c:pt>
                <c:pt idx="21">
                  <c:v>39955</c:v>
                </c:pt>
                <c:pt idx="22">
                  <c:v>39956</c:v>
                </c:pt>
                <c:pt idx="23">
                  <c:v>39957</c:v>
                </c:pt>
                <c:pt idx="24">
                  <c:v>39958</c:v>
                </c:pt>
                <c:pt idx="25">
                  <c:v>39959</c:v>
                </c:pt>
                <c:pt idx="26">
                  <c:v>39960</c:v>
                </c:pt>
                <c:pt idx="27">
                  <c:v>39961</c:v>
                </c:pt>
                <c:pt idx="28">
                  <c:v>39962</c:v>
                </c:pt>
                <c:pt idx="29">
                  <c:v>39963</c:v>
                </c:pt>
                <c:pt idx="30">
                  <c:v>39964</c:v>
                </c:pt>
                <c:pt idx="31">
                  <c:v>39965</c:v>
                </c:pt>
                <c:pt idx="32">
                  <c:v>39966</c:v>
                </c:pt>
                <c:pt idx="33">
                  <c:v>39967</c:v>
                </c:pt>
                <c:pt idx="34">
                  <c:v>39968</c:v>
                </c:pt>
                <c:pt idx="35">
                  <c:v>39969</c:v>
                </c:pt>
                <c:pt idx="36">
                  <c:v>39970</c:v>
                </c:pt>
                <c:pt idx="37">
                  <c:v>39971</c:v>
                </c:pt>
                <c:pt idx="38">
                  <c:v>39972</c:v>
                </c:pt>
                <c:pt idx="39">
                  <c:v>39973</c:v>
                </c:pt>
                <c:pt idx="40">
                  <c:v>39974</c:v>
                </c:pt>
                <c:pt idx="41">
                  <c:v>39975</c:v>
                </c:pt>
                <c:pt idx="42">
                  <c:v>39976</c:v>
                </c:pt>
                <c:pt idx="43">
                  <c:v>39977</c:v>
                </c:pt>
                <c:pt idx="44">
                  <c:v>39978</c:v>
                </c:pt>
                <c:pt idx="45">
                  <c:v>39979</c:v>
                </c:pt>
                <c:pt idx="46">
                  <c:v>39980</c:v>
                </c:pt>
                <c:pt idx="47">
                  <c:v>39981</c:v>
                </c:pt>
                <c:pt idx="48">
                  <c:v>39982</c:v>
                </c:pt>
                <c:pt idx="49">
                  <c:v>39983</c:v>
                </c:pt>
                <c:pt idx="50">
                  <c:v>39984</c:v>
                </c:pt>
                <c:pt idx="51">
                  <c:v>39985</c:v>
                </c:pt>
                <c:pt idx="52">
                  <c:v>39986</c:v>
                </c:pt>
                <c:pt idx="53">
                  <c:v>39987</c:v>
                </c:pt>
                <c:pt idx="54">
                  <c:v>39988</c:v>
                </c:pt>
                <c:pt idx="55">
                  <c:v>39989</c:v>
                </c:pt>
                <c:pt idx="56">
                  <c:v>39990</c:v>
                </c:pt>
                <c:pt idx="57">
                  <c:v>39991</c:v>
                </c:pt>
                <c:pt idx="58">
                  <c:v>39992</c:v>
                </c:pt>
                <c:pt idx="59">
                  <c:v>39993</c:v>
                </c:pt>
                <c:pt idx="60">
                  <c:v>39994</c:v>
                </c:pt>
                <c:pt idx="61">
                  <c:v>39995</c:v>
                </c:pt>
                <c:pt idx="62">
                  <c:v>39996</c:v>
                </c:pt>
                <c:pt idx="63">
                  <c:v>39997</c:v>
                </c:pt>
                <c:pt idx="64">
                  <c:v>39998</c:v>
                </c:pt>
                <c:pt idx="65">
                  <c:v>39999</c:v>
                </c:pt>
                <c:pt idx="66">
                  <c:v>40000</c:v>
                </c:pt>
                <c:pt idx="67">
                  <c:v>40001</c:v>
                </c:pt>
                <c:pt idx="68">
                  <c:v>40002</c:v>
                </c:pt>
                <c:pt idx="69">
                  <c:v>40003</c:v>
                </c:pt>
                <c:pt idx="70">
                  <c:v>40004</c:v>
                </c:pt>
                <c:pt idx="71">
                  <c:v>40005</c:v>
                </c:pt>
                <c:pt idx="72">
                  <c:v>40006</c:v>
                </c:pt>
                <c:pt idx="73">
                  <c:v>40007</c:v>
                </c:pt>
                <c:pt idx="74">
                  <c:v>40008</c:v>
                </c:pt>
                <c:pt idx="75">
                  <c:v>40009</c:v>
                </c:pt>
                <c:pt idx="76">
                  <c:v>40010</c:v>
                </c:pt>
                <c:pt idx="77">
                  <c:v>40011</c:v>
                </c:pt>
                <c:pt idx="78">
                  <c:v>40012</c:v>
                </c:pt>
                <c:pt idx="79">
                  <c:v>40013</c:v>
                </c:pt>
                <c:pt idx="80">
                  <c:v>40014</c:v>
                </c:pt>
                <c:pt idx="81">
                  <c:v>40015</c:v>
                </c:pt>
                <c:pt idx="82">
                  <c:v>40016</c:v>
                </c:pt>
                <c:pt idx="83">
                  <c:v>40017</c:v>
                </c:pt>
                <c:pt idx="84">
                  <c:v>40018</c:v>
                </c:pt>
                <c:pt idx="85">
                  <c:v>40019</c:v>
                </c:pt>
                <c:pt idx="86">
                  <c:v>40020</c:v>
                </c:pt>
                <c:pt idx="87">
                  <c:v>40021</c:v>
                </c:pt>
                <c:pt idx="88">
                  <c:v>40022</c:v>
                </c:pt>
                <c:pt idx="89">
                  <c:v>40023</c:v>
                </c:pt>
                <c:pt idx="90">
                  <c:v>40024</c:v>
                </c:pt>
                <c:pt idx="91">
                  <c:v>40025</c:v>
                </c:pt>
                <c:pt idx="92">
                  <c:v>40026</c:v>
                </c:pt>
                <c:pt idx="93">
                  <c:v>40027</c:v>
                </c:pt>
                <c:pt idx="94">
                  <c:v>40028</c:v>
                </c:pt>
                <c:pt idx="95">
                  <c:v>40029</c:v>
                </c:pt>
                <c:pt idx="96">
                  <c:v>40030</c:v>
                </c:pt>
                <c:pt idx="97">
                  <c:v>40031</c:v>
                </c:pt>
                <c:pt idx="98">
                  <c:v>40032</c:v>
                </c:pt>
                <c:pt idx="99">
                  <c:v>40033</c:v>
                </c:pt>
                <c:pt idx="100">
                  <c:v>40034</c:v>
                </c:pt>
                <c:pt idx="101">
                  <c:v>40035</c:v>
                </c:pt>
                <c:pt idx="102">
                  <c:v>40036</c:v>
                </c:pt>
                <c:pt idx="103">
                  <c:v>40037</c:v>
                </c:pt>
                <c:pt idx="104">
                  <c:v>40038</c:v>
                </c:pt>
                <c:pt idx="105">
                  <c:v>40039</c:v>
                </c:pt>
                <c:pt idx="106">
                  <c:v>40040</c:v>
                </c:pt>
                <c:pt idx="107">
                  <c:v>40041</c:v>
                </c:pt>
                <c:pt idx="108">
                  <c:v>40042</c:v>
                </c:pt>
                <c:pt idx="109">
                  <c:v>40043</c:v>
                </c:pt>
                <c:pt idx="110">
                  <c:v>40044</c:v>
                </c:pt>
                <c:pt idx="111">
                  <c:v>40045</c:v>
                </c:pt>
                <c:pt idx="112">
                  <c:v>40046</c:v>
                </c:pt>
                <c:pt idx="113">
                  <c:v>40047</c:v>
                </c:pt>
                <c:pt idx="114">
                  <c:v>40048</c:v>
                </c:pt>
                <c:pt idx="115">
                  <c:v>40049</c:v>
                </c:pt>
                <c:pt idx="116">
                  <c:v>40050</c:v>
                </c:pt>
                <c:pt idx="117">
                  <c:v>40051</c:v>
                </c:pt>
                <c:pt idx="118">
                  <c:v>40052</c:v>
                </c:pt>
                <c:pt idx="119">
                  <c:v>40053</c:v>
                </c:pt>
                <c:pt idx="120">
                  <c:v>40054</c:v>
                </c:pt>
                <c:pt idx="121">
                  <c:v>40055</c:v>
                </c:pt>
                <c:pt idx="122">
                  <c:v>40056</c:v>
                </c:pt>
                <c:pt idx="123">
                  <c:v>40057</c:v>
                </c:pt>
                <c:pt idx="124">
                  <c:v>40058</c:v>
                </c:pt>
                <c:pt idx="125">
                  <c:v>40059</c:v>
                </c:pt>
                <c:pt idx="126">
                  <c:v>40060</c:v>
                </c:pt>
                <c:pt idx="127">
                  <c:v>40061</c:v>
                </c:pt>
                <c:pt idx="128">
                  <c:v>40062</c:v>
                </c:pt>
                <c:pt idx="129">
                  <c:v>40063</c:v>
                </c:pt>
                <c:pt idx="130">
                  <c:v>40064</c:v>
                </c:pt>
                <c:pt idx="131">
                  <c:v>40065</c:v>
                </c:pt>
                <c:pt idx="132">
                  <c:v>40066</c:v>
                </c:pt>
                <c:pt idx="133">
                  <c:v>40067</c:v>
                </c:pt>
                <c:pt idx="134">
                  <c:v>40068</c:v>
                </c:pt>
                <c:pt idx="135">
                  <c:v>40069</c:v>
                </c:pt>
                <c:pt idx="136">
                  <c:v>40070</c:v>
                </c:pt>
                <c:pt idx="137">
                  <c:v>40071</c:v>
                </c:pt>
                <c:pt idx="138">
                  <c:v>40072</c:v>
                </c:pt>
                <c:pt idx="139">
                  <c:v>40073</c:v>
                </c:pt>
                <c:pt idx="140">
                  <c:v>40074</c:v>
                </c:pt>
                <c:pt idx="141">
                  <c:v>40075</c:v>
                </c:pt>
                <c:pt idx="142">
                  <c:v>40076</c:v>
                </c:pt>
                <c:pt idx="143">
                  <c:v>40077</c:v>
                </c:pt>
                <c:pt idx="144">
                  <c:v>40078</c:v>
                </c:pt>
                <c:pt idx="145">
                  <c:v>40079</c:v>
                </c:pt>
                <c:pt idx="146">
                  <c:v>40080</c:v>
                </c:pt>
                <c:pt idx="147">
                  <c:v>40081</c:v>
                </c:pt>
                <c:pt idx="148">
                  <c:v>40082</c:v>
                </c:pt>
                <c:pt idx="149">
                  <c:v>40083</c:v>
                </c:pt>
                <c:pt idx="150">
                  <c:v>40084</c:v>
                </c:pt>
                <c:pt idx="151">
                  <c:v>40085</c:v>
                </c:pt>
                <c:pt idx="152">
                  <c:v>40086</c:v>
                </c:pt>
                <c:pt idx="153">
                  <c:v>40087</c:v>
                </c:pt>
                <c:pt idx="154">
                  <c:v>40088</c:v>
                </c:pt>
                <c:pt idx="155">
                  <c:v>40089</c:v>
                </c:pt>
                <c:pt idx="156">
                  <c:v>40090</c:v>
                </c:pt>
                <c:pt idx="157">
                  <c:v>40091</c:v>
                </c:pt>
                <c:pt idx="158">
                  <c:v>40092</c:v>
                </c:pt>
                <c:pt idx="159">
                  <c:v>40093</c:v>
                </c:pt>
                <c:pt idx="160">
                  <c:v>40094</c:v>
                </c:pt>
                <c:pt idx="161">
                  <c:v>40095</c:v>
                </c:pt>
                <c:pt idx="162">
                  <c:v>40096</c:v>
                </c:pt>
                <c:pt idx="163">
                  <c:v>40097</c:v>
                </c:pt>
                <c:pt idx="164">
                  <c:v>40098</c:v>
                </c:pt>
                <c:pt idx="165">
                  <c:v>40099</c:v>
                </c:pt>
                <c:pt idx="166">
                  <c:v>40100</c:v>
                </c:pt>
                <c:pt idx="167">
                  <c:v>40101</c:v>
                </c:pt>
                <c:pt idx="168">
                  <c:v>40102</c:v>
                </c:pt>
                <c:pt idx="169">
                  <c:v>40103</c:v>
                </c:pt>
                <c:pt idx="170">
                  <c:v>40104</c:v>
                </c:pt>
                <c:pt idx="171">
                  <c:v>40105</c:v>
                </c:pt>
                <c:pt idx="172">
                  <c:v>40106</c:v>
                </c:pt>
                <c:pt idx="173">
                  <c:v>40107</c:v>
                </c:pt>
                <c:pt idx="174">
                  <c:v>40108</c:v>
                </c:pt>
                <c:pt idx="175">
                  <c:v>40109</c:v>
                </c:pt>
                <c:pt idx="176">
                  <c:v>40110</c:v>
                </c:pt>
                <c:pt idx="177">
                  <c:v>40111</c:v>
                </c:pt>
                <c:pt idx="178">
                  <c:v>40112</c:v>
                </c:pt>
                <c:pt idx="179">
                  <c:v>40113</c:v>
                </c:pt>
                <c:pt idx="180">
                  <c:v>40114</c:v>
                </c:pt>
                <c:pt idx="181">
                  <c:v>40115</c:v>
                </c:pt>
                <c:pt idx="182">
                  <c:v>40116</c:v>
                </c:pt>
                <c:pt idx="183">
                  <c:v>40117</c:v>
                </c:pt>
                <c:pt idx="184">
                  <c:v>40118</c:v>
                </c:pt>
                <c:pt idx="185">
                  <c:v>40119</c:v>
                </c:pt>
                <c:pt idx="186">
                  <c:v>40120</c:v>
                </c:pt>
                <c:pt idx="187">
                  <c:v>40121</c:v>
                </c:pt>
                <c:pt idx="188">
                  <c:v>40122</c:v>
                </c:pt>
                <c:pt idx="189">
                  <c:v>40123</c:v>
                </c:pt>
                <c:pt idx="190">
                  <c:v>40124</c:v>
                </c:pt>
                <c:pt idx="191">
                  <c:v>40125</c:v>
                </c:pt>
                <c:pt idx="192">
                  <c:v>40126</c:v>
                </c:pt>
                <c:pt idx="193">
                  <c:v>40127</c:v>
                </c:pt>
                <c:pt idx="194">
                  <c:v>40128</c:v>
                </c:pt>
                <c:pt idx="195">
                  <c:v>40129</c:v>
                </c:pt>
                <c:pt idx="196">
                  <c:v>40130</c:v>
                </c:pt>
                <c:pt idx="197">
                  <c:v>40131</c:v>
                </c:pt>
                <c:pt idx="198">
                  <c:v>40132</c:v>
                </c:pt>
                <c:pt idx="199">
                  <c:v>40133</c:v>
                </c:pt>
                <c:pt idx="200">
                  <c:v>40134</c:v>
                </c:pt>
                <c:pt idx="201">
                  <c:v>40135</c:v>
                </c:pt>
                <c:pt idx="202">
                  <c:v>40136</c:v>
                </c:pt>
                <c:pt idx="203">
                  <c:v>40137</c:v>
                </c:pt>
                <c:pt idx="204">
                  <c:v>40138</c:v>
                </c:pt>
                <c:pt idx="205">
                  <c:v>40139</c:v>
                </c:pt>
                <c:pt idx="206">
                  <c:v>40140</c:v>
                </c:pt>
                <c:pt idx="207">
                  <c:v>40141</c:v>
                </c:pt>
                <c:pt idx="208">
                  <c:v>40142</c:v>
                </c:pt>
                <c:pt idx="209">
                  <c:v>40143</c:v>
                </c:pt>
                <c:pt idx="210">
                  <c:v>40144</c:v>
                </c:pt>
                <c:pt idx="211">
                  <c:v>40145</c:v>
                </c:pt>
                <c:pt idx="212">
                  <c:v>40146</c:v>
                </c:pt>
                <c:pt idx="213">
                  <c:v>40147</c:v>
                </c:pt>
                <c:pt idx="214">
                  <c:v>40148</c:v>
                </c:pt>
                <c:pt idx="215">
                  <c:v>40149</c:v>
                </c:pt>
                <c:pt idx="216">
                  <c:v>40150</c:v>
                </c:pt>
                <c:pt idx="217">
                  <c:v>40151</c:v>
                </c:pt>
                <c:pt idx="218">
                  <c:v>40152</c:v>
                </c:pt>
                <c:pt idx="219">
                  <c:v>40153</c:v>
                </c:pt>
                <c:pt idx="220">
                  <c:v>40154</c:v>
                </c:pt>
                <c:pt idx="221">
                  <c:v>40155</c:v>
                </c:pt>
                <c:pt idx="222">
                  <c:v>40156</c:v>
                </c:pt>
                <c:pt idx="223">
                  <c:v>40157</c:v>
                </c:pt>
                <c:pt idx="224">
                  <c:v>40158</c:v>
                </c:pt>
                <c:pt idx="225">
                  <c:v>40159</c:v>
                </c:pt>
                <c:pt idx="226">
                  <c:v>40160</c:v>
                </c:pt>
                <c:pt idx="227">
                  <c:v>40161</c:v>
                </c:pt>
                <c:pt idx="228">
                  <c:v>40162</c:v>
                </c:pt>
                <c:pt idx="229">
                  <c:v>40163</c:v>
                </c:pt>
                <c:pt idx="230">
                  <c:v>40164</c:v>
                </c:pt>
                <c:pt idx="231">
                  <c:v>40165</c:v>
                </c:pt>
                <c:pt idx="232">
                  <c:v>40166</c:v>
                </c:pt>
                <c:pt idx="233">
                  <c:v>40167</c:v>
                </c:pt>
                <c:pt idx="234">
                  <c:v>40168</c:v>
                </c:pt>
                <c:pt idx="235">
                  <c:v>40169</c:v>
                </c:pt>
                <c:pt idx="236">
                  <c:v>40170</c:v>
                </c:pt>
                <c:pt idx="237">
                  <c:v>40171</c:v>
                </c:pt>
                <c:pt idx="238">
                  <c:v>40172</c:v>
                </c:pt>
                <c:pt idx="239">
                  <c:v>40173</c:v>
                </c:pt>
                <c:pt idx="240">
                  <c:v>40174</c:v>
                </c:pt>
                <c:pt idx="241">
                  <c:v>40175</c:v>
                </c:pt>
                <c:pt idx="242">
                  <c:v>40176</c:v>
                </c:pt>
                <c:pt idx="243">
                  <c:v>40177</c:v>
                </c:pt>
                <c:pt idx="244">
                  <c:v>40178</c:v>
                </c:pt>
                <c:pt idx="245">
                  <c:v>40179</c:v>
                </c:pt>
                <c:pt idx="246">
                  <c:v>40180</c:v>
                </c:pt>
                <c:pt idx="247">
                  <c:v>40181</c:v>
                </c:pt>
                <c:pt idx="248">
                  <c:v>40182</c:v>
                </c:pt>
                <c:pt idx="249">
                  <c:v>40183</c:v>
                </c:pt>
                <c:pt idx="250">
                  <c:v>40184</c:v>
                </c:pt>
                <c:pt idx="251">
                  <c:v>40185</c:v>
                </c:pt>
                <c:pt idx="252">
                  <c:v>40186</c:v>
                </c:pt>
                <c:pt idx="253">
                  <c:v>40187</c:v>
                </c:pt>
                <c:pt idx="254">
                  <c:v>40188</c:v>
                </c:pt>
                <c:pt idx="255">
                  <c:v>40189</c:v>
                </c:pt>
                <c:pt idx="256">
                  <c:v>40190</c:v>
                </c:pt>
                <c:pt idx="257">
                  <c:v>40191</c:v>
                </c:pt>
                <c:pt idx="258">
                  <c:v>40192</c:v>
                </c:pt>
                <c:pt idx="259">
                  <c:v>40193</c:v>
                </c:pt>
                <c:pt idx="260">
                  <c:v>40194</c:v>
                </c:pt>
                <c:pt idx="261">
                  <c:v>40195</c:v>
                </c:pt>
                <c:pt idx="262">
                  <c:v>40196</c:v>
                </c:pt>
                <c:pt idx="263">
                  <c:v>40197</c:v>
                </c:pt>
                <c:pt idx="264">
                  <c:v>40198</c:v>
                </c:pt>
                <c:pt idx="265">
                  <c:v>40199</c:v>
                </c:pt>
                <c:pt idx="266">
                  <c:v>40200</c:v>
                </c:pt>
                <c:pt idx="267">
                  <c:v>40201</c:v>
                </c:pt>
                <c:pt idx="268">
                  <c:v>40202</c:v>
                </c:pt>
                <c:pt idx="269">
                  <c:v>40203</c:v>
                </c:pt>
                <c:pt idx="270">
                  <c:v>40204</c:v>
                </c:pt>
                <c:pt idx="271">
                  <c:v>40205</c:v>
                </c:pt>
                <c:pt idx="272">
                  <c:v>40206</c:v>
                </c:pt>
                <c:pt idx="273">
                  <c:v>40207</c:v>
                </c:pt>
                <c:pt idx="274">
                  <c:v>40208</c:v>
                </c:pt>
                <c:pt idx="275">
                  <c:v>40209</c:v>
                </c:pt>
                <c:pt idx="276">
                  <c:v>40210</c:v>
                </c:pt>
                <c:pt idx="277">
                  <c:v>40211</c:v>
                </c:pt>
                <c:pt idx="278">
                  <c:v>40212</c:v>
                </c:pt>
                <c:pt idx="279">
                  <c:v>40213</c:v>
                </c:pt>
                <c:pt idx="280">
                  <c:v>40214</c:v>
                </c:pt>
                <c:pt idx="281">
                  <c:v>40215</c:v>
                </c:pt>
                <c:pt idx="282">
                  <c:v>40216</c:v>
                </c:pt>
                <c:pt idx="283">
                  <c:v>40217</c:v>
                </c:pt>
                <c:pt idx="284">
                  <c:v>40218</c:v>
                </c:pt>
                <c:pt idx="285">
                  <c:v>40219</c:v>
                </c:pt>
                <c:pt idx="286">
                  <c:v>40220</c:v>
                </c:pt>
                <c:pt idx="287">
                  <c:v>40221</c:v>
                </c:pt>
                <c:pt idx="288">
                  <c:v>40222</c:v>
                </c:pt>
                <c:pt idx="289">
                  <c:v>40223</c:v>
                </c:pt>
                <c:pt idx="290">
                  <c:v>40224</c:v>
                </c:pt>
                <c:pt idx="291">
                  <c:v>40225</c:v>
                </c:pt>
                <c:pt idx="292">
                  <c:v>40226</c:v>
                </c:pt>
                <c:pt idx="293">
                  <c:v>40227</c:v>
                </c:pt>
                <c:pt idx="294">
                  <c:v>40228</c:v>
                </c:pt>
                <c:pt idx="295">
                  <c:v>40229</c:v>
                </c:pt>
                <c:pt idx="296">
                  <c:v>40230</c:v>
                </c:pt>
                <c:pt idx="297">
                  <c:v>40231</c:v>
                </c:pt>
                <c:pt idx="298">
                  <c:v>40232</c:v>
                </c:pt>
                <c:pt idx="299">
                  <c:v>40233</c:v>
                </c:pt>
                <c:pt idx="300">
                  <c:v>40234</c:v>
                </c:pt>
                <c:pt idx="301">
                  <c:v>40235</c:v>
                </c:pt>
                <c:pt idx="302">
                  <c:v>40236</c:v>
                </c:pt>
                <c:pt idx="303">
                  <c:v>40237</c:v>
                </c:pt>
                <c:pt idx="304">
                  <c:v>40238</c:v>
                </c:pt>
                <c:pt idx="305">
                  <c:v>40239</c:v>
                </c:pt>
                <c:pt idx="306">
                  <c:v>40240</c:v>
                </c:pt>
                <c:pt idx="307">
                  <c:v>40241</c:v>
                </c:pt>
                <c:pt idx="308">
                  <c:v>40242</c:v>
                </c:pt>
                <c:pt idx="309">
                  <c:v>40243</c:v>
                </c:pt>
                <c:pt idx="310">
                  <c:v>40244</c:v>
                </c:pt>
                <c:pt idx="311">
                  <c:v>40245</c:v>
                </c:pt>
                <c:pt idx="312">
                  <c:v>40246</c:v>
                </c:pt>
                <c:pt idx="313">
                  <c:v>40247</c:v>
                </c:pt>
                <c:pt idx="314">
                  <c:v>40248</c:v>
                </c:pt>
                <c:pt idx="315">
                  <c:v>40249</c:v>
                </c:pt>
                <c:pt idx="316">
                  <c:v>40250</c:v>
                </c:pt>
                <c:pt idx="317">
                  <c:v>40251</c:v>
                </c:pt>
                <c:pt idx="318">
                  <c:v>40252</c:v>
                </c:pt>
                <c:pt idx="319">
                  <c:v>40253</c:v>
                </c:pt>
                <c:pt idx="320">
                  <c:v>40254</c:v>
                </c:pt>
                <c:pt idx="321">
                  <c:v>40255</c:v>
                </c:pt>
                <c:pt idx="322">
                  <c:v>40256</c:v>
                </c:pt>
                <c:pt idx="323">
                  <c:v>40257</c:v>
                </c:pt>
                <c:pt idx="324">
                  <c:v>40258</c:v>
                </c:pt>
                <c:pt idx="325">
                  <c:v>40259</c:v>
                </c:pt>
                <c:pt idx="326">
                  <c:v>40260</c:v>
                </c:pt>
                <c:pt idx="327">
                  <c:v>40261</c:v>
                </c:pt>
                <c:pt idx="328">
                  <c:v>40262</c:v>
                </c:pt>
                <c:pt idx="329">
                  <c:v>40263</c:v>
                </c:pt>
                <c:pt idx="330">
                  <c:v>40264</c:v>
                </c:pt>
                <c:pt idx="331">
                  <c:v>40265</c:v>
                </c:pt>
                <c:pt idx="332">
                  <c:v>40266</c:v>
                </c:pt>
                <c:pt idx="333">
                  <c:v>40267</c:v>
                </c:pt>
                <c:pt idx="334">
                  <c:v>40268</c:v>
                </c:pt>
                <c:pt idx="335">
                  <c:v>40269</c:v>
                </c:pt>
                <c:pt idx="336">
                  <c:v>40270</c:v>
                </c:pt>
                <c:pt idx="337">
                  <c:v>40271</c:v>
                </c:pt>
                <c:pt idx="338">
                  <c:v>40272</c:v>
                </c:pt>
                <c:pt idx="339">
                  <c:v>40273</c:v>
                </c:pt>
                <c:pt idx="340">
                  <c:v>40274</c:v>
                </c:pt>
                <c:pt idx="341">
                  <c:v>40275</c:v>
                </c:pt>
                <c:pt idx="342">
                  <c:v>40276</c:v>
                </c:pt>
                <c:pt idx="343">
                  <c:v>40277</c:v>
                </c:pt>
                <c:pt idx="344">
                  <c:v>40278</c:v>
                </c:pt>
                <c:pt idx="345">
                  <c:v>40279</c:v>
                </c:pt>
                <c:pt idx="346">
                  <c:v>40280</c:v>
                </c:pt>
                <c:pt idx="347">
                  <c:v>40281</c:v>
                </c:pt>
                <c:pt idx="348">
                  <c:v>40282</c:v>
                </c:pt>
                <c:pt idx="349">
                  <c:v>40283</c:v>
                </c:pt>
                <c:pt idx="350">
                  <c:v>40284</c:v>
                </c:pt>
                <c:pt idx="351">
                  <c:v>40285</c:v>
                </c:pt>
                <c:pt idx="352">
                  <c:v>40286</c:v>
                </c:pt>
                <c:pt idx="353">
                  <c:v>40287</c:v>
                </c:pt>
                <c:pt idx="354">
                  <c:v>40288</c:v>
                </c:pt>
                <c:pt idx="355">
                  <c:v>40289</c:v>
                </c:pt>
                <c:pt idx="356">
                  <c:v>40290</c:v>
                </c:pt>
                <c:pt idx="357">
                  <c:v>40291</c:v>
                </c:pt>
                <c:pt idx="358">
                  <c:v>40292</c:v>
                </c:pt>
                <c:pt idx="359">
                  <c:v>40293</c:v>
                </c:pt>
                <c:pt idx="360">
                  <c:v>40294</c:v>
                </c:pt>
                <c:pt idx="361">
                  <c:v>40295</c:v>
                </c:pt>
                <c:pt idx="362">
                  <c:v>40296</c:v>
                </c:pt>
                <c:pt idx="363">
                  <c:v>40297</c:v>
                </c:pt>
                <c:pt idx="364">
                  <c:v>40298</c:v>
                </c:pt>
                <c:pt idx="365">
                  <c:v>40299</c:v>
                </c:pt>
                <c:pt idx="366">
                  <c:v>40300</c:v>
                </c:pt>
                <c:pt idx="367">
                  <c:v>40301</c:v>
                </c:pt>
                <c:pt idx="368">
                  <c:v>40302</c:v>
                </c:pt>
                <c:pt idx="369">
                  <c:v>40303</c:v>
                </c:pt>
                <c:pt idx="370">
                  <c:v>40304</c:v>
                </c:pt>
                <c:pt idx="371">
                  <c:v>40305</c:v>
                </c:pt>
                <c:pt idx="372">
                  <c:v>40306</c:v>
                </c:pt>
                <c:pt idx="373">
                  <c:v>40307</c:v>
                </c:pt>
                <c:pt idx="374">
                  <c:v>40308</c:v>
                </c:pt>
                <c:pt idx="375">
                  <c:v>40309</c:v>
                </c:pt>
                <c:pt idx="376">
                  <c:v>40310</c:v>
                </c:pt>
                <c:pt idx="377">
                  <c:v>40311</c:v>
                </c:pt>
                <c:pt idx="378">
                  <c:v>40312</c:v>
                </c:pt>
                <c:pt idx="379">
                  <c:v>40313</c:v>
                </c:pt>
                <c:pt idx="380">
                  <c:v>40314</c:v>
                </c:pt>
                <c:pt idx="381">
                  <c:v>40315</c:v>
                </c:pt>
                <c:pt idx="382">
                  <c:v>40316</c:v>
                </c:pt>
                <c:pt idx="383">
                  <c:v>40317</c:v>
                </c:pt>
                <c:pt idx="384">
                  <c:v>40318</c:v>
                </c:pt>
                <c:pt idx="385">
                  <c:v>40319</c:v>
                </c:pt>
                <c:pt idx="386">
                  <c:v>40320</c:v>
                </c:pt>
                <c:pt idx="387">
                  <c:v>40321</c:v>
                </c:pt>
                <c:pt idx="388">
                  <c:v>40322</c:v>
                </c:pt>
                <c:pt idx="389">
                  <c:v>40323</c:v>
                </c:pt>
                <c:pt idx="390">
                  <c:v>40324</c:v>
                </c:pt>
                <c:pt idx="391">
                  <c:v>40325</c:v>
                </c:pt>
                <c:pt idx="392">
                  <c:v>40326</c:v>
                </c:pt>
                <c:pt idx="393">
                  <c:v>40327</c:v>
                </c:pt>
                <c:pt idx="394">
                  <c:v>40328</c:v>
                </c:pt>
                <c:pt idx="395">
                  <c:v>40329</c:v>
                </c:pt>
                <c:pt idx="396">
                  <c:v>40330</c:v>
                </c:pt>
                <c:pt idx="397">
                  <c:v>40331</c:v>
                </c:pt>
                <c:pt idx="398">
                  <c:v>40332</c:v>
                </c:pt>
                <c:pt idx="399">
                  <c:v>40333</c:v>
                </c:pt>
                <c:pt idx="400">
                  <c:v>40334</c:v>
                </c:pt>
                <c:pt idx="401">
                  <c:v>40335</c:v>
                </c:pt>
                <c:pt idx="402">
                  <c:v>40336</c:v>
                </c:pt>
                <c:pt idx="403">
                  <c:v>40337</c:v>
                </c:pt>
                <c:pt idx="404">
                  <c:v>40338</c:v>
                </c:pt>
                <c:pt idx="405">
                  <c:v>40339</c:v>
                </c:pt>
                <c:pt idx="406">
                  <c:v>40340</c:v>
                </c:pt>
                <c:pt idx="407">
                  <c:v>40341</c:v>
                </c:pt>
                <c:pt idx="408">
                  <c:v>40342</c:v>
                </c:pt>
                <c:pt idx="409">
                  <c:v>40343</c:v>
                </c:pt>
                <c:pt idx="410">
                  <c:v>40344</c:v>
                </c:pt>
                <c:pt idx="411">
                  <c:v>40345</c:v>
                </c:pt>
                <c:pt idx="412">
                  <c:v>40346</c:v>
                </c:pt>
                <c:pt idx="413">
                  <c:v>40347</c:v>
                </c:pt>
                <c:pt idx="414">
                  <c:v>40348</c:v>
                </c:pt>
                <c:pt idx="415">
                  <c:v>40349</c:v>
                </c:pt>
                <c:pt idx="416">
                  <c:v>40350</c:v>
                </c:pt>
                <c:pt idx="417">
                  <c:v>40351</c:v>
                </c:pt>
                <c:pt idx="418">
                  <c:v>40352</c:v>
                </c:pt>
                <c:pt idx="419">
                  <c:v>40353</c:v>
                </c:pt>
                <c:pt idx="420">
                  <c:v>40354</c:v>
                </c:pt>
                <c:pt idx="421">
                  <c:v>40355</c:v>
                </c:pt>
                <c:pt idx="422">
                  <c:v>40356</c:v>
                </c:pt>
                <c:pt idx="423">
                  <c:v>40357</c:v>
                </c:pt>
                <c:pt idx="424">
                  <c:v>40358</c:v>
                </c:pt>
                <c:pt idx="425">
                  <c:v>40359</c:v>
                </c:pt>
                <c:pt idx="426">
                  <c:v>40360</c:v>
                </c:pt>
                <c:pt idx="427">
                  <c:v>40361</c:v>
                </c:pt>
                <c:pt idx="428">
                  <c:v>40362</c:v>
                </c:pt>
                <c:pt idx="429">
                  <c:v>40363</c:v>
                </c:pt>
                <c:pt idx="430">
                  <c:v>40364</c:v>
                </c:pt>
                <c:pt idx="431">
                  <c:v>40365</c:v>
                </c:pt>
                <c:pt idx="432">
                  <c:v>40366</c:v>
                </c:pt>
                <c:pt idx="433">
                  <c:v>40367</c:v>
                </c:pt>
                <c:pt idx="434">
                  <c:v>40368</c:v>
                </c:pt>
                <c:pt idx="435">
                  <c:v>40369</c:v>
                </c:pt>
                <c:pt idx="436">
                  <c:v>40370</c:v>
                </c:pt>
                <c:pt idx="437">
                  <c:v>40371</c:v>
                </c:pt>
                <c:pt idx="438">
                  <c:v>40372</c:v>
                </c:pt>
                <c:pt idx="439">
                  <c:v>40373</c:v>
                </c:pt>
                <c:pt idx="440">
                  <c:v>40374</c:v>
                </c:pt>
                <c:pt idx="441">
                  <c:v>40375</c:v>
                </c:pt>
                <c:pt idx="442">
                  <c:v>40376</c:v>
                </c:pt>
                <c:pt idx="443">
                  <c:v>40377</c:v>
                </c:pt>
                <c:pt idx="444">
                  <c:v>40378</c:v>
                </c:pt>
                <c:pt idx="445">
                  <c:v>40379</c:v>
                </c:pt>
                <c:pt idx="446">
                  <c:v>40380</c:v>
                </c:pt>
                <c:pt idx="447">
                  <c:v>40381</c:v>
                </c:pt>
                <c:pt idx="448">
                  <c:v>40382</c:v>
                </c:pt>
                <c:pt idx="449">
                  <c:v>40383</c:v>
                </c:pt>
                <c:pt idx="450">
                  <c:v>40384</c:v>
                </c:pt>
                <c:pt idx="451">
                  <c:v>40385</c:v>
                </c:pt>
                <c:pt idx="452">
                  <c:v>40386</c:v>
                </c:pt>
                <c:pt idx="453">
                  <c:v>40387</c:v>
                </c:pt>
                <c:pt idx="454">
                  <c:v>40388</c:v>
                </c:pt>
                <c:pt idx="455">
                  <c:v>40389</c:v>
                </c:pt>
                <c:pt idx="456">
                  <c:v>40390</c:v>
                </c:pt>
                <c:pt idx="457">
                  <c:v>40391</c:v>
                </c:pt>
                <c:pt idx="458">
                  <c:v>40392</c:v>
                </c:pt>
                <c:pt idx="459">
                  <c:v>40393</c:v>
                </c:pt>
                <c:pt idx="460">
                  <c:v>40394</c:v>
                </c:pt>
                <c:pt idx="461">
                  <c:v>40395</c:v>
                </c:pt>
                <c:pt idx="462">
                  <c:v>40396</c:v>
                </c:pt>
                <c:pt idx="463">
                  <c:v>40397</c:v>
                </c:pt>
                <c:pt idx="464">
                  <c:v>40398</c:v>
                </c:pt>
                <c:pt idx="465">
                  <c:v>40399</c:v>
                </c:pt>
                <c:pt idx="466">
                  <c:v>40400</c:v>
                </c:pt>
                <c:pt idx="467">
                  <c:v>40401</c:v>
                </c:pt>
                <c:pt idx="468">
                  <c:v>40402</c:v>
                </c:pt>
                <c:pt idx="469">
                  <c:v>40403</c:v>
                </c:pt>
                <c:pt idx="470">
                  <c:v>40404</c:v>
                </c:pt>
                <c:pt idx="471">
                  <c:v>40405</c:v>
                </c:pt>
                <c:pt idx="472">
                  <c:v>40406</c:v>
                </c:pt>
                <c:pt idx="473">
                  <c:v>40407</c:v>
                </c:pt>
                <c:pt idx="474">
                  <c:v>40408</c:v>
                </c:pt>
                <c:pt idx="475">
                  <c:v>40409</c:v>
                </c:pt>
                <c:pt idx="476">
                  <c:v>40410</c:v>
                </c:pt>
                <c:pt idx="477">
                  <c:v>40411</c:v>
                </c:pt>
                <c:pt idx="478">
                  <c:v>40412</c:v>
                </c:pt>
                <c:pt idx="479">
                  <c:v>40413</c:v>
                </c:pt>
                <c:pt idx="480">
                  <c:v>40414</c:v>
                </c:pt>
                <c:pt idx="481">
                  <c:v>40415</c:v>
                </c:pt>
                <c:pt idx="482">
                  <c:v>40416</c:v>
                </c:pt>
                <c:pt idx="483">
                  <c:v>40417</c:v>
                </c:pt>
                <c:pt idx="484">
                  <c:v>40418</c:v>
                </c:pt>
                <c:pt idx="485">
                  <c:v>40419</c:v>
                </c:pt>
                <c:pt idx="486">
                  <c:v>40420</c:v>
                </c:pt>
                <c:pt idx="487">
                  <c:v>40421</c:v>
                </c:pt>
                <c:pt idx="488">
                  <c:v>40422</c:v>
                </c:pt>
                <c:pt idx="489">
                  <c:v>40423</c:v>
                </c:pt>
                <c:pt idx="490">
                  <c:v>40424</c:v>
                </c:pt>
                <c:pt idx="491">
                  <c:v>40425</c:v>
                </c:pt>
                <c:pt idx="492">
                  <c:v>40426</c:v>
                </c:pt>
                <c:pt idx="493">
                  <c:v>40427</c:v>
                </c:pt>
                <c:pt idx="494">
                  <c:v>40428</c:v>
                </c:pt>
                <c:pt idx="495">
                  <c:v>40429</c:v>
                </c:pt>
                <c:pt idx="496">
                  <c:v>40430</c:v>
                </c:pt>
                <c:pt idx="497">
                  <c:v>40431</c:v>
                </c:pt>
                <c:pt idx="498">
                  <c:v>40432</c:v>
                </c:pt>
                <c:pt idx="499">
                  <c:v>40433</c:v>
                </c:pt>
                <c:pt idx="500">
                  <c:v>40434</c:v>
                </c:pt>
                <c:pt idx="501">
                  <c:v>40435</c:v>
                </c:pt>
                <c:pt idx="502">
                  <c:v>40436</c:v>
                </c:pt>
                <c:pt idx="503">
                  <c:v>40437</c:v>
                </c:pt>
                <c:pt idx="504">
                  <c:v>40438</c:v>
                </c:pt>
                <c:pt idx="505">
                  <c:v>40439</c:v>
                </c:pt>
                <c:pt idx="506">
                  <c:v>40440</c:v>
                </c:pt>
                <c:pt idx="507">
                  <c:v>40441</c:v>
                </c:pt>
                <c:pt idx="508">
                  <c:v>40442</c:v>
                </c:pt>
                <c:pt idx="509">
                  <c:v>40443</c:v>
                </c:pt>
                <c:pt idx="510">
                  <c:v>40444</c:v>
                </c:pt>
                <c:pt idx="511">
                  <c:v>40445</c:v>
                </c:pt>
                <c:pt idx="512">
                  <c:v>40446</c:v>
                </c:pt>
                <c:pt idx="513">
                  <c:v>40447</c:v>
                </c:pt>
                <c:pt idx="514">
                  <c:v>40448</c:v>
                </c:pt>
                <c:pt idx="515">
                  <c:v>40449</c:v>
                </c:pt>
                <c:pt idx="516">
                  <c:v>40450</c:v>
                </c:pt>
                <c:pt idx="517">
                  <c:v>40451</c:v>
                </c:pt>
                <c:pt idx="518">
                  <c:v>40452</c:v>
                </c:pt>
                <c:pt idx="519">
                  <c:v>40453</c:v>
                </c:pt>
                <c:pt idx="520">
                  <c:v>40454</c:v>
                </c:pt>
                <c:pt idx="521">
                  <c:v>40455</c:v>
                </c:pt>
                <c:pt idx="522">
                  <c:v>40456</c:v>
                </c:pt>
                <c:pt idx="523">
                  <c:v>40457</c:v>
                </c:pt>
                <c:pt idx="524">
                  <c:v>40458</c:v>
                </c:pt>
                <c:pt idx="525">
                  <c:v>40459</c:v>
                </c:pt>
                <c:pt idx="526">
                  <c:v>40460</c:v>
                </c:pt>
                <c:pt idx="527">
                  <c:v>40461</c:v>
                </c:pt>
                <c:pt idx="528">
                  <c:v>40462</c:v>
                </c:pt>
                <c:pt idx="529">
                  <c:v>40463</c:v>
                </c:pt>
                <c:pt idx="530">
                  <c:v>40464</c:v>
                </c:pt>
                <c:pt idx="531">
                  <c:v>40465</c:v>
                </c:pt>
                <c:pt idx="532">
                  <c:v>40466</c:v>
                </c:pt>
                <c:pt idx="533">
                  <c:v>40467</c:v>
                </c:pt>
                <c:pt idx="534">
                  <c:v>40468</c:v>
                </c:pt>
                <c:pt idx="535">
                  <c:v>40469</c:v>
                </c:pt>
                <c:pt idx="536">
                  <c:v>40470</c:v>
                </c:pt>
                <c:pt idx="537">
                  <c:v>40471</c:v>
                </c:pt>
                <c:pt idx="538">
                  <c:v>40472</c:v>
                </c:pt>
                <c:pt idx="539">
                  <c:v>40473</c:v>
                </c:pt>
                <c:pt idx="540">
                  <c:v>40474</c:v>
                </c:pt>
                <c:pt idx="541">
                  <c:v>40475</c:v>
                </c:pt>
                <c:pt idx="542">
                  <c:v>40476</c:v>
                </c:pt>
                <c:pt idx="543">
                  <c:v>40477</c:v>
                </c:pt>
                <c:pt idx="544">
                  <c:v>40478</c:v>
                </c:pt>
                <c:pt idx="545">
                  <c:v>40479</c:v>
                </c:pt>
                <c:pt idx="546">
                  <c:v>40480</c:v>
                </c:pt>
                <c:pt idx="547">
                  <c:v>40481</c:v>
                </c:pt>
                <c:pt idx="548">
                  <c:v>40482</c:v>
                </c:pt>
                <c:pt idx="549">
                  <c:v>40483</c:v>
                </c:pt>
                <c:pt idx="550">
                  <c:v>40484</c:v>
                </c:pt>
                <c:pt idx="551">
                  <c:v>40485</c:v>
                </c:pt>
                <c:pt idx="552">
                  <c:v>40486</c:v>
                </c:pt>
                <c:pt idx="553">
                  <c:v>40487</c:v>
                </c:pt>
                <c:pt idx="554">
                  <c:v>40488</c:v>
                </c:pt>
                <c:pt idx="555">
                  <c:v>40489</c:v>
                </c:pt>
                <c:pt idx="556">
                  <c:v>40490</c:v>
                </c:pt>
                <c:pt idx="557">
                  <c:v>40491</c:v>
                </c:pt>
                <c:pt idx="558">
                  <c:v>40492</c:v>
                </c:pt>
                <c:pt idx="559">
                  <c:v>40493</c:v>
                </c:pt>
                <c:pt idx="560">
                  <c:v>40494</c:v>
                </c:pt>
                <c:pt idx="561">
                  <c:v>40495</c:v>
                </c:pt>
                <c:pt idx="562">
                  <c:v>40496</c:v>
                </c:pt>
                <c:pt idx="563">
                  <c:v>40497</c:v>
                </c:pt>
                <c:pt idx="564">
                  <c:v>40498</c:v>
                </c:pt>
                <c:pt idx="565">
                  <c:v>40499</c:v>
                </c:pt>
                <c:pt idx="566">
                  <c:v>40500</c:v>
                </c:pt>
                <c:pt idx="567">
                  <c:v>40501</c:v>
                </c:pt>
                <c:pt idx="568">
                  <c:v>40502</c:v>
                </c:pt>
                <c:pt idx="569">
                  <c:v>40503</c:v>
                </c:pt>
                <c:pt idx="570">
                  <c:v>40504</c:v>
                </c:pt>
                <c:pt idx="571">
                  <c:v>40505</c:v>
                </c:pt>
                <c:pt idx="572">
                  <c:v>40506</c:v>
                </c:pt>
                <c:pt idx="573">
                  <c:v>40507</c:v>
                </c:pt>
                <c:pt idx="574">
                  <c:v>40508</c:v>
                </c:pt>
                <c:pt idx="575">
                  <c:v>40509</c:v>
                </c:pt>
                <c:pt idx="576">
                  <c:v>40510</c:v>
                </c:pt>
                <c:pt idx="577">
                  <c:v>40511</c:v>
                </c:pt>
                <c:pt idx="578">
                  <c:v>40512</c:v>
                </c:pt>
                <c:pt idx="579">
                  <c:v>40513</c:v>
                </c:pt>
                <c:pt idx="580">
                  <c:v>40514</c:v>
                </c:pt>
                <c:pt idx="581">
                  <c:v>40515</c:v>
                </c:pt>
                <c:pt idx="582">
                  <c:v>40516</c:v>
                </c:pt>
                <c:pt idx="583">
                  <c:v>40517</c:v>
                </c:pt>
                <c:pt idx="584">
                  <c:v>40518</c:v>
                </c:pt>
                <c:pt idx="585">
                  <c:v>40519</c:v>
                </c:pt>
                <c:pt idx="586">
                  <c:v>40520</c:v>
                </c:pt>
                <c:pt idx="587">
                  <c:v>40521</c:v>
                </c:pt>
                <c:pt idx="588">
                  <c:v>40522</c:v>
                </c:pt>
                <c:pt idx="589">
                  <c:v>40523</c:v>
                </c:pt>
                <c:pt idx="590">
                  <c:v>40524</c:v>
                </c:pt>
                <c:pt idx="591">
                  <c:v>40525</c:v>
                </c:pt>
                <c:pt idx="592">
                  <c:v>40526</c:v>
                </c:pt>
                <c:pt idx="593">
                  <c:v>40527</c:v>
                </c:pt>
                <c:pt idx="594">
                  <c:v>40528</c:v>
                </c:pt>
                <c:pt idx="595">
                  <c:v>40529</c:v>
                </c:pt>
                <c:pt idx="596">
                  <c:v>40530</c:v>
                </c:pt>
                <c:pt idx="597">
                  <c:v>40531</c:v>
                </c:pt>
                <c:pt idx="598">
                  <c:v>40532</c:v>
                </c:pt>
                <c:pt idx="599">
                  <c:v>40533</c:v>
                </c:pt>
                <c:pt idx="600">
                  <c:v>40534</c:v>
                </c:pt>
                <c:pt idx="601">
                  <c:v>40535</c:v>
                </c:pt>
                <c:pt idx="602">
                  <c:v>40536</c:v>
                </c:pt>
                <c:pt idx="603">
                  <c:v>40537</c:v>
                </c:pt>
                <c:pt idx="604">
                  <c:v>40538</c:v>
                </c:pt>
                <c:pt idx="605">
                  <c:v>40539</c:v>
                </c:pt>
                <c:pt idx="606">
                  <c:v>40540</c:v>
                </c:pt>
                <c:pt idx="607">
                  <c:v>40541</c:v>
                </c:pt>
                <c:pt idx="608">
                  <c:v>40542</c:v>
                </c:pt>
                <c:pt idx="609">
                  <c:v>40543</c:v>
                </c:pt>
                <c:pt idx="610">
                  <c:v>40544</c:v>
                </c:pt>
                <c:pt idx="611">
                  <c:v>40545</c:v>
                </c:pt>
                <c:pt idx="612">
                  <c:v>40546</c:v>
                </c:pt>
                <c:pt idx="613">
                  <c:v>40547</c:v>
                </c:pt>
                <c:pt idx="614">
                  <c:v>40548</c:v>
                </c:pt>
                <c:pt idx="615">
                  <c:v>40549</c:v>
                </c:pt>
                <c:pt idx="616">
                  <c:v>40550</c:v>
                </c:pt>
                <c:pt idx="617">
                  <c:v>40551</c:v>
                </c:pt>
                <c:pt idx="618">
                  <c:v>40552</c:v>
                </c:pt>
                <c:pt idx="619">
                  <c:v>40553</c:v>
                </c:pt>
                <c:pt idx="620">
                  <c:v>40554</c:v>
                </c:pt>
                <c:pt idx="621">
                  <c:v>40555</c:v>
                </c:pt>
                <c:pt idx="622">
                  <c:v>40556</c:v>
                </c:pt>
                <c:pt idx="623">
                  <c:v>40557</c:v>
                </c:pt>
                <c:pt idx="624">
                  <c:v>40558</c:v>
                </c:pt>
                <c:pt idx="625">
                  <c:v>40559</c:v>
                </c:pt>
                <c:pt idx="626">
                  <c:v>40560</c:v>
                </c:pt>
                <c:pt idx="627">
                  <c:v>40561</c:v>
                </c:pt>
                <c:pt idx="628">
                  <c:v>40562</c:v>
                </c:pt>
                <c:pt idx="629">
                  <c:v>40563</c:v>
                </c:pt>
                <c:pt idx="630">
                  <c:v>40564</c:v>
                </c:pt>
                <c:pt idx="631">
                  <c:v>40565</c:v>
                </c:pt>
                <c:pt idx="632">
                  <c:v>40566</c:v>
                </c:pt>
                <c:pt idx="633">
                  <c:v>40567</c:v>
                </c:pt>
                <c:pt idx="634">
                  <c:v>40568</c:v>
                </c:pt>
                <c:pt idx="635">
                  <c:v>40569</c:v>
                </c:pt>
                <c:pt idx="636">
                  <c:v>40570</c:v>
                </c:pt>
                <c:pt idx="637">
                  <c:v>40571</c:v>
                </c:pt>
                <c:pt idx="638">
                  <c:v>40572</c:v>
                </c:pt>
                <c:pt idx="639">
                  <c:v>40573</c:v>
                </c:pt>
                <c:pt idx="640">
                  <c:v>40574</c:v>
                </c:pt>
                <c:pt idx="641">
                  <c:v>40575</c:v>
                </c:pt>
                <c:pt idx="642">
                  <c:v>40576</c:v>
                </c:pt>
                <c:pt idx="643">
                  <c:v>40577</c:v>
                </c:pt>
                <c:pt idx="644">
                  <c:v>40578</c:v>
                </c:pt>
                <c:pt idx="645">
                  <c:v>40579</c:v>
                </c:pt>
                <c:pt idx="646">
                  <c:v>40580</c:v>
                </c:pt>
                <c:pt idx="647">
                  <c:v>40581</c:v>
                </c:pt>
                <c:pt idx="648">
                  <c:v>40582</c:v>
                </c:pt>
                <c:pt idx="649">
                  <c:v>40583</c:v>
                </c:pt>
                <c:pt idx="650">
                  <c:v>40584</c:v>
                </c:pt>
                <c:pt idx="651">
                  <c:v>40585</c:v>
                </c:pt>
                <c:pt idx="652">
                  <c:v>40586</c:v>
                </c:pt>
                <c:pt idx="653">
                  <c:v>40587</c:v>
                </c:pt>
                <c:pt idx="654">
                  <c:v>40588</c:v>
                </c:pt>
                <c:pt idx="655">
                  <c:v>40589</c:v>
                </c:pt>
                <c:pt idx="656">
                  <c:v>40590</c:v>
                </c:pt>
                <c:pt idx="657">
                  <c:v>40591</c:v>
                </c:pt>
                <c:pt idx="658">
                  <c:v>40592</c:v>
                </c:pt>
                <c:pt idx="659">
                  <c:v>40593</c:v>
                </c:pt>
                <c:pt idx="660">
                  <c:v>40594</c:v>
                </c:pt>
                <c:pt idx="661">
                  <c:v>40595</c:v>
                </c:pt>
                <c:pt idx="662">
                  <c:v>40596</c:v>
                </c:pt>
                <c:pt idx="663">
                  <c:v>40597</c:v>
                </c:pt>
                <c:pt idx="664">
                  <c:v>40598</c:v>
                </c:pt>
                <c:pt idx="665">
                  <c:v>40599</c:v>
                </c:pt>
                <c:pt idx="666">
                  <c:v>40600</c:v>
                </c:pt>
                <c:pt idx="667">
                  <c:v>40601</c:v>
                </c:pt>
                <c:pt idx="668">
                  <c:v>40602</c:v>
                </c:pt>
                <c:pt idx="669">
                  <c:v>40603</c:v>
                </c:pt>
                <c:pt idx="670">
                  <c:v>40604</c:v>
                </c:pt>
                <c:pt idx="671">
                  <c:v>40605</c:v>
                </c:pt>
                <c:pt idx="672">
                  <c:v>40606</c:v>
                </c:pt>
                <c:pt idx="673">
                  <c:v>40607</c:v>
                </c:pt>
                <c:pt idx="674">
                  <c:v>40608</c:v>
                </c:pt>
                <c:pt idx="675">
                  <c:v>40609</c:v>
                </c:pt>
                <c:pt idx="676">
                  <c:v>40610</c:v>
                </c:pt>
                <c:pt idx="677">
                  <c:v>40611</c:v>
                </c:pt>
                <c:pt idx="678">
                  <c:v>40612</c:v>
                </c:pt>
                <c:pt idx="679">
                  <c:v>40613</c:v>
                </c:pt>
                <c:pt idx="680">
                  <c:v>40614</c:v>
                </c:pt>
                <c:pt idx="681">
                  <c:v>40615</c:v>
                </c:pt>
                <c:pt idx="682">
                  <c:v>40616</c:v>
                </c:pt>
                <c:pt idx="683">
                  <c:v>40617</c:v>
                </c:pt>
                <c:pt idx="684">
                  <c:v>40618</c:v>
                </c:pt>
                <c:pt idx="685">
                  <c:v>40619</c:v>
                </c:pt>
                <c:pt idx="686">
                  <c:v>40620</c:v>
                </c:pt>
                <c:pt idx="687">
                  <c:v>40621</c:v>
                </c:pt>
                <c:pt idx="688">
                  <c:v>40622</c:v>
                </c:pt>
                <c:pt idx="689">
                  <c:v>40623</c:v>
                </c:pt>
                <c:pt idx="690">
                  <c:v>40624</c:v>
                </c:pt>
                <c:pt idx="691">
                  <c:v>40625</c:v>
                </c:pt>
                <c:pt idx="692">
                  <c:v>40626</c:v>
                </c:pt>
                <c:pt idx="693">
                  <c:v>40627</c:v>
                </c:pt>
                <c:pt idx="694">
                  <c:v>40628</c:v>
                </c:pt>
                <c:pt idx="695">
                  <c:v>40629</c:v>
                </c:pt>
                <c:pt idx="696">
                  <c:v>40630</c:v>
                </c:pt>
                <c:pt idx="697">
                  <c:v>40631</c:v>
                </c:pt>
                <c:pt idx="698">
                  <c:v>40632</c:v>
                </c:pt>
                <c:pt idx="699">
                  <c:v>40633</c:v>
                </c:pt>
                <c:pt idx="700">
                  <c:v>40634</c:v>
                </c:pt>
                <c:pt idx="701">
                  <c:v>40635</c:v>
                </c:pt>
                <c:pt idx="702">
                  <c:v>40636</c:v>
                </c:pt>
                <c:pt idx="703">
                  <c:v>40637</c:v>
                </c:pt>
                <c:pt idx="704">
                  <c:v>40638</c:v>
                </c:pt>
                <c:pt idx="705">
                  <c:v>40639</c:v>
                </c:pt>
                <c:pt idx="706">
                  <c:v>40640</c:v>
                </c:pt>
                <c:pt idx="707">
                  <c:v>40641</c:v>
                </c:pt>
                <c:pt idx="708">
                  <c:v>40642</c:v>
                </c:pt>
                <c:pt idx="709">
                  <c:v>40643</c:v>
                </c:pt>
                <c:pt idx="710">
                  <c:v>40644</c:v>
                </c:pt>
                <c:pt idx="711">
                  <c:v>40645</c:v>
                </c:pt>
                <c:pt idx="712">
                  <c:v>40646</c:v>
                </c:pt>
                <c:pt idx="713">
                  <c:v>40647</c:v>
                </c:pt>
                <c:pt idx="714">
                  <c:v>40648</c:v>
                </c:pt>
                <c:pt idx="715">
                  <c:v>40649</c:v>
                </c:pt>
                <c:pt idx="716">
                  <c:v>40650</c:v>
                </c:pt>
                <c:pt idx="717">
                  <c:v>40651</c:v>
                </c:pt>
                <c:pt idx="718">
                  <c:v>40652</c:v>
                </c:pt>
                <c:pt idx="719">
                  <c:v>40653</c:v>
                </c:pt>
                <c:pt idx="720">
                  <c:v>40654</c:v>
                </c:pt>
                <c:pt idx="721">
                  <c:v>40655</c:v>
                </c:pt>
                <c:pt idx="722">
                  <c:v>40656</c:v>
                </c:pt>
                <c:pt idx="723">
                  <c:v>40657</c:v>
                </c:pt>
                <c:pt idx="724">
                  <c:v>40658</c:v>
                </c:pt>
                <c:pt idx="725">
                  <c:v>40659</c:v>
                </c:pt>
                <c:pt idx="726">
                  <c:v>40660</c:v>
                </c:pt>
                <c:pt idx="727">
                  <c:v>40661</c:v>
                </c:pt>
                <c:pt idx="728">
                  <c:v>40662</c:v>
                </c:pt>
                <c:pt idx="729">
                  <c:v>40663</c:v>
                </c:pt>
                <c:pt idx="730">
                  <c:v>40664</c:v>
                </c:pt>
                <c:pt idx="731">
                  <c:v>40665</c:v>
                </c:pt>
                <c:pt idx="732">
                  <c:v>40666</c:v>
                </c:pt>
                <c:pt idx="733">
                  <c:v>40667</c:v>
                </c:pt>
                <c:pt idx="734">
                  <c:v>40668</c:v>
                </c:pt>
                <c:pt idx="735">
                  <c:v>40669</c:v>
                </c:pt>
                <c:pt idx="736">
                  <c:v>40670</c:v>
                </c:pt>
                <c:pt idx="737">
                  <c:v>40671</c:v>
                </c:pt>
                <c:pt idx="738">
                  <c:v>40672</c:v>
                </c:pt>
                <c:pt idx="739">
                  <c:v>40673</c:v>
                </c:pt>
                <c:pt idx="740">
                  <c:v>40674</c:v>
                </c:pt>
                <c:pt idx="741">
                  <c:v>40675</c:v>
                </c:pt>
                <c:pt idx="742">
                  <c:v>40676</c:v>
                </c:pt>
                <c:pt idx="743">
                  <c:v>40677</c:v>
                </c:pt>
                <c:pt idx="744">
                  <c:v>40678</c:v>
                </c:pt>
                <c:pt idx="745">
                  <c:v>40679</c:v>
                </c:pt>
                <c:pt idx="746">
                  <c:v>40680</c:v>
                </c:pt>
                <c:pt idx="747">
                  <c:v>40681</c:v>
                </c:pt>
                <c:pt idx="748">
                  <c:v>40682</c:v>
                </c:pt>
                <c:pt idx="749">
                  <c:v>40683</c:v>
                </c:pt>
                <c:pt idx="750">
                  <c:v>40684</c:v>
                </c:pt>
                <c:pt idx="751">
                  <c:v>40685</c:v>
                </c:pt>
                <c:pt idx="752">
                  <c:v>40686</c:v>
                </c:pt>
                <c:pt idx="753">
                  <c:v>40687</c:v>
                </c:pt>
                <c:pt idx="754">
                  <c:v>40688</c:v>
                </c:pt>
                <c:pt idx="755">
                  <c:v>40689</c:v>
                </c:pt>
                <c:pt idx="756">
                  <c:v>40690</c:v>
                </c:pt>
                <c:pt idx="757">
                  <c:v>40691</c:v>
                </c:pt>
                <c:pt idx="758">
                  <c:v>40692</c:v>
                </c:pt>
                <c:pt idx="759">
                  <c:v>40693</c:v>
                </c:pt>
                <c:pt idx="760">
                  <c:v>40694</c:v>
                </c:pt>
                <c:pt idx="761">
                  <c:v>40695</c:v>
                </c:pt>
                <c:pt idx="762">
                  <c:v>40696</c:v>
                </c:pt>
                <c:pt idx="763">
                  <c:v>40697</c:v>
                </c:pt>
                <c:pt idx="764">
                  <c:v>40698</c:v>
                </c:pt>
                <c:pt idx="765">
                  <c:v>40699</c:v>
                </c:pt>
                <c:pt idx="766">
                  <c:v>40700</c:v>
                </c:pt>
                <c:pt idx="767">
                  <c:v>40701</c:v>
                </c:pt>
                <c:pt idx="768">
                  <c:v>40702</c:v>
                </c:pt>
                <c:pt idx="769">
                  <c:v>40703</c:v>
                </c:pt>
                <c:pt idx="770">
                  <c:v>40704</c:v>
                </c:pt>
                <c:pt idx="771">
                  <c:v>40705</c:v>
                </c:pt>
                <c:pt idx="772">
                  <c:v>40706</c:v>
                </c:pt>
                <c:pt idx="773">
                  <c:v>40707</c:v>
                </c:pt>
                <c:pt idx="774">
                  <c:v>40708</c:v>
                </c:pt>
                <c:pt idx="775">
                  <c:v>40709</c:v>
                </c:pt>
                <c:pt idx="776">
                  <c:v>40710</c:v>
                </c:pt>
                <c:pt idx="777">
                  <c:v>40711</c:v>
                </c:pt>
                <c:pt idx="778">
                  <c:v>40712</c:v>
                </c:pt>
                <c:pt idx="779">
                  <c:v>40713</c:v>
                </c:pt>
                <c:pt idx="780">
                  <c:v>40714</c:v>
                </c:pt>
                <c:pt idx="781">
                  <c:v>40715</c:v>
                </c:pt>
                <c:pt idx="782">
                  <c:v>40716</c:v>
                </c:pt>
                <c:pt idx="783">
                  <c:v>40717</c:v>
                </c:pt>
                <c:pt idx="784">
                  <c:v>40718</c:v>
                </c:pt>
                <c:pt idx="785">
                  <c:v>40719</c:v>
                </c:pt>
                <c:pt idx="786">
                  <c:v>40720</c:v>
                </c:pt>
                <c:pt idx="787">
                  <c:v>40721</c:v>
                </c:pt>
                <c:pt idx="788">
                  <c:v>40722</c:v>
                </c:pt>
                <c:pt idx="789">
                  <c:v>40723</c:v>
                </c:pt>
                <c:pt idx="790">
                  <c:v>40724</c:v>
                </c:pt>
                <c:pt idx="791">
                  <c:v>40725</c:v>
                </c:pt>
                <c:pt idx="792">
                  <c:v>40726</c:v>
                </c:pt>
                <c:pt idx="793">
                  <c:v>40727</c:v>
                </c:pt>
                <c:pt idx="794">
                  <c:v>40728</c:v>
                </c:pt>
                <c:pt idx="795">
                  <c:v>40729</c:v>
                </c:pt>
                <c:pt idx="796">
                  <c:v>40730</c:v>
                </c:pt>
                <c:pt idx="797">
                  <c:v>40731</c:v>
                </c:pt>
                <c:pt idx="798">
                  <c:v>40732</c:v>
                </c:pt>
                <c:pt idx="799">
                  <c:v>40733</c:v>
                </c:pt>
                <c:pt idx="800">
                  <c:v>40734</c:v>
                </c:pt>
                <c:pt idx="801">
                  <c:v>40735</c:v>
                </c:pt>
                <c:pt idx="802">
                  <c:v>40736</c:v>
                </c:pt>
                <c:pt idx="803">
                  <c:v>40737</c:v>
                </c:pt>
                <c:pt idx="804">
                  <c:v>40738</c:v>
                </c:pt>
                <c:pt idx="805">
                  <c:v>40739</c:v>
                </c:pt>
                <c:pt idx="806">
                  <c:v>40740</c:v>
                </c:pt>
                <c:pt idx="807">
                  <c:v>40741</c:v>
                </c:pt>
                <c:pt idx="808">
                  <c:v>40742</c:v>
                </c:pt>
                <c:pt idx="809">
                  <c:v>40743</c:v>
                </c:pt>
                <c:pt idx="810">
                  <c:v>40744</c:v>
                </c:pt>
                <c:pt idx="811">
                  <c:v>40745</c:v>
                </c:pt>
                <c:pt idx="812">
                  <c:v>40746</c:v>
                </c:pt>
                <c:pt idx="813">
                  <c:v>40747</c:v>
                </c:pt>
                <c:pt idx="814">
                  <c:v>40748</c:v>
                </c:pt>
                <c:pt idx="815">
                  <c:v>40749</c:v>
                </c:pt>
                <c:pt idx="816">
                  <c:v>40750</c:v>
                </c:pt>
                <c:pt idx="817">
                  <c:v>40751</c:v>
                </c:pt>
                <c:pt idx="818">
                  <c:v>40752</c:v>
                </c:pt>
                <c:pt idx="819">
                  <c:v>40753</c:v>
                </c:pt>
                <c:pt idx="820">
                  <c:v>40754</c:v>
                </c:pt>
                <c:pt idx="821">
                  <c:v>40755</c:v>
                </c:pt>
                <c:pt idx="822">
                  <c:v>40756</c:v>
                </c:pt>
                <c:pt idx="823">
                  <c:v>40757</c:v>
                </c:pt>
                <c:pt idx="824">
                  <c:v>40758</c:v>
                </c:pt>
                <c:pt idx="825">
                  <c:v>40759</c:v>
                </c:pt>
                <c:pt idx="826">
                  <c:v>40760</c:v>
                </c:pt>
                <c:pt idx="827">
                  <c:v>40761</c:v>
                </c:pt>
                <c:pt idx="828">
                  <c:v>40762</c:v>
                </c:pt>
                <c:pt idx="829">
                  <c:v>40763</c:v>
                </c:pt>
                <c:pt idx="830">
                  <c:v>40764</c:v>
                </c:pt>
                <c:pt idx="831">
                  <c:v>40765</c:v>
                </c:pt>
                <c:pt idx="832">
                  <c:v>40766</c:v>
                </c:pt>
                <c:pt idx="833">
                  <c:v>40767</c:v>
                </c:pt>
                <c:pt idx="834">
                  <c:v>40768</c:v>
                </c:pt>
                <c:pt idx="835">
                  <c:v>40769</c:v>
                </c:pt>
                <c:pt idx="836">
                  <c:v>40770</c:v>
                </c:pt>
                <c:pt idx="837">
                  <c:v>40771</c:v>
                </c:pt>
                <c:pt idx="838">
                  <c:v>40772</c:v>
                </c:pt>
                <c:pt idx="839">
                  <c:v>40773</c:v>
                </c:pt>
                <c:pt idx="840">
                  <c:v>40774</c:v>
                </c:pt>
                <c:pt idx="841">
                  <c:v>40775</c:v>
                </c:pt>
                <c:pt idx="842">
                  <c:v>40776</c:v>
                </c:pt>
                <c:pt idx="843">
                  <c:v>40777</c:v>
                </c:pt>
                <c:pt idx="844">
                  <c:v>40778</c:v>
                </c:pt>
                <c:pt idx="845">
                  <c:v>40779</c:v>
                </c:pt>
                <c:pt idx="846">
                  <c:v>40780</c:v>
                </c:pt>
                <c:pt idx="847">
                  <c:v>40781</c:v>
                </c:pt>
                <c:pt idx="848">
                  <c:v>40782</c:v>
                </c:pt>
                <c:pt idx="849">
                  <c:v>40783</c:v>
                </c:pt>
                <c:pt idx="850">
                  <c:v>40784</c:v>
                </c:pt>
                <c:pt idx="851">
                  <c:v>40785</c:v>
                </c:pt>
                <c:pt idx="852">
                  <c:v>40786</c:v>
                </c:pt>
                <c:pt idx="853">
                  <c:v>40787</c:v>
                </c:pt>
                <c:pt idx="854">
                  <c:v>40788</c:v>
                </c:pt>
                <c:pt idx="855">
                  <c:v>40789</c:v>
                </c:pt>
                <c:pt idx="856">
                  <c:v>40790</c:v>
                </c:pt>
                <c:pt idx="857">
                  <c:v>40791</c:v>
                </c:pt>
                <c:pt idx="858">
                  <c:v>40792</c:v>
                </c:pt>
                <c:pt idx="859">
                  <c:v>40793</c:v>
                </c:pt>
                <c:pt idx="860">
                  <c:v>40794</c:v>
                </c:pt>
                <c:pt idx="861">
                  <c:v>40795</c:v>
                </c:pt>
                <c:pt idx="862">
                  <c:v>40796</c:v>
                </c:pt>
                <c:pt idx="863">
                  <c:v>40797</c:v>
                </c:pt>
                <c:pt idx="864">
                  <c:v>40798</c:v>
                </c:pt>
                <c:pt idx="865">
                  <c:v>40799</c:v>
                </c:pt>
                <c:pt idx="866">
                  <c:v>40800</c:v>
                </c:pt>
                <c:pt idx="867">
                  <c:v>40801</c:v>
                </c:pt>
                <c:pt idx="868">
                  <c:v>40802</c:v>
                </c:pt>
                <c:pt idx="869">
                  <c:v>40803</c:v>
                </c:pt>
                <c:pt idx="870">
                  <c:v>40804</c:v>
                </c:pt>
                <c:pt idx="871">
                  <c:v>40805</c:v>
                </c:pt>
                <c:pt idx="872">
                  <c:v>40806</c:v>
                </c:pt>
                <c:pt idx="873">
                  <c:v>40807</c:v>
                </c:pt>
                <c:pt idx="874">
                  <c:v>40808</c:v>
                </c:pt>
                <c:pt idx="875">
                  <c:v>40809</c:v>
                </c:pt>
                <c:pt idx="876">
                  <c:v>40810</c:v>
                </c:pt>
                <c:pt idx="877">
                  <c:v>40811</c:v>
                </c:pt>
                <c:pt idx="878">
                  <c:v>40812</c:v>
                </c:pt>
                <c:pt idx="879">
                  <c:v>40813</c:v>
                </c:pt>
                <c:pt idx="880">
                  <c:v>40814</c:v>
                </c:pt>
                <c:pt idx="881">
                  <c:v>40815</c:v>
                </c:pt>
                <c:pt idx="882">
                  <c:v>40816</c:v>
                </c:pt>
                <c:pt idx="883">
                  <c:v>40817</c:v>
                </c:pt>
                <c:pt idx="884">
                  <c:v>40818</c:v>
                </c:pt>
                <c:pt idx="885">
                  <c:v>40819</c:v>
                </c:pt>
                <c:pt idx="886">
                  <c:v>40820</c:v>
                </c:pt>
                <c:pt idx="887">
                  <c:v>40821</c:v>
                </c:pt>
                <c:pt idx="888">
                  <c:v>40822</c:v>
                </c:pt>
                <c:pt idx="889">
                  <c:v>40823</c:v>
                </c:pt>
                <c:pt idx="890">
                  <c:v>40824</c:v>
                </c:pt>
                <c:pt idx="891">
                  <c:v>40825</c:v>
                </c:pt>
                <c:pt idx="892">
                  <c:v>40826</c:v>
                </c:pt>
                <c:pt idx="893">
                  <c:v>40827</c:v>
                </c:pt>
                <c:pt idx="894">
                  <c:v>40828</c:v>
                </c:pt>
                <c:pt idx="895">
                  <c:v>40829</c:v>
                </c:pt>
                <c:pt idx="896">
                  <c:v>40830</c:v>
                </c:pt>
                <c:pt idx="897">
                  <c:v>40831</c:v>
                </c:pt>
                <c:pt idx="898">
                  <c:v>40832</c:v>
                </c:pt>
                <c:pt idx="899">
                  <c:v>40833</c:v>
                </c:pt>
                <c:pt idx="900">
                  <c:v>40834</c:v>
                </c:pt>
                <c:pt idx="901">
                  <c:v>40835</c:v>
                </c:pt>
                <c:pt idx="902">
                  <c:v>40836</c:v>
                </c:pt>
                <c:pt idx="903">
                  <c:v>40837</c:v>
                </c:pt>
                <c:pt idx="904">
                  <c:v>40838</c:v>
                </c:pt>
                <c:pt idx="905">
                  <c:v>40839</c:v>
                </c:pt>
                <c:pt idx="906">
                  <c:v>40840</c:v>
                </c:pt>
                <c:pt idx="907">
                  <c:v>40841</c:v>
                </c:pt>
                <c:pt idx="908">
                  <c:v>40842</c:v>
                </c:pt>
                <c:pt idx="909">
                  <c:v>40843</c:v>
                </c:pt>
                <c:pt idx="910">
                  <c:v>40844</c:v>
                </c:pt>
                <c:pt idx="911">
                  <c:v>40845</c:v>
                </c:pt>
                <c:pt idx="912">
                  <c:v>40846</c:v>
                </c:pt>
                <c:pt idx="913">
                  <c:v>40847</c:v>
                </c:pt>
                <c:pt idx="914">
                  <c:v>40848</c:v>
                </c:pt>
                <c:pt idx="915">
                  <c:v>40849</c:v>
                </c:pt>
                <c:pt idx="916">
                  <c:v>40850</c:v>
                </c:pt>
                <c:pt idx="917">
                  <c:v>40851</c:v>
                </c:pt>
                <c:pt idx="918">
                  <c:v>40852</c:v>
                </c:pt>
                <c:pt idx="919">
                  <c:v>40853</c:v>
                </c:pt>
                <c:pt idx="920">
                  <c:v>40854</c:v>
                </c:pt>
                <c:pt idx="921">
                  <c:v>40855</c:v>
                </c:pt>
                <c:pt idx="922">
                  <c:v>40856</c:v>
                </c:pt>
                <c:pt idx="923">
                  <c:v>40857</c:v>
                </c:pt>
                <c:pt idx="924">
                  <c:v>40858</c:v>
                </c:pt>
                <c:pt idx="925">
                  <c:v>40859</c:v>
                </c:pt>
                <c:pt idx="926">
                  <c:v>40860</c:v>
                </c:pt>
                <c:pt idx="927">
                  <c:v>40861</c:v>
                </c:pt>
                <c:pt idx="928">
                  <c:v>40862</c:v>
                </c:pt>
                <c:pt idx="929">
                  <c:v>40863</c:v>
                </c:pt>
                <c:pt idx="930">
                  <c:v>40864</c:v>
                </c:pt>
                <c:pt idx="931">
                  <c:v>40865</c:v>
                </c:pt>
                <c:pt idx="932">
                  <c:v>40866</c:v>
                </c:pt>
                <c:pt idx="933">
                  <c:v>40867</c:v>
                </c:pt>
                <c:pt idx="934">
                  <c:v>40868</c:v>
                </c:pt>
                <c:pt idx="935">
                  <c:v>40869</c:v>
                </c:pt>
                <c:pt idx="936">
                  <c:v>40870</c:v>
                </c:pt>
                <c:pt idx="937">
                  <c:v>40871</c:v>
                </c:pt>
                <c:pt idx="938">
                  <c:v>40872</c:v>
                </c:pt>
                <c:pt idx="939">
                  <c:v>40873</c:v>
                </c:pt>
                <c:pt idx="940">
                  <c:v>40874</c:v>
                </c:pt>
                <c:pt idx="941">
                  <c:v>40875</c:v>
                </c:pt>
                <c:pt idx="942">
                  <c:v>40876</c:v>
                </c:pt>
                <c:pt idx="943">
                  <c:v>40877</c:v>
                </c:pt>
                <c:pt idx="944">
                  <c:v>40878</c:v>
                </c:pt>
                <c:pt idx="945">
                  <c:v>40879</c:v>
                </c:pt>
                <c:pt idx="946">
                  <c:v>40880</c:v>
                </c:pt>
                <c:pt idx="947">
                  <c:v>40881</c:v>
                </c:pt>
                <c:pt idx="948">
                  <c:v>40882</c:v>
                </c:pt>
                <c:pt idx="949">
                  <c:v>40883</c:v>
                </c:pt>
                <c:pt idx="950">
                  <c:v>40884</c:v>
                </c:pt>
                <c:pt idx="951">
                  <c:v>40885</c:v>
                </c:pt>
                <c:pt idx="952">
                  <c:v>40886</c:v>
                </c:pt>
                <c:pt idx="953">
                  <c:v>40887</c:v>
                </c:pt>
                <c:pt idx="954">
                  <c:v>40888</c:v>
                </c:pt>
                <c:pt idx="955">
                  <c:v>40889</c:v>
                </c:pt>
                <c:pt idx="956">
                  <c:v>40890</c:v>
                </c:pt>
                <c:pt idx="957">
                  <c:v>40891</c:v>
                </c:pt>
                <c:pt idx="958">
                  <c:v>40892</c:v>
                </c:pt>
                <c:pt idx="959">
                  <c:v>40893</c:v>
                </c:pt>
                <c:pt idx="960">
                  <c:v>40894</c:v>
                </c:pt>
                <c:pt idx="961">
                  <c:v>40895</c:v>
                </c:pt>
                <c:pt idx="962">
                  <c:v>40896</c:v>
                </c:pt>
                <c:pt idx="963">
                  <c:v>40897</c:v>
                </c:pt>
                <c:pt idx="964">
                  <c:v>40898</c:v>
                </c:pt>
                <c:pt idx="965">
                  <c:v>40899</c:v>
                </c:pt>
                <c:pt idx="966">
                  <c:v>40900</c:v>
                </c:pt>
                <c:pt idx="967">
                  <c:v>40901</c:v>
                </c:pt>
                <c:pt idx="968">
                  <c:v>40902</c:v>
                </c:pt>
                <c:pt idx="969">
                  <c:v>40903</c:v>
                </c:pt>
                <c:pt idx="970">
                  <c:v>40904</c:v>
                </c:pt>
                <c:pt idx="971">
                  <c:v>40905</c:v>
                </c:pt>
                <c:pt idx="972">
                  <c:v>40906</c:v>
                </c:pt>
                <c:pt idx="973">
                  <c:v>40907</c:v>
                </c:pt>
                <c:pt idx="974">
                  <c:v>40908</c:v>
                </c:pt>
                <c:pt idx="975">
                  <c:v>40909</c:v>
                </c:pt>
                <c:pt idx="976">
                  <c:v>40910</c:v>
                </c:pt>
                <c:pt idx="977">
                  <c:v>40911</c:v>
                </c:pt>
                <c:pt idx="978">
                  <c:v>40912</c:v>
                </c:pt>
                <c:pt idx="979">
                  <c:v>40913</c:v>
                </c:pt>
                <c:pt idx="980">
                  <c:v>40914</c:v>
                </c:pt>
                <c:pt idx="981">
                  <c:v>40915</c:v>
                </c:pt>
                <c:pt idx="982">
                  <c:v>40916</c:v>
                </c:pt>
                <c:pt idx="983">
                  <c:v>40917</c:v>
                </c:pt>
                <c:pt idx="984">
                  <c:v>40918</c:v>
                </c:pt>
                <c:pt idx="985">
                  <c:v>40919</c:v>
                </c:pt>
                <c:pt idx="986">
                  <c:v>40920</c:v>
                </c:pt>
                <c:pt idx="987">
                  <c:v>40921</c:v>
                </c:pt>
                <c:pt idx="988">
                  <c:v>40922</c:v>
                </c:pt>
                <c:pt idx="989">
                  <c:v>40923</c:v>
                </c:pt>
                <c:pt idx="990">
                  <c:v>40924</c:v>
                </c:pt>
                <c:pt idx="991">
                  <c:v>40925</c:v>
                </c:pt>
                <c:pt idx="992">
                  <c:v>40926</c:v>
                </c:pt>
                <c:pt idx="993">
                  <c:v>40927</c:v>
                </c:pt>
                <c:pt idx="994">
                  <c:v>40928</c:v>
                </c:pt>
                <c:pt idx="995">
                  <c:v>40929</c:v>
                </c:pt>
                <c:pt idx="996">
                  <c:v>40930</c:v>
                </c:pt>
                <c:pt idx="997">
                  <c:v>40931</c:v>
                </c:pt>
                <c:pt idx="998">
                  <c:v>40932</c:v>
                </c:pt>
                <c:pt idx="999">
                  <c:v>40933</c:v>
                </c:pt>
                <c:pt idx="1000">
                  <c:v>40934</c:v>
                </c:pt>
                <c:pt idx="1001">
                  <c:v>40935</c:v>
                </c:pt>
                <c:pt idx="1002">
                  <c:v>40936</c:v>
                </c:pt>
                <c:pt idx="1003">
                  <c:v>40937</c:v>
                </c:pt>
                <c:pt idx="1004">
                  <c:v>40938</c:v>
                </c:pt>
                <c:pt idx="1005">
                  <c:v>40939</c:v>
                </c:pt>
                <c:pt idx="1006">
                  <c:v>40940</c:v>
                </c:pt>
                <c:pt idx="1007">
                  <c:v>40941</c:v>
                </c:pt>
                <c:pt idx="1008">
                  <c:v>40942</c:v>
                </c:pt>
                <c:pt idx="1009">
                  <c:v>40943</c:v>
                </c:pt>
                <c:pt idx="1010">
                  <c:v>40944</c:v>
                </c:pt>
                <c:pt idx="1011">
                  <c:v>40945</c:v>
                </c:pt>
                <c:pt idx="1012">
                  <c:v>40946</c:v>
                </c:pt>
                <c:pt idx="1013">
                  <c:v>40947</c:v>
                </c:pt>
                <c:pt idx="1014">
                  <c:v>40948</c:v>
                </c:pt>
                <c:pt idx="1015">
                  <c:v>40949</c:v>
                </c:pt>
                <c:pt idx="1016">
                  <c:v>40950</c:v>
                </c:pt>
                <c:pt idx="1017">
                  <c:v>40951</c:v>
                </c:pt>
                <c:pt idx="1018">
                  <c:v>40952</c:v>
                </c:pt>
                <c:pt idx="1019">
                  <c:v>40953</c:v>
                </c:pt>
                <c:pt idx="1020">
                  <c:v>40954</c:v>
                </c:pt>
                <c:pt idx="1021">
                  <c:v>40955</c:v>
                </c:pt>
                <c:pt idx="1022">
                  <c:v>40956</c:v>
                </c:pt>
                <c:pt idx="1023">
                  <c:v>40957</c:v>
                </c:pt>
                <c:pt idx="1024">
                  <c:v>40958</c:v>
                </c:pt>
                <c:pt idx="1025">
                  <c:v>40959</c:v>
                </c:pt>
                <c:pt idx="1026">
                  <c:v>40960</c:v>
                </c:pt>
                <c:pt idx="1027">
                  <c:v>40961</c:v>
                </c:pt>
                <c:pt idx="1028">
                  <c:v>40962</c:v>
                </c:pt>
                <c:pt idx="1029">
                  <c:v>40963</c:v>
                </c:pt>
                <c:pt idx="1030">
                  <c:v>40964</c:v>
                </c:pt>
                <c:pt idx="1031">
                  <c:v>40965</c:v>
                </c:pt>
                <c:pt idx="1032">
                  <c:v>40966</c:v>
                </c:pt>
                <c:pt idx="1033">
                  <c:v>40967</c:v>
                </c:pt>
                <c:pt idx="1034">
                  <c:v>40968</c:v>
                </c:pt>
                <c:pt idx="1035">
                  <c:v>40969</c:v>
                </c:pt>
                <c:pt idx="1036">
                  <c:v>40970</c:v>
                </c:pt>
                <c:pt idx="1037">
                  <c:v>40971</c:v>
                </c:pt>
                <c:pt idx="1038">
                  <c:v>40972</c:v>
                </c:pt>
                <c:pt idx="1039">
                  <c:v>40973</c:v>
                </c:pt>
                <c:pt idx="1040">
                  <c:v>40974</c:v>
                </c:pt>
                <c:pt idx="1041">
                  <c:v>40975</c:v>
                </c:pt>
                <c:pt idx="1042">
                  <c:v>40976</c:v>
                </c:pt>
                <c:pt idx="1043">
                  <c:v>40977</c:v>
                </c:pt>
                <c:pt idx="1044">
                  <c:v>40978</c:v>
                </c:pt>
                <c:pt idx="1045">
                  <c:v>40979</c:v>
                </c:pt>
                <c:pt idx="1046">
                  <c:v>40980</c:v>
                </c:pt>
                <c:pt idx="1047">
                  <c:v>40981</c:v>
                </c:pt>
                <c:pt idx="1048">
                  <c:v>40982</c:v>
                </c:pt>
                <c:pt idx="1049">
                  <c:v>40983</c:v>
                </c:pt>
                <c:pt idx="1050">
                  <c:v>40984</c:v>
                </c:pt>
                <c:pt idx="1051">
                  <c:v>40985</c:v>
                </c:pt>
                <c:pt idx="1052">
                  <c:v>40986</c:v>
                </c:pt>
                <c:pt idx="1053">
                  <c:v>40987</c:v>
                </c:pt>
                <c:pt idx="1054">
                  <c:v>40988</c:v>
                </c:pt>
                <c:pt idx="1055">
                  <c:v>40989</c:v>
                </c:pt>
                <c:pt idx="1056">
                  <c:v>40990</c:v>
                </c:pt>
                <c:pt idx="1057">
                  <c:v>40991</c:v>
                </c:pt>
                <c:pt idx="1058">
                  <c:v>40992</c:v>
                </c:pt>
                <c:pt idx="1059">
                  <c:v>40993</c:v>
                </c:pt>
                <c:pt idx="1060">
                  <c:v>40994</c:v>
                </c:pt>
                <c:pt idx="1061">
                  <c:v>40995</c:v>
                </c:pt>
                <c:pt idx="1062">
                  <c:v>40996</c:v>
                </c:pt>
                <c:pt idx="1063">
                  <c:v>40997</c:v>
                </c:pt>
                <c:pt idx="1064">
                  <c:v>40998</c:v>
                </c:pt>
                <c:pt idx="1065">
                  <c:v>40999</c:v>
                </c:pt>
                <c:pt idx="1066">
                  <c:v>41000</c:v>
                </c:pt>
                <c:pt idx="1067">
                  <c:v>41001</c:v>
                </c:pt>
                <c:pt idx="1068">
                  <c:v>41002</c:v>
                </c:pt>
                <c:pt idx="1069">
                  <c:v>41003</c:v>
                </c:pt>
                <c:pt idx="1070">
                  <c:v>41004</c:v>
                </c:pt>
                <c:pt idx="1071">
                  <c:v>41005</c:v>
                </c:pt>
                <c:pt idx="1072">
                  <c:v>41006</c:v>
                </c:pt>
                <c:pt idx="1073">
                  <c:v>41007</c:v>
                </c:pt>
                <c:pt idx="1074">
                  <c:v>41008</c:v>
                </c:pt>
                <c:pt idx="1075">
                  <c:v>41009</c:v>
                </c:pt>
                <c:pt idx="1076">
                  <c:v>41010</c:v>
                </c:pt>
                <c:pt idx="1077">
                  <c:v>41011</c:v>
                </c:pt>
                <c:pt idx="1078">
                  <c:v>41012</c:v>
                </c:pt>
                <c:pt idx="1079">
                  <c:v>41013</c:v>
                </c:pt>
                <c:pt idx="1080">
                  <c:v>41014</c:v>
                </c:pt>
                <c:pt idx="1081">
                  <c:v>41015</c:v>
                </c:pt>
                <c:pt idx="1082">
                  <c:v>41016</c:v>
                </c:pt>
                <c:pt idx="1083">
                  <c:v>41017</c:v>
                </c:pt>
                <c:pt idx="1084">
                  <c:v>41018</c:v>
                </c:pt>
                <c:pt idx="1085">
                  <c:v>41019</c:v>
                </c:pt>
                <c:pt idx="1086">
                  <c:v>41020</c:v>
                </c:pt>
                <c:pt idx="1087">
                  <c:v>41021</c:v>
                </c:pt>
                <c:pt idx="1088">
                  <c:v>41022</c:v>
                </c:pt>
                <c:pt idx="1089">
                  <c:v>41023</c:v>
                </c:pt>
                <c:pt idx="1090">
                  <c:v>41024</c:v>
                </c:pt>
                <c:pt idx="1091">
                  <c:v>41025</c:v>
                </c:pt>
                <c:pt idx="1092">
                  <c:v>41026</c:v>
                </c:pt>
                <c:pt idx="1093">
                  <c:v>41027</c:v>
                </c:pt>
                <c:pt idx="1094">
                  <c:v>41028</c:v>
                </c:pt>
                <c:pt idx="1095">
                  <c:v>41029</c:v>
                </c:pt>
                <c:pt idx="1096">
                  <c:v>41030</c:v>
                </c:pt>
                <c:pt idx="1097">
                  <c:v>41031</c:v>
                </c:pt>
                <c:pt idx="1098">
                  <c:v>41032</c:v>
                </c:pt>
                <c:pt idx="1099">
                  <c:v>41033</c:v>
                </c:pt>
                <c:pt idx="1100">
                  <c:v>41034</c:v>
                </c:pt>
                <c:pt idx="1101">
                  <c:v>41035</c:v>
                </c:pt>
                <c:pt idx="1102">
                  <c:v>41036</c:v>
                </c:pt>
                <c:pt idx="1103">
                  <c:v>41037</c:v>
                </c:pt>
                <c:pt idx="1104">
                  <c:v>41038</c:v>
                </c:pt>
                <c:pt idx="1105">
                  <c:v>41039</c:v>
                </c:pt>
                <c:pt idx="1106">
                  <c:v>41040</c:v>
                </c:pt>
                <c:pt idx="1107">
                  <c:v>41041</c:v>
                </c:pt>
                <c:pt idx="1108">
                  <c:v>41042</c:v>
                </c:pt>
                <c:pt idx="1109">
                  <c:v>41043</c:v>
                </c:pt>
                <c:pt idx="1110">
                  <c:v>41044</c:v>
                </c:pt>
                <c:pt idx="1111">
                  <c:v>41045</c:v>
                </c:pt>
                <c:pt idx="1112">
                  <c:v>41046</c:v>
                </c:pt>
                <c:pt idx="1113">
                  <c:v>41047</c:v>
                </c:pt>
                <c:pt idx="1114">
                  <c:v>41048</c:v>
                </c:pt>
                <c:pt idx="1115">
                  <c:v>41049</c:v>
                </c:pt>
                <c:pt idx="1116">
                  <c:v>41050</c:v>
                </c:pt>
                <c:pt idx="1117">
                  <c:v>41051</c:v>
                </c:pt>
                <c:pt idx="1118">
                  <c:v>41052</c:v>
                </c:pt>
                <c:pt idx="1119">
                  <c:v>41053</c:v>
                </c:pt>
                <c:pt idx="1120">
                  <c:v>41054</c:v>
                </c:pt>
                <c:pt idx="1121">
                  <c:v>41055</c:v>
                </c:pt>
                <c:pt idx="1122">
                  <c:v>41056</c:v>
                </c:pt>
                <c:pt idx="1123">
                  <c:v>41057</c:v>
                </c:pt>
                <c:pt idx="1124">
                  <c:v>41058</c:v>
                </c:pt>
                <c:pt idx="1125">
                  <c:v>41059</c:v>
                </c:pt>
                <c:pt idx="1126">
                  <c:v>41060</c:v>
                </c:pt>
                <c:pt idx="1127">
                  <c:v>41061</c:v>
                </c:pt>
                <c:pt idx="1128">
                  <c:v>41062</c:v>
                </c:pt>
                <c:pt idx="1129">
                  <c:v>41063</c:v>
                </c:pt>
                <c:pt idx="1130">
                  <c:v>41064</c:v>
                </c:pt>
                <c:pt idx="1131">
                  <c:v>41065</c:v>
                </c:pt>
                <c:pt idx="1132">
                  <c:v>41066</c:v>
                </c:pt>
                <c:pt idx="1133">
                  <c:v>41067</c:v>
                </c:pt>
                <c:pt idx="1134">
                  <c:v>41068</c:v>
                </c:pt>
                <c:pt idx="1135">
                  <c:v>41069</c:v>
                </c:pt>
                <c:pt idx="1136">
                  <c:v>41070</c:v>
                </c:pt>
                <c:pt idx="1137">
                  <c:v>41071</c:v>
                </c:pt>
                <c:pt idx="1138">
                  <c:v>41072</c:v>
                </c:pt>
                <c:pt idx="1139">
                  <c:v>41073</c:v>
                </c:pt>
                <c:pt idx="1140">
                  <c:v>41074</c:v>
                </c:pt>
                <c:pt idx="1141">
                  <c:v>41075</c:v>
                </c:pt>
                <c:pt idx="1142">
                  <c:v>41076</c:v>
                </c:pt>
                <c:pt idx="1143">
                  <c:v>41077</c:v>
                </c:pt>
                <c:pt idx="1144">
                  <c:v>41078</c:v>
                </c:pt>
                <c:pt idx="1145">
                  <c:v>41079</c:v>
                </c:pt>
                <c:pt idx="1146">
                  <c:v>41080</c:v>
                </c:pt>
                <c:pt idx="1147">
                  <c:v>41081</c:v>
                </c:pt>
                <c:pt idx="1148">
                  <c:v>41082</c:v>
                </c:pt>
                <c:pt idx="1149">
                  <c:v>41083</c:v>
                </c:pt>
                <c:pt idx="1150">
                  <c:v>41084</c:v>
                </c:pt>
                <c:pt idx="1151">
                  <c:v>41085</c:v>
                </c:pt>
                <c:pt idx="1152">
                  <c:v>41086</c:v>
                </c:pt>
                <c:pt idx="1153">
                  <c:v>41087</c:v>
                </c:pt>
                <c:pt idx="1154">
                  <c:v>41088</c:v>
                </c:pt>
                <c:pt idx="1155">
                  <c:v>41089</c:v>
                </c:pt>
                <c:pt idx="1156">
                  <c:v>41090</c:v>
                </c:pt>
                <c:pt idx="1157">
                  <c:v>41091</c:v>
                </c:pt>
                <c:pt idx="1158">
                  <c:v>41092</c:v>
                </c:pt>
                <c:pt idx="1159">
                  <c:v>41093</c:v>
                </c:pt>
                <c:pt idx="1160">
                  <c:v>41094</c:v>
                </c:pt>
                <c:pt idx="1161">
                  <c:v>41095</c:v>
                </c:pt>
                <c:pt idx="1162">
                  <c:v>41096</c:v>
                </c:pt>
                <c:pt idx="1163">
                  <c:v>41097</c:v>
                </c:pt>
                <c:pt idx="1164">
                  <c:v>41098</c:v>
                </c:pt>
                <c:pt idx="1165">
                  <c:v>41099</c:v>
                </c:pt>
                <c:pt idx="1166">
                  <c:v>41100</c:v>
                </c:pt>
                <c:pt idx="1167">
                  <c:v>41101</c:v>
                </c:pt>
                <c:pt idx="1168">
                  <c:v>41102</c:v>
                </c:pt>
                <c:pt idx="1169">
                  <c:v>41103</c:v>
                </c:pt>
                <c:pt idx="1170">
                  <c:v>41104</c:v>
                </c:pt>
                <c:pt idx="1171">
                  <c:v>41105</c:v>
                </c:pt>
                <c:pt idx="1172">
                  <c:v>41106</c:v>
                </c:pt>
                <c:pt idx="1173">
                  <c:v>41107</c:v>
                </c:pt>
                <c:pt idx="1174">
                  <c:v>41108</c:v>
                </c:pt>
                <c:pt idx="1175">
                  <c:v>41109</c:v>
                </c:pt>
                <c:pt idx="1176">
                  <c:v>41110</c:v>
                </c:pt>
                <c:pt idx="1177">
                  <c:v>41111</c:v>
                </c:pt>
                <c:pt idx="1178">
                  <c:v>41112</c:v>
                </c:pt>
                <c:pt idx="1179">
                  <c:v>41113</c:v>
                </c:pt>
                <c:pt idx="1180">
                  <c:v>41114</c:v>
                </c:pt>
                <c:pt idx="1181">
                  <c:v>41115</c:v>
                </c:pt>
                <c:pt idx="1182">
                  <c:v>41116</c:v>
                </c:pt>
                <c:pt idx="1183">
                  <c:v>41117</c:v>
                </c:pt>
                <c:pt idx="1184">
                  <c:v>41118</c:v>
                </c:pt>
                <c:pt idx="1185">
                  <c:v>41119</c:v>
                </c:pt>
                <c:pt idx="1186">
                  <c:v>41120</c:v>
                </c:pt>
                <c:pt idx="1187">
                  <c:v>41121</c:v>
                </c:pt>
                <c:pt idx="1188">
                  <c:v>41122</c:v>
                </c:pt>
                <c:pt idx="1189">
                  <c:v>41123</c:v>
                </c:pt>
                <c:pt idx="1190">
                  <c:v>41124</c:v>
                </c:pt>
                <c:pt idx="1191">
                  <c:v>41125</c:v>
                </c:pt>
                <c:pt idx="1192">
                  <c:v>41126</c:v>
                </c:pt>
                <c:pt idx="1193">
                  <c:v>41127</c:v>
                </c:pt>
                <c:pt idx="1194">
                  <c:v>41128</c:v>
                </c:pt>
                <c:pt idx="1195">
                  <c:v>41129</c:v>
                </c:pt>
                <c:pt idx="1196">
                  <c:v>41130</c:v>
                </c:pt>
                <c:pt idx="1197">
                  <c:v>41131</c:v>
                </c:pt>
                <c:pt idx="1198">
                  <c:v>41132</c:v>
                </c:pt>
                <c:pt idx="1199">
                  <c:v>41133</c:v>
                </c:pt>
                <c:pt idx="1200">
                  <c:v>41134</c:v>
                </c:pt>
                <c:pt idx="1201">
                  <c:v>41135</c:v>
                </c:pt>
                <c:pt idx="1202">
                  <c:v>41136</c:v>
                </c:pt>
                <c:pt idx="1203">
                  <c:v>41137</c:v>
                </c:pt>
                <c:pt idx="1204">
                  <c:v>41138</c:v>
                </c:pt>
                <c:pt idx="1205">
                  <c:v>41139</c:v>
                </c:pt>
                <c:pt idx="1206">
                  <c:v>41140</c:v>
                </c:pt>
                <c:pt idx="1207">
                  <c:v>41141</c:v>
                </c:pt>
                <c:pt idx="1208">
                  <c:v>41142</c:v>
                </c:pt>
                <c:pt idx="1209">
                  <c:v>41143</c:v>
                </c:pt>
                <c:pt idx="1210">
                  <c:v>41144</c:v>
                </c:pt>
                <c:pt idx="1211">
                  <c:v>41145</c:v>
                </c:pt>
                <c:pt idx="1212">
                  <c:v>41146</c:v>
                </c:pt>
                <c:pt idx="1213">
                  <c:v>41147</c:v>
                </c:pt>
                <c:pt idx="1214">
                  <c:v>41148</c:v>
                </c:pt>
                <c:pt idx="1215">
                  <c:v>41149</c:v>
                </c:pt>
                <c:pt idx="1216">
                  <c:v>41150</c:v>
                </c:pt>
                <c:pt idx="1217">
                  <c:v>41151</c:v>
                </c:pt>
                <c:pt idx="1218">
                  <c:v>41152</c:v>
                </c:pt>
                <c:pt idx="1219">
                  <c:v>41153</c:v>
                </c:pt>
                <c:pt idx="1220">
                  <c:v>41154</c:v>
                </c:pt>
                <c:pt idx="1221">
                  <c:v>41155</c:v>
                </c:pt>
                <c:pt idx="1222">
                  <c:v>41156</c:v>
                </c:pt>
                <c:pt idx="1223">
                  <c:v>41157</c:v>
                </c:pt>
                <c:pt idx="1224">
                  <c:v>41158</c:v>
                </c:pt>
                <c:pt idx="1225">
                  <c:v>41159</c:v>
                </c:pt>
                <c:pt idx="1226">
                  <c:v>41160</c:v>
                </c:pt>
                <c:pt idx="1227">
                  <c:v>41161</c:v>
                </c:pt>
                <c:pt idx="1228">
                  <c:v>41162</c:v>
                </c:pt>
                <c:pt idx="1229">
                  <c:v>41163</c:v>
                </c:pt>
                <c:pt idx="1230">
                  <c:v>41164</c:v>
                </c:pt>
                <c:pt idx="1231">
                  <c:v>41165</c:v>
                </c:pt>
                <c:pt idx="1232">
                  <c:v>41166</c:v>
                </c:pt>
                <c:pt idx="1233">
                  <c:v>41167</c:v>
                </c:pt>
                <c:pt idx="1234">
                  <c:v>41168</c:v>
                </c:pt>
                <c:pt idx="1235">
                  <c:v>41169</c:v>
                </c:pt>
                <c:pt idx="1236">
                  <c:v>41170</c:v>
                </c:pt>
                <c:pt idx="1237">
                  <c:v>41171</c:v>
                </c:pt>
                <c:pt idx="1238">
                  <c:v>41172</c:v>
                </c:pt>
                <c:pt idx="1239">
                  <c:v>41173</c:v>
                </c:pt>
                <c:pt idx="1240">
                  <c:v>41174</c:v>
                </c:pt>
                <c:pt idx="1241">
                  <c:v>41175</c:v>
                </c:pt>
                <c:pt idx="1242">
                  <c:v>41176</c:v>
                </c:pt>
                <c:pt idx="1243">
                  <c:v>41177</c:v>
                </c:pt>
                <c:pt idx="1244">
                  <c:v>41178</c:v>
                </c:pt>
                <c:pt idx="1245">
                  <c:v>41179</c:v>
                </c:pt>
                <c:pt idx="1246">
                  <c:v>41180</c:v>
                </c:pt>
                <c:pt idx="1247">
                  <c:v>41181</c:v>
                </c:pt>
                <c:pt idx="1248">
                  <c:v>41182</c:v>
                </c:pt>
                <c:pt idx="1249">
                  <c:v>41183</c:v>
                </c:pt>
                <c:pt idx="1250">
                  <c:v>41184</c:v>
                </c:pt>
                <c:pt idx="1251">
                  <c:v>41185</c:v>
                </c:pt>
                <c:pt idx="1252">
                  <c:v>41186</c:v>
                </c:pt>
                <c:pt idx="1253">
                  <c:v>41187</c:v>
                </c:pt>
                <c:pt idx="1254">
                  <c:v>41188</c:v>
                </c:pt>
                <c:pt idx="1255">
                  <c:v>41189</c:v>
                </c:pt>
                <c:pt idx="1256">
                  <c:v>41190</c:v>
                </c:pt>
                <c:pt idx="1257">
                  <c:v>41191</c:v>
                </c:pt>
                <c:pt idx="1258">
                  <c:v>41192</c:v>
                </c:pt>
                <c:pt idx="1259">
                  <c:v>41193</c:v>
                </c:pt>
                <c:pt idx="1260">
                  <c:v>41194</c:v>
                </c:pt>
                <c:pt idx="1261">
                  <c:v>41195</c:v>
                </c:pt>
                <c:pt idx="1262">
                  <c:v>41196</c:v>
                </c:pt>
                <c:pt idx="1263">
                  <c:v>41197</c:v>
                </c:pt>
                <c:pt idx="1264">
                  <c:v>41198</c:v>
                </c:pt>
                <c:pt idx="1265">
                  <c:v>41199</c:v>
                </c:pt>
                <c:pt idx="1266">
                  <c:v>41200</c:v>
                </c:pt>
                <c:pt idx="1267">
                  <c:v>41201</c:v>
                </c:pt>
                <c:pt idx="1268">
                  <c:v>41202</c:v>
                </c:pt>
                <c:pt idx="1269">
                  <c:v>41203</c:v>
                </c:pt>
                <c:pt idx="1270">
                  <c:v>41204</c:v>
                </c:pt>
                <c:pt idx="1271">
                  <c:v>41205</c:v>
                </c:pt>
                <c:pt idx="1272">
                  <c:v>41206</c:v>
                </c:pt>
                <c:pt idx="1273">
                  <c:v>41207</c:v>
                </c:pt>
                <c:pt idx="1274">
                  <c:v>41208</c:v>
                </c:pt>
                <c:pt idx="1275">
                  <c:v>41209</c:v>
                </c:pt>
                <c:pt idx="1276">
                  <c:v>41210</c:v>
                </c:pt>
                <c:pt idx="1277">
                  <c:v>41211</c:v>
                </c:pt>
                <c:pt idx="1278">
                  <c:v>41212</c:v>
                </c:pt>
                <c:pt idx="1279">
                  <c:v>41213</c:v>
                </c:pt>
                <c:pt idx="1280">
                  <c:v>41214</c:v>
                </c:pt>
                <c:pt idx="1281">
                  <c:v>41215</c:v>
                </c:pt>
                <c:pt idx="1282">
                  <c:v>41216</c:v>
                </c:pt>
                <c:pt idx="1283">
                  <c:v>41217</c:v>
                </c:pt>
                <c:pt idx="1284">
                  <c:v>41218</c:v>
                </c:pt>
                <c:pt idx="1285">
                  <c:v>41219</c:v>
                </c:pt>
                <c:pt idx="1286">
                  <c:v>41220</c:v>
                </c:pt>
                <c:pt idx="1287">
                  <c:v>41221</c:v>
                </c:pt>
                <c:pt idx="1288">
                  <c:v>41222</c:v>
                </c:pt>
                <c:pt idx="1289">
                  <c:v>41223</c:v>
                </c:pt>
                <c:pt idx="1290">
                  <c:v>41224</c:v>
                </c:pt>
                <c:pt idx="1291">
                  <c:v>41225</c:v>
                </c:pt>
                <c:pt idx="1292">
                  <c:v>41226</c:v>
                </c:pt>
                <c:pt idx="1293">
                  <c:v>41227</c:v>
                </c:pt>
                <c:pt idx="1294">
                  <c:v>41228</c:v>
                </c:pt>
                <c:pt idx="1295">
                  <c:v>41229</c:v>
                </c:pt>
                <c:pt idx="1296">
                  <c:v>41230</c:v>
                </c:pt>
                <c:pt idx="1297">
                  <c:v>41231</c:v>
                </c:pt>
                <c:pt idx="1298">
                  <c:v>41232</c:v>
                </c:pt>
                <c:pt idx="1299">
                  <c:v>41233</c:v>
                </c:pt>
                <c:pt idx="1300">
                  <c:v>41234</c:v>
                </c:pt>
                <c:pt idx="1301">
                  <c:v>41235</c:v>
                </c:pt>
                <c:pt idx="1302">
                  <c:v>41236</c:v>
                </c:pt>
                <c:pt idx="1303">
                  <c:v>41237</c:v>
                </c:pt>
                <c:pt idx="1304">
                  <c:v>41238</c:v>
                </c:pt>
                <c:pt idx="1305">
                  <c:v>41239</c:v>
                </c:pt>
                <c:pt idx="1306">
                  <c:v>41240</c:v>
                </c:pt>
                <c:pt idx="1307">
                  <c:v>41241</c:v>
                </c:pt>
                <c:pt idx="1308">
                  <c:v>41242</c:v>
                </c:pt>
                <c:pt idx="1309">
                  <c:v>41243</c:v>
                </c:pt>
                <c:pt idx="1310">
                  <c:v>41244</c:v>
                </c:pt>
                <c:pt idx="1311">
                  <c:v>41245</c:v>
                </c:pt>
                <c:pt idx="1312">
                  <c:v>41246</c:v>
                </c:pt>
                <c:pt idx="1313">
                  <c:v>41247</c:v>
                </c:pt>
                <c:pt idx="1314">
                  <c:v>41248</c:v>
                </c:pt>
                <c:pt idx="1315">
                  <c:v>41249</c:v>
                </c:pt>
                <c:pt idx="1316">
                  <c:v>41250</c:v>
                </c:pt>
                <c:pt idx="1317">
                  <c:v>41251</c:v>
                </c:pt>
                <c:pt idx="1318">
                  <c:v>41252</c:v>
                </c:pt>
                <c:pt idx="1319">
                  <c:v>41253</c:v>
                </c:pt>
                <c:pt idx="1320">
                  <c:v>41254</c:v>
                </c:pt>
                <c:pt idx="1321">
                  <c:v>41255</c:v>
                </c:pt>
                <c:pt idx="1322">
                  <c:v>41256</c:v>
                </c:pt>
                <c:pt idx="1323">
                  <c:v>41257</c:v>
                </c:pt>
                <c:pt idx="1324">
                  <c:v>41258</c:v>
                </c:pt>
                <c:pt idx="1325">
                  <c:v>41259</c:v>
                </c:pt>
                <c:pt idx="1326">
                  <c:v>41260</c:v>
                </c:pt>
                <c:pt idx="1327">
                  <c:v>41261</c:v>
                </c:pt>
                <c:pt idx="1328">
                  <c:v>41262</c:v>
                </c:pt>
                <c:pt idx="1329">
                  <c:v>41263</c:v>
                </c:pt>
                <c:pt idx="1330">
                  <c:v>41264</c:v>
                </c:pt>
                <c:pt idx="1331">
                  <c:v>41265</c:v>
                </c:pt>
                <c:pt idx="1332">
                  <c:v>41266</c:v>
                </c:pt>
                <c:pt idx="1333">
                  <c:v>41267</c:v>
                </c:pt>
                <c:pt idx="1334">
                  <c:v>41268</c:v>
                </c:pt>
                <c:pt idx="1335">
                  <c:v>41269</c:v>
                </c:pt>
                <c:pt idx="1336">
                  <c:v>41270</c:v>
                </c:pt>
                <c:pt idx="1337">
                  <c:v>41271</c:v>
                </c:pt>
                <c:pt idx="1338">
                  <c:v>41272</c:v>
                </c:pt>
                <c:pt idx="1339">
                  <c:v>41273</c:v>
                </c:pt>
                <c:pt idx="1340">
                  <c:v>41274</c:v>
                </c:pt>
                <c:pt idx="1341">
                  <c:v>41275</c:v>
                </c:pt>
                <c:pt idx="1342">
                  <c:v>41276</c:v>
                </c:pt>
                <c:pt idx="1343">
                  <c:v>41277</c:v>
                </c:pt>
                <c:pt idx="1344">
                  <c:v>41278</c:v>
                </c:pt>
                <c:pt idx="1345">
                  <c:v>41279</c:v>
                </c:pt>
                <c:pt idx="1346">
                  <c:v>41280</c:v>
                </c:pt>
                <c:pt idx="1347">
                  <c:v>41281</c:v>
                </c:pt>
                <c:pt idx="1348">
                  <c:v>41282</c:v>
                </c:pt>
                <c:pt idx="1349">
                  <c:v>41283</c:v>
                </c:pt>
                <c:pt idx="1350">
                  <c:v>41284</c:v>
                </c:pt>
                <c:pt idx="1351">
                  <c:v>41285</c:v>
                </c:pt>
                <c:pt idx="1352">
                  <c:v>41286</c:v>
                </c:pt>
                <c:pt idx="1353">
                  <c:v>41287</c:v>
                </c:pt>
                <c:pt idx="1354">
                  <c:v>41288</c:v>
                </c:pt>
                <c:pt idx="1355">
                  <c:v>41289</c:v>
                </c:pt>
                <c:pt idx="1356">
                  <c:v>41290</c:v>
                </c:pt>
                <c:pt idx="1357">
                  <c:v>41291</c:v>
                </c:pt>
                <c:pt idx="1358">
                  <c:v>41292</c:v>
                </c:pt>
                <c:pt idx="1359">
                  <c:v>41293</c:v>
                </c:pt>
                <c:pt idx="1360">
                  <c:v>41294</c:v>
                </c:pt>
                <c:pt idx="1361">
                  <c:v>41295</c:v>
                </c:pt>
                <c:pt idx="1362">
                  <c:v>41296</c:v>
                </c:pt>
                <c:pt idx="1363">
                  <c:v>41297</c:v>
                </c:pt>
                <c:pt idx="1364">
                  <c:v>41298</c:v>
                </c:pt>
                <c:pt idx="1365">
                  <c:v>41299</c:v>
                </c:pt>
                <c:pt idx="1366">
                  <c:v>41300</c:v>
                </c:pt>
                <c:pt idx="1367">
                  <c:v>41301</c:v>
                </c:pt>
                <c:pt idx="1368">
                  <c:v>41302</c:v>
                </c:pt>
                <c:pt idx="1369">
                  <c:v>41303</c:v>
                </c:pt>
                <c:pt idx="1370">
                  <c:v>41304</c:v>
                </c:pt>
                <c:pt idx="1371">
                  <c:v>41305</c:v>
                </c:pt>
                <c:pt idx="1372">
                  <c:v>41306</c:v>
                </c:pt>
                <c:pt idx="1373">
                  <c:v>41307</c:v>
                </c:pt>
                <c:pt idx="1374">
                  <c:v>41308</c:v>
                </c:pt>
                <c:pt idx="1375">
                  <c:v>41309</c:v>
                </c:pt>
                <c:pt idx="1376">
                  <c:v>41310</c:v>
                </c:pt>
                <c:pt idx="1377">
                  <c:v>41311</c:v>
                </c:pt>
                <c:pt idx="1378">
                  <c:v>41312</c:v>
                </c:pt>
                <c:pt idx="1379">
                  <c:v>41313</c:v>
                </c:pt>
                <c:pt idx="1380">
                  <c:v>41314</c:v>
                </c:pt>
                <c:pt idx="1381">
                  <c:v>41315</c:v>
                </c:pt>
                <c:pt idx="1382">
                  <c:v>41316</c:v>
                </c:pt>
                <c:pt idx="1383">
                  <c:v>41317</c:v>
                </c:pt>
                <c:pt idx="1384">
                  <c:v>41318</c:v>
                </c:pt>
                <c:pt idx="1385">
                  <c:v>41319</c:v>
                </c:pt>
                <c:pt idx="1386">
                  <c:v>41320</c:v>
                </c:pt>
                <c:pt idx="1387">
                  <c:v>41321</c:v>
                </c:pt>
                <c:pt idx="1388">
                  <c:v>41322</c:v>
                </c:pt>
                <c:pt idx="1389">
                  <c:v>41323</c:v>
                </c:pt>
                <c:pt idx="1390">
                  <c:v>41324</c:v>
                </c:pt>
                <c:pt idx="1391">
                  <c:v>41325</c:v>
                </c:pt>
                <c:pt idx="1392">
                  <c:v>41326</c:v>
                </c:pt>
                <c:pt idx="1393">
                  <c:v>41327</c:v>
                </c:pt>
                <c:pt idx="1394">
                  <c:v>41328</c:v>
                </c:pt>
                <c:pt idx="1395">
                  <c:v>41329</c:v>
                </c:pt>
                <c:pt idx="1396">
                  <c:v>41330</c:v>
                </c:pt>
                <c:pt idx="1397">
                  <c:v>41331</c:v>
                </c:pt>
                <c:pt idx="1398">
                  <c:v>41332</c:v>
                </c:pt>
                <c:pt idx="1399">
                  <c:v>41333</c:v>
                </c:pt>
                <c:pt idx="1400">
                  <c:v>41334</c:v>
                </c:pt>
                <c:pt idx="1401">
                  <c:v>41335</c:v>
                </c:pt>
                <c:pt idx="1402">
                  <c:v>41336</c:v>
                </c:pt>
                <c:pt idx="1403">
                  <c:v>41337</c:v>
                </c:pt>
                <c:pt idx="1404">
                  <c:v>41338</c:v>
                </c:pt>
                <c:pt idx="1405">
                  <c:v>41339</c:v>
                </c:pt>
                <c:pt idx="1406">
                  <c:v>41340</c:v>
                </c:pt>
                <c:pt idx="1407">
                  <c:v>41341</c:v>
                </c:pt>
                <c:pt idx="1408">
                  <c:v>41342</c:v>
                </c:pt>
                <c:pt idx="1409">
                  <c:v>41343</c:v>
                </c:pt>
                <c:pt idx="1410">
                  <c:v>41344</c:v>
                </c:pt>
                <c:pt idx="1411">
                  <c:v>41345</c:v>
                </c:pt>
                <c:pt idx="1412">
                  <c:v>41346</c:v>
                </c:pt>
                <c:pt idx="1413">
                  <c:v>41347</c:v>
                </c:pt>
                <c:pt idx="1414">
                  <c:v>41348</c:v>
                </c:pt>
                <c:pt idx="1415">
                  <c:v>41349</c:v>
                </c:pt>
                <c:pt idx="1416">
                  <c:v>41350</c:v>
                </c:pt>
                <c:pt idx="1417">
                  <c:v>41351</c:v>
                </c:pt>
                <c:pt idx="1418">
                  <c:v>41352</c:v>
                </c:pt>
                <c:pt idx="1419">
                  <c:v>41353</c:v>
                </c:pt>
                <c:pt idx="1420">
                  <c:v>41354</c:v>
                </c:pt>
                <c:pt idx="1421">
                  <c:v>41355</c:v>
                </c:pt>
                <c:pt idx="1422">
                  <c:v>41356</c:v>
                </c:pt>
                <c:pt idx="1423">
                  <c:v>41357</c:v>
                </c:pt>
                <c:pt idx="1424">
                  <c:v>41358</c:v>
                </c:pt>
                <c:pt idx="1425">
                  <c:v>41359</c:v>
                </c:pt>
                <c:pt idx="1426">
                  <c:v>41360</c:v>
                </c:pt>
                <c:pt idx="1427">
                  <c:v>41361</c:v>
                </c:pt>
                <c:pt idx="1428">
                  <c:v>41362</c:v>
                </c:pt>
                <c:pt idx="1429">
                  <c:v>41363</c:v>
                </c:pt>
                <c:pt idx="1430">
                  <c:v>41364</c:v>
                </c:pt>
                <c:pt idx="1431">
                  <c:v>41365</c:v>
                </c:pt>
                <c:pt idx="1432">
                  <c:v>41366</c:v>
                </c:pt>
                <c:pt idx="1433">
                  <c:v>41367</c:v>
                </c:pt>
                <c:pt idx="1434">
                  <c:v>41368</c:v>
                </c:pt>
                <c:pt idx="1435">
                  <c:v>41369</c:v>
                </c:pt>
                <c:pt idx="1436">
                  <c:v>41370</c:v>
                </c:pt>
                <c:pt idx="1437">
                  <c:v>41371</c:v>
                </c:pt>
                <c:pt idx="1438">
                  <c:v>41372</c:v>
                </c:pt>
                <c:pt idx="1439">
                  <c:v>41373</c:v>
                </c:pt>
                <c:pt idx="1440">
                  <c:v>41374</c:v>
                </c:pt>
                <c:pt idx="1441">
                  <c:v>41375</c:v>
                </c:pt>
                <c:pt idx="1442">
                  <c:v>41376</c:v>
                </c:pt>
                <c:pt idx="1443">
                  <c:v>41377</c:v>
                </c:pt>
                <c:pt idx="1444">
                  <c:v>41378</c:v>
                </c:pt>
                <c:pt idx="1445">
                  <c:v>41379</c:v>
                </c:pt>
                <c:pt idx="1446">
                  <c:v>41380</c:v>
                </c:pt>
                <c:pt idx="1447">
                  <c:v>41381</c:v>
                </c:pt>
                <c:pt idx="1448">
                  <c:v>41382</c:v>
                </c:pt>
                <c:pt idx="1449">
                  <c:v>41383</c:v>
                </c:pt>
                <c:pt idx="1450">
                  <c:v>41384</c:v>
                </c:pt>
                <c:pt idx="1451">
                  <c:v>41385</c:v>
                </c:pt>
                <c:pt idx="1452">
                  <c:v>41386</c:v>
                </c:pt>
                <c:pt idx="1453">
                  <c:v>41387</c:v>
                </c:pt>
                <c:pt idx="1454">
                  <c:v>41388</c:v>
                </c:pt>
                <c:pt idx="1455">
                  <c:v>41389</c:v>
                </c:pt>
                <c:pt idx="1456">
                  <c:v>41390</c:v>
                </c:pt>
                <c:pt idx="1457">
                  <c:v>41391</c:v>
                </c:pt>
                <c:pt idx="1458">
                  <c:v>41392</c:v>
                </c:pt>
                <c:pt idx="1459">
                  <c:v>41393</c:v>
                </c:pt>
                <c:pt idx="1460">
                  <c:v>41394</c:v>
                </c:pt>
              </c:numCache>
            </c:numRef>
          </c:xVal>
          <c:yVal>
            <c:numRef>
              <c:f>'Data for analysis- 1998-2016'!$AP$4025:$AP$5485</c:f>
              <c:numCache>
                <c:formatCode>#,##0</c:formatCode>
                <c:ptCount val="1461"/>
                <c:pt idx="0">
                  <c:v>57.627000000000002</c:v>
                </c:pt>
                <c:pt idx="1">
                  <c:v>30.242999999999999</c:v>
                </c:pt>
                <c:pt idx="2">
                  <c:v>40.323</c:v>
                </c:pt>
                <c:pt idx="3">
                  <c:v>68.968999999999994</c:v>
                </c:pt>
                <c:pt idx="4">
                  <c:v>108.545</c:v>
                </c:pt>
                <c:pt idx="5">
                  <c:v>109.601</c:v>
                </c:pt>
                <c:pt idx="6">
                  <c:v>108.012</c:v>
                </c:pt>
                <c:pt idx="7">
                  <c:v>104.077</c:v>
                </c:pt>
                <c:pt idx="8">
                  <c:v>103.902</c:v>
                </c:pt>
                <c:pt idx="9">
                  <c:v>97.537999999999997</c:v>
                </c:pt>
                <c:pt idx="10">
                  <c:v>91.144999999999996</c:v>
                </c:pt>
                <c:pt idx="11">
                  <c:v>88.417000000000002</c:v>
                </c:pt>
                <c:pt idx="12">
                  <c:v>86.838999999999999</c:v>
                </c:pt>
                <c:pt idx="13">
                  <c:v>86.798000000000002</c:v>
                </c:pt>
                <c:pt idx="14">
                  <c:v>86.798000000000002</c:v>
                </c:pt>
                <c:pt idx="15">
                  <c:v>86.798000000000002</c:v>
                </c:pt>
                <c:pt idx="16">
                  <c:v>93.308000000000007</c:v>
                </c:pt>
                <c:pt idx="17">
                  <c:v>99.644999999999996</c:v>
                </c:pt>
                <c:pt idx="18">
                  <c:v>99.710999999999999</c:v>
                </c:pt>
                <c:pt idx="19">
                  <c:v>99.710999999999999</c:v>
                </c:pt>
                <c:pt idx="20">
                  <c:v>99.710999999999999</c:v>
                </c:pt>
                <c:pt idx="21">
                  <c:v>99.710999999999999</c:v>
                </c:pt>
                <c:pt idx="22">
                  <c:v>99.710999999999999</c:v>
                </c:pt>
                <c:pt idx="23">
                  <c:v>99.710999999999999</c:v>
                </c:pt>
                <c:pt idx="24">
                  <c:v>98.272999999999996</c:v>
                </c:pt>
                <c:pt idx="25">
                  <c:v>93.510999999999996</c:v>
                </c:pt>
                <c:pt idx="26">
                  <c:v>92.623999999999995</c:v>
                </c:pt>
                <c:pt idx="27">
                  <c:v>92.623999999999995</c:v>
                </c:pt>
                <c:pt idx="28">
                  <c:v>92.623999999999995</c:v>
                </c:pt>
                <c:pt idx="29">
                  <c:v>92.623999999999995</c:v>
                </c:pt>
                <c:pt idx="30">
                  <c:v>92.623999999999995</c:v>
                </c:pt>
                <c:pt idx="31">
                  <c:v>93.183999999999997</c:v>
                </c:pt>
                <c:pt idx="32">
                  <c:v>97.113</c:v>
                </c:pt>
                <c:pt idx="33">
                  <c:v>100.557</c:v>
                </c:pt>
                <c:pt idx="34">
                  <c:v>109.056</c:v>
                </c:pt>
                <c:pt idx="35">
                  <c:v>111.913</c:v>
                </c:pt>
                <c:pt idx="36">
                  <c:v>111.99299999999999</c:v>
                </c:pt>
                <c:pt idx="37">
                  <c:v>108.372</c:v>
                </c:pt>
                <c:pt idx="38">
                  <c:v>89.16</c:v>
                </c:pt>
                <c:pt idx="39">
                  <c:v>81.599000000000004</c:v>
                </c:pt>
                <c:pt idx="40">
                  <c:v>80.341999999999999</c:v>
                </c:pt>
                <c:pt idx="41">
                  <c:v>81.317999999999998</c:v>
                </c:pt>
                <c:pt idx="42">
                  <c:v>83.852999999999994</c:v>
                </c:pt>
                <c:pt idx="43">
                  <c:v>83.968999999999994</c:v>
                </c:pt>
                <c:pt idx="44">
                  <c:v>85.337999999999994</c:v>
                </c:pt>
                <c:pt idx="45">
                  <c:v>104.045</c:v>
                </c:pt>
                <c:pt idx="46">
                  <c:v>109.63800000000001</c:v>
                </c:pt>
                <c:pt idx="47">
                  <c:v>124.34099999999999</c:v>
                </c:pt>
                <c:pt idx="48">
                  <c:v>159.61799999999999</c:v>
                </c:pt>
                <c:pt idx="49">
                  <c:v>164.08799999999999</c:v>
                </c:pt>
                <c:pt idx="50">
                  <c:v>164.26599999999999</c:v>
                </c:pt>
                <c:pt idx="51">
                  <c:v>164.26599999999999</c:v>
                </c:pt>
                <c:pt idx="52">
                  <c:v>164.26599999999999</c:v>
                </c:pt>
                <c:pt idx="53">
                  <c:v>164.26599999999999</c:v>
                </c:pt>
                <c:pt idx="54">
                  <c:v>175.25200000000001</c:v>
                </c:pt>
                <c:pt idx="55">
                  <c:v>198.97</c:v>
                </c:pt>
                <c:pt idx="56">
                  <c:v>198.97</c:v>
                </c:pt>
                <c:pt idx="57">
                  <c:v>198.97</c:v>
                </c:pt>
                <c:pt idx="58">
                  <c:v>198.97</c:v>
                </c:pt>
                <c:pt idx="59">
                  <c:v>199.87100000000001</c:v>
                </c:pt>
                <c:pt idx="60">
                  <c:v>202.077</c:v>
                </c:pt>
                <c:pt idx="61">
                  <c:v>199.488</c:v>
                </c:pt>
                <c:pt idx="62">
                  <c:v>192.50200000000001</c:v>
                </c:pt>
                <c:pt idx="63">
                  <c:v>193.792</c:v>
                </c:pt>
                <c:pt idx="64">
                  <c:v>189.01499999999999</c:v>
                </c:pt>
                <c:pt idx="65">
                  <c:v>160.50299999999999</c:v>
                </c:pt>
                <c:pt idx="66">
                  <c:v>156.59399999999999</c:v>
                </c:pt>
                <c:pt idx="67">
                  <c:v>161.21899999999999</c:v>
                </c:pt>
                <c:pt idx="68">
                  <c:v>169.30199999999999</c:v>
                </c:pt>
                <c:pt idx="69">
                  <c:v>189.268</c:v>
                </c:pt>
                <c:pt idx="70">
                  <c:v>189.53100000000001</c:v>
                </c:pt>
                <c:pt idx="71">
                  <c:v>198.62100000000001</c:v>
                </c:pt>
                <c:pt idx="72">
                  <c:v>206.816</c:v>
                </c:pt>
                <c:pt idx="73">
                  <c:v>207.047</c:v>
                </c:pt>
                <c:pt idx="74">
                  <c:v>207.047</c:v>
                </c:pt>
                <c:pt idx="75">
                  <c:v>199.17699999999999</c:v>
                </c:pt>
                <c:pt idx="76">
                  <c:v>171.64699999999999</c:v>
                </c:pt>
                <c:pt idx="77">
                  <c:v>201.82499999999999</c:v>
                </c:pt>
                <c:pt idx="78">
                  <c:v>263.49700000000001</c:v>
                </c:pt>
                <c:pt idx="79">
                  <c:v>266.93</c:v>
                </c:pt>
                <c:pt idx="80">
                  <c:v>298.83100000000002</c:v>
                </c:pt>
                <c:pt idx="81">
                  <c:v>326.62099999999998</c:v>
                </c:pt>
                <c:pt idx="82">
                  <c:v>320.79500000000002</c:v>
                </c:pt>
                <c:pt idx="83">
                  <c:v>298.15300000000002</c:v>
                </c:pt>
                <c:pt idx="84">
                  <c:v>315.76900000000001</c:v>
                </c:pt>
                <c:pt idx="85">
                  <c:v>337.90300000000002</c:v>
                </c:pt>
                <c:pt idx="86">
                  <c:v>391.96300000000002</c:v>
                </c:pt>
                <c:pt idx="87">
                  <c:v>375.80700000000002</c:v>
                </c:pt>
                <c:pt idx="88">
                  <c:v>371.279</c:v>
                </c:pt>
                <c:pt idx="89">
                  <c:v>369.99</c:v>
                </c:pt>
                <c:pt idx="90">
                  <c:v>364.92500000000001</c:v>
                </c:pt>
                <c:pt idx="91">
                  <c:v>329.48500000000001</c:v>
                </c:pt>
                <c:pt idx="92">
                  <c:v>308.447</c:v>
                </c:pt>
                <c:pt idx="93">
                  <c:v>308.17399999999998</c:v>
                </c:pt>
                <c:pt idx="94">
                  <c:v>308.17399999999998</c:v>
                </c:pt>
                <c:pt idx="95">
                  <c:v>308.17399999999998</c:v>
                </c:pt>
                <c:pt idx="96">
                  <c:v>308.17399999999998</c:v>
                </c:pt>
                <c:pt idx="97">
                  <c:v>308.17399999999998</c:v>
                </c:pt>
                <c:pt idx="98">
                  <c:v>309.334</c:v>
                </c:pt>
                <c:pt idx="99">
                  <c:v>311.09399999999999</c:v>
                </c:pt>
                <c:pt idx="100">
                  <c:v>326.69</c:v>
                </c:pt>
                <c:pt idx="101">
                  <c:v>331.28199999999998</c:v>
                </c:pt>
                <c:pt idx="102">
                  <c:v>331.28199999999998</c:v>
                </c:pt>
                <c:pt idx="103">
                  <c:v>331.28199999999998</c:v>
                </c:pt>
                <c:pt idx="104">
                  <c:v>331.28199999999998</c:v>
                </c:pt>
                <c:pt idx="105">
                  <c:v>306.721</c:v>
                </c:pt>
                <c:pt idx="106">
                  <c:v>266.029</c:v>
                </c:pt>
                <c:pt idx="107">
                  <c:v>274.63</c:v>
                </c:pt>
                <c:pt idx="108">
                  <c:v>198.637</c:v>
                </c:pt>
                <c:pt idx="109">
                  <c:v>165.45400000000001</c:v>
                </c:pt>
                <c:pt idx="110">
                  <c:v>163.911</c:v>
                </c:pt>
                <c:pt idx="111">
                  <c:v>162.89099999999999</c:v>
                </c:pt>
                <c:pt idx="112">
                  <c:v>162.84700000000001</c:v>
                </c:pt>
                <c:pt idx="113">
                  <c:v>160.90700000000001</c:v>
                </c:pt>
                <c:pt idx="114">
                  <c:v>160.03100000000001</c:v>
                </c:pt>
                <c:pt idx="115">
                  <c:v>160.03100000000001</c:v>
                </c:pt>
                <c:pt idx="116">
                  <c:v>163.904</c:v>
                </c:pt>
                <c:pt idx="117">
                  <c:v>173.501</c:v>
                </c:pt>
                <c:pt idx="118">
                  <c:v>179.79400000000001</c:v>
                </c:pt>
                <c:pt idx="119">
                  <c:v>183.24100000000001</c:v>
                </c:pt>
                <c:pt idx="120">
                  <c:v>186.09200000000001</c:v>
                </c:pt>
                <c:pt idx="121">
                  <c:v>190.893</c:v>
                </c:pt>
                <c:pt idx="122">
                  <c:v>181.78</c:v>
                </c:pt>
                <c:pt idx="123">
                  <c:v>168.39500000000001</c:v>
                </c:pt>
                <c:pt idx="124">
                  <c:v>163.53100000000001</c:v>
                </c:pt>
                <c:pt idx="125">
                  <c:v>161.459</c:v>
                </c:pt>
                <c:pt idx="126">
                  <c:v>161.435</c:v>
                </c:pt>
                <c:pt idx="127">
                  <c:v>161.435</c:v>
                </c:pt>
                <c:pt idx="128">
                  <c:v>161.435</c:v>
                </c:pt>
                <c:pt idx="129">
                  <c:v>160.64599999999999</c:v>
                </c:pt>
                <c:pt idx="130">
                  <c:v>159.50800000000001</c:v>
                </c:pt>
                <c:pt idx="131">
                  <c:v>167.17099999999999</c:v>
                </c:pt>
                <c:pt idx="132">
                  <c:v>171.47200000000001</c:v>
                </c:pt>
                <c:pt idx="133">
                  <c:v>171.47200000000001</c:v>
                </c:pt>
                <c:pt idx="134">
                  <c:v>171.88399999999999</c:v>
                </c:pt>
                <c:pt idx="135">
                  <c:v>172.89</c:v>
                </c:pt>
                <c:pt idx="136">
                  <c:v>172.114</c:v>
                </c:pt>
                <c:pt idx="137">
                  <c:v>165.036</c:v>
                </c:pt>
                <c:pt idx="138">
                  <c:v>162.84700000000001</c:v>
                </c:pt>
                <c:pt idx="139">
                  <c:v>153.107</c:v>
                </c:pt>
                <c:pt idx="140">
                  <c:v>123.791</c:v>
                </c:pt>
                <c:pt idx="141">
                  <c:v>120.47499999999999</c:v>
                </c:pt>
                <c:pt idx="142">
                  <c:v>119.782</c:v>
                </c:pt>
                <c:pt idx="143">
                  <c:v>118.09</c:v>
                </c:pt>
                <c:pt idx="144">
                  <c:v>118.014</c:v>
                </c:pt>
                <c:pt idx="145">
                  <c:v>115.417</c:v>
                </c:pt>
                <c:pt idx="146">
                  <c:v>106.925</c:v>
                </c:pt>
                <c:pt idx="147">
                  <c:v>99.361000000000004</c:v>
                </c:pt>
                <c:pt idx="148">
                  <c:v>87.9</c:v>
                </c:pt>
                <c:pt idx="149">
                  <c:v>82.180999999999997</c:v>
                </c:pt>
                <c:pt idx="150">
                  <c:v>82.114999999999995</c:v>
                </c:pt>
                <c:pt idx="151">
                  <c:v>82.114999999999995</c:v>
                </c:pt>
                <c:pt idx="152">
                  <c:v>85.875</c:v>
                </c:pt>
                <c:pt idx="153">
                  <c:v>88.715000000000003</c:v>
                </c:pt>
                <c:pt idx="154">
                  <c:v>93.472999999999999</c:v>
                </c:pt>
                <c:pt idx="155">
                  <c:v>97.572000000000003</c:v>
                </c:pt>
                <c:pt idx="156">
                  <c:v>97.653999999999996</c:v>
                </c:pt>
                <c:pt idx="157">
                  <c:v>97.653999999999996</c:v>
                </c:pt>
                <c:pt idx="158">
                  <c:v>101.608</c:v>
                </c:pt>
                <c:pt idx="159">
                  <c:v>107.251</c:v>
                </c:pt>
                <c:pt idx="160">
                  <c:v>99.429000000000002</c:v>
                </c:pt>
                <c:pt idx="161">
                  <c:v>102.681</c:v>
                </c:pt>
                <c:pt idx="162">
                  <c:v>101.67</c:v>
                </c:pt>
                <c:pt idx="163">
                  <c:v>94.549000000000007</c:v>
                </c:pt>
                <c:pt idx="164">
                  <c:v>87.022000000000006</c:v>
                </c:pt>
                <c:pt idx="165">
                  <c:v>84.906000000000006</c:v>
                </c:pt>
                <c:pt idx="166">
                  <c:v>85.972999999999999</c:v>
                </c:pt>
                <c:pt idx="167">
                  <c:v>88.593999999999994</c:v>
                </c:pt>
                <c:pt idx="168">
                  <c:v>88.715000000000003</c:v>
                </c:pt>
                <c:pt idx="169">
                  <c:v>92.222999999999999</c:v>
                </c:pt>
                <c:pt idx="170">
                  <c:v>95.521000000000001</c:v>
                </c:pt>
                <c:pt idx="171">
                  <c:v>95.623000000000005</c:v>
                </c:pt>
                <c:pt idx="172">
                  <c:v>95.623000000000005</c:v>
                </c:pt>
                <c:pt idx="173">
                  <c:v>91.147999999999996</c:v>
                </c:pt>
                <c:pt idx="174">
                  <c:v>77.73</c:v>
                </c:pt>
                <c:pt idx="175">
                  <c:v>75.923000000000002</c:v>
                </c:pt>
                <c:pt idx="176">
                  <c:v>75.843999999999994</c:v>
                </c:pt>
                <c:pt idx="177">
                  <c:v>75.843999999999994</c:v>
                </c:pt>
                <c:pt idx="178">
                  <c:v>75.843999999999994</c:v>
                </c:pt>
                <c:pt idx="179">
                  <c:v>75.843999999999994</c:v>
                </c:pt>
                <c:pt idx="180">
                  <c:v>77.594999999999999</c:v>
                </c:pt>
                <c:pt idx="181">
                  <c:v>84.03</c:v>
                </c:pt>
                <c:pt idx="182">
                  <c:v>93.667000000000002</c:v>
                </c:pt>
                <c:pt idx="183">
                  <c:v>110.672</c:v>
                </c:pt>
                <c:pt idx="184">
                  <c:v>107.45699999999999</c:v>
                </c:pt>
                <c:pt idx="185">
                  <c:v>105.777</c:v>
                </c:pt>
                <c:pt idx="186">
                  <c:v>103.30800000000001</c:v>
                </c:pt>
                <c:pt idx="187">
                  <c:v>92.5</c:v>
                </c:pt>
                <c:pt idx="188">
                  <c:v>83.706999999999994</c:v>
                </c:pt>
                <c:pt idx="189">
                  <c:v>82.549000000000007</c:v>
                </c:pt>
                <c:pt idx="190">
                  <c:v>81.254000000000005</c:v>
                </c:pt>
                <c:pt idx="191">
                  <c:v>81.197000000000003</c:v>
                </c:pt>
                <c:pt idx="192">
                  <c:v>81.197000000000003</c:v>
                </c:pt>
                <c:pt idx="193">
                  <c:v>81.197000000000003</c:v>
                </c:pt>
                <c:pt idx="194">
                  <c:v>88.328000000000003</c:v>
                </c:pt>
                <c:pt idx="195">
                  <c:v>94.463999999999999</c:v>
                </c:pt>
                <c:pt idx="196">
                  <c:v>96.540999999999997</c:v>
                </c:pt>
                <c:pt idx="197">
                  <c:v>96.635999999999996</c:v>
                </c:pt>
                <c:pt idx="198">
                  <c:v>98.847999999999999</c:v>
                </c:pt>
                <c:pt idx="199">
                  <c:v>102.69799999999999</c:v>
                </c:pt>
                <c:pt idx="200">
                  <c:v>101.379</c:v>
                </c:pt>
                <c:pt idx="201">
                  <c:v>91.552000000000007</c:v>
                </c:pt>
                <c:pt idx="202">
                  <c:v>80.037000000000006</c:v>
                </c:pt>
                <c:pt idx="203">
                  <c:v>79.379000000000005</c:v>
                </c:pt>
                <c:pt idx="204">
                  <c:v>79.379000000000005</c:v>
                </c:pt>
                <c:pt idx="205">
                  <c:v>79.379000000000005</c:v>
                </c:pt>
                <c:pt idx="206">
                  <c:v>80.405000000000001</c:v>
                </c:pt>
                <c:pt idx="207">
                  <c:v>82.923000000000002</c:v>
                </c:pt>
                <c:pt idx="208">
                  <c:v>85.668000000000006</c:v>
                </c:pt>
                <c:pt idx="209">
                  <c:v>92.55</c:v>
                </c:pt>
                <c:pt idx="210">
                  <c:v>93.617999999999995</c:v>
                </c:pt>
                <c:pt idx="211">
                  <c:v>93.617999999999995</c:v>
                </c:pt>
                <c:pt idx="212">
                  <c:v>93.617999999999995</c:v>
                </c:pt>
                <c:pt idx="213">
                  <c:v>93.617999999999995</c:v>
                </c:pt>
                <c:pt idx="214">
                  <c:v>94.463999999999999</c:v>
                </c:pt>
                <c:pt idx="215">
                  <c:v>94.573999999999998</c:v>
                </c:pt>
                <c:pt idx="216">
                  <c:v>83.935000000000002</c:v>
                </c:pt>
                <c:pt idx="217">
                  <c:v>78.558999999999997</c:v>
                </c:pt>
                <c:pt idx="218">
                  <c:v>78.48</c:v>
                </c:pt>
                <c:pt idx="219">
                  <c:v>78.48</c:v>
                </c:pt>
                <c:pt idx="220">
                  <c:v>78.48</c:v>
                </c:pt>
                <c:pt idx="221">
                  <c:v>78.48</c:v>
                </c:pt>
                <c:pt idx="222">
                  <c:v>81.686000000000007</c:v>
                </c:pt>
                <c:pt idx="223">
                  <c:v>95.085999999999999</c:v>
                </c:pt>
                <c:pt idx="224">
                  <c:v>96.635999999999996</c:v>
                </c:pt>
                <c:pt idx="225">
                  <c:v>96.635999999999996</c:v>
                </c:pt>
                <c:pt idx="226">
                  <c:v>96.635999999999996</c:v>
                </c:pt>
                <c:pt idx="227">
                  <c:v>96.635999999999996</c:v>
                </c:pt>
                <c:pt idx="228">
                  <c:v>96.635999999999996</c:v>
                </c:pt>
                <c:pt idx="229">
                  <c:v>91.884</c:v>
                </c:pt>
                <c:pt idx="230">
                  <c:v>83.1</c:v>
                </c:pt>
                <c:pt idx="231">
                  <c:v>76.83</c:v>
                </c:pt>
                <c:pt idx="232">
                  <c:v>73.361999999999995</c:v>
                </c:pt>
                <c:pt idx="233">
                  <c:v>73.358999999999995</c:v>
                </c:pt>
                <c:pt idx="234">
                  <c:v>73.358999999999995</c:v>
                </c:pt>
                <c:pt idx="235">
                  <c:v>73.358999999999995</c:v>
                </c:pt>
                <c:pt idx="236">
                  <c:v>80.552000000000007</c:v>
                </c:pt>
                <c:pt idx="237">
                  <c:v>89.947999999999993</c:v>
                </c:pt>
                <c:pt idx="238">
                  <c:v>91.575999999999993</c:v>
                </c:pt>
                <c:pt idx="239">
                  <c:v>99.861999999999995</c:v>
                </c:pt>
                <c:pt idx="240">
                  <c:v>114.379</c:v>
                </c:pt>
                <c:pt idx="241">
                  <c:v>108.476</c:v>
                </c:pt>
                <c:pt idx="242">
                  <c:v>104.14400000000001</c:v>
                </c:pt>
                <c:pt idx="243">
                  <c:v>96.015000000000001</c:v>
                </c:pt>
                <c:pt idx="244">
                  <c:v>86.638999999999996</c:v>
                </c:pt>
                <c:pt idx="245">
                  <c:v>83.143000000000001</c:v>
                </c:pt>
                <c:pt idx="246">
                  <c:v>83.826999999999998</c:v>
                </c:pt>
                <c:pt idx="247">
                  <c:v>85.76</c:v>
                </c:pt>
                <c:pt idx="248">
                  <c:v>84.795000000000002</c:v>
                </c:pt>
                <c:pt idx="249">
                  <c:v>81.588999999999999</c:v>
                </c:pt>
                <c:pt idx="250">
                  <c:v>85.438000000000002</c:v>
                </c:pt>
                <c:pt idx="251">
                  <c:v>92.614000000000004</c:v>
                </c:pt>
                <c:pt idx="252">
                  <c:v>96.557000000000002</c:v>
                </c:pt>
                <c:pt idx="253">
                  <c:v>96.635999999999996</c:v>
                </c:pt>
                <c:pt idx="254">
                  <c:v>96.635999999999996</c:v>
                </c:pt>
                <c:pt idx="255">
                  <c:v>96.635999999999996</c:v>
                </c:pt>
                <c:pt idx="256">
                  <c:v>96.635999999999996</c:v>
                </c:pt>
                <c:pt idx="257">
                  <c:v>90.182000000000002</c:v>
                </c:pt>
                <c:pt idx="258">
                  <c:v>81.381</c:v>
                </c:pt>
                <c:pt idx="259">
                  <c:v>81.197000000000003</c:v>
                </c:pt>
                <c:pt idx="260">
                  <c:v>81.197000000000003</c:v>
                </c:pt>
                <c:pt idx="261">
                  <c:v>80.94</c:v>
                </c:pt>
                <c:pt idx="262">
                  <c:v>80.313000000000002</c:v>
                </c:pt>
                <c:pt idx="263">
                  <c:v>80.284999999999997</c:v>
                </c:pt>
                <c:pt idx="264">
                  <c:v>87.724999999999994</c:v>
                </c:pt>
                <c:pt idx="265">
                  <c:v>102.51300000000001</c:v>
                </c:pt>
                <c:pt idx="266">
                  <c:v>111.027</c:v>
                </c:pt>
                <c:pt idx="267">
                  <c:v>101.947</c:v>
                </c:pt>
                <c:pt idx="268">
                  <c:v>101.794</c:v>
                </c:pt>
                <c:pt idx="269">
                  <c:v>99.503</c:v>
                </c:pt>
                <c:pt idx="270">
                  <c:v>97.653999999999996</c:v>
                </c:pt>
                <c:pt idx="271">
                  <c:v>448.79399999999998</c:v>
                </c:pt>
                <c:pt idx="272">
                  <c:v>575.15499999999997</c:v>
                </c:pt>
                <c:pt idx="273">
                  <c:v>456.048</c:v>
                </c:pt>
                <c:pt idx="274">
                  <c:v>150.477</c:v>
                </c:pt>
                <c:pt idx="275">
                  <c:v>95.215000000000003</c:v>
                </c:pt>
                <c:pt idx="276">
                  <c:v>91.087000000000003</c:v>
                </c:pt>
                <c:pt idx="277">
                  <c:v>89.742999999999995</c:v>
                </c:pt>
                <c:pt idx="278">
                  <c:v>94.412000000000006</c:v>
                </c:pt>
                <c:pt idx="279">
                  <c:v>102.782</c:v>
                </c:pt>
                <c:pt idx="280">
                  <c:v>106.10599999999999</c:v>
                </c:pt>
                <c:pt idx="281">
                  <c:v>115.13200000000001</c:v>
                </c:pt>
                <c:pt idx="282">
                  <c:v>135.46</c:v>
                </c:pt>
                <c:pt idx="283">
                  <c:v>122.06</c:v>
                </c:pt>
                <c:pt idx="284">
                  <c:v>117.47499999999999</c:v>
                </c:pt>
                <c:pt idx="285">
                  <c:v>107.581</c:v>
                </c:pt>
                <c:pt idx="286">
                  <c:v>96.37</c:v>
                </c:pt>
                <c:pt idx="287">
                  <c:v>94.659000000000006</c:v>
                </c:pt>
                <c:pt idx="288">
                  <c:v>92.385000000000005</c:v>
                </c:pt>
                <c:pt idx="289">
                  <c:v>91.488</c:v>
                </c:pt>
                <c:pt idx="290">
                  <c:v>95.281000000000006</c:v>
                </c:pt>
                <c:pt idx="291">
                  <c:v>613.02099999999996</c:v>
                </c:pt>
                <c:pt idx="292">
                  <c:v>934.27800000000002</c:v>
                </c:pt>
                <c:pt idx="293">
                  <c:v>592.572</c:v>
                </c:pt>
                <c:pt idx="294">
                  <c:v>298.82100000000003</c:v>
                </c:pt>
                <c:pt idx="295">
                  <c:v>184.14599999999999</c:v>
                </c:pt>
                <c:pt idx="296">
                  <c:v>148.935</c:v>
                </c:pt>
                <c:pt idx="297">
                  <c:v>136.148</c:v>
                </c:pt>
                <c:pt idx="298">
                  <c:v>135.88900000000001</c:v>
                </c:pt>
                <c:pt idx="299">
                  <c:v>259.68700000000001</c:v>
                </c:pt>
                <c:pt idx="300">
                  <c:v>785.90200000000004</c:v>
                </c:pt>
                <c:pt idx="301">
                  <c:v>496.8</c:v>
                </c:pt>
                <c:pt idx="302">
                  <c:v>196.80500000000001</c:v>
                </c:pt>
                <c:pt idx="303">
                  <c:v>120.511</c:v>
                </c:pt>
                <c:pt idx="304">
                  <c:v>116.875</c:v>
                </c:pt>
                <c:pt idx="305">
                  <c:v>116.453</c:v>
                </c:pt>
                <c:pt idx="306">
                  <c:v>115.282</c:v>
                </c:pt>
                <c:pt idx="307">
                  <c:v>114.416</c:v>
                </c:pt>
                <c:pt idx="308">
                  <c:v>114.042</c:v>
                </c:pt>
                <c:pt idx="309">
                  <c:v>112.88500000000001</c:v>
                </c:pt>
                <c:pt idx="310">
                  <c:v>112.03</c:v>
                </c:pt>
                <c:pt idx="311">
                  <c:v>115.26900000000001</c:v>
                </c:pt>
                <c:pt idx="312">
                  <c:v>140.07900000000001</c:v>
                </c:pt>
                <c:pt idx="313">
                  <c:v>166.94900000000001</c:v>
                </c:pt>
                <c:pt idx="314">
                  <c:v>130.33600000000001</c:v>
                </c:pt>
                <c:pt idx="315">
                  <c:v>121.589</c:v>
                </c:pt>
                <c:pt idx="316">
                  <c:v>114.578</c:v>
                </c:pt>
                <c:pt idx="317">
                  <c:v>109.69</c:v>
                </c:pt>
                <c:pt idx="318">
                  <c:v>109.309</c:v>
                </c:pt>
                <c:pt idx="319">
                  <c:v>108.181</c:v>
                </c:pt>
                <c:pt idx="320">
                  <c:v>107.348</c:v>
                </c:pt>
                <c:pt idx="321">
                  <c:v>106.988</c:v>
                </c:pt>
                <c:pt idx="322">
                  <c:v>105.875</c:v>
                </c:pt>
                <c:pt idx="323">
                  <c:v>105.374</c:v>
                </c:pt>
                <c:pt idx="324">
                  <c:v>108.831</c:v>
                </c:pt>
                <c:pt idx="325">
                  <c:v>110.812</c:v>
                </c:pt>
                <c:pt idx="326">
                  <c:v>110.812</c:v>
                </c:pt>
                <c:pt idx="327">
                  <c:v>110.48099999999999</c:v>
                </c:pt>
                <c:pt idx="328">
                  <c:v>109.346</c:v>
                </c:pt>
                <c:pt idx="329">
                  <c:v>108.508</c:v>
                </c:pt>
                <c:pt idx="330">
                  <c:v>108.145</c:v>
                </c:pt>
                <c:pt idx="331">
                  <c:v>107.024</c:v>
                </c:pt>
                <c:pt idx="332">
                  <c:v>106.197</c:v>
                </c:pt>
                <c:pt idx="333">
                  <c:v>105.839</c:v>
                </c:pt>
                <c:pt idx="334">
                  <c:v>108.651</c:v>
                </c:pt>
                <c:pt idx="335">
                  <c:v>136.203</c:v>
                </c:pt>
                <c:pt idx="336">
                  <c:v>126.746</c:v>
                </c:pt>
                <c:pt idx="337">
                  <c:v>120.646</c:v>
                </c:pt>
                <c:pt idx="338">
                  <c:v>119.782</c:v>
                </c:pt>
                <c:pt idx="339">
                  <c:v>118.09</c:v>
                </c:pt>
                <c:pt idx="340">
                  <c:v>118.014</c:v>
                </c:pt>
                <c:pt idx="341">
                  <c:v>114.889</c:v>
                </c:pt>
                <c:pt idx="342">
                  <c:v>110.946</c:v>
                </c:pt>
                <c:pt idx="343">
                  <c:v>110.812</c:v>
                </c:pt>
                <c:pt idx="344">
                  <c:v>104.477</c:v>
                </c:pt>
                <c:pt idx="345">
                  <c:v>96.893000000000001</c:v>
                </c:pt>
                <c:pt idx="346">
                  <c:v>96.635999999999996</c:v>
                </c:pt>
                <c:pt idx="347">
                  <c:v>96.635999999999996</c:v>
                </c:pt>
                <c:pt idx="348">
                  <c:v>96.635999999999996</c:v>
                </c:pt>
                <c:pt idx="349">
                  <c:v>96.635999999999996</c:v>
                </c:pt>
                <c:pt idx="350">
                  <c:v>96.635999999999996</c:v>
                </c:pt>
                <c:pt idx="351">
                  <c:v>96.635999999999996</c:v>
                </c:pt>
                <c:pt idx="352">
                  <c:v>96.635999999999996</c:v>
                </c:pt>
                <c:pt idx="353">
                  <c:v>96.635999999999996</c:v>
                </c:pt>
                <c:pt idx="354">
                  <c:v>96.635999999999996</c:v>
                </c:pt>
                <c:pt idx="355">
                  <c:v>96.635999999999996</c:v>
                </c:pt>
                <c:pt idx="356">
                  <c:v>96.635999999999996</c:v>
                </c:pt>
                <c:pt idx="357">
                  <c:v>96.350999999999999</c:v>
                </c:pt>
                <c:pt idx="358">
                  <c:v>87.718999999999994</c:v>
                </c:pt>
                <c:pt idx="359">
                  <c:v>82.213999999999999</c:v>
                </c:pt>
                <c:pt idx="360">
                  <c:v>83.691999999999993</c:v>
                </c:pt>
                <c:pt idx="361">
                  <c:v>87.573999999999998</c:v>
                </c:pt>
                <c:pt idx="362">
                  <c:v>90.727000000000004</c:v>
                </c:pt>
                <c:pt idx="363">
                  <c:v>97.471000000000004</c:v>
                </c:pt>
                <c:pt idx="364">
                  <c:v>98.68</c:v>
                </c:pt>
                <c:pt idx="365">
                  <c:v>103.29</c:v>
                </c:pt>
                <c:pt idx="366">
                  <c:v>106.161</c:v>
                </c:pt>
                <c:pt idx="367">
                  <c:v>106.161</c:v>
                </c:pt>
                <c:pt idx="368">
                  <c:v>106.161</c:v>
                </c:pt>
                <c:pt idx="369">
                  <c:v>106.161</c:v>
                </c:pt>
                <c:pt idx="370">
                  <c:v>106.81</c:v>
                </c:pt>
                <c:pt idx="371">
                  <c:v>108.072</c:v>
                </c:pt>
                <c:pt idx="372">
                  <c:v>107.348</c:v>
                </c:pt>
                <c:pt idx="373">
                  <c:v>107.312</c:v>
                </c:pt>
                <c:pt idx="374">
                  <c:v>103.283</c:v>
                </c:pt>
                <c:pt idx="375">
                  <c:v>93.584000000000003</c:v>
                </c:pt>
                <c:pt idx="376">
                  <c:v>90.778999999999996</c:v>
                </c:pt>
                <c:pt idx="377">
                  <c:v>90.656999999999996</c:v>
                </c:pt>
                <c:pt idx="378">
                  <c:v>90.656999999999996</c:v>
                </c:pt>
                <c:pt idx="379">
                  <c:v>90.656999999999996</c:v>
                </c:pt>
                <c:pt idx="380">
                  <c:v>90.656999999999996</c:v>
                </c:pt>
                <c:pt idx="381">
                  <c:v>90.656999999999996</c:v>
                </c:pt>
                <c:pt idx="382">
                  <c:v>90.656999999999996</c:v>
                </c:pt>
                <c:pt idx="383">
                  <c:v>86.688000000000002</c:v>
                </c:pt>
                <c:pt idx="384">
                  <c:v>110.378</c:v>
                </c:pt>
                <c:pt idx="385">
                  <c:v>117.67100000000001</c:v>
                </c:pt>
                <c:pt idx="386">
                  <c:v>116.152</c:v>
                </c:pt>
                <c:pt idx="387">
                  <c:v>114.45399999999999</c:v>
                </c:pt>
                <c:pt idx="388">
                  <c:v>105.746</c:v>
                </c:pt>
                <c:pt idx="389">
                  <c:v>96.635999999999996</c:v>
                </c:pt>
                <c:pt idx="390">
                  <c:v>96.635999999999996</c:v>
                </c:pt>
                <c:pt idx="391">
                  <c:v>98.388999999999996</c:v>
                </c:pt>
                <c:pt idx="392">
                  <c:v>99.421000000000006</c:v>
                </c:pt>
                <c:pt idx="393">
                  <c:v>97.85</c:v>
                </c:pt>
                <c:pt idx="394">
                  <c:v>95.081999999999994</c:v>
                </c:pt>
                <c:pt idx="395">
                  <c:v>102.309</c:v>
                </c:pt>
                <c:pt idx="396">
                  <c:v>134.095</c:v>
                </c:pt>
                <c:pt idx="397">
                  <c:v>272.39999999999998</c:v>
                </c:pt>
                <c:pt idx="398">
                  <c:v>282.24700000000001</c:v>
                </c:pt>
                <c:pt idx="399">
                  <c:v>130.55699999999999</c:v>
                </c:pt>
                <c:pt idx="400">
                  <c:v>124.128</c:v>
                </c:pt>
                <c:pt idx="401">
                  <c:v>119.357</c:v>
                </c:pt>
                <c:pt idx="402">
                  <c:v>112.61799999999999</c:v>
                </c:pt>
                <c:pt idx="403">
                  <c:v>97.28</c:v>
                </c:pt>
                <c:pt idx="404">
                  <c:v>95.623000000000005</c:v>
                </c:pt>
                <c:pt idx="405">
                  <c:v>95.623000000000005</c:v>
                </c:pt>
                <c:pt idx="406">
                  <c:v>95.623000000000005</c:v>
                </c:pt>
                <c:pt idx="407">
                  <c:v>95.623000000000005</c:v>
                </c:pt>
                <c:pt idx="408">
                  <c:v>95.623000000000005</c:v>
                </c:pt>
                <c:pt idx="409">
                  <c:v>99.025000000000006</c:v>
                </c:pt>
                <c:pt idx="410">
                  <c:v>103.754</c:v>
                </c:pt>
                <c:pt idx="411">
                  <c:v>103.902</c:v>
                </c:pt>
                <c:pt idx="412">
                  <c:v>117.845</c:v>
                </c:pt>
                <c:pt idx="413">
                  <c:v>146</c:v>
                </c:pt>
                <c:pt idx="414">
                  <c:v>148.934</c:v>
                </c:pt>
                <c:pt idx="415">
                  <c:v>149.06</c:v>
                </c:pt>
                <c:pt idx="416">
                  <c:v>149.06</c:v>
                </c:pt>
                <c:pt idx="417">
                  <c:v>149.06</c:v>
                </c:pt>
                <c:pt idx="418">
                  <c:v>149.06</c:v>
                </c:pt>
                <c:pt idx="419">
                  <c:v>149.06</c:v>
                </c:pt>
                <c:pt idx="420">
                  <c:v>162.22</c:v>
                </c:pt>
                <c:pt idx="421">
                  <c:v>170.01599999999999</c:v>
                </c:pt>
                <c:pt idx="422">
                  <c:v>170.01599999999999</c:v>
                </c:pt>
                <c:pt idx="423">
                  <c:v>170.01599999999999</c:v>
                </c:pt>
                <c:pt idx="424">
                  <c:v>170.01599999999999</c:v>
                </c:pt>
                <c:pt idx="425">
                  <c:v>170.01599999999999</c:v>
                </c:pt>
                <c:pt idx="426">
                  <c:v>169.608</c:v>
                </c:pt>
                <c:pt idx="427">
                  <c:v>163.548</c:v>
                </c:pt>
                <c:pt idx="428">
                  <c:v>161.435</c:v>
                </c:pt>
                <c:pt idx="429">
                  <c:v>161.435</c:v>
                </c:pt>
                <c:pt idx="430">
                  <c:v>161.435</c:v>
                </c:pt>
                <c:pt idx="431">
                  <c:v>161.435</c:v>
                </c:pt>
                <c:pt idx="432">
                  <c:v>161.435</c:v>
                </c:pt>
                <c:pt idx="433">
                  <c:v>161.435</c:v>
                </c:pt>
                <c:pt idx="434">
                  <c:v>162.63</c:v>
                </c:pt>
                <c:pt idx="435">
                  <c:v>165.55799999999999</c:v>
                </c:pt>
                <c:pt idx="436">
                  <c:v>165.69200000000001</c:v>
                </c:pt>
                <c:pt idx="437">
                  <c:v>165.69200000000001</c:v>
                </c:pt>
                <c:pt idx="438">
                  <c:v>165.69200000000001</c:v>
                </c:pt>
                <c:pt idx="439">
                  <c:v>165.69200000000001</c:v>
                </c:pt>
                <c:pt idx="440">
                  <c:v>165.69200000000001</c:v>
                </c:pt>
                <c:pt idx="441">
                  <c:v>163.70099999999999</c:v>
                </c:pt>
                <c:pt idx="442">
                  <c:v>187.851</c:v>
                </c:pt>
                <c:pt idx="443">
                  <c:v>250.815</c:v>
                </c:pt>
                <c:pt idx="444">
                  <c:v>251.221</c:v>
                </c:pt>
                <c:pt idx="445">
                  <c:v>251.221</c:v>
                </c:pt>
                <c:pt idx="446">
                  <c:v>251.221</c:v>
                </c:pt>
                <c:pt idx="447">
                  <c:v>251.221</c:v>
                </c:pt>
                <c:pt idx="448">
                  <c:v>251.221</c:v>
                </c:pt>
                <c:pt idx="449">
                  <c:v>283.87799999999999</c:v>
                </c:pt>
                <c:pt idx="450">
                  <c:v>302.04500000000002</c:v>
                </c:pt>
                <c:pt idx="451">
                  <c:v>302.04500000000002</c:v>
                </c:pt>
                <c:pt idx="452">
                  <c:v>302.04500000000002</c:v>
                </c:pt>
                <c:pt idx="453">
                  <c:v>302.04500000000002</c:v>
                </c:pt>
                <c:pt idx="454">
                  <c:v>302.04500000000002</c:v>
                </c:pt>
                <c:pt idx="455">
                  <c:v>302.04500000000002</c:v>
                </c:pt>
                <c:pt idx="456">
                  <c:v>300.33999999999997</c:v>
                </c:pt>
                <c:pt idx="457">
                  <c:v>295.61500000000001</c:v>
                </c:pt>
                <c:pt idx="458">
                  <c:v>294.05099999999999</c:v>
                </c:pt>
                <c:pt idx="459">
                  <c:v>278.471</c:v>
                </c:pt>
                <c:pt idx="460">
                  <c:v>270.185</c:v>
                </c:pt>
                <c:pt idx="461">
                  <c:v>266.79599999999999</c:v>
                </c:pt>
                <c:pt idx="462">
                  <c:v>279.81400000000002</c:v>
                </c:pt>
                <c:pt idx="463">
                  <c:v>343.15800000000002</c:v>
                </c:pt>
                <c:pt idx="464">
                  <c:v>346.512</c:v>
                </c:pt>
                <c:pt idx="465">
                  <c:v>346.512</c:v>
                </c:pt>
                <c:pt idx="466">
                  <c:v>346.512</c:v>
                </c:pt>
                <c:pt idx="467">
                  <c:v>352.93099999999998</c:v>
                </c:pt>
                <c:pt idx="468">
                  <c:v>359.62099999999998</c:v>
                </c:pt>
                <c:pt idx="469">
                  <c:v>351.125</c:v>
                </c:pt>
                <c:pt idx="470">
                  <c:v>303.65300000000002</c:v>
                </c:pt>
                <c:pt idx="471">
                  <c:v>287.642</c:v>
                </c:pt>
                <c:pt idx="472">
                  <c:v>282.375</c:v>
                </c:pt>
                <c:pt idx="473">
                  <c:v>215.96600000000001</c:v>
                </c:pt>
                <c:pt idx="474">
                  <c:v>174.875</c:v>
                </c:pt>
                <c:pt idx="475">
                  <c:v>172.446</c:v>
                </c:pt>
                <c:pt idx="476">
                  <c:v>178.18600000000001</c:v>
                </c:pt>
                <c:pt idx="477">
                  <c:v>185.80799999999999</c:v>
                </c:pt>
                <c:pt idx="478">
                  <c:v>205.499</c:v>
                </c:pt>
                <c:pt idx="479">
                  <c:v>180.435</c:v>
                </c:pt>
                <c:pt idx="480">
                  <c:v>190.09700000000001</c:v>
                </c:pt>
                <c:pt idx="481">
                  <c:v>197.52799999999999</c:v>
                </c:pt>
                <c:pt idx="482">
                  <c:v>203.316</c:v>
                </c:pt>
                <c:pt idx="483">
                  <c:v>201.32499999999999</c:v>
                </c:pt>
                <c:pt idx="484">
                  <c:v>199.07</c:v>
                </c:pt>
                <c:pt idx="485">
                  <c:v>198.97</c:v>
                </c:pt>
                <c:pt idx="486">
                  <c:v>198.52199999999999</c:v>
                </c:pt>
                <c:pt idx="487">
                  <c:v>186.267</c:v>
                </c:pt>
                <c:pt idx="488">
                  <c:v>173.99299999999999</c:v>
                </c:pt>
                <c:pt idx="489">
                  <c:v>172.982</c:v>
                </c:pt>
                <c:pt idx="490">
                  <c:v>172.93600000000001</c:v>
                </c:pt>
                <c:pt idx="491">
                  <c:v>170.374</c:v>
                </c:pt>
                <c:pt idx="492">
                  <c:v>165.702</c:v>
                </c:pt>
                <c:pt idx="493">
                  <c:v>321.642</c:v>
                </c:pt>
                <c:pt idx="494">
                  <c:v>861.46</c:v>
                </c:pt>
                <c:pt idx="495">
                  <c:v>364.98700000000002</c:v>
                </c:pt>
                <c:pt idx="496">
                  <c:v>204.63</c:v>
                </c:pt>
                <c:pt idx="497">
                  <c:v>191.821</c:v>
                </c:pt>
                <c:pt idx="498">
                  <c:v>188.75899999999999</c:v>
                </c:pt>
                <c:pt idx="499">
                  <c:v>184.273</c:v>
                </c:pt>
                <c:pt idx="500">
                  <c:v>171.45099999999999</c:v>
                </c:pt>
                <c:pt idx="501">
                  <c:v>155.65700000000001</c:v>
                </c:pt>
                <c:pt idx="502">
                  <c:v>147.40899999999999</c:v>
                </c:pt>
                <c:pt idx="503">
                  <c:v>144.869</c:v>
                </c:pt>
                <c:pt idx="504">
                  <c:v>134.47399999999999</c:v>
                </c:pt>
                <c:pt idx="505">
                  <c:v>126.218</c:v>
                </c:pt>
                <c:pt idx="506">
                  <c:v>124.303</c:v>
                </c:pt>
                <c:pt idx="507">
                  <c:v>124.224</c:v>
                </c:pt>
                <c:pt idx="508">
                  <c:v>127.203</c:v>
                </c:pt>
                <c:pt idx="509">
                  <c:v>257.00900000000001</c:v>
                </c:pt>
                <c:pt idx="510">
                  <c:v>131.61600000000001</c:v>
                </c:pt>
                <c:pt idx="511">
                  <c:v>113.902</c:v>
                </c:pt>
                <c:pt idx="512">
                  <c:v>112.401</c:v>
                </c:pt>
                <c:pt idx="513">
                  <c:v>110.39400000000001</c:v>
                </c:pt>
                <c:pt idx="514">
                  <c:v>108.471</c:v>
                </c:pt>
                <c:pt idx="515">
                  <c:v>107.82</c:v>
                </c:pt>
                <c:pt idx="516">
                  <c:v>106.881</c:v>
                </c:pt>
                <c:pt idx="517">
                  <c:v>120.285</c:v>
                </c:pt>
                <c:pt idx="518">
                  <c:v>126.762</c:v>
                </c:pt>
                <c:pt idx="519">
                  <c:v>126.762</c:v>
                </c:pt>
                <c:pt idx="520">
                  <c:v>126.762</c:v>
                </c:pt>
                <c:pt idx="521">
                  <c:v>127.84699999999999</c:v>
                </c:pt>
                <c:pt idx="522">
                  <c:v>130.506</c:v>
                </c:pt>
                <c:pt idx="523">
                  <c:v>130.62700000000001</c:v>
                </c:pt>
                <c:pt idx="524">
                  <c:v>109.452</c:v>
                </c:pt>
                <c:pt idx="525">
                  <c:v>93.147999999999996</c:v>
                </c:pt>
                <c:pt idx="526">
                  <c:v>90.01</c:v>
                </c:pt>
                <c:pt idx="527">
                  <c:v>88.745999999999995</c:v>
                </c:pt>
                <c:pt idx="528">
                  <c:v>88.715000000000003</c:v>
                </c:pt>
                <c:pt idx="529">
                  <c:v>88.715000000000003</c:v>
                </c:pt>
                <c:pt idx="530">
                  <c:v>91.015000000000001</c:v>
                </c:pt>
                <c:pt idx="531">
                  <c:v>110.623</c:v>
                </c:pt>
                <c:pt idx="532">
                  <c:v>127.354</c:v>
                </c:pt>
                <c:pt idx="533">
                  <c:v>120.983</c:v>
                </c:pt>
                <c:pt idx="534">
                  <c:v>282.69200000000001</c:v>
                </c:pt>
                <c:pt idx="535">
                  <c:v>494.01400000000001</c:v>
                </c:pt>
                <c:pt idx="536">
                  <c:v>167.83699999999999</c:v>
                </c:pt>
                <c:pt idx="537">
                  <c:v>118.318</c:v>
                </c:pt>
                <c:pt idx="538">
                  <c:v>106.236</c:v>
                </c:pt>
                <c:pt idx="539">
                  <c:v>98.954999999999998</c:v>
                </c:pt>
                <c:pt idx="540">
                  <c:v>98.814999999999998</c:v>
                </c:pt>
                <c:pt idx="541">
                  <c:v>102.758</c:v>
                </c:pt>
                <c:pt idx="542">
                  <c:v>103.014</c:v>
                </c:pt>
                <c:pt idx="543">
                  <c:v>99.197999999999993</c:v>
                </c:pt>
                <c:pt idx="544">
                  <c:v>98.814999999999998</c:v>
                </c:pt>
                <c:pt idx="545">
                  <c:v>113.19</c:v>
                </c:pt>
                <c:pt idx="546">
                  <c:v>122.846</c:v>
                </c:pt>
                <c:pt idx="547">
                  <c:v>116.672</c:v>
                </c:pt>
                <c:pt idx="548">
                  <c:v>108.54900000000001</c:v>
                </c:pt>
                <c:pt idx="549">
                  <c:v>116.96599999999999</c:v>
                </c:pt>
                <c:pt idx="550">
                  <c:v>122.941</c:v>
                </c:pt>
                <c:pt idx="551">
                  <c:v>128.24700000000001</c:v>
                </c:pt>
                <c:pt idx="552">
                  <c:v>177.56700000000001</c:v>
                </c:pt>
                <c:pt idx="553">
                  <c:v>532.24800000000005</c:v>
                </c:pt>
                <c:pt idx="554">
                  <c:v>2479.2649999999999</c:v>
                </c:pt>
                <c:pt idx="555">
                  <c:v>3577.3040000000001</c:v>
                </c:pt>
                <c:pt idx="556">
                  <c:v>3435.444</c:v>
                </c:pt>
                <c:pt idx="557">
                  <c:v>3346.078</c:v>
                </c:pt>
                <c:pt idx="558">
                  <c:v>2455.6419999999998</c:v>
                </c:pt>
                <c:pt idx="559">
                  <c:v>843.73400000000004</c:v>
                </c:pt>
                <c:pt idx="560">
                  <c:v>705.68200000000002</c:v>
                </c:pt>
                <c:pt idx="561">
                  <c:v>483.90499999999997</c:v>
                </c:pt>
                <c:pt idx="562">
                  <c:v>268.11500000000001</c:v>
                </c:pt>
                <c:pt idx="563">
                  <c:v>145.12</c:v>
                </c:pt>
                <c:pt idx="564">
                  <c:v>189.94499999999999</c:v>
                </c:pt>
                <c:pt idx="565">
                  <c:v>148.87299999999999</c:v>
                </c:pt>
                <c:pt idx="566">
                  <c:v>148.017</c:v>
                </c:pt>
                <c:pt idx="567">
                  <c:v>130.72399999999999</c:v>
                </c:pt>
                <c:pt idx="568">
                  <c:v>125.303</c:v>
                </c:pt>
                <c:pt idx="569">
                  <c:v>124.264</c:v>
                </c:pt>
                <c:pt idx="570">
                  <c:v>123.223</c:v>
                </c:pt>
                <c:pt idx="571">
                  <c:v>123.87</c:v>
                </c:pt>
                <c:pt idx="572">
                  <c:v>121.682</c:v>
                </c:pt>
                <c:pt idx="573">
                  <c:v>132.249</c:v>
                </c:pt>
                <c:pt idx="574">
                  <c:v>133.92699999999999</c:v>
                </c:pt>
                <c:pt idx="575">
                  <c:v>132.01300000000001</c:v>
                </c:pt>
                <c:pt idx="576">
                  <c:v>133.79</c:v>
                </c:pt>
                <c:pt idx="577">
                  <c:v>140.34200000000001</c:v>
                </c:pt>
                <c:pt idx="578">
                  <c:v>156.40100000000001</c:v>
                </c:pt>
                <c:pt idx="579">
                  <c:v>165.67099999999999</c:v>
                </c:pt>
                <c:pt idx="580">
                  <c:v>159.97300000000001</c:v>
                </c:pt>
                <c:pt idx="581">
                  <c:v>168.15899999999999</c:v>
                </c:pt>
                <c:pt idx="582">
                  <c:v>345.61700000000002</c:v>
                </c:pt>
                <c:pt idx="583">
                  <c:v>234.613</c:v>
                </c:pt>
                <c:pt idx="584">
                  <c:v>238.54499999999999</c:v>
                </c:pt>
                <c:pt idx="585">
                  <c:v>206.14599999999999</c:v>
                </c:pt>
                <c:pt idx="586">
                  <c:v>177.35</c:v>
                </c:pt>
                <c:pt idx="587">
                  <c:v>183.76599999999999</c:v>
                </c:pt>
                <c:pt idx="588">
                  <c:v>259.75200000000001</c:v>
                </c:pt>
                <c:pt idx="589">
                  <c:v>497.93400000000003</c:v>
                </c:pt>
                <c:pt idx="590">
                  <c:v>373.83600000000001</c:v>
                </c:pt>
                <c:pt idx="591">
                  <c:v>288.61399999999998</c:v>
                </c:pt>
                <c:pt idx="592">
                  <c:v>244.017</c:v>
                </c:pt>
                <c:pt idx="593">
                  <c:v>442.92399999999998</c:v>
                </c:pt>
                <c:pt idx="594">
                  <c:v>470.94400000000002</c:v>
                </c:pt>
                <c:pt idx="595">
                  <c:v>267.54300000000001</c:v>
                </c:pt>
                <c:pt idx="596">
                  <c:v>217.04</c:v>
                </c:pt>
                <c:pt idx="597">
                  <c:v>189.602</c:v>
                </c:pt>
                <c:pt idx="598">
                  <c:v>173.11500000000001</c:v>
                </c:pt>
                <c:pt idx="599">
                  <c:v>187.232</c:v>
                </c:pt>
                <c:pt idx="600">
                  <c:v>174.29599999999999</c:v>
                </c:pt>
                <c:pt idx="601">
                  <c:v>180.61500000000001</c:v>
                </c:pt>
                <c:pt idx="602">
                  <c:v>179.625</c:v>
                </c:pt>
                <c:pt idx="603">
                  <c:v>173.31700000000001</c:v>
                </c:pt>
                <c:pt idx="604">
                  <c:v>166.416</c:v>
                </c:pt>
                <c:pt idx="605">
                  <c:v>167.40899999999999</c:v>
                </c:pt>
                <c:pt idx="606">
                  <c:v>166.417</c:v>
                </c:pt>
                <c:pt idx="607">
                  <c:v>154.94499999999999</c:v>
                </c:pt>
                <c:pt idx="608">
                  <c:v>135.6</c:v>
                </c:pt>
                <c:pt idx="609">
                  <c:v>115.93300000000001</c:v>
                </c:pt>
                <c:pt idx="610">
                  <c:v>104.821</c:v>
                </c:pt>
                <c:pt idx="611">
                  <c:v>100.31100000000001</c:v>
                </c:pt>
                <c:pt idx="612">
                  <c:v>98.941999999999993</c:v>
                </c:pt>
                <c:pt idx="613">
                  <c:v>98.875</c:v>
                </c:pt>
                <c:pt idx="614">
                  <c:v>94.003</c:v>
                </c:pt>
                <c:pt idx="615">
                  <c:v>106.86799999999999</c:v>
                </c:pt>
                <c:pt idx="616">
                  <c:v>335.66800000000001</c:v>
                </c:pt>
                <c:pt idx="617">
                  <c:v>338.495</c:v>
                </c:pt>
                <c:pt idx="618">
                  <c:v>198.90899999999999</c:v>
                </c:pt>
                <c:pt idx="619">
                  <c:v>162.54400000000001</c:v>
                </c:pt>
                <c:pt idx="620">
                  <c:v>171.495</c:v>
                </c:pt>
                <c:pt idx="621">
                  <c:v>167.767</c:v>
                </c:pt>
                <c:pt idx="622">
                  <c:v>147.554</c:v>
                </c:pt>
                <c:pt idx="623">
                  <c:v>147.90299999999999</c:v>
                </c:pt>
                <c:pt idx="624">
                  <c:v>135.90700000000001</c:v>
                </c:pt>
                <c:pt idx="625">
                  <c:v>126.413</c:v>
                </c:pt>
                <c:pt idx="626">
                  <c:v>118.842</c:v>
                </c:pt>
                <c:pt idx="627">
                  <c:v>112.999</c:v>
                </c:pt>
                <c:pt idx="628">
                  <c:v>105.82</c:v>
                </c:pt>
                <c:pt idx="629">
                  <c:v>109.349</c:v>
                </c:pt>
                <c:pt idx="630">
                  <c:v>117.548</c:v>
                </c:pt>
                <c:pt idx="631">
                  <c:v>119.095</c:v>
                </c:pt>
                <c:pt idx="632">
                  <c:v>117.10599999999999</c:v>
                </c:pt>
                <c:pt idx="633">
                  <c:v>124.66</c:v>
                </c:pt>
                <c:pt idx="634">
                  <c:v>123.027</c:v>
                </c:pt>
                <c:pt idx="635">
                  <c:v>115.36499999999999</c:v>
                </c:pt>
                <c:pt idx="636">
                  <c:v>102.26300000000001</c:v>
                </c:pt>
                <c:pt idx="637">
                  <c:v>91.805000000000007</c:v>
                </c:pt>
                <c:pt idx="638">
                  <c:v>88.116</c:v>
                </c:pt>
                <c:pt idx="639">
                  <c:v>88.570999999999998</c:v>
                </c:pt>
                <c:pt idx="640">
                  <c:v>452.101</c:v>
                </c:pt>
                <c:pt idx="641">
                  <c:v>705.93600000000004</c:v>
                </c:pt>
                <c:pt idx="642">
                  <c:v>346.846</c:v>
                </c:pt>
                <c:pt idx="643">
                  <c:v>116.852</c:v>
                </c:pt>
                <c:pt idx="644">
                  <c:v>118.59099999999999</c:v>
                </c:pt>
                <c:pt idx="645">
                  <c:v>123.61499999999999</c:v>
                </c:pt>
                <c:pt idx="646">
                  <c:v>134.458</c:v>
                </c:pt>
                <c:pt idx="647">
                  <c:v>132.376</c:v>
                </c:pt>
                <c:pt idx="648">
                  <c:v>122.56699999999999</c:v>
                </c:pt>
                <c:pt idx="649">
                  <c:v>121.428</c:v>
                </c:pt>
                <c:pt idx="650">
                  <c:v>112.18899999999999</c:v>
                </c:pt>
                <c:pt idx="651">
                  <c:v>107.378</c:v>
                </c:pt>
                <c:pt idx="652">
                  <c:v>90.274000000000001</c:v>
                </c:pt>
                <c:pt idx="653">
                  <c:v>87.88</c:v>
                </c:pt>
                <c:pt idx="654">
                  <c:v>81.521000000000001</c:v>
                </c:pt>
                <c:pt idx="655">
                  <c:v>76.227000000000004</c:v>
                </c:pt>
                <c:pt idx="656">
                  <c:v>73.590999999999994</c:v>
                </c:pt>
                <c:pt idx="657">
                  <c:v>87.656999999999996</c:v>
                </c:pt>
                <c:pt idx="658">
                  <c:v>100.143</c:v>
                </c:pt>
                <c:pt idx="659">
                  <c:v>109.428</c:v>
                </c:pt>
                <c:pt idx="660">
                  <c:v>151.07900000000001</c:v>
                </c:pt>
                <c:pt idx="661">
                  <c:v>131.69900000000001</c:v>
                </c:pt>
                <c:pt idx="662">
                  <c:v>158.596</c:v>
                </c:pt>
                <c:pt idx="663">
                  <c:v>116.31</c:v>
                </c:pt>
                <c:pt idx="664">
                  <c:v>96.983999999999995</c:v>
                </c:pt>
                <c:pt idx="665">
                  <c:v>87.753</c:v>
                </c:pt>
                <c:pt idx="666">
                  <c:v>87.215999999999994</c:v>
                </c:pt>
                <c:pt idx="667">
                  <c:v>88.134</c:v>
                </c:pt>
                <c:pt idx="668">
                  <c:v>545.88300000000004</c:v>
                </c:pt>
                <c:pt idx="669">
                  <c:v>789.70299999999997</c:v>
                </c:pt>
                <c:pt idx="670">
                  <c:v>350.48099999999999</c:v>
                </c:pt>
                <c:pt idx="671">
                  <c:v>121.04</c:v>
                </c:pt>
                <c:pt idx="672">
                  <c:v>112.52500000000001</c:v>
                </c:pt>
                <c:pt idx="673">
                  <c:v>110.226</c:v>
                </c:pt>
                <c:pt idx="674">
                  <c:v>108.544</c:v>
                </c:pt>
                <c:pt idx="675">
                  <c:v>106.63200000000001</c:v>
                </c:pt>
                <c:pt idx="676">
                  <c:v>105.017</c:v>
                </c:pt>
                <c:pt idx="677">
                  <c:v>103.80800000000001</c:v>
                </c:pt>
                <c:pt idx="678">
                  <c:v>93.233999999999995</c:v>
                </c:pt>
                <c:pt idx="679">
                  <c:v>89.308000000000007</c:v>
                </c:pt>
                <c:pt idx="680">
                  <c:v>130.4</c:v>
                </c:pt>
                <c:pt idx="681">
                  <c:v>154.04599999999999</c:v>
                </c:pt>
                <c:pt idx="682">
                  <c:v>134.94900000000001</c:v>
                </c:pt>
                <c:pt idx="683">
                  <c:v>119.685</c:v>
                </c:pt>
                <c:pt idx="684">
                  <c:v>128.696</c:v>
                </c:pt>
                <c:pt idx="685">
                  <c:v>166.37899999999999</c:v>
                </c:pt>
                <c:pt idx="686">
                  <c:v>155.916</c:v>
                </c:pt>
                <c:pt idx="687">
                  <c:v>148.726</c:v>
                </c:pt>
                <c:pt idx="688">
                  <c:v>137.44300000000001</c:v>
                </c:pt>
                <c:pt idx="689">
                  <c:v>135.93100000000001</c:v>
                </c:pt>
                <c:pt idx="690">
                  <c:v>140.00899999999999</c:v>
                </c:pt>
                <c:pt idx="691">
                  <c:v>152.245</c:v>
                </c:pt>
                <c:pt idx="692">
                  <c:v>451.23</c:v>
                </c:pt>
                <c:pt idx="693">
                  <c:v>406.601</c:v>
                </c:pt>
                <c:pt idx="694">
                  <c:v>279.48899999999998</c:v>
                </c:pt>
                <c:pt idx="695">
                  <c:v>206.762</c:v>
                </c:pt>
                <c:pt idx="696">
                  <c:v>173.09800000000001</c:v>
                </c:pt>
                <c:pt idx="697">
                  <c:v>153.364</c:v>
                </c:pt>
                <c:pt idx="698">
                  <c:v>143.005</c:v>
                </c:pt>
                <c:pt idx="699">
                  <c:v>138.14599999999999</c:v>
                </c:pt>
                <c:pt idx="700">
                  <c:v>130.245</c:v>
                </c:pt>
                <c:pt idx="701">
                  <c:v>122.989</c:v>
                </c:pt>
                <c:pt idx="702">
                  <c:v>122.068</c:v>
                </c:pt>
                <c:pt idx="703">
                  <c:v>122.928</c:v>
                </c:pt>
                <c:pt idx="704">
                  <c:v>122.265</c:v>
                </c:pt>
                <c:pt idx="705">
                  <c:v>123.249</c:v>
                </c:pt>
                <c:pt idx="706">
                  <c:v>129.18899999999999</c:v>
                </c:pt>
                <c:pt idx="707">
                  <c:v>129.33099999999999</c:v>
                </c:pt>
                <c:pt idx="708">
                  <c:v>129.33099999999999</c:v>
                </c:pt>
                <c:pt idx="709">
                  <c:v>131.82599999999999</c:v>
                </c:pt>
                <c:pt idx="710">
                  <c:v>166.245</c:v>
                </c:pt>
                <c:pt idx="711">
                  <c:v>175.88499999999999</c:v>
                </c:pt>
                <c:pt idx="712">
                  <c:v>175.88499999999999</c:v>
                </c:pt>
                <c:pt idx="713">
                  <c:v>175.88499999999999</c:v>
                </c:pt>
                <c:pt idx="714">
                  <c:v>178.52199999999999</c:v>
                </c:pt>
                <c:pt idx="715">
                  <c:v>210.887</c:v>
                </c:pt>
                <c:pt idx="716">
                  <c:v>220.874</c:v>
                </c:pt>
                <c:pt idx="717">
                  <c:v>220.946</c:v>
                </c:pt>
                <c:pt idx="718">
                  <c:v>220.946</c:v>
                </c:pt>
                <c:pt idx="719">
                  <c:v>220.946</c:v>
                </c:pt>
                <c:pt idx="720">
                  <c:v>225.17</c:v>
                </c:pt>
                <c:pt idx="721">
                  <c:v>264.95299999999997</c:v>
                </c:pt>
                <c:pt idx="722">
                  <c:v>385.089</c:v>
                </c:pt>
                <c:pt idx="723">
                  <c:v>1147.6559999999999</c:v>
                </c:pt>
                <c:pt idx="724">
                  <c:v>1385.4010000000001</c:v>
                </c:pt>
                <c:pt idx="725">
                  <c:v>1158.9159999999999</c:v>
                </c:pt>
                <c:pt idx="726">
                  <c:v>739.92499999999995</c:v>
                </c:pt>
                <c:pt idx="727">
                  <c:v>413.87599999999998</c:v>
                </c:pt>
                <c:pt idx="728">
                  <c:v>389.47800000000001</c:v>
                </c:pt>
                <c:pt idx="729">
                  <c:v>348.61599999999999</c:v>
                </c:pt>
                <c:pt idx="730">
                  <c:v>341.096</c:v>
                </c:pt>
                <c:pt idx="731">
                  <c:v>335.69099999999997</c:v>
                </c:pt>
                <c:pt idx="732">
                  <c:v>188.87299999999999</c:v>
                </c:pt>
                <c:pt idx="733">
                  <c:v>139.892</c:v>
                </c:pt>
                <c:pt idx="734">
                  <c:v>122.18300000000001</c:v>
                </c:pt>
                <c:pt idx="735">
                  <c:v>120.128</c:v>
                </c:pt>
                <c:pt idx="736">
                  <c:v>119.279</c:v>
                </c:pt>
                <c:pt idx="737">
                  <c:v>119.241</c:v>
                </c:pt>
                <c:pt idx="738">
                  <c:v>117.488</c:v>
                </c:pt>
                <c:pt idx="739">
                  <c:v>113.675</c:v>
                </c:pt>
                <c:pt idx="740">
                  <c:v>114.34099999999999</c:v>
                </c:pt>
                <c:pt idx="741">
                  <c:v>114.379</c:v>
                </c:pt>
                <c:pt idx="742">
                  <c:v>116.51</c:v>
                </c:pt>
                <c:pt idx="743">
                  <c:v>176.232</c:v>
                </c:pt>
                <c:pt idx="744">
                  <c:v>304.07600000000002</c:v>
                </c:pt>
                <c:pt idx="745">
                  <c:v>235.61199999999999</c:v>
                </c:pt>
                <c:pt idx="746">
                  <c:v>145.64099999999999</c:v>
                </c:pt>
                <c:pt idx="747">
                  <c:v>117.46299999999999</c:v>
                </c:pt>
                <c:pt idx="748">
                  <c:v>115.319</c:v>
                </c:pt>
                <c:pt idx="749">
                  <c:v>114.367</c:v>
                </c:pt>
                <c:pt idx="750">
                  <c:v>105.169</c:v>
                </c:pt>
                <c:pt idx="751">
                  <c:v>105.017</c:v>
                </c:pt>
                <c:pt idx="752">
                  <c:v>105.017</c:v>
                </c:pt>
                <c:pt idx="753">
                  <c:v>105.986</c:v>
                </c:pt>
                <c:pt idx="754">
                  <c:v>109.68300000000001</c:v>
                </c:pt>
                <c:pt idx="755">
                  <c:v>113.03400000000001</c:v>
                </c:pt>
                <c:pt idx="756">
                  <c:v>113.608</c:v>
                </c:pt>
                <c:pt idx="757">
                  <c:v>167.56</c:v>
                </c:pt>
                <c:pt idx="758">
                  <c:v>295.625</c:v>
                </c:pt>
                <c:pt idx="759">
                  <c:v>226.45599999999999</c:v>
                </c:pt>
                <c:pt idx="760">
                  <c:v>190.84899999999999</c:v>
                </c:pt>
                <c:pt idx="761">
                  <c:v>183.60599999999999</c:v>
                </c:pt>
                <c:pt idx="762">
                  <c:v>183.39099999999999</c:v>
                </c:pt>
                <c:pt idx="763">
                  <c:v>180.53399999999999</c:v>
                </c:pt>
                <c:pt idx="764">
                  <c:v>178.86500000000001</c:v>
                </c:pt>
                <c:pt idx="765">
                  <c:v>178.86500000000001</c:v>
                </c:pt>
                <c:pt idx="766">
                  <c:v>178.86500000000001</c:v>
                </c:pt>
                <c:pt idx="767">
                  <c:v>178.86500000000001</c:v>
                </c:pt>
                <c:pt idx="768">
                  <c:v>178.86500000000001</c:v>
                </c:pt>
                <c:pt idx="769">
                  <c:v>182.26</c:v>
                </c:pt>
                <c:pt idx="770">
                  <c:v>320.66199999999998</c:v>
                </c:pt>
                <c:pt idx="771">
                  <c:v>381.483</c:v>
                </c:pt>
                <c:pt idx="772">
                  <c:v>359.00400000000002</c:v>
                </c:pt>
                <c:pt idx="773">
                  <c:v>345.798</c:v>
                </c:pt>
                <c:pt idx="774">
                  <c:v>217.72399999999999</c:v>
                </c:pt>
                <c:pt idx="775">
                  <c:v>179.42099999999999</c:v>
                </c:pt>
                <c:pt idx="776">
                  <c:v>178.86500000000001</c:v>
                </c:pt>
                <c:pt idx="777">
                  <c:v>178.86500000000001</c:v>
                </c:pt>
                <c:pt idx="778">
                  <c:v>178.86500000000001</c:v>
                </c:pt>
                <c:pt idx="779">
                  <c:v>178.86500000000001</c:v>
                </c:pt>
                <c:pt idx="780">
                  <c:v>178.86500000000001</c:v>
                </c:pt>
                <c:pt idx="781">
                  <c:v>177.917</c:v>
                </c:pt>
                <c:pt idx="782">
                  <c:v>175.916</c:v>
                </c:pt>
                <c:pt idx="783">
                  <c:v>179.989</c:v>
                </c:pt>
                <c:pt idx="784">
                  <c:v>308.53899999999999</c:v>
                </c:pt>
                <c:pt idx="785">
                  <c:v>375.12900000000002</c:v>
                </c:pt>
                <c:pt idx="786">
                  <c:v>355.09899999999999</c:v>
                </c:pt>
                <c:pt idx="787">
                  <c:v>341.15699999999998</c:v>
                </c:pt>
                <c:pt idx="788">
                  <c:v>214.42599999999999</c:v>
                </c:pt>
                <c:pt idx="789">
                  <c:v>178.36</c:v>
                </c:pt>
                <c:pt idx="790">
                  <c:v>173.84899999999999</c:v>
                </c:pt>
                <c:pt idx="791">
                  <c:v>172.93600000000001</c:v>
                </c:pt>
                <c:pt idx="792">
                  <c:v>172.93600000000001</c:v>
                </c:pt>
                <c:pt idx="793">
                  <c:v>172.93600000000001</c:v>
                </c:pt>
                <c:pt idx="794">
                  <c:v>172.93600000000001</c:v>
                </c:pt>
                <c:pt idx="795">
                  <c:v>172.93600000000001</c:v>
                </c:pt>
                <c:pt idx="796">
                  <c:v>172.93600000000001</c:v>
                </c:pt>
                <c:pt idx="797">
                  <c:v>177.22</c:v>
                </c:pt>
                <c:pt idx="798">
                  <c:v>315.57100000000003</c:v>
                </c:pt>
                <c:pt idx="799">
                  <c:v>387.70699999999999</c:v>
                </c:pt>
                <c:pt idx="800">
                  <c:v>387.00400000000002</c:v>
                </c:pt>
                <c:pt idx="801">
                  <c:v>358.137</c:v>
                </c:pt>
                <c:pt idx="802">
                  <c:v>292.60500000000002</c:v>
                </c:pt>
                <c:pt idx="803">
                  <c:v>213.74700000000001</c:v>
                </c:pt>
                <c:pt idx="804">
                  <c:v>174.13900000000001</c:v>
                </c:pt>
                <c:pt idx="805">
                  <c:v>170.01599999999999</c:v>
                </c:pt>
                <c:pt idx="806">
                  <c:v>170.01599999999999</c:v>
                </c:pt>
                <c:pt idx="807">
                  <c:v>170.01599999999999</c:v>
                </c:pt>
                <c:pt idx="808">
                  <c:v>170.01599999999999</c:v>
                </c:pt>
                <c:pt idx="809">
                  <c:v>170.01599999999999</c:v>
                </c:pt>
                <c:pt idx="810">
                  <c:v>170.01599999999999</c:v>
                </c:pt>
                <c:pt idx="811">
                  <c:v>174.40100000000001</c:v>
                </c:pt>
                <c:pt idx="812">
                  <c:v>337.15600000000001</c:v>
                </c:pt>
                <c:pt idx="813">
                  <c:v>471.92500000000001</c:v>
                </c:pt>
                <c:pt idx="814">
                  <c:v>423.48899999999998</c:v>
                </c:pt>
                <c:pt idx="815">
                  <c:v>370.39699999999999</c:v>
                </c:pt>
                <c:pt idx="816">
                  <c:v>223.94900000000001</c:v>
                </c:pt>
                <c:pt idx="817">
                  <c:v>186.72499999999999</c:v>
                </c:pt>
                <c:pt idx="818">
                  <c:v>184.732</c:v>
                </c:pt>
                <c:pt idx="819">
                  <c:v>180.55500000000001</c:v>
                </c:pt>
                <c:pt idx="820">
                  <c:v>180.36600000000001</c:v>
                </c:pt>
                <c:pt idx="821">
                  <c:v>179.94399999999999</c:v>
                </c:pt>
                <c:pt idx="822">
                  <c:v>178.91200000000001</c:v>
                </c:pt>
                <c:pt idx="823">
                  <c:v>180.62299999999999</c:v>
                </c:pt>
                <c:pt idx="824">
                  <c:v>304.83100000000002</c:v>
                </c:pt>
                <c:pt idx="825">
                  <c:v>327.67700000000002</c:v>
                </c:pt>
                <c:pt idx="826">
                  <c:v>324.41699999999997</c:v>
                </c:pt>
                <c:pt idx="827">
                  <c:v>321.64400000000001</c:v>
                </c:pt>
                <c:pt idx="828">
                  <c:v>319.86700000000002</c:v>
                </c:pt>
                <c:pt idx="829">
                  <c:v>322.63099999999997</c:v>
                </c:pt>
                <c:pt idx="830">
                  <c:v>322.76299999999998</c:v>
                </c:pt>
                <c:pt idx="831">
                  <c:v>322.76299999999998</c:v>
                </c:pt>
                <c:pt idx="832">
                  <c:v>355.80399999999997</c:v>
                </c:pt>
                <c:pt idx="833">
                  <c:v>392.74400000000003</c:v>
                </c:pt>
                <c:pt idx="834">
                  <c:v>397.72</c:v>
                </c:pt>
                <c:pt idx="835">
                  <c:v>373.14400000000001</c:v>
                </c:pt>
                <c:pt idx="836">
                  <c:v>338.834</c:v>
                </c:pt>
                <c:pt idx="837">
                  <c:v>318.93799999999999</c:v>
                </c:pt>
                <c:pt idx="838">
                  <c:v>313.923</c:v>
                </c:pt>
                <c:pt idx="839">
                  <c:v>312.36599999999999</c:v>
                </c:pt>
                <c:pt idx="840">
                  <c:v>312.30099999999999</c:v>
                </c:pt>
                <c:pt idx="841">
                  <c:v>317.01799999999997</c:v>
                </c:pt>
                <c:pt idx="842">
                  <c:v>331.10399999999998</c:v>
                </c:pt>
                <c:pt idx="843">
                  <c:v>340.3</c:v>
                </c:pt>
                <c:pt idx="844">
                  <c:v>347.86500000000001</c:v>
                </c:pt>
                <c:pt idx="845">
                  <c:v>391.041</c:v>
                </c:pt>
                <c:pt idx="846">
                  <c:v>374.00900000000001</c:v>
                </c:pt>
                <c:pt idx="847">
                  <c:v>337.44799999999998</c:v>
                </c:pt>
                <c:pt idx="848">
                  <c:v>314.57299999999998</c:v>
                </c:pt>
                <c:pt idx="849">
                  <c:v>310.12700000000001</c:v>
                </c:pt>
                <c:pt idx="850">
                  <c:v>306.983</c:v>
                </c:pt>
                <c:pt idx="851">
                  <c:v>313.42099999999999</c:v>
                </c:pt>
                <c:pt idx="852">
                  <c:v>321.298</c:v>
                </c:pt>
                <c:pt idx="853">
                  <c:v>313.67</c:v>
                </c:pt>
                <c:pt idx="854">
                  <c:v>321.10399999999998</c:v>
                </c:pt>
                <c:pt idx="855">
                  <c:v>357.44600000000003</c:v>
                </c:pt>
                <c:pt idx="856">
                  <c:v>357.83</c:v>
                </c:pt>
                <c:pt idx="857">
                  <c:v>359.02600000000001</c:v>
                </c:pt>
                <c:pt idx="858">
                  <c:v>357.73599999999999</c:v>
                </c:pt>
                <c:pt idx="859">
                  <c:v>357.108</c:v>
                </c:pt>
                <c:pt idx="860">
                  <c:v>357.666</c:v>
                </c:pt>
                <c:pt idx="861">
                  <c:v>362.28100000000001</c:v>
                </c:pt>
                <c:pt idx="862">
                  <c:v>411.22800000000001</c:v>
                </c:pt>
                <c:pt idx="863">
                  <c:v>422.49099999999999</c:v>
                </c:pt>
                <c:pt idx="864">
                  <c:v>364.11399999999998</c:v>
                </c:pt>
                <c:pt idx="865">
                  <c:v>359.709</c:v>
                </c:pt>
                <c:pt idx="866">
                  <c:v>369.50700000000001</c:v>
                </c:pt>
                <c:pt idx="867">
                  <c:v>425.80900000000003</c:v>
                </c:pt>
                <c:pt idx="868">
                  <c:v>421.09300000000002</c:v>
                </c:pt>
                <c:pt idx="869">
                  <c:v>364.44099999999997</c:v>
                </c:pt>
                <c:pt idx="870">
                  <c:v>359.28399999999999</c:v>
                </c:pt>
                <c:pt idx="871">
                  <c:v>358.86200000000002</c:v>
                </c:pt>
                <c:pt idx="872">
                  <c:v>357.88200000000001</c:v>
                </c:pt>
                <c:pt idx="873">
                  <c:v>356.17700000000002</c:v>
                </c:pt>
                <c:pt idx="874">
                  <c:v>358.38200000000001</c:v>
                </c:pt>
                <c:pt idx="875">
                  <c:v>356.488</c:v>
                </c:pt>
                <c:pt idx="876">
                  <c:v>355.26299999999998</c:v>
                </c:pt>
                <c:pt idx="877">
                  <c:v>357.108</c:v>
                </c:pt>
                <c:pt idx="878">
                  <c:v>366.73200000000003</c:v>
                </c:pt>
                <c:pt idx="879">
                  <c:v>395.36900000000003</c:v>
                </c:pt>
                <c:pt idx="880">
                  <c:v>392.44499999999999</c:v>
                </c:pt>
                <c:pt idx="881">
                  <c:v>376.80399999999997</c:v>
                </c:pt>
                <c:pt idx="882">
                  <c:v>371.80900000000003</c:v>
                </c:pt>
                <c:pt idx="883">
                  <c:v>366.20400000000001</c:v>
                </c:pt>
                <c:pt idx="884">
                  <c:v>367.90699999999998</c:v>
                </c:pt>
                <c:pt idx="885">
                  <c:v>368.54599999999999</c:v>
                </c:pt>
                <c:pt idx="886">
                  <c:v>363.02600000000001</c:v>
                </c:pt>
                <c:pt idx="887">
                  <c:v>380.42200000000003</c:v>
                </c:pt>
                <c:pt idx="888">
                  <c:v>408.63200000000001</c:v>
                </c:pt>
                <c:pt idx="889">
                  <c:v>634.56200000000001</c:v>
                </c:pt>
                <c:pt idx="890">
                  <c:v>833.61599999999999</c:v>
                </c:pt>
                <c:pt idx="891">
                  <c:v>2238.6880000000001</c:v>
                </c:pt>
                <c:pt idx="892">
                  <c:v>4840.7060000000001</c:v>
                </c:pt>
                <c:pt idx="893">
                  <c:v>8635.2569999999996</c:v>
                </c:pt>
                <c:pt idx="894">
                  <c:v>12346.630999999999</c:v>
                </c:pt>
                <c:pt idx="895">
                  <c:v>11964.287</c:v>
                </c:pt>
                <c:pt idx="896">
                  <c:v>10800.43</c:v>
                </c:pt>
                <c:pt idx="897">
                  <c:v>8641.5120000000006</c:v>
                </c:pt>
                <c:pt idx="898">
                  <c:v>6637.7039999999997</c:v>
                </c:pt>
                <c:pt idx="899">
                  <c:v>5178.1270000000004</c:v>
                </c:pt>
                <c:pt idx="900">
                  <c:v>4031.6329999999998</c:v>
                </c:pt>
                <c:pt idx="901">
                  <c:v>2989.9989999999998</c:v>
                </c:pt>
                <c:pt idx="902">
                  <c:v>2138.5540000000001</c:v>
                </c:pt>
                <c:pt idx="903">
                  <c:v>1574.1859999999999</c:v>
                </c:pt>
                <c:pt idx="904">
                  <c:v>1270.4590000000001</c:v>
                </c:pt>
                <c:pt idx="905">
                  <c:v>988.60599999999999</c:v>
                </c:pt>
                <c:pt idx="906">
                  <c:v>796.16899999999998</c:v>
                </c:pt>
                <c:pt idx="907">
                  <c:v>644.69200000000001</c:v>
                </c:pt>
                <c:pt idx="908">
                  <c:v>515.29</c:v>
                </c:pt>
                <c:pt idx="909">
                  <c:v>384.01100000000002</c:v>
                </c:pt>
                <c:pt idx="910">
                  <c:v>382.40199999999999</c:v>
                </c:pt>
                <c:pt idx="911">
                  <c:v>377.39699999999999</c:v>
                </c:pt>
                <c:pt idx="912">
                  <c:v>376.65100000000001</c:v>
                </c:pt>
                <c:pt idx="913">
                  <c:v>373.92700000000002</c:v>
                </c:pt>
                <c:pt idx="914">
                  <c:v>372.46300000000002</c:v>
                </c:pt>
                <c:pt idx="915">
                  <c:v>367.67200000000003</c:v>
                </c:pt>
                <c:pt idx="916">
                  <c:v>373.483</c:v>
                </c:pt>
                <c:pt idx="917">
                  <c:v>385.13900000000001</c:v>
                </c:pt>
                <c:pt idx="918">
                  <c:v>409.923</c:v>
                </c:pt>
                <c:pt idx="919">
                  <c:v>408.95299999999997</c:v>
                </c:pt>
                <c:pt idx="920">
                  <c:v>412.613</c:v>
                </c:pt>
                <c:pt idx="921">
                  <c:v>414.09800000000001</c:v>
                </c:pt>
                <c:pt idx="922">
                  <c:v>411.69600000000003</c:v>
                </c:pt>
                <c:pt idx="923">
                  <c:v>396.928</c:v>
                </c:pt>
                <c:pt idx="924">
                  <c:v>403.97</c:v>
                </c:pt>
                <c:pt idx="925">
                  <c:v>356.82400000000001</c:v>
                </c:pt>
                <c:pt idx="926">
                  <c:v>357.53399999999999</c:v>
                </c:pt>
                <c:pt idx="927">
                  <c:v>361.57299999999998</c:v>
                </c:pt>
                <c:pt idx="928">
                  <c:v>358.334</c:v>
                </c:pt>
                <c:pt idx="929">
                  <c:v>358.02</c:v>
                </c:pt>
                <c:pt idx="930">
                  <c:v>362.339</c:v>
                </c:pt>
                <c:pt idx="931">
                  <c:v>361.77699999999999</c:v>
                </c:pt>
                <c:pt idx="932">
                  <c:v>370.01499999999999</c:v>
                </c:pt>
                <c:pt idx="933">
                  <c:v>374.16500000000002</c:v>
                </c:pt>
                <c:pt idx="934">
                  <c:v>377.46600000000001</c:v>
                </c:pt>
                <c:pt idx="935">
                  <c:v>374.983</c:v>
                </c:pt>
                <c:pt idx="936">
                  <c:v>375.71499999999997</c:v>
                </c:pt>
                <c:pt idx="937">
                  <c:v>380.26299999999998</c:v>
                </c:pt>
                <c:pt idx="938">
                  <c:v>378.79</c:v>
                </c:pt>
                <c:pt idx="939">
                  <c:v>342.39</c:v>
                </c:pt>
                <c:pt idx="940">
                  <c:v>391.416</c:v>
                </c:pt>
                <c:pt idx="941">
                  <c:v>739.91899999999998</c:v>
                </c:pt>
                <c:pt idx="942">
                  <c:v>478.00299999999999</c:v>
                </c:pt>
                <c:pt idx="943">
                  <c:v>375.99599999999998</c:v>
                </c:pt>
                <c:pt idx="944">
                  <c:v>412.21300000000002</c:v>
                </c:pt>
                <c:pt idx="945">
                  <c:v>410.97500000000002</c:v>
                </c:pt>
                <c:pt idx="946">
                  <c:v>310.96600000000001</c:v>
                </c:pt>
                <c:pt idx="947">
                  <c:v>285.13200000000001</c:v>
                </c:pt>
                <c:pt idx="948">
                  <c:v>212.286</c:v>
                </c:pt>
                <c:pt idx="949">
                  <c:v>205.59200000000001</c:v>
                </c:pt>
                <c:pt idx="950">
                  <c:v>149.47399999999999</c:v>
                </c:pt>
                <c:pt idx="951">
                  <c:v>125.71599999999999</c:v>
                </c:pt>
                <c:pt idx="952">
                  <c:v>121.277</c:v>
                </c:pt>
                <c:pt idx="953">
                  <c:v>115.34399999999999</c:v>
                </c:pt>
                <c:pt idx="954">
                  <c:v>109.557</c:v>
                </c:pt>
                <c:pt idx="955">
                  <c:v>120.98399999999999</c:v>
                </c:pt>
                <c:pt idx="956">
                  <c:v>478.88</c:v>
                </c:pt>
                <c:pt idx="957">
                  <c:v>200.04400000000001</c:v>
                </c:pt>
                <c:pt idx="958">
                  <c:v>143.619</c:v>
                </c:pt>
                <c:pt idx="959">
                  <c:v>125.52</c:v>
                </c:pt>
                <c:pt idx="960">
                  <c:v>230.79300000000001</c:v>
                </c:pt>
                <c:pt idx="961">
                  <c:v>329.11500000000001</c:v>
                </c:pt>
                <c:pt idx="962">
                  <c:v>236.11600000000001</c:v>
                </c:pt>
                <c:pt idx="963">
                  <c:v>227.53700000000001</c:v>
                </c:pt>
                <c:pt idx="964">
                  <c:v>183.40600000000001</c:v>
                </c:pt>
                <c:pt idx="965">
                  <c:v>172.267</c:v>
                </c:pt>
                <c:pt idx="966">
                  <c:v>155.91200000000001</c:v>
                </c:pt>
                <c:pt idx="967">
                  <c:v>189.953</c:v>
                </c:pt>
                <c:pt idx="968">
                  <c:v>166.46899999999999</c:v>
                </c:pt>
                <c:pt idx="969">
                  <c:v>182.84299999999999</c:v>
                </c:pt>
                <c:pt idx="970">
                  <c:v>254.97</c:v>
                </c:pt>
                <c:pt idx="971">
                  <c:v>218.53100000000001</c:v>
                </c:pt>
                <c:pt idx="972">
                  <c:v>183.39699999999999</c:v>
                </c:pt>
                <c:pt idx="973">
                  <c:v>202.852</c:v>
                </c:pt>
                <c:pt idx="974">
                  <c:v>302.24599999999998</c:v>
                </c:pt>
                <c:pt idx="975">
                  <c:v>332.286</c:v>
                </c:pt>
                <c:pt idx="976">
                  <c:v>282.22199999999998</c:v>
                </c:pt>
                <c:pt idx="977">
                  <c:v>262.548</c:v>
                </c:pt>
                <c:pt idx="978">
                  <c:v>148.36500000000001</c:v>
                </c:pt>
                <c:pt idx="979">
                  <c:v>132.06</c:v>
                </c:pt>
                <c:pt idx="980">
                  <c:v>129.10400000000001</c:v>
                </c:pt>
                <c:pt idx="981">
                  <c:v>125.935</c:v>
                </c:pt>
                <c:pt idx="982">
                  <c:v>122.94499999999999</c:v>
                </c:pt>
                <c:pt idx="983">
                  <c:v>120</c:v>
                </c:pt>
                <c:pt idx="984">
                  <c:v>120.959</c:v>
                </c:pt>
                <c:pt idx="985">
                  <c:v>118.88200000000001</c:v>
                </c:pt>
                <c:pt idx="986">
                  <c:v>117.747</c:v>
                </c:pt>
                <c:pt idx="987">
                  <c:v>120.703</c:v>
                </c:pt>
                <c:pt idx="988">
                  <c:v>202.31800000000001</c:v>
                </c:pt>
                <c:pt idx="989">
                  <c:v>287.07</c:v>
                </c:pt>
                <c:pt idx="990">
                  <c:v>213.08</c:v>
                </c:pt>
                <c:pt idx="991">
                  <c:v>206.833</c:v>
                </c:pt>
                <c:pt idx="992">
                  <c:v>131.34100000000001</c:v>
                </c:pt>
                <c:pt idx="993">
                  <c:v>119.535</c:v>
                </c:pt>
                <c:pt idx="994">
                  <c:v>122.233</c:v>
                </c:pt>
                <c:pt idx="995">
                  <c:v>137.249</c:v>
                </c:pt>
                <c:pt idx="996">
                  <c:v>150.749</c:v>
                </c:pt>
                <c:pt idx="997">
                  <c:v>121.38500000000001</c:v>
                </c:pt>
                <c:pt idx="998">
                  <c:v>116.718</c:v>
                </c:pt>
                <c:pt idx="999">
                  <c:v>115.336</c:v>
                </c:pt>
                <c:pt idx="1000">
                  <c:v>108.095</c:v>
                </c:pt>
                <c:pt idx="1001">
                  <c:v>110.623</c:v>
                </c:pt>
                <c:pt idx="1002">
                  <c:v>222.30699999999999</c:v>
                </c:pt>
                <c:pt idx="1003">
                  <c:v>299.90800000000002</c:v>
                </c:pt>
                <c:pt idx="1004">
                  <c:v>258.09699999999998</c:v>
                </c:pt>
                <c:pt idx="1005">
                  <c:v>249.29599999999999</c:v>
                </c:pt>
                <c:pt idx="1006">
                  <c:v>151.12899999999999</c:v>
                </c:pt>
                <c:pt idx="1007">
                  <c:v>120.70699999999999</c:v>
                </c:pt>
                <c:pt idx="1008">
                  <c:v>116.911</c:v>
                </c:pt>
                <c:pt idx="1009">
                  <c:v>118.774</c:v>
                </c:pt>
                <c:pt idx="1010">
                  <c:v>117.104</c:v>
                </c:pt>
                <c:pt idx="1011">
                  <c:v>112.126</c:v>
                </c:pt>
                <c:pt idx="1012">
                  <c:v>111.09099999999999</c:v>
                </c:pt>
                <c:pt idx="1013">
                  <c:v>112.995</c:v>
                </c:pt>
                <c:pt idx="1014">
                  <c:v>127.816</c:v>
                </c:pt>
                <c:pt idx="1015">
                  <c:v>126.575</c:v>
                </c:pt>
                <c:pt idx="1016">
                  <c:v>212.40299999999999</c:v>
                </c:pt>
                <c:pt idx="1017">
                  <c:v>353.87799999999999</c:v>
                </c:pt>
                <c:pt idx="1018">
                  <c:v>222.761</c:v>
                </c:pt>
                <c:pt idx="1019">
                  <c:v>180.804</c:v>
                </c:pt>
                <c:pt idx="1020">
                  <c:v>166.05099999999999</c:v>
                </c:pt>
                <c:pt idx="1021">
                  <c:v>130.87200000000001</c:v>
                </c:pt>
                <c:pt idx="1022">
                  <c:v>144.38800000000001</c:v>
                </c:pt>
                <c:pt idx="1023">
                  <c:v>133.99299999999999</c:v>
                </c:pt>
                <c:pt idx="1024">
                  <c:v>128.61699999999999</c:v>
                </c:pt>
                <c:pt idx="1025">
                  <c:v>123.881</c:v>
                </c:pt>
                <c:pt idx="1026">
                  <c:v>158.90899999999999</c:v>
                </c:pt>
                <c:pt idx="1027">
                  <c:v>410.90800000000002</c:v>
                </c:pt>
                <c:pt idx="1028">
                  <c:v>302.57400000000001</c:v>
                </c:pt>
                <c:pt idx="1029">
                  <c:v>245.06399999999999</c:v>
                </c:pt>
                <c:pt idx="1030">
                  <c:v>190.24100000000001</c:v>
                </c:pt>
                <c:pt idx="1031">
                  <c:v>162.148</c:v>
                </c:pt>
                <c:pt idx="1032">
                  <c:v>210.096</c:v>
                </c:pt>
                <c:pt idx="1033">
                  <c:v>308.322</c:v>
                </c:pt>
                <c:pt idx="1034">
                  <c:v>225.78399999999999</c:v>
                </c:pt>
                <c:pt idx="1035">
                  <c:v>311.45600000000002</c:v>
                </c:pt>
                <c:pt idx="1036">
                  <c:v>15088.431</c:v>
                </c:pt>
                <c:pt idx="1037">
                  <c:v>12380.407999999999</c:v>
                </c:pt>
                <c:pt idx="1038">
                  <c:v>4114.8490000000002</c:v>
                </c:pt>
                <c:pt idx="1039">
                  <c:v>14259.496999999999</c:v>
                </c:pt>
                <c:pt idx="1040">
                  <c:v>3829.1489999999999</c:v>
                </c:pt>
                <c:pt idx="1041">
                  <c:v>1621.615</c:v>
                </c:pt>
                <c:pt idx="1042">
                  <c:v>1274.171</c:v>
                </c:pt>
                <c:pt idx="1043">
                  <c:v>3911.4070000000002</c:v>
                </c:pt>
                <c:pt idx="1044">
                  <c:v>10627.191999999999</c:v>
                </c:pt>
                <c:pt idx="1045">
                  <c:v>5054.5770000000002</c:v>
                </c:pt>
                <c:pt idx="1046">
                  <c:v>3124.4140000000002</c:v>
                </c:pt>
                <c:pt idx="1047">
                  <c:v>2470.1709999999998</c:v>
                </c:pt>
                <c:pt idx="1048">
                  <c:v>1034.9860000000001</c:v>
                </c:pt>
                <c:pt idx="1049">
                  <c:v>470.37599999999998</c:v>
                </c:pt>
                <c:pt idx="1050">
                  <c:v>423.29899999999998</c:v>
                </c:pt>
                <c:pt idx="1051">
                  <c:v>378.11700000000002</c:v>
                </c:pt>
                <c:pt idx="1052">
                  <c:v>1417.9459999999999</c:v>
                </c:pt>
                <c:pt idx="1053">
                  <c:v>1658.1579999999999</c:v>
                </c:pt>
                <c:pt idx="1054">
                  <c:v>1237.107</c:v>
                </c:pt>
                <c:pt idx="1055">
                  <c:v>2140.5839999999998</c:v>
                </c:pt>
                <c:pt idx="1056">
                  <c:v>5638.9440000000004</c:v>
                </c:pt>
                <c:pt idx="1057">
                  <c:v>8373.9230000000007</c:v>
                </c:pt>
                <c:pt idx="1058">
                  <c:v>7954.384</c:v>
                </c:pt>
                <c:pt idx="1059">
                  <c:v>8683.223</c:v>
                </c:pt>
                <c:pt idx="1060">
                  <c:v>9885.4940000000006</c:v>
                </c:pt>
                <c:pt idx="1061">
                  <c:v>10909.349</c:v>
                </c:pt>
                <c:pt idx="1062">
                  <c:v>9668.018</c:v>
                </c:pt>
                <c:pt idx="1063">
                  <c:v>6602.527</c:v>
                </c:pt>
                <c:pt idx="1064">
                  <c:v>4544.4570000000003</c:v>
                </c:pt>
                <c:pt idx="1065">
                  <c:v>3734.5639999999999</c:v>
                </c:pt>
                <c:pt idx="1066">
                  <c:v>2491.6979999999999</c:v>
                </c:pt>
                <c:pt idx="1067">
                  <c:v>1577.021</c:v>
                </c:pt>
                <c:pt idx="1068">
                  <c:v>1123.5150000000001</c:v>
                </c:pt>
                <c:pt idx="1069">
                  <c:v>855.29300000000001</c:v>
                </c:pt>
                <c:pt idx="1070">
                  <c:v>695.45699999999999</c:v>
                </c:pt>
                <c:pt idx="1071">
                  <c:v>556.99300000000005</c:v>
                </c:pt>
                <c:pt idx="1072">
                  <c:v>544.47199999999998</c:v>
                </c:pt>
                <c:pt idx="1073">
                  <c:v>411.16899999999998</c:v>
                </c:pt>
                <c:pt idx="1074">
                  <c:v>303.58</c:v>
                </c:pt>
                <c:pt idx="1075">
                  <c:v>278.23</c:v>
                </c:pt>
                <c:pt idx="1076">
                  <c:v>243.39599999999999</c:v>
                </c:pt>
                <c:pt idx="1077">
                  <c:v>206.59200000000001</c:v>
                </c:pt>
                <c:pt idx="1078">
                  <c:v>228.59399999999999</c:v>
                </c:pt>
                <c:pt idx="1079">
                  <c:v>186.19</c:v>
                </c:pt>
                <c:pt idx="1080">
                  <c:v>160.268</c:v>
                </c:pt>
                <c:pt idx="1081">
                  <c:v>202.90700000000001</c:v>
                </c:pt>
                <c:pt idx="1082">
                  <c:v>208.75399999999999</c:v>
                </c:pt>
                <c:pt idx="1083">
                  <c:v>225.76</c:v>
                </c:pt>
                <c:pt idx="1084">
                  <c:v>782.72699999999998</c:v>
                </c:pt>
                <c:pt idx="1085">
                  <c:v>1097.4849999999999</c:v>
                </c:pt>
                <c:pt idx="1086">
                  <c:v>881.91</c:v>
                </c:pt>
                <c:pt idx="1087">
                  <c:v>693.202</c:v>
                </c:pt>
                <c:pt idx="1088">
                  <c:v>433.38799999999998</c:v>
                </c:pt>
                <c:pt idx="1089">
                  <c:v>306.38200000000001</c:v>
                </c:pt>
                <c:pt idx="1090">
                  <c:v>263.90499999999997</c:v>
                </c:pt>
                <c:pt idx="1091">
                  <c:v>218.88399999999999</c:v>
                </c:pt>
                <c:pt idx="1092">
                  <c:v>621.053</c:v>
                </c:pt>
                <c:pt idx="1093">
                  <c:v>636.21</c:v>
                </c:pt>
                <c:pt idx="1094">
                  <c:v>396.38400000000001</c:v>
                </c:pt>
                <c:pt idx="1095">
                  <c:v>247.04499999999999</c:v>
                </c:pt>
                <c:pt idx="1096">
                  <c:v>186.005</c:v>
                </c:pt>
                <c:pt idx="1097">
                  <c:v>169.434</c:v>
                </c:pt>
                <c:pt idx="1098">
                  <c:v>188.16900000000001</c:v>
                </c:pt>
                <c:pt idx="1099">
                  <c:v>204.511</c:v>
                </c:pt>
                <c:pt idx="1100">
                  <c:v>194.51400000000001</c:v>
                </c:pt>
                <c:pt idx="1101">
                  <c:v>194.77699999999999</c:v>
                </c:pt>
                <c:pt idx="1102">
                  <c:v>189.47499999999999</c:v>
                </c:pt>
                <c:pt idx="1103">
                  <c:v>182.864</c:v>
                </c:pt>
                <c:pt idx="1104">
                  <c:v>183.458</c:v>
                </c:pt>
                <c:pt idx="1105">
                  <c:v>181.72300000000001</c:v>
                </c:pt>
                <c:pt idx="1106">
                  <c:v>178.83199999999999</c:v>
                </c:pt>
                <c:pt idx="1107">
                  <c:v>210.38900000000001</c:v>
                </c:pt>
                <c:pt idx="1108">
                  <c:v>405.524</c:v>
                </c:pt>
                <c:pt idx="1109">
                  <c:v>265.84500000000003</c:v>
                </c:pt>
                <c:pt idx="1110">
                  <c:v>238.48</c:v>
                </c:pt>
                <c:pt idx="1111">
                  <c:v>170.477</c:v>
                </c:pt>
                <c:pt idx="1112">
                  <c:v>157.53100000000001</c:v>
                </c:pt>
                <c:pt idx="1113">
                  <c:v>153.16399999999999</c:v>
                </c:pt>
                <c:pt idx="1114">
                  <c:v>161.785</c:v>
                </c:pt>
                <c:pt idx="1115">
                  <c:v>149.81299999999999</c:v>
                </c:pt>
                <c:pt idx="1116">
                  <c:v>137.721</c:v>
                </c:pt>
                <c:pt idx="1117">
                  <c:v>135.47800000000001</c:v>
                </c:pt>
                <c:pt idx="1118">
                  <c:v>146.553</c:v>
                </c:pt>
                <c:pt idx="1119">
                  <c:v>142.57400000000001</c:v>
                </c:pt>
                <c:pt idx="1120">
                  <c:v>127.82899999999999</c:v>
                </c:pt>
                <c:pt idx="1121">
                  <c:v>135.149</c:v>
                </c:pt>
                <c:pt idx="1122">
                  <c:v>140.672</c:v>
                </c:pt>
                <c:pt idx="1123">
                  <c:v>351.97199999999998</c:v>
                </c:pt>
                <c:pt idx="1124">
                  <c:v>178.845</c:v>
                </c:pt>
                <c:pt idx="1125">
                  <c:v>190.45500000000001</c:v>
                </c:pt>
                <c:pt idx="1126">
                  <c:v>157.86099999999999</c:v>
                </c:pt>
                <c:pt idx="1127">
                  <c:v>162.11000000000001</c:v>
                </c:pt>
                <c:pt idx="1128">
                  <c:v>184.66</c:v>
                </c:pt>
                <c:pt idx="1129">
                  <c:v>185.86799999999999</c:v>
                </c:pt>
                <c:pt idx="1130">
                  <c:v>223.72</c:v>
                </c:pt>
                <c:pt idx="1131">
                  <c:v>252.673</c:v>
                </c:pt>
                <c:pt idx="1132">
                  <c:v>3216.1970000000001</c:v>
                </c:pt>
                <c:pt idx="1133">
                  <c:v>3597.3069999999998</c:v>
                </c:pt>
                <c:pt idx="1134">
                  <c:v>1127.204</c:v>
                </c:pt>
                <c:pt idx="1135">
                  <c:v>752.17200000000003</c:v>
                </c:pt>
                <c:pt idx="1136">
                  <c:v>702.74</c:v>
                </c:pt>
                <c:pt idx="1137">
                  <c:v>580.61599999999999</c:v>
                </c:pt>
                <c:pt idx="1138">
                  <c:v>471.28899999999999</c:v>
                </c:pt>
                <c:pt idx="1139">
                  <c:v>355.63200000000001</c:v>
                </c:pt>
                <c:pt idx="1140">
                  <c:v>325.77100000000002</c:v>
                </c:pt>
                <c:pt idx="1141">
                  <c:v>324.15300000000002</c:v>
                </c:pt>
                <c:pt idx="1142">
                  <c:v>315.09199999999998</c:v>
                </c:pt>
                <c:pt idx="1143">
                  <c:v>370.20100000000002</c:v>
                </c:pt>
                <c:pt idx="1144">
                  <c:v>421.49099999999999</c:v>
                </c:pt>
                <c:pt idx="1145">
                  <c:v>411.30700000000002</c:v>
                </c:pt>
                <c:pt idx="1146">
                  <c:v>402.01900000000001</c:v>
                </c:pt>
                <c:pt idx="1147">
                  <c:v>391.34199999999998</c:v>
                </c:pt>
                <c:pt idx="1148">
                  <c:v>383.15199999999999</c:v>
                </c:pt>
                <c:pt idx="1149">
                  <c:v>377.25200000000001</c:v>
                </c:pt>
                <c:pt idx="1150">
                  <c:v>665.29200000000003</c:v>
                </c:pt>
                <c:pt idx="1151">
                  <c:v>766.89700000000005</c:v>
                </c:pt>
                <c:pt idx="1152">
                  <c:v>552.84</c:v>
                </c:pt>
                <c:pt idx="1153">
                  <c:v>479.90499999999997</c:v>
                </c:pt>
                <c:pt idx="1154">
                  <c:v>395.26600000000002</c:v>
                </c:pt>
                <c:pt idx="1155">
                  <c:v>391.47800000000001</c:v>
                </c:pt>
                <c:pt idx="1156">
                  <c:v>386.99299999999999</c:v>
                </c:pt>
                <c:pt idx="1157">
                  <c:v>357.81099999999998</c:v>
                </c:pt>
                <c:pt idx="1158">
                  <c:v>382.74799999999999</c:v>
                </c:pt>
                <c:pt idx="1159">
                  <c:v>361.78500000000003</c:v>
                </c:pt>
                <c:pt idx="1160">
                  <c:v>346.16199999999998</c:v>
                </c:pt>
                <c:pt idx="1161">
                  <c:v>335.31799999999998</c:v>
                </c:pt>
                <c:pt idx="1162">
                  <c:v>345.85899999999998</c:v>
                </c:pt>
                <c:pt idx="1163">
                  <c:v>516.62400000000002</c:v>
                </c:pt>
                <c:pt idx="1164">
                  <c:v>659.16</c:v>
                </c:pt>
                <c:pt idx="1165">
                  <c:v>477.04700000000003</c:v>
                </c:pt>
                <c:pt idx="1166">
                  <c:v>396.79</c:v>
                </c:pt>
                <c:pt idx="1167">
                  <c:v>361.34100000000001</c:v>
                </c:pt>
                <c:pt idx="1168">
                  <c:v>333.21</c:v>
                </c:pt>
                <c:pt idx="1169">
                  <c:v>357.47699999999998</c:v>
                </c:pt>
                <c:pt idx="1170">
                  <c:v>362.13200000000001</c:v>
                </c:pt>
                <c:pt idx="1171">
                  <c:v>405.32299999999998</c:v>
                </c:pt>
                <c:pt idx="1172">
                  <c:v>432.68799999999999</c:v>
                </c:pt>
                <c:pt idx="1173">
                  <c:v>396.49099999999999</c:v>
                </c:pt>
                <c:pt idx="1174">
                  <c:v>360.63799999999998</c:v>
                </c:pt>
                <c:pt idx="1175">
                  <c:v>338.786</c:v>
                </c:pt>
                <c:pt idx="1176">
                  <c:v>326.089</c:v>
                </c:pt>
                <c:pt idx="1177">
                  <c:v>331.50400000000002</c:v>
                </c:pt>
                <c:pt idx="1178">
                  <c:v>499.077</c:v>
                </c:pt>
                <c:pt idx="1179">
                  <c:v>620.33699999999999</c:v>
                </c:pt>
                <c:pt idx="1180">
                  <c:v>470.517</c:v>
                </c:pt>
                <c:pt idx="1181">
                  <c:v>386.96</c:v>
                </c:pt>
                <c:pt idx="1182">
                  <c:v>348.31099999999998</c:v>
                </c:pt>
                <c:pt idx="1183">
                  <c:v>318.411</c:v>
                </c:pt>
                <c:pt idx="1184">
                  <c:v>329.34500000000003</c:v>
                </c:pt>
                <c:pt idx="1185">
                  <c:v>258.92599999999999</c:v>
                </c:pt>
                <c:pt idx="1186">
                  <c:v>201.77799999999999</c:v>
                </c:pt>
                <c:pt idx="1187">
                  <c:v>218.989</c:v>
                </c:pt>
                <c:pt idx="1188">
                  <c:v>221.83500000000001</c:v>
                </c:pt>
                <c:pt idx="1189">
                  <c:v>288.33800000000002</c:v>
                </c:pt>
                <c:pt idx="1190">
                  <c:v>331.95299999999997</c:v>
                </c:pt>
                <c:pt idx="1191">
                  <c:v>490.964</c:v>
                </c:pt>
                <c:pt idx="1192">
                  <c:v>620.42899999999997</c:v>
                </c:pt>
                <c:pt idx="1193">
                  <c:v>403.11099999999999</c:v>
                </c:pt>
                <c:pt idx="1194">
                  <c:v>389.25099999999998</c:v>
                </c:pt>
                <c:pt idx="1195">
                  <c:v>373.27199999999999</c:v>
                </c:pt>
                <c:pt idx="1196">
                  <c:v>345.85599999999999</c:v>
                </c:pt>
                <c:pt idx="1197">
                  <c:v>341.07600000000002</c:v>
                </c:pt>
                <c:pt idx="1198">
                  <c:v>334.04599999999999</c:v>
                </c:pt>
                <c:pt idx="1199">
                  <c:v>337.899</c:v>
                </c:pt>
                <c:pt idx="1200">
                  <c:v>339.16500000000002</c:v>
                </c:pt>
                <c:pt idx="1201">
                  <c:v>333.59899999999999</c:v>
                </c:pt>
                <c:pt idx="1202">
                  <c:v>329.32</c:v>
                </c:pt>
                <c:pt idx="1203">
                  <c:v>328.98700000000002</c:v>
                </c:pt>
                <c:pt idx="1204">
                  <c:v>329.54599999999999</c:v>
                </c:pt>
                <c:pt idx="1205">
                  <c:v>323.09399999999999</c:v>
                </c:pt>
                <c:pt idx="1206">
                  <c:v>330.45299999999997</c:v>
                </c:pt>
                <c:pt idx="1207">
                  <c:v>427.47699999999998</c:v>
                </c:pt>
                <c:pt idx="1208">
                  <c:v>716.13699999999994</c:v>
                </c:pt>
                <c:pt idx="1209">
                  <c:v>356.61399999999998</c:v>
                </c:pt>
                <c:pt idx="1210">
                  <c:v>347.36399999999998</c:v>
                </c:pt>
                <c:pt idx="1211">
                  <c:v>335.43</c:v>
                </c:pt>
                <c:pt idx="1212">
                  <c:v>331.75900000000001</c:v>
                </c:pt>
                <c:pt idx="1213">
                  <c:v>358.024</c:v>
                </c:pt>
                <c:pt idx="1214">
                  <c:v>339.54300000000001</c:v>
                </c:pt>
                <c:pt idx="1215">
                  <c:v>323.601</c:v>
                </c:pt>
                <c:pt idx="1216">
                  <c:v>313.94400000000002</c:v>
                </c:pt>
                <c:pt idx="1217">
                  <c:v>302.96600000000001</c:v>
                </c:pt>
                <c:pt idx="1218">
                  <c:v>306.92200000000003</c:v>
                </c:pt>
                <c:pt idx="1219">
                  <c:v>306.89999999999998</c:v>
                </c:pt>
                <c:pt idx="1220">
                  <c:v>307.90800000000002</c:v>
                </c:pt>
                <c:pt idx="1221">
                  <c:v>330.45600000000002</c:v>
                </c:pt>
                <c:pt idx="1222">
                  <c:v>330.81200000000001</c:v>
                </c:pt>
                <c:pt idx="1223">
                  <c:v>332.56299999999999</c:v>
                </c:pt>
                <c:pt idx="1224">
                  <c:v>326.89800000000002</c:v>
                </c:pt>
                <c:pt idx="1225">
                  <c:v>534.12699999999995</c:v>
                </c:pt>
                <c:pt idx="1226">
                  <c:v>607.44899999999996</c:v>
                </c:pt>
                <c:pt idx="1227">
                  <c:v>363.351</c:v>
                </c:pt>
                <c:pt idx="1228">
                  <c:v>363.90699999999998</c:v>
                </c:pt>
                <c:pt idx="1229">
                  <c:v>361.74599999999998</c:v>
                </c:pt>
                <c:pt idx="1230">
                  <c:v>360.32400000000001</c:v>
                </c:pt>
                <c:pt idx="1231">
                  <c:v>358.18299999999999</c:v>
                </c:pt>
                <c:pt idx="1232">
                  <c:v>444.52300000000002</c:v>
                </c:pt>
                <c:pt idx="1233">
                  <c:v>618.70100000000002</c:v>
                </c:pt>
                <c:pt idx="1234">
                  <c:v>1653.18</c:v>
                </c:pt>
                <c:pt idx="1235">
                  <c:v>3644.6329999999998</c:v>
                </c:pt>
                <c:pt idx="1236">
                  <c:v>6079.3779999999997</c:v>
                </c:pt>
                <c:pt idx="1237">
                  <c:v>8588.8889999999992</c:v>
                </c:pt>
                <c:pt idx="1238">
                  <c:v>9562.4140000000007</c:v>
                </c:pt>
                <c:pt idx="1239">
                  <c:v>9726.9590000000007</c:v>
                </c:pt>
                <c:pt idx="1240">
                  <c:v>9806.7160000000003</c:v>
                </c:pt>
                <c:pt idx="1241">
                  <c:v>8533.2479999999996</c:v>
                </c:pt>
                <c:pt idx="1242">
                  <c:v>6507.7939999999999</c:v>
                </c:pt>
                <c:pt idx="1243">
                  <c:v>4712.451</c:v>
                </c:pt>
                <c:pt idx="1244">
                  <c:v>3063.29</c:v>
                </c:pt>
                <c:pt idx="1245">
                  <c:v>1691.0429999999999</c:v>
                </c:pt>
                <c:pt idx="1246">
                  <c:v>1047.462</c:v>
                </c:pt>
                <c:pt idx="1247">
                  <c:v>899.23199999999997</c:v>
                </c:pt>
                <c:pt idx="1248">
                  <c:v>2082.6010000000001</c:v>
                </c:pt>
                <c:pt idx="1249">
                  <c:v>1084.837</c:v>
                </c:pt>
                <c:pt idx="1250">
                  <c:v>689.149</c:v>
                </c:pt>
                <c:pt idx="1251">
                  <c:v>559.47699999999998</c:v>
                </c:pt>
                <c:pt idx="1252">
                  <c:v>379.40199999999999</c:v>
                </c:pt>
                <c:pt idx="1253">
                  <c:v>334.99400000000003</c:v>
                </c:pt>
                <c:pt idx="1254">
                  <c:v>328.71300000000002</c:v>
                </c:pt>
                <c:pt idx="1255">
                  <c:v>341.88299999999998</c:v>
                </c:pt>
                <c:pt idx="1256">
                  <c:v>475.53899999999999</c:v>
                </c:pt>
                <c:pt idx="1257">
                  <c:v>453.14499999999998</c:v>
                </c:pt>
                <c:pt idx="1258">
                  <c:v>384.41899999999998</c:v>
                </c:pt>
                <c:pt idx="1259">
                  <c:v>365.55900000000003</c:v>
                </c:pt>
                <c:pt idx="1260">
                  <c:v>381.67099999999999</c:v>
                </c:pt>
                <c:pt idx="1261">
                  <c:v>870.78599999999994</c:v>
                </c:pt>
                <c:pt idx="1262">
                  <c:v>961.97799999999995</c:v>
                </c:pt>
                <c:pt idx="1263">
                  <c:v>585.95500000000004</c:v>
                </c:pt>
                <c:pt idx="1264">
                  <c:v>525.99099999999999</c:v>
                </c:pt>
                <c:pt idx="1265">
                  <c:v>457.05700000000002</c:v>
                </c:pt>
                <c:pt idx="1266">
                  <c:v>442.697</c:v>
                </c:pt>
                <c:pt idx="1267">
                  <c:v>496.50900000000001</c:v>
                </c:pt>
                <c:pt idx="1268">
                  <c:v>400.82499999999999</c:v>
                </c:pt>
                <c:pt idx="1269">
                  <c:v>385.22800000000001</c:v>
                </c:pt>
                <c:pt idx="1270">
                  <c:v>372.702</c:v>
                </c:pt>
                <c:pt idx="1271">
                  <c:v>376.697</c:v>
                </c:pt>
                <c:pt idx="1272">
                  <c:v>843.28399999999999</c:v>
                </c:pt>
                <c:pt idx="1273">
                  <c:v>927.62300000000005</c:v>
                </c:pt>
                <c:pt idx="1274">
                  <c:v>580.23900000000003</c:v>
                </c:pt>
                <c:pt idx="1275">
                  <c:v>421.61700000000002</c:v>
                </c:pt>
                <c:pt idx="1276">
                  <c:v>339.55599999999998</c:v>
                </c:pt>
                <c:pt idx="1277">
                  <c:v>321.33699999999999</c:v>
                </c:pt>
                <c:pt idx="1278">
                  <c:v>305.21499999999997</c:v>
                </c:pt>
                <c:pt idx="1279">
                  <c:v>303.59399999999999</c:v>
                </c:pt>
                <c:pt idx="1280">
                  <c:v>312.06400000000002</c:v>
                </c:pt>
                <c:pt idx="1281">
                  <c:v>334.23899999999998</c:v>
                </c:pt>
                <c:pt idx="1282">
                  <c:v>333.15699999999998</c:v>
                </c:pt>
                <c:pt idx="1283">
                  <c:v>445.779</c:v>
                </c:pt>
                <c:pt idx="1284">
                  <c:v>589.452</c:v>
                </c:pt>
                <c:pt idx="1285">
                  <c:v>497.161</c:v>
                </c:pt>
                <c:pt idx="1286">
                  <c:v>421.45</c:v>
                </c:pt>
                <c:pt idx="1287">
                  <c:v>448.19499999999999</c:v>
                </c:pt>
                <c:pt idx="1288">
                  <c:v>454.70699999999999</c:v>
                </c:pt>
                <c:pt idx="1289">
                  <c:v>451.911</c:v>
                </c:pt>
                <c:pt idx="1290">
                  <c:v>420.33800000000002</c:v>
                </c:pt>
                <c:pt idx="1291">
                  <c:v>377.25</c:v>
                </c:pt>
                <c:pt idx="1292">
                  <c:v>367.01</c:v>
                </c:pt>
                <c:pt idx="1293">
                  <c:v>360.37700000000001</c:v>
                </c:pt>
                <c:pt idx="1294">
                  <c:v>359.37799999999999</c:v>
                </c:pt>
                <c:pt idx="1295">
                  <c:v>372.50400000000002</c:v>
                </c:pt>
                <c:pt idx="1296">
                  <c:v>352.83600000000001</c:v>
                </c:pt>
                <c:pt idx="1297">
                  <c:v>500.77199999999999</c:v>
                </c:pt>
                <c:pt idx="1298">
                  <c:v>654.45000000000005</c:v>
                </c:pt>
                <c:pt idx="1299">
                  <c:v>525.92100000000005</c:v>
                </c:pt>
                <c:pt idx="1300">
                  <c:v>429.745</c:v>
                </c:pt>
                <c:pt idx="1301">
                  <c:v>374.71600000000001</c:v>
                </c:pt>
                <c:pt idx="1302">
                  <c:v>349.85899999999998</c:v>
                </c:pt>
                <c:pt idx="1303">
                  <c:v>333.58800000000002</c:v>
                </c:pt>
                <c:pt idx="1304">
                  <c:v>323.76799999999997</c:v>
                </c:pt>
                <c:pt idx="1305">
                  <c:v>286.34199999999998</c:v>
                </c:pt>
                <c:pt idx="1306">
                  <c:v>284.00099999999998</c:v>
                </c:pt>
                <c:pt idx="1307">
                  <c:v>294.839</c:v>
                </c:pt>
                <c:pt idx="1308">
                  <c:v>302.34300000000002</c:v>
                </c:pt>
                <c:pt idx="1309">
                  <c:v>302.64400000000001</c:v>
                </c:pt>
                <c:pt idx="1310">
                  <c:v>309.858</c:v>
                </c:pt>
                <c:pt idx="1311">
                  <c:v>285.23700000000002</c:v>
                </c:pt>
                <c:pt idx="1312">
                  <c:v>124.955</c:v>
                </c:pt>
                <c:pt idx="1313">
                  <c:v>116.58499999999999</c:v>
                </c:pt>
                <c:pt idx="1314">
                  <c:v>157.91900000000001</c:v>
                </c:pt>
                <c:pt idx="1315">
                  <c:v>876.66700000000003</c:v>
                </c:pt>
                <c:pt idx="1316">
                  <c:v>852.54899999999998</c:v>
                </c:pt>
                <c:pt idx="1317">
                  <c:v>525.34100000000001</c:v>
                </c:pt>
                <c:pt idx="1318">
                  <c:v>414.26499999999999</c:v>
                </c:pt>
                <c:pt idx="1319">
                  <c:v>387.4</c:v>
                </c:pt>
                <c:pt idx="1320">
                  <c:v>321</c:v>
                </c:pt>
                <c:pt idx="1321">
                  <c:v>140.55000000000001</c:v>
                </c:pt>
                <c:pt idx="1322">
                  <c:v>136.49600000000001</c:v>
                </c:pt>
                <c:pt idx="1323">
                  <c:v>136.08099999999999</c:v>
                </c:pt>
                <c:pt idx="1324">
                  <c:v>132.065</c:v>
                </c:pt>
                <c:pt idx="1325">
                  <c:v>126.95</c:v>
                </c:pt>
                <c:pt idx="1326">
                  <c:v>121.483</c:v>
                </c:pt>
                <c:pt idx="1327">
                  <c:v>116.601</c:v>
                </c:pt>
                <c:pt idx="1328">
                  <c:v>113.54600000000001</c:v>
                </c:pt>
                <c:pt idx="1329">
                  <c:v>105.13800000000001</c:v>
                </c:pt>
                <c:pt idx="1330">
                  <c:v>100.901</c:v>
                </c:pt>
                <c:pt idx="1331">
                  <c:v>96.744</c:v>
                </c:pt>
                <c:pt idx="1332">
                  <c:v>100.226</c:v>
                </c:pt>
                <c:pt idx="1333">
                  <c:v>102.46</c:v>
                </c:pt>
                <c:pt idx="1334">
                  <c:v>103.89</c:v>
                </c:pt>
                <c:pt idx="1335">
                  <c:v>101.244</c:v>
                </c:pt>
                <c:pt idx="1336">
                  <c:v>102.44199999999999</c:v>
                </c:pt>
                <c:pt idx="1337">
                  <c:v>102.724</c:v>
                </c:pt>
                <c:pt idx="1338">
                  <c:v>105.56100000000001</c:v>
                </c:pt>
                <c:pt idx="1339">
                  <c:v>99.234999999999999</c:v>
                </c:pt>
                <c:pt idx="1340">
                  <c:v>94.070999999999998</c:v>
                </c:pt>
                <c:pt idx="1341">
                  <c:v>97.353999999999999</c:v>
                </c:pt>
                <c:pt idx="1342">
                  <c:v>95.025999999999996</c:v>
                </c:pt>
                <c:pt idx="1343">
                  <c:v>107.673</c:v>
                </c:pt>
                <c:pt idx="1344">
                  <c:v>111.85599999999999</c:v>
                </c:pt>
                <c:pt idx="1345">
                  <c:v>109.873</c:v>
                </c:pt>
                <c:pt idx="1346">
                  <c:v>114.78100000000001</c:v>
                </c:pt>
                <c:pt idx="1347">
                  <c:v>115.34</c:v>
                </c:pt>
                <c:pt idx="1348">
                  <c:v>117.343</c:v>
                </c:pt>
                <c:pt idx="1349">
                  <c:v>110.158</c:v>
                </c:pt>
                <c:pt idx="1350">
                  <c:v>112.37</c:v>
                </c:pt>
                <c:pt idx="1351">
                  <c:v>116.042</c:v>
                </c:pt>
                <c:pt idx="1352">
                  <c:v>113.14</c:v>
                </c:pt>
                <c:pt idx="1353">
                  <c:v>123.54</c:v>
                </c:pt>
                <c:pt idx="1354">
                  <c:v>280.13200000000001</c:v>
                </c:pt>
                <c:pt idx="1355">
                  <c:v>207.73099999999999</c:v>
                </c:pt>
                <c:pt idx="1356">
                  <c:v>158.292</c:v>
                </c:pt>
                <c:pt idx="1357">
                  <c:v>137.91999999999999</c:v>
                </c:pt>
                <c:pt idx="1358">
                  <c:v>114.411</c:v>
                </c:pt>
                <c:pt idx="1359">
                  <c:v>118.583</c:v>
                </c:pt>
                <c:pt idx="1360">
                  <c:v>119.149</c:v>
                </c:pt>
                <c:pt idx="1361">
                  <c:v>126.78100000000001</c:v>
                </c:pt>
                <c:pt idx="1362">
                  <c:v>119.752</c:v>
                </c:pt>
                <c:pt idx="1363">
                  <c:v>118.61799999999999</c:v>
                </c:pt>
                <c:pt idx="1364">
                  <c:v>119.736</c:v>
                </c:pt>
                <c:pt idx="1365">
                  <c:v>120.874</c:v>
                </c:pt>
                <c:pt idx="1366">
                  <c:v>132.875</c:v>
                </c:pt>
                <c:pt idx="1367">
                  <c:v>303.36200000000002</c:v>
                </c:pt>
                <c:pt idx="1368">
                  <c:v>208.995</c:v>
                </c:pt>
                <c:pt idx="1369">
                  <c:v>194.09899999999999</c:v>
                </c:pt>
                <c:pt idx="1370">
                  <c:v>191.44200000000001</c:v>
                </c:pt>
                <c:pt idx="1371">
                  <c:v>127.958</c:v>
                </c:pt>
                <c:pt idx="1372">
                  <c:v>124.127</c:v>
                </c:pt>
                <c:pt idx="1373">
                  <c:v>127.994</c:v>
                </c:pt>
                <c:pt idx="1374">
                  <c:v>128.29599999999999</c:v>
                </c:pt>
                <c:pt idx="1375">
                  <c:v>127.035</c:v>
                </c:pt>
                <c:pt idx="1376">
                  <c:v>126.56100000000001</c:v>
                </c:pt>
                <c:pt idx="1377">
                  <c:v>128.53100000000001</c:v>
                </c:pt>
                <c:pt idx="1378">
                  <c:v>134.166</c:v>
                </c:pt>
                <c:pt idx="1379">
                  <c:v>124.384</c:v>
                </c:pt>
                <c:pt idx="1380">
                  <c:v>156.67699999999999</c:v>
                </c:pt>
                <c:pt idx="1381">
                  <c:v>420.91800000000001</c:v>
                </c:pt>
                <c:pt idx="1382">
                  <c:v>336.84500000000003</c:v>
                </c:pt>
                <c:pt idx="1383">
                  <c:v>210.45599999999999</c:v>
                </c:pt>
                <c:pt idx="1384">
                  <c:v>166.50299999999999</c:v>
                </c:pt>
                <c:pt idx="1385">
                  <c:v>138.35599999999999</c:v>
                </c:pt>
                <c:pt idx="1386">
                  <c:v>120.36</c:v>
                </c:pt>
                <c:pt idx="1387">
                  <c:v>124.416</c:v>
                </c:pt>
                <c:pt idx="1388">
                  <c:v>132.19</c:v>
                </c:pt>
                <c:pt idx="1389">
                  <c:v>127.08199999999999</c:v>
                </c:pt>
                <c:pt idx="1390">
                  <c:v>127.758</c:v>
                </c:pt>
                <c:pt idx="1391">
                  <c:v>126.15300000000001</c:v>
                </c:pt>
                <c:pt idx="1392">
                  <c:v>131.529</c:v>
                </c:pt>
                <c:pt idx="1393">
                  <c:v>138.48099999999999</c:v>
                </c:pt>
                <c:pt idx="1394">
                  <c:v>160.53100000000001</c:v>
                </c:pt>
                <c:pt idx="1395">
                  <c:v>403.54500000000002</c:v>
                </c:pt>
                <c:pt idx="1396">
                  <c:v>318.18900000000002</c:v>
                </c:pt>
                <c:pt idx="1397">
                  <c:v>212.52799999999999</c:v>
                </c:pt>
                <c:pt idx="1398">
                  <c:v>199.58799999999999</c:v>
                </c:pt>
                <c:pt idx="1399">
                  <c:v>215.05500000000001</c:v>
                </c:pt>
                <c:pt idx="1400">
                  <c:v>243.506</c:v>
                </c:pt>
                <c:pt idx="1401">
                  <c:v>780.71699999999998</c:v>
                </c:pt>
                <c:pt idx="1402">
                  <c:v>295.55399999999997</c:v>
                </c:pt>
                <c:pt idx="1403">
                  <c:v>163.215</c:v>
                </c:pt>
                <c:pt idx="1404">
                  <c:v>164.97499999999999</c:v>
                </c:pt>
                <c:pt idx="1405">
                  <c:v>112.50700000000001</c:v>
                </c:pt>
                <c:pt idx="1406">
                  <c:v>134.16200000000001</c:v>
                </c:pt>
                <c:pt idx="1407">
                  <c:v>132.15299999999999</c:v>
                </c:pt>
                <c:pt idx="1408">
                  <c:v>134.51400000000001</c:v>
                </c:pt>
                <c:pt idx="1409">
                  <c:v>135.26599999999999</c:v>
                </c:pt>
                <c:pt idx="1410">
                  <c:v>132.881</c:v>
                </c:pt>
                <c:pt idx="1411">
                  <c:v>159.96299999999999</c:v>
                </c:pt>
                <c:pt idx="1412">
                  <c:v>356.596</c:v>
                </c:pt>
                <c:pt idx="1413">
                  <c:v>267.58</c:v>
                </c:pt>
                <c:pt idx="1414">
                  <c:v>208.274</c:v>
                </c:pt>
                <c:pt idx="1415">
                  <c:v>179.71</c:v>
                </c:pt>
                <c:pt idx="1416">
                  <c:v>155.25200000000001</c:v>
                </c:pt>
                <c:pt idx="1417">
                  <c:v>136.12299999999999</c:v>
                </c:pt>
                <c:pt idx="1418">
                  <c:v>131.553</c:v>
                </c:pt>
                <c:pt idx="1419">
                  <c:v>129.387</c:v>
                </c:pt>
                <c:pt idx="1420">
                  <c:v>128.52799999999999</c:v>
                </c:pt>
                <c:pt idx="1421">
                  <c:v>127.776</c:v>
                </c:pt>
                <c:pt idx="1422">
                  <c:v>130.09800000000001</c:v>
                </c:pt>
                <c:pt idx="1423">
                  <c:v>127.179</c:v>
                </c:pt>
                <c:pt idx="1424">
                  <c:v>125.571</c:v>
                </c:pt>
                <c:pt idx="1425">
                  <c:v>125.122</c:v>
                </c:pt>
                <c:pt idx="1426">
                  <c:v>125.53100000000001</c:v>
                </c:pt>
                <c:pt idx="1427">
                  <c:v>148.84</c:v>
                </c:pt>
                <c:pt idx="1428">
                  <c:v>350.464</c:v>
                </c:pt>
                <c:pt idx="1429">
                  <c:v>259.73899999999998</c:v>
                </c:pt>
                <c:pt idx="1430">
                  <c:v>200.41800000000001</c:v>
                </c:pt>
                <c:pt idx="1431">
                  <c:v>171.898</c:v>
                </c:pt>
                <c:pt idx="1432">
                  <c:v>148.608</c:v>
                </c:pt>
                <c:pt idx="1433">
                  <c:v>130.316</c:v>
                </c:pt>
                <c:pt idx="1434">
                  <c:v>127.367</c:v>
                </c:pt>
                <c:pt idx="1435">
                  <c:v>130.31899999999999</c:v>
                </c:pt>
                <c:pt idx="1436">
                  <c:v>209.58799999999999</c:v>
                </c:pt>
                <c:pt idx="1437">
                  <c:v>171.21799999999999</c:v>
                </c:pt>
                <c:pt idx="1438">
                  <c:v>133.50399999999999</c:v>
                </c:pt>
                <c:pt idx="1439">
                  <c:v>132.01599999999999</c:v>
                </c:pt>
                <c:pt idx="1440">
                  <c:v>137.101</c:v>
                </c:pt>
                <c:pt idx="1441">
                  <c:v>128.37899999999999</c:v>
                </c:pt>
                <c:pt idx="1442">
                  <c:v>128.101</c:v>
                </c:pt>
                <c:pt idx="1443">
                  <c:v>129.49600000000001</c:v>
                </c:pt>
                <c:pt idx="1444">
                  <c:v>128.82300000000001</c:v>
                </c:pt>
                <c:pt idx="1445">
                  <c:v>126.90300000000001</c:v>
                </c:pt>
                <c:pt idx="1446">
                  <c:v>128.39599999999999</c:v>
                </c:pt>
                <c:pt idx="1447">
                  <c:v>155.762</c:v>
                </c:pt>
                <c:pt idx="1448">
                  <c:v>311.11500000000001</c:v>
                </c:pt>
                <c:pt idx="1449">
                  <c:v>664.39700000000005</c:v>
                </c:pt>
                <c:pt idx="1450">
                  <c:v>1050.239</c:v>
                </c:pt>
                <c:pt idx="1451">
                  <c:v>668.98699999999997</c:v>
                </c:pt>
                <c:pt idx="1452">
                  <c:v>452.20400000000001</c:v>
                </c:pt>
                <c:pt idx="1453">
                  <c:v>376.96199999999999</c:v>
                </c:pt>
                <c:pt idx="1454">
                  <c:v>354.53300000000002</c:v>
                </c:pt>
                <c:pt idx="1455">
                  <c:v>320.673</c:v>
                </c:pt>
                <c:pt idx="1456">
                  <c:v>197.08799999999999</c:v>
                </c:pt>
                <c:pt idx="1457">
                  <c:v>168.56399999999999</c:v>
                </c:pt>
                <c:pt idx="1458">
                  <c:v>165.524</c:v>
                </c:pt>
                <c:pt idx="1459">
                  <c:v>165.71600000000001</c:v>
                </c:pt>
                <c:pt idx="1460">
                  <c:v>235.60499999999999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5E-4ADC-A461-FCF9D78AE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92000"/>
        <c:axId val="191406080"/>
      </c:scatterChart>
      <c:valAx>
        <c:axId val="191392000"/>
        <c:scaling>
          <c:orientation val="minMax"/>
          <c:max val="41450"/>
          <c:min val="39934"/>
        </c:scaling>
        <c:delete val="0"/>
        <c:axPos val="b"/>
        <c:numFmt formatCode="mm\-yyyy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91406080"/>
        <c:crosses val="autoZero"/>
        <c:crossBetween val="midCat"/>
      </c:valAx>
      <c:valAx>
        <c:axId val="191406080"/>
        <c:scaling>
          <c:logBase val="10"/>
          <c:orientation val="minMax"/>
          <c:max val="100000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913920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56141174366884"/>
          <c:y val="4.4850694444444443E-2"/>
          <c:w val="0.66528498096171129"/>
          <c:h val="0.76368171296296294"/>
        </c:manualLayout>
      </c:layout>
      <c:scatterChart>
        <c:scatterStyle val="lineMarker"/>
        <c:varyColors val="0"/>
        <c:ser>
          <c:idx val="0"/>
          <c:order val="0"/>
          <c:tx>
            <c:v>Reference (222541)</c:v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'Data for analysis- 1998-2016'!$AL$2840:$AL$4024</c:f>
              <c:numCache>
                <c:formatCode>m/d/yyyy</c:formatCode>
                <c:ptCount val="1185"/>
                <c:pt idx="0">
                  <c:v>38749</c:v>
                </c:pt>
                <c:pt idx="1">
                  <c:v>38750</c:v>
                </c:pt>
                <c:pt idx="2">
                  <c:v>38751</c:v>
                </c:pt>
                <c:pt idx="3">
                  <c:v>38752</c:v>
                </c:pt>
                <c:pt idx="4">
                  <c:v>38753</c:v>
                </c:pt>
                <c:pt idx="5">
                  <c:v>38754</c:v>
                </c:pt>
                <c:pt idx="6">
                  <c:v>38755</c:v>
                </c:pt>
                <c:pt idx="7">
                  <c:v>38756</c:v>
                </c:pt>
                <c:pt idx="8">
                  <c:v>38757</c:v>
                </c:pt>
                <c:pt idx="9">
                  <c:v>38758</c:v>
                </c:pt>
                <c:pt idx="10">
                  <c:v>38759</c:v>
                </c:pt>
                <c:pt idx="11">
                  <c:v>38760</c:v>
                </c:pt>
                <c:pt idx="12">
                  <c:v>38761</c:v>
                </c:pt>
                <c:pt idx="13">
                  <c:v>38762</c:v>
                </c:pt>
                <c:pt idx="14">
                  <c:v>38763</c:v>
                </c:pt>
                <c:pt idx="15">
                  <c:v>38764</c:v>
                </c:pt>
                <c:pt idx="16">
                  <c:v>38765</c:v>
                </c:pt>
                <c:pt idx="17">
                  <c:v>38766</c:v>
                </c:pt>
                <c:pt idx="18">
                  <c:v>38767</c:v>
                </c:pt>
                <c:pt idx="19">
                  <c:v>38768</c:v>
                </c:pt>
                <c:pt idx="20">
                  <c:v>38769</c:v>
                </c:pt>
                <c:pt idx="21">
                  <c:v>38770</c:v>
                </c:pt>
                <c:pt idx="22">
                  <c:v>38771</c:v>
                </c:pt>
                <c:pt idx="23">
                  <c:v>38772</c:v>
                </c:pt>
                <c:pt idx="24">
                  <c:v>38773</c:v>
                </c:pt>
                <c:pt idx="25">
                  <c:v>38774</c:v>
                </c:pt>
                <c:pt idx="26">
                  <c:v>38775</c:v>
                </c:pt>
                <c:pt idx="27">
                  <c:v>38776</c:v>
                </c:pt>
                <c:pt idx="28">
                  <c:v>38777</c:v>
                </c:pt>
                <c:pt idx="29">
                  <c:v>38778</c:v>
                </c:pt>
                <c:pt idx="30">
                  <c:v>38779</c:v>
                </c:pt>
                <c:pt idx="31">
                  <c:v>38780</c:v>
                </c:pt>
                <c:pt idx="32">
                  <c:v>38781</c:v>
                </c:pt>
                <c:pt idx="33">
                  <c:v>38782</c:v>
                </c:pt>
                <c:pt idx="34">
                  <c:v>38783</c:v>
                </c:pt>
                <c:pt idx="35">
                  <c:v>38784</c:v>
                </c:pt>
                <c:pt idx="36">
                  <c:v>38785</c:v>
                </c:pt>
                <c:pt idx="37">
                  <c:v>38786</c:v>
                </c:pt>
                <c:pt idx="38">
                  <c:v>38787</c:v>
                </c:pt>
                <c:pt idx="39">
                  <c:v>38788</c:v>
                </c:pt>
                <c:pt idx="40">
                  <c:v>38789</c:v>
                </c:pt>
                <c:pt idx="41">
                  <c:v>38790</c:v>
                </c:pt>
                <c:pt idx="42">
                  <c:v>38791</c:v>
                </c:pt>
                <c:pt idx="43">
                  <c:v>38792</c:v>
                </c:pt>
                <c:pt idx="44">
                  <c:v>38793</c:v>
                </c:pt>
                <c:pt idx="45">
                  <c:v>38794</c:v>
                </c:pt>
                <c:pt idx="46">
                  <c:v>38795</c:v>
                </c:pt>
                <c:pt idx="47">
                  <c:v>38796</c:v>
                </c:pt>
                <c:pt idx="48">
                  <c:v>38797</c:v>
                </c:pt>
                <c:pt idx="49">
                  <c:v>38798</c:v>
                </c:pt>
                <c:pt idx="50">
                  <c:v>38799</c:v>
                </c:pt>
                <c:pt idx="51">
                  <c:v>38800</c:v>
                </c:pt>
                <c:pt idx="52">
                  <c:v>38801</c:v>
                </c:pt>
                <c:pt idx="53">
                  <c:v>38802</c:v>
                </c:pt>
                <c:pt idx="54">
                  <c:v>38803</c:v>
                </c:pt>
                <c:pt idx="55">
                  <c:v>38804</c:v>
                </c:pt>
                <c:pt idx="56">
                  <c:v>38805</c:v>
                </c:pt>
                <c:pt idx="57">
                  <c:v>38806</c:v>
                </c:pt>
                <c:pt idx="58">
                  <c:v>38807</c:v>
                </c:pt>
                <c:pt idx="59">
                  <c:v>38808</c:v>
                </c:pt>
                <c:pt idx="60">
                  <c:v>38809</c:v>
                </c:pt>
                <c:pt idx="61">
                  <c:v>38810</c:v>
                </c:pt>
                <c:pt idx="62">
                  <c:v>38811</c:v>
                </c:pt>
                <c:pt idx="63">
                  <c:v>38812</c:v>
                </c:pt>
                <c:pt idx="64">
                  <c:v>38813</c:v>
                </c:pt>
                <c:pt idx="65">
                  <c:v>38814</c:v>
                </c:pt>
                <c:pt idx="66">
                  <c:v>38815</c:v>
                </c:pt>
                <c:pt idx="67">
                  <c:v>38816</c:v>
                </c:pt>
                <c:pt idx="68">
                  <c:v>38817</c:v>
                </c:pt>
                <c:pt idx="69">
                  <c:v>38818</c:v>
                </c:pt>
                <c:pt idx="70">
                  <c:v>38819</c:v>
                </c:pt>
                <c:pt idx="71">
                  <c:v>38820</c:v>
                </c:pt>
                <c:pt idx="72">
                  <c:v>38821</c:v>
                </c:pt>
                <c:pt idx="73">
                  <c:v>38822</c:v>
                </c:pt>
                <c:pt idx="74">
                  <c:v>38823</c:v>
                </c:pt>
                <c:pt idx="75">
                  <c:v>38824</c:v>
                </c:pt>
                <c:pt idx="76">
                  <c:v>38825</c:v>
                </c:pt>
                <c:pt idx="77">
                  <c:v>38826</c:v>
                </c:pt>
                <c:pt idx="78">
                  <c:v>38827</c:v>
                </c:pt>
                <c:pt idx="79">
                  <c:v>38828</c:v>
                </c:pt>
                <c:pt idx="80">
                  <c:v>38829</c:v>
                </c:pt>
                <c:pt idx="81">
                  <c:v>38830</c:v>
                </c:pt>
                <c:pt idx="82">
                  <c:v>38831</c:v>
                </c:pt>
                <c:pt idx="83">
                  <c:v>38832</c:v>
                </c:pt>
                <c:pt idx="84">
                  <c:v>38833</c:v>
                </c:pt>
                <c:pt idx="85">
                  <c:v>38834</c:v>
                </c:pt>
                <c:pt idx="86">
                  <c:v>38835</c:v>
                </c:pt>
                <c:pt idx="87">
                  <c:v>38836</c:v>
                </c:pt>
                <c:pt idx="88">
                  <c:v>38837</c:v>
                </c:pt>
                <c:pt idx="89">
                  <c:v>38838</c:v>
                </c:pt>
                <c:pt idx="90">
                  <c:v>38839</c:v>
                </c:pt>
                <c:pt idx="91">
                  <c:v>38840</c:v>
                </c:pt>
                <c:pt idx="92">
                  <c:v>38841</c:v>
                </c:pt>
                <c:pt idx="93">
                  <c:v>38842</c:v>
                </c:pt>
                <c:pt idx="94">
                  <c:v>38843</c:v>
                </c:pt>
                <c:pt idx="95">
                  <c:v>38844</c:v>
                </c:pt>
                <c:pt idx="96">
                  <c:v>38845</c:v>
                </c:pt>
                <c:pt idx="97">
                  <c:v>38846</c:v>
                </c:pt>
                <c:pt idx="98">
                  <c:v>38847</c:v>
                </c:pt>
                <c:pt idx="99">
                  <c:v>38848</c:v>
                </c:pt>
                <c:pt idx="100">
                  <c:v>38849</c:v>
                </c:pt>
                <c:pt idx="101">
                  <c:v>38850</c:v>
                </c:pt>
                <c:pt idx="102">
                  <c:v>38851</c:v>
                </c:pt>
                <c:pt idx="103">
                  <c:v>38852</c:v>
                </c:pt>
                <c:pt idx="104">
                  <c:v>38853</c:v>
                </c:pt>
                <c:pt idx="105">
                  <c:v>38854</c:v>
                </c:pt>
                <c:pt idx="106">
                  <c:v>38855</c:v>
                </c:pt>
                <c:pt idx="107">
                  <c:v>38856</c:v>
                </c:pt>
                <c:pt idx="108">
                  <c:v>38857</c:v>
                </c:pt>
                <c:pt idx="109">
                  <c:v>38858</c:v>
                </c:pt>
                <c:pt idx="110">
                  <c:v>38859</c:v>
                </c:pt>
                <c:pt idx="111">
                  <c:v>38860</c:v>
                </c:pt>
                <c:pt idx="112">
                  <c:v>38861</c:v>
                </c:pt>
                <c:pt idx="113">
                  <c:v>38862</c:v>
                </c:pt>
                <c:pt idx="114">
                  <c:v>38863</c:v>
                </c:pt>
                <c:pt idx="115">
                  <c:v>38864</c:v>
                </c:pt>
                <c:pt idx="116">
                  <c:v>38865</c:v>
                </c:pt>
                <c:pt idx="117">
                  <c:v>38866</c:v>
                </c:pt>
                <c:pt idx="118">
                  <c:v>38867</c:v>
                </c:pt>
                <c:pt idx="119">
                  <c:v>38868</c:v>
                </c:pt>
                <c:pt idx="120">
                  <c:v>38869</c:v>
                </c:pt>
                <c:pt idx="121">
                  <c:v>38870</c:v>
                </c:pt>
                <c:pt idx="122">
                  <c:v>38871</c:v>
                </c:pt>
                <c:pt idx="123">
                  <c:v>38872</c:v>
                </c:pt>
                <c:pt idx="124">
                  <c:v>38873</c:v>
                </c:pt>
                <c:pt idx="125">
                  <c:v>38874</c:v>
                </c:pt>
                <c:pt idx="126">
                  <c:v>38875</c:v>
                </c:pt>
                <c:pt idx="127">
                  <c:v>38876</c:v>
                </c:pt>
                <c:pt idx="128">
                  <c:v>38877</c:v>
                </c:pt>
                <c:pt idx="129">
                  <c:v>38878</c:v>
                </c:pt>
                <c:pt idx="130">
                  <c:v>38879</c:v>
                </c:pt>
                <c:pt idx="131">
                  <c:v>38880</c:v>
                </c:pt>
                <c:pt idx="132">
                  <c:v>38881</c:v>
                </c:pt>
                <c:pt idx="133">
                  <c:v>38882</c:v>
                </c:pt>
                <c:pt idx="134">
                  <c:v>38883</c:v>
                </c:pt>
                <c:pt idx="135">
                  <c:v>38884</c:v>
                </c:pt>
                <c:pt idx="136">
                  <c:v>38885</c:v>
                </c:pt>
                <c:pt idx="137">
                  <c:v>38886</c:v>
                </c:pt>
                <c:pt idx="138">
                  <c:v>38887</c:v>
                </c:pt>
                <c:pt idx="139">
                  <c:v>38888</c:v>
                </c:pt>
                <c:pt idx="140">
                  <c:v>38889</c:v>
                </c:pt>
                <c:pt idx="141">
                  <c:v>38890</c:v>
                </c:pt>
                <c:pt idx="142">
                  <c:v>38891</c:v>
                </c:pt>
                <c:pt idx="143">
                  <c:v>38892</c:v>
                </c:pt>
                <c:pt idx="144">
                  <c:v>38893</c:v>
                </c:pt>
                <c:pt idx="145">
                  <c:v>38894</c:v>
                </c:pt>
                <c:pt idx="146">
                  <c:v>38895</c:v>
                </c:pt>
                <c:pt idx="147">
                  <c:v>38896</c:v>
                </c:pt>
                <c:pt idx="148">
                  <c:v>38897</c:v>
                </c:pt>
                <c:pt idx="149">
                  <c:v>38898</c:v>
                </c:pt>
                <c:pt idx="150">
                  <c:v>38899</c:v>
                </c:pt>
                <c:pt idx="151">
                  <c:v>38900</c:v>
                </c:pt>
                <c:pt idx="152">
                  <c:v>38901</c:v>
                </c:pt>
                <c:pt idx="153">
                  <c:v>38902</c:v>
                </c:pt>
                <c:pt idx="154">
                  <c:v>38903</c:v>
                </c:pt>
                <c:pt idx="155">
                  <c:v>38904</c:v>
                </c:pt>
                <c:pt idx="156">
                  <c:v>38905</c:v>
                </c:pt>
                <c:pt idx="157">
                  <c:v>38906</c:v>
                </c:pt>
                <c:pt idx="158">
                  <c:v>38907</c:v>
                </c:pt>
                <c:pt idx="159">
                  <c:v>38908</c:v>
                </c:pt>
                <c:pt idx="160">
                  <c:v>38909</c:v>
                </c:pt>
                <c:pt idx="161">
                  <c:v>38910</c:v>
                </c:pt>
                <c:pt idx="162">
                  <c:v>38911</c:v>
                </c:pt>
                <c:pt idx="163">
                  <c:v>38912</c:v>
                </c:pt>
                <c:pt idx="164">
                  <c:v>38913</c:v>
                </c:pt>
                <c:pt idx="165">
                  <c:v>38914</c:v>
                </c:pt>
                <c:pt idx="166">
                  <c:v>38915</c:v>
                </c:pt>
                <c:pt idx="167">
                  <c:v>38916</c:v>
                </c:pt>
                <c:pt idx="168">
                  <c:v>38917</c:v>
                </c:pt>
                <c:pt idx="169">
                  <c:v>38918</c:v>
                </c:pt>
                <c:pt idx="170">
                  <c:v>38919</c:v>
                </c:pt>
                <c:pt idx="171">
                  <c:v>38920</c:v>
                </c:pt>
                <c:pt idx="172">
                  <c:v>38921</c:v>
                </c:pt>
                <c:pt idx="173">
                  <c:v>38922</c:v>
                </c:pt>
                <c:pt idx="174">
                  <c:v>38923</c:v>
                </c:pt>
                <c:pt idx="175">
                  <c:v>38924</c:v>
                </c:pt>
                <c:pt idx="176">
                  <c:v>38925</c:v>
                </c:pt>
                <c:pt idx="177">
                  <c:v>38926</c:v>
                </c:pt>
                <c:pt idx="178">
                  <c:v>38927</c:v>
                </c:pt>
                <c:pt idx="179">
                  <c:v>38928</c:v>
                </c:pt>
                <c:pt idx="180">
                  <c:v>38929</c:v>
                </c:pt>
                <c:pt idx="181">
                  <c:v>38930</c:v>
                </c:pt>
                <c:pt idx="182">
                  <c:v>38931</c:v>
                </c:pt>
                <c:pt idx="183">
                  <c:v>38932</c:v>
                </c:pt>
                <c:pt idx="184">
                  <c:v>38933</c:v>
                </c:pt>
                <c:pt idx="185">
                  <c:v>38934</c:v>
                </c:pt>
                <c:pt idx="186">
                  <c:v>38935</c:v>
                </c:pt>
                <c:pt idx="187">
                  <c:v>38936</c:v>
                </c:pt>
                <c:pt idx="188">
                  <c:v>38937</c:v>
                </c:pt>
                <c:pt idx="189">
                  <c:v>38938</c:v>
                </c:pt>
                <c:pt idx="190">
                  <c:v>38939</c:v>
                </c:pt>
                <c:pt idx="191">
                  <c:v>38940</c:v>
                </c:pt>
                <c:pt idx="192">
                  <c:v>38941</c:v>
                </c:pt>
                <c:pt idx="193">
                  <c:v>38942</c:v>
                </c:pt>
                <c:pt idx="194">
                  <c:v>38943</c:v>
                </c:pt>
                <c:pt idx="195">
                  <c:v>38944</c:v>
                </c:pt>
                <c:pt idx="196">
                  <c:v>38945</c:v>
                </c:pt>
                <c:pt idx="197">
                  <c:v>38946</c:v>
                </c:pt>
                <c:pt idx="198">
                  <c:v>38947</c:v>
                </c:pt>
                <c:pt idx="199">
                  <c:v>38948</c:v>
                </c:pt>
                <c:pt idx="200">
                  <c:v>38949</c:v>
                </c:pt>
                <c:pt idx="201">
                  <c:v>38950</c:v>
                </c:pt>
                <c:pt idx="202">
                  <c:v>38951</c:v>
                </c:pt>
                <c:pt idx="203">
                  <c:v>38952</c:v>
                </c:pt>
                <c:pt idx="204">
                  <c:v>38953</c:v>
                </c:pt>
                <c:pt idx="205">
                  <c:v>38954</c:v>
                </c:pt>
                <c:pt idx="206">
                  <c:v>38955</c:v>
                </c:pt>
                <c:pt idx="207">
                  <c:v>38956</c:v>
                </c:pt>
                <c:pt idx="208">
                  <c:v>38957</c:v>
                </c:pt>
                <c:pt idx="209">
                  <c:v>38958</c:v>
                </c:pt>
                <c:pt idx="210">
                  <c:v>38959</c:v>
                </c:pt>
                <c:pt idx="211">
                  <c:v>38960</c:v>
                </c:pt>
                <c:pt idx="212">
                  <c:v>38961</c:v>
                </c:pt>
                <c:pt idx="213">
                  <c:v>38962</c:v>
                </c:pt>
                <c:pt idx="214">
                  <c:v>38963</c:v>
                </c:pt>
                <c:pt idx="215">
                  <c:v>38964</c:v>
                </c:pt>
                <c:pt idx="216">
                  <c:v>38965</c:v>
                </c:pt>
                <c:pt idx="217">
                  <c:v>38966</c:v>
                </c:pt>
                <c:pt idx="218">
                  <c:v>38967</c:v>
                </c:pt>
                <c:pt idx="219">
                  <c:v>38968</c:v>
                </c:pt>
                <c:pt idx="220">
                  <c:v>38969</c:v>
                </c:pt>
                <c:pt idx="221">
                  <c:v>38970</c:v>
                </c:pt>
                <c:pt idx="222">
                  <c:v>38971</c:v>
                </c:pt>
                <c:pt idx="223">
                  <c:v>38972</c:v>
                </c:pt>
                <c:pt idx="224">
                  <c:v>38973</c:v>
                </c:pt>
                <c:pt idx="225">
                  <c:v>38974</c:v>
                </c:pt>
                <c:pt idx="226">
                  <c:v>38975</c:v>
                </c:pt>
                <c:pt idx="227">
                  <c:v>38976</c:v>
                </c:pt>
                <c:pt idx="228">
                  <c:v>38977</c:v>
                </c:pt>
                <c:pt idx="229">
                  <c:v>38978</c:v>
                </c:pt>
                <c:pt idx="230">
                  <c:v>38979</c:v>
                </c:pt>
                <c:pt idx="231">
                  <c:v>38980</c:v>
                </c:pt>
                <c:pt idx="232">
                  <c:v>38981</c:v>
                </c:pt>
                <c:pt idx="233">
                  <c:v>38982</c:v>
                </c:pt>
                <c:pt idx="234">
                  <c:v>38983</c:v>
                </c:pt>
                <c:pt idx="235">
                  <c:v>38984</c:v>
                </c:pt>
                <c:pt idx="236">
                  <c:v>38985</c:v>
                </c:pt>
                <c:pt idx="237">
                  <c:v>38986</c:v>
                </c:pt>
                <c:pt idx="238">
                  <c:v>38987</c:v>
                </c:pt>
                <c:pt idx="239">
                  <c:v>38988</c:v>
                </c:pt>
                <c:pt idx="240">
                  <c:v>38989</c:v>
                </c:pt>
                <c:pt idx="241">
                  <c:v>38990</c:v>
                </c:pt>
                <c:pt idx="242">
                  <c:v>38991</c:v>
                </c:pt>
                <c:pt idx="243">
                  <c:v>38992</c:v>
                </c:pt>
                <c:pt idx="244">
                  <c:v>38993</c:v>
                </c:pt>
                <c:pt idx="245">
                  <c:v>38994</c:v>
                </c:pt>
                <c:pt idx="246">
                  <c:v>38995</c:v>
                </c:pt>
                <c:pt idx="247">
                  <c:v>38996</c:v>
                </c:pt>
                <c:pt idx="248">
                  <c:v>38997</c:v>
                </c:pt>
                <c:pt idx="249">
                  <c:v>38998</c:v>
                </c:pt>
                <c:pt idx="250">
                  <c:v>38999</c:v>
                </c:pt>
                <c:pt idx="251">
                  <c:v>39000</c:v>
                </c:pt>
                <c:pt idx="252">
                  <c:v>39001</c:v>
                </c:pt>
                <c:pt idx="253">
                  <c:v>39002</c:v>
                </c:pt>
                <c:pt idx="254">
                  <c:v>39003</c:v>
                </c:pt>
                <c:pt idx="255">
                  <c:v>39004</c:v>
                </c:pt>
                <c:pt idx="256">
                  <c:v>39005</c:v>
                </c:pt>
                <c:pt idx="257">
                  <c:v>39006</c:v>
                </c:pt>
                <c:pt idx="258">
                  <c:v>39007</c:v>
                </c:pt>
                <c:pt idx="259">
                  <c:v>39008</c:v>
                </c:pt>
                <c:pt idx="260">
                  <c:v>39009</c:v>
                </c:pt>
                <c:pt idx="261">
                  <c:v>39010</c:v>
                </c:pt>
                <c:pt idx="262">
                  <c:v>39011</c:v>
                </c:pt>
                <c:pt idx="263">
                  <c:v>39012</c:v>
                </c:pt>
                <c:pt idx="264">
                  <c:v>39013</c:v>
                </c:pt>
                <c:pt idx="265">
                  <c:v>39014</c:v>
                </c:pt>
                <c:pt idx="266">
                  <c:v>39015</c:v>
                </c:pt>
                <c:pt idx="267">
                  <c:v>39016</c:v>
                </c:pt>
                <c:pt idx="268">
                  <c:v>39017</c:v>
                </c:pt>
                <c:pt idx="269">
                  <c:v>39018</c:v>
                </c:pt>
                <c:pt idx="270">
                  <c:v>39019</c:v>
                </c:pt>
                <c:pt idx="271">
                  <c:v>39020</c:v>
                </c:pt>
                <c:pt idx="272">
                  <c:v>39021</c:v>
                </c:pt>
                <c:pt idx="273">
                  <c:v>39022</c:v>
                </c:pt>
                <c:pt idx="274">
                  <c:v>39023</c:v>
                </c:pt>
                <c:pt idx="275">
                  <c:v>39024</c:v>
                </c:pt>
                <c:pt idx="276">
                  <c:v>39025</c:v>
                </c:pt>
                <c:pt idx="277">
                  <c:v>39026</c:v>
                </c:pt>
                <c:pt idx="278">
                  <c:v>39027</c:v>
                </c:pt>
                <c:pt idx="279">
                  <c:v>39028</c:v>
                </c:pt>
                <c:pt idx="280">
                  <c:v>39029</c:v>
                </c:pt>
                <c:pt idx="281">
                  <c:v>39030</c:v>
                </c:pt>
                <c:pt idx="282">
                  <c:v>39031</c:v>
                </c:pt>
                <c:pt idx="283">
                  <c:v>39032</c:v>
                </c:pt>
                <c:pt idx="284">
                  <c:v>39033</c:v>
                </c:pt>
                <c:pt idx="285">
                  <c:v>39034</c:v>
                </c:pt>
                <c:pt idx="286">
                  <c:v>39035</c:v>
                </c:pt>
                <c:pt idx="287">
                  <c:v>39036</c:v>
                </c:pt>
                <c:pt idx="288">
                  <c:v>39037</c:v>
                </c:pt>
                <c:pt idx="289">
                  <c:v>39038</c:v>
                </c:pt>
                <c:pt idx="290">
                  <c:v>39039</c:v>
                </c:pt>
                <c:pt idx="291">
                  <c:v>39040</c:v>
                </c:pt>
                <c:pt idx="292">
                  <c:v>39041</c:v>
                </c:pt>
                <c:pt idx="293">
                  <c:v>39042</c:v>
                </c:pt>
                <c:pt idx="294">
                  <c:v>39043</c:v>
                </c:pt>
                <c:pt idx="295">
                  <c:v>39044</c:v>
                </c:pt>
                <c:pt idx="296">
                  <c:v>39045</c:v>
                </c:pt>
                <c:pt idx="297">
                  <c:v>39046</c:v>
                </c:pt>
                <c:pt idx="298">
                  <c:v>39047</c:v>
                </c:pt>
                <c:pt idx="299">
                  <c:v>39048</c:v>
                </c:pt>
                <c:pt idx="300">
                  <c:v>39049</c:v>
                </c:pt>
                <c:pt idx="301">
                  <c:v>39050</c:v>
                </c:pt>
                <c:pt idx="302">
                  <c:v>39051</c:v>
                </c:pt>
                <c:pt idx="303">
                  <c:v>39052</c:v>
                </c:pt>
                <c:pt idx="304">
                  <c:v>39053</c:v>
                </c:pt>
                <c:pt idx="305">
                  <c:v>39054</c:v>
                </c:pt>
                <c:pt idx="306">
                  <c:v>39055</c:v>
                </c:pt>
                <c:pt idx="307">
                  <c:v>39056</c:v>
                </c:pt>
                <c:pt idx="308">
                  <c:v>39057</c:v>
                </c:pt>
                <c:pt idx="309">
                  <c:v>39058</c:v>
                </c:pt>
                <c:pt idx="310">
                  <c:v>39059</c:v>
                </c:pt>
                <c:pt idx="311">
                  <c:v>39060</c:v>
                </c:pt>
                <c:pt idx="312">
                  <c:v>39061</c:v>
                </c:pt>
                <c:pt idx="313">
                  <c:v>39062</c:v>
                </c:pt>
                <c:pt idx="314">
                  <c:v>39063</c:v>
                </c:pt>
                <c:pt idx="315">
                  <c:v>39064</c:v>
                </c:pt>
                <c:pt idx="316">
                  <c:v>39065</c:v>
                </c:pt>
                <c:pt idx="317">
                  <c:v>39066</c:v>
                </c:pt>
                <c:pt idx="318">
                  <c:v>39067</c:v>
                </c:pt>
                <c:pt idx="319">
                  <c:v>39068</c:v>
                </c:pt>
                <c:pt idx="320">
                  <c:v>39069</c:v>
                </c:pt>
                <c:pt idx="321">
                  <c:v>39070</c:v>
                </c:pt>
                <c:pt idx="322">
                  <c:v>39071</c:v>
                </c:pt>
                <c:pt idx="323">
                  <c:v>39072</c:v>
                </c:pt>
                <c:pt idx="324">
                  <c:v>39073</c:v>
                </c:pt>
                <c:pt idx="325">
                  <c:v>39074</c:v>
                </c:pt>
                <c:pt idx="326">
                  <c:v>39075</c:v>
                </c:pt>
                <c:pt idx="327">
                  <c:v>39076</c:v>
                </c:pt>
                <c:pt idx="328">
                  <c:v>39077</c:v>
                </c:pt>
                <c:pt idx="329">
                  <c:v>39078</c:v>
                </c:pt>
                <c:pt idx="330">
                  <c:v>39079</c:v>
                </c:pt>
                <c:pt idx="331">
                  <c:v>39080</c:v>
                </c:pt>
                <c:pt idx="332">
                  <c:v>39081</c:v>
                </c:pt>
                <c:pt idx="333">
                  <c:v>39082</c:v>
                </c:pt>
                <c:pt idx="334">
                  <c:v>39083</c:v>
                </c:pt>
                <c:pt idx="335">
                  <c:v>39084</c:v>
                </c:pt>
                <c:pt idx="336">
                  <c:v>39085</c:v>
                </c:pt>
                <c:pt idx="337">
                  <c:v>39086</c:v>
                </c:pt>
                <c:pt idx="338">
                  <c:v>39087</c:v>
                </c:pt>
                <c:pt idx="339">
                  <c:v>39088</c:v>
                </c:pt>
                <c:pt idx="340">
                  <c:v>39089</c:v>
                </c:pt>
                <c:pt idx="341">
                  <c:v>39090</c:v>
                </c:pt>
                <c:pt idx="342">
                  <c:v>39091</c:v>
                </c:pt>
                <c:pt idx="343">
                  <c:v>39092</c:v>
                </c:pt>
                <c:pt idx="344">
                  <c:v>39093</c:v>
                </c:pt>
                <c:pt idx="345">
                  <c:v>39094</c:v>
                </c:pt>
                <c:pt idx="346">
                  <c:v>39095</c:v>
                </c:pt>
                <c:pt idx="347">
                  <c:v>39096</c:v>
                </c:pt>
                <c:pt idx="348">
                  <c:v>39097</c:v>
                </c:pt>
                <c:pt idx="349">
                  <c:v>39098</c:v>
                </c:pt>
                <c:pt idx="350">
                  <c:v>39099</c:v>
                </c:pt>
                <c:pt idx="351">
                  <c:v>39100</c:v>
                </c:pt>
                <c:pt idx="352">
                  <c:v>39101</c:v>
                </c:pt>
                <c:pt idx="353">
                  <c:v>39102</c:v>
                </c:pt>
                <c:pt idx="354">
                  <c:v>39103</c:v>
                </c:pt>
                <c:pt idx="355">
                  <c:v>39104</c:v>
                </c:pt>
                <c:pt idx="356">
                  <c:v>39105</c:v>
                </c:pt>
                <c:pt idx="357">
                  <c:v>39106</c:v>
                </c:pt>
                <c:pt idx="358">
                  <c:v>39107</c:v>
                </c:pt>
                <c:pt idx="359">
                  <c:v>39108</c:v>
                </c:pt>
                <c:pt idx="360">
                  <c:v>39109</c:v>
                </c:pt>
                <c:pt idx="361">
                  <c:v>39110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39116</c:v>
                </c:pt>
                <c:pt idx="368">
                  <c:v>39117</c:v>
                </c:pt>
                <c:pt idx="369">
                  <c:v>39118</c:v>
                </c:pt>
                <c:pt idx="370">
                  <c:v>39119</c:v>
                </c:pt>
                <c:pt idx="371">
                  <c:v>39120</c:v>
                </c:pt>
                <c:pt idx="372">
                  <c:v>39121</c:v>
                </c:pt>
                <c:pt idx="373">
                  <c:v>39122</c:v>
                </c:pt>
                <c:pt idx="374">
                  <c:v>39123</c:v>
                </c:pt>
                <c:pt idx="375">
                  <c:v>39124</c:v>
                </c:pt>
                <c:pt idx="376">
                  <c:v>39125</c:v>
                </c:pt>
                <c:pt idx="377">
                  <c:v>39126</c:v>
                </c:pt>
                <c:pt idx="378">
                  <c:v>39127</c:v>
                </c:pt>
                <c:pt idx="379">
                  <c:v>39128</c:v>
                </c:pt>
                <c:pt idx="380">
                  <c:v>39129</c:v>
                </c:pt>
                <c:pt idx="381">
                  <c:v>39130</c:v>
                </c:pt>
                <c:pt idx="382">
                  <c:v>39131</c:v>
                </c:pt>
                <c:pt idx="383">
                  <c:v>39132</c:v>
                </c:pt>
                <c:pt idx="384">
                  <c:v>39133</c:v>
                </c:pt>
                <c:pt idx="385">
                  <c:v>39134</c:v>
                </c:pt>
                <c:pt idx="386">
                  <c:v>39135</c:v>
                </c:pt>
                <c:pt idx="387">
                  <c:v>39136</c:v>
                </c:pt>
                <c:pt idx="388">
                  <c:v>39137</c:v>
                </c:pt>
                <c:pt idx="389">
                  <c:v>39138</c:v>
                </c:pt>
                <c:pt idx="390">
                  <c:v>39139</c:v>
                </c:pt>
                <c:pt idx="391">
                  <c:v>39140</c:v>
                </c:pt>
                <c:pt idx="392">
                  <c:v>39141</c:v>
                </c:pt>
                <c:pt idx="393">
                  <c:v>39142</c:v>
                </c:pt>
                <c:pt idx="394">
                  <c:v>39143</c:v>
                </c:pt>
                <c:pt idx="395">
                  <c:v>39144</c:v>
                </c:pt>
                <c:pt idx="396">
                  <c:v>39145</c:v>
                </c:pt>
                <c:pt idx="397">
                  <c:v>39146</c:v>
                </c:pt>
                <c:pt idx="398">
                  <c:v>39147</c:v>
                </c:pt>
                <c:pt idx="399">
                  <c:v>39148</c:v>
                </c:pt>
                <c:pt idx="400">
                  <c:v>39149</c:v>
                </c:pt>
                <c:pt idx="401">
                  <c:v>39150</c:v>
                </c:pt>
                <c:pt idx="402">
                  <c:v>39151</c:v>
                </c:pt>
                <c:pt idx="403">
                  <c:v>39152</c:v>
                </c:pt>
                <c:pt idx="404">
                  <c:v>39153</c:v>
                </c:pt>
                <c:pt idx="405">
                  <c:v>39154</c:v>
                </c:pt>
                <c:pt idx="406">
                  <c:v>39155</c:v>
                </c:pt>
                <c:pt idx="407">
                  <c:v>39156</c:v>
                </c:pt>
                <c:pt idx="408">
                  <c:v>39157</c:v>
                </c:pt>
                <c:pt idx="409">
                  <c:v>39158</c:v>
                </c:pt>
                <c:pt idx="410">
                  <c:v>39159</c:v>
                </c:pt>
                <c:pt idx="411">
                  <c:v>39160</c:v>
                </c:pt>
                <c:pt idx="412">
                  <c:v>39161</c:v>
                </c:pt>
                <c:pt idx="413">
                  <c:v>39162</c:v>
                </c:pt>
                <c:pt idx="414">
                  <c:v>39163</c:v>
                </c:pt>
                <c:pt idx="415">
                  <c:v>39164</c:v>
                </c:pt>
                <c:pt idx="416">
                  <c:v>39165</c:v>
                </c:pt>
                <c:pt idx="417">
                  <c:v>39166</c:v>
                </c:pt>
                <c:pt idx="418">
                  <c:v>39167</c:v>
                </c:pt>
                <c:pt idx="419">
                  <c:v>39168</c:v>
                </c:pt>
                <c:pt idx="420">
                  <c:v>39169</c:v>
                </c:pt>
                <c:pt idx="421">
                  <c:v>39170</c:v>
                </c:pt>
                <c:pt idx="422">
                  <c:v>39171</c:v>
                </c:pt>
                <c:pt idx="423">
                  <c:v>39172</c:v>
                </c:pt>
                <c:pt idx="424">
                  <c:v>39173</c:v>
                </c:pt>
                <c:pt idx="425">
                  <c:v>39174</c:v>
                </c:pt>
                <c:pt idx="426">
                  <c:v>39175</c:v>
                </c:pt>
                <c:pt idx="427">
                  <c:v>39176</c:v>
                </c:pt>
                <c:pt idx="428">
                  <c:v>39177</c:v>
                </c:pt>
                <c:pt idx="429">
                  <c:v>39178</c:v>
                </c:pt>
                <c:pt idx="430">
                  <c:v>39179</c:v>
                </c:pt>
                <c:pt idx="431">
                  <c:v>39180</c:v>
                </c:pt>
                <c:pt idx="432">
                  <c:v>39181</c:v>
                </c:pt>
                <c:pt idx="433">
                  <c:v>39182</c:v>
                </c:pt>
                <c:pt idx="434">
                  <c:v>39183</c:v>
                </c:pt>
                <c:pt idx="435">
                  <c:v>39184</c:v>
                </c:pt>
                <c:pt idx="436">
                  <c:v>39185</c:v>
                </c:pt>
                <c:pt idx="437">
                  <c:v>39186</c:v>
                </c:pt>
                <c:pt idx="438">
                  <c:v>39187</c:v>
                </c:pt>
                <c:pt idx="439">
                  <c:v>39188</c:v>
                </c:pt>
                <c:pt idx="440">
                  <c:v>39189</c:v>
                </c:pt>
                <c:pt idx="441">
                  <c:v>39190</c:v>
                </c:pt>
                <c:pt idx="442">
                  <c:v>39191</c:v>
                </c:pt>
                <c:pt idx="443">
                  <c:v>39192</c:v>
                </c:pt>
                <c:pt idx="444">
                  <c:v>39193</c:v>
                </c:pt>
                <c:pt idx="445">
                  <c:v>39194</c:v>
                </c:pt>
                <c:pt idx="446">
                  <c:v>39195</c:v>
                </c:pt>
                <c:pt idx="447">
                  <c:v>39196</c:v>
                </c:pt>
                <c:pt idx="448">
                  <c:v>39197</c:v>
                </c:pt>
                <c:pt idx="449">
                  <c:v>39198</c:v>
                </c:pt>
                <c:pt idx="450">
                  <c:v>39199</c:v>
                </c:pt>
                <c:pt idx="451">
                  <c:v>39200</c:v>
                </c:pt>
                <c:pt idx="452">
                  <c:v>39201</c:v>
                </c:pt>
                <c:pt idx="453">
                  <c:v>39202</c:v>
                </c:pt>
                <c:pt idx="454">
                  <c:v>39203</c:v>
                </c:pt>
                <c:pt idx="455">
                  <c:v>39204</c:v>
                </c:pt>
                <c:pt idx="456">
                  <c:v>39205</c:v>
                </c:pt>
                <c:pt idx="457">
                  <c:v>39206</c:v>
                </c:pt>
                <c:pt idx="458">
                  <c:v>39207</c:v>
                </c:pt>
                <c:pt idx="459">
                  <c:v>39208</c:v>
                </c:pt>
                <c:pt idx="460">
                  <c:v>39209</c:v>
                </c:pt>
                <c:pt idx="461">
                  <c:v>39210</c:v>
                </c:pt>
                <c:pt idx="462">
                  <c:v>39211</c:v>
                </c:pt>
                <c:pt idx="463">
                  <c:v>39212</c:v>
                </c:pt>
                <c:pt idx="464">
                  <c:v>39213</c:v>
                </c:pt>
                <c:pt idx="465">
                  <c:v>39214</c:v>
                </c:pt>
                <c:pt idx="466">
                  <c:v>39215</c:v>
                </c:pt>
                <c:pt idx="467">
                  <c:v>39216</c:v>
                </c:pt>
                <c:pt idx="468">
                  <c:v>39217</c:v>
                </c:pt>
                <c:pt idx="469">
                  <c:v>39218</c:v>
                </c:pt>
                <c:pt idx="470">
                  <c:v>39219</c:v>
                </c:pt>
                <c:pt idx="471">
                  <c:v>39220</c:v>
                </c:pt>
                <c:pt idx="472">
                  <c:v>39221</c:v>
                </c:pt>
                <c:pt idx="473">
                  <c:v>39222</c:v>
                </c:pt>
                <c:pt idx="474">
                  <c:v>39223</c:v>
                </c:pt>
                <c:pt idx="475">
                  <c:v>39224</c:v>
                </c:pt>
                <c:pt idx="476">
                  <c:v>39225</c:v>
                </c:pt>
                <c:pt idx="477">
                  <c:v>39226</c:v>
                </c:pt>
                <c:pt idx="478">
                  <c:v>39227</c:v>
                </c:pt>
                <c:pt idx="479">
                  <c:v>39228</c:v>
                </c:pt>
                <c:pt idx="480">
                  <c:v>39229</c:v>
                </c:pt>
                <c:pt idx="481">
                  <c:v>39230</c:v>
                </c:pt>
                <c:pt idx="482">
                  <c:v>39231</c:v>
                </c:pt>
                <c:pt idx="483">
                  <c:v>39232</c:v>
                </c:pt>
                <c:pt idx="484">
                  <c:v>39233</c:v>
                </c:pt>
                <c:pt idx="485">
                  <c:v>39234</c:v>
                </c:pt>
                <c:pt idx="486">
                  <c:v>39235</c:v>
                </c:pt>
                <c:pt idx="487">
                  <c:v>39236</c:v>
                </c:pt>
                <c:pt idx="488">
                  <c:v>39237</c:v>
                </c:pt>
                <c:pt idx="489">
                  <c:v>39238</c:v>
                </c:pt>
                <c:pt idx="490">
                  <c:v>39239</c:v>
                </c:pt>
                <c:pt idx="491">
                  <c:v>39240</c:v>
                </c:pt>
                <c:pt idx="492">
                  <c:v>39241</c:v>
                </c:pt>
                <c:pt idx="493">
                  <c:v>39242</c:v>
                </c:pt>
                <c:pt idx="494">
                  <c:v>39243</c:v>
                </c:pt>
                <c:pt idx="495">
                  <c:v>39244</c:v>
                </c:pt>
                <c:pt idx="496">
                  <c:v>39245</c:v>
                </c:pt>
                <c:pt idx="497">
                  <c:v>39246</c:v>
                </c:pt>
                <c:pt idx="498">
                  <c:v>39247</c:v>
                </c:pt>
                <c:pt idx="499">
                  <c:v>39248</c:v>
                </c:pt>
                <c:pt idx="500">
                  <c:v>39249</c:v>
                </c:pt>
                <c:pt idx="501">
                  <c:v>39250</c:v>
                </c:pt>
                <c:pt idx="502">
                  <c:v>39251</c:v>
                </c:pt>
                <c:pt idx="503">
                  <c:v>39252</c:v>
                </c:pt>
                <c:pt idx="504">
                  <c:v>39253</c:v>
                </c:pt>
                <c:pt idx="505">
                  <c:v>39254</c:v>
                </c:pt>
                <c:pt idx="506">
                  <c:v>39255</c:v>
                </c:pt>
                <c:pt idx="507">
                  <c:v>39256</c:v>
                </c:pt>
                <c:pt idx="508">
                  <c:v>39257</c:v>
                </c:pt>
                <c:pt idx="509">
                  <c:v>39258</c:v>
                </c:pt>
                <c:pt idx="510">
                  <c:v>39259</c:v>
                </c:pt>
                <c:pt idx="511">
                  <c:v>39260</c:v>
                </c:pt>
                <c:pt idx="512">
                  <c:v>39261</c:v>
                </c:pt>
                <c:pt idx="513">
                  <c:v>39262</c:v>
                </c:pt>
                <c:pt idx="514">
                  <c:v>39263</c:v>
                </c:pt>
                <c:pt idx="515">
                  <c:v>39264</c:v>
                </c:pt>
                <c:pt idx="516">
                  <c:v>39265</c:v>
                </c:pt>
                <c:pt idx="517">
                  <c:v>39266</c:v>
                </c:pt>
                <c:pt idx="518">
                  <c:v>39267</c:v>
                </c:pt>
                <c:pt idx="519">
                  <c:v>39268</c:v>
                </c:pt>
                <c:pt idx="520">
                  <c:v>39269</c:v>
                </c:pt>
                <c:pt idx="521">
                  <c:v>39270</c:v>
                </c:pt>
                <c:pt idx="522">
                  <c:v>39271</c:v>
                </c:pt>
                <c:pt idx="523">
                  <c:v>39272</c:v>
                </c:pt>
                <c:pt idx="524">
                  <c:v>39273</c:v>
                </c:pt>
                <c:pt idx="525">
                  <c:v>39274</c:v>
                </c:pt>
                <c:pt idx="526">
                  <c:v>39275</c:v>
                </c:pt>
                <c:pt idx="527">
                  <c:v>39276</c:v>
                </c:pt>
                <c:pt idx="528">
                  <c:v>39277</c:v>
                </c:pt>
                <c:pt idx="529">
                  <c:v>39278</c:v>
                </c:pt>
                <c:pt idx="530">
                  <c:v>39279</c:v>
                </c:pt>
                <c:pt idx="531">
                  <c:v>39280</c:v>
                </c:pt>
                <c:pt idx="532">
                  <c:v>39281</c:v>
                </c:pt>
                <c:pt idx="533">
                  <c:v>39282</c:v>
                </c:pt>
                <c:pt idx="534">
                  <c:v>39283</c:v>
                </c:pt>
                <c:pt idx="535">
                  <c:v>39284</c:v>
                </c:pt>
                <c:pt idx="536">
                  <c:v>39285</c:v>
                </c:pt>
                <c:pt idx="537">
                  <c:v>39286</c:v>
                </c:pt>
                <c:pt idx="538">
                  <c:v>39287</c:v>
                </c:pt>
                <c:pt idx="539">
                  <c:v>39288</c:v>
                </c:pt>
                <c:pt idx="540">
                  <c:v>39289</c:v>
                </c:pt>
                <c:pt idx="541">
                  <c:v>39290</c:v>
                </c:pt>
                <c:pt idx="542">
                  <c:v>39291</c:v>
                </c:pt>
                <c:pt idx="543">
                  <c:v>39292</c:v>
                </c:pt>
                <c:pt idx="544">
                  <c:v>39293</c:v>
                </c:pt>
                <c:pt idx="545">
                  <c:v>39294</c:v>
                </c:pt>
                <c:pt idx="546">
                  <c:v>39295</c:v>
                </c:pt>
                <c:pt idx="547">
                  <c:v>39296</c:v>
                </c:pt>
                <c:pt idx="548">
                  <c:v>39297</c:v>
                </c:pt>
                <c:pt idx="549">
                  <c:v>39298</c:v>
                </c:pt>
                <c:pt idx="550">
                  <c:v>39299</c:v>
                </c:pt>
                <c:pt idx="551">
                  <c:v>39300</c:v>
                </c:pt>
                <c:pt idx="552">
                  <c:v>39301</c:v>
                </c:pt>
                <c:pt idx="553">
                  <c:v>39302</c:v>
                </c:pt>
                <c:pt idx="554">
                  <c:v>39303</c:v>
                </c:pt>
                <c:pt idx="555">
                  <c:v>39304</c:v>
                </c:pt>
                <c:pt idx="556">
                  <c:v>39305</c:v>
                </c:pt>
                <c:pt idx="557">
                  <c:v>39306</c:v>
                </c:pt>
                <c:pt idx="558">
                  <c:v>39307</c:v>
                </c:pt>
                <c:pt idx="559">
                  <c:v>39308</c:v>
                </c:pt>
                <c:pt idx="560">
                  <c:v>39309</c:v>
                </c:pt>
                <c:pt idx="561">
                  <c:v>39310</c:v>
                </c:pt>
                <c:pt idx="562">
                  <c:v>39311</c:v>
                </c:pt>
                <c:pt idx="563">
                  <c:v>39312</c:v>
                </c:pt>
                <c:pt idx="564">
                  <c:v>39313</c:v>
                </c:pt>
                <c:pt idx="565">
                  <c:v>39314</c:v>
                </c:pt>
                <c:pt idx="566">
                  <c:v>39315</c:v>
                </c:pt>
                <c:pt idx="567">
                  <c:v>39316</c:v>
                </c:pt>
                <c:pt idx="568">
                  <c:v>39317</c:v>
                </c:pt>
                <c:pt idx="569">
                  <c:v>39318</c:v>
                </c:pt>
                <c:pt idx="570">
                  <c:v>39319</c:v>
                </c:pt>
                <c:pt idx="571">
                  <c:v>39320</c:v>
                </c:pt>
                <c:pt idx="572">
                  <c:v>39321</c:v>
                </c:pt>
                <c:pt idx="573">
                  <c:v>39322</c:v>
                </c:pt>
                <c:pt idx="574">
                  <c:v>39323</c:v>
                </c:pt>
                <c:pt idx="575">
                  <c:v>39324</c:v>
                </c:pt>
                <c:pt idx="576">
                  <c:v>39325</c:v>
                </c:pt>
                <c:pt idx="577">
                  <c:v>39326</c:v>
                </c:pt>
                <c:pt idx="578">
                  <c:v>39327</c:v>
                </c:pt>
                <c:pt idx="579">
                  <c:v>39328</c:v>
                </c:pt>
                <c:pt idx="580">
                  <c:v>39329</c:v>
                </c:pt>
                <c:pt idx="581">
                  <c:v>39330</c:v>
                </c:pt>
                <c:pt idx="582">
                  <c:v>39331</c:v>
                </c:pt>
                <c:pt idx="583">
                  <c:v>39332</c:v>
                </c:pt>
                <c:pt idx="584">
                  <c:v>39333</c:v>
                </c:pt>
                <c:pt idx="585">
                  <c:v>39334</c:v>
                </c:pt>
                <c:pt idx="586">
                  <c:v>39335</c:v>
                </c:pt>
                <c:pt idx="587">
                  <c:v>39336</c:v>
                </c:pt>
                <c:pt idx="588">
                  <c:v>39337</c:v>
                </c:pt>
                <c:pt idx="589">
                  <c:v>39338</c:v>
                </c:pt>
                <c:pt idx="590">
                  <c:v>39339</c:v>
                </c:pt>
                <c:pt idx="591">
                  <c:v>39340</c:v>
                </c:pt>
                <c:pt idx="592">
                  <c:v>39341</c:v>
                </c:pt>
                <c:pt idx="593">
                  <c:v>39342</c:v>
                </c:pt>
                <c:pt idx="594">
                  <c:v>39343</c:v>
                </c:pt>
                <c:pt idx="595">
                  <c:v>39344</c:v>
                </c:pt>
                <c:pt idx="596">
                  <c:v>39345</c:v>
                </c:pt>
                <c:pt idx="597">
                  <c:v>39346</c:v>
                </c:pt>
                <c:pt idx="598">
                  <c:v>39347</c:v>
                </c:pt>
                <c:pt idx="599">
                  <c:v>39348</c:v>
                </c:pt>
                <c:pt idx="600">
                  <c:v>39349</c:v>
                </c:pt>
                <c:pt idx="601">
                  <c:v>39350</c:v>
                </c:pt>
                <c:pt idx="602">
                  <c:v>39351</c:v>
                </c:pt>
                <c:pt idx="603">
                  <c:v>39352</c:v>
                </c:pt>
                <c:pt idx="604">
                  <c:v>39353</c:v>
                </c:pt>
                <c:pt idx="605">
                  <c:v>39354</c:v>
                </c:pt>
                <c:pt idx="606">
                  <c:v>39355</c:v>
                </c:pt>
                <c:pt idx="607">
                  <c:v>39356</c:v>
                </c:pt>
                <c:pt idx="608">
                  <c:v>39357</c:v>
                </c:pt>
                <c:pt idx="609">
                  <c:v>39358</c:v>
                </c:pt>
                <c:pt idx="610">
                  <c:v>39359</c:v>
                </c:pt>
                <c:pt idx="611">
                  <c:v>39360</c:v>
                </c:pt>
                <c:pt idx="612">
                  <c:v>39361</c:v>
                </c:pt>
                <c:pt idx="613">
                  <c:v>39362</c:v>
                </c:pt>
                <c:pt idx="614">
                  <c:v>39363</c:v>
                </c:pt>
                <c:pt idx="615">
                  <c:v>39364</c:v>
                </c:pt>
                <c:pt idx="616">
                  <c:v>39365</c:v>
                </c:pt>
                <c:pt idx="617">
                  <c:v>39366</c:v>
                </c:pt>
                <c:pt idx="618">
                  <c:v>39367</c:v>
                </c:pt>
                <c:pt idx="619">
                  <c:v>39368</c:v>
                </c:pt>
                <c:pt idx="620">
                  <c:v>39369</c:v>
                </c:pt>
                <c:pt idx="621">
                  <c:v>39370</c:v>
                </c:pt>
                <c:pt idx="622">
                  <c:v>39371</c:v>
                </c:pt>
                <c:pt idx="623">
                  <c:v>39372</c:v>
                </c:pt>
                <c:pt idx="624">
                  <c:v>39373</c:v>
                </c:pt>
                <c:pt idx="625">
                  <c:v>39374</c:v>
                </c:pt>
                <c:pt idx="626">
                  <c:v>39375</c:v>
                </c:pt>
                <c:pt idx="627">
                  <c:v>39376</c:v>
                </c:pt>
                <c:pt idx="628">
                  <c:v>39377</c:v>
                </c:pt>
                <c:pt idx="629">
                  <c:v>39378</c:v>
                </c:pt>
                <c:pt idx="630">
                  <c:v>39379</c:v>
                </c:pt>
                <c:pt idx="631">
                  <c:v>39380</c:v>
                </c:pt>
                <c:pt idx="632">
                  <c:v>39381</c:v>
                </c:pt>
                <c:pt idx="633">
                  <c:v>39382</c:v>
                </c:pt>
                <c:pt idx="634">
                  <c:v>39383</c:v>
                </c:pt>
                <c:pt idx="635">
                  <c:v>39384</c:v>
                </c:pt>
                <c:pt idx="636">
                  <c:v>39385</c:v>
                </c:pt>
                <c:pt idx="637">
                  <c:v>39386</c:v>
                </c:pt>
                <c:pt idx="638">
                  <c:v>39387</c:v>
                </c:pt>
                <c:pt idx="639">
                  <c:v>39388</c:v>
                </c:pt>
                <c:pt idx="640">
                  <c:v>39389</c:v>
                </c:pt>
                <c:pt idx="641">
                  <c:v>39390</c:v>
                </c:pt>
                <c:pt idx="642">
                  <c:v>39391</c:v>
                </c:pt>
                <c:pt idx="643">
                  <c:v>39392</c:v>
                </c:pt>
                <c:pt idx="644">
                  <c:v>39393</c:v>
                </c:pt>
                <c:pt idx="645">
                  <c:v>39394</c:v>
                </c:pt>
                <c:pt idx="646">
                  <c:v>39395</c:v>
                </c:pt>
                <c:pt idx="647">
                  <c:v>39396</c:v>
                </c:pt>
                <c:pt idx="648">
                  <c:v>39397</c:v>
                </c:pt>
                <c:pt idx="649">
                  <c:v>39398</c:v>
                </c:pt>
                <c:pt idx="650">
                  <c:v>39399</c:v>
                </c:pt>
                <c:pt idx="651">
                  <c:v>39400</c:v>
                </c:pt>
                <c:pt idx="652">
                  <c:v>39401</c:v>
                </c:pt>
                <c:pt idx="653">
                  <c:v>39402</c:v>
                </c:pt>
                <c:pt idx="654">
                  <c:v>39403</c:v>
                </c:pt>
                <c:pt idx="655">
                  <c:v>39404</c:v>
                </c:pt>
                <c:pt idx="656">
                  <c:v>39405</c:v>
                </c:pt>
                <c:pt idx="657">
                  <c:v>39406</c:v>
                </c:pt>
                <c:pt idx="658">
                  <c:v>39407</c:v>
                </c:pt>
                <c:pt idx="659">
                  <c:v>39408</c:v>
                </c:pt>
                <c:pt idx="660">
                  <c:v>39409</c:v>
                </c:pt>
                <c:pt idx="661">
                  <c:v>39410</c:v>
                </c:pt>
                <c:pt idx="662">
                  <c:v>39411</c:v>
                </c:pt>
                <c:pt idx="663">
                  <c:v>39412</c:v>
                </c:pt>
                <c:pt idx="664">
                  <c:v>39413</c:v>
                </c:pt>
                <c:pt idx="665">
                  <c:v>39414</c:v>
                </c:pt>
                <c:pt idx="666">
                  <c:v>39415</c:v>
                </c:pt>
                <c:pt idx="667">
                  <c:v>39416</c:v>
                </c:pt>
                <c:pt idx="668">
                  <c:v>39417</c:v>
                </c:pt>
                <c:pt idx="669">
                  <c:v>39418</c:v>
                </c:pt>
                <c:pt idx="670">
                  <c:v>39419</c:v>
                </c:pt>
                <c:pt idx="671">
                  <c:v>39420</c:v>
                </c:pt>
                <c:pt idx="672">
                  <c:v>39421</c:v>
                </c:pt>
                <c:pt idx="673">
                  <c:v>39422</c:v>
                </c:pt>
                <c:pt idx="674">
                  <c:v>39423</c:v>
                </c:pt>
                <c:pt idx="675">
                  <c:v>39424</c:v>
                </c:pt>
                <c:pt idx="676">
                  <c:v>39425</c:v>
                </c:pt>
                <c:pt idx="677">
                  <c:v>39426</c:v>
                </c:pt>
                <c:pt idx="678">
                  <c:v>39427</c:v>
                </c:pt>
                <c:pt idx="679">
                  <c:v>39428</c:v>
                </c:pt>
                <c:pt idx="680">
                  <c:v>39429</c:v>
                </c:pt>
                <c:pt idx="681">
                  <c:v>39430</c:v>
                </c:pt>
                <c:pt idx="682">
                  <c:v>39431</c:v>
                </c:pt>
                <c:pt idx="683">
                  <c:v>39432</c:v>
                </c:pt>
                <c:pt idx="684">
                  <c:v>39433</c:v>
                </c:pt>
                <c:pt idx="685">
                  <c:v>39434</c:v>
                </c:pt>
                <c:pt idx="686">
                  <c:v>39435</c:v>
                </c:pt>
                <c:pt idx="687">
                  <c:v>39436</c:v>
                </c:pt>
                <c:pt idx="688">
                  <c:v>39437</c:v>
                </c:pt>
                <c:pt idx="689">
                  <c:v>39438</c:v>
                </c:pt>
                <c:pt idx="690">
                  <c:v>39439</c:v>
                </c:pt>
                <c:pt idx="691">
                  <c:v>39440</c:v>
                </c:pt>
                <c:pt idx="692">
                  <c:v>39441</c:v>
                </c:pt>
                <c:pt idx="693">
                  <c:v>39442</c:v>
                </c:pt>
                <c:pt idx="694">
                  <c:v>39443</c:v>
                </c:pt>
                <c:pt idx="695">
                  <c:v>39444</c:v>
                </c:pt>
                <c:pt idx="696">
                  <c:v>39445</c:v>
                </c:pt>
                <c:pt idx="697">
                  <c:v>39446</c:v>
                </c:pt>
                <c:pt idx="698">
                  <c:v>39447</c:v>
                </c:pt>
                <c:pt idx="699">
                  <c:v>39448</c:v>
                </c:pt>
                <c:pt idx="700">
                  <c:v>39449</c:v>
                </c:pt>
                <c:pt idx="701">
                  <c:v>39450</c:v>
                </c:pt>
                <c:pt idx="702">
                  <c:v>39451</c:v>
                </c:pt>
                <c:pt idx="703">
                  <c:v>39452</c:v>
                </c:pt>
                <c:pt idx="704">
                  <c:v>39453</c:v>
                </c:pt>
                <c:pt idx="705">
                  <c:v>39454</c:v>
                </c:pt>
                <c:pt idx="706">
                  <c:v>39455</c:v>
                </c:pt>
                <c:pt idx="707">
                  <c:v>39456</c:v>
                </c:pt>
                <c:pt idx="708">
                  <c:v>39457</c:v>
                </c:pt>
                <c:pt idx="709">
                  <c:v>39458</c:v>
                </c:pt>
                <c:pt idx="710">
                  <c:v>39459</c:v>
                </c:pt>
                <c:pt idx="711">
                  <c:v>39460</c:v>
                </c:pt>
                <c:pt idx="712">
                  <c:v>39461</c:v>
                </c:pt>
                <c:pt idx="713">
                  <c:v>39462</c:v>
                </c:pt>
                <c:pt idx="714">
                  <c:v>39463</c:v>
                </c:pt>
                <c:pt idx="715">
                  <c:v>39464</c:v>
                </c:pt>
                <c:pt idx="716">
                  <c:v>39465</c:v>
                </c:pt>
                <c:pt idx="717">
                  <c:v>39466</c:v>
                </c:pt>
                <c:pt idx="718">
                  <c:v>39467</c:v>
                </c:pt>
                <c:pt idx="719">
                  <c:v>39468</c:v>
                </c:pt>
                <c:pt idx="720">
                  <c:v>39469</c:v>
                </c:pt>
                <c:pt idx="721">
                  <c:v>39470</c:v>
                </c:pt>
                <c:pt idx="722">
                  <c:v>39471</c:v>
                </c:pt>
                <c:pt idx="723">
                  <c:v>39472</c:v>
                </c:pt>
                <c:pt idx="724">
                  <c:v>39473</c:v>
                </c:pt>
                <c:pt idx="725">
                  <c:v>39474</c:v>
                </c:pt>
                <c:pt idx="726">
                  <c:v>39475</c:v>
                </c:pt>
                <c:pt idx="727">
                  <c:v>39476</c:v>
                </c:pt>
                <c:pt idx="728">
                  <c:v>39477</c:v>
                </c:pt>
                <c:pt idx="729">
                  <c:v>39478</c:v>
                </c:pt>
                <c:pt idx="730">
                  <c:v>39479</c:v>
                </c:pt>
                <c:pt idx="731">
                  <c:v>39480</c:v>
                </c:pt>
                <c:pt idx="732">
                  <c:v>39481</c:v>
                </c:pt>
                <c:pt idx="733">
                  <c:v>39482</c:v>
                </c:pt>
                <c:pt idx="734">
                  <c:v>39483</c:v>
                </c:pt>
                <c:pt idx="735">
                  <c:v>39484</c:v>
                </c:pt>
                <c:pt idx="736">
                  <c:v>39485</c:v>
                </c:pt>
                <c:pt idx="737">
                  <c:v>39486</c:v>
                </c:pt>
                <c:pt idx="738">
                  <c:v>39487</c:v>
                </c:pt>
                <c:pt idx="739">
                  <c:v>39488</c:v>
                </c:pt>
                <c:pt idx="740">
                  <c:v>39489</c:v>
                </c:pt>
                <c:pt idx="741">
                  <c:v>39490</c:v>
                </c:pt>
                <c:pt idx="742">
                  <c:v>39491</c:v>
                </c:pt>
                <c:pt idx="743">
                  <c:v>39492</c:v>
                </c:pt>
                <c:pt idx="744">
                  <c:v>39493</c:v>
                </c:pt>
                <c:pt idx="745">
                  <c:v>39494</c:v>
                </c:pt>
                <c:pt idx="746">
                  <c:v>39495</c:v>
                </c:pt>
                <c:pt idx="747">
                  <c:v>39496</c:v>
                </c:pt>
                <c:pt idx="748">
                  <c:v>39497</c:v>
                </c:pt>
                <c:pt idx="749">
                  <c:v>39498</c:v>
                </c:pt>
                <c:pt idx="750">
                  <c:v>39499</c:v>
                </c:pt>
                <c:pt idx="751">
                  <c:v>39500</c:v>
                </c:pt>
                <c:pt idx="752">
                  <c:v>39501</c:v>
                </c:pt>
                <c:pt idx="753">
                  <c:v>39502</c:v>
                </c:pt>
                <c:pt idx="754">
                  <c:v>39503</c:v>
                </c:pt>
                <c:pt idx="755">
                  <c:v>39504</c:v>
                </c:pt>
                <c:pt idx="756">
                  <c:v>39505</c:v>
                </c:pt>
                <c:pt idx="757">
                  <c:v>39506</c:v>
                </c:pt>
                <c:pt idx="758">
                  <c:v>39507</c:v>
                </c:pt>
                <c:pt idx="759">
                  <c:v>39508</c:v>
                </c:pt>
                <c:pt idx="760">
                  <c:v>39509</c:v>
                </c:pt>
                <c:pt idx="761">
                  <c:v>39510</c:v>
                </c:pt>
                <c:pt idx="762">
                  <c:v>39511</c:v>
                </c:pt>
                <c:pt idx="763">
                  <c:v>39512</c:v>
                </c:pt>
                <c:pt idx="764">
                  <c:v>39513</c:v>
                </c:pt>
                <c:pt idx="765">
                  <c:v>39514</c:v>
                </c:pt>
                <c:pt idx="766">
                  <c:v>39515</c:v>
                </c:pt>
                <c:pt idx="767">
                  <c:v>39516</c:v>
                </c:pt>
                <c:pt idx="768">
                  <c:v>39517</c:v>
                </c:pt>
                <c:pt idx="769">
                  <c:v>39518</c:v>
                </c:pt>
                <c:pt idx="770">
                  <c:v>39519</c:v>
                </c:pt>
                <c:pt idx="771">
                  <c:v>39520</c:v>
                </c:pt>
                <c:pt idx="772">
                  <c:v>39521</c:v>
                </c:pt>
                <c:pt idx="773">
                  <c:v>39522</c:v>
                </c:pt>
                <c:pt idx="774">
                  <c:v>39523</c:v>
                </c:pt>
                <c:pt idx="775">
                  <c:v>39524</c:v>
                </c:pt>
                <c:pt idx="776">
                  <c:v>39525</c:v>
                </c:pt>
                <c:pt idx="777">
                  <c:v>39526</c:v>
                </c:pt>
                <c:pt idx="778">
                  <c:v>39527</c:v>
                </c:pt>
                <c:pt idx="779">
                  <c:v>39528</c:v>
                </c:pt>
                <c:pt idx="780">
                  <c:v>39529</c:v>
                </c:pt>
                <c:pt idx="781">
                  <c:v>39530</c:v>
                </c:pt>
                <c:pt idx="782">
                  <c:v>39531</c:v>
                </c:pt>
                <c:pt idx="783">
                  <c:v>39532</c:v>
                </c:pt>
                <c:pt idx="784">
                  <c:v>39533</c:v>
                </c:pt>
                <c:pt idx="785">
                  <c:v>39534</c:v>
                </c:pt>
                <c:pt idx="786">
                  <c:v>39535</c:v>
                </c:pt>
                <c:pt idx="787">
                  <c:v>39536</c:v>
                </c:pt>
                <c:pt idx="788">
                  <c:v>39537</c:v>
                </c:pt>
                <c:pt idx="789">
                  <c:v>39538</c:v>
                </c:pt>
                <c:pt idx="790">
                  <c:v>39539</c:v>
                </c:pt>
                <c:pt idx="791">
                  <c:v>39540</c:v>
                </c:pt>
                <c:pt idx="792">
                  <c:v>39541</c:v>
                </c:pt>
                <c:pt idx="793">
                  <c:v>39542</c:v>
                </c:pt>
                <c:pt idx="794">
                  <c:v>39543</c:v>
                </c:pt>
                <c:pt idx="795">
                  <c:v>39544</c:v>
                </c:pt>
                <c:pt idx="796">
                  <c:v>39545</c:v>
                </c:pt>
                <c:pt idx="797">
                  <c:v>39546</c:v>
                </c:pt>
                <c:pt idx="798">
                  <c:v>39547</c:v>
                </c:pt>
                <c:pt idx="799">
                  <c:v>39548</c:v>
                </c:pt>
                <c:pt idx="800">
                  <c:v>39549</c:v>
                </c:pt>
                <c:pt idx="801">
                  <c:v>39550</c:v>
                </c:pt>
                <c:pt idx="802">
                  <c:v>39551</c:v>
                </c:pt>
                <c:pt idx="803">
                  <c:v>39552</c:v>
                </c:pt>
                <c:pt idx="804">
                  <c:v>39553</c:v>
                </c:pt>
                <c:pt idx="805">
                  <c:v>39554</c:v>
                </c:pt>
                <c:pt idx="806">
                  <c:v>39555</c:v>
                </c:pt>
                <c:pt idx="807">
                  <c:v>39556</c:v>
                </c:pt>
                <c:pt idx="808">
                  <c:v>39557</c:v>
                </c:pt>
                <c:pt idx="809">
                  <c:v>39558</c:v>
                </c:pt>
                <c:pt idx="810">
                  <c:v>39559</c:v>
                </c:pt>
                <c:pt idx="811">
                  <c:v>39560</c:v>
                </c:pt>
                <c:pt idx="812">
                  <c:v>39561</c:v>
                </c:pt>
                <c:pt idx="813">
                  <c:v>39562</c:v>
                </c:pt>
                <c:pt idx="814">
                  <c:v>39563</c:v>
                </c:pt>
                <c:pt idx="815">
                  <c:v>39564</c:v>
                </c:pt>
                <c:pt idx="816">
                  <c:v>39565</c:v>
                </c:pt>
                <c:pt idx="817">
                  <c:v>39566</c:v>
                </c:pt>
                <c:pt idx="818">
                  <c:v>39567</c:v>
                </c:pt>
                <c:pt idx="819">
                  <c:v>39568</c:v>
                </c:pt>
                <c:pt idx="820">
                  <c:v>39569</c:v>
                </c:pt>
                <c:pt idx="821">
                  <c:v>39570</c:v>
                </c:pt>
                <c:pt idx="822">
                  <c:v>39571</c:v>
                </c:pt>
                <c:pt idx="823">
                  <c:v>39572</c:v>
                </c:pt>
                <c:pt idx="824">
                  <c:v>39573</c:v>
                </c:pt>
                <c:pt idx="825">
                  <c:v>39574</c:v>
                </c:pt>
                <c:pt idx="826">
                  <c:v>39575</c:v>
                </c:pt>
                <c:pt idx="827">
                  <c:v>39576</c:v>
                </c:pt>
                <c:pt idx="828">
                  <c:v>39577</c:v>
                </c:pt>
                <c:pt idx="829">
                  <c:v>39578</c:v>
                </c:pt>
                <c:pt idx="830">
                  <c:v>39579</c:v>
                </c:pt>
                <c:pt idx="831">
                  <c:v>39580</c:v>
                </c:pt>
                <c:pt idx="832">
                  <c:v>39581</c:v>
                </c:pt>
                <c:pt idx="833">
                  <c:v>39582</c:v>
                </c:pt>
                <c:pt idx="834">
                  <c:v>39583</c:v>
                </c:pt>
                <c:pt idx="835">
                  <c:v>39584</c:v>
                </c:pt>
                <c:pt idx="836">
                  <c:v>39585</c:v>
                </c:pt>
                <c:pt idx="837">
                  <c:v>39586</c:v>
                </c:pt>
                <c:pt idx="838">
                  <c:v>39587</c:v>
                </c:pt>
                <c:pt idx="839">
                  <c:v>39588</c:v>
                </c:pt>
                <c:pt idx="840">
                  <c:v>39589</c:v>
                </c:pt>
                <c:pt idx="841">
                  <c:v>39590</c:v>
                </c:pt>
                <c:pt idx="842">
                  <c:v>39591</c:v>
                </c:pt>
                <c:pt idx="843">
                  <c:v>39592</c:v>
                </c:pt>
                <c:pt idx="844">
                  <c:v>39593</c:v>
                </c:pt>
                <c:pt idx="845">
                  <c:v>39594</c:v>
                </c:pt>
                <c:pt idx="846">
                  <c:v>39595</c:v>
                </c:pt>
                <c:pt idx="847">
                  <c:v>39596</c:v>
                </c:pt>
                <c:pt idx="848">
                  <c:v>39597</c:v>
                </c:pt>
                <c:pt idx="849">
                  <c:v>39598</c:v>
                </c:pt>
                <c:pt idx="850">
                  <c:v>39599</c:v>
                </c:pt>
                <c:pt idx="851">
                  <c:v>39600</c:v>
                </c:pt>
                <c:pt idx="852">
                  <c:v>39601</c:v>
                </c:pt>
                <c:pt idx="853">
                  <c:v>39602</c:v>
                </c:pt>
                <c:pt idx="854">
                  <c:v>39603</c:v>
                </c:pt>
                <c:pt idx="855">
                  <c:v>39604</c:v>
                </c:pt>
                <c:pt idx="856">
                  <c:v>39605</c:v>
                </c:pt>
                <c:pt idx="857">
                  <c:v>39606</c:v>
                </c:pt>
                <c:pt idx="858">
                  <c:v>39607</c:v>
                </c:pt>
                <c:pt idx="859">
                  <c:v>39608</c:v>
                </c:pt>
                <c:pt idx="860">
                  <c:v>39609</c:v>
                </c:pt>
                <c:pt idx="861">
                  <c:v>39610</c:v>
                </c:pt>
                <c:pt idx="862">
                  <c:v>39611</c:v>
                </c:pt>
                <c:pt idx="863">
                  <c:v>39612</c:v>
                </c:pt>
                <c:pt idx="864">
                  <c:v>39613</c:v>
                </c:pt>
                <c:pt idx="865">
                  <c:v>39614</c:v>
                </c:pt>
                <c:pt idx="866">
                  <c:v>39615</c:v>
                </c:pt>
                <c:pt idx="867">
                  <c:v>39616</c:v>
                </c:pt>
                <c:pt idx="868">
                  <c:v>39617</c:v>
                </c:pt>
                <c:pt idx="869">
                  <c:v>39618</c:v>
                </c:pt>
                <c:pt idx="870">
                  <c:v>39619</c:v>
                </c:pt>
                <c:pt idx="871">
                  <c:v>39620</c:v>
                </c:pt>
                <c:pt idx="872">
                  <c:v>39621</c:v>
                </c:pt>
                <c:pt idx="873">
                  <c:v>39622</c:v>
                </c:pt>
                <c:pt idx="874">
                  <c:v>39623</c:v>
                </c:pt>
                <c:pt idx="875">
                  <c:v>39624</c:v>
                </c:pt>
                <c:pt idx="876">
                  <c:v>39625</c:v>
                </c:pt>
                <c:pt idx="877">
                  <c:v>39626</c:v>
                </c:pt>
                <c:pt idx="878">
                  <c:v>39627</c:v>
                </c:pt>
                <c:pt idx="879">
                  <c:v>39628</c:v>
                </c:pt>
                <c:pt idx="880">
                  <c:v>39629</c:v>
                </c:pt>
                <c:pt idx="881">
                  <c:v>39630</c:v>
                </c:pt>
                <c:pt idx="882">
                  <c:v>39631</c:v>
                </c:pt>
                <c:pt idx="883">
                  <c:v>39632</c:v>
                </c:pt>
                <c:pt idx="884">
                  <c:v>39633</c:v>
                </c:pt>
                <c:pt idx="885">
                  <c:v>39634</c:v>
                </c:pt>
                <c:pt idx="886">
                  <c:v>39635</c:v>
                </c:pt>
                <c:pt idx="887">
                  <c:v>39636</c:v>
                </c:pt>
                <c:pt idx="888">
                  <c:v>39637</c:v>
                </c:pt>
                <c:pt idx="889">
                  <c:v>39638</c:v>
                </c:pt>
                <c:pt idx="890">
                  <c:v>39639</c:v>
                </c:pt>
                <c:pt idx="891">
                  <c:v>39640</c:v>
                </c:pt>
                <c:pt idx="892">
                  <c:v>39641</c:v>
                </c:pt>
                <c:pt idx="893">
                  <c:v>39642</c:v>
                </c:pt>
                <c:pt idx="894">
                  <c:v>39643</c:v>
                </c:pt>
                <c:pt idx="895">
                  <c:v>39644</c:v>
                </c:pt>
                <c:pt idx="896">
                  <c:v>39645</c:v>
                </c:pt>
                <c:pt idx="897">
                  <c:v>39646</c:v>
                </c:pt>
                <c:pt idx="898">
                  <c:v>39647</c:v>
                </c:pt>
                <c:pt idx="899">
                  <c:v>39648</c:v>
                </c:pt>
                <c:pt idx="900">
                  <c:v>39649</c:v>
                </c:pt>
                <c:pt idx="901">
                  <c:v>39650</c:v>
                </c:pt>
                <c:pt idx="902">
                  <c:v>39651</c:v>
                </c:pt>
                <c:pt idx="903">
                  <c:v>39652</c:v>
                </c:pt>
                <c:pt idx="904">
                  <c:v>39653</c:v>
                </c:pt>
                <c:pt idx="905">
                  <c:v>39654</c:v>
                </c:pt>
                <c:pt idx="906">
                  <c:v>39655</c:v>
                </c:pt>
                <c:pt idx="907">
                  <c:v>39656</c:v>
                </c:pt>
                <c:pt idx="908">
                  <c:v>39657</c:v>
                </c:pt>
                <c:pt idx="909">
                  <c:v>39658</c:v>
                </c:pt>
                <c:pt idx="910">
                  <c:v>39659</c:v>
                </c:pt>
                <c:pt idx="911">
                  <c:v>39660</c:v>
                </c:pt>
                <c:pt idx="912">
                  <c:v>39661</c:v>
                </c:pt>
                <c:pt idx="913">
                  <c:v>39662</c:v>
                </c:pt>
                <c:pt idx="914">
                  <c:v>39663</c:v>
                </c:pt>
                <c:pt idx="915">
                  <c:v>39664</c:v>
                </c:pt>
                <c:pt idx="916">
                  <c:v>39665</c:v>
                </c:pt>
                <c:pt idx="917">
                  <c:v>39666</c:v>
                </c:pt>
                <c:pt idx="918">
                  <c:v>39667</c:v>
                </c:pt>
                <c:pt idx="919">
                  <c:v>39668</c:v>
                </c:pt>
                <c:pt idx="920">
                  <c:v>39669</c:v>
                </c:pt>
                <c:pt idx="921">
                  <c:v>39670</c:v>
                </c:pt>
                <c:pt idx="922">
                  <c:v>39671</c:v>
                </c:pt>
                <c:pt idx="923">
                  <c:v>39672</c:v>
                </c:pt>
                <c:pt idx="924">
                  <c:v>39673</c:v>
                </c:pt>
                <c:pt idx="925">
                  <c:v>39674</c:v>
                </c:pt>
                <c:pt idx="926">
                  <c:v>39675</c:v>
                </c:pt>
                <c:pt idx="927">
                  <c:v>39676</c:v>
                </c:pt>
                <c:pt idx="928">
                  <c:v>39677</c:v>
                </c:pt>
                <c:pt idx="929">
                  <c:v>39678</c:v>
                </c:pt>
                <c:pt idx="930">
                  <c:v>39679</c:v>
                </c:pt>
                <c:pt idx="931">
                  <c:v>39680</c:v>
                </c:pt>
                <c:pt idx="932">
                  <c:v>39681</c:v>
                </c:pt>
                <c:pt idx="933">
                  <c:v>39682</c:v>
                </c:pt>
                <c:pt idx="934">
                  <c:v>39683</c:v>
                </c:pt>
                <c:pt idx="935">
                  <c:v>39684</c:v>
                </c:pt>
                <c:pt idx="936">
                  <c:v>39685</c:v>
                </c:pt>
                <c:pt idx="937">
                  <c:v>39686</c:v>
                </c:pt>
                <c:pt idx="938">
                  <c:v>39687</c:v>
                </c:pt>
                <c:pt idx="939">
                  <c:v>39688</c:v>
                </c:pt>
                <c:pt idx="940">
                  <c:v>39689</c:v>
                </c:pt>
                <c:pt idx="941">
                  <c:v>39690</c:v>
                </c:pt>
                <c:pt idx="942">
                  <c:v>39691</c:v>
                </c:pt>
                <c:pt idx="943">
                  <c:v>39692</c:v>
                </c:pt>
                <c:pt idx="944">
                  <c:v>39693</c:v>
                </c:pt>
                <c:pt idx="945">
                  <c:v>39694</c:v>
                </c:pt>
                <c:pt idx="946">
                  <c:v>39695</c:v>
                </c:pt>
                <c:pt idx="947">
                  <c:v>39696</c:v>
                </c:pt>
                <c:pt idx="948">
                  <c:v>39697</c:v>
                </c:pt>
                <c:pt idx="949">
                  <c:v>39698</c:v>
                </c:pt>
                <c:pt idx="950">
                  <c:v>39699</c:v>
                </c:pt>
                <c:pt idx="951">
                  <c:v>39700</c:v>
                </c:pt>
                <c:pt idx="952">
                  <c:v>39701</c:v>
                </c:pt>
                <c:pt idx="953">
                  <c:v>39702</c:v>
                </c:pt>
                <c:pt idx="954">
                  <c:v>39703</c:v>
                </c:pt>
                <c:pt idx="955">
                  <c:v>39704</c:v>
                </c:pt>
                <c:pt idx="956">
                  <c:v>39705</c:v>
                </c:pt>
                <c:pt idx="957">
                  <c:v>39706</c:v>
                </c:pt>
                <c:pt idx="958">
                  <c:v>39707</c:v>
                </c:pt>
                <c:pt idx="959">
                  <c:v>39708</c:v>
                </c:pt>
                <c:pt idx="960">
                  <c:v>39709</c:v>
                </c:pt>
                <c:pt idx="961">
                  <c:v>39710</c:v>
                </c:pt>
                <c:pt idx="962">
                  <c:v>39711</c:v>
                </c:pt>
                <c:pt idx="963">
                  <c:v>39712</c:v>
                </c:pt>
                <c:pt idx="964">
                  <c:v>39713</c:v>
                </c:pt>
                <c:pt idx="965">
                  <c:v>39714</c:v>
                </c:pt>
                <c:pt idx="966">
                  <c:v>39715</c:v>
                </c:pt>
                <c:pt idx="967">
                  <c:v>39716</c:v>
                </c:pt>
                <c:pt idx="968">
                  <c:v>39717</c:v>
                </c:pt>
                <c:pt idx="969">
                  <c:v>39718</c:v>
                </c:pt>
                <c:pt idx="970">
                  <c:v>39719</c:v>
                </c:pt>
                <c:pt idx="971">
                  <c:v>39720</c:v>
                </c:pt>
                <c:pt idx="972">
                  <c:v>39721</c:v>
                </c:pt>
                <c:pt idx="973">
                  <c:v>39722</c:v>
                </c:pt>
                <c:pt idx="974">
                  <c:v>39723</c:v>
                </c:pt>
                <c:pt idx="975">
                  <c:v>39724</c:v>
                </c:pt>
                <c:pt idx="976">
                  <c:v>39725</c:v>
                </c:pt>
                <c:pt idx="977">
                  <c:v>39726</c:v>
                </c:pt>
                <c:pt idx="978">
                  <c:v>39727</c:v>
                </c:pt>
                <c:pt idx="979">
                  <c:v>39728</c:v>
                </c:pt>
                <c:pt idx="980">
                  <c:v>39729</c:v>
                </c:pt>
                <c:pt idx="981">
                  <c:v>39730</c:v>
                </c:pt>
                <c:pt idx="982">
                  <c:v>39731</c:v>
                </c:pt>
                <c:pt idx="983">
                  <c:v>39732</c:v>
                </c:pt>
                <c:pt idx="984">
                  <c:v>39733</c:v>
                </c:pt>
                <c:pt idx="985">
                  <c:v>39734</c:v>
                </c:pt>
                <c:pt idx="986">
                  <c:v>39735</c:v>
                </c:pt>
                <c:pt idx="987">
                  <c:v>39736</c:v>
                </c:pt>
                <c:pt idx="988">
                  <c:v>39737</c:v>
                </c:pt>
                <c:pt idx="989">
                  <c:v>39738</c:v>
                </c:pt>
                <c:pt idx="990">
                  <c:v>39739</c:v>
                </c:pt>
                <c:pt idx="991">
                  <c:v>39740</c:v>
                </c:pt>
                <c:pt idx="992">
                  <c:v>39741</c:v>
                </c:pt>
                <c:pt idx="993">
                  <c:v>39742</c:v>
                </c:pt>
                <c:pt idx="994">
                  <c:v>39743</c:v>
                </c:pt>
                <c:pt idx="995">
                  <c:v>39744</c:v>
                </c:pt>
                <c:pt idx="996">
                  <c:v>39745</c:v>
                </c:pt>
                <c:pt idx="997">
                  <c:v>39746</c:v>
                </c:pt>
                <c:pt idx="998">
                  <c:v>39747</c:v>
                </c:pt>
                <c:pt idx="999">
                  <c:v>39748</c:v>
                </c:pt>
                <c:pt idx="1000">
                  <c:v>39749</c:v>
                </c:pt>
                <c:pt idx="1001">
                  <c:v>39750</c:v>
                </c:pt>
                <c:pt idx="1002">
                  <c:v>39751</c:v>
                </c:pt>
                <c:pt idx="1003">
                  <c:v>39752</c:v>
                </c:pt>
                <c:pt idx="1004">
                  <c:v>39753</c:v>
                </c:pt>
                <c:pt idx="1005">
                  <c:v>39754</c:v>
                </c:pt>
                <c:pt idx="1006">
                  <c:v>39755</c:v>
                </c:pt>
                <c:pt idx="1007">
                  <c:v>39756</c:v>
                </c:pt>
                <c:pt idx="1008">
                  <c:v>39757</c:v>
                </c:pt>
                <c:pt idx="1009">
                  <c:v>39758</c:v>
                </c:pt>
                <c:pt idx="1010">
                  <c:v>39759</c:v>
                </c:pt>
                <c:pt idx="1011">
                  <c:v>39760</c:v>
                </c:pt>
                <c:pt idx="1012">
                  <c:v>39761</c:v>
                </c:pt>
                <c:pt idx="1013">
                  <c:v>39762</c:v>
                </c:pt>
                <c:pt idx="1014">
                  <c:v>39763</c:v>
                </c:pt>
                <c:pt idx="1015">
                  <c:v>39764</c:v>
                </c:pt>
                <c:pt idx="1016">
                  <c:v>39765</c:v>
                </c:pt>
                <c:pt idx="1017">
                  <c:v>39766</c:v>
                </c:pt>
                <c:pt idx="1018">
                  <c:v>39767</c:v>
                </c:pt>
                <c:pt idx="1019">
                  <c:v>39768</c:v>
                </c:pt>
                <c:pt idx="1020">
                  <c:v>39769</c:v>
                </c:pt>
                <c:pt idx="1021">
                  <c:v>39770</c:v>
                </c:pt>
                <c:pt idx="1022">
                  <c:v>39771</c:v>
                </c:pt>
                <c:pt idx="1023">
                  <c:v>39772</c:v>
                </c:pt>
                <c:pt idx="1024">
                  <c:v>39773</c:v>
                </c:pt>
                <c:pt idx="1025">
                  <c:v>39774</c:v>
                </c:pt>
                <c:pt idx="1026">
                  <c:v>39775</c:v>
                </c:pt>
                <c:pt idx="1027">
                  <c:v>39776</c:v>
                </c:pt>
                <c:pt idx="1028">
                  <c:v>39777</c:v>
                </c:pt>
                <c:pt idx="1029">
                  <c:v>39778</c:v>
                </c:pt>
                <c:pt idx="1030">
                  <c:v>39779</c:v>
                </c:pt>
                <c:pt idx="1031">
                  <c:v>39780</c:v>
                </c:pt>
                <c:pt idx="1032">
                  <c:v>39781</c:v>
                </c:pt>
                <c:pt idx="1033">
                  <c:v>39782</c:v>
                </c:pt>
                <c:pt idx="1034">
                  <c:v>39783</c:v>
                </c:pt>
                <c:pt idx="1035">
                  <c:v>39784</c:v>
                </c:pt>
                <c:pt idx="1036">
                  <c:v>39785</c:v>
                </c:pt>
                <c:pt idx="1037">
                  <c:v>39786</c:v>
                </c:pt>
                <c:pt idx="1038">
                  <c:v>39787</c:v>
                </c:pt>
                <c:pt idx="1039">
                  <c:v>39788</c:v>
                </c:pt>
                <c:pt idx="1040">
                  <c:v>39789</c:v>
                </c:pt>
                <c:pt idx="1041">
                  <c:v>39790</c:v>
                </c:pt>
                <c:pt idx="1042">
                  <c:v>39791</c:v>
                </c:pt>
                <c:pt idx="1043">
                  <c:v>39792</c:v>
                </c:pt>
                <c:pt idx="1044">
                  <c:v>39793</c:v>
                </c:pt>
                <c:pt idx="1045">
                  <c:v>39794</c:v>
                </c:pt>
                <c:pt idx="1046">
                  <c:v>39795</c:v>
                </c:pt>
                <c:pt idx="1047">
                  <c:v>39796</c:v>
                </c:pt>
                <c:pt idx="1048">
                  <c:v>39797</c:v>
                </c:pt>
                <c:pt idx="1049">
                  <c:v>39798</c:v>
                </c:pt>
                <c:pt idx="1050">
                  <c:v>39799</c:v>
                </c:pt>
                <c:pt idx="1051">
                  <c:v>39800</c:v>
                </c:pt>
                <c:pt idx="1052">
                  <c:v>39801</c:v>
                </c:pt>
                <c:pt idx="1053">
                  <c:v>39802</c:v>
                </c:pt>
                <c:pt idx="1054">
                  <c:v>39803</c:v>
                </c:pt>
                <c:pt idx="1055">
                  <c:v>39804</c:v>
                </c:pt>
                <c:pt idx="1056">
                  <c:v>39805</c:v>
                </c:pt>
                <c:pt idx="1057">
                  <c:v>39806</c:v>
                </c:pt>
                <c:pt idx="1058">
                  <c:v>39807</c:v>
                </c:pt>
                <c:pt idx="1059">
                  <c:v>39808</c:v>
                </c:pt>
                <c:pt idx="1060">
                  <c:v>39809</c:v>
                </c:pt>
                <c:pt idx="1061">
                  <c:v>39810</c:v>
                </c:pt>
                <c:pt idx="1062">
                  <c:v>39811</c:v>
                </c:pt>
                <c:pt idx="1063">
                  <c:v>39812</c:v>
                </c:pt>
                <c:pt idx="1064">
                  <c:v>39813</c:v>
                </c:pt>
                <c:pt idx="1065">
                  <c:v>39814</c:v>
                </c:pt>
                <c:pt idx="1066">
                  <c:v>39815</c:v>
                </c:pt>
                <c:pt idx="1067">
                  <c:v>39816</c:v>
                </c:pt>
                <c:pt idx="1068">
                  <c:v>39817</c:v>
                </c:pt>
                <c:pt idx="1069">
                  <c:v>39818</c:v>
                </c:pt>
                <c:pt idx="1070">
                  <c:v>39819</c:v>
                </c:pt>
                <c:pt idx="1071">
                  <c:v>39820</c:v>
                </c:pt>
                <c:pt idx="1072">
                  <c:v>39821</c:v>
                </c:pt>
                <c:pt idx="1073">
                  <c:v>39822</c:v>
                </c:pt>
                <c:pt idx="1074">
                  <c:v>39823</c:v>
                </c:pt>
                <c:pt idx="1075">
                  <c:v>39824</c:v>
                </c:pt>
                <c:pt idx="1076">
                  <c:v>39825</c:v>
                </c:pt>
                <c:pt idx="1077">
                  <c:v>39826</c:v>
                </c:pt>
                <c:pt idx="1078">
                  <c:v>39827</c:v>
                </c:pt>
                <c:pt idx="1079">
                  <c:v>39828</c:v>
                </c:pt>
                <c:pt idx="1080">
                  <c:v>39829</c:v>
                </c:pt>
                <c:pt idx="1081">
                  <c:v>39830</c:v>
                </c:pt>
                <c:pt idx="1082">
                  <c:v>39831</c:v>
                </c:pt>
                <c:pt idx="1083">
                  <c:v>39832</c:v>
                </c:pt>
                <c:pt idx="1084">
                  <c:v>39833</c:v>
                </c:pt>
                <c:pt idx="1085">
                  <c:v>39834</c:v>
                </c:pt>
                <c:pt idx="1086">
                  <c:v>39835</c:v>
                </c:pt>
                <c:pt idx="1087">
                  <c:v>39836</c:v>
                </c:pt>
                <c:pt idx="1088">
                  <c:v>39837</c:v>
                </c:pt>
                <c:pt idx="1089">
                  <c:v>39838</c:v>
                </c:pt>
                <c:pt idx="1090">
                  <c:v>39839</c:v>
                </c:pt>
                <c:pt idx="1091">
                  <c:v>39840</c:v>
                </c:pt>
                <c:pt idx="1092">
                  <c:v>39841</c:v>
                </c:pt>
                <c:pt idx="1093">
                  <c:v>39842</c:v>
                </c:pt>
                <c:pt idx="1094">
                  <c:v>39843</c:v>
                </c:pt>
                <c:pt idx="1095">
                  <c:v>39844</c:v>
                </c:pt>
                <c:pt idx="1096">
                  <c:v>39845</c:v>
                </c:pt>
                <c:pt idx="1097">
                  <c:v>39846</c:v>
                </c:pt>
                <c:pt idx="1098">
                  <c:v>39847</c:v>
                </c:pt>
                <c:pt idx="1099">
                  <c:v>39848</c:v>
                </c:pt>
                <c:pt idx="1100">
                  <c:v>39849</c:v>
                </c:pt>
                <c:pt idx="1101">
                  <c:v>39850</c:v>
                </c:pt>
                <c:pt idx="1102">
                  <c:v>39851</c:v>
                </c:pt>
                <c:pt idx="1103">
                  <c:v>39852</c:v>
                </c:pt>
                <c:pt idx="1104">
                  <c:v>39853</c:v>
                </c:pt>
                <c:pt idx="1105">
                  <c:v>39854</c:v>
                </c:pt>
                <c:pt idx="1106">
                  <c:v>39855</c:v>
                </c:pt>
                <c:pt idx="1107">
                  <c:v>39856</c:v>
                </c:pt>
                <c:pt idx="1108">
                  <c:v>39857</c:v>
                </c:pt>
                <c:pt idx="1109">
                  <c:v>39858</c:v>
                </c:pt>
                <c:pt idx="1110">
                  <c:v>39859</c:v>
                </c:pt>
                <c:pt idx="1111">
                  <c:v>39860</c:v>
                </c:pt>
                <c:pt idx="1112">
                  <c:v>39861</c:v>
                </c:pt>
                <c:pt idx="1113">
                  <c:v>39862</c:v>
                </c:pt>
                <c:pt idx="1114">
                  <c:v>39863</c:v>
                </c:pt>
                <c:pt idx="1115">
                  <c:v>39864</c:v>
                </c:pt>
                <c:pt idx="1116">
                  <c:v>39865</c:v>
                </c:pt>
                <c:pt idx="1117">
                  <c:v>39866</c:v>
                </c:pt>
                <c:pt idx="1118">
                  <c:v>39867</c:v>
                </c:pt>
                <c:pt idx="1119">
                  <c:v>39868</c:v>
                </c:pt>
                <c:pt idx="1120">
                  <c:v>39869</c:v>
                </c:pt>
                <c:pt idx="1121">
                  <c:v>39870</c:v>
                </c:pt>
                <c:pt idx="1122">
                  <c:v>39871</c:v>
                </c:pt>
                <c:pt idx="1123">
                  <c:v>39872</c:v>
                </c:pt>
                <c:pt idx="1124">
                  <c:v>39873</c:v>
                </c:pt>
                <c:pt idx="1125">
                  <c:v>39874</c:v>
                </c:pt>
                <c:pt idx="1126">
                  <c:v>39875</c:v>
                </c:pt>
                <c:pt idx="1127">
                  <c:v>39876</c:v>
                </c:pt>
                <c:pt idx="1128">
                  <c:v>39877</c:v>
                </c:pt>
                <c:pt idx="1129">
                  <c:v>39878</c:v>
                </c:pt>
                <c:pt idx="1130">
                  <c:v>39879</c:v>
                </c:pt>
                <c:pt idx="1131">
                  <c:v>39880</c:v>
                </c:pt>
                <c:pt idx="1132">
                  <c:v>39881</c:v>
                </c:pt>
                <c:pt idx="1133">
                  <c:v>39882</c:v>
                </c:pt>
                <c:pt idx="1134">
                  <c:v>39883</c:v>
                </c:pt>
                <c:pt idx="1135">
                  <c:v>39884</c:v>
                </c:pt>
                <c:pt idx="1136">
                  <c:v>39885</c:v>
                </c:pt>
                <c:pt idx="1137">
                  <c:v>39886</c:v>
                </c:pt>
                <c:pt idx="1138">
                  <c:v>39887</c:v>
                </c:pt>
                <c:pt idx="1139">
                  <c:v>39888</c:v>
                </c:pt>
                <c:pt idx="1140">
                  <c:v>39889</c:v>
                </c:pt>
                <c:pt idx="1141">
                  <c:v>39890</c:v>
                </c:pt>
                <c:pt idx="1142">
                  <c:v>39891</c:v>
                </c:pt>
                <c:pt idx="1143">
                  <c:v>39892</c:v>
                </c:pt>
                <c:pt idx="1144">
                  <c:v>39893</c:v>
                </c:pt>
                <c:pt idx="1145">
                  <c:v>39894</c:v>
                </c:pt>
                <c:pt idx="1146">
                  <c:v>39895</c:v>
                </c:pt>
                <c:pt idx="1147">
                  <c:v>39896</c:v>
                </c:pt>
                <c:pt idx="1148">
                  <c:v>39897</c:v>
                </c:pt>
                <c:pt idx="1149">
                  <c:v>39898</c:v>
                </c:pt>
                <c:pt idx="1150">
                  <c:v>39899</c:v>
                </c:pt>
                <c:pt idx="1151">
                  <c:v>39900</c:v>
                </c:pt>
                <c:pt idx="1152">
                  <c:v>39901</c:v>
                </c:pt>
                <c:pt idx="1153">
                  <c:v>39902</c:v>
                </c:pt>
                <c:pt idx="1154">
                  <c:v>39903</c:v>
                </c:pt>
                <c:pt idx="1155">
                  <c:v>39904</c:v>
                </c:pt>
                <c:pt idx="1156">
                  <c:v>39905</c:v>
                </c:pt>
                <c:pt idx="1157">
                  <c:v>39906</c:v>
                </c:pt>
                <c:pt idx="1158">
                  <c:v>39907</c:v>
                </c:pt>
                <c:pt idx="1159">
                  <c:v>39908</c:v>
                </c:pt>
                <c:pt idx="1160">
                  <c:v>39909</c:v>
                </c:pt>
                <c:pt idx="1161">
                  <c:v>39910</c:v>
                </c:pt>
                <c:pt idx="1162">
                  <c:v>39911</c:v>
                </c:pt>
                <c:pt idx="1163">
                  <c:v>39912</c:v>
                </c:pt>
                <c:pt idx="1164">
                  <c:v>39913</c:v>
                </c:pt>
                <c:pt idx="1165">
                  <c:v>39914</c:v>
                </c:pt>
                <c:pt idx="1166">
                  <c:v>39915</c:v>
                </c:pt>
                <c:pt idx="1167">
                  <c:v>39916</c:v>
                </c:pt>
                <c:pt idx="1168">
                  <c:v>39917</c:v>
                </c:pt>
                <c:pt idx="1169">
                  <c:v>39918</c:v>
                </c:pt>
                <c:pt idx="1170">
                  <c:v>39919</c:v>
                </c:pt>
                <c:pt idx="1171">
                  <c:v>39920</c:v>
                </c:pt>
                <c:pt idx="1172">
                  <c:v>39921</c:v>
                </c:pt>
                <c:pt idx="1173">
                  <c:v>39922</c:v>
                </c:pt>
                <c:pt idx="1174">
                  <c:v>39923</c:v>
                </c:pt>
                <c:pt idx="1175">
                  <c:v>39924</c:v>
                </c:pt>
                <c:pt idx="1176">
                  <c:v>39925</c:v>
                </c:pt>
                <c:pt idx="1177">
                  <c:v>39926</c:v>
                </c:pt>
                <c:pt idx="1178">
                  <c:v>39927</c:v>
                </c:pt>
                <c:pt idx="1179">
                  <c:v>39928</c:v>
                </c:pt>
                <c:pt idx="1180">
                  <c:v>39929</c:v>
                </c:pt>
                <c:pt idx="1181">
                  <c:v>39930</c:v>
                </c:pt>
                <c:pt idx="1182">
                  <c:v>39931</c:v>
                </c:pt>
                <c:pt idx="1183">
                  <c:v>39932</c:v>
                </c:pt>
                <c:pt idx="1184">
                  <c:v>39933</c:v>
                </c:pt>
              </c:numCache>
            </c:numRef>
          </c:xVal>
          <c:yVal>
            <c:numRef>
              <c:f>'Data for analysis- 1998-2016'!$AM$2840:$AM$4024</c:f>
              <c:numCache>
                <c:formatCode>#,##0</c:formatCode>
                <c:ptCount val="1185"/>
                <c:pt idx="0">
                  <c:v>96.768000000000015</c:v>
                </c:pt>
                <c:pt idx="1">
                  <c:v>111.7152</c:v>
                </c:pt>
                <c:pt idx="2">
                  <c:v>100.56959999999999</c:v>
                </c:pt>
                <c:pt idx="3">
                  <c:v>89.596800000000002</c:v>
                </c:pt>
                <c:pt idx="4">
                  <c:v>87.091200000000001</c:v>
                </c:pt>
                <c:pt idx="5">
                  <c:v>82.944000000000003</c:v>
                </c:pt>
                <c:pt idx="6">
                  <c:v>76.204800000000006</c:v>
                </c:pt>
                <c:pt idx="7">
                  <c:v>76.032000000000011</c:v>
                </c:pt>
                <c:pt idx="8">
                  <c:v>76.032000000000011</c:v>
                </c:pt>
                <c:pt idx="9">
                  <c:v>81.993600000000001</c:v>
                </c:pt>
                <c:pt idx="10">
                  <c:v>80.956800000000015</c:v>
                </c:pt>
                <c:pt idx="11">
                  <c:v>77.155200000000008</c:v>
                </c:pt>
                <c:pt idx="12">
                  <c:v>73.3536</c:v>
                </c:pt>
                <c:pt idx="13">
                  <c:v>71.020799999999994</c:v>
                </c:pt>
                <c:pt idx="14">
                  <c:v>70.329599999999999</c:v>
                </c:pt>
                <c:pt idx="15">
                  <c:v>94.867200000000011</c:v>
                </c:pt>
                <c:pt idx="16">
                  <c:v>75.340800000000002</c:v>
                </c:pt>
                <c:pt idx="17">
                  <c:v>65.577600000000004</c:v>
                </c:pt>
                <c:pt idx="18">
                  <c:v>61.344000000000001</c:v>
                </c:pt>
                <c:pt idx="19">
                  <c:v>59.529600000000002</c:v>
                </c:pt>
                <c:pt idx="20">
                  <c:v>61.344000000000001</c:v>
                </c:pt>
                <c:pt idx="21">
                  <c:v>60.911999999999999</c:v>
                </c:pt>
                <c:pt idx="22">
                  <c:v>62.985600000000005</c:v>
                </c:pt>
                <c:pt idx="23">
                  <c:v>66.096000000000004</c:v>
                </c:pt>
                <c:pt idx="24">
                  <c:v>77.58720000000001</c:v>
                </c:pt>
                <c:pt idx="25">
                  <c:v>69.465600000000009</c:v>
                </c:pt>
                <c:pt idx="26">
                  <c:v>66.268799999999999</c:v>
                </c:pt>
                <c:pt idx="27">
                  <c:v>62.380800000000001</c:v>
                </c:pt>
                <c:pt idx="28">
                  <c:v>59.011200000000009</c:v>
                </c:pt>
                <c:pt idx="29">
                  <c:v>57.888000000000005</c:v>
                </c:pt>
                <c:pt idx="30">
                  <c:v>56.160000000000004</c:v>
                </c:pt>
                <c:pt idx="31">
                  <c:v>53.2224</c:v>
                </c:pt>
                <c:pt idx="32">
                  <c:v>51.753599999999999</c:v>
                </c:pt>
                <c:pt idx="33">
                  <c:v>50.457599999999999</c:v>
                </c:pt>
                <c:pt idx="34">
                  <c:v>49.507199999999997</c:v>
                </c:pt>
                <c:pt idx="35">
                  <c:v>49.68</c:v>
                </c:pt>
                <c:pt idx="36">
                  <c:v>49.334400000000002</c:v>
                </c:pt>
                <c:pt idx="37">
                  <c:v>48.03840000000001</c:v>
                </c:pt>
                <c:pt idx="38">
                  <c:v>47.952000000000005</c:v>
                </c:pt>
                <c:pt idx="39">
                  <c:v>47.347200000000008</c:v>
                </c:pt>
                <c:pt idx="40">
                  <c:v>46.915200000000006</c:v>
                </c:pt>
                <c:pt idx="41">
                  <c:v>47.001600000000003</c:v>
                </c:pt>
                <c:pt idx="42">
                  <c:v>48.470400000000005</c:v>
                </c:pt>
                <c:pt idx="43">
                  <c:v>156.38400000000001</c:v>
                </c:pt>
                <c:pt idx="44">
                  <c:v>176.77439999999999</c:v>
                </c:pt>
                <c:pt idx="45">
                  <c:v>87.695999999999998</c:v>
                </c:pt>
                <c:pt idx="46">
                  <c:v>66.700800000000001</c:v>
                </c:pt>
                <c:pt idx="47">
                  <c:v>61.430399999999999</c:v>
                </c:pt>
                <c:pt idx="48">
                  <c:v>61.171199999999999</c:v>
                </c:pt>
                <c:pt idx="49">
                  <c:v>59.443199999999997</c:v>
                </c:pt>
                <c:pt idx="50">
                  <c:v>56.851200000000006</c:v>
                </c:pt>
                <c:pt idx="51">
                  <c:v>55.468800000000002</c:v>
                </c:pt>
                <c:pt idx="52">
                  <c:v>55.036800000000007</c:v>
                </c:pt>
                <c:pt idx="53">
                  <c:v>54.864000000000004</c:v>
                </c:pt>
                <c:pt idx="54">
                  <c:v>53.7408</c:v>
                </c:pt>
                <c:pt idx="55">
                  <c:v>53.913600000000002</c:v>
                </c:pt>
                <c:pt idx="56">
                  <c:v>55.814400000000006</c:v>
                </c:pt>
                <c:pt idx="57">
                  <c:v>56.592000000000006</c:v>
                </c:pt>
                <c:pt idx="58">
                  <c:v>67.996800000000007</c:v>
                </c:pt>
                <c:pt idx="59">
                  <c:v>62.035200000000003</c:v>
                </c:pt>
                <c:pt idx="60">
                  <c:v>60.393599999999999</c:v>
                </c:pt>
                <c:pt idx="61">
                  <c:v>60.48</c:v>
                </c:pt>
                <c:pt idx="62">
                  <c:v>58.23360000000001</c:v>
                </c:pt>
                <c:pt idx="63">
                  <c:v>57.45600000000001</c:v>
                </c:pt>
                <c:pt idx="64">
                  <c:v>85.449600000000004</c:v>
                </c:pt>
                <c:pt idx="65">
                  <c:v>98.755200000000002</c:v>
                </c:pt>
                <c:pt idx="66">
                  <c:v>93.484800000000007</c:v>
                </c:pt>
                <c:pt idx="67">
                  <c:v>79.574400000000011</c:v>
                </c:pt>
                <c:pt idx="68">
                  <c:v>72.230400000000003</c:v>
                </c:pt>
                <c:pt idx="69">
                  <c:v>67.91040000000001</c:v>
                </c:pt>
                <c:pt idx="70">
                  <c:v>64.886400000000009</c:v>
                </c:pt>
                <c:pt idx="71">
                  <c:v>67.651200000000003</c:v>
                </c:pt>
                <c:pt idx="72">
                  <c:v>69.724800000000002</c:v>
                </c:pt>
                <c:pt idx="73">
                  <c:v>449.62560000000002</c:v>
                </c:pt>
                <c:pt idx="74">
                  <c:v>162.60480000000001</c:v>
                </c:pt>
                <c:pt idx="75">
                  <c:v>103.8528</c:v>
                </c:pt>
                <c:pt idx="76">
                  <c:v>86.4</c:v>
                </c:pt>
                <c:pt idx="77">
                  <c:v>81.734400000000008</c:v>
                </c:pt>
                <c:pt idx="78">
                  <c:v>80.352000000000004</c:v>
                </c:pt>
                <c:pt idx="79">
                  <c:v>152.58240000000001</c:v>
                </c:pt>
                <c:pt idx="80">
                  <c:v>168.30719999999999</c:v>
                </c:pt>
                <c:pt idx="81">
                  <c:v>113.01120000000002</c:v>
                </c:pt>
                <c:pt idx="82">
                  <c:v>102.55680000000001</c:v>
                </c:pt>
                <c:pt idx="83">
                  <c:v>99.014399999999995</c:v>
                </c:pt>
                <c:pt idx="84">
                  <c:v>94.780799999999999</c:v>
                </c:pt>
                <c:pt idx="85">
                  <c:v>90.979200000000006</c:v>
                </c:pt>
                <c:pt idx="86">
                  <c:v>89.164800000000014</c:v>
                </c:pt>
                <c:pt idx="87">
                  <c:v>91.152000000000001</c:v>
                </c:pt>
                <c:pt idx="88">
                  <c:v>137.03040000000001</c:v>
                </c:pt>
                <c:pt idx="89">
                  <c:v>126.23040000000002</c:v>
                </c:pt>
                <c:pt idx="90">
                  <c:v>166.75200000000001</c:v>
                </c:pt>
                <c:pt idx="91">
                  <c:v>134.78400000000002</c:v>
                </c:pt>
                <c:pt idx="92">
                  <c:v>318.12479999999999</c:v>
                </c:pt>
                <c:pt idx="93">
                  <c:v>165.88800000000001</c:v>
                </c:pt>
                <c:pt idx="94">
                  <c:v>128.99520000000001</c:v>
                </c:pt>
                <c:pt idx="95">
                  <c:v>197.25120000000001</c:v>
                </c:pt>
                <c:pt idx="96">
                  <c:v>256.17599999999999</c:v>
                </c:pt>
                <c:pt idx="97">
                  <c:v>171.2448</c:v>
                </c:pt>
                <c:pt idx="98">
                  <c:v>503.3664</c:v>
                </c:pt>
                <c:pt idx="99">
                  <c:v>323.30880000000002</c:v>
                </c:pt>
                <c:pt idx="100">
                  <c:v>211.59360000000001</c:v>
                </c:pt>
                <c:pt idx="101">
                  <c:v>174.61440000000002</c:v>
                </c:pt>
                <c:pt idx="102">
                  <c:v>171.76320000000001</c:v>
                </c:pt>
                <c:pt idx="103">
                  <c:v>186.96960000000001</c:v>
                </c:pt>
                <c:pt idx="104">
                  <c:v>169.34399999999999</c:v>
                </c:pt>
                <c:pt idx="105">
                  <c:v>157.7664</c:v>
                </c:pt>
                <c:pt idx="106">
                  <c:v>149.47200000000001</c:v>
                </c:pt>
                <c:pt idx="107">
                  <c:v>149.12640000000002</c:v>
                </c:pt>
                <c:pt idx="108">
                  <c:v>163.72800000000001</c:v>
                </c:pt>
                <c:pt idx="109">
                  <c:v>147.39840000000001</c:v>
                </c:pt>
                <c:pt idx="110">
                  <c:v>132.10560000000001</c:v>
                </c:pt>
                <c:pt idx="111">
                  <c:v>127.44000000000001</c:v>
                </c:pt>
                <c:pt idx="112">
                  <c:v>180.74880000000002</c:v>
                </c:pt>
                <c:pt idx="113">
                  <c:v>239.4144</c:v>
                </c:pt>
                <c:pt idx="114">
                  <c:v>178.32960000000003</c:v>
                </c:pt>
                <c:pt idx="115">
                  <c:v>170.29440000000002</c:v>
                </c:pt>
                <c:pt idx="116">
                  <c:v>151.37280000000001</c:v>
                </c:pt>
                <c:pt idx="117">
                  <c:v>135.99360000000001</c:v>
                </c:pt>
                <c:pt idx="118">
                  <c:v>132.19200000000001</c:v>
                </c:pt>
                <c:pt idx="119">
                  <c:v>176.94720000000001</c:v>
                </c:pt>
                <c:pt idx="120">
                  <c:v>165.88800000000001</c:v>
                </c:pt>
                <c:pt idx="121">
                  <c:v>343.44000000000005</c:v>
                </c:pt>
                <c:pt idx="122">
                  <c:v>302.74560000000002</c:v>
                </c:pt>
                <c:pt idx="123">
                  <c:v>198.5472</c:v>
                </c:pt>
                <c:pt idx="124">
                  <c:v>185.58720000000002</c:v>
                </c:pt>
                <c:pt idx="125">
                  <c:v>166.66560000000001</c:v>
                </c:pt>
                <c:pt idx="126">
                  <c:v>151.28640000000001</c:v>
                </c:pt>
                <c:pt idx="127">
                  <c:v>144.89280000000002</c:v>
                </c:pt>
                <c:pt idx="128">
                  <c:v>145.06560000000002</c:v>
                </c:pt>
                <c:pt idx="129">
                  <c:v>140.5728</c:v>
                </c:pt>
                <c:pt idx="130">
                  <c:v>169.08480000000003</c:v>
                </c:pt>
                <c:pt idx="131">
                  <c:v>140.4864</c:v>
                </c:pt>
                <c:pt idx="132">
                  <c:v>132.10560000000001</c:v>
                </c:pt>
                <c:pt idx="133">
                  <c:v>121.73760000000001</c:v>
                </c:pt>
                <c:pt idx="134">
                  <c:v>112.83840000000001</c:v>
                </c:pt>
                <c:pt idx="135">
                  <c:v>138.84480000000002</c:v>
                </c:pt>
                <c:pt idx="136">
                  <c:v>121.47840000000001</c:v>
                </c:pt>
                <c:pt idx="137">
                  <c:v>112.752</c:v>
                </c:pt>
                <c:pt idx="138">
                  <c:v>109.3824</c:v>
                </c:pt>
                <c:pt idx="139">
                  <c:v>120.52800000000001</c:v>
                </c:pt>
                <c:pt idx="140">
                  <c:v>118.36800000000002</c:v>
                </c:pt>
                <c:pt idx="141">
                  <c:v>121.73760000000001</c:v>
                </c:pt>
                <c:pt idx="142">
                  <c:v>142.12800000000001</c:v>
                </c:pt>
                <c:pt idx="143">
                  <c:v>182.47680000000003</c:v>
                </c:pt>
                <c:pt idx="144">
                  <c:v>141.35040000000001</c:v>
                </c:pt>
                <c:pt idx="145">
                  <c:v>125.71200000000002</c:v>
                </c:pt>
                <c:pt idx="146">
                  <c:v>113.27040000000001</c:v>
                </c:pt>
                <c:pt idx="147">
                  <c:v>109.20960000000001</c:v>
                </c:pt>
                <c:pt idx="148">
                  <c:v>110.9376</c:v>
                </c:pt>
                <c:pt idx="149">
                  <c:v>110.59200000000001</c:v>
                </c:pt>
                <c:pt idx="150">
                  <c:v>121.6512</c:v>
                </c:pt>
                <c:pt idx="151">
                  <c:v>149.04000000000002</c:v>
                </c:pt>
                <c:pt idx="152">
                  <c:v>160.44480000000001</c:v>
                </c:pt>
                <c:pt idx="153">
                  <c:v>150.50880000000001</c:v>
                </c:pt>
                <c:pt idx="154">
                  <c:v>133.488</c:v>
                </c:pt>
                <c:pt idx="155">
                  <c:v>134.69759999999999</c:v>
                </c:pt>
                <c:pt idx="156">
                  <c:v>135.5616</c:v>
                </c:pt>
                <c:pt idx="157">
                  <c:v>120.00960000000001</c:v>
                </c:pt>
                <c:pt idx="158">
                  <c:v>112.49280000000002</c:v>
                </c:pt>
                <c:pt idx="159">
                  <c:v>106.09920000000001</c:v>
                </c:pt>
                <c:pt idx="160">
                  <c:v>113.52960000000002</c:v>
                </c:pt>
                <c:pt idx="161">
                  <c:v>128.30400000000003</c:v>
                </c:pt>
                <c:pt idx="162">
                  <c:v>112.66560000000001</c:v>
                </c:pt>
                <c:pt idx="163">
                  <c:v>103.8528</c:v>
                </c:pt>
                <c:pt idx="164">
                  <c:v>150.94080000000002</c:v>
                </c:pt>
                <c:pt idx="165">
                  <c:v>240.71040000000002</c:v>
                </c:pt>
                <c:pt idx="166">
                  <c:v>272.33280000000002</c:v>
                </c:pt>
                <c:pt idx="167">
                  <c:v>386.72640000000001</c:v>
                </c:pt>
                <c:pt idx="168">
                  <c:v>249.26400000000001</c:v>
                </c:pt>
                <c:pt idx="169">
                  <c:v>205.11360000000002</c:v>
                </c:pt>
                <c:pt idx="170">
                  <c:v>185.84639999999999</c:v>
                </c:pt>
                <c:pt idx="171">
                  <c:v>180.4896</c:v>
                </c:pt>
                <c:pt idx="172">
                  <c:v>165.1968</c:v>
                </c:pt>
                <c:pt idx="173">
                  <c:v>165.28320000000002</c:v>
                </c:pt>
                <c:pt idx="174">
                  <c:v>301.53600000000006</c:v>
                </c:pt>
                <c:pt idx="175">
                  <c:v>327.1968</c:v>
                </c:pt>
                <c:pt idx="176">
                  <c:v>236.99520000000001</c:v>
                </c:pt>
                <c:pt idx="177">
                  <c:v>207.53280000000004</c:v>
                </c:pt>
                <c:pt idx="178">
                  <c:v>187.92</c:v>
                </c:pt>
                <c:pt idx="179">
                  <c:v>181.69920000000002</c:v>
                </c:pt>
                <c:pt idx="180">
                  <c:v>189.648</c:v>
                </c:pt>
                <c:pt idx="181">
                  <c:v>178.76160000000002</c:v>
                </c:pt>
                <c:pt idx="182">
                  <c:v>163.55520000000001</c:v>
                </c:pt>
                <c:pt idx="183">
                  <c:v>159.84000000000003</c:v>
                </c:pt>
                <c:pt idx="184">
                  <c:v>166.49280000000002</c:v>
                </c:pt>
                <c:pt idx="185">
                  <c:v>148.43520000000001</c:v>
                </c:pt>
                <c:pt idx="186">
                  <c:v>155.43360000000001</c:v>
                </c:pt>
                <c:pt idx="187">
                  <c:v>150.94080000000002</c:v>
                </c:pt>
                <c:pt idx="188">
                  <c:v>139.62240000000003</c:v>
                </c:pt>
                <c:pt idx="189">
                  <c:v>143.5104</c:v>
                </c:pt>
                <c:pt idx="190">
                  <c:v>146.27520000000001</c:v>
                </c:pt>
                <c:pt idx="191">
                  <c:v>139.79520000000002</c:v>
                </c:pt>
                <c:pt idx="192">
                  <c:v>141.00479999999999</c:v>
                </c:pt>
                <c:pt idx="193">
                  <c:v>137.6352</c:v>
                </c:pt>
                <c:pt idx="194">
                  <c:v>136.5984</c:v>
                </c:pt>
                <c:pt idx="195">
                  <c:v>139.36320000000001</c:v>
                </c:pt>
                <c:pt idx="196">
                  <c:v>140.4864</c:v>
                </c:pt>
                <c:pt idx="197">
                  <c:v>152.23680000000002</c:v>
                </c:pt>
                <c:pt idx="198">
                  <c:v>176.25600000000003</c:v>
                </c:pt>
                <c:pt idx="199">
                  <c:v>149.12640000000002</c:v>
                </c:pt>
                <c:pt idx="200">
                  <c:v>139.88160000000002</c:v>
                </c:pt>
                <c:pt idx="201">
                  <c:v>134.69759999999999</c:v>
                </c:pt>
                <c:pt idx="202">
                  <c:v>140.91840000000002</c:v>
                </c:pt>
                <c:pt idx="203">
                  <c:v>146.53440000000001</c:v>
                </c:pt>
                <c:pt idx="204">
                  <c:v>218.85120000000001</c:v>
                </c:pt>
                <c:pt idx="205">
                  <c:v>491.01120000000003</c:v>
                </c:pt>
                <c:pt idx="206">
                  <c:v>326.85120000000001</c:v>
                </c:pt>
                <c:pt idx="207">
                  <c:v>261.10079999999999</c:v>
                </c:pt>
                <c:pt idx="208">
                  <c:v>224.81280000000001</c:v>
                </c:pt>
                <c:pt idx="209">
                  <c:v>210.816</c:v>
                </c:pt>
                <c:pt idx="210">
                  <c:v>210.29760000000002</c:v>
                </c:pt>
                <c:pt idx="211">
                  <c:v>210.55680000000001</c:v>
                </c:pt>
                <c:pt idx="212">
                  <c:v>249.17760000000001</c:v>
                </c:pt>
                <c:pt idx="213">
                  <c:v>748.22400000000005</c:v>
                </c:pt>
                <c:pt idx="214">
                  <c:v>2812.8384000000001</c:v>
                </c:pt>
                <c:pt idx="215">
                  <c:v>1200.2688000000001</c:v>
                </c:pt>
                <c:pt idx="216">
                  <c:v>669.77280000000007</c:v>
                </c:pt>
                <c:pt idx="217">
                  <c:v>538.61760000000004</c:v>
                </c:pt>
                <c:pt idx="218">
                  <c:v>555.89760000000001</c:v>
                </c:pt>
                <c:pt idx="219">
                  <c:v>566.69760000000008</c:v>
                </c:pt>
                <c:pt idx="220">
                  <c:v>733.19040000000007</c:v>
                </c:pt>
                <c:pt idx="221">
                  <c:v>597.80160000000001</c:v>
                </c:pt>
                <c:pt idx="222">
                  <c:v>560.13120000000004</c:v>
                </c:pt>
                <c:pt idx="223">
                  <c:v>531.36</c:v>
                </c:pt>
                <c:pt idx="224">
                  <c:v>498.35520000000002</c:v>
                </c:pt>
                <c:pt idx="225">
                  <c:v>489.19680000000005</c:v>
                </c:pt>
                <c:pt idx="226">
                  <c:v>460.42560000000003</c:v>
                </c:pt>
                <c:pt idx="227">
                  <c:v>503.53920000000005</c:v>
                </c:pt>
                <c:pt idx="228">
                  <c:v>492.22080000000005</c:v>
                </c:pt>
                <c:pt idx="229">
                  <c:v>499.65120000000007</c:v>
                </c:pt>
                <c:pt idx="230">
                  <c:v>635.73120000000006</c:v>
                </c:pt>
                <c:pt idx="231">
                  <c:v>867.54240000000004</c:v>
                </c:pt>
                <c:pt idx="232">
                  <c:v>588.03840000000002</c:v>
                </c:pt>
                <c:pt idx="233">
                  <c:v>506.3904</c:v>
                </c:pt>
                <c:pt idx="234">
                  <c:v>520.81920000000002</c:v>
                </c:pt>
                <c:pt idx="235">
                  <c:v>706.83839999999998</c:v>
                </c:pt>
                <c:pt idx="236">
                  <c:v>779.58720000000005</c:v>
                </c:pt>
                <c:pt idx="237">
                  <c:v>569.72160000000008</c:v>
                </c:pt>
                <c:pt idx="238">
                  <c:v>506.3904</c:v>
                </c:pt>
                <c:pt idx="239">
                  <c:v>468.54720000000003</c:v>
                </c:pt>
                <c:pt idx="240">
                  <c:v>430.96320000000009</c:v>
                </c:pt>
                <c:pt idx="241">
                  <c:v>405.04320000000001</c:v>
                </c:pt>
                <c:pt idx="242">
                  <c:v>384.99840000000006</c:v>
                </c:pt>
                <c:pt idx="243">
                  <c:v>372.38400000000001</c:v>
                </c:pt>
                <c:pt idx="244">
                  <c:v>391.91039999999998</c:v>
                </c:pt>
                <c:pt idx="245">
                  <c:v>374.976</c:v>
                </c:pt>
                <c:pt idx="246">
                  <c:v>377.22239999999999</c:v>
                </c:pt>
                <c:pt idx="247">
                  <c:v>363.13920000000007</c:v>
                </c:pt>
                <c:pt idx="248">
                  <c:v>332.46719999999999</c:v>
                </c:pt>
                <c:pt idx="249">
                  <c:v>337.73759999999999</c:v>
                </c:pt>
                <c:pt idx="250">
                  <c:v>313.11360000000002</c:v>
                </c:pt>
                <c:pt idx="251">
                  <c:v>293.84640000000002</c:v>
                </c:pt>
                <c:pt idx="252">
                  <c:v>285.37920000000003</c:v>
                </c:pt>
                <c:pt idx="253">
                  <c:v>283.392</c:v>
                </c:pt>
                <c:pt idx="254">
                  <c:v>323.56800000000004</c:v>
                </c:pt>
                <c:pt idx="255">
                  <c:v>343.95839999999998</c:v>
                </c:pt>
                <c:pt idx="256">
                  <c:v>469.06560000000007</c:v>
                </c:pt>
                <c:pt idx="257">
                  <c:v>304.47360000000003</c:v>
                </c:pt>
                <c:pt idx="258">
                  <c:v>270.69120000000004</c:v>
                </c:pt>
                <c:pt idx="259">
                  <c:v>389.92320000000001</c:v>
                </c:pt>
                <c:pt idx="260">
                  <c:v>338.86080000000004</c:v>
                </c:pt>
                <c:pt idx="261">
                  <c:v>264.38400000000001</c:v>
                </c:pt>
                <c:pt idx="262">
                  <c:v>246.15360000000004</c:v>
                </c:pt>
                <c:pt idx="263">
                  <c:v>234.66240000000002</c:v>
                </c:pt>
                <c:pt idx="264">
                  <c:v>219.02400000000003</c:v>
                </c:pt>
                <c:pt idx="265">
                  <c:v>206.23680000000002</c:v>
                </c:pt>
                <c:pt idx="266">
                  <c:v>204.16320000000002</c:v>
                </c:pt>
                <c:pt idx="267">
                  <c:v>229.99680000000001</c:v>
                </c:pt>
                <c:pt idx="268">
                  <c:v>197.42400000000004</c:v>
                </c:pt>
                <c:pt idx="269">
                  <c:v>179.02080000000001</c:v>
                </c:pt>
                <c:pt idx="270">
                  <c:v>183.60000000000002</c:v>
                </c:pt>
                <c:pt idx="271">
                  <c:v>176.51520000000002</c:v>
                </c:pt>
                <c:pt idx="272">
                  <c:v>165.45600000000002</c:v>
                </c:pt>
                <c:pt idx="273">
                  <c:v>158.37120000000002</c:v>
                </c:pt>
                <c:pt idx="274">
                  <c:v>153.10080000000002</c:v>
                </c:pt>
                <c:pt idx="275">
                  <c:v>234.2304</c:v>
                </c:pt>
                <c:pt idx="276">
                  <c:v>191.376</c:v>
                </c:pt>
                <c:pt idx="277">
                  <c:v>160.35840000000002</c:v>
                </c:pt>
                <c:pt idx="278">
                  <c:v>157.68</c:v>
                </c:pt>
                <c:pt idx="279">
                  <c:v>179.53919999999999</c:v>
                </c:pt>
                <c:pt idx="280">
                  <c:v>189.82080000000002</c:v>
                </c:pt>
                <c:pt idx="281">
                  <c:v>153.27360000000002</c:v>
                </c:pt>
                <c:pt idx="282">
                  <c:v>140.4</c:v>
                </c:pt>
                <c:pt idx="283">
                  <c:v>132.71040000000002</c:v>
                </c:pt>
                <c:pt idx="284">
                  <c:v>128.3904</c:v>
                </c:pt>
                <c:pt idx="285">
                  <c:v>1070.1504</c:v>
                </c:pt>
                <c:pt idx="286">
                  <c:v>531.96480000000008</c:v>
                </c:pt>
                <c:pt idx="287">
                  <c:v>305.16480000000001</c:v>
                </c:pt>
                <c:pt idx="288">
                  <c:v>303.26400000000001</c:v>
                </c:pt>
                <c:pt idx="289">
                  <c:v>305.5104</c:v>
                </c:pt>
                <c:pt idx="290">
                  <c:v>253.49760000000003</c:v>
                </c:pt>
                <c:pt idx="291">
                  <c:v>213.49440000000001</c:v>
                </c:pt>
                <c:pt idx="292">
                  <c:v>191.28960000000001</c:v>
                </c:pt>
                <c:pt idx="293">
                  <c:v>174.3552</c:v>
                </c:pt>
                <c:pt idx="294">
                  <c:v>158.8032</c:v>
                </c:pt>
                <c:pt idx="295">
                  <c:v>151.02720000000002</c:v>
                </c:pt>
                <c:pt idx="296">
                  <c:v>142.4736</c:v>
                </c:pt>
                <c:pt idx="297">
                  <c:v>136.25280000000001</c:v>
                </c:pt>
                <c:pt idx="298">
                  <c:v>129.4272</c:v>
                </c:pt>
                <c:pt idx="299">
                  <c:v>122.8608</c:v>
                </c:pt>
                <c:pt idx="300">
                  <c:v>110.9376</c:v>
                </c:pt>
                <c:pt idx="301">
                  <c:v>108</c:v>
                </c:pt>
                <c:pt idx="302">
                  <c:v>103.59360000000001</c:v>
                </c:pt>
                <c:pt idx="303">
                  <c:v>99.100800000000007</c:v>
                </c:pt>
                <c:pt idx="304">
                  <c:v>95.55840000000002</c:v>
                </c:pt>
                <c:pt idx="305">
                  <c:v>97.8048</c:v>
                </c:pt>
                <c:pt idx="306">
                  <c:v>94.867200000000011</c:v>
                </c:pt>
                <c:pt idx="307">
                  <c:v>92.620800000000017</c:v>
                </c:pt>
                <c:pt idx="308">
                  <c:v>88.992000000000004</c:v>
                </c:pt>
                <c:pt idx="309">
                  <c:v>85.881600000000006</c:v>
                </c:pt>
                <c:pt idx="310">
                  <c:v>84.240000000000009</c:v>
                </c:pt>
                <c:pt idx="311">
                  <c:v>83.462400000000002</c:v>
                </c:pt>
                <c:pt idx="312">
                  <c:v>78.451200000000014</c:v>
                </c:pt>
                <c:pt idx="313">
                  <c:v>74.044800000000009</c:v>
                </c:pt>
                <c:pt idx="314">
                  <c:v>77.673600000000008</c:v>
                </c:pt>
                <c:pt idx="315">
                  <c:v>79.056000000000012</c:v>
                </c:pt>
                <c:pt idx="316">
                  <c:v>74.736000000000004</c:v>
                </c:pt>
                <c:pt idx="317">
                  <c:v>74.649600000000007</c:v>
                </c:pt>
                <c:pt idx="318">
                  <c:v>103.42080000000001</c:v>
                </c:pt>
                <c:pt idx="319">
                  <c:v>90.633600000000001</c:v>
                </c:pt>
                <c:pt idx="320">
                  <c:v>80.611200000000011</c:v>
                </c:pt>
                <c:pt idx="321">
                  <c:v>73.958399999999997</c:v>
                </c:pt>
                <c:pt idx="322">
                  <c:v>72.921599999999998</c:v>
                </c:pt>
                <c:pt idx="323">
                  <c:v>81.043199999999999</c:v>
                </c:pt>
                <c:pt idx="324">
                  <c:v>78.624000000000009</c:v>
                </c:pt>
                <c:pt idx="325">
                  <c:v>77.414400000000001</c:v>
                </c:pt>
                <c:pt idx="326">
                  <c:v>275.78880000000004</c:v>
                </c:pt>
                <c:pt idx="327">
                  <c:v>117.5904</c:v>
                </c:pt>
                <c:pt idx="328">
                  <c:v>133.488</c:v>
                </c:pt>
                <c:pt idx="329">
                  <c:v>120.35520000000001</c:v>
                </c:pt>
                <c:pt idx="330">
                  <c:v>96.42240000000001</c:v>
                </c:pt>
                <c:pt idx="331">
                  <c:v>86.054400000000001</c:v>
                </c:pt>
                <c:pt idx="332">
                  <c:v>82.771200000000007</c:v>
                </c:pt>
                <c:pt idx="333">
                  <c:v>118.36800000000002</c:v>
                </c:pt>
                <c:pt idx="334">
                  <c:v>164.33279999999999</c:v>
                </c:pt>
                <c:pt idx="335">
                  <c:v>157.50720000000001</c:v>
                </c:pt>
                <c:pt idx="336">
                  <c:v>114.6528</c:v>
                </c:pt>
                <c:pt idx="337">
                  <c:v>90.633600000000001</c:v>
                </c:pt>
                <c:pt idx="338">
                  <c:v>80.438400000000016</c:v>
                </c:pt>
                <c:pt idx="339">
                  <c:v>71.971199999999996</c:v>
                </c:pt>
                <c:pt idx="340">
                  <c:v>69.12</c:v>
                </c:pt>
                <c:pt idx="341">
                  <c:v>87.523200000000003</c:v>
                </c:pt>
                <c:pt idx="342">
                  <c:v>76.55040000000001</c:v>
                </c:pt>
                <c:pt idx="343">
                  <c:v>65.577600000000004</c:v>
                </c:pt>
                <c:pt idx="344">
                  <c:v>59.184000000000012</c:v>
                </c:pt>
                <c:pt idx="345">
                  <c:v>53.827200000000005</c:v>
                </c:pt>
                <c:pt idx="346">
                  <c:v>51.753599999999999</c:v>
                </c:pt>
                <c:pt idx="347">
                  <c:v>51.84</c:v>
                </c:pt>
                <c:pt idx="348">
                  <c:v>51.494399999999999</c:v>
                </c:pt>
                <c:pt idx="349">
                  <c:v>50.543999999999997</c:v>
                </c:pt>
                <c:pt idx="350">
                  <c:v>48.124800000000008</c:v>
                </c:pt>
                <c:pt idx="351">
                  <c:v>51.753599999999999</c:v>
                </c:pt>
                <c:pt idx="352">
                  <c:v>65.491200000000006</c:v>
                </c:pt>
                <c:pt idx="353">
                  <c:v>59.702399999999997</c:v>
                </c:pt>
                <c:pt idx="354">
                  <c:v>51.753599999999999</c:v>
                </c:pt>
                <c:pt idx="355">
                  <c:v>88.473600000000005</c:v>
                </c:pt>
                <c:pt idx="356">
                  <c:v>73.007999999999996</c:v>
                </c:pt>
                <c:pt idx="357">
                  <c:v>54.432000000000002</c:v>
                </c:pt>
                <c:pt idx="358">
                  <c:v>50.198399999999999</c:v>
                </c:pt>
                <c:pt idx="359">
                  <c:v>47.088000000000008</c:v>
                </c:pt>
                <c:pt idx="360">
                  <c:v>45.705600000000004</c:v>
                </c:pt>
                <c:pt idx="361">
                  <c:v>45.705600000000004</c:v>
                </c:pt>
                <c:pt idx="362">
                  <c:v>46.051200000000009</c:v>
                </c:pt>
                <c:pt idx="363">
                  <c:v>45.446400000000004</c:v>
                </c:pt>
                <c:pt idx="364">
                  <c:v>43.977600000000002</c:v>
                </c:pt>
                <c:pt idx="365">
                  <c:v>43.2864</c:v>
                </c:pt>
                <c:pt idx="366">
                  <c:v>43.027200000000001</c:v>
                </c:pt>
                <c:pt idx="367">
                  <c:v>42.768000000000001</c:v>
                </c:pt>
                <c:pt idx="368">
                  <c:v>41.212800000000001</c:v>
                </c:pt>
                <c:pt idx="369">
                  <c:v>39.312000000000005</c:v>
                </c:pt>
                <c:pt idx="370">
                  <c:v>38.102400000000003</c:v>
                </c:pt>
                <c:pt idx="371">
                  <c:v>38.016000000000005</c:v>
                </c:pt>
                <c:pt idx="372">
                  <c:v>41.644800000000004</c:v>
                </c:pt>
                <c:pt idx="373">
                  <c:v>46.137600000000006</c:v>
                </c:pt>
                <c:pt idx="374">
                  <c:v>47.692800000000005</c:v>
                </c:pt>
                <c:pt idx="375">
                  <c:v>91.756800000000013</c:v>
                </c:pt>
                <c:pt idx="376">
                  <c:v>204.16320000000002</c:v>
                </c:pt>
                <c:pt idx="377">
                  <c:v>131.5872</c:v>
                </c:pt>
                <c:pt idx="378">
                  <c:v>75.600000000000009</c:v>
                </c:pt>
                <c:pt idx="379">
                  <c:v>67.478400000000008</c:v>
                </c:pt>
                <c:pt idx="380">
                  <c:v>62.035200000000003</c:v>
                </c:pt>
                <c:pt idx="381">
                  <c:v>57.110400000000006</c:v>
                </c:pt>
                <c:pt idx="382">
                  <c:v>51.753599999999999</c:v>
                </c:pt>
                <c:pt idx="383">
                  <c:v>49.852800000000002</c:v>
                </c:pt>
                <c:pt idx="384">
                  <c:v>91.152000000000001</c:v>
                </c:pt>
                <c:pt idx="385">
                  <c:v>126.48960000000001</c:v>
                </c:pt>
                <c:pt idx="386">
                  <c:v>172.02240000000003</c:v>
                </c:pt>
                <c:pt idx="387">
                  <c:v>198.5472</c:v>
                </c:pt>
                <c:pt idx="388">
                  <c:v>179.71200000000002</c:v>
                </c:pt>
                <c:pt idx="389">
                  <c:v>231.12</c:v>
                </c:pt>
                <c:pt idx="390">
                  <c:v>149.90400000000002</c:v>
                </c:pt>
                <c:pt idx="391">
                  <c:v>162.77760000000001</c:v>
                </c:pt>
                <c:pt idx="392">
                  <c:v>182.04480000000004</c:v>
                </c:pt>
                <c:pt idx="393">
                  <c:v>193.88160000000002</c:v>
                </c:pt>
                <c:pt idx="394">
                  <c:v>139.36320000000001</c:v>
                </c:pt>
                <c:pt idx="395">
                  <c:v>107.74080000000002</c:v>
                </c:pt>
                <c:pt idx="396">
                  <c:v>87.695999999999998</c:v>
                </c:pt>
                <c:pt idx="397">
                  <c:v>79.488000000000014</c:v>
                </c:pt>
                <c:pt idx="398">
                  <c:v>68.601600000000005</c:v>
                </c:pt>
                <c:pt idx="399">
                  <c:v>67.824000000000012</c:v>
                </c:pt>
                <c:pt idx="400">
                  <c:v>71.452799999999996</c:v>
                </c:pt>
                <c:pt idx="401">
                  <c:v>108.25919999999999</c:v>
                </c:pt>
                <c:pt idx="402">
                  <c:v>78.624000000000009</c:v>
                </c:pt>
                <c:pt idx="403">
                  <c:v>66.441600000000008</c:v>
                </c:pt>
                <c:pt idx="404">
                  <c:v>60.307200000000002</c:v>
                </c:pt>
                <c:pt idx="405">
                  <c:v>57.628800000000005</c:v>
                </c:pt>
                <c:pt idx="406">
                  <c:v>56.246400000000008</c:v>
                </c:pt>
                <c:pt idx="407">
                  <c:v>54.259200000000007</c:v>
                </c:pt>
                <c:pt idx="408">
                  <c:v>54.432000000000002</c:v>
                </c:pt>
                <c:pt idx="409">
                  <c:v>143.94239999999999</c:v>
                </c:pt>
                <c:pt idx="410">
                  <c:v>106.27200000000001</c:v>
                </c:pt>
                <c:pt idx="411">
                  <c:v>87.955200000000005</c:v>
                </c:pt>
                <c:pt idx="412">
                  <c:v>163.55520000000001</c:v>
                </c:pt>
                <c:pt idx="413">
                  <c:v>221.18400000000003</c:v>
                </c:pt>
                <c:pt idx="414">
                  <c:v>139.27680000000001</c:v>
                </c:pt>
                <c:pt idx="415">
                  <c:v>101.952</c:v>
                </c:pt>
                <c:pt idx="416">
                  <c:v>240.5376</c:v>
                </c:pt>
                <c:pt idx="417">
                  <c:v>409.96800000000002</c:v>
                </c:pt>
                <c:pt idx="418">
                  <c:v>195.09120000000001</c:v>
                </c:pt>
                <c:pt idx="419">
                  <c:v>151.02720000000002</c:v>
                </c:pt>
                <c:pt idx="420">
                  <c:v>126.48960000000001</c:v>
                </c:pt>
                <c:pt idx="421">
                  <c:v>111.024</c:v>
                </c:pt>
                <c:pt idx="422">
                  <c:v>184.98240000000001</c:v>
                </c:pt>
                <c:pt idx="423">
                  <c:v>175.56480000000002</c:v>
                </c:pt>
                <c:pt idx="424">
                  <c:v>132.4512</c:v>
                </c:pt>
                <c:pt idx="425">
                  <c:v>111.024</c:v>
                </c:pt>
                <c:pt idx="426">
                  <c:v>100.56959999999999</c:v>
                </c:pt>
                <c:pt idx="427">
                  <c:v>93.830400000000012</c:v>
                </c:pt>
                <c:pt idx="428">
                  <c:v>89.423999999999992</c:v>
                </c:pt>
                <c:pt idx="429">
                  <c:v>87.004800000000003</c:v>
                </c:pt>
                <c:pt idx="430">
                  <c:v>86.831999999999994</c:v>
                </c:pt>
                <c:pt idx="431">
                  <c:v>84.585599999999999</c:v>
                </c:pt>
                <c:pt idx="432">
                  <c:v>79.228800000000007</c:v>
                </c:pt>
                <c:pt idx="433">
                  <c:v>74.995200000000011</c:v>
                </c:pt>
                <c:pt idx="434">
                  <c:v>71.366399999999999</c:v>
                </c:pt>
                <c:pt idx="435">
                  <c:v>69.552000000000007</c:v>
                </c:pt>
                <c:pt idx="436">
                  <c:v>68.515200000000007</c:v>
                </c:pt>
                <c:pt idx="437">
                  <c:v>67.305600000000013</c:v>
                </c:pt>
                <c:pt idx="438">
                  <c:v>65.923200000000008</c:v>
                </c:pt>
                <c:pt idx="439">
                  <c:v>66.268799999999999</c:v>
                </c:pt>
                <c:pt idx="440">
                  <c:v>65.491200000000006</c:v>
                </c:pt>
                <c:pt idx="441">
                  <c:v>64.368000000000009</c:v>
                </c:pt>
                <c:pt idx="442">
                  <c:v>63.331200000000003</c:v>
                </c:pt>
                <c:pt idx="443">
                  <c:v>61.948799999999999</c:v>
                </c:pt>
                <c:pt idx="444">
                  <c:v>61.084800000000001</c:v>
                </c:pt>
                <c:pt idx="445">
                  <c:v>61.257600000000004</c:v>
                </c:pt>
                <c:pt idx="446">
                  <c:v>67.651200000000003</c:v>
                </c:pt>
                <c:pt idx="447">
                  <c:v>105.66720000000001</c:v>
                </c:pt>
                <c:pt idx="448">
                  <c:v>96.249600000000015</c:v>
                </c:pt>
                <c:pt idx="449">
                  <c:v>80.438400000000016</c:v>
                </c:pt>
                <c:pt idx="450">
                  <c:v>73.52640000000001</c:v>
                </c:pt>
                <c:pt idx="451">
                  <c:v>245.98080000000002</c:v>
                </c:pt>
                <c:pt idx="452">
                  <c:v>268.53120000000001</c:v>
                </c:pt>
                <c:pt idx="453">
                  <c:v>236.73600000000005</c:v>
                </c:pt>
                <c:pt idx="454">
                  <c:v>151.7184</c:v>
                </c:pt>
                <c:pt idx="455">
                  <c:v>121.47840000000001</c:v>
                </c:pt>
                <c:pt idx="456">
                  <c:v>107.74080000000002</c:v>
                </c:pt>
                <c:pt idx="457">
                  <c:v>366.85440000000006</c:v>
                </c:pt>
                <c:pt idx="458">
                  <c:v>222.13440000000003</c:v>
                </c:pt>
                <c:pt idx="459">
                  <c:v>154.56960000000001</c:v>
                </c:pt>
                <c:pt idx="460">
                  <c:v>134.17920000000001</c:v>
                </c:pt>
                <c:pt idx="461">
                  <c:v>120.96</c:v>
                </c:pt>
                <c:pt idx="462">
                  <c:v>113.0976</c:v>
                </c:pt>
                <c:pt idx="463">
                  <c:v>106.09920000000001</c:v>
                </c:pt>
                <c:pt idx="464">
                  <c:v>100.13760000000001</c:v>
                </c:pt>
                <c:pt idx="465">
                  <c:v>96.335999999999999</c:v>
                </c:pt>
                <c:pt idx="466">
                  <c:v>91.756800000000013</c:v>
                </c:pt>
                <c:pt idx="467">
                  <c:v>90.287999999999997</c:v>
                </c:pt>
                <c:pt idx="468">
                  <c:v>89.942400000000006</c:v>
                </c:pt>
                <c:pt idx="469">
                  <c:v>88.819200000000009</c:v>
                </c:pt>
                <c:pt idx="470">
                  <c:v>88.387199999999993</c:v>
                </c:pt>
                <c:pt idx="471">
                  <c:v>125.62560000000001</c:v>
                </c:pt>
                <c:pt idx="472">
                  <c:v>300.75839999999999</c:v>
                </c:pt>
                <c:pt idx="473">
                  <c:v>172.62720000000002</c:v>
                </c:pt>
                <c:pt idx="474">
                  <c:v>144.20160000000001</c:v>
                </c:pt>
                <c:pt idx="475">
                  <c:v>268.8768</c:v>
                </c:pt>
                <c:pt idx="476">
                  <c:v>187.5744</c:v>
                </c:pt>
                <c:pt idx="477">
                  <c:v>220.83840000000001</c:v>
                </c:pt>
                <c:pt idx="478">
                  <c:v>179.4528</c:v>
                </c:pt>
                <c:pt idx="479">
                  <c:v>167.70240000000001</c:v>
                </c:pt>
                <c:pt idx="480">
                  <c:v>160.87680000000003</c:v>
                </c:pt>
                <c:pt idx="481">
                  <c:v>144.8064</c:v>
                </c:pt>
                <c:pt idx="482">
                  <c:v>201.22560000000004</c:v>
                </c:pt>
                <c:pt idx="483">
                  <c:v>733.88160000000005</c:v>
                </c:pt>
                <c:pt idx="484">
                  <c:v>334.54079999999999</c:v>
                </c:pt>
                <c:pt idx="485">
                  <c:v>274.49280000000005</c:v>
                </c:pt>
                <c:pt idx="486">
                  <c:v>254.18880000000004</c:v>
                </c:pt>
                <c:pt idx="487">
                  <c:v>247.96800000000002</c:v>
                </c:pt>
                <c:pt idx="488">
                  <c:v>224.0352</c:v>
                </c:pt>
                <c:pt idx="489">
                  <c:v>199.7568</c:v>
                </c:pt>
                <c:pt idx="490">
                  <c:v>184.80959999999999</c:v>
                </c:pt>
                <c:pt idx="491">
                  <c:v>164.0736</c:v>
                </c:pt>
                <c:pt idx="492">
                  <c:v>181.09440000000001</c:v>
                </c:pt>
                <c:pt idx="493">
                  <c:v>242.26560000000001</c:v>
                </c:pt>
                <c:pt idx="494">
                  <c:v>301.27680000000004</c:v>
                </c:pt>
                <c:pt idx="495">
                  <c:v>205.63200000000001</c:v>
                </c:pt>
                <c:pt idx="496">
                  <c:v>184.63680000000002</c:v>
                </c:pt>
                <c:pt idx="497">
                  <c:v>168.91200000000001</c:v>
                </c:pt>
                <c:pt idx="498">
                  <c:v>158.54400000000001</c:v>
                </c:pt>
                <c:pt idx="499">
                  <c:v>200.01600000000002</c:v>
                </c:pt>
                <c:pt idx="500">
                  <c:v>326.85120000000001</c:v>
                </c:pt>
                <c:pt idx="501">
                  <c:v>290.2176</c:v>
                </c:pt>
                <c:pt idx="502">
                  <c:v>229.47840000000002</c:v>
                </c:pt>
                <c:pt idx="503">
                  <c:v>219.02400000000003</c:v>
                </c:pt>
                <c:pt idx="504">
                  <c:v>341.53919999999999</c:v>
                </c:pt>
                <c:pt idx="505">
                  <c:v>237.16800000000003</c:v>
                </c:pt>
                <c:pt idx="506">
                  <c:v>193.19040000000004</c:v>
                </c:pt>
                <c:pt idx="507">
                  <c:v>185.67360000000002</c:v>
                </c:pt>
                <c:pt idx="508">
                  <c:v>172.54080000000002</c:v>
                </c:pt>
                <c:pt idx="509">
                  <c:v>169.1712</c:v>
                </c:pt>
                <c:pt idx="510">
                  <c:v>182.82240000000002</c:v>
                </c:pt>
                <c:pt idx="511">
                  <c:v>214.87680000000003</c:v>
                </c:pt>
                <c:pt idx="512">
                  <c:v>729.73440000000005</c:v>
                </c:pt>
                <c:pt idx="513">
                  <c:v>827.10720000000003</c:v>
                </c:pt>
                <c:pt idx="514">
                  <c:v>424.65600000000001</c:v>
                </c:pt>
                <c:pt idx="515">
                  <c:v>322.61760000000004</c:v>
                </c:pt>
                <c:pt idx="516">
                  <c:v>304.64640000000003</c:v>
                </c:pt>
                <c:pt idx="517">
                  <c:v>362.44800000000004</c:v>
                </c:pt>
                <c:pt idx="518">
                  <c:v>1118.1888000000001</c:v>
                </c:pt>
                <c:pt idx="519">
                  <c:v>787.44960000000015</c:v>
                </c:pt>
                <c:pt idx="520">
                  <c:v>505.69920000000002</c:v>
                </c:pt>
                <c:pt idx="521">
                  <c:v>430.27200000000005</c:v>
                </c:pt>
                <c:pt idx="522">
                  <c:v>386.29440000000005</c:v>
                </c:pt>
                <c:pt idx="523">
                  <c:v>428.71679999999998</c:v>
                </c:pt>
                <c:pt idx="524">
                  <c:v>390.78719999999998</c:v>
                </c:pt>
                <c:pt idx="525">
                  <c:v>339.12</c:v>
                </c:pt>
                <c:pt idx="526">
                  <c:v>309.05279999999999</c:v>
                </c:pt>
                <c:pt idx="527">
                  <c:v>289.61279999999999</c:v>
                </c:pt>
                <c:pt idx="528">
                  <c:v>281.40480000000002</c:v>
                </c:pt>
                <c:pt idx="529">
                  <c:v>261.18720000000002</c:v>
                </c:pt>
                <c:pt idx="530">
                  <c:v>244.33920000000001</c:v>
                </c:pt>
                <c:pt idx="531">
                  <c:v>247.62240000000003</c:v>
                </c:pt>
                <c:pt idx="532">
                  <c:v>239.93280000000001</c:v>
                </c:pt>
                <c:pt idx="533">
                  <c:v>232.1568</c:v>
                </c:pt>
                <c:pt idx="534">
                  <c:v>230.77439999999999</c:v>
                </c:pt>
                <c:pt idx="535">
                  <c:v>223.43039999999999</c:v>
                </c:pt>
                <c:pt idx="536">
                  <c:v>212.45760000000001</c:v>
                </c:pt>
                <c:pt idx="537">
                  <c:v>208.48320000000001</c:v>
                </c:pt>
                <c:pt idx="538">
                  <c:v>213.32159999999999</c:v>
                </c:pt>
                <c:pt idx="539">
                  <c:v>211.8528</c:v>
                </c:pt>
                <c:pt idx="540">
                  <c:v>227.49120000000002</c:v>
                </c:pt>
                <c:pt idx="541">
                  <c:v>727.40160000000014</c:v>
                </c:pt>
                <c:pt idx="542">
                  <c:v>555.81119999999999</c:v>
                </c:pt>
                <c:pt idx="543">
                  <c:v>370.39680000000004</c:v>
                </c:pt>
                <c:pt idx="544">
                  <c:v>315.44639999999998</c:v>
                </c:pt>
                <c:pt idx="545">
                  <c:v>292.03199999999998</c:v>
                </c:pt>
                <c:pt idx="546">
                  <c:v>315.44639999999998</c:v>
                </c:pt>
                <c:pt idx="547">
                  <c:v>359.16480000000001</c:v>
                </c:pt>
                <c:pt idx="548">
                  <c:v>403.05600000000004</c:v>
                </c:pt>
                <c:pt idx="549">
                  <c:v>325.64160000000004</c:v>
                </c:pt>
                <c:pt idx="550">
                  <c:v>302.57280000000003</c:v>
                </c:pt>
                <c:pt idx="551">
                  <c:v>294.45120000000003</c:v>
                </c:pt>
                <c:pt idx="552">
                  <c:v>289.00800000000004</c:v>
                </c:pt>
                <c:pt idx="553">
                  <c:v>285.37920000000003</c:v>
                </c:pt>
                <c:pt idx="554">
                  <c:v>306.72000000000003</c:v>
                </c:pt>
                <c:pt idx="555">
                  <c:v>344.99520000000001</c:v>
                </c:pt>
                <c:pt idx="556">
                  <c:v>401.84640000000002</c:v>
                </c:pt>
                <c:pt idx="557">
                  <c:v>1649.9808000000003</c:v>
                </c:pt>
                <c:pt idx="558">
                  <c:v>858.98880000000008</c:v>
                </c:pt>
                <c:pt idx="559">
                  <c:v>595.9008</c:v>
                </c:pt>
                <c:pt idx="560">
                  <c:v>526.52160000000003</c:v>
                </c:pt>
                <c:pt idx="561">
                  <c:v>500.51520000000005</c:v>
                </c:pt>
                <c:pt idx="562">
                  <c:v>603.41759999999999</c:v>
                </c:pt>
                <c:pt idx="563">
                  <c:v>537.49440000000004</c:v>
                </c:pt>
                <c:pt idx="564">
                  <c:v>486.1728</c:v>
                </c:pt>
                <c:pt idx="565">
                  <c:v>449.3664</c:v>
                </c:pt>
                <c:pt idx="566">
                  <c:v>441.15840000000003</c:v>
                </c:pt>
                <c:pt idx="567">
                  <c:v>440.89920000000001</c:v>
                </c:pt>
                <c:pt idx="568">
                  <c:v>414.02879999999999</c:v>
                </c:pt>
                <c:pt idx="569">
                  <c:v>403.57440000000003</c:v>
                </c:pt>
                <c:pt idx="570">
                  <c:v>400.11840000000007</c:v>
                </c:pt>
                <c:pt idx="571">
                  <c:v>409.79520000000008</c:v>
                </c:pt>
                <c:pt idx="572">
                  <c:v>486.00000000000006</c:v>
                </c:pt>
                <c:pt idx="573">
                  <c:v>550.71360000000004</c:v>
                </c:pt>
                <c:pt idx="574">
                  <c:v>688.00320000000011</c:v>
                </c:pt>
                <c:pt idx="575">
                  <c:v>550.71360000000004</c:v>
                </c:pt>
                <c:pt idx="576">
                  <c:v>1050.8832</c:v>
                </c:pt>
                <c:pt idx="577">
                  <c:v>878.60160000000008</c:v>
                </c:pt>
                <c:pt idx="578">
                  <c:v>647.22239999999999</c:v>
                </c:pt>
                <c:pt idx="579">
                  <c:v>584.928</c:v>
                </c:pt>
                <c:pt idx="580">
                  <c:v>553.65120000000002</c:v>
                </c:pt>
                <c:pt idx="581">
                  <c:v>512.52480000000003</c:v>
                </c:pt>
                <c:pt idx="582">
                  <c:v>506.13119999999998</c:v>
                </c:pt>
                <c:pt idx="583">
                  <c:v>500.77440000000007</c:v>
                </c:pt>
                <c:pt idx="584">
                  <c:v>491.87520000000001</c:v>
                </c:pt>
                <c:pt idx="585">
                  <c:v>512.0064000000001</c:v>
                </c:pt>
                <c:pt idx="586">
                  <c:v>550.19520000000011</c:v>
                </c:pt>
                <c:pt idx="587">
                  <c:v>866.16000000000008</c:v>
                </c:pt>
                <c:pt idx="588">
                  <c:v>804.21120000000008</c:v>
                </c:pt>
                <c:pt idx="589">
                  <c:v>649.81440000000009</c:v>
                </c:pt>
                <c:pt idx="590">
                  <c:v>656.89920000000006</c:v>
                </c:pt>
                <c:pt idx="591">
                  <c:v>663.20640000000003</c:v>
                </c:pt>
                <c:pt idx="592">
                  <c:v>572.22720000000004</c:v>
                </c:pt>
                <c:pt idx="593">
                  <c:v>676.33920000000012</c:v>
                </c:pt>
                <c:pt idx="594">
                  <c:v>601.08479999999997</c:v>
                </c:pt>
                <c:pt idx="595">
                  <c:v>548.55360000000007</c:v>
                </c:pt>
                <c:pt idx="596">
                  <c:v>691.97760000000005</c:v>
                </c:pt>
                <c:pt idx="597">
                  <c:v>626.57280000000003</c:v>
                </c:pt>
                <c:pt idx="598">
                  <c:v>591.58080000000007</c:v>
                </c:pt>
                <c:pt idx="599">
                  <c:v>529.71840000000009</c:v>
                </c:pt>
                <c:pt idx="600">
                  <c:v>511.66079999999999</c:v>
                </c:pt>
                <c:pt idx="601">
                  <c:v>545.96159999999998</c:v>
                </c:pt>
                <c:pt idx="602">
                  <c:v>538.61760000000004</c:v>
                </c:pt>
                <c:pt idx="603">
                  <c:v>575.59680000000003</c:v>
                </c:pt>
                <c:pt idx="604">
                  <c:v>795.05280000000005</c:v>
                </c:pt>
                <c:pt idx="605">
                  <c:v>701.56799999999998</c:v>
                </c:pt>
                <c:pt idx="606">
                  <c:v>624.06720000000007</c:v>
                </c:pt>
                <c:pt idx="607">
                  <c:v>811.29600000000005</c:v>
                </c:pt>
                <c:pt idx="608">
                  <c:v>778.46400000000006</c:v>
                </c:pt>
                <c:pt idx="609">
                  <c:v>694.8288</c:v>
                </c:pt>
                <c:pt idx="610">
                  <c:v>691.63200000000006</c:v>
                </c:pt>
                <c:pt idx="611">
                  <c:v>586.05120000000011</c:v>
                </c:pt>
                <c:pt idx="612">
                  <c:v>603.93600000000004</c:v>
                </c:pt>
                <c:pt idx="613">
                  <c:v>589.68000000000006</c:v>
                </c:pt>
                <c:pt idx="614">
                  <c:v>509.06880000000007</c:v>
                </c:pt>
                <c:pt idx="615">
                  <c:v>488.85120000000006</c:v>
                </c:pt>
                <c:pt idx="616">
                  <c:v>491.01120000000003</c:v>
                </c:pt>
                <c:pt idx="617">
                  <c:v>556.93439999999998</c:v>
                </c:pt>
                <c:pt idx="618">
                  <c:v>828.92160000000001</c:v>
                </c:pt>
                <c:pt idx="619">
                  <c:v>661.82400000000007</c:v>
                </c:pt>
                <c:pt idx="620">
                  <c:v>541.64160000000004</c:v>
                </c:pt>
                <c:pt idx="621">
                  <c:v>528.42240000000004</c:v>
                </c:pt>
                <c:pt idx="622">
                  <c:v>593.91359999999997</c:v>
                </c:pt>
                <c:pt idx="623">
                  <c:v>533.52</c:v>
                </c:pt>
                <c:pt idx="624">
                  <c:v>471.05280000000005</c:v>
                </c:pt>
                <c:pt idx="625">
                  <c:v>489.54240000000004</c:v>
                </c:pt>
                <c:pt idx="626">
                  <c:v>562.89599999999996</c:v>
                </c:pt>
                <c:pt idx="627">
                  <c:v>635.38560000000007</c:v>
                </c:pt>
                <c:pt idx="628">
                  <c:v>674.52480000000003</c:v>
                </c:pt>
                <c:pt idx="629">
                  <c:v>613.52640000000008</c:v>
                </c:pt>
                <c:pt idx="630">
                  <c:v>649.72799999999995</c:v>
                </c:pt>
                <c:pt idx="631">
                  <c:v>614.82240000000002</c:v>
                </c:pt>
                <c:pt idx="632">
                  <c:v>1022.8031999999999</c:v>
                </c:pt>
                <c:pt idx="633">
                  <c:v>946.42560000000014</c:v>
                </c:pt>
                <c:pt idx="634">
                  <c:v>617.93280000000004</c:v>
                </c:pt>
                <c:pt idx="635">
                  <c:v>1142.7264000000002</c:v>
                </c:pt>
                <c:pt idx="636">
                  <c:v>608.94720000000007</c:v>
                </c:pt>
                <c:pt idx="637">
                  <c:v>491.52960000000002</c:v>
                </c:pt>
                <c:pt idx="638">
                  <c:v>431.48160000000001</c:v>
                </c:pt>
                <c:pt idx="639">
                  <c:v>455.4144</c:v>
                </c:pt>
                <c:pt idx="640">
                  <c:v>472.00320000000005</c:v>
                </c:pt>
                <c:pt idx="641">
                  <c:v>1075.5936000000002</c:v>
                </c:pt>
                <c:pt idx="642">
                  <c:v>867.19680000000017</c:v>
                </c:pt>
                <c:pt idx="643">
                  <c:v>836.78400000000011</c:v>
                </c:pt>
                <c:pt idx="644">
                  <c:v>671.58720000000005</c:v>
                </c:pt>
                <c:pt idx="645">
                  <c:v>670.55040000000008</c:v>
                </c:pt>
                <c:pt idx="646">
                  <c:v>557.71199999999999</c:v>
                </c:pt>
                <c:pt idx="647">
                  <c:v>532.22400000000005</c:v>
                </c:pt>
                <c:pt idx="648">
                  <c:v>469.15199999999999</c:v>
                </c:pt>
                <c:pt idx="649">
                  <c:v>437.09760000000006</c:v>
                </c:pt>
                <c:pt idx="650">
                  <c:v>412.73280000000005</c:v>
                </c:pt>
                <c:pt idx="651">
                  <c:v>388.54079999999999</c:v>
                </c:pt>
                <c:pt idx="652">
                  <c:v>369.36000000000007</c:v>
                </c:pt>
                <c:pt idx="653">
                  <c:v>348.62400000000002</c:v>
                </c:pt>
                <c:pt idx="654">
                  <c:v>328.9248</c:v>
                </c:pt>
                <c:pt idx="655">
                  <c:v>339.98400000000004</c:v>
                </c:pt>
                <c:pt idx="656">
                  <c:v>317.43360000000001</c:v>
                </c:pt>
                <c:pt idx="657">
                  <c:v>301.01760000000002</c:v>
                </c:pt>
                <c:pt idx="658">
                  <c:v>312.59520000000003</c:v>
                </c:pt>
                <c:pt idx="659">
                  <c:v>640.39679999999998</c:v>
                </c:pt>
                <c:pt idx="660">
                  <c:v>639.27359999999999</c:v>
                </c:pt>
                <c:pt idx="661">
                  <c:v>384.65280000000001</c:v>
                </c:pt>
                <c:pt idx="662">
                  <c:v>351.99360000000001</c:v>
                </c:pt>
                <c:pt idx="663">
                  <c:v>585.61919999999998</c:v>
                </c:pt>
                <c:pt idx="664">
                  <c:v>578.70720000000006</c:v>
                </c:pt>
                <c:pt idx="665">
                  <c:v>451.61280000000005</c:v>
                </c:pt>
                <c:pt idx="666">
                  <c:v>699.32159999999999</c:v>
                </c:pt>
                <c:pt idx="667">
                  <c:v>690.07680000000005</c:v>
                </c:pt>
                <c:pt idx="668">
                  <c:v>911.5200000000001</c:v>
                </c:pt>
                <c:pt idx="669">
                  <c:v>550.02240000000006</c:v>
                </c:pt>
                <c:pt idx="670">
                  <c:v>482.28480000000002</c:v>
                </c:pt>
                <c:pt idx="671">
                  <c:v>503.3664</c:v>
                </c:pt>
                <c:pt idx="672">
                  <c:v>403.31520000000006</c:v>
                </c:pt>
                <c:pt idx="673">
                  <c:v>385.43040000000008</c:v>
                </c:pt>
                <c:pt idx="674">
                  <c:v>399.08159999999998</c:v>
                </c:pt>
                <c:pt idx="675">
                  <c:v>394.2432</c:v>
                </c:pt>
                <c:pt idx="676">
                  <c:v>313.63200000000001</c:v>
                </c:pt>
                <c:pt idx="677">
                  <c:v>286.50240000000002</c:v>
                </c:pt>
                <c:pt idx="678">
                  <c:v>276.91200000000003</c:v>
                </c:pt>
                <c:pt idx="679">
                  <c:v>280.97280000000001</c:v>
                </c:pt>
                <c:pt idx="680">
                  <c:v>268.09920000000005</c:v>
                </c:pt>
                <c:pt idx="681">
                  <c:v>254.18880000000004</c:v>
                </c:pt>
                <c:pt idx="682">
                  <c:v>237.16800000000003</c:v>
                </c:pt>
                <c:pt idx="683">
                  <c:v>445.91039999999998</c:v>
                </c:pt>
                <c:pt idx="684">
                  <c:v>433.20960000000002</c:v>
                </c:pt>
                <c:pt idx="685">
                  <c:v>294.19200000000001</c:v>
                </c:pt>
                <c:pt idx="686">
                  <c:v>273.02400000000006</c:v>
                </c:pt>
                <c:pt idx="687">
                  <c:v>590.976</c:v>
                </c:pt>
                <c:pt idx="688">
                  <c:v>452.56320000000005</c:v>
                </c:pt>
                <c:pt idx="689">
                  <c:v>1653.1776000000002</c:v>
                </c:pt>
                <c:pt idx="690">
                  <c:v>922.75200000000007</c:v>
                </c:pt>
                <c:pt idx="691">
                  <c:v>566.69760000000008</c:v>
                </c:pt>
                <c:pt idx="692">
                  <c:v>460.85759999999999</c:v>
                </c:pt>
                <c:pt idx="693">
                  <c:v>398.56320000000005</c:v>
                </c:pt>
                <c:pt idx="694">
                  <c:v>362.88000000000005</c:v>
                </c:pt>
                <c:pt idx="695">
                  <c:v>334.1952</c:v>
                </c:pt>
                <c:pt idx="696">
                  <c:v>302.91840000000002</c:v>
                </c:pt>
                <c:pt idx="697">
                  <c:v>278.46719999999999</c:v>
                </c:pt>
                <c:pt idx="698">
                  <c:v>258.76800000000003</c:v>
                </c:pt>
                <c:pt idx="699">
                  <c:v>244.42560000000003</c:v>
                </c:pt>
                <c:pt idx="700">
                  <c:v>249.00480000000002</c:v>
                </c:pt>
                <c:pt idx="701">
                  <c:v>255.39840000000001</c:v>
                </c:pt>
                <c:pt idx="702">
                  <c:v>247.62240000000003</c:v>
                </c:pt>
                <c:pt idx="703">
                  <c:v>221.87520000000001</c:v>
                </c:pt>
                <c:pt idx="704">
                  <c:v>199.58400000000003</c:v>
                </c:pt>
                <c:pt idx="705">
                  <c:v>190.08000000000004</c:v>
                </c:pt>
                <c:pt idx="706">
                  <c:v>174.3552</c:v>
                </c:pt>
                <c:pt idx="707">
                  <c:v>165.11040000000003</c:v>
                </c:pt>
                <c:pt idx="708">
                  <c:v>157.59360000000001</c:v>
                </c:pt>
                <c:pt idx="709">
                  <c:v>147.5712</c:v>
                </c:pt>
                <c:pt idx="710">
                  <c:v>150.07680000000002</c:v>
                </c:pt>
                <c:pt idx="711">
                  <c:v>147.48480000000001</c:v>
                </c:pt>
                <c:pt idx="712">
                  <c:v>138.24</c:v>
                </c:pt>
                <c:pt idx="713">
                  <c:v>133.488</c:v>
                </c:pt>
                <c:pt idx="714">
                  <c:v>128.73600000000002</c:v>
                </c:pt>
                <c:pt idx="715">
                  <c:v>138.58560000000003</c:v>
                </c:pt>
                <c:pt idx="716">
                  <c:v>124.2432</c:v>
                </c:pt>
                <c:pt idx="717">
                  <c:v>360.11520000000002</c:v>
                </c:pt>
                <c:pt idx="718">
                  <c:v>582.59520000000009</c:v>
                </c:pt>
                <c:pt idx="719">
                  <c:v>405.5616</c:v>
                </c:pt>
                <c:pt idx="720">
                  <c:v>338.51520000000005</c:v>
                </c:pt>
                <c:pt idx="721">
                  <c:v>246.75839999999999</c:v>
                </c:pt>
                <c:pt idx="722">
                  <c:v>224.1216</c:v>
                </c:pt>
                <c:pt idx="723">
                  <c:v>270.25920000000002</c:v>
                </c:pt>
                <c:pt idx="724">
                  <c:v>221.70240000000001</c:v>
                </c:pt>
                <c:pt idx="725">
                  <c:v>196.90559999999999</c:v>
                </c:pt>
                <c:pt idx="726">
                  <c:v>171.84960000000001</c:v>
                </c:pt>
                <c:pt idx="727">
                  <c:v>151.20000000000002</c:v>
                </c:pt>
                <c:pt idx="728">
                  <c:v>140.5728</c:v>
                </c:pt>
                <c:pt idx="729">
                  <c:v>154.39680000000001</c:v>
                </c:pt>
                <c:pt idx="730">
                  <c:v>228.96</c:v>
                </c:pt>
                <c:pt idx="731">
                  <c:v>181.87200000000001</c:v>
                </c:pt>
                <c:pt idx="732">
                  <c:v>160.01280000000003</c:v>
                </c:pt>
                <c:pt idx="733">
                  <c:v>217.38240000000002</c:v>
                </c:pt>
                <c:pt idx="734">
                  <c:v>596.67840000000001</c:v>
                </c:pt>
                <c:pt idx="735">
                  <c:v>257.12639999999999</c:v>
                </c:pt>
                <c:pt idx="736">
                  <c:v>242.87040000000002</c:v>
                </c:pt>
                <c:pt idx="737">
                  <c:v>234.14400000000001</c:v>
                </c:pt>
                <c:pt idx="738">
                  <c:v>244.33920000000001</c:v>
                </c:pt>
                <c:pt idx="739">
                  <c:v>219.02400000000003</c:v>
                </c:pt>
                <c:pt idx="740">
                  <c:v>191.98080000000002</c:v>
                </c:pt>
                <c:pt idx="741">
                  <c:v>217.64160000000004</c:v>
                </c:pt>
                <c:pt idx="742">
                  <c:v>243.5616</c:v>
                </c:pt>
                <c:pt idx="743">
                  <c:v>192.58560000000003</c:v>
                </c:pt>
                <c:pt idx="744">
                  <c:v>165.88800000000001</c:v>
                </c:pt>
                <c:pt idx="745">
                  <c:v>149.55840000000001</c:v>
                </c:pt>
                <c:pt idx="746">
                  <c:v>138.4128</c:v>
                </c:pt>
                <c:pt idx="747">
                  <c:v>130.464</c:v>
                </c:pt>
                <c:pt idx="748">
                  <c:v>125.53920000000001</c:v>
                </c:pt>
                <c:pt idx="749">
                  <c:v>122.1696</c:v>
                </c:pt>
                <c:pt idx="750">
                  <c:v>156.29760000000002</c:v>
                </c:pt>
                <c:pt idx="751">
                  <c:v>178.76160000000002</c:v>
                </c:pt>
                <c:pt idx="752">
                  <c:v>184.2912</c:v>
                </c:pt>
                <c:pt idx="753">
                  <c:v>147.13920000000002</c:v>
                </c:pt>
                <c:pt idx="754">
                  <c:v>128.99520000000001</c:v>
                </c:pt>
                <c:pt idx="755">
                  <c:v>120.70080000000002</c:v>
                </c:pt>
                <c:pt idx="756">
                  <c:v>113.87520000000001</c:v>
                </c:pt>
                <c:pt idx="757">
                  <c:v>125.10720000000001</c:v>
                </c:pt>
                <c:pt idx="758">
                  <c:v>124.2432</c:v>
                </c:pt>
                <c:pt idx="759">
                  <c:v>120.70080000000002</c:v>
                </c:pt>
                <c:pt idx="760">
                  <c:v>113.616</c:v>
                </c:pt>
                <c:pt idx="761">
                  <c:v>108</c:v>
                </c:pt>
                <c:pt idx="762">
                  <c:v>102.03840000000001</c:v>
                </c:pt>
                <c:pt idx="763">
                  <c:v>100.05119999999999</c:v>
                </c:pt>
                <c:pt idx="764">
                  <c:v>97.977599999999995</c:v>
                </c:pt>
                <c:pt idx="765">
                  <c:v>93.139200000000017</c:v>
                </c:pt>
                <c:pt idx="766">
                  <c:v>94.780799999999999</c:v>
                </c:pt>
                <c:pt idx="767">
                  <c:v>92.102400000000017</c:v>
                </c:pt>
                <c:pt idx="768">
                  <c:v>89.337600000000009</c:v>
                </c:pt>
                <c:pt idx="769">
                  <c:v>86.140799999999999</c:v>
                </c:pt>
                <c:pt idx="770">
                  <c:v>83.20320000000001</c:v>
                </c:pt>
                <c:pt idx="771">
                  <c:v>81.388800000000003</c:v>
                </c:pt>
                <c:pt idx="772">
                  <c:v>78.10560000000001</c:v>
                </c:pt>
                <c:pt idx="773">
                  <c:v>75.600000000000009</c:v>
                </c:pt>
                <c:pt idx="774">
                  <c:v>74.822400000000002</c:v>
                </c:pt>
                <c:pt idx="775">
                  <c:v>72.576000000000008</c:v>
                </c:pt>
                <c:pt idx="776">
                  <c:v>69.465600000000009</c:v>
                </c:pt>
                <c:pt idx="777">
                  <c:v>68.601600000000005</c:v>
                </c:pt>
                <c:pt idx="778">
                  <c:v>70.761600000000001</c:v>
                </c:pt>
                <c:pt idx="779">
                  <c:v>73.007999999999996</c:v>
                </c:pt>
                <c:pt idx="780">
                  <c:v>76.896000000000001</c:v>
                </c:pt>
                <c:pt idx="781">
                  <c:v>81.647999999999996</c:v>
                </c:pt>
                <c:pt idx="782">
                  <c:v>86.227200000000011</c:v>
                </c:pt>
                <c:pt idx="783">
                  <c:v>355.53600000000006</c:v>
                </c:pt>
                <c:pt idx="784">
                  <c:v>436.14720000000005</c:v>
                </c:pt>
                <c:pt idx="785">
                  <c:v>185.84639999999999</c:v>
                </c:pt>
                <c:pt idx="786">
                  <c:v>136.51200000000003</c:v>
                </c:pt>
                <c:pt idx="787">
                  <c:v>118.45440000000001</c:v>
                </c:pt>
                <c:pt idx="788">
                  <c:v>108.77759999999999</c:v>
                </c:pt>
                <c:pt idx="789">
                  <c:v>107.56800000000001</c:v>
                </c:pt>
                <c:pt idx="790">
                  <c:v>111.1968</c:v>
                </c:pt>
                <c:pt idx="791">
                  <c:v>100.224</c:v>
                </c:pt>
                <c:pt idx="792">
                  <c:v>502.32960000000003</c:v>
                </c:pt>
                <c:pt idx="793">
                  <c:v>272.0736</c:v>
                </c:pt>
                <c:pt idx="794">
                  <c:v>253.15200000000004</c:v>
                </c:pt>
                <c:pt idx="795">
                  <c:v>210.29760000000002</c:v>
                </c:pt>
                <c:pt idx="796">
                  <c:v>248.4864</c:v>
                </c:pt>
                <c:pt idx="797">
                  <c:v>182.73600000000002</c:v>
                </c:pt>
                <c:pt idx="798">
                  <c:v>153.18719999999999</c:v>
                </c:pt>
                <c:pt idx="799">
                  <c:v>142.56</c:v>
                </c:pt>
                <c:pt idx="800">
                  <c:v>134.26560000000001</c:v>
                </c:pt>
                <c:pt idx="801">
                  <c:v>127.00800000000001</c:v>
                </c:pt>
                <c:pt idx="802">
                  <c:v>126.48960000000001</c:v>
                </c:pt>
                <c:pt idx="803">
                  <c:v>127.872</c:v>
                </c:pt>
                <c:pt idx="804">
                  <c:v>120.18240000000002</c:v>
                </c:pt>
                <c:pt idx="805">
                  <c:v>113.87520000000001</c:v>
                </c:pt>
                <c:pt idx="806">
                  <c:v>109.72800000000001</c:v>
                </c:pt>
                <c:pt idx="807">
                  <c:v>106.35840000000002</c:v>
                </c:pt>
                <c:pt idx="808">
                  <c:v>105.58080000000001</c:v>
                </c:pt>
                <c:pt idx="809">
                  <c:v>103.24800000000002</c:v>
                </c:pt>
                <c:pt idx="810">
                  <c:v>100.48320000000001</c:v>
                </c:pt>
                <c:pt idx="811">
                  <c:v>99.446400000000011</c:v>
                </c:pt>
                <c:pt idx="812">
                  <c:v>97.891200000000012</c:v>
                </c:pt>
                <c:pt idx="813">
                  <c:v>96.768000000000015</c:v>
                </c:pt>
                <c:pt idx="814">
                  <c:v>95.817599999999999</c:v>
                </c:pt>
                <c:pt idx="815">
                  <c:v>93.312000000000012</c:v>
                </c:pt>
                <c:pt idx="816">
                  <c:v>100.31040000000002</c:v>
                </c:pt>
                <c:pt idx="817">
                  <c:v>187.31520000000003</c:v>
                </c:pt>
                <c:pt idx="818">
                  <c:v>134.95680000000002</c:v>
                </c:pt>
                <c:pt idx="819">
                  <c:v>128.13120000000001</c:v>
                </c:pt>
                <c:pt idx="820">
                  <c:v>119.5776</c:v>
                </c:pt>
                <c:pt idx="821">
                  <c:v>131.4144</c:v>
                </c:pt>
                <c:pt idx="822">
                  <c:v>155.17440000000002</c:v>
                </c:pt>
                <c:pt idx="823">
                  <c:v>131.328</c:v>
                </c:pt>
                <c:pt idx="824">
                  <c:v>119.0592</c:v>
                </c:pt>
                <c:pt idx="825">
                  <c:v>143.7696</c:v>
                </c:pt>
                <c:pt idx="826">
                  <c:v>181.61279999999999</c:v>
                </c:pt>
                <c:pt idx="827">
                  <c:v>152.8416</c:v>
                </c:pt>
                <c:pt idx="828">
                  <c:v>132.88320000000002</c:v>
                </c:pt>
                <c:pt idx="829">
                  <c:v>123.03360000000001</c:v>
                </c:pt>
                <c:pt idx="830">
                  <c:v>119.7504</c:v>
                </c:pt>
                <c:pt idx="831">
                  <c:v>117.41760000000001</c:v>
                </c:pt>
                <c:pt idx="832">
                  <c:v>111.5424</c:v>
                </c:pt>
                <c:pt idx="833">
                  <c:v>110.4192</c:v>
                </c:pt>
                <c:pt idx="834">
                  <c:v>103.42080000000001</c:v>
                </c:pt>
                <c:pt idx="835">
                  <c:v>103.07520000000001</c:v>
                </c:pt>
                <c:pt idx="836">
                  <c:v>112.5792</c:v>
                </c:pt>
                <c:pt idx="837">
                  <c:v>123.8976</c:v>
                </c:pt>
                <c:pt idx="838">
                  <c:v>127.95840000000001</c:v>
                </c:pt>
                <c:pt idx="839">
                  <c:v>117.67680000000001</c:v>
                </c:pt>
                <c:pt idx="840">
                  <c:v>135.21600000000001</c:v>
                </c:pt>
                <c:pt idx="841">
                  <c:v>128.13120000000001</c:v>
                </c:pt>
                <c:pt idx="842">
                  <c:v>109.81440000000001</c:v>
                </c:pt>
                <c:pt idx="843">
                  <c:v>102.21120000000001</c:v>
                </c:pt>
                <c:pt idx="844">
                  <c:v>93.571200000000005</c:v>
                </c:pt>
                <c:pt idx="845">
                  <c:v>104.0256</c:v>
                </c:pt>
                <c:pt idx="846">
                  <c:v>163.38240000000002</c:v>
                </c:pt>
                <c:pt idx="847">
                  <c:v>177.55200000000002</c:v>
                </c:pt>
                <c:pt idx="848">
                  <c:v>136.85760000000002</c:v>
                </c:pt>
                <c:pt idx="849">
                  <c:v>122.25600000000001</c:v>
                </c:pt>
                <c:pt idx="850">
                  <c:v>112.4064</c:v>
                </c:pt>
                <c:pt idx="851">
                  <c:v>106.4448</c:v>
                </c:pt>
                <c:pt idx="852">
                  <c:v>102.55680000000001</c:v>
                </c:pt>
                <c:pt idx="853">
                  <c:v>109.03680000000001</c:v>
                </c:pt>
                <c:pt idx="854">
                  <c:v>215.13600000000002</c:v>
                </c:pt>
                <c:pt idx="855">
                  <c:v>194.22720000000004</c:v>
                </c:pt>
                <c:pt idx="856">
                  <c:v>153.18719999999999</c:v>
                </c:pt>
                <c:pt idx="857">
                  <c:v>129.16800000000001</c:v>
                </c:pt>
                <c:pt idx="858">
                  <c:v>118.71360000000001</c:v>
                </c:pt>
                <c:pt idx="859">
                  <c:v>115.94880000000002</c:v>
                </c:pt>
                <c:pt idx="860">
                  <c:v>117.50400000000002</c:v>
                </c:pt>
                <c:pt idx="861">
                  <c:v>152.6688</c:v>
                </c:pt>
                <c:pt idx="862">
                  <c:v>156.38400000000001</c:v>
                </c:pt>
                <c:pt idx="863">
                  <c:v>197.5104</c:v>
                </c:pt>
                <c:pt idx="864">
                  <c:v>195.43680000000001</c:v>
                </c:pt>
                <c:pt idx="865">
                  <c:v>153.27360000000002</c:v>
                </c:pt>
                <c:pt idx="866">
                  <c:v>157.16159999999999</c:v>
                </c:pt>
                <c:pt idx="867">
                  <c:v>147.5712</c:v>
                </c:pt>
                <c:pt idx="868">
                  <c:v>141.5232</c:v>
                </c:pt>
                <c:pt idx="869">
                  <c:v>154.31040000000002</c:v>
                </c:pt>
                <c:pt idx="870">
                  <c:v>187.74720000000002</c:v>
                </c:pt>
                <c:pt idx="871">
                  <c:v>187.05600000000001</c:v>
                </c:pt>
                <c:pt idx="872">
                  <c:v>155.34720000000002</c:v>
                </c:pt>
                <c:pt idx="873">
                  <c:v>148.43520000000001</c:v>
                </c:pt>
                <c:pt idx="874">
                  <c:v>139.36320000000001</c:v>
                </c:pt>
                <c:pt idx="875">
                  <c:v>143.07840000000002</c:v>
                </c:pt>
                <c:pt idx="876">
                  <c:v>128.82240000000002</c:v>
                </c:pt>
                <c:pt idx="877">
                  <c:v>135.4752</c:v>
                </c:pt>
                <c:pt idx="878">
                  <c:v>124.50240000000001</c:v>
                </c:pt>
                <c:pt idx="879">
                  <c:v>124.50240000000001</c:v>
                </c:pt>
                <c:pt idx="880">
                  <c:v>114.56640000000002</c:v>
                </c:pt>
                <c:pt idx="881">
                  <c:v>242.95680000000002</c:v>
                </c:pt>
                <c:pt idx="882">
                  <c:v>174.52800000000002</c:v>
                </c:pt>
                <c:pt idx="883">
                  <c:v>175.99680000000001</c:v>
                </c:pt>
                <c:pt idx="884">
                  <c:v>150.24960000000002</c:v>
                </c:pt>
                <c:pt idx="885">
                  <c:v>132.71040000000002</c:v>
                </c:pt>
                <c:pt idx="886">
                  <c:v>139.79520000000002</c:v>
                </c:pt>
                <c:pt idx="887">
                  <c:v>201.22560000000004</c:v>
                </c:pt>
                <c:pt idx="888">
                  <c:v>279.76320000000004</c:v>
                </c:pt>
                <c:pt idx="889">
                  <c:v>177.89760000000004</c:v>
                </c:pt>
                <c:pt idx="890">
                  <c:v>159.40800000000002</c:v>
                </c:pt>
                <c:pt idx="891">
                  <c:v>154.65600000000001</c:v>
                </c:pt>
                <c:pt idx="892">
                  <c:v>134.78400000000002</c:v>
                </c:pt>
                <c:pt idx="893">
                  <c:v>145.23840000000001</c:v>
                </c:pt>
                <c:pt idx="894">
                  <c:v>169.86240000000001</c:v>
                </c:pt>
                <c:pt idx="895">
                  <c:v>195.6096</c:v>
                </c:pt>
                <c:pt idx="896">
                  <c:v>170.208</c:v>
                </c:pt>
                <c:pt idx="897">
                  <c:v>155.69280000000001</c:v>
                </c:pt>
                <c:pt idx="898">
                  <c:v>150.6816</c:v>
                </c:pt>
                <c:pt idx="899">
                  <c:v>151.63200000000001</c:v>
                </c:pt>
                <c:pt idx="900">
                  <c:v>160.87680000000003</c:v>
                </c:pt>
                <c:pt idx="901">
                  <c:v>429.75360000000006</c:v>
                </c:pt>
                <c:pt idx="902">
                  <c:v>228.61440000000002</c:v>
                </c:pt>
                <c:pt idx="903">
                  <c:v>187.74720000000002</c:v>
                </c:pt>
                <c:pt idx="904">
                  <c:v>164.9376</c:v>
                </c:pt>
                <c:pt idx="905">
                  <c:v>156.29760000000002</c:v>
                </c:pt>
                <c:pt idx="906">
                  <c:v>150.8544</c:v>
                </c:pt>
                <c:pt idx="907">
                  <c:v>152.6688</c:v>
                </c:pt>
                <c:pt idx="908">
                  <c:v>154.65600000000001</c:v>
                </c:pt>
                <c:pt idx="909">
                  <c:v>156.64320000000001</c:v>
                </c:pt>
                <c:pt idx="910">
                  <c:v>149.6448</c:v>
                </c:pt>
                <c:pt idx="911">
                  <c:v>144.97919999999999</c:v>
                </c:pt>
                <c:pt idx="912">
                  <c:v>207.53280000000004</c:v>
                </c:pt>
                <c:pt idx="913">
                  <c:v>225.76320000000001</c:v>
                </c:pt>
                <c:pt idx="914">
                  <c:v>187.14240000000001</c:v>
                </c:pt>
                <c:pt idx="915">
                  <c:v>165.36959999999999</c:v>
                </c:pt>
                <c:pt idx="916">
                  <c:v>162.69120000000001</c:v>
                </c:pt>
                <c:pt idx="917">
                  <c:v>170.64000000000001</c:v>
                </c:pt>
                <c:pt idx="918">
                  <c:v>167.61600000000001</c:v>
                </c:pt>
                <c:pt idx="919">
                  <c:v>159.32160000000002</c:v>
                </c:pt>
                <c:pt idx="920">
                  <c:v>151.37280000000001</c:v>
                </c:pt>
                <c:pt idx="921">
                  <c:v>143.85600000000002</c:v>
                </c:pt>
                <c:pt idx="922">
                  <c:v>139.536</c:v>
                </c:pt>
                <c:pt idx="923">
                  <c:v>138.75840000000002</c:v>
                </c:pt>
                <c:pt idx="924">
                  <c:v>136.16640000000001</c:v>
                </c:pt>
                <c:pt idx="925">
                  <c:v>133.14240000000001</c:v>
                </c:pt>
                <c:pt idx="926">
                  <c:v>135.4752</c:v>
                </c:pt>
                <c:pt idx="927">
                  <c:v>145.8432</c:v>
                </c:pt>
                <c:pt idx="928">
                  <c:v>132.96960000000001</c:v>
                </c:pt>
                <c:pt idx="929">
                  <c:v>129.94560000000001</c:v>
                </c:pt>
                <c:pt idx="930">
                  <c:v>126.74880000000002</c:v>
                </c:pt>
                <c:pt idx="931">
                  <c:v>128.13120000000001</c:v>
                </c:pt>
                <c:pt idx="932">
                  <c:v>132.01920000000001</c:v>
                </c:pt>
                <c:pt idx="933">
                  <c:v>133.92000000000002</c:v>
                </c:pt>
                <c:pt idx="934">
                  <c:v>133.488</c:v>
                </c:pt>
                <c:pt idx="935">
                  <c:v>125.97120000000001</c:v>
                </c:pt>
                <c:pt idx="936">
                  <c:v>127.00800000000001</c:v>
                </c:pt>
                <c:pt idx="937">
                  <c:v>131.15520000000001</c:v>
                </c:pt>
                <c:pt idx="938">
                  <c:v>130.20480000000001</c:v>
                </c:pt>
                <c:pt idx="939">
                  <c:v>129.68639999999999</c:v>
                </c:pt>
                <c:pt idx="940">
                  <c:v>132.10560000000001</c:v>
                </c:pt>
                <c:pt idx="941">
                  <c:v>140.83199999999999</c:v>
                </c:pt>
                <c:pt idx="942">
                  <c:v>2082.2400000000002</c:v>
                </c:pt>
                <c:pt idx="943">
                  <c:v>1343.0016000000001</c:v>
                </c:pt>
                <c:pt idx="944">
                  <c:v>659.83680000000004</c:v>
                </c:pt>
                <c:pt idx="945">
                  <c:v>549.24480000000005</c:v>
                </c:pt>
                <c:pt idx="946">
                  <c:v>495.7632000000001</c:v>
                </c:pt>
                <c:pt idx="947">
                  <c:v>456.45120000000009</c:v>
                </c:pt>
                <c:pt idx="948">
                  <c:v>425.17440000000005</c:v>
                </c:pt>
                <c:pt idx="949">
                  <c:v>409.96800000000002</c:v>
                </c:pt>
                <c:pt idx="950">
                  <c:v>398.56320000000005</c:v>
                </c:pt>
                <c:pt idx="951">
                  <c:v>367.02720000000005</c:v>
                </c:pt>
                <c:pt idx="952">
                  <c:v>343.2672</c:v>
                </c:pt>
                <c:pt idx="953">
                  <c:v>331.17120000000006</c:v>
                </c:pt>
                <c:pt idx="954">
                  <c:v>338.94720000000001</c:v>
                </c:pt>
                <c:pt idx="955">
                  <c:v>717.37920000000008</c:v>
                </c:pt>
                <c:pt idx="956">
                  <c:v>3322.1664000000001</c:v>
                </c:pt>
                <c:pt idx="957">
                  <c:v>1589.4144000000001</c:v>
                </c:pt>
                <c:pt idx="958">
                  <c:v>1286.3232</c:v>
                </c:pt>
                <c:pt idx="959">
                  <c:v>946.25280000000009</c:v>
                </c:pt>
                <c:pt idx="960">
                  <c:v>889.14240000000007</c:v>
                </c:pt>
                <c:pt idx="961">
                  <c:v>862.35840000000007</c:v>
                </c:pt>
                <c:pt idx="962">
                  <c:v>1069.7184000000002</c:v>
                </c:pt>
                <c:pt idx="963">
                  <c:v>948.24</c:v>
                </c:pt>
                <c:pt idx="964">
                  <c:v>2123.0208000000002</c:v>
                </c:pt>
                <c:pt idx="965">
                  <c:v>5975.9423999999999</c:v>
                </c:pt>
                <c:pt idx="966">
                  <c:v>2076.2784000000001</c:v>
                </c:pt>
                <c:pt idx="967">
                  <c:v>1674.9503999999999</c:v>
                </c:pt>
                <c:pt idx="968">
                  <c:v>1511.5680000000002</c:v>
                </c:pt>
                <c:pt idx="969">
                  <c:v>1604.7072000000001</c:v>
                </c:pt>
                <c:pt idx="970">
                  <c:v>1676.16</c:v>
                </c:pt>
                <c:pt idx="971">
                  <c:v>1367.5391999999999</c:v>
                </c:pt>
                <c:pt idx="972">
                  <c:v>1110.0672000000002</c:v>
                </c:pt>
                <c:pt idx="973">
                  <c:v>985.21920000000011</c:v>
                </c:pt>
                <c:pt idx="974">
                  <c:v>931.91039999999998</c:v>
                </c:pt>
                <c:pt idx="975">
                  <c:v>1053.3024</c:v>
                </c:pt>
                <c:pt idx="976">
                  <c:v>1808.4384000000002</c:v>
                </c:pt>
                <c:pt idx="977">
                  <c:v>1142.7264000000002</c:v>
                </c:pt>
                <c:pt idx="978">
                  <c:v>942.01920000000007</c:v>
                </c:pt>
                <c:pt idx="979">
                  <c:v>845.33760000000007</c:v>
                </c:pt>
                <c:pt idx="980">
                  <c:v>745.11360000000013</c:v>
                </c:pt>
                <c:pt idx="981">
                  <c:v>655.43040000000008</c:v>
                </c:pt>
                <c:pt idx="982">
                  <c:v>613.35360000000003</c:v>
                </c:pt>
                <c:pt idx="983">
                  <c:v>586.48320000000001</c:v>
                </c:pt>
                <c:pt idx="984">
                  <c:v>573.52319999999997</c:v>
                </c:pt>
                <c:pt idx="985">
                  <c:v>601.08479999999997</c:v>
                </c:pt>
                <c:pt idx="986">
                  <c:v>686.70720000000006</c:v>
                </c:pt>
                <c:pt idx="987">
                  <c:v>592.96320000000003</c:v>
                </c:pt>
                <c:pt idx="988">
                  <c:v>511.22880000000004</c:v>
                </c:pt>
                <c:pt idx="989">
                  <c:v>477.61919999999998</c:v>
                </c:pt>
                <c:pt idx="990">
                  <c:v>457.40159999999997</c:v>
                </c:pt>
                <c:pt idx="991">
                  <c:v>459.21600000000007</c:v>
                </c:pt>
                <c:pt idx="992">
                  <c:v>486.69120000000004</c:v>
                </c:pt>
                <c:pt idx="993">
                  <c:v>450.83520000000004</c:v>
                </c:pt>
                <c:pt idx="994">
                  <c:v>407.6352</c:v>
                </c:pt>
                <c:pt idx="995">
                  <c:v>385.25759999999997</c:v>
                </c:pt>
                <c:pt idx="996">
                  <c:v>370.56959999999998</c:v>
                </c:pt>
                <c:pt idx="997">
                  <c:v>337.2192</c:v>
                </c:pt>
                <c:pt idx="998">
                  <c:v>326.0736</c:v>
                </c:pt>
                <c:pt idx="999">
                  <c:v>321.84000000000003</c:v>
                </c:pt>
                <c:pt idx="1000">
                  <c:v>324</c:v>
                </c:pt>
                <c:pt idx="1001">
                  <c:v>322.53120000000001</c:v>
                </c:pt>
                <c:pt idx="1002">
                  <c:v>312.59520000000003</c:v>
                </c:pt>
                <c:pt idx="1003">
                  <c:v>330.73919999999998</c:v>
                </c:pt>
                <c:pt idx="1004">
                  <c:v>317.52</c:v>
                </c:pt>
                <c:pt idx="1005">
                  <c:v>281.66399999999999</c:v>
                </c:pt>
                <c:pt idx="1006">
                  <c:v>347.5872</c:v>
                </c:pt>
                <c:pt idx="1007">
                  <c:v>351.90720000000005</c:v>
                </c:pt>
                <c:pt idx="1008">
                  <c:v>274.06080000000003</c:v>
                </c:pt>
                <c:pt idx="1009">
                  <c:v>239.15520000000001</c:v>
                </c:pt>
                <c:pt idx="1010">
                  <c:v>233.10720000000001</c:v>
                </c:pt>
                <c:pt idx="1011">
                  <c:v>1297.0368000000001</c:v>
                </c:pt>
                <c:pt idx="1012">
                  <c:v>485.39520000000005</c:v>
                </c:pt>
                <c:pt idx="1013">
                  <c:v>357.95519999999999</c:v>
                </c:pt>
                <c:pt idx="1014">
                  <c:v>314.49600000000004</c:v>
                </c:pt>
                <c:pt idx="1015">
                  <c:v>288.74880000000002</c:v>
                </c:pt>
                <c:pt idx="1016">
                  <c:v>264.38400000000001</c:v>
                </c:pt>
                <c:pt idx="1017">
                  <c:v>250.38720000000004</c:v>
                </c:pt>
                <c:pt idx="1018">
                  <c:v>239.15520000000001</c:v>
                </c:pt>
                <c:pt idx="1019">
                  <c:v>215.39520000000002</c:v>
                </c:pt>
                <c:pt idx="1020">
                  <c:v>202.60800000000003</c:v>
                </c:pt>
                <c:pt idx="1021">
                  <c:v>195.69600000000003</c:v>
                </c:pt>
                <c:pt idx="1022">
                  <c:v>195.6096</c:v>
                </c:pt>
                <c:pt idx="1023">
                  <c:v>394.15680000000003</c:v>
                </c:pt>
                <c:pt idx="1024">
                  <c:v>448.93439999999998</c:v>
                </c:pt>
                <c:pt idx="1025">
                  <c:v>313.9776</c:v>
                </c:pt>
                <c:pt idx="1026">
                  <c:v>1015.9776000000001</c:v>
                </c:pt>
                <c:pt idx="1027">
                  <c:v>1187.2224000000001</c:v>
                </c:pt>
                <c:pt idx="1028">
                  <c:v>911.60640000000012</c:v>
                </c:pt>
                <c:pt idx="1029">
                  <c:v>751.76640000000009</c:v>
                </c:pt>
                <c:pt idx="1030">
                  <c:v>620.78399999999999</c:v>
                </c:pt>
                <c:pt idx="1031">
                  <c:v>571.96800000000007</c:v>
                </c:pt>
                <c:pt idx="1032">
                  <c:v>833.93280000000004</c:v>
                </c:pt>
                <c:pt idx="1033">
                  <c:v>1015.2864000000001</c:v>
                </c:pt>
                <c:pt idx="1034">
                  <c:v>658.97280000000001</c:v>
                </c:pt>
                <c:pt idx="1035">
                  <c:v>529.28640000000007</c:v>
                </c:pt>
                <c:pt idx="1036">
                  <c:v>433.55520000000001</c:v>
                </c:pt>
                <c:pt idx="1037">
                  <c:v>389.40480000000002</c:v>
                </c:pt>
                <c:pt idx="1038">
                  <c:v>362.79360000000003</c:v>
                </c:pt>
                <c:pt idx="1039">
                  <c:v>347.67360000000002</c:v>
                </c:pt>
                <c:pt idx="1040">
                  <c:v>321.66720000000004</c:v>
                </c:pt>
                <c:pt idx="1041">
                  <c:v>292.464</c:v>
                </c:pt>
                <c:pt idx="1042">
                  <c:v>272.85120000000001</c:v>
                </c:pt>
                <c:pt idx="1043">
                  <c:v>273.11040000000003</c:v>
                </c:pt>
                <c:pt idx="1044">
                  <c:v>285.46559999999999</c:v>
                </c:pt>
                <c:pt idx="1045">
                  <c:v>291.85920000000004</c:v>
                </c:pt>
                <c:pt idx="1046">
                  <c:v>921.28320000000008</c:v>
                </c:pt>
                <c:pt idx="1047">
                  <c:v>923.09759999999994</c:v>
                </c:pt>
                <c:pt idx="1048">
                  <c:v>635.12639999999999</c:v>
                </c:pt>
                <c:pt idx="1049">
                  <c:v>444.00960000000003</c:v>
                </c:pt>
                <c:pt idx="1050">
                  <c:v>434.24639999999999</c:v>
                </c:pt>
                <c:pt idx="1051">
                  <c:v>727.40160000000014</c:v>
                </c:pt>
                <c:pt idx="1052">
                  <c:v>911.5200000000001</c:v>
                </c:pt>
                <c:pt idx="1053">
                  <c:v>532.13760000000002</c:v>
                </c:pt>
                <c:pt idx="1054">
                  <c:v>441.50400000000008</c:v>
                </c:pt>
                <c:pt idx="1055">
                  <c:v>393.12</c:v>
                </c:pt>
                <c:pt idx="1056">
                  <c:v>371.34720000000004</c:v>
                </c:pt>
                <c:pt idx="1057">
                  <c:v>369.01440000000002</c:v>
                </c:pt>
                <c:pt idx="1058">
                  <c:v>320.19839999999999</c:v>
                </c:pt>
                <c:pt idx="1059">
                  <c:v>291.08160000000004</c:v>
                </c:pt>
                <c:pt idx="1060">
                  <c:v>283.99680000000001</c:v>
                </c:pt>
                <c:pt idx="1061">
                  <c:v>294.96960000000001</c:v>
                </c:pt>
                <c:pt idx="1062">
                  <c:v>254.10239999999999</c:v>
                </c:pt>
                <c:pt idx="1063">
                  <c:v>250.30080000000001</c:v>
                </c:pt>
                <c:pt idx="1064">
                  <c:v>276.048</c:v>
                </c:pt>
                <c:pt idx="1065">
                  <c:v>227.83680000000001</c:v>
                </c:pt>
                <c:pt idx="1066">
                  <c:v>214.9632</c:v>
                </c:pt>
                <c:pt idx="1067">
                  <c:v>202.00320000000002</c:v>
                </c:pt>
                <c:pt idx="1068">
                  <c:v>192.75839999999999</c:v>
                </c:pt>
                <c:pt idx="1069">
                  <c:v>180.4896</c:v>
                </c:pt>
                <c:pt idx="1070">
                  <c:v>164.67840000000001</c:v>
                </c:pt>
                <c:pt idx="1071">
                  <c:v>152.92800000000003</c:v>
                </c:pt>
                <c:pt idx="1072">
                  <c:v>147.05280000000002</c:v>
                </c:pt>
                <c:pt idx="1073">
                  <c:v>145.6704</c:v>
                </c:pt>
                <c:pt idx="1074">
                  <c:v>145.584</c:v>
                </c:pt>
                <c:pt idx="1075">
                  <c:v>216.0864</c:v>
                </c:pt>
                <c:pt idx="1076">
                  <c:v>195.78240000000002</c:v>
                </c:pt>
                <c:pt idx="1077">
                  <c:v>154.05119999999999</c:v>
                </c:pt>
                <c:pt idx="1078">
                  <c:v>134.26560000000001</c:v>
                </c:pt>
                <c:pt idx="1079">
                  <c:v>120.87360000000001</c:v>
                </c:pt>
                <c:pt idx="1080">
                  <c:v>117.50400000000002</c:v>
                </c:pt>
                <c:pt idx="1081">
                  <c:v>110.24640000000001</c:v>
                </c:pt>
                <c:pt idx="1082">
                  <c:v>110.07360000000001</c:v>
                </c:pt>
                <c:pt idx="1083">
                  <c:v>104.71680000000001</c:v>
                </c:pt>
                <c:pt idx="1084">
                  <c:v>102.64320000000001</c:v>
                </c:pt>
                <c:pt idx="1085">
                  <c:v>126.3168</c:v>
                </c:pt>
                <c:pt idx="1086">
                  <c:v>116.81280000000001</c:v>
                </c:pt>
                <c:pt idx="1087">
                  <c:v>452.2176</c:v>
                </c:pt>
                <c:pt idx="1088">
                  <c:v>221.27040000000002</c:v>
                </c:pt>
                <c:pt idx="1089">
                  <c:v>151.9776</c:v>
                </c:pt>
                <c:pt idx="1090">
                  <c:v>123.3792</c:v>
                </c:pt>
                <c:pt idx="1091">
                  <c:v>109.3824</c:v>
                </c:pt>
                <c:pt idx="1092">
                  <c:v>100.3968</c:v>
                </c:pt>
                <c:pt idx="1093">
                  <c:v>93.916800000000009</c:v>
                </c:pt>
                <c:pt idx="1094">
                  <c:v>88.905599999999993</c:v>
                </c:pt>
                <c:pt idx="1095">
                  <c:v>82.512</c:v>
                </c:pt>
                <c:pt idx="1096">
                  <c:v>78.710400000000007</c:v>
                </c:pt>
                <c:pt idx="1097">
                  <c:v>78.710400000000007</c:v>
                </c:pt>
                <c:pt idx="1098">
                  <c:v>121.04640000000001</c:v>
                </c:pt>
                <c:pt idx="1099">
                  <c:v>110.07360000000001</c:v>
                </c:pt>
                <c:pt idx="1100">
                  <c:v>92.188800000000001</c:v>
                </c:pt>
                <c:pt idx="1101">
                  <c:v>80.697600000000008</c:v>
                </c:pt>
                <c:pt idx="1102">
                  <c:v>72.748800000000003</c:v>
                </c:pt>
                <c:pt idx="1103">
                  <c:v>67.219200000000001</c:v>
                </c:pt>
                <c:pt idx="1104">
                  <c:v>65.318400000000011</c:v>
                </c:pt>
                <c:pt idx="1105">
                  <c:v>77.06880000000001</c:v>
                </c:pt>
                <c:pt idx="1106">
                  <c:v>82.771200000000007</c:v>
                </c:pt>
                <c:pt idx="1107">
                  <c:v>95.644800000000004</c:v>
                </c:pt>
                <c:pt idx="1108">
                  <c:v>156.7296</c:v>
                </c:pt>
                <c:pt idx="1109">
                  <c:v>123.3792</c:v>
                </c:pt>
                <c:pt idx="1110">
                  <c:v>94.2624</c:v>
                </c:pt>
                <c:pt idx="1111">
                  <c:v>102.03840000000001</c:v>
                </c:pt>
                <c:pt idx="1112">
                  <c:v>106.4448</c:v>
                </c:pt>
                <c:pt idx="1113">
                  <c:v>91.324799999999996</c:v>
                </c:pt>
                <c:pt idx="1114">
                  <c:v>84.585599999999999</c:v>
                </c:pt>
                <c:pt idx="1115">
                  <c:v>77.760000000000005</c:v>
                </c:pt>
                <c:pt idx="1116">
                  <c:v>83.0304</c:v>
                </c:pt>
                <c:pt idx="1117">
                  <c:v>83.894400000000005</c:v>
                </c:pt>
                <c:pt idx="1118">
                  <c:v>74.563200000000009</c:v>
                </c:pt>
                <c:pt idx="1119">
                  <c:v>68.947200000000009</c:v>
                </c:pt>
                <c:pt idx="1120">
                  <c:v>64.454400000000007</c:v>
                </c:pt>
                <c:pt idx="1121">
                  <c:v>62.380800000000001</c:v>
                </c:pt>
                <c:pt idx="1122">
                  <c:v>62.467200000000005</c:v>
                </c:pt>
                <c:pt idx="1123">
                  <c:v>60.998400000000004</c:v>
                </c:pt>
                <c:pt idx="1124">
                  <c:v>59.011200000000009</c:v>
                </c:pt>
                <c:pt idx="1125">
                  <c:v>57.801600000000008</c:v>
                </c:pt>
                <c:pt idx="1126">
                  <c:v>59.270400000000009</c:v>
                </c:pt>
                <c:pt idx="1127">
                  <c:v>62.467200000000005</c:v>
                </c:pt>
                <c:pt idx="1128">
                  <c:v>80.265600000000006</c:v>
                </c:pt>
                <c:pt idx="1129">
                  <c:v>63.6768</c:v>
                </c:pt>
                <c:pt idx="1130">
                  <c:v>59.961599999999997</c:v>
                </c:pt>
                <c:pt idx="1131">
                  <c:v>57.71520000000001</c:v>
                </c:pt>
                <c:pt idx="1132">
                  <c:v>57.283200000000008</c:v>
                </c:pt>
                <c:pt idx="1133">
                  <c:v>57.97440000000001</c:v>
                </c:pt>
                <c:pt idx="1134">
                  <c:v>67.824000000000012</c:v>
                </c:pt>
                <c:pt idx="1135">
                  <c:v>67.478400000000008</c:v>
                </c:pt>
                <c:pt idx="1136">
                  <c:v>64.1952</c:v>
                </c:pt>
                <c:pt idx="1137">
                  <c:v>86.572800000000001</c:v>
                </c:pt>
                <c:pt idx="1138">
                  <c:v>91.238400000000013</c:v>
                </c:pt>
                <c:pt idx="1139">
                  <c:v>73.007999999999996</c:v>
                </c:pt>
                <c:pt idx="1140">
                  <c:v>63.763200000000005</c:v>
                </c:pt>
                <c:pt idx="1141">
                  <c:v>60.825600000000001</c:v>
                </c:pt>
                <c:pt idx="1142">
                  <c:v>57.45600000000001</c:v>
                </c:pt>
                <c:pt idx="1143">
                  <c:v>54.691200000000002</c:v>
                </c:pt>
                <c:pt idx="1144">
                  <c:v>54.604800000000004</c:v>
                </c:pt>
                <c:pt idx="1145">
                  <c:v>54.691200000000002</c:v>
                </c:pt>
                <c:pt idx="1146">
                  <c:v>54.172800000000002</c:v>
                </c:pt>
                <c:pt idx="1147">
                  <c:v>53.913600000000002</c:v>
                </c:pt>
                <c:pt idx="1148">
                  <c:v>49.68</c:v>
                </c:pt>
                <c:pt idx="1149">
                  <c:v>58.924800000000005</c:v>
                </c:pt>
                <c:pt idx="1150">
                  <c:v>64.022400000000005</c:v>
                </c:pt>
                <c:pt idx="1151">
                  <c:v>55.814400000000006</c:v>
                </c:pt>
                <c:pt idx="1152">
                  <c:v>50.889600000000002</c:v>
                </c:pt>
                <c:pt idx="1153">
                  <c:v>49.075200000000002</c:v>
                </c:pt>
                <c:pt idx="1154">
                  <c:v>48.6432</c:v>
                </c:pt>
                <c:pt idx="1155">
                  <c:v>50.112000000000002</c:v>
                </c:pt>
                <c:pt idx="1156">
                  <c:v>53.308800000000005</c:v>
                </c:pt>
                <c:pt idx="1157">
                  <c:v>56.764800000000008</c:v>
                </c:pt>
                <c:pt idx="1158">
                  <c:v>136.16640000000001</c:v>
                </c:pt>
                <c:pt idx="1159">
                  <c:v>94.176000000000016</c:v>
                </c:pt>
                <c:pt idx="1160">
                  <c:v>65.577600000000004</c:v>
                </c:pt>
                <c:pt idx="1161">
                  <c:v>60.220799999999997</c:v>
                </c:pt>
                <c:pt idx="1162">
                  <c:v>57.888000000000005</c:v>
                </c:pt>
                <c:pt idx="1163">
                  <c:v>55.900800000000004</c:v>
                </c:pt>
                <c:pt idx="1164">
                  <c:v>54.604800000000004</c:v>
                </c:pt>
                <c:pt idx="1165">
                  <c:v>72.403199999999998</c:v>
                </c:pt>
                <c:pt idx="1166">
                  <c:v>230.60160000000002</c:v>
                </c:pt>
                <c:pt idx="1167">
                  <c:v>118.19520000000001</c:v>
                </c:pt>
                <c:pt idx="1168">
                  <c:v>88.905599999999993</c:v>
                </c:pt>
                <c:pt idx="1169">
                  <c:v>91.497600000000006</c:v>
                </c:pt>
                <c:pt idx="1170">
                  <c:v>78.278400000000005</c:v>
                </c:pt>
                <c:pt idx="1171">
                  <c:v>67.7376</c:v>
                </c:pt>
                <c:pt idx="1172">
                  <c:v>64.7136</c:v>
                </c:pt>
                <c:pt idx="1173">
                  <c:v>63.244800000000005</c:v>
                </c:pt>
                <c:pt idx="1174">
                  <c:v>62.985600000000005</c:v>
                </c:pt>
                <c:pt idx="1175">
                  <c:v>62.467200000000005</c:v>
                </c:pt>
                <c:pt idx="1176">
                  <c:v>61.516800000000003</c:v>
                </c:pt>
                <c:pt idx="1177">
                  <c:v>61.776000000000003</c:v>
                </c:pt>
                <c:pt idx="1178">
                  <c:v>60.825600000000001</c:v>
                </c:pt>
                <c:pt idx="1179">
                  <c:v>303.26400000000001</c:v>
                </c:pt>
                <c:pt idx="1180">
                  <c:v>992.99520000000007</c:v>
                </c:pt>
                <c:pt idx="1181">
                  <c:v>309.05279999999999</c:v>
                </c:pt>
                <c:pt idx="1182">
                  <c:v>219.9744</c:v>
                </c:pt>
                <c:pt idx="1183">
                  <c:v>187.488</c:v>
                </c:pt>
                <c:pt idx="1184">
                  <c:v>152.58240000000001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91-4665-A47B-B6212FCA0DE5}"/>
            </c:ext>
          </c:extLst>
        </c:ser>
        <c:ser>
          <c:idx val="2"/>
          <c:order val="1"/>
          <c:tx>
            <c:v>SRIF</c:v>
          </c:tx>
          <c:spPr>
            <a:ln w="127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'Data for analysis- 1998-2016'!$AL$2840:$AL$4024</c:f>
              <c:numCache>
                <c:formatCode>m/d/yyyy</c:formatCode>
                <c:ptCount val="1185"/>
                <c:pt idx="0">
                  <c:v>38749</c:v>
                </c:pt>
                <c:pt idx="1">
                  <c:v>38750</c:v>
                </c:pt>
                <c:pt idx="2">
                  <c:v>38751</c:v>
                </c:pt>
                <c:pt idx="3">
                  <c:v>38752</c:v>
                </c:pt>
                <c:pt idx="4">
                  <c:v>38753</c:v>
                </c:pt>
                <c:pt idx="5">
                  <c:v>38754</c:v>
                </c:pt>
                <c:pt idx="6">
                  <c:v>38755</c:v>
                </c:pt>
                <c:pt idx="7">
                  <c:v>38756</c:v>
                </c:pt>
                <c:pt idx="8">
                  <c:v>38757</c:v>
                </c:pt>
                <c:pt idx="9">
                  <c:v>38758</c:v>
                </c:pt>
                <c:pt idx="10">
                  <c:v>38759</c:v>
                </c:pt>
                <c:pt idx="11">
                  <c:v>38760</c:v>
                </c:pt>
                <c:pt idx="12">
                  <c:v>38761</c:v>
                </c:pt>
                <c:pt idx="13">
                  <c:v>38762</c:v>
                </c:pt>
                <c:pt idx="14">
                  <c:v>38763</c:v>
                </c:pt>
                <c:pt idx="15">
                  <c:v>38764</c:v>
                </c:pt>
                <c:pt idx="16">
                  <c:v>38765</c:v>
                </c:pt>
                <c:pt idx="17">
                  <c:v>38766</c:v>
                </c:pt>
                <c:pt idx="18">
                  <c:v>38767</c:v>
                </c:pt>
                <c:pt idx="19">
                  <c:v>38768</c:v>
                </c:pt>
                <c:pt idx="20">
                  <c:v>38769</c:v>
                </c:pt>
                <c:pt idx="21">
                  <c:v>38770</c:v>
                </c:pt>
                <c:pt idx="22">
                  <c:v>38771</c:v>
                </c:pt>
                <c:pt idx="23">
                  <c:v>38772</c:v>
                </c:pt>
                <c:pt idx="24">
                  <c:v>38773</c:v>
                </c:pt>
                <c:pt idx="25">
                  <c:v>38774</c:v>
                </c:pt>
                <c:pt idx="26">
                  <c:v>38775</c:v>
                </c:pt>
                <c:pt idx="27">
                  <c:v>38776</c:v>
                </c:pt>
                <c:pt idx="28">
                  <c:v>38777</c:v>
                </c:pt>
                <c:pt idx="29">
                  <c:v>38778</c:v>
                </c:pt>
                <c:pt idx="30">
                  <c:v>38779</c:v>
                </c:pt>
                <c:pt idx="31">
                  <c:v>38780</c:v>
                </c:pt>
                <c:pt idx="32">
                  <c:v>38781</c:v>
                </c:pt>
                <c:pt idx="33">
                  <c:v>38782</c:v>
                </c:pt>
                <c:pt idx="34">
                  <c:v>38783</c:v>
                </c:pt>
                <c:pt idx="35">
                  <c:v>38784</c:v>
                </c:pt>
                <c:pt idx="36">
                  <c:v>38785</c:v>
                </c:pt>
                <c:pt idx="37">
                  <c:v>38786</c:v>
                </c:pt>
                <c:pt idx="38">
                  <c:v>38787</c:v>
                </c:pt>
                <c:pt idx="39">
                  <c:v>38788</c:v>
                </c:pt>
                <c:pt idx="40">
                  <c:v>38789</c:v>
                </c:pt>
                <c:pt idx="41">
                  <c:v>38790</c:v>
                </c:pt>
                <c:pt idx="42">
                  <c:v>38791</c:v>
                </c:pt>
                <c:pt idx="43">
                  <c:v>38792</c:v>
                </c:pt>
                <c:pt idx="44">
                  <c:v>38793</c:v>
                </c:pt>
                <c:pt idx="45">
                  <c:v>38794</c:v>
                </c:pt>
                <c:pt idx="46">
                  <c:v>38795</c:v>
                </c:pt>
                <c:pt idx="47">
                  <c:v>38796</c:v>
                </c:pt>
                <c:pt idx="48">
                  <c:v>38797</c:v>
                </c:pt>
                <c:pt idx="49">
                  <c:v>38798</c:v>
                </c:pt>
                <c:pt idx="50">
                  <c:v>38799</c:v>
                </c:pt>
                <c:pt idx="51">
                  <c:v>38800</c:v>
                </c:pt>
                <c:pt idx="52">
                  <c:v>38801</c:v>
                </c:pt>
                <c:pt idx="53">
                  <c:v>38802</c:v>
                </c:pt>
                <c:pt idx="54">
                  <c:v>38803</c:v>
                </c:pt>
                <c:pt idx="55">
                  <c:v>38804</c:v>
                </c:pt>
                <c:pt idx="56">
                  <c:v>38805</c:v>
                </c:pt>
                <c:pt idx="57">
                  <c:v>38806</c:v>
                </c:pt>
                <c:pt idx="58">
                  <c:v>38807</c:v>
                </c:pt>
                <c:pt idx="59">
                  <c:v>38808</c:v>
                </c:pt>
                <c:pt idx="60">
                  <c:v>38809</c:v>
                </c:pt>
                <c:pt idx="61">
                  <c:v>38810</c:v>
                </c:pt>
                <c:pt idx="62">
                  <c:v>38811</c:v>
                </c:pt>
                <c:pt idx="63">
                  <c:v>38812</c:v>
                </c:pt>
                <c:pt idx="64">
                  <c:v>38813</c:v>
                </c:pt>
                <c:pt idx="65">
                  <c:v>38814</c:v>
                </c:pt>
                <c:pt idx="66">
                  <c:v>38815</c:v>
                </c:pt>
                <c:pt idx="67">
                  <c:v>38816</c:v>
                </c:pt>
                <c:pt idx="68">
                  <c:v>38817</c:v>
                </c:pt>
                <c:pt idx="69">
                  <c:v>38818</c:v>
                </c:pt>
                <c:pt idx="70">
                  <c:v>38819</c:v>
                </c:pt>
                <c:pt idx="71">
                  <c:v>38820</c:v>
                </c:pt>
                <c:pt idx="72">
                  <c:v>38821</c:v>
                </c:pt>
                <c:pt idx="73">
                  <c:v>38822</c:v>
                </c:pt>
                <c:pt idx="74">
                  <c:v>38823</c:v>
                </c:pt>
                <c:pt idx="75">
                  <c:v>38824</c:v>
                </c:pt>
                <c:pt idx="76">
                  <c:v>38825</c:v>
                </c:pt>
                <c:pt idx="77">
                  <c:v>38826</c:v>
                </c:pt>
                <c:pt idx="78">
                  <c:v>38827</c:v>
                </c:pt>
                <c:pt idx="79">
                  <c:v>38828</c:v>
                </c:pt>
                <c:pt idx="80">
                  <c:v>38829</c:v>
                </c:pt>
                <c:pt idx="81">
                  <c:v>38830</c:v>
                </c:pt>
                <c:pt idx="82">
                  <c:v>38831</c:v>
                </c:pt>
                <c:pt idx="83">
                  <c:v>38832</c:v>
                </c:pt>
                <c:pt idx="84">
                  <c:v>38833</c:v>
                </c:pt>
                <c:pt idx="85">
                  <c:v>38834</c:v>
                </c:pt>
                <c:pt idx="86">
                  <c:v>38835</c:v>
                </c:pt>
                <c:pt idx="87">
                  <c:v>38836</c:v>
                </c:pt>
                <c:pt idx="88">
                  <c:v>38837</c:v>
                </c:pt>
                <c:pt idx="89">
                  <c:v>38838</c:v>
                </c:pt>
                <c:pt idx="90">
                  <c:v>38839</c:v>
                </c:pt>
                <c:pt idx="91">
                  <c:v>38840</c:v>
                </c:pt>
                <c:pt idx="92">
                  <c:v>38841</c:v>
                </c:pt>
                <c:pt idx="93">
                  <c:v>38842</c:v>
                </c:pt>
                <c:pt idx="94">
                  <c:v>38843</c:v>
                </c:pt>
                <c:pt idx="95">
                  <c:v>38844</c:v>
                </c:pt>
                <c:pt idx="96">
                  <c:v>38845</c:v>
                </c:pt>
                <c:pt idx="97">
                  <c:v>38846</c:v>
                </c:pt>
                <c:pt idx="98">
                  <c:v>38847</c:v>
                </c:pt>
                <c:pt idx="99">
                  <c:v>38848</c:v>
                </c:pt>
                <c:pt idx="100">
                  <c:v>38849</c:v>
                </c:pt>
                <c:pt idx="101">
                  <c:v>38850</c:v>
                </c:pt>
                <c:pt idx="102">
                  <c:v>38851</c:v>
                </c:pt>
                <c:pt idx="103">
                  <c:v>38852</c:v>
                </c:pt>
                <c:pt idx="104">
                  <c:v>38853</c:v>
                </c:pt>
                <c:pt idx="105">
                  <c:v>38854</c:v>
                </c:pt>
                <c:pt idx="106">
                  <c:v>38855</c:v>
                </c:pt>
                <c:pt idx="107">
                  <c:v>38856</c:v>
                </c:pt>
                <c:pt idx="108">
                  <c:v>38857</c:v>
                </c:pt>
                <c:pt idx="109">
                  <c:v>38858</c:v>
                </c:pt>
                <c:pt idx="110">
                  <c:v>38859</c:v>
                </c:pt>
                <c:pt idx="111">
                  <c:v>38860</c:v>
                </c:pt>
                <c:pt idx="112">
                  <c:v>38861</c:v>
                </c:pt>
                <c:pt idx="113">
                  <c:v>38862</c:v>
                </c:pt>
                <c:pt idx="114">
                  <c:v>38863</c:v>
                </c:pt>
                <c:pt idx="115">
                  <c:v>38864</c:v>
                </c:pt>
                <c:pt idx="116">
                  <c:v>38865</c:v>
                </c:pt>
                <c:pt idx="117">
                  <c:v>38866</c:v>
                </c:pt>
                <c:pt idx="118">
                  <c:v>38867</c:v>
                </c:pt>
                <c:pt idx="119">
                  <c:v>38868</c:v>
                </c:pt>
                <c:pt idx="120">
                  <c:v>38869</c:v>
                </c:pt>
                <c:pt idx="121">
                  <c:v>38870</c:v>
                </c:pt>
                <c:pt idx="122">
                  <c:v>38871</c:v>
                </c:pt>
                <c:pt idx="123">
                  <c:v>38872</c:v>
                </c:pt>
                <c:pt idx="124">
                  <c:v>38873</c:v>
                </c:pt>
                <c:pt idx="125">
                  <c:v>38874</c:v>
                </c:pt>
                <c:pt idx="126">
                  <c:v>38875</c:v>
                </c:pt>
                <c:pt idx="127">
                  <c:v>38876</c:v>
                </c:pt>
                <c:pt idx="128">
                  <c:v>38877</c:v>
                </c:pt>
                <c:pt idx="129">
                  <c:v>38878</c:v>
                </c:pt>
                <c:pt idx="130">
                  <c:v>38879</c:v>
                </c:pt>
                <c:pt idx="131">
                  <c:v>38880</c:v>
                </c:pt>
                <c:pt idx="132">
                  <c:v>38881</c:v>
                </c:pt>
                <c:pt idx="133">
                  <c:v>38882</c:v>
                </c:pt>
                <c:pt idx="134">
                  <c:v>38883</c:v>
                </c:pt>
                <c:pt idx="135">
                  <c:v>38884</c:v>
                </c:pt>
                <c:pt idx="136">
                  <c:v>38885</c:v>
                </c:pt>
                <c:pt idx="137">
                  <c:v>38886</c:v>
                </c:pt>
                <c:pt idx="138">
                  <c:v>38887</c:v>
                </c:pt>
                <c:pt idx="139">
                  <c:v>38888</c:v>
                </c:pt>
                <c:pt idx="140">
                  <c:v>38889</c:v>
                </c:pt>
                <c:pt idx="141">
                  <c:v>38890</c:v>
                </c:pt>
                <c:pt idx="142">
                  <c:v>38891</c:v>
                </c:pt>
                <c:pt idx="143">
                  <c:v>38892</c:v>
                </c:pt>
                <c:pt idx="144">
                  <c:v>38893</c:v>
                </c:pt>
                <c:pt idx="145">
                  <c:v>38894</c:v>
                </c:pt>
                <c:pt idx="146">
                  <c:v>38895</c:v>
                </c:pt>
                <c:pt idx="147">
                  <c:v>38896</c:v>
                </c:pt>
                <c:pt idx="148">
                  <c:v>38897</c:v>
                </c:pt>
                <c:pt idx="149">
                  <c:v>38898</c:v>
                </c:pt>
                <c:pt idx="150">
                  <c:v>38899</c:v>
                </c:pt>
                <c:pt idx="151">
                  <c:v>38900</c:v>
                </c:pt>
                <c:pt idx="152">
                  <c:v>38901</c:v>
                </c:pt>
                <c:pt idx="153">
                  <c:v>38902</c:v>
                </c:pt>
                <c:pt idx="154">
                  <c:v>38903</c:v>
                </c:pt>
                <c:pt idx="155">
                  <c:v>38904</c:v>
                </c:pt>
                <c:pt idx="156">
                  <c:v>38905</c:v>
                </c:pt>
                <c:pt idx="157">
                  <c:v>38906</c:v>
                </c:pt>
                <c:pt idx="158">
                  <c:v>38907</c:v>
                </c:pt>
                <c:pt idx="159">
                  <c:v>38908</c:v>
                </c:pt>
                <c:pt idx="160">
                  <c:v>38909</c:v>
                </c:pt>
                <c:pt idx="161">
                  <c:v>38910</c:v>
                </c:pt>
                <c:pt idx="162">
                  <c:v>38911</c:v>
                </c:pt>
                <c:pt idx="163">
                  <c:v>38912</c:v>
                </c:pt>
                <c:pt idx="164">
                  <c:v>38913</c:v>
                </c:pt>
                <c:pt idx="165">
                  <c:v>38914</c:v>
                </c:pt>
                <c:pt idx="166">
                  <c:v>38915</c:v>
                </c:pt>
                <c:pt idx="167">
                  <c:v>38916</c:v>
                </c:pt>
                <c:pt idx="168">
                  <c:v>38917</c:v>
                </c:pt>
                <c:pt idx="169">
                  <c:v>38918</c:v>
                </c:pt>
                <c:pt idx="170">
                  <c:v>38919</c:v>
                </c:pt>
                <c:pt idx="171">
                  <c:v>38920</c:v>
                </c:pt>
                <c:pt idx="172">
                  <c:v>38921</c:v>
                </c:pt>
                <c:pt idx="173">
                  <c:v>38922</c:v>
                </c:pt>
                <c:pt idx="174">
                  <c:v>38923</c:v>
                </c:pt>
                <c:pt idx="175">
                  <c:v>38924</c:v>
                </c:pt>
                <c:pt idx="176">
                  <c:v>38925</c:v>
                </c:pt>
                <c:pt idx="177">
                  <c:v>38926</c:v>
                </c:pt>
                <c:pt idx="178">
                  <c:v>38927</c:v>
                </c:pt>
                <c:pt idx="179">
                  <c:v>38928</c:v>
                </c:pt>
                <c:pt idx="180">
                  <c:v>38929</c:v>
                </c:pt>
                <c:pt idx="181">
                  <c:v>38930</c:v>
                </c:pt>
                <c:pt idx="182">
                  <c:v>38931</c:v>
                </c:pt>
                <c:pt idx="183">
                  <c:v>38932</c:v>
                </c:pt>
                <c:pt idx="184">
                  <c:v>38933</c:v>
                </c:pt>
                <c:pt idx="185">
                  <c:v>38934</c:v>
                </c:pt>
                <c:pt idx="186">
                  <c:v>38935</c:v>
                </c:pt>
                <c:pt idx="187">
                  <c:v>38936</c:v>
                </c:pt>
                <c:pt idx="188">
                  <c:v>38937</c:v>
                </c:pt>
                <c:pt idx="189">
                  <c:v>38938</c:v>
                </c:pt>
                <c:pt idx="190">
                  <c:v>38939</c:v>
                </c:pt>
                <c:pt idx="191">
                  <c:v>38940</c:v>
                </c:pt>
                <c:pt idx="192">
                  <c:v>38941</c:v>
                </c:pt>
                <c:pt idx="193">
                  <c:v>38942</c:v>
                </c:pt>
                <c:pt idx="194">
                  <c:v>38943</c:v>
                </c:pt>
                <c:pt idx="195">
                  <c:v>38944</c:v>
                </c:pt>
                <c:pt idx="196">
                  <c:v>38945</c:v>
                </c:pt>
                <c:pt idx="197">
                  <c:v>38946</c:v>
                </c:pt>
                <c:pt idx="198">
                  <c:v>38947</c:v>
                </c:pt>
                <c:pt idx="199">
                  <c:v>38948</c:v>
                </c:pt>
                <c:pt idx="200">
                  <c:v>38949</c:v>
                </c:pt>
                <c:pt idx="201">
                  <c:v>38950</c:v>
                </c:pt>
                <c:pt idx="202">
                  <c:v>38951</c:v>
                </c:pt>
                <c:pt idx="203">
                  <c:v>38952</c:v>
                </c:pt>
                <c:pt idx="204">
                  <c:v>38953</c:v>
                </c:pt>
                <c:pt idx="205">
                  <c:v>38954</c:v>
                </c:pt>
                <c:pt idx="206">
                  <c:v>38955</c:v>
                </c:pt>
                <c:pt idx="207">
                  <c:v>38956</c:v>
                </c:pt>
                <c:pt idx="208">
                  <c:v>38957</c:v>
                </c:pt>
                <c:pt idx="209">
                  <c:v>38958</c:v>
                </c:pt>
                <c:pt idx="210">
                  <c:v>38959</c:v>
                </c:pt>
                <c:pt idx="211">
                  <c:v>38960</c:v>
                </c:pt>
                <c:pt idx="212">
                  <c:v>38961</c:v>
                </c:pt>
                <c:pt idx="213">
                  <c:v>38962</c:v>
                </c:pt>
                <c:pt idx="214">
                  <c:v>38963</c:v>
                </c:pt>
                <c:pt idx="215">
                  <c:v>38964</c:v>
                </c:pt>
                <c:pt idx="216">
                  <c:v>38965</c:v>
                </c:pt>
                <c:pt idx="217">
                  <c:v>38966</c:v>
                </c:pt>
                <c:pt idx="218">
                  <c:v>38967</c:v>
                </c:pt>
                <c:pt idx="219">
                  <c:v>38968</c:v>
                </c:pt>
                <c:pt idx="220">
                  <c:v>38969</c:v>
                </c:pt>
                <c:pt idx="221">
                  <c:v>38970</c:v>
                </c:pt>
                <c:pt idx="222">
                  <c:v>38971</c:v>
                </c:pt>
                <c:pt idx="223">
                  <c:v>38972</c:v>
                </c:pt>
                <c:pt idx="224">
                  <c:v>38973</c:v>
                </c:pt>
                <c:pt idx="225">
                  <c:v>38974</c:v>
                </c:pt>
                <c:pt idx="226">
                  <c:v>38975</c:v>
                </c:pt>
                <c:pt idx="227">
                  <c:v>38976</c:v>
                </c:pt>
                <c:pt idx="228">
                  <c:v>38977</c:v>
                </c:pt>
                <c:pt idx="229">
                  <c:v>38978</c:v>
                </c:pt>
                <c:pt idx="230">
                  <c:v>38979</c:v>
                </c:pt>
                <c:pt idx="231">
                  <c:v>38980</c:v>
                </c:pt>
                <c:pt idx="232">
                  <c:v>38981</c:v>
                </c:pt>
                <c:pt idx="233">
                  <c:v>38982</c:v>
                </c:pt>
                <c:pt idx="234">
                  <c:v>38983</c:v>
                </c:pt>
                <c:pt idx="235">
                  <c:v>38984</c:v>
                </c:pt>
                <c:pt idx="236">
                  <c:v>38985</c:v>
                </c:pt>
                <c:pt idx="237">
                  <c:v>38986</c:v>
                </c:pt>
                <c:pt idx="238">
                  <c:v>38987</c:v>
                </c:pt>
                <c:pt idx="239">
                  <c:v>38988</c:v>
                </c:pt>
                <c:pt idx="240">
                  <c:v>38989</c:v>
                </c:pt>
                <c:pt idx="241">
                  <c:v>38990</c:v>
                </c:pt>
                <c:pt idx="242">
                  <c:v>38991</c:v>
                </c:pt>
                <c:pt idx="243">
                  <c:v>38992</c:v>
                </c:pt>
                <c:pt idx="244">
                  <c:v>38993</c:v>
                </c:pt>
                <c:pt idx="245">
                  <c:v>38994</c:v>
                </c:pt>
                <c:pt idx="246">
                  <c:v>38995</c:v>
                </c:pt>
                <c:pt idx="247">
                  <c:v>38996</c:v>
                </c:pt>
                <c:pt idx="248">
                  <c:v>38997</c:v>
                </c:pt>
                <c:pt idx="249">
                  <c:v>38998</c:v>
                </c:pt>
                <c:pt idx="250">
                  <c:v>38999</c:v>
                </c:pt>
                <c:pt idx="251">
                  <c:v>39000</c:v>
                </c:pt>
                <c:pt idx="252">
                  <c:v>39001</c:v>
                </c:pt>
                <c:pt idx="253">
                  <c:v>39002</c:v>
                </c:pt>
                <c:pt idx="254">
                  <c:v>39003</c:v>
                </c:pt>
                <c:pt idx="255">
                  <c:v>39004</c:v>
                </c:pt>
                <c:pt idx="256">
                  <c:v>39005</c:v>
                </c:pt>
                <c:pt idx="257">
                  <c:v>39006</c:v>
                </c:pt>
                <c:pt idx="258">
                  <c:v>39007</c:v>
                </c:pt>
                <c:pt idx="259">
                  <c:v>39008</c:v>
                </c:pt>
                <c:pt idx="260">
                  <c:v>39009</c:v>
                </c:pt>
                <c:pt idx="261">
                  <c:v>39010</c:v>
                </c:pt>
                <c:pt idx="262">
                  <c:v>39011</c:v>
                </c:pt>
                <c:pt idx="263">
                  <c:v>39012</c:v>
                </c:pt>
                <c:pt idx="264">
                  <c:v>39013</c:v>
                </c:pt>
                <c:pt idx="265">
                  <c:v>39014</c:v>
                </c:pt>
                <c:pt idx="266">
                  <c:v>39015</c:v>
                </c:pt>
                <c:pt idx="267">
                  <c:v>39016</c:v>
                </c:pt>
                <c:pt idx="268">
                  <c:v>39017</c:v>
                </c:pt>
                <c:pt idx="269">
                  <c:v>39018</c:v>
                </c:pt>
                <c:pt idx="270">
                  <c:v>39019</c:v>
                </c:pt>
                <c:pt idx="271">
                  <c:v>39020</c:v>
                </c:pt>
                <c:pt idx="272">
                  <c:v>39021</c:v>
                </c:pt>
                <c:pt idx="273">
                  <c:v>39022</c:v>
                </c:pt>
                <c:pt idx="274">
                  <c:v>39023</c:v>
                </c:pt>
                <c:pt idx="275">
                  <c:v>39024</c:v>
                </c:pt>
                <c:pt idx="276">
                  <c:v>39025</c:v>
                </c:pt>
                <c:pt idx="277">
                  <c:v>39026</c:v>
                </c:pt>
                <c:pt idx="278">
                  <c:v>39027</c:v>
                </c:pt>
                <c:pt idx="279">
                  <c:v>39028</c:v>
                </c:pt>
                <c:pt idx="280">
                  <c:v>39029</c:v>
                </c:pt>
                <c:pt idx="281">
                  <c:v>39030</c:v>
                </c:pt>
                <c:pt idx="282">
                  <c:v>39031</c:v>
                </c:pt>
                <c:pt idx="283">
                  <c:v>39032</c:v>
                </c:pt>
                <c:pt idx="284">
                  <c:v>39033</c:v>
                </c:pt>
                <c:pt idx="285">
                  <c:v>39034</c:v>
                </c:pt>
                <c:pt idx="286">
                  <c:v>39035</c:v>
                </c:pt>
                <c:pt idx="287">
                  <c:v>39036</c:v>
                </c:pt>
                <c:pt idx="288">
                  <c:v>39037</c:v>
                </c:pt>
                <c:pt idx="289">
                  <c:v>39038</c:v>
                </c:pt>
                <c:pt idx="290">
                  <c:v>39039</c:v>
                </c:pt>
                <c:pt idx="291">
                  <c:v>39040</c:v>
                </c:pt>
                <c:pt idx="292">
                  <c:v>39041</c:v>
                </c:pt>
                <c:pt idx="293">
                  <c:v>39042</c:v>
                </c:pt>
                <c:pt idx="294">
                  <c:v>39043</c:v>
                </c:pt>
                <c:pt idx="295">
                  <c:v>39044</c:v>
                </c:pt>
                <c:pt idx="296">
                  <c:v>39045</c:v>
                </c:pt>
                <c:pt idx="297">
                  <c:v>39046</c:v>
                </c:pt>
                <c:pt idx="298">
                  <c:v>39047</c:v>
                </c:pt>
                <c:pt idx="299">
                  <c:v>39048</c:v>
                </c:pt>
                <c:pt idx="300">
                  <c:v>39049</c:v>
                </c:pt>
                <c:pt idx="301">
                  <c:v>39050</c:v>
                </c:pt>
                <c:pt idx="302">
                  <c:v>39051</c:v>
                </c:pt>
                <c:pt idx="303">
                  <c:v>39052</c:v>
                </c:pt>
                <c:pt idx="304">
                  <c:v>39053</c:v>
                </c:pt>
                <c:pt idx="305">
                  <c:v>39054</c:v>
                </c:pt>
                <c:pt idx="306">
                  <c:v>39055</c:v>
                </c:pt>
                <c:pt idx="307">
                  <c:v>39056</c:v>
                </c:pt>
                <c:pt idx="308">
                  <c:v>39057</c:v>
                </c:pt>
                <c:pt idx="309">
                  <c:v>39058</c:v>
                </c:pt>
                <c:pt idx="310">
                  <c:v>39059</c:v>
                </c:pt>
                <c:pt idx="311">
                  <c:v>39060</c:v>
                </c:pt>
                <c:pt idx="312">
                  <c:v>39061</c:v>
                </c:pt>
                <c:pt idx="313">
                  <c:v>39062</c:v>
                </c:pt>
                <c:pt idx="314">
                  <c:v>39063</c:v>
                </c:pt>
                <c:pt idx="315">
                  <c:v>39064</c:v>
                </c:pt>
                <c:pt idx="316">
                  <c:v>39065</c:v>
                </c:pt>
                <c:pt idx="317">
                  <c:v>39066</c:v>
                </c:pt>
                <c:pt idx="318">
                  <c:v>39067</c:v>
                </c:pt>
                <c:pt idx="319">
                  <c:v>39068</c:v>
                </c:pt>
                <c:pt idx="320">
                  <c:v>39069</c:v>
                </c:pt>
                <c:pt idx="321">
                  <c:v>39070</c:v>
                </c:pt>
                <c:pt idx="322">
                  <c:v>39071</c:v>
                </c:pt>
                <c:pt idx="323">
                  <c:v>39072</c:v>
                </c:pt>
                <c:pt idx="324">
                  <c:v>39073</c:v>
                </c:pt>
                <c:pt idx="325">
                  <c:v>39074</c:v>
                </c:pt>
                <c:pt idx="326">
                  <c:v>39075</c:v>
                </c:pt>
                <c:pt idx="327">
                  <c:v>39076</c:v>
                </c:pt>
                <c:pt idx="328">
                  <c:v>39077</c:v>
                </c:pt>
                <c:pt idx="329">
                  <c:v>39078</c:v>
                </c:pt>
                <c:pt idx="330">
                  <c:v>39079</c:v>
                </c:pt>
                <c:pt idx="331">
                  <c:v>39080</c:v>
                </c:pt>
                <c:pt idx="332">
                  <c:v>39081</c:v>
                </c:pt>
                <c:pt idx="333">
                  <c:v>39082</c:v>
                </c:pt>
                <c:pt idx="334">
                  <c:v>39083</c:v>
                </c:pt>
                <c:pt idx="335">
                  <c:v>39084</c:v>
                </c:pt>
                <c:pt idx="336">
                  <c:v>39085</c:v>
                </c:pt>
                <c:pt idx="337">
                  <c:v>39086</c:v>
                </c:pt>
                <c:pt idx="338">
                  <c:v>39087</c:v>
                </c:pt>
                <c:pt idx="339">
                  <c:v>39088</c:v>
                </c:pt>
                <c:pt idx="340">
                  <c:v>39089</c:v>
                </c:pt>
                <c:pt idx="341">
                  <c:v>39090</c:v>
                </c:pt>
                <c:pt idx="342">
                  <c:v>39091</c:v>
                </c:pt>
                <c:pt idx="343">
                  <c:v>39092</c:v>
                </c:pt>
                <c:pt idx="344">
                  <c:v>39093</c:v>
                </c:pt>
                <c:pt idx="345">
                  <c:v>39094</c:v>
                </c:pt>
                <c:pt idx="346">
                  <c:v>39095</c:v>
                </c:pt>
                <c:pt idx="347">
                  <c:v>39096</c:v>
                </c:pt>
                <c:pt idx="348">
                  <c:v>39097</c:v>
                </c:pt>
                <c:pt idx="349">
                  <c:v>39098</c:v>
                </c:pt>
                <c:pt idx="350">
                  <c:v>39099</c:v>
                </c:pt>
                <c:pt idx="351">
                  <c:v>39100</c:v>
                </c:pt>
                <c:pt idx="352">
                  <c:v>39101</c:v>
                </c:pt>
                <c:pt idx="353">
                  <c:v>39102</c:v>
                </c:pt>
                <c:pt idx="354">
                  <c:v>39103</c:v>
                </c:pt>
                <c:pt idx="355">
                  <c:v>39104</c:v>
                </c:pt>
                <c:pt idx="356">
                  <c:v>39105</c:v>
                </c:pt>
                <c:pt idx="357">
                  <c:v>39106</c:v>
                </c:pt>
                <c:pt idx="358">
                  <c:v>39107</c:v>
                </c:pt>
                <c:pt idx="359">
                  <c:v>39108</c:v>
                </c:pt>
                <c:pt idx="360">
                  <c:v>39109</c:v>
                </c:pt>
                <c:pt idx="361">
                  <c:v>39110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39116</c:v>
                </c:pt>
                <c:pt idx="368">
                  <c:v>39117</c:v>
                </c:pt>
                <c:pt idx="369">
                  <c:v>39118</c:v>
                </c:pt>
                <c:pt idx="370">
                  <c:v>39119</c:v>
                </c:pt>
                <c:pt idx="371">
                  <c:v>39120</c:v>
                </c:pt>
                <c:pt idx="372">
                  <c:v>39121</c:v>
                </c:pt>
                <c:pt idx="373">
                  <c:v>39122</c:v>
                </c:pt>
                <c:pt idx="374">
                  <c:v>39123</c:v>
                </c:pt>
                <c:pt idx="375">
                  <c:v>39124</c:v>
                </c:pt>
                <c:pt idx="376">
                  <c:v>39125</c:v>
                </c:pt>
                <c:pt idx="377">
                  <c:v>39126</c:v>
                </c:pt>
                <c:pt idx="378">
                  <c:v>39127</c:v>
                </c:pt>
                <c:pt idx="379">
                  <c:v>39128</c:v>
                </c:pt>
                <c:pt idx="380">
                  <c:v>39129</c:v>
                </c:pt>
                <c:pt idx="381">
                  <c:v>39130</c:v>
                </c:pt>
                <c:pt idx="382">
                  <c:v>39131</c:v>
                </c:pt>
                <c:pt idx="383">
                  <c:v>39132</c:v>
                </c:pt>
                <c:pt idx="384">
                  <c:v>39133</c:v>
                </c:pt>
                <c:pt idx="385">
                  <c:v>39134</c:v>
                </c:pt>
                <c:pt idx="386">
                  <c:v>39135</c:v>
                </c:pt>
                <c:pt idx="387">
                  <c:v>39136</c:v>
                </c:pt>
                <c:pt idx="388">
                  <c:v>39137</c:v>
                </c:pt>
                <c:pt idx="389">
                  <c:v>39138</c:v>
                </c:pt>
                <c:pt idx="390">
                  <c:v>39139</c:v>
                </c:pt>
                <c:pt idx="391">
                  <c:v>39140</c:v>
                </c:pt>
                <c:pt idx="392">
                  <c:v>39141</c:v>
                </c:pt>
                <c:pt idx="393">
                  <c:v>39142</c:v>
                </c:pt>
                <c:pt idx="394">
                  <c:v>39143</c:v>
                </c:pt>
                <c:pt idx="395">
                  <c:v>39144</c:v>
                </c:pt>
                <c:pt idx="396">
                  <c:v>39145</c:v>
                </c:pt>
                <c:pt idx="397">
                  <c:v>39146</c:v>
                </c:pt>
                <c:pt idx="398">
                  <c:v>39147</c:v>
                </c:pt>
                <c:pt idx="399">
                  <c:v>39148</c:v>
                </c:pt>
                <c:pt idx="400">
                  <c:v>39149</c:v>
                </c:pt>
                <c:pt idx="401">
                  <c:v>39150</c:v>
                </c:pt>
                <c:pt idx="402">
                  <c:v>39151</c:v>
                </c:pt>
                <c:pt idx="403">
                  <c:v>39152</c:v>
                </c:pt>
                <c:pt idx="404">
                  <c:v>39153</c:v>
                </c:pt>
                <c:pt idx="405">
                  <c:v>39154</c:v>
                </c:pt>
                <c:pt idx="406">
                  <c:v>39155</c:v>
                </c:pt>
                <c:pt idx="407">
                  <c:v>39156</c:v>
                </c:pt>
                <c:pt idx="408">
                  <c:v>39157</c:v>
                </c:pt>
                <c:pt idx="409">
                  <c:v>39158</c:v>
                </c:pt>
                <c:pt idx="410">
                  <c:v>39159</c:v>
                </c:pt>
                <c:pt idx="411">
                  <c:v>39160</c:v>
                </c:pt>
                <c:pt idx="412">
                  <c:v>39161</c:v>
                </c:pt>
                <c:pt idx="413">
                  <c:v>39162</c:v>
                </c:pt>
                <c:pt idx="414">
                  <c:v>39163</c:v>
                </c:pt>
                <c:pt idx="415">
                  <c:v>39164</c:v>
                </c:pt>
                <c:pt idx="416">
                  <c:v>39165</c:v>
                </c:pt>
                <c:pt idx="417">
                  <c:v>39166</c:v>
                </c:pt>
                <c:pt idx="418">
                  <c:v>39167</c:v>
                </c:pt>
                <c:pt idx="419">
                  <c:v>39168</c:v>
                </c:pt>
                <c:pt idx="420">
                  <c:v>39169</c:v>
                </c:pt>
                <c:pt idx="421">
                  <c:v>39170</c:v>
                </c:pt>
                <c:pt idx="422">
                  <c:v>39171</c:v>
                </c:pt>
                <c:pt idx="423">
                  <c:v>39172</c:v>
                </c:pt>
                <c:pt idx="424">
                  <c:v>39173</c:v>
                </c:pt>
                <c:pt idx="425">
                  <c:v>39174</c:v>
                </c:pt>
                <c:pt idx="426">
                  <c:v>39175</c:v>
                </c:pt>
                <c:pt idx="427">
                  <c:v>39176</c:v>
                </c:pt>
                <c:pt idx="428">
                  <c:v>39177</c:v>
                </c:pt>
                <c:pt idx="429">
                  <c:v>39178</c:v>
                </c:pt>
                <c:pt idx="430">
                  <c:v>39179</c:v>
                </c:pt>
                <c:pt idx="431">
                  <c:v>39180</c:v>
                </c:pt>
                <c:pt idx="432">
                  <c:v>39181</c:v>
                </c:pt>
                <c:pt idx="433">
                  <c:v>39182</c:v>
                </c:pt>
                <c:pt idx="434">
                  <c:v>39183</c:v>
                </c:pt>
                <c:pt idx="435">
                  <c:v>39184</c:v>
                </c:pt>
                <c:pt idx="436">
                  <c:v>39185</c:v>
                </c:pt>
                <c:pt idx="437">
                  <c:v>39186</c:v>
                </c:pt>
                <c:pt idx="438">
                  <c:v>39187</c:v>
                </c:pt>
                <c:pt idx="439">
                  <c:v>39188</c:v>
                </c:pt>
                <c:pt idx="440">
                  <c:v>39189</c:v>
                </c:pt>
                <c:pt idx="441">
                  <c:v>39190</c:v>
                </c:pt>
                <c:pt idx="442">
                  <c:v>39191</c:v>
                </c:pt>
                <c:pt idx="443">
                  <c:v>39192</c:v>
                </c:pt>
                <c:pt idx="444">
                  <c:v>39193</c:v>
                </c:pt>
                <c:pt idx="445">
                  <c:v>39194</c:v>
                </c:pt>
                <c:pt idx="446">
                  <c:v>39195</c:v>
                </c:pt>
                <c:pt idx="447">
                  <c:v>39196</c:v>
                </c:pt>
                <c:pt idx="448">
                  <c:v>39197</c:v>
                </c:pt>
                <c:pt idx="449">
                  <c:v>39198</c:v>
                </c:pt>
                <c:pt idx="450">
                  <c:v>39199</c:v>
                </c:pt>
                <c:pt idx="451">
                  <c:v>39200</c:v>
                </c:pt>
                <c:pt idx="452">
                  <c:v>39201</c:v>
                </c:pt>
                <c:pt idx="453">
                  <c:v>39202</c:v>
                </c:pt>
                <c:pt idx="454">
                  <c:v>39203</c:v>
                </c:pt>
                <c:pt idx="455">
                  <c:v>39204</c:v>
                </c:pt>
                <c:pt idx="456">
                  <c:v>39205</c:v>
                </c:pt>
                <c:pt idx="457">
                  <c:v>39206</c:v>
                </c:pt>
                <c:pt idx="458">
                  <c:v>39207</c:v>
                </c:pt>
                <c:pt idx="459">
                  <c:v>39208</c:v>
                </c:pt>
                <c:pt idx="460">
                  <c:v>39209</c:v>
                </c:pt>
                <c:pt idx="461">
                  <c:v>39210</c:v>
                </c:pt>
                <c:pt idx="462">
                  <c:v>39211</c:v>
                </c:pt>
                <c:pt idx="463">
                  <c:v>39212</c:v>
                </c:pt>
                <c:pt idx="464">
                  <c:v>39213</c:v>
                </c:pt>
                <c:pt idx="465">
                  <c:v>39214</c:v>
                </c:pt>
                <c:pt idx="466">
                  <c:v>39215</c:v>
                </c:pt>
                <c:pt idx="467">
                  <c:v>39216</c:v>
                </c:pt>
                <c:pt idx="468">
                  <c:v>39217</c:v>
                </c:pt>
                <c:pt idx="469">
                  <c:v>39218</c:v>
                </c:pt>
                <c:pt idx="470">
                  <c:v>39219</c:v>
                </c:pt>
                <c:pt idx="471">
                  <c:v>39220</c:v>
                </c:pt>
                <c:pt idx="472">
                  <c:v>39221</c:v>
                </c:pt>
                <c:pt idx="473">
                  <c:v>39222</c:v>
                </c:pt>
                <c:pt idx="474">
                  <c:v>39223</c:v>
                </c:pt>
                <c:pt idx="475">
                  <c:v>39224</c:v>
                </c:pt>
                <c:pt idx="476">
                  <c:v>39225</c:v>
                </c:pt>
                <c:pt idx="477">
                  <c:v>39226</c:v>
                </c:pt>
                <c:pt idx="478">
                  <c:v>39227</c:v>
                </c:pt>
                <c:pt idx="479">
                  <c:v>39228</c:v>
                </c:pt>
                <c:pt idx="480">
                  <c:v>39229</c:v>
                </c:pt>
                <c:pt idx="481">
                  <c:v>39230</c:v>
                </c:pt>
                <c:pt idx="482">
                  <c:v>39231</c:v>
                </c:pt>
                <c:pt idx="483">
                  <c:v>39232</c:v>
                </c:pt>
                <c:pt idx="484">
                  <c:v>39233</c:v>
                </c:pt>
                <c:pt idx="485">
                  <c:v>39234</c:v>
                </c:pt>
                <c:pt idx="486">
                  <c:v>39235</c:v>
                </c:pt>
                <c:pt idx="487">
                  <c:v>39236</c:v>
                </c:pt>
                <c:pt idx="488">
                  <c:v>39237</c:v>
                </c:pt>
                <c:pt idx="489">
                  <c:v>39238</c:v>
                </c:pt>
                <c:pt idx="490">
                  <c:v>39239</c:v>
                </c:pt>
                <c:pt idx="491">
                  <c:v>39240</c:v>
                </c:pt>
                <c:pt idx="492">
                  <c:v>39241</c:v>
                </c:pt>
                <c:pt idx="493">
                  <c:v>39242</c:v>
                </c:pt>
                <c:pt idx="494">
                  <c:v>39243</c:v>
                </c:pt>
                <c:pt idx="495">
                  <c:v>39244</c:v>
                </c:pt>
                <c:pt idx="496">
                  <c:v>39245</c:v>
                </c:pt>
                <c:pt idx="497">
                  <c:v>39246</c:v>
                </c:pt>
                <c:pt idx="498">
                  <c:v>39247</c:v>
                </c:pt>
                <c:pt idx="499">
                  <c:v>39248</c:v>
                </c:pt>
                <c:pt idx="500">
                  <c:v>39249</c:v>
                </c:pt>
                <c:pt idx="501">
                  <c:v>39250</c:v>
                </c:pt>
                <c:pt idx="502">
                  <c:v>39251</c:v>
                </c:pt>
                <c:pt idx="503">
                  <c:v>39252</c:v>
                </c:pt>
                <c:pt idx="504">
                  <c:v>39253</c:v>
                </c:pt>
                <c:pt idx="505">
                  <c:v>39254</c:v>
                </c:pt>
                <c:pt idx="506">
                  <c:v>39255</c:v>
                </c:pt>
                <c:pt idx="507">
                  <c:v>39256</c:v>
                </c:pt>
                <c:pt idx="508">
                  <c:v>39257</c:v>
                </c:pt>
                <c:pt idx="509">
                  <c:v>39258</c:v>
                </c:pt>
                <c:pt idx="510">
                  <c:v>39259</c:v>
                </c:pt>
                <c:pt idx="511">
                  <c:v>39260</c:v>
                </c:pt>
                <c:pt idx="512">
                  <c:v>39261</c:v>
                </c:pt>
                <c:pt idx="513">
                  <c:v>39262</c:v>
                </c:pt>
                <c:pt idx="514">
                  <c:v>39263</c:v>
                </c:pt>
                <c:pt idx="515">
                  <c:v>39264</c:v>
                </c:pt>
                <c:pt idx="516">
                  <c:v>39265</c:v>
                </c:pt>
                <c:pt idx="517">
                  <c:v>39266</c:v>
                </c:pt>
                <c:pt idx="518">
                  <c:v>39267</c:v>
                </c:pt>
                <c:pt idx="519">
                  <c:v>39268</c:v>
                </c:pt>
                <c:pt idx="520">
                  <c:v>39269</c:v>
                </c:pt>
                <c:pt idx="521">
                  <c:v>39270</c:v>
                </c:pt>
                <c:pt idx="522">
                  <c:v>39271</c:v>
                </c:pt>
                <c:pt idx="523">
                  <c:v>39272</c:v>
                </c:pt>
                <c:pt idx="524">
                  <c:v>39273</c:v>
                </c:pt>
                <c:pt idx="525">
                  <c:v>39274</c:v>
                </c:pt>
                <c:pt idx="526">
                  <c:v>39275</c:v>
                </c:pt>
                <c:pt idx="527">
                  <c:v>39276</c:v>
                </c:pt>
                <c:pt idx="528">
                  <c:v>39277</c:v>
                </c:pt>
                <c:pt idx="529">
                  <c:v>39278</c:v>
                </c:pt>
                <c:pt idx="530">
                  <c:v>39279</c:v>
                </c:pt>
                <c:pt idx="531">
                  <c:v>39280</c:v>
                </c:pt>
                <c:pt idx="532">
                  <c:v>39281</c:v>
                </c:pt>
                <c:pt idx="533">
                  <c:v>39282</c:v>
                </c:pt>
                <c:pt idx="534">
                  <c:v>39283</c:v>
                </c:pt>
                <c:pt idx="535">
                  <c:v>39284</c:v>
                </c:pt>
                <c:pt idx="536">
                  <c:v>39285</c:v>
                </c:pt>
                <c:pt idx="537">
                  <c:v>39286</c:v>
                </c:pt>
                <c:pt idx="538">
                  <c:v>39287</c:v>
                </c:pt>
                <c:pt idx="539">
                  <c:v>39288</c:v>
                </c:pt>
                <c:pt idx="540">
                  <c:v>39289</c:v>
                </c:pt>
                <c:pt idx="541">
                  <c:v>39290</c:v>
                </c:pt>
                <c:pt idx="542">
                  <c:v>39291</c:v>
                </c:pt>
                <c:pt idx="543">
                  <c:v>39292</c:v>
                </c:pt>
                <c:pt idx="544">
                  <c:v>39293</c:v>
                </c:pt>
                <c:pt idx="545">
                  <c:v>39294</c:v>
                </c:pt>
                <c:pt idx="546">
                  <c:v>39295</c:v>
                </c:pt>
                <c:pt idx="547">
                  <c:v>39296</c:v>
                </c:pt>
                <c:pt idx="548">
                  <c:v>39297</c:v>
                </c:pt>
                <c:pt idx="549">
                  <c:v>39298</c:v>
                </c:pt>
                <c:pt idx="550">
                  <c:v>39299</c:v>
                </c:pt>
                <c:pt idx="551">
                  <c:v>39300</c:v>
                </c:pt>
                <c:pt idx="552">
                  <c:v>39301</c:v>
                </c:pt>
                <c:pt idx="553">
                  <c:v>39302</c:v>
                </c:pt>
                <c:pt idx="554">
                  <c:v>39303</c:v>
                </c:pt>
                <c:pt idx="555">
                  <c:v>39304</c:v>
                </c:pt>
                <c:pt idx="556">
                  <c:v>39305</c:v>
                </c:pt>
                <c:pt idx="557">
                  <c:v>39306</c:v>
                </c:pt>
                <c:pt idx="558">
                  <c:v>39307</c:v>
                </c:pt>
                <c:pt idx="559">
                  <c:v>39308</c:v>
                </c:pt>
                <c:pt idx="560">
                  <c:v>39309</c:v>
                </c:pt>
                <c:pt idx="561">
                  <c:v>39310</c:v>
                </c:pt>
                <c:pt idx="562">
                  <c:v>39311</c:v>
                </c:pt>
                <c:pt idx="563">
                  <c:v>39312</c:v>
                </c:pt>
                <c:pt idx="564">
                  <c:v>39313</c:v>
                </c:pt>
                <c:pt idx="565">
                  <c:v>39314</c:v>
                </c:pt>
                <c:pt idx="566">
                  <c:v>39315</c:v>
                </c:pt>
                <c:pt idx="567">
                  <c:v>39316</c:v>
                </c:pt>
                <c:pt idx="568">
                  <c:v>39317</c:v>
                </c:pt>
                <c:pt idx="569">
                  <c:v>39318</c:v>
                </c:pt>
                <c:pt idx="570">
                  <c:v>39319</c:v>
                </c:pt>
                <c:pt idx="571">
                  <c:v>39320</c:v>
                </c:pt>
                <c:pt idx="572">
                  <c:v>39321</c:v>
                </c:pt>
                <c:pt idx="573">
                  <c:v>39322</c:v>
                </c:pt>
                <c:pt idx="574">
                  <c:v>39323</c:v>
                </c:pt>
                <c:pt idx="575">
                  <c:v>39324</c:v>
                </c:pt>
                <c:pt idx="576">
                  <c:v>39325</c:v>
                </c:pt>
                <c:pt idx="577">
                  <c:v>39326</c:v>
                </c:pt>
                <c:pt idx="578">
                  <c:v>39327</c:v>
                </c:pt>
                <c:pt idx="579">
                  <c:v>39328</c:v>
                </c:pt>
                <c:pt idx="580">
                  <c:v>39329</c:v>
                </c:pt>
                <c:pt idx="581">
                  <c:v>39330</c:v>
                </c:pt>
                <c:pt idx="582">
                  <c:v>39331</c:v>
                </c:pt>
                <c:pt idx="583">
                  <c:v>39332</c:v>
                </c:pt>
                <c:pt idx="584">
                  <c:v>39333</c:v>
                </c:pt>
                <c:pt idx="585">
                  <c:v>39334</c:v>
                </c:pt>
                <c:pt idx="586">
                  <c:v>39335</c:v>
                </c:pt>
                <c:pt idx="587">
                  <c:v>39336</c:v>
                </c:pt>
                <c:pt idx="588">
                  <c:v>39337</c:v>
                </c:pt>
                <c:pt idx="589">
                  <c:v>39338</c:v>
                </c:pt>
                <c:pt idx="590">
                  <c:v>39339</c:v>
                </c:pt>
                <c:pt idx="591">
                  <c:v>39340</c:v>
                </c:pt>
                <c:pt idx="592">
                  <c:v>39341</c:v>
                </c:pt>
                <c:pt idx="593">
                  <c:v>39342</c:v>
                </c:pt>
                <c:pt idx="594">
                  <c:v>39343</c:v>
                </c:pt>
                <c:pt idx="595">
                  <c:v>39344</c:v>
                </c:pt>
                <c:pt idx="596">
                  <c:v>39345</c:v>
                </c:pt>
                <c:pt idx="597">
                  <c:v>39346</c:v>
                </c:pt>
                <c:pt idx="598">
                  <c:v>39347</c:v>
                </c:pt>
                <c:pt idx="599">
                  <c:v>39348</c:v>
                </c:pt>
                <c:pt idx="600">
                  <c:v>39349</c:v>
                </c:pt>
                <c:pt idx="601">
                  <c:v>39350</c:v>
                </c:pt>
                <c:pt idx="602">
                  <c:v>39351</c:v>
                </c:pt>
                <c:pt idx="603">
                  <c:v>39352</c:v>
                </c:pt>
                <c:pt idx="604">
                  <c:v>39353</c:v>
                </c:pt>
                <c:pt idx="605">
                  <c:v>39354</c:v>
                </c:pt>
                <c:pt idx="606">
                  <c:v>39355</c:v>
                </c:pt>
                <c:pt idx="607">
                  <c:v>39356</c:v>
                </c:pt>
                <c:pt idx="608">
                  <c:v>39357</c:v>
                </c:pt>
                <c:pt idx="609">
                  <c:v>39358</c:v>
                </c:pt>
                <c:pt idx="610">
                  <c:v>39359</c:v>
                </c:pt>
                <c:pt idx="611">
                  <c:v>39360</c:v>
                </c:pt>
                <c:pt idx="612">
                  <c:v>39361</c:v>
                </c:pt>
                <c:pt idx="613">
                  <c:v>39362</c:v>
                </c:pt>
                <c:pt idx="614">
                  <c:v>39363</c:v>
                </c:pt>
                <c:pt idx="615">
                  <c:v>39364</c:v>
                </c:pt>
                <c:pt idx="616">
                  <c:v>39365</c:v>
                </c:pt>
                <c:pt idx="617">
                  <c:v>39366</c:v>
                </c:pt>
                <c:pt idx="618">
                  <c:v>39367</c:v>
                </c:pt>
                <c:pt idx="619">
                  <c:v>39368</c:v>
                </c:pt>
                <c:pt idx="620">
                  <c:v>39369</c:v>
                </c:pt>
                <c:pt idx="621">
                  <c:v>39370</c:v>
                </c:pt>
                <c:pt idx="622">
                  <c:v>39371</c:v>
                </c:pt>
                <c:pt idx="623">
                  <c:v>39372</c:v>
                </c:pt>
                <c:pt idx="624">
                  <c:v>39373</c:v>
                </c:pt>
                <c:pt idx="625">
                  <c:v>39374</c:v>
                </c:pt>
                <c:pt idx="626">
                  <c:v>39375</c:v>
                </c:pt>
                <c:pt idx="627">
                  <c:v>39376</c:v>
                </c:pt>
                <c:pt idx="628">
                  <c:v>39377</c:v>
                </c:pt>
                <c:pt idx="629">
                  <c:v>39378</c:v>
                </c:pt>
                <c:pt idx="630">
                  <c:v>39379</c:v>
                </c:pt>
                <c:pt idx="631">
                  <c:v>39380</c:v>
                </c:pt>
                <c:pt idx="632">
                  <c:v>39381</c:v>
                </c:pt>
                <c:pt idx="633">
                  <c:v>39382</c:v>
                </c:pt>
                <c:pt idx="634">
                  <c:v>39383</c:v>
                </c:pt>
                <c:pt idx="635">
                  <c:v>39384</c:v>
                </c:pt>
                <c:pt idx="636">
                  <c:v>39385</c:v>
                </c:pt>
                <c:pt idx="637">
                  <c:v>39386</c:v>
                </c:pt>
                <c:pt idx="638">
                  <c:v>39387</c:v>
                </c:pt>
                <c:pt idx="639">
                  <c:v>39388</c:v>
                </c:pt>
                <c:pt idx="640">
                  <c:v>39389</c:v>
                </c:pt>
                <c:pt idx="641">
                  <c:v>39390</c:v>
                </c:pt>
                <c:pt idx="642">
                  <c:v>39391</c:v>
                </c:pt>
                <c:pt idx="643">
                  <c:v>39392</c:v>
                </c:pt>
                <c:pt idx="644">
                  <c:v>39393</c:v>
                </c:pt>
                <c:pt idx="645">
                  <c:v>39394</c:v>
                </c:pt>
                <c:pt idx="646">
                  <c:v>39395</c:v>
                </c:pt>
                <c:pt idx="647">
                  <c:v>39396</c:v>
                </c:pt>
                <c:pt idx="648">
                  <c:v>39397</c:v>
                </c:pt>
                <c:pt idx="649">
                  <c:v>39398</c:v>
                </c:pt>
                <c:pt idx="650">
                  <c:v>39399</c:v>
                </c:pt>
                <c:pt idx="651">
                  <c:v>39400</c:v>
                </c:pt>
                <c:pt idx="652">
                  <c:v>39401</c:v>
                </c:pt>
                <c:pt idx="653">
                  <c:v>39402</c:v>
                </c:pt>
                <c:pt idx="654">
                  <c:v>39403</c:v>
                </c:pt>
                <c:pt idx="655">
                  <c:v>39404</c:v>
                </c:pt>
                <c:pt idx="656">
                  <c:v>39405</c:v>
                </c:pt>
                <c:pt idx="657">
                  <c:v>39406</c:v>
                </c:pt>
                <c:pt idx="658">
                  <c:v>39407</c:v>
                </c:pt>
                <c:pt idx="659">
                  <c:v>39408</c:v>
                </c:pt>
                <c:pt idx="660">
                  <c:v>39409</c:v>
                </c:pt>
                <c:pt idx="661">
                  <c:v>39410</c:v>
                </c:pt>
                <c:pt idx="662">
                  <c:v>39411</c:v>
                </c:pt>
                <c:pt idx="663">
                  <c:v>39412</c:v>
                </c:pt>
                <c:pt idx="664">
                  <c:v>39413</c:v>
                </c:pt>
                <c:pt idx="665">
                  <c:v>39414</c:v>
                </c:pt>
                <c:pt idx="666">
                  <c:v>39415</c:v>
                </c:pt>
                <c:pt idx="667">
                  <c:v>39416</c:v>
                </c:pt>
                <c:pt idx="668">
                  <c:v>39417</c:v>
                </c:pt>
                <c:pt idx="669">
                  <c:v>39418</c:v>
                </c:pt>
                <c:pt idx="670">
                  <c:v>39419</c:v>
                </c:pt>
                <c:pt idx="671">
                  <c:v>39420</c:v>
                </c:pt>
                <c:pt idx="672">
                  <c:v>39421</c:v>
                </c:pt>
                <c:pt idx="673">
                  <c:v>39422</c:v>
                </c:pt>
                <c:pt idx="674">
                  <c:v>39423</c:v>
                </c:pt>
                <c:pt idx="675">
                  <c:v>39424</c:v>
                </c:pt>
                <c:pt idx="676">
                  <c:v>39425</c:v>
                </c:pt>
                <c:pt idx="677">
                  <c:v>39426</c:v>
                </c:pt>
                <c:pt idx="678">
                  <c:v>39427</c:v>
                </c:pt>
                <c:pt idx="679">
                  <c:v>39428</c:v>
                </c:pt>
                <c:pt idx="680">
                  <c:v>39429</c:v>
                </c:pt>
                <c:pt idx="681">
                  <c:v>39430</c:v>
                </c:pt>
                <c:pt idx="682">
                  <c:v>39431</c:v>
                </c:pt>
                <c:pt idx="683">
                  <c:v>39432</c:v>
                </c:pt>
                <c:pt idx="684">
                  <c:v>39433</c:v>
                </c:pt>
                <c:pt idx="685">
                  <c:v>39434</c:v>
                </c:pt>
                <c:pt idx="686">
                  <c:v>39435</c:v>
                </c:pt>
                <c:pt idx="687">
                  <c:v>39436</c:v>
                </c:pt>
                <c:pt idx="688">
                  <c:v>39437</c:v>
                </c:pt>
                <c:pt idx="689">
                  <c:v>39438</c:v>
                </c:pt>
                <c:pt idx="690">
                  <c:v>39439</c:v>
                </c:pt>
                <c:pt idx="691">
                  <c:v>39440</c:v>
                </c:pt>
                <c:pt idx="692">
                  <c:v>39441</c:v>
                </c:pt>
                <c:pt idx="693">
                  <c:v>39442</c:v>
                </c:pt>
                <c:pt idx="694">
                  <c:v>39443</c:v>
                </c:pt>
                <c:pt idx="695">
                  <c:v>39444</c:v>
                </c:pt>
                <c:pt idx="696">
                  <c:v>39445</c:v>
                </c:pt>
                <c:pt idx="697">
                  <c:v>39446</c:v>
                </c:pt>
                <c:pt idx="698">
                  <c:v>39447</c:v>
                </c:pt>
                <c:pt idx="699">
                  <c:v>39448</c:v>
                </c:pt>
                <c:pt idx="700">
                  <c:v>39449</c:v>
                </c:pt>
                <c:pt idx="701">
                  <c:v>39450</c:v>
                </c:pt>
                <c:pt idx="702">
                  <c:v>39451</c:v>
                </c:pt>
                <c:pt idx="703">
                  <c:v>39452</c:v>
                </c:pt>
                <c:pt idx="704">
                  <c:v>39453</c:v>
                </c:pt>
                <c:pt idx="705">
                  <c:v>39454</c:v>
                </c:pt>
                <c:pt idx="706">
                  <c:v>39455</c:v>
                </c:pt>
                <c:pt idx="707">
                  <c:v>39456</c:v>
                </c:pt>
                <c:pt idx="708">
                  <c:v>39457</c:v>
                </c:pt>
                <c:pt idx="709">
                  <c:v>39458</c:v>
                </c:pt>
                <c:pt idx="710">
                  <c:v>39459</c:v>
                </c:pt>
                <c:pt idx="711">
                  <c:v>39460</c:v>
                </c:pt>
                <c:pt idx="712">
                  <c:v>39461</c:v>
                </c:pt>
                <c:pt idx="713">
                  <c:v>39462</c:v>
                </c:pt>
                <c:pt idx="714">
                  <c:v>39463</c:v>
                </c:pt>
                <c:pt idx="715">
                  <c:v>39464</c:v>
                </c:pt>
                <c:pt idx="716">
                  <c:v>39465</c:v>
                </c:pt>
                <c:pt idx="717">
                  <c:v>39466</c:v>
                </c:pt>
                <c:pt idx="718">
                  <c:v>39467</c:v>
                </c:pt>
                <c:pt idx="719">
                  <c:v>39468</c:v>
                </c:pt>
                <c:pt idx="720">
                  <c:v>39469</c:v>
                </c:pt>
                <c:pt idx="721">
                  <c:v>39470</c:v>
                </c:pt>
                <c:pt idx="722">
                  <c:v>39471</c:v>
                </c:pt>
                <c:pt idx="723">
                  <c:v>39472</c:v>
                </c:pt>
                <c:pt idx="724">
                  <c:v>39473</c:v>
                </c:pt>
                <c:pt idx="725">
                  <c:v>39474</c:v>
                </c:pt>
                <c:pt idx="726">
                  <c:v>39475</c:v>
                </c:pt>
                <c:pt idx="727">
                  <c:v>39476</c:v>
                </c:pt>
                <c:pt idx="728">
                  <c:v>39477</c:v>
                </c:pt>
                <c:pt idx="729">
                  <c:v>39478</c:v>
                </c:pt>
                <c:pt idx="730">
                  <c:v>39479</c:v>
                </c:pt>
                <c:pt idx="731">
                  <c:v>39480</c:v>
                </c:pt>
                <c:pt idx="732">
                  <c:v>39481</c:v>
                </c:pt>
                <c:pt idx="733">
                  <c:v>39482</c:v>
                </c:pt>
                <c:pt idx="734">
                  <c:v>39483</c:v>
                </c:pt>
                <c:pt idx="735">
                  <c:v>39484</c:v>
                </c:pt>
                <c:pt idx="736">
                  <c:v>39485</c:v>
                </c:pt>
                <c:pt idx="737">
                  <c:v>39486</c:v>
                </c:pt>
                <c:pt idx="738">
                  <c:v>39487</c:v>
                </c:pt>
                <c:pt idx="739">
                  <c:v>39488</c:v>
                </c:pt>
                <c:pt idx="740">
                  <c:v>39489</c:v>
                </c:pt>
                <c:pt idx="741">
                  <c:v>39490</c:v>
                </c:pt>
                <c:pt idx="742">
                  <c:v>39491</c:v>
                </c:pt>
                <c:pt idx="743">
                  <c:v>39492</c:v>
                </c:pt>
                <c:pt idx="744">
                  <c:v>39493</c:v>
                </c:pt>
                <c:pt idx="745">
                  <c:v>39494</c:v>
                </c:pt>
                <c:pt idx="746">
                  <c:v>39495</c:v>
                </c:pt>
                <c:pt idx="747">
                  <c:v>39496</c:v>
                </c:pt>
                <c:pt idx="748">
                  <c:v>39497</c:v>
                </c:pt>
                <c:pt idx="749">
                  <c:v>39498</c:v>
                </c:pt>
                <c:pt idx="750">
                  <c:v>39499</c:v>
                </c:pt>
                <c:pt idx="751">
                  <c:v>39500</c:v>
                </c:pt>
                <c:pt idx="752">
                  <c:v>39501</c:v>
                </c:pt>
                <c:pt idx="753">
                  <c:v>39502</c:v>
                </c:pt>
                <c:pt idx="754">
                  <c:v>39503</c:v>
                </c:pt>
                <c:pt idx="755">
                  <c:v>39504</c:v>
                </c:pt>
                <c:pt idx="756">
                  <c:v>39505</c:v>
                </c:pt>
                <c:pt idx="757">
                  <c:v>39506</c:v>
                </c:pt>
                <c:pt idx="758">
                  <c:v>39507</c:v>
                </c:pt>
                <c:pt idx="759">
                  <c:v>39508</c:v>
                </c:pt>
                <c:pt idx="760">
                  <c:v>39509</c:v>
                </c:pt>
                <c:pt idx="761">
                  <c:v>39510</c:v>
                </c:pt>
                <c:pt idx="762">
                  <c:v>39511</c:v>
                </c:pt>
                <c:pt idx="763">
                  <c:v>39512</c:v>
                </c:pt>
                <c:pt idx="764">
                  <c:v>39513</c:v>
                </c:pt>
                <c:pt idx="765">
                  <c:v>39514</c:v>
                </c:pt>
                <c:pt idx="766">
                  <c:v>39515</c:v>
                </c:pt>
                <c:pt idx="767">
                  <c:v>39516</c:v>
                </c:pt>
                <c:pt idx="768">
                  <c:v>39517</c:v>
                </c:pt>
                <c:pt idx="769">
                  <c:v>39518</c:v>
                </c:pt>
                <c:pt idx="770">
                  <c:v>39519</c:v>
                </c:pt>
                <c:pt idx="771">
                  <c:v>39520</c:v>
                </c:pt>
                <c:pt idx="772">
                  <c:v>39521</c:v>
                </c:pt>
                <c:pt idx="773">
                  <c:v>39522</c:v>
                </c:pt>
                <c:pt idx="774">
                  <c:v>39523</c:v>
                </c:pt>
                <c:pt idx="775">
                  <c:v>39524</c:v>
                </c:pt>
                <c:pt idx="776">
                  <c:v>39525</c:v>
                </c:pt>
                <c:pt idx="777">
                  <c:v>39526</c:v>
                </c:pt>
                <c:pt idx="778">
                  <c:v>39527</c:v>
                </c:pt>
                <c:pt idx="779">
                  <c:v>39528</c:v>
                </c:pt>
                <c:pt idx="780">
                  <c:v>39529</c:v>
                </c:pt>
                <c:pt idx="781">
                  <c:v>39530</c:v>
                </c:pt>
                <c:pt idx="782">
                  <c:v>39531</c:v>
                </c:pt>
                <c:pt idx="783">
                  <c:v>39532</c:v>
                </c:pt>
                <c:pt idx="784">
                  <c:v>39533</c:v>
                </c:pt>
                <c:pt idx="785">
                  <c:v>39534</c:v>
                </c:pt>
                <c:pt idx="786">
                  <c:v>39535</c:v>
                </c:pt>
                <c:pt idx="787">
                  <c:v>39536</c:v>
                </c:pt>
                <c:pt idx="788">
                  <c:v>39537</c:v>
                </c:pt>
                <c:pt idx="789">
                  <c:v>39538</c:v>
                </c:pt>
                <c:pt idx="790">
                  <c:v>39539</c:v>
                </c:pt>
                <c:pt idx="791">
                  <c:v>39540</c:v>
                </c:pt>
                <c:pt idx="792">
                  <c:v>39541</c:v>
                </c:pt>
                <c:pt idx="793">
                  <c:v>39542</c:v>
                </c:pt>
                <c:pt idx="794">
                  <c:v>39543</c:v>
                </c:pt>
                <c:pt idx="795">
                  <c:v>39544</c:v>
                </c:pt>
                <c:pt idx="796">
                  <c:v>39545</c:v>
                </c:pt>
                <c:pt idx="797">
                  <c:v>39546</c:v>
                </c:pt>
                <c:pt idx="798">
                  <c:v>39547</c:v>
                </c:pt>
                <c:pt idx="799">
                  <c:v>39548</c:v>
                </c:pt>
                <c:pt idx="800">
                  <c:v>39549</c:v>
                </c:pt>
                <c:pt idx="801">
                  <c:v>39550</c:v>
                </c:pt>
                <c:pt idx="802">
                  <c:v>39551</c:v>
                </c:pt>
                <c:pt idx="803">
                  <c:v>39552</c:v>
                </c:pt>
                <c:pt idx="804">
                  <c:v>39553</c:v>
                </c:pt>
                <c:pt idx="805">
                  <c:v>39554</c:v>
                </c:pt>
                <c:pt idx="806">
                  <c:v>39555</c:v>
                </c:pt>
                <c:pt idx="807">
                  <c:v>39556</c:v>
                </c:pt>
                <c:pt idx="808">
                  <c:v>39557</c:v>
                </c:pt>
                <c:pt idx="809">
                  <c:v>39558</c:v>
                </c:pt>
                <c:pt idx="810">
                  <c:v>39559</c:v>
                </c:pt>
                <c:pt idx="811">
                  <c:v>39560</c:v>
                </c:pt>
                <c:pt idx="812">
                  <c:v>39561</c:v>
                </c:pt>
                <c:pt idx="813">
                  <c:v>39562</c:v>
                </c:pt>
                <c:pt idx="814">
                  <c:v>39563</c:v>
                </c:pt>
                <c:pt idx="815">
                  <c:v>39564</c:v>
                </c:pt>
                <c:pt idx="816">
                  <c:v>39565</c:v>
                </c:pt>
                <c:pt idx="817">
                  <c:v>39566</c:v>
                </c:pt>
                <c:pt idx="818">
                  <c:v>39567</c:v>
                </c:pt>
                <c:pt idx="819">
                  <c:v>39568</c:v>
                </c:pt>
                <c:pt idx="820">
                  <c:v>39569</c:v>
                </c:pt>
                <c:pt idx="821">
                  <c:v>39570</c:v>
                </c:pt>
                <c:pt idx="822">
                  <c:v>39571</c:v>
                </c:pt>
                <c:pt idx="823">
                  <c:v>39572</c:v>
                </c:pt>
                <c:pt idx="824">
                  <c:v>39573</c:v>
                </c:pt>
                <c:pt idx="825">
                  <c:v>39574</c:v>
                </c:pt>
                <c:pt idx="826">
                  <c:v>39575</c:v>
                </c:pt>
                <c:pt idx="827">
                  <c:v>39576</c:v>
                </c:pt>
                <c:pt idx="828">
                  <c:v>39577</c:v>
                </c:pt>
                <c:pt idx="829">
                  <c:v>39578</c:v>
                </c:pt>
                <c:pt idx="830">
                  <c:v>39579</c:v>
                </c:pt>
                <c:pt idx="831">
                  <c:v>39580</c:v>
                </c:pt>
                <c:pt idx="832">
                  <c:v>39581</c:v>
                </c:pt>
                <c:pt idx="833">
                  <c:v>39582</c:v>
                </c:pt>
                <c:pt idx="834">
                  <c:v>39583</c:v>
                </c:pt>
                <c:pt idx="835">
                  <c:v>39584</c:v>
                </c:pt>
                <c:pt idx="836">
                  <c:v>39585</c:v>
                </c:pt>
                <c:pt idx="837">
                  <c:v>39586</c:v>
                </c:pt>
                <c:pt idx="838">
                  <c:v>39587</c:v>
                </c:pt>
                <c:pt idx="839">
                  <c:v>39588</c:v>
                </c:pt>
                <c:pt idx="840">
                  <c:v>39589</c:v>
                </c:pt>
                <c:pt idx="841">
                  <c:v>39590</c:v>
                </c:pt>
                <c:pt idx="842">
                  <c:v>39591</c:v>
                </c:pt>
                <c:pt idx="843">
                  <c:v>39592</c:v>
                </c:pt>
                <c:pt idx="844">
                  <c:v>39593</c:v>
                </c:pt>
                <c:pt idx="845">
                  <c:v>39594</c:v>
                </c:pt>
                <c:pt idx="846">
                  <c:v>39595</c:v>
                </c:pt>
                <c:pt idx="847">
                  <c:v>39596</c:v>
                </c:pt>
                <c:pt idx="848">
                  <c:v>39597</c:v>
                </c:pt>
                <c:pt idx="849">
                  <c:v>39598</c:v>
                </c:pt>
                <c:pt idx="850">
                  <c:v>39599</c:v>
                </c:pt>
                <c:pt idx="851">
                  <c:v>39600</c:v>
                </c:pt>
                <c:pt idx="852">
                  <c:v>39601</c:v>
                </c:pt>
                <c:pt idx="853">
                  <c:v>39602</c:v>
                </c:pt>
                <c:pt idx="854">
                  <c:v>39603</c:v>
                </c:pt>
                <c:pt idx="855">
                  <c:v>39604</c:v>
                </c:pt>
                <c:pt idx="856">
                  <c:v>39605</c:v>
                </c:pt>
                <c:pt idx="857">
                  <c:v>39606</c:v>
                </c:pt>
                <c:pt idx="858">
                  <c:v>39607</c:v>
                </c:pt>
                <c:pt idx="859">
                  <c:v>39608</c:v>
                </c:pt>
                <c:pt idx="860">
                  <c:v>39609</c:v>
                </c:pt>
                <c:pt idx="861">
                  <c:v>39610</c:v>
                </c:pt>
                <c:pt idx="862">
                  <c:v>39611</c:v>
                </c:pt>
                <c:pt idx="863">
                  <c:v>39612</c:v>
                </c:pt>
                <c:pt idx="864">
                  <c:v>39613</c:v>
                </c:pt>
                <c:pt idx="865">
                  <c:v>39614</c:v>
                </c:pt>
                <c:pt idx="866">
                  <c:v>39615</c:v>
                </c:pt>
                <c:pt idx="867">
                  <c:v>39616</c:v>
                </c:pt>
                <c:pt idx="868">
                  <c:v>39617</c:v>
                </c:pt>
                <c:pt idx="869">
                  <c:v>39618</c:v>
                </c:pt>
                <c:pt idx="870">
                  <c:v>39619</c:v>
                </c:pt>
                <c:pt idx="871">
                  <c:v>39620</c:v>
                </c:pt>
                <c:pt idx="872">
                  <c:v>39621</c:v>
                </c:pt>
                <c:pt idx="873">
                  <c:v>39622</c:v>
                </c:pt>
                <c:pt idx="874">
                  <c:v>39623</c:v>
                </c:pt>
                <c:pt idx="875">
                  <c:v>39624</c:v>
                </c:pt>
                <c:pt idx="876">
                  <c:v>39625</c:v>
                </c:pt>
                <c:pt idx="877">
                  <c:v>39626</c:v>
                </c:pt>
                <c:pt idx="878">
                  <c:v>39627</c:v>
                </c:pt>
                <c:pt idx="879">
                  <c:v>39628</c:v>
                </c:pt>
                <c:pt idx="880">
                  <c:v>39629</c:v>
                </c:pt>
                <c:pt idx="881">
                  <c:v>39630</c:v>
                </c:pt>
                <c:pt idx="882">
                  <c:v>39631</c:v>
                </c:pt>
                <c:pt idx="883">
                  <c:v>39632</c:v>
                </c:pt>
                <c:pt idx="884">
                  <c:v>39633</c:v>
                </c:pt>
                <c:pt idx="885">
                  <c:v>39634</c:v>
                </c:pt>
                <c:pt idx="886">
                  <c:v>39635</c:v>
                </c:pt>
                <c:pt idx="887">
                  <c:v>39636</c:v>
                </c:pt>
                <c:pt idx="888">
                  <c:v>39637</c:v>
                </c:pt>
                <c:pt idx="889">
                  <c:v>39638</c:v>
                </c:pt>
                <c:pt idx="890">
                  <c:v>39639</c:v>
                </c:pt>
                <c:pt idx="891">
                  <c:v>39640</c:v>
                </c:pt>
                <c:pt idx="892">
                  <c:v>39641</c:v>
                </c:pt>
                <c:pt idx="893">
                  <c:v>39642</c:v>
                </c:pt>
                <c:pt idx="894">
                  <c:v>39643</c:v>
                </c:pt>
                <c:pt idx="895">
                  <c:v>39644</c:v>
                </c:pt>
                <c:pt idx="896">
                  <c:v>39645</c:v>
                </c:pt>
                <c:pt idx="897">
                  <c:v>39646</c:v>
                </c:pt>
                <c:pt idx="898">
                  <c:v>39647</c:v>
                </c:pt>
                <c:pt idx="899">
                  <c:v>39648</c:v>
                </c:pt>
                <c:pt idx="900">
                  <c:v>39649</c:v>
                </c:pt>
                <c:pt idx="901">
                  <c:v>39650</c:v>
                </c:pt>
                <c:pt idx="902">
                  <c:v>39651</c:v>
                </c:pt>
                <c:pt idx="903">
                  <c:v>39652</c:v>
                </c:pt>
                <c:pt idx="904">
                  <c:v>39653</c:v>
                </c:pt>
                <c:pt idx="905">
                  <c:v>39654</c:v>
                </c:pt>
                <c:pt idx="906">
                  <c:v>39655</c:v>
                </c:pt>
                <c:pt idx="907">
                  <c:v>39656</c:v>
                </c:pt>
                <c:pt idx="908">
                  <c:v>39657</c:v>
                </c:pt>
                <c:pt idx="909">
                  <c:v>39658</c:v>
                </c:pt>
                <c:pt idx="910">
                  <c:v>39659</c:v>
                </c:pt>
                <c:pt idx="911">
                  <c:v>39660</c:v>
                </c:pt>
                <c:pt idx="912">
                  <c:v>39661</c:v>
                </c:pt>
                <c:pt idx="913">
                  <c:v>39662</c:v>
                </c:pt>
                <c:pt idx="914">
                  <c:v>39663</c:v>
                </c:pt>
                <c:pt idx="915">
                  <c:v>39664</c:v>
                </c:pt>
                <c:pt idx="916">
                  <c:v>39665</c:v>
                </c:pt>
                <c:pt idx="917">
                  <c:v>39666</c:v>
                </c:pt>
                <c:pt idx="918">
                  <c:v>39667</c:v>
                </c:pt>
                <c:pt idx="919">
                  <c:v>39668</c:v>
                </c:pt>
                <c:pt idx="920">
                  <c:v>39669</c:v>
                </c:pt>
                <c:pt idx="921">
                  <c:v>39670</c:v>
                </c:pt>
                <c:pt idx="922">
                  <c:v>39671</c:v>
                </c:pt>
                <c:pt idx="923">
                  <c:v>39672</c:v>
                </c:pt>
                <c:pt idx="924">
                  <c:v>39673</c:v>
                </c:pt>
                <c:pt idx="925">
                  <c:v>39674</c:v>
                </c:pt>
                <c:pt idx="926">
                  <c:v>39675</c:v>
                </c:pt>
                <c:pt idx="927">
                  <c:v>39676</c:v>
                </c:pt>
                <c:pt idx="928">
                  <c:v>39677</c:v>
                </c:pt>
                <c:pt idx="929">
                  <c:v>39678</c:v>
                </c:pt>
                <c:pt idx="930">
                  <c:v>39679</c:v>
                </c:pt>
                <c:pt idx="931">
                  <c:v>39680</c:v>
                </c:pt>
                <c:pt idx="932">
                  <c:v>39681</c:v>
                </c:pt>
                <c:pt idx="933">
                  <c:v>39682</c:v>
                </c:pt>
                <c:pt idx="934">
                  <c:v>39683</c:v>
                </c:pt>
                <c:pt idx="935">
                  <c:v>39684</c:v>
                </c:pt>
                <c:pt idx="936">
                  <c:v>39685</c:v>
                </c:pt>
                <c:pt idx="937">
                  <c:v>39686</c:v>
                </c:pt>
                <c:pt idx="938">
                  <c:v>39687</c:v>
                </c:pt>
                <c:pt idx="939">
                  <c:v>39688</c:v>
                </c:pt>
                <c:pt idx="940">
                  <c:v>39689</c:v>
                </c:pt>
                <c:pt idx="941">
                  <c:v>39690</c:v>
                </c:pt>
                <c:pt idx="942">
                  <c:v>39691</c:v>
                </c:pt>
                <c:pt idx="943">
                  <c:v>39692</c:v>
                </c:pt>
                <c:pt idx="944">
                  <c:v>39693</c:v>
                </c:pt>
                <c:pt idx="945">
                  <c:v>39694</c:v>
                </c:pt>
                <c:pt idx="946">
                  <c:v>39695</c:v>
                </c:pt>
                <c:pt idx="947">
                  <c:v>39696</c:v>
                </c:pt>
                <c:pt idx="948">
                  <c:v>39697</c:v>
                </c:pt>
                <c:pt idx="949">
                  <c:v>39698</c:v>
                </c:pt>
                <c:pt idx="950">
                  <c:v>39699</c:v>
                </c:pt>
                <c:pt idx="951">
                  <c:v>39700</c:v>
                </c:pt>
                <c:pt idx="952">
                  <c:v>39701</c:v>
                </c:pt>
                <c:pt idx="953">
                  <c:v>39702</c:v>
                </c:pt>
                <c:pt idx="954">
                  <c:v>39703</c:v>
                </c:pt>
                <c:pt idx="955">
                  <c:v>39704</c:v>
                </c:pt>
                <c:pt idx="956">
                  <c:v>39705</c:v>
                </c:pt>
                <c:pt idx="957">
                  <c:v>39706</c:v>
                </c:pt>
                <c:pt idx="958">
                  <c:v>39707</c:v>
                </c:pt>
                <c:pt idx="959">
                  <c:v>39708</c:v>
                </c:pt>
                <c:pt idx="960">
                  <c:v>39709</c:v>
                </c:pt>
                <c:pt idx="961">
                  <c:v>39710</c:v>
                </c:pt>
                <c:pt idx="962">
                  <c:v>39711</c:v>
                </c:pt>
                <c:pt idx="963">
                  <c:v>39712</c:v>
                </c:pt>
                <c:pt idx="964">
                  <c:v>39713</c:v>
                </c:pt>
                <c:pt idx="965">
                  <c:v>39714</c:v>
                </c:pt>
                <c:pt idx="966">
                  <c:v>39715</c:v>
                </c:pt>
                <c:pt idx="967">
                  <c:v>39716</c:v>
                </c:pt>
                <c:pt idx="968">
                  <c:v>39717</c:v>
                </c:pt>
                <c:pt idx="969">
                  <c:v>39718</c:v>
                </c:pt>
                <c:pt idx="970">
                  <c:v>39719</c:v>
                </c:pt>
                <c:pt idx="971">
                  <c:v>39720</c:v>
                </c:pt>
                <c:pt idx="972">
                  <c:v>39721</c:v>
                </c:pt>
                <c:pt idx="973">
                  <c:v>39722</c:v>
                </c:pt>
                <c:pt idx="974">
                  <c:v>39723</c:v>
                </c:pt>
                <c:pt idx="975">
                  <c:v>39724</c:v>
                </c:pt>
                <c:pt idx="976">
                  <c:v>39725</c:v>
                </c:pt>
                <c:pt idx="977">
                  <c:v>39726</c:v>
                </c:pt>
                <c:pt idx="978">
                  <c:v>39727</c:v>
                </c:pt>
                <c:pt idx="979">
                  <c:v>39728</c:v>
                </c:pt>
                <c:pt idx="980">
                  <c:v>39729</c:v>
                </c:pt>
                <c:pt idx="981">
                  <c:v>39730</c:v>
                </c:pt>
                <c:pt idx="982">
                  <c:v>39731</c:v>
                </c:pt>
                <c:pt idx="983">
                  <c:v>39732</c:v>
                </c:pt>
                <c:pt idx="984">
                  <c:v>39733</c:v>
                </c:pt>
                <c:pt idx="985">
                  <c:v>39734</c:v>
                </c:pt>
                <c:pt idx="986">
                  <c:v>39735</c:v>
                </c:pt>
                <c:pt idx="987">
                  <c:v>39736</c:v>
                </c:pt>
                <c:pt idx="988">
                  <c:v>39737</c:v>
                </c:pt>
                <c:pt idx="989">
                  <c:v>39738</c:v>
                </c:pt>
                <c:pt idx="990">
                  <c:v>39739</c:v>
                </c:pt>
                <c:pt idx="991">
                  <c:v>39740</c:v>
                </c:pt>
                <c:pt idx="992">
                  <c:v>39741</c:v>
                </c:pt>
                <c:pt idx="993">
                  <c:v>39742</c:v>
                </c:pt>
                <c:pt idx="994">
                  <c:v>39743</c:v>
                </c:pt>
                <c:pt idx="995">
                  <c:v>39744</c:v>
                </c:pt>
                <c:pt idx="996">
                  <c:v>39745</c:v>
                </c:pt>
                <c:pt idx="997">
                  <c:v>39746</c:v>
                </c:pt>
                <c:pt idx="998">
                  <c:v>39747</c:v>
                </c:pt>
                <c:pt idx="999">
                  <c:v>39748</c:v>
                </c:pt>
                <c:pt idx="1000">
                  <c:v>39749</c:v>
                </c:pt>
                <c:pt idx="1001">
                  <c:v>39750</c:v>
                </c:pt>
                <c:pt idx="1002">
                  <c:v>39751</c:v>
                </c:pt>
                <c:pt idx="1003">
                  <c:v>39752</c:v>
                </c:pt>
                <c:pt idx="1004">
                  <c:v>39753</c:v>
                </c:pt>
                <c:pt idx="1005">
                  <c:v>39754</c:v>
                </c:pt>
                <c:pt idx="1006">
                  <c:v>39755</c:v>
                </c:pt>
                <c:pt idx="1007">
                  <c:v>39756</c:v>
                </c:pt>
                <c:pt idx="1008">
                  <c:v>39757</c:v>
                </c:pt>
                <c:pt idx="1009">
                  <c:v>39758</c:v>
                </c:pt>
                <c:pt idx="1010">
                  <c:v>39759</c:v>
                </c:pt>
                <c:pt idx="1011">
                  <c:v>39760</c:v>
                </c:pt>
                <c:pt idx="1012">
                  <c:v>39761</c:v>
                </c:pt>
                <c:pt idx="1013">
                  <c:v>39762</c:v>
                </c:pt>
                <c:pt idx="1014">
                  <c:v>39763</c:v>
                </c:pt>
                <c:pt idx="1015">
                  <c:v>39764</c:v>
                </c:pt>
                <c:pt idx="1016">
                  <c:v>39765</c:v>
                </c:pt>
                <c:pt idx="1017">
                  <c:v>39766</c:v>
                </c:pt>
                <c:pt idx="1018">
                  <c:v>39767</c:v>
                </c:pt>
                <c:pt idx="1019">
                  <c:v>39768</c:v>
                </c:pt>
                <c:pt idx="1020">
                  <c:v>39769</c:v>
                </c:pt>
                <c:pt idx="1021">
                  <c:v>39770</c:v>
                </c:pt>
                <c:pt idx="1022">
                  <c:v>39771</c:v>
                </c:pt>
                <c:pt idx="1023">
                  <c:v>39772</c:v>
                </c:pt>
                <c:pt idx="1024">
                  <c:v>39773</c:v>
                </c:pt>
                <c:pt idx="1025">
                  <c:v>39774</c:v>
                </c:pt>
                <c:pt idx="1026">
                  <c:v>39775</c:v>
                </c:pt>
                <c:pt idx="1027">
                  <c:v>39776</c:v>
                </c:pt>
                <c:pt idx="1028">
                  <c:v>39777</c:v>
                </c:pt>
                <c:pt idx="1029">
                  <c:v>39778</c:v>
                </c:pt>
                <c:pt idx="1030">
                  <c:v>39779</c:v>
                </c:pt>
                <c:pt idx="1031">
                  <c:v>39780</c:v>
                </c:pt>
                <c:pt idx="1032">
                  <c:v>39781</c:v>
                </c:pt>
                <c:pt idx="1033">
                  <c:v>39782</c:v>
                </c:pt>
                <c:pt idx="1034">
                  <c:v>39783</c:v>
                </c:pt>
                <c:pt idx="1035">
                  <c:v>39784</c:v>
                </c:pt>
                <c:pt idx="1036">
                  <c:v>39785</c:v>
                </c:pt>
                <c:pt idx="1037">
                  <c:v>39786</c:v>
                </c:pt>
                <c:pt idx="1038">
                  <c:v>39787</c:v>
                </c:pt>
                <c:pt idx="1039">
                  <c:v>39788</c:v>
                </c:pt>
                <c:pt idx="1040">
                  <c:v>39789</c:v>
                </c:pt>
                <c:pt idx="1041">
                  <c:v>39790</c:v>
                </c:pt>
                <c:pt idx="1042">
                  <c:v>39791</c:v>
                </c:pt>
                <c:pt idx="1043">
                  <c:v>39792</c:v>
                </c:pt>
                <c:pt idx="1044">
                  <c:v>39793</c:v>
                </c:pt>
                <c:pt idx="1045">
                  <c:v>39794</c:v>
                </c:pt>
                <c:pt idx="1046">
                  <c:v>39795</c:v>
                </c:pt>
                <c:pt idx="1047">
                  <c:v>39796</c:v>
                </c:pt>
                <c:pt idx="1048">
                  <c:v>39797</c:v>
                </c:pt>
                <c:pt idx="1049">
                  <c:v>39798</c:v>
                </c:pt>
                <c:pt idx="1050">
                  <c:v>39799</c:v>
                </c:pt>
                <c:pt idx="1051">
                  <c:v>39800</c:v>
                </c:pt>
                <c:pt idx="1052">
                  <c:v>39801</c:v>
                </c:pt>
                <c:pt idx="1053">
                  <c:v>39802</c:v>
                </c:pt>
                <c:pt idx="1054">
                  <c:v>39803</c:v>
                </c:pt>
                <c:pt idx="1055">
                  <c:v>39804</c:v>
                </c:pt>
                <c:pt idx="1056">
                  <c:v>39805</c:v>
                </c:pt>
                <c:pt idx="1057">
                  <c:v>39806</c:v>
                </c:pt>
                <c:pt idx="1058">
                  <c:v>39807</c:v>
                </c:pt>
                <c:pt idx="1059">
                  <c:v>39808</c:v>
                </c:pt>
                <c:pt idx="1060">
                  <c:v>39809</c:v>
                </c:pt>
                <c:pt idx="1061">
                  <c:v>39810</c:v>
                </c:pt>
                <c:pt idx="1062">
                  <c:v>39811</c:v>
                </c:pt>
                <c:pt idx="1063">
                  <c:v>39812</c:v>
                </c:pt>
                <c:pt idx="1064">
                  <c:v>39813</c:v>
                </c:pt>
                <c:pt idx="1065">
                  <c:v>39814</c:v>
                </c:pt>
                <c:pt idx="1066">
                  <c:v>39815</c:v>
                </c:pt>
                <c:pt idx="1067">
                  <c:v>39816</c:v>
                </c:pt>
                <c:pt idx="1068">
                  <c:v>39817</c:v>
                </c:pt>
                <c:pt idx="1069">
                  <c:v>39818</c:v>
                </c:pt>
                <c:pt idx="1070">
                  <c:v>39819</c:v>
                </c:pt>
                <c:pt idx="1071">
                  <c:v>39820</c:v>
                </c:pt>
                <c:pt idx="1072">
                  <c:v>39821</c:v>
                </c:pt>
                <c:pt idx="1073">
                  <c:v>39822</c:v>
                </c:pt>
                <c:pt idx="1074">
                  <c:v>39823</c:v>
                </c:pt>
                <c:pt idx="1075">
                  <c:v>39824</c:v>
                </c:pt>
                <c:pt idx="1076">
                  <c:v>39825</c:v>
                </c:pt>
                <c:pt idx="1077">
                  <c:v>39826</c:v>
                </c:pt>
                <c:pt idx="1078">
                  <c:v>39827</c:v>
                </c:pt>
                <c:pt idx="1079">
                  <c:v>39828</c:v>
                </c:pt>
                <c:pt idx="1080">
                  <c:v>39829</c:v>
                </c:pt>
                <c:pt idx="1081">
                  <c:v>39830</c:v>
                </c:pt>
                <c:pt idx="1082">
                  <c:v>39831</c:v>
                </c:pt>
                <c:pt idx="1083">
                  <c:v>39832</c:v>
                </c:pt>
                <c:pt idx="1084">
                  <c:v>39833</c:v>
                </c:pt>
                <c:pt idx="1085">
                  <c:v>39834</c:v>
                </c:pt>
                <c:pt idx="1086">
                  <c:v>39835</c:v>
                </c:pt>
                <c:pt idx="1087">
                  <c:v>39836</c:v>
                </c:pt>
                <c:pt idx="1088">
                  <c:v>39837</c:v>
                </c:pt>
                <c:pt idx="1089">
                  <c:v>39838</c:v>
                </c:pt>
                <c:pt idx="1090">
                  <c:v>39839</c:v>
                </c:pt>
                <c:pt idx="1091">
                  <c:v>39840</c:v>
                </c:pt>
                <c:pt idx="1092">
                  <c:v>39841</c:v>
                </c:pt>
                <c:pt idx="1093">
                  <c:v>39842</c:v>
                </c:pt>
                <c:pt idx="1094">
                  <c:v>39843</c:v>
                </c:pt>
                <c:pt idx="1095">
                  <c:v>39844</c:v>
                </c:pt>
                <c:pt idx="1096">
                  <c:v>39845</c:v>
                </c:pt>
                <c:pt idx="1097">
                  <c:v>39846</c:v>
                </c:pt>
                <c:pt idx="1098">
                  <c:v>39847</c:v>
                </c:pt>
                <c:pt idx="1099">
                  <c:v>39848</c:v>
                </c:pt>
                <c:pt idx="1100">
                  <c:v>39849</c:v>
                </c:pt>
                <c:pt idx="1101">
                  <c:v>39850</c:v>
                </c:pt>
                <c:pt idx="1102">
                  <c:v>39851</c:v>
                </c:pt>
                <c:pt idx="1103">
                  <c:v>39852</c:v>
                </c:pt>
                <c:pt idx="1104">
                  <c:v>39853</c:v>
                </c:pt>
                <c:pt idx="1105">
                  <c:v>39854</c:v>
                </c:pt>
                <c:pt idx="1106">
                  <c:v>39855</c:v>
                </c:pt>
                <c:pt idx="1107">
                  <c:v>39856</c:v>
                </c:pt>
                <c:pt idx="1108">
                  <c:v>39857</c:v>
                </c:pt>
                <c:pt idx="1109">
                  <c:v>39858</c:v>
                </c:pt>
                <c:pt idx="1110">
                  <c:v>39859</c:v>
                </c:pt>
                <c:pt idx="1111">
                  <c:v>39860</c:v>
                </c:pt>
                <c:pt idx="1112">
                  <c:v>39861</c:v>
                </c:pt>
                <c:pt idx="1113">
                  <c:v>39862</c:v>
                </c:pt>
                <c:pt idx="1114">
                  <c:v>39863</c:v>
                </c:pt>
                <c:pt idx="1115">
                  <c:v>39864</c:v>
                </c:pt>
                <c:pt idx="1116">
                  <c:v>39865</c:v>
                </c:pt>
                <c:pt idx="1117">
                  <c:v>39866</c:v>
                </c:pt>
                <c:pt idx="1118">
                  <c:v>39867</c:v>
                </c:pt>
                <c:pt idx="1119">
                  <c:v>39868</c:v>
                </c:pt>
                <c:pt idx="1120">
                  <c:v>39869</c:v>
                </c:pt>
                <c:pt idx="1121">
                  <c:v>39870</c:v>
                </c:pt>
                <c:pt idx="1122">
                  <c:v>39871</c:v>
                </c:pt>
                <c:pt idx="1123">
                  <c:v>39872</c:v>
                </c:pt>
                <c:pt idx="1124">
                  <c:v>39873</c:v>
                </c:pt>
                <c:pt idx="1125">
                  <c:v>39874</c:v>
                </c:pt>
                <c:pt idx="1126">
                  <c:v>39875</c:v>
                </c:pt>
                <c:pt idx="1127">
                  <c:v>39876</c:v>
                </c:pt>
                <c:pt idx="1128">
                  <c:v>39877</c:v>
                </c:pt>
                <c:pt idx="1129">
                  <c:v>39878</c:v>
                </c:pt>
                <c:pt idx="1130">
                  <c:v>39879</c:v>
                </c:pt>
                <c:pt idx="1131">
                  <c:v>39880</c:v>
                </c:pt>
                <c:pt idx="1132">
                  <c:v>39881</c:v>
                </c:pt>
                <c:pt idx="1133">
                  <c:v>39882</c:v>
                </c:pt>
                <c:pt idx="1134">
                  <c:v>39883</c:v>
                </c:pt>
                <c:pt idx="1135">
                  <c:v>39884</c:v>
                </c:pt>
                <c:pt idx="1136">
                  <c:v>39885</c:v>
                </c:pt>
                <c:pt idx="1137">
                  <c:v>39886</c:v>
                </c:pt>
                <c:pt idx="1138">
                  <c:v>39887</c:v>
                </c:pt>
                <c:pt idx="1139">
                  <c:v>39888</c:v>
                </c:pt>
                <c:pt idx="1140">
                  <c:v>39889</c:v>
                </c:pt>
                <c:pt idx="1141">
                  <c:v>39890</c:v>
                </c:pt>
                <c:pt idx="1142">
                  <c:v>39891</c:v>
                </c:pt>
                <c:pt idx="1143">
                  <c:v>39892</c:v>
                </c:pt>
                <c:pt idx="1144">
                  <c:v>39893</c:v>
                </c:pt>
                <c:pt idx="1145">
                  <c:v>39894</c:v>
                </c:pt>
                <c:pt idx="1146">
                  <c:v>39895</c:v>
                </c:pt>
                <c:pt idx="1147">
                  <c:v>39896</c:v>
                </c:pt>
                <c:pt idx="1148">
                  <c:v>39897</c:v>
                </c:pt>
                <c:pt idx="1149">
                  <c:v>39898</c:v>
                </c:pt>
                <c:pt idx="1150">
                  <c:v>39899</c:v>
                </c:pt>
                <c:pt idx="1151">
                  <c:v>39900</c:v>
                </c:pt>
                <c:pt idx="1152">
                  <c:v>39901</c:v>
                </c:pt>
                <c:pt idx="1153">
                  <c:v>39902</c:v>
                </c:pt>
                <c:pt idx="1154">
                  <c:v>39903</c:v>
                </c:pt>
                <c:pt idx="1155">
                  <c:v>39904</c:v>
                </c:pt>
                <c:pt idx="1156">
                  <c:v>39905</c:v>
                </c:pt>
                <c:pt idx="1157">
                  <c:v>39906</c:v>
                </c:pt>
                <c:pt idx="1158">
                  <c:v>39907</c:v>
                </c:pt>
                <c:pt idx="1159">
                  <c:v>39908</c:v>
                </c:pt>
                <c:pt idx="1160">
                  <c:v>39909</c:v>
                </c:pt>
                <c:pt idx="1161">
                  <c:v>39910</c:v>
                </c:pt>
                <c:pt idx="1162">
                  <c:v>39911</c:v>
                </c:pt>
                <c:pt idx="1163">
                  <c:v>39912</c:v>
                </c:pt>
                <c:pt idx="1164">
                  <c:v>39913</c:v>
                </c:pt>
                <c:pt idx="1165">
                  <c:v>39914</c:v>
                </c:pt>
                <c:pt idx="1166">
                  <c:v>39915</c:v>
                </c:pt>
                <c:pt idx="1167">
                  <c:v>39916</c:v>
                </c:pt>
                <c:pt idx="1168">
                  <c:v>39917</c:v>
                </c:pt>
                <c:pt idx="1169">
                  <c:v>39918</c:v>
                </c:pt>
                <c:pt idx="1170">
                  <c:v>39919</c:v>
                </c:pt>
                <c:pt idx="1171">
                  <c:v>39920</c:v>
                </c:pt>
                <c:pt idx="1172">
                  <c:v>39921</c:v>
                </c:pt>
                <c:pt idx="1173">
                  <c:v>39922</c:v>
                </c:pt>
                <c:pt idx="1174">
                  <c:v>39923</c:v>
                </c:pt>
                <c:pt idx="1175">
                  <c:v>39924</c:v>
                </c:pt>
                <c:pt idx="1176">
                  <c:v>39925</c:v>
                </c:pt>
                <c:pt idx="1177">
                  <c:v>39926</c:v>
                </c:pt>
                <c:pt idx="1178">
                  <c:v>39927</c:v>
                </c:pt>
                <c:pt idx="1179">
                  <c:v>39928</c:v>
                </c:pt>
                <c:pt idx="1180">
                  <c:v>39929</c:v>
                </c:pt>
                <c:pt idx="1181">
                  <c:v>39930</c:v>
                </c:pt>
                <c:pt idx="1182">
                  <c:v>39931</c:v>
                </c:pt>
                <c:pt idx="1183">
                  <c:v>39932</c:v>
                </c:pt>
                <c:pt idx="1184">
                  <c:v>39933</c:v>
                </c:pt>
              </c:numCache>
            </c:numRef>
          </c:xVal>
          <c:yVal>
            <c:numRef>
              <c:f>'Data for analysis- 1998-2016'!$AN$2840:$AN$4024</c:f>
              <c:numCache>
                <c:formatCode>#,##0</c:formatCode>
                <c:ptCount val="1185"/>
                <c:pt idx="0">
                  <c:v>44.75</c:v>
                </c:pt>
                <c:pt idx="1">
                  <c:v>44.75</c:v>
                </c:pt>
                <c:pt idx="2">
                  <c:v>44.75</c:v>
                </c:pt>
                <c:pt idx="3">
                  <c:v>44.75</c:v>
                </c:pt>
                <c:pt idx="4">
                  <c:v>44.75</c:v>
                </c:pt>
                <c:pt idx="5">
                  <c:v>44.75</c:v>
                </c:pt>
                <c:pt idx="6">
                  <c:v>44.75</c:v>
                </c:pt>
                <c:pt idx="7">
                  <c:v>44.75</c:v>
                </c:pt>
                <c:pt idx="8">
                  <c:v>44.75</c:v>
                </c:pt>
                <c:pt idx="9">
                  <c:v>44.75</c:v>
                </c:pt>
                <c:pt idx="10">
                  <c:v>44.75</c:v>
                </c:pt>
                <c:pt idx="11">
                  <c:v>44.75</c:v>
                </c:pt>
                <c:pt idx="12">
                  <c:v>44.75</c:v>
                </c:pt>
                <c:pt idx="13">
                  <c:v>44.75</c:v>
                </c:pt>
                <c:pt idx="14">
                  <c:v>44.75</c:v>
                </c:pt>
                <c:pt idx="15">
                  <c:v>44.75</c:v>
                </c:pt>
                <c:pt idx="16">
                  <c:v>44.75</c:v>
                </c:pt>
                <c:pt idx="17">
                  <c:v>44.75</c:v>
                </c:pt>
                <c:pt idx="18">
                  <c:v>44.75</c:v>
                </c:pt>
                <c:pt idx="19">
                  <c:v>44.75</c:v>
                </c:pt>
                <c:pt idx="20">
                  <c:v>44.75</c:v>
                </c:pt>
                <c:pt idx="21">
                  <c:v>44.75</c:v>
                </c:pt>
                <c:pt idx="22">
                  <c:v>44.75</c:v>
                </c:pt>
                <c:pt idx="23">
                  <c:v>44.75</c:v>
                </c:pt>
                <c:pt idx="24">
                  <c:v>44.75</c:v>
                </c:pt>
                <c:pt idx="25">
                  <c:v>44.75</c:v>
                </c:pt>
                <c:pt idx="26">
                  <c:v>44.75</c:v>
                </c:pt>
                <c:pt idx="27">
                  <c:v>44.75</c:v>
                </c:pt>
                <c:pt idx="28">
                  <c:v>23.258064516129032</c:v>
                </c:pt>
                <c:pt idx="29">
                  <c:v>23.258064516129032</c:v>
                </c:pt>
                <c:pt idx="30">
                  <c:v>23.258064516129032</c:v>
                </c:pt>
                <c:pt idx="31">
                  <c:v>23.258064516129032</c:v>
                </c:pt>
                <c:pt idx="32">
                  <c:v>23.258064516129032</c:v>
                </c:pt>
                <c:pt idx="33">
                  <c:v>23.258064516129032</c:v>
                </c:pt>
                <c:pt idx="34">
                  <c:v>23.258064516129032</c:v>
                </c:pt>
                <c:pt idx="35">
                  <c:v>23.258064516129032</c:v>
                </c:pt>
                <c:pt idx="36">
                  <c:v>23.258064516129032</c:v>
                </c:pt>
                <c:pt idx="37">
                  <c:v>23.258064516129032</c:v>
                </c:pt>
                <c:pt idx="38">
                  <c:v>23.258064516129032</c:v>
                </c:pt>
                <c:pt idx="39">
                  <c:v>23.258064516129032</c:v>
                </c:pt>
                <c:pt idx="40">
                  <c:v>23.258064516129032</c:v>
                </c:pt>
                <c:pt idx="41">
                  <c:v>23.258064516129032</c:v>
                </c:pt>
                <c:pt idx="42">
                  <c:v>23.258064516129032</c:v>
                </c:pt>
                <c:pt idx="43">
                  <c:v>23.258064516129032</c:v>
                </c:pt>
                <c:pt idx="44">
                  <c:v>23.258064516129032</c:v>
                </c:pt>
                <c:pt idx="45">
                  <c:v>23.258064516129032</c:v>
                </c:pt>
                <c:pt idx="46">
                  <c:v>23.258064516129032</c:v>
                </c:pt>
                <c:pt idx="47">
                  <c:v>23.258064516129032</c:v>
                </c:pt>
                <c:pt idx="48">
                  <c:v>23.258064516129032</c:v>
                </c:pt>
                <c:pt idx="49">
                  <c:v>23.258064516129032</c:v>
                </c:pt>
                <c:pt idx="50">
                  <c:v>23.258064516129032</c:v>
                </c:pt>
                <c:pt idx="51">
                  <c:v>23.258064516129032</c:v>
                </c:pt>
                <c:pt idx="52">
                  <c:v>23.258064516129032</c:v>
                </c:pt>
                <c:pt idx="53">
                  <c:v>23.258064516129032</c:v>
                </c:pt>
                <c:pt idx="54">
                  <c:v>23.258064516129032</c:v>
                </c:pt>
                <c:pt idx="55">
                  <c:v>23.258064516129032</c:v>
                </c:pt>
                <c:pt idx="56">
                  <c:v>23.258064516129032</c:v>
                </c:pt>
                <c:pt idx="57">
                  <c:v>23.258064516129032</c:v>
                </c:pt>
                <c:pt idx="58">
                  <c:v>23.258064516129032</c:v>
                </c:pt>
                <c:pt idx="59">
                  <c:v>35</c:v>
                </c:pt>
                <c:pt idx="60">
                  <c:v>35</c:v>
                </c:pt>
                <c:pt idx="61">
                  <c:v>35</c:v>
                </c:pt>
                <c:pt idx="62">
                  <c:v>35</c:v>
                </c:pt>
                <c:pt idx="63">
                  <c:v>35</c:v>
                </c:pt>
                <c:pt idx="64">
                  <c:v>35</c:v>
                </c:pt>
                <c:pt idx="65">
                  <c:v>35</c:v>
                </c:pt>
                <c:pt idx="66">
                  <c:v>35</c:v>
                </c:pt>
                <c:pt idx="67">
                  <c:v>35</c:v>
                </c:pt>
                <c:pt idx="68">
                  <c:v>35</c:v>
                </c:pt>
                <c:pt idx="69">
                  <c:v>35</c:v>
                </c:pt>
                <c:pt idx="70">
                  <c:v>35</c:v>
                </c:pt>
                <c:pt idx="71">
                  <c:v>35</c:v>
                </c:pt>
                <c:pt idx="72">
                  <c:v>35</c:v>
                </c:pt>
                <c:pt idx="73">
                  <c:v>35</c:v>
                </c:pt>
                <c:pt idx="74">
                  <c:v>35</c:v>
                </c:pt>
                <c:pt idx="75">
                  <c:v>35</c:v>
                </c:pt>
                <c:pt idx="76">
                  <c:v>35</c:v>
                </c:pt>
                <c:pt idx="77">
                  <c:v>35</c:v>
                </c:pt>
                <c:pt idx="78">
                  <c:v>35</c:v>
                </c:pt>
                <c:pt idx="79">
                  <c:v>35</c:v>
                </c:pt>
                <c:pt idx="80">
                  <c:v>35</c:v>
                </c:pt>
                <c:pt idx="81">
                  <c:v>35</c:v>
                </c:pt>
                <c:pt idx="82">
                  <c:v>35</c:v>
                </c:pt>
                <c:pt idx="83">
                  <c:v>35</c:v>
                </c:pt>
                <c:pt idx="84">
                  <c:v>35</c:v>
                </c:pt>
                <c:pt idx="85">
                  <c:v>35</c:v>
                </c:pt>
                <c:pt idx="86">
                  <c:v>35</c:v>
                </c:pt>
                <c:pt idx="87">
                  <c:v>35</c:v>
                </c:pt>
                <c:pt idx="88">
                  <c:v>35</c:v>
                </c:pt>
                <c:pt idx="89">
                  <c:v>47</c:v>
                </c:pt>
                <c:pt idx="90">
                  <c:v>47</c:v>
                </c:pt>
                <c:pt idx="91">
                  <c:v>47</c:v>
                </c:pt>
                <c:pt idx="92">
                  <c:v>47</c:v>
                </c:pt>
                <c:pt idx="93">
                  <c:v>47</c:v>
                </c:pt>
                <c:pt idx="94">
                  <c:v>47</c:v>
                </c:pt>
                <c:pt idx="95">
                  <c:v>47</c:v>
                </c:pt>
                <c:pt idx="96">
                  <c:v>47</c:v>
                </c:pt>
                <c:pt idx="97">
                  <c:v>47</c:v>
                </c:pt>
                <c:pt idx="98">
                  <c:v>47</c:v>
                </c:pt>
                <c:pt idx="99">
                  <c:v>47</c:v>
                </c:pt>
                <c:pt idx="100">
                  <c:v>47</c:v>
                </c:pt>
                <c:pt idx="101">
                  <c:v>47</c:v>
                </c:pt>
                <c:pt idx="102">
                  <c:v>47</c:v>
                </c:pt>
                <c:pt idx="103">
                  <c:v>47</c:v>
                </c:pt>
                <c:pt idx="104">
                  <c:v>47</c:v>
                </c:pt>
                <c:pt idx="105">
                  <c:v>47</c:v>
                </c:pt>
                <c:pt idx="106">
                  <c:v>47</c:v>
                </c:pt>
                <c:pt idx="107">
                  <c:v>47</c:v>
                </c:pt>
                <c:pt idx="108">
                  <c:v>47</c:v>
                </c:pt>
                <c:pt idx="109">
                  <c:v>47</c:v>
                </c:pt>
                <c:pt idx="110">
                  <c:v>47</c:v>
                </c:pt>
                <c:pt idx="111">
                  <c:v>47</c:v>
                </c:pt>
                <c:pt idx="112">
                  <c:v>47</c:v>
                </c:pt>
                <c:pt idx="113">
                  <c:v>47</c:v>
                </c:pt>
                <c:pt idx="114">
                  <c:v>47</c:v>
                </c:pt>
                <c:pt idx="115">
                  <c:v>47</c:v>
                </c:pt>
                <c:pt idx="116">
                  <c:v>47</c:v>
                </c:pt>
                <c:pt idx="117">
                  <c:v>47</c:v>
                </c:pt>
                <c:pt idx="118">
                  <c:v>47</c:v>
                </c:pt>
                <c:pt idx="119">
                  <c:v>47</c:v>
                </c:pt>
                <c:pt idx="120">
                  <c:v>80</c:v>
                </c:pt>
                <c:pt idx="121">
                  <c:v>80</c:v>
                </c:pt>
                <c:pt idx="122">
                  <c:v>80</c:v>
                </c:pt>
                <c:pt idx="123">
                  <c:v>80</c:v>
                </c:pt>
                <c:pt idx="124">
                  <c:v>80</c:v>
                </c:pt>
                <c:pt idx="125">
                  <c:v>80</c:v>
                </c:pt>
                <c:pt idx="126">
                  <c:v>80</c:v>
                </c:pt>
                <c:pt idx="127">
                  <c:v>80</c:v>
                </c:pt>
                <c:pt idx="128">
                  <c:v>80</c:v>
                </c:pt>
                <c:pt idx="129">
                  <c:v>80</c:v>
                </c:pt>
                <c:pt idx="130">
                  <c:v>80</c:v>
                </c:pt>
                <c:pt idx="131">
                  <c:v>80</c:v>
                </c:pt>
                <c:pt idx="132">
                  <c:v>80</c:v>
                </c:pt>
                <c:pt idx="133">
                  <c:v>80</c:v>
                </c:pt>
                <c:pt idx="134">
                  <c:v>80</c:v>
                </c:pt>
                <c:pt idx="135">
                  <c:v>80</c:v>
                </c:pt>
                <c:pt idx="136">
                  <c:v>80</c:v>
                </c:pt>
                <c:pt idx="137">
                  <c:v>80</c:v>
                </c:pt>
                <c:pt idx="138">
                  <c:v>80</c:v>
                </c:pt>
                <c:pt idx="139">
                  <c:v>80</c:v>
                </c:pt>
                <c:pt idx="140">
                  <c:v>80</c:v>
                </c:pt>
                <c:pt idx="141">
                  <c:v>80</c:v>
                </c:pt>
                <c:pt idx="142">
                  <c:v>80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80</c:v>
                </c:pt>
                <c:pt idx="147">
                  <c:v>80</c:v>
                </c:pt>
                <c:pt idx="148">
                  <c:v>80</c:v>
                </c:pt>
                <c:pt idx="149">
                  <c:v>80</c:v>
                </c:pt>
                <c:pt idx="150">
                  <c:v>94</c:v>
                </c:pt>
                <c:pt idx="151">
                  <c:v>94</c:v>
                </c:pt>
                <c:pt idx="152">
                  <c:v>94</c:v>
                </c:pt>
                <c:pt idx="153">
                  <c:v>94</c:v>
                </c:pt>
                <c:pt idx="154">
                  <c:v>94</c:v>
                </c:pt>
                <c:pt idx="155">
                  <c:v>94</c:v>
                </c:pt>
                <c:pt idx="156">
                  <c:v>94</c:v>
                </c:pt>
                <c:pt idx="157">
                  <c:v>94</c:v>
                </c:pt>
                <c:pt idx="158">
                  <c:v>94</c:v>
                </c:pt>
                <c:pt idx="159">
                  <c:v>94</c:v>
                </c:pt>
                <c:pt idx="160">
                  <c:v>94</c:v>
                </c:pt>
                <c:pt idx="161">
                  <c:v>94</c:v>
                </c:pt>
                <c:pt idx="162">
                  <c:v>94</c:v>
                </c:pt>
                <c:pt idx="163">
                  <c:v>94</c:v>
                </c:pt>
                <c:pt idx="164">
                  <c:v>94</c:v>
                </c:pt>
                <c:pt idx="165">
                  <c:v>94</c:v>
                </c:pt>
                <c:pt idx="166">
                  <c:v>94</c:v>
                </c:pt>
                <c:pt idx="167">
                  <c:v>94</c:v>
                </c:pt>
                <c:pt idx="168">
                  <c:v>94</c:v>
                </c:pt>
                <c:pt idx="169">
                  <c:v>94</c:v>
                </c:pt>
                <c:pt idx="170">
                  <c:v>94</c:v>
                </c:pt>
                <c:pt idx="171">
                  <c:v>94</c:v>
                </c:pt>
                <c:pt idx="172">
                  <c:v>94</c:v>
                </c:pt>
                <c:pt idx="173">
                  <c:v>94</c:v>
                </c:pt>
                <c:pt idx="174">
                  <c:v>94</c:v>
                </c:pt>
                <c:pt idx="175">
                  <c:v>94</c:v>
                </c:pt>
                <c:pt idx="176">
                  <c:v>94</c:v>
                </c:pt>
                <c:pt idx="177">
                  <c:v>94</c:v>
                </c:pt>
                <c:pt idx="178">
                  <c:v>94</c:v>
                </c:pt>
                <c:pt idx="179">
                  <c:v>94</c:v>
                </c:pt>
                <c:pt idx="180">
                  <c:v>94</c:v>
                </c:pt>
                <c:pt idx="181">
                  <c:v>113</c:v>
                </c:pt>
                <c:pt idx="182">
                  <c:v>113</c:v>
                </c:pt>
                <c:pt idx="183">
                  <c:v>113</c:v>
                </c:pt>
                <c:pt idx="184">
                  <c:v>113</c:v>
                </c:pt>
                <c:pt idx="185">
                  <c:v>113</c:v>
                </c:pt>
                <c:pt idx="186">
                  <c:v>113</c:v>
                </c:pt>
                <c:pt idx="187">
                  <c:v>113</c:v>
                </c:pt>
                <c:pt idx="188">
                  <c:v>113</c:v>
                </c:pt>
                <c:pt idx="189">
                  <c:v>113</c:v>
                </c:pt>
                <c:pt idx="190">
                  <c:v>113</c:v>
                </c:pt>
                <c:pt idx="191">
                  <c:v>113</c:v>
                </c:pt>
                <c:pt idx="192">
                  <c:v>113</c:v>
                </c:pt>
                <c:pt idx="193">
                  <c:v>113</c:v>
                </c:pt>
                <c:pt idx="194">
                  <c:v>113</c:v>
                </c:pt>
                <c:pt idx="195">
                  <c:v>113</c:v>
                </c:pt>
                <c:pt idx="196">
                  <c:v>113</c:v>
                </c:pt>
                <c:pt idx="197">
                  <c:v>113</c:v>
                </c:pt>
                <c:pt idx="198">
                  <c:v>113</c:v>
                </c:pt>
                <c:pt idx="199">
                  <c:v>113</c:v>
                </c:pt>
                <c:pt idx="200">
                  <c:v>113</c:v>
                </c:pt>
                <c:pt idx="201">
                  <c:v>113</c:v>
                </c:pt>
                <c:pt idx="202">
                  <c:v>113</c:v>
                </c:pt>
                <c:pt idx="203">
                  <c:v>113</c:v>
                </c:pt>
                <c:pt idx="204">
                  <c:v>113</c:v>
                </c:pt>
                <c:pt idx="205">
                  <c:v>113</c:v>
                </c:pt>
                <c:pt idx="206">
                  <c:v>113</c:v>
                </c:pt>
                <c:pt idx="207">
                  <c:v>113</c:v>
                </c:pt>
                <c:pt idx="208">
                  <c:v>113</c:v>
                </c:pt>
                <c:pt idx="209">
                  <c:v>113</c:v>
                </c:pt>
                <c:pt idx="210">
                  <c:v>113</c:v>
                </c:pt>
                <c:pt idx="211">
                  <c:v>113</c:v>
                </c:pt>
                <c:pt idx="212">
                  <c:v>258</c:v>
                </c:pt>
                <c:pt idx="213">
                  <c:v>258</c:v>
                </c:pt>
                <c:pt idx="214">
                  <c:v>258</c:v>
                </c:pt>
                <c:pt idx="215">
                  <c:v>258</c:v>
                </c:pt>
                <c:pt idx="216">
                  <c:v>258</c:v>
                </c:pt>
                <c:pt idx="217">
                  <c:v>258</c:v>
                </c:pt>
                <c:pt idx="218">
                  <c:v>258</c:v>
                </c:pt>
                <c:pt idx="219">
                  <c:v>258</c:v>
                </c:pt>
                <c:pt idx="220">
                  <c:v>258</c:v>
                </c:pt>
                <c:pt idx="221">
                  <c:v>258</c:v>
                </c:pt>
                <c:pt idx="222">
                  <c:v>258</c:v>
                </c:pt>
                <c:pt idx="223">
                  <c:v>258</c:v>
                </c:pt>
                <c:pt idx="224">
                  <c:v>258</c:v>
                </c:pt>
                <c:pt idx="225">
                  <c:v>258</c:v>
                </c:pt>
                <c:pt idx="226">
                  <c:v>258</c:v>
                </c:pt>
                <c:pt idx="227">
                  <c:v>258</c:v>
                </c:pt>
                <c:pt idx="228">
                  <c:v>258</c:v>
                </c:pt>
                <c:pt idx="229">
                  <c:v>258</c:v>
                </c:pt>
                <c:pt idx="230">
                  <c:v>258</c:v>
                </c:pt>
                <c:pt idx="231">
                  <c:v>258</c:v>
                </c:pt>
                <c:pt idx="232">
                  <c:v>258</c:v>
                </c:pt>
                <c:pt idx="233">
                  <c:v>258</c:v>
                </c:pt>
                <c:pt idx="234">
                  <c:v>258</c:v>
                </c:pt>
                <c:pt idx="235">
                  <c:v>258</c:v>
                </c:pt>
                <c:pt idx="236">
                  <c:v>258</c:v>
                </c:pt>
                <c:pt idx="237">
                  <c:v>258</c:v>
                </c:pt>
                <c:pt idx="238">
                  <c:v>258</c:v>
                </c:pt>
                <c:pt idx="239">
                  <c:v>258</c:v>
                </c:pt>
                <c:pt idx="240">
                  <c:v>258</c:v>
                </c:pt>
                <c:pt idx="241">
                  <c:v>258</c:v>
                </c:pt>
                <c:pt idx="242">
                  <c:v>300</c:v>
                </c:pt>
                <c:pt idx="243">
                  <c:v>300</c:v>
                </c:pt>
                <c:pt idx="244">
                  <c:v>300</c:v>
                </c:pt>
                <c:pt idx="245">
                  <c:v>300</c:v>
                </c:pt>
                <c:pt idx="246">
                  <c:v>300</c:v>
                </c:pt>
                <c:pt idx="247">
                  <c:v>300</c:v>
                </c:pt>
                <c:pt idx="248">
                  <c:v>300</c:v>
                </c:pt>
                <c:pt idx="249">
                  <c:v>300</c:v>
                </c:pt>
                <c:pt idx="250">
                  <c:v>300</c:v>
                </c:pt>
                <c:pt idx="251">
                  <c:v>300</c:v>
                </c:pt>
                <c:pt idx="252">
                  <c:v>300</c:v>
                </c:pt>
                <c:pt idx="253">
                  <c:v>300</c:v>
                </c:pt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  <c:pt idx="261">
                  <c:v>300</c:v>
                </c:pt>
                <c:pt idx="262">
                  <c:v>300</c:v>
                </c:pt>
                <c:pt idx="263">
                  <c:v>300</c:v>
                </c:pt>
                <c:pt idx="264">
                  <c:v>300</c:v>
                </c:pt>
                <c:pt idx="265">
                  <c:v>300</c:v>
                </c:pt>
                <c:pt idx="266">
                  <c:v>300</c:v>
                </c:pt>
                <c:pt idx="267">
                  <c:v>300</c:v>
                </c:pt>
                <c:pt idx="268">
                  <c:v>300</c:v>
                </c:pt>
                <c:pt idx="269">
                  <c:v>300</c:v>
                </c:pt>
                <c:pt idx="270">
                  <c:v>300</c:v>
                </c:pt>
                <c:pt idx="271">
                  <c:v>300</c:v>
                </c:pt>
                <c:pt idx="272">
                  <c:v>300</c:v>
                </c:pt>
                <c:pt idx="273">
                  <c:v>149</c:v>
                </c:pt>
                <c:pt idx="274">
                  <c:v>149</c:v>
                </c:pt>
                <c:pt idx="275">
                  <c:v>149</c:v>
                </c:pt>
                <c:pt idx="276">
                  <c:v>149</c:v>
                </c:pt>
                <c:pt idx="277">
                  <c:v>149</c:v>
                </c:pt>
                <c:pt idx="278">
                  <c:v>149</c:v>
                </c:pt>
                <c:pt idx="279">
                  <c:v>149</c:v>
                </c:pt>
                <c:pt idx="280">
                  <c:v>149</c:v>
                </c:pt>
                <c:pt idx="281">
                  <c:v>149</c:v>
                </c:pt>
                <c:pt idx="282">
                  <c:v>149</c:v>
                </c:pt>
                <c:pt idx="283">
                  <c:v>149</c:v>
                </c:pt>
                <c:pt idx="284">
                  <c:v>149</c:v>
                </c:pt>
                <c:pt idx="285">
                  <c:v>149</c:v>
                </c:pt>
                <c:pt idx="286">
                  <c:v>149</c:v>
                </c:pt>
                <c:pt idx="287">
                  <c:v>149</c:v>
                </c:pt>
                <c:pt idx="288">
                  <c:v>149</c:v>
                </c:pt>
                <c:pt idx="289">
                  <c:v>149</c:v>
                </c:pt>
                <c:pt idx="290">
                  <c:v>149</c:v>
                </c:pt>
                <c:pt idx="291">
                  <c:v>149</c:v>
                </c:pt>
                <c:pt idx="292">
                  <c:v>149</c:v>
                </c:pt>
                <c:pt idx="293">
                  <c:v>149</c:v>
                </c:pt>
                <c:pt idx="294">
                  <c:v>149</c:v>
                </c:pt>
                <c:pt idx="295">
                  <c:v>149</c:v>
                </c:pt>
                <c:pt idx="296">
                  <c:v>149</c:v>
                </c:pt>
                <c:pt idx="297">
                  <c:v>149</c:v>
                </c:pt>
                <c:pt idx="298">
                  <c:v>149</c:v>
                </c:pt>
                <c:pt idx="299">
                  <c:v>149</c:v>
                </c:pt>
                <c:pt idx="300">
                  <c:v>149</c:v>
                </c:pt>
                <c:pt idx="301">
                  <c:v>149</c:v>
                </c:pt>
                <c:pt idx="302">
                  <c:v>149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32</c:v>
                </c:pt>
                <c:pt idx="335">
                  <c:v>32</c:v>
                </c:pt>
                <c:pt idx="336">
                  <c:v>32</c:v>
                </c:pt>
                <c:pt idx="337">
                  <c:v>32</c:v>
                </c:pt>
                <c:pt idx="338">
                  <c:v>32</c:v>
                </c:pt>
                <c:pt idx="339">
                  <c:v>32</c:v>
                </c:pt>
                <c:pt idx="340">
                  <c:v>32</c:v>
                </c:pt>
                <c:pt idx="341">
                  <c:v>32</c:v>
                </c:pt>
                <c:pt idx="342">
                  <c:v>32</c:v>
                </c:pt>
                <c:pt idx="343">
                  <c:v>32</c:v>
                </c:pt>
                <c:pt idx="344">
                  <c:v>32</c:v>
                </c:pt>
                <c:pt idx="345">
                  <c:v>32</c:v>
                </c:pt>
                <c:pt idx="346">
                  <c:v>32</c:v>
                </c:pt>
                <c:pt idx="347">
                  <c:v>32</c:v>
                </c:pt>
                <c:pt idx="348">
                  <c:v>32</c:v>
                </c:pt>
                <c:pt idx="349">
                  <c:v>32</c:v>
                </c:pt>
                <c:pt idx="350">
                  <c:v>32</c:v>
                </c:pt>
                <c:pt idx="351">
                  <c:v>32</c:v>
                </c:pt>
                <c:pt idx="352">
                  <c:v>32</c:v>
                </c:pt>
                <c:pt idx="353">
                  <c:v>32</c:v>
                </c:pt>
                <c:pt idx="354">
                  <c:v>32</c:v>
                </c:pt>
                <c:pt idx="355">
                  <c:v>32</c:v>
                </c:pt>
                <c:pt idx="356">
                  <c:v>32</c:v>
                </c:pt>
                <c:pt idx="357">
                  <c:v>32</c:v>
                </c:pt>
                <c:pt idx="358">
                  <c:v>32</c:v>
                </c:pt>
                <c:pt idx="359">
                  <c:v>32</c:v>
                </c:pt>
                <c:pt idx="360">
                  <c:v>32</c:v>
                </c:pt>
                <c:pt idx="361">
                  <c:v>32</c:v>
                </c:pt>
                <c:pt idx="362">
                  <c:v>32</c:v>
                </c:pt>
                <c:pt idx="363">
                  <c:v>32</c:v>
                </c:pt>
                <c:pt idx="364">
                  <c:v>32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23</c:v>
                </c:pt>
                <c:pt idx="394">
                  <c:v>23</c:v>
                </c:pt>
                <c:pt idx="395">
                  <c:v>23</c:v>
                </c:pt>
                <c:pt idx="396">
                  <c:v>23</c:v>
                </c:pt>
                <c:pt idx="397">
                  <c:v>23</c:v>
                </c:pt>
                <c:pt idx="398">
                  <c:v>23</c:v>
                </c:pt>
                <c:pt idx="399">
                  <c:v>23</c:v>
                </c:pt>
                <c:pt idx="400">
                  <c:v>23</c:v>
                </c:pt>
                <c:pt idx="401">
                  <c:v>23</c:v>
                </c:pt>
                <c:pt idx="402">
                  <c:v>23</c:v>
                </c:pt>
                <c:pt idx="403">
                  <c:v>23</c:v>
                </c:pt>
                <c:pt idx="404">
                  <c:v>23</c:v>
                </c:pt>
                <c:pt idx="405">
                  <c:v>23</c:v>
                </c:pt>
                <c:pt idx="406">
                  <c:v>23</c:v>
                </c:pt>
                <c:pt idx="407">
                  <c:v>23</c:v>
                </c:pt>
                <c:pt idx="408">
                  <c:v>23</c:v>
                </c:pt>
                <c:pt idx="409">
                  <c:v>23</c:v>
                </c:pt>
                <c:pt idx="410">
                  <c:v>23</c:v>
                </c:pt>
                <c:pt idx="411">
                  <c:v>23</c:v>
                </c:pt>
                <c:pt idx="412">
                  <c:v>23</c:v>
                </c:pt>
                <c:pt idx="413">
                  <c:v>23</c:v>
                </c:pt>
                <c:pt idx="414">
                  <c:v>23</c:v>
                </c:pt>
                <c:pt idx="415">
                  <c:v>23</c:v>
                </c:pt>
                <c:pt idx="416">
                  <c:v>23</c:v>
                </c:pt>
                <c:pt idx="417">
                  <c:v>23</c:v>
                </c:pt>
                <c:pt idx="418">
                  <c:v>23</c:v>
                </c:pt>
                <c:pt idx="419">
                  <c:v>23</c:v>
                </c:pt>
                <c:pt idx="420">
                  <c:v>23</c:v>
                </c:pt>
                <c:pt idx="421">
                  <c:v>23</c:v>
                </c:pt>
                <c:pt idx="422">
                  <c:v>23</c:v>
                </c:pt>
                <c:pt idx="423">
                  <c:v>23</c:v>
                </c:pt>
                <c:pt idx="424">
                  <c:v>35</c:v>
                </c:pt>
                <c:pt idx="425">
                  <c:v>35</c:v>
                </c:pt>
                <c:pt idx="426">
                  <c:v>35</c:v>
                </c:pt>
                <c:pt idx="427">
                  <c:v>35</c:v>
                </c:pt>
                <c:pt idx="428">
                  <c:v>35</c:v>
                </c:pt>
                <c:pt idx="429">
                  <c:v>35</c:v>
                </c:pt>
                <c:pt idx="430">
                  <c:v>35</c:v>
                </c:pt>
                <c:pt idx="431">
                  <c:v>35</c:v>
                </c:pt>
                <c:pt idx="432">
                  <c:v>35</c:v>
                </c:pt>
                <c:pt idx="433">
                  <c:v>35</c:v>
                </c:pt>
                <c:pt idx="434">
                  <c:v>35</c:v>
                </c:pt>
                <c:pt idx="435">
                  <c:v>35</c:v>
                </c:pt>
                <c:pt idx="436">
                  <c:v>35</c:v>
                </c:pt>
                <c:pt idx="437">
                  <c:v>35</c:v>
                </c:pt>
                <c:pt idx="438">
                  <c:v>35</c:v>
                </c:pt>
                <c:pt idx="439">
                  <c:v>35</c:v>
                </c:pt>
                <c:pt idx="440">
                  <c:v>35</c:v>
                </c:pt>
                <c:pt idx="441">
                  <c:v>35</c:v>
                </c:pt>
                <c:pt idx="442">
                  <c:v>35</c:v>
                </c:pt>
                <c:pt idx="443">
                  <c:v>35</c:v>
                </c:pt>
                <c:pt idx="444">
                  <c:v>35</c:v>
                </c:pt>
                <c:pt idx="445">
                  <c:v>35</c:v>
                </c:pt>
                <c:pt idx="446">
                  <c:v>35</c:v>
                </c:pt>
                <c:pt idx="447">
                  <c:v>35</c:v>
                </c:pt>
                <c:pt idx="448">
                  <c:v>35</c:v>
                </c:pt>
                <c:pt idx="449">
                  <c:v>35</c:v>
                </c:pt>
                <c:pt idx="450">
                  <c:v>35</c:v>
                </c:pt>
                <c:pt idx="451">
                  <c:v>35</c:v>
                </c:pt>
                <c:pt idx="452">
                  <c:v>35</c:v>
                </c:pt>
                <c:pt idx="453">
                  <c:v>35</c:v>
                </c:pt>
                <c:pt idx="454">
                  <c:v>40</c:v>
                </c:pt>
                <c:pt idx="455">
                  <c:v>40</c:v>
                </c:pt>
                <c:pt idx="456">
                  <c:v>40</c:v>
                </c:pt>
                <c:pt idx="457">
                  <c:v>40</c:v>
                </c:pt>
                <c:pt idx="458">
                  <c:v>40</c:v>
                </c:pt>
                <c:pt idx="459">
                  <c:v>40</c:v>
                </c:pt>
                <c:pt idx="460">
                  <c:v>40</c:v>
                </c:pt>
                <c:pt idx="461">
                  <c:v>40</c:v>
                </c:pt>
                <c:pt idx="462">
                  <c:v>40</c:v>
                </c:pt>
                <c:pt idx="463">
                  <c:v>40</c:v>
                </c:pt>
                <c:pt idx="464">
                  <c:v>40</c:v>
                </c:pt>
                <c:pt idx="465">
                  <c:v>40</c:v>
                </c:pt>
                <c:pt idx="466">
                  <c:v>40</c:v>
                </c:pt>
                <c:pt idx="467">
                  <c:v>40</c:v>
                </c:pt>
                <c:pt idx="468">
                  <c:v>40</c:v>
                </c:pt>
                <c:pt idx="469">
                  <c:v>40</c:v>
                </c:pt>
                <c:pt idx="470">
                  <c:v>40</c:v>
                </c:pt>
                <c:pt idx="471">
                  <c:v>40</c:v>
                </c:pt>
                <c:pt idx="472">
                  <c:v>40</c:v>
                </c:pt>
                <c:pt idx="473">
                  <c:v>40</c:v>
                </c:pt>
                <c:pt idx="474">
                  <c:v>40</c:v>
                </c:pt>
                <c:pt idx="475">
                  <c:v>40</c:v>
                </c:pt>
                <c:pt idx="476">
                  <c:v>40</c:v>
                </c:pt>
                <c:pt idx="477">
                  <c:v>40</c:v>
                </c:pt>
                <c:pt idx="478">
                  <c:v>40</c:v>
                </c:pt>
                <c:pt idx="479">
                  <c:v>40</c:v>
                </c:pt>
                <c:pt idx="480">
                  <c:v>40</c:v>
                </c:pt>
                <c:pt idx="481">
                  <c:v>40</c:v>
                </c:pt>
                <c:pt idx="482">
                  <c:v>40</c:v>
                </c:pt>
                <c:pt idx="483">
                  <c:v>40</c:v>
                </c:pt>
                <c:pt idx="484">
                  <c:v>40</c:v>
                </c:pt>
                <c:pt idx="485">
                  <c:v>72</c:v>
                </c:pt>
                <c:pt idx="486">
                  <c:v>72</c:v>
                </c:pt>
                <c:pt idx="487">
                  <c:v>72</c:v>
                </c:pt>
                <c:pt idx="488">
                  <c:v>72</c:v>
                </c:pt>
                <c:pt idx="489">
                  <c:v>72</c:v>
                </c:pt>
                <c:pt idx="490">
                  <c:v>72</c:v>
                </c:pt>
                <c:pt idx="491">
                  <c:v>72</c:v>
                </c:pt>
                <c:pt idx="492">
                  <c:v>72</c:v>
                </c:pt>
                <c:pt idx="493">
                  <c:v>72</c:v>
                </c:pt>
                <c:pt idx="494">
                  <c:v>72</c:v>
                </c:pt>
                <c:pt idx="495">
                  <c:v>72</c:v>
                </c:pt>
                <c:pt idx="496">
                  <c:v>72</c:v>
                </c:pt>
                <c:pt idx="497">
                  <c:v>72</c:v>
                </c:pt>
                <c:pt idx="498">
                  <c:v>72</c:v>
                </c:pt>
                <c:pt idx="499">
                  <c:v>72</c:v>
                </c:pt>
                <c:pt idx="500">
                  <c:v>72</c:v>
                </c:pt>
                <c:pt idx="501">
                  <c:v>72</c:v>
                </c:pt>
                <c:pt idx="502">
                  <c:v>72</c:v>
                </c:pt>
                <c:pt idx="503">
                  <c:v>72</c:v>
                </c:pt>
                <c:pt idx="504">
                  <c:v>72</c:v>
                </c:pt>
                <c:pt idx="505">
                  <c:v>72</c:v>
                </c:pt>
                <c:pt idx="506">
                  <c:v>72</c:v>
                </c:pt>
                <c:pt idx="507">
                  <c:v>72</c:v>
                </c:pt>
                <c:pt idx="508">
                  <c:v>72</c:v>
                </c:pt>
                <c:pt idx="509">
                  <c:v>72</c:v>
                </c:pt>
                <c:pt idx="510">
                  <c:v>72</c:v>
                </c:pt>
                <c:pt idx="511">
                  <c:v>72</c:v>
                </c:pt>
                <c:pt idx="512">
                  <c:v>72</c:v>
                </c:pt>
                <c:pt idx="513">
                  <c:v>72</c:v>
                </c:pt>
                <c:pt idx="514">
                  <c:v>72</c:v>
                </c:pt>
                <c:pt idx="515">
                  <c:v>82</c:v>
                </c:pt>
                <c:pt idx="516">
                  <c:v>82</c:v>
                </c:pt>
                <c:pt idx="517">
                  <c:v>82</c:v>
                </c:pt>
                <c:pt idx="518">
                  <c:v>82</c:v>
                </c:pt>
                <c:pt idx="519">
                  <c:v>82</c:v>
                </c:pt>
                <c:pt idx="520">
                  <c:v>82</c:v>
                </c:pt>
                <c:pt idx="521">
                  <c:v>82</c:v>
                </c:pt>
                <c:pt idx="522">
                  <c:v>82</c:v>
                </c:pt>
                <c:pt idx="523">
                  <c:v>82</c:v>
                </c:pt>
                <c:pt idx="524">
                  <c:v>82</c:v>
                </c:pt>
                <c:pt idx="525">
                  <c:v>82</c:v>
                </c:pt>
                <c:pt idx="526">
                  <c:v>82</c:v>
                </c:pt>
                <c:pt idx="527">
                  <c:v>82</c:v>
                </c:pt>
                <c:pt idx="528">
                  <c:v>82</c:v>
                </c:pt>
                <c:pt idx="529">
                  <c:v>82</c:v>
                </c:pt>
                <c:pt idx="530">
                  <c:v>82</c:v>
                </c:pt>
                <c:pt idx="531">
                  <c:v>82</c:v>
                </c:pt>
                <c:pt idx="532">
                  <c:v>82</c:v>
                </c:pt>
                <c:pt idx="533">
                  <c:v>82</c:v>
                </c:pt>
                <c:pt idx="534">
                  <c:v>82</c:v>
                </c:pt>
                <c:pt idx="535">
                  <c:v>82</c:v>
                </c:pt>
                <c:pt idx="536">
                  <c:v>82</c:v>
                </c:pt>
                <c:pt idx="537">
                  <c:v>82</c:v>
                </c:pt>
                <c:pt idx="538">
                  <c:v>82</c:v>
                </c:pt>
                <c:pt idx="539">
                  <c:v>82</c:v>
                </c:pt>
                <c:pt idx="540">
                  <c:v>82</c:v>
                </c:pt>
                <c:pt idx="541">
                  <c:v>82</c:v>
                </c:pt>
                <c:pt idx="542">
                  <c:v>82</c:v>
                </c:pt>
                <c:pt idx="543">
                  <c:v>82</c:v>
                </c:pt>
                <c:pt idx="544">
                  <c:v>82</c:v>
                </c:pt>
                <c:pt idx="545">
                  <c:v>82</c:v>
                </c:pt>
                <c:pt idx="546">
                  <c:v>98</c:v>
                </c:pt>
                <c:pt idx="547">
                  <c:v>98</c:v>
                </c:pt>
                <c:pt idx="548">
                  <c:v>98</c:v>
                </c:pt>
                <c:pt idx="549">
                  <c:v>98</c:v>
                </c:pt>
                <c:pt idx="550">
                  <c:v>98</c:v>
                </c:pt>
                <c:pt idx="551">
                  <c:v>98</c:v>
                </c:pt>
                <c:pt idx="552">
                  <c:v>98</c:v>
                </c:pt>
                <c:pt idx="553">
                  <c:v>98</c:v>
                </c:pt>
                <c:pt idx="554">
                  <c:v>98</c:v>
                </c:pt>
                <c:pt idx="555">
                  <c:v>98</c:v>
                </c:pt>
                <c:pt idx="556">
                  <c:v>98</c:v>
                </c:pt>
                <c:pt idx="557">
                  <c:v>98</c:v>
                </c:pt>
                <c:pt idx="558">
                  <c:v>98</c:v>
                </c:pt>
                <c:pt idx="559">
                  <c:v>98</c:v>
                </c:pt>
                <c:pt idx="560">
                  <c:v>98</c:v>
                </c:pt>
                <c:pt idx="561">
                  <c:v>98</c:v>
                </c:pt>
                <c:pt idx="562">
                  <c:v>98</c:v>
                </c:pt>
                <c:pt idx="563">
                  <c:v>98</c:v>
                </c:pt>
                <c:pt idx="564">
                  <c:v>98</c:v>
                </c:pt>
                <c:pt idx="565">
                  <c:v>98</c:v>
                </c:pt>
                <c:pt idx="566">
                  <c:v>98</c:v>
                </c:pt>
                <c:pt idx="567">
                  <c:v>98</c:v>
                </c:pt>
                <c:pt idx="568">
                  <c:v>98</c:v>
                </c:pt>
                <c:pt idx="569">
                  <c:v>98</c:v>
                </c:pt>
                <c:pt idx="570">
                  <c:v>98</c:v>
                </c:pt>
                <c:pt idx="571">
                  <c:v>98</c:v>
                </c:pt>
                <c:pt idx="572">
                  <c:v>98</c:v>
                </c:pt>
                <c:pt idx="573">
                  <c:v>98</c:v>
                </c:pt>
                <c:pt idx="574">
                  <c:v>98</c:v>
                </c:pt>
                <c:pt idx="575">
                  <c:v>98</c:v>
                </c:pt>
                <c:pt idx="576">
                  <c:v>98</c:v>
                </c:pt>
                <c:pt idx="577">
                  <c:v>225</c:v>
                </c:pt>
                <c:pt idx="578">
                  <c:v>225</c:v>
                </c:pt>
                <c:pt idx="579">
                  <c:v>225</c:v>
                </c:pt>
                <c:pt idx="580">
                  <c:v>225</c:v>
                </c:pt>
                <c:pt idx="581">
                  <c:v>225</c:v>
                </c:pt>
                <c:pt idx="582">
                  <c:v>225</c:v>
                </c:pt>
                <c:pt idx="583">
                  <c:v>225</c:v>
                </c:pt>
                <c:pt idx="584">
                  <c:v>225</c:v>
                </c:pt>
                <c:pt idx="585">
                  <c:v>225</c:v>
                </c:pt>
                <c:pt idx="586">
                  <c:v>225</c:v>
                </c:pt>
                <c:pt idx="587">
                  <c:v>225</c:v>
                </c:pt>
                <c:pt idx="588">
                  <c:v>225</c:v>
                </c:pt>
                <c:pt idx="589">
                  <c:v>225</c:v>
                </c:pt>
                <c:pt idx="590">
                  <c:v>225</c:v>
                </c:pt>
                <c:pt idx="591">
                  <c:v>225</c:v>
                </c:pt>
                <c:pt idx="592">
                  <c:v>225</c:v>
                </c:pt>
                <c:pt idx="593">
                  <c:v>225</c:v>
                </c:pt>
                <c:pt idx="594">
                  <c:v>225</c:v>
                </c:pt>
                <c:pt idx="595">
                  <c:v>225</c:v>
                </c:pt>
                <c:pt idx="596">
                  <c:v>225</c:v>
                </c:pt>
                <c:pt idx="597">
                  <c:v>225</c:v>
                </c:pt>
                <c:pt idx="598">
                  <c:v>225</c:v>
                </c:pt>
                <c:pt idx="599">
                  <c:v>225</c:v>
                </c:pt>
                <c:pt idx="600">
                  <c:v>225</c:v>
                </c:pt>
                <c:pt idx="601">
                  <c:v>225</c:v>
                </c:pt>
                <c:pt idx="602">
                  <c:v>225</c:v>
                </c:pt>
                <c:pt idx="603">
                  <c:v>225</c:v>
                </c:pt>
                <c:pt idx="604">
                  <c:v>225</c:v>
                </c:pt>
                <c:pt idx="605">
                  <c:v>225</c:v>
                </c:pt>
                <c:pt idx="606">
                  <c:v>225</c:v>
                </c:pt>
                <c:pt idx="607">
                  <c:v>261</c:v>
                </c:pt>
                <c:pt idx="608">
                  <c:v>261</c:v>
                </c:pt>
                <c:pt idx="609">
                  <c:v>261</c:v>
                </c:pt>
                <c:pt idx="610">
                  <c:v>261</c:v>
                </c:pt>
                <c:pt idx="611">
                  <c:v>261</c:v>
                </c:pt>
                <c:pt idx="612">
                  <c:v>261</c:v>
                </c:pt>
                <c:pt idx="613">
                  <c:v>261</c:v>
                </c:pt>
                <c:pt idx="614">
                  <c:v>261</c:v>
                </c:pt>
                <c:pt idx="615">
                  <c:v>261</c:v>
                </c:pt>
                <c:pt idx="616">
                  <c:v>261</c:v>
                </c:pt>
                <c:pt idx="617">
                  <c:v>261</c:v>
                </c:pt>
                <c:pt idx="618">
                  <c:v>261</c:v>
                </c:pt>
                <c:pt idx="619">
                  <c:v>261</c:v>
                </c:pt>
                <c:pt idx="620">
                  <c:v>261</c:v>
                </c:pt>
                <c:pt idx="621">
                  <c:v>261</c:v>
                </c:pt>
                <c:pt idx="622">
                  <c:v>261</c:v>
                </c:pt>
                <c:pt idx="623">
                  <c:v>261</c:v>
                </c:pt>
                <c:pt idx="624">
                  <c:v>261</c:v>
                </c:pt>
                <c:pt idx="625">
                  <c:v>261</c:v>
                </c:pt>
                <c:pt idx="626">
                  <c:v>261</c:v>
                </c:pt>
                <c:pt idx="627">
                  <c:v>261</c:v>
                </c:pt>
                <c:pt idx="628">
                  <c:v>261</c:v>
                </c:pt>
                <c:pt idx="629">
                  <c:v>261</c:v>
                </c:pt>
                <c:pt idx="630">
                  <c:v>261</c:v>
                </c:pt>
                <c:pt idx="631">
                  <c:v>261</c:v>
                </c:pt>
                <c:pt idx="632">
                  <c:v>261</c:v>
                </c:pt>
                <c:pt idx="633">
                  <c:v>261</c:v>
                </c:pt>
                <c:pt idx="634">
                  <c:v>261</c:v>
                </c:pt>
                <c:pt idx="635">
                  <c:v>261</c:v>
                </c:pt>
                <c:pt idx="636">
                  <c:v>261</c:v>
                </c:pt>
                <c:pt idx="637">
                  <c:v>261</c:v>
                </c:pt>
                <c:pt idx="638">
                  <c:v>130</c:v>
                </c:pt>
                <c:pt idx="639">
                  <c:v>130</c:v>
                </c:pt>
                <c:pt idx="640">
                  <c:v>130</c:v>
                </c:pt>
                <c:pt idx="641">
                  <c:v>130</c:v>
                </c:pt>
                <c:pt idx="642">
                  <c:v>130</c:v>
                </c:pt>
                <c:pt idx="643">
                  <c:v>130</c:v>
                </c:pt>
                <c:pt idx="644">
                  <c:v>130</c:v>
                </c:pt>
                <c:pt idx="645">
                  <c:v>130</c:v>
                </c:pt>
                <c:pt idx="646">
                  <c:v>130</c:v>
                </c:pt>
                <c:pt idx="647">
                  <c:v>130</c:v>
                </c:pt>
                <c:pt idx="648">
                  <c:v>130</c:v>
                </c:pt>
                <c:pt idx="649">
                  <c:v>130</c:v>
                </c:pt>
                <c:pt idx="650">
                  <c:v>130</c:v>
                </c:pt>
                <c:pt idx="651">
                  <c:v>130</c:v>
                </c:pt>
                <c:pt idx="652">
                  <c:v>130</c:v>
                </c:pt>
                <c:pt idx="653">
                  <c:v>130</c:v>
                </c:pt>
                <c:pt idx="654">
                  <c:v>130</c:v>
                </c:pt>
                <c:pt idx="655">
                  <c:v>130</c:v>
                </c:pt>
                <c:pt idx="656">
                  <c:v>130</c:v>
                </c:pt>
                <c:pt idx="657">
                  <c:v>130</c:v>
                </c:pt>
                <c:pt idx="658">
                  <c:v>130</c:v>
                </c:pt>
                <c:pt idx="659">
                  <c:v>130</c:v>
                </c:pt>
                <c:pt idx="660">
                  <c:v>130</c:v>
                </c:pt>
                <c:pt idx="661">
                  <c:v>130</c:v>
                </c:pt>
                <c:pt idx="662">
                  <c:v>130</c:v>
                </c:pt>
                <c:pt idx="663">
                  <c:v>130</c:v>
                </c:pt>
                <c:pt idx="664">
                  <c:v>130</c:v>
                </c:pt>
                <c:pt idx="665">
                  <c:v>130</c:v>
                </c:pt>
                <c:pt idx="666">
                  <c:v>130</c:v>
                </c:pt>
                <c:pt idx="667">
                  <c:v>130</c:v>
                </c:pt>
                <c:pt idx="668">
                  <c:v>59</c:v>
                </c:pt>
                <c:pt idx="669">
                  <c:v>59</c:v>
                </c:pt>
                <c:pt idx="670">
                  <c:v>59</c:v>
                </c:pt>
                <c:pt idx="671">
                  <c:v>59</c:v>
                </c:pt>
                <c:pt idx="672">
                  <c:v>59</c:v>
                </c:pt>
                <c:pt idx="673">
                  <c:v>59</c:v>
                </c:pt>
                <c:pt idx="674">
                  <c:v>59</c:v>
                </c:pt>
                <c:pt idx="675">
                  <c:v>59</c:v>
                </c:pt>
                <c:pt idx="676">
                  <c:v>59</c:v>
                </c:pt>
                <c:pt idx="677">
                  <c:v>59</c:v>
                </c:pt>
                <c:pt idx="678">
                  <c:v>59</c:v>
                </c:pt>
                <c:pt idx="679">
                  <c:v>59</c:v>
                </c:pt>
                <c:pt idx="680">
                  <c:v>59</c:v>
                </c:pt>
                <c:pt idx="681">
                  <c:v>59</c:v>
                </c:pt>
                <c:pt idx="682">
                  <c:v>59</c:v>
                </c:pt>
                <c:pt idx="683">
                  <c:v>59</c:v>
                </c:pt>
                <c:pt idx="684">
                  <c:v>59</c:v>
                </c:pt>
                <c:pt idx="685">
                  <c:v>59</c:v>
                </c:pt>
                <c:pt idx="686">
                  <c:v>59</c:v>
                </c:pt>
                <c:pt idx="687">
                  <c:v>59</c:v>
                </c:pt>
                <c:pt idx="688">
                  <c:v>59</c:v>
                </c:pt>
                <c:pt idx="689">
                  <c:v>59</c:v>
                </c:pt>
                <c:pt idx="690">
                  <c:v>59</c:v>
                </c:pt>
                <c:pt idx="691">
                  <c:v>59</c:v>
                </c:pt>
                <c:pt idx="692">
                  <c:v>59</c:v>
                </c:pt>
                <c:pt idx="693">
                  <c:v>59</c:v>
                </c:pt>
                <c:pt idx="694">
                  <c:v>59</c:v>
                </c:pt>
                <c:pt idx="695">
                  <c:v>59</c:v>
                </c:pt>
                <c:pt idx="696">
                  <c:v>59</c:v>
                </c:pt>
                <c:pt idx="697">
                  <c:v>59</c:v>
                </c:pt>
                <c:pt idx="698">
                  <c:v>59</c:v>
                </c:pt>
                <c:pt idx="699">
                  <c:v>28</c:v>
                </c:pt>
                <c:pt idx="700">
                  <c:v>28</c:v>
                </c:pt>
                <c:pt idx="701">
                  <c:v>28</c:v>
                </c:pt>
                <c:pt idx="702">
                  <c:v>28</c:v>
                </c:pt>
                <c:pt idx="703">
                  <c:v>28</c:v>
                </c:pt>
                <c:pt idx="704">
                  <c:v>28</c:v>
                </c:pt>
                <c:pt idx="705">
                  <c:v>28</c:v>
                </c:pt>
                <c:pt idx="706">
                  <c:v>28</c:v>
                </c:pt>
                <c:pt idx="707">
                  <c:v>28</c:v>
                </c:pt>
                <c:pt idx="708">
                  <c:v>28</c:v>
                </c:pt>
                <c:pt idx="709">
                  <c:v>28</c:v>
                </c:pt>
                <c:pt idx="710">
                  <c:v>28</c:v>
                </c:pt>
                <c:pt idx="711">
                  <c:v>28</c:v>
                </c:pt>
                <c:pt idx="712">
                  <c:v>28</c:v>
                </c:pt>
                <c:pt idx="713">
                  <c:v>28</c:v>
                </c:pt>
                <c:pt idx="714">
                  <c:v>28</c:v>
                </c:pt>
                <c:pt idx="715">
                  <c:v>28</c:v>
                </c:pt>
                <c:pt idx="716">
                  <c:v>28</c:v>
                </c:pt>
                <c:pt idx="717">
                  <c:v>28</c:v>
                </c:pt>
                <c:pt idx="718">
                  <c:v>28</c:v>
                </c:pt>
                <c:pt idx="719">
                  <c:v>28</c:v>
                </c:pt>
                <c:pt idx="720">
                  <c:v>28</c:v>
                </c:pt>
                <c:pt idx="721">
                  <c:v>28</c:v>
                </c:pt>
                <c:pt idx="722">
                  <c:v>28</c:v>
                </c:pt>
                <c:pt idx="723">
                  <c:v>28</c:v>
                </c:pt>
                <c:pt idx="724">
                  <c:v>28</c:v>
                </c:pt>
                <c:pt idx="725">
                  <c:v>28</c:v>
                </c:pt>
                <c:pt idx="726">
                  <c:v>28</c:v>
                </c:pt>
                <c:pt idx="727">
                  <c:v>28</c:v>
                </c:pt>
                <c:pt idx="728">
                  <c:v>28</c:v>
                </c:pt>
                <c:pt idx="729">
                  <c:v>28</c:v>
                </c:pt>
                <c:pt idx="730">
                  <c:v>38</c:v>
                </c:pt>
                <c:pt idx="731">
                  <c:v>38</c:v>
                </c:pt>
                <c:pt idx="732">
                  <c:v>38</c:v>
                </c:pt>
                <c:pt idx="733">
                  <c:v>38</c:v>
                </c:pt>
                <c:pt idx="734">
                  <c:v>38</c:v>
                </c:pt>
                <c:pt idx="735">
                  <c:v>38</c:v>
                </c:pt>
                <c:pt idx="736">
                  <c:v>38</c:v>
                </c:pt>
                <c:pt idx="737">
                  <c:v>38</c:v>
                </c:pt>
                <c:pt idx="738">
                  <c:v>38</c:v>
                </c:pt>
                <c:pt idx="739">
                  <c:v>38</c:v>
                </c:pt>
                <c:pt idx="740">
                  <c:v>38</c:v>
                </c:pt>
                <c:pt idx="741">
                  <c:v>38</c:v>
                </c:pt>
                <c:pt idx="742">
                  <c:v>38</c:v>
                </c:pt>
                <c:pt idx="743">
                  <c:v>38</c:v>
                </c:pt>
                <c:pt idx="744">
                  <c:v>38</c:v>
                </c:pt>
                <c:pt idx="745">
                  <c:v>38</c:v>
                </c:pt>
                <c:pt idx="746">
                  <c:v>38</c:v>
                </c:pt>
                <c:pt idx="747">
                  <c:v>38</c:v>
                </c:pt>
                <c:pt idx="748">
                  <c:v>38</c:v>
                </c:pt>
                <c:pt idx="749">
                  <c:v>38</c:v>
                </c:pt>
                <c:pt idx="750">
                  <c:v>38</c:v>
                </c:pt>
                <c:pt idx="751">
                  <c:v>38</c:v>
                </c:pt>
                <c:pt idx="752">
                  <c:v>38</c:v>
                </c:pt>
                <c:pt idx="753">
                  <c:v>38</c:v>
                </c:pt>
                <c:pt idx="754">
                  <c:v>38</c:v>
                </c:pt>
                <c:pt idx="755">
                  <c:v>38</c:v>
                </c:pt>
                <c:pt idx="756">
                  <c:v>38</c:v>
                </c:pt>
                <c:pt idx="757">
                  <c:v>38</c:v>
                </c:pt>
                <c:pt idx="758">
                  <c:v>38</c:v>
                </c:pt>
                <c:pt idx="759">
                  <c:v>20</c:v>
                </c:pt>
                <c:pt idx="760">
                  <c:v>20</c:v>
                </c:pt>
                <c:pt idx="761">
                  <c:v>20</c:v>
                </c:pt>
                <c:pt idx="762">
                  <c:v>20</c:v>
                </c:pt>
                <c:pt idx="763">
                  <c:v>20</c:v>
                </c:pt>
                <c:pt idx="764">
                  <c:v>20</c:v>
                </c:pt>
                <c:pt idx="765">
                  <c:v>20</c:v>
                </c:pt>
                <c:pt idx="766">
                  <c:v>20</c:v>
                </c:pt>
                <c:pt idx="767">
                  <c:v>20</c:v>
                </c:pt>
                <c:pt idx="768">
                  <c:v>20</c:v>
                </c:pt>
                <c:pt idx="769">
                  <c:v>20</c:v>
                </c:pt>
                <c:pt idx="770">
                  <c:v>20</c:v>
                </c:pt>
                <c:pt idx="771">
                  <c:v>20</c:v>
                </c:pt>
                <c:pt idx="772">
                  <c:v>20</c:v>
                </c:pt>
                <c:pt idx="773">
                  <c:v>20</c:v>
                </c:pt>
                <c:pt idx="774">
                  <c:v>20</c:v>
                </c:pt>
                <c:pt idx="775">
                  <c:v>20</c:v>
                </c:pt>
                <c:pt idx="776">
                  <c:v>20</c:v>
                </c:pt>
                <c:pt idx="777">
                  <c:v>20</c:v>
                </c:pt>
                <c:pt idx="778">
                  <c:v>20</c:v>
                </c:pt>
                <c:pt idx="779">
                  <c:v>20</c:v>
                </c:pt>
                <c:pt idx="780">
                  <c:v>20</c:v>
                </c:pt>
                <c:pt idx="781">
                  <c:v>20</c:v>
                </c:pt>
                <c:pt idx="782">
                  <c:v>20</c:v>
                </c:pt>
                <c:pt idx="783">
                  <c:v>20</c:v>
                </c:pt>
                <c:pt idx="784">
                  <c:v>20</c:v>
                </c:pt>
                <c:pt idx="785">
                  <c:v>20</c:v>
                </c:pt>
                <c:pt idx="786">
                  <c:v>20</c:v>
                </c:pt>
                <c:pt idx="787">
                  <c:v>20</c:v>
                </c:pt>
                <c:pt idx="788">
                  <c:v>20</c:v>
                </c:pt>
                <c:pt idx="789">
                  <c:v>20</c:v>
                </c:pt>
                <c:pt idx="790">
                  <c:v>31</c:v>
                </c:pt>
                <c:pt idx="791">
                  <c:v>31</c:v>
                </c:pt>
                <c:pt idx="792">
                  <c:v>31</c:v>
                </c:pt>
                <c:pt idx="793">
                  <c:v>31</c:v>
                </c:pt>
                <c:pt idx="794">
                  <c:v>31</c:v>
                </c:pt>
                <c:pt idx="795">
                  <c:v>31</c:v>
                </c:pt>
                <c:pt idx="796">
                  <c:v>31</c:v>
                </c:pt>
                <c:pt idx="797">
                  <c:v>31</c:v>
                </c:pt>
                <c:pt idx="798">
                  <c:v>31</c:v>
                </c:pt>
                <c:pt idx="799">
                  <c:v>31</c:v>
                </c:pt>
                <c:pt idx="800">
                  <c:v>31</c:v>
                </c:pt>
                <c:pt idx="801">
                  <c:v>31</c:v>
                </c:pt>
                <c:pt idx="802">
                  <c:v>31</c:v>
                </c:pt>
                <c:pt idx="803">
                  <c:v>31</c:v>
                </c:pt>
                <c:pt idx="804">
                  <c:v>31</c:v>
                </c:pt>
                <c:pt idx="805">
                  <c:v>31</c:v>
                </c:pt>
                <c:pt idx="806">
                  <c:v>31</c:v>
                </c:pt>
                <c:pt idx="807">
                  <c:v>31</c:v>
                </c:pt>
                <c:pt idx="808">
                  <c:v>31</c:v>
                </c:pt>
                <c:pt idx="809">
                  <c:v>31</c:v>
                </c:pt>
                <c:pt idx="810">
                  <c:v>31</c:v>
                </c:pt>
                <c:pt idx="811">
                  <c:v>31</c:v>
                </c:pt>
                <c:pt idx="812">
                  <c:v>31</c:v>
                </c:pt>
                <c:pt idx="813">
                  <c:v>31</c:v>
                </c:pt>
                <c:pt idx="814">
                  <c:v>31</c:v>
                </c:pt>
                <c:pt idx="815">
                  <c:v>31</c:v>
                </c:pt>
                <c:pt idx="816">
                  <c:v>31</c:v>
                </c:pt>
                <c:pt idx="817">
                  <c:v>31</c:v>
                </c:pt>
                <c:pt idx="818">
                  <c:v>31</c:v>
                </c:pt>
                <c:pt idx="819">
                  <c:v>31</c:v>
                </c:pt>
                <c:pt idx="820">
                  <c:v>47</c:v>
                </c:pt>
                <c:pt idx="821">
                  <c:v>47</c:v>
                </c:pt>
                <c:pt idx="822">
                  <c:v>47</c:v>
                </c:pt>
                <c:pt idx="823">
                  <c:v>47</c:v>
                </c:pt>
                <c:pt idx="824">
                  <c:v>47</c:v>
                </c:pt>
                <c:pt idx="825">
                  <c:v>47</c:v>
                </c:pt>
                <c:pt idx="826">
                  <c:v>47</c:v>
                </c:pt>
                <c:pt idx="827">
                  <c:v>47</c:v>
                </c:pt>
                <c:pt idx="828">
                  <c:v>47</c:v>
                </c:pt>
                <c:pt idx="829">
                  <c:v>47</c:v>
                </c:pt>
                <c:pt idx="830">
                  <c:v>47</c:v>
                </c:pt>
                <c:pt idx="831">
                  <c:v>47</c:v>
                </c:pt>
                <c:pt idx="832">
                  <c:v>47</c:v>
                </c:pt>
                <c:pt idx="833">
                  <c:v>47</c:v>
                </c:pt>
                <c:pt idx="834">
                  <c:v>47</c:v>
                </c:pt>
                <c:pt idx="835">
                  <c:v>47</c:v>
                </c:pt>
                <c:pt idx="836">
                  <c:v>47</c:v>
                </c:pt>
                <c:pt idx="837">
                  <c:v>47</c:v>
                </c:pt>
                <c:pt idx="838">
                  <c:v>47</c:v>
                </c:pt>
                <c:pt idx="839">
                  <c:v>47</c:v>
                </c:pt>
                <c:pt idx="840">
                  <c:v>47</c:v>
                </c:pt>
                <c:pt idx="841">
                  <c:v>47</c:v>
                </c:pt>
                <c:pt idx="842">
                  <c:v>47</c:v>
                </c:pt>
                <c:pt idx="843">
                  <c:v>47</c:v>
                </c:pt>
                <c:pt idx="844">
                  <c:v>47</c:v>
                </c:pt>
                <c:pt idx="845">
                  <c:v>47</c:v>
                </c:pt>
                <c:pt idx="846">
                  <c:v>47</c:v>
                </c:pt>
                <c:pt idx="847">
                  <c:v>47</c:v>
                </c:pt>
                <c:pt idx="848">
                  <c:v>47</c:v>
                </c:pt>
                <c:pt idx="849">
                  <c:v>47</c:v>
                </c:pt>
                <c:pt idx="850">
                  <c:v>47</c:v>
                </c:pt>
                <c:pt idx="851">
                  <c:v>82</c:v>
                </c:pt>
                <c:pt idx="852">
                  <c:v>82</c:v>
                </c:pt>
                <c:pt idx="853">
                  <c:v>82</c:v>
                </c:pt>
                <c:pt idx="854">
                  <c:v>82</c:v>
                </c:pt>
                <c:pt idx="855">
                  <c:v>82</c:v>
                </c:pt>
                <c:pt idx="856">
                  <c:v>82</c:v>
                </c:pt>
                <c:pt idx="857">
                  <c:v>82</c:v>
                </c:pt>
                <c:pt idx="858">
                  <c:v>82</c:v>
                </c:pt>
                <c:pt idx="859">
                  <c:v>82</c:v>
                </c:pt>
                <c:pt idx="860">
                  <c:v>82</c:v>
                </c:pt>
                <c:pt idx="861">
                  <c:v>82</c:v>
                </c:pt>
                <c:pt idx="862">
                  <c:v>82</c:v>
                </c:pt>
                <c:pt idx="863">
                  <c:v>82</c:v>
                </c:pt>
                <c:pt idx="864">
                  <c:v>82</c:v>
                </c:pt>
                <c:pt idx="865">
                  <c:v>82</c:v>
                </c:pt>
                <c:pt idx="866">
                  <c:v>82</c:v>
                </c:pt>
                <c:pt idx="867">
                  <c:v>82</c:v>
                </c:pt>
                <c:pt idx="868">
                  <c:v>82</c:v>
                </c:pt>
                <c:pt idx="869">
                  <c:v>82</c:v>
                </c:pt>
                <c:pt idx="870">
                  <c:v>82</c:v>
                </c:pt>
                <c:pt idx="871">
                  <c:v>82</c:v>
                </c:pt>
                <c:pt idx="872">
                  <c:v>82</c:v>
                </c:pt>
                <c:pt idx="873">
                  <c:v>82</c:v>
                </c:pt>
                <c:pt idx="874">
                  <c:v>82</c:v>
                </c:pt>
                <c:pt idx="875">
                  <c:v>82</c:v>
                </c:pt>
                <c:pt idx="876">
                  <c:v>82</c:v>
                </c:pt>
                <c:pt idx="877">
                  <c:v>82</c:v>
                </c:pt>
                <c:pt idx="878">
                  <c:v>82</c:v>
                </c:pt>
                <c:pt idx="879">
                  <c:v>82</c:v>
                </c:pt>
                <c:pt idx="880">
                  <c:v>82</c:v>
                </c:pt>
                <c:pt idx="881">
                  <c:v>94</c:v>
                </c:pt>
                <c:pt idx="882">
                  <c:v>94</c:v>
                </c:pt>
                <c:pt idx="883">
                  <c:v>94</c:v>
                </c:pt>
                <c:pt idx="884">
                  <c:v>94</c:v>
                </c:pt>
                <c:pt idx="885">
                  <c:v>94</c:v>
                </c:pt>
                <c:pt idx="886">
                  <c:v>94</c:v>
                </c:pt>
                <c:pt idx="887">
                  <c:v>94</c:v>
                </c:pt>
                <c:pt idx="888">
                  <c:v>94</c:v>
                </c:pt>
                <c:pt idx="889">
                  <c:v>94</c:v>
                </c:pt>
                <c:pt idx="890">
                  <c:v>94</c:v>
                </c:pt>
                <c:pt idx="891">
                  <c:v>94</c:v>
                </c:pt>
                <c:pt idx="892">
                  <c:v>94</c:v>
                </c:pt>
                <c:pt idx="893">
                  <c:v>94</c:v>
                </c:pt>
                <c:pt idx="894">
                  <c:v>94</c:v>
                </c:pt>
                <c:pt idx="895">
                  <c:v>94</c:v>
                </c:pt>
                <c:pt idx="896">
                  <c:v>94</c:v>
                </c:pt>
                <c:pt idx="897">
                  <c:v>94</c:v>
                </c:pt>
                <c:pt idx="898">
                  <c:v>94</c:v>
                </c:pt>
                <c:pt idx="899">
                  <c:v>94</c:v>
                </c:pt>
                <c:pt idx="900">
                  <c:v>94</c:v>
                </c:pt>
                <c:pt idx="901">
                  <c:v>94</c:v>
                </c:pt>
                <c:pt idx="902">
                  <c:v>94</c:v>
                </c:pt>
                <c:pt idx="903">
                  <c:v>94</c:v>
                </c:pt>
                <c:pt idx="904">
                  <c:v>94</c:v>
                </c:pt>
                <c:pt idx="905">
                  <c:v>94</c:v>
                </c:pt>
                <c:pt idx="906">
                  <c:v>94</c:v>
                </c:pt>
                <c:pt idx="907">
                  <c:v>94</c:v>
                </c:pt>
                <c:pt idx="908">
                  <c:v>94</c:v>
                </c:pt>
                <c:pt idx="909">
                  <c:v>94</c:v>
                </c:pt>
                <c:pt idx="910">
                  <c:v>94</c:v>
                </c:pt>
                <c:pt idx="911">
                  <c:v>94</c:v>
                </c:pt>
                <c:pt idx="912">
                  <c:v>113</c:v>
                </c:pt>
                <c:pt idx="913">
                  <c:v>113</c:v>
                </c:pt>
                <c:pt idx="914">
                  <c:v>113</c:v>
                </c:pt>
                <c:pt idx="915">
                  <c:v>113</c:v>
                </c:pt>
                <c:pt idx="916">
                  <c:v>113</c:v>
                </c:pt>
                <c:pt idx="917">
                  <c:v>113</c:v>
                </c:pt>
                <c:pt idx="918">
                  <c:v>113</c:v>
                </c:pt>
                <c:pt idx="919">
                  <c:v>113</c:v>
                </c:pt>
                <c:pt idx="920">
                  <c:v>113</c:v>
                </c:pt>
                <c:pt idx="921">
                  <c:v>113</c:v>
                </c:pt>
                <c:pt idx="922">
                  <c:v>113</c:v>
                </c:pt>
                <c:pt idx="923">
                  <c:v>113</c:v>
                </c:pt>
                <c:pt idx="924">
                  <c:v>113</c:v>
                </c:pt>
                <c:pt idx="925">
                  <c:v>113</c:v>
                </c:pt>
                <c:pt idx="926">
                  <c:v>113</c:v>
                </c:pt>
                <c:pt idx="927">
                  <c:v>113</c:v>
                </c:pt>
                <c:pt idx="928">
                  <c:v>113</c:v>
                </c:pt>
                <c:pt idx="929">
                  <c:v>113</c:v>
                </c:pt>
                <c:pt idx="930">
                  <c:v>113</c:v>
                </c:pt>
                <c:pt idx="931">
                  <c:v>113</c:v>
                </c:pt>
                <c:pt idx="932">
                  <c:v>113</c:v>
                </c:pt>
                <c:pt idx="933">
                  <c:v>113</c:v>
                </c:pt>
                <c:pt idx="934">
                  <c:v>113</c:v>
                </c:pt>
                <c:pt idx="935">
                  <c:v>113</c:v>
                </c:pt>
                <c:pt idx="936">
                  <c:v>113</c:v>
                </c:pt>
                <c:pt idx="937">
                  <c:v>113</c:v>
                </c:pt>
                <c:pt idx="938">
                  <c:v>113</c:v>
                </c:pt>
                <c:pt idx="939">
                  <c:v>113</c:v>
                </c:pt>
                <c:pt idx="940">
                  <c:v>113</c:v>
                </c:pt>
                <c:pt idx="941">
                  <c:v>113</c:v>
                </c:pt>
                <c:pt idx="942">
                  <c:v>113</c:v>
                </c:pt>
                <c:pt idx="943">
                  <c:v>258</c:v>
                </c:pt>
                <c:pt idx="944">
                  <c:v>258</c:v>
                </c:pt>
                <c:pt idx="945">
                  <c:v>258</c:v>
                </c:pt>
                <c:pt idx="946">
                  <c:v>258</c:v>
                </c:pt>
                <c:pt idx="947">
                  <c:v>258</c:v>
                </c:pt>
                <c:pt idx="948">
                  <c:v>258</c:v>
                </c:pt>
                <c:pt idx="949">
                  <c:v>258</c:v>
                </c:pt>
                <c:pt idx="950">
                  <c:v>258</c:v>
                </c:pt>
                <c:pt idx="951">
                  <c:v>258</c:v>
                </c:pt>
                <c:pt idx="952">
                  <c:v>258</c:v>
                </c:pt>
                <c:pt idx="953">
                  <c:v>258</c:v>
                </c:pt>
                <c:pt idx="954">
                  <c:v>258</c:v>
                </c:pt>
                <c:pt idx="955">
                  <c:v>258</c:v>
                </c:pt>
                <c:pt idx="956">
                  <c:v>258</c:v>
                </c:pt>
                <c:pt idx="957">
                  <c:v>258</c:v>
                </c:pt>
                <c:pt idx="958">
                  <c:v>258</c:v>
                </c:pt>
                <c:pt idx="959">
                  <c:v>258</c:v>
                </c:pt>
                <c:pt idx="960">
                  <c:v>258</c:v>
                </c:pt>
                <c:pt idx="961">
                  <c:v>258</c:v>
                </c:pt>
                <c:pt idx="962">
                  <c:v>258</c:v>
                </c:pt>
                <c:pt idx="963">
                  <c:v>258</c:v>
                </c:pt>
                <c:pt idx="964">
                  <c:v>258</c:v>
                </c:pt>
                <c:pt idx="965">
                  <c:v>258</c:v>
                </c:pt>
                <c:pt idx="966">
                  <c:v>258</c:v>
                </c:pt>
                <c:pt idx="967">
                  <c:v>258</c:v>
                </c:pt>
                <c:pt idx="968">
                  <c:v>258</c:v>
                </c:pt>
                <c:pt idx="969">
                  <c:v>258</c:v>
                </c:pt>
                <c:pt idx="970">
                  <c:v>258</c:v>
                </c:pt>
                <c:pt idx="971">
                  <c:v>258</c:v>
                </c:pt>
                <c:pt idx="972">
                  <c:v>258</c:v>
                </c:pt>
                <c:pt idx="973">
                  <c:v>300</c:v>
                </c:pt>
                <c:pt idx="974">
                  <c:v>300</c:v>
                </c:pt>
                <c:pt idx="975">
                  <c:v>300</c:v>
                </c:pt>
                <c:pt idx="976">
                  <c:v>300</c:v>
                </c:pt>
                <c:pt idx="977">
                  <c:v>300</c:v>
                </c:pt>
                <c:pt idx="978">
                  <c:v>300</c:v>
                </c:pt>
                <c:pt idx="979">
                  <c:v>300</c:v>
                </c:pt>
                <c:pt idx="980">
                  <c:v>300</c:v>
                </c:pt>
                <c:pt idx="981">
                  <c:v>300</c:v>
                </c:pt>
                <c:pt idx="982">
                  <c:v>300</c:v>
                </c:pt>
                <c:pt idx="983">
                  <c:v>300</c:v>
                </c:pt>
                <c:pt idx="984">
                  <c:v>300</c:v>
                </c:pt>
                <c:pt idx="985">
                  <c:v>300</c:v>
                </c:pt>
                <c:pt idx="986">
                  <c:v>300</c:v>
                </c:pt>
                <c:pt idx="987">
                  <c:v>300</c:v>
                </c:pt>
                <c:pt idx="988">
                  <c:v>300</c:v>
                </c:pt>
                <c:pt idx="989">
                  <c:v>300</c:v>
                </c:pt>
                <c:pt idx="990">
                  <c:v>300</c:v>
                </c:pt>
                <c:pt idx="991">
                  <c:v>300</c:v>
                </c:pt>
                <c:pt idx="992">
                  <c:v>300</c:v>
                </c:pt>
                <c:pt idx="993">
                  <c:v>300</c:v>
                </c:pt>
                <c:pt idx="994">
                  <c:v>300</c:v>
                </c:pt>
                <c:pt idx="995">
                  <c:v>300</c:v>
                </c:pt>
                <c:pt idx="996">
                  <c:v>300</c:v>
                </c:pt>
                <c:pt idx="997">
                  <c:v>300</c:v>
                </c:pt>
                <c:pt idx="998">
                  <c:v>300</c:v>
                </c:pt>
                <c:pt idx="999">
                  <c:v>300</c:v>
                </c:pt>
                <c:pt idx="1000">
                  <c:v>300</c:v>
                </c:pt>
                <c:pt idx="1001">
                  <c:v>300</c:v>
                </c:pt>
                <c:pt idx="1002">
                  <c:v>300</c:v>
                </c:pt>
                <c:pt idx="1003">
                  <c:v>300</c:v>
                </c:pt>
                <c:pt idx="1004">
                  <c:v>149</c:v>
                </c:pt>
                <c:pt idx="1005">
                  <c:v>149</c:v>
                </c:pt>
                <c:pt idx="1006">
                  <c:v>149</c:v>
                </c:pt>
                <c:pt idx="1007">
                  <c:v>149</c:v>
                </c:pt>
                <c:pt idx="1008">
                  <c:v>149</c:v>
                </c:pt>
                <c:pt idx="1009">
                  <c:v>149</c:v>
                </c:pt>
                <c:pt idx="1010">
                  <c:v>149</c:v>
                </c:pt>
                <c:pt idx="1011">
                  <c:v>149</c:v>
                </c:pt>
                <c:pt idx="1012">
                  <c:v>149</c:v>
                </c:pt>
                <c:pt idx="1013">
                  <c:v>149</c:v>
                </c:pt>
                <c:pt idx="1014">
                  <c:v>149</c:v>
                </c:pt>
                <c:pt idx="1015">
                  <c:v>149</c:v>
                </c:pt>
                <c:pt idx="1016">
                  <c:v>149</c:v>
                </c:pt>
                <c:pt idx="1017">
                  <c:v>149</c:v>
                </c:pt>
                <c:pt idx="1018">
                  <c:v>149</c:v>
                </c:pt>
                <c:pt idx="1019">
                  <c:v>149</c:v>
                </c:pt>
                <c:pt idx="1020">
                  <c:v>149</c:v>
                </c:pt>
                <c:pt idx="1021">
                  <c:v>149</c:v>
                </c:pt>
                <c:pt idx="1022">
                  <c:v>149</c:v>
                </c:pt>
                <c:pt idx="1023">
                  <c:v>149</c:v>
                </c:pt>
                <c:pt idx="1024">
                  <c:v>149</c:v>
                </c:pt>
                <c:pt idx="1025">
                  <c:v>149</c:v>
                </c:pt>
                <c:pt idx="1026">
                  <c:v>149</c:v>
                </c:pt>
                <c:pt idx="1027">
                  <c:v>149</c:v>
                </c:pt>
                <c:pt idx="1028">
                  <c:v>149</c:v>
                </c:pt>
                <c:pt idx="1029">
                  <c:v>149</c:v>
                </c:pt>
                <c:pt idx="1030">
                  <c:v>149</c:v>
                </c:pt>
                <c:pt idx="1031">
                  <c:v>149</c:v>
                </c:pt>
                <c:pt idx="1032">
                  <c:v>149</c:v>
                </c:pt>
                <c:pt idx="1033">
                  <c:v>149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32</c:v>
                </c:pt>
                <c:pt idx="1071">
                  <c:v>32</c:v>
                </c:pt>
                <c:pt idx="1072">
                  <c:v>32</c:v>
                </c:pt>
                <c:pt idx="1073">
                  <c:v>32</c:v>
                </c:pt>
                <c:pt idx="1074">
                  <c:v>32</c:v>
                </c:pt>
                <c:pt idx="1075">
                  <c:v>32</c:v>
                </c:pt>
                <c:pt idx="1076">
                  <c:v>32</c:v>
                </c:pt>
                <c:pt idx="1077">
                  <c:v>32</c:v>
                </c:pt>
                <c:pt idx="1078">
                  <c:v>32</c:v>
                </c:pt>
                <c:pt idx="1079">
                  <c:v>32</c:v>
                </c:pt>
                <c:pt idx="1080">
                  <c:v>32</c:v>
                </c:pt>
                <c:pt idx="1081">
                  <c:v>32</c:v>
                </c:pt>
                <c:pt idx="1082">
                  <c:v>32</c:v>
                </c:pt>
                <c:pt idx="1083">
                  <c:v>32</c:v>
                </c:pt>
                <c:pt idx="1084">
                  <c:v>32</c:v>
                </c:pt>
                <c:pt idx="1085">
                  <c:v>32</c:v>
                </c:pt>
                <c:pt idx="1086">
                  <c:v>32</c:v>
                </c:pt>
                <c:pt idx="1087">
                  <c:v>32</c:v>
                </c:pt>
                <c:pt idx="1088">
                  <c:v>32</c:v>
                </c:pt>
                <c:pt idx="1089">
                  <c:v>32</c:v>
                </c:pt>
                <c:pt idx="1090">
                  <c:v>32</c:v>
                </c:pt>
                <c:pt idx="1091">
                  <c:v>32</c:v>
                </c:pt>
                <c:pt idx="1092">
                  <c:v>32</c:v>
                </c:pt>
                <c:pt idx="1093">
                  <c:v>32</c:v>
                </c:pt>
                <c:pt idx="1094">
                  <c:v>32</c:v>
                </c:pt>
                <c:pt idx="1095">
                  <c:v>32</c:v>
                </c:pt>
                <c:pt idx="1096">
                  <c:v>45</c:v>
                </c:pt>
                <c:pt idx="1097">
                  <c:v>45</c:v>
                </c:pt>
                <c:pt idx="1098">
                  <c:v>45</c:v>
                </c:pt>
                <c:pt idx="1099">
                  <c:v>45</c:v>
                </c:pt>
                <c:pt idx="1100">
                  <c:v>45</c:v>
                </c:pt>
                <c:pt idx="1101">
                  <c:v>45</c:v>
                </c:pt>
                <c:pt idx="1102">
                  <c:v>45</c:v>
                </c:pt>
                <c:pt idx="1103">
                  <c:v>45</c:v>
                </c:pt>
                <c:pt idx="1104">
                  <c:v>45</c:v>
                </c:pt>
                <c:pt idx="1105">
                  <c:v>45</c:v>
                </c:pt>
                <c:pt idx="1106">
                  <c:v>45</c:v>
                </c:pt>
                <c:pt idx="1107">
                  <c:v>45</c:v>
                </c:pt>
                <c:pt idx="1108">
                  <c:v>45</c:v>
                </c:pt>
                <c:pt idx="1109">
                  <c:v>45</c:v>
                </c:pt>
                <c:pt idx="1110">
                  <c:v>45</c:v>
                </c:pt>
                <c:pt idx="1111">
                  <c:v>45</c:v>
                </c:pt>
                <c:pt idx="1112">
                  <c:v>45</c:v>
                </c:pt>
                <c:pt idx="1113">
                  <c:v>45</c:v>
                </c:pt>
                <c:pt idx="1114">
                  <c:v>45</c:v>
                </c:pt>
                <c:pt idx="1115">
                  <c:v>45</c:v>
                </c:pt>
                <c:pt idx="1116">
                  <c:v>45</c:v>
                </c:pt>
                <c:pt idx="1117">
                  <c:v>45</c:v>
                </c:pt>
                <c:pt idx="1118">
                  <c:v>45</c:v>
                </c:pt>
                <c:pt idx="1119">
                  <c:v>45</c:v>
                </c:pt>
                <c:pt idx="1120">
                  <c:v>45</c:v>
                </c:pt>
                <c:pt idx="1121">
                  <c:v>45</c:v>
                </c:pt>
                <c:pt idx="1122">
                  <c:v>45</c:v>
                </c:pt>
                <c:pt idx="1123">
                  <c:v>45</c:v>
                </c:pt>
                <c:pt idx="1124">
                  <c:v>23</c:v>
                </c:pt>
                <c:pt idx="1125">
                  <c:v>23</c:v>
                </c:pt>
                <c:pt idx="1126">
                  <c:v>23</c:v>
                </c:pt>
                <c:pt idx="1127">
                  <c:v>23</c:v>
                </c:pt>
                <c:pt idx="1128">
                  <c:v>23</c:v>
                </c:pt>
                <c:pt idx="1129">
                  <c:v>23</c:v>
                </c:pt>
                <c:pt idx="1130">
                  <c:v>23</c:v>
                </c:pt>
                <c:pt idx="1131">
                  <c:v>23</c:v>
                </c:pt>
                <c:pt idx="1132">
                  <c:v>23</c:v>
                </c:pt>
                <c:pt idx="1133">
                  <c:v>23</c:v>
                </c:pt>
                <c:pt idx="1134">
                  <c:v>23</c:v>
                </c:pt>
                <c:pt idx="1135">
                  <c:v>23</c:v>
                </c:pt>
                <c:pt idx="1136">
                  <c:v>23</c:v>
                </c:pt>
                <c:pt idx="1137">
                  <c:v>23</c:v>
                </c:pt>
                <c:pt idx="1138">
                  <c:v>23</c:v>
                </c:pt>
                <c:pt idx="1139">
                  <c:v>23</c:v>
                </c:pt>
                <c:pt idx="1140">
                  <c:v>23</c:v>
                </c:pt>
                <c:pt idx="1141">
                  <c:v>23</c:v>
                </c:pt>
                <c:pt idx="1142">
                  <c:v>23</c:v>
                </c:pt>
                <c:pt idx="1143">
                  <c:v>23</c:v>
                </c:pt>
                <c:pt idx="1144">
                  <c:v>23</c:v>
                </c:pt>
                <c:pt idx="1145">
                  <c:v>23</c:v>
                </c:pt>
                <c:pt idx="1146">
                  <c:v>23</c:v>
                </c:pt>
                <c:pt idx="1147">
                  <c:v>23</c:v>
                </c:pt>
                <c:pt idx="1148">
                  <c:v>23</c:v>
                </c:pt>
                <c:pt idx="1149">
                  <c:v>23</c:v>
                </c:pt>
                <c:pt idx="1150">
                  <c:v>23</c:v>
                </c:pt>
                <c:pt idx="1151">
                  <c:v>23</c:v>
                </c:pt>
                <c:pt idx="1152">
                  <c:v>23</c:v>
                </c:pt>
                <c:pt idx="1153">
                  <c:v>23</c:v>
                </c:pt>
                <c:pt idx="1154">
                  <c:v>23</c:v>
                </c:pt>
                <c:pt idx="1155">
                  <c:v>35</c:v>
                </c:pt>
                <c:pt idx="1156">
                  <c:v>35</c:v>
                </c:pt>
                <c:pt idx="1157">
                  <c:v>35</c:v>
                </c:pt>
                <c:pt idx="1158">
                  <c:v>35</c:v>
                </c:pt>
                <c:pt idx="1159">
                  <c:v>35</c:v>
                </c:pt>
                <c:pt idx="1160">
                  <c:v>35</c:v>
                </c:pt>
                <c:pt idx="1161">
                  <c:v>35</c:v>
                </c:pt>
                <c:pt idx="1162">
                  <c:v>35</c:v>
                </c:pt>
                <c:pt idx="1163">
                  <c:v>35</c:v>
                </c:pt>
                <c:pt idx="1164">
                  <c:v>35</c:v>
                </c:pt>
                <c:pt idx="1165">
                  <c:v>35</c:v>
                </c:pt>
                <c:pt idx="1166">
                  <c:v>35</c:v>
                </c:pt>
                <c:pt idx="1167">
                  <c:v>35</c:v>
                </c:pt>
                <c:pt idx="1168">
                  <c:v>35</c:v>
                </c:pt>
                <c:pt idx="1169">
                  <c:v>35</c:v>
                </c:pt>
                <c:pt idx="1170">
                  <c:v>35</c:v>
                </c:pt>
                <c:pt idx="1171">
                  <c:v>35</c:v>
                </c:pt>
                <c:pt idx="1172">
                  <c:v>35</c:v>
                </c:pt>
                <c:pt idx="1173">
                  <c:v>35</c:v>
                </c:pt>
                <c:pt idx="1174">
                  <c:v>35</c:v>
                </c:pt>
                <c:pt idx="1175">
                  <c:v>35</c:v>
                </c:pt>
                <c:pt idx="1176">
                  <c:v>35</c:v>
                </c:pt>
                <c:pt idx="1177">
                  <c:v>35</c:v>
                </c:pt>
                <c:pt idx="1178">
                  <c:v>35</c:v>
                </c:pt>
                <c:pt idx="1179">
                  <c:v>35</c:v>
                </c:pt>
                <c:pt idx="1180">
                  <c:v>35</c:v>
                </c:pt>
                <c:pt idx="1181">
                  <c:v>35</c:v>
                </c:pt>
                <c:pt idx="1182">
                  <c:v>35</c:v>
                </c:pt>
                <c:pt idx="1183">
                  <c:v>35</c:v>
                </c:pt>
                <c:pt idx="1184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91-4665-A47B-B6212FCA0DE5}"/>
            </c:ext>
          </c:extLst>
        </c:ser>
        <c:ser>
          <c:idx val="4"/>
          <c:order val="2"/>
          <c:tx>
            <c:v>Snowy (222026)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analysis- 1998-2016'!$AL$2840:$AL$4024</c:f>
              <c:numCache>
                <c:formatCode>m/d/yyyy</c:formatCode>
                <c:ptCount val="1185"/>
                <c:pt idx="0">
                  <c:v>38749</c:v>
                </c:pt>
                <c:pt idx="1">
                  <c:v>38750</c:v>
                </c:pt>
                <c:pt idx="2">
                  <c:v>38751</c:v>
                </c:pt>
                <c:pt idx="3">
                  <c:v>38752</c:v>
                </c:pt>
                <c:pt idx="4">
                  <c:v>38753</c:v>
                </c:pt>
                <c:pt idx="5">
                  <c:v>38754</c:v>
                </c:pt>
                <c:pt idx="6">
                  <c:v>38755</c:v>
                </c:pt>
                <c:pt idx="7">
                  <c:v>38756</c:v>
                </c:pt>
                <c:pt idx="8">
                  <c:v>38757</c:v>
                </c:pt>
                <c:pt idx="9">
                  <c:v>38758</c:v>
                </c:pt>
                <c:pt idx="10">
                  <c:v>38759</c:v>
                </c:pt>
                <c:pt idx="11">
                  <c:v>38760</c:v>
                </c:pt>
                <c:pt idx="12">
                  <c:v>38761</c:v>
                </c:pt>
                <c:pt idx="13">
                  <c:v>38762</c:v>
                </c:pt>
                <c:pt idx="14">
                  <c:v>38763</c:v>
                </c:pt>
                <c:pt idx="15">
                  <c:v>38764</c:v>
                </c:pt>
                <c:pt idx="16">
                  <c:v>38765</c:v>
                </c:pt>
                <c:pt idx="17">
                  <c:v>38766</c:v>
                </c:pt>
                <c:pt idx="18">
                  <c:v>38767</c:v>
                </c:pt>
                <c:pt idx="19">
                  <c:v>38768</c:v>
                </c:pt>
                <c:pt idx="20">
                  <c:v>38769</c:v>
                </c:pt>
                <c:pt idx="21">
                  <c:v>38770</c:v>
                </c:pt>
                <c:pt idx="22">
                  <c:v>38771</c:v>
                </c:pt>
                <c:pt idx="23">
                  <c:v>38772</c:v>
                </c:pt>
                <c:pt idx="24">
                  <c:v>38773</c:v>
                </c:pt>
                <c:pt idx="25">
                  <c:v>38774</c:v>
                </c:pt>
                <c:pt idx="26">
                  <c:v>38775</c:v>
                </c:pt>
                <c:pt idx="27">
                  <c:v>38776</c:v>
                </c:pt>
                <c:pt idx="28">
                  <c:v>38777</c:v>
                </c:pt>
                <c:pt idx="29">
                  <c:v>38778</c:v>
                </c:pt>
                <c:pt idx="30">
                  <c:v>38779</c:v>
                </c:pt>
                <c:pt idx="31">
                  <c:v>38780</c:v>
                </c:pt>
                <c:pt idx="32">
                  <c:v>38781</c:v>
                </c:pt>
                <c:pt idx="33">
                  <c:v>38782</c:v>
                </c:pt>
                <c:pt idx="34">
                  <c:v>38783</c:v>
                </c:pt>
                <c:pt idx="35">
                  <c:v>38784</c:v>
                </c:pt>
                <c:pt idx="36">
                  <c:v>38785</c:v>
                </c:pt>
                <c:pt idx="37">
                  <c:v>38786</c:v>
                </c:pt>
                <c:pt idx="38">
                  <c:v>38787</c:v>
                </c:pt>
                <c:pt idx="39">
                  <c:v>38788</c:v>
                </c:pt>
                <c:pt idx="40">
                  <c:v>38789</c:v>
                </c:pt>
                <c:pt idx="41">
                  <c:v>38790</c:v>
                </c:pt>
                <c:pt idx="42">
                  <c:v>38791</c:v>
                </c:pt>
                <c:pt idx="43">
                  <c:v>38792</c:v>
                </c:pt>
                <c:pt idx="44">
                  <c:v>38793</c:v>
                </c:pt>
                <c:pt idx="45">
                  <c:v>38794</c:v>
                </c:pt>
                <c:pt idx="46">
                  <c:v>38795</c:v>
                </c:pt>
                <c:pt idx="47">
                  <c:v>38796</c:v>
                </c:pt>
                <c:pt idx="48">
                  <c:v>38797</c:v>
                </c:pt>
                <c:pt idx="49">
                  <c:v>38798</c:v>
                </c:pt>
                <c:pt idx="50">
                  <c:v>38799</c:v>
                </c:pt>
                <c:pt idx="51">
                  <c:v>38800</c:v>
                </c:pt>
                <c:pt idx="52">
                  <c:v>38801</c:v>
                </c:pt>
                <c:pt idx="53">
                  <c:v>38802</c:v>
                </c:pt>
                <c:pt idx="54">
                  <c:v>38803</c:v>
                </c:pt>
                <c:pt idx="55">
                  <c:v>38804</c:v>
                </c:pt>
                <c:pt idx="56">
                  <c:v>38805</c:v>
                </c:pt>
                <c:pt idx="57">
                  <c:v>38806</c:v>
                </c:pt>
                <c:pt idx="58">
                  <c:v>38807</c:v>
                </c:pt>
                <c:pt idx="59">
                  <c:v>38808</c:v>
                </c:pt>
                <c:pt idx="60">
                  <c:v>38809</c:v>
                </c:pt>
                <c:pt idx="61">
                  <c:v>38810</c:v>
                </c:pt>
                <c:pt idx="62">
                  <c:v>38811</c:v>
                </c:pt>
                <c:pt idx="63">
                  <c:v>38812</c:v>
                </c:pt>
                <c:pt idx="64">
                  <c:v>38813</c:v>
                </c:pt>
                <c:pt idx="65">
                  <c:v>38814</c:v>
                </c:pt>
                <c:pt idx="66">
                  <c:v>38815</c:v>
                </c:pt>
                <c:pt idx="67">
                  <c:v>38816</c:v>
                </c:pt>
                <c:pt idx="68">
                  <c:v>38817</c:v>
                </c:pt>
                <c:pt idx="69">
                  <c:v>38818</c:v>
                </c:pt>
                <c:pt idx="70">
                  <c:v>38819</c:v>
                </c:pt>
                <c:pt idx="71">
                  <c:v>38820</c:v>
                </c:pt>
                <c:pt idx="72">
                  <c:v>38821</c:v>
                </c:pt>
                <c:pt idx="73">
                  <c:v>38822</c:v>
                </c:pt>
                <c:pt idx="74">
                  <c:v>38823</c:v>
                </c:pt>
                <c:pt idx="75">
                  <c:v>38824</c:v>
                </c:pt>
                <c:pt idx="76">
                  <c:v>38825</c:v>
                </c:pt>
                <c:pt idx="77">
                  <c:v>38826</c:v>
                </c:pt>
                <c:pt idx="78">
                  <c:v>38827</c:v>
                </c:pt>
                <c:pt idx="79">
                  <c:v>38828</c:v>
                </c:pt>
                <c:pt idx="80">
                  <c:v>38829</c:v>
                </c:pt>
                <c:pt idx="81">
                  <c:v>38830</c:v>
                </c:pt>
                <c:pt idx="82">
                  <c:v>38831</c:v>
                </c:pt>
                <c:pt idx="83">
                  <c:v>38832</c:v>
                </c:pt>
                <c:pt idx="84">
                  <c:v>38833</c:v>
                </c:pt>
                <c:pt idx="85">
                  <c:v>38834</c:v>
                </c:pt>
                <c:pt idx="86">
                  <c:v>38835</c:v>
                </c:pt>
                <c:pt idx="87">
                  <c:v>38836</c:v>
                </c:pt>
                <c:pt idx="88">
                  <c:v>38837</c:v>
                </c:pt>
                <c:pt idx="89">
                  <c:v>38838</c:v>
                </c:pt>
                <c:pt idx="90">
                  <c:v>38839</c:v>
                </c:pt>
                <c:pt idx="91">
                  <c:v>38840</c:v>
                </c:pt>
                <c:pt idx="92">
                  <c:v>38841</c:v>
                </c:pt>
                <c:pt idx="93">
                  <c:v>38842</c:v>
                </c:pt>
                <c:pt idx="94">
                  <c:v>38843</c:v>
                </c:pt>
                <c:pt idx="95">
                  <c:v>38844</c:v>
                </c:pt>
                <c:pt idx="96">
                  <c:v>38845</c:v>
                </c:pt>
                <c:pt idx="97">
                  <c:v>38846</c:v>
                </c:pt>
                <c:pt idx="98">
                  <c:v>38847</c:v>
                </c:pt>
                <c:pt idx="99">
                  <c:v>38848</c:v>
                </c:pt>
                <c:pt idx="100">
                  <c:v>38849</c:v>
                </c:pt>
                <c:pt idx="101">
                  <c:v>38850</c:v>
                </c:pt>
                <c:pt idx="102">
                  <c:v>38851</c:v>
                </c:pt>
                <c:pt idx="103">
                  <c:v>38852</c:v>
                </c:pt>
                <c:pt idx="104">
                  <c:v>38853</c:v>
                </c:pt>
                <c:pt idx="105">
                  <c:v>38854</c:v>
                </c:pt>
                <c:pt idx="106">
                  <c:v>38855</c:v>
                </c:pt>
                <c:pt idx="107">
                  <c:v>38856</c:v>
                </c:pt>
                <c:pt idx="108">
                  <c:v>38857</c:v>
                </c:pt>
                <c:pt idx="109">
                  <c:v>38858</c:v>
                </c:pt>
                <c:pt idx="110">
                  <c:v>38859</c:v>
                </c:pt>
                <c:pt idx="111">
                  <c:v>38860</c:v>
                </c:pt>
                <c:pt idx="112">
                  <c:v>38861</c:v>
                </c:pt>
                <c:pt idx="113">
                  <c:v>38862</c:v>
                </c:pt>
                <c:pt idx="114">
                  <c:v>38863</c:v>
                </c:pt>
                <c:pt idx="115">
                  <c:v>38864</c:v>
                </c:pt>
                <c:pt idx="116">
                  <c:v>38865</c:v>
                </c:pt>
                <c:pt idx="117">
                  <c:v>38866</c:v>
                </c:pt>
                <c:pt idx="118">
                  <c:v>38867</c:v>
                </c:pt>
                <c:pt idx="119">
                  <c:v>38868</c:v>
                </c:pt>
                <c:pt idx="120">
                  <c:v>38869</c:v>
                </c:pt>
                <c:pt idx="121">
                  <c:v>38870</c:v>
                </c:pt>
                <c:pt idx="122">
                  <c:v>38871</c:v>
                </c:pt>
                <c:pt idx="123">
                  <c:v>38872</c:v>
                </c:pt>
                <c:pt idx="124">
                  <c:v>38873</c:v>
                </c:pt>
                <c:pt idx="125">
                  <c:v>38874</c:v>
                </c:pt>
                <c:pt idx="126">
                  <c:v>38875</c:v>
                </c:pt>
                <c:pt idx="127">
                  <c:v>38876</c:v>
                </c:pt>
                <c:pt idx="128">
                  <c:v>38877</c:v>
                </c:pt>
                <c:pt idx="129">
                  <c:v>38878</c:v>
                </c:pt>
                <c:pt idx="130">
                  <c:v>38879</c:v>
                </c:pt>
                <c:pt idx="131">
                  <c:v>38880</c:v>
                </c:pt>
                <c:pt idx="132">
                  <c:v>38881</c:v>
                </c:pt>
                <c:pt idx="133">
                  <c:v>38882</c:v>
                </c:pt>
                <c:pt idx="134">
                  <c:v>38883</c:v>
                </c:pt>
                <c:pt idx="135">
                  <c:v>38884</c:v>
                </c:pt>
                <c:pt idx="136">
                  <c:v>38885</c:v>
                </c:pt>
                <c:pt idx="137">
                  <c:v>38886</c:v>
                </c:pt>
                <c:pt idx="138">
                  <c:v>38887</c:v>
                </c:pt>
                <c:pt idx="139">
                  <c:v>38888</c:v>
                </c:pt>
                <c:pt idx="140">
                  <c:v>38889</c:v>
                </c:pt>
                <c:pt idx="141">
                  <c:v>38890</c:v>
                </c:pt>
                <c:pt idx="142">
                  <c:v>38891</c:v>
                </c:pt>
                <c:pt idx="143">
                  <c:v>38892</c:v>
                </c:pt>
                <c:pt idx="144">
                  <c:v>38893</c:v>
                </c:pt>
                <c:pt idx="145">
                  <c:v>38894</c:v>
                </c:pt>
                <c:pt idx="146">
                  <c:v>38895</c:v>
                </c:pt>
                <c:pt idx="147">
                  <c:v>38896</c:v>
                </c:pt>
                <c:pt idx="148">
                  <c:v>38897</c:v>
                </c:pt>
                <c:pt idx="149">
                  <c:v>38898</c:v>
                </c:pt>
                <c:pt idx="150">
                  <c:v>38899</c:v>
                </c:pt>
                <c:pt idx="151">
                  <c:v>38900</c:v>
                </c:pt>
                <c:pt idx="152">
                  <c:v>38901</c:v>
                </c:pt>
                <c:pt idx="153">
                  <c:v>38902</c:v>
                </c:pt>
                <c:pt idx="154">
                  <c:v>38903</c:v>
                </c:pt>
                <c:pt idx="155">
                  <c:v>38904</c:v>
                </c:pt>
                <c:pt idx="156">
                  <c:v>38905</c:v>
                </c:pt>
                <c:pt idx="157">
                  <c:v>38906</c:v>
                </c:pt>
                <c:pt idx="158">
                  <c:v>38907</c:v>
                </c:pt>
                <c:pt idx="159">
                  <c:v>38908</c:v>
                </c:pt>
                <c:pt idx="160">
                  <c:v>38909</c:v>
                </c:pt>
                <c:pt idx="161">
                  <c:v>38910</c:v>
                </c:pt>
                <c:pt idx="162">
                  <c:v>38911</c:v>
                </c:pt>
                <c:pt idx="163">
                  <c:v>38912</c:v>
                </c:pt>
                <c:pt idx="164">
                  <c:v>38913</c:v>
                </c:pt>
                <c:pt idx="165">
                  <c:v>38914</c:v>
                </c:pt>
                <c:pt idx="166">
                  <c:v>38915</c:v>
                </c:pt>
                <c:pt idx="167">
                  <c:v>38916</c:v>
                </c:pt>
                <c:pt idx="168">
                  <c:v>38917</c:v>
                </c:pt>
                <c:pt idx="169">
                  <c:v>38918</c:v>
                </c:pt>
                <c:pt idx="170">
                  <c:v>38919</c:v>
                </c:pt>
                <c:pt idx="171">
                  <c:v>38920</c:v>
                </c:pt>
                <c:pt idx="172">
                  <c:v>38921</c:v>
                </c:pt>
                <c:pt idx="173">
                  <c:v>38922</c:v>
                </c:pt>
                <c:pt idx="174">
                  <c:v>38923</c:v>
                </c:pt>
                <c:pt idx="175">
                  <c:v>38924</c:v>
                </c:pt>
                <c:pt idx="176">
                  <c:v>38925</c:v>
                </c:pt>
                <c:pt idx="177">
                  <c:v>38926</c:v>
                </c:pt>
                <c:pt idx="178">
                  <c:v>38927</c:v>
                </c:pt>
                <c:pt idx="179">
                  <c:v>38928</c:v>
                </c:pt>
                <c:pt idx="180">
                  <c:v>38929</c:v>
                </c:pt>
                <c:pt idx="181">
                  <c:v>38930</c:v>
                </c:pt>
                <c:pt idx="182">
                  <c:v>38931</c:v>
                </c:pt>
                <c:pt idx="183">
                  <c:v>38932</c:v>
                </c:pt>
                <c:pt idx="184">
                  <c:v>38933</c:v>
                </c:pt>
                <c:pt idx="185">
                  <c:v>38934</c:v>
                </c:pt>
                <c:pt idx="186">
                  <c:v>38935</c:v>
                </c:pt>
                <c:pt idx="187">
                  <c:v>38936</c:v>
                </c:pt>
                <c:pt idx="188">
                  <c:v>38937</c:v>
                </c:pt>
                <c:pt idx="189">
                  <c:v>38938</c:v>
                </c:pt>
                <c:pt idx="190">
                  <c:v>38939</c:v>
                </c:pt>
                <c:pt idx="191">
                  <c:v>38940</c:v>
                </c:pt>
                <c:pt idx="192">
                  <c:v>38941</c:v>
                </c:pt>
                <c:pt idx="193">
                  <c:v>38942</c:v>
                </c:pt>
                <c:pt idx="194">
                  <c:v>38943</c:v>
                </c:pt>
                <c:pt idx="195">
                  <c:v>38944</c:v>
                </c:pt>
                <c:pt idx="196">
                  <c:v>38945</c:v>
                </c:pt>
                <c:pt idx="197">
                  <c:v>38946</c:v>
                </c:pt>
                <c:pt idx="198">
                  <c:v>38947</c:v>
                </c:pt>
                <c:pt idx="199">
                  <c:v>38948</c:v>
                </c:pt>
                <c:pt idx="200">
                  <c:v>38949</c:v>
                </c:pt>
                <c:pt idx="201">
                  <c:v>38950</c:v>
                </c:pt>
                <c:pt idx="202">
                  <c:v>38951</c:v>
                </c:pt>
                <c:pt idx="203">
                  <c:v>38952</c:v>
                </c:pt>
                <c:pt idx="204">
                  <c:v>38953</c:v>
                </c:pt>
                <c:pt idx="205">
                  <c:v>38954</c:v>
                </c:pt>
                <c:pt idx="206">
                  <c:v>38955</c:v>
                </c:pt>
                <c:pt idx="207">
                  <c:v>38956</c:v>
                </c:pt>
                <c:pt idx="208">
                  <c:v>38957</c:v>
                </c:pt>
                <c:pt idx="209">
                  <c:v>38958</c:v>
                </c:pt>
                <c:pt idx="210">
                  <c:v>38959</c:v>
                </c:pt>
                <c:pt idx="211">
                  <c:v>38960</c:v>
                </c:pt>
                <c:pt idx="212">
                  <c:v>38961</c:v>
                </c:pt>
                <c:pt idx="213">
                  <c:v>38962</c:v>
                </c:pt>
                <c:pt idx="214">
                  <c:v>38963</c:v>
                </c:pt>
                <c:pt idx="215">
                  <c:v>38964</c:v>
                </c:pt>
                <c:pt idx="216">
                  <c:v>38965</c:v>
                </c:pt>
                <c:pt idx="217">
                  <c:v>38966</c:v>
                </c:pt>
                <c:pt idx="218">
                  <c:v>38967</c:v>
                </c:pt>
                <c:pt idx="219">
                  <c:v>38968</c:v>
                </c:pt>
                <c:pt idx="220">
                  <c:v>38969</c:v>
                </c:pt>
                <c:pt idx="221">
                  <c:v>38970</c:v>
                </c:pt>
                <c:pt idx="222">
                  <c:v>38971</c:v>
                </c:pt>
                <c:pt idx="223">
                  <c:v>38972</c:v>
                </c:pt>
                <c:pt idx="224">
                  <c:v>38973</c:v>
                </c:pt>
                <c:pt idx="225">
                  <c:v>38974</c:v>
                </c:pt>
                <c:pt idx="226">
                  <c:v>38975</c:v>
                </c:pt>
                <c:pt idx="227">
                  <c:v>38976</c:v>
                </c:pt>
                <c:pt idx="228">
                  <c:v>38977</c:v>
                </c:pt>
                <c:pt idx="229">
                  <c:v>38978</c:v>
                </c:pt>
                <c:pt idx="230">
                  <c:v>38979</c:v>
                </c:pt>
                <c:pt idx="231">
                  <c:v>38980</c:v>
                </c:pt>
                <c:pt idx="232">
                  <c:v>38981</c:v>
                </c:pt>
                <c:pt idx="233">
                  <c:v>38982</c:v>
                </c:pt>
                <c:pt idx="234">
                  <c:v>38983</c:v>
                </c:pt>
                <c:pt idx="235">
                  <c:v>38984</c:v>
                </c:pt>
                <c:pt idx="236">
                  <c:v>38985</c:v>
                </c:pt>
                <c:pt idx="237">
                  <c:v>38986</c:v>
                </c:pt>
                <c:pt idx="238">
                  <c:v>38987</c:v>
                </c:pt>
                <c:pt idx="239">
                  <c:v>38988</c:v>
                </c:pt>
                <c:pt idx="240">
                  <c:v>38989</c:v>
                </c:pt>
                <c:pt idx="241">
                  <c:v>38990</c:v>
                </c:pt>
                <c:pt idx="242">
                  <c:v>38991</c:v>
                </c:pt>
                <c:pt idx="243">
                  <c:v>38992</c:v>
                </c:pt>
                <c:pt idx="244">
                  <c:v>38993</c:v>
                </c:pt>
                <c:pt idx="245">
                  <c:v>38994</c:v>
                </c:pt>
                <c:pt idx="246">
                  <c:v>38995</c:v>
                </c:pt>
                <c:pt idx="247">
                  <c:v>38996</c:v>
                </c:pt>
                <c:pt idx="248">
                  <c:v>38997</c:v>
                </c:pt>
                <c:pt idx="249">
                  <c:v>38998</c:v>
                </c:pt>
                <c:pt idx="250">
                  <c:v>38999</c:v>
                </c:pt>
                <c:pt idx="251">
                  <c:v>39000</c:v>
                </c:pt>
                <c:pt idx="252">
                  <c:v>39001</c:v>
                </c:pt>
                <c:pt idx="253">
                  <c:v>39002</c:v>
                </c:pt>
                <c:pt idx="254">
                  <c:v>39003</c:v>
                </c:pt>
                <c:pt idx="255">
                  <c:v>39004</c:v>
                </c:pt>
                <c:pt idx="256">
                  <c:v>39005</c:v>
                </c:pt>
                <c:pt idx="257">
                  <c:v>39006</c:v>
                </c:pt>
                <c:pt idx="258">
                  <c:v>39007</c:v>
                </c:pt>
                <c:pt idx="259">
                  <c:v>39008</c:v>
                </c:pt>
                <c:pt idx="260">
                  <c:v>39009</c:v>
                </c:pt>
                <c:pt idx="261">
                  <c:v>39010</c:v>
                </c:pt>
                <c:pt idx="262">
                  <c:v>39011</c:v>
                </c:pt>
                <c:pt idx="263">
                  <c:v>39012</c:v>
                </c:pt>
                <c:pt idx="264">
                  <c:v>39013</c:v>
                </c:pt>
                <c:pt idx="265">
                  <c:v>39014</c:v>
                </c:pt>
                <c:pt idx="266">
                  <c:v>39015</c:v>
                </c:pt>
                <c:pt idx="267">
                  <c:v>39016</c:v>
                </c:pt>
                <c:pt idx="268">
                  <c:v>39017</c:v>
                </c:pt>
                <c:pt idx="269">
                  <c:v>39018</c:v>
                </c:pt>
                <c:pt idx="270">
                  <c:v>39019</c:v>
                </c:pt>
                <c:pt idx="271">
                  <c:v>39020</c:v>
                </c:pt>
                <c:pt idx="272">
                  <c:v>39021</c:v>
                </c:pt>
                <c:pt idx="273">
                  <c:v>39022</c:v>
                </c:pt>
                <c:pt idx="274">
                  <c:v>39023</c:v>
                </c:pt>
                <c:pt idx="275">
                  <c:v>39024</c:v>
                </c:pt>
                <c:pt idx="276">
                  <c:v>39025</c:v>
                </c:pt>
                <c:pt idx="277">
                  <c:v>39026</c:v>
                </c:pt>
                <c:pt idx="278">
                  <c:v>39027</c:v>
                </c:pt>
                <c:pt idx="279">
                  <c:v>39028</c:v>
                </c:pt>
                <c:pt idx="280">
                  <c:v>39029</c:v>
                </c:pt>
                <c:pt idx="281">
                  <c:v>39030</c:v>
                </c:pt>
                <c:pt idx="282">
                  <c:v>39031</c:v>
                </c:pt>
                <c:pt idx="283">
                  <c:v>39032</c:v>
                </c:pt>
                <c:pt idx="284">
                  <c:v>39033</c:v>
                </c:pt>
                <c:pt idx="285">
                  <c:v>39034</c:v>
                </c:pt>
                <c:pt idx="286">
                  <c:v>39035</c:v>
                </c:pt>
                <c:pt idx="287">
                  <c:v>39036</c:v>
                </c:pt>
                <c:pt idx="288">
                  <c:v>39037</c:v>
                </c:pt>
                <c:pt idx="289">
                  <c:v>39038</c:v>
                </c:pt>
                <c:pt idx="290">
                  <c:v>39039</c:v>
                </c:pt>
                <c:pt idx="291">
                  <c:v>39040</c:v>
                </c:pt>
                <c:pt idx="292">
                  <c:v>39041</c:v>
                </c:pt>
                <c:pt idx="293">
                  <c:v>39042</c:v>
                </c:pt>
                <c:pt idx="294">
                  <c:v>39043</c:v>
                </c:pt>
                <c:pt idx="295">
                  <c:v>39044</c:v>
                </c:pt>
                <c:pt idx="296">
                  <c:v>39045</c:v>
                </c:pt>
                <c:pt idx="297">
                  <c:v>39046</c:v>
                </c:pt>
                <c:pt idx="298">
                  <c:v>39047</c:v>
                </c:pt>
                <c:pt idx="299">
                  <c:v>39048</c:v>
                </c:pt>
                <c:pt idx="300">
                  <c:v>39049</c:v>
                </c:pt>
                <c:pt idx="301">
                  <c:v>39050</c:v>
                </c:pt>
                <c:pt idx="302">
                  <c:v>39051</c:v>
                </c:pt>
                <c:pt idx="303">
                  <c:v>39052</c:v>
                </c:pt>
                <c:pt idx="304">
                  <c:v>39053</c:v>
                </c:pt>
                <c:pt idx="305">
                  <c:v>39054</c:v>
                </c:pt>
                <c:pt idx="306">
                  <c:v>39055</c:v>
                </c:pt>
                <c:pt idx="307">
                  <c:v>39056</c:v>
                </c:pt>
                <c:pt idx="308">
                  <c:v>39057</c:v>
                </c:pt>
                <c:pt idx="309">
                  <c:v>39058</c:v>
                </c:pt>
                <c:pt idx="310">
                  <c:v>39059</c:v>
                </c:pt>
                <c:pt idx="311">
                  <c:v>39060</c:v>
                </c:pt>
                <c:pt idx="312">
                  <c:v>39061</c:v>
                </c:pt>
                <c:pt idx="313">
                  <c:v>39062</c:v>
                </c:pt>
                <c:pt idx="314">
                  <c:v>39063</c:v>
                </c:pt>
                <c:pt idx="315">
                  <c:v>39064</c:v>
                </c:pt>
                <c:pt idx="316">
                  <c:v>39065</c:v>
                </c:pt>
                <c:pt idx="317">
                  <c:v>39066</c:v>
                </c:pt>
                <c:pt idx="318">
                  <c:v>39067</c:v>
                </c:pt>
                <c:pt idx="319">
                  <c:v>39068</c:v>
                </c:pt>
                <c:pt idx="320">
                  <c:v>39069</c:v>
                </c:pt>
                <c:pt idx="321">
                  <c:v>39070</c:v>
                </c:pt>
                <c:pt idx="322">
                  <c:v>39071</c:v>
                </c:pt>
                <c:pt idx="323">
                  <c:v>39072</c:v>
                </c:pt>
                <c:pt idx="324">
                  <c:v>39073</c:v>
                </c:pt>
                <c:pt idx="325">
                  <c:v>39074</c:v>
                </c:pt>
                <c:pt idx="326">
                  <c:v>39075</c:v>
                </c:pt>
                <c:pt idx="327">
                  <c:v>39076</c:v>
                </c:pt>
                <c:pt idx="328">
                  <c:v>39077</c:v>
                </c:pt>
                <c:pt idx="329">
                  <c:v>39078</c:v>
                </c:pt>
                <c:pt idx="330">
                  <c:v>39079</c:v>
                </c:pt>
                <c:pt idx="331">
                  <c:v>39080</c:v>
                </c:pt>
                <c:pt idx="332">
                  <c:v>39081</c:v>
                </c:pt>
                <c:pt idx="333">
                  <c:v>39082</c:v>
                </c:pt>
                <c:pt idx="334">
                  <c:v>39083</c:v>
                </c:pt>
                <c:pt idx="335">
                  <c:v>39084</c:v>
                </c:pt>
                <c:pt idx="336">
                  <c:v>39085</c:v>
                </c:pt>
                <c:pt idx="337">
                  <c:v>39086</c:v>
                </c:pt>
                <c:pt idx="338">
                  <c:v>39087</c:v>
                </c:pt>
                <c:pt idx="339">
                  <c:v>39088</c:v>
                </c:pt>
                <c:pt idx="340">
                  <c:v>39089</c:v>
                </c:pt>
                <c:pt idx="341">
                  <c:v>39090</c:v>
                </c:pt>
                <c:pt idx="342">
                  <c:v>39091</c:v>
                </c:pt>
                <c:pt idx="343">
                  <c:v>39092</c:v>
                </c:pt>
                <c:pt idx="344">
                  <c:v>39093</c:v>
                </c:pt>
                <c:pt idx="345">
                  <c:v>39094</c:v>
                </c:pt>
                <c:pt idx="346">
                  <c:v>39095</c:v>
                </c:pt>
                <c:pt idx="347">
                  <c:v>39096</c:v>
                </c:pt>
                <c:pt idx="348">
                  <c:v>39097</c:v>
                </c:pt>
                <c:pt idx="349">
                  <c:v>39098</c:v>
                </c:pt>
                <c:pt idx="350">
                  <c:v>39099</c:v>
                </c:pt>
                <c:pt idx="351">
                  <c:v>39100</c:v>
                </c:pt>
                <c:pt idx="352">
                  <c:v>39101</c:v>
                </c:pt>
                <c:pt idx="353">
                  <c:v>39102</c:v>
                </c:pt>
                <c:pt idx="354">
                  <c:v>39103</c:v>
                </c:pt>
                <c:pt idx="355">
                  <c:v>39104</c:v>
                </c:pt>
                <c:pt idx="356">
                  <c:v>39105</c:v>
                </c:pt>
                <c:pt idx="357">
                  <c:v>39106</c:v>
                </c:pt>
                <c:pt idx="358">
                  <c:v>39107</c:v>
                </c:pt>
                <c:pt idx="359">
                  <c:v>39108</c:v>
                </c:pt>
                <c:pt idx="360">
                  <c:v>39109</c:v>
                </c:pt>
                <c:pt idx="361">
                  <c:v>39110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39116</c:v>
                </c:pt>
                <c:pt idx="368">
                  <c:v>39117</c:v>
                </c:pt>
                <c:pt idx="369">
                  <c:v>39118</c:v>
                </c:pt>
                <c:pt idx="370">
                  <c:v>39119</c:v>
                </c:pt>
                <c:pt idx="371">
                  <c:v>39120</c:v>
                </c:pt>
                <c:pt idx="372">
                  <c:v>39121</c:v>
                </c:pt>
                <c:pt idx="373">
                  <c:v>39122</c:v>
                </c:pt>
                <c:pt idx="374">
                  <c:v>39123</c:v>
                </c:pt>
                <c:pt idx="375">
                  <c:v>39124</c:v>
                </c:pt>
                <c:pt idx="376">
                  <c:v>39125</c:v>
                </c:pt>
                <c:pt idx="377">
                  <c:v>39126</c:v>
                </c:pt>
                <c:pt idx="378">
                  <c:v>39127</c:v>
                </c:pt>
                <c:pt idx="379">
                  <c:v>39128</c:v>
                </c:pt>
                <c:pt idx="380">
                  <c:v>39129</c:v>
                </c:pt>
                <c:pt idx="381">
                  <c:v>39130</c:v>
                </c:pt>
                <c:pt idx="382">
                  <c:v>39131</c:v>
                </c:pt>
                <c:pt idx="383">
                  <c:v>39132</c:v>
                </c:pt>
                <c:pt idx="384">
                  <c:v>39133</c:v>
                </c:pt>
                <c:pt idx="385">
                  <c:v>39134</c:v>
                </c:pt>
                <c:pt idx="386">
                  <c:v>39135</c:v>
                </c:pt>
                <c:pt idx="387">
                  <c:v>39136</c:v>
                </c:pt>
                <c:pt idx="388">
                  <c:v>39137</c:v>
                </c:pt>
                <c:pt idx="389">
                  <c:v>39138</c:v>
                </c:pt>
                <c:pt idx="390">
                  <c:v>39139</c:v>
                </c:pt>
                <c:pt idx="391">
                  <c:v>39140</c:v>
                </c:pt>
                <c:pt idx="392">
                  <c:v>39141</c:v>
                </c:pt>
                <c:pt idx="393">
                  <c:v>39142</c:v>
                </c:pt>
                <c:pt idx="394">
                  <c:v>39143</c:v>
                </c:pt>
                <c:pt idx="395">
                  <c:v>39144</c:v>
                </c:pt>
                <c:pt idx="396">
                  <c:v>39145</c:v>
                </c:pt>
                <c:pt idx="397">
                  <c:v>39146</c:v>
                </c:pt>
                <c:pt idx="398">
                  <c:v>39147</c:v>
                </c:pt>
                <c:pt idx="399">
                  <c:v>39148</c:v>
                </c:pt>
                <c:pt idx="400">
                  <c:v>39149</c:v>
                </c:pt>
                <c:pt idx="401">
                  <c:v>39150</c:v>
                </c:pt>
                <c:pt idx="402">
                  <c:v>39151</c:v>
                </c:pt>
                <c:pt idx="403">
                  <c:v>39152</c:v>
                </c:pt>
                <c:pt idx="404">
                  <c:v>39153</c:v>
                </c:pt>
                <c:pt idx="405">
                  <c:v>39154</c:v>
                </c:pt>
                <c:pt idx="406">
                  <c:v>39155</c:v>
                </c:pt>
                <c:pt idx="407">
                  <c:v>39156</c:v>
                </c:pt>
                <c:pt idx="408">
                  <c:v>39157</c:v>
                </c:pt>
                <c:pt idx="409">
                  <c:v>39158</c:v>
                </c:pt>
                <c:pt idx="410">
                  <c:v>39159</c:v>
                </c:pt>
                <c:pt idx="411">
                  <c:v>39160</c:v>
                </c:pt>
                <c:pt idx="412">
                  <c:v>39161</c:v>
                </c:pt>
                <c:pt idx="413">
                  <c:v>39162</c:v>
                </c:pt>
                <c:pt idx="414">
                  <c:v>39163</c:v>
                </c:pt>
                <c:pt idx="415">
                  <c:v>39164</c:v>
                </c:pt>
                <c:pt idx="416">
                  <c:v>39165</c:v>
                </c:pt>
                <c:pt idx="417">
                  <c:v>39166</c:v>
                </c:pt>
                <c:pt idx="418">
                  <c:v>39167</c:v>
                </c:pt>
                <c:pt idx="419">
                  <c:v>39168</c:v>
                </c:pt>
                <c:pt idx="420">
                  <c:v>39169</c:v>
                </c:pt>
                <c:pt idx="421">
                  <c:v>39170</c:v>
                </c:pt>
                <c:pt idx="422">
                  <c:v>39171</c:v>
                </c:pt>
                <c:pt idx="423">
                  <c:v>39172</c:v>
                </c:pt>
                <c:pt idx="424">
                  <c:v>39173</c:v>
                </c:pt>
                <c:pt idx="425">
                  <c:v>39174</c:v>
                </c:pt>
                <c:pt idx="426">
                  <c:v>39175</c:v>
                </c:pt>
                <c:pt idx="427">
                  <c:v>39176</c:v>
                </c:pt>
                <c:pt idx="428">
                  <c:v>39177</c:v>
                </c:pt>
                <c:pt idx="429">
                  <c:v>39178</c:v>
                </c:pt>
                <c:pt idx="430">
                  <c:v>39179</c:v>
                </c:pt>
                <c:pt idx="431">
                  <c:v>39180</c:v>
                </c:pt>
                <c:pt idx="432">
                  <c:v>39181</c:v>
                </c:pt>
                <c:pt idx="433">
                  <c:v>39182</c:v>
                </c:pt>
                <c:pt idx="434">
                  <c:v>39183</c:v>
                </c:pt>
                <c:pt idx="435">
                  <c:v>39184</c:v>
                </c:pt>
                <c:pt idx="436">
                  <c:v>39185</c:v>
                </c:pt>
                <c:pt idx="437">
                  <c:v>39186</c:v>
                </c:pt>
                <c:pt idx="438">
                  <c:v>39187</c:v>
                </c:pt>
                <c:pt idx="439">
                  <c:v>39188</c:v>
                </c:pt>
                <c:pt idx="440">
                  <c:v>39189</c:v>
                </c:pt>
                <c:pt idx="441">
                  <c:v>39190</c:v>
                </c:pt>
                <c:pt idx="442">
                  <c:v>39191</c:v>
                </c:pt>
                <c:pt idx="443">
                  <c:v>39192</c:v>
                </c:pt>
                <c:pt idx="444">
                  <c:v>39193</c:v>
                </c:pt>
                <c:pt idx="445">
                  <c:v>39194</c:v>
                </c:pt>
                <c:pt idx="446">
                  <c:v>39195</c:v>
                </c:pt>
                <c:pt idx="447">
                  <c:v>39196</c:v>
                </c:pt>
                <c:pt idx="448">
                  <c:v>39197</c:v>
                </c:pt>
                <c:pt idx="449">
                  <c:v>39198</c:v>
                </c:pt>
                <c:pt idx="450">
                  <c:v>39199</c:v>
                </c:pt>
                <c:pt idx="451">
                  <c:v>39200</c:v>
                </c:pt>
                <c:pt idx="452">
                  <c:v>39201</c:v>
                </c:pt>
                <c:pt idx="453">
                  <c:v>39202</c:v>
                </c:pt>
                <c:pt idx="454">
                  <c:v>39203</c:v>
                </c:pt>
                <c:pt idx="455">
                  <c:v>39204</c:v>
                </c:pt>
                <c:pt idx="456">
                  <c:v>39205</c:v>
                </c:pt>
                <c:pt idx="457">
                  <c:v>39206</c:v>
                </c:pt>
                <c:pt idx="458">
                  <c:v>39207</c:v>
                </c:pt>
                <c:pt idx="459">
                  <c:v>39208</c:v>
                </c:pt>
                <c:pt idx="460">
                  <c:v>39209</c:v>
                </c:pt>
                <c:pt idx="461">
                  <c:v>39210</c:v>
                </c:pt>
                <c:pt idx="462">
                  <c:v>39211</c:v>
                </c:pt>
                <c:pt idx="463">
                  <c:v>39212</c:v>
                </c:pt>
                <c:pt idx="464">
                  <c:v>39213</c:v>
                </c:pt>
                <c:pt idx="465">
                  <c:v>39214</c:v>
                </c:pt>
                <c:pt idx="466">
                  <c:v>39215</c:v>
                </c:pt>
                <c:pt idx="467">
                  <c:v>39216</c:v>
                </c:pt>
                <c:pt idx="468">
                  <c:v>39217</c:v>
                </c:pt>
                <c:pt idx="469">
                  <c:v>39218</c:v>
                </c:pt>
                <c:pt idx="470">
                  <c:v>39219</c:v>
                </c:pt>
                <c:pt idx="471">
                  <c:v>39220</c:v>
                </c:pt>
                <c:pt idx="472">
                  <c:v>39221</c:v>
                </c:pt>
                <c:pt idx="473">
                  <c:v>39222</c:v>
                </c:pt>
                <c:pt idx="474">
                  <c:v>39223</c:v>
                </c:pt>
                <c:pt idx="475">
                  <c:v>39224</c:v>
                </c:pt>
                <c:pt idx="476">
                  <c:v>39225</c:v>
                </c:pt>
                <c:pt idx="477">
                  <c:v>39226</c:v>
                </c:pt>
                <c:pt idx="478">
                  <c:v>39227</c:v>
                </c:pt>
                <c:pt idx="479">
                  <c:v>39228</c:v>
                </c:pt>
                <c:pt idx="480">
                  <c:v>39229</c:v>
                </c:pt>
                <c:pt idx="481">
                  <c:v>39230</c:v>
                </c:pt>
                <c:pt idx="482">
                  <c:v>39231</c:v>
                </c:pt>
                <c:pt idx="483">
                  <c:v>39232</c:v>
                </c:pt>
                <c:pt idx="484">
                  <c:v>39233</c:v>
                </c:pt>
                <c:pt idx="485">
                  <c:v>39234</c:v>
                </c:pt>
                <c:pt idx="486">
                  <c:v>39235</c:v>
                </c:pt>
                <c:pt idx="487">
                  <c:v>39236</c:v>
                </c:pt>
                <c:pt idx="488">
                  <c:v>39237</c:v>
                </c:pt>
                <c:pt idx="489">
                  <c:v>39238</c:v>
                </c:pt>
                <c:pt idx="490">
                  <c:v>39239</c:v>
                </c:pt>
                <c:pt idx="491">
                  <c:v>39240</c:v>
                </c:pt>
                <c:pt idx="492">
                  <c:v>39241</c:v>
                </c:pt>
                <c:pt idx="493">
                  <c:v>39242</c:v>
                </c:pt>
                <c:pt idx="494">
                  <c:v>39243</c:v>
                </c:pt>
                <c:pt idx="495">
                  <c:v>39244</c:v>
                </c:pt>
                <c:pt idx="496">
                  <c:v>39245</c:v>
                </c:pt>
                <c:pt idx="497">
                  <c:v>39246</c:v>
                </c:pt>
                <c:pt idx="498">
                  <c:v>39247</c:v>
                </c:pt>
                <c:pt idx="499">
                  <c:v>39248</c:v>
                </c:pt>
                <c:pt idx="500">
                  <c:v>39249</c:v>
                </c:pt>
                <c:pt idx="501">
                  <c:v>39250</c:v>
                </c:pt>
                <c:pt idx="502">
                  <c:v>39251</c:v>
                </c:pt>
                <c:pt idx="503">
                  <c:v>39252</c:v>
                </c:pt>
                <c:pt idx="504">
                  <c:v>39253</c:v>
                </c:pt>
                <c:pt idx="505">
                  <c:v>39254</c:v>
                </c:pt>
                <c:pt idx="506">
                  <c:v>39255</c:v>
                </c:pt>
                <c:pt idx="507">
                  <c:v>39256</c:v>
                </c:pt>
                <c:pt idx="508">
                  <c:v>39257</c:v>
                </c:pt>
                <c:pt idx="509">
                  <c:v>39258</c:v>
                </c:pt>
                <c:pt idx="510">
                  <c:v>39259</c:v>
                </c:pt>
                <c:pt idx="511">
                  <c:v>39260</c:v>
                </c:pt>
                <c:pt idx="512">
                  <c:v>39261</c:v>
                </c:pt>
                <c:pt idx="513">
                  <c:v>39262</c:v>
                </c:pt>
                <c:pt idx="514">
                  <c:v>39263</c:v>
                </c:pt>
                <c:pt idx="515">
                  <c:v>39264</c:v>
                </c:pt>
                <c:pt idx="516">
                  <c:v>39265</c:v>
                </c:pt>
                <c:pt idx="517">
                  <c:v>39266</c:v>
                </c:pt>
                <c:pt idx="518">
                  <c:v>39267</c:v>
                </c:pt>
                <c:pt idx="519">
                  <c:v>39268</c:v>
                </c:pt>
                <c:pt idx="520">
                  <c:v>39269</c:v>
                </c:pt>
                <c:pt idx="521">
                  <c:v>39270</c:v>
                </c:pt>
                <c:pt idx="522">
                  <c:v>39271</c:v>
                </c:pt>
                <c:pt idx="523">
                  <c:v>39272</c:v>
                </c:pt>
                <c:pt idx="524">
                  <c:v>39273</c:v>
                </c:pt>
                <c:pt idx="525">
                  <c:v>39274</c:v>
                </c:pt>
                <c:pt idx="526">
                  <c:v>39275</c:v>
                </c:pt>
                <c:pt idx="527">
                  <c:v>39276</c:v>
                </c:pt>
                <c:pt idx="528">
                  <c:v>39277</c:v>
                </c:pt>
                <c:pt idx="529">
                  <c:v>39278</c:v>
                </c:pt>
                <c:pt idx="530">
                  <c:v>39279</c:v>
                </c:pt>
                <c:pt idx="531">
                  <c:v>39280</c:v>
                </c:pt>
                <c:pt idx="532">
                  <c:v>39281</c:v>
                </c:pt>
                <c:pt idx="533">
                  <c:v>39282</c:v>
                </c:pt>
                <c:pt idx="534">
                  <c:v>39283</c:v>
                </c:pt>
                <c:pt idx="535">
                  <c:v>39284</c:v>
                </c:pt>
                <c:pt idx="536">
                  <c:v>39285</c:v>
                </c:pt>
                <c:pt idx="537">
                  <c:v>39286</c:v>
                </c:pt>
                <c:pt idx="538">
                  <c:v>39287</c:v>
                </c:pt>
                <c:pt idx="539">
                  <c:v>39288</c:v>
                </c:pt>
                <c:pt idx="540">
                  <c:v>39289</c:v>
                </c:pt>
                <c:pt idx="541">
                  <c:v>39290</c:v>
                </c:pt>
                <c:pt idx="542">
                  <c:v>39291</c:v>
                </c:pt>
                <c:pt idx="543">
                  <c:v>39292</c:v>
                </c:pt>
                <c:pt idx="544">
                  <c:v>39293</c:v>
                </c:pt>
                <c:pt idx="545">
                  <c:v>39294</c:v>
                </c:pt>
                <c:pt idx="546">
                  <c:v>39295</c:v>
                </c:pt>
                <c:pt idx="547">
                  <c:v>39296</c:v>
                </c:pt>
                <c:pt idx="548">
                  <c:v>39297</c:v>
                </c:pt>
                <c:pt idx="549">
                  <c:v>39298</c:v>
                </c:pt>
                <c:pt idx="550">
                  <c:v>39299</c:v>
                </c:pt>
                <c:pt idx="551">
                  <c:v>39300</c:v>
                </c:pt>
                <c:pt idx="552">
                  <c:v>39301</c:v>
                </c:pt>
                <c:pt idx="553">
                  <c:v>39302</c:v>
                </c:pt>
                <c:pt idx="554">
                  <c:v>39303</c:v>
                </c:pt>
                <c:pt idx="555">
                  <c:v>39304</c:v>
                </c:pt>
                <c:pt idx="556">
                  <c:v>39305</c:v>
                </c:pt>
                <c:pt idx="557">
                  <c:v>39306</c:v>
                </c:pt>
                <c:pt idx="558">
                  <c:v>39307</c:v>
                </c:pt>
                <c:pt idx="559">
                  <c:v>39308</c:v>
                </c:pt>
                <c:pt idx="560">
                  <c:v>39309</c:v>
                </c:pt>
                <c:pt idx="561">
                  <c:v>39310</c:v>
                </c:pt>
                <c:pt idx="562">
                  <c:v>39311</c:v>
                </c:pt>
                <c:pt idx="563">
                  <c:v>39312</c:v>
                </c:pt>
                <c:pt idx="564">
                  <c:v>39313</c:v>
                </c:pt>
                <c:pt idx="565">
                  <c:v>39314</c:v>
                </c:pt>
                <c:pt idx="566">
                  <c:v>39315</c:v>
                </c:pt>
                <c:pt idx="567">
                  <c:v>39316</c:v>
                </c:pt>
                <c:pt idx="568">
                  <c:v>39317</c:v>
                </c:pt>
                <c:pt idx="569">
                  <c:v>39318</c:v>
                </c:pt>
                <c:pt idx="570">
                  <c:v>39319</c:v>
                </c:pt>
                <c:pt idx="571">
                  <c:v>39320</c:v>
                </c:pt>
                <c:pt idx="572">
                  <c:v>39321</c:v>
                </c:pt>
                <c:pt idx="573">
                  <c:v>39322</c:v>
                </c:pt>
                <c:pt idx="574">
                  <c:v>39323</c:v>
                </c:pt>
                <c:pt idx="575">
                  <c:v>39324</c:v>
                </c:pt>
                <c:pt idx="576">
                  <c:v>39325</c:v>
                </c:pt>
                <c:pt idx="577">
                  <c:v>39326</c:v>
                </c:pt>
                <c:pt idx="578">
                  <c:v>39327</c:v>
                </c:pt>
                <c:pt idx="579">
                  <c:v>39328</c:v>
                </c:pt>
                <c:pt idx="580">
                  <c:v>39329</c:v>
                </c:pt>
                <c:pt idx="581">
                  <c:v>39330</c:v>
                </c:pt>
                <c:pt idx="582">
                  <c:v>39331</c:v>
                </c:pt>
                <c:pt idx="583">
                  <c:v>39332</c:v>
                </c:pt>
                <c:pt idx="584">
                  <c:v>39333</c:v>
                </c:pt>
                <c:pt idx="585">
                  <c:v>39334</c:v>
                </c:pt>
                <c:pt idx="586">
                  <c:v>39335</c:v>
                </c:pt>
                <c:pt idx="587">
                  <c:v>39336</c:v>
                </c:pt>
                <c:pt idx="588">
                  <c:v>39337</c:v>
                </c:pt>
                <c:pt idx="589">
                  <c:v>39338</c:v>
                </c:pt>
                <c:pt idx="590">
                  <c:v>39339</c:v>
                </c:pt>
                <c:pt idx="591">
                  <c:v>39340</c:v>
                </c:pt>
                <c:pt idx="592">
                  <c:v>39341</c:v>
                </c:pt>
                <c:pt idx="593">
                  <c:v>39342</c:v>
                </c:pt>
                <c:pt idx="594">
                  <c:v>39343</c:v>
                </c:pt>
                <c:pt idx="595">
                  <c:v>39344</c:v>
                </c:pt>
                <c:pt idx="596">
                  <c:v>39345</c:v>
                </c:pt>
                <c:pt idx="597">
                  <c:v>39346</c:v>
                </c:pt>
                <c:pt idx="598">
                  <c:v>39347</c:v>
                </c:pt>
                <c:pt idx="599">
                  <c:v>39348</c:v>
                </c:pt>
                <c:pt idx="600">
                  <c:v>39349</c:v>
                </c:pt>
                <c:pt idx="601">
                  <c:v>39350</c:v>
                </c:pt>
                <c:pt idx="602">
                  <c:v>39351</c:v>
                </c:pt>
                <c:pt idx="603">
                  <c:v>39352</c:v>
                </c:pt>
                <c:pt idx="604">
                  <c:v>39353</c:v>
                </c:pt>
                <c:pt idx="605">
                  <c:v>39354</c:v>
                </c:pt>
                <c:pt idx="606">
                  <c:v>39355</c:v>
                </c:pt>
                <c:pt idx="607">
                  <c:v>39356</c:v>
                </c:pt>
                <c:pt idx="608">
                  <c:v>39357</c:v>
                </c:pt>
                <c:pt idx="609">
                  <c:v>39358</c:v>
                </c:pt>
                <c:pt idx="610">
                  <c:v>39359</c:v>
                </c:pt>
                <c:pt idx="611">
                  <c:v>39360</c:v>
                </c:pt>
                <c:pt idx="612">
                  <c:v>39361</c:v>
                </c:pt>
                <c:pt idx="613">
                  <c:v>39362</c:v>
                </c:pt>
                <c:pt idx="614">
                  <c:v>39363</c:v>
                </c:pt>
                <c:pt idx="615">
                  <c:v>39364</c:v>
                </c:pt>
                <c:pt idx="616">
                  <c:v>39365</c:v>
                </c:pt>
                <c:pt idx="617">
                  <c:v>39366</c:v>
                </c:pt>
                <c:pt idx="618">
                  <c:v>39367</c:v>
                </c:pt>
                <c:pt idx="619">
                  <c:v>39368</c:v>
                </c:pt>
                <c:pt idx="620">
                  <c:v>39369</c:v>
                </c:pt>
                <c:pt idx="621">
                  <c:v>39370</c:v>
                </c:pt>
                <c:pt idx="622">
                  <c:v>39371</c:v>
                </c:pt>
                <c:pt idx="623">
                  <c:v>39372</c:v>
                </c:pt>
                <c:pt idx="624">
                  <c:v>39373</c:v>
                </c:pt>
                <c:pt idx="625">
                  <c:v>39374</c:v>
                </c:pt>
                <c:pt idx="626">
                  <c:v>39375</c:v>
                </c:pt>
                <c:pt idx="627">
                  <c:v>39376</c:v>
                </c:pt>
                <c:pt idx="628">
                  <c:v>39377</c:v>
                </c:pt>
                <c:pt idx="629">
                  <c:v>39378</c:v>
                </c:pt>
                <c:pt idx="630">
                  <c:v>39379</c:v>
                </c:pt>
                <c:pt idx="631">
                  <c:v>39380</c:v>
                </c:pt>
                <c:pt idx="632">
                  <c:v>39381</c:v>
                </c:pt>
                <c:pt idx="633">
                  <c:v>39382</c:v>
                </c:pt>
                <c:pt idx="634">
                  <c:v>39383</c:v>
                </c:pt>
                <c:pt idx="635">
                  <c:v>39384</c:v>
                </c:pt>
                <c:pt idx="636">
                  <c:v>39385</c:v>
                </c:pt>
                <c:pt idx="637">
                  <c:v>39386</c:v>
                </c:pt>
                <c:pt idx="638">
                  <c:v>39387</c:v>
                </c:pt>
                <c:pt idx="639">
                  <c:v>39388</c:v>
                </c:pt>
                <c:pt idx="640">
                  <c:v>39389</c:v>
                </c:pt>
                <c:pt idx="641">
                  <c:v>39390</c:v>
                </c:pt>
                <c:pt idx="642">
                  <c:v>39391</c:v>
                </c:pt>
                <c:pt idx="643">
                  <c:v>39392</c:v>
                </c:pt>
                <c:pt idx="644">
                  <c:v>39393</c:v>
                </c:pt>
                <c:pt idx="645">
                  <c:v>39394</c:v>
                </c:pt>
                <c:pt idx="646">
                  <c:v>39395</c:v>
                </c:pt>
                <c:pt idx="647">
                  <c:v>39396</c:v>
                </c:pt>
                <c:pt idx="648">
                  <c:v>39397</c:v>
                </c:pt>
                <c:pt idx="649">
                  <c:v>39398</c:v>
                </c:pt>
                <c:pt idx="650">
                  <c:v>39399</c:v>
                </c:pt>
                <c:pt idx="651">
                  <c:v>39400</c:v>
                </c:pt>
                <c:pt idx="652">
                  <c:v>39401</c:v>
                </c:pt>
                <c:pt idx="653">
                  <c:v>39402</c:v>
                </c:pt>
                <c:pt idx="654">
                  <c:v>39403</c:v>
                </c:pt>
                <c:pt idx="655">
                  <c:v>39404</c:v>
                </c:pt>
                <c:pt idx="656">
                  <c:v>39405</c:v>
                </c:pt>
                <c:pt idx="657">
                  <c:v>39406</c:v>
                </c:pt>
                <c:pt idx="658">
                  <c:v>39407</c:v>
                </c:pt>
                <c:pt idx="659">
                  <c:v>39408</c:v>
                </c:pt>
                <c:pt idx="660">
                  <c:v>39409</c:v>
                </c:pt>
                <c:pt idx="661">
                  <c:v>39410</c:v>
                </c:pt>
                <c:pt idx="662">
                  <c:v>39411</c:v>
                </c:pt>
                <c:pt idx="663">
                  <c:v>39412</c:v>
                </c:pt>
                <c:pt idx="664">
                  <c:v>39413</c:v>
                </c:pt>
                <c:pt idx="665">
                  <c:v>39414</c:v>
                </c:pt>
                <c:pt idx="666">
                  <c:v>39415</c:v>
                </c:pt>
                <c:pt idx="667">
                  <c:v>39416</c:v>
                </c:pt>
                <c:pt idx="668">
                  <c:v>39417</c:v>
                </c:pt>
                <c:pt idx="669">
                  <c:v>39418</c:v>
                </c:pt>
                <c:pt idx="670">
                  <c:v>39419</c:v>
                </c:pt>
                <c:pt idx="671">
                  <c:v>39420</c:v>
                </c:pt>
                <c:pt idx="672">
                  <c:v>39421</c:v>
                </c:pt>
                <c:pt idx="673">
                  <c:v>39422</c:v>
                </c:pt>
                <c:pt idx="674">
                  <c:v>39423</c:v>
                </c:pt>
                <c:pt idx="675">
                  <c:v>39424</c:v>
                </c:pt>
                <c:pt idx="676">
                  <c:v>39425</c:v>
                </c:pt>
                <c:pt idx="677">
                  <c:v>39426</c:v>
                </c:pt>
                <c:pt idx="678">
                  <c:v>39427</c:v>
                </c:pt>
                <c:pt idx="679">
                  <c:v>39428</c:v>
                </c:pt>
                <c:pt idx="680">
                  <c:v>39429</c:v>
                </c:pt>
                <c:pt idx="681">
                  <c:v>39430</c:v>
                </c:pt>
                <c:pt idx="682">
                  <c:v>39431</c:v>
                </c:pt>
                <c:pt idx="683">
                  <c:v>39432</c:v>
                </c:pt>
                <c:pt idx="684">
                  <c:v>39433</c:v>
                </c:pt>
                <c:pt idx="685">
                  <c:v>39434</c:v>
                </c:pt>
                <c:pt idx="686">
                  <c:v>39435</c:v>
                </c:pt>
                <c:pt idx="687">
                  <c:v>39436</c:v>
                </c:pt>
                <c:pt idx="688">
                  <c:v>39437</c:v>
                </c:pt>
                <c:pt idx="689">
                  <c:v>39438</c:v>
                </c:pt>
                <c:pt idx="690">
                  <c:v>39439</c:v>
                </c:pt>
                <c:pt idx="691">
                  <c:v>39440</c:v>
                </c:pt>
                <c:pt idx="692">
                  <c:v>39441</c:v>
                </c:pt>
                <c:pt idx="693">
                  <c:v>39442</c:v>
                </c:pt>
                <c:pt idx="694">
                  <c:v>39443</c:v>
                </c:pt>
                <c:pt idx="695">
                  <c:v>39444</c:v>
                </c:pt>
                <c:pt idx="696">
                  <c:v>39445</c:v>
                </c:pt>
                <c:pt idx="697">
                  <c:v>39446</c:v>
                </c:pt>
                <c:pt idx="698">
                  <c:v>39447</c:v>
                </c:pt>
                <c:pt idx="699">
                  <c:v>39448</c:v>
                </c:pt>
                <c:pt idx="700">
                  <c:v>39449</c:v>
                </c:pt>
                <c:pt idx="701">
                  <c:v>39450</c:v>
                </c:pt>
                <c:pt idx="702">
                  <c:v>39451</c:v>
                </c:pt>
                <c:pt idx="703">
                  <c:v>39452</c:v>
                </c:pt>
                <c:pt idx="704">
                  <c:v>39453</c:v>
                </c:pt>
                <c:pt idx="705">
                  <c:v>39454</c:v>
                </c:pt>
                <c:pt idx="706">
                  <c:v>39455</c:v>
                </c:pt>
                <c:pt idx="707">
                  <c:v>39456</c:v>
                </c:pt>
                <c:pt idx="708">
                  <c:v>39457</c:v>
                </c:pt>
                <c:pt idx="709">
                  <c:v>39458</c:v>
                </c:pt>
                <c:pt idx="710">
                  <c:v>39459</c:v>
                </c:pt>
                <c:pt idx="711">
                  <c:v>39460</c:v>
                </c:pt>
                <c:pt idx="712">
                  <c:v>39461</c:v>
                </c:pt>
                <c:pt idx="713">
                  <c:v>39462</c:v>
                </c:pt>
                <c:pt idx="714">
                  <c:v>39463</c:v>
                </c:pt>
                <c:pt idx="715">
                  <c:v>39464</c:v>
                </c:pt>
                <c:pt idx="716">
                  <c:v>39465</c:v>
                </c:pt>
                <c:pt idx="717">
                  <c:v>39466</c:v>
                </c:pt>
                <c:pt idx="718">
                  <c:v>39467</c:v>
                </c:pt>
                <c:pt idx="719">
                  <c:v>39468</c:v>
                </c:pt>
                <c:pt idx="720">
                  <c:v>39469</c:v>
                </c:pt>
                <c:pt idx="721">
                  <c:v>39470</c:v>
                </c:pt>
                <c:pt idx="722">
                  <c:v>39471</c:v>
                </c:pt>
                <c:pt idx="723">
                  <c:v>39472</c:v>
                </c:pt>
                <c:pt idx="724">
                  <c:v>39473</c:v>
                </c:pt>
                <c:pt idx="725">
                  <c:v>39474</c:v>
                </c:pt>
                <c:pt idx="726">
                  <c:v>39475</c:v>
                </c:pt>
                <c:pt idx="727">
                  <c:v>39476</c:v>
                </c:pt>
                <c:pt idx="728">
                  <c:v>39477</c:v>
                </c:pt>
                <c:pt idx="729">
                  <c:v>39478</c:v>
                </c:pt>
                <c:pt idx="730">
                  <c:v>39479</c:v>
                </c:pt>
                <c:pt idx="731">
                  <c:v>39480</c:v>
                </c:pt>
                <c:pt idx="732">
                  <c:v>39481</c:v>
                </c:pt>
                <c:pt idx="733">
                  <c:v>39482</c:v>
                </c:pt>
                <c:pt idx="734">
                  <c:v>39483</c:v>
                </c:pt>
                <c:pt idx="735">
                  <c:v>39484</c:v>
                </c:pt>
                <c:pt idx="736">
                  <c:v>39485</c:v>
                </c:pt>
                <c:pt idx="737">
                  <c:v>39486</c:v>
                </c:pt>
                <c:pt idx="738">
                  <c:v>39487</c:v>
                </c:pt>
                <c:pt idx="739">
                  <c:v>39488</c:v>
                </c:pt>
                <c:pt idx="740">
                  <c:v>39489</c:v>
                </c:pt>
                <c:pt idx="741">
                  <c:v>39490</c:v>
                </c:pt>
                <c:pt idx="742">
                  <c:v>39491</c:v>
                </c:pt>
                <c:pt idx="743">
                  <c:v>39492</c:v>
                </c:pt>
                <c:pt idx="744">
                  <c:v>39493</c:v>
                </c:pt>
                <c:pt idx="745">
                  <c:v>39494</c:v>
                </c:pt>
                <c:pt idx="746">
                  <c:v>39495</c:v>
                </c:pt>
                <c:pt idx="747">
                  <c:v>39496</c:v>
                </c:pt>
                <c:pt idx="748">
                  <c:v>39497</c:v>
                </c:pt>
                <c:pt idx="749">
                  <c:v>39498</c:v>
                </c:pt>
                <c:pt idx="750">
                  <c:v>39499</c:v>
                </c:pt>
                <c:pt idx="751">
                  <c:v>39500</c:v>
                </c:pt>
                <c:pt idx="752">
                  <c:v>39501</c:v>
                </c:pt>
                <c:pt idx="753">
                  <c:v>39502</c:v>
                </c:pt>
                <c:pt idx="754">
                  <c:v>39503</c:v>
                </c:pt>
                <c:pt idx="755">
                  <c:v>39504</c:v>
                </c:pt>
                <c:pt idx="756">
                  <c:v>39505</c:v>
                </c:pt>
                <c:pt idx="757">
                  <c:v>39506</c:v>
                </c:pt>
                <c:pt idx="758">
                  <c:v>39507</c:v>
                </c:pt>
                <c:pt idx="759">
                  <c:v>39508</c:v>
                </c:pt>
                <c:pt idx="760">
                  <c:v>39509</c:v>
                </c:pt>
                <c:pt idx="761">
                  <c:v>39510</c:v>
                </c:pt>
                <c:pt idx="762">
                  <c:v>39511</c:v>
                </c:pt>
                <c:pt idx="763">
                  <c:v>39512</c:v>
                </c:pt>
                <c:pt idx="764">
                  <c:v>39513</c:v>
                </c:pt>
                <c:pt idx="765">
                  <c:v>39514</c:v>
                </c:pt>
                <c:pt idx="766">
                  <c:v>39515</c:v>
                </c:pt>
                <c:pt idx="767">
                  <c:v>39516</c:v>
                </c:pt>
                <c:pt idx="768">
                  <c:v>39517</c:v>
                </c:pt>
                <c:pt idx="769">
                  <c:v>39518</c:v>
                </c:pt>
                <c:pt idx="770">
                  <c:v>39519</c:v>
                </c:pt>
                <c:pt idx="771">
                  <c:v>39520</c:v>
                </c:pt>
                <c:pt idx="772">
                  <c:v>39521</c:v>
                </c:pt>
                <c:pt idx="773">
                  <c:v>39522</c:v>
                </c:pt>
                <c:pt idx="774">
                  <c:v>39523</c:v>
                </c:pt>
                <c:pt idx="775">
                  <c:v>39524</c:v>
                </c:pt>
                <c:pt idx="776">
                  <c:v>39525</c:v>
                </c:pt>
                <c:pt idx="777">
                  <c:v>39526</c:v>
                </c:pt>
                <c:pt idx="778">
                  <c:v>39527</c:v>
                </c:pt>
                <c:pt idx="779">
                  <c:v>39528</c:v>
                </c:pt>
                <c:pt idx="780">
                  <c:v>39529</c:v>
                </c:pt>
                <c:pt idx="781">
                  <c:v>39530</c:v>
                </c:pt>
                <c:pt idx="782">
                  <c:v>39531</c:v>
                </c:pt>
                <c:pt idx="783">
                  <c:v>39532</c:v>
                </c:pt>
                <c:pt idx="784">
                  <c:v>39533</c:v>
                </c:pt>
                <c:pt idx="785">
                  <c:v>39534</c:v>
                </c:pt>
                <c:pt idx="786">
                  <c:v>39535</c:v>
                </c:pt>
                <c:pt idx="787">
                  <c:v>39536</c:v>
                </c:pt>
                <c:pt idx="788">
                  <c:v>39537</c:v>
                </c:pt>
                <c:pt idx="789">
                  <c:v>39538</c:v>
                </c:pt>
                <c:pt idx="790">
                  <c:v>39539</c:v>
                </c:pt>
                <c:pt idx="791">
                  <c:v>39540</c:v>
                </c:pt>
                <c:pt idx="792">
                  <c:v>39541</c:v>
                </c:pt>
                <c:pt idx="793">
                  <c:v>39542</c:v>
                </c:pt>
                <c:pt idx="794">
                  <c:v>39543</c:v>
                </c:pt>
                <c:pt idx="795">
                  <c:v>39544</c:v>
                </c:pt>
                <c:pt idx="796">
                  <c:v>39545</c:v>
                </c:pt>
                <c:pt idx="797">
                  <c:v>39546</c:v>
                </c:pt>
                <c:pt idx="798">
                  <c:v>39547</c:v>
                </c:pt>
                <c:pt idx="799">
                  <c:v>39548</c:v>
                </c:pt>
                <c:pt idx="800">
                  <c:v>39549</c:v>
                </c:pt>
                <c:pt idx="801">
                  <c:v>39550</c:v>
                </c:pt>
                <c:pt idx="802">
                  <c:v>39551</c:v>
                </c:pt>
                <c:pt idx="803">
                  <c:v>39552</c:v>
                </c:pt>
                <c:pt idx="804">
                  <c:v>39553</c:v>
                </c:pt>
                <c:pt idx="805">
                  <c:v>39554</c:v>
                </c:pt>
                <c:pt idx="806">
                  <c:v>39555</c:v>
                </c:pt>
                <c:pt idx="807">
                  <c:v>39556</c:v>
                </c:pt>
                <c:pt idx="808">
                  <c:v>39557</c:v>
                </c:pt>
                <c:pt idx="809">
                  <c:v>39558</c:v>
                </c:pt>
                <c:pt idx="810">
                  <c:v>39559</c:v>
                </c:pt>
                <c:pt idx="811">
                  <c:v>39560</c:v>
                </c:pt>
                <c:pt idx="812">
                  <c:v>39561</c:v>
                </c:pt>
                <c:pt idx="813">
                  <c:v>39562</c:v>
                </c:pt>
                <c:pt idx="814">
                  <c:v>39563</c:v>
                </c:pt>
                <c:pt idx="815">
                  <c:v>39564</c:v>
                </c:pt>
                <c:pt idx="816">
                  <c:v>39565</c:v>
                </c:pt>
                <c:pt idx="817">
                  <c:v>39566</c:v>
                </c:pt>
                <c:pt idx="818">
                  <c:v>39567</c:v>
                </c:pt>
                <c:pt idx="819">
                  <c:v>39568</c:v>
                </c:pt>
                <c:pt idx="820">
                  <c:v>39569</c:v>
                </c:pt>
                <c:pt idx="821">
                  <c:v>39570</c:v>
                </c:pt>
                <c:pt idx="822">
                  <c:v>39571</c:v>
                </c:pt>
                <c:pt idx="823">
                  <c:v>39572</c:v>
                </c:pt>
                <c:pt idx="824">
                  <c:v>39573</c:v>
                </c:pt>
                <c:pt idx="825">
                  <c:v>39574</c:v>
                </c:pt>
                <c:pt idx="826">
                  <c:v>39575</c:v>
                </c:pt>
                <c:pt idx="827">
                  <c:v>39576</c:v>
                </c:pt>
                <c:pt idx="828">
                  <c:v>39577</c:v>
                </c:pt>
                <c:pt idx="829">
                  <c:v>39578</c:v>
                </c:pt>
                <c:pt idx="830">
                  <c:v>39579</c:v>
                </c:pt>
                <c:pt idx="831">
                  <c:v>39580</c:v>
                </c:pt>
                <c:pt idx="832">
                  <c:v>39581</c:v>
                </c:pt>
                <c:pt idx="833">
                  <c:v>39582</c:v>
                </c:pt>
                <c:pt idx="834">
                  <c:v>39583</c:v>
                </c:pt>
                <c:pt idx="835">
                  <c:v>39584</c:v>
                </c:pt>
                <c:pt idx="836">
                  <c:v>39585</c:v>
                </c:pt>
                <c:pt idx="837">
                  <c:v>39586</c:v>
                </c:pt>
                <c:pt idx="838">
                  <c:v>39587</c:v>
                </c:pt>
                <c:pt idx="839">
                  <c:v>39588</c:v>
                </c:pt>
                <c:pt idx="840">
                  <c:v>39589</c:v>
                </c:pt>
                <c:pt idx="841">
                  <c:v>39590</c:v>
                </c:pt>
                <c:pt idx="842">
                  <c:v>39591</c:v>
                </c:pt>
                <c:pt idx="843">
                  <c:v>39592</c:v>
                </c:pt>
                <c:pt idx="844">
                  <c:v>39593</c:v>
                </c:pt>
                <c:pt idx="845">
                  <c:v>39594</c:v>
                </c:pt>
                <c:pt idx="846">
                  <c:v>39595</c:v>
                </c:pt>
                <c:pt idx="847">
                  <c:v>39596</c:v>
                </c:pt>
                <c:pt idx="848">
                  <c:v>39597</c:v>
                </c:pt>
                <c:pt idx="849">
                  <c:v>39598</c:v>
                </c:pt>
                <c:pt idx="850">
                  <c:v>39599</c:v>
                </c:pt>
                <c:pt idx="851">
                  <c:v>39600</c:v>
                </c:pt>
                <c:pt idx="852">
                  <c:v>39601</c:v>
                </c:pt>
                <c:pt idx="853">
                  <c:v>39602</c:v>
                </c:pt>
                <c:pt idx="854">
                  <c:v>39603</c:v>
                </c:pt>
                <c:pt idx="855">
                  <c:v>39604</c:v>
                </c:pt>
                <c:pt idx="856">
                  <c:v>39605</c:v>
                </c:pt>
                <c:pt idx="857">
                  <c:v>39606</c:v>
                </c:pt>
                <c:pt idx="858">
                  <c:v>39607</c:v>
                </c:pt>
                <c:pt idx="859">
                  <c:v>39608</c:v>
                </c:pt>
                <c:pt idx="860">
                  <c:v>39609</c:v>
                </c:pt>
                <c:pt idx="861">
                  <c:v>39610</c:v>
                </c:pt>
                <c:pt idx="862">
                  <c:v>39611</c:v>
                </c:pt>
                <c:pt idx="863">
                  <c:v>39612</c:v>
                </c:pt>
                <c:pt idx="864">
                  <c:v>39613</c:v>
                </c:pt>
                <c:pt idx="865">
                  <c:v>39614</c:v>
                </c:pt>
                <c:pt idx="866">
                  <c:v>39615</c:v>
                </c:pt>
                <c:pt idx="867">
                  <c:v>39616</c:v>
                </c:pt>
                <c:pt idx="868">
                  <c:v>39617</c:v>
                </c:pt>
                <c:pt idx="869">
                  <c:v>39618</c:v>
                </c:pt>
                <c:pt idx="870">
                  <c:v>39619</c:v>
                </c:pt>
                <c:pt idx="871">
                  <c:v>39620</c:v>
                </c:pt>
                <c:pt idx="872">
                  <c:v>39621</c:v>
                </c:pt>
                <c:pt idx="873">
                  <c:v>39622</c:v>
                </c:pt>
                <c:pt idx="874">
                  <c:v>39623</c:v>
                </c:pt>
                <c:pt idx="875">
                  <c:v>39624</c:v>
                </c:pt>
                <c:pt idx="876">
                  <c:v>39625</c:v>
                </c:pt>
                <c:pt idx="877">
                  <c:v>39626</c:v>
                </c:pt>
                <c:pt idx="878">
                  <c:v>39627</c:v>
                </c:pt>
                <c:pt idx="879">
                  <c:v>39628</c:v>
                </c:pt>
                <c:pt idx="880">
                  <c:v>39629</c:v>
                </c:pt>
                <c:pt idx="881">
                  <c:v>39630</c:v>
                </c:pt>
                <c:pt idx="882">
                  <c:v>39631</c:v>
                </c:pt>
                <c:pt idx="883">
                  <c:v>39632</c:v>
                </c:pt>
                <c:pt idx="884">
                  <c:v>39633</c:v>
                </c:pt>
                <c:pt idx="885">
                  <c:v>39634</c:v>
                </c:pt>
                <c:pt idx="886">
                  <c:v>39635</c:v>
                </c:pt>
                <c:pt idx="887">
                  <c:v>39636</c:v>
                </c:pt>
                <c:pt idx="888">
                  <c:v>39637</c:v>
                </c:pt>
                <c:pt idx="889">
                  <c:v>39638</c:v>
                </c:pt>
                <c:pt idx="890">
                  <c:v>39639</c:v>
                </c:pt>
                <c:pt idx="891">
                  <c:v>39640</c:v>
                </c:pt>
                <c:pt idx="892">
                  <c:v>39641</c:v>
                </c:pt>
                <c:pt idx="893">
                  <c:v>39642</c:v>
                </c:pt>
                <c:pt idx="894">
                  <c:v>39643</c:v>
                </c:pt>
                <c:pt idx="895">
                  <c:v>39644</c:v>
                </c:pt>
                <c:pt idx="896">
                  <c:v>39645</c:v>
                </c:pt>
                <c:pt idx="897">
                  <c:v>39646</c:v>
                </c:pt>
                <c:pt idx="898">
                  <c:v>39647</c:v>
                </c:pt>
                <c:pt idx="899">
                  <c:v>39648</c:v>
                </c:pt>
                <c:pt idx="900">
                  <c:v>39649</c:v>
                </c:pt>
                <c:pt idx="901">
                  <c:v>39650</c:v>
                </c:pt>
                <c:pt idx="902">
                  <c:v>39651</c:v>
                </c:pt>
                <c:pt idx="903">
                  <c:v>39652</c:v>
                </c:pt>
                <c:pt idx="904">
                  <c:v>39653</c:v>
                </c:pt>
                <c:pt idx="905">
                  <c:v>39654</c:v>
                </c:pt>
                <c:pt idx="906">
                  <c:v>39655</c:v>
                </c:pt>
                <c:pt idx="907">
                  <c:v>39656</c:v>
                </c:pt>
                <c:pt idx="908">
                  <c:v>39657</c:v>
                </c:pt>
                <c:pt idx="909">
                  <c:v>39658</c:v>
                </c:pt>
                <c:pt idx="910">
                  <c:v>39659</c:v>
                </c:pt>
                <c:pt idx="911">
                  <c:v>39660</c:v>
                </c:pt>
                <c:pt idx="912">
                  <c:v>39661</c:v>
                </c:pt>
                <c:pt idx="913">
                  <c:v>39662</c:v>
                </c:pt>
                <c:pt idx="914">
                  <c:v>39663</c:v>
                </c:pt>
                <c:pt idx="915">
                  <c:v>39664</c:v>
                </c:pt>
                <c:pt idx="916">
                  <c:v>39665</c:v>
                </c:pt>
                <c:pt idx="917">
                  <c:v>39666</c:v>
                </c:pt>
                <c:pt idx="918">
                  <c:v>39667</c:v>
                </c:pt>
                <c:pt idx="919">
                  <c:v>39668</c:v>
                </c:pt>
                <c:pt idx="920">
                  <c:v>39669</c:v>
                </c:pt>
                <c:pt idx="921">
                  <c:v>39670</c:v>
                </c:pt>
                <c:pt idx="922">
                  <c:v>39671</c:v>
                </c:pt>
                <c:pt idx="923">
                  <c:v>39672</c:v>
                </c:pt>
                <c:pt idx="924">
                  <c:v>39673</c:v>
                </c:pt>
                <c:pt idx="925">
                  <c:v>39674</c:v>
                </c:pt>
                <c:pt idx="926">
                  <c:v>39675</c:v>
                </c:pt>
                <c:pt idx="927">
                  <c:v>39676</c:v>
                </c:pt>
                <c:pt idx="928">
                  <c:v>39677</c:v>
                </c:pt>
                <c:pt idx="929">
                  <c:v>39678</c:v>
                </c:pt>
                <c:pt idx="930">
                  <c:v>39679</c:v>
                </c:pt>
                <c:pt idx="931">
                  <c:v>39680</c:v>
                </c:pt>
                <c:pt idx="932">
                  <c:v>39681</c:v>
                </c:pt>
                <c:pt idx="933">
                  <c:v>39682</c:v>
                </c:pt>
                <c:pt idx="934">
                  <c:v>39683</c:v>
                </c:pt>
                <c:pt idx="935">
                  <c:v>39684</c:v>
                </c:pt>
                <c:pt idx="936">
                  <c:v>39685</c:v>
                </c:pt>
                <c:pt idx="937">
                  <c:v>39686</c:v>
                </c:pt>
                <c:pt idx="938">
                  <c:v>39687</c:v>
                </c:pt>
                <c:pt idx="939">
                  <c:v>39688</c:v>
                </c:pt>
                <c:pt idx="940">
                  <c:v>39689</c:v>
                </c:pt>
                <c:pt idx="941">
                  <c:v>39690</c:v>
                </c:pt>
                <c:pt idx="942">
                  <c:v>39691</c:v>
                </c:pt>
                <c:pt idx="943">
                  <c:v>39692</c:v>
                </c:pt>
                <c:pt idx="944">
                  <c:v>39693</c:v>
                </c:pt>
                <c:pt idx="945">
                  <c:v>39694</c:v>
                </c:pt>
                <c:pt idx="946">
                  <c:v>39695</c:v>
                </c:pt>
                <c:pt idx="947">
                  <c:v>39696</c:v>
                </c:pt>
                <c:pt idx="948">
                  <c:v>39697</c:v>
                </c:pt>
                <c:pt idx="949">
                  <c:v>39698</c:v>
                </c:pt>
                <c:pt idx="950">
                  <c:v>39699</c:v>
                </c:pt>
                <c:pt idx="951">
                  <c:v>39700</c:v>
                </c:pt>
                <c:pt idx="952">
                  <c:v>39701</c:v>
                </c:pt>
                <c:pt idx="953">
                  <c:v>39702</c:v>
                </c:pt>
                <c:pt idx="954">
                  <c:v>39703</c:v>
                </c:pt>
                <c:pt idx="955">
                  <c:v>39704</c:v>
                </c:pt>
                <c:pt idx="956">
                  <c:v>39705</c:v>
                </c:pt>
                <c:pt idx="957">
                  <c:v>39706</c:v>
                </c:pt>
                <c:pt idx="958">
                  <c:v>39707</c:v>
                </c:pt>
                <c:pt idx="959">
                  <c:v>39708</c:v>
                </c:pt>
                <c:pt idx="960">
                  <c:v>39709</c:v>
                </c:pt>
                <c:pt idx="961">
                  <c:v>39710</c:v>
                </c:pt>
                <c:pt idx="962">
                  <c:v>39711</c:v>
                </c:pt>
                <c:pt idx="963">
                  <c:v>39712</c:v>
                </c:pt>
                <c:pt idx="964">
                  <c:v>39713</c:v>
                </c:pt>
                <c:pt idx="965">
                  <c:v>39714</c:v>
                </c:pt>
                <c:pt idx="966">
                  <c:v>39715</c:v>
                </c:pt>
                <c:pt idx="967">
                  <c:v>39716</c:v>
                </c:pt>
                <c:pt idx="968">
                  <c:v>39717</c:v>
                </c:pt>
                <c:pt idx="969">
                  <c:v>39718</c:v>
                </c:pt>
                <c:pt idx="970">
                  <c:v>39719</c:v>
                </c:pt>
                <c:pt idx="971">
                  <c:v>39720</c:v>
                </c:pt>
                <c:pt idx="972">
                  <c:v>39721</c:v>
                </c:pt>
                <c:pt idx="973">
                  <c:v>39722</c:v>
                </c:pt>
                <c:pt idx="974">
                  <c:v>39723</c:v>
                </c:pt>
                <c:pt idx="975">
                  <c:v>39724</c:v>
                </c:pt>
                <c:pt idx="976">
                  <c:v>39725</c:v>
                </c:pt>
                <c:pt idx="977">
                  <c:v>39726</c:v>
                </c:pt>
                <c:pt idx="978">
                  <c:v>39727</c:v>
                </c:pt>
                <c:pt idx="979">
                  <c:v>39728</c:v>
                </c:pt>
                <c:pt idx="980">
                  <c:v>39729</c:v>
                </c:pt>
                <c:pt idx="981">
                  <c:v>39730</c:v>
                </c:pt>
                <c:pt idx="982">
                  <c:v>39731</c:v>
                </c:pt>
                <c:pt idx="983">
                  <c:v>39732</c:v>
                </c:pt>
                <c:pt idx="984">
                  <c:v>39733</c:v>
                </c:pt>
                <c:pt idx="985">
                  <c:v>39734</c:v>
                </c:pt>
                <c:pt idx="986">
                  <c:v>39735</c:v>
                </c:pt>
                <c:pt idx="987">
                  <c:v>39736</c:v>
                </c:pt>
                <c:pt idx="988">
                  <c:v>39737</c:v>
                </c:pt>
                <c:pt idx="989">
                  <c:v>39738</c:v>
                </c:pt>
                <c:pt idx="990">
                  <c:v>39739</c:v>
                </c:pt>
                <c:pt idx="991">
                  <c:v>39740</c:v>
                </c:pt>
                <c:pt idx="992">
                  <c:v>39741</c:v>
                </c:pt>
                <c:pt idx="993">
                  <c:v>39742</c:v>
                </c:pt>
                <c:pt idx="994">
                  <c:v>39743</c:v>
                </c:pt>
                <c:pt idx="995">
                  <c:v>39744</c:v>
                </c:pt>
                <c:pt idx="996">
                  <c:v>39745</c:v>
                </c:pt>
                <c:pt idx="997">
                  <c:v>39746</c:v>
                </c:pt>
                <c:pt idx="998">
                  <c:v>39747</c:v>
                </c:pt>
                <c:pt idx="999">
                  <c:v>39748</c:v>
                </c:pt>
                <c:pt idx="1000">
                  <c:v>39749</c:v>
                </c:pt>
                <c:pt idx="1001">
                  <c:v>39750</c:v>
                </c:pt>
                <c:pt idx="1002">
                  <c:v>39751</c:v>
                </c:pt>
                <c:pt idx="1003">
                  <c:v>39752</c:v>
                </c:pt>
                <c:pt idx="1004">
                  <c:v>39753</c:v>
                </c:pt>
                <c:pt idx="1005">
                  <c:v>39754</c:v>
                </c:pt>
                <c:pt idx="1006">
                  <c:v>39755</c:v>
                </c:pt>
                <c:pt idx="1007">
                  <c:v>39756</c:v>
                </c:pt>
                <c:pt idx="1008">
                  <c:v>39757</c:v>
                </c:pt>
                <c:pt idx="1009">
                  <c:v>39758</c:v>
                </c:pt>
                <c:pt idx="1010">
                  <c:v>39759</c:v>
                </c:pt>
                <c:pt idx="1011">
                  <c:v>39760</c:v>
                </c:pt>
                <c:pt idx="1012">
                  <c:v>39761</c:v>
                </c:pt>
                <c:pt idx="1013">
                  <c:v>39762</c:v>
                </c:pt>
                <c:pt idx="1014">
                  <c:v>39763</c:v>
                </c:pt>
                <c:pt idx="1015">
                  <c:v>39764</c:v>
                </c:pt>
                <c:pt idx="1016">
                  <c:v>39765</c:v>
                </c:pt>
                <c:pt idx="1017">
                  <c:v>39766</c:v>
                </c:pt>
                <c:pt idx="1018">
                  <c:v>39767</c:v>
                </c:pt>
                <c:pt idx="1019">
                  <c:v>39768</c:v>
                </c:pt>
                <c:pt idx="1020">
                  <c:v>39769</c:v>
                </c:pt>
                <c:pt idx="1021">
                  <c:v>39770</c:v>
                </c:pt>
                <c:pt idx="1022">
                  <c:v>39771</c:v>
                </c:pt>
                <c:pt idx="1023">
                  <c:v>39772</c:v>
                </c:pt>
                <c:pt idx="1024">
                  <c:v>39773</c:v>
                </c:pt>
                <c:pt idx="1025">
                  <c:v>39774</c:v>
                </c:pt>
                <c:pt idx="1026">
                  <c:v>39775</c:v>
                </c:pt>
                <c:pt idx="1027">
                  <c:v>39776</c:v>
                </c:pt>
                <c:pt idx="1028">
                  <c:v>39777</c:v>
                </c:pt>
                <c:pt idx="1029">
                  <c:v>39778</c:v>
                </c:pt>
                <c:pt idx="1030">
                  <c:v>39779</c:v>
                </c:pt>
                <c:pt idx="1031">
                  <c:v>39780</c:v>
                </c:pt>
                <c:pt idx="1032">
                  <c:v>39781</c:v>
                </c:pt>
                <c:pt idx="1033">
                  <c:v>39782</c:v>
                </c:pt>
                <c:pt idx="1034">
                  <c:v>39783</c:v>
                </c:pt>
                <c:pt idx="1035">
                  <c:v>39784</c:v>
                </c:pt>
                <c:pt idx="1036">
                  <c:v>39785</c:v>
                </c:pt>
                <c:pt idx="1037">
                  <c:v>39786</c:v>
                </c:pt>
                <c:pt idx="1038">
                  <c:v>39787</c:v>
                </c:pt>
                <c:pt idx="1039">
                  <c:v>39788</c:v>
                </c:pt>
                <c:pt idx="1040">
                  <c:v>39789</c:v>
                </c:pt>
                <c:pt idx="1041">
                  <c:v>39790</c:v>
                </c:pt>
                <c:pt idx="1042">
                  <c:v>39791</c:v>
                </c:pt>
                <c:pt idx="1043">
                  <c:v>39792</c:v>
                </c:pt>
                <c:pt idx="1044">
                  <c:v>39793</c:v>
                </c:pt>
                <c:pt idx="1045">
                  <c:v>39794</c:v>
                </c:pt>
                <c:pt idx="1046">
                  <c:v>39795</c:v>
                </c:pt>
                <c:pt idx="1047">
                  <c:v>39796</c:v>
                </c:pt>
                <c:pt idx="1048">
                  <c:v>39797</c:v>
                </c:pt>
                <c:pt idx="1049">
                  <c:v>39798</c:v>
                </c:pt>
                <c:pt idx="1050">
                  <c:v>39799</c:v>
                </c:pt>
                <c:pt idx="1051">
                  <c:v>39800</c:v>
                </c:pt>
                <c:pt idx="1052">
                  <c:v>39801</c:v>
                </c:pt>
                <c:pt idx="1053">
                  <c:v>39802</c:v>
                </c:pt>
                <c:pt idx="1054">
                  <c:v>39803</c:v>
                </c:pt>
                <c:pt idx="1055">
                  <c:v>39804</c:v>
                </c:pt>
                <c:pt idx="1056">
                  <c:v>39805</c:v>
                </c:pt>
                <c:pt idx="1057">
                  <c:v>39806</c:v>
                </c:pt>
                <c:pt idx="1058">
                  <c:v>39807</c:v>
                </c:pt>
                <c:pt idx="1059">
                  <c:v>39808</c:v>
                </c:pt>
                <c:pt idx="1060">
                  <c:v>39809</c:v>
                </c:pt>
                <c:pt idx="1061">
                  <c:v>39810</c:v>
                </c:pt>
                <c:pt idx="1062">
                  <c:v>39811</c:v>
                </c:pt>
                <c:pt idx="1063">
                  <c:v>39812</c:v>
                </c:pt>
                <c:pt idx="1064">
                  <c:v>39813</c:v>
                </c:pt>
                <c:pt idx="1065">
                  <c:v>39814</c:v>
                </c:pt>
                <c:pt idx="1066">
                  <c:v>39815</c:v>
                </c:pt>
                <c:pt idx="1067">
                  <c:v>39816</c:v>
                </c:pt>
                <c:pt idx="1068">
                  <c:v>39817</c:v>
                </c:pt>
                <c:pt idx="1069">
                  <c:v>39818</c:v>
                </c:pt>
                <c:pt idx="1070">
                  <c:v>39819</c:v>
                </c:pt>
                <c:pt idx="1071">
                  <c:v>39820</c:v>
                </c:pt>
                <c:pt idx="1072">
                  <c:v>39821</c:v>
                </c:pt>
                <c:pt idx="1073">
                  <c:v>39822</c:v>
                </c:pt>
                <c:pt idx="1074">
                  <c:v>39823</c:v>
                </c:pt>
                <c:pt idx="1075">
                  <c:v>39824</c:v>
                </c:pt>
                <c:pt idx="1076">
                  <c:v>39825</c:v>
                </c:pt>
                <c:pt idx="1077">
                  <c:v>39826</c:v>
                </c:pt>
                <c:pt idx="1078">
                  <c:v>39827</c:v>
                </c:pt>
                <c:pt idx="1079">
                  <c:v>39828</c:v>
                </c:pt>
                <c:pt idx="1080">
                  <c:v>39829</c:v>
                </c:pt>
                <c:pt idx="1081">
                  <c:v>39830</c:v>
                </c:pt>
                <c:pt idx="1082">
                  <c:v>39831</c:v>
                </c:pt>
                <c:pt idx="1083">
                  <c:v>39832</c:v>
                </c:pt>
                <c:pt idx="1084">
                  <c:v>39833</c:v>
                </c:pt>
                <c:pt idx="1085">
                  <c:v>39834</c:v>
                </c:pt>
                <c:pt idx="1086">
                  <c:v>39835</c:v>
                </c:pt>
                <c:pt idx="1087">
                  <c:v>39836</c:v>
                </c:pt>
                <c:pt idx="1088">
                  <c:v>39837</c:v>
                </c:pt>
                <c:pt idx="1089">
                  <c:v>39838</c:v>
                </c:pt>
                <c:pt idx="1090">
                  <c:v>39839</c:v>
                </c:pt>
                <c:pt idx="1091">
                  <c:v>39840</c:v>
                </c:pt>
                <c:pt idx="1092">
                  <c:v>39841</c:v>
                </c:pt>
                <c:pt idx="1093">
                  <c:v>39842</c:v>
                </c:pt>
                <c:pt idx="1094">
                  <c:v>39843</c:v>
                </c:pt>
                <c:pt idx="1095">
                  <c:v>39844</c:v>
                </c:pt>
                <c:pt idx="1096">
                  <c:v>39845</c:v>
                </c:pt>
                <c:pt idx="1097">
                  <c:v>39846</c:v>
                </c:pt>
                <c:pt idx="1098">
                  <c:v>39847</c:v>
                </c:pt>
                <c:pt idx="1099">
                  <c:v>39848</c:v>
                </c:pt>
                <c:pt idx="1100">
                  <c:v>39849</c:v>
                </c:pt>
                <c:pt idx="1101">
                  <c:v>39850</c:v>
                </c:pt>
                <c:pt idx="1102">
                  <c:v>39851</c:v>
                </c:pt>
                <c:pt idx="1103">
                  <c:v>39852</c:v>
                </c:pt>
                <c:pt idx="1104">
                  <c:v>39853</c:v>
                </c:pt>
                <c:pt idx="1105">
                  <c:v>39854</c:v>
                </c:pt>
                <c:pt idx="1106">
                  <c:v>39855</c:v>
                </c:pt>
                <c:pt idx="1107">
                  <c:v>39856</c:v>
                </c:pt>
                <c:pt idx="1108">
                  <c:v>39857</c:v>
                </c:pt>
                <c:pt idx="1109">
                  <c:v>39858</c:v>
                </c:pt>
                <c:pt idx="1110">
                  <c:v>39859</c:v>
                </c:pt>
                <c:pt idx="1111">
                  <c:v>39860</c:v>
                </c:pt>
                <c:pt idx="1112">
                  <c:v>39861</c:v>
                </c:pt>
                <c:pt idx="1113">
                  <c:v>39862</c:v>
                </c:pt>
                <c:pt idx="1114">
                  <c:v>39863</c:v>
                </c:pt>
                <c:pt idx="1115">
                  <c:v>39864</c:v>
                </c:pt>
                <c:pt idx="1116">
                  <c:v>39865</c:v>
                </c:pt>
                <c:pt idx="1117">
                  <c:v>39866</c:v>
                </c:pt>
                <c:pt idx="1118">
                  <c:v>39867</c:v>
                </c:pt>
                <c:pt idx="1119">
                  <c:v>39868</c:v>
                </c:pt>
                <c:pt idx="1120">
                  <c:v>39869</c:v>
                </c:pt>
                <c:pt idx="1121">
                  <c:v>39870</c:v>
                </c:pt>
                <c:pt idx="1122">
                  <c:v>39871</c:v>
                </c:pt>
                <c:pt idx="1123">
                  <c:v>39872</c:v>
                </c:pt>
                <c:pt idx="1124">
                  <c:v>39873</c:v>
                </c:pt>
                <c:pt idx="1125">
                  <c:v>39874</c:v>
                </c:pt>
                <c:pt idx="1126">
                  <c:v>39875</c:v>
                </c:pt>
                <c:pt idx="1127">
                  <c:v>39876</c:v>
                </c:pt>
                <c:pt idx="1128">
                  <c:v>39877</c:v>
                </c:pt>
                <c:pt idx="1129">
                  <c:v>39878</c:v>
                </c:pt>
                <c:pt idx="1130">
                  <c:v>39879</c:v>
                </c:pt>
                <c:pt idx="1131">
                  <c:v>39880</c:v>
                </c:pt>
                <c:pt idx="1132">
                  <c:v>39881</c:v>
                </c:pt>
                <c:pt idx="1133">
                  <c:v>39882</c:v>
                </c:pt>
                <c:pt idx="1134">
                  <c:v>39883</c:v>
                </c:pt>
                <c:pt idx="1135">
                  <c:v>39884</c:v>
                </c:pt>
                <c:pt idx="1136">
                  <c:v>39885</c:v>
                </c:pt>
                <c:pt idx="1137">
                  <c:v>39886</c:v>
                </c:pt>
                <c:pt idx="1138">
                  <c:v>39887</c:v>
                </c:pt>
                <c:pt idx="1139">
                  <c:v>39888</c:v>
                </c:pt>
                <c:pt idx="1140">
                  <c:v>39889</c:v>
                </c:pt>
                <c:pt idx="1141">
                  <c:v>39890</c:v>
                </c:pt>
                <c:pt idx="1142">
                  <c:v>39891</c:v>
                </c:pt>
                <c:pt idx="1143">
                  <c:v>39892</c:v>
                </c:pt>
                <c:pt idx="1144">
                  <c:v>39893</c:v>
                </c:pt>
                <c:pt idx="1145">
                  <c:v>39894</c:v>
                </c:pt>
                <c:pt idx="1146">
                  <c:v>39895</c:v>
                </c:pt>
                <c:pt idx="1147">
                  <c:v>39896</c:v>
                </c:pt>
                <c:pt idx="1148">
                  <c:v>39897</c:v>
                </c:pt>
                <c:pt idx="1149">
                  <c:v>39898</c:v>
                </c:pt>
                <c:pt idx="1150">
                  <c:v>39899</c:v>
                </c:pt>
                <c:pt idx="1151">
                  <c:v>39900</c:v>
                </c:pt>
                <c:pt idx="1152">
                  <c:v>39901</c:v>
                </c:pt>
                <c:pt idx="1153">
                  <c:v>39902</c:v>
                </c:pt>
                <c:pt idx="1154">
                  <c:v>39903</c:v>
                </c:pt>
                <c:pt idx="1155">
                  <c:v>39904</c:v>
                </c:pt>
                <c:pt idx="1156">
                  <c:v>39905</c:v>
                </c:pt>
                <c:pt idx="1157">
                  <c:v>39906</c:v>
                </c:pt>
                <c:pt idx="1158">
                  <c:v>39907</c:v>
                </c:pt>
                <c:pt idx="1159">
                  <c:v>39908</c:v>
                </c:pt>
                <c:pt idx="1160">
                  <c:v>39909</c:v>
                </c:pt>
                <c:pt idx="1161">
                  <c:v>39910</c:v>
                </c:pt>
                <c:pt idx="1162">
                  <c:v>39911</c:v>
                </c:pt>
                <c:pt idx="1163">
                  <c:v>39912</c:v>
                </c:pt>
                <c:pt idx="1164">
                  <c:v>39913</c:v>
                </c:pt>
                <c:pt idx="1165">
                  <c:v>39914</c:v>
                </c:pt>
                <c:pt idx="1166">
                  <c:v>39915</c:v>
                </c:pt>
                <c:pt idx="1167">
                  <c:v>39916</c:v>
                </c:pt>
                <c:pt idx="1168">
                  <c:v>39917</c:v>
                </c:pt>
                <c:pt idx="1169">
                  <c:v>39918</c:v>
                </c:pt>
                <c:pt idx="1170">
                  <c:v>39919</c:v>
                </c:pt>
                <c:pt idx="1171">
                  <c:v>39920</c:v>
                </c:pt>
                <c:pt idx="1172">
                  <c:v>39921</c:v>
                </c:pt>
                <c:pt idx="1173">
                  <c:v>39922</c:v>
                </c:pt>
                <c:pt idx="1174">
                  <c:v>39923</c:v>
                </c:pt>
                <c:pt idx="1175">
                  <c:v>39924</c:v>
                </c:pt>
                <c:pt idx="1176">
                  <c:v>39925</c:v>
                </c:pt>
                <c:pt idx="1177">
                  <c:v>39926</c:v>
                </c:pt>
                <c:pt idx="1178">
                  <c:v>39927</c:v>
                </c:pt>
                <c:pt idx="1179">
                  <c:v>39928</c:v>
                </c:pt>
                <c:pt idx="1180">
                  <c:v>39929</c:v>
                </c:pt>
                <c:pt idx="1181">
                  <c:v>39930</c:v>
                </c:pt>
                <c:pt idx="1182">
                  <c:v>39931</c:v>
                </c:pt>
                <c:pt idx="1183">
                  <c:v>39932</c:v>
                </c:pt>
                <c:pt idx="1184">
                  <c:v>39933</c:v>
                </c:pt>
              </c:numCache>
            </c:numRef>
          </c:xVal>
          <c:yVal>
            <c:numRef>
              <c:f>'Data for analysis- 1998-2016'!$AP$2840:$AP$4024</c:f>
              <c:numCache>
                <c:formatCode>#,##0</c:formatCode>
                <c:ptCount val="1185"/>
                <c:pt idx="0">
                  <c:v>122.9</c:v>
                </c:pt>
                <c:pt idx="1">
                  <c:v>86.227999999999994</c:v>
                </c:pt>
                <c:pt idx="2">
                  <c:v>77.423000000000002</c:v>
                </c:pt>
                <c:pt idx="3">
                  <c:v>78.48</c:v>
                </c:pt>
                <c:pt idx="4">
                  <c:v>77.551000000000002</c:v>
                </c:pt>
                <c:pt idx="5">
                  <c:v>74.917000000000002</c:v>
                </c:pt>
                <c:pt idx="6">
                  <c:v>72.272000000000006</c:v>
                </c:pt>
                <c:pt idx="7">
                  <c:v>71.730999999999995</c:v>
                </c:pt>
                <c:pt idx="8">
                  <c:v>71.424000000000007</c:v>
                </c:pt>
                <c:pt idx="9">
                  <c:v>70.123999999999995</c:v>
                </c:pt>
                <c:pt idx="10">
                  <c:v>70.123999999999995</c:v>
                </c:pt>
                <c:pt idx="11">
                  <c:v>70.123999999999995</c:v>
                </c:pt>
                <c:pt idx="12">
                  <c:v>70.123999999999995</c:v>
                </c:pt>
                <c:pt idx="13">
                  <c:v>70.123999999999995</c:v>
                </c:pt>
                <c:pt idx="14">
                  <c:v>70.123999999999995</c:v>
                </c:pt>
                <c:pt idx="15">
                  <c:v>70.123999999999995</c:v>
                </c:pt>
                <c:pt idx="16">
                  <c:v>70.123999999999995</c:v>
                </c:pt>
                <c:pt idx="17">
                  <c:v>69.864999999999995</c:v>
                </c:pt>
                <c:pt idx="18">
                  <c:v>68.778999999999996</c:v>
                </c:pt>
                <c:pt idx="19">
                  <c:v>67.754000000000005</c:v>
                </c:pt>
                <c:pt idx="20">
                  <c:v>67.352000000000004</c:v>
                </c:pt>
                <c:pt idx="21">
                  <c:v>66.974999999999994</c:v>
                </c:pt>
                <c:pt idx="22">
                  <c:v>66.974999999999994</c:v>
                </c:pt>
                <c:pt idx="23">
                  <c:v>71.635999999999996</c:v>
                </c:pt>
                <c:pt idx="24">
                  <c:v>79.628</c:v>
                </c:pt>
                <c:pt idx="25">
                  <c:v>79.551000000000002</c:v>
                </c:pt>
                <c:pt idx="26">
                  <c:v>75.084999999999994</c:v>
                </c:pt>
                <c:pt idx="27">
                  <c:v>72.542000000000002</c:v>
                </c:pt>
                <c:pt idx="28">
                  <c:v>72.274000000000001</c:v>
                </c:pt>
                <c:pt idx="29">
                  <c:v>71.730999999999995</c:v>
                </c:pt>
                <c:pt idx="30">
                  <c:v>71.466999999999999</c:v>
                </c:pt>
                <c:pt idx="31">
                  <c:v>70.924000000000007</c:v>
                </c:pt>
                <c:pt idx="32">
                  <c:v>70.667000000000002</c:v>
                </c:pt>
                <c:pt idx="33">
                  <c:v>70.123999999999995</c:v>
                </c:pt>
                <c:pt idx="34">
                  <c:v>70.123999999999995</c:v>
                </c:pt>
                <c:pt idx="35">
                  <c:v>70.009</c:v>
                </c:pt>
                <c:pt idx="36">
                  <c:v>69.328000000000003</c:v>
                </c:pt>
                <c:pt idx="37">
                  <c:v>69.328000000000003</c:v>
                </c:pt>
                <c:pt idx="38">
                  <c:v>69.328000000000003</c:v>
                </c:pt>
                <c:pt idx="39">
                  <c:v>69.328000000000003</c:v>
                </c:pt>
                <c:pt idx="40">
                  <c:v>69.328000000000003</c:v>
                </c:pt>
                <c:pt idx="41">
                  <c:v>69.328000000000003</c:v>
                </c:pt>
                <c:pt idx="42">
                  <c:v>69.328000000000003</c:v>
                </c:pt>
                <c:pt idx="43">
                  <c:v>69.328000000000003</c:v>
                </c:pt>
                <c:pt idx="44">
                  <c:v>69.825000000000003</c:v>
                </c:pt>
                <c:pt idx="45">
                  <c:v>70.123999999999995</c:v>
                </c:pt>
                <c:pt idx="46">
                  <c:v>70.123999999999995</c:v>
                </c:pt>
                <c:pt idx="47">
                  <c:v>70.123999999999995</c:v>
                </c:pt>
                <c:pt idx="48">
                  <c:v>70.123999999999995</c:v>
                </c:pt>
                <c:pt idx="49">
                  <c:v>70.123999999999995</c:v>
                </c:pt>
                <c:pt idx="50">
                  <c:v>70.123999999999995</c:v>
                </c:pt>
                <c:pt idx="51">
                  <c:v>70.123999999999995</c:v>
                </c:pt>
                <c:pt idx="52">
                  <c:v>70.823999999999998</c:v>
                </c:pt>
                <c:pt idx="53">
                  <c:v>70.924000000000007</c:v>
                </c:pt>
                <c:pt idx="54">
                  <c:v>70.924000000000007</c:v>
                </c:pt>
                <c:pt idx="55">
                  <c:v>70.924000000000007</c:v>
                </c:pt>
                <c:pt idx="56">
                  <c:v>70.924000000000007</c:v>
                </c:pt>
                <c:pt idx="57">
                  <c:v>70.438999999999993</c:v>
                </c:pt>
                <c:pt idx="58">
                  <c:v>70.123999999999995</c:v>
                </c:pt>
                <c:pt idx="59">
                  <c:v>70.123999999999995</c:v>
                </c:pt>
                <c:pt idx="60">
                  <c:v>70.123999999999995</c:v>
                </c:pt>
                <c:pt idx="61">
                  <c:v>70.123999999999995</c:v>
                </c:pt>
                <c:pt idx="62">
                  <c:v>70.123999999999995</c:v>
                </c:pt>
                <c:pt idx="63">
                  <c:v>70.123999999999995</c:v>
                </c:pt>
                <c:pt idx="64">
                  <c:v>70.123999999999995</c:v>
                </c:pt>
                <c:pt idx="65">
                  <c:v>70.123999999999995</c:v>
                </c:pt>
                <c:pt idx="66">
                  <c:v>70.123999999999995</c:v>
                </c:pt>
                <c:pt idx="67">
                  <c:v>70.123999999999995</c:v>
                </c:pt>
                <c:pt idx="68">
                  <c:v>70.123999999999995</c:v>
                </c:pt>
                <c:pt idx="69">
                  <c:v>70.123999999999995</c:v>
                </c:pt>
                <c:pt idx="70">
                  <c:v>70.123999999999995</c:v>
                </c:pt>
                <c:pt idx="71">
                  <c:v>70.123999999999995</c:v>
                </c:pt>
                <c:pt idx="72">
                  <c:v>70.123999999999995</c:v>
                </c:pt>
                <c:pt idx="73">
                  <c:v>63.539000000000001</c:v>
                </c:pt>
                <c:pt idx="74">
                  <c:v>68.016999999999996</c:v>
                </c:pt>
                <c:pt idx="75">
                  <c:v>70.924000000000007</c:v>
                </c:pt>
                <c:pt idx="76">
                  <c:v>70.924000000000007</c:v>
                </c:pt>
                <c:pt idx="77">
                  <c:v>71.95</c:v>
                </c:pt>
                <c:pt idx="78">
                  <c:v>73.771000000000001</c:v>
                </c:pt>
                <c:pt idx="79">
                  <c:v>74.182000000000002</c:v>
                </c:pt>
                <c:pt idx="80">
                  <c:v>74.182000000000002</c:v>
                </c:pt>
                <c:pt idx="81">
                  <c:v>74.566999999999993</c:v>
                </c:pt>
                <c:pt idx="82">
                  <c:v>75.010000000000005</c:v>
                </c:pt>
                <c:pt idx="83">
                  <c:v>75.010000000000005</c:v>
                </c:pt>
                <c:pt idx="84">
                  <c:v>75.010000000000005</c:v>
                </c:pt>
                <c:pt idx="85">
                  <c:v>75.010000000000005</c:v>
                </c:pt>
                <c:pt idx="86">
                  <c:v>75.010000000000005</c:v>
                </c:pt>
                <c:pt idx="87">
                  <c:v>75.010000000000005</c:v>
                </c:pt>
                <c:pt idx="88">
                  <c:v>75.010000000000005</c:v>
                </c:pt>
                <c:pt idx="89">
                  <c:v>75.010000000000005</c:v>
                </c:pt>
                <c:pt idx="90">
                  <c:v>75.531000000000006</c:v>
                </c:pt>
                <c:pt idx="91">
                  <c:v>75.843999999999994</c:v>
                </c:pt>
                <c:pt idx="92">
                  <c:v>75.843999999999994</c:v>
                </c:pt>
                <c:pt idx="93">
                  <c:v>75.843999999999994</c:v>
                </c:pt>
                <c:pt idx="94">
                  <c:v>75.843999999999994</c:v>
                </c:pt>
                <c:pt idx="95">
                  <c:v>75.843999999999994</c:v>
                </c:pt>
                <c:pt idx="96">
                  <c:v>79.215000000000003</c:v>
                </c:pt>
                <c:pt idx="97">
                  <c:v>81.197000000000003</c:v>
                </c:pt>
                <c:pt idx="98">
                  <c:v>81.197000000000003</c:v>
                </c:pt>
                <c:pt idx="99">
                  <c:v>81.197000000000003</c:v>
                </c:pt>
                <c:pt idx="100">
                  <c:v>81.197000000000003</c:v>
                </c:pt>
                <c:pt idx="101">
                  <c:v>81.197000000000003</c:v>
                </c:pt>
                <c:pt idx="102">
                  <c:v>81.197000000000003</c:v>
                </c:pt>
                <c:pt idx="103">
                  <c:v>81.197000000000003</c:v>
                </c:pt>
                <c:pt idx="104">
                  <c:v>82.429000000000002</c:v>
                </c:pt>
                <c:pt idx="105">
                  <c:v>83.968999999999994</c:v>
                </c:pt>
                <c:pt idx="106">
                  <c:v>83.968999999999994</c:v>
                </c:pt>
                <c:pt idx="107">
                  <c:v>83.968999999999994</c:v>
                </c:pt>
                <c:pt idx="108">
                  <c:v>83.968999999999994</c:v>
                </c:pt>
                <c:pt idx="109">
                  <c:v>83.968999999999994</c:v>
                </c:pt>
                <c:pt idx="110">
                  <c:v>83.968999999999994</c:v>
                </c:pt>
                <c:pt idx="111">
                  <c:v>85.144000000000005</c:v>
                </c:pt>
                <c:pt idx="112">
                  <c:v>85.849000000000004</c:v>
                </c:pt>
                <c:pt idx="113">
                  <c:v>86.923000000000002</c:v>
                </c:pt>
                <c:pt idx="114">
                  <c:v>88.715000000000003</c:v>
                </c:pt>
                <c:pt idx="115">
                  <c:v>88.715000000000003</c:v>
                </c:pt>
                <c:pt idx="116">
                  <c:v>88.715000000000003</c:v>
                </c:pt>
                <c:pt idx="117">
                  <c:v>88.715000000000003</c:v>
                </c:pt>
                <c:pt idx="118">
                  <c:v>88.715000000000003</c:v>
                </c:pt>
                <c:pt idx="119">
                  <c:v>88.715000000000003</c:v>
                </c:pt>
                <c:pt idx="120">
                  <c:v>88.715000000000003</c:v>
                </c:pt>
                <c:pt idx="121">
                  <c:v>88.715000000000003</c:v>
                </c:pt>
                <c:pt idx="122">
                  <c:v>96.391999999999996</c:v>
                </c:pt>
                <c:pt idx="123">
                  <c:v>101.53400000000001</c:v>
                </c:pt>
                <c:pt idx="124">
                  <c:v>97.801000000000002</c:v>
                </c:pt>
                <c:pt idx="125">
                  <c:v>93.372</c:v>
                </c:pt>
                <c:pt idx="126">
                  <c:v>92.623999999999995</c:v>
                </c:pt>
                <c:pt idx="127">
                  <c:v>92.623999999999995</c:v>
                </c:pt>
                <c:pt idx="128">
                  <c:v>92.623999999999995</c:v>
                </c:pt>
                <c:pt idx="129">
                  <c:v>92.623999999999995</c:v>
                </c:pt>
                <c:pt idx="130">
                  <c:v>92.623999999999995</c:v>
                </c:pt>
                <c:pt idx="131">
                  <c:v>92.623999999999995</c:v>
                </c:pt>
                <c:pt idx="132">
                  <c:v>92.623999999999995</c:v>
                </c:pt>
                <c:pt idx="133">
                  <c:v>92.453000000000003</c:v>
                </c:pt>
                <c:pt idx="134">
                  <c:v>91.254000000000005</c:v>
                </c:pt>
                <c:pt idx="135">
                  <c:v>89.894999999999996</c:v>
                </c:pt>
                <c:pt idx="136">
                  <c:v>88.548000000000002</c:v>
                </c:pt>
                <c:pt idx="137">
                  <c:v>87.213999999999999</c:v>
                </c:pt>
                <c:pt idx="138">
                  <c:v>85.891000000000005</c:v>
                </c:pt>
                <c:pt idx="139">
                  <c:v>84.361000000000004</c:v>
                </c:pt>
                <c:pt idx="140">
                  <c:v>83.968999999999994</c:v>
                </c:pt>
                <c:pt idx="141">
                  <c:v>83.968999999999994</c:v>
                </c:pt>
                <c:pt idx="142">
                  <c:v>83.968999999999994</c:v>
                </c:pt>
                <c:pt idx="143">
                  <c:v>83.968999999999994</c:v>
                </c:pt>
                <c:pt idx="144">
                  <c:v>83.968999999999994</c:v>
                </c:pt>
                <c:pt idx="145">
                  <c:v>83.968999999999994</c:v>
                </c:pt>
                <c:pt idx="146">
                  <c:v>83.968999999999994</c:v>
                </c:pt>
                <c:pt idx="147">
                  <c:v>83.968999999999994</c:v>
                </c:pt>
                <c:pt idx="148">
                  <c:v>83.968999999999994</c:v>
                </c:pt>
                <c:pt idx="149">
                  <c:v>83.968999999999994</c:v>
                </c:pt>
                <c:pt idx="150">
                  <c:v>83.968999999999994</c:v>
                </c:pt>
                <c:pt idx="151">
                  <c:v>83.968999999999994</c:v>
                </c:pt>
                <c:pt idx="152">
                  <c:v>83.968999999999994</c:v>
                </c:pt>
                <c:pt idx="153">
                  <c:v>83.968999999999994</c:v>
                </c:pt>
                <c:pt idx="154">
                  <c:v>83.968999999999994</c:v>
                </c:pt>
                <c:pt idx="155">
                  <c:v>83.968999999999994</c:v>
                </c:pt>
                <c:pt idx="156">
                  <c:v>83.968999999999994</c:v>
                </c:pt>
                <c:pt idx="157">
                  <c:v>83.968999999999994</c:v>
                </c:pt>
                <c:pt idx="158">
                  <c:v>83.968999999999994</c:v>
                </c:pt>
                <c:pt idx="159">
                  <c:v>84.32</c:v>
                </c:pt>
                <c:pt idx="160">
                  <c:v>84.906000000000006</c:v>
                </c:pt>
                <c:pt idx="161">
                  <c:v>84.906000000000006</c:v>
                </c:pt>
                <c:pt idx="162">
                  <c:v>84.906000000000006</c:v>
                </c:pt>
                <c:pt idx="163">
                  <c:v>84.906000000000006</c:v>
                </c:pt>
                <c:pt idx="164">
                  <c:v>84.906000000000006</c:v>
                </c:pt>
                <c:pt idx="165">
                  <c:v>86.685000000000002</c:v>
                </c:pt>
                <c:pt idx="166">
                  <c:v>90.54</c:v>
                </c:pt>
                <c:pt idx="167">
                  <c:v>93.245000000000005</c:v>
                </c:pt>
                <c:pt idx="168">
                  <c:v>93.617999999999995</c:v>
                </c:pt>
                <c:pt idx="169">
                  <c:v>92.997</c:v>
                </c:pt>
                <c:pt idx="170">
                  <c:v>90.174000000000007</c:v>
                </c:pt>
                <c:pt idx="171">
                  <c:v>88.715000000000003</c:v>
                </c:pt>
                <c:pt idx="172">
                  <c:v>88.474999999999994</c:v>
                </c:pt>
                <c:pt idx="173">
                  <c:v>86.798000000000002</c:v>
                </c:pt>
                <c:pt idx="174">
                  <c:v>86.917000000000002</c:v>
                </c:pt>
                <c:pt idx="175">
                  <c:v>94.012</c:v>
                </c:pt>
                <c:pt idx="176">
                  <c:v>101.273</c:v>
                </c:pt>
                <c:pt idx="177">
                  <c:v>95.787000000000006</c:v>
                </c:pt>
                <c:pt idx="178">
                  <c:v>91.393000000000001</c:v>
                </c:pt>
                <c:pt idx="179">
                  <c:v>88.956999999999994</c:v>
                </c:pt>
                <c:pt idx="180">
                  <c:v>86.091999999999999</c:v>
                </c:pt>
                <c:pt idx="181">
                  <c:v>82.346000000000004</c:v>
                </c:pt>
                <c:pt idx="182">
                  <c:v>81.772999999999996</c:v>
                </c:pt>
                <c:pt idx="183">
                  <c:v>79.043999999999997</c:v>
                </c:pt>
                <c:pt idx="184">
                  <c:v>75.346000000000004</c:v>
                </c:pt>
                <c:pt idx="185">
                  <c:v>64.27</c:v>
                </c:pt>
                <c:pt idx="186">
                  <c:v>79.394999999999996</c:v>
                </c:pt>
                <c:pt idx="187">
                  <c:v>83.039000000000001</c:v>
                </c:pt>
                <c:pt idx="188">
                  <c:v>83.039000000000001</c:v>
                </c:pt>
                <c:pt idx="189">
                  <c:v>83.039000000000001</c:v>
                </c:pt>
                <c:pt idx="190">
                  <c:v>83.039000000000001</c:v>
                </c:pt>
                <c:pt idx="191">
                  <c:v>83.039000000000001</c:v>
                </c:pt>
                <c:pt idx="192">
                  <c:v>83.039000000000001</c:v>
                </c:pt>
                <c:pt idx="193">
                  <c:v>83.039000000000001</c:v>
                </c:pt>
                <c:pt idx="194">
                  <c:v>83.039000000000001</c:v>
                </c:pt>
                <c:pt idx="195">
                  <c:v>83.039000000000001</c:v>
                </c:pt>
                <c:pt idx="196">
                  <c:v>83.039000000000001</c:v>
                </c:pt>
                <c:pt idx="197">
                  <c:v>83.039000000000001</c:v>
                </c:pt>
                <c:pt idx="198">
                  <c:v>82.460999999999999</c:v>
                </c:pt>
                <c:pt idx="199">
                  <c:v>82.23</c:v>
                </c:pt>
                <c:pt idx="200">
                  <c:v>83.039000000000001</c:v>
                </c:pt>
                <c:pt idx="201">
                  <c:v>84.76</c:v>
                </c:pt>
                <c:pt idx="202">
                  <c:v>85.933000000000007</c:v>
                </c:pt>
                <c:pt idx="203">
                  <c:v>83.593000000000004</c:v>
                </c:pt>
                <c:pt idx="204">
                  <c:v>87.001999999999995</c:v>
                </c:pt>
                <c:pt idx="205">
                  <c:v>89.32</c:v>
                </c:pt>
                <c:pt idx="206">
                  <c:v>95.76</c:v>
                </c:pt>
                <c:pt idx="207">
                  <c:v>101.79</c:v>
                </c:pt>
                <c:pt idx="208">
                  <c:v>94.043000000000006</c:v>
                </c:pt>
                <c:pt idx="209">
                  <c:v>88.224999999999994</c:v>
                </c:pt>
                <c:pt idx="210">
                  <c:v>85.891000000000005</c:v>
                </c:pt>
                <c:pt idx="211">
                  <c:v>86.798000000000002</c:v>
                </c:pt>
                <c:pt idx="212">
                  <c:v>86.798000000000002</c:v>
                </c:pt>
                <c:pt idx="213">
                  <c:v>89.695999999999998</c:v>
                </c:pt>
                <c:pt idx="214">
                  <c:v>96.361000000000004</c:v>
                </c:pt>
                <c:pt idx="215">
                  <c:v>149.46199999999999</c:v>
                </c:pt>
                <c:pt idx="216">
                  <c:v>161.55699999999999</c:v>
                </c:pt>
                <c:pt idx="217">
                  <c:v>161.637</c:v>
                </c:pt>
                <c:pt idx="218">
                  <c:v>160.851</c:v>
                </c:pt>
                <c:pt idx="219">
                  <c:v>183.15700000000001</c:v>
                </c:pt>
                <c:pt idx="220">
                  <c:v>182.435</c:v>
                </c:pt>
                <c:pt idx="221">
                  <c:v>136.76900000000001</c:v>
                </c:pt>
                <c:pt idx="222">
                  <c:v>172.87</c:v>
                </c:pt>
                <c:pt idx="223">
                  <c:v>175.88800000000001</c:v>
                </c:pt>
                <c:pt idx="224">
                  <c:v>175.88800000000001</c:v>
                </c:pt>
                <c:pt idx="225">
                  <c:v>175.88800000000001</c:v>
                </c:pt>
                <c:pt idx="226">
                  <c:v>176.62</c:v>
                </c:pt>
                <c:pt idx="227">
                  <c:v>191.364</c:v>
                </c:pt>
                <c:pt idx="228">
                  <c:v>195.34800000000001</c:v>
                </c:pt>
                <c:pt idx="229">
                  <c:v>195.34800000000001</c:v>
                </c:pt>
                <c:pt idx="230">
                  <c:v>174.80099999999999</c:v>
                </c:pt>
                <c:pt idx="231">
                  <c:v>189.62299999999999</c:v>
                </c:pt>
                <c:pt idx="232">
                  <c:v>190.27199999999999</c:v>
                </c:pt>
                <c:pt idx="233">
                  <c:v>187.57499999999999</c:v>
                </c:pt>
                <c:pt idx="234">
                  <c:v>163.31100000000001</c:v>
                </c:pt>
                <c:pt idx="235">
                  <c:v>161.09899999999999</c:v>
                </c:pt>
                <c:pt idx="236">
                  <c:v>158.25700000000001</c:v>
                </c:pt>
                <c:pt idx="237">
                  <c:v>169.94300000000001</c:v>
                </c:pt>
                <c:pt idx="238">
                  <c:v>167.45699999999999</c:v>
                </c:pt>
                <c:pt idx="239">
                  <c:v>168.64599999999999</c:v>
                </c:pt>
                <c:pt idx="240">
                  <c:v>163.053</c:v>
                </c:pt>
                <c:pt idx="241">
                  <c:v>170.941</c:v>
                </c:pt>
                <c:pt idx="242">
                  <c:v>172.19399999999999</c:v>
                </c:pt>
                <c:pt idx="243">
                  <c:v>614.77499999999998</c:v>
                </c:pt>
                <c:pt idx="244">
                  <c:v>591.22900000000004</c:v>
                </c:pt>
                <c:pt idx="245">
                  <c:v>388.54599999999999</c:v>
                </c:pt>
                <c:pt idx="246">
                  <c:v>235.50899999999999</c:v>
                </c:pt>
                <c:pt idx="247">
                  <c:v>176.16499999999999</c:v>
                </c:pt>
                <c:pt idx="248">
                  <c:v>185.44499999999999</c:v>
                </c:pt>
                <c:pt idx="249">
                  <c:v>194.09800000000001</c:v>
                </c:pt>
                <c:pt idx="250">
                  <c:v>189.404</c:v>
                </c:pt>
                <c:pt idx="251">
                  <c:v>176.33500000000001</c:v>
                </c:pt>
                <c:pt idx="252">
                  <c:v>176.99100000000001</c:v>
                </c:pt>
                <c:pt idx="253">
                  <c:v>190.221</c:v>
                </c:pt>
                <c:pt idx="254">
                  <c:v>192.083</c:v>
                </c:pt>
                <c:pt idx="255">
                  <c:v>190.74799999999999</c:v>
                </c:pt>
                <c:pt idx="256">
                  <c:v>190.245</c:v>
                </c:pt>
                <c:pt idx="257">
                  <c:v>189.23</c:v>
                </c:pt>
                <c:pt idx="258">
                  <c:v>189.23</c:v>
                </c:pt>
                <c:pt idx="259">
                  <c:v>193.08500000000001</c:v>
                </c:pt>
                <c:pt idx="260">
                  <c:v>195.34800000000001</c:v>
                </c:pt>
                <c:pt idx="261">
                  <c:v>202.69300000000001</c:v>
                </c:pt>
                <c:pt idx="262">
                  <c:v>206.42400000000001</c:v>
                </c:pt>
                <c:pt idx="263">
                  <c:v>155.21899999999999</c:v>
                </c:pt>
                <c:pt idx="264">
                  <c:v>229.62200000000001</c:v>
                </c:pt>
                <c:pt idx="265">
                  <c:v>230.74700000000001</c:v>
                </c:pt>
                <c:pt idx="266">
                  <c:v>166.00299999999999</c:v>
                </c:pt>
                <c:pt idx="267">
                  <c:v>156.708</c:v>
                </c:pt>
                <c:pt idx="268">
                  <c:v>116.842</c:v>
                </c:pt>
                <c:pt idx="269">
                  <c:v>203.941</c:v>
                </c:pt>
                <c:pt idx="270">
                  <c:v>201.214</c:v>
                </c:pt>
                <c:pt idx="271">
                  <c:v>200.01300000000001</c:v>
                </c:pt>
                <c:pt idx="272">
                  <c:v>200.01300000000001</c:v>
                </c:pt>
                <c:pt idx="273">
                  <c:v>200.01300000000001</c:v>
                </c:pt>
                <c:pt idx="274">
                  <c:v>202.64099999999999</c:v>
                </c:pt>
                <c:pt idx="275">
                  <c:v>175.83</c:v>
                </c:pt>
                <c:pt idx="276">
                  <c:v>101.917</c:v>
                </c:pt>
                <c:pt idx="277">
                  <c:v>100.449</c:v>
                </c:pt>
                <c:pt idx="278">
                  <c:v>134.87700000000001</c:v>
                </c:pt>
                <c:pt idx="279">
                  <c:v>141.90199999999999</c:v>
                </c:pt>
                <c:pt idx="280">
                  <c:v>146.28899999999999</c:v>
                </c:pt>
                <c:pt idx="281">
                  <c:v>148.94</c:v>
                </c:pt>
                <c:pt idx="282">
                  <c:v>148.94</c:v>
                </c:pt>
                <c:pt idx="283">
                  <c:v>146.51</c:v>
                </c:pt>
                <c:pt idx="284">
                  <c:v>144.47800000000001</c:v>
                </c:pt>
                <c:pt idx="285">
                  <c:v>144.88399999999999</c:v>
                </c:pt>
                <c:pt idx="286">
                  <c:v>147.702</c:v>
                </c:pt>
                <c:pt idx="287">
                  <c:v>149.01499999999999</c:v>
                </c:pt>
                <c:pt idx="288">
                  <c:v>137.08799999999999</c:v>
                </c:pt>
                <c:pt idx="289">
                  <c:v>107.536</c:v>
                </c:pt>
                <c:pt idx="290">
                  <c:v>103.617</c:v>
                </c:pt>
                <c:pt idx="291">
                  <c:v>108.979</c:v>
                </c:pt>
                <c:pt idx="292">
                  <c:v>92.364999999999995</c:v>
                </c:pt>
                <c:pt idx="293">
                  <c:v>86.385000000000005</c:v>
                </c:pt>
                <c:pt idx="294">
                  <c:v>84.483999999999995</c:v>
                </c:pt>
                <c:pt idx="295">
                  <c:v>72.433000000000007</c:v>
                </c:pt>
                <c:pt idx="296">
                  <c:v>72.263999999999996</c:v>
                </c:pt>
                <c:pt idx="297">
                  <c:v>70.903000000000006</c:v>
                </c:pt>
                <c:pt idx="298">
                  <c:v>163.798</c:v>
                </c:pt>
                <c:pt idx="299">
                  <c:v>171.571</c:v>
                </c:pt>
                <c:pt idx="300">
                  <c:v>171.148</c:v>
                </c:pt>
                <c:pt idx="301">
                  <c:v>165.44900000000001</c:v>
                </c:pt>
                <c:pt idx="302">
                  <c:v>167.327</c:v>
                </c:pt>
                <c:pt idx="303">
                  <c:v>171.571</c:v>
                </c:pt>
                <c:pt idx="304">
                  <c:v>170.68899999999999</c:v>
                </c:pt>
                <c:pt idx="305">
                  <c:v>128.77199999999999</c:v>
                </c:pt>
                <c:pt idx="306">
                  <c:v>150.005</c:v>
                </c:pt>
                <c:pt idx="307">
                  <c:v>166.44900000000001</c:v>
                </c:pt>
                <c:pt idx="308">
                  <c:v>144.03899999999999</c:v>
                </c:pt>
                <c:pt idx="309">
                  <c:v>101.012</c:v>
                </c:pt>
                <c:pt idx="310">
                  <c:v>73.433999999999997</c:v>
                </c:pt>
                <c:pt idx="311">
                  <c:v>66.046000000000006</c:v>
                </c:pt>
                <c:pt idx="312">
                  <c:v>64.168999999999997</c:v>
                </c:pt>
                <c:pt idx="313">
                  <c:v>71.843999999999994</c:v>
                </c:pt>
                <c:pt idx="314">
                  <c:v>81.933999999999997</c:v>
                </c:pt>
                <c:pt idx="315">
                  <c:v>90.433000000000007</c:v>
                </c:pt>
                <c:pt idx="316">
                  <c:v>94.325000000000003</c:v>
                </c:pt>
                <c:pt idx="317">
                  <c:v>91.73</c:v>
                </c:pt>
                <c:pt idx="318">
                  <c:v>90.757999999999996</c:v>
                </c:pt>
                <c:pt idx="319">
                  <c:v>89.792000000000002</c:v>
                </c:pt>
                <c:pt idx="320">
                  <c:v>88.831999999999994</c:v>
                </c:pt>
                <c:pt idx="321">
                  <c:v>87.878</c:v>
                </c:pt>
                <c:pt idx="322">
                  <c:v>86.930999999999997</c:v>
                </c:pt>
                <c:pt idx="323">
                  <c:v>85.99</c:v>
                </c:pt>
                <c:pt idx="324">
                  <c:v>89.391999999999996</c:v>
                </c:pt>
                <c:pt idx="325">
                  <c:v>97.180999999999997</c:v>
                </c:pt>
                <c:pt idx="326">
                  <c:v>96.617000000000004</c:v>
                </c:pt>
                <c:pt idx="327">
                  <c:v>96.055000000000007</c:v>
                </c:pt>
                <c:pt idx="328">
                  <c:v>95.495000000000005</c:v>
                </c:pt>
                <c:pt idx="329">
                  <c:v>94.936999999999998</c:v>
                </c:pt>
                <c:pt idx="330">
                  <c:v>94.381</c:v>
                </c:pt>
                <c:pt idx="331">
                  <c:v>94.016000000000005</c:v>
                </c:pt>
                <c:pt idx="332">
                  <c:v>95.424999999999997</c:v>
                </c:pt>
                <c:pt idx="333">
                  <c:v>94.328000000000003</c:v>
                </c:pt>
                <c:pt idx="334">
                  <c:v>98.408000000000001</c:v>
                </c:pt>
                <c:pt idx="335">
                  <c:v>108.27200000000001</c:v>
                </c:pt>
                <c:pt idx="336">
                  <c:v>103.018</c:v>
                </c:pt>
                <c:pt idx="337">
                  <c:v>93.882000000000005</c:v>
                </c:pt>
                <c:pt idx="338">
                  <c:v>84.188000000000002</c:v>
                </c:pt>
                <c:pt idx="339">
                  <c:v>81.501000000000005</c:v>
                </c:pt>
                <c:pt idx="340">
                  <c:v>79.665000000000006</c:v>
                </c:pt>
                <c:pt idx="341">
                  <c:v>80.016000000000005</c:v>
                </c:pt>
                <c:pt idx="342">
                  <c:v>82.334000000000003</c:v>
                </c:pt>
                <c:pt idx="343">
                  <c:v>80.367000000000004</c:v>
                </c:pt>
                <c:pt idx="344">
                  <c:v>78.429000000000002</c:v>
                </c:pt>
                <c:pt idx="345">
                  <c:v>76.537000000000006</c:v>
                </c:pt>
                <c:pt idx="346">
                  <c:v>74.718000000000004</c:v>
                </c:pt>
                <c:pt idx="347">
                  <c:v>74.721000000000004</c:v>
                </c:pt>
                <c:pt idx="348">
                  <c:v>82.459000000000003</c:v>
                </c:pt>
                <c:pt idx="349">
                  <c:v>80.305999999999997</c:v>
                </c:pt>
                <c:pt idx="350">
                  <c:v>81.120999999999995</c:v>
                </c:pt>
                <c:pt idx="351">
                  <c:v>83.438000000000002</c:v>
                </c:pt>
                <c:pt idx="352">
                  <c:v>91.8</c:v>
                </c:pt>
                <c:pt idx="353">
                  <c:v>91.165000000000006</c:v>
                </c:pt>
                <c:pt idx="354">
                  <c:v>84.537999999999997</c:v>
                </c:pt>
                <c:pt idx="355">
                  <c:v>80.066000000000003</c:v>
                </c:pt>
                <c:pt idx="356">
                  <c:v>80.307000000000002</c:v>
                </c:pt>
                <c:pt idx="357">
                  <c:v>81.222999999999999</c:v>
                </c:pt>
                <c:pt idx="358">
                  <c:v>82.144999999999996</c:v>
                </c:pt>
                <c:pt idx="359">
                  <c:v>83.072999999999993</c:v>
                </c:pt>
                <c:pt idx="360">
                  <c:v>84.007000000000005</c:v>
                </c:pt>
                <c:pt idx="361">
                  <c:v>84.947999999999993</c:v>
                </c:pt>
                <c:pt idx="362">
                  <c:v>85.858000000000004</c:v>
                </c:pt>
                <c:pt idx="363">
                  <c:v>86.593999999999994</c:v>
                </c:pt>
                <c:pt idx="364">
                  <c:v>87.308000000000007</c:v>
                </c:pt>
                <c:pt idx="365">
                  <c:v>88.025999999999996</c:v>
                </c:pt>
                <c:pt idx="366">
                  <c:v>88.747</c:v>
                </c:pt>
                <c:pt idx="367">
                  <c:v>89.471999999999994</c:v>
                </c:pt>
                <c:pt idx="368">
                  <c:v>90.200999999999993</c:v>
                </c:pt>
                <c:pt idx="369">
                  <c:v>90.933000000000007</c:v>
                </c:pt>
                <c:pt idx="370">
                  <c:v>92.021000000000001</c:v>
                </c:pt>
                <c:pt idx="371">
                  <c:v>94.94</c:v>
                </c:pt>
                <c:pt idx="372">
                  <c:v>97.795000000000002</c:v>
                </c:pt>
                <c:pt idx="373">
                  <c:v>96.103999999999999</c:v>
                </c:pt>
                <c:pt idx="374">
                  <c:v>93.59</c:v>
                </c:pt>
                <c:pt idx="375">
                  <c:v>104.117</c:v>
                </c:pt>
                <c:pt idx="376">
                  <c:v>342.09699999999998</c:v>
                </c:pt>
                <c:pt idx="377">
                  <c:v>154.625</c:v>
                </c:pt>
                <c:pt idx="378">
                  <c:v>109.518</c:v>
                </c:pt>
                <c:pt idx="379">
                  <c:v>105.181</c:v>
                </c:pt>
                <c:pt idx="380">
                  <c:v>109.43600000000001</c:v>
                </c:pt>
                <c:pt idx="381">
                  <c:v>103.747</c:v>
                </c:pt>
                <c:pt idx="382">
                  <c:v>95.866</c:v>
                </c:pt>
                <c:pt idx="383">
                  <c:v>97.861999999999995</c:v>
                </c:pt>
                <c:pt idx="384">
                  <c:v>99.882000000000005</c:v>
                </c:pt>
                <c:pt idx="385">
                  <c:v>117.488</c:v>
                </c:pt>
                <c:pt idx="386">
                  <c:v>135.23400000000001</c:v>
                </c:pt>
                <c:pt idx="387">
                  <c:v>127.751</c:v>
                </c:pt>
                <c:pt idx="388">
                  <c:v>115.48399999999999</c:v>
                </c:pt>
                <c:pt idx="389">
                  <c:v>116.706</c:v>
                </c:pt>
                <c:pt idx="390">
                  <c:v>118.64400000000001</c:v>
                </c:pt>
                <c:pt idx="391">
                  <c:v>120.602</c:v>
                </c:pt>
                <c:pt idx="392">
                  <c:v>122.57899999999999</c:v>
                </c:pt>
                <c:pt idx="393">
                  <c:v>135.61600000000001</c:v>
                </c:pt>
                <c:pt idx="394">
                  <c:v>138.75</c:v>
                </c:pt>
                <c:pt idx="395">
                  <c:v>112.93</c:v>
                </c:pt>
                <c:pt idx="396">
                  <c:v>104.70399999999999</c:v>
                </c:pt>
                <c:pt idx="397">
                  <c:v>103.899</c:v>
                </c:pt>
                <c:pt idx="398">
                  <c:v>103.154</c:v>
                </c:pt>
                <c:pt idx="399">
                  <c:v>102.41500000000001</c:v>
                </c:pt>
                <c:pt idx="400">
                  <c:v>101.678</c:v>
                </c:pt>
                <c:pt idx="401">
                  <c:v>100.94499999999999</c:v>
                </c:pt>
                <c:pt idx="402">
                  <c:v>100.215</c:v>
                </c:pt>
                <c:pt idx="403">
                  <c:v>99.488</c:v>
                </c:pt>
                <c:pt idx="404">
                  <c:v>98.831000000000003</c:v>
                </c:pt>
                <c:pt idx="405">
                  <c:v>98.850999999999999</c:v>
                </c:pt>
                <c:pt idx="406">
                  <c:v>99.045000000000002</c:v>
                </c:pt>
                <c:pt idx="407">
                  <c:v>99.239000000000004</c:v>
                </c:pt>
                <c:pt idx="408">
                  <c:v>99.433999999999997</c:v>
                </c:pt>
                <c:pt idx="409">
                  <c:v>99.628</c:v>
                </c:pt>
                <c:pt idx="410">
                  <c:v>99.822999999999993</c:v>
                </c:pt>
                <c:pt idx="411">
                  <c:v>100.018</c:v>
                </c:pt>
                <c:pt idx="412">
                  <c:v>100.214</c:v>
                </c:pt>
                <c:pt idx="413">
                  <c:v>100.40900000000001</c:v>
                </c:pt>
                <c:pt idx="414">
                  <c:v>100.605</c:v>
                </c:pt>
                <c:pt idx="415">
                  <c:v>100.801</c:v>
                </c:pt>
                <c:pt idx="416">
                  <c:v>100.998</c:v>
                </c:pt>
                <c:pt idx="417">
                  <c:v>101.194</c:v>
                </c:pt>
                <c:pt idx="418">
                  <c:v>101.39100000000001</c:v>
                </c:pt>
                <c:pt idx="419">
                  <c:v>101.58799999999999</c:v>
                </c:pt>
                <c:pt idx="420">
                  <c:v>101.785</c:v>
                </c:pt>
                <c:pt idx="421">
                  <c:v>101.983</c:v>
                </c:pt>
                <c:pt idx="422">
                  <c:v>102.18</c:v>
                </c:pt>
                <c:pt idx="423">
                  <c:v>102.378</c:v>
                </c:pt>
                <c:pt idx="424">
                  <c:v>102.57599999999999</c:v>
                </c:pt>
                <c:pt idx="425">
                  <c:v>102.77500000000001</c:v>
                </c:pt>
                <c:pt idx="426">
                  <c:v>102.973</c:v>
                </c:pt>
                <c:pt idx="427">
                  <c:v>103.172</c:v>
                </c:pt>
                <c:pt idx="428">
                  <c:v>103.371</c:v>
                </c:pt>
                <c:pt idx="429">
                  <c:v>103.571</c:v>
                </c:pt>
                <c:pt idx="430">
                  <c:v>103.77</c:v>
                </c:pt>
                <c:pt idx="431">
                  <c:v>103.97</c:v>
                </c:pt>
                <c:pt idx="432">
                  <c:v>104.172</c:v>
                </c:pt>
                <c:pt idx="433">
                  <c:v>104.38200000000001</c:v>
                </c:pt>
                <c:pt idx="434">
                  <c:v>104.599</c:v>
                </c:pt>
                <c:pt idx="435">
                  <c:v>104.81699999999999</c:v>
                </c:pt>
                <c:pt idx="436">
                  <c:v>105.092</c:v>
                </c:pt>
                <c:pt idx="437">
                  <c:v>105.67100000000001</c:v>
                </c:pt>
                <c:pt idx="438">
                  <c:v>106.298</c:v>
                </c:pt>
                <c:pt idx="439">
                  <c:v>106.926</c:v>
                </c:pt>
                <c:pt idx="440">
                  <c:v>107.557</c:v>
                </c:pt>
                <c:pt idx="441">
                  <c:v>108.19</c:v>
                </c:pt>
                <c:pt idx="442">
                  <c:v>108.82599999999999</c:v>
                </c:pt>
                <c:pt idx="443">
                  <c:v>109.46299999999999</c:v>
                </c:pt>
                <c:pt idx="444">
                  <c:v>110.10299999999999</c:v>
                </c:pt>
                <c:pt idx="445">
                  <c:v>110.745</c:v>
                </c:pt>
                <c:pt idx="446">
                  <c:v>111.389</c:v>
                </c:pt>
                <c:pt idx="447">
                  <c:v>112.087</c:v>
                </c:pt>
                <c:pt idx="448">
                  <c:v>113.151</c:v>
                </c:pt>
                <c:pt idx="449">
                  <c:v>113.324</c:v>
                </c:pt>
                <c:pt idx="450">
                  <c:v>113.324</c:v>
                </c:pt>
                <c:pt idx="451">
                  <c:v>113.324</c:v>
                </c:pt>
                <c:pt idx="452">
                  <c:v>117.693</c:v>
                </c:pt>
                <c:pt idx="453">
                  <c:v>128.19399999999999</c:v>
                </c:pt>
                <c:pt idx="454">
                  <c:v>121.11799999999999</c:v>
                </c:pt>
                <c:pt idx="455">
                  <c:v>116.304</c:v>
                </c:pt>
                <c:pt idx="456">
                  <c:v>114.616</c:v>
                </c:pt>
                <c:pt idx="457">
                  <c:v>113.857</c:v>
                </c:pt>
                <c:pt idx="458">
                  <c:v>112.191</c:v>
                </c:pt>
                <c:pt idx="459">
                  <c:v>112.116</c:v>
                </c:pt>
                <c:pt idx="460">
                  <c:v>112.116</c:v>
                </c:pt>
                <c:pt idx="461">
                  <c:v>112.116</c:v>
                </c:pt>
                <c:pt idx="462">
                  <c:v>109.91800000000001</c:v>
                </c:pt>
                <c:pt idx="463">
                  <c:v>107.36</c:v>
                </c:pt>
                <c:pt idx="464">
                  <c:v>107.691</c:v>
                </c:pt>
                <c:pt idx="465">
                  <c:v>108.501</c:v>
                </c:pt>
                <c:pt idx="466">
                  <c:v>108.538</c:v>
                </c:pt>
                <c:pt idx="467">
                  <c:v>108.538</c:v>
                </c:pt>
                <c:pt idx="468">
                  <c:v>108.538</c:v>
                </c:pt>
                <c:pt idx="469">
                  <c:v>109.541</c:v>
                </c:pt>
                <c:pt idx="470">
                  <c:v>112.003</c:v>
                </c:pt>
                <c:pt idx="471">
                  <c:v>112.116</c:v>
                </c:pt>
                <c:pt idx="472">
                  <c:v>114.348</c:v>
                </c:pt>
                <c:pt idx="473">
                  <c:v>118.64700000000001</c:v>
                </c:pt>
                <c:pt idx="474">
                  <c:v>117.246</c:v>
                </c:pt>
                <c:pt idx="475">
                  <c:v>114.655</c:v>
                </c:pt>
                <c:pt idx="476">
                  <c:v>115.229</c:v>
                </c:pt>
                <c:pt idx="477">
                  <c:v>121.07299999999999</c:v>
                </c:pt>
                <c:pt idx="478">
                  <c:v>114.85299999999999</c:v>
                </c:pt>
                <c:pt idx="479">
                  <c:v>107.182</c:v>
                </c:pt>
                <c:pt idx="480">
                  <c:v>109.611</c:v>
                </c:pt>
                <c:pt idx="481">
                  <c:v>112.04300000000001</c:v>
                </c:pt>
                <c:pt idx="482">
                  <c:v>113.324</c:v>
                </c:pt>
                <c:pt idx="483">
                  <c:v>114.009</c:v>
                </c:pt>
                <c:pt idx="484">
                  <c:v>115.687</c:v>
                </c:pt>
                <c:pt idx="485">
                  <c:v>115.764</c:v>
                </c:pt>
                <c:pt idx="486">
                  <c:v>115.764</c:v>
                </c:pt>
                <c:pt idx="487">
                  <c:v>115.764</c:v>
                </c:pt>
                <c:pt idx="488">
                  <c:v>115.764</c:v>
                </c:pt>
                <c:pt idx="489">
                  <c:v>115.764</c:v>
                </c:pt>
                <c:pt idx="490">
                  <c:v>115.764</c:v>
                </c:pt>
                <c:pt idx="491">
                  <c:v>115.764</c:v>
                </c:pt>
                <c:pt idx="492">
                  <c:v>115.764</c:v>
                </c:pt>
                <c:pt idx="493">
                  <c:v>115.419</c:v>
                </c:pt>
                <c:pt idx="494">
                  <c:v>114.578</c:v>
                </c:pt>
                <c:pt idx="495">
                  <c:v>114.54</c:v>
                </c:pt>
                <c:pt idx="496">
                  <c:v>114.54</c:v>
                </c:pt>
                <c:pt idx="497">
                  <c:v>114.54</c:v>
                </c:pt>
                <c:pt idx="498">
                  <c:v>114.54</c:v>
                </c:pt>
                <c:pt idx="499">
                  <c:v>115.926</c:v>
                </c:pt>
                <c:pt idx="500">
                  <c:v>120.85899999999999</c:v>
                </c:pt>
                <c:pt idx="501">
                  <c:v>124.4</c:v>
                </c:pt>
                <c:pt idx="502">
                  <c:v>124.55</c:v>
                </c:pt>
                <c:pt idx="503">
                  <c:v>114.283</c:v>
                </c:pt>
                <c:pt idx="504">
                  <c:v>115.36</c:v>
                </c:pt>
                <c:pt idx="505">
                  <c:v>129.256</c:v>
                </c:pt>
                <c:pt idx="506">
                  <c:v>129.745</c:v>
                </c:pt>
                <c:pt idx="507">
                  <c:v>129.745</c:v>
                </c:pt>
                <c:pt idx="508">
                  <c:v>129.745</c:v>
                </c:pt>
                <c:pt idx="509">
                  <c:v>129.745</c:v>
                </c:pt>
                <c:pt idx="510">
                  <c:v>129.745</c:v>
                </c:pt>
                <c:pt idx="511">
                  <c:v>131.34</c:v>
                </c:pt>
                <c:pt idx="512">
                  <c:v>139.02099999999999</c:v>
                </c:pt>
                <c:pt idx="513">
                  <c:v>189.43899999999999</c:v>
                </c:pt>
                <c:pt idx="514">
                  <c:v>377.55099999999999</c:v>
                </c:pt>
                <c:pt idx="515">
                  <c:v>542.13400000000001</c:v>
                </c:pt>
                <c:pt idx="516">
                  <c:v>264.02</c:v>
                </c:pt>
                <c:pt idx="517">
                  <c:v>180.53</c:v>
                </c:pt>
                <c:pt idx="518">
                  <c:v>157.84800000000001</c:v>
                </c:pt>
                <c:pt idx="519">
                  <c:v>148.745</c:v>
                </c:pt>
                <c:pt idx="520">
                  <c:v>147.51599999999999</c:v>
                </c:pt>
                <c:pt idx="521">
                  <c:v>145.93299999999999</c:v>
                </c:pt>
                <c:pt idx="522">
                  <c:v>142.07599999999999</c:v>
                </c:pt>
                <c:pt idx="523">
                  <c:v>141.90199999999999</c:v>
                </c:pt>
                <c:pt idx="524">
                  <c:v>141.90199999999999</c:v>
                </c:pt>
                <c:pt idx="525">
                  <c:v>141.90199999999999</c:v>
                </c:pt>
                <c:pt idx="526">
                  <c:v>141.90199999999999</c:v>
                </c:pt>
                <c:pt idx="527">
                  <c:v>141.90199999999999</c:v>
                </c:pt>
                <c:pt idx="528">
                  <c:v>141.90199999999999</c:v>
                </c:pt>
                <c:pt idx="529">
                  <c:v>141.90199999999999</c:v>
                </c:pt>
                <c:pt idx="530">
                  <c:v>141.90199999999999</c:v>
                </c:pt>
                <c:pt idx="531">
                  <c:v>141.90199999999999</c:v>
                </c:pt>
                <c:pt idx="532">
                  <c:v>136.47300000000001</c:v>
                </c:pt>
                <c:pt idx="533">
                  <c:v>133.34899999999999</c:v>
                </c:pt>
                <c:pt idx="534">
                  <c:v>132.43199999999999</c:v>
                </c:pt>
                <c:pt idx="535">
                  <c:v>131.27500000000001</c:v>
                </c:pt>
                <c:pt idx="536">
                  <c:v>128.55699999999999</c:v>
                </c:pt>
                <c:pt idx="537">
                  <c:v>128.06700000000001</c:v>
                </c:pt>
                <c:pt idx="538">
                  <c:v>127.172</c:v>
                </c:pt>
                <c:pt idx="539">
                  <c:v>127.131</c:v>
                </c:pt>
                <c:pt idx="540">
                  <c:v>127.131</c:v>
                </c:pt>
                <c:pt idx="541">
                  <c:v>127.131</c:v>
                </c:pt>
                <c:pt idx="542">
                  <c:v>127.131</c:v>
                </c:pt>
                <c:pt idx="543">
                  <c:v>127.131</c:v>
                </c:pt>
                <c:pt idx="544">
                  <c:v>127.131</c:v>
                </c:pt>
                <c:pt idx="545">
                  <c:v>127.131</c:v>
                </c:pt>
                <c:pt idx="546">
                  <c:v>127.131</c:v>
                </c:pt>
                <c:pt idx="547">
                  <c:v>127.131</c:v>
                </c:pt>
                <c:pt idx="548">
                  <c:v>127.131</c:v>
                </c:pt>
                <c:pt idx="549">
                  <c:v>127.131</c:v>
                </c:pt>
                <c:pt idx="550">
                  <c:v>123.852</c:v>
                </c:pt>
                <c:pt idx="551">
                  <c:v>110.624</c:v>
                </c:pt>
                <c:pt idx="552">
                  <c:v>108.538</c:v>
                </c:pt>
                <c:pt idx="553">
                  <c:v>108.538</c:v>
                </c:pt>
                <c:pt idx="554">
                  <c:v>108.538</c:v>
                </c:pt>
                <c:pt idx="555">
                  <c:v>108.538</c:v>
                </c:pt>
                <c:pt idx="556">
                  <c:v>114.709</c:v>
                </c:pt>
                <c:pt idx="557">
                  <c:v>120.73699999999999</c:v>
                </c:pt>
                <c:pt idx="558">
                  <c:v>120.73699999999999</c:v>
                </c:pt>
                <c:pt idx="559">
                  <c:v>120.73699999999999</c:v>
                </c:pt>
                <c:pt idx="560">
                  <c:v>121.092</c:v>
                </c:pt>
                <c:pt idx="561">
                  <c:v>121.605</c:v>
                </c:pt>
                <c:pt idx="562">
                  <c:v>120.777</c:v>
                </c:pt>
                <c:pt idx="563">
                  <c:v>120.73699999999999</c:v>
                </c:pt>
                <c:pt idx="564">
                  <c:v>120.73699999999999</c:v>
                </c:pt>
                <c:pt idx="565">
                  <c:v>120.73699999999999</c:v>
                </c:pt>
                <c:pt idx="566">
                  <c:v>120.73699999999999</c:v>
                </c:pt>
                <c:pt idx="567">
                  <c:v>120.73699999999999</c:v>
                </c:pt>
                <c:pt idx="568">
                  <c:v>120.73699999999999</c:v>
                </c:pt>
                <c:pt idx="569">
                  <c:v>120.73699999999999</c:v>
                </c:pt>
                <c:pt idx="570">
                  <c:v>120.73699999999999</c:v>
                </c:pt>
                <c:pt idx="571">
                  <c:v>116.024</c:v>
                </c:pt>
                <c:pt idx="572">
                  <c:v>112.309</c:v>
                </c:pt>
                <c:pt idx="573">
                  <c:v>109.834</c:v>
                </c:pt>
                <c:pt idx="574">
                  <c:v>109.723</c:v>
                </c:pt>
                <c:pt idx="575">
                  <c:v>109.723</c:v>
                </c:pt>
                <c:pt idx="576">
                  <c:v>109.723</c:v>
                </c:pt>
                <c:pt idx="577">
                  <c:v>109.723</c:v>
                </c:pt>
                <c:pt idx="578">
                  <c:v>109.723</c:v>
                </c:pt>
                <c:pt idx="579">
                  <c:v>109.723</c:v>
                </c:pt>
                <c:pt idx="580">
                  <c:v>109.723</c:v>
                </c:pt>
                <c:pt idx="581">
                  <c:v>109.08</c:v>
                </c:pt>
                <c:pt idx="582">
                  <c:v>133.36000000000001</c:v>
                </c:pt>
                <c:pt idx="583">
                  <c:v>150.012</c:v>
                </c:pt>
                <c:pt idx="584">
                  <c:v>150.37200000000001</c:v>
                </c:pt>
                <c:pt idx="585">
                  <c:v>150.37200000000001</c:v>
                </c:pt>
                <c:pt idx="586">
                  <c:v>150.37200000000001</c:v>
                </c:pt>
                <c:pt idx="587">
                  <c:v>150.37200000000001</c:v>
                </c:pt>
                <c:pt idx="588">
                  <c:v>150.37200000000001</c:v>
                </c:pt>
                <c:pt idx="589">
                  <c:v>150.37200000000001</c:v>
                </c:pt>
                <c:pt idx="590">
                  <c:v>154.53899999999999</c:v>
                </c:pt>
                <c:pt idx="591">
                  <c:v>184.429</c:v>
                </c:pt>
                <c:pt idx="592">
                  <c:v>194.20599999999999</c:v>
                </c:pt>
                <c:pt idx="593">
                  <c:v>196.84299999999999</c:v>
                </c:pt>
                <c:pt idx="594">
                  <c:v>196.89599999999999</c:v>
                </c:pt>
                <c:pt idx="595">
                  <c:v>196.89599999999999</c:v>
                </c:pt>
                <c:pt idx="596">
                  <c:v>195.59299999999999</c:v>
                </c:pt>
                <c:pt idx="597">
                  <c:v>191.988</c:v>
                </c:pt>
                <c:pt idx="598">
                  <c:v>190.79599999999999</c:v>
                </c:pt>
                <c:pt idx="599">
                  <c:v>190.74799999999999</c:v>
                </c:pt>
                <c:pt idx="600">
                  <c:v>190.74799999999999</c:v>
                </c:pt>
                <c:pt idx="601">
                  <c:v>189.72499999999999</c:v>
                </c:pt>
                <c:pt idx="602">
                  <c:v>187.73099999999999</c:v>
                </c:pt>
                <c:pt idx="603">
                  <c:v>187.71799999999999</c:v>
                </c:pt>
                <c:pt idx="604">
                  <c:v>187.71799999999999</c:v>
                </c:pt>
                <c:pt idx="605">
                  <c:v>187.71799999999999</c:v>
                </c:pt>
                <c:pt idx="606">
                  <c:v>187.71799999999999</c:v>
                </c:pt>
                <c:pt idx="607">
                  <c:v>187.71799999999999</c:v>
                </c:pt>
                <c:pt idx="608">
                  <c:v>186.87299999999999</c:v>
                </c:pt>
                <c:pt idx="609">
                  <c:v>189.20099999999999</c:v>
                </c:pt>
                <c:pt idx="610">
                  <c:v>194.34800000000001</c:v>
                </c:pt>
                <c:pt idx="611">
                  <c:v>180.50200000000001</c:v>
                </c:pt>
                <c:pt idx="612">
                  <c:v>178.80199999999999</c:v>
                </c:pt>
                <c:pt idx="613">
                  <c:v>178.80199999999999</c:v>
                </c:pt>
                <c:pt idx="614">
                  <c:v>178.80199999999999</c:v>
                </c:pt>
                <c:pt idx="615">
                  <c:v>178.80199999999999</c:v>
                </c:pt>
                <c:pt idx="616">
                  <c:v>178.80199999999999</c:v>
                </c:pt>
                <c:pt idx="617">
                  <c:v>178.80199999999999</c:v>
                </c:pt>
                <c:pt idx="618">
                  <c:v>178.39099999999999</c:v>
                </c:pt>
                <c:pt idx="619">
                  <c:v>177.387</c:v>
                </c:pt>
                <c:pt idx="620">
                  <c:v>177.34200000000001</c:v>
                </c:pt>
                <c:pt idx="621">
                  <c:v>177.34200000000001</c:v>
                </c:pt>
                <c:pt idx="622">
                  <c:v>177.34200000000001</c:v>
                </c:pt>
                <c:pt idx="623">
                  <c:v>171.74700000000001</c:v>
                </c:pt>
                <c:pt idx="624">
                  <c:v>168.774</c:v>
                </c:pt>
                <c:pt idx="625">
                  <c:v>176.21299999999999</c:v>
                </c:pt>
                <c:pt idx="626">
                  <c:v>181.745</c:v>
                </c:pt>
                <c:pt idx="627">
                  <c:v>181.745</c:v>
                </c:pt>
                <c:pt idx="628">
                  <c:v>182.58</c:v>
                </c:pt>
                <c:pt idx="629">
                  <c:v>184.624</c:v>
                </c:pt>
                <c:pt idx="630">
                  <c:v>184.71700000000001</c:v>
                </c:pt>
                <c:pt idx="631">
                  <c:v>184.71700000000001</c:v>
                </c:pt>
                <c:pt idx="632">
                  <c:v>184.71700000000001</c:v>
                </c:pt>
                <c:pt idx="633">
                  <c:v>194.393</c:v>
                </c:pt>
                <c:pt idx="634">
                  <c:v>267.11799999999999</c:v>
                </c:pt>
                <c:pt idx="635">
                  <c:v>210.316</c:v>
                </c:pt>
                <c:pt idx="636">
                  <c:v>192.89699999999999</c:v>
                </c:pt>
                <c:pt idx="637">
                  <c:v>184.51599999999999</c:v>
                </c:pt>
                <c:pt idx="638">
                  <c:v>179.67</c:v>
                </c:pt>
                <c:pt idx="639">
                  <c:v>175.94499999999999</c:v>
                </c:pt>
                <c:pt idx="640">
                  <c:v>145.88300000000001</c:v>
                </c:pt>
                <c:pt idx="641">
                  <c:v>114.003</c:v>
                </c:pt>
                <c:pt idx="642">
                  <c:v>111.36499999999999</c:v>
                </c:pt>
                <c:pt idx="643">
                  <c:v>112.078</c:v>
                </c:pt>
                <c:pt idx="644">
                  <c:v>112.116</c:v>
                </c:pt>
                <c:pt idx="645">
                  <c:v>111.77800000000001</c:v>
                </c:pt>
                <c:pt idx="646">
                  <c:v>110.953</c:v>
                </c:pt>
                <c:pt idx="647">
                  <c:v>110.276</c:v>
                </c:pt>
                <c:pt idx="648">
                  <c:v>105.408</c:v>
                </c:pt>
                <c:pt idx="649">
                  <c:v>105.029</c:v>
                </c:pt>
                <c:pt idx="650">
                  <c:v>103.119</c:v>
                </c:pt>
                <c:pt idx="651">
                  <c:v>98.510999999999996</c:v>
                </c:pt>
                <c:pt idx="652">
                  <c:v>99.14</c:v>
                </c:pt>
                <c:pt idx="653">
                  <c:v>102.09</c:v>
                </c:pt>
                <c:pt idx="654">
                  <c:v>100.81399999999999</c:v>
                </c:pt>
                <c:pt idx="655">
                  <c:v>99.876999999999995</c:v>
                </c:pt>
                <c:pt idx="656">
                  <c:v>97.75</c:v>
                </c:pt>
                <c:pt idx="657">
                  <c:v>97.653999999999996</c:v>
                </c:pt>
                <c:pt idx="658">
                  <c:v>97.653999999999996</c:v>
                </c:pt>
                <c:pt idx="659">
                  <c:v>107.74299999999999</c:v>
                </c:pt>
                <c:pt idx="660">
                  <c:v>166.916</c:v>
                </c:pt>
                <c:pt idx="661">
                  <c:v>167.291</c:v>
                </c:pt>
                <c:pt idx="662">
                  <c:v>130.86000000000001</c:v>
                </c:pt>
                <c:pt idx="663">
                  <c:v>141.203</c:v>
                </c:pt>
                <c:pt idx="664">
                  <c:v>483.12700000000001</c:v>
                </c:pt>
                <c:pt idx="665">
                  <c:v>657.90499999999997</c:v>
                </c:pt>
                <c:pt idx="666">
                  <c:v>296.75599999999997</c:v>
                </c:pt>
                <c:pt idx="667">
                  <c:v>430.52100000000002</c:v>
                </c:pt>
                <c:pt idx="668">
                  <c:v>595.976</c:v>
                </c:pt>
                <c:pt idx="669">
                  <c:v>464.32600000000002</c:v>
                </c:pt>
                <c:pt idx="670">
                  <c:v>460.596</c:v>
                </c:pt>
                <c:pt idx="671">
                  <c:v>328.45499999999998</c:v>
                </c:pt>
                <c:pt idx="672">
                  <c:v>232.797</c:v>
                </c:pt>
                <c:pt idx="673">
                  <c:v>187.97200000000001</c:v>
                </c:pt>
                <c:pt idx="674">
                  <c:v>166.92500000000001</c:v>
                </c:pt>
                <c:pt idx="675">
                  <c:v>151.55199999999999</c:v>
                </c:pt>
                <c:pt idx="676">
                  <c:v>157.37700000000001</c:v>
                </c:pt>
                <c:pt idx="677">
                  <c:v>161.69399999999999</c:v>
                </c:pt>
                <c:pt idx="678">
                  <c:v>148.15199999999999</c:v>
                </c:pt>
                <c:pt idx="679">
                  <c:v>138.91300000000001</c:v>
                </c:pt>
                <c:pt idx="680">
                  <c:v>130.78399999999999</c:v>
                </c:pt>
                <c:pt idx="681">
                  <c:v>121.191</c:v>
                </c:pt>
                <c:pt idx="682">
                  <c:v>119.482</c:v>
                </c:pt>
                <c:pt idx="683">
                  <c:v>119.482</c:v>
                </c:pt>
                <c:pt idx="684">
                  <c:v>119.482</c:v>
                </c:pt>
                <c:pt idx="685">
                  <c:v>119.482</c:v>
                </c:pt>
                <c:pt idx="686">
                  <c:v>118.434</c:v>
                </c:pt>
                <c:pt idx="687">
                  <c:v>115.879</c:v>
                </c:pt>
                <c:pt idx="688">
                  <c:v>115.764</c:v>
                </c:pt>
                <c:pt idx="689">
                  <c:v>114.339</c:v>
                </c:pt>
                <c:pt idx="690">
                  <c:v>114.16500000000001</c:v>
                </c:pt>
                <c:pt idx="691">
                  <c:v>134.85499999999999</c:v>
                </c:pt>
                <c:pt idx="692">
                  <c:v>131.32300000000001</c:v>
                </c:pt>
                <c:pt idx="693">
                  <c:v>119.274</c:v>
                </c:pt>
                <c:pt idx="694">
                  <c:v>113.673</c:v>
                </c:pt>
                <c:pt idx="695">
                  <c:v>101.20699999999999</c:v>
                </c:pt>
                <c:pt idx="696">
                  <c:v>99.775999999999996</c:v>
                </c:pt>
                <c:pt idx="697">
                  <c:v>99.132000000000005</c:v>
                </c:pt>
                <c:pt idx="698">
                  <c:v>100.94799999999999</c:v>
                </c:pt>
                <c:pt idx="699">
                  <c:v>431.44</c:v>
                </c:pt>
                <c:pt idx="700">
                  <c:v>202.239</c:v>
                </c:pt>
                <c:pt idx="701">
                  <c:v>131.227</c:v>
                </c:pt>
                <c:pt idx="702">
                  <c:v>116.863</c:v>
                </c:pt>
                <c:pt idx="703">
                  <c:v>112.75</c:v>
                </c:pt>
                <c:pt idx="704">
                  <c:v>107.364</c:v>
                </c:pt>
                <c:pt idx="705">
                  <c:v>106.06399999999999</c:v>
                </c:pt>
                <c:pt idx="706">
                  <c:v>102.977</c:v>
                </c:pt>
                <c:pt idx="707">
                  <c:v>102.845</c:v>
                </c:pt>
                <c:pt idx="708">
                  <c:v>101.501</c:v>
                </c:pt>
                <c:pt idx="709">
                  <c:v>99.486999999999995</c:v>
                </c:pt>
                <c:pt idx="710">
                  <c:v>97.614999999999995</c:v>
                </c:pt>
                <c:pt idx="711">
                  <c:v>90.837999999999994</c:v>
                </c:pt>
                <c:pt idx="712">
                  <c:v>84.950999999999993</c:v>
                </c:pt>
                <c:pt idx="713">
                  <c:v>86.709000000000003</c:v>
                </c:pt>
                <c:pt idx="714">
                  <c:v>87.606999999999999</c:v>
                </c:pt>
                <c:pt idx="715">
                  <c:v>89.319000000000003</c:v>
                </c:pt>
                <c:pt idx="716">
                  <c:v>88.745000000000005</c:v>
                </c:pt>
                <c:pt idx="717">
                  <c:v>88.715000000000003</c:v>
                </c:pt>
                <c:pt idx="718">
                  <c:v>88.444000000000003</c:v>
                </c:pt>
                <c:pt idx="719">
                  <c:v>93.597999999999999</c:v>
                </c:pt>
                <c:pt idx="720">
                  <c:v>96.798000000000002</c:v>
                </c:pt>
                <c:pt idx="721">
                  <c:v>94.710999999999999</c:v>
                </c:pt>
                <c:pt idx="722">
                  <c:v>92.384</c:v>
                </c:pt>
                <c:pt idx="723">
                  <c:v>90.656999999999996</c:v>
                </c:pt>
                <c:pt idx="724">
                  <c:v>90.656999999999996</c:v>
                </c:pt>
                <c:pt idx="725">
                  <c:v>90.382999999999996</c:v>
                </c:pt>
                <c:pt idx="726">
                  <c:v>89.712999999999994</c:v>
                </c:pt>
                <c:pt idx="727">
                  <c:v>89.41</c:v>
                </c:pt>
                <c:pt idx="728">
                  <c:v>88.474000000000004</c:v>
                </c:pt>
                <c:pt idx="729">
                  <c:v>87.783000000000001</c:v>
                </c:pt>
                <c:pt idx="730">
                  <c:v>92.242999999999995</c:v>
                </c:pt>
                <c:pt idx="731">
                  <c:v>95.34</c:v>
                </c:pt>
                <c:pt idx="732">
                  <c:v>94.649000000000001</c:v>
                </c:pt>
                <c:pt idx="733">
                  <c:v>149.59299999999999</c:v>
                </c:pt>
                <c:pt idx="734">
                  <c:v>1567.365</c:v>
                </c:pt>
                <c:pt idx="735">
                  <c:v>1180.56</c:v>
                </c:pt>
                <c:pt idx="736">
                  <c:v>444.57299999999998</c:v>
                </c:pt>
                <c:pt idx="737">
                  <c:v>278.23599999999999</c:v>
                </c:pt>
                <c:pt idx="738">
                  <c:v>212.35499999999999</c:v>
                </c:pt>
                <c:pt idx="739">
                  <c:v>193.959</c:v>
                </c:pt>
                <c:pt idx="740">
                  <c:v>191.62299999999999</c:v>
                </c:pt>
                <c:pt idx="741">
                  <c:v>168.256</c:v>
                </c:pt>
                <c:pt idx="742">
                  <c:v>161.85400000000001</c:v>
                </c:pt>
                <c:pt idx="743">
                  <c:v>151.61699999999999</c:v>
                </c:pt>
                <c:pt idx="744">
                  <c:v>140.37200000000001</c:v>
                </c:pt>
                <c:pt idx="745">
                  <c:v>131.55699999999999</c:v>
                </c:pt>
                <c:pt idx="746">
                  <c:v>126.611</c:v>
                </c:pt>
                <c:pt idx="747">
                  <c:v>122.77200000000001</c:v>
                </c:pt>
                <c:pt idx="748">
                  <c:v>118.708</c:v>
                </c:pt>
                <c:pt idx="749">
                  <c:v>115.583</c:v>
                </c:pt>
                <c:pt idx="750">
                  <c:v>114.23699999999999</c:v>
                </c:pt>
                <c:pt idx="751">
                  <c:v>110.959</c:v>
                </c:pt>
                <c:pt idx="752">
                  <c:v>123.401</c:v>
                </c:pt>
                <c:pt idx="753">
                  <c:v>130.33600000000001</c:v>
                </c:pt>
                <c:pt idx="754">
                  <c:v>125.85299999999999</c:v>
                </c:pt>
                <c:pt idx="755">
                  <c:v>123.08499999999999</c:v>
                </c:pt>
                <c:pt idx="756">
                  <c:v>122.61499999999999</c:v>
                </c:pt>
                <c:pt idx="757">
                  <c:v>121.756</c:v>
                </c:pt>
                <c:pt idx="758">
                  <c:v>120.161</c:v>
                </c:pt>
                <c:pt idx="759">
                  <c:v>119.241</c:v>
                </c:pt>
                <c:pt idx="760">
                  <c:v>118.895</c:v>
                </c:pt>
                <c:pt idx="761">
                  <c:v>117.709</c:v>
                </c:pt>
                <c:pt idx="762">
                  <c:v>116.152</c:v>
                </c:pt>
                <c:pt idx="763">
                  <c:v>114.117</c:v>
                </c:pt>
                <c:pt idx="764">
                  <c:v>113.21899999999999</c:v>
                </c:pt>
                <c:pt idx="765">
                  <c:v>112.514</c:v>
                </c:pt>
                <c:pt idx="766">
                  <c:v>110.55500000000001</c:v>
                </c:pt>
                <c:pt idx="767">
                  <c:v>109.67400000000001</c:v>
                </c:pt>
                <c:pt idx="768">
                  <c:v>109.63800000000001</c:v>
                </c:pt>
                <c:pt idx="769">
                  <c:v>109.309</c:v>
                </c:pt>
                <c:pt idx="770">
                  <c:v>108.508</c:v>
                </c:pt>
                <c:pt idx="771">
                  <c:v>108.471</c:v>
                </c:pt>
                <c:pt idx="772">
                  <c:v>108.145</c:v>
                </c:pt>
                <c:pt idx="773">
                  <c:v>107.348</c:v>
                </c:pt>
                <c:pt idx="774">
                  <c:v>105.72499999999999</c:v>
                </c:pt>
                <c:pt idx="775">
                  <c:v>105.017</c:v>
                </c:pt>
                <c:pt idx="776">
                  <c:v>104.69799999999999</c:v>
                </c:pt>
                <c:pt idx="777">
                  <c:v>103.93600000000001</c:v>
                </c:pt>
                <c:pt idx="778">
                  <c:v>103.902</c:v>
                </c:pt>
                <c:pt idx="779">
                  <c:v>103.605</c:v>
                </c:pt>
                <c:pt idx="780">
                  <c:v>102.878</c:v>
                </c:pt>
                <c:pt idx="781">
                  <c:v>102.845</c:v>
                </c:pt>
                <c:pt idx="782">
                  <c:v>102.54900000000001</c:v>
                </c:pt>
                <c:pt idx="783">
                  <c:v>101.827</c:v>
                </c:pt>
                <c:pt idx="784">
                  <c:v>114.90300000000001</c:v>
                </c:pt>
                <c:pt idx="785">
                  <c:v>121.416</c:v>
                </c:pt>
                <c:pt idx="786">
                  <c:v>112.36199999999999</c:v>
                </c:pt>
                <c:pt idx="787">
                  <c:v>105.101</c:v>
                </c:pt>
                <c:pt idx="788">
                  <c:v>102.845</c:v>
                </c:pt>
                <c:pt idx="789">
                  <c:v>102.845</c:v>
                </c:pt>
                <c:pt idx="790">
                  <c:v>102.845</c:v>
                </c:pt>
                <c:pt idx="791">
                  <c:v>102.845</c:v>
                </c:pt>
                <c:pt idx="792">
                  <c:v>102.845</c:v>
                </c:pt>
                <c:pt idx="793">
                  <c:v>102.845</c:v>
                </c:pt>
                <c:pt idx="794">
                  <c:v>102.845</c:v>
                </c:pt>
                <c:pt idx="795">
                  <c:v>102.845</c:v>
                </c:pt>
                <c:pt idx="796">
                  <c:v>102.845</c:v>
                </c:pt>
                <c:pt idx="797">
                  <c:v>103.76600000000001</c:v>
                </c:pt>
                <c:pt idx="798">
                  <c:v>106.053</c:v>
                </c:pt>
                <c:pt idx="799">
                  <c:v>106.161</c:v>
                </c:pt>
                <c:pt idx="800">
                  <c:v>106.161</c:v>
                </c:pt>
                <c:pt idx="801">
                  <c:v>106.161</c:v>
                </c:pt>
                <c:pt idx="802">
                  <c:v>109.179</c:v>
                </c:pt>
                <c:pt idx="803">
                  <c:v>111.477</c:v>
                </c:pt>
                <c:pt idx="804">
                  <c:v>113.108</c:v>
                </c:pt>
                <c:pt idx="805">
                  <c:v>113.182</c:v>
                </c:pt>
                <c:pt idx="806">
                  <c:v>113.182</c:v>
                </c:pt>
                <c:pt idx="807">
                  <c:v>113.182</c:v>
                </c:pt>
                <c:pt idx="808">
                  <c:v>113.182</c:v>
                </c:pt>
                <c:pt idx="809">
                  <c:v>113.182</c:v>
                </c:pt>
                <c:pt idx="810">
                  <c:v>113.182</c:v>
                </c:pt>
                <c:pt idx="811">
                  <c:v>113.182</c:v>
                </c:pt>
                <c:pt idx="812">
                  <c:v>113.182</c:v>
                </c:pt>
                <c:pt idx="813">
                  <c:v>113.182</c:v>
                </c:pt>
                <c:pt idx="814">
                  <c:v>113.182</c:v>
                </c:pt>
                <c:pt idx="815">
                  <c:v>113.182</c:v>
                </c:pt>
                <c:pt idx="816">
                  <c:v>113.182</c:v>
                </c:pt>
                <c:pt idx="817">
                  <c:v>112.18300000000001</c:v>
                </c:pt>
                <c:pt idx="818">
                  <c:v>109.748</c:v>
                </c:pt>
                <c:pt idx="819">
                  <c:v>109.63800000000001</c:v>
                </c:pt>
                <c:pt idx="820">
                  <c:v>109.63800000000001</c:v>
                </c:pt>
                <c:pt idx="821">
                  <c:v>109.63800000000001</c:v>
                </c:pt>
                <c:pt idx="822">
                  <c:v>109.63800000000001</c:v>
                </c:pt>
                <c:pt idx="823">
                  <c:v>109.63800000000001</c:v>
                </c:pt>
                <c:pt idx="824">
                  <c:v>109.63800000000001</c:v>
                </c:pt>
                <c:pt idx="825">
                  <c:v>109.63800000000001</c:v>
                </c:pt>
                <c:pt idx="826">
                  <c:v>102.057</c:v>
                </c:pt>
                <c:pt idx="827">
                  <c:v>101.319</c:v>
                </c:pt>
                <c:pt idx="828">
                  <c:v>102.845</c:v>
                </c:pt>
                <c:pt idx="829">
                  <c:v>102.845</c:v>
                </c:pt>
                <c:pt idx="830">
                  <c:v>103.76600000000001</c:v>
                </c:pt>
                <c:pt idx="831">
                  <c:v>106.053</c:v>
                </c:pt>
                <c:pt idx="832">
                  <c:v>106.161</c:v>
                </c:pt>
                <c:pt idx="833">
                  <c:v>106.161</c:v>
                </c:pt>
                <c:pt idx="834">
                  <c:v>106.161</c:v>
                </c:pt>
                <c:pt idx="835">
                  <c:v>106.161</c:v>
                </c:pt>
                <c:pt idx="836">
                  <c:v>106.161</c:v>
                </c:pt>
                <c:pt idx="837">
                  <c:v>106.161</c:v>
                </c:pt>
                <c:pt idx="838">
                  <c:v>106.161</c:v>
                </c:pt>
                <c:pt idx="839">
                  <c:v>106.161</c:v>
                </c:pt>
                <c:pt idx="840">
                  <c:v>106.161</c:v>
                </c:pt>
                <c:pt idx="841">
                  <c:v>106.161</c:v>
                </c:pt>
                <c:pt idx="842">
                  <c:v>106.161</c:v>
                </c:pt>
                <c:pt idx="843">
                  <c:v>106.161</c:v>
                </c:pt>
                <c:pt idx="844">
                  <c:v>106.161</c:v>
                </c:pt>
                <c:pt idx="845">
                  <c:v>106.161</c:v>
                </c:pt>
                <c:pt idx="846">
                  <c:v>106.161</c:v>
                </c:pt>
                <c:pt idx="847">
                  <c:v>106.161</c:v>
                </c:pt>
                <c:pt idx="848">
                  <c:v>106.161</c:v>
                </c:pt>
                <c:pt idx="849">
                  <c:v>106.161</c:v>
                </c:pt>
                <c:pt idx="850">
                  <c:v>106.161</c:v>
                </c:pt>
                <c:pt idx="851">
                  <c:v>106.161</c:v>
                </c:pt>
                <c:pt idx="852">
                  <c:v>106.161</c:v>
                </c:pt>
                <c:pt idx="853">
                  <c:v>106.161</c:v>
                </c:pt>
                <c:pt idx="854">
                  <c:v>106.161</c:v>
                </c:pt>
                <c:pt idx="855">
                  <c:v>106.161</c:v>
                </c:pt>
                <c:pt idx="856">
                  <c:v>107.32</c:v>
                </c:pt>
                <c:pt idx="857">
                  <c:v>109.62</c:v>
                </c:pt>
                <c:pt idx="858">
                  <c:v>109.63800000000001</c:v>
                </c:pt>
                <c:pt idx="859">
                  <c:v>109.63800000000001</c:v>
                </c:pt>
                <c:pt idx="860">
                  <c:v>109.63800000000001</c:v>
                </c:pt>
                <c:pt idx="861">
                  <c:v>109.63800000000001</c:v>
                </c:pt>
                <c:pt idx="862">
                  <c:v>109.63800000000001</c:v>
                </c:pt>
                <c:pt idx="863">
                  <c:v>109.63800000000001</c:v>
                </c:pt>
                <c:pt idx="864">
                  <c:v>109.968</c:v>
                </c:pt>
                <c:pt idx="865">
                  <c:v>110.77500000000001</c:v>
                </c:pt>
                <c:pt idx="866">
                  <c:v>110.812</c:v>
                </c:pt>
                <c:pt idx="867">
                  <c:v>110.812</c:v>
                </c:pt>
                <c:pt idx="868">
                  <c:v>110.812</c:v>
                </c:pt>
                <c:pt idx="869">
                  <c:v>110.812</c:v>
                </c:pt>
                <c:pt idx="870">
                  <c:v>110.812</c:v>
                </c:pt>
                <c:pt idx="871">
                  <c:v>110.812</c:v>
                </c:pt>
                <c:pt idx="872">
                  <c:v>110.812</c:v>
                </c:pt>
                <c:pt idx="873">
                  <c:v>110.812</c:v>
                </c:pt>
                <c:pt idx="874">
                  <c:v>110.812</c:v>
                </c:pt>
                <c:pt idx="875">
                  <c:v>110.812</c:v>
                </c:pt>
                <c:pt idx="876">
                  <c:v>110.812</c:v>
                </c:pt>
                <c:pt idx="877">
                  <c:v>110.812</c:v>
                </c:pt>
                <c:pt idx="878">
                  <c:v>110.812</c:v>
                </c:pt>
                <c:pt idx="879">
                  <c:v>110.812</c:v>
                </c:pt>
                <c:pt idx="880">
                  <c:v>110.812</c:v>
                </c:pt>
                <c:pt idx="881">
                  <c:v>110.812</c:v>
                </c:pt>
                <c:pt idx="882">
                  <c:v>110.812</c:v>
                </c:pt>
                <c:pt idx="883">
                  <c:v>110.812</c:v>
                </c:pt>
                <c:pt idx="884">
                  <c:v>110.812</c:v>
                </c:pt>
                <c:pt idx="885">
                  <c:v>110.812</c:v>
                </c:pt>
                <c:pt idx="886">
                  <c:v>110.812</c:v>
                </c:pt>
                <c:pt idx="887">
                  <c:v>110.812</c:v>
                </c:pt>
                <c:pt idx="888">
                  <c:v>110.812</c:v>
                </c:pt>
                <c:pt idx="889">
                  <c:v>110.812</c:v>
                </c:pt>
                <c:pt idx="890">
                  <c:v>110.812</c:v>
                </c:pt>
                <c:pt idx="891">
                  <c:v>110.812</c:v>
                </c:pt>
                <c:pt idx="892">
                  <c:v>110.812</c:v>
                </c:pt>
                <c:pt idx="893">
                  <c:v>110.812</c:v>
                </c:pt>
                <c:pt idx="894">
                  <c:v>110.812</c:v>
                </c:pt>
                <c:pt idx="895">
                  <c:v>110.812</c:v>
                </c:pt>
                <c:pt idx="896">
                  <c:v>110.812</c:v>
                </c:pt>
                <c:pt idx="897">
                  <c:v>110.812</c:v>
                </c:pt>
                <c:pt idx="898">
                  <c:v>110.812</c:v>
                </c:pt>
                <c:pt idx="899">
                  <c:v>110.812</c:v>
                </c:pt>
                <c:pt idx="900">
                  <c:v>110.812</c:v>
                </c:pt>
                <c:pt idx="901">
                  <c:v>110.812</c:v>
                </c:pt>
                <c:pt idx="902">
                  <c:v>110.812</c:v>
                </c:pt>
                <c:pt idx="903">
                  <c:v>110.812</c:v>
                </c:pt>
                <c:pt idx="904">
                  <c:v>110.152</c:v>
                </c:pt>
                <c:pt idx="905">
                  <c:v>108.544</c:v>
                </c:pt>
                <c:pt idx="906">
                  <c:v>108.471</c:v>
                </c:pt>
                <c:pt idx="907">
                  <c:v>108.471</c:v>
                </c:pt>
                <c:pt idx="908">
                  <c:v>108.471</c:v>
                </c:pt>
                <c:pt idx="909">
                  <c:v>108.471</c:v>
                </c:pt>
                <c:pt idx="910">
                  <c:v>108.471</c:v>
                </c:pt>
                <c:pt idx="911">
                  <c:v>108.471</c:v>
                </c:pt>
                <c:pt idx="912">
                  <c:v>108.471</c:v>
                </c:pt>
                <c:pt idx="913">
                  <c:v>108.471</c:v>
                </c:pt>
                <c:pt idx="914">
                  <c:v>108.471</c:v>
                </c:pt>
                <c:pt idx="915">
                  <c:v>108.471</c:v>
                </c:pt>
                <c:pt idx="916">
                  <c:v>108.471</c:v>
                </c:pt>
                <c:pt idx="917">
                  <c:v>108.471</c:v>
                </c:pt>
                <c:pt idx="918">
                  <c:v>108.471</c:v>
                </c:pt>
                <c:pt idx="919">
                  <c:v>108.471</c:v>
                </c:pt>
                <c:pt idx="920">
                  <c:v>108.471</c:v>
                </c:pt>
                <c:pt idx="921">
                  <c:v>108.471</c:v>
                </c:pt>
                <c:pt idx="922">
                  <c:v>108.471</c:v>
                </c:pt>
                <c:pt idx="923">
                  <c:v>105.508</c:v>
                </c:pt>
                <c:pt idx="924">
                  <c:v>102.845</c:v>
                </c:pt>
                <c:pt idx="925">
                  <c:v>102.845</c:v>
                </c:pt>
                <c:pt idx="926">
                  <c:v>102.845</c:v>
                </c:pt>
                <c:pt idx="927">
                  <c:v>102.845</c:v>
                </c:pt>
                <c:pt idx="928">
                  <c:v>105.095</c:v>
                </c:pt>
                <c:pt idx="929">
                  <c:v>118.274</c:v>
                </c:pt>
                <c:pt idx="930">
                  <c:v>124.224</c:v>
                </c:pt>
                <c:pt idx="931">
                  <c:v>124.224</c:v>
                </c:pt>
                <c:pt idx="932">
                  <c:v>124.224</c:v>
                </c:pt>
                <c:pt idx="933">
                  <c:v>124.224</c:v>
                </c:pt>
                <c:pt idx="934">
                  <c:v>124.224</c:v>
                </c:pt>
                <c:pt idx="935">
                  <c:v>124.224</c:v>
                </c:pt>
                <c:pt idx="936">
                  <c:v>124.224</c:v>
                </c:pt>
                <c:pt idx="937">
                  <c:v>124.224</c:v>
                </c:pt>
                <c:pt idx="938">
                  <c:v>124.224</c:v>
                </c:pt>
                <c:pt idx="939">
                  <c:v>124.224</c:v>
                </c:pt>
                <c:pt idx="940">
                  <c:v>124.224</c:v>
                </c:pt>
                <c:pt idx="941">
                  <c:v>124.224</c:v>
                </c:pt>
                <c:pt idx="942">
                  <c:v>124.224</c:v>
                </c:pt>
                <c:pt idx="943">
                  <c:v>124.224</c:v>
                </c:pt>
                <c:pt idx="944">
                  <c:v>126.018</c:v>
                </c:pt>
                <c:pt idx="945">
                  <c:v>196.55</c:v>
                </c:pt>
                <c:pt idx="946">
                  <c:v>245.10400000000001</c:v>
                </c:pt>
                <c:pt idx="947">
                  <c:v>245.36600000000001</c:v>
                </c:pt>
                <c:pt idx="948">
                  <c:v>245.36600000000001</c:v>
                </c:pt>
                <c:pt idx="949">
                  <c:v>250.81399999999999</c:v>
                </c:pt>
                <c:pt idx="950">
                  <c:v>260.75599999999997</c:v>
                </c:pt>
                <c:pt idx="951">
                  <c:v>265.27300000000002</c:v>
                </c:pt>
                <c:pt idx="952">
                  <c:v>273.09199999999998</c:v>
                </c:pt>
                <c:pt idx="953">
                  <c:v>273.40199999999999</c:v>
                </c:pt>
                <c:pt idx="954">
                  <c:v>273.40199999999999</c:v>
                </c:pt>
                <c:pt idx="955">
                  <c:v>273.40199999999999</c:v>
                </c:pt>
                <c:pt idx="956">
                  <c:v>273.40199999999999</c:v>
                </c:pt>
                <c:pt idx="957">
                  <c:v>273.40199999999999</c:v>
                </c:pt>
                <c:pt idx="958">
                  <c:v>273.40199999999999</c:v>
                </c:pt>
                <c:pt idx="959">
                  <c:v>273.40199999999999</c:v>
                </c:pt>
                <c:pt idx="960">
                  <c:v>273.40199999999999</c:v>
                </c:pt>
                <c:pt idx="961">
                  <c:v>279.548</c:v>
                </c:pt>
                <c:pt idx="962">
                  <c:v>283.858</c:v>
                </c:pt>
                <c:pt idx="963">
                  <c:v>283.858</c:v>
                </c:pt>
                <c:pt idx="964">
                  <c:v>283.858</c:v>
                </c:pt>
                <c:pt idx="965">
                  <c:v>286.16399999999999</c:v>
                </c:pt>
                <c:pt idx="966">
                  <c:v>293.76499999999999</c:v>
                </c:pt>
                <c:pt idx="967">
                  <c:v>422.64800000000002</c:v>
                </c:pt>
                <c:pt idx="968">
                  <c:v>315.92599999999999</c:v>
                </c:pt>
                <c:pt idx="969">
                  <c:v>303.31299999999999</c:v>
                </c:pt>
                <c:pt idx="970">
                  <c:v>295.99</c:v>
                </c:pt>
                <c:pt idx="971">
                  <c:v>288.08300000000003</c:v>
                </c:pt>
                <c:pt idx="972">
                  <c:v>283.858</c:v>
                </c:pt>
                <c:pt idx="973">
                  <c:v>283.858</c:v>
                </c:pt>
                <c:pt idx="974">
                  <c:v>283.858</c:v>
                </c:pt>
                <c:pt idx="975">
                  <c:v>292.79500000000002</c:v>
                </c:pt>
                <c:pt idx="976">
                  <c:v>308.40300000000002</c:v>
                </c:pt>
                <c:pt idx="977">
                  <c:v>312.30099999999999</c:v>
                </c:pt>
                <c:pt idx="978">
                  <c:v>312.30099999999999</c:v>
                </c:pt>
                <c:pt idx="979">
                  <c:v>312.30099999999999</c:v>
                </c:pt>
                <c:pt idx="980">
                  <c:v>312.30099999999999</c:v>
                </c:pt>
                <c:pt idx="981">
                  <c:v>312.30099999999999</c:v>
                </c:pt>
                <c:pt idx="982">
                  <c:v>312.30099999999999</c:v>
                </c:pt>
                <c:pt idx="983">
                  <c:v>312.30099999999999</c:v>
                </c:pt>
                <c:pt idx="984">
                  <c:v>312.30099999999999</c:v>
                </c:pt>
                <c:pt idx="985">
                  <c:v>312.30099999999999</c:v>
                </c:pt>
                <c:pt idx="986">
                  <c:v>312.30099999999999</c:v>
                </c:pt>
                <c:pt idx="987">
                  <c:v>312.30099999999999</c:v>
                </c:pt>
                <c:pt idx="988">
                  <c:v>312.30099999999999</c:v>
                </c:pt>
                <c:pt idx="989">
                  <c:v>312.30099999999999</c:v>
                </c:pt>
                <c:pt idx="990">
                  <c:v>312.30099999999999</c:v>
                </c:pt>
                <c:pt idx="991">
                  <c:v>312.30099999999999</c:v>
                </c:pt>
                <c:pt idx="992">
                  <c:v>312.30099999999999</c:v>
                </c:pt>
                <c:pt idx="993">
                  <c:v>312.30099999999999</c:v>
                </c:pt>
                <c:pt idx="994">
                  <c:v>312.30099999999999</c:v>
                </c:pt>
                <c:pt idx="995">
                  <c:v>307.88099999999997</c:v>
                </c:pt>
                <c:pt idx="996">
                  <c:v>284.584</c:v>
                </c:pt>
                <c:pt idx="997">
                  <c:v>283.858</c:v>
                </c:pt>
                <c:pt idx="998">
                  <c:v>283.858</c:v>
                </c:pt>
                <c:pt idx="999">
                  <c:v>283.858</c:v>
                </c:pt>
                <c:pt idx="1000">
                  <c:v>283.858</c:v>
                </c:pt>
                <c:pt idx="1001">
                  <c:v>297.70400000000001</c:v>
                </c:pt>
                <c:pt idx="1002">
                  <c:v>318.84399999999999</c:v>
                </c:pt>
                <c:pt idx="1003">
                  <c:v>304.45800000000003</c:v>
                </c:pt>
                <c:pt idx="1004">
                  <c:v>288.45400000000001</c:v>
                </c:pt>
                <c:pt idx="1005">
                  <c:v>275.79700000000003</c:v>
                </c:pt>
                <c:pt idx="1006">
                  <c:v>211.626</c:v>
                </c:pt>
                <c:pt idx="1007">
                  <c:v>156.869</c:v>
                </c:pt>
                <c:pt idx="1008">
                  <c:v>149.01300000000001</c:v>
                </c:pt>
                <c:pt idx="1009">
                  <c:v>145.23099999999999</c:v>
                </c:pt>
                <c:pt idx="1010">
                  <c:v>145.066</c:v>
                </c:pt>
                <c:pt idx="1011">
                  <c:v>141.982</c:v>
                </c:pt>
                <c:pt idx="1012">
                  <c:v>134.86699999999999</c:v>
                </c:pt>
                <c:pt idx="1013">
                  <c:v>136.42099999999999</c:v>
                </c:pt>
                <c:pt idx="1014">
                  <c:v>140.935</c:v>
                </c:pt>
                <c:pt idx="1015">
                  <c:v>141.137</c:v>
                </c:pt>
                <c:pt idx="1016">
                  <c:v>141.137</c:v>
                </c:pt>
                <c:pt idx="1017">
                  <c:v>141.137</c:v>
                </c:pt>
                <c:pt idx="1018">
                  <c:v>141.137</c:v>
                </c:pt>
                <c:pt idx="1019">
                  <c:v>141.137</c:v>
                </c:pt>
                <c:pt idx="1020">
                  <c:v>141.137</c:v>
                </c:pt>
                <c:pt idx="1021">
                  <c:v>141.137</c:v>
                </c:pt>
                <c:pt idx="1022">
                  <c:v>141.137</c:v>
                </c:pt>
                <c:pt idx="1023">
                  <c:v>141.137</c:v>
                </c:pt>
                <c:pt idx="1024">
                  <c:v>141.137</c:v>
                </c:pt>
                <c:pt idx="1025">
                  <c:v>141.137</c:v>
                </c:pt>
                <c:pt idx="1026">
                  <c:v>143.01400000000001</c:v>
                </c:pt>
                <c:pt idx="1027">
                  <c:v>192.49299999999999</c:v>
                </c:pt>
                <c:pt idx="1028">
                  <c:v>221.774</c:v>
                </c:pt>
                <c:pt idx="1029">
                  <c:v>165.536</c:v>
                </c:pt>
                <c:pt idx="1030">
                  <c:v>157.244</c:v>
                </c:pt>
                <c:pt idx="1031">
                  <c:v>155.697</c:v>
                </c:pt>
                <c:pt idx="1032">
                  <c:v>154.63800000000001</c:v>
                </c:pt>
                <c:pt idx="1033">
                  <c:v>165.411</c:v>
                </c:pt>
                <c:pt idx="1034">
                  <c:v>169.876</c:v>
                </c:pt>
                <c:pt idx="1035">
                  <c:v>164.98400000000001</c:v>
                </c:pt>
                <c:pt idx="1036">
                  <c:v>137.126</c:v>
                </c:pt>
                <c:pt idx="1037">
                  <c:v>111.614</c:v>
                </c:pt>
                <c:pt idx="1038">
                  <c:v>104.024</c:v>
                </c:pt>
                <c:pt idx="1039">
                  <c:v>100.596</c:v>
                </c:pt>
                <c:pt idx="1040">
                  <c:v>98.712999999999994</c:v>
                </c:pt>
                <c:pt idx="1041">
                  <c:v>98.68</c:v>
                </c:pt>
                <c:pt idx="1042">
                  <c:v>98.68</c:v>
                </c:pt>
                <c:pt idx="1043">
                  <c:v>98.68</c:v>
                </c:pt>
                <c:pt idx="1044">
                  <c:v>98.68</c:v>
                </c:pt>
                <c:pt idx="1045">
                  <c:v>98.68</c:v>
                </c:pt>
                <c:pt idx="1046">
                  <c:v>98.68</c:v>
                </c:pt>
                <c:pt idx="1047">
                  <c:v>98.68</c:v>
                </c:pt>
                <c:pt idx="1048">
                  <c:v>98.68</c:v>
                </c:pt>
                <c:pt idx="1049">
                  <c:v>98.68</c:v>
                </c:pt>
                <c:pt idx="1050">
                  <c:v>98.68</c:v>
                </c:pt>
                <c:pt idx="1051">
                  <c:v>98.68</c:v>
                </c:pt>
                <c:pt idx="1052">
                  <c:v>98.68</c:v>
                </c:pt>
                <c:pt idx="1053">
                  <c:v>98.68</c:v>
                </c:pt>
                <c:pt idx="1054">
                  <c:v>98.68</c:v>
                </c:pt>
                <c:pt idx="1055">
                  <c:v>97.817999999999998</c:v>
                </c:pt>
                <c:pt idx="1056">
                  <c:v>94.525000000000006</c:v>
                </c:pt>
                <c:pt idx="1057">
                  <c:v>93.617999999999995</c:v>
                </c:pt>
                <c:pt idx="1058">
                  <c:v>93.617999999999995</c:v>
                </c:pt>
                <c:pt idx="1059">
                  <c:v>93.617999999999995</c:v>
                </c:pt>
                <c:pt idx="1060">
                  <c:v>93.617999999999995</c:v>
                </c:pt>
                <c:pt idx="1061">
                  <c:v>93.617999999999995</c:v>
                </c:pt>
                <c:pt idx="1062">
                  <c:v>93.617999999999995</c:v>
                </c:pt>
                <c:pt idx="1063">
                  <c:v>92.783000000000001</c:v>
                </c:pt>
                <c:pt idx="1064">
                  <c:v>90.474000000000004</c:v>
                </c:pt>
                <c:pt idx="1065">
                  <c:v>89.712999999999994</c:v>
                </c:pt>
                <c:pt idx="1066">
                  <c:v>89.683000000000007</c:v>
                </c:pt>
                <c:pt idx="1067">
                  <c:v>89.683000000000007</c:v>
                </c:pt>
                <c:pt idx="1068">
                  <c:v>89.683000000000007</c:v>
                </c:pt>
                <c:pt idx="1069">
                  <c:v>89.683000000000007</c:v>
                </c:pt>
                <c:pt idx="1070">
                  <c:v>89.683000000000007</c:v>
                </c:pt>
                <c:pt idx="1071">
                  <c:v>89.683000000000007</c:v>
                </c:pt>
                <c:pt idx="1072">
                  <c:v>88.352000000000004</c:v>
                </c:pt>
                <c:pt idx="1073">
                  <c:v>86.798000000000002</c:v>
                </c:pt>
                <c:pt idx="1074">
                  <c:v>89.658000000000001</c:v>
                </c:pt>
                <c:pt idx="1075">
                  <c:v>91.637</c:v>
                </c:pt>
                <c:pt idx="1076">
                  <c:v>92.754999999999995</c:v>
                </c:pt>
                <c:pt idx="1077">
                  <c:v>95.497</c:v>
                </c:pt>
                <c:pt idx="1078">
                  <c:v>96.549000000000007</c:v>
                </c:pt>
                <c:pt idx="1079">
                  <c:v>96.798000000000002</c:v>
                </c:pt>
                <c:pt idx="1080">
                  <c:v>94.43</c:v>
                </c:pt>
                <c:pt idx="1081">
                  <c:v>93.649000000000001</c:v>
                </c:pt>
                <c:pt idx="1082">
                  <c:v>93.617999999999995</c:v>
                </c:pt>
                <c:pt idx="1083">
                  <c:v>93.617999999999995</c:v>
                </c:pt>
                <c:pt idx="1084">
                  <c:v>93.617999999999995</c:v>
                </c:pt>
                <c:pt idx="1085">
                  <c:v>93.617999999999995</c:v>
                </c:pt>
                <c:pt idx="1086">
                  <c:v>93.617999999999995</c:v>
                </c:pt>
                <c:pt idx="1087">
                  <c:v>93.617999999999995</c:v>
                </c:pt>
                <c:pt idx="1088">
                  <c:v>94.748999999999995</c:v>
                </c:pt>
                <c:pt idx="1089">
                  <c:v>96.671000000000006</c:v>
                </c:pt>
                <c:pt idx="1090">
                  <c:v>92.445999999999998</c:v>
                </c:pt>
                <c:pt idx="1091">
                  <c:v>89.683000000000007</c:v>
                </c:pt>
                <c:pt idx="1092">
                  <c:v>89.683000000000007</c:v>
                </c:pt>
                <c:pt idx="1093">
                  <c:v>89.683000000000007</c:v>
                </c:pt>
                <c:pt idx="1094">
                  <c:v>89.683000000000007</c:v>
                </c:pt>
                <c:pt idx="1095">
                  <c:v>89.683000000000007</c:v>
                </c:pt>
                <c:pt idx="1096">
                  <c:v>89.41</c:v>
                </c:pt>
                <c:pt idx="1097">
                  <c:v>88.745000000000005</c:v>
                </c:pt>
                <c:pt idx="1098">
                  <c:v>88.715000000000003</c:v>
                </c:pt>
                <c:pt idx="1099">
                  <c:v>88.715000000000003</c:v>
                </c:pt>
                <c:pt idx="1100">
                  <c:v>88.715000000000003</c:v>
                </c:pt>
                <c:pt idx="1101">
                  <c:v>89.644000000000005</c:v>
                </c:pt>
                <c:pt idx="1102">
                  <c:v>86.403999999999996</c:v>
                </c:pt>
                <c:pt idx="1103">
                  <c:v>84.119</c:v>
                </c:pt>
                <c:pt idx="1104">
                  <c:v>81.260999999999996</c:v>
                </c:pt>
                <c:pt idx="1105">
                  <c:v>80.284999999999997</c:v>
                </c:pt>
                <c:pt idx="1106">
                  <c:v>80.284999999999997</c:v>
                </c:pt>
                <c:pt idx="1107">
                  <c:v>80.284999999999997</c:v>
                </c:pt>
                <c:pt idx="1108">
                  <c:v>80.284999999999997</c:v>
                </c:pt>
                <c:pt idx="1109">
                  <c:v>83.3</c:v>
                </c:pt>
                <c:pt idx="1110">
                  <c:v>85.849000000000004</c:v>
                </c:pt>
                <c:pt idx="1111">
                  <c:v>85.849000000000004</c:v>
                </c:pt>
                <c:pt idx="1112">
                  <c:v>85.849000000000004</c:v>
                </c:pt>
                <c:pt idx="1113">
                  <c:v>85.849000000000004</c:v>
                </c:pt>
                <c:pt idx="1114">
                  <c:v>85.849000000000004</c:v>
                </c:pt>
                <c:pt idx="1115">
                  <c:v>85.849000000000004</c:v>
                </c:pt>
                <c:pt idx="1116">
                  <c:v>85.849000000000004</c:v>
                </c:pt>
                <c:pt idx="1117">
                  <c:v>85.849000000000004</c:v>
                </c:pt>
                <c:pt idx="1118">
                  <c:v>85.849000000000004</c:v>
                </c:pt>
                <c:pt idx="1119">
                  <c:v>85.849000000000004</c:v>
                </c:pt>
                <c:pt idx="1120">
                  <c:v>85.849000000000004</c:v>
                </c:pt>
                <c:pt idx="1121">
                  <c:v>85.849000000000004</c:v>
                </c:pt>
                <c:pt idx="1122">
                  <c:v>85.849000000000004</c:v>
                </c:pt>
                <c:pt idx="1123">
                  <c:v>85.849000000000004</c:v>
                </c:pt>
                <c:pt idx="1124">
                  <c:v>86.923000000000002</c:v>
                </c:pt>
                <c:pt idx="1125">
                  <c:v>89.561999999999998</c:v>
                </c:pt>
                <c:pt idx="1126">
                  <c:v>89.683000000000007</c:v>
                </c:pt>
                <c:pt idx="1127">
                  <c:v>89.683000000000007</c:v>
                </c:pt>
                <c:pt idx="1128">
                  <c:v>91.058000000000007</c:v>
                </c:pt>
                <c:pt idx="1129">
                  <c:v>91.361000000000004</c:v>
                </c:pt>
                <c:pt idx="1130">
                  <c:v>90.686999999999998</c:v>
                </c:pt>
                <c:pt idx="1131">
                  <c:v>90.656999999999996</c:v>
                </c:pt>
                <c:pt idx="1132">
                  <c:v>90.656999999999996</c:v>
                </c:pt>
                <c:pt idx="1133">
                  <c:v>90.656999999999996</c:v>
                </c:pt>
                <c:pt idx="1134">
                  <c:v>148.71100000000001</c:v>
                </c:pt>
                <c:pt idx="1135">
                  <c:v>580.68499999999995</c:v>
                </c:pt>
                <c:pt idx="1136">
                  <c:v>115.265</c:v>
                </c:pt>
                <c:pt idx="1137">
                  <c:v>100.93</c:v>
                </c:pt>
                <c:pt idx="1138">
                  <c:v>101.04300000000001</c:v>
                </c:pt>
                <c:pt idx="1139">
                  <c:v>101.17400000000001</c:v>
                </c:pt>
                <c:pt idx="1140">
                  <c:v>98.286000000000001</c:v>
                </c:pt>
                <c:pt idx="1141">
                  <c:v>95.725999999999999</c:v>
                </c:pt>
                <c:pt idx="1142">
                  <c:v>95.623000000000005</c:v>
                </c:pt>
                <c:pt idx="1143">
                  <c:v>95.623000000000005</c:v>
                </c:pt>
                <c:pt idx="1144">
                  <c:v>95.623000000000005</c:v>
                </c:pt>
                <c:pt idx="1145">
                  <c:v>95.623000000000005</c:v>
                </c:pt>
                <c:pt idx="1146">
                  <c:v>95.623000000000005</c:v>
                </c:pt>
                <c:pt idx="1147">
                  <c:v>95.623000000000005</c:v>
                </c:pt>
                <c:pt idx="1148">
                  <c:v>95.623000000000005</c:v>
                </c:pt>
                <c:pt idx="1149">
                  <c:v>95.623000000000005</c:v>
                </c:pt>
                <c:pt idx="1150">
                  <c:v>95.623000000000005</c:v>
                </c:pt>
                <c:pt idx="1151">
                  <c:v>95.623000000000005</c:v>
                </c:pt>
                <c:pt idx="1152">
                  <c:v>95.623000000000005</c:v>
                </c:pt>
                <c:pt idx="1153">
                  <c:v>95.623000000000005</c:v>
                </c:pt>
                <c:pt idx="1154">
                  <c:v>95.623000000000005</c:v>
                </c:pt>
                <c:pt idx="1155">
                  <c:v>95.623000000000005</c:v>
                </c:pt>
                <c:pt idx="1156">
                  <c:v>95.623000000000005</c:v>
                </c:pt>
                <c:pt idx="1157">
                  <c:v>95.623000000000005</c:v>
                </c:pt>
                <c:pt idx="1158">
                  <c:v>95.908000000000001</c:v>
                </c:pt>
                <c:pt idx="1159">
                  <c:v>97.177999999999997</c:v>
                </c:pt>
                <c:pt idx="1160">
                  <c:v>98.614999999999995</c:v>
                </c:pt>
                <c:pt idx="1161">
                  <c:v>98.68</c:v>
                </c:pt>
                <c:pt idx="1162">
                  <c:v>98.68</c:v>
                </c:pt>
                <c:pt idx="1163">
                  <c:v>98.68</c:v>
                </c:pt>
                <c:pt idx="1164">
                  <c:v>98.68</c:v>
                </c:pt>
                <c:pt idx="1165">
                  <c:v>98.68</c:v>
                </c:pt>
                <c:pt idx="1166">
                  <c:v>98.68</c:v>
                </c:pt>
                <c:pt idx="1167">
                  <c:v>98.68</c:v>
                </c:pt>
                <c:pt idx="1168">
                  <c:v>98.68</c:v>
                </c:pt>
                <c:pt idx="1169">
                  <c:v>99.552999999999997</c:v>
                </c:pt>
                <c:pt idx="1170">
                  <c:v>101.696</c:v>
                </c:pt>
                <c:pt idx="1171">
                  <c:v>101.794</c:v>
                </c:pt>
                <c:pt idx="1172">
                  <c:v>101.20699999999999</c:v>
                </c:pt>
                <c:pt idx="1173">
                  <c:v>99.775999999999996</c:v>
                </c:pt>
                <c:pt idx="1174">
                  <c:v>99.710999999999999</c:v>
                </c:pt>
                <c:pt idx="1175">
                  <c:v>99.710999999999999</c:v>
                </c:pt>
                <c:pt idx="1176">
                  <c:v>99.710999999999999</c:v>
                </c:pt>
                <c:pt idx="1177">
                  <c:v>99.710999999999999</c:v>
                </c:pt>
                <c:pt idx="1178">
                  <c:v>99.710999999999999</c:v>
                </c:pt>
                <c:pt idx="1179">
                  <c:v>99.710999999999999</c:v>
                </c:pt>
                <c:pt idx="1180">
                  <c:v>99.710999999999999</c:v>
                </c:pt>
                <c:pt idx="1181">
                  <c:v>99.710999999999999</c:v>
                </c:pt>
                <c:pt idx="1182">
                  <c:v>99.710999999999999</c:v>
                </c:pt>
                <c:pt idx="1183">
                  <c:v>99.421000000000006</c:v>
                </c:pt>
                <c:pt idx="1184">
                  <c:v>96.293000000000006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91-4665-A47B-B6212FCA0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427712"/>
        <c:axId val="191429248"/>
      </c:scatterChart>
      <c:valAx>
        <c:axId val="191427712"/>
        <c:scaling>
          <c:orientation val="minMax"/>
          <c:max val="39980"/>
          <c:min val="38473"/>
        </c:scaling>
        <c:delete val="0"/>
        <c:axPos val="b"/>
        <c:numFmt formatCode="mm\-yyyy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91429248"/>
        <c:crosses val="autoZero"/>
        <c:crossBetween val="midCat"/>
      </c:valAx>
      <c:valAx>
        <c:axId val="191429248"/>
        <c:scaling>
          <c:logBase val="10"/>
          <c:orientation val="minMax"/>
          <c:max val="100000"/>
          <c:min val="1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914277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22492965314714"/>
          <c:y val="2.8252405949256341E-2"/>
          <c:w val="0.72305277908170684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Reference (222541)</c:v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'Data for analysis- 1998-2016'!$AL$7:$AL$1586</c:f>
              <c:numCache>
                <c:formatCode>m/d/yyyy</c:formatCode>
                <c:ptCount val="1580"/>
                <c:pt idx="0">
                  <c:v>35916</c:v>
                </c:pt>
                <c:pt idx="1">
                  <c:v>35917</c:v>
                </c:pt>
                <c:pt idx="2">
                  <c:v>35918</c:v>
                </c:pt>
                <c:pt idx="3">
                  <c:v>35919</c:v>
                </c:pt>
                <c:pt idx="4">
                  <c:v>35920</c:v>
                </c:pt>
                <c:pt idx="5">
                  <c:v>35921</c:v>
                </c:pt>
                <c:pt idx="6">
                  <c:v>35922</c:v>
                </c:pt>
                <c:pt idx="7">
                  <c:v>35923</c:v>
                </c:pt>
                <c:pt idx="8">
                  <c:v>35924</c:v>
                </c:pt>
                <c:pt idx="9">
                  <c:v>35925</c:v>
                </c:pt>
                <c:pt idx="10">
                  <c:v>35926</c:v>
                </c:pt>
                <c:pt idx="11">
                  <c:v>35927</c:v>
                </c:pt>
                <c:pt idx="12">
                  <c:v>35928</c:v>
                </c:pt>
                <c:pt idx="13">
                  <c:v>35929</c:v>
                </c:pt>
                <c:pt idx="14">
                  <c:v>35930</c:v>
                </c:pt>
                <c:pt idx="15">
                  <c:v>35931</c:v>
                </c:pt>
                <c:pt idx="16">
                  <c:v>35932</c:v>
                </c:pt>
                <c:pt idx="17">
                  <c:v>35933</c:v>
                </c:pt>
                <c:pt idx="18">
                  <c:v>35934</c:v>
                </c:pt>
                <c:pt idx="19">
                  <c:v>35935</c:v>
                </c:pt>
                <c:pt idx="20">
                  <c:v>35936</c:v>
                </c:pt>
                <c:pt idx="21">
                  <c:v>35937</c:v>
                </c:pt>
                <c:pt idx="22">
                  <c:v>35938</c:v>
                </c:pt>
                <c:pt idx="23">
                  <c:v>35939</c:v>
                </c:pt>
                <c:pt idx="24">
                  <c:v>35940</c:v>
                </c:pt>
                <c:pt idx="25">
                  <c:v>35941</c:v>
                </c:pt>
                <c:pt idx="26">
                  <c:v>35942</c:v>
                </c:pt>
                <c:pt idx="27">
                  <c:v>35943</c:v>
                </c:pt>
                <c:pt idx="28">
                  <c:v>35944</c:v>
                </c:pt>
                <c:pt idx="29">
                  <c:v>35945</c:v>
                </c:pt>
                <c:pt idx="30">
                  <c:v>35946</c:v>
                </c:pt>
                <c:pt idx="31">
                  <c:v>35947</c:v>
                </c:pt>
                <c:pt idx="32">
                  <c:v>35948</c:v>
                </c:pt>
                <c:pt idx="33">
                  <c:v>35949</c:v>
                </c:pt>
                <c:pt idx="34">
                  <c:v>35950</c:v>
                </c:pt>
                <c:pt idx="35">
                  <c:v>35951</c:v>
                </c:pt>
                <c:pt idx="36">
                  <c:v>35952</c:v>
                </c:pt>
                <c:pt idx="37">
                  <c:v>35953</c:v>
                </c:pt>
                <c:pt idx="38">
                  <c:v>35954</c:v>
                </c:pt>
                <c:pt idx="39">
                  <c:v>35955</c:v>
                </c:pt>
                <c:pt idx="40">
                  <c:v>35956</c:v>
                </c:pt>
                <c:pt idx="41">
                  <c:v>35957</c:v>
                </c:pt>
                <c:pt idx="42">
                  <c:v>35958</c:v>
                </c:pt>
                <c:pt idx="43">
                  <c:v>35959</c:v>
                </c:pt>
                <c:pt idx="44">
                  <c:v>35960</c:v>
                </c:pt>
                <c:pt idx="45">
                  <c:v>35961</c:v>
                </c:pt>
                <c:pt idx="46">
                  <c:v>35962</c:v>
                </c:pt>
                <c:pt idx="47">
                  <c:v>35963</c:v>
                </c:pt>
                <c:pt idx="48">
                  <c:v>35964</c:v>
                </c:pt>
                <c:pt idx="49">
                  <c:v>35965</c:v>
                </c:pt>
                <c:pt idx="50">
                  <c:v>35966</c:v>
                </c:pt>
                <c:pt idx="51">
                  <c:v>35967</c:v>
                </c:pt>
                <c:pt idx="52">
                  <c:v>35968</c:v>
                </c:pt>
                <c:pt idx="53">
                  <c:v>35969</c:v>
                </c:pt>
                <c:pt idx="54">
                  <c:v>35970</c:v>
                </c:pt>
                <c:pt idx="55">
                  <c:v>35971</c:v>
                </c:pt>
                <c:pt idx="56">
                  <c:v>35972</c:v>
                </c:pt>
                <c:pt idx="57">
                  <c:v>35973</c:v>
                </c:pt>
                <c:pt idx="58">
                  <c:v>35974</c:v>
                </c:pt>
                <c:pt idx="59">
                  <c:v>35975</c:v>
                </c:pt>
                <c:pt idx="60">
                  <c:v>35976</c:v>
                </c:pt>
                <c:pt idx="61">
                  <c:v>35977</c:v>
                </c:pt>
                <c:pt idx="62">
                  <c:v>35978</c:v>
                </c:pt>
                <c:pt idx="63">
                  <c:v>35979</c:v>
                </c:pt>
                <c:pt idx="64">
                  <c:v>35980</c:v>
                </c:pt>
                <c:pt idx="65">
                  <c:v>35981</c:v>
                </c:pt>
                <c:pt idx="66">
                  <c:v>35982</c:v>
                </c:pt>
                <c:pt idx="67">
                  <c:v>35983</c:v>
                </c:pt>
                <c:pt idx="68">
                  <c:v>35984</c:v>
                </c:pt>
                <c:pt idx="69">
                  <c:v>35985</c:v>
                </c:pt>
                <c:pt idx="70">
                  <c:v>35986</c:v>
                </c:pt>
                <c:pt idx="71">
                  <c:v>35987</c:v>
                </c:pt>
                <c:pt idx="72">
                  <c:v>35988</c:v>
                </c:pt>
                <c:pt idx="73">
                  <c:v>35989</c:v>
                </c:pt>
                <c:pt idx="74">
                  <c:v>35990</c:v>
                </c:pt>
                <c:pt idx="75">
                  <c:v>35991</c:v>
                </c:pt>
                <c:pt idx="76">
                  <c:v>35992</c:v>
                </c:pt>
                <c:pt idx="77">
                  <c:v>35993</c:v>
                </c:pt>
                <c:pt idx="78">
                  <c:v>35994</c:v>
                </c:pt>
                <c:pt idx="79">
                  <c:v>35995</c:v>
                </c:pt>
                <c:pt idx="80">
                  <c:v>35996</c:v>
                </c:pt>
                <c:pt idx="81">
                  <c:v>35997</c:v>
                </c:pt>
                <c:pt idx="82">
                  <c:v>35998</c:v>
                </c:pt>
                <c:pt idx="83">
                  <c:v>35999</c:v>
                </c:pt>
                <c:pt idx="84">
                  <c:v>36000</c:v>
                </c:pt>
                <c:pt idx="85">
                  <c:v>36001</c:v>
                </c:pt>
                <c:pt idx="86">
                  <c:v>36002</c:v>
                </c:pt>
                <c:pt idx="87">
                  <c:v>36003</c:v>
                </c:pt>
                <c:pt idx="88">
                  <c:v>36004</c:v>
                </c:pt>
                <c:pt idx="89">
                  <c:v>36005</c:v>
                </c:pt>
                <c:pt idx="90">
                  <c:v>36006</c:v>
                </c:pt>
                <c:pt idx="91">
                  <c:v>36007</c:v>
                </c:pt>
                <c:pt idx="92">
                  <c:v>36008</c:v>
                </c:pt>
                <c:pt idx="93">
                  <c:v>36009</c:v>
                </c:pt>
                <c:pt idx="94">
                  <c:v>36010</c:v>
                </c:pt>
                <c:pt idx="95">
                  <c:v>36011</c:v>
                </c:pt>
                <c:pt idx="96">
                  <c:v>36012</c:v>
                </c:pt>
                <c:pt idx="97">
                  <c:v>36013</c:v>
                </c:pt>
                <c:pt idx="98">
                  <c:v>36014</c:v>
                </c:pt>
                <c:pt idx="99">
                  <c:v>36015</c:v>
                </c:pt>
                <c:pt idx="100">
                  <c:v>36016</c:v>
                </c:pt>
                <c:pt idx="101">
                  <c:v>36017</c:v>
                </c:pt>
                <c:pt idx="102">
                  <c:v>36018</c:v>
                </c:pt>
                <c:pt idx="103">
                  <c:v>36019</c:v>
                </c:pt>
                <c:pt idx="104">
                  <c:v>36020</c:v>
                </c:pt>
                <c:pt idx="105">
                  <c:v>36021</c:v>
                </c:pt>
                <c:pt idx="106">
                  <c:v>36022</c:v>
                </c:pt>
                <c:pt idx="107">
                  <c:v>36023</c:v>
                </c:pt>
                <c:pt idx="108">
                  <c:v>36024</c:v>
                </c:pt>
                <c:pt idx="109">
                  <c:v>36025</c:v>
                </c:pt>
                <c:pt idx="110">
                  <c:v>36026</c:v>
                </c:pt>
                <c:pt idx="111">
                  <c:v>36027</c:v>
                </c:pt>
                <c:pt idx="112">
                  <c:v>36028</c:v>
                </c:pt>
                <c:pt idx="113">
                  <c:v>36029</c:v>
                </c:pt>
                <c:pt idx="114">
                  <c:v>36030</c:v>
                </c:pt>
                <c:pt idx="115">
                  <c:v>36031</c:v>
                </c:pt>
                <c:pt idx="116">
                  <c:v>36032</c:v>
                </c:pt>
                <c:pt idx="117">
                  <c:v>36033</c:v>
                </c:pt>
                <c:pt idx="118">
                  <c:v>36034</c:v>
                </c:pt>
                <c:pt idx="119">
                  <c:v>36035</c:v>
                </c:pt>
                <c:pt idx="120">
                  <c:v>36036</c:v>
                </c:pt>
                <c:pt idx="121">
                  <c:v>36037</c:v>
                </c:pt>
                <c:pt idx="122">
                  <c:v>36038</c:v>
                </c:pt>
                <c:pt idx="123">
                  <c:v>36039</c:v>
                </c:pt>
                <c:pt idx="124">
                  <c:v>36040</c:v>
                </c:pt>
                <c:pt idx="125">
                  <c:v>36041</c:v>
                </c:pt>
                <c:pt idx="126">
                  <c:v>36042</c:v>
                </c:pt>
                <c:pt idx="127">
                  <c:v>36043</c:v>
                </c:pt>
                <c:pt idx="128">
                  <c:v>36044</c:v>
                </c:pt>
                <c:pt idx="129">
                  <c:v>36045</c:v>
                </c:pt>
                <c:pt idx="130">
                  <c:v>36046</c:v>
                </c:pt>
                <c:pt idx="131">
                  <c:v>36047</c:v>
                </c:pt>
                <c:pt idx="132">
                  <c:v>36048</c:v>
                </c:pt>
                <c:pt idx="133">
                  <c:v>36049</c:v>
                </c:pt>
                <c:pt idx="134">
                  <c:v>36050</c:v>
                </c:pt>
                <c:pt idx="135">
                  <c:v>36051</c:v>
                </c:pt>
                <c:pt idx="136">
                  <c:v>36052</c:v>
                </c:pt>
                <c:pt idx="137">
                  <c:v>36053</c:v>
                </c:pt>
                <c:pt idx="138">
                  <c:v>36054</c:v>
                </c:pt>
                <c:pt idx="139">
                  <c:v>36055</c:v>
                </c:pt>
                <c:pt idx="140">
                  <c:v>36056</c:v>
                </c:pt>
                <c:pt idx="141">
                  <c:v>36057</c:v>
                </c:pt>
                <c:pt idx="142">
                  <c:v>36058</c:v>
                </c:pt>
                <c:pt idx="143">
                  <c:v>36059</c:v>
                </c:pt>
                <c:pt idx="144">
                  <c:v>36060</c:v>
                </c:pt>
                <c:pt idx="145">
                  <c:v>36061</c:v>
                </c:pt>
                <c:pt idx="146">
                  <c:v>36062</c:v>
                </c:pt>
                <c:pt idx="147">
                  <c:v>36063</c:v>
                </c:pt>
                <c:pt idx="148">
                  <c:v>36064</c:v>
                </c:pt>
                <c:pt idx="149">
                  <c:v>36065</c:v>
                </c:pt>
                <c:pt idx="150">
                  <c:v>36066</c:v>
                </c:pt>
                <c:pt idx="151">
                  <c:v>36067</c:v>
                </c:pt>
                <c:pt idx="152">
                  <c:v>36068</c:v>
                </c:pt>
                <c:pt idx="153">
                  <c:v>36069</c:v>
                </c:pt>
                <c:pt idx="154">
                  <c:v>36070</c:v>
                </c:pt>
                <c:pt idx="155">
                  <c:v>36071</c:v>
                </c:pt>
                <c:pt idx="156">
                  <c:v>36072</c:v>
                </c:pt>
                <c:pt idx="157">
                  <c:v>36073</c:v>
                </c:pt>
                <c:pt idx="158">
                  <c:v>36074</c:v>
                </c:pt>
                <c:pt idx="159">
                  <c:v>36075</c:v>
                </c:pt>
                <c:pt idx="160">
                  <c:v>36076</c:v>
                </c:pt>
                <c:pt idx="161">
                  <c:v>36077</c:v>
                </c:pt>
                <c:pt idx="162">
                  <c:v>36078</c:v>
                </c:pt>
                <c:pt idx="163">
                  <c:v>36079</c:v>
                </c:pt>
                <c:pt idx="164">
                  <c:v>36080</c:v>
                </c:pt>
                <c:pt idx="165">
                  <c:v>36081</c:v>
                </c:pt>
                <c:pt idx="166">
                  <c:v>36082</c:v>
                </c:pt>
                <c:pt idx="167">
                  <c:v>36083</c:v>
                </c:pt>
                <c:pt idx="168">
                  <c:v>36084</c:v>
                </c:pt>
                <c:pt idx="169">
                  <c:v>36085</c:v>
                </c:pt>
                <c:pt idx="170">
                  <c:v>36086</c:v>
                </c:pt>
                <c:pt idx="171">
                  <c:v>36087</c:v>
                </c:pt>
                <c:pt idx="172">
                  <c:v>36088</c:v>
                </c:pt>
                <c:pt idx="173">
                  <c:v>36089</c:v>
                </c:pt>
                <c:pt idx="174">
                  <c:v>36090</c:v>
                </c:pt>
                <c:pt idx="175">
                  <c:v>36091</c:v>
                </c:pt>
                <c:pt idx="176">
                  <c:v>36092</c:v>
                </c:pt>
                <c:pt idx="177">
                  <c:v>36093</c:v>
                </c:pt>
                <c:pt idx="178">
                  <c:v>36094</c:v>
                </c:pt>
                <c:pt idx="179">
                  <c:v>36095</c:v>
                </c:pt>
                <c:pt idx="180">
                  <c:v>36096</c:v>
                </c:pt>
                <c:pt idx="181">
                  <c:v>36097</c:v>
                </c:pt>
                <c:pt idx="182">
                  <c:v>36098</c:v>
                </c:pt>
                <c:pt idx="183">
                  <c:v>36099</c:v>
                </c:pt>
                <c:pt idx="184">
                  <c:v>36100</c:v>
                </c:pt>
                <c:pt idx="185">
                  <c:v>36101</c:v>
                </c:pt>
                <c:pt idx="186">
                  <c:v>36102</c:v>
                </c:pt>
                <c:pt idx="187">
                  <c:v>36103</c:v>
                </c:pt>
                <c:pt idx="188">
                  <c:v>36104</c:v>
                </c:pt>
                <c:pt idx="189">
                  <c:v>36105</c:v>
                </c:pt>
                <c:pt idx="190">
                  <c:v>36106</c:v>
                </c:pt>
                <c:pt idx="191">
                  <c:v>36107</c:v>
                </c:pt>
                <c:pt idx="192">
                  <c:v>36108</c:v>
                </c:pt>
                <c:pt idx="193">
                  <c:v>36109</c:v>
                </c:pt>
                <c:pt idx="194">
                  <c:v>36110</c:v>
                </c:pt>
                <c:pt idx="195">
                  <c:v>36111</c:v>
                </c:pt>
                <c:pt idx="196">
                  <c:v>36112</c:v>
                </c:pt>
                <c:pt idx="197">
                  <c:v>36113</c:v>
                </c:pt>
                <c:pt idx="198">
                  <c:v>36114</c:v>
                </c:pt>
                <c:pt idx="199">
                  <c:v>36115</c:v>
                </c:pt>
                <c:pt idx="200">
                  <c:v>36116</c:v>
                </c:pt>
                <c:pt idx="201">
                  <c:v>36117</c:v>
                </c:pt>
                <c:pt idx="202">
                  <c:v>36118</c:v>
                </c:pt>
                <c:pt idx="203">
                  <c:v>36119</c:v>
                </c:pt>
                <c:pt idx="204">
                  <c:v>36120</c:v>
                </c:pt>
                <c:pt idx="205">
                  <c:v>36121</c:v>
                </c:pt>
                <c:pt idx="206">
                  <c:v>36122</c:v>
                </c:pt>
                <c:pt idx="207">
                  <c:v>36123</c:v>
                </c:pt>
                <c:pt idx="208">
                  <c:v>36124</c:v>
                </c:pt>
                <c:pt idx="209">
                  <c:v>36125</c:v>
                </c:pt>
                <c:pt idx="210">
                  <c:v>36126</c:v>
                </c:pt>
                <c:pt idx="211">
                  <c:v>36127</c:v>
                </c:pt>
                <c:pt idx="212">
                  <c:v>36128</c:v>
                </c:pt>
                <c:pt idx="213">
                  <c:v>36129</c:v>
                </c:pt>
                <c:pt idx="214">
                  <c:v>36130</c:v>
                </c:pt>
                <c:pt idx="215">
                  <c:v>36131</c:v>
                </c:pt>
                <c:pt idx="216">
                  <c:v>36132</c:v>
                </c:pt>
                <c:pt idx="217">
                  <c:v>36133</c:v>
                </c:pt>
                <c:pt idx="218">
                  <c:v>36134</c:v>
                </c:pt>
                <c:pt idx="219">
                  <c:v>36135</c:v>
                </c:pt>
                <c:pt idx="220">
                  <c:v>36136</c:v>
                </c:pt>
                <c:pt idx="221">
                  <c:v>36137</c:v>
                </c:pt>
                <c:pt idx="222">
                  <c:v>36138</c:v>
                </c:pt>
                <c:pt idx="223">
                  <c:v>36139</c:v>
                </c:pt>
                <c:pt idx="224">
                  <c:v>36140</c:v>
                </c:pt>
                <c:pt idx="225">
                  <c:v>36141</c:v>
                </c:pt>
                <c:pt idx="226">
                  <c:v>36142</c:v>
                </c:pt>
                <c:pt idx="227">
                  <c:v>36143</c:v>
                </c:pt>
                <c:pt idx="228">
                  <c:v>36144</c:v>
                </c:pt>
                <c:pt idx="229">
                  <c:v>36145</c:v>
                </c:pt>
                <c:pt idx="230">
                  <c:v>36146</c:v>
                </c:pt>
                <c:pt idx="231">
                  <c:v>36147</c:v>
                </c:pt>
                <c:pt idx="232">
                  <c:v>36148</c:v>
                </c:pt>
                <c:pt idx="233">
                  <c:v>36149</c:v>
                </c:pt>
                <c:pt idx="234">
                  <c:v>36150</c:v>
                </c:pt>
                <c:pt idx="235">
                  <c:v>36151</c:v>
                </c:pt>
                <c:pt idx="236">
                  <c:v>36152</c:v>
                </c:pt>
                <c:pt idx="237">
                  <c:v>36153</c:v>
                </c:pt>
                <c:pt idx="238">
                  <c:v>36154</c:v>
                </c:pt>
                <c:pt idx="239">
                  <c:v>36155</c:v>
                </c:pt>
                <c:pt idx="240">
                  <c:v>36156</c:v>
                </c:pt>
                <c:pt idx="241">
                  <c:v>36157</c:v>
                </c:pt>
                <c:pt idx="242">
                  <c:v>36158</c:v>
                </c:pt>
                <c:pt idx="243">
                  <c:v>36159</c:v>
                </c:pt>
                <c:pt idx="244">
                  <c:v>36160</c:v>
                </c:pt>
                <c:pt idx="245">
                  <c:v>36161</c:v>
                </c:pt>
                <c:pt idx="246">
                  <c:v>36162</c:v>
                </c:pt>
                <c:pt idx="247">
                  <c:v>36163</c:v>
                </c:pt>
                <c:pt idx="248">
                  <c:v>36164</c:v>
                </c:pt>
                <c:pt idx="249">
                  <c:v>36165</c:v>
                </c:pt>
                <c:pt idx="250">
                  <c:v>36166</c:v>
                </c:pt>
                <c:pt idx="251">
                  <c:v>36167</c:v>
                </c:pt>
                <c:pt idx="252">
                  <c:v>36168</c:v>
                </c:pt>
                <c:pt idx="253">
                  <c:v>36169</c:v>
                </c:pt>
                <c:pt idx="254">
                  <c:v>36170</c:v>
                </c:pt>
                <c:pt idx="255">
                  <c:v>36171</c:v>
                </c:pt>
                <c:pt idx="256">
                  <c:v>36172</c:v>
                </c:pt>
                <c:pt idx="257">
                  <c:v>36173</c:v>
                </c:pt>
                <c:pt idx="258">
                  <c:v>36174</c:v>
                </c:pt>
                <c:pt idx="259">
                  <c:v>36175</c:v>
                </c:pt>
                <c:pt idx="260">
                  <c:v>36176</c:v>
                </c:pt>
                <c:pt idx="261">
                  <c:v>36177</c:v>
                </c:pt>
                <c:pt idx="262">
                  <c:v>36178</c:v>
                </c:pt>
                <c:pt idx="263">
                  <c:v>36179</c:v>
                </c:pt>
                <c:pt idx="264">
                  <c:v>36180</c:v>
                </c:pt>
                <c:pt idx="265">
                  <c:v>36181</c:v>
                </c:pt>
                <c:pt idx="266">
                  <c:v>36182</c:v>
                </c:pt>
                <c:pt idx="267">
                  <c:v>36183</c:v>
                </c:pt>
                <c:pt idx="268">
                  <c:v>36184</c:v>
                </c:pt>
                <c:pt idx="269">
                  <c:v>36185</c:v>
                </c:pt>
                <c:pt idx="270">
                  <c:v>36186</c:v>
                </c:pt>
                <c:pt idx="271">
                  <c:v>36187</c:v>
                </c:pt>
                <c:pt idx="272">
                  <c:v>36188</c:v>
                </c:pt>
                <c:pt idx="273">
                  <c:v>36189</c:v>
                </c:pt>
                <c:pt idx="274">
                  <c:v>36190</c:v>
                </c:pt>
                <c:pt idx="275">
                  <c:v>36191</c:v>
                </c:pt>
                <c:pt idx="276">
                  <c:v>36192</c:v>
                </c:pt>
                <c:pt idx="277">
                  <c:v>36193</c:v>
                </c:pt>
                <c:pt idx="278">
                  <c:v>36194</c:v>
                </c:pt>
                <c:pt idx="279">
                  <c:v>36195</c:v>
                </c:pt>
                <c:pt idx="280">
                  <c:v>36196</c:v>
                </c:pt>
                <c:pt idx="281">
                  <c:v>36197</c:v>
                </c:pt>
                <c:pt idx="282">
                  <c:v>36198</c:v>
                </c:pt>
                <c:pt idx="283">
                  <c:v>36199</c:v>
                </c:pt>
                <c:pt idx="284">
                  <c:v>36200</c:v>
                </c:pt>
                <c:pt idx="285">
                  <c:v>36201</c:v>
                </c:pt>
                <c:pt idx="286">
                  <c:v>36202</c:v>
                </c:pt>
                <c:pt idx="287">
                  <c:v>36203</c:v>
                </c:pt>
                <c:pt idx="288">
                  <c:v>36204</c:v>
                </c:pt>
                <c:pt idx="289">
                  <c:v>36205</c:v>
                </c:pt>
                <c:pt idx="290">
                  <c:v>36206</c:v>
                </c:pt>
                <c:pt idx="291">
                  <c:v>36207</c:v>
                </c:pt>
                <c:pt idx="292">
                  <c:v>36208</c:v>
                </c:pt>
                <c:pt idx="293">
                  <c:v>36209</c:v>
                </c:pt>
                <c:pt idx="294">
                  <c:v>36210</c:v>
                </c:pt>
                <c:pt idx="295">
                  <c:v>36211</c:v>
                </c:pt>
                <c:pt idx="296">
                  <c:v>36212</c:v>
                </c:pt>
                <c:pt idx="297">
                  <c:v>36213</c:v>
                </c:pt>
                <c:pt idx="298">
                  <c:v>36214</c:v>
                </c:pt>
                <c:pt idx="299">
                  <c:v>36215</c:v>
                </c:pt>
                <c:pt idx="300">
                  <c:v>36216</c:v>
                </c:pt>
                <c:pt idx="301">
                  <c:v>36217</c:v>
                </c:pt>
                <c:pt idx="302">
                  <c:v>36218</c:v>
                </c:pt>
                <c:pt idx="303">
                  <c:v>36219</c:v>
                </c:pt>
                <c:pt idx="304">
                  <c:v>36220</c:v>
                </c:pt>
                <c:pt idx="305">
                  <c:v>36221</c:v>
                </c:pt>
                <c:pt idx="306">
                  <c:v>36222</c:v>
                </c:pt>
                <c:pt idx="307">
                  <c:v>36223</c:v>
                </c:pt>
                <c:pt idx="308">
                  <c:v>36224</c:v>
                </c:pt>
                <c:pt idx="309">
                  <c:v>36225</c:v>
                </c:pt>
                <c:pt idx="310">
                  <c:v>36226</c:v>
                </c:pt>
                <c:pt idx="311">
                  <c:v>36227</c:v>
                </c:pt>
                <c:pt idx="312">
                  <c:v>36228</c:v>
                </c:pt>
                <c:pt idx="313">
                  <c:v>36229</c:v>
                </c:pt>
                <c:pt idx="314">
                  <c:v>36230</c:v>
                </c:pt>
                <c:pt idx="315">
                  <c:v>36231</c:v>
                </c:pt>
                <c:pt idx="316">
                  <c:v>36232</c:v>
                </c:pt>
                <c:pt idx="317">
                  <c:v>36233</c:v>
                </c:pt>
                <c:pt idx="318">
                  <c:v>36234</c:v>
                </c:pt>
                <c:pt idx="319">
                  <c:v>36235</c:v>
                </c:pt>
                <c:pt idx="320">
                  <c:v>36236</c:v>
                </c:pt>
                <c:pt idx="321">
                  <c:v>36237</c:v>
                </c:pt>
                <c:pt idx="322">
                  <c:v>36238</c:v>
                </c:pt>
                <c:pt idx="323">
                  <c:v>36239</c:v>
                </c:pt>
                <c:pt idx="324">
                  <c:v>36240</c:v>
                </c:pt>
                <c:pt idx="325">
                  <c:v>36241</c:v>
                </c:pt>
                <c:pt idx="326">
                  <c:v>36242</c:v>
                </c:pt>
                <c:pt idx="327">
                  <c:v>36243</c:v>
                </c:pt>
                <c:pt idx="328">
                  <c:v>36244</c:v>
                </c:pt>
                <c:pt idx="329">
                  <c:v>36245</c:v>
                </c:pt>
                <c:pt idx="330">
                  <c:v>36246</c:v>
                </c:pt>
                <c:pt idx="331">
                  <c:v>36247</c:v>
                </c:pt>
                <c:pt idx="332">
                  <c:v>36248</c:v>
                </c:pt>
                <c:pt idx="333">
                  <c:v>36249</c:v>
                </c:pt>
                <c:pt idx="334">
                  <c:v>36250</c:v>
                </c:pt>
                <c:pt idx="335">
                  <c:v>36251</c:v>
                </c:pt>
                <c:pt idx="336">
                  <c:v>36252</c:v>
                </c:pt>
                <c:pt idx="337">
                  <c:v>36253</c:v>
                </c:pt>
                <c:pt idx="338">
                  <c:v>36254</c:v>
                </c:pt>
                <c:pt idx="339">
                  <c:v>36255</c:v>
                </c:pt>
                <c:pt idx="340">
                  <c:v>36256</c:v>
                </c:pt>
                <c:pt idx="341">
                  <c:v>36257</c:v>
                </c:pt>
                <c:pt idx="342">
                  <c:v>36258</c:v>
                </c:pt>
                <c:pt idx="343">
                  <c:v>36259</c:v>
                </c:pt>
                <c:pt idx="344">
                  <c:v>36260</c:v>
                </c:pt>
                <c:pt idx="345">
                  <c:v>36261</c:v>
                </c:pt>
                <c:pt idx="346">
                  <c:v>36262</c:v>
                </c:pt>
                <c:pt idx="347">
                  <c:v>36263</c:v>
                </c:pt>
                <c:pt idx="348">
                  <c:v>36264</c:v>
                </c:pt>
                <c:pt idx="349">
                  <c:v>36265</c:v>
                </c:pt>
                <c:pt idx="350">
                  <c:v>36266</c:v>
                </c:pt>
                <c:pt idx="351">
                  <c:v>36267</c:v>
                </c:pt>
                <c:pt idx="352">
                  <c:v>36268</c:v>
                </c:pt>
                <c:pt idx="353">
                  <c:v>36269</c:v>
                </c:pt>
                <c:pt idx="354">
                  <c:v>36270</c:v>
                </c:pt>
                <c:pt idx="355">
                  <c:v>36271</c:v>
                </c:pt>
                <c:pt idx="356">
                  <c:v>36272</c:v>
                </c:pt>
                <c:pt idx="357">
                  <c:v>36273</c:v>
                </c:pt>
                <c:pt idx="358">
                  <c:v>36274</c:v>
                </c:pt>
                <c:pt idx="359">
                  <c:v>36275</c:v>
                </c:pt>
                <c:pt idx="360">
                  <c:v>36276</c:v>
                </c:pt>
                <c:pt idx="361">
                  <c:v>36277</c:v>
                </c:pt>
                <c:pt idx="362">
                  <c:v>36278</c:v>
                </c:pt>
                <c:pt idx="363">
                  <c:v>36279</c:v>
                </c:pt>
                <c:pt idx="364">
                  <c:v>36280</c:v>
                </c:pt>
                <c:pt idx="365">
                  <c:v>36281</c:v>
                </c:pt>
                <c:pt idx="366">
                  <c:v>36282</c:v>
                </c:pt>
                <c:pt idx="367">
                  <c:v>36283</c:v>
                </c:pt>
                <c:pt idx="368">
                  <c:v>36284</c:v>
                </c:pt>
                <c:pt idx="369">
                  <c:v>36285</c:v>
                </c:pt>
                <c:pt idx="370">
                  <c:v>36286</c:v>
                </c:pt>
                <c:pt idx="371">
                  <c:v>36287</c:v>
                </c:pt>
                <c:pt idx="372">
                  <c:v>36288</c:v>
                </c:pt>
                <c:pt idx="373">
                  <c:v>36289</c:v>
                </c:pt>
                <c:pt idx="374">
                  <c:v>36290</c:v>
                </c:pt>
                <c:pt idx="375">
                  <c:v>36291</c:v>
                </c:pt>
                <c:pt idx="376">
                  <c:v>36292</c:v>
                </c:pt>
                <c:pt idx="377">
                  <c:v>36293</c:v>
                </c:pt>
                <c:pt idx="378">
                  <c:v>36294</c:v>
                </c:pt>
                <c:pt idx="379">
                  <c:v>36295</c:v>
                </c:pt>
                <c:pt idx="380">
                  <c:v>36296</c:v>
                </c:pt>
                <c:pt idx="381">
                  <c:v>36297</c:v>
                </c:pt>
                <c:pt idx="382">
                  <c:v>36298</c:v>
                </c:pt>
                <c:pt idx="383">
                  <c:v>36299</c:v>
                </c:pt>
                <c:pt idx="384">
                  <c:v>36300</c:v>
                </c:pt>
                <c:pt idx="385">
                  <c:v>36301</c:v>
                </c:pt>
                <c:pt idx="386">
                  <c:v>36302</c:v>
                </c:pt>
                <c:pt idx="387">
                  <c:v>36303</c:v>
                </c:pt>
                <c:pt idx="388">
                  <c:v>36304</c:v>
                </c:pt>
                <c:pt idx="389">
                  <c:v>36305</c:v>
                </c:pt>
                <c:pt idx="390">
                  <c:v>36306</c:v>
                </c:pt>
                <c:pt idx="391">
                  <c:v>36307</c:v>
                </c:pt>
                <c:pt idx="392">
                  <c:v>36308</c:v>
                </c:pt>
                <c:pt idx="393">
                  <c:v>36309</c:v>
                </c:pt>
                <c:pt idx="394">
                  <c:v>36310</c:v>
                </c:pt>
                <c:pt idx="395">
                  <c:v>36311</c:v>
                </c:pt>
                <c:pt idx="396">
                  <c:v>36312</c:v>
                </c:pt>
                <c:pt idx="397">
                  <c:v>36313</c:v>
                </c:pt>
                <c:pt idx="398">
                  <c:v>36314</c:v>
                </c:pt>
                <c:pt idx="399">
                  <c:v>36315</c:v>
                </c:pt>
                <c:pt idx="400">
                  <c:v>36316</c:v>
                </c:pt>
                <c:pt idx="401">
                  <c:v>36317</c:v>
                </c:pt>
                <c:pt idx="402">
                  <c:v>36318</c:v>
                </c:pt>
                <c:pt idx="403">
                  <c:v>36319</c:v>
                </c:pt>
                <c:pt idx="404">
                  <c:v>36320</c:v>
                </c:pt>
                <c:pt idx="405">
                  <c:v>36321</c:v>
                </c:pt>
                <c:pt idx="406">
                  <c:v>36322</c:v>
                </c:pt>
                <c:pt idx="407">
                  <c:v>36323</c:v>
                </c:pt>
                <c:pt idx="408">
                  <c:v>36324</c:v>
                </c:pt>
                <c:pt idx="409">
                  <c:v>36325</c:v>
                </c:pt>
                <c:pt idx="410">
                  <c:v>36326</c:v>
                </c:pt>
                <c:pt idx="411">
                  <c:v>36327</c:v>
                </c:pt>
                <c:pt idx="412">
                  <c:v>36328</c:v>
                </c:pt>
                <c:pt idx="413">
                  <c:v>36329</c:v>
                </c:pt>
                <c:pt idx="414">
                  <c:v>36330</c:v>
                </c:pt>
                <c:pt idx="415">
                  <c:v>36331</c:v>
                </c:pt>
                <c:pt idx="416">
                  <c:v>36332</c:v>
                </c:pt>
                <c:pt idx="417">
                  <c:v>36333</c:v>
                </c:pt>
                <c:pt idx="418">
                  <c:v>36334</c:v>
                </c:pt>
                <c:pt idx="419">
                  <c:v>36335</c:v>
                </c:pt>
                <c:pt idx="420">
                  <c:v>36336</c:v>
                </c:pt>
                <c:pt idx="421">
                  <c:v>36337</c:v>
                </c:pt>
                <c:pt idx="422">
                  <c:v>36338</c:v>
                </c:pt>
                <c:pt idx="423">
                  <c:v>36339</c:v>
                </c:pt>
                <c:pt idx="424">
                  <c:v>36340</c:v>
                </c:pt>
                <c:pt idx="425">
                  <c:v>36341</c:v>
                </c:pt>
                <c:pt idx="426">
                  <c:v>36342</c:v>
                </c:pt>
                <c:pt idx="427">
                  <c:v>36343</c:v>
                </c:pt>
                <c:pt idx="428">
                  <c:v>36344</c:v>
                </c:pt>
                <c:pt idx="429">
                  <c:v>36345</c:v>
                </c:pt>
                <c:pt idx="430">
                  <c:v>36346</c:v>
                </c:pt>
                <c:pt idx="431">
                  <c:v>36347</c:v>
                </c:pt>
                <c:pt idx="432">
                  <c:v>36348</c:v>
                </c:pt>
                <c:pt idx="433">
                  <c:v>36349</c:v>
                </c:pt>
                <c:pt idx="434">
                  <c:v>36350</c:v>
                </c:pt>
                <c:pt idx="435">
                  <c:v>36351</c:v>
                </c:pt>
                <c:pt idx="436">
                  <c:v>36352</c:v>
                </c:pt>
                <c:pt idx="437">
                  <c:v>36353</c:v>
                </c:pt>
                <c:pt idx="438">
                  <c:v>36354</c:v>
                </c:pt>
                <c:pt idx="439">
                  <c:v>36355</c:v>
                </c:pt>
                <c:pt idx="440">
                  <c:v>36356</c:v>
                </c:pt>
                <c:pt idx="441">
                  <c:v>36357</c:v>
                </c:pt>
                <c:pt idx="442">
                  <c:v>36358</c:v>
                </c:pt>
                <c:pt idx="443">
                  <c:v>36359</c:v>
                </c:pt>
                <c:pt idx="444">
                  <c:v>36360</c:v>
                </c:pt>
                <c:pt idx="445">
                  <c:v>36361</c:v>
                </c:pt>
                <c:pt idx="446">
                  <c:v>36362</c:v>
                </c:pt>
                <c:pt idx="447">
                  <c:v>36363</c:v>
                </c:pt>
                <c:pt idx="448">
                  <c:v>36364</c:v>
                </c:pt>
                <c:pt idx="449">
                  <c:v>36365</c:v>
                </c:pt>
                <c:pt idx="450">
                  <c:v>36366</c:v>
                </c:pt>
                <c:pt idx="451">
                  <c:v>36367</c:v>
                </c:pt>
                <c:pt idx="452">
                  <c:v>36368</c:v>
                </c:pt>
                <c:pt idx="453">
                  <c:v>36369</c:v>
                </c:pt>
                <c:pt idx="454">
                  <c:v>36370</c:v>
                </c:pt>
                <c:pt idx="455">
                  <c:v>36371</c:v>
                </c:pt>
                <c:pt idx="456">
                  <c:v>36372</c:v>
                </c:pt>
                <c:pt idx="457">
                  <c:v>36373</c:v>
                </c:pt>
                <c:pt idx="458">
                  <c:v>36374</c:v>
                </c:pt>
                <c:pt idx="459">
                  <c:v>36375</c:v>
                </c:pt>
                <c:pt idx="460">
                  <c:v>36376</c:v>
                </c:pt>
                <c:pt idx="461">
                  <c:v>36377</c:v>
                </c:pt>
                <c:pt idx="462">
                  <c:v>36378</c:v>
                </c:pt>
                <c:pt idx="463">
                  <c:v>36379</c:v>
                </c:pt>
                <c:pt idx="464">
                  <c:v>36380</c:v>
                </c:pt>
                <c:pt idx="465">
                  <c:v>36381</c:v>
                </c:pt>
                <c:pt idx="466">
                  <c:v>36382</c:v>
                </c:pt>
                <c:pt idx="467">
                  <c:v>36383</c:v>
                </c:pt>
                <c:pt idx="468">
                  <c:v>36384</c:v>
                </c:pt>
                <c:pt idx="469">
                  <c:v>36385</c:v>
                </c:pt>
                <c:pt idx="470">
                  <c:v>36386</c:v>
                </c:pt>
                <c:pt idx="471">
                  <c:v>36387</c:v>
                </c:pt>
                <c:pt idx="472">
                  <c:v>36388</c:v>
                </c:pt>
                <c:pt idx="473">
                  <c:v>36389</c:v>
                </c:pt>
                <c:pt idx="474">
                  <c:v>36390</c:v>
                </c:pt>
                <c:pt idx="475">
                  <c:v>36391</c:v>
                </c:pt>
                <c:pt idx="476">
                  <c:v>36392</c:v>
                </c:pt>
                <c:pt idx="477">
                  <c:v>36393</c:v>
                </c:pt>
                <c:pt idx="478">
                  <c:v>36394</c:v>
                </c:pt>
                <c:pt idx="479">
                  <c:v>36395</c:v>
                </c:pt>
                <c:pt idx="480">
                  <c:v>36396</c:v>
                </c:pt>
                <c:pt idx="481">
                  <c:v>36397</c:v>
                </c:pt>
                <c:pt idx="482">
                  <c:v>36398</c:v>
                </c:pt>
                <c:pt idx="483">
                  <c:v>36399</c:v>
                </c:pt>
                <c:pt idx="484">
                  <c:v>36400</c:v>
                </c:pt>
                <c:pt idx="485">
                  <c:v>36401</c:v>
                </c:pt>
                <c:pt idx="486">
                  <c:v>36402</c:v>
                </c:pt>
                <c:pt idx="487">
                  <c:v>36403</c:v>
                </c:pt>
                <c:pt idx="488">
                  <c:v>36404</c:v>
                </c:pt>
                <c:pt idx="489">
                  <c:v>36405</c:v>
                </c:pt>
                <c:pt idx="490">
                  <c:v>36406</c:v>
                </c:pt>
                <c:pt idx="491">
                  <c:v>36407</c:v>
                </c:pt>
                <c:pt idx="492">
                  <c:v>36408</c:v>
                </c:pt>
                <c:pt idx="493">
                  <c:v>36409</c:v>
                </c:pt>
                <c:pt idx="494">
                  <c:v>36410</c:v>
                </c:pt>
                <c:pt idx="495">
                  <c:v>36411</c:v>
                </c:pt>
                <c:pt idx="496">
                  <c:v>36412</c:v>
                </c:pt>
                <c:pt idx="497">
                  <c:v>36413</c:v>
                </c:pt>
                <c:pt idx="498">
                  <c:v>36414</c:v>
                </c:pt>
                <c:pt idx="499">
                  <c:v>36415</c:v>
                </c:pt>
                <c:pt idx="500">
                  <c:v>36416</c:v>
                </c:pt>
                <c:pt idx="501">
                  <c:v>36417</c:v>
                </c:pt>
                <c:pt idx="502">
                  <c:v>36418</c:v>
                </c:pt>
                <c:pt idx="503">
                  <c:v>36419</c:v>
                </c:pt>
                <c:pt idx="504">
                  <c:v>36420</c:v>
                </c:pt>
                <c:pt idx="505">
                  <c:v>36421</c:v>
                </c:pt>
                <c:pt idx="506">
                  <c:v>36422</c:v>
                </c:pt>
                <c:pt idx="507">
                  <c:v>36423</c:v>
                </c:pt>
                <c:pt idx="508">
                  <c:v>36424</c:v>
                </c:pt>
                <c:pt idx="509">
                  <c:v>36425</c:v>
                </c:pt>
                <c:pt idx="510">
                  <c:v>36426</c:v>
                </c:pt>
                <c:pt idx="511">
                  <c:v>36427</c:v>
                </c:pt>
                <c:pt idx="512">
                  <c:v>36428</c:v>
                </c:pt>
                <c:pt idx="513">
                  <c:v>36429</c:v>
                </c:pt>
                <c:pt idx="514">
                  <c:v>36430</c:v>
                </c:pt>
                <c:pt idx="515">
                  <c:v>36431</c:v>
                </c:pt>
                <c:pt idx="516">
                  <c:v>36432</c:v>
                </c:pt>
                <c:pt idx="517">
                  <c:v>36433</c:v>
                </c:pt>
                <c:pt idx="518">
                  <c:v>36434</c:v>
                </c:pt>
                <c:pt idx="519">
                  <c:v>36435</c:v>
                </c:pt>
                <c:pt idx="520">
                  <c:v>36436</c:v>
                </c:pt>
                <c:pt idx="521">
                  <c:v>36437</c:v>
                </c:pt>
                <c:pt idx="522">
                  <c:v>36438</c:v>
                </c:pt>
                <c:pt idx="523">
                  <c:v>36439</c:v>
                </c:pt>
                <c:pt idx="524">
                  <c:v>36440</c:v>
                </c:pt>
                <c:pt idx="525">
                  <c:v>36441</c:v>
                </c:pt>
                <c:pt idx="526">
                  <c:v>36442</c:v>
                </c:pt>
                <c:pt idx="527">
                  <c:v>36443</c:v>
                </c:pt>
                <c:pt idx="528">
                  <c:v>36444</c:v>
                </c:pt>
                <c:pt idx="529">
                  <c:v>36445</c:v>
                </c:pt>
                <c:pt idx="530">
                  <c:v>36446</c:v>
                </c:pt>
                <c:pt idx="531">
                  <c:v>36447</c:v>
                </c:pt>
                <c:pt idx="532">
                  <c:v>36448</c:v>
                </c:pt>
                <c:pt idx="533">
                  <c:v>36449</c:v>
                </c:pt>
                <c:pt idx="534">
                  <c:v>36450</c:v>
                </c:pt>
                <c:pt idx="535">
                  <c:v>36451</c:v>
                </c:pt>
                <c:pt idx="536">
                  <c:v>36452</c:v>
                </c:pt>
                <c:pt idx="537">
                  <c:v>36453</c:v>
                </c:pt>
                <c:pt idx="538">
                  <c:v>36454</c:v>
                </c:pt>
                <c:pt idx="539">
                  <c:v>36455</c:v>
                </c:pt>
                <c:pt idx="540">
                  <c:v>36456</c:v>
                </c:pt>
                <c:pt idx="541">
                  <c:v>36457</c:v>
                </c:pt>
                <c:pt idx="542">
                  <c:v>36458</c:v>
                </c:pt>
                <c:pt idx="543">
                  <c:v>36459</c:v>
                </c:pt>
                <c:pt idx="544">
                  <c:v>36460</c:v>
                </c:pt>
                <c:pt idx="545">
                  <c:v>36461</c:v>
                </c:pt>
                <c:pt idx="546">
                  <c:v>36462</c:v>
                </c:pt>
                <c:pt idx="547">
                  <c:v>36463</c:v>
                </c:pt>
                <c:pt idx="548">
                  <c:v>36464</c:v>
                </c:pt>
                <c:pt idx="549">
                  <c:v>36465</c:v>
                </c:pt>
                <c:pt idx="550">
                  <c:v>36466</c:v>
                </c:pt>
                <c:pt idx="551">
                  <c:v>36467</c:v>
                </c:pt>
                <c:pt idx="552">
                  <c:v>36468</c:v>
                </c:pt>
                <c:pt idx="553">
                  <c:v>36469</c:v>
                </c:pt>
                <c:pt idx="554">
                  <c:v>36470</c:v>
                </c:pt>
                <c:pt idx="555">
                  <c:v>36471</c:v>
                </c:pt>
                <c:pt idx="556">
                  <c:v>36472</c:v>
                </c:pt>
                <c:pt idx="557">
                  <c:v>36473</c:v>
                </c:pt>
                <c:pt idx="558">
                  <c:v>36474</c:v>
                </c:pt>
                <c:pt idx="559">
                  <c:v>36475</c:v>
                </c:pt>
                <c:pt idx="560">
                  <c:v>36476</c:v>
                </c:pt>
                <c:pt idx="561">
                  <c:v>36477</c:v>
                </c:pt>
                <c:pt idx="562">
                  <c:v>36478</c:v>
                </c:pt>
                <c:pt idx="563">
                  <c:v>36479</c:v>
                </c:pt>
                <c:pt idx="564">
                  <c:v>36480</c:v>
                </c:pt>
                <c:pt idx="565">
                  <c:v>36481</c:v>
                </c:pt>
                <c:pt idx="566">
                  <c:v>36482</c:v>
                </c:pt>
                <c:pt idx="567">
                  <c:v>36483</c:v>
                </c:pt>
                <c:pt idx="568">
                  <c:v>36484</c:v>
                </c:pt>
                <c:pt idx="569">
                  <c:v>36485</c:v>
                </c:pt>
                <c:pt idx="570">
                  <c:v>36486</c:v>
                </c:pt>
                <c:pt idx="571">
                  <c:v>36487</c:v>
                </c:pt>
                <c:pt idx="572">
                  <c:v>36488</c:v>
                </c:pt>
                <c:pt idx="573">
                  <c:v>36489</c:v>
                </c:pt>
                <c:pt idx="574">
                  <c:v>36490</c:v>
                </c:pt>
                <c:pt idx="575">
                  <c:v>36491</c:v>
                </c:pt>
                <c:pt idx="576">
                  <c:v>36492</c:v>
                </c:pt>
                <c:pt idx="577">
                  <c:v>36493</c:v>
                </c:pt>
                <c:pt idx="578">
                  <c:v>36494</c:v>
                </c:pt>
                <c:pt idx="579">
                  <c:v>36495</c:v>
                </c:pt>
                <c:pt idx="580">
                  <c:v>36496</c:v>
                </c:pt>
                <c:pt idx="581">
                  <c:v>36497</c:v>
                </c:pt>
                <c:pt idx="582">
                  <c:v>36498</c:v>
                </c:pt>
                <c:pt idx="583">
                  <c:v>36499</c:v>
                </c:pt>
                <c:pt idx="584">
                  <c:v>36500</c:v>
                </c:pt>
                <c:pt idx="585">
                  <c:v>36501</c:v>
                </c:pt>
                <c:pt idx="586">
                  <c:v>36502</c:v>
                </c:pt>
                <c:pt idx="587">
                  <c:v>36503</c:v>
                </c:pt>
                <c:pt idx="588">
                  <c:v>36504</c:v>
                </c:pt>
                <c:pt idx="589">
                  <c:v>36505</c:v>
                </c:pt>
                <c:pt idx="590">
                  <c:v>36506</c:v>
                </c:pt>
                <c:pt idx="591">
                  <c:v>36507</c:v>
                </c:pt>
                <c:pt idx="592">
                  <c:v>36508</c:v>
                </c:pt>
                <c:pt idx="593">
                  <c:v>36509</c:v>
                </c:pt>
                <c:pt idx="594">
                  <c:v>36510</c:v>
                </c:pt>
                <c:pt idx="595">
                  <c:v>36511</c:v>
                </c:pt>
                <c:pt idx="596">
                  <c:v>36512</c:v>
                </c:pt>
                <c:pt idx="597">
                  <c:v>36513</c:v>
                </c:pt>
                <c:pt idx="598">
                  <c:v>36514</c:v>
                </c:pt>
                <c:pt idx="599">
                  <c:v>36515</c:v>
                </c:pt>
                <c:pt idx="600">
                  <c:v>36516</c:v>
                </c:pt>
                <c:pt idx="601">
                  <c:v>36517</c:v>
                </c:pt>
                <c:pt idx="602">
                  <c:v>36518</c:v>
                </c:pt>
                <c:pt idx="603">
                  <c:v>36519</c:v>
                </c:pt>
                <c:pt idx="604">
                  <c:v>36520</c:v>
                </c:pt>
                <c:pt idx="605">
                  <c:v>36521</c:v>
                </c:pt>
                <c:pt idx="606">
                  <c:v>36522</c:v>
                </c:pt>
                <c:pt idx="607">
                  <c:v>36523</c:v>
                </c:pt>
                <c:pt idx="608">
                  <c:v>36524</c:v>
                </c:pt>
                <c:pt idx="609">
                  <c:v>36525</c:v>
                </c:pt>
                <c:pt idx="610">
                  <c:v>36526</c:v>
                </c:pt>
                <c:pt idx="611">
                  <c:v>36527</c:v>
                </c:pt>
                <c:pt idx="612">
                  <c:v>36528</c:v>
                </c:pt>
                <c:pt idx="613">
                  <c:v>36529</c:v>
                </c:pt>
                <c:pt idx="614">
                  <c:v>36530</c:v>
                </c:pt>
                <c:pt idx="615">
                  <c:v>36531</c:v>
                </c:pt>
                <c:pt idx="616">
                  <c:v>36532</c:v>
                </c:pt>
                <c:pt idx="617">
                  <c:v>36533</c:v>
                </c:pt>
                <c:pt idx="618">
                  <c:v>36534</c:v>
                </c:pt>
                <c:pt idx="619">
                  <c:v>36535</c:v>
                </c:pt>
                <c:pt idx="620">
                  <c:v>36536</c:v>
                </c:pt>
                <c:pt idx="621">
                  <c:v>36537</c:v>
                </c:pt>
                <c:pt idx="622">
                  <c:v>36538</c:v>
                </c:pt>
                <c:pt idx="623">
                  <c:v>36539</c:v>
                </c:pt>
                <c:pt idx="624">
                  <c:v>36540</c:v>
                </c:pt>
                <c:pt idx="625">
                  <c:v>36541</c:v>
                </c:pt>
                <c:pt idx="626">
                  <c:v>36542</c:v>
                </c:pt>
                <c:pt idx="627">
                  <c:v>36543</c:v>
                </c:pt>
                <c:pt idx="628">
                  <c:v>36544</c:v>
                </c:pt>
                <c:pt idx="629">
                  <c:v>36545</c:v>
                </c:pt>
                <c:pt idx="630">
                  <c:v>36546</c:v>
                </c:pt>
                <c:pt idx="631">
                  <c:v>36547</c:v>
                </c:pt>
                <c:pt idx="632">
                  <c:v>36548</c:v>
                </c:pt>
                <c:pt idx="633">
                  <c:v>36549</c:v>
                </c:pt>
                <c:pt idx="634">
                  <c:v>36550</c:v>
                </c:pt>
                <c:pt idx="635">
                  <c:v>36551</c:v>
                </c:pt>
                <c:pt idx="636">
                  <c:v>36552</c:v>
                </c:pt>
                <c:pt idx="637">
                  <c:v>36553</c:v>
                </c:pt>
                <c:pt idx="638">
                  <c:v>36554</c:v>
                </c:pt>
                <c:pt idx="639">
                  <c:v>36555</c:v>
                </c:pt>
                <c:pt idx="640">
                  <c:v>36556</c:v>
                </c:pt>
                <c:pt idx="641">
                  <c:v>36557</c:v>
                </c:pt>
                <c:pt idx="642">
                  <c:v>36558</c:v>
                </c:pt>
                <c:pt idx="643">
                  <c:v>36559</c:v>
                </c:pt>
                <c:pt idx="644">
                  <c:v>36560</c:v>
                </c:pt>
                <c:pt idx="645">
                  <c:v>36561</c:v>
                </c:pt>
                <c:pt idx="646">
                  <c:v>36562</c:v>
                </c:pt>
                <c:pt idx="647">
                  <c:v>36563</c:v>
                </c:pt>
                <c:pt idx="648">
                  <c:v>36564</c:v>
                </c:pt>
                <c:pt idx="649">
                  <c:v>36565</c:v>
                </c:pt>
                <c:pt idx="650">
                  <c:v>36566</c:v>
                </c:pt>
                <c:pt idx="651">
                  <c:v>36567</c:v>
                </c:pt>
                <c:pt idx="652">
                  <c:v>36568</c:v>
                </c:pt>
                <c:pt idx="653">
                  <c:v>36569</c:v>
                </c:pt>
                <c:pt idx="654">
                  <c:v>36570</c:v>
                </c:pt>
                <c:pt idx="655">
                  <c:v>36571</c:v>
                </c:pt>
                <c:pt idx="656">
                  <c:v>36572</c:v>
                </c:pt>
                <c:pt idx="657">
                  <c:v>36573</c:v>
                </c:pt>
                <c:pt idx="658">
                  <c:v>36574</c:v>
                </c:pt>
                <c:pt idx="659">
                  <c:v>36575</c:v>
                </c:pt>
                <c:pt idx="660">
                  <c:v>36576</c:v>
                </c:pt>
                <c:pt idx="661">
                  <c:v>36577</c:v>
                </c:pt>
                <c:pt idx="662">
                  <c:v>36578</c:v>
                </c:pt>
                <c:pt idx="663">
                  <c:v>36579</c:v>
                </c:pt>
                <c:pt idx="664">
                  <c:v>36580</c:v>
                </c:pt>
                <c:pt idx="665">
                  <c:v>36581</c:v>
                </c:pt>
                <c:pt idx="666">
                  <c:v>36582</c:v>
                </c:pt>
                <c:pt idx="667">
                  <c:v>36583</c:v>
                </c:pt>
                <c:pt idx="668">
                  <c:v>36584</c:v>
                </c:pt>
                <c:pt idx="669">
                  <c:v>36585</c:v>
                </c:pt>
                <c:pt idx="670">
                  <c:v>36586</c:v>
                </c:pt>
                <c:pt idx="671">
                  <c:v>36587</c:v>
                </c:pt>
                <c:pt idx="672">
                  <c:v>36588</c:v>
                </c:pt>
                <c:pt idx="673">
                  <c:v>36589</c:v>
                </c:pt>
                <c:pt idx="674">
                  <c:v>36590</c:v>
                </c:pt>
                <c:pt idx="675">
                  <c:v>36591</c:v>
                </c:pt>
                <c:pt idx="676">
                  <c:v>36592</c:v>
                </c:pt>
                <c:pt idx="677">
                  <c:v>36593</c:v>
                </c:pt>
                <c:pt idx="678">
                  <c:v>36594</c:v>
                </c:pt>
                <c:pt idx="679">
                  <c:v>36595</c:v>
                </c:pt>
                <c:pt idx="680">
                  <c:v>36596</c:v>
                </c:pt>
                <c:pt idx="681">
                  <c:v>36597</c:v>
                </c:pt>
                <c:pt idx="682">
                  <c:v>36598</c:v>
                </c:pt>
                <c:pt idx="683">
                  <c:v>36599</c:v>
                </c:pt>
                <c:pt idx="684">
                  <c:v>36600</c:v>
                </c:pt>
                <c:pt idx="685">
                  <c:v>36601</c:v>
                </c:pt>
                <c:pt idx="686">
                  <c:v>36602</c:v>
                </c:pt>
                <c:pt idx="687">
                  <c:v>36603</c:v>
                </c:pt>
                <c:pt idx="688">
                  <c:v>36604</c:v>
                </c:pt>
                <c:pt idx="689">
                  <c:v>36605</c:v>
                </c:pt>
                <c:pt idx="690">
                  <c:v>36606</c:v>
                </c:pt>
                <c:pt idx="691">
                  <c:v>36607</c:v>
                </c:pt>
                <c:pt idx="692">
                  <c:v>36608</c:v>
                </c:pt>
                <c:pt idx="693">
                  <c:v>36609</c:v>
                </c:pt>
                <c:pt idx="694">
                  <c:v>36610</c:v>
                </c:pt>
                <c:pt idx="695">
                  <c:v>36611</c:v>
                </c:pt>
                <c:pt idx="696">
                  <c:v>36612</c:v>
                </c:pt>
                <c:pt idx="697">
                  <c:v>36613</c:v>
                </c:pt>
                <c:pt idx="698">
                  <c:v>36614</c:v>
                </c:pt>
                <c:pt idx="699">
                  <c:v>36615</c:v>
                </c:pt>
                <c:pt idx="700">
                  <c:v>36616</c:v>
                </c:pt>
                <c:pt idx="701">
                  <c:v>36617</c:v>
                </c:pt>
                <c:pt idx="702">
                  <c:v>36618</c:v>
                </c:pt>
                <c:pt idx="703">
                  <c:v>36619</c:v>
                </c:pt>
                <c:pt idx="704">
                  <c:v>36620</c:v>
                </c:pt>
                <c:pt idx="705">
                  <c:v>36621</c:v>
                </c:pt>
                <c:pt idx="706">
                  <c:v>36622</c:v>
                </c:pt>
                <c:pt idx="707">
                  <c:v>36623</c:v>
                </c:pt>
                <c:pt idx="708">
                  <c:v>36624</c:v>
                </c:pt>
                <c:pt idx="709">
                  <c:v>36625</c:v>
                </c:pt>
                <c:pt idx="710">
                  <c:v>36626</c:v>
                </c:pt>
                <c:pt idx="711">
                  <c:v>36627</c:v>
                </c:pt>
                <c:pt idx="712">
                  <c:v>36628</c:v>
                </c:pt>
                <c:pt idx="713">
                  <c:v>36629</c:v>
                </c:pt>
                <c:pt idx="714">
                  <c:v>36630</c:v>
                </c:pt>
                <c:pt idx="715">
                  <c:v>36631</c:v>
                </c:pt>
                <c:pt idx="716">
                  <c:v>36632</c:v>
                </c:pt>
                <c:pt idx="717">
                  <c:v>36633</c:v>
                </c:pt>
                <c:pt idx="718">
                  <c:v>36634</c:v>
                </c:pt>
                <c:pt idx="719">
                  <c:v>36635</c:v>
                </c:pt>
                <c:pt idx="720">
                  <c:v>36636</c:v>
                </c:pt>
                <c:pt idx="721">
                  <c:v>36637</c:v>
                </c:pt>
                <c:pt idx="722">
                  <c:v>36638</c:v>
                </c:pt>
                <c:pt idx="723">
                  <c:v>36639</c:v>
                </c:pt>
                <c:pt idx="724">
                  <c:v>36640</c:v>
                </c:pt>
                <c:pt idx="725">
                  <c:v>36641</c:v>
                </c:pt>
                <c:pt idx="726">
                  <c:v>36642</c:v>
                </c:pt>
                <c:pt idx="727">
                  <c:v>36643</c:v>
                </c:pt>
                <c:pt idx="728">
                  <c:v>36644</c:v>
                </c:pt>
                <c:pt idx="729">
                  <c:v>36645</c:v>
                </c:pt>
                <c:pt idx="730">
                  <c:v>36646</c:v>
                </c:pt>
                <c:pt idx="731">
                  <c:v>36647</c:v>
                </c:pt>
                <c:pt idx="732">
                  <c:v>36648</c:v>
                </c:pt>
                <c:pt idx="733">
                  <c:v>36649</c:v>
                </c:pt>
                <c:pt idx="734">
                  <c:v>36650</c:v>
                </c:pt>
                <c:pt idx="735">
                  <c:v>36651</c:v>
                </c:pt>
                <c:pt idx="736">
                  <c:v>36652</c:v>
                </c:pt>
                <c:pt idx="737">
                  <c:v>36653</c:v>
                </c:pt>
                <c:pt idx="738">
                  <c:v>36654</c:v>
                </c:pt>
                <c:pt idx="739">
                  <c:v>36655</c:v>
                </c:pt>
                <c:pt idx="740">
                  <c:v>36656</c:v>
                </c:pt>
                <c:pt idx="741">
                  <c:v>36657</c:v>
                </c:pt>
                <c:pt idx="742">
                  <c:v>36658</c:v>
                </c:pt>
                <c:pt idx="743">
                  <c:v>36659</c:v>
                </c:pt>
                <c:pt idx="744">
                  <c:v>36660</c:v>
                </c:pt>
                <c:pt idx="745">
                  <c:v>36661</c:v>
                </c:pt>
                <c:pt idx="746">
                  <c:v>36662</c:v>
                </c:pt>
                <c:pt idx="747">
                  <c:v>36663</c:v>
                </c:pt>
                <c:pt idx="748">
                  <c:v>36664</c:v>
                </c:pt>
                <c:pt idx="749">
                  <c:v>36665</c:v>
                </c:pt>
                <c:pt idx="750">
                  <c:v>36666</c:v>
                </c:pt>
                <c:pt idx="751">
                  <c:v>36667</c:v>
                </c:pt>
                <c:pt idx="752">
                  <c:v>36668</c:v>
                </c:pt>
                <c:pt idx="753">
                  <c:v>36669</c:v>
                </c:pt>
                <c:pt idx="754">
                  <c:v>36670</c:v>
                </c:pt>
                <c:pt idx="755">
                  <c:v>36671</c:v>
                </c:pt>
                <c:pt idx="756">
                  <c:v>36672</c:v>
                </c:pt>
                <c:pt idx="757">
                  <c:v>36673</c:v>
                </c:pt>
                <c:pt idx="758">
                  <c:v>36674</c:v>
                </c:pt>
                <c:pt idx="759">
                  <c:v>36675</c:v>
                </c:pt>
                <c:pt idx="760">
                  <c:v>36676</c:v>
                </c:pt>
                <c:pt idx="761">
                  <c:v>36677</c:v>
                </c:pt>
                <c:pt idx="762">
                  <c:v>36678</c:v>
                </c:pt>
                <c:pt idx="763">
                  <c:v>36679</c:v>
                </c:pt>
                <c:pt idx="764">
                  <c:v>36680</c:v>
                </c:pt>
                <c:pt idx="765">
                  <c:v>36681</c:v>
                </c:pt>
                <c:pt idx="766">
                  <c:v>36682</c:v>
                </c:pt>
                <c:pt idx="767">
                  <c:v>36683</c:v>
                </c:pt>
                <c:pt idx="768">
                  <c:v>36684</c:v>
                </c:pt>
                <c:pt idx="769">
                  <c:v>36685</c:v>
                </c:pt>
                <c:pt idx="770">
                  <c:v>36686</c:v>
                </c:pt>
                <c:pt idx="771">
                  <c:v>36687</c:v>
                </c:pt>
                <c:pt idx="772">
                  <c:v>36688</c:v>
                </c:pt>
                <c:pt idx="773">
                  <c:v>36689</c:v>
                </c:pt>
                <c:pt idx="774">
                  <c:v>36690</c:v>
                </c:pt>
                <c:pt idx="775">
                  <c:v>36691</c:v>
                </c:pt>
                <c:pt idx="776">
                  <c:v>36692</c:v>
                </c:pt>
                <c:pt idx="777">
                  <c:v>36693</c:v>
                </c:pt>
                <c:pt idx="778">
                  <c:v>36694</c:v>
                </c:pt>
                <c:pt idx="779">
                  <c:v>36695</c:v>
                </c:pt>
                <c:pt idx="780">
                  <c:v>36696</c:v>
                </c:pt>
                <c:pt idx="781">
                  <c:v>36697</c:v>
                </c:pt>
                <c:pt idx="782">
                  <c:v>36698</c:v>
                </c:pt>
                <c:pt idx="783">
                  <c:v>36699</c:v>
                </c:pt>
                <c:pt idx="784">
                  <c:v>36700</c:v>
                </c:pt>
                <c:pt idx="785">
                  <c:v>36701</c:v>
                </c:pt>
                <c:pt idx="786">
                  <c:v>36702</c:v>
                </c:pt>
                <c:pt idx="787">
                  <c:v>36703</c:v>
                </c:pt>
                <c:pt idx="788">
                  <c:v>36704</c:v>
                </c:pt>
                <c:pt idx="789">
                  <c:v>36705</c:v>
                </c:pt>
                <c:pt idx="790">
                  <c:v>36706</c:v>
                </c:pt>
                <c:pt idx="791">
                  <c:v>36707</c:v>
                </c:pt>
                <c:pt idx="792">
                  <c:v>36708</c:v>
                </c:pt>
                <c:pt idx="793">
                  <c:v>36709</c:v>
                </c:pt>
                <c:pt idx="794">
                  <c:v>36710</c:v>
                </c:pt>
                <c:pt idx="795">
                  <c:v>36711</c:v>
                </c:pt>
                <c:pt idx="796">
                  <c:v>36712</c:v>
                </c:pt>
                <c:pt idx="797">
                  <c:v>36713</c:v>
                </c:pt>
                <c:pt idx="798">
                  <c:v>36714</c:v>
                </c:pt>
                <c:pt idx="799">
                  <c:v>36715</c:v>
                </c:pt>
                <c:pt idx="800">
                  <c:v>36716</c:v>
                </c:pt>
                <c:pt idx="801">
                  <c:v>36717</c:v>
                </c:pt>
                <c:pt idx="802">
                  <c:v>36718</c:v>
                </c:pt>
                <c:pt idx="803">
                  <c:v>36719</c:v>
                </c:pt>
                <c:pt idx="804">
                  <c:v>36720</c:v>
                </c:pt>
                <c:pt idx="805">
                  <c:v>36721</c:v>
                </c:pt>
                <c:pt idx="806">
                  <c:v>36722</c:v>
                </c:pt>
                <c:pt idx="807">
                  <c:v>36723</c:v>
                </c:pt>
                <c:pt idx="808">
                  <c:v>36724</c:v>
                </c:pt>
                <c:pt idx="809">
                  <c:v>36725</c:v>
                </c:pt>
                <c:pt idx="810">
                  <c:v>36726</c:v>
                </c:pt>
                <c:pt idx="811">
                  <c:v>36727</c:v>
                </c:pt>
                <c:pt idx="812">
                  <c:v>36728</c:v>
                </c:pt>
                <c:pt idx="813">
                  <c:v>36729</c:v>
                </c:pt>
                <c:pt idx="814">
                  <c:v>36730</c:v>
                </c:pt>
                <c:pt idx="815">
                  <c:v>36731</c:v>
                </c:pt>
                <c:pt idx="816">
                  <c:v>36732</c:v>
                </c:pt>
                <c:pt idx="817">
                  <c:v>36733</c:v>
                </c:pt>
                <c:pt idx="818">
                  <c:v>36734</c:v>
                </c:pt>
                <c:pt idx="819">
                  <c:v>36735</c:v>
                </c:pt>
                <c:pt idx="820">
                  <c:v>36736</c:v>
                </c:pt>
                <c:pt idx="821">
                  <c:v>36737</c:v>
                </c:pt>
                <c:pt idx="822">
                  <c:v>36738</c:v>
                </c:pt>
                <c:pt idx="823">
                  <c:v>36739</c:v>
                </c:pt>
                <c:pt idx="824">
                  <c:v>36740</c:v>
                </c:pt>
                <c:pt idx="825">
                  <c:v>36741</c:v>
                </c:pt>
                <c:pt idx="826">
                  <c:v>36742</c:v>
                </c:pt>
                <c:pt idx="827">
                  <c:v>36743</c:v>
                </c:pt>
                <c:pt idx="828">
                  <c:v>36744</c:v>
                </c:pt>
                <c:pt idx="829">
                  <c:v>36745</c:v>
                </c:pt>
                <c:pt idx="830">
                  <c:v>36746</c:v>
                </c:pt>
                <c:pt idx="831">
                  <c:v>36747</c:v>
                </c:pt>
                <c:pt idx="832">
                  <c:v>36748</c:v>
                </c:pt>
                <c:pt idx="833">
                  <c:v>36749</c:v>
                </c:pt>
                <c:pt idx="834">
                  <c:v>36750</c:v>
                </c:pt>
                <c:pt idx="835">
                  <c:v>36751</c:v>
                </c:pt>
                <c:pt idx="836">
                  <c:v>36752</c:v>
                </c:pt>
                <c:pt idx="837">
                  <c:v>36753</c:v>
                </c:pt>
                <c:pt idx="838">
                  <c:v>36754</c:v>
                </c:pt>
                <c:pt idx="839">
                  <c:v>36755</c:v>
                </c:pt>
                <c:pt idx="840">
                  <c:v>36756</c:v>
                </c:pt>
                <c:pt idx="841">
                  <c:v>36757</c:v>
                </c:pt>
                <c:pt idx="842">
                  <c:v>36758</c:v>
                </c:pt>
                <c:pt idx="843">
                  <c:v>36759</c:v>
                </c:pt>
                <c:pt idx="844">
                  <c:v>36760</c:v>
                </c:pt>
                <c:pt idx="845">
                  <c:v>36761</c:v>
                </c:pt>
                <c:pt idx="846">
                  <c:v>36762</c:v>
                </c:pt>
                <c:pt idx="847">
                  <c:v>36763</c:v>
                </c:pt>
                <c:pt idx="848">
                  <c:v>36764</c:v>
                </c:pt>
                <c:pt idx="849">
                  <c:v>36765</c:v>
                </c:pt>
                <c:pt idx="850">
                  <c:v>36766</c:v>
                </c:pt>
                <c:pt idx="851">
                  <c:v>36767</c:v>
                </c:pt>
                <c:pt idx="852">
                  <c:v>36768</c:v>
                </c:pt>
                <c:pt idx="853">
                  <c:v>36769</c:v>
                </c:pt>
                <c:pt idx="854">
                  <c:v>36770</c:v>
                </c:pt>
                <c:pt idx="855">
                  <c:v>36771</c:v>
                </c:pt>
                <c:pt idx="856">
                  <c:v>36772</c:v>
                </c:pt>
                <c:pt idx="857">
                  <c:v>36773</c:v>
                </c:pt>
                <c:pt idx="858">
                  <c:v>36774</c:v>
                </c:pt>
                <c:pt idx="859">
                  <c:v>36775</c:v>
                </c:pt>
                <c:pt idx="860">
                  <c:v>36776</c:v>
                </c:pt>
                <c:pt idx="861">
                  <c:v>36777</c:v>
                </c:pt>
                <c:pt idx="862">
                  <c:v>36778</c:v>
                </c:pt>
                <c:pt idx="863">
                  <c:v>36779</c:v>
                </c:pt>
                <c:pt idx="864">
                  <c:v>36780</c:v>
                </c:pt>
                <c:pt idx="865">
                  <c:v>36781</c:v>
                </c:pt>
                <c:pt idx="866">
                  <c:v>36782</c:v>
                </c:pt>
                <c:pt idx="867">
                  <c:v>36783</c:v>
                </c:pt>
                <c:pt idx="868">
                  <c:v>36784</c:v>
                </c:pt>
                <c:pt idx="869">
                  <c:v>36785</c:v>
                </c:pt>
                <c:pt idx="870">
                  <c:v>36786</c:v>
                </c:pt>
                <c:pt idx="871">
                  <c:v>36787</c:v>
                </c:pt>
                <c:pt idx="872">
                  <c:v>36788</c:v>
                </c:pt>
                <c:pt idx="873">
                  <c:v>36789</c:v>
                </c:pt>
                <c:pt idx="874">
                  <c:v>36790</c:v>
                </c:pt>
                <c:pt idx="875">
                  <c:v>36791</c:v>
                </c:pt>
                <c:pt idx="876">
                  <c:v>36792</c:v>
                </c:pt>
                <c:pt idx="877">
                  <c:v>36793</c:v>
                </c:pt>
                <c:pt idx="878">
                  <c:v>36794</c:v>
                </c:pt>
                <c:pt idx="879">
                  <c:v>36795</c:v>
                </c:pt>
                <c:pt idx="880">
                  <c:v>36796</c:v>
                </c:pt>
                <c:pt idx="881">
                  <c:v>36797</c:v>
                </c:pt>
                <c:pt idx="882">
                  <c:v>36798</c:v>
                </c:pt>
                <c:pt idx="883">
                  <c:v>36799</c:v>
                </c:pt>
                <c:pt idx="884">
                  <c:v>36800</c:v>
                </c:pt>
                <c:pt idx="885">
                  <c:v>36801</c:v>
                </c:pt>
                <c:pt idx="886">
                  <c:v>36802</c:v>
                </c:pt>
                <c:pt idx="887">
                  <c:v>36803</c:v>
                </c:pt>
                <c:pt idx="888">
                  <c:v>36804</c:v>
                </c:pt>
                <c:pt idx="889">
                  <c:v>36805</c:v>
                </c:pt>
                <c:pt idx="890">
                  <c:v>36806</c:v>
                </c:pt>
                <c:pt idx="891">
                  <c:v>36807</c:v>
                </c:pt>
                <c:pt idx="892">
                  <c:v>36808</c:v>
                </c:pt>
                <c:pt idx="893">
                  <c:v>36809</c:v>
                </c:pt>
                <c:pt idx="894">
                  <c:v>36810</c:v>
                </c:pt>
                <c:pt idx="895">
                  <c:v>36811</c:v>
                </c:pt>
                <c:pt idx="896">
                  <c:v>36812</c:v>
                </c:pt>
                <c:pt idx="897">
                  <c:v>36813</c:v>
                </c:pt>
                <c:pt idx="898">
                  <c:v>36814</c:v>
                </c:pt>
                <c:pt idx="899">
                  <c:v>36815</c:v>
                </c:pt>
                <c:pt idx="900">
                  <c:v>36816</c:v>
                </c:pt>
                <c:pt idx="901">
                  <c:v>36817</c:v>
                </c:pt>
                <c:pt idx="902">
                  <c:v>36818</c:v>
                </c:pt>
                <c:pt idx="903">
                  <c:v>36819</c:v>
                </c:pt>
                <c:pt idx="904">
                  <c:v>36820</c:v>
                </c:pt>
                <c:pt idx="905">
                  <c:v>36821</c:v>
                </c:pt>
                <c:pt idx="906">
                  <c:v>36822</c:v>
                </c:pt>
                <c:pt idx="907">
                  <c:v>36823</c:v>
                </c:pt>
                <c:pt idx="908">
                  <c:v>36824</c:v>
                </c:pt>
                <c:pt idx="909">
                  <c:v>36825</c:v>
                </c:pt>
                <c:pt idx="910">
                  <c:v>36826</c:v>
                </c:pt>
                <c:pt idx="911">
                  <c:v>36827</c:v>
                </c:pt>
                <c:pt idx="912">
                  <c:v>36828</c:v>
                </c:pt>
                <c:pt idx="913">
                  <c:v>36829</c:v>
                </c:pt>
                <c:pt idx="914">
                  <c:v>36830</c:v>
                </c:pt>
                <c:pt idx="915">
                  <c:v>36831</c:v>
                </c:pt>
                <c:pt idx="916">
                  <c:v>36832</c:v>
                </c:pt>
                <c:pt idx="917">
                  <c:v>36833</c:v>
                </c:pt>
                <c:pt idx="918">
                  <c:v>36834</c:v>
                </c:pt>
                <c:pt idx="919">
                  <c:v>36835</c:v>
                </c:pt>
                <c:pt idx="920">
                  <c:v>36836</c:v>
                </c:pt>
                <c:pt idx="921">
                  <c:v>36837</c:v>
                </c:pt>
                <c:pt idx="922">
                  <c:v>36838</c:v>
                </c:pt>
                <c:pt idx="923">
                  <c:v>36839</c:v>
                </c:pt>
                <c:pt idx="924">
                  <c:v>36840</c:v>
                </c:pt>
                <c:pt idx="925">
                  <c:v>36841</c:v>
                </c:pt>
                <c:pt idx="926">
                  <c:v>36842</c:v>
                </c:pt>
                <c:pt idx="927">
                  <c:v>36843</c:v>
                </c:pt>
                <c:pt idx="928">
                  <c:v>36844</c:v>
                </c:pt>
                <c:pt idx="929">
                  <c:v>36845</c:v>
                </c:pt>
                <c:pt idx="930">
                  <c:v>36846</c:v>
                </c:pt>
                <c:pt idx="931">
                  <c:v>36847</c:v>
                </c:pt>
                <c:pt idx="932">
                  <c:v>36848</c:v>
                </c:pt>
                <c:pt idx="933">
                  <c:v>36849</c:v>
                </c:pt>
                <c:pt idx="934">
                  <c:v>36850</c:v>
                </c:pt>
                <c:pt idx="935">
                  <c:v>36851</c:v>
                </c:pt>
                <c:pt idx="936">
                  <c:v>36852</c:v>
                </c:pt>
                <c:pt idx="937">
                  <c:v>36853</c:v>
                </c:pt>
                <c:pt idx="938">
                  <c:v>36854</c:v>
                </c:pt>
                <c:pt idx="939">
                  <c:v>36855</c:v>
                </c:pt>
                <c:pt idx="940">
                  <c:v>36856</c:v>
                </c:pt>
                <c:pt idx="941">
                  <c:v>36857</c:v>
                </c:pt>
                <c:pt idx="942">
                  <c:v>36858</c:v>
                </c:pt>
                <c:pt idx="943">
                  <c:v>36859</c:v>
                </c:pt>
                <c:pt idx="944">
                  <c:v>36860</c:v>
                </c:pt>
                <c:pt idx="945">
                  <c:v>36861</c:v>
                </c:pt>
                <c:pt idx="946">
                  <c:v>36862</c:v>
                </c:pt>
                <c:pt idx="947">
                  <c:v>36863</c:v>
                </c:pt>
                <c:pt idx="948">
                  <c:v>36864</c:v>
                </c:pt>
                <c:pt idx="949">
                  <c:v>36865</c:v>
                </c:pt>
                <c:pt idx="950">
                  <c:v>36866</c:v>
                </c:pt>
                <c:pt idx="951">
                  <c:v>36867</c:v>
                </c:pt>
                <c:pt idx="952">
                  <c:v>36868</c:v>
                </c:pt>
                <c:pt idx="953">
                  <c:v>36869</c:v>
                </c:pt>
                <c:pt idx="954">
                  <c:v>36870</c:v>
                </c:pt>
                <c:pt idx="955">
                  <c:v>36871</c:v>
                </c:pt>
                <c:pt idx="956">
                  <c:v>36872</c:v>
                </c:pt>
                <c:pt idx="957">
                  <c:v>36873</c:v>
                </c:pt>
                <c:pt idx="958">
                  <c:v>36874</c:v>
                </c:pt>
                <c:pt idx="959">
                  <c:v>36875</c:v>
                </c:pt>
                <c:pt idx="960">
                  <c:v>36876</c:v>
                </c:pt>
                <c:pt idx="961">
                  <c:v>36877</c:v>
                </c:pt>
                <c:pt idx="962">
                  <c:v>36878</c:v>
                </c:pt>
                <c:pt idx="963">
                  <c:v>36879</c:v>
                </c:pt>
                <c:pt idx="964">
                  <c:v>36880</c:v>
                </c:pt>
                <c:pt idx="965">
                  <c:v>36881</c:v>
                </c:pt>
                <c:pt idx="966">
                  <c:v>36882</c:v>
                </c:pt>
                <c:pt idx="967">
                  <c:v>36883</c:v>
                </c:pt>
                <c:pt idx="968">
                  <c:v>36884</c:v>
                </c:pt>
                <c:pt idx="969">
                  <c:v>36885</c:v>
                </c:pt>
                <c:pt idx="970">
                  <c:v>36886</c:v>
                </c:pt>
                <c:pt idx="971">
                  <c:v>36887</c:v>
                </c:pt>
                <c:pt idx="972">
                  <c:v>36888</c:v>
                </c:pt>
                <c:pt idx="973">
                  <c:v>36889</c:v>
                </c:pt>
                <c:pt idx="974">
                  <c:v>36890</c:v>
                </c:pt>
                <c:pt idx="975">
                  <c:v>36891</c:v>
                </c:pt>
                <c:pt idx="976">
                  <c:v>36892</c:v>
                </c:pt>
                <c:pt idx="977">
                  <c:v>36893</c:v>
                </c:pt>
                <c:pt idx="978">
                  <c:v>36894</c:v>
                </c:pt>
                <c:pt idx="979">
                  <c:v>36895</c:v>
                </c:pt>
                <c:pt idx="980">
                  <c:v>36896</c:v>
                </c:pt>
                <c:pt idx="981">
                  <c:v>36897</c:v>
                </c:pt>
                <c:pt idx="982">
                  <c:v>36898</c:v>
                </c:pt>
                <c:pt idx="983">
                  <c:v>36899</c:v>
                </c:pt>
                <c:pt idx="984">
                  <c:v>36900</c:v>
                </c:pt>
                <c:pt idx="985">
                  <c:v>36901</c:v>
                </c:pt>
                <c:pt idx="986">
                  <c:v>36902</c:v>
                </c:pt>
                <c:pt idx="987">
                  <c:v>36903</c:v>
                </c:pt>
                <c:pt idx="988">
                  <c:v>36904</c:v>
                </c:pt>
                <c:pt idx="989">
                  <c:v>36905</c:v>
                </c:pt>
                <c:pt idx="990">
                  <c:v>36906</c:v>
                </c:pt>
                <c:pt idx="991">
                  <c:v>36907</c:v>
                </c:pt>
                <c:pt idx="992">
                  <c:v>36908</c:v>
                </c:pt>
                <c:pt idx="993">
                  <c:v>36909</c:v>
                </c:pt>
                <c:pt idx="994">
                  <c:v>36910</c:v>
                </c:pt>
                <c:pt idx="995">
                  <c:v>36911</c:v>
                </c:pt>
                <c:pt idx="996">
                  <c:v>36912</c:v>
                </c:pt>
                <c:pt idx="997">
                  <c:v>36913</c:v>
                </c:pt>
                <c:pt idx="998">
                  <c:v>36914</c:v>
                </c:pt>
                <c:pt idx="999">
                  <c:v>36915</c:v>
                </c:pt>
                <c:pt idx="1000">
                  <c:v>36916</c:v>
                </c:pt>
                <c:pt idx="1001">
                  <c:v>36917</c:v>
                </c:pt>
                <c:pt idx="1002">
                  <c:v>36918</c:v>
                </c:pt>
                <c:pt idx="1003">
                  <c:v>36919</c:v>
                </c:pt>
                <c:pt idx="1004">
                  <c:v>36920</c:v>
                </c:pt>
                <c:pt idx="1005">
                  <c:v>36921</c:v>
                </c:pt>
                <c:pt idx="1006">
                  <c:v>36922</c:v>
                </c:pt>
                <c:pt idx="1007">
                  <c:v>36923</c:v>
                </c:pt>
                <c:pt idx="1008">
                  <c:v>36924</c:v>
                </c:pt>
                <c:pt idx="1009">
                  <c:v>36925</c:v>
                </c:pt>
                <c:pt idx="1010">
                  <c:v>36926</c:v>
                </c:pt>
                <c:pt idx="1011">
                  <c:v>36927</c:v>
                </c:pt>
                <c:pt idx="1012">
                  <c:v>36928</c:v>
                </c:pt>
                <c:pt idx="1013">
                  <c:v>36929</c:v>
                </c:pt>
                <c:pt idx="1014">
                  <c:v>36930</c:v>
                </c:pt>
                <c:pt idx="1015">
                  <c:v>36931</c:v>
                </c:pt>
                <c:pt idx="1016">
                  <c:v>36932</c:v>
                </c:pt>
                <c:pt idx="1017">
                  <c:v>36933</c:v>
                </c:pt>
                <c:pt idx="1018">
                  <c:v>36934</c:v>
                </c:pt>
                <c:pt idx="1019">
                  <c:v>36935</c:v>
                </c:pt>
                <c:pt idx="1020">
                  <c:v>36936</c:v>
                </c:pt>
                <c:pt idx="1021">
                  <c:v>36937</c:v>
                </c:pt>
                <c:pt idx="1022">
                  <c:v>36938</c:v>
                </c:pt>
                <c:pt idx="1023">
                  <c:v>36939</c:v>
                </c:pt>
                <c:pt idx="1024">
                  <c:v>36940</c:v>
                </c:pt>
                <c:pt idx="1025">
                  <c:v>36941</c:v>
                </c:pt>
                <c:pt idx="1026">
                  <c:v>36942</c:v>
                </c:pt>
                <c:pt idx="1027">
                  <c:v>36943</c:v>
                </c:pt>
                <c:pt idx="1028">
                  <c:v>36944</c:v>
                </c:pt>
                <c:pt idx="1029">
                  <c:v>36945</c:v>
                </c:pt>
                <c:pt idx="1030">
                  <c:v>36946</c:v>
                </c:pt>
                <c:pt idx="1031">
                  <c:v>36947</c:v>
                </c:pt>
                <c:pt idx="1032">
                  <c:v>36948</c:v>
                </c:pt>
                <c:pt idx="1033">
                  <c:v>36949</c:v>
                </c:pt>
                <c:pt idx="1034">
                  <c:v>36950</c:v>
                </c:pt>
                <c:pt idx="1035">
                  <c:v>36951</c:v>
                </c:pt>
                <c:pt idx="1036">
                  <c:v>36952</c:v>
                </c:pt>
                <c:pt idx="1037">
                  <c:v>36953</c:v>
                </c:pt>
                <c:pt idx="1038">
                  <c:v>36954</c:v>
                </c:pt>
                <c:pt idx="1039">
                  <c:v>36955</c:v>
                </c:pt>
                <c:pt idx="1040">
                  <c:v>36956</c:v>
                </c:pt>
                <c:pt idx="1041">
                  <c:v>36957</c:v>
                </c:pt>
                <c:pt idx="1042">
                  <c:v>36958</c:v>
                </c:pt>
                <c:pt idx="1043">
                  <c:v>36959</c:v>
                </c:pt>
                <c:pt idx="1044">
                  <c:v>36960</c:v>
                </c:pt>
                <c:pt idx="1045">
                  <c:v>36961</c:v>
                </c:pt>
                <c:pt idx="1046">
                  <c:v>36962</c:v>
                </c:pt>
                <c:pt idx="1047">
                  <c:v>36963</c:v>
                </c:pt>
                <c:pt idx="1048">
                  <c:v>36964</c:v>
                </c:pt>
                <c:pt idx="1049">
                  <c:v>36965</c:v>
                </c:pt>
                <c:pt idx="1050">
                  <c:v>36966</c:v>
                </c:pt>
                <c:pt idx="1051">
                  <c:v>36967</c:v>
                </c:pt>
                <c:pt idx="1052">
                  <c:v>36968</c:v>
                </c:pt>
                <c:pt idx="1053">
                  <c:v>36969</c:v>
                </c:pt>
                <c:pt idx="1054">
                  <c:v>36970</c:v>
                </c:pt>
                <c:pt idx="1055">
                  <c:v>36971</c:v>
                </c:pt>
                <c:pt idx="1056">
                  <c:v>36972</c:v>
                </c:pt>
                <c:pt idx="1057">
                  <c:v>36973</c:v>
                </c:pt>
                <c:pt idx="1058">
                  <c:v>36974</c:v>
                </c:pt>
                <c:pt idx="1059">
                  <c:v>36975</c:v>
                </c:pt>
                <c:pt idx="1060">
                  <c:v>36976</c:v>
                </c:pt>
                <c:pt idx="1061">
                  <c:v>36977</c:v>
                </c:pt>
                <c:pt idx="1062">
                  <c:v>36978</c:v>
                </c:pt>
                <c:pt idx="1063">
                  <c:v>36979</c:v>
                </c:pt>
                <c:pt idx="1064">
                  <c:v>36980</c:v>
                </c:pt>
                <c:pt idx="1065">
                  <c:v>36981</c:v>
                </c:pt>
                <c:pt idx="1066">
                  <c:v>36982</c:v>
                </c:pt>
                <c:pt idx="1067">
                  <c:v>36983</c:v>
                </c:pt>
                <c:pt idx="1068">
                  <c:v>36984</c:v>
                </c:pt>
                <c:pt idx="1069">
                  <c:v>36985</c:v>
                </c:pt>
                <c:pt idx="1070">
                  <c:v>36986</c:v>
                </c:pt>
                <c:pt idx="1071">
                  <c:v>36987</c:v>
                </c:pt>
                <c:pt idx="1072">
                  <c:v>36988</c:v>
                </c:pt>
                <c:pt idx="1073">
                  <c:v>36989</c:v>
                </c:pt>
                <c:pt idx="1074">
                  <c:v>36990</c:v>
                </c:pt>
                <c:pt idx="1075">
                  <c:v>36991</c:v>
                </c:pt>
                <c:pt idx="1076">
                  <c:v>36992</c:v>
                </c:pt>
                <c:pt idx="1077">
                  <c:v>36993</c:v>
                </c:pt>
                <c:pt idx="1078">
                  <c:v>36994</c:v>
                </c:pt>
                <c:pt idx="1079">
                  <c:v>36995</c:v>
                </c:pt>
                <c:pt idx="1080">
                  <c:v>36996</c:v>
                </c:pt>
                <c:pt idx="1081">
                  <c:v>36997</c:v>
                </c:pt>
                <c:pt idx="1082">
                  <c:v>36998</c:v>
                </c:pt>
                <c:pt idx="1083">
                  <c:v>36999</c:v>
                </c:pt>
                <c:pt idx="1084">
                  <c:v>37000</c:v>
                </c:pt>
                <c:pt idx="1085">
                  <c:v>37001</c:v>
                </c:pt>
                <c:pt idx="1086">
                  <c:v>37002</c:v>
                </c:pt>
                <c:pt idx="1087">
                  <c:v>37003</c:v>
                </c:pt>
                <c:pt idx="1088">
                  <c:v>37004</c:v>
                </c:pt>
                <c:pt idx="1089">
                  <c:v>37005</c:v>
                </c:pt>
                <c:pt idx="1090">
                  <c:v>37006</c:v>
                </c:pt>
                <c:pt idx="1091">
                  <c:v>37007</c:v>
                </c:pt>
                <c:pt idx="1092">
                  <c:v>37008</c:v>
                </c:pt>
                <c:pt idx="1093">
                  <c:v>37009</c:v>
                </c:pt>
                <c:pt idx="1094">
                  <c:v>37010</c:v>
                </c:pt>
                <c:pt idx="1095">
                  <c:v>37011</c:v>
                </c:pt>
                <c:pt idx="1096">
                  <c:v>37012</c:v>
                </c:pt>
                <c:pt idx="1097">
                  <c:v>37013</c:v>
                </c:pt>
                <c:pt idx="1098">
                  <c:v>37014</c:v>
                </c:pt>
                <c:pt idx="1099">
                  <c:v>37015</c:v>
                </c:pt>
                <c:pt idx="1100">
                  <c:v>37016</c:v>
                </c:pt>
                <c:pt idx="1101">
                  <c:v>37017</c:v>
                </c:pt>
                <c:pt idx="1102">
                  <c:v>37018</c:v>
                </c:pt>
                <c:pt idx="1103">
                  <c:v>37019</c:v>
                </c:pt>
                <c:pt idx="1104">
                  <c:v>37020</c:v>
                </c:pt>
                <c:pt idx="1105">
                  <c:v>37021</c:v>
                </c:pt>
                <c:pt idx="1106">
                  <c:v>37022</c:v>
                </c:pt>
                <c:pt idx="1107">
                  <c:v>37023</c:v>
                </c:pt>
                <c:pt idx="1108">
                  <c:v>37024</c:v>
                </c:pt>
                <c:pt idx="1109">
                  <c:v>37025</c:v>
                </c:pt>
                <c:pt idx="1110">
                  <c:v>37026</c:v>
                </c:pt>
                <c:pt idx="1111">
                  <c:v>37027</c:v>
                </c:pt>
                <c:pt idx="1112">
                  <c:v>37028</c:v>
                </c:pt>
                <c:pt idx="1113">
                  <c:v>37029</c:v>
                </c:pt>
                <c:pt idx="1114">
                  <c:v>37030</c:v>
                </c:pt>
                <c:pt idx="1115">
                  <c:v>37031</c:v>
                </c:pt>
                <c:pt idx="1116">
                  <c:v>37032</c:v>
                </c:pt>
                <c:pt idx="1117">
                  <c:v>37033</c:v>
                </c:pt>
                <c:pt idx="1118">
                  <c:v>37034</c:v>
                </c:pt>
                <c:pt idx="1119">
                  <c:v>37035</c:v>
                </c:pt>
                <c:pt idx="1120">
                  <c:v>37036</c:v>
                </c:pt>
                <c:pt idx="1121">
                  <c:v>37037</c:v>
                </c:pt>
                <c:pt idx="1122">
                  <c:v>37038</c:v>
                </c:pt>
                <c:pt idx="1123">
                  <c:v>37039</c:v>
                </c:pt>
                <c:pt idx="1124">
                  <c:v>37040</c:v>
                </c:pt>
                <c:pt idx="1125">
                  <c:v>37041</c:v>
                </c:pt>
                <c:pt idx="1126">
                  <c:v>37042</c:v>
                </c:pt>
                <c:pt idx="1127">
                  <c:v>37043</c:v>
                </c:pt>
                <c:pt idx="1128">
                  <c:v>37044</c:v>
                </c:pt>
                <c:pt idx="1129">
                  <c:v>37045</c:v>
                </c:pt>
                <c:pt idx="1130">
                  <c:v>37046</c:v>
                </c:pt>
                <c:pt idx="1131">
                  <c:v>37047</c:v>
                </c:pt>
                <c:pt idx="1132">
                  <c:v>37048</c:v>
                </c:pt>
                <c:pt idx="1133">
                  <c:v>37049</c:v>
                </c:pt>
                <c:pt idx="1134">
                  <c:v>37050</c:v>
                </c:pt>
                <c:pt idx="1135">
                  <c:v>37051</c:v>
                </c:pt>
                <c:pt idx="1136">
                  <c:v>37052</c:v>
                </c:pt>
                <c:pt idx="1137">
                  <c:v>37053</c:v>
                </c:pt>
                <c:pt idx="1138">
                  <c:v>37054</c:v>
                </c:pt>
                <c:pt idx="1139">
                  <c:v>37055</c:v>
                </c:pt>
                <c:pt idx="1140">
                  <c:v>37056</c:v>
                </c:pt>
                <c:pt idx="1141">
                  <c:v>37057</c:v>
                </c:pt>
                <c:pt idx="1142">
                  <c:v>37058</c:v>
                </c:pt>
                <c:pt idx="1143">
                  <c:v>37059</c:v>
                </c:pt>
                <c:pt idx="1144">
                  <c:v>37060</c:v>
                </c:pt>
                <c:pt idx="1145">
                  <c:v>37061</c:v>
                </c:pt>
                <c:pt idx="1146">
                  <c:v>37062</c:v>
                </c:pt>
                <c:pt idx="1147">
                  <c:v>37063</c:v>
                </c:pt>
                <c:pt idx="1148">
                  <c:v>37064</c:v>
                </c:pt>
                <c:pt idx="1149">
                  <c:v>37065</c:v>
                </c:pt>
                <c:pt idx="1150">
                  <c:v>37066</c:v>
                </c:pt>
                <c:pt idx="1151">
                  <c:v>37067</c:v>
                </c:pt>
                <c:pt idx="1152">
                  <c:v>37068</c:v>
                </c:pt>
                <c:pt idx="1153">
                  <c:v>37069</c:v>
                </c:pt>
                <c:pt idx="1154">
                  <c:v>37070</c:v>
                </c:pt>
                <c:pt idx="1155">
                  <c:v>37071</c:v>
                </c:pt>
                <c:pt idx="1156">
                  <c:v>37072</c:v>
                </c:pt>
                <c:pt idx="1157">
                  <c:v>37073</c:v>
                </c:pt>
                <c:pt idx="1158">
                  <c:v>37074</c:v>
                </c:pt>
                <c:pt idx="1159">
                  <c:v>37075</c:v>
                </c:pt>
                <c:pt idx="1160">
                  <c:v>37076</c:v>
                </c:pt>
                <c:pt idx="1161">
                  <c:v>37077</c:v>
                </c:pt>
                <c:pt idx="1162">
                  <c:v>37078</c:v>
                </c:pt>
                <c:pt idx="1163">
                  <c:v>37079</c:v>
                </c:pt>
                <c:pt idx="1164">
                  <c:v>37080</c:v>
                </c:pt>
                <c:pt idx="1165">
                  <c:v>37081</c:v>
                </c:pt>
                <c:pt idx="1166">
                  <c:v>37082</c:v>
                </c:pt>
                <c:pt idx="1167">
                  <c:v>37083</c:v>
                </c:pt>
                <c:pt idx="1168">
                  <c:v>37084</c:v>
                </c:pt>
                <c:pt idx="1169">
                  <c:v>37085</c:v>
                </c:pt>
                <c:pt idx="1170">
                  <c:v>37086</c:v>
                </c:pt>
                <c:pt idx="1171">
                  <c:v>37087</c:v>
                </c:pt>
                <c:pt idx="1172">
                  <c:v>37088</c:v>
                </c:pt>
                <c:pt idx="1173">
                  <c:v>37089</c:v>
                </c:pt>
                <c:pt idx="1174">
                  <c:v>37090</c:v>
                </c:pt>
                <c:pt idx="1175">
                  <c:v>37091</c:v>
                </c:pt>
                <c:pt idx="1176">
                  <c:v>37092</c:v>
                </c:pt>
                <c:pt idx="1177">
                  <c:v>37093</c:v>
                </c:pt>
                <c:pt idx="1178">
                  <c:v>37094</c:v>
                </c:pt>
                <c:pt idx="1179">
                  <c:v>37095</c:v>
                </c:pt>
                <c:pt idx="1180">
                  <c:v>37096</c:v>
                </c:pt>
                <c:pt idx="1181">
                  <c:v>37097</c:v>
                </c:pt>
                <c:pt idx="1182">
                  <c:v>37098</c:v>
                </c:pt>
                <c:pt idx="1183">
                  <c:v>37099</c:v>
                </c:pt>
                <c:pt idx="1184">
                  <c:v>37100</c:v>
                </c:pt>
                <c:pt idx="1185">
                  <c:v>37101</c:v>
                </c:pt>
                <c:pt idx="1186">
                  <c:v>37102</c:v>
                </c:pt>
                <c:pt idx="1187">
                  <c:v>37103</c:v>
                </c:pt>
                <c:pt idx="1188">
                  <c:v>37104</c:v>
                </c:pt>
                <c:pt idx="1189">
                  <c:v>37105</c:v>
                </c:pt>
                <c:pt idx="1190">
                  <c:v>37106</c:v>
                </c:pt>
                <c:pt idx="1191">
                  <c:v>37107</c:v>
                </c:pt>
                <c:pt idx="1192">
                  <c:v>37108</c:v>
                </c:pt>
                <c:pt idx="1193">
                  <c:v>37109</c:v>
                </c:pt>
                <c:pt idx="1194">
                  <c:v>37110</c:v>
                </c:pt>
                <c:pt idx="1195">
                  <c:v>37111</c:v>
                </c:pt>
                <c:pt idx="1196">
                  <c:v>37112</c:v>
                </c:pt>
                <c:pt idx="1197">
                  <c:v>37113</c:v>
                </c:pt>
                <c:pt idx="1198">
                  <c:v>37114</c:v>
                </c:pt>
                <c:pt idx="1199">
                  <c:v>37115</c:v>
                </c:pt>
                <c:pt idx="1200">
                  <c:v>37116</c:v>
                </c:pt>
                <c:pt idx="1201">
                  <c:v>37117</c:v>
                </c:pt>
                <c:pt idx="1202">
                  <c:v>37118</c:v>
                </c:pt>
                <c:pt idx="1203">
                  <c:v>37119</c:v>
                </c:pt>
                <c:pt idx="1204">
                  <c:v>37120</c:v>
                </c:pt>
                <c:pt idx="1205">
                  <c:v>37121</c:v>
                </c:pt>
                <c:pt idx="1206">
                  <c:v>37122</c:v>
                </c:pt>
                <c:pt idx="1207">
                  <c:v>37123</c:v>
                </c:pt>
                <c:pt idx="1208">
                  <c:v>37124</c:v>
                </c:pt>
                <c:pt idx="1209">
                  <c:v>37125</c:v>
                </c:pt>
                <c:pt idx="1210">
                  <c:v>37126</c:v>
                </c:pt>
                <c:pt idx="1211">
                  <c:v>37127</c:v>
                </c:pt>
                <c:pt idx="1212">
                  <c:v>37128</c:v>
                </c:pt>
                <c:pt idx="1213">
                  <c:v>37129</c:v>
                </c:pt>
                <c:pt idx="1214">
                  <c:v>37130</c:v>
                </c:pt>
                <c:pt idx="1215">
                  <c:v>37131</c:v>
                </c:pt>
                <c:pt idx="1216">
                  <c:v>37132</c:v>
                </c:pt>
                <c:pt idx="1217">
                  <c:v>37133</c:v>
                </c:pt>
                <c:pt idx="1218">
                  <c:v>37134</c:v>
                </c:pt>
                <c:pt idx="1219">
                  <c:v>37135</c:v>
                </c:pt>
                <c:pt idx="1220">
                  <c:v>37136</c:v>
                </c:pt>
                <c:pt idx="1221">
                  <c:v>37137</c:v>
                </c:pt>
                <c:pt idx="1222">
                  <c:v>37138</c:v>
                </c:pt>
                <c:pt idx="1223">
                  <c:v>37139</c:v>
                </c:pt>
                <c:pt idx="1224">
                  <c:v>37140</c:v>
                </c:pt>
                <c:pt idx="1225">
                  <c:v>37141</c:v>
                </c:pt>
                <c:pt idx="1226">
                  <c:v>37142</c:v>
                </c:pt>
                <c:pt idx="1227">
                  <c:v>37143</c:v>
                </c:pt>
                <c:pt idx="1228">
                  <c:v>37144</c:v>
                </c:pt>
                <c:pt idx="1229">
                  <c:v>37145</c:v>
                </c:pt>
                <c:pt idx="1230">
                  <c:v>37146</c:v>
                </c:pt>
                <c:pt idx="1231">
                  <c:v>37147</c:v>
                </c:pt>
                <c:pt idx="1232">
                  <c:v>37148</c:v>
                </c:pt>
                <c:pt idx="1233">
                  <c:v>37149</c:v>
                </c:pt>
                <c:pt idx="1234">
                  <c:v>37150</c:v>
                </c:pt>
                <c:pt idx="1235">
                  <c:v>37151</c:v>
                </c:pt>
                <c:pt idx="1236">
                  <c:v>37152</c:v>
                </c:pt>
                <c:pt idx="1237">
                  <c:v>37153</c:v>
                </c:pt>
                <c:pt idx="1238">
                  <c:v>37154</c:v>
                </c:pt>
                <c:pt idx="1239">
                  <c:v>37155</c:v>
                </c:pt>
                <c:pt idx="1240">
                  <c:v>37156</c:v>
                </c:pt>
                <c:pt idx="1241">
                  <c:v>37157</c:v>
                </c:pt>
                <c:pt idx="1242">
                  <c:v>37158</c:v>
                </c:pt>
                <c:pt idx="1243">
                  <c:v>37159</c:v>
                </c:pt>
                <c:pt idx="1244">
                  <c:v>37160</c:v>
                </c:pt>
                <c:pt idx="1245">
                  <c:v>37161</c:v>
                </c:pt>
                <c:pt idx="1246">
                  <c:v>37162</c:v>
                </c:pt>
                <c:pt idx="1247">
                  <c:v>37163</c:v>
                </c:pt>
                <c:pt idx="1248">
                  <c:v>37164</c:v>
                </c:pt>
                <c:pt idx="1249">
                  <c:v>37165</c:v>
                </c:pt>
                <c:pt idx="1250">
                  <c:v>37166</c:v>
                </c:pt>
                <c:pt idx="1251">
                  <c:v>37167</c:v>
                </c:pt>
                <c:pt idx="1252">
                  <c:v>37168</c:v>
                </c:pt>
                <c:pt idx="1253">
                  <c:v>37169</c:v>
                </c:pt>
                <c:pt idx="1254">
                  <c:v>37170</c:v>
                </c:pt>
                <c:pt idx="1255">
                  <c:v>37171</c:v>
                </c:pt>
                <c:pt idx="1256">
                  <c:v>37172</c:v>
                </c:pt>
                <c:pt idx="1257">
                  <c:v>37173</c:v>
                </c:pt>
                <c:pt idx="1258">
                  <c:v>37174</c:v>
                </c:pt>
                <c:pt idx="1259">
                  <c:v>37175</c:v>
                </c:pt>
                <c:pt idx="1260">
                  <c:v>37176</c:v>
                </c:pt>
                <c:pt idx="1261">
                  <c:v>37177</c:v>
                </c:pt>
                <c:pt idx="1262">
                  <c:v>37178</c:v>
                </c:pt>
                <c:pt idx="1263">
                  <c:v>37179</c:v>
                </c:pt>
                <c:pt idx="1264">
                  <c:v>37180</c:v>
                </c:pt>
                <c:pt idx="1265">
                  <c:v>37181</c:v>
                </c:pt>
                <c:pt idx="1266">
                  <c:v>37182</c:v>
                </c:pt>
                <c:pt idx="1267">
                  <c:v>37183</c:v>
                </c:pt>
                <c:pt idx="1268">
                  <c:v>37184</c:v>
                </c:pt>
                <c:pt idx="1269">
                  <c:v>37185</c:v>
                </c:pt>
                <c:pt idx="1270">
                  <c:v>37186</c:v>
                </c:pt>
                <c:pt idx="1271">
                  <c:v>37187</c:v>
                </c:pt>
                <c:pt idx="1272">
                  <c:v>37188</c:v>
                </c:pt>
                <c:pt idx="1273">
                  <c:v>37189</c:v>
                </c:pt>
                <c:pt idx="1274">
                  <c:v>37190</c:v>
                </c:pt>
                <c:pt idx="1275">
                  <c:v>37191</c:v>
                </c:pt>
                <c:pt idx="1276">
                  <c:v>37192</c:v>
                </c:pt>
                <c:pt idx="1277">
                  <c:v>37193</c:v>
                </c:pt>
                <c:pt idx="1278">
                  <c:v>37194</c:v>
                </c:pt>
                <c:pt idx="1279">
                  <c:v>37195</c:v>
                </c:pt>
                <c:pt idx="1280">
                  <c:v>37196</c:v>
                </c:pt>
                <c:pt idx="1281">
                  <c:v>37197</c:v>
                </c:pt>
                <c:pt idx="1282">
                  <c:v>37198</c:v>
                </c:pt>
                <c:pt idx="1283">
                  <c:v>37199</c:v>
                </c:pt>
                <c:pt idx="1284">
                  <c:v>37200</c:v>
                </c:pt>
                <c:pt idx="1285">
                  <c:v>37201</c:v>
                </c:pt>
                <c:pt idx="1286">
                  <c:v>37202</c:v>
                </c:pt>
                <c:pt idx="1287">
                  <c:v>37203</c:v>
                </c:pt>
                <c:pt idx="1288">
                  <c:v>37204</c:v>
                </c:pt>
                <c:pt idx="1289">
                  <c:v>37205</c:v>
                </c:pt>
                <c:pt idx="1290">
                  <c:v>37206</c:v>
                </c:pt>
                <c:pt idx="1291">
                  <c:v>37207</c:v>
                </c:pt>
                <c:pt idx="1292">
                  <c:v>37208</c:v>
                </c:pt>
                <c:pt idx="1293">
                  <c:v>37209</c:v>
                </c:pt>
                <c:pt idx="1294">
                  <c:v>37210</c:v>
                </c:pt>
                <c:pt idx="1295">
                  <c:v>37211</c:v>
                </c:pt>
                <c:pt idx="1296">
                  <c:v>37212</c:v>
                </c:pt>
                <c:pt idx="1297">
                  <c:v>37213</c:v>
                </c:pt>
                <c:pt idx="1298">
                  <c:v>37214</c:v>
                </c:pt>
                <c:pt idx="1299">
                  <c:v>37215</c:v>
                </c:pt>
                <c:pt idx="1300">
                  <c:v>37216</c:v>
                </c:pt>
                <c:pt idx="1301">
                  <c:v>37217</c:v>
                </c:pt>
                <c:pt idx="1302">
                  <c:v>37218</c:v>
                </c:pt>
                <c:pt idx="1303">
                  <c:v>37219</c:v>
                </c:pt>
                <c:pt idx="1304">
                  <c:v>37220</c:v>
                </c:pt>
                <c:pt idx="1305">
                  <c:v>37221</c:v>
                </c:pt>
                <c:pt idx="1306">
                  <c:v>37222</c:v>
                </c:pt>
                <c:pt idx="1307">
                  <c:v>37223</c:v>
                </c:pt>
                <c:pt idx="1308">
                  <c:v>37224</c:v>
                </c:pt>
                <c:pt idx="1309">
                  <c:v>37225</c:v>
                </c:pt>
                <c:pt idx="1310">
                  <c:v>37226</c:v>
                </c:pt>
                <c:pt idx="1311">
                  <c:v>37227</c:v>
                </c:pt>
                <c:pt idx="1312">
                  <c:v>37228</c:v>
                </c:pt>
                <c:pt idx="1313">
                  <c:v>37229</c:v>
                </c:pt>
                <c:pt idx="1314">
                  <c:v>37230</c:v>
                </c:pt>
                <c:pt idx="1315">
                  <c:v>37231</c:v>
                </c:pt>
                <c:pt idx="1316">
                  <c:v>37232</c:v>
                </c:pt>
                <c:pt idx="1317">
                  <c:v>37233</c:v>
                </c:pt>
                <c:pt idx="1318">
                  <c:v>37234</c:v>
                </c:pt>
                <c:pt idx="1319">
                  <c:v>37235</c:v>
                </c:pt>
                <c:pt idx="1320">
                  <c:v>37236</c:v>
                </c:pt>
                <c:pt idx="1321">
                  <c:v>37237</c:v>
                </c:pt>
                <c:pt idx="1322">
                  <c:v>37238</c:v>
                </c:pt>
                <c:pt idx="1323">
                  <c:v>37239</c:v>
                </c:pt>
                <c:pt idx="1324">
                  <c:v>37240</c:v>
                </c:pt>
                <c:pt idx="1325">
                  <c:v>37241</c:v>
                </c:pt>
                <c:pt idx="1326">
                  <c:v>37242</c:v>
                </c:pt>
                <c:pt idx="1327">
                  <c:v>37243</c:v>
                </c:pt>
                <c:pt idx="1328">
                  <c:v>37244</c:v>
                </c:pt>
                <c:pt idx="1329">
                  <c:v>37245</c:v>
                </c:pt>
                <c:pt idx="1330">
                  <c:v>37246</c:v>
                </c:pt>
                <c:pt idx="1331">
                  <c:v>37247</c:v>
                </c:pt>
                <c:pt idx="1332">
                  <c:v>37248</c:v>
                </c:pt>
                <c:pt idx="1333">
                  <c:v>37249</c:v>
                </c:pt>
                <c:pt idx="1334">
                  <c:v>37250</c:v>
                </c:pt>
                <c:pt idx="1335">
                  <c:v>37251</c:v>
                </c:pt>
                <c:pt idx="1336">
                  <c:v>37252</c:v>
                </c:pt>
                <c:pt idx="1337">
                  <c:v>37253</c:v>
                </c:pt>
                <c:pt idx="1338">
                  <c:v>37254</c:v>
                </c:pt>
                <c:pt idx="1339">
                  <c:v>37255</c:v>
                </c:pt>
                <c:pt idx="1340">
                  <c:v>37256</c:v>
                </c:pt>
                <c:pt idx="1341">
                  <c:v>37257</c:v>
                </c:pt>
                <c:pt idx="1342">
                  <c:v>37258</c:v>
                </c:pt>
                <c:pt idx="1343">
                  <c:v>37259</c:v>
                </c:pt>
                <c:pt idx="1344">
                  <c:v>37260</c:v>
                </c:pt>
                <c:pt idx="1345">
                  <c:v>37261</c:v>
                </c:pt>
                <c:pt idx="1346">
                  <c:v>37262</c:v>
                </c:pt>
                <c:pt idx="1347">
                  <c:v>37263</c:v>
                </c:pt>
                <c:pt idx="1348">
                  <c:v>37264</c:v>
                </c:pt>
                <c:pt idx="1349">
                  <c:v>37265</c:v>
                </c:pt>
                <c:pt idx="1350">
                  <c:v>37266</c:v>
                </c:pt>
                <c:pt idx="1351">
                  <c:v>37267</c:v>
                </c:pt>
                <c:pt idx="1352">
                  <c:v>37268</c:v>
                </c:pt>
                <c:pt idx="1353">
                  <c:v>37269</c:v>
                </c:pt>
                <c:pt idx="1354">
                  <c:v>37270</c:v>
                </c:pt>
                <c:pt idx="1355">
                  <c:v>37271</c:v>
                </c:pt>
                <c:pt idx="1356">
                  <c:v>37272</c:v>
                </c:pt>
                <c:pt idx="1357">
                  <c:v>37273</c:v>
                </c:pt>
                <c:pt idx="1358">
                  <c:v>37274</c:v>
                </c:pt>
                <c:pt idx="1359">
                  <c:v>37275</c:v>
                </c:pt>
                <c:pt idx="1360">
                  <c:v>37276</c:v>
                </c:pt>
                <c:pt idx="1361">
                  <c:v>37277</c:v>
                </c:pt>
                <c:pt idx="1362">
                  <c:v>37278</c:v>
                </c:pt>
                <c:pt idx="1363">
                  <c:v>37279</c:v>
                </c:pt>
                <c:pt idx="1364">
                  <c:v>37280</c:v>
                </c:pt>
                <c:pt idx="1365">
                  <c:v>37281</c:v>
                </c:pt>
                <c:pt idx="1366">
                  <c:v>37282</c:v>
                </c:pt>
                <c:pt idx="1367">
                  <c:v>37283</c:v>
                </c:pt>
                <c:pt idx="1368">
                  <c:v>37284</c:v>
                </c:pt>
                <c:pt idx="1369">
                  <c:v>37285</c:v>
                </c:pt>
                <c:pt idx="1370">
                  <c:v>37286</c:v>
                </c:pt>
                <c:pt idx="1371">
                  <c:v>37287</c:v>
                </c:pt>
                <c:pt idx="1372">
                  <c:v>37288</c:v>
                </c:pt>
                <c:pt idx="1373">
                  <c:v>37289</c:v>
                </c:pt>
                <c:pt idx="1374">
                  <c:v>37290</c:v>
                </c:pt>
                <c:pt idx="1375">
                  <c:v>37291</c:v>
                </c:pt>
                <c:pt idx="1376">
                  <c:v>37292</c:v>
                </c:pt>
                <c:pt idx="1377">
                  <c:v>37293</c:v>
                </c:pt>
                <c:pt idx="1378">
                  <c:v>37294</c:v>
                </c:pt>
                <c:pt idx="1379">
                  <c:v>37295</c:v>
                </c:pt>
                <c:pt idx="1380">
                  <c:v>37296</c:v>
                </c:pt>
                <c:pt idx="1381">
                  <c:v>37297</c:v>
                </c:pt>
                <c:pt idx="1382">
                  <c:v>37298</c:v>
                </c:pt>
                <c:pt idx="1383">
                  <c:v>37299</c:v>
                </c:pt>
                <c:pt idx="1384">
                  <c:v>37300</c:v>
                </c:pt>
                <c:pt idx="1385">
                  <c:v>37301</c:v>
                </c:pt>
                <c:pt idx="1386">
                  <c:v>37302</c:v>
                </c:pt>
                <c:pt idx="1387">
                  <c:v>37303</c:v>
                </c:pt>
                <c:pt idx="1388">
                  <c:v>37304</c:v>
                </c:pt>
                <c:pt idx="1389">
                  <c:v>37305</c:v>
                </c:pt>
                <c:pt idx="1390">
                  <c:v>37306</c:v>
                </c:pt>
                <c:pt idx="1391">
                  <c:v>37307</c:v>
                </c:pt>
                <c:pt idx="1392">
                  <c:v>37308</c:v>
                </c:pt>
                <c:pt idx="1393">
                  <c:v>37309</c:v>
                </c:pt>
                <c:pt idx="1394">
                  <c:v>37310</c:v>
                </c:pt>
                <c:pt idx="1395">
                  <c:v>37311</c:v>
                </c:pt>
                <c:pt idx="1396">
                  <c:v>37312</c:v>
                </c:pt>
                <c:pt idx="1397">
                  <c:v>37313</c:v>
                </c:pt>
                <c:pt idx="1398">
                  <c:v>37314</c:v>
                </c:pt>
                <c:pt idx="1399">
                  <c:v>37315</c:v>
                </c:pt>
                <c:pt idx="1400">
                  <c:v>37316</c:v>
                </c:pt>
                <c:pt idx="1401">
                  <c:v>37317</c:v>
                </c:pt>
                <c:pt idx="1402">
                  <c:v>37318</c:v>
                </c:pt>
                <c:pt idx="1403">
                  <c:v>37319</c:v>
                </c:pt>
                <c:pt idx="1404">
                  <c:v>37320</c:v>
                </c:pt>
                <c:pt idx="1405">
                  <c:v>37321</c:v>
                </c:pt>
                <c:pt idx="1406">
                  <c:v>37322</c:v>
                </c:pt>
                <c:pt idx="1407">
                  <c:v>37323</c:v>
                </c:pt>
                <c:pt idx="1408">
                  <c:v>37324</c:v>
                </c:pt>
                <c:pt idx="1409">
                  <c:v>37325</c:v>
                </c:pt>
                <c:pt idx="1410">
                  <c:v>37326</c:v>
                </c:pt>
                <c:pt idx="1411">
                  <c:v>37327</c:v>
                </c:pt>
                <c:pt idx="1412">
                  <c:v>37328</c:v>
                </c:pt>
                <c:pt idx="1413">
                  <c:v>37329</c:v>
                </c:pt>
                <c:pt idx="1414">
                  <c:v>37330</c:v>
                </c:pt>
                <c:pt idx="1415">
                  <c:v>37331</c:v>
                </c:pt>
                <c:pt idx="1416">
                  <c:v>37332</c:v>
                </c:pt>
                <c:pt idx="1417">
                  <c:v>37333</c:v>
                </c:pt>
                <c:pt idx="1418">
                  <c:v>37334</c:v>
                </c:pt>
                <c:pt idx="1419">
                  <c:v>37335</c:v>
                </c:pt>
                <c:pt idx="1420">
                  <c:v>37336</c:v>
                </c:pt>
                <c:pt idx="1421">
                  <c:v>37337</c:v>
                </c:pt>
                <c:pt idx="1422">
                  <c:v>37338</c:v>
                </c:pt>
                <c:pt idx="1423">
                  <c:v>37339</c:v>
                </c:pt>
                <c:pt idx="1424">
                  <c:v>37340</c:v>
                </c:pt>
                <c:pt idx="1425">
                  <c:v>37341</c:v>
                </c:pt>
                <c:pt idx="1426">
                  <c:v>37342</c:v>
                </c:pt>
                <c:pt idx="1427">
                  <c:v>37343</c:v>
                </c:pt>
                <c:pt idx="1428">
                  <c:v>37344</c:v>
                </c:pt>
                <c:pt idx="1429">
                  <c:v>37345</c:v>
                </c:pt>
                <c:pt idx="1430">
                  <c:v>37346</c:v>
                </c:pt>
                <c:pt idx="1431">
                  <c:v>37347</c:v>
                </c:pt>
                <c:pt idx="1432">
                  <c:v>37348</c:v>
                </c:pt>
                <c:pt idx="1433">
                  <c:v>37349</c:v>
                </c:pt>
                <c:pt idx="1434">
                  <c:v>37350</c:v>
                </c:pt>
                <c:pt idx="1435">
                  <c:v>37351</c:v>
                </c:pt>
                <c:pt idx="1436">
                  <c:v>37352</c:v>
                </c:pt>
                <c:pt idx="1437">
                  <c:v>37353</c:v>
                </c:pt>
                <c:pt idx="1438">
                  <c:v>37354</c:v>
                </c:pt>
                <c:pt idx="1439">
                  <c:v>37355</c:v>
                </c:pt>
                <c:pt idx="1440">
                  <c:v>37356</c:v>
                </c:pt>
                <c:pt idx="1441">
                  <c:v>37357</c:v>
                </c:pt>
                <c:pt idx="1442">
                  <c:v>37358</c:v>
                </c:pt>
                <c:pt idx="1443">
                  <c:v>37359</c:v>
                </c:pt>
                <c:pt idx="1444">
                  <c:v>37360</c:v>
                </c:pt>
                <c:pt idx="1445">
                  <c:v>37361</c:v>
                </c:pt>
                <c:pt idx="1446">
                  <c:v>37362</c:v>
                </c:pt>
                <c:pt idx="1447">
                  <c:v>37363</c:v>
                </c:pt>
                <c:pt idx="1448">
                  <c:v>37364</c:v>
                </c:pt>
                <c:pt idx="1449">
                  <c:v>37365</c:v>
                </c:pt>
                <c:pt idx="1450">
                  <c:v>37366</c:v>
                </c:pt>
                <c:pt idx="1451">
                  <c:v>37367</c:v>
                </c:pt>
                <c:pt idx="1452">
                  <c:v>37368</c:v>
                </c:pt>
                <c:pt idx="1453">
                  <c:v>37369</c:v>
                </c:pt>
                <c:pt idx="1454">
                  <c:v>37370</c:v>
                </c:pt>
                <c:pt idx="1455">
                  <c:v>37371</c:v>
                </c:pt>
                <c:pt idx="1456">
                  <c:v>37372</c:v>
                </c:pt>
                <c:pt idx="1457">
                  <c:v>37373</c:v>
                </c:pt>
                <c:pt idx="1458">
                  <c:v>37374</c:v>
                </c:pt>
                <c:pt idx="1459">
                  <c:v>37375</c:v>
                </c:pt>
                <c:pt idx="1460">
                  <c:v>37376</c:v>
                </c:pt>
                <c:pt idx="1461">
                  <c:v>37377</c:v>
                </c:pt>
                <c:pt idx="1462">
                  <c:v>37378</c:v>
                </c:pt>
                <c:pt idx="1463">
                  <c:v>37379</c:v>
                </c:pt>
                <c:pt idx="1464">
                  <c:v>37380</c:v>
                </c:pt>
                <c:pt idx="1465">
                  <c:v>37381</c:v>
                </c:pt>
                <c:pt idx="1466">
                  <c:v>37382</c:v>
                </c:pt>
                <c:pt idx="1467">
                  <c:v>37383</c:v>
                </c:pt>
                <c:pt idx="1468">
                  <c:v>37384</c:v>
                </c:pt>
                <c:pt idx="1469">
                  <c:v>37385</c:v>
                </c:pt>
                <c:pt idx="1470">
                  <c:v>37386</c:v>
                </c:pt>
                <c:pt idx="1471">
                  <c:v>37387</c:v>
                </c:pt>
                <c:pt idx="1472">
                  <c:v>37388</c:v>
                </c:pt>
                <c:pt idx="1473">
                  <c:v>37389</c:v>
                </c:pt>
                <c:pt idx="1474">
                  <c:v>37390</c:v>
                </c:pt>
                <c:pt idx="1475">
                  <c:v>37391</c:v>
                </c:pt>
                <c:pt idx="1476">
                  <c:v>37392</c:v>
                </c:pt>
                <c:pt idx="1477">
                  <c:v>37393</c:v>
                </c:pt>
                <c:pt idx="1478">
                  <c:v>37394</c:v>
                </c:pt>
                <c:pt idx="1479">
                  <c:v>37395</c:v>
                </c:pt>
                <c:pt idx="1480">
                  <c:v>37396</c:v>
                </c:pt>
                <c:pt idx="1481">
                  <c:v>37397</c:v>
                </c:pt>
                <c:pt idx="1482">
                  <c:v>37398</c:v>
                </c:pt>
                <c:pt idx="1483">
                  <c:v>37399</c:v>
                </c:pt>
                <c:pt idx="1484">
                  <c:v>37400</c:v>
                </c:pt>
                <c:pt idx="1485">
                  <c:v>37401</c:v>
                </c:pt>
                <c:pt idx="1486">
                  <c:v>37402</c:v>
                </c:pt>
                <c:pt idx="1487">
                  <c:v>37403</c:v>
                </c:pt>
                <c:pt idx="1488">
                  <c:v>37404</c:v>
                </c:pt>
                <c:pt idx="1489">
                  <c:v>37405</c:v>
                </c:pt>
                <c:pt idx="1490">
                  <c:v>37406</c:v>
                </c:pt>
                <c:pt idx="1491">
                  <c:v>37407</c:v>
                </c:pt>
                <c:pt idx="1492">
                  <c:v>37408</c:v>
                </c:pt>
                <c:pt idx="1493">
                  <c:v>37409</c:v>
                </c:pt>
                <c:pt idx="1494">
                  <c:v>37410</c:v>
                </c:pt>
                <c:pt idx="1495">
                  <c:v>37411</c:v>
                </c:pt>
                <c:pt idx="1496">
                  <c:v>37412</c:v>
                </c:pt>
                <c:pt idx="1497">
                  <c:v>37413</c:v>
                </c:pt>
                <c:pt idx="1498">
                  <c:v>37414</c:v>
                </c:pt>
                <c:pt idx="1499">
                  <c:v>37415</c:v>
                </c:pt>
                <c:pt idx="1500">
                  <c:v>37416</c:v>
                </c:pt>
                <c:pt idx="1501">
                  <c:v>37417</c:v>
                </c:pt>
                <c:pt idx="1502">
                  <c:v>37418</c:v>
                </c:pt>
                <c:pt idx="1503">
                  <c:v>37419</c:v>
                </c:pt>
                <c:pt idx="1504">
                  <c:v>37420</c:v>
                </c:pt>
                <c:pt idx="1505">
                  <c:v>37421</c:v>
                </c:pt>
                <c:pt idx="1506">
                  <c:v>37422</c:v>
                </c:pt>
                <c:pt idx="1507">
                  <c:v>37423</c:v>
                </c:pt>
                <c:pt idx="1508">
                  <c:v>37424</c:v>
                </c:pt>
                <c:pt idx="1509">
                  <c:v>37425</c:v>
                </c:pt>
                <c:pt idx="1510">
                  <c:v>37426</c:v>
                </c:pt>
                <c:pt idx="1511">
                  <c:v>37427</c:v>
                </c:pt>
                <c:pt idx="1512">
                  <c:v>37428</c:v>
                </c:pt>
                <c:pt idx="1513">
                  <c:v>37429</c:v>
                </c:pt>
                <c:pt idx="1514">
                  <c:v>37430</c:v>
                </c:pt>
                <c:pt idx="1515">
                  <c:v>37431</c:v>
                </c:pt>
                <c:pt idx="1516">
                  <c:v>37432</c:v>
                </c:pt>
                <c:pt idx="1517">
                  <c:v>37433</c:v>
                </c:pt>
                <c:pt idx="1518">
                  <c:v>37434</c:v>
                </c:pt>
                <c:pt idx="1519">
                  <c:v>37435</c:v>
                </c:pt>
                <c:pt idx="1520">
                  <c:v>37436</c:v>
                </c:pt>
                <c:pt idx="1521">
                  <c:v>37437</c:v>
                </c:pt>
                <c:pt idx="1522">
                  <c:v>37438</c:v>
                </c:pt>
                <c:pt idx="1523">
                  <c:v>37439</c:v>
                </c:pt>
                <c:pt idx="1524">
                  <c:v>37440</c:v>
                </c:pt>
                <c:pt idx="1525">
                  <c:v>37441</c:v>
                </c:pt>
                <c:pt idx="1526">
                  <c:v>37442</c:v>
                </c:pt>
                <c:pt idx="1527">
                  <c:v>37443</c:v>
                </c:pt>
                <c:pt idx="1528">
                  <c:v>37444</c:v>
                </c:pt>
                <c:pt idx="1529">
                  <c:v>37445</c:v>
                </c:pt>
                <c:pt idx="1530">
                  <c:v>37446</c:v>
                </c:pt>
                <c:pt idx="1531">
                  <c:v>37447</c:v>
                </c:pt>
                <c:pt idx="1532">
                  <c:v>37448</c:v>
                </c:pt>
                <c:pt idx="1533">
                  <c:v>37449</c:v>
                </c:pt>
                <c:pt idx="1534">
                  <c:v>37450</c:v>
                </c:pt>
                <c:pt idx="1535">
                  <c:v>37451</c:v>
                </c:pt>
                <c:pt idx="1536">
                  <c:v>37452</c:v>
                </c:pt>
                <c:pt idx="1537">
                  <c:v>37453</c:v>
                </c:pt>
                <c:pt idx="1538">
                  <c:v>37454</c:v>
                </c:pt>
                <c:pt idx="1539">
                  <c:v>37455</c:v>
                </c:pt>
                <c:pt idx="1540">
                  <c:v>37456</c:v>
                </c:pt>
                <c:pt idx="1541">
                  <c:v>37457</c:v>
                </c:pt>
                <c:pt idx="1542">
                  <c:v>37458</c:v>
                </c:pt>
                <c:pt idx="1543">
                  <c:v>37459</c:v>
                </c:pt>
                <c:pt idx="1544">
                  <c:v>37460</c:v>
                </c:pt>
                <c:pt idx="1545">
                  <c:v>37461</c:v>
                </c:pt>
                <c:pt idx="1546">
                  <c:v>37462</c:v>
                </c:pt>
                <c:pt idx="1547">
                  <c:v>37463</c:v>
                </c:pt>
                <c:pt idx="1548">
                  <c:v>37464</c:v>
                </c:pt>
                <c:pt idx="1549">
                  <c:v>37465</c:v>
                </c:pt>
                <c:pt idx="1550">
                  <c:v>37466</c:v>
                </c:pt>
                <c:pt idx="1551">
                  <c:v>37467</c:v>
                </c:pt>
                <c:pt idx="1552">
                  <c:v>37468</c:v>
                </c:pt>
                <c:pt idx="1553">
                  <c:v>37469</c:v>
                </c:pt>
                <c:pt idx="1554">
                  <c:v>37470</c:v>
                </c:pt>
                <c:pt idx="1555">
                  <c:v>37471</c:v>
                </c:pt>
                <c:pt idx="1556">
                  <c:v>37472</c:v>
                </c:pt>
                <c:pt idx="1557">
                  <c:v>37473</c:v>
                </c:pt>
                <c:pt idx="1558">
                  <c:v>37474</c:v>
                </c:pt>
                <c:pt idx="1559">
                  <c:v>37475</c:v>
                </c:pt>
                <c:pt idx="1560">
                  <c:v>37476</c:v>
                </c:pt>
                <c:pt idx="1561">
                  <c:v>37477</c:v>
                </c:pt>
                <c:pt idx="1562">
                  <c:v>37478</c:v>
                </c:pt>
                <c:pt idx="1563">
                  <c:v>37479</c:v>
                </c:pt>
                <c:pt idx="1564">
                  <c:v>37480</c:v>
                </c:pt>
                <c:pt idx="1565">
                  <c:v>37481</c:v>
                </c:pt>
                <c:pt idx="1566">
                  <c:v>37482</c:v>
                </c:pt>
                <c:pt idx="1567">
                  <c:v>37483</c:v>
                </c:pt>
                <c:pt idx="1568">
                  <c:v>37484</c:v>
                </c:pt>
                <c:pt idx="1569">
                  <c:v>37485</c:v>
                </c:pt>
                <c:pt idx="1570">
                  <c:v>37486</c:v>
                </c:pt>
                <c:pt idx="1571">
                  <c:v>37487</c:v>
                </c:pt>
                <c:pt idx="1572">
                  <c:v>37488</c:v>
                </c:pt>
                <c:pt idx="1573">
                  <c:v>37489</c:v>
                </c:pt>
                <c:pt idx="1574">
                  <c:v>37490</c:v>
                </c:pt>
                <c:pt idx="1575">
                  <c:v>37491</c:v>
                </c:pt>
                <c:pt idx="1576">
                  <c:v>37492</c:v>
                </c:pt>
                <c:pt idx="1577">
                  <c:v>37493</c:v>
                </c:pt>
                <c:pt idx="1578">
                  <c:v>37494</c:v>
                </c:pt>
                <c:pt idx="1579">
                  <c:v>37495</c:v>
                </c:pt>
              </c:numCache>
            </c:numRef>
          </c:xVal>
          <c:yVal>
            <c:numRef>
              <c:f>'Data for analysis- 1998-2016'!$AM$7:$AM$1586</c:f>
              <c:numCache>
                <c:formatCode>#,##0</c:formatCode>
                <c:ptCount val="1580"/>
                <c:pt idx="0">
                  <c:v>103.76640000000002</c:v>
                </c:pt>
                <c:pt idx="1">
                  <c:v>91.238400000000013</c:v>
                </c:pt>
                <c:pt idx="2">
                  <c:v>86.572800000000001</c:v>
                </c:pt>
                <c:pt idx="3">
                  <c:v>99.014399999999995</c:v>
                </c:pt>
                <c:pt idx="4">
                  <c:v>113.18400000000001</c:v>
                </c:pt>
                <c:pt idx="5">
                  <c:v>126.92160000000001</c:v>
                </c:pt>
                <c:pt idx="6">
                  <c:v>106.35840000000002</c:v>
                </c:pt>
                <c:pt idx="7">
                  <c:v>86.74560000000001</c:v>
                </c:pt>
                <c:pt idx="8">
                  <c:v>80.352000000000004</c:v>
                </c:pt>
                <c:pt idx="9">
                  <c:v>75.168000000000006</c:v>
                </c:pt>
                <c:pt idx="10">
                  <c:v>70.502399999999994</c:v>
                </c:pt>
                <c:pt idx="11">
                  <c:v>66.87360000000001</c:v>
                </c:pt>
                <c:pt idx="12">
                  <c:v>59.702399999999997</c:v>
                </c:pt>
                <c:pt idx="13">
                  <c:v>57.542400000000008</c:v>
                </c:pt>
                <c:pt idx="14">
                  <c:v>65.145600000000002</c:v>
                </c:pt>
                <c:pt idx="15">
                  <c:v>73.3536</c:v>
                </c:pt>
                <c:pt idx="16">
                  <c:v>72.057600000000008</c:v>
                </c:pt>
                <c:pt idx="17">
                  <c:v>79.315200000000004</c:v>
                </c:pt>
                <c:pt idx="18">
                  <c:v>84.844800000000006</c:v>
                </c:pt>
                <c:pt idx="19">
                  <c:v>91.929600000000008</c:v>
                </c:pt>
                <c:pt idx="20">
                  <c:v>134.26560000000001</c:v>
                </c:pt>
                <c:pt idx="21">
                  <c:v>107.56800000000001</c:v>
                </c:pt>
                <c:pt idx="22">
                  <c:v>86.313600000000008</c:v>
                </c:pt>
                <c:pt idx="23">
                  <c:v>92.7072</c:v>
                </c:pt>
                <c:pt idx="24">
                  <c:v>101.2608</c:v>
                </c:pt>
                <c:pt idx="25">
                  <c:v>116.5536</c:v>
                </c:pt>
                <c:pt idx="26">
                  <c:v>98.236800000000002</c:v>
                </c:pt>
                <c:pt idx="27">
                  <c:v>87.523200000000003</c:v>
                </c:pt>
                <c:pt idx="28">
                  <c:v>81.215999999999994</c:v>
                </c:pt>
                <c:pt idx="29">
                  <c:v>74.476799999999997</c:v>
                </c:pt>
                <c:pt idx="30">
                  <c:v>69.811200000000014</c:v>
                </c:pt>
                <c:pt idx="31">
                  <c:v>78.278400000000005</c:v>
                </c:pt>
                <c:pt idx="32">
                  <c:v>82.857600000000005</c:v>
                </c:pt>
                <c:pt idx="33">
                  <c:v>80.352000000000004</c:v>
                </c:pt>
                <c:pt idx="34">
                  <c:v>82.944000000000003</c:v>
                </c:pt>
                <c:pt idx="35">
                  <c:v>92.275200000000012</c:v>
                </c:pt>
                <c:pt idx="36">
                  <c:v>82.857600000000005</c:v>
                </c:pt>
                <c:pt idx="37">
                  <c:v>145.41120000000001</c:v>
                </c:pt>
                <c:pt idx="38">
                  <c:v>479.60640000000006</c:v>
                </c:pt>
                <c:pt idx="39">
                  <c:v>253.92960000000002</c:v>
                </c:pt>
                <c:pt idx="40">
                  <c:v>165.9744</c:v>
                </c:pt>
                <c:pt idx="41">
                  <c:v>134.00640000000001</c:v>
                </c:pt>
                <c:pt idx="42">
                  <c:v>121.91040000000001</c:v>
                </c:pt>
                <c:pt idx="43">
                  <c:v>176.60160000000002</c:v>
                </c:pt>
                <c:pt idx="44">
                  <c:v>138.4992</c:v>
                </c:pt>
                <c:pt idx="45">
                  <c:v>120.87360000000001</c:v>
                </c:pt>
                <c:pt idx="46">
                  <c:v>122.77440000000001</c:v>
                </c:pt>
                <c:pt idx="47">
                  <c:v>106.61760000000001</c:v>
                </c:pt>
                <c:pt idx="48">
                  <c:v>91.324799999999996</c:v>
                </c:pt>
                <c:pt idx="49">
                  <c:v>83.635199999999998</c:v>
                </c:pt>
                <c:pt idx="50">
                  <c:v>89.683200000000014</c:v>
                </c:pt>
                <c:pt idx="51">
                  <c:v>2430.6048000000001</c:v>
                </c:pt>
                <c:pt idx="52">
                  <c:v>1057.0176000000001</c:v>
                </c:pt>
                <c:pt idx="53">
                  <c:v>1038.8735999999999</c:v>
                </c:pt>
                <c:pt idx="54">
                  <c:v>663.37920000000008</c:v>
                </c:pt>
                <c:pt idx="55">
                  <c:v>421.02720000000005</c:v>
                </c:pt>
                <c:pt idx="56">
                  <c:v>340.15680000000003</c:v>
                </c:pt>
                <c:pt idx="57">
                  <c:v>288.23040000000003</c:v>
                </c:pt>
                <c:pt idx="58">
                  <c:v>259.89120000000003</c:v>
                </c:pt>
                <c:pt idx="59">
                  <c:v>240.96960000000004</c:v>
                </c:pt>
                <c:pt idx="60">
                  <c:v>224.81280000000001</c:v>
                </c:pt>
                <c:pt idx="61">
                  <c:v>207.96480000000003</c:v>
                </c:pt>
                <c:pt idx="62">
                  <c:v>195.09120000000001</c:v>
                </c:pt>
                <c:pt idx="63">
                  <c:v>184.72319999999999</c:v>
                </c:pt>
                <c:pt idx="64">
                  <c:v>179.10720000000001</c:v>
                </c:pt>
                <c:pt idx="65">
                  <c:v>207.01439999999999</c:v>
                </c:pt>
                <c:pt idx="66">
                  <c:v>4098.5568000000003</c:v>
                </c:pt>
                <c:pt idx="67">
                  <c:v>1021.5072000000001</c:v>
                </c:pt>
                <c:pt idx="68">
                  <c:v>637.63200000000006</c:v>
                </c:pt>
                <c:pt idx="69">
                  <c:v>550.19520000000011</c:v>
                </c:pt>
                <c:pt idx="70">
                  <c:v>456.27839999999998</c:v>
                </c:pt>
                <c:pt idx="71">
                  <c:v>401.4144</c:v>
                </c:pt>
                <c:pt idx="72">
                  <c:v>359.33760000000001</c:v>
                </c:pt>
                <c:pt idx="73">
                  <c:v>342.40320000000003</c:v>
                </c:pt>
                <c:pt idx="74">
                  <c:v>316.65600000000001</c:v>
                </c:pt>
                <c:pt idx="75">
                  <c:v>299.80800000000005</c:v>
                </c:pt>
                <c:pt idx="76">
                  <c:v>279.41759999999999</c:v>
                </c:pt>
                <c:pt idx="77">
                  <c:v>263.7792</c:v>
                </c:pt>
                <c:pt idx="78">
                  <c:v>263.95200000000006</c:v>
                </c:pt>
                <c:pt idx="79">
                  <c:v>256.34880000000004</c:v>
                </c:pt>
                <c:pt idx="80">
                  <c:v>252.80640000000002</c:v>
                </c:pt>
                <c:pt idx="81">
                  <c:v>395.53920000000005</c:v>
                </c:pt>
                <c:pt idx="82">
                  <c:v>406.51200000000006</c:v>
                </c:pt>
                <c:pt idx="83">
                  <c:v>315.44639999999998</c:v>
                </c:pt>
                <c:pt idx="84">
                  <c:v>276.39359999999999</c:v>
                </c:pt>
                <c:pt idx="85">
                  <c:v>265.0752</c:v>
                </c:pt>
                <c:pt idx="86">
                  <c:v>290.2176</c:v>
                </c:pt>
                <c:pt idx="87">
                  <c:v>442.45440000000008</c:v>
                </c:pt>
                <c:pt idx="88">
                  <c:v>992.39040000000011</c:v>
                </c:pt>
                <c:pt idx="89">
                  <c:v>520.30080000000009</c:v>
                </c:pt>
                <c:pt idx="90">
                  <c:v>446.77440000000007</c:v>
                </c:pt>
                <c:pt idx="91">
                  <c:v>400.72320000000002</c:v>
                </c:pt>
                <c:pt idx="92">
                  <c:v>370.48320000000007</c:v>
                </c:pt>
                <c:pt idx="93">
                  <c:v>357.35040000000004</c:v>
                </c:pt>
                <c:pt idx="94">
                  <c:v>344.2176</c:v>
                </c:pt>
                <c:pt idx="95">
                  <c:v>361.584</c:v>
                </c:pt>
                <c:pt idx="96">
                  <c:v>520.64639999999997</c:v>
                </c:pt>
                <c:pt idx="97">
                  <c:v>466.04160000000002</c:v>
                </c:pt>
                <c:pt idx="98">
                  <c:v>527.64480000000003</c:v>
                </c:pt>
                <c:pt idx="99">
                  <c:v>1333.4112</c:v>
                </c:pt>
                <c:pt idx="100">
                  <c:v>907.2</c:v>
                </c:pt>
                <c:pt idx="101">
                  <c:v>625.10400000000004</c:v>
                </c:pt>
                <c:pt idx="102">
                  <c:v>562.11840000000007</c:v>
                </c:pt>
                <c:pt idx="103">
                  <c:v>585.79200000000003</c:v>
                </c:pt>
                <c:pt idx="104">
                  <c:v>759.54240000000004</c:v>
                </c:pt>
                <c:pt idx="105">
                  <c:v>807.32159999999999</c:v>
                </c:pt>
                <c:pt idx="106">
                  <c:v>664.15680000000009</c:v>
                </c:pt>
                <c:pt idx="107">
                  <c:v>583.71840000000009</c:v>
                </c:pt>
                <c:pt idx="108">
                  <c:v>675.38880000000006</c:v>
                </c:pt>
                <c:pt idx="109">
                  <c:v>804.98880000000008</c:v>
                </c:pt>
                <c:pt idx="110">
                  <c:v>815.35680000000002</c:v>
                </c:pt>
                <c:pt idx="111">
                  <c:v>738.54720000000009</c:v>
                </c:pt>
                <c:pt idx="112">
                  <c:v>801.53279999999995</c:v>
                </c:pt>
                <c:pt idx="113">
                  <c:v>3918.9312</c:v>
                </c:pt>
                <c:pt idx="114">
                  <c:v>2079.6480000000001</c:v>
                </c:pt>
                <c:pt idx="115">
                  <c:v>1235.1744000000001</c:v>
                </c:pt>
                <c:pt idx="116">
                  <c:v>1001.3760000000001</c:v>
                </c:pt>
                <c:pt idx="117">
                  <c:v>895.62240000000008</c:v>
                </c:pt>
                <c:pt idx="118">
                  <c:v>823.13279999999997</c:v>
                </c:pt>
                <c:pt idx="119">
                  <c:v>746.928</c:v>
                </c:pt>
                <c:pt idx="120">
                  <c:v>716.16960000000006</c:v>
                </c:pt>
                <c:pt idx="121">
                  <c:v>693.44640000000004</c:v>
                </c:pt>
                <c:pt idx="122">
                  <c:v>699.40800000000013</c:v>
                </c:pt>
                <c:pt idx="123">
                  <c:v>699.32159999999999</c:v>
                </c:pt>
                <c:pt idx="124">
                  <c:v>683.42400000000009</c:v>
                </c:pt>
                <c:pt idx="125">
                  <c:v>686.62080000000003</c:v>
                </c:pt>
                <c:pt idx="126">
                  <c:v>1617.5808000000002</c:v>
                </c:pt>
                <c:pt idx="127">
                  <c:v>1558.3968</c:v>
                </c:pt>
                <c:pt idx="128">
                  <c:v>992.64960000000008</c:v>
                </c:pt>
                <c:pt idx="129">
                  <c:v>819.15840000000003</c:v>
                </c:pt>
                <c:pt idx="130">
                  <c:v>721.26720000000012</c:v>
                </c:pt>
                <c:pt idx="131">
                  <c:v>676.25280000000009</c:v>
                </c:pt>
                <c:pt idx="132">
                  <c:v>662.68799999999999</c:v>
                </c:pt>
                <c:pt idx="133">
                  <c:v>658.97280000000001</c:v>
                </c:pt>
                <c:pt idx="134">
                  <c:v>972.60480000000007</c:v>
                </c:pt>
                <c:pt idx="135">
                  <c:v>1360.8864000000001</c:v>
                </c:pt>
                <c:pt idx="136">
                  <c:v>971.56799999999998</c:v>
                </c:pt>
                <c:pt idx="137">
                  <c:v>815.35680000000002</c:v>
                </c:pt>
                <c:pt idx="138">
                  <c:v>726.01920000000007</c:v>
                </c:pt>
                <c:pt idx="139">
                  <c:v>687.13920000000007</c:v>
                </c:pt>
                <c:pt idx="140">
                  <c:v>677.63520000000005</c:v>
                </c:pt>
                <c:pt idx="141">
                  <c:v>1701.9936000000002</c:v>
                </c:pt>
                <c:pt idx="142">
                  <c:v>1942.6176000000003</c:v>
                </c:pt>
                <c:pt idx="143">
                  <c:v>1062.9792000000002</c:v>
                </c:pt>
                <c:pt idx="144">
                  <c:v>2172.96</c:v>
                </c:pt>
                <c:pt idx="145">
                  <c:v>5516.1216000000004</c:v>
                </c:pt>
                <c:pt idx="146">
                  <c:v>4646.7647999999999</c:v>
                </c:pt>
                <c:pt idx="147">
                  <c:v>2116.2816000000003</c:v>
                </c:pt>
                <c:pt idx="148">
                  <c:v>1649.0303999999999</c:v>
                </c:pt>
                <c:pt idx="149">
                  <c:v>1354.9248000000002</c:v>
                </c:pt>
                <c:pt idx="150">
                  <c:v>1235.088</c:v>
                </c:pt>
                <c:pt idx="151">
                  <c:v>1331.4240000000002</c:v>
                </c:pt>
                <c:pt idx="152">
                  <c:v>1259.9712000000002</c:v>
                </c:pt>
                <c:pt idx="153">
                  <c:v>1233.0144000000003</c:v>
                </c:pt>
                <c:pt idx="154">
                  <c:v>1337.2992000000002</c:v>
                </c:pt>
                <c:pt idx="155">
                  <c:v>2217.7152000000001</c:v>
                </c:pt>
                <c:pt idx="156">
                  <c:v>1246.4064000000001</c:v>
                </c:pt>
                <c:pt idx="157">
                  <c:v>935.28</c:v>
                </c:pt>
                <c:pt idx="158">
                  <c:v>2742.3360000000002</c:v>
                </c:pt>
                <c:pt idx="159">
                  <c:v>1590.8832000000002</c:v>
                </c:pt>
                <c:pt idx="160">
                  <c:v>1238.3712</c:v>
                </c:pt>
                <c:pt idx="161">
                  <c:v>1122.8544000000002</c:v>
                </c:pt>
                <c:pt idx="162">
                  <c:v>973.98720000000003</c:v>
                </c:pt>
                <c:pt idx="163">
                  <c:v>908.32320000000004</c:v>
                </c:pt>
                <c:pt idx="164">
                  <c:v>829.44</c:v>
                </c:pt>
                <c:pt idx="165">
                  <c:v>1270.4256</c:v>
                </c:pt>
                <c:pt idx="166">
                  <c:v>896.91840000000013</c:v>
                </c:pt>
                <c:pt idx="167">
                  <c:v>845.0784000000001</c:v>
                </c:pt>
                <c:pt idx="168">
                  <c:v>780.36480000000006</c:v>
                </c:pt>
                <c:pt idx="169">
                  <c:v>695.17439999999999</c:v>
                </c:pt>
                <c:pt idx="170">
                  <c:v>2928.4416000000001</c:v>
                </c:pt>
                <c:pt idx="171">
                  <c:v>2826.6624000000002</c:v>
                </c:pt>
                <c:pt idx="172">
                  <c:v>1578.1823999999999</c:v>
                </c:pt>
                <c:pt idx="173">
                  <c:v>1287.0144000000003</c:v>
                </c:pt>
                <c:pt idx="174">
                  <c:v>1093.6512</c:v>
                </c:pt>
                <c:pt idx="175">
                  <c:v>952.04160000000013</c:v>
                </c:pt>
                <c:pt idx="176">
                  <c:v>877.39200000000005</c:v>
                </c:pt>
                <c:pt idx="177">
                  <c:v>831.34080000000006</c:v>
                </c:pt>
                <c:pt idx="178">
                  <c:v>791.94240000000013</c:v>
                </c:pt>
                <c:pt idx="179">
                  <c:v>790.90560000000005</c:v>
                </c:pt>
                <c:pt idx="180">
                  <c:v>762.56640000000004</c:v>
                </c:pt>
                <c:pt idx="181">
                  <c:v>752.71680000000003</c:v>
                </c:pt>
                <c:pt idx="182">
                  <c:v>653.18399999999997</c:v>
                </c:pt>
                <c:pt idx="183">
                  <c:v>607.13280000000009</c:v>
                </c:pt>
                <c:pt idx="184">
                  <c:v>578.79359999999997</c:v>
                </c:pt>
                <c:pt idx="185">
                  <c:v>556.58880000000011</c:v>
                </c:pt>
                <c:pt idx="186">
                  <c:v>512.69760000000008</c:v>
                </c:pt>
                <c:pt idx="187">
                  <c:v>480.47040000000004</c:v>
                </c:pt>
                <c:pt idx="188">
                  <c:v>459.04320000000001</c:v>
                </c:pt>
                <c:pt idx="189">
                  <c:v>528.24959999999999</c:v>
                </c:pt>
                <c:pt idx="190">
                  <c:v>509.06880000000007</c:v>
                </c:pt>
                <c:pt idx="191">
                  <c:v>740.27520000000004</c:v>
                </c:pt>
                <c:pt idx="192">
                  <c:v>528.07680000000005</c:v>
                </c:pt>
                <c:pt idx="193">
                  <c:v>455.76000000000005</c:v>
                </c:pt>
                <c:pt idx="194">
                  <c:v>429.40800000000002</c:v>
                </c:pt>
                <c:pt idx="195">
                  <c:v>2831.4144000000001</c:v>
                </c:pt>
                <c:pt idx="196">
                  <c:v>1548.9792000000002</c:v>
                </c:pt>
                <c:pt idx="197">
                  <c:v>1005.6096</c:v>
                </c:pt>
                <c:pt idx="198">
                  <c:v>830.64960000000008</c:v>
                </c:pt>
                <c:pt idx="199">
                  <c:v>717.63839999999993</c:v>
                </c:pt>
                <c:pt idx="200">
                  <c:v>642.98880000000008</c:v>
                </c:pt>
                <c:pt idx="201">
                  <c:v>641.00160000000005</c:v>
                </c:pt>
                <c:pt idx="202">
                  <c:v>648</c:v>
                </c:pt>
                <c:pt idx="203">
                  <c:v>578.79359999999997</c:v>
                </c:pt>
                <c:pt idx="204">
                  <c:v>530.84160000000008</c:v>
                </c:pt>
                <c:pt idx="205">
                  <c:v>496.10880000000003</c:v>
                </c:pt>
                <c:pt idx="206">
                  <c:v>469.23840000000001</c:v>
                </c:pt>
                <c:pt idx="207">
                  <c:v>505.95840000000004</c:v>
                </c:pt>
                <c:pt idx="208">
                  <c:v>546.39359999999999</c:v>
                </c:pt>
                <c:pt idx="209">
                  <c:v>508.37760000000009</c:v>
                </c:pt>
                <c:pt idx="210">
                  <c:v>473.90400000000005</c:v>
                </c:pt>
                <c:pt idx="211">
                  <c:v>694.13760000000013</c:v>
                </c:pt>
                <c:pt idx="212">
                  <c:v>492.48000000000008</c:v>
                </c:pt>
                <c:pt idx="213">
                  <c:v>437.87520000000001</c:v>
                </c:pt>
                <c:pt idx="214">
                  <c:v>407.03040000000004</c:v>
                </c:pt>
                <c:pt idx="215">
                  <c:v>382.23360000000008</c:v>
                </c:pt>
                <c:pt idx="216">
                  <c:v>355.7088</c:v>
                </c:pt>
                <c:pt idx="217">
                  <c:v>341.79840000000002</c:v>
                </c:pt>
                <c:pt idx="218">
                  <c:v>334.71360000000004</c:v>
                </c:pt>
                <c:pt idx="219">
                  <c:v>316.8288</c:v>
                </c:pt>
                <c:pt idx="220">
                  <c:v>295.83359999999999</c:v>
                </c:pt>
                <c:pt idx="221">
                  <c:v>285.89760000000001</c:v>
                </c:pt>
                <c:pt idx="222">
                  <c:v>277.34399999999999</c:v>
                </c:pt>
                <c:pt idx="223">
                  <c:v>268.01280000000003</c:v>
                </c:pt>
                <c:pt idx="224">
                  <c:v>248.22720000000004</c:v>
                </c:pt>
                <c:pt idx="225">
                  <c:v>234.05760000000001</c:v>
                </c:pt>
                <c:pt idx="226">
                  <c:v>230.4288</c:v>
                </c:pt>
                <c:pt idx="227">
                  <c:v>778.2912</c:v>
                </c:pt>
                <c:pt idx="228">
                  <c:v>590.80320000000006</c:v>
                </c:pt>
                <c:pt idx="229">
                  <c:v>495.15840000000003</c:v>
                </c:pt>
                <c:pt idx="230">
                  <c:v>369.18720000000002</c:v>
                </c:pt>
                <c:pt idx="231">
                  <c:v>313.63200000000001</c:v>
                </c:pt>
                <c:pt idx="232">
                  <c:v>280.36800000000005</c:v>
                </c:pt>
                <c:pt idx="233">
                  <c:v>274.75200000000001</c:v>
                </c:pt>
                <c:pt idx="234">
                  <c:v>439.60320000000002</c:v>
                </c:pt>
                <c:pt idx="235">
                  <c:v>291.77280000000002</c:v>
                </c:pt>
                <c:pt idx="236">
                  <c:v>260.84160000000003</c:v>
                </c:pt>
                <c:pt idx="237">
                  <c:v>265.42080000000004</c:v>
                </c:pt>
                <c:pt idx="238">
                  <c:v>356.57280000000003</c:v>
                </c:pt>
                <c:pt idx="239">
                  <c:v>274.32</c:v>
                </c:pt>
                <c:pt idx="240">
                  <c:v>436.83840000000004</c:v>
                </c:pt>
                <c:pt idx="241">
                  <c:v>407.72160000000008</c:v>
                </c:pt>
                <c:pt idx="242">
                  <c:v>326.76480000000004</c:v>
                </c:pt>
                <c:pt idx="243">
                  <c:v>273.80160000000001</c:v>
                </c:pt>
                <c:pt idx="244">
                  <c:v>250.04160000000002</c:v>
                </c:pt>
                <c:pt idx="245">
                  <c:v>238.3776</c:v>
                </c:pt>
                <c:pt idx="246">
                  <c:v>285.55200000000002</c:v>
                </c:pt>
                <c:pt idx="247">
                  <c:v>220.83840000000001</c:v>
                </c:pt>
                <c:pt idx="248">
                  <c:v>198.89280000000002</c:v>
                </c:pt>
                <c:pt idx="249">
                  <c:v>183.68639999999999</c:v>
                </c:pt>
                <c:pt idx="250">
                  <c:v>172.45440000000002</c:v>
                </c:pt>
                <c:pt idx="251">
                  <c:v>163.38240000000002</c:v>
                </c:pt>
                <c:pt idx="252">
                  <c:v>204.9408</c:v>
                </c:pt>
                <c:pt idx="253">
                  <c:v>408.84480000000002</c:v>
                </c:pt>
                <c:pt idx="254">
                  <c:v>321.9264</c:v>
                </c:pt>
                <c:pt idx="255">
                  <c:v>236.73600000000005</c:v>
                </c:pt>
                <c:pt idx="256">
                  <c:v>210.98880000000003</c:v>
                </c:pt>
                <c:pt idx="257">
                  <c:v>194.05440000000002</c:v>
                </c:pt>
                <c:pt idx="258">
                  <c:v>176.25600000000003</c:v>
                </c:pt>
                <c:pt idx="259">
                  <c:v>170.89920000000001</c:v>
                </c:pt>
                <c:pt idx="260">
                  <c:v>156.9888</c:v>
                </c:pt>
                <c:pt idx="261">
                  <c:v>150.42240000000001</c:v>
                </c:pt>
                <c:pt idx="262">
                  <c:v>139.96800000000002</c:v>
                </c:pt>
                <c:pt idx="263">
                  <c:v>216</c:v>
                </c:pt>
                <c:pt idx="264">
                  <c:v>167.0976</c:v>
                </c:pt>
                <c:pt idx="265">
                  <c:v>171.93600000000001</c:v>
                </c:pt>
                <c:pt idx="266">
                  <c:v>276.2208</c:v>
                </c:pt>
                <c:pt idx="267">
                  <c:v>594.95040000000006</c:v>
                </c:pt>
                <c:pt idx="268">
                  <c:v>341.1936</c:v>
                </c:pt>
                <c:pt idx="269">
                  <c:v>242.26560000000001</c:v>
                </c:pt>
                <c:pt idx="270">
                  <c:v>202.00320000000002</c:v>
                </c:pt>
                <c:pt idx="271">
                  <c:v>186.62400000000002</c:v>
                </c:pt>
                <c:pt idx="272">
                  <c:v>221.9616</c:v>
                </c:pt>
                <c:pt idx="273">
                  <c:v>395.79840000000007</c:v>
                </c:pt>
                <c:pt idx="274">
                  <c:v>310.69440000000003</c:v>
                </c:pt>
                <c:pt idx="275">
                  <c:v>247.01760000000002</c:v>
                </c:pt>
                <c:pt idx="276">
                  <c:v>313.89120000000003</c:v>
                </c:pt>
                <c:pt idx="277">
                  <c:v>222.73920000000001</c:v>
                </c:pt>
                <c:pt idx="278">
                  <c:v>189.82080000000002</c:v>
                </c:pt>
                <c:pt idx="279">
                  <c:v>170.72640000000001</c:v>
                </c:pt>
                <c:pt idx="280">
                  <c:v>155.43360000000001</c:v>
                </c:pt>
                <c:pt idx="281">
                  <c:v>142.38720000000001</c:v>
                </c:pt>
                <c:pt idx="282">
                  <c:v>138.32640000000001</c:v>
                </c:pt>
                <c:pt idx="283">
                  <c:v>132.96960000000001</c:v>
                </c:pt>
                <c:pt idx="284">
                  <c:v>136.77119999999999</c:v>
                </c:pt>
                <c:pt idx="285">
                  <c:v>157.07520000000002</c:v>
                </c:pt>
                <c:pt idx="286">
                  <c:v>151.20000000000002</c:v>
                </c:pt>
                <c:pt idx="287">
                  <c:v>134.09280000000001</c:v>
                </c:pt>
                <c:pt idx="288">
                  <c:v>129.77280000000002</c:v>
                </c:pt>
                <c:pt idx="289">
                  <c:v>129.60000000000002</c:v>
                </c:pt>
                <c:pt idx="290">
                  <c:v>119.232</c:v>
                </c:pt>
                <c:pt idx="291">
                  <c:v>141.6096</c:v>
                </c:pt>
                <c:pt idx="292">
                  <c:v>134.87040000000002</c:v>
                </c:pt>
                <c:pt idx="293">
                  <c:v>109.4688</c:v>
                </c:pt>
                <c:pt idx="294">
                  <c:v>107.22240000000002</c:v>
                </c:pt>
                <c:pt idx="295">
                  <c:v>105.75360000000001</c:v>
                </c:pt>
                <c:pt idx="296">
                  <c:v>100.31040000000002</c:v>
                </c:pt>
                <c:pt idx="297">
                  <c:v>96.07680000000002</c:v>
                </c:pt>
                <c:pt idx="298">
                  <c:v>95.299199999999999</c:v>
                </c:pt>
                <c:pt idx="299">
                  <c:v>174.52800000000002</c:v>
                </c:pt>
                <c:pt idx="300">
                  <c:v>175.91040000000001</c:v>
                </c:pt>
                <c:pt idx="301">
                  <c:v>187.92</c:v>
                </c:pt>
                <c:pt idx="302">
                  <c:v>151.02720000000002</c:v>
                </c:pt>
                <c:pt idx="303">
                  <c:v>126.23040000000002</c:v>
                </c:pt>
                <c:pt idx="304">
                  <c:v>126.05760000000001</c:v>
                </c:pt>
                <c:pt idx="305">
                  <c:v>219.28319999999999</c:v>
                </c:pt>
                <c:pt idx="306">
                  <c:v>212.80320000000003</c:v>
                </c:pt>
                <c:pt idx="307">
                  <c:v>145.15200000000002</c:v>
                </c:pt>
                <c:pt idx="308">
                  <c:v>121.39200000000001</c:v>
                </c:pt>
                <c:pt idx="309">
                  <c:v>105.58080000000001</c:v>
                </c:pt>
                <c:pt idx="310">
                  <c:v>177.03360000000001</c:v>
                </c:pt>
                <c:pt idx="311">
                  <c:v>181.52640000000002</c:v>
                </c:pt>
                <c:pt idx="312">
                  <c:v>138.4992</c:v>
                </c:pt>
                <c:pt idx="313">
                  <c:v>120.70080000000002</c:v>
                </c:pt>
                <c:pt idx="314">
                  <c:v>116.46720000000002</c:v>
                </c:pt>
                <c:pt idx="315">
                  <c:v>142.04159999999999</c:v>
                </c:pt>
                <c:pt idx="316">
                  <c:v>112.83840000000001</c:v>
                </c:pt>
                <c:pt idx="317">
                  <c:v>122.77440000000001</c:v>
                </c:pt>
                <c:pt idx="318">
                  <c:v>111.11040000000001</c:v>
                </c:pt>
                <c:pt idx="319">
                  <c:v>98.495999999999995</c:v>
                </c:pt>
                <c:pt idx="320">
                  <c:v>92.620800000000017</c:v>
                </c:pt>
                <c:pt idx="321">
                  <c:v>91.152000000000001</c:v>
                </c:pt>
                <c:pt idx="322">
                  <c:v>114.22080000000001</c:v>
                </c:pt>
                <c:pt idx="323">
                  <c:v>124.2432</c:v>
                </c:pt>
                <c:pt idx="324">
                  <c:v>116.89920000000001</c:v>
                </c:pt>
                <c:pt idx="325">
                  <c:v>782.09280000000001</c:v>
                </c:pt>
                <c:pt idx="326">
                  <c:v>312.68160000000006</c:v>
                </c:pt>
                <c:pt idx="327">
                  <c:v>197.25120000000001</c:v>
                </c:pt>
                <c:pt idx="328">
                  <c:v>161.39520000000002</c:v>
                </c:pt>
                <c:pt idx="329">
                  <c:v>152.15039999999999</c:v>
                </c:pt>
                <c:pt idx="330">
                  <c:v>195.78240000000002</c:v>
                </c:pt>
                <c:pt idx="331">
                  <c:v>494.20800000000003</c:v>
                </c:pt>
                <c:pt idx="332">
                  <c:v>294.88319999999999</c:v>
                </c:pt>
                <c:pt idx="333">
                  <c:v>222.13440000000003</c:v>
                </c:pt>
                <c:pt idx="334">
                  <c:v>188.78400000000002</c:v>
                </c:pt>
                <c:pt idx="335">
                  <c:v>183.3408</c:v>
                </c:pt>
                <c:pt idx="336">
                  <c:v>173.83680000000001</c:v>
                </c:pt>
                <c:pt idx="337">
                  <c:v>159.84000000000003</c:v>
                </c:pt>
                <c:pt idx="338">
                  <c:v>150.94080000000002</c:v>
                </c:pt>
                <c:pt idx="339">
                  <c:v>277.60320000000002</c:v>
                </c:pt>
                <c:pt idx="340">
                  <c:v>313.9776</c:v>
                </c:pt>
                <c:pt idx="341">
                  <c:v>211.76640000000003</c:v>
                </c:pt>
                <c:pt idx="342">
                  <c:v>180.92160000000001</c:v>
                </c:pt>
                <c:pt idx="343">
                  <c:v>165.024</c:v>
                </c:pt>
                <c:pt idx="344">
                  <c:v>159.49440000000001</c:v>
                </c:pt>
                <c:pt idx="345">
                  <c:v>153.44640000000001</c:v>
                </c:pt>
                <c:pt idx="346">
                  <c:v>146.27520000000001</c:v>
                </c:pt>
                <c:pt idx="347">
                  <c:v>139.19040000000001</c:v>
                </c:pt>
                <c:pt idx="348">
                  <c:v>134.352</c:v>
                </c:pt>
                <c:pt idx="349">
                  <c:v>130.80960000000002</c:v>
                </c:pt>
                <c:pt idx="350">
                  <c:v>126.40320000000001</c:v>
                </c:pt>
                <c:pt idx="351">
                  <c:v>121.91040000000001</c:v>
                </c:pt>
                <c:pt idx="352">
                  <c:v>118.6272</c:v>
                </c:pt>
                <c:pt idx="353">
                  <c:v>114.30720000000001</c:v>
                </c:pt>
                <c:pt idx="354">
                  <c:v>109.72800000000001</c:v>
                </c:pt>
                <c:pt idx="355">
                  <c:v>127.26720000000002</c:v>
                </c:pt>
                <c:pt idx="356">
                  <c:v>145.49760000000001</c:v>
                </c:pt>
                <c:pt idx="357">
                  <c:v>144.37440000000001</c:v>
                </c:pt>
                <c:pt idx="358">
                  <c:v>140.4</c:v>
                </c:pt>
                <c:pt idx="359">
                  <c:v>126.48960000000001</c:v>
                </c:pt>
                <c:pt idx="360">
                  <c:v>117.84960000000001</c:v>
                </c:pt>
                <c:pt idx="361">
                  <c:v>124.84800000000001</c:v>
                </c:pt>
                <c:pt idx="362">
                  <c:v>159.84000000000003</c:v>
                </c:pt>
                <c:pt idx="363">
                  <c:v>192.49920000000003</c:v>
                </c:pt>
                <c:pt idx="364">
                  <c:v>262.91520000000003</c:v>
                </c:pt>
                <c:pt idx="365">
                  <c:v>198.46080000000003</c:v>
                </c:pt>
                <c:pt idx="366">
                  <c:v>162.0864</c:v>
                </c:pt>
                <c:pt idx="367">
                  <c:v>143.5968</c:v>
                </c:pt>
                <c:pt idx="368">
                  <c:v>133.22880000000001</c:v>
                </c:pt>
                <c:pt idx="369">
                  <c:v>129.51360000000003</c:v>
                </c:pt>
                <c:pt idx="370">
                  <c:v>127.44000000000001</c:v>
                </c:pt>
                <c:pt idx="371">
                  <c:v>124.50240000000001</c:v>
                </c:pt>
                <c:pt idx="372">
                  <c:v>125.7984</c:v>
                </c:pt>
                <c:pt idx="373">
                  <c:v>133.22880000000001</c:v>
                </c:pt>
                <c:pt idx="374">
                  <c:v>120.35520000000001</c:v>
                </c:pt>
                <c:pt idx="375">
                  <c:v>114.30720000000001</c:v>
                </c:pt>
                <c:pt idx="376">
                  <c:v>111.11040000000001</c:v>
                </c:pt>
                <c:pt idx="377">
                  <c:v>114.30720000000001</c:v>
                </c:pt>
                <c:pt idx="378">
                  <c:v>221.27040000000002</c:v>
                </c:pt>
                <c:pt idx="379">
                  <c:v>288.66240000000005</c:v>
                </c:pt>
                <c:pt idx="380">
                  <c:v>317.52</c:v>
                </c:pt>
                <c:pt idx="381">
                  <c:v>218.07360000000003</c:v>
                </c:pt>
                <c:pt idx="382">
                  <c:v>181.95840000000001</c:v>
                </c:pt>
                <c:pt idx="383">
                  <c:v>176.51520000000002</c:v>
                </c:pt>
                <c:pt idx="384">
                  <c:v>229.3056</c:v>
                </c:pt>
                <c:pt idx="385">
                  <c:v>187.92</c:v>
                </c:pt>
                <c:pt idx="386">
                  <c:v>168.39360000000002</c:v>
                </c:pt>
                <c:pt idx="387">
                  <c:v>164.50560000000002</c:v>
                </c:pt>
                <c:pt idx="388">
                  <c:v>172.19520000000003</c:v>
                </c:pt>
                <c:pt idx="389">
                  <c:v>189.47520000000003</c:v>
                </c:pt>
                <c:pt idx="390">
                  <c:v>273.1968</c:v>
                </c:pt>
                <c:pt idx="391">
                  <c:v>243.47520000000003</c:v>
                </c:pt>
                <c:pt idx="392">
                  <c:v>201.31200000000001</c:v>
                </c:pt>
                <c:pt idx="393">
                  <c:v>177.20640000000003</c:v>
                </c:pt>
                <c:pt idx="394">
                  <c:v>2371.248</c:v>
                </c:pt>
                <c:pt idx="395">
                  <c:v>1901.5776000000001</c:v>
                </c:pt>
                <c:pt idx="396">
                  <c:v>730.85760000000005</c:v>
                </c:pt>
                <c:pt idx="397">
                  <c:v>528.16320000000007</c:v>
                </c:pt>
                <c:pt idx="398">
                  <c:v>444.18240000000003</c:v>
                </c:pt>
                <c:pt idx="399">
                  <c:v>386.72640000000001</c:v>
                </c:pt>
                <c:pt idx="400">
                  <c:v>352.51200000000006</c:v>
                </c:pt>
                <c:pt idx="401">
                  <c:v>594.60479999999995</c:v>
                </c:pt>
                <c:pt idx="402">
                  <c:v>626.22720000000004</c:v>
                </c:pt>
                <c:pt idx="403">
                  <c:v>416.62080000000003</c:v>
                </c:pt>
                <c:pt idx="404">
                  <c:v>364.00320000000005</c:v>
                </c:pt>
                <c:pt idx="405">
                  <c:v>367.54559999999998</c:v>
                </c:pt>
                <c:pt idx="406">
                  <c:v>436.23360000000008</c:v>
                </c:pt>
                <c:pt idx="407">
                  <c:v>369.7056</c:v>
                </c:pt>
                <c:pt idx="408">
                  <c:v>334.28160000000003</c:v>
                </c:pt>
                <c:pt idx="409">
                  <c:v>321.66720000000004</c:v>
                </c:pt>
                <c:pt idx="410">
                  <c:v>304.56</c:v>
                </c:pt>
                <c:pt idx="411">
                  <c:v>286.58880000000005</c:v>
                </c:pt>
                <c:pt idx="412">
                  <c:v>273.9744</c:v>
                </c:pt>
                <c:pt idx="413">
                  <c:v>428.80320000000006</c:v>
                </c:pt>
                <c:pt idx="414">
                  <c:v>568.51200000000006</c:v>
                </c:pt>
                <c:pt idx="415">
                  <c:v>402.79680000000002</c:v>
                </c:pt>
                <c:pt idx="416">
                  <c:v>361.92960000000005</c:v>
                </c:pt>
                <c:pt idx="417">
                  <c:v>350.69760000000002</c:v>
                </c:pt>
                <c:pt idx="418">
                  <c:v>335.83680000000004</c:v>
                </c:pt>
                <c:pt idx="419">
                  <c:v>317.08800000000002</c:v>
                </c:pt>
                <c:pt idx="420">
                  <c:v>296.00640000000004</c:v>
                </c:pt>
                <c:pt idx="421">
                  <c:v>298.59840000000003</c:v>
                </c:pt>
                <c:pt idx="422">
                  <c:v>313.37279999999998</c:v>
                </c:pt>
                <c:pt idx="423">
                  <c:v>271.03680000000003</c:v>
                </c:pt>
                <c:pt idx="424">
                  <c:v>259.54560000000004</c:v>
                </c:pt>
                <c:pt idx="425">
                  <c:v>267.66719999999998</c:v>
                </c:pt>
                <c:pt idx="426">
                  <c:v>371.34720000000004</c:v>
                </c:pt>
                <c:pt idx="427">
                  <c:v>335.49120000000005</c:v>
                </c:pt>
                <c:pt idx="428">
                  <c:v>287.3664</c:v>
                </c:pt>
                <c:pt idx="429">
                  <c:v>273.71520000000004</c:v>
                </c:pt>
                <c:pt idx="430">
                  <c:v>257.29920000000004</c:v>
                </c:pt>
                <c:pt idx="431">
                  <c:v>245.63520000000003</c:v>
                </c:pt>
                <c:pt idx="432">
                  <c:v>236.73600000000005</c:v>
                </c:pt>
                <c:pt idx="433">
                  <c:v>234.2304</c:v>
                </c:pt>
                <c:pt idx="434">
                  <c:v>237.3408</c:v>
                </c:pt>
                <c:pt idx="435">
                  <c:v>236.90880000000001</c:v>
                </c:pt>
                <c:pt idx="436">
                  <c:v>232.32960000000003</c:v>
                </c:pt>
                <c:pt idx="437">
                  <c:v>228.44160000000002</c:v>
                </c:pt>
                <c:pt idx="438">
                  <c:v>429.49440000000004</c:v>
                </c:pt>
                <c:pt idx="439">
                  <c:v>720.48960000000011</c:v>
                </c:pt>
                <c:pt idx="440">
                  <c:v>560.04480000000001</c:v>
                </c:pt>
                <c:pt idx="441">
                  <c:v>472.00320000000005</c:v>
                </c:pt>
                <c:pt idx="442">
                  <c:v>378.25920000000002</c:v>
                </c:pt>
                <c:pt idx="443">
                  <c:v>476.84160000000003</c:v>
                </c:pt>
                <c:pt idx="444">
                  <c:v>689.21280000000002</c:v>
                </c:pt>
                <c:pt idx="445">
                  <c:v>511.57440000000008</c:v>
                </c:pt>
                <c:pt idx="446">
                  <c:v>425.86560000000003</c:v>
                </c:pt>
                <c:pt idx="447">
                  <c:v>403.74720000000002</c:v>
                </c:pt>
                <c:pt idx="448">
                  <c:v>372.9024</c:v>
                </c:pt>
                <c:pt idx="449">
                  <c:v>349.57440000000003</c:v>
                </c:pt>
                <c:pt idx="450">
                  <c:v>335.66399999999999</c:v>
                </c:pt>
                <c:pt idx="451">
                  <c:v>318.21120000000002</c:v>
                </c:pt>
                <c:pt idx="452">
                  <c:v>309.6576</c:v>
                </c:pt>
                <c:pt idx="453">
                  <c:v>295.92</c:v>
                </c:pt>
                <c:pt idx="454">
                  <c:v>290.13120000000004</c:v>
                </c:pt>
                <c:pt idx="455">
                  <c:v>289.69920000000002</c:v>
                </c:pt>
                <c:pt idx="456">
                  <c:v>380.93760000000003</c:v>
                </c:pt>
                <c:pt idx="457">
                  <c:v>308.62080000000003</c:v>
                </c:pt>
                <c:pt idx="458">
                  <c:v>286.07040000000001</c:v>
                </c:pt>
                <c:pt idx="459">
                  <c:v>277.51680000000005</c:v>
                </c:pt>
                <c:pt idx="460">
                  <c:v>272.41920000000005</c:v>
                </c:pt>
                <c:pt idx="461">
                  <c:v>265.24799999999999</c:v>
                </c:pt>
                <c:pt idx="462">
                  <c:v>258.16320000000002</c:v>
                </c:pt>
                <c:pt idx="463">
                  <c:v>253.58400000000003</c:v>
                </c:pt>
                <c:pt idx="464">
                  <c:v>380.50560000000002</c:v>
                </c:pt>
                <c:pt idx="465">
                  <c:v>689.04</c:v>
                </c:pt>
                <c:pt idx="466">
                  <c:v>449.28000000000003</c:v>
                </c:pt>
                <c:pt idx="467">
                  <c:v>396.3168</c:v>
                </c:pt>
                <c:pt idx="468">
                  <c:v>365.04</c:v>
                </c:pt>
                <c:pt idx="469">
                  <c:v>755.13600000000008</c:v>
                </c:pt>
                <c:pt idx="470">
                  <c:v>505.78560000000004</c:v>
                </c:pt>
                <c:pt idx="471">
                  <c:v>429.9264</c:v>
                </c:pt>
                <c:pt idx="472">
                  <c:v>401.84640000000002</c:v>
                </c:pt>
                <c:pt idx="473">
                  <c:v>382.40640000000002</c:v>
                </c:pt>
                <c:pt idx="474">
                  <c:v>354.75839999999999</c:v>
                </c:pt>
                <c:pt idx="475">
                  <c:v>338.68799999999999</c:v>
                </c:pt>
                <c:pt idx="476">
                  <c:v>423.8784</c:v>
                </c:pt>
                <c:pt idx="477">
                  <c:v>395.62560000000002</c:v>
                </c:pt>
                <c:pt idx="478">
                  <c:v>349.66079999999999</c:v>
                </c:pt>
                <c:pt idx="479">
                  <c:v>341.02080000000001</c:v>
                </c:pt>
                <c:pt idx="480">
                  <c:v>336.87360000000001</c:v>
                </c:pt>
                <c:pt idx="481">
                  <c:v>357.69599999999997</c:v>
                </c:pt>
                <c:pt idx="482">
                  <c:v>445.47840000000002</c:v>
                </c:pt>
                <c:pt idx="483">
                  <c:v>1053.4752000000001</c:v>
                </c:pt>
                <c:pt idx="484">
                  <c:v>1342.5696</c:v>
                </c:pt>
                <c:pt idx="485">
                  <c:v>1607.2992000000002</c:v>
                </c:pt>
                <c:pt idx="486">
                  <c:v>1068.2496000000001</c:v>
                </c:pt>
                <c:pt idx="487">
                  <c:v>871.68960000000004</c:v>
                </c:pt>
                <c:pt idx="488">
                  <c:v>910.56960000000004</c:v>
                </c:pt>
                <c:pt idx="489">
                  <c:v>985.91039999999998</c:v>
                </c:pt>
                <c:pt idx="490">
                  <c:v>962.15039999999999</c:v>
                </c:pt>
                <c:pt idx="491">
                  <c:v>1085.0112000000001</c:v>
                </c:pt>
                <c:pt idx="492">
                  <c:v>2453.2415999999998</c:v>
                </c:pt>
                <c:pt idx="493">
                  <c:v>1288.3104000000001</c:v>
                </c:pt>
                <c:pt idx="494">
                  <c:v>978.30720000000008</c:v>
                </c:pt>
                <c:pt idx="495">
                  <c:v>853.89120000000003</c:v>
                </c:pt>
                <c:pt idx="496">
                  <c:v>780.8832000000001</c:v>
                </c:pt>
                <c:pt idx="497">
                  <c:v>721.09440000000006</c:v>
                </c:pt>
                <c:pt idx="498">
                  <c:v>673.92000000000007</c:v>
                </c:pt>
                <c:pt idx="499">
                  <c:v>622.77120000000002</c:v>
                </c:pt>
                <c:pt idx="500">
                  <c:v>583.8048</c:v>
                </c:pt>
                <c:pt idx="501">
                  <c:v>551.40480000000002</c:v>
                </c:pt>
                <c:pt idx="502">
                  <c:v>539.04960000000005</c:v>
                </c:pt>
                <c:pt idx="503">
                  <c:v>1129.5072</c:v>
                </c:pt>
                <c:pt idx="504">
                  <c:v>2135.4624000000003</c:v>
                </c:pt>
                <c:pt idx="505">
                  <c:v>991.69920000000002</c:v>
                </c:pt>
                <c:pt idx="506">
                  <c:v>820.71360000000016</c:v>
                </c:pt>
                <c:pt idx="507">
                  <c:v>771.29280000000006</c:v>
                </c:pt>
                <c:pt idx="508">
                  <c:v>709.25760000000002</c:v>
                </c:pt>
                <c:pt idx="509">
                  <c:v>718.41600000000005</c:v>
                </c:pt>
                <c:pt idx="510">
                  <c:v>727.48800000000006</c:v>
                </c:pt>
                <c:pt idx="511">
                  <c:v>759.54240000000004</c:v>
                </c:pt>
                <c:pt idx="512">
                  <c:v>766.62720000000002</c:v>
                </c:pt>
                <c:pt idx="513">
                  <c:v>742.60800000000006</c:v>
                </c:pt>
                <c:pt idx="514">
                  <c:v>758.24639999999999</c:v>
                </c:pt>
                <c:pt idx="515">
                  <c:v>733.70880000000011</c:v>
                </c:pt>
                <c:pt idx="516">
                  <c:v>794.88</c:v>
                </c:pt>
                <c:pt idx="517">
                  <c:v>2223.0720000000001</c:v>
                </c:pt>
                <c:pt idx="518">
                  <c:v>1829.1744000000001</c:v>
                </c:pt>
                <c:pt idx="519">
                  <c:v>1020.9888000000001</c:v>
                </c:pt>
                <c:pt idx="520">
                  <c:v>865.72800000000007</c:v>
                </c:pt>
                <c:pt idx="521">
                  <c:v>997.66080000000011</c:v>
                </c:pt>
                <c:pt idx="522">
                  <c:v>781.3152</c:v>
                </c:pt>
                <c:pt idx="523">
                  <c:v>699.75360000000012</c:v>
                </c:pt>
                <c:pt idx="524">
                  <c:v>639.10080000000005</c:v>
                </c:pt>
                <c:pt idx="525">
                  <c:v>603.15840000000003</c:v>
                </c:pt>
                <c:pt idx="526">
                  <c:v>559.2672</c:v>
                </c:pt>
                <c:pt idx="527">
                  <c:v>674.61120000000005</c:v>
                </c:pt>
                <c:pt idx="528">
                  <c:v>1555.8912</c:v>
                </c:pt>
                <c:pt idx="529">
                  <c:v>870.56640000000016</c:v>
                </c:pt>
                <c:pt idx="530">
                  <c:v>692.58240000000001</c:v>
                </c:pt>
                <c:pt idx="531">
                  <c:v>662.60159999999996</c:v>
                </c:pt>
                <c:pt idx="532">
                  <c:v>634.69440000000009</c:v>
                </c:pt>
                <c:pt idx="533">
                  <c:v>620.0064000000001</c:v>
                </c:pt>
                <c:pt idx="534">
                  <c:v>540.95040000000006</c:v>
                </c:pt>
                <c:pt idx="535">
                  <c:v>520.04160000000002</c:v>
                </c:pt>
                <c:pt idx="536">
                  <c:v>733.36320000000001</c:v>
                </c:pt>
                <c:pt idx="537">
                  <c:v>547.77600000000007</c:v>
                </c:pt>
                <c:pt idx="538">
                  <c:v>480.03840000000002</c:v>
                </c:pt>
                <c:pt idx="539">
                  <c:v>446.77440000000007</c:v>
                </c:pt>
                <c:pt idx="540">
                  <c:v>447.63840000000005</c:v>
                </c:pt>
                <c:pt idx="541">
                  <c:v>637.8048</c:v>
                </c:pt>
                <c:pt idx="542">
                  <c:v>938.56320000000005</c:v>
                </c:pt>
                <c:pt idx="543">
                  <c:v>1059.3504</c:v>
                </c:pt>
                <c:pt idx="544">
                  <c:v>829.52640000000008</c:v>
                </c:pt>
                <c:pt idx="545">
                  <c:v>636.16320000000007</c:v>
                </c:pt>
                <c:pt idx="546">
                  <c:v>568.59840000000008</c:v>
                </c:pt>
                <c:pt idx="547">
                  <c:v>543.024</c:v>
                </c:pt>
                <c:pt idx="548">
                  <c:v>769.73760000000016</c:v>
                </c:pt>
                <c:pt idx="549">
                  <c:v>568.25279999999998</c:v>
                </c:pt>
                <c:pt idx="550">
                  <c:v>498.87360000000001</c:v>
                </c:pt>
                <c:pt idx="551">
                  <c:v>463.53600000000006</c:v>
                </c:pt>
                <c:pt idx="552">
                  <c:v>440.89920000000001</c:v>
                </c:pt>
                <c:pt idx="553">
                  <c:v>432.51840000000004</c:v>
                </c:pt>
                <c:pt idx="554">
                  <c:v>748.22400000000005</c:v>
                </c:pt>
                <c:pt idx="555">
                  <c:v>838.68480000000011</c:v>
                </c:pt>
                <c:pt idx="556">
                  <c:v>543.45600000000002</c:v>
                </c:pt>
                <c:pt idx="557">
                  <c:v>564.96960000000001</c:v>
                </c:pt>
                <c:pt idx="558">
                  <c:v>546.91200000000003</c:v>
                </c:pt>
                <c:pt idx="559">
                  <c:v>487.64160000000004</c:v>
                </c:pt>
                <c:pt idx="560">
                  <c:v>433.03679999999997</c:v>
                </c:pt>
                <c:pt idx="561">
                  <c:v>404.78399999999999</c:v>
                </c:pt>
                <c:pt idx="562">
                  <c:v>378.60480000000001</c:v>
                </c:pt>
                <c:pt idx="563">
                  <c:v>366.85440000000006</c:v>
                </c:pt>
                <c:pt idx="564">
                  <c:v>350.17920000000004</c:v>
                </c:pt>
                <c:pt idx="565">
                  <c:v>335.05920000000003</c:v>
                </c:pt>
                <c:pt idx="566">
                  <c:v>334.62720000000002</c:v>
                </c:pt>
                <c:pt idx="567">
                  <c:v>314.58240000000001</c:v>
                </c:pt>
                <c:pt idx="568">
                  <c:v>302.40000000000003</c:v>
                </c:pt>
                <c:pt idx="569">
                  <c:v>336.18240000000003</c:v>
                </c:pt>
                <c:pt idx="570">
                  <c:v>834.19200000000001</c:v>
                </c:pt>
                <c:pt idx="571">
                  <c:v>623.4624</c:v>
                </c:pt>
                <c:pt idx="572">
                  <c:v>451.78560000000004</c:v>
                </c:pt>
                <c:pt idx="573">
                  <c:v>391.13280000000003</c:v>
                </c:pt>
                <c:pt idx="574">
                  <c:v>355.62239999999997</c:v>
                </c:pt>
                <c:pt idx="575">
                  <c:v>357.86880000000008</c:v>
                </c:pt>
                <c:pt idx="576">
                  <c:v>334.10880000000003</c:v>
                </c:pt>
                <c:pt idx="577">
                  <c:v>301.62240000000003</c:v>
                </c:pt>
                <c:pt idx="578">
                  <c:v>379.20960000000002</c:v>
                </c:pt>
                <c:pt idx="579">
                  <c:v>336.52800000000002</c:v>
                </c:pt>
                <c:pt idx="580">
                  <c:v>280.10880000000003</c:v>
                </c:pt>
                <c:pt idx="581">
                  <c:v>267.66719999999998</c:v>
                </c:pt>
                <c:pt idx="582">
                  <c:v>269.91360000000003</c:v>
                </c:pt>
                <c:pt idx="583">
                  <c:v>249.43680000000001</c:v>
                </c:pt>
                <c:pt idx="584">
                  <c:v>232.84800000000001</c:v>
                </c:pt>
                <c:pt idx="585">
                  <c:v>214.70400000000001</c:v>
                </c:pt>
                <c:pt idx="586">
                  <c:v>212.19840000000002</c:v>
                </c:pt>
                <c:pt idx="587">
                  <c:v>592.79039999999998</c:v>
                </c:pt>
                <c:pt idx="588">
                  <c:v>534.2976000000001</c:v>
                </c:pt>
                <c:pt idx="589">
                  <c:v>317.52</c:v>
                </c:pt>
                <c:pt idx="590">
                  <c:v>298.33920000000001</c:v>
                </c:pt>
                <c:pt idx="591">
                  <c:v>269.30880000000002</c:v>
                </c:pt>
                <c:pt idx="592">
                  <c:v>241.83360000000002</c:v>
                </c:pt>
                <c:pt idx="593">
                  <c:v>222.48000000000002</c:v>
                </c:pt>
                <c:pt idx="594">
                  <c:v>962.58240000000012</c:v>
                </c:pt>
                <c:pt idx="595">
                  <c:v>1514.16</c:v>
                </c:pt>
                <c:pt idx="596">
                  <c:v>539.74080000000004</c:v>
                </c:pt>
                <c:pt idx="597">
                  <c:v>432.77760000000006</c:v>
                </c:pt>
                <c:pt idx="598">
                  <c:v>383.44319999999999</c:v>
                </c:pt>
                <c:pt idx="599">
                  <c:v>344.39040000000006</c:v>
                </c:pt>
                <c:pt idx="600">
                  <c:v>350.6112</c:v>
                </c:pt>
                <c:pt idx="601">
                  <c:v>381.88800000000003</c:v>
                </c:pt>
                <c:pt idx="602">
                  <c:v>390.00960000000003</c:v>
                </c:pt>
                <c:pt idx="603">
                  <c:v>328.1472</c:v>
                </c:pt>
                <c:pt idx="604">
                  <c:v>520.81920000000002</c:v>
                </c:pt>
                <c:pt idx="605">
                  <c:v>752.88960000000009</c:v>
                </c:pt>
                <c:pt idx="606">
                  <c:v>696.64320000000009</c:v>
                </c:pt>
                <c:pt idx="607">
                  <c:v>872.03520000000003</c:v>
                </c:pt>
                <c:pt idx="608">
                  <c:v>589.33439999999996</c:v>
                </c:pt>
                <c:pt idx="609">
                  <c:v>483.06240000000003</c:v>
                </c:pt>
                <c:pt idx="610">
                  <c:v>453.68640000000005</c:v>
                </c:pt>
                <c:pt idx="611">
                  <c:v>413.5104</c:v>
                </c:pt>
                <c:pt idx="612">
                  <c:v>379.46880000000004</c:v>
                </c:pt>
                <c:pt idx="613">
                  <c:v>352.77120000000002</c:v>
                </c:pt>
                <c:pt idx="614">
                  <c:v>342.14400000000001</c:v>
                </c:pt>
                <c:pt idx="615">
                  <c:v>338.3424</c:v>
                </c:pt>
                <c:pt idx="616">
                  <c:v>321.49440000000004</c:v>
                </c:pt>
                <c:pt idx="617">
                  <c:v>306.28800000000001</c:v>
                </c:pt>
                <c:pt idx="618">
                  <c:v>397.09440000000001</c:v>
                </c:pt>
                <c:pt idx="619">
                  <c:v>330.91200000000003</c:v>
                </c:pt>
                <c:pt idx="620">
                  <c:v>279.76320000000004</c:v>
                </c:pt>
                <c:pt idx="621">
                  <c:v>256.69440000000003</c:v>
                </c:pt>
                <c:pt idx="622">
                  <c:v>239.76000000000002</c:v>
                </c:pt>
                <c:pt idx="623">
                  <c:v>226.45440000000002</c:v>
                </c:pt>
                <c:pt idx="624">
                  <c:v>225.76320000000001</c:v>
                </c:pt>
                <c:pt idx="625">
                  <c:v>221.35679999999999</c:v>
                </c:pt>
                <c:pt idx="626">
                  <c:v>223.77600000000001</c:v>
                </c:pt>
                <c:pt idx="627">
                  <c:v>205.45920000000001</c:v>
                </c:pt>
                <c:pt idx="628">
                  <c:v>184.89600000000002</c:v>
                </c:pt>
                <c:pt idx="629">
                  <c:v>173.83680000000001</c:v>
                </c:pt>
                <c:pt idx="630">
                  <c:v>165.71520000000001</c:v>
                </c:pt>
                <c:pt idx="631">
                  <c:v>164.59200000000001</c:v>
                </c:pt>
                <c:pt idx="632">
                  <c:v>165.9744</c:v>
                </c:pt>
                <c:pt idx="633">
                  <c:v>163.55520000000001</c:v>
                </c:pt>
                <c:pt idx="634">
                  <c:v>157.59360000000001</c:v>
                </c:pt>
                <c:pt idx="635">
                  <c:v>174.09600000000003</c:v>
                </c:pt>
                <c:pt idx="636">
                  <c:v>228.3552</c:v>
                </c:pt>
                <c:pt idx="637">
                  <c:v>229.3056</c:v>
                </c:pt>
                <c:pt idx="638">
                  <c:v>196.21440000000001</c:v>
                </c:pt>
                <c:pt idx="639">
                  <c:v>166.9248</c:v>
                </c:pt>
                <c:pt idx="640">
                  <c:v>154.22399999999999</c:v>
                </c:pt>
                <c:pt idx="641">
                  <c:v>148.34880000000001</c:v>
                </c:pt>
                <c:pt idx="642">
                  <c:v>140.14080000000001</c:v>
                </c:pt>
                <c:pt idx="643">
                  <c:v>131.24160000000001</c:v>
                </c:pt>
                <c:pt idx="644">
                  <c:v>123.2064</c:v>
                </c:pt>
                <c:pt idx="645">
                  <c:v>111.45600000000002</c:v>
                </c:pt>
                <c:pt idx="646">
                  <c:v>110.4192</c:v>
                </c:pt>
                <c:pt idx="647">
                  <c:v>111.97440000000002</c:v>
                </c:pt>
                <c:pt idx="648">
                  <c:v>101.69280000000001</c:v>
                </c:pt>
                <c:pt idx="649">
                  <c:v>95.212800000000016</c:v>
                </c:pt>
                <c:pt idx="650">
                  <c:v>89.596800000000002</c:v>
                </c:pt>
                <c:pt idx="651">
                  <c:v>87.091200000000001</c:v>
                </c:pt>
                <c:pt idx="652">
                  <c:v>244.6848</c:v>
                </c:pt>
                <c:pt idx="653">
                  <c:v>133.83359999999999</c:v>
                </c:pt>
                <c:pt idx="654">
                  <c:v>114.04800000000002</c:v>
                </c:pt>
                <c:pt idx="655">
                  <c:v>107.65440000000001</c:v>
                </c:pt>
                <c:pt idx="656">
                  <c:v>99.705600000000004</c:v>
                </c:pt>
                <c:pt idx="657">
                  <c:v>95.472000000000008</c:v>
                </c:pt>
                <c:pt idx="658">
                  <c:v>105.9264</c:v>
                </c:pt>
                <c:pt idx="659">
                  <c:v>97.545600000000007</c:v>
                </c:pt>
                <c:pt idx="660">
                  <c:v>86.486400000000003</c:v>
                </c:pt>
                <c:pt idx="661">
                  <c:v>92.275200000000012</c:v>
                </c:pt>
                <c:pt idx="662">
                  <c:v>94.521600000000007</c:v>
                </c:pt>
                <c:pt idx="663">
                  <c:v>184.89600000000002</c:v>
                </c:pt>
                <c:pt idx="664">
                  <c:v>156.90240000000003</c:v>
                </c:pt>
                <c:pt idx="665">
                  <c:v>117.67680000000001</c:v>
                </c:pt>
                <c:pt idx="666">
                  <c:v>117.76320000000001</c:v>
                </c:pt>
                <c:pt idx="667">
                  <c:v>133.488</c:v>
                </c:pt>
                <c:pt idx="668">
                  <c:v>107.22240000000002</c:v>
                </c:pt>
                <c:pt idx="669">
                  <c:v>90.806399999999996</c:v>
                </c:pt>
                <c:pt idx="670">
                  <c:v>87.523200000000003</c:v>
                </c:pt>
                <c:pt idx="671">
                  <c:v>81.302400000000006</c:v>
                </c:pt>
                <c:pt idx="672">
                  <c:v>73.52640000000001</c:v>
                </c:pt>
                <c:pt idx="673">
                  <c:v>73.3536</c:v>
                </c:pt>
                <c:pt idx="674">
                  <c:v>82.339200000000005</c:v>
                </c:pt>
                <c:pt idx="675">
                  <c:v>73.44</c:v>
                </c:pt>
                <c:pt idx="676">
                  <c:v>83.721600000000009</c:v>
                </c:pt>
                <c:pt idx="677">
                  <c:v>168.04800000000003</c:v>
                </c:pt>
                <c:pt idx="678">
                  <c:v>418.00320000000005</c:v>
                </c:pt>
                <c:pt idx="679">
                  <c:v>500.68800000000005</c:v>
                </c:pt>
                <c:pt idx="680">
                  <c:v>621.73440000000005</c:v>
                </c:pt>
                <c:pt idx="681">
                  <c:v>240.62400000000002</c:v>
                </c:pt>
                <c:pt idx="682">
                  <c:v>195.69600000000003</c:v>
                </c:pt>
                <c:pt idx="683">
                  <c:v>349.66079999999999</c:v>
                </c:pt>
                <c:pt idx="684">
                  <c:v>244.94400000000002</c:v>
                </c:pt>
                <c:pt idx="685">
                  <c:v>171.41760000000002</c:v>
                </c:pt>
                <c:pt idx="686">
                  <c:v>146.36160000000001</c:v>
                </c:pt>
                <c:pt idx="687">
                  <c:v>133.83359999999999</c:v>
                </c:pt>
                <c:pt idx="688">
                  <c:v>154.05119999999999</c:v>
                </c:pt>
                <c:pt idx="689">
                  <c:v>376.87680000000006</c:v>
                </c:pt>
                <c:pt idx="690">
                  <c:v>246.4128</c:v>
                </c:pt>
                <c:pt idx="691">
                  <c:v>285.2928</c:v>
                </c:pt>
                <c:pt idx="692">
                  <c:v>213.06240000000003</c:v>
                </c:pt>
                <c:pt idx="693">
                  <c:v>189.04320000000001</c:v>
                </c:pt>
                <c:pt idx="694">
                  <c:v>168.30719999999999</c:v>
                </c:pt>
                <c:pt idx="695">
                  <c:v>150.94080000000002</c:v>
                </c:pt>
                <c:pt idx="696">
                  <c:v>139.62240000000003</c:v>
                </c:pt>
                <c:pt idx="697">
                  <c:v>135.64800000000002</c:v>
                </c:pt>
                <c:pt idx="698">
                  <c:v>300.4128</c:v>
                </c:pt>
                <c:pt idx="699">
                  <c:v>185.328</c:v>
                </c:pt>
                <c:pt idx="700">
                  <c:v>153.10080000000002</c:v>
                </c:pt>
                <c:pt idx="701">
                  <c:v>138.93120000000002</c:v>
                </c:pt>
                <c:pt idx="702">
                  <c:v>134.352</c:v>
                </c:pt>
                <c:pt idx="703">
                  <c:v>134.4384</c:v>
                </c:pt>
                <c:pt idx="704">
                  <c:v>140.5728</c:v>
                </c:pt>
                <c:pt idx="705">
                  <c:v>292.80959999999999</c:v>
                </c:pt>
                <c:pt idx="706">
                  <c:v>426.98880000000003</c:v>
                </c:pt>
                <c:pt idx="707">
                  <c:v>231.03360000000001</c:v>
                </c:pt>
                <c:pt idx="708">
                  <c:v>188.6112</c:v>
                </c:pt>
                <c:pt idx="709">
                  <c:v>170.98560000000001</c:v>
                </c:pt>
                <c:pt idx="710">
                  <c:v>160.44480000000001</c:v>
                </c:pt>
                <c:pt idx="711">
                  <c:v>149.12640000000002</c:v>
                </c:pt>
                <c:pt idx="712">
                  <c:v>143.5104</c:v>
                </c:pt>
                <c:pt idx="713">
                  <c:v>141.86879999999999</c:v>
                </c:pt>
                <c:pt idx="714">
                  <c:v>538.53120000000001</c:v>
                </c:pt>
                <c:pt idx="715">
                  <c:v>483.32160000000005</c:v>
                </c:pt>
                <c:pt idx="716">
                  <c:v>297.47520000000003</c:v>
                </c:pt>
                <c:pt idx="717">
                  <c:v>262.22400000000005</c:v>
                </c:pt>
                <c:pt idx="718">
                  <c:v>220.57920000000001</c:v>
                </c:pt>
                <c:pt idx="719">
                  <c:v>207.36</c:v>
                </c:pt>
                <c:pt idx="720">
                  <c:v>234.92160000000001</c:v>
                </c:pt>
                <c:pt idx="721">
                  <c:v>225.50399999999999</c:v>
                </c:pt>
                <c:pt idx="722">
                  <c:v>211.9392</c:v>
                </c:pt>
                <c:pt idx="723">
                  <c:v>194.31360000000001</c:v>
                </c:pt>
                <c:pt idx="724">
                  <c:v>177.81119999999999</c:v>
                </c:pt>
                <c:pt idx="725">
                  <c:v>166.66560000000001</c:v>
                </c:pt>
                <c:pt idx="726">
                  <c:v>161.04960000000003</c:v>
                </c:pt>
                <c:pt idx="727">
                  <c:v>155.17440000000002</c:v>
                </c:pt>
                <c:pt idx="728">
                  <c:v>148.608</c:v>
                </c:pt>
                <c:pt idx="729">
                  <c:v>143.85600000000002</c:v>
                </c:pt>
                <c:pt idx="730">
                  <c:v>170.12160000000003</c:v>
                </c:pt>
                <c:pt idx="731">
                  <c:v>171.15840000000003</c:v>
                </c:pt>
                <c:pt idx="732">
                  <c:v>146.6208</c:v>
                </c:pt>
                <c:pt idx="733">
                  <c:v>281.23200000000003</c:v>
                </c:pt>
                <c:pt idx="734">
                  <c:v>661.2192</c:v>
                </c:pt>
                <c:pt idx="735">
                  <c:v>540.51840000000004</c:v>
                </c:pt>
                <c:pt idx="736">
                  <c:v>372.7296</c:v>
                </c:pt>
                <c:pt idx="737">
                  <c:v>294.01920000000001</c:v>
                </c:pt>
                <c:pt idx="738">
                  <c:v>278.98560000000003</c:v>
                </c:pt>
                <c:pt idx="739">
                  <c:v>250.81920000000002</c:v>
                </c:pt>
                <c:pt idx="740">
                  <c:v>232.58880000000002</c:v>
                </c:pt>
                <c:pt idx="741">
                  <c:v>215.82720000000003</c:v>
                </c:pt>
                <c:pt idx="742">
                  <c:v>202.52160000000001</c:v>
                </c:pt>
                <c:pt idx="743">
                  <c:v>637.28640000000007</c:v>
                </c:pt>
                <c:pt idx="744">
                  <c:v>683.76959999999997</c:v>
                </c:pt>
                <c:pt idx="745">
                  <c:v>503.53920000000005</c:v>
                </c:pt>
                <c:pt idx="746">
                  <c:v>380.76480000000004</c:v>
                </c:pt>
                <c:pt idx="747">
                  <c:v>325.64160000000004</c:v>
                </c:pt>
                <c:pt idx="748">
                  <c:v>295.22879999999998</c:v>
                </c:pt>
                <c:pt idx="749">
                  <c:v>265.8528</c:v>
                </c:pt>
                <c:pt idx="750">
                  <c:v>245.63520000000003</c:v>
                </c:pt>
                <c:pt idx="751">
                  <c:v>240.36480000000003</c:v>
                </c:pt>
                <c:pt idx="752">
                  <c:v>220.14720000000003</c:v>
                </c:pt>
                <c:pt idx="753">
                  <c:v>198.97920000000002</c:v>
                </c:pt>
                <c:pt idx="754">
                  <c:v>191.20320000000001</c:v>
                </c:pt>
                <c:pt idx="755">
                  <c:v>238.72320000000002</c:v>
                </c:pt>
                <c:pt idx="756">
                  <c:v>257.904</c:v>
                </c:pt>
                <c:pt idx="757">
                  <c:v>428.11200000000002</c:v>
                </c:pt>
                <c:pt idx="758">
                  <c:v>301.79520000000002</c:v>
                </c:pt>
                <c:pt idx="759">
                  <c:v>273.62880000000001</c:v>
                </c:pt>
                <c:pt idx="760">
                  <c:v>262.48320000000001</c:v>
                </c:pt>
                <c:pt idx="761">
                  <c:v>242.5248</c:v>
                </c:pt>
                <c:pt idx="762">
                  <c:v>241.31520000000003</c:v>
                </c:pt>
                <c:pt idx="763">
                  <c:v>240.71040000000002</c:v>
                </c:pt>
                <c:pt idx="764">
                  <c:v>222.048</c:v>
                </c:pt>
                <c:pt idx="765">
                  <c:v>215.13600000000002</c:v>
                </c:pt>
                <c:pt idx="766">
                  <c:v>228.61440000000002</c:v>
                </c:pt>
                <c:pt idx="767">
                  <c:v>216</c:v>
                </c:pt>
                <c:pt idx="768">
                  <c:v>210.47040000000001</c:v>
                </c:pt>
                <c:pt idx="769">
                  <c:v>208.22400000000002</c:v>
                </c:pt>
                <c:pt idx="770">
                  <c:v>202.34880000000001</c:v>
                </c:pt>
                <c:pt idx="771">
                  <c:v>204.50880000000001</c:v>
                </c:pt>
                <c:pt idx="772">
                  <c:v>209.17439999999999</c:v>
                </c:pt>
                <c:pt idx="773">
                  <c:v>205.20000000000002</c:v>
                </c:pt>
                <c:pt idx="774">
                  <c:v>203.99040000000002</c:v>
                </c:pt>
                <c:pt idx="775">
                  <c:v>191.376</c:v>
                </c:pt>
                <c:pt idx="776">
                  <c:v>183.60000000000002</c:v>
                </c:pt>
                <c:pt idx="777">
                  <c:v>186.01920000000001</c:v>
                </c:pt>
                <c:pt idx="778">
                  <c:v>213.84000000000003</c:v>
                </c:pt>
                <c:pt idx="779">
                  <c:v>209.60640000000004</c:v>
                </c:pt>
                <c:pt idx="780">
                  <c:v>197.94240000000002</c:v>
                </c:pt>
                <c:pt idx="781">
                  <c:v>206.06399999999999</c:v>
                </c:pt>
                <c:pt idx="782">
                  <c:v>538.61760000000004</c:v>
                </c:pt>
                <c:pt idx="783">
                  <c:v>555.55200000000002</c:v>
                </c:pt>
                <c:pt idx="784">
                  <c:v>481.16160000000002</c:v>
                </c:pt>
                <c:pt idx="785">
                  <c:v>352.94400000000002</c:v>
                </c:pt>
                <c:pt idx="786">
                  <c:v>309.74400000000003</c:v>
                </c:pt>
                <c:pt idx="787">
                  <c:v>286.07040000000001</c:v>
                </c:pt>
                <c:pt idx="788">
                  <c:v>271.72800000000001</c:v>
                </c:pt>
                <c:pt idx="789">
                  <c:v>430.44480000000004</c:v>
                </c:pt>
                <c:pt idx="790">
                  <c:v>385.17120000000006</c:v>
                </c:pt>
                <c:pt idx="791">
                  <c:v>404.78399999999999</c:v>
                </c:pt>
                <c:pt idx="792">
                  <c:v>402.62400000000002</c:v>
                </c:pt>
                <c:pt idx="793">
                  <c:v>332.55360000000002</c:v>
                </c:pt>
                <c:pt idx="794">
                  <c:v>311.38560000000001</c:v>
                </c:pt>
                <c:pt idx="795">
                  <c:v>306.89280000000002</c:v>
                </c:pt>
                <c:pt idx="796">
                  <c:v>305.5104</c:v>
                </c:pt>
                <c:pt idx="797">
                  <c:v>301.19040000000001</c:v>
                </c:pt>
                <c:pt idx="798">
                  <c:v>325.81440000000003</c:v>
                </c:pt>
                <c:pt idx="799">
                  <c:v>301.36320000000001</c:v>
                </c:pt>
                <c:pt idx="800">
                  <c:v>287.3664</c:v>
                </c:pt>
                <c:pt idx="801">
                  <c:v>284.51520000000005</c:v>
                </c:pt>
                <c:pt idx="802">
                  <c:v>263.7792</c:v>
                </c:pt>
                <c:pt idx="803">
                  <c:v>247.36320000000001</c:v>
                </c:pt>
                <c:pt idx="804">
                  <c:v>239.84639999999999</c:v>
                </c:pt>
                <c:pt idx="805">
                  <c:v>234.57599999999999</c:v>
                </c:pt>
                <c:pt idx="806">
                  <c:v>231.12</c:v>
                </c:pt>
                <c:pt idx="807">
                  <c:v>229.91040000000001</c:v>
                </c:pt>
                <c:pt idx="808">
                  <c:v>225.76320000000001</c:v>
                </c:pt>
                <c:pt idx="809">
                  <c:v>231.3792</c:v>
                </c:pt>
                <c:pt idx="810">
                  <c:v>239.67360000000002</c:v>
                </c:pt>
                <c:pt idx="811">
                  <c:v>246.84480000000002</c:v>
                </c:pt>
                <c:pt idx="812">
                  <c:v>251.6832</c:v>
                </c:pt>
                <c:pt idx="813">
                  <c:v>241.05600000000001</c:v>
                </c:pt>
                <c:pt idx="814">
                  <c:v>244.85760000000002</c:v>
                </c:pt>
                <c:pt idx="815">
                  <c:v>359.59680000000003</c:v>
                </c:pt>
                <c:pt idx="816">
                  <c:v>474.33600000000007</c:v>
                </c:pt>
                <c:pt idx="817">
                  <c:v>442.54080000000005</c:v>
                </c:pt>
                <c:pt idx="818">
                  <c:v>326.41920000000005</c:v>
                </c:pt>
                <c:pt idx="819">
                  <c:v>288.74880000000002</c:v>
                </c:pt>
                <c:pt idx="820">
                  <c:v>269.30880000000002</c:v>
                </c:pt>
                <c:pt idx="821">
                  <c:v>257.55840000000001</c:v>
                </c:pt>
                <c:pt idx="822">
                  <c:v>246.75839999999999</c:v>
                </c:pt>
                <c:pt idx="823">
                  <c:v>242.95680000000002</c:v>
                </c:pt>
                <c:pt idx="824">
                  <c:v>239.93280000000001</c:v>
                </c:pt>
                <c:pt idx="825">
                  <c:v>233.71200000000002</c:v>
                </c:pt>
                <c:pt idx="826">
                  <c:v>235.78560000000002</c:v>
                </c:pt>
                <c:pt idx="827">
                  <c:v>236.2176</c:v>
                </c:pt>
                <c:pt idx="828">
                  <c:v>231.29280000000003</c:v>
                </c:pt>
                <c:pt idx="829">
                  <c:v>228.09600000000003</c:v>
                </c:pt>
                <c:pt idx="830">
                  <c:v>668.56320000000005</c:v>
                </c:pt>
                <c:pt idx="831">
                  <c:v>1297.6416000000002</c:v>
                </c:pt>
                <c:pt idx="832">
                  <c:v>706.66560000000004</c:v>
                </c:pt>
                <c:pt idx="833">
                  <c:v>517.7088</c:v>
                </c:pt>
                <c:pt idx="834">
                  <c:v>456.01920000000001</c:v>
                </c:pt>
                <c:pt idx="835">
                  <c:v>421.71840000000003</c:v>
                </c:pt>
                <c:pt idx="836">
                  <c:v>506.73600000000005</c:v>
                </c:pt>
                <c:pt idx="837">
                  <c:v>444.52800000000002</c:v>
                </c:pt>
                <c:pt idx="838">
                  <c:v>416.62080000000003</c:v>
                </c:pt>
                <c:pt idx="839">
                  <c:v>383.70240000000001</c:v>
                </c:pt>
                <c:pt idx="840">
                  <c:v>367.89120000000003</c:v>
                </c:pt>
                <c:pt idx="841">
                  <c:v>364.08960000000008</c:v>
                </c:pt>
                <c:pt idx="842">
                  <c:v>362.79360000000003</c:v>
                </c:pt>
                <c:pt idx="843">
                  <c:v>352.6848</c:v>
                </c:pt>
                <c:pt idx="844">
                  <c:v>345.3408</c:v>
                </c:pt>
                <c:pt idx="845">
                  <c:v>351.38880000000006</c:v>
                </c:pt>
                <c:pt idx="846">
                  <c:v>325.64160000000004</c:v>
                </c:pt>
                <c:pt idx="847">
                  <c:v>313.54560000000004</c:v>
                </c:pt>
                <c:pt idx="848">
                  <c:v>313.71839999999997</c:v>
                </c:pt>
                <c:pt idx="849">
                  <c:v>313.89120000000003</c:v>
                </c:pt>
                <c:pt idx="850">
                  <c:v>312.42240000000004</c:v>
                </c:pt>
                <c:pt idx="851">
                  <c:v>302.31360000000001</c:v>
                </c:pt>
                <c:pt idx="852">
                  <c:v>299.72160000000002</c:v>
                </c:pt>
                <c:pt idx="853">
                  <c:v>298.59840000000003</c:v>
                </c:pt>
                <c:pt idx="854">
                  <c:v>304.21440000000001</c:v>
                </c:pt>
                <c:pt idx="855">
                  <c:v>307.41120000000001</c:v>
                </c:pt>
                <c:pt idx="856">
                  <c:v>367.37279999999998</c:v>
                </c:pt>
                <c:pt idx="857">
                  <c:v>350.35199999999998</c:v>
                </c:pt>
                <c:pt idx="858">
                  <c:v>417.13920000000007</c:v>
                </c:pt>
                <c:pt idx="859">
                  <c:v>382.23360000000008</c:v>
                </c:pt>
                <c:pt idx="860">
                  <c:v>371.43360000000007</c:v>
                </c:pt>
                <c:pt idx="861">
                  <c:v>1408.4063999999998</c:v>
                </c:pt>
                <c:pt idx="862">
                  <c:v>1320.8832000000002</c:v>
                </c:pt>
                <c:pt idx="863">
                  <c:v>833.93280000000004</c:v>
                </c:pt>
                <c:pt idx="864">
                  <c:v>870.82560000000012</c:v>
                </c:pt>
                <c:pt idx="865">
                  <c:v>795.31200000000001</c:v>
                </c:pt>
                <c:pt idx="866">
                  <c:v>662.08320000000003</c:v>
                </c:pt>
                <c:pt idx="867">
                  <c:v>678.84480000000008</c:v>
                </c:pt>
                <c:pt idx="868">
                  <c:v>804.7296</c:v>
                </c:pt>
                <c:pt idx="869">
                  <c:v>720.40319999999997</c:v>
                </c:pt>
                <c:pt idx="870">
                  <c:v>835.74720000000002</c:v>
                </c:pt>
                <c:pt idx="871">
                  <c:v>1181.2608</c:v>
                </c:pt>
                <c:pt idx="872">
                  <c:v>929.57760000000007</c:v>
                </c:pt>
                <c:pt idx="873">
                  <c:v>1017.3600000000001</c:v>
                </c:pt>
                <c:pt idx="874">
                  <c:v>1209.7728000000002</c:v>
                </c:pt>
                <c:pt idx="875">
                  <c:v>1220.8320000000001</c:v>
                </c:pt>
                <c:pt idx="876">
                  <c:v>1040.0832</c:v>
                </c:pt>
                <c:pt idx="877">
                  <c:v>1141.4304000000002</c:v>
                </c:pt>
                <c:pt idx="878">
                  <c:v>1705.0176000000004</c:v>
                </c:pt>
                <c:pt idx="879">
                  <c:v>2857.9392000000003</c:v>
                </c:pt>
                <c:pt idx="880">
                  <c:v>3307.3056000000006</c:v>
                </c:pt>
                <c:pt idx="881">
                  <c:v>3285.8784000000001</c:v>
                </c:pt>
                <c:pt idx="882">
                  <c:v>3387.4848000000002</c:v>
                </c:pt>
                <c:pt idx="883">
                  <c:v>2459.8944000000001</c:v>
                </c:pt>
                <c:pt idx="884">
                  <c:v>2153.3472000000002</c:v>
                </c:pt>
                <c:pt idx="885">
                  <c:v>1565.2224000000001</c:v>
                </c:pt>
                <c:pt idx="886">
                  <c:v>1336.5216</c:v>
                </c:pt>
                <c:pt idx="887">
                  <c:v>1196.7264000000002</c:v>
                </c:pt>
                <c:pt idx="888">
                  <c:v>1097.712</c:v>
                </c:pt>
                <c:pt idx="889">
                  <c:v>1126.7424000000001</c:v>
                </c:pt>
                <c:pt idx="890">
                  <c:v>1424.9952000000001</c:v>
                </c:pt>
                <c:pt idx="891">
                  <c:v>2348.6976000000004</c:v>
                </c:pt>
                <c:pt idx="892">
                  <c:v>1456.9632000000001</c:v>
                </c:pt>
                <c:pt idx="893">
                  <c:v>1127.6064000000001</c:v>
                </c:pt>
                <c:pt idx="894">
                  <c:v>970.53120000000013</c:v>
                </c:pt>
                <c:pt idx="895">
                  <c:v>897.9552000000001</c:v>
                </c:pt>
                <c:pt idx="896">
                  <c:v>2379.2832000000003</c:v>
                </c:pt>
                <c:pt idx="897">
                  <c:v>1980.7200000000003</c:v>
                </c:pt>
                <c:pt idx="898">
                  <c:v>1440.6336000000001</c:v>
                </c:pt>
                <c:pt idx="899">
                  <c:v>1152.3168000000001</c:v>
                </c:pt>
                <c:pt idx="900">
                  <c:v>977.35680000000002</c:v>
                </c:pt>
                <c:pt idx="901">
                  <c:v>1091.8368</c:v>
                </c:pt>
                <c:pt idx="902">
                  <c:v>4348.5984000000008</c:v>
                </c:pt>
                <c:pt idx="903">
                  <c:v>2114.1216000000004</c:v>
                </c:pt>
                <c:pt idx="904">
                  <c:v>1564.8768</c:v>
                </c:pt>
                <c:pt idx="905">
                  <c:v>1343.6928</c:v>
                </c:pt>
                <c:pt idx="906">
                  <c:v>1280.8800000000001</c:v>
                </c:pt>
                <c:pt idx="907">
                  <c:v>1733.0976000000003</c:v>
                </c:pt>
                <c:pt idx="908">
                  <c:v>1842.9984000000002</c:v>
                </c:pt>
                <c:pt idx="909">
                  <c:v>1567.9872</c:v>
                </c:pt>
                <c:pt idx="910">
                  <c:v>1131.7536</c:v>
                </c:pt>
                <c:pt idx="911">
                  <c:v>939.16800000000001</c:v>
                </c:pt>
                <c:pt idx="912">
                  <c:v>823.73760000000016</c:v>
                </c:pt>
                <c:pt idx="913">
                  <c:v>760.92480000000012</c:v>
                </c:pt>
                <c:pt idx="914">
                  <c:v>766.45440000000008</c:v>
                </c:pt>
                <c:pt idx="915">
                  <c:v>784.33920000000001</c:v>
                </c:pt>
                <c:pt idx="916">
                  <c:v>823.47840000000008</c:v>
                </c:pt>
                <c:pt idx="917">
                  <c:v>876.44160000000011</c:v>
                </c:pt>
                <c:pt idx="918">
                  <c:v>989.10720000000015</c:v>
                </c:pt>
                <c:pt idx="919">
                  <c:v>840.32640000000015</c:v>
                </c:pt>
                <c:pt idx="920">
                  <c:v>863.39520000000005</c:v>
                </c:pt>
                <c:pt idx="921">
                  <c:v>787.53600000000006</c:v>
                </c:pt>
                <c:pt idx="922">
                  <c:v>647.22239999999999</c:v>
                </c:pt>
                <c:pt idx="923">
                  <c:v>604.71360000000004</c:v>
                </c:pt>
                <c:pt idx="924">
                  <c:v>592.18560000000002</c:v>
                </c:pt>
                <c:pt idx="925">
                  <c:v>650.85120000000006</c:v>
                </c:pt>
                <c:pt idx="926">
                  <c:v>1147.7376000000002</c:v>
                </c:pt>
                <c:pt idx="927">
                  <c:v>2224.8864000000003</c:v>
                </c:pt>
                <c:pt idx="928">
                  <c:v>1983.6576</c:v>
                </c:pt>
                <c:pt idx="929">
                  <c:v>2061.5039999999999</c:v>
                </c:pt>
                <c:pt idx="930">
                  <c:v>1860.2783999999999</c:v>
                </c:pt>
                <c:pt idx="931">
                  <c:v>1623.3696000000002</c:v>
                </c:pt>
                <c:pt idx="932">
                  <c:v>1569.1104000000003</c:v>
                </c:pt>
                <c:pt idx="933">
                  <c:v>1321.056</c:v>
                </c:pt>
                <c:pt idx="934">
                  <c:v>1725.4944</c:v>
                </c:pt>
                <c:pt idx="935">
                  <c:v>1867.0176000000004</c:v>
                </c:pt>
                <c:pt idx="936">
                  <c:v>1248.912</c:v>
                </c:pt>
                <c:pt idx="937">
                  <c:v>1436.5727999999999</c:v>
                </c:pt>
                <c:pt idx="938">
                  <c:v>1035.2447999999999</c:v>
                </c:pt>
                <c:pt idx="939">
                  <c:v>884.82240000000002</c:v>
                </c:pt>
                <c:pt idx="940">
                  <c:v>824.77440000000001</c:v>
                </c:pt>
                <c:pt idx="941">
                  <c:v>805.0752</c:v>
                </c:pt>
                <c:pt idx="942">
                  <c:v>706.32000000000016</c:v>
                </c:pt>
                <c:pt idx="943">
                  <c:v>714.44160000000011</c:v>
                </c:pt>
                <c:pt idx="944">
                  <c:v>801.79200000000003</c:v>
                </c:pt>
                <c:pt idx="945">
                  <c:v>831.77280000000007</c:v>
                </c:pt>
                <c:pt idx="946">
                  <c:v>683.59680000000003</c:v>
                </c:pt>
                <c:pt idx="947">
                  <c:v>576.46080000000006</c:v>
                </c:pt>
                <c:pt idx="948">
                  <c:v>533.69280000000003</c:v>
                </c:pt>
                <c:pt idx="949">
                  <c:v>508.29120000000006</c:v>
                </c:pt>
                <c:pt idx="950">
                  <c:v>844.7328</c:v>
                </c:pt>
                <c:pt idx="951">
                  <c:v>551.57760000000007</c:v>
                </c:pt>
                <c:pt idx="952">
                  <c:v>499.73760000000004</c:v>
                </c:pt>
                <c:pt idx="953">
                  <c:v>453.68640000000005</c:v>
                </c:pt>
                <c:pt idx="954">
                  <c:v>417.91680000000002</c:v>
                </c:pt>
                <c:pt idx="955">
                  <c:v>405.47519999999997</c:v>
                </c:pt>
                <c:pt idx="956">
                  <c:v>389.92320000000001</c:v>
                </c:pt>
                <c:pt idx="957">
                  <c:v>372.47040000000004</c:v>
                </c:pt>
                <c:pt idx="958">
                  <c:v>344.82240000000002</c:v>
                </c:pt>
                <c:pt idx="959">
                  <c:v>332.64000000000004</c:v>
                </c:pt>
                <c:pt idx="960">
                  <c:v>316.05119999999999</c:v>
                </c:pt>
                <c:pt idx="961">
                  <c:v>302.40000000000003</c:v>
                </c:pt>
                <c:pt idx="962">
                  <c:v>301.96800000000002</c:v>
                </c:pt>
                <c:pt idx="963">
                  <c:v>327.45600000000002</c:v>
                </c:pt>
                <c:pt idx="964">
                  <c:v>275.61599999999999</c:v>
                </c:pt>
                <c:pt idx="965">
                  <c:v>257.7312</c:v>
                </c:pt>
                <c:pt idx="966">
                  <c:v>282.96000000000004</c:v>
                </c:pt>
                <c:pt idx="967">
                  <c:v>1656.9792000000002</c:v>
                </c:pt>
                <c:pt idx="968">
                  <c:v>449.53920000000005</c:v>
                </c:pt>
                <c:pt idx="969">
                  <c:v>363.74400000000003</c:v>
                </c:pt>
                <c:pt idx="970">
                  <c:v>311.38560000000001</c:v>
                </c:pt>
                <c:pt idx="971">
                  <c:v>284.3424</c:v>
                </c:pt>
                <c:pt idx="972">
                  <c:v>268.53120000000001</c:v>
                </c:pt>
                <c:pt idx="973">
                  <c:v>252.46080000000003</c:v>
                </c:pt>
                <c:pt idx="974">
                  <c:v>239.67360000000002</c:v>
                </c:pt>
                <c:pt idx="975">
                  <c:v>224.46719999999999</c:v>
                </c:pt>
                <c:pt idx="976">
                  <c:v>213.32159999999999</c:v>
                </c:pt>
                <c:pt idx="977">
                  <c:v>203.29920000000004</c:v>
                </c:pt>
                <c:pt idx="978">
                  <c:v>192.75839999999999</c:v>
                </c:pt>
                <c:pt idx="979">
                  <c:v>190.6848</c:v>
                </c:pt>
                <c:pt idx="980">
                  <c:v>178.84799999999998</c:v>
                </c:pt>
                <c:pt idx="981">
                  <c:v>185.67360000000002</c:v>
                </c:pt>
                <c:pt idx="982">
                  <c:v>195.86879999999999</c:v>
                </c:pt>
                <c:pt idx="983">
                  <c:v>197.5104</c:v>
                </c:pt>
                <c:pt idx="984">
                  <c:v>198.02879999999999</c:v>
                </c:pt>
                <c:pt idx="985">
                  <c:v>169.25760000000002</c:v>
                </c:pt>
                <c:pt idx="986">
                  <c:v>154.48320000000001</c:v>
                </c:pt>
                <c:pt idx="987">
                  <c:v>141.95520000000002</c:v>
                </c:pt>
                <c:pt idx="988">
                  <c:v>138.4128</c:v>
                </c:pt>
                <c:pt idx="989">
                  <c:v>137.54880000000003</c:v>
                </c:pt>
                <c:pt idx="990">
                  <c:v>132.71040000000002</c:v>
                </c:pt>
                <c:pt idx="991">
                  <c:v>128.99520000000001</c:v>
                </c:pt>
                <c:pt idx="992">
                  <c:v>125.97120000000001</c:v>
                </c:pt>
                <c:pt idx="993">
                  <c:v>124.58880000000001</c:v>
                </c:pt>
                <c:pt idx="994">
                  <c:v>126.66240000000001</c:v>
                </c:pt>
                <c:pt idx="995">
                  <c:v>115.5168</c:v>
                </c:pt>
                <c:pt idx="996">
                  <c:v>109.6416</c:v>
                </c:pt>
                <c:pt idx="997">
                  <c:v>110.85120000000001</c:v>
                </c:pt>
                <c:pt idx="998">
                  <c:v>103.8528</c:v>
                </c:pt>
                <c:pt idx="999">
                  <c:v>96.335999999999999</c:v>
                </c:pt>
                <c:pt idx="1000">
                  <c:v>158.0256</c:v>
                </c:pt>
                <c:pt idx="1001">
                  <c:v>238.11840000000001</c:v>
                </c:pt>
                <c:pt idx="1002">
                  <c:v>289.35360000000003</c:v>
                </c:pt>
                <c:pt idx="1003">
                  <c:v>156.816</c:v>
                </c:pt>
                <c:pt idx="1004">
                  <c:v>123.98400000000001</c:v>
                </c:pt>
                <c:pt idx="1005">
                  <c:v>112.32000000000001</c:v>
                </c:pt>
                <c:pt idx="1006">
                  <c:v>119.40479999999999</c:v>
                </c:pt>
                <c:pt idx="1007">
                  <c:v>121.91040000000001</c:v>
                </c:pt>
                <c:pt idx="1008">
                  <c:v>108.77759999999999</c:v>
                </c:pt>
                <c:pt idx="1009">
                  <c:v>96.335999999999999</c:v>
                </c:pt>
                <c:pt idx="1010">
                  <c:v>95.817599999999999</c:v>
                </c:pt>
                <c:pt idx="1011">
                  <c:v>332.1216</c:v>
                </c:pt>
                <c:pt idx="1012">
                  <c:v>272.59199999999998</c:v>
                </c:pt>
                <c:pt idx="1013">
                  <c:v>168.04800000000003</c:v>
                </c:pt>
                <c:pt idx="1014">
                  <c:v>134.78400000000002</c:v>
                </c:pt>
                <c:pt idx="1015">
                  <c:v>119.40479999999999</c:v>
                </c:pt>
                <c:pt idx="1016">
                  <c:v>162.34560000000002</c:v>
                </c:pt>
                <c:pt idx="1017">
                  <c:v>124.416</c:v>
                </c:pt>
                <c:pt idx="1018">
                  <c:v>106.18560000000001</c:v>
                </c:pt>
                <c:pt idx="1019">
                  <c:v>315.61920000000003</c:v>
                </c:pt>
                <c:pt idx="1020">
                  <c:v>323.48160000000001</c:v>
                </c:pt>
                <c:pt idx="1021">
                  <c:v>183.77279999999999</c:v>
                </c:pt>
                <c:pt idx="1022">
                  <c:v>148.08960000000002</c:v>
                </c:pt>
                <c:pt idx="1023">
                  <c:v>129.34080000000003</c:v>
                </c:pt>
                <c:pt idx="1024">
                  <c:v>114.91200000000002</c:v>
                </c:pt>
                <c:pt idx="1025">
                  <c:v>102.21120000000001</c:v>
                </c:pt>
                <c:pt idx="1026">
                  <c:v>95.126400000000004</c:v>
                </c:pt>
                <c:pt idx="1027">
                  <c:v>94.089600000000004</c:v>
                </c:pt>
                <c:pt idx="1028">
                  <c:v>96.768000000000015</c:v>
                </c:pt>
                <c:pt idx="1029">
                  <c:v>93.052800000000005</c:v>
                </c:pt>
                <c:pt idx="1030">
                  <c:v>87.091200000000001</c:v>
                </c:pt>
                <c:pt idx="1031">
                  <c:v>85.708800000000011</c:v>
                </c:pt>
                <c:pt idx="1032">
                  <c:v>97.718400000000003</c:v>
                </c:pt>
                <c:pt idx="1033">
                  <c:v>93.398400000000009</c:v>
                </c:pt>
                <c:pt idx="1034">
                  <c:v>182.56320000000002</c:v>
                </c:pt>
                <c:pt idx="1035">
                  <c:v>153.01439999999999</c:v>
                </c:pt>
                <c:pt idx="1036">
                  <c:v>102.816</c:v>
                </c:pt>
                <c:pt idx="1037">
                  <c:v>92.88</c:v>
                </c:pt>
                <c:pt idx="1038">
                  <c:v>85.190400000000011</c:v>
                </c:pt>
                <c:pt idx="1039">
                  <c:v>80.352000000000004</c:v>
                </c:pt>
                <c:pt idx="1040">
                  <c:v>79.660800000000009</c:v>
                </c:pt>
                <c:pt idx="1041">
                  <c:v>80.092800000000011</c:v>
                </c:pt>
                <c:pt idx="1042">
                  <c:v>79.315200000000004</c:v>
                </c:pt>
                <c:pt idx="1043">
                  <c:v>79.488000000000014</c:v>
                </c:pt>
                <c:pt idx="1044">
                  <c:v>80.956800000000015</c:v>
                </c:pt>
                <c:pt idx="1045">
                  <c:v>79.488000000000014</c:v>
                </c:pt>
                <c:pt idx="1046">
                  <c:v>126.23040000000002</c:v>
                </c:pt>
                <c:pt idx="1047">
                  <c:v>146.44800000000001</c:v>
                </c:pt>
                <c:pt idx="1048">
                  <c:v>95.472000000000008</c:v>
                </c:pt>
                <c:pt idx="1049">
                  <c:v>86.140799999999999</c:v>
                </c:pt>
                <c:pt idx="1050">
                  <c:v>82.944000000000003</c:v>
                </c:pt>
                <c:pt idx="1051">
                  <c:v>996.01920000000007</c:v>
                </c:pt>
                <c:pt idx="1052">
                  <c:v>334.88640000000004</c:v>
                </c:pt>
                <c:pt idx="1053">
                  <c:v>217.72800000000001</c:v>
                </c:pt>
                <c:pt idx="1054">
                  <c:v>192.24</c:v>
                </c:pt>
                <c:pt idx="1055">
                  <c:v>169.25760000000002</c:v>
                </c:pt>
                <c:pt idx="1056">
                  <c:v>288.14400000000001</c:v>
                </c:pt>
                <c:pt idx="1057">
                  <c:v>259.28640000000001</c:v>
                </c:pt>
                <c:pt idx="1058">
                  <c:v>223.25760000000002</c:v>
                </c:pt>
                <c:pt idx="1059">
                  <c:v>181.1808</c:v>
                </c:pt>
                <c:pt idx="1060">
                  <c:v>156.816</c:v>
                </c:pt>
                <c:pt idx="1061">
                  <c:v>141.6096</c:v>
                </c:pt>
                <c:pt idx="1062">
                  <c:v>131.5008</c:v>
                </c:pt>
                <c:pt idx="1063">
                  <c:v>126.92160000000001</c:v>
                </c:pt>
                <c:pt idx="1064">
                  <c:v>121.91040000000001</c:v>
                </c:pt>
                <c:pt idx="1065">
                  <c:v>116.64000000000001</c:v>
                </c:pt>
                <c:pt idx="1066">
                  <c:v>108.25919999999999</c:v>
                </c:pt>
                <c:pt idx="1067">
                  <c:v>105.49440000000001</c:v>
                </c:pt>
                <c:pt idx="1068">
                  <c:v>105.06240000000001</c:v>
                </c:pt>
                <c:pt idx="1069">
                  <c:v>100.7424</c:v>
                </c:pt>
                <c:pt idx="1070">
                  <c:v>95.299199999999999</c:v>
                </c:pt>
                <c:pt idx="1071">
                  <c:v>91.065600000000003</c:v>
                </c:pt>
                <c:pt idx="1072">
                  <c:v>87.091200000000001</c:v>
                </c:pt>
                <c:pt idx="1073">
                  <c:v>86.572800000000001</c:v>
                </c:pt>
                <c:pt idx="1074">
                  <c:v>108.3456</c:v>
                </c:pt>
                <c:pt idx="1075">
                  <c:v>114.04800000000002</c:v>
                </c:pt>
                <c:pt idx="1076">
                  <c:v>96.508800000000008</c:v>
                </c:pt>
                <c:pt idx="1077">
                  <c:v>103.8528</c:v>
                </c:pt>
                <c:pt idx="1078">
                  <c:v>104.19840000000001</c:v>
                </c:pt>
                <c:pt idx="1079">
                  <c:v>94.953600000000009</c:v>
                </c:pt>
                <c:pt idx="1080">
                  <c:v>88.128000000000014</c:v>
                </c:pt>
                <c:pt idx="1081">
                  <c:v>86.831999999999994</c:v>
                </c:pt>
                <c:pt idx="1082">
                  <c:v>84.412800000000004</c:v>
                </c:pt>
                <c:pt idx="1083">
                  <c:v>81.647999999999996</c:v>
                </c:pt>
                <c:pt idx="1084">
                  <c:v>79.920000000000016</c:v>
                </c:pt>
                <c:pt idx="1085">
                  <c:v>80.697600000000008</c:v>
                </c:pt>
                <c:pt idx="1086">
                  <c:v>101.2608</c:v>
                </c:pt>
                <c:pt idx="1087">
                  <c:v>199.32480000000001</c:v>
                </c:pt>
                <c:pt idx="1088">
                  <c:v>155.43360000000001</c:v>
                </c:pt>
                <c:pt idx="1089">
                  <c:v>154.8288</c:v>
                </c:pt>
                <c:pt idx="1090">
                  <c:v>154.48320000000001</c:v>
                </c:pt>
                <c:pt idx="1091">
                  <c:v>147.31200000000001</c:v>
                </c:pt>
                <c:pt idx="1092">
                  <c:v>113.18400000000001</c:v>
                </c:pt>
                <c:pt idx="1093">
                  <c:v>106.27200000000001</c:v>
                </c:pt>
                <c:pt idx="1094">
                  <c:v>104.80320000000002</c:v>
                </c:pt>
                <c:pt idx="1095">
                  <c:v>121.3056</c:v>
                </c:pt>
                <c:pt idx="1096">
                  <c:v>124.7616</c:v>
                </c:pt>
                <c:pt idx="1097">
                  <c:v>121.6512</c:v>
                </c:pt>
                <c:pt idx="1098">
                  <c:v>113.01120000000002</c:v>
                </c:pt>
                <c:pt idx="1099">
                  <c:v>104.45760000000001</c:v>
                </c:pt>
                <c:pt idx="1100">
                  <c:v>121.91040000000001</c:v>
                </c:pt>
                <c:pt idx="1101">
                  <c:v>145.8432</c:v>
                </c:pt>
                <c:pt idx="1102">
                  <c:v>142.6464</c:v>
                </c:pt>
                <c:pt idx="1103">
                  <c:v>138.84480000000002</c:v>
                </c:pt>
                <c:pt idx="1104">
                  <c:v>120.87360000000001</c:v>
                </c:pt>
                <c:pt idx="1105">
                  <c:v>112.32000000000001</c:v>
                </c:pt>
                <c:pt idx="1106">
                  <c:v>112.2336</c:v>
                </c:pt>
                <c:pt idx="1107">
                  <c:v>112.4064</c:v>
                </c:pt>
                <c:pt idx="1108">
                  <c:v>104.80320000000002</c:v>
                </c:pt>
                <c:pt idx="1109">
                  <c:v>102.12480000000001</c:v>
                </c:pt>
                <c:pt idx="1110">
                  <c:v>99.964800000000011</c:v>
                </c:pt>
                <c:pt idx="1111">
                  <c:v>183.16800000000003</c:v>
                </c:pt>
                <c:pt idx="1112">
                  <c:v>332.81280000000004</c:v>
                </c:pt>
                <c:pt idx="1113">
                  <c:v>223.34400000000002</c:v>
                </c:pt>
                <c:pt idx="1114">
                  <c:v>176.60160000000002</c:v>
                </c:pt>
                <c:pt idx="1115">
                  <c:v>151.8912</c:v>
                </c:pt>
                <c:pt idx="1116">
                  <c:v>141.696</c:v>
                </c:pt>
                <c:pt idx="1117">
                  <c:v>134.87040000000002</c:v>
                </c:pt>
                <c:pt idx="1118">
                  <c:v>133.22880000000001</c:v>
                </c:pt>
                <c:pt idx="1119">
                  <c:v>128.82240000000002</c:v>
                </c:pt>
                <c:pt idx="1120">
                  <c:v>118.45440000000001</c:v>
                </c:pt>
                <c:pt idx="1121">
                  <c:v>114.1344</c:v>
                </c:pt>
                <c:pt idx="1122">
                  <c:v>128.3904</c:v>
                </c:pt>
                <c:pt idx="1123">
                  <c:v>137.72160000000002</c:v>
                </c:pt>
                <c:pt idx="1124">
                  <c:v>137.72160000000002</c:v>
                </c:pt>
                <c:pt idx="1125">
                  <c:v>152.15039999999999</c:v>
                </c:pt>
                <c:pt idx="1126">
                  <c:v>128.56319999999999</c:v>
                </c:pt>
                <c:pt idx="1127">
                  <c:v>121.3056</c:v>
                </c:pt>
                <c:pt idx="1128">
                  <c:v>115.34400000000001</c:v>
                </c:pt>
                <c:pt idx="1129">
                  <c:v>112.5792</c:v>
                </c:pt>
                <c:pt idx="1130">
                  <c:v>109.4688</c:v>
                </c:pt>
                <c:pt idx="1131">
                  <c:v>113.78880000000001</c:v>
                </c:pt>
                <c:pt idx="1132">
                  <c:v>106.35840000000002</c:v>
                </c:pt>
                <c:pt idx="1133">
                  <c:v>126.92160000000001</c:v>
                </c:pt>
                <c:pt idx="1134">
                  <c:v>919.55520000000013</c:v>
                </c:pt>
                <c:pt idx="1135">
                  <c:v>395.45280000000002</c:v>
                </c:pt>
                <c:pt idx="1136">
                  <c:v>388.97280000000001</c:v>
                </c:pt>
                <c:pt idx="1137">
                  <c:v>286.93440000000004</c:v>
                </c:pt>
                <c:pt idx="1138">
                  <c:v>246.84480000000002</c:v>
                </c:pt>
                <c:pt idx="1139">
                  <c:v>3051.6480000000001</c:v>
                </c:pt>
                <c:pt idx="1140">
                  <c:v>1008.8064000000001</c:v>
                </c:pt>
                <c:pt idx="1141">
                  <c:v>595.29600000000005</c:v>
                </c:pt>
                <c:pt idx="1142">
                  <c:v>464.74559999999997</c:v>
                </c:pt>
                <c:pt idx="1143">
                  <c:v>397.69920000000002</c:v>
                </c:pt>
                <c:pt idx="1144">
                  <c:v>349.66079999999999</c:v>
                </c:pt>
                <c:pt idx="1145">
                  <c:v>310.7808</c:v>
                </c:pt>
                <c:pt idx="1146">
                  <c:v>280.36800000000005</c:v>
                </c:pt>
                <c:pt idx="1147">
                  <c:v>325.72800000000001</c:v>
                </c:pt>
                <c:pt idx="1148">
                  <c:v>306.28800000000001</c:v>
                </c:pt>
                <c:pt idx="1149">
                  <c:v>264.98880000000003</c:v>
                </c:pt>
                <c:pt idx="1150">
                  <c:v>246.06720000000001</c:v>
                </c:pt>
                <c:pt idx="1151">
                  <c:v>232.67520000000002</c:v>
                </c:pt>
                <c:pt idx="1152">
                  <c:v>231.29280000000003</c:v>
                </c:pt>
                <c:pt idx="1153">
                  <c:v>229.21920000000003</c:v>
                </c:pt>
                <c:pt idx="1154">
                  <c:v>205.20000000000002</c:v>
                </c:pt>
                <c:pt idx="1155">
                  <c:v>190.25280000000001</c:v>
                </c:pt>
                <c:pt idx="1156">
                  <c:v>186.4512</c:v>
                </c:pt>
                <c:pt idx="1157">
                  <c:v>185.76</c:v>
                </c:pt>
                <c:pt idx="1158">
                  <c:v>175.65120000000002</c:v>
                </c:pt>
                <c:pt idx="1159">
                  <c:v>168.04800000000003</c:v>
                </c:pt>
                <c:pt idx="1160">
                  <c:v>170.12160000000003</c:v>
                </c:pt>
                <c:pt idx="1161">
                  <c:v>163.64160000000001</c:v>
                </c:pt>
                <c:pt idx="1162">
                  <c:v>178.32960000000003</c:v>
                </c:pt>
                <c:pt idx="1163">
                  <c:v>241.488</c:v>
                </c:pt>
                <c:pt idx="1164">
                  <c:v>1416.3552000000002</c:v>
                </c:pt>
                <c:pt idx="1165">
                  <c:v>646.79039999999998</c:v>
                </c:pt>
                <c:pt idx="1166">
                  <c:v>981.15840000000003</c:v>
                </c:pt>
                <c:pt idx="1167">
                  <c:v>687.57120000000009</c:v>
                </c:pt>
                <c:pt idx="1168">
                  <c:v>801.87840000000006</c:v>
                </c:pt>
                <c:pt idx="1169">
                  <c:v>668.04480000000001</c:v>
                </c:pt>
                <c:pt idx="1170">
                  <c:v>665.45280000000002</c:v>
                </c:pt>
                <c:pt idx="1171">
                  <c:v>524.18880000000001</c:v>
                </c:pt>
                <c:pt idx="1172">
                  <c:v>462.58560000000006</c:v>
                </c:pt>
                <c:pt idx="1173">
                  <c:v>421.37279999999998</c:v>
                </c:pt>
                <c:pt idx="1174">
                  <c:v>391.2192</c:v>
                </c:pt>
                <c:pt idx="1175">
                  <c:v>376.96320000000009</c:v>
                </c:pt>
                <c:pt idx="1176">
                  <c:v>358.12799999999999</c:v>
                </c:pt>
                <c:pt idx="1177">
                  <c:v>335.83680000000004</c:v>
                </c:pt>
                <c:pt idx="1178">
                  <c:v>319.07520000000005</c:v>
                </c:pt>
                <c:pt idx="1179">
                  <c:v>304.81920000000002</c:v>
                </c:pt>
                <c:pt idx="1180">
                  <c:v>312.76800000000003</c:v>
                </c:pt>
                <c:pt idx="1181">
                  <c:v>362.27519999999998</c:v>
                </c:pt>
                <c:pt idx="1182">
                  <c:v>421.02720000000005</c:v>
                </c:pt>
                <c:pt idx="1183">
                  <c:v>376.27200000000005</c:v>
                </c:pt>
                <c:pt idx="1184">
                  <c:v>347.67360000000002</c:v>
                </c:pt>
                <c:pt idx="1185">
                  <c:v>326.93760000000003</c:v>
                </c:pt>
                <c:pt idx="1186">
                  <c:v>313.63200000000001</c:v>
                </c:pt>
                <c:pt idx="1187">
                  <c:v>299.89440000000002</c:v>
                </c:pt>
                <c:pt idx="1188">
                  <c:v>403.74720000000002</c:v>
                </c:pt>
                <c:pt idx="1189">
                  <c:v>366.59520000000003</c:v>
                </c:pt>
                <c:pt idx="1190">
                  <c:v>330.13440000000003</c:v>
                </c:pt>
                <c:pt idx="1191">
                  <c:v>315.36</c:v>
                </c:pt>
                <c:pt idx="1192">
                  <c:v>429.9264</c:v>
                </c:pt>
                <c:pt idx="1193">
                  <c:v>527.55840000000001</c:v>
                </c:pt>
                <c:pt idx="1194">
                  <c:v>384.04800000000006</c:v>
                </c:pt>
                <c:pt idx="1195">
                  <c:v>364.86720000000003</c:v>
                </c:pt>
                <c:pt idx="1196">
                  <c:v>336.96000000000004</c:v>
                </c:pt>
                <c:pt idx="1197">
                  <c:v>330.048</c:v>
                </c:pt>
                <c:pt idx="1198">
                  <c:v>331.43040000000002</c:v>
                </c:pt>
                <c:pt idx="1199">
                  <c:v>320.8032</c:v>
                </c:pt>
                <c:pt idx="1200">
                  <c:v>327.88800000000003</c:v>
                </c:pt>
                <c:pt idx="1201">
                  <c:v>338.51520000000005</c:v>
                </c:pt>
                <c:pt idx="1202">
                  <c:v>335.92320000000001</c:v>
                </c:pt>
                <c:pt idx="1203">
                  <c:v>364.17599999999999</c:v>
                </c:pt>
                <c:pt idx="1204">
                  <c:v>657.41759999999999</c:v>
                </c:pt>
                <c:pt idx="1205">
                  <c:v>472.608</c:v>
                </c:pt>
                <c:pt idx="1206">
                  <c:v>402.5376</c:v>
                </c:pt>
                <c:pt idx="1207">
                  <c:v>607.13280000000009</c:v>
                </c:pt>
                <c:pt idx="1208">
                  <c:v>511.14240000000007</c:v>
                </c:pt>
                <c:pt idx="1209">
                  <c:v>452.56320000000005</c:v>
                </c:pt>
                <c:pt idx="1210">
                  <c:v>409.36320000000006</c:v>
                </c:pt>
                <c:pt idx="1211">
                  <c:v>379.81440000000003</c:v>
                </c:pt>
                <c:pt idx="1212">
                  <c:v>384.82560000000001</c:v>
                </c:pt>
                <c:pt idx="1213">
                  <c:v>382.14720000000005</c:v>
                </c:pt>
                <c:pt idx="1214">
                  <c:v>588.12480000000005</c:v>
                </c:pt>
                <c:pt idx="1215">
                  <c:v>940.37760000000014</c:v>
                </c:pt>
                <c:pt idx="1216">
                  <c:v>778.20479999999998</c:v>
                </c:pt>
                <c:pt idx="1217">
                  <c:v>651.54240000000004</c:v>
                </c:pt>
                <c:pt idx="1218">
                  <c:v>557.10720000000003</c:v>
                </c:pt>
                <c:pt idx="1219">
                  <c:v>541.64160000000004</c:v>
                </c:pt>
                <c:pt idx="1220">
                  <c:v>558.83519999999999</c:v>
                </c:pt>
                <c:pt idx="1221">
                  <c:v>557.19360000000006</c:v>
                </c:pt>
                <c:pt idx="1222">
                  <c:v>628.90560000000005</c:v>
                </c:pt>
                <c:pt idx="1223">
                  <c:v>647.5680000000001</c:v>
                </c:pt>
                <c:pt idx="1224">
                  <c:v>579.57120000000009</c:v>
                </c:pt>
                <c:pt idx="1225">
                  <c:v>584.58240000000001</c:v>
                </c:pt>
                <c:pt idx="1226">
                  <c:v>2066.7744000000002</c:v>
                </c:pt>
                <c:pt idx="1227">
                  <c:v>1177.7184000000002</c:v>
                </c:pt>
                <c:pt idx="1228">
                  <c:v>999.82079999999996</c:v>
                </c:pt>
                <c:pt idx="1229">
                  <c:v>910.22400000000005</c:v>
                </c:pt>
                <c:pt idx="1230">
                  <c:v>873.84960000000012</c:v>
                </c:pt>
                <c:pt idx="1231">
                  <c:v>890.35200000000009</c:v>
                </c:pt>
                <c:pt idx="1232">
                  <c:v>917.39520000000005</c:v>
                </c:pt>
                <c:pt idx="1233">
                  <c:v>863.22239999999999</c:v>
                </c:pt>
                <c:pt idx="1234">
                  <c:v>908.32320000000004</c:v>
                </c:pt>
                <c:pt idx="1235">
                  <c:v>1129.5936000000002</c:v>
                </c:pt>
                <c:pt idx="1236">
                  <c:v>945.1296000000001</c:v>
                </c:pt>
                <c:pt idx="1237">
                  <c:v>961.3728000000001</c:v>
                </c:pt>
                <c:pt idx="1238">
                  <c:v>1485.9936000000002</c:v>
                </c:pt>
                <c:pt idx="1239">
                  <c:v>1885.5936000000002</c:v>
                </c:pt>
                <c:pt idx="1240">
                  <c:v>1491.5232000000003</c:v>
                </c:pt>
                <c:pt idx="1241">
                  <c:v>1371.5136000000002</c:v>
                </c:pt>
                <c:pt idx="1242">
                  <c:v>1403.3088000000002</c:v>
                </c:pt>
                <c:pt idx="1243">
                  <c:v>1961.6256000000001</c:v>
                </c:pt>
                <c:pt idx="1244">
                  <c:v>1327.3632</c:v>
                </c:pt>
                <c:pt idx="1245">
                  <c:v>1002.3264000000001</c:v>
                </c:pt>
                <c:pt idx="1246">
                  <c:v>891.56160000000011</c:v>
                </c:pt>
                <c:pt idx="1247">
                  <c:v>825.03359999999998</c:v>
                </c:pt>
                <c:pt idx="1248">
                  <c:v>798.6816</c:v>
                </c:pt>
                <c:pt idx="1249">
                  <c:v>1138.1472000000001</c:v>
                </c:pt>
                <c:pt idx="1250">
                  <c:v>1790.1216000000002</c:v>
                </c:pt>
                <c:pt idx="1251">
                  <c:v>1087.9488000000001</c:v>
                </c:pt>
                <c:pt idx="1252">
                  <c:v>855.96480000000008</c:v>
                </c:pt>
                <c:pt idx="1253">
                  <c:v>749.34720000000004</c:v>
                </c:pt>
                <c:pt idx="1254">
                  <c:v>697.76640000000009</c:v>
                </c:pt>
                <c:pt idx="1255">
                  <c:v>719.88480000000015</c:v>
                </c:pt>
                <c:pt idx="1256">
                  <c:v>717.03359999999998</c:v>
                </c:pt>
                <c:pt idx="1257">
                  <c:v>702.60480000000007</c:v>
                </c:pt>
                <c:pt idx="1258">
                  <c:v>653.6160000000001</c:v>
                </c:pt>
                <c:pt idx="1259">
                  <c:v>1104.3648000000001</c:v>
                </c:pt>
                <c:pt idx="1260">
                  <c:v>1653.6096</c:v>
                </c:pt>
                <c:pt idx="1261">
                  <c:v>1137.6288</c:v>
                </c:pt>
                <c:pt idx="1262">
                  <c:v>1140.2208000000001</c:v>
                </c:pt>
                <c:pt idx="1263">
                  <c:v>980.98559999999998</c:v>
                </c:pt>
                <c:pt idx="1264">
                  <c:v>836.17920000000015</c:v>
                </c:pt>
                <c:pt idx="1265">
                  <c:v>815.2704</c:v>
                </c:pt>
                <c:pt idx="1266">
                  <c:v>799.63200000000018</c:v>
                </c:pt>
                <c:pt idx="1267">
                  <c:v>733.10400000000004</c:v>
                </c:pt>
                <c:pt idx="1268">
                  <c:v>653.35680000000002</c:v>
                </c:pt>
                <c:pt idx="1269">
                  <c:v>612.40320000000008</c:v>
                </c:pt>
                <c:pt idx="1270">
                  <c:v>588.90240000000006</c:v>
                </c:pt>
                <c:pt idx="1271">
                  <c:v>605.49120000000005</c:v>
                </c:pt>
                <c:pt idx="1272">
                  <c:v>2240.9568000000004</c:v>
                </c:pt>
                <c:pt idx="1273">
                  <c:v>1261.0944000000002</c:v>
                </c:pt>
                <c:pt idx="1274">
                  <c:v>897.35040000000004</c:v>
                </c:pt>
                <c:pt idx="1275">
                  <c:v>1038.528</c:v>
                </c:pt>
                <c:pt idx="1276">
                  <c:v>836.17920000000015</c:v>
                </c:pt>
                <c:pt idx="1277">
                  <c:v>752.71680000000003</c:v>
                </c:pt>
                <c:pt idx="1278">
                  <c:v>700.27200000000005</c:v>
                </c:pt>
                <c:pt idx="1279">
                  <c:v>807.75360000000012</c:v>
                </c:pt>
                <c:pt idx="1280">
                  <c:v>701.91360000000009</c:v>
                </c:pt>
                <c:pt idx="1281">
                  <c:v>649.55520000000001</c:v>
                </c:pt>
                <c:pt idx="1282">
                  <c:v>614.56320000000005</c:v>
                </c:pt>
                <c:pt idx="1283">
                  <c:v>596.16000000000008</c:v>
                </c:pt>
                <c:pt idx="1284">
                  <c:v>625.7088</c:v>
                </c:pt>
                <c:pt idx="1285">
                  <c:v>1091.0592000000001</c:v>
                </c:pt>
                <c:pt idx="1286">
                  <c:v>1159.3152</c:v>
                </c:pt>
                <c:pt idx="1287">
                  <c:v>813.80160000000012</c:v>
                </c:pt>
                <c:pt idx="1288">
                  <c:v>748.56960000000004</c:v>
                </c:pt>
                <c:pt idx="1289">
                  <c:v>706.06080000000009</c:v>
                </c:pt>
                <c:pt idx="1290">
                  <c:v>594.95040000000006</c:v>
                </c:pt>
                <c:pt idx="1291">
                  <c:v>534.81600000000003</c:v>
                </c:pt>
                <c:pt idx="1292">
                  <c:v>510.5376</c:v>
                </c:pt>
                <c:pt idx="1293">
                  <c:v>488.24639999999999</c:v>
                </c:pt>
                <c:pt idx="1294">
                  <c:v>462.49920000000003</c:v>
                </c:pt>
                <c:pt idx="1295">
                  <c:v>445.82400000000007</c:v>
                </c:pt>
                <c:pt idx="1296">
                  <c:v>442.62720000000007</c:v>
                </c:pt>
                <c:pt idx="1297">
                  <c:v>650.50560000000007</c:v>
                </c:pt>
                <c:pt idx="1298">
                  <c:v>683.76959999999997</c:v>
                </c:pt>
                <c:pt idx="1299">
                  <c:v>651.11040000000003</c:v>
                </c:pt>
                <c:pt idx="1300">
                  <c:v>782.95680000000004</c:v>
                </c:pt>
                <c:pt idx="1301">
                  <c:v>653.87520000000006</c:v>
                </c:pt>
                <c:pt idx="1302">
                  <c:v>537.23520000000008</c:v>
                </c:pt>
                <c:pt idx="1303">
                  <c:v>665.97120000000007</c:v>
                </c:pt>
                <c:pt idx="1304">
                  <c:v>552.18240000000003</c:v>
                </c:pt>
                <c:pt idx="1305">
                  <c:v>476.66880000000009</c:v>
                </c:pt>
                <c:pt idx="1306">
                  <c:v>442.88640000000004</c:v>
                </c:pt>
                <c:pt idx="1307">
                  <c:v>426.64319999999998</c:v>
                </c:pt>
                <c:pt idx="1308">
                  <c:v>403.05600000000004</c:v>
                </c:pt>
                <c:pt idx="1309">
                  <c:v>377.30880000000002</c:v>
                </c:pt>
                <c:pt idx="1310">
                  <c:v>362.10239999999999</c:v>
                </c:pt>
                <c:pt idx="1311">
                  <c:v>334.1952</c:v>
                </c:pt>
                <c:pt idx="1312">
                  <c:v>344.30400000000003</c:v>
                </c:pt>
                <c:pt idx="1313">
                  <c:v>416.27519999999998</c:v>
                </c:pt>
                <c:pt idx="1314">
                  <c:v>556.2432</c:v>
                </c:pt>
                <c:pt idx="1315">
                  <c:v>406.08000000000004</c:v>
                </c:pt>
                <c:pt idx="1316">
                  <c:v>638.23680000000002</c:v>
                </c:pt>
                <c:pt idx="1317">
                  <c:v>695.08800000000008</c:v>
                </c:pt>
                <c:pt idx="1318">
                  <c:v>476.58240000000001</c:v>
                </c:pt>
                <c:pt idx="1319">
                  <c:v>400.37760000000003</c:v>
                </c:pt>
                <c:pt idx="1320">
                  <c:v>369.96480000000003</c:v>
                </c:pt>
                <c:pt idx="1321">
                  <c:v>349.83360000000005</c:v>
                </c:pt>
                <c:pt idx="1322">
                  <c:v>330.73919999999998</c:v>
                </c:pt>
                <c:pt idx="1323">
                  <c:v>312.33600000000001</c:v>
                </c:pt>
                <c:pt idx="1324">
                  <c:v>292.20480000000003</c:v>
                </c:pt>
                <c:pt idx="1325">
                  <c:v>280.28160000000003</c:v>
                </c:pt>
                <c:pt idx="1326">
                  <c:v>268.70400000000001</c:v>
                </c:pt>
                <c:pt idx="1327">
                  <c:v>254.44800000000001</c:v>
                </c:pt>
                <c:pt idx="1328">
                  <c:v>240.88319999999999</c:v>
                </c:pt>
                <c:pt idx="1329">
                  <c:v>227.83680000000001</c:v>
                </c:pt>
                <c:pt idx="1330">
                  <c:v>223.68960000000001</c:v>
                </c:pt>
                <c:pt idx="1331">
                  <c:v>213.23520000000002</c:v>
                </c:pt>
                <c:pt idx="1332">
                  <c:v>202.17599999999999</c:v>
                </c:pt>
                <c:pt idx="1333">
                  <c:v>225.93600000000004</c:v>
                </c:pt>
                <c:pt idx="1334">
                  <c:v>201.65760000000003</c:v>
                </c:pt>
                <c:pt idx="1335">
                  <c:v>240.71040000000002</c:v>
                </c:pt>
                <c:pt idx="1336">
                  <c:v>242.78400000000002</c:v>
                </c:pt>
                <c:pt idx="1337">
                  <c:v>229.3056</c:v>
                </c:pt>
                <c:pt idx="1338">
                  <c:v>197.16480000000001</c:v>
                </c:pt>
                <c:pt idx="1339">
                  <c:v>179.1936</c:v>
                </c:pt>
                <c:pt idx="1340">
                  <c:v>167.9616</c:v>
                </c:pt>
                <c:pt idx="1341">
                  <c:v>157.93920000000003</c:v>
                </c:pt>
                <c:pt idx="1342">
                  <c:v>185.06880000000001</c:v>
                </c:pt>
                <c:pt idx="1343">
                  <c:v>252.89280000000002</c:v>
                </c:pt>
                <c:pt idx="1344">
                  <c:v>193.10400000000001</c:v>
                </c:pt>
                <c:pt idx="1345">
                  <c:v>166.40640000000002</c:v>
                </c:pt>
                <c:pt idx="1346">
                  <c:v>151.9776</c:v>
                </c:pt>
                <c:pt idx="1347">
                  <c:v>146.7072</c:v>
                </c:pt>
                <c:pt idx="1348">
                  <c:v>141.95520000000002</c:v>
                </c:pt>
                <c:pt idx="1349">
                  <c:v>135.12960000000001</c:v>
                </c:pt>
                <c:pt idx="1350">
                  <c:v>130.464</c:v>
                </c:pt>
                <c:pt idx="1351">
                  <c:v>123.81120000000001</c:v>
                </c:pt>
                <c:pt idx="1352">
                  <c:v>117.93600000000001</c:v>
                </c:pt>
                <c:pt idx="1353">
                  <c:v>113.4432</c:v>
                </c:pt>
                <c:pt idx="1354">
                  <c:v>115.86240000000001</c:v>
                </c:pt>
                <c:pt idx="1355">
                  <c:v>120.70080000000002</c:v>
                </c:pt>
                <c:pt idx="1356">
                  <c:v>179.1936</c:v>
                </c:pt>
                <c:pt idx="1357">
                  <c:v>158.54400000000001</c:v>
                </c:pt>
                <c:pt idx="1358">
                  <c:v>130.3776</c:v>
                </c:pt>
                <c:pt idx="1359">
                  <c:v>118.1088</c:v>
                </c:pt>
                <c:pt idx="1360">
                  <c:v>107.56800000000001</c:v>
                </c:pt>
                <c:pt idx="1361">
                  <c:v>103.68</c:v>
                </c:pt>
                <c:pt idx="1362">
                  <c:v>520.56000000000006</c:v>
                </c:pt>
                <c:pt idx="1363">
                  <c:v>365.7312</c:v>
                </c:pt>
                <c:pt idx="1364">
                  <c:v>276.048</c:v>
                </c:pt>
                <c:pt idx="1365">
                  <c:v>191.80800000000002</c:v>
                </c:pt>
                <c:pt idx="1366">
                  <c:v>158.37120000000002</c:v>
                </c:pt>
                <c:pt idx="1367">
                  <c:v>196.04160000000002</c:v>
                </c:pt>
                <c:pt idx="1368">
                  <c:v>146.6208</c:v>
                </c:pt>
                <c:pt idx="1369">
                  <c:v>132.2784</c:v>
                </c:pt>
                <c:pt idx="1370">
                  <c:v>137.72160000000002</c:v>
                </c:pt>
                <c:pt idx="1371">
                  <c:v>340.76160000000004</c:v>
                </c:pt>
                <c:pt idx="1372">
                  <c:v>223.77600000000001</c:v>
                </c:pt>
                <c:pt idx="1373">
                  <c:v>170.81280000000001</c:v>
                </c:pt>
                <c:pt idx="1374">
                  <c:v>276.73919999999998</c:v>
                </c:pt>
                <c:pt idx="1375">
                  <c:v>742.08960000000013</c:v>
                </c:pt>
                <c:pt idx="1376">
                  <c:v>1792.0224000000001</c:v>
                </c:pt>
                <c:pt idx="1377">
                  <c:v>1334.2752</c:v>
                </c:pt>
                <c:pt idx="1378">
                  <c:v>961.45920000000012</c:v>
                </c:pt>
                <c:pt idx="1379">
                  <c:v>1396.5696000000003</c:v>
                </c:pt>
                <c:pt idx="1380">
                  <c:v>835.22880000000009</c:v>
                </c:pt>
                <c:pt idx="1381">
                  <c:v>620.87040000000002</c:v>
                </c:pt>
                <c:pt idx="1382">
                  <c:v>755.56799999999998</c:v>
                </c:pt>
                <c:pt idx="1383">
                  <c:v>599.70240000000001</c:v>
                </c:pt>
                <c:pt idx="1384">
                  <c:v>471.57120000000003</c:v>
                </c:pt>
                <c:pt idx="1385">
                  <c:v>410.91840000000002</c:v>
                </c:pt>
                <c:pt idx="1386">
                  <c:v>361.75680000000006</c:v>
                </c:pt>
                <c:pt idx="1387">
                  <c:v>363.48480000000001</c:v>
                </c:pt>
                <c:pt idx="1388">
                  <c:v>373.16160000000002</c:v>
                </c:pt>
                <c:pt idx="1389">
                  <c:v>330.91200000000003</c:v>
                </c:pt>
                <c:pt idx="1390">
                  <c:v>330.82560000000007</c:v>
                </c:pt>
                <c:pt idx="1391">
                  <c:v>305.42400000000004</c:v>
                </c:pt>
                <c:pt idx="1392">
                  <c:v>414.28800000000001</c:v>
                </c:pt>
                <c:pt idx="1393">
                  <c:v>306.37439999999998</c:v>
                </c:pt>
                <c:pt idx="1394">
                  <c:v>269.30880000000002</c:v>
                </c:pt>
                <c:pt idx="1395">
                  <c:v>257.81760000000003</c:v>
                </c:pt>
                <c:pt idx="1396">
                  <c:v>259.45920000000001</c:v>
                </c:pt>
                <c:pt idx="1397">
                  <c:v>276.048</c:v>
                </c:pt>
                <c:pt idx="1398">
                  <c:v>240.36480000000003</c:v>
                </c:pt>
                <c:pt idx="1399">
                  <c:v>221.87520000000001</c:v>
                </c:pt>
                <c:pt idx="1400">
                  <c:v>213.40800000000004</c:v>
                </c:pt>
                <c:pt idx="1401">
                  <c:v>207.18720000000002</c:v>
                </c:pt>
                <c:pt idx="1402">
                  <c:v>201.48480000000001</c:v>
                </c:pt>
                <c:pt idx="1403">
                  <c:v>197.85600000000002</c:v>
                </c:pt>
                <c:pt idx="1404">
                  <c:v>199.15200000000002</c:v>
                </c:pt>
                <c:pt idx="1405">
                  <c:v>198.02879999999999</c:v>
                </c:pt>
                <c:pt idx="1406">
                  <c:v>187.4016</c:v>
                </c:pt>
                <c:pt idx="1407">
                  <c:v>180.4896</c:v>
                </c:pt>
                <c:pt idx="1408">
                  <c:v>177.3792</c:v>
                </c:pt>
                <c:pt idx="1409">
                  <c:v>168.65280000000001</c:v>
                </c:pt>
                <c:pt idx="1410">
                  <c:v>161.39520000000002</c:v>
                </c:pt>
                <c:pt idx="1411">
                  <c:v>157.07520000000002</c:v>
                </c:pt>
                <c:pt idx="1412">
                  <c:v>155.60640000000001</c:v>
                </c:pt>
                <c:pt idx="1413">
                  <c:v>152.32320000000001</c:v>
                </c:pt>
                <c:pt idx="1414">
                  <c:v>149.6448</c:v>
                </c:pt>
                <c:pt idx="1415">
                  <c:v>141.35040000000001</c:v>
                </c:pt>
                <c:pt idx="1416">
                  <c:v>131.328</c:v>
                </c:pt>
                <c:pt idx="1417">
                  <c:v>126.66240000000001</c:v>
                </c:pt>
                <c:pt idx="1418">
                  <c:v>122.6016</c:v>
                </c:pt>
                <c:pt idx="1419">
                  <c:v>114.73920000000001</c:v>
                </c:pt>
                <c:pt idx="1420">
                  <c:v>113.70240000000001</c:v>
                </c:pt>
                <c:pt idx="1421">
                  <c:v>120.18240000000002</c:v>
                </c:pt>
                <c:pt idx="1422">
                  <c:v>120.18240000000002</c:v>
                </c:pt>
                <c:pt idx="1423">
                  <c:v>116.64000000000001</c:v>
                </c:pt>
                <c:pt idx="1424">
                  <c:v>115.08480000000002</c:v>
                </c:pt>
                <c:pt idx="1425">
                  <c:v>232.67520000000002</c:v>
                </c:pt>
                <c:pt idx="1426">
                  <c:v>443.31840000000005</c:v>
                </c:pt>
                <c:pt idx="1427">
                  <c:v>198.80640000000002</c:v>
                </c:pt>
                <c:pt idx="1428">
                  <c:v>162.69120000000001</c:v>
                </c:pt>
                <c:pt idx="1429">
                  <c:v>145.49760000000001</c:v>
                </c:pt>
                <c:pt idx="1430">
                  <c:v>139.7088</c:v>
                </c:pt>
                <c:pt idx="1431">
                  <c:v>131.84640000000002</c:v>
                </c:pt>
                <c:pt idx="1432">
                  <c:v>123.8976</c:v>
                </c:pt>
                <c:pt idx="1433">
                  <c:v>119.40479999999999</c:v>
                </c:pt>
                <c:pt idx="1434">
                  <c:v>139.4496</c:v>
                </c:pt>
                <c:pt idx="1435">
                  <c:v>170.0352</c:v>
                </c:pt>
                <c:pt idx="1436">
                  <c:v>131.93280000000001</c:v>
                </c:pt>
                <c:pt idx="1437">
                  <c:v>120.00960000000001</c:v>
                </c:pt>
                <c:pt idx="1438">
                  <c:v>113.87520000000001</c:v>
                </c:pt>
                <c:pt idx="1439">
                  <c:v>110.16</c:v>
                </c:pt>
                <c:pt idx="1440">
                  <c:v>112.5792</c:v>
                </c:pt>
                <c:pt idx="1441">
                  <c:v>116.81280000000001</c:v>
                </c:pt>
                <c:pt idx="1442">
                  <c:v>111.5424</c:v>
                </c:pt>
                <c:pt idx="1443">
                  <c:v>104.80320000000002</c:v>
                </c:pt>
                <c:pt idx="1444">
                  <c:v>165.62880000000001</c:v>
                </c:pt>
                <c:pt idx="1445">
                  <c:v>406.16640000000001</c:v>
                </c:pt>
                <c:pt idx="1446">
                  <c:v>231.03360000000001</c:v>
                </c:pt>
                <c:pt idx="1447">
                  <c:v>215.13600000000002</c:v>
                </c:pt>
                <c:pt idx="1448">
                  <c:v>198.46080000000003</c:v>
                </c:pt>
                <c:pt idx="1449">
                  <c:v>167.18400000000003</c:v>
                </c:pt>
                <c:pt idx="1450">
                  <c:v>156.03840000000002</c:v>
                </c:pt>
                <c:pt idx="1451">
                  <c:v>261.7056</c:v>
                </c:pt>
                <c:pt idx="1452">
                  <c:v>361.84320000000002</c:v>
                </c:pt>
                <c:pt idx="1453">
                  <c:v>263.26080000000002</c:v>
                </c:pt>
                <c:pt idx="1454">
                  <c:v>193.88160000000002</c:v>
                </c:pt>
                <c:pt idx="1455">
                  <c:v>170.29440000000002</c:v>
                </c:pt>
                <c:pt idx="1456">
                  <c:v>412.12799999999999</c:v>
                </c:pt>
                <c:pt idx="1457">
                  <c:v>244.51200000000003</c:v>
                </c:pt>
                <c:pt idx="1458">
                  <c:v>201.8304</c:v>
                </c:pt>
                <c:pt idx="1459">
                  <c:v>184.98240000000001</c:v>
                </c:pt>
                <c:pt idx="1460">
                  <c:v>172.19520000000003</c:v>
                </c:pt>
                <c:pt idx="1461">
                  <c:v>163.9008</c:v>
                </c:pt>
                <c:pt idx="1462">
                  <c:v>155.34720000000002</c:v>
                </c:pt>
                <c:pt idx="1463">
                  <c:v>149.8176</c:v>
                </c:pt>
                <c:pt idx="1464">
                  <c:v>146.36160000000001</c:v>
                </c:pt>
                <c:pt idx="1465">
                  <c:v>143.07840000000002</c:v>
                </c:pt>
                <c:pt idx="1466">
                  <c:v>138.06720000000001</c:v>
                </c:pt>
                <c:pt idx="1467">
                  <c:v>135.12960000000001</c:v>
                </c:pt>
                <c:pt idx="1468">
                  <c:v>129.94560000000001</c:v>
                </c:pt>
                <c:pt idx="1469">
                  <c:v>129.2544</c:v>
                </c:pt>
                <c:pt idx="1470">
                  <c:v>141.17760000000001</c:v>
                </c:pt>
                <c:pt idx="1471">
                  <c:v>136.33920000000001</c:v>
                </c:pt>
                <c:pt idx="1472">
                  <c:v>127.1808</c:v>
                </c:pt>
                <c:pt idx="1473">
                  <c:v>123.46560000000001</c:v>
                </c:pt>
                <c:pt idx="1474">
                  <c:v>138.24</c:v>
                </c:pt>
                <c:pt idx="1475">
                  <c:v>172.54080000000002</c:v>
                </c:pt>
                <c:pt idx="1476">
                  <c:v>177.72480000000002</c:v>
                </c:pt>
                <c:pt idx="1477">
                  <c:v>344.2176</c:v>
                </c:pt>
                <c:pt idx="1478">
                  <c:v>218.33280000000002</c:v>
                </c:pt>
                <c:pt idx="1479">
                  <c:v>198.80640000000002</c:v>
                </c:pt>
                <c:pt idx="1480">
                  <c:v>198.72</c:v>
                </c:pt>
                <c:pt idx="1481">
                  <c:v>273.54239999999999</c:v>
                </c:pt>
                <c:pt idx="1482">
                  <c:v>250.04160000000002</c:v>
                </c:pt>
                <c:pt idx="1483">
                  <c:v>239.84639999999999</c:v>
                </c:pt>
                <c:pt idx="1484">
                  <c:v>237.42720000000003</c:v>
                </c:pt>
                <c:pt idx="1485">
                  <c:v>229.3056</c:v>
                </c:pt>
                <c:pt idx="1486">
                  <c:v>209.7792</c:v>
                </c:pt>
                <c:pt idx="1487">
                  <c:v>192.75839999999999</c:v>
                </c:pt>
                <c:pt idx="1488">
                  <c:v>178.32960000000003</c:v>
                </c:pt>
                <c:pt idx="1489">
                  <c:v>168.22080000000003</c:v>
                </c:pt>
                <c:pt idx="1490">
                  <c:v>157.8528</c:v>
                </c:pt>
                <c:pt idx="1491">
                  <c:v>154.7424</c:v>
                </c:pt>
                <c:pt idx="1492">
                  <c:v>151.7184</c:v>
                </c:pt>
                <c:pt idx="1493">
                  <c:v>152.6688</c:v>
                </c:pt>
                <c:pt idx="1494">
                  <c:v>146.10240000000002</c:v>
                </c:pt>
                <c:pt idx="1495">
                  <c:v>142.4736</c:v>
                </c:pt>
                <c:pt idx="1496">
                  <c:v>140.83199999999999</c:v>
                </c:pt>
                <c:pt idx="1497">
                  <c:v>138.06720000000001</c:v>
                </c:pt>
                <c:pt idx="1498">
                  <c:v>800.32320000000004</c:v>
                </c:pt>
                <c:pt idx="1499">
                  <c:v>2349.4752000000003</c:v>
                </c:pt>
                <c:pt idx="1500">
                  <c:v>595.72799999999995</c:v>
                </c:pt>
                <c:pt idx="1501">
                  <c:v>567.73440000000005</c:v>
                </c:pt>
                <c:pt idx="1502">
                  <c:v>584.75520000000006</c:v>
                </c:pt>
                <c:pt idx="1503">
                  <c:v>462.32640000000004</c:v>
                </c:pt>
                <c:pt idx="1504">
                  <c:v>803.86560000000009</c:v>
                </c:pt>
                <c:pt idx="1505">
                  <c:v>616.20479999999998</c:v>
                </c:pt>
                <c:pt idx="1506">
                  <c:v>833.24160000000006</c:v>
                </c:pt>
                <c:pt idx="1507">
                  <c:v>1270.8576</c:v>
                </c:pt>
                <c:pt idx="1508">
                  <c:v>892.33920000000001</c:v>
                </c:pt>
                <c:pt idx="1509">
                  <c:v>678.67200000000003</c:v>
                </c:pt>
                <c:pt idx="1510">
                  <c:v>589.59360000000004</c:v>
                </c:pt>
                <c:pt idx="1511">
                  <c:v>520.30080000000009</c:v>
                </c:pt>
                <c:pt idx="1512">
                  <c:v>476.58240000000001</c:v>
                </c:pt>
                <c:pt idx="1513">
                  <c:v>440.81280000000004</c:v>
                </c:pt>
                <c:pt idx="1514">
                  <c:v>416.10239999999999</c:v>
                </c:pt>
                <c:pt idx="1515">
                  <c:v>394.76160000000004</c:v>
                </c:pt>
                <c:pt idx="1516">
                  <c:v>365.38560000000001</c:v>
                </c:pt>
                <c:pt idx="1517">
                  <c:v>358.73280000000005</c:v>
                </c:pt>
                <c:pt idx="1518">
                  <c:v>339.20640000000003</c:v>
                </c:pt>
                <c:pt idx="1519">
                  <c:v>348.62400000000002</c:v>
                </c:pt>
                <c:pt idx="1520">
                  <c:v>333.41759999999999</c:v>
                </c:pt>
                <c:pt idx="1521">
                  <c:v>317.60640000000001</c:v>
                </c:pt>
                <c:pt idx="1522">
                  <c:v>309.22560000000004</c:v>
                </c:pt>
                <c:pt idx="1523">
                  <c:v>303.95519999999999</c:v>
                </c:pt>
                <c:pt idx="1524">
                  <c:v>290.47680000000003</c:v>
                </c:pt>
                <c:pt idx="1525">
                  <c:v>297.64800000000002</c:v>
                </c:pt>
                <c:pt idx="1526">
                  <c:v>522.46080000000006</c:v>
                </c:pt>
                <c:pt idx="1527">
                  <c:v>522.63360000000011</c:v>
                </c:pt>
                <c:pt idx="1528">
                  <c:v>423.53280000000007</c:v>
                </c:pt>
                <c:pt idx="1529">
                  <c:v>364.86720000000003</c:v>
                </c:pt>
                <c:pt idx="1530">
                  <c:v>340.07040000000001</c:v>
                </c:pt>
                <c:pt idx="1531">
                  <c:v>328.83840000000004</c:v>
                </c:pt>
                <c:pt idx="1532">
                  <c:v>304.90559999999999</c:v>
                </c:pt>
                <c:pt idx="1533">
                  <c:v>292.63679999999999</c:v>
                </c:pt>
                <c:pt idx="1534">
                  <c:v>292.37760000000003</c:v>
                </c:pt>
                <c:pt idx="1535">
                  <c:v>289.18080000000003</c:v>
                </c:pt>
                <c:pt idx="1536">
                  <c:v>276.39359999999999</c:v>
                </c:pt>
                <c:pt idx="1537">
                  <c:v>269.22240000000005</c:v>
                </c:pt>
                <c:pt idx="1538">
                  <c:v>274.66559999999998</c:v>
                </c:pt>
                <c:pt idx="1539">
                  <c:v>262.31040000000002</c:v>
                </c:pt>
                <c:pt idx="1540">
                  <c:v>258.68160000000006</c:v>
                </c:pt>
                <c:pt idx="1541">
                  <c:v>265.93920000000003</c:v>
                </c:pt>
                <c:pt idx="1542">
                  <c:v>291.3408</c:v>
                </c:pt>
                <c:pt idx="1543">
                  <c:v>256.00320000000005</c:v>
                </c:pt>
                <c:pt idx="1544">
                  <c:v>249.26400000000001</c:v>
                </c:pt>
                <c:pt idx="1545">
                  <c:v>263.17439999999999</c:v>
                </c:pt>
                <c:pt idx="1546">
                  <c:v>256.69440000000003</c:v>
                </c:pt>
                <c:pt idx="1547">
                  <c:v>242.5248</c:v>
                </c:pt>
                <c:pt idx="1548">
                  <c:v>236.56320000000002</c:v>
                </c:pt>
                <c:pt idx="1549">
                  <c:v>234.66240000000002</c:v>
                </c:pt>
                <c:pt idx="1550">
                  <c:v>273.11040000000003</c:v>
                </c:pt>
                <c:pt idx="1551">
                  <c:v>303.09120000000001</c:v>
                </c:pt>
                <c:pt idx="1552">
                  <c:v>281.40480000000002</c:v>
                </c:pt>
                <c:pt idx="1553">
                  <c:v>265.93920000000003</c:v>
                </c:pt>
                <c:pt idx="1554">
                  <c:v>307.41120000000001</c:v>
                </c:pt>
                <c:pt idx="1555">
                  <c:v>446.51520000000005</c:v>
                </c:pt>
                <c:pt idx="1556">
                  <c:v>450.14400000000001</c:v>
                </c:pt>
                <c:pt idx="1557">
                  <c:v>353.28960000000006</c:v>
                </c:pt>
                <c:pt idx="1558">
                  <c:v>351.64800000000002</c:v>
                </c:pt>
                <c:pt idx="1559">
                  <c:v>363.39840000000004</c:v>
                </c:pt>
                <c:pt idx="1560">
                  <c:v>366.94080000000002</c:v>
                </c:pt>
                <c:pt idx="1561">
                  <c:v>325.29600000000005</c:v>
                </c:pt>
                <c:pt idx="1562">
                  <c:v>305.16480000000001</c:v>
                </c:pt>
                <c:pt idx="1563">
                  <c:v>311.47200000000004</c:v>
                </c:pt>
                <c:pt idx="1564">
                  <c:v>1343.5200000000002</c:v>
                </c:pt>
                <c:pt idx="1565">
                  <c:v>601.25760000000002</c:v>
                </c:pt>
                <c:pt idx="1566">
                  <c:v>482.0256</c:v>
                </c:pt>
                <c:pt idx="1567">
                  <c:v>427.50720000000007</c:v>
                </c:pt>
                <c:pt idx="1568">
                  <c:v>400.03200000000004</c:v>
                </c:pt>
                <c:pt idx="1569">
                  <c:v>384.82560000000001</c:v>
                </c:pt>
                <c:pt idx="1570">
                  <c:v>378.51840000000004</c:v>
                </c:pt>
                <c:pt idx="1571">
                  <c:v>369.53280000000001</c:v>
                </c:pt>
                <c:pt idx="1572">
                  <c:v>343.09440000000001</c:v>
                </c:pt>
                <c:pt idx="1573">
                  <c:v>338.08320000000003</c:v>
                </c:pt>
                <c:pt idx="1574">
                  <c:v>323.56800000000004</c:v>
                </c:pt>
                <c:pt idx="1575">
                  <c:v>323.22240000000005</c:v>
                </c:pt>
                <c:pt idx="1576">
                  <c:v>304.81920000000002</c:v>
                </c:pt>
                <c:pt idx="1577">
                  <c:v>300.67200000000003</c:v>
                </c:pt>
                <c:pt idx="1578">
                  <c:v>295.14240000000001</c:v>
                </c:pt>
                <c:pt idx="1579">
                  <c:v>293.32800000000003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F0-4E97-88E2-C0D43EAE3BF9}"/>
            </c:ext>
          </c:extLst>
        </c:ser>
        <c:ser>
          <c:idx val="1"/>
          <c:order val="1"/>
          <c:tx>
            <c:v>SRIF</c:v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'Data for analysis- 1998-2016'!$AL$7:$AL$1586</c:f>
              <c:numCache>
                <c:formatCode>m/d/yyyy</c:formatCode>
                <c:ptCount val="1580"/>
                <c:pt idx="0">
                  <c:v>35916</c:v>
                </c:pt>
                <c:pt idx="1">
                  <c:v>35917</c:v>
                </c:pt>
                <c:pt idx="2">
                  <c:v>35918</c:v>
                </c:pt>
                <c:pt idx="3">
                  <c:v>35919</c:v>
                </c:pt>
                <c:pt idx="4">
                  <c:v>35920</c:v>
                </c:pt>
                <c:pt idx="5">
                  <c:v>35921</c:v>
                </c:pt>
                <c:pt idx="6">
                  <c:v>35922</c:v>
                </c:pt>
                <c:pt idx="7">
                  <c:v>35923</c:v>
                </c:pt>
                <c:pt idx="8">
                  <c:v>35924</c:v>
                </c:pt>
                <c:pt idx="9">
                  <c:v>35925</c:v>
                </c:pt>
                <c:pt idx="10">
                  <c:v>35926</c:v>
                </c:pt>
                <c:pt idx="11">
                  <c:v>35927</c:v>
                </c:pt>
                <c:pt idx="12">
                  <c:v>35928</c:v>
                </c:pt>
                <c:pt idx="13">
                  <c:v>35929</c:v>
                </c:pt>
                <c:pt idx="14">
                  <c:v>35930</c:v>
                </c:pt>
                <c:pt idx="15">
                  <c:v>35931</c:v>
                </c:pt>
                <c:pt idx="16">
                  <c:v>35932</c:v>
                </c:pt>
                <c:pt idx="17">
                  <c:v>35933</c:v>
                </c:pt>
                <c:pt idx="18">
                  <c:v>35934</c:v>
                </c:pt>
                <c:pt idx="19">
                  <c:v>35935</c:v>
                </c:pt>
                <c:pt idx="20">
                  <c:v>35936</c:v>
                </c:pt>
                <c:pt idx="21">
                  <c:v>35937</c:v>
                </c:pt>
                <c:pt idx="22">
                  <c:v>35938</c:v>
                </c:pt>
                <c:pt idx="23">
                  <c:v>35939</c:v>
                </c:pt>
                <c:pt idx="24">
                  <c:v>35940</c:v>
                </c:pt>
                <c:pt idx="25">
                  <c:v>35941</c:v>
                </c:pt>
                <c:pt idx="26">
                  <c:v>35942</c:v>
                </c:pt>
                <c:pt idx="27">
                  <c:v>35943</c:v>
                </c:pt>
                <c:pt idx="28">
                  <c:v>35944</c:v>
                </c:pt>
                <c:pt idx="29">
                  <c:v>35945</c:v>
                </c:pt>
                <c:pt idx="30">
                  <c:v>35946</c:v>
                </c:pt>
                <c:pt idx="31">
                  <c:v>35947</c:v>
                </c:pt>
                <c:pt idx="32">
                  <c:v>35948</c:v>
                </c:pt>
                <c:pt idx="33">
                  <c:v>35949</c:v>
                </c:pt>
                <c:pt idx="34">
                  <c:v>35950</c:v>
                </c:pt>
                <c:pt idx="35">
                  <c:v>35951</c:v>
                </c:pt>
                <c:pt idx="36">
                  <c:v>35952</c:v>
                </c:pt>
                <c:pt idx="37">
                  <c:v>35953</c:v>
                </c:pt>
                <c:pt idx="38">
                  <c:v>35954</c:v>
                </c:pt>
                <c:pt idx="39">
                  <c:v>35955</c:v>
                </c:pt>
                <c:pt idx="40">
                  <c:v>35956</c:v>
                </c:pt>
                <c:pt idx="41">
                  <c:v>35957</c:v>
                </c:pt>
                <c:pt idx="42">
                  <c:v>35958</c:v>
                </c:pt>
                <c:pt idx="43">
                  <c:v>35959</c:v>
                </c:pt>
                <c:pt idx="44">
                  <c:v>35960</c:v>
                </c:pt>
                <c:pt idx="45">
                  <c:v>35961</c:v>
                </c:pt>
                <c:pt idx="46">
                  <c:v>35962</c:v>
                </c:pt>
                <c:pt idx="47">
                  <c:v>35963</c:v>
                </c:pt>
                <c:pt idx="48">
                  <c:v>35964</c:v>
                </c:pt>
                <c:pt idx="49">
                  <c:v>35965</c:v>
                </c:pt>
                <c:pt idx="50">
                  <c:v>35966</c:v>
                </c:pt>
                <c:pt idx="51">
                  <c:v>35967</c:v>
                </c:pt>
                <c:pt idx="52">
                  <c:v>35968</c:v>
                </c:pt>
                <c:pt idx="53">
                  <c:v>35969</c:v>
                </c:pt>
                <c:pt idx="54">
                  <c:v>35970</c:v>
                </c:pt>
                <c:pt idx="55">
                  <c:v>35971</c:v>
                </c:pt>
                <c:pt idx="56">
                  <c:v>35972</c:v>
                </c:pt>
                <c:pt idx="57">
                  <c:v>35973</c:v>
                </c:pt>
                <c:pt idx="58">
                  <c:v>35974</c:v>
                </c:pt>
                <c:pt idx="59">
                  <c:v>35975</c:v>
                </c:pt>
                <c:pt idx="60">
                  <c:v>35976</c:v>
                </c:pt>
                <c:pt idx="61">
                  <c:v>35977</c:v>
                </c:pt>
                <c:pt idx="62">
                  <c:v>35978</c:v>
                </c:pt>
                <c:pt idx="63">
                  <c:v>35979</c:v>
                </c:pt>
                <c:pt idx="64">
                  <c:v>35980</c:v>
                </c:pt>
                <c:pt idx="65">
                  <c:v>35981</c:v>
                </c:pt>
                <c:pt idx="66">
                  <c:v>35982</c:v>
                </c:pt>
                <c:pt idx="67">
                  <c:v>35983</c:v>
                </c:pt>
                <c:pt idx="68">
                  <c:v>35984</c:v>
                </c:pt>
                <c:pt idx="69">
                  <c:v>35985</c:v>
                </c:pt>
                <c:pt idx="70">
                  <c:v>35986</c:v>
                </c:pt>
                <c:pt idx="71">
                  <c:v>35987</c:v>
                </c:pt>
                <c:pt idx="72">
                  <c:v>35988</c:v>
                </c:pt>
                <c:pt idx="73">
                  <c:v>35989</c:v>
                </c:pt>
                <c:pt idx="74">
                  <c:v>35990</c:v>
                </c:pt>
                <c:pt idx="75">
                  <c:v>35991</c:v>
                </c:pt>
                <c:pt idx="76">
                  <c:v>35992</c:v>
                </c:pt>
                <c:pt idx="77">
                  <c:v>35993</c:v>
                </c:pt>
                <c:pt idx="78">
                  <c:v>35994</c:v>
                </c:pt>
                <c:pt idx="79">
                  <c:v>35995</c:v>
                </c:pt>
                <c:pt idx="80">
                  <c:v>35996</c:v>
                </c:pt>
                <c:pt idx="81">
                  <c:v>35997</c:v>
                </c:pt>
                <c:pt idx="82">
                  <c:v>35998</c:v>
                </c:pt>
                <c:pt idx="83">
                  <c:v>35999</c:v>
                </c:pt>
                <c:pt idx="84">
                  <c:v>36000</c:v>
                </c:pt>
                <c:pt idx="85">
                  <c:v>36001</c:v>
                </c:pt>
                <c:pt idx="86">
                  <c:v>36002</c:v>
                </c:pt>
                <c:pt idx="87">
                  <c:v>36003</c:v>
                </c:pt>
                <c:pt idx="88">
                  <c:v>36004</c:v>
                </c:pt>
                <c:pt idx="89">
                  <c:v>36005</c:v>
                </c:pt>
                <c:pt idx="90">
                  <c:v>36006</c:v>
                </c:pt>
                <c:pt idx="91">
                  <c:v>36007</c:v>
                </c:pt>
                <c:pt idx="92">
                  <c:v>36008</c:v>
                </c:pt>
                <c:pt idx="93">
                  <c:v>36009</c:v>
                </c:pt>
                <c:pt idx="94">
                  <c:v>36010</c:v>
                </c:pt>
                <c:pt idx="95">
                  <c:v>36011</c:v>
                </c:pt>
                <c:pt idx="96">
                  <c:v>36012</c:v>
                </c:pt>
                <c:pt idx="97">
                  <c:v>36013</c:v>
                </c:pt>
                <c:pt idx="98">
                  <c:v>36014</c:v>
                </c:pt>
                <c:pt idx="99">
                  <c:v>36015</c:v>
                </c:pt>
                <c:pt idx="100">
                  <c:v>36016</c:v>
                </c:pt>
                <c:pt idx="101">
                  <c:v>36017</c:v>
                </c:pt>
                <c:pt idx="102">
                  <c:v>36018</c:v>
                </c:pt>
                <c:pt idx="103">
                  <c:v>36019</c:v>
                </c:pt>
                <c:pt idx="104">
                  <c:v>36020</c:v>
                </c:pt>
                <c:pt idx="105">
                  <c:v>36021</c:v>
                </c:pt>
                <c:pt idx="106">
                  <c:v>36022</c:v>
                </c:pt>
                <c:pt idx="107">
                  <c:v>36023</c:v>
                </c:pt>
                <c:pt idx="108">
                  <c:v>36024</c:v>
                </c:pt>
                <c:pt idx="109">
                  <c:v>36025</c:v>
                </c:pt>
                <c:pt idx="110">
                  <c:v>36026</c:v>
                </c:pt>
                <c:pt idx="111">
                  <c:v>36027</c:v>
                </c:pt>
                <c:pt idx="112">
                  <c:v>36028</c:v>
                </c:pt>
                <c:pt idx="113">
                  <c:v>36029</c:v>
                </c:pt>
                <c:pt idx="114">
                  <c:v>36030</c:v>
                </c:pt>
                <c:pt idx="115">
                  <c:v>36031</c:v>
                </c:pt>
                <c:pt idx="116">
                  <c:v>36032</c:v>
                </c:pt>
                <c:pt idx="117">
                  <c:v>36033</c:v>
                </c:pt>
                <c:pt idx="118">
                  <c:v>36034</c:v>
                </c:pt>
                <c:pt idx="119">
                  <c:v>36035</c:v>
                </c:pt>
                <c:pt idx="120">
                  <c:v>36036</c:v>
                </c:pt>
                <c:pt idx="121">
                  <c:v>36037</c:v>
                </c:pt>
                <c:pt idx="122">
                  <c:v>36038</c:v>
                </c:pt>
                <c:pt idx="123">
                  <c:v>36039</c:v>
                </c:pt>
                <c:pt idx="124">
                  <c:v>36040</c:v>
                </c:pt>
                <c:pt idx="125">
                  <c:v>36041</c:v>
                </c:pt>
                <c:pt idx="126">
                  <c:v>36042</c:v>
                </c:pt>
                <c:pt idx="127">
                  <c:v>36043</c:v>
                </c:pt>
                <c:pt idx="128">
                  <c:v>36044</c:v>
                </c:pt>
                <c:pt idx="129">
                  <c:v>36045</c:v>
                </c:pt>
                <c:pt idx="130">
                  <c:v>36046</c:v>
                </c:pt>
                <c:pt idx="131">
                  <c:v>36047</c:v>
                </c:pt>
                <c:pt idx="132">
                  <c:v>36048</c:v>
                </c:pt>
                <c:pt idx="133">
                  <c:v>36049</c:v>
                </c:pt>
                <c:pt idx="134">
                  <c:v>36050</c:v>
                </c:pt>
                <c:pt idx="135">
                  <c:v>36051</c:v>
                </c:pt>
                <c:pt idx="136">
                  <c:v>36052</c:v>
                </c:pt>
                <c:pt idx="137">
                  <c:v>36053</c:v>
                </c:pt>
                <c:pt idx="138">
                  <c:v>36054</c:v>
                </c:pt>
                <c:pt idx="139">
                  <c:v>36055</c:v>
                </c:pt>
                <c:pt idx="140">
                  <c:v>36056</c:v>
                </c:pt>
                <c:pt idx="141">
                  <c:v>36057</c:v>
                </c:pt>
                <c:pt idx="142">
                  <c:v>36058</c:v>
                </c:pt>
                <c:pt idx="143">
                  <c:v>36059</c:v>
                </c:pt>
                <c:pt idx="144">
                  <c:v>36060</c:v>
                </c:pt>
                <c:pt idx="145">
                  <c:v>36061</c:v>
                </c:pt>
                <c:pt idx="146">
                  <c:v>36062</c:v>
                </c:pt>
                <c:pt idx="147">
                  <c:v>36063</c:v>
                </c:pt>
                <c:pt idx="148">
                  <c:v>36064</c:v>
                </c:pt>
                <c:pt idx="149">
                  <c:v>36065</c:v>
                </c:pt>
                <c:pt idx="150">
                  <c:v>36066</c:v>
                </c:pt>
                <c:pt idx="151">
                  <c:v>36067</c:v>
                </c:pt>
                <c:pt idx="152">
                  <c:v>36068</c:v>
                </c:pt>
                <c:pt idx="153">
                  <c:v>36069</c:v>
                </c:pt>
                <c:pt idx="154">
                  <c:v>36070</c:v>
                </c:pt>
                <c:pt idx="155">
                  <c:v>36071</c:v>
                </c:pt>
                <c:pt idx="156">
                  <c:v>36072</c:v>
                </c:pt>
                <c:pt idx="157">
                  <c:v>36073</c:v>
                </c:pt>
                <c:pt idx="158">
                  <c:v>36074</c:v>
                </c:pt>
                <c:pt idx="159">
                  <c:v>36075</c:v>
                </c:pt>
                <c:pt idx="160">
                  <c:v>36076</c:v>
                </c:pt>
                <c:pt idx="161">
                  <c:v>36077</c:v>
                </c:pt>
                <c:pt idx="162">
                  <c:v>36078</c:v>
                </c:pt>
                <c:pt idx="163">
                  <c:v>36079</c:v>
                </c:pt>
                <c:pt idx="164">
                  <c:v>36080</c:v>
                </c:pt>
                <c:pt idx="165">
                  <c:v>36081</c:v>
                </c:pt>
                <c:pt idx="166">
                  <c:v>36082</c:v>
                </c:pt>
                <c:pt idx="167">
                  <c:v>36083</c:v>
                </c:pt>
                <c:pt idx="168">
                  <c:v>36084</c:v>
                </c:pt>
                <c:pt idx="169">
                  <c:v>36085</c:v>
                </c:pt>
                <c:pt idx="170">
                  <c:v>36086</c:v>
                </c:pt>
                <c:pt idx="171">
                  <c:v>36087</c:v>
                </c:pt>
                <c:pt idx="172">
                  <c:v>36088</c:v>
                </c:pt>
                <c:pt idx="173">
                  <c:v>36089</c:v>
                </c:pt>
                <c:pt idx="174">
                  <c:v>36090</c:v>
                </c:pt>
                <c:pt idx="175">
                  <c:v>36091</c:v>
                </c:pt>
                <c:pt idx="176">
                  <c:v>36092</c:v>
                </c:pt>
                <c:pt idx="177">
                  <c:v>36093</c:v>
                </c:pt>
                <c:pt idx="178">
                  <c:v>36094</c:v>
                </c:pt>
                <c:pt idx="179">
                  <c:v>36095</c:v>
                </c:pt>
                <c:pt idx="180">
                  <c:v>36096</c:v>
                </c:pt>
                <c:pt idx="181">
                  <c:v>36097</c:v>
                </c:pt>
                <c:pt idx="182">
                  <c:v>36098</c:v>
                </c:pt>
                <c:pt idx="183">
                  <c:v>36099</c:v>
                </c:pt>
                <c:pt idx="184">
                  <c:v>36100</c:v>
                </c:pt>
                <c:pt idx="185">
                  <c:v>36101</c:v>
                </c:pt>
                <c:pt idx="186">
                  <c:v>36102</c:v>
                </c:pt>
                <c:pt idx="187">
                  <c:v>36103</c:v>
                </c:pt>
                <c:pt idx="188">
                  <c:v>36104</c:v>
                </c:pt>
                <c:pt idx="189">
                  <c:v>36105</c:v>
                </c:pt>
                <c:pt idx="190">
                  <c:v>36106</c:v>
                </c:pt>
                <c:pt idx="191">
                  <c:v>36107</c:v>
                </c:pt>
                <c:pt idx="192">
                  <c:v>36108</c:v>
                </c:pt>
                <c:pt idx="193">
                  <c:v>36109</c:v>
                </c:pt>
                <c:pt idx="194">
                  <c:v>36110</c:v>
                </c:pt>
                <c:pt idx="195">
                  <c:v>36111</c:v>
                </c:pt>
                <c:pt idx="196">
                  <c:v>36112</c:v>
                </c:pt>
                <c:pt idx="197">
                  <c:v>36113</c:v>
                </c:pt>
                <c:pt idx="198">
                  <c:v>36114</c:v>
                </c:pt>
                <c:pt idx="199">
                  <c:v>36115</c:v>
                </c:pt>
                <c:pt idx="200">
                  <c:v>36116</c:v>
                </c:pt>
                <c:pt idx="201">
                  <c:v>36117</c:v>
                </c:pt>
                <c:pt idx="202">
                  <c:v>36118</c:v>
                </c:pt>
                <c:pt idx="203">
                  <c:v>36119</c:v>
                </c:pt>
                <c:pt idx="204">
                  <c:v>36120</c:v>
                </c:pt>
                <c:pt idx="205">
                  <c:v>36121</c:v>
                </c:pt>
                <c:pt idx="206">
                  <c:v>36122</c:v>
                </c:pt>
                <c:pt idx="207">
                  <c:v>36123</c:v>
                </c:pt>
                <c:pt idx="208">
                  <c:v>36124</c:v>
                </c:pt>
                <c:pt idx="209">
                  <c:v>36125</c:v>
                </c:pt>
                <c:pt idx="210">
                  <c:v>36126</c:v>
                </c:pt>
                <c:pt idx="211">
                  <c:v>36127</c:v>
                </c:pt>
                <c:pt idx="212">
                  <c:v>36128</c:v>
                </c:pt>
                <c:pt idx="213">
                  <c:v>36129</c:v>
                </c:pt>
                <c:pt idx="214">
                  <c:v>36130</c:v>
                </c:pt>
                <c:pt idx="215">
                  <c:v>36131</c:v>
                </c:pt>
                <c:pt idx="216">
                  <c:v>36132</c:v>
                </c:pt>
                <c:pt idx="217">
                  <c:v>36133</c:v>
                </c:pt>
                <c:pt idx="218">
                  <c:v>36134</c:v>
                </c:pt>
                <c:pt idx="219">
                  <c:v>36135</c:v>
                </c:pt>
                <c:pt idx="220">
                  <c:v>36136</c:v>
                </c:pt>
                <c:pt idx="221">
                  <c:v>36137</c:v>
                </c:pt>
                <c:pt idx="222">
                  <c:v>36138</c:v>
                </c:pt>
                <c:pt idx="223">
                  <c:v>36139</c:v>
                </c:pt>
                <c:pt idx="224">
                  <c:v>36140</c:v>
                </c:pt>
                <c:pt idx="225">
                  <c:v>36141</c:v>
                </c:pt>
                <c:pt idx="226">
                  <c:v>36142</c:v>
                </c:pt>
                <c:pt idx="227">
                  <c:v>36143</c:v>
                </c:pt>
                <c:pt idx="228">
                  <c:v>36144</c:v>
                </c:pt>
                <c:pt idx="229">
                  <c:v>36145</c:v>
                </c:pt>
                <c:pt idx="230">
                  <c:v>36146</c:v>
                </c:pt>
                <c:pt idx="231">
                  <c:v>36147</c:v>
                </c:pt>
                <c:pt idx="232">
                  <c:v>36148</c:v>
                </c:pt>
                <c:pt idx="233">
                  <c:v>36149</c:v>
                </c:pt>
                <c:pt idx="234">
                  <c:v>36150</c:v>
                </c:pt>
                <c:pt idx="235">
                  <c:v>36151</c:v>
                </c:pt>
                <c:pt idx="236">
                  <c:v>36152</c:v>
                </c:pt>
                <c:pt idx="237">
                  <c:v>36153</c:v>
                </c:pt>
                <c:pt idx="238">
                  <c:v>36154</c:v>
                </c:pt>
                <c:pt idx="239">
                  <c:v>36155</c:v>
                </c:pt>
                <c:pt idx="240">
                  <c:v>36156</c:v>
                </c:pt>
                <c:pt idx="241">
                  <c:v>36157</c:v>
                </c:pt>
                <c:pt idx="242">
                  <c:v>36158</c:v>
                </c:pt>
                <c:pt idx="243">
                  <c:v>36159</c:v>
                </c:pt>
                <c:pt idx="244">
                  <c:v>36160</c:v>
                </c:pt>
                <c:pt idx="245">
                  <c:v>36161</c:v>
                </c:pt>
                <c:pt idx="246">
                  <c:v>36162</c:v>
                </c:pt>
                <c:pt idx="247">
                  <c:v>36163</c:v>
                </c:pt>
                <c:pt idx="248">
                  <c:v>36164</c:v>
                </c:pt>
                <c:pt idx="249">
                  <c:v>36165</c:v>
                </c:pt>
                <c:pt idx="250">
                  <c:v>36166</c:v>
                </c:pt>
                <c:pt idx="251">
                  <c:v>36167</c:v>
                </c:pt>
                <c:pt idx="252">
                  <c:v>36168</c:v>
                </c:pt>
                <c:pt idx="253">
                  <c:v>36169</c:v>
                </c:pt>
                <c:pt idx="254">
                  <c:v>36170</c:v>
                </c:pt>
                <c:pt idx="255">
                  <c:v>36171</c:v>
                </c:pt>
                <c:pt idx="256">
                  <c:v>36172</c:v>
                </c:pt>
                <c:pt idx="257">
                  <c:v>36173</c:v>
                </c:pt>
                <c:pt idx="258">
                  <c:v>36174</c:v>
                </c:pt>
                <c:pt idx="259">
                  <c:v>36175</c:v>
                </c:pt>
                <c:pt idx="260">
                  <c:v>36176</c:v>
                </c:pt>
                <c:pt idx="261">
                  <c:v>36177</c:v>
                </c:pt>
                <c:pt idx="262">
                  <c:v>36178</c:v>
                </c:pt>
                <c:pt idx="263">
                  <c:v>36179</c:v>
                </c:pt>
                <c:pt idx="264">
                  <c:v>36180</c:v>
                </c:pt>
                <c:pt idx="265">
                  <c:v>36181</c:v>
                </c:pt>
                <c:pt idx="266">
                  <c:v>36182</c:v>
                </c:pt>
                <c:pt idx="267">
                  <c:v>36183</c:v>
                </c:pt>
                <c:pt idx="268">
                  <c:v>36184</c:v>
                </c:pt>
                <c:pt idx="269">
                  <c:v>36185</c:v>
                </c:pt>
                <c:pt idx="270">
                  <c:v>36186</c:v>
                </c:pt>
                <c:pt idx="271">
                  <c:v>36187</c:v>
                </c:pt>
                <c:pt idx="272">
                  <c:v>36188</c:v>
                </c:pt>
                <c:pt idx="273">
                  <c:v>36189</c:v>
                </c:pt>
                <c:pt idx="274">
                  <c:v>36190</c:v>
                </c:pt>
                <c:pt idx="275">
                  <c:v>36191</c:v>
                </c:pt>
                <c:pt idx="276">
                  <c:v>36192</c:v>
                </c:pt>
                <c:pt idx="277">
                  <c:v>36193</c:v>
                </c:pt>
                <c:pt idx="278">
                  <c:v>36194</c:v>
                </c:pt>
                <c:pt idx="279">
                  <c:v>36195</c:v>
                </c:pt>
                <c:pt idx="280">
                  <c:v>36196</c:v>
                </c:pt>
                <c:pt idx="281">
                  <c:v>36197</c:v>
                </c:pt>
                <c:pt idx="282">
                  <c:v>36198</c:v>
                </c:pt>
                <c:pt idx="283">
                  <c:v>36199</c:v>
                </c:pt>
                <c:pt idx="284">
                  <c:v>36200</c:v>
                </c:pt>
                <c:pt idx="285">
                  <c:v>36201</c:v>
                </c:pt>
                <c:pt idx="286">
                  <c:v>36202</c:v>
                </c:pt>
                <c:pt idx="287">
                  <c:v>36203</c:v>
                </c:pt>
                <c:pt idx="288">
                  <c:v>36204</c:v>
                </c:pt>
                <c:pt idx="289">
                  <c:v>36205</c:v>
                </c:pt>
                <c:pt idx="290">
                  <c:v>36206</c:v>
                </c:pt>
                <c:pt idx="291">
                  <c:v>36207</c:v>
                </c:pt>
                <c:pt idx="292">
                  <c:v>36208</c:v>
                </c:pt>
                <c:pt idx="293">
                  <c:v>36209</c:v>
                </c:pt>
                <c:pt idx="294">
                  <c:v>36210</c:v>
                </c:pt>
                <c:pt idx="295">
                  <c:v>36211</c:v>
                </c:pt>
                <c:pt idx="296">
                  <c:v>36212</c:v>
                </c:pt>
                <c:pt idx="297">
                  <c:v>36213</c:v>
                </c:pt>
                <c:pt idx="298">
                  <c:v>36214</c:v>
                </c:pt>
                <c:pt idx="299">
                  <c:v>36215</c:v>
                </c:pt>
                <c:pt idx="300">
                  <c:v>36216</c:v>
                </c:pt>
                <c:pt idx="301">
                  <c:v>36217</c:v>
                </c:pt>
                <c:pt idx="302">
                  <c:v>36218</c:v>
                </c:pt>
                <c:pt idx="303">
                  <c:v>36219</c:v>
                </c:pt>
                <c:pt idx="304">
                  <c:v>36220</c:v>
                </c:pt>
                <c:pt idx="305">
                  <c:v>36221</c:v>
                </c:pt>
                <c:pt idx="306">
                  <c:v>36222</c:v>
                </c:pt>
                <c:pt idx="307">
                  <c:v>36223</c:v>
                </c:pt>
                <c:pt idx="308">
                  <c:v>36224</c:v>
                </c:pt>
                <c:pt idx="309">
                  <c:v>36225</c:v>
                </c:pt>
                <c:pt idx="310">
                  <c:v>36226</c:v>
                </c:pt>
                <c:pt idx="311">
                  <c:v>36227</c:v>
                </c:pt>
                <c:pt idx="312">
                  <c:v>36228</c:v>
                </c:pt>
                <c:pt idx="313">
                  <c:v>36229</c:v>
                </c:pt>
                <c:pt idx="314">
                  <c:v>36230</c:v>
                </c:pt>
                <c:pt idx="315">
                  <c:v>36231</c:v>
                </c:pt>
                <c:pt idx="316">
                  <c:v>36232</c:v>
                </c:pt>
                <c:pt idx="317">
                  <c:v>36233</c:v>
                </c:pt>
                <c:pt idx="318">
                  <c:v>36234</c:v>
                </c:pt>
                <c:pt idx="319">
                  <c:v>36235</c:v>
                </c:pt>
                <c:pt idx="320">
                  <c:v>36236</c:v>
                </c:pt>
                <c:pt idx="321">
                  <c:v>36237</c:v>
                </c:pt>
                <c:pt idx="322">
                  <c:v>36238</c:v>
                </c:pt>
                <c:pt idx="323">
                  <c:v>36239</c:v>
                </c:pt>
                <c:pt idx="324">
                  <c:v>36240</c:v>
                </c:pt>
                <c:pt idx="325">
                  <c:v>36241</c:v>
                </c:pt>
                <c:pt idx="326">
                  <c:v>36242</c:v>
                </c:pt>
                <c:pt idx="327">
                  <c:v>36243</c:v>
                </c:pt>
                <c:pt idx="328">
                  <c:v>36244</c:v>
                </c:pt>
                <c:pt idx="329">
                  <c:v>36245</c:v>
                </c:pt>
                <c:pt idx="330">
                  <c:v>36246</c:v>
                </c:pt>
                <c:pt idx="331">
                  <c:v>36247</c:v>
                </c:pt>
                <c:pt idx="332">
                  <c:v>36248</c:v>
                </c:pt>
                <c:pt idx="333">
                  <c:v>36249</c:v>
                </c:pt>
                <c:pt idx="334">
                  <c:v>36250</c:v>
                </c:pt>
                <c:pt idx="335">
                  <c:v>36251</c:v>
                </c:pt>
                <c:pt idx="336">
                  <c:v>36252</c:v>
                </c:pt>
                <c:pt idx="337">
                  <c:v>36253</c:v>
                </c:pt>
                <c:pt idx="338">
                  <c:v>36254</c:v>
                </c:pt>
                <c:pt idx="339">
                  <c:v>36255</c:v>
                </c:pt>
                <c:pt idx="340">
                  <c:v>36256</c:v>
                </c:pt>
                <c:pt idx="341">
                  <c:v>36257</c:v>
                </c:pt>
                <c:pt idx="342">
                  <c:v>36258</c:v>
                </c:pt>
                <c:pt idx="343">
                  <c:v>36259</c:v>
                </c:pt>
                <c:pt idx="344">
                  <c:v>36260</c:v>
                </c:pt>
                <c:pt idx="345">
                  <c:v>36261</c:v>
                </c:pt>
                <c:pt idx="346">
                  <c:v>36262</c:v>
                </c:pt>
                <c:pt idx="347">
                  <c:v>36263</c:v>
                </c:pt>
                <c:pt idx="348">
                  <c:v>36264</c:v>
                </c:pt>
                <c:pt idx="349">
                  <c:v>36265</c:v>
                </c:pt>
                <c:pt idx="350">
                  <c:v>36266</c:v>
                </c:pt>
                <c:pt idx="351">
                  <c:v>36267</c:v>
                </c:pt>
                <c:pt idx="352">
                  <c:v>36268</c:v>
                </c:pt>
                <c:pt idx="353">
                  <c:v>36269</c:v>
                </c:pt>
                <c:pt idx="354">
                  <c:v>36270</c:v>
                </c:pt>
                <c:pt idx="355">
                  <c:v>36271</c:v>
                </c:pt>
                <c:pt idx="356">
                  <c:v>36272</c:v>
                </c:pt>
                <c:pt idx="357">
                  <c:v>36273</c:v>
                </c:pt>
                <c:pt idx="358">
                  <c:v>36274</c:v>
                </c:pt>
                <c:pt idx="359">
                  <c:v>36275</c:v>
                </c:pt>
                <c:pt idx="360">
                  <c:v>36276</c:v>
                </c:pt>
                <c:pt idx="361">
                  <c:v>36277</c:v>
                </c:pt>
                <c:pt idx="362">
                  <c:v>36278</c:v>
                </c:pt>
                <c:pt idx="363">
                  <c:v>36279</c:v>
                </c:pt>
                <c:pt idx="364">
                  <c:v>36280</c:v>
                </c:pt>
                <c:pt idx="365">
                  <c:v>36281</c:v>
                </c:pt>
                <c:pt idx="366">
                  <c:v>36282</c:v>
                </c:pt>
                <c:pt idx="367">
                  <c:v>36283</c:v>
                </c:pt>
                <c:pt idx="368">
                  <c:v>36284</c:v>
                </c:pt>
                <c:pt idx="369">
                  <c:v>36285</c:v>
                </c:pt>
                <c:pt idx="370">
                  <c:v>36286</c:v>
                </c:pt>
                <c:pt idx="371">
                  <c:v>36287</c:v>
                </c:pt>
                <c:pt idx="372">
                  <c:v>36288</c:v>
                </c:pt>
                <c:pt idx="373">
                  <c:v>36289</c:v>
                </c:pt>
                <c:pt idx="374">
                  <c:v>36290</c:v>
                </c:pt>
                <c:pt idx="375">
                  <c:v>36291</c:v>
                </c:pt>
                <c:pt idx="376">
                  <c:v>36292</c:v>
                </c:pt>
                <c:pt idx="377">
                  <c:v>36293</c:v>
                </c:pt>
                <c:pt idx="378">
                  <c:v>36294</c:v>
                </c:pt>
                <c:pt idx="379">
                  <c:v>36295</c:v>
                </c:pt>
                <c:pt idx="380">
                  <c:v>36296</c:v>
                </c:pt>
                <c:pt idx="381">
                  <c:v>36297</c:v>
                </c:pt>
                <c:pt idx="382">
                  <c:v>36298</c:v>
                </c:pt>
                <c:pt idx="383">
                  <c:v>36299</c:v>
                </c:pt>
                <c:pt idx="384">
                  <c:v>36300</c:v>
                </c:pt>
                <c:pt idx="385">
                  <c:v>36301</c:v>
                </c:pt>
                <c:pt idx="386">
                  <c:v>36302</c:v>
                </c:pt>
                <c:pt idx="387">
                  <c:v>36303</c:v>
                </c:pt>
                <c:pt idx="388">
                  <c:v>36304</c:v>
                </c:pt>
                <c:pt idx="389">
                  <c:v>36305</c:v>
                </c:pt>
                <c:pt idx="390">
                  <c:v>36306</c:v>
                </c:pt>
                <c:pt idx="391">
                  <c:v>36307</c:v>
                </c:pt>
                <c:pt idx="392">
                  <c:v>36308</c:v>
                </c:pt>
                <c:pt idx="393">
                  <c:v>36309</c:v>
                </c:pt>
                <c:pt idx="394">
                  <c:v>36310</c:v>
                </c:pt>
                <c:pt idx="395">
                  <c:v>36311</c:v>
                </c:pt>
                <c:pt idx="396">
                  <c:v>36312</c:v>
                </c:pt>
                <c:pt idx="397">
                  <c:v>36313</c:v>
                </c:pt>
                <c:pt idx="398">
                  <c:v>36314</c:v>
                </c:pt>
                <c:pt idx="399">
                  <c:v>36315</c:v>
                </c:pt>
                <c:pt idx="400">
                  <c:v>36316</c:v>
                </c:pt>
                <c:pt idx="401">
                  <c:v>36317</c:v>
                </c:pt>
                <c:pt idx="402">
                  <c:v>36318</c:v>
                </c:pt>
                <c:pt idx="403">
                  <c:v>36319</c:v>
                </c:pt>
                <c:pt idx="404">
                  <c:v>36320</c:v>
                </c:pt>
                <c:pt idx="405">
                  <c:v>36321</c:v>
                </c:pt>
                <c:pt idx="406">
                  <c:v>36322</c:v>
                </c:pt>
                <c:pt idx="407">
                  <c:v>36323</c:v>
                </c:pt>
                <c:pt idx="408">
                  <c:v>36324</c:v>
                </c:pt>
                <c:pt idx="409">
                  <c:v>36325</c:v>
                </c:pt>
                <c:pt idx="410">
                  <c:v>36326</c:v>
                </c:pt>
                <c:pt idx="411">
                  <c:v>36327</c:v>
                </c:pt>
                <c:pt idx="412">
                  <c:v>36328</c:v>
                </c:pt>
                <c:pt idx="413">
                  <c:v>36329</c:v>
                </c:pt>
                <c:pt idx="414">
                  <c:v>36330</c:v>
                </c:pt>
                <c:pt idx="415">
                  <c:v>36331</c:v>
                </c:pt>
                <c:pt idx="416">
                  <c:v>36332</c:v>
                </c:pt>
                <c:pt idx="417">
                  <c:v>36333</c:v>
                </c:pt>
                <c:pt idx="418">
                  <c:v>36334</c:v>
                </c:pt>
                <c:pt idx="419">
                  <c:v>36335</c:v>
                </c:pt>
                <c:pt idx="420">
                  <c:v>36336</c:v>
                </c:pt>
                <c:pt idx="421">
                  <c:v>36337</c:v>
                </c:pt>
                <c:pt idx="422">
                  <c:v>36338</c:v>
                </c:pt>
                <c:pt idx="423">
                  <c:v>36339</c:v>
                </c:pt>
                <c:pt idx="424">
                  <c:v>36340</c:v>
                </c:pt>
                <c:pt idx="425">
                  <c:v>36341</c:v>
                </c:pt>
                <c:pt idx="426">
                  <c:v>36342</c:v>
                </c:pt>
                <c:pt idx="427">
                  <c:v>36343</c:v>
                </c:pt>
                <c:pt idx="428">
                  <c:v>36344</c:v>
                </c:pt>
                <c:pt idx="429">
                  <c:v>36345</c:v>
                </c:pt>
                <c:pt idx="430">
                  <c:v>36346</c:v>
                </c:pt>
                <c:pt idx="431">
                  <c:v>36347</c:v>
                </c:pt>
                <c:pt idx="432">
                  <c:v>36348</c:v>
                </c:pt>
                <c:pt idx="433">
                  <c:v>36349</c:v>
                </c:pt>
                <c:pt idx="434">
                  <c:v>36350</c:v>
                </c:pt>
                <c:pt idx="435">
                  <c:v>36351</c:v>
                </c:pt>
                <c:pt idx="436">
                  <c:v>36352</c:v>
                </c:pt>
                <c:pt idx="437">
                  <c:v>36353</c:v>
                </c:pt>
                <c:pt idx="438">
                  <c:v>36354</c:v>
                </c:pt>
                <c:pt idx="439">
                  <c:v>36355</c:v>
                </c:pt>
                <c:pt idx="440">
                  <c:v>36356</c:v>
                </c:pt>
                <c:pt idx="441">
                  <c:v>36357</c:v>
                </c:pt>
                <c:pt idx="442">
                  <c:v>36358</c:v>
                </c:pt>
                <c:pt idx="443">
                  <c:v>36359</c:v>
                </c:pt>
                <c:pt idx="444">
                  <c:v>36360</c:v>
                </c:pt>
                <c:pt idx="445">
                  <c:v>36361</c:v>
                </c:pt>
                <c:pt idx="446">
                  <c:v>36362</c:v>
                </c:pt>
                <c:pt idx="447">
                  <c:v>36363</c:v>
                </c:pt>
                <c:pt idx="448">
                  <c:v>36364</c:v>
                </c:pt>
                <c:pt idx="449">
                  <c:v>36365</c:v>
                </c:pt>
                <c:pt idx="450">
                  <c:v>36366</c:v>
                </c:pt>
                <c:pt idx="451">
                  <c:v>36367</c:v>
                </c:pt>
                <c:pt idx="452">
                  <c:v>36368</c:v>
                </c:pt>
                <c:pt idx="453">
                  <c:v>36369</c:v>
                </c:pt>
                <c:pt idx="454">
                  <c:v>36370</c:v>
                </c:pt>
                <c:pt idx="455">
                  <c:v>36371</c:v>
                </c:pt>
                <c:pt idx="456">
                  <c:v>36372</c:v>
                </c:pt>
                <c:pt idx="457">
                  <c:v>36373</c:v>
                </c:pt>
                <c:pt idx="458">
                  <c:v>36374</c:v>
                </c:pt>
                <c:pt idx="459">
                  <c:v>36375</c:v>
                </c:pt>
                <c:pt idx="460">
                  <c:v>36376</c:v>
                </c:pt>
                <c:pt idx="461">
                  <c:v>36377</c:v>
                </c:pt>
                <c:pt idx="462">
                  <c:v>36378</c:v>
                </c:pt>
                <c:pt idx="463">
                  <c:v>36379</c:v>
                </c:pt>
                <c:pt idx="464">
                  <c:v>36380</c:v>
                </c:pt>
                <c:pt idx="465">
                  <c:v>36381</c:v>
                </c:pt>
                <c:pt idx="466">
                  <c:v>36382</c:v>
                </c:pt>
                <c:pt idx="467">
                  <c:v>36383</c:v>
                </c:pt>
                <c:pt idx="468">
                  <c:v>36384</c:v>
                </c:pt>
                <c:pt idx="469">
                  <c:v>36385</c:v>
                </c:pt>
                <c:pt idx="470">
                  <c:v>36386</c:v>
                </c:pt>
                <c:pt idx="471">
                  <c:v>36387</c:v>
                </c:pt>
                <c:pt idx="472">
                  <c:v>36388</c:v>
                </c:pt>
                <c:pt idx="473">
                  <c:v>36389</c:v>
                </c:pt>
                <c:pt idx="474">
                  <c:v>36390</c:v>
                </c:pt>
                <c:pt idx="475">
                  <c:v>36391</c:v>
                </c:pt>
                <c:pt idx="476">
                  <c:v>36392</c:v>
                </c:pt>
                <c:pt idx="477">
                  <c:v>36393</c:v>
                </c:pt>
                <c:pt idx="478">
                  <c:v>36394</c:v>
                </c:pt>
                <c:pt idx="479">
                  <c:v>36395</c:v>
                </c:pt>
                <c:pt idx="480">
                  <c:v>36396</c:v>
                </c:pt>
                <c:pt idx="481">
                  <c:v>36397</c:v>
                </c:pt>
                <c:pt idx="482">
                  <c:v>36398</c:v>
                </c:pt>
                <c:pt idx="483">
                  <c:v>36399</c:v>
                </c:pt>
                <c:pt idx="484">
                  <c:v>36400</c:v>
                </c:pt>
                <c:pt idx="485">
                  <c:v>36401</c:v>
                </c:pt>
                <c:pt idx="486">
                  <c:v>36402</c:v>
                </c:pt>
                <c:pt idx="487">
                  <c:v>36403</c:v>
                </c:pt>
                <c:pt idx="488">
                  <c:v>36404</c:v>
                </c:pt>
                <c:pt idx="489">
                  <c:v>36405</c:v>
                </c:pt>
                <c:pt idx="490">
                  <c:v>36406</c:v>
                </c:pt>
                <c:pt idx="491">
                  <c:v>36407</c:v>
                </c:pt>
                <c:pt idx="492">
                  <c:v>36408</c:v>
                </c:pt>
                <c:pt idx="493">
                  <c:v>36409</c:v>
                </c:pt>
                <c:pt idx="494">
                  <c:v>36410</c:v>
                </c:pt>
                <c:pt idx="495">
                  <c:v>36411</c:v>
                </c:pt>
                <c:pt idx="496">
                  <c:v>36412</c:v>
                </c:pt>
                <c:pt idx="497">
                  <c:v>36413</c:v>
                </c:pt>
                <c:pt idx="498">
                  <c:v>36414</c:v>
                </c:pt>
                <c:pt idx="499">
                  <c:v>36415</c:v>
                </c:pt>
                <c:pt idx="500">
                  <c:v>36416</c:v>
                </c:pt>
                <c:pt idx="501">
                  <c:v>36417</c:v>
                </c:pt>
                <c:pt idx="502">
                  <c:v>36418</c:v>
                </c:pt>
                <c:pt idx="503">
                  <c:v>36419</c:v>
                </c:pt>
                <c:pt idx="504">
                  <c:v>36420</c:v>
                </c:pt>
                <c:pt idx="505">
                  <c:v>36421</c:v>
                </c:pt>
                <c:pt idx="506">
                  <c:v>36422</c:v>
                </c:pt>
                <c:pt idx="507">
                  <c:v>36423</c:v>
                </c:pt>
                <c:pt idx="508">
                  <c:v>36424</c:v>
                </c:pt>
                <c:pt idx="509">
                  <c:v>36425</c:v>
                </c:pt>
                <c:pt idx="510">
                  <c:v>36426</c:v>
                </c:pt>
                <c:pt idx="511">
                  <c:v>36427</c:v>
                </c:pt>
                <c:pt idx="512">
                  <c:v>36428</c:v>
                </c:pt>
                <c:pt idx="513">
                  <c:v>36429</c:v>
                </c:pt>
                <c:pt idx="514">
                  <c:v>36430</c:v>
                </c:pt>
                <c:pt idx="515">
                  <c:v>36431</c:v>
                </c:pt>
                <c:pt idx="516">
                  <c:v>36432</c:v>
                </c:pt>
                <c:pt idx="517">
                  <c:v>36433</c:v>
                </c:pt>
                <c:pt idx="518">
                  <c:v>36434</c:v>
                </c:pt>
                <c:pt idx="519">
                  <c:v>36435</c:v>
                </c:pt>
                <c:pt idx="520">
                  <c:v>36436</c:v>
                </c:pt>
                <c:pt idx="521">
                  <c:v>36437</c:v>
                </c:pt>
                <c:pt idx="522">
                  <c:v>36438</c:v>
                </c:pt>
                <c:pt idx="523">
                  <c:v>36439</c:v>
                </c:pt>
                <c:pt idx="524">
                  <c:v>36440</c:v>
                </c:pt>
                <c:pt idx="525">
                  <c:v>36441</c:v>
                </c:pt>
                <c:pt idx="526">
                  <c:v>36442</c:v>
                </c:pt>
                <c:pt idx="527">
                  <c:v>36443</c:v>
                </c:pt>
                <c:pt idx="528">
                  <c:v>36444</c:v>
                </c:pt>
                <c:pt idx="529">
                  <c:v>36445</c:v>
                </c:pt>
                <c:pt idx="530">
                  <c:v>36446</c:v>
                </c:pt>
                <c:pt idx="531">
                  <c:v>36447</c:v>
                </c:pt>
                <c:pt idx="532">
                  <c:v>36448</c:v>
                </c:pt>
                <c:pt idx="533">
                  <c:v>36449</c:v>
                </c:pt>
                <c:pt idx="534">
                  <c:v>36450</c:v>
                </c:pt>
                <c:pt idx="535">
                  <c:v>36451</c:v>
                </c:pt>
                <c:pt idx="536">
                  <c:v>36452</c:v>
                </c:pt>
                <c:pt idx="537">
                  <c:v>36453</c:v>
                </c:pt>
                <c:pt idx="538">
                  <c:v>36454</c:v>
                </c:pt>
                <c:pt idx="539">
                  <c:v>36455</c:v>
                </c:pt>
                <c:pt idx="540">
                  <c:v>36456</c:v>
                </c:pt>
                <c:pt idx="541">
                  <c:v>36457</c:v>
                </c:pt>
                <c:pt idx="542">
                  <c:v>36458</c:v>
                </c:pt>
                <c:pt idx="543">
                  <c:v>36459</c:v>
                </c:pt>
                <c:pt idx="544">
                  <c:v>36460</c:v>
                </c:pt>
                <c:pt idx="545">
                  <c:v>36461</c:v>
                </c:pt>
                <c:pt idx="546">
                  <c:v>36462</c:v>
                </c:pt>
                <c:pt idx="547">
                  <c:v>36463</c:v>
                </c:pt>
                <c:pt idx="548">
                  <c:v>36464</c:v>
                </c:pt>
                <c:pt idx="549">
                  <c:v>36465</c:v>
                </c:pt>
                <c:pt idx="550">
                  <c:v>36466</c:v>
                </c:pt>
                <c:pt idx="551">
                  <c:v>36467</c:v>
                </c:pt>
                <c:pt idx="552">
                  <c:v>36468</c:v>
                </c:pt>
                <c:pt idx="553">
                  <c:v>36469</c:v>
                </c:pt>
                <c:pt idx="554">
                  <c:v>36470</c:v>
                </c:pt>
                <c:pt idx="555">
                  <c:v>36471</c:v>
                </c:pt>
                <c:pt idx="556">
                  <c:v>36472</c:v>
                </c:pt>
                <c:pt idx="557">
                  <c:v>36473</c:v>
                </c:pt>
                <c:pt idx="558">
                  <c:v>36474</c:v>
                </c:pt>
                <c:pt idx="559">
                  <c:v>36475</c:v>
                </c:pt>
                <c:pt idx="560">
                  <c:v>36476</c:v>
                </c:pt>
                <c:pt idx="561">
                  <c:v>36477</c:v>
                </c:pt>
                <c:pt idx="562">
                  <c:v>36478</c:v>
                </c:pt>
                <c:pt idx="563">
                  <c:v>36479</c:v>
                </c:pt>
                <c:pt idx="564">
                  <c:v>36480</c:v>
                </c:pt>
                <c:pt idx="565">
                  <c:v>36481</c:v>
                </c:pt>
                <c:pt idx="566">
                  <c:v>36482</c:v>
                </c:pt>
                <c:pt idx="567">
                  <c:v>36483</c:v>
                </c:pt>
                <c:pt idx="568">
                  <c:v>36484</c:v>
                </c:pt>
                <c:pt idx="569">
                  <c:v>36485</c:v>
                </c:pt>
                <c:pt idx="570">
                  <c:v>36486</c:v>
                </c:pt>
                <c:pt idx="571">
                  <c:v>36487</c:v>
                </c:pt>
                <c:pt idx="572">
                  <c:v>36488</c:v>
                </c:pt>
                <c:pt idx="573">
                  <c:v>36489</c:v>
                </c:pt>
                <c:pt idx="574">
                  <c:v>36490</c:v>
                </c:pt>
                <c:pt idx="575">
                  <c:v>36491</c:v>
                </c:pt>
                <c:pt idx="576">
                  <c:v>36492</c:v>
                </c:pt>
                <c:pt idx="577">
                  <c:v>36493</c:v>
                </c:pt>
                <c:pt idx="578">
                  <c:v>36494</c:v>
                </c:pt>
                <c:pt idx="579">
                  <c:v>36495</c:v>
                </c:pt>
                <c:pt idx="580">
                  <c:v>36496</c:v>
                </c:pt>
                <c:pt idx="581">
                  <c:v>36497</c:v>
                </c:pt>
                <c:pt idx="582">
                  <c:v>36498</c:v>
                </c:pt>
                <c:pt idx="583">
                  <c:v>36499</c:v>
                </c:pt>
                <c:pt idx="584">
                  <c:v>36500</c:v>
                </c:pt>
                <c:pt idx="585">
                  <c:v>36501</c:v>
                </c:pt>
                <c:pt idx="586">
                  <c:v>36502</c:v>
                </c:pt>
                <c:pt idx="587">
                  <c:v>36503</c:v>
                </c:pt>
                <c:pt idx="588">
                  <c:v>36504</c:v>
                </c:pt>
                <c:pt idx="589">
                  <c:v>36505</c:v>
                </c:pt>
                <c:pt idx="590">
                  <c:v>36506</c:v>
                </c:pt>
                <c:pt idx="591">
                  <c:v>36507</c:v>
                </c:pt>
                <c:pt idx="592">
                  <c:v>36508</c:v>
                </c:pt>
                <c:pt idx="593">
                  <c:v>36509</c:v>
                </c:pt>
                <c:pt idx="594">
                  <c:v>36510</c:v>
                </c:pt>
                <c:pt idx="595">
                  <c:v>36511</c:v>
                </c:pt>
                <c:pt idx="596">
                  <c:v>36512</c:v>
                </c:pt>
                <c:pt idx="597">
                  <c:v>36513</c:v>
                </c:pt>
                <c:pt idx="598">
                  <c:v>36514</c:v>
                </c:pt>
                <c:pt idx="599">
                  <c:v>36515</c:v>
                </c:pt>
                <c:pt idx="600">
                  <c:v>36516</c:v>
                </c:pt>
                <c:pt idx="601">
                  <c:v>36517</c:v>
                </c:pt>
                <c:pt idx="602">
                  <c:v>36518</c:v>
                </c:pt>
                <c:pt idx="603">
                  <c:v>36519</c:v>
                </c:pt>
                <c:pt idx="604">
                  <c:v>36520</c:v>
                </c:pt>
                <c:pt idx="605">
                  <c:v>36521</c:v>
                </c:pt>
                <c:pt idx="606">
                  <c:v>36522</c:v>
                </c:pt>
                <c:pt idx="607">
                  <c:v>36523</c:v>
                </c:pt>
                <c:pt idx="608">
                  <c:v>36524</c:v>
                </c:pt>
                <c:pt idx="609">
                  <c:v>36525</c:v>
                </c:pt>
                <c:pt idx="610">
                  <c:v>36526</c:v>
                </c:pt>
                <c:pt idx="611">
                  <c:v>36527</c:v>
                </c:pt>
                <c:pt idx="612">
                  <c:v>36528</c:v>
                </c:pt>
                <c:pt idx="613">
                  <c:v>36529</c:v>
                </c:pt>
                <c:pt idx="614">
                  <c:v>36530</c:v>
                </c:pt>
                <c:pt idx="615">
                  <c:v>36531</c:v>
                </c:pt>
                <c:pt idx="616">
                  <c:v>36532</c:v>
                </c:pt>
                <c:pt idx="617">
                  <c:v>36533</c:v>
                </c:pt>
                <c:pt idx="618">
                  <c:v>36534</c:v>
                </c:pt>
                <c:pt idx="619">
                  <c:v>36535</c:v>
                </c:pt>
                <c:pt idx="620">
                  <c:v>36536</c:v>
                </c:pt>
                <c:pt idx="621">
                  <c:v>36537</c:v>
                </c:pt>
                <c:pt idx="622">
                  <c:v>36538</c:v>
                </c:pt>
                <c:pt idx="623">
                  <c:v>36539</c:v>
                </c:pt>
                <c:pt idx="624">
                  <c:v>36540</c:v>
                </c:pt>
                <c:pt idx="625">
                  <c:v>36541</c:v>
                </c:pt>
                <c:pt idx="626">
                  <c:v>36542</c:v>
                </c:pt>
                <c:pt idx="627">
                  <c:v>36543</c:v>
                </c:pt>
                <c:pt idx="628">
                  <c:v>36544</c:v>
                </c:pt>
                <c:pt idx="629">
                  <c:v>36545</c:v>
                </c:pt>
                <c:pt idx="630">
                  <c:v>36546</c:v>
                </c:pt>
                <c:pt idx="631">
                  <c:v>36547</c:v>
                </c:pt>
                <c:pt idx="632">
                  <c:v>36548</c:v>
                </c:pt>
                <c:pt idx="633">
                  <c:v>36549</c:v>
                </c:pt>
                <c:pt idx="634">
                  <c:v>36550</c:v>
                </c:pt>
                <c:pt idx="635">
                  <c:v>36551</c:v>
                </c:pt>
                <c:pt idx="636">
                  <c:v>36552</c:v>
                </c:pt>
                <c:pt idx="637">
                  <c:v>36553</c:v>
                </c:pt>
                <c:pt idx="638">
                  <c:v>36554</c:v>
                </c:pt>
                <c:pt idx="639">
                  <c:v>36555</c:v>
                </c:pt>
                <c:pt idx="640">
                  <c:v>36556</c:v>
                </c:pt>
                <c:pt idx="641">
                  <c:v>36557</c:v>
                </c:pt>
                <c:pt idx="642">
                  <c:v>36558</c:v>
                </c:pt>
                <c:pt idx="643">
                  <c:v>36559</c:v>
                </c:pt>
                <c:pt idx="644">
                  <c:v>36560</c:v>
                </c:pt>
                <c:pt idx="645">
                  <c:v>36561</c:v>
                </c:pt>
                <c:pt idx="646">
                  <c:v>36562</c:v>
                </c:pt>
                <c:pt idx="647">
                  <c:v>36563</c:v>
                </c:pt>
                <c:pt idx="648">
                  <c:v>36564</c:v>
                </c:pt>
                <c:pt idx="649">
                  <c:v>36565</c:v>
                </c:pt>
                <c:pt idx="650">
                  <c:v>36566</c:v>
                </c:pt>
                <c:pt idx="651">
                  <c:v>36567</c:v>
                </c:pt>
                <c:pt idx="652">
                  <c:v>36568</c:v>
                </c:pt>
                <c:pt idx="653">
                  <c:v>36569</c:v>
                </c:pt>
                <c:pt idx="654">
                  <c:v>36570</c:v>
                </c:pt>
                <c:pt idx="655">
                  <c:v>36571</c:v>
                </c:pt>
                <c:pt idx="656">
                  <c:v>36572</c:v>
                </c:pt>
                <c:pt idx="657">
                  <c:v>36573</c:v>
                </c:pt>
                <c:pt idx="658">
                  <c:v>36574</c:v>
                </c:pt>
                <c:pt idx="659">
                  <c:v>36575</c:v>
                </c:pt>
                <c:pt idx="660">
                  <c:v>36576</c:v>
                </c:pt>
                <c:pt idx="661">
                  <c:v>36577</c:v>
                </c:pt>
                <c:pt idx="662">
                  <c:v>36578</c:v>
                </c:pt>
                <c:pt idx="663">
                  <c:v>36579</c:v>
                </c:pt>
                <c:pt idx="664">
                  <c:v>36580</c:v>
                </c:pt>
                <c:pt idx="665">
                  <c:v>36581</c:v>
                </c:pt>
                <c:pt idx="666">
                  <c:v>36582</c:v>
                </c:pt>
                <c:pt idx="667">
                  <c:v>36583</c:v>
                </c:pt>
                <c:pt idx="668">
                  <c:v>36584</c:v>
                </c:pt>
                <c:pt idx="669">
                  <c:v>36585</c:v>
                </c:pt>
                <c:pt idx="670">
                  <c:v>36586</c:v>
                </c:pt>
                <c:pt idx="671">
                  <c:v>36587</c:v>
                </c:pt>
                <c:pt idx="672">
                  <c:v>36588</c:v>
                </c:pt>
                <c:pt idx="673">
                  <c:v>36589</c:v>
                </c:pt>
                <c:pt idx="674">
                  <c:v>36590</c:v>
                </c:pt>
                <c:pt idx="675">
                  <c:v>36591</c:v>
                </c:pt>
                <c:pt idx="676">
                  <c:v>36592</c:v>
                </c:pt>
                <c:pt idx="677">
                  <c:v>36593</c:v>
                </c:pt>
                <c:pt idx="678">
                  <c:v>36594</c:v>
                </c:pt>
                <c:pt idx="679">
                  <c:v>36595</c:v>
                </c:pt>
                <c:pt idx="680">
                  <c:v>36596</c:v>
                </c:pt>
                <c:pt idx="681">
                  <c:v>36597</c:v>
                </c:pt>
                <c:pt idx="682">
                  <c:v>36598</c:v>
                </c:pt>
                <c:pt idx="683">
                  <c:v>36599</c:v>
                </c:pt>
                <c:pt idx="684">
                  <c:v>36600</c:v>
                </c:pt>
                <c:pt idx="685">
                  <c:v>36601</c:v>
                </c:pt>
                <c:pt idx="686">
                  <c:v>36602</c:v>
                </c:pt>
                <c:pt idx="687">
                  <c:v>36603</c:v>
                </c:pt>
                <c:pt idx="688">
                  <c:v>36604</c:v>
                </c:pt>
                <c:pt idx="689">
                  <c:v>36605</c:v>
                </c:pt>
                <c:pt idx="690">
                  <c:v>36606</c:v>
                </c:pt>
                <c:pt idx="691">
                  <c:v>36607</c:v>
                </c:pt>
                <c:pt idx="692">
                  <c:v>36608</c:v>
                </c:pt>
                <c:pt idx="693">
                  <c:v>36609</c:v>
                </c:pt>
                <c:pt idx="694">
                  <c:v>36610</c:v>
                </c:pt>
                <c:pt idx="695">
                  <c:v>36611</c:v>
                </c:pt>
                <c:pt idx="696">
                  <c:v>36612</c:v>
                </c:pt>
                <c:pt idx="697">
                  <c:v>36613</c:v>
                </c:pt>
                <c:pt idx="698">
                  <c:v>36614</c:v>
                </c:pt>
                <c:pt idx="699">
                  <c:v>36615</c:v>
                </c:pt>
                <c:pt idx="700">
                  <c:v>36616</c:v>
                </c:pt>
                <c:pt idx="701">
                  <c:v>36617</c:v>
                </c:pt>
                <c:pt idx="702">
                  <c:v>36618</c:v>
                </c:pt>
                <c:pt idx="703">
                  <c:v>36619</c:v>
                </c:pt>
                <c:pt idx="704">
                  <c:v>36620</c:v>
                </c:pt>
                <c:pt idx="705">
                  <c:v>36621</c:v>
                </c:pt>
                <c:pt idx="706">
                  <c:v>36622</c:v>
                </c:pt>
                <c:pt idx="707">
                  <c:v>36623</c:v>
                </c:pt>
                <c:pt idx="708">
                  <c:v>36624</c:v>
                </c:pt>
                <c:pt idx="709">
                  <c:v>36625</c:v>
                </c:pt>
                <c:pt idx="710">
                  <c:v>36626</c:v>
                </c:pt>
                <c:pt idx="711">
                  <c:v>36627</c:v>
                </c:pt>
                <c:pt idx="712">
                  <c:v>36628</c:v>
                </c:pt>
                <c:pt idx="713">
                  <c:v>36629</c:v>
                </c:pt>
                <c:pt idx="714">
                  <c:v>36630</c:v>
                </c:pt>
                <c:pt idx="715">
                  <c:v>36631</c:v>
                </c:pt>
                <c:pt idx="716">
                  <c:v>36632</c:v>
                </c:pt>
                <c:pt idx="717">
                  <c:v>36633</c:v>
                </c:pt>
                <c:pt idx="718">
                  <c:v>36634</c:v>
                </c:pt>
                <c:pt idx="719">
                  <c:v>36635</c:v>
                </c:pt>
                <c:pt idx="720">
                  <c:v>36636</c:v>
                </c:pt>
                <c:pt idx="721">
                  <c:v>36637</c:v>
                </c:pt>
                <c:pt idx="722">
                  <c:v>36638</c:v>
                </c:pt>
                <c:pt idx="723">
                  <c:v>36639</c:v>
                </c:pt>
                <c:pt idx="724">
                  <c:v>36640</c:v>
                </c:pt>
                <c:pt idx="725">
                  <c:v>36641</c:v>
                </c:pt>
                <c:pt idx="726">
                  <c:v>36642</c:v>
                </c:pt>
                <c:pt idx="727">
                  <c:v>36643</c:v>
                </c:pt>
                <c:pt idx="728">
                  <c:v>36644</c:v>
                </c:pt>
                <c:pt idx="729">
                  <c:v>36645</c:v>
                </c:pt>
                <c:pt idx="730">
                  <c:v>36646</c:v>
                </c:pt>
                <c:pt idx="731">
                  <c:v>36647</c:v>
                </c:pt>
                <c:pt idx="732">
                  <c:v>36648</c:v>
                </c:pt>
                <c:pt idx="733">
                  <c:v>36649</c:v>
                </c:pt>
                <c:pt idx="734">
                  <c:v>36650</c:v>
                </c:pt>
                <c:pt idx="735">
                  <c:v>36651</c:v>
                </c:pt>
                <c:pt idx="736">
                  <c:v>36652</c:v>
                </c:pt>
                <c:pt idx="737">
                  <c:v>36653</c:v>
                </c:pt>
                <c:pt idx="738">
                  <c:v>36654</c:v>
                </c:pt>
                <c:pt idx="739">
                  <c:v>36655</c:v>
                </c:pt>
                <c:pt idx="740">
                  <c:v>36656</c:v>
                </c:pt>
                <c:pt idx="741">
                  <c:v>36657</c:v>
                </c:pt>
                <c:pt idx="742">
                  <c:v>36658</c:v>
                </c:pt>
                <c:pt idx="743">
                  <c:v>36659</c:v>
                </c:pt>
                <c:pt idx="744">
                  <c:v>36660</c:v>
                </c:pt>
                <c:pt idx="745">
                  <c:v>36661</c:v>
                </c:pt>
                <c:pt idx="746">
                  <c:v>36662</c:v>
                </c:pt>
                <c:pt idx="747">
                  <c:v>36663</c:v>
                </c:pt>
                <c:pt idx="748">
                  <c:v>36664</c:v>
                </c:pt>
                <c:pt idx="749">
                  <c:v>36665</c:v>
                </c:pt>
                <c:pt idx="750">
                  <c:v>36666</c:v>
                </c:pt>
                <c:pt idx="751">
                  <c:v>36667</c:v>
                </c:pt>
                <c:pt idx="752">
                  <c:v>36668</c:v>
                </c:pt>
                <c:pt idx="753">
                  <c:v>36669</c:v>
                </c:pt>
                <c:pt idx="754">
                  <c:v>36670</c:v>
                </c:pt>
                <c:pt idx="755">
                  <c:v>36671</c:v>
                </c:pt>
                <c:pt idx="756">
                  <c:v>36672</c:v>
                </c:pt>
                <c:pt idx="757">
                  <c:v>36673</c:v>
                </c:pt>
                <c:pt idx="758">
                  <c:v>36674</c:v>
                </c:pt>
                <c:pt idx="759">
                  <c:v>36675</c:v>
                </c:pt>
                <c:pt idx="760">
                  <c:v>36676</c:v>
                </c:pt>
                <c:pt idx="761">
                  <c:v>36677</c:v>
                </c:pt>
                <c:pt idx="762">
                  <c:v>36678</c:v>
                </c:pt>
                <c:pt idx="763">
                  <c:v>36679</c:v>
                </c:pt>
                <c:pt idx="764">
                  <c:v>36680</c:v>
                </c:pt>
                <c:pt idx="765">
                  <c:v>36681</c:v>
                </c:pt>
                <c:pt idx="766">
                  <c:v>36682</c:v>
                </c:pt>
                <c:pt idx="767">
                  <c:v>36683</c:v>
                </c:pt>
                <c:pt idx="768">
                  <c:v>36684</c:v>
                </c:pt>
                <c:pt idx="769">
                  <c:v>36685</c:v>
                </c:pt>
                <c:pt idx="770">
                  <c:v>36686</c:v>
                </c:pt>
                <c:pt idx="771">
                  <c:v>36687</c:v>
                </c:pt>
                <c:pt idx="772">
                  <c:v>36688</c:v>
                </c:pt>
                <c:pt idx="773">
                  <c:v>36689</c:v>
                </c:pt>
                <c:pt idx="774">
                  <c:v>36690</c:v>
                </c:pt>
                <c:pt idx="775">
                  <c:v>36691</c:v>
                </c:pt>
                <c:pt idx="776">
                  <c:v>36692</c:v>
                </c:pt>
                <c:pt idx="777">
                  <c:v>36693</c:v>
                </c:pt>
                <c:pt idx="778">
                  <c:v>36694</c:v>
                </c:pt>
                <c:pt idx="779">
                  <c:v>36695</c:v>
                </c:pt>
                <c:pt idx="780">
                  <c:v>36696</c:v>
                </c:pt>
                <c:pt idx="781">
                  <c:v>36697</c:v>
                </c:pt>
                <c:pt idx="782">
                  <c:v>36698</c:v>
                </c:pt>
                <c:pt idx="783">
                  <c:v>36699</c:v>
                </c:pt>
                <c:pt idx="784">
                  <c:v>36700</c:v>
                </c:pt>
                <c:pt idx="785">
                  <c:v>36701</c:v>
                </c:pt>
                <c:pt idx="786">
                  <c:v>36702</c:v>
                </c:pt>
                <c:pt idx="787">
                  <c:v>36703</c:v>
                </c:pt>
                <c:pt idx="788">
                  <c:v>36704</c:v>
                </c:pt>
                <c:pt idx="789">
                  <c:v>36705</c:v>
                </c:pt>
                <c:pt idx="790">
                  <c:v>36706</c:v>
                </c:pt>
                <c:pt idx="791">
                  <c:v>36707</c:v>
                </c:pt>
                <c:pt idx="792">
                  <c:v>36708</c:v>
                </c:pt>
                <c:pt idx="793">
                  <c:v>36709</c:v>
                </c:pt>
                <c:pt idx="794">
                  <c:v>36710</c:v>
                </c:pt>
                <c:pt idx="795">
                  <c:v>36711</c:v>
                </c:pt>
                <c:pt idx="796">
                  <c:v>36712</c:v>
                </c:pt>
                <c:pt idx="797">
                  <c:v>36713</c:v>
                </c:pt>
                <c:pt idx="798">
                  <c:v>36714</c:v>
                </c:pt>
                <c:pt idx="799">
                  <c:v>36715</c:v>
                </c:pt>
                <c:pt idx="800">
                  <c:v>36716</c:v>
                </c:pt>
                <c:pt idx="801">
                  <c:v>36717</c:v>
                </c:pt>
                <c:pt idx="802">
                  <c:v>36718</c:v>
                </c:pt>
                <c:pt idx="803">
                  <c:v>36719</c:v>
                </c:pt>
                <c:pt idx="804">
                  <c:v>36720</c:v>
                </c:pt>
                <c:pt idx="805">
                  <c:v>36721</c:v>
                </c:pt>
                <c:pt idx="806">
                  <c:v>36722</c:v>
                </c:pt>
                <c:pt idx="807">
                  <c:v>36723</c:v>
                </c:pt>
                <c:pt idx="808">
                  <c:v>36724</c:v>
                </c:pt>
                <c:pt idx="809">
                  <c:v>36725</c:v>
                </c:pt>
                <c:pt idx="810">
                  <c:v>36726</c:v>
                </c:pt>
                <c:pt idx="811">
                  <c:v>36727</c:v>
                </c:pt>
                <c:pt idx="812">
                  <c:v>36728</c:v>
                </c:pt>
                <c:pt idx="813">
                  <c:v>36729</c:v>
                </c:pt>
                <c:pt idx="814">
                  <c:v>36730</c:v>
                </c:pt>
                <c:pt idx="815">
                  <c:v>36731</c:v>
                </c:pt>
                <c:pt idx="816">
                  <c:v>36732</c:v>
                </c:pt>
                <c:pt idx="817">
                  <c:v>36733</c:v>
                </c:pt>
                <c:pt idx="818">
                  <c:v>36734</c:v>
                </c:pt>
                <c:pt idx="819">
                  <c:v>36735</c:v>
                </c:pt>
                <c:pt idx="820">
                  <c:v>36736</c:v>
                </c:pt>
                <c:pt idx="821">
                  <c:v>36737</c:v>
                </c:pt>
                <c:pt idx="822">
                  <c:v>36738</c:v>
                </c:pt>
                <c:pt idx="823">
                  <c:v>36739</c:v>
                </c:pt>
                <c:pt idx="824">
                  <c:v>36740</c:v>
                </c:pt>
                <c:pt idx="825">
                  <c:v>36741</c:v>
                </c:pt>
                <c:pt idx="826">
                  <c:v>36742</c:v>
                </c:pt>
                <c:pt idx="827">
                  <c:v>36743</c:v>
                </c:pt>
                <c:pt idx="828">
                  <c:v>36744</c:v>
                </c:pt>
                <c:pt idx="829">
                  <c:v>36745</c:v>
                </c:pt>
                <c:pt idx="830">
                  <c:v>36746</c:v>
                </c:pt>
                <c:pt idx="831">
                  <c:v>36747</c:v>
                </c:pt>
                <c:pt idx="832">
                  <c:v>36748</c:v>
                </c:pt>
                <c:pt idx="833">
                  <c:v>36749</c:v>
                </c:pt>
                <c:pt idx="834">
                  <c:v>36750</c:v>
                </c:pt>
                <c:pt idx="835">
                  <c:v>36751</c:v>
                </c:pt>
                <c:pt idx="836">
                  <c:v>36752</c:v>
                </c:pt>
                <c:pt idx="837">
                  <c:v>36753</c:v>
                </c:pt>
                <c:pt idx="838">
                  <c:v>36754</c:v>
                </c:pt>
                <c:pt idx="839">
                  <c:v>36755</c:v>
                </c:pt>
                <c:pt idx="840">
                  <c:v>36756</c:v>
                </c:pt>
                <c:pt idx="841">
                  <c:v>36757</c:v>
                </c:pt>
                <c:pt idx="842">
                  <c:v>36758</c:v>
                </c:pt>
                <c:pt idx="843">
                  <c:v>36759</c:v>
                </c:pt>
                <c:pt idx="844">
                  <c:v>36760</c:v>
                </c:pt>
                <c:pt idx="845">
                  <c:v>36761</c:v>
                </c:pt>
                <c:pt idx="846">
                  <c:v>36762</c:v>
                </c:pt>
                <c:pt idx="847">
                  <c:v>36763</c:v>
                </c:pt>
                <c:pt idx="848">
                  <c:v>36764</c:v>
                </c:pt>
                <c:pt idx="849">
                  <c:v>36765</c:v>
                </c:pt>
                <c:pt idx="850">
                  <c:v>36766</c:v>
                </c:pt>
                <c:pt idx="851">
                  <c:v>36767</c:v>
                </c:pt>
                <c:pt idx="852">
                  <c:v>36768</c:v>
                </c:pt>
                <c:pt idx="853">
                  <c:v>36769</c:v>
                </c:pt>
                <c:pt idx="854">
                  <c:v>36770</c:v>
                </c:pt>
                <c:pt idx="855">
                  <c:v>36771</c:v>
                </c:pt>
                <c:pt idx="856">
                  <c:v>36772</c:v>
                </c:pt>
                <c:pt idx="857">
                  <c:v>36773</c:v>
                </c:pt>
                <c:pt idx="858">
                  <c:v>36774</c:v>
                </c:pt>
                <c:pt idx="859">
                  <c:v>36775</c:v>
                </c:pt>
                <c:pt idx="860">
                  <c:v>36776</c:v>
                </c:pt>
                <c:pt idx="861">
                  <c:v>36777</c:v>
                </c:pt>
                <c:pt idx="862">
                  <c:v>36778</c:v>
                </c:pt>
                <c:pt idx="863">
                  <c:v>36779</c:v>
                </c:pt>
                <c:pt idx="864">
                  <c:v>36780</c:v>
                </c:pt>
                <c:pt idx="865">
                  <c:v>36781</c:v>
                </c:pt>
                <c:pt idx="866">
                  <c:v>36782</c:v>
                </c:pt>
                <c:pt idx="867">
                  <c:v>36783</c:v>
                </c:pt>
                <c:pt idx="868">
                  <c:v>36784</c:v>
                </c:pt>
                <c:pt idx="869">
                  <c:v>36785</c:v>
                </c:pt>
                <c:pt idx="870">
                  <c:v>36786</c:v>
                </c:pt>
                <c:pt idx="871">
                  <c:v>36787</c:v>
                </c:pt>
                <c:pt idx="872">
                  <c:v>36788</c:v>
                </c:pt>
                <c:pt idx="873">
                  <c:v>36789</c:v>
                </c:pt>
                <c:pt idx="874">
                  <c:v>36790</c:v>
                </c:pt>
                <c:pt idx="875">
                  <c:v>36791</c:v>
                </c:pt>
                <c:pt idx="876">
                  <c:v>36792</c:v>
                </c:pt>
                <c:pt idx="877">
                  <c:v>36793</c:v>
                </c:pt>
                <c:pt idx="878">
                  <c:v>36794</c:v>
                </c:pt>
                <c:pt idx="879">
                  <c:v>36795</c:v>
                </c:pt>
                <c:pt idx="880">
                  <c:v>36796</c:v>
                </c:pt>
                <c:pt idx="881">
                  <c:v>36797</c:v>
                </c:pt>
                <c:pt idx="882">
                  <c:v>36798</c:v>
                </c:pt>
                <c:pt idx="883">
                  <c:v>36799</c:v>
                </c:pt>
                <c:pt idx="884">
                  <c:v>36800</c:v>
                </c:pt>
                <c:pt idx="885">
                  <c:v>36801</c:v>
                </c:pt>
                <c:pt idx="886">
                  <c:v>36802</c:v>
                </c:pt>
                <c:pt idx="887">
                  <c:v>36803</c:v>
                </c:pt>
                <c:pt idx="888">
                  <c:v>36804</c:v>
                </c:pt>
                <c:pt idx="889">
                  <c:v>36805</c:v>
                </c:pt>
                <c:pt idx="890">
                  <c:v>36806</c:v>
                </c:pt>
                <c:pt idx="891">
                  <c:v>36807</c:v>
                </c:pt>
                <c:pt idx="892">
                  <c:v>36808</c:v>
                </c:pt>
                <c:pt idx="893">
                  <c:v>36809</c:v>
                </c:pt>
                <c:pt idx="894">
                  <c:v>36810</c:v>
                </c:pt>
                <c:pt idx="895">
                  <c:v>36811</c:v>
                </c:pt>
                <c:pt idx="896">
                  <c:v>36812</c:v>
                </c:pt>
                <c:pt idx="897">
                  <c:v>36813</c:v>
                </c:pt>
                <c:pt idx="898">
                  <c:v>36814</c:v>
                </c:pt>
                <c:pt idx="899">
                  <c:v>36815</c:v>
                </c:pt>
                <c:pt idx="900">
                  <c:v>36816</c:v>
                </c:pt>
                <c:pt idx="901">
                  <c:v>36817</c:v>
                </c:pt>
                <c:pt idx="902">
                  <c:v>36818</c:v>
                </c:pt>
                <c:pt idx="903">
                  <c:v>36819</c:v>
                </c:pt>
                <c:pt idx="904">
                  <c:v>36820</c:v>
                </c:pt>
                <c:pt idx="905">
                  <c:v>36821</c:v>
                </c:pt>
                <c:pt idx="906">
                  <c:v>36822</c:v>
                </c:pt>
                <c:pt idx="907">
                  <c:v>36823</c:v>
                </c:pt>
                <c:pt idx="908">
                  <c:v>36824</c:v>
                </c:pt>
                <c:pt idx="909">
                  <c:v>36825</c:v>
                </c:pt>
                <c:pt idx="910">
                  <c:v>36826</c:v>
                </c:pt>
                <c:pt idx="911">
                  <c:v>36827</c:v>
                </c:pt>
                <c:pt idx="912">
                  <c:v>36828</c:v>
                </c:pt>
                <c:pt idx="913">
                  <c:v>36829</c:v>
                </c:pt>
                <c:pt idx="914">
                  <c:v>36830</c:v>
                </c:pt>
                <c:pt idx="915">
                  <c:v>36831</c:v>
                </c:pt>
                <c:pt idx="916">
                  <c:v>36832</c:v>
                </c:pt>
                <c:pt idx="917">
                  <c:v>36833</c:v>
                </c:pt>
                <c:pt idx="918">
                  <c:v>36834</c:v>
                </c:pt>
                <c:pt idx="919">
                  <c:v>36835</c:v>
                </c:pt>
                <c:pt idx="920">
                  <c:v>36836</c:v>
                </c:pt>
                <c:pt idx="921">
                  <c:v>36837</c:v>
                </c:pt>
                <c:pt idx="922">
                  <c:v>36838</c:v>
                </c:pt>
                <c:pt idx="923">
                  <c:v>36839</c:v>
                </c:pt>
                <c:pt idx="924">
                  <c:v>36840</c:v>
                </c:pt>
                <c:pt idx="925">
                  <c:v>36841</c:v>
                </c:pt>
                <c:pt idx="926">
                  <c:v>36842</c:v>
                </c:pt>
                <c:pt idx="927">
                  <c:v>36843</c:v>
                </c:pt>
                <c:pt idx="928">
                  <c:v>36844</c:v>
                </c:pt>
                <c:pt idx="929">
                  <c:v>36845</c:v>
                </c:pt>
                <c:pt idx="930">
                  <c:v>36846</c:v>
                </c:pt>
                <c:pt idx="931">
                  <c:v>36847</c:v>
                </c:pt>
                <c:pt idx="932">
                  <c:v>36848</c:v>
                </c:pt>
                <c:pt idx="933">
                  <c:v>36849</c:v>
                </c:pt>
                <c:pt idx="934">
                  <c:v>36850</c:v>
                </c:pt>
                <c:pt idx="935">
                  <c:v>36851</c:v>
                </c:pt>
                <c:pt idx="936">
                  <c:v>36852</c:v>
                </c:pt>
                <c:pt idx="937">
                  <c:v>36853</c:v>
                </c:pt>
                <c:pt idx="938">
                  <c:v>36854</c:v>
                </c:pt>
                <c:pt idx="939">
                  <c:v>36855</c:v>
                </c:pt>
                <c:pt idx="940">
                  <c:v>36856</c:v>
                </c:pt>
                <c:pt idx="941">
                  <c:v>36857</c:v>
                </c:pt>
                <c:pt idx="942">
                  <c:v>36858</c:v>
                </c:pt>
                <c:pt idx="943">
                  <c:v>36859</c:v>
                </c:pt>
                <c:pt idx="944">
                  <c:v>36860</c:v>
                </c:pt>
                <c:pt idx="945">
                  <c:v>36861</c:v>
                </c:pt>
                <c:pt idx="946">
                  <c:v>36862</c:v>
                </c:pt>
                <c:pt idx="947">
                  <c:v>36863</c:v>
                </c:pt>
                <c:pt idx="948">
                  <c:v>36864</c:v>
                </c:pt>
                <c:pt idx="949">
                  <c:v>36865</c:v>
                </c:pt>
                <c:pt idx="950">
                  <c:v>36866</c:v>
                </c:pt>
                <c:pt idx="951">
                  <c:v>36867</c:v>
                </c:pt>
                <c:pt idx="952">
                  <c:v>36868</c:v>
                </c:pt>
                <c:pt idx="953">
                  <c:v>36869</c:v>
                </c:pt>
                <c:pt idx="954">
                  <c:v>36870</c:v>
                </c:pt>
                <c:pt idx="955">
                  <c:v>36871</c:v>
                </c:pt>
                <c:pt idx="956">
                  <c:v>36872</c:v>
                </c:pt>
                <c:pt idx="957">
                  <c:v>36873</c:v>
                </c:pt>
                <c:pt idx="958">
                  <c:v>36874</c:v>
                </c:pt>
                <c:pt idx="959">
                  <c:v>36875</c:v>
                </c:pt>
                <c:pt idx="960">
                  <c:v>36876</c:v>
                </c:pt>
                <c:pt idx="961">
                  <c:v>36877</c:v>
                </c:pt>
                <c:pt idx="962">
                  <c:v>36878</c:v>
                </c:pt>
                <c:pt idx="963">
                  <c:v>36879</c:v>
                </c:pt>
                <c:pt idx="964">
                  <c:v>36880</c:v>
                </c:pt>
                <c:pt idx="965">
                  <c:v>36881</c:v>
                </c:pt>
                <c:pt idx="966">
                  <c:v>36882</c:v>
                </c:pt>
                <c:pt idx="967">
                  <c:v>36883</c:v>
                </c:pt>
                <c:pt idx="968">
                  <c:v>36884</c:v>
                </c:pt>
                <c:pt idx="969">
                  <c:v>36885</c:v>
                </c:pt>
                <c:pt idx="970">
                  <c:v>36886</c:v>
                </c:pt>
                <c:pt idx="971">
                  <c:v>36887</c:v>
                </c:pt>
                <c:pt idx="972">
                  <c:v>36888</c:v>
                </c:pt>
                <c:pt idx="973">
                  <c:v>36889</c:v>
                </c:pt>
                <c:pt idx="974">
                  <c:v>36890</c:v>
                </c:pt>
                <c:pt idx="975">
                  <c:v>36891</c:v>
                </c:pt>
                <c:pt idx="976">
                  <c:v>36892</c:v>
                </c:pt>
                <c:pt idx="977">
                  <c:v>36893</c:v>
                </c:pt>
                <c:pt idx="978">
                  <c:v>36894</c:v>
                </c:pt>
                <c:pt idx="979">
                  <c:v>36895</c:v>
                </c:pt>
                <c:pt idx="980">
                  <c:v>36896</c:v>
                </c:pt>
                <c:pt idx="981">
                  <c:v>36897</c:v>
                </c:pt>
                <c:pt idx="982">
                  <c:v>36898</c:v>
                </c:pt>
                <c:pt idx="983">
                  <c:v>36899</c:v>
                </c:pt>
                <c:pt idx="984">
                  <c:v>36900</c:v>
                </c:pt>
                <c:pt idx="985">
                  <c:v>36901</c:v>
                </c:pt>
                <c:pt idx="986">
                  <c:v>36902</c:v>
                </c:pt>
                <c:pt idx="987">
                  <c:v>36903</c:v>
                </c:pt>
                <c:pt idx="988">
                  <c:v>36904</c:v>
                </c:pt>
                <c:pt idx="989">
                  <c:v>36905</c:v>
                </c:pt>
                <c:pt idx="990">
                  <c:v>36906</c:v>
                </c:pt>
                <c:pt idx="991">
                  <c:v>36907</c:v>
                </c:pt>
                <c:pt idx="992">
                  <c:v>36908</c:v>
                </c:pt>
                <c:pt idx="993">
                  <c:v>36909</c:v>
                </c:pt>
                <c:pt idx="994">
                  <c:v>36910</c:v>
                </c:pt>
                <c:pt idx="995">
                  <c:v>36911</c:v>
                </c:pt>
                <c:pt idx="996">
                  <c:v>36912</c:v>
                </c:pt>
                <c:pt idx="997">
                  <c:v>36913</c:v>
                </c:pt>
                <c:pt idx="998">
                  <c:v>36914</c:v>
                </c:pt>
                <c:pt idx="999">
                  <c:v>36915</c:v>
                </c:pt>
                <c:pt idx="1000">
                  <c:v>36916</c:v>
                </c:pt>
                <c:pt idx="1001">
                  <c:v>36917</c:v>
                </c:pt>
                <c:pt idx="1002">
                  <c:v>36918</c:v>
                </c:pt>
                <c:pt idx="1003">
                  <c:v>36919</c:v>
                </c:pt>
                <c:pt idx="1004">
                  <c:v>36920</c:v>
                </c:pt>
                <c:pt idx="1005">
                  <c:v>36921</c:v>
                </c:pt>
                <c:pt idx="1006">
                  <c:v>36922</c:v>
                </c:pt>
                <c:pt idx="1007">
                  <c:v>36923</c:v>
                </c:pt>
                <c:pt idx="1008">
                  <c:v>36924</c:v>
                </c:pt>
                <c:pt idx="1009">
                  <c:v>36925</c:v>
                </c:pt>
                <c:pt idx="1010">
                  <c:v>36926</c:v>
                </c:pt>
                <c:pt idx="1011">
                  <c:v>36927</c:v>
                </c:pt>
                <c:pt idx="1012">
                  <c:v>36928</c:v>
                </c:pt>
                <c:pt idx="1013">
                  <c:v>36929</c:v>
                </c:pt>
                <c:pt idx="1014">
                  <c:v>36930</c:v>
                </c:pt>
                <c:pt idx="1015">
                  <c:v>36931</c:v>
                </c:pt>
                <c:pt idx="1016">
                  <c:v>36932</c:v>
                </c:pt>
                <c:pt idx="1017">
                  <c:v>36933</c:v>
                </c:pt>
                <c:pt idx="1018">
                  <c:v>36934</c:v>
                </c:pt>
                <c:pt idx="1019">
                  <c:v>36935</c:v>
                </c:pt>
                <c:pt idx="1020">
                  <c:v>36936</c:v>
                </c:pt>
                <c:pt idx="1021">
                  <c:v>36937</c:v>
                </c:pt>
                <c:pt idx="1022">
                  <c:v>36938</c:v>
                </c:pt>
                <c:pt idx="1023">
                  <c:v>36939</c:v>
                </c:pt>
                <c:pt idx="1024">
                  <c:v>36940</c:v>
                </c:pt>
                <c:pt idx="1025">
                  <c:v>36941</c:v>
                </c:pt>
                <c:pt idx="1026">
                  <c:v>36942</c:v>
                </c:pt>
                <c:pt idx="1027">
                  <c:v>36943</c:v>
                </c:pt>
                <c:pt idx="1028">
                  <c:v>36944</c:v>
                </c:pt>
                <c:pt idx="1029">
                  <c:v>36945</c:v>
                </c:pt>
                <c:pt idx="1030">
                  <c:v>36946</c:v>
                </c:pt>
                <c:pt idx="1031">
                  <c:v>36947</c:v>
                </c:pt>
                <c:pt idx="1032">
                  <c:v>36948</c:v>
                </c:pt>
                <c:pt idx="1033">
                  <c:v>36949</c:v>
                </c:pt>
                <c:pt idx="1034">
                  <c:v>36950</c:v>
                </c:pt>
                <c:pt idx="1035">
                  <c:v>36951</c:v>
                </c:pt>
                <c:pt idx="1036">
                  <c:v>36952</c:v>
                </c:pt>
                <c:pt idx="1037">
                  <c:v>36953</c:v>
                </c:pt>
                <c:pt idx="1038">
                  <c:v>36954</c:v>
                </c:pt>
                <c:pt idx="1039">
                  <c:v>36955</c:v>
                </c:pt>
                <c:pt idx="1040">
                  <c:v>36956</c:v>
                </c:pt>
                <c:pt idx="1041">
                  <c:v>36957</c:v>
                </c:pt>
                <c:pt idx="1042">
                  <c:v>36958</c:v>
                </c:pt>
                <c:pt idx="1043">
                  <c:v>36959</c:v>
                </c:pt>
                <c:pt idx="1044">
                  <c:v>36960</c:v>
                </c:pt>
                <c:pt idx="1045">
                  <c:v>36961</c:v>
                </c:pt>
                <c:pt idx="1046">
                  <c:v>36962</c:v>
                </c:pt>
                <c:pt idx="1047">
                  <c:v>36963</c:v>
                </c:pt>
                <c:pt idx="1048">
                  <c:v>36964</c:v>
                </c:pt>
                <c:pt idx="1049">
                  <c:v>36965</c:v>
                </c:pt>
                <c:pt idx="1050">
                  <c:v>36966</c:v>
                </c:pt>
                <c:pt idx="1051">
                  <c:v>36967</c:v>
                </c:pt>
                <c:pt idx="1052">
                  <c:v>36968</c:v>
                </c:pt>
                <c:pt idx="1053">
                  <c:v>36969</c:v>
                </c:pt>
                <c:pt idx="1054">
                  <c:v>36970</c:v>
                </c:pt>
                <c:pt idx="1055">
                  <c:v>36971</c:v>
                </c:pt>
                <c:pt idx="1056">
                  <c:v>36972</c:v>
                </c:pt>
                <c:pt idx="1057">
                  <c:v>36973</c:v>
                </c:pt>
                <c:pt idx="1058">
                  <c:v>36974</c:v>
                </c:pt>
                <c:pt idx="1059">
                  <c:v>36975</c:v>
                </c:pt>
                <c:pt idx="1060">
                  <c:v>36976</c:v>
                </c:pt>
                <c:pt idx="1061">
                  <c:v>36977</c:v>
                </c:pt>
                <c:pt idx="1062">
                  <c:v>36978</c:v>
                </c:pt>
                <c:pt idx="1063">
                  <c:v>36979</c:v>
                </c:pt>
                <c:pt idx="1064">
                  <c:v>36980</c:v>
                </c:pt>
                <c:pt idx="1065">
                  <c:v>36981</c:v>
                </c:pt>
                <c:pt idx="1066">
                  <c:v>36982</c:v>
                </c:pt>
                <c:pt idx="1067">
                  <c:v>36983</c:v>
                </c:pt>
                <c:pt idx="1068">
                  <c:v>36984</c:v>
                </c:pt>
                <c:pt idx="1069">
                  <c:v>36985</c:v>
                </c:pt>
                <c:pt idx="1070">
                  <c:v>36986</c:v>
                </c:pt>
                <c:pt idx="1071">
                  <c:v>36987</c:v>
                </c:pt>
                <c:pt idx="1072">
                  <c:v>36988</c:v>
                </c:pt>
                <c:pt idx="1073">
                  <c:v>36989</c:v>
                </c:pt>
                <c:pt idx="1074">
                  <c:v>36990</c:v>
                </c:pt>
                <c:pt idx="1075">
                  <c:v>36991</c:v>
                </c:pt>
                <c:pt idx="1076">
                  <c:v>36992</c:v>
                </c:pt>
                <c:pt idx="1077">
                  <c:v>36993</c:v>
                </c:pt>
                <c:pt idx="1078">
                  <c:v>36994</c:v>
                </c:pt>
                <c:pt idx="1079">
                  <c:v>36995</c:v>
                </c:pt>
                <c:pt idx="1080">
                  <c:v>36996</c:v>
                </c:pt>
                <c:pt idx="1081">
                  <c:v>36997</c:v>
                </c:pt>
                <c:pt idx="1082">
                  <c:v>36998</c:v>
                </c:pt>
                <c:pt idx="1083">
                  <c:v>36999</c:v>
                </c:pt>
                <c:pt idx="1084">
                  <c:v>37000</c:v>
                </c:pt>
                <c:pt idx="1085">
                  <c:v>37001</c:v>
                </c:pt>
                <c:pt idx="1086">
                  <c:v>37002</c:v>
                </c:pt>
                <c:pt idx="1087">
                  <c:v>37003</c:v>
                </c:pt>
                <c:pt idx="1088">
                  <c:v>37004</c:v>
                </c:pt>
                <c:pt idx="1089">
                  <c:v>37005</c:v>
                </c:pt>
                <c:pt idx="1090">
                  <c:v>37006</c:v>
                </c:pt>
                <c:pt idx="1091">
                  <c:v>37007</c:v>
                </c:pt>
                <c:pt idx="1092">
                  <c:v>37008</c:v>
                </c:pt>
                <c:pt idx="1093">
                  <c:v>37009</c:v>
                </c:pt>
                <c:pt idx="1094">
                  <c:v>37010</c:v>
                </c:pt>
                <c:pt idx="1095">
                  <c:v>37011</c:v>
                </c:pt>
                <c:pt idx="1096">
                  <c:v>37012</c:v>
                </c:pt>
                <c:pt idx="1097">
                  <c:v>37013</c:v>
                </c:pt>
                <c:pt idx="1098">
                  <c:v>37014</c:v>
                </c:pt>
                <c:pt idx="1099">
                  <c:v>37015</c:v>
                </c:pt>
                <c:pt idx="1100">
                  <c:v>37016</c:v>
                </c:pt>
                <c:pt idx="1101">
                  <c:v>37017</c:v>
                </c:pt>
                <c:pt idx="1102">
                  <c:v>37018</c:v>
                </c:pt>
                <c:pt idx="1103">
                  <c:v>37019</c:v>
                </c:pt>
                <c:pt idx="1104">
                  <c:v>37020</c:v>
                </c:pt>
                <c:pt idx="1105">
                  <c:v>37021</c:v>
                </c:pt>
                <c:pt idx="1106">
                  <c:v>37022</c:v>
                </c:pt>
                <c:pt idx="1107">
                  <c:v>37023</c:v>
                </c:pt>
                <c:pt idx="1108">
                  <c:v>37024</c:v>
                </c:pt>
                <c:pt idx="1109">
                  <c:v>37025</c:v>
                </c:pt>
                <c:pt idx="1110">
                  <c:v>37026</c:v>
                </c:pt>
                <c:pt idx="1111">
                  <c:v>37027</c:v>
                </c:pt>
                <c:pt idx="1112">
                  <c:v>37028</c:v>
                </c:pt>
                <c:pt idx="1113">
                  <c:v>37029</c:v>
                </c:pt>
                <c:pt idx="1114">
                  <c:v>37030</c:v>
                </c:pt>
                <c:pt idx="1115">
                  <c:v>37031</c:v>
                </c:pt>
                <c:pt idx="1116">
                  <c:v>37032</c:v>
                </c:pt>
                <c:pt idx="1117">
                  <c:v>37033</c:v>
                </c:pt>
                <c:pt idx="1118">
                  <c:v>37034</c:v>
                </c:pt>
                <c:pt idx="1119">
                  <c:v>37035</c:v>
                </c:pt>
                <c:pt idx="1120">
                  <c:v>37036</c:v>
                </c:pt>
                <c:pt idx="1121">
                  <c:v>37037</c:v>
                </c:pt>
                <c:pt idx="1122">
                  <c:v>37038</c:v>
                </c:pt>
                <c:pt idx="1123">
                  <c:v>37039</c:v>
                </c:pt>
                <c:pt idx="1124">
                  <c:v>37040</c:v>
                </c:pt>
                <c:pt idx="1125">
                  <c:v>37041</c:v>
                </c:pt>
                <c:pt idx="1126">
                  <c:v>37042</c:v>
                </c:pt>
                <c:pt idx="1127">
                  <c:v>37043</c:v>
                </c:pt>
                <c:pt idx="1128">
                  <c:v>37044</c:v>
                </c:pt>
                <c:pt idx="1129">
                  <c:v>37045</c:v>
                </c:pt>
                <c:pt idx="1130">
                  <c:v>37046</c:v>
                </c:pt>
                <c:pt idx="1131">
                  <c:v>37047</c:v>
                </c:pt>
                <c:pt idx="1132">
                  <c:v>37048</c:v>
                </c:pt>
                <c:pt idx="1133">
                  <c:v>37049</c:v>
                </c:pt>
                <c:pt idx="1134">
                  <c:v>37050</c:v>
                </c:pt>
                <c:pt idx="1135">
                  <c:v>37051</c:v>
                </c:pt>
                <c:pt idx="1136">
                  <c:v>37052</c:v>
                </c:pt>
                <c:pt idx="1137">
                  <c:v>37053</c:v>
                </c:pt>
                <c:pt idx="1138">
                  <c:v>37054</c:v>
                </c:pt>
                <c:pt idx="1139">
                  <c:v>37055</c:v>
                </c:pt>
                <c:pt idx="1140">
                  <c:v>37056</c:v>
                </c:pt>
                <c:pt idx="1141">
                  <c:v>37057</c:v>
                </c:pt>
                <c:pt idx="1142">
                  <c:v>37058</c:v>
                </c:pt>
                <c:pt idx="1143">
                  <c:v>37059</c:v>
                </c:pt>
                <c:pt idx="1144">
                  <c:v>37060</c:v>
                </c:pt>
                <c:pt idx="1145">
                  <c:v>37061</c:v>
                </c:pt>
                <c:pt idx="1146">
                  <c:v>37062</c:v>
                </c:pt>
                <c:pt idx="1147">
                  <c:v>37063</c:v>
                </c:pt>
                <c:pt idx="1148">
                  <c:v>37064</c:v>
                </c:pt>
                <c:pt idx="1149">
                  <c:v>37065</c:v>
                </c:pt>
                <c:pt idx="1150">
                  <c:v>37066</c:v>
                </c:pt>
                <c:pt idx="1151">
                  <c:v>37067</c:v>
                </c:pt>
                <c:pt idx="1152">
                  <c:v>37068</c:v>
                </c:pt>
                <c:pt idx="1153">
                  <c:v>37069</c:v>
                </c:pt>
                <c:pt idx="1154">
                  <c:v>37070</c:v>
                </c:pt>
                <c:pt idx="1155">
                  <c:v>37071</c:v>
                </c:pt>
                <c:pt idx="1156">
                  <c:v>37072</c:v>
                </c:pt>
                <c:pt idx="1157">
                  <c:v>37073</c:v>
                </c:pt>
                <c:pt idx="1158">
                  <c:v>37074</c:v>
                </c:pt>
                <c:pt idx="1159">
                  <c:v>37075</c:v>
                </c:pt>
                <c:pt idx="1160">
                  <c:v>37076</c:v>
                </c:pt>
                <c:pt idx="1161">
                  <c:v>37077</c:v>
                </c:pt>
                <c:pt idx="1162">
                  <c:v>37078</c:v>
                </c:pt>
                <c:pt idx="1163">
                  <c:v>37079</c:v>
                </c:pt>
                <c:pt idx="1164">
                  <c:v>37080</c:v>
                </c:pt>
                <c:pt idx="1165">
                  <c:v>37081</c:v>
                </c:pt>
                <c:pt idx="1166">
                  <c:v>37082</c:v>
                </c:pt>
                <c:pt idx="1167">
                  <c:v>37083</c:v>
                </c:pt>
                <c:pt idx="1168">
                  <c:v>37084</c:v>
                </c:pt>
                <c:pt idx="1169">
                  <c:v>37085</c:v>
                </c:pt>
                <c:pt idx="1170">
                  <c:v>37086</c:v>
                </c:pt>
                <c:pt idx="1171">
                  <c:v>37087</c:v>
                </c:pt>
                <c:pt idx="1172">
                  <c:v>37088</c:v>
                </c:pt>
                <c:pt idx="1173">
                  <c:v>37089</c:v>
                </c:pt>
                <c:pt idx="1174">
                  <c:v>37090</c:v>
                </c:pt>
                <c:pt idx="1175">
                  <c:v>37091</c:v>
                </c:pt>
                <c:pt idx="1176">
                  <c:v>37092</c:v>
                </c:pt>
                <c:pt idx="1177">
                  <c:v>37093</c:v>
                </c:pt>
                <c:pt idx="1178">
                  <c:v>37094</c:v>
                </c:pt>
                <c:pt idx="1179">
                  <c:v>37095</c:v>
                </c:pt>
                <c:pt idx="1180">
                  <c:v>37096</c:v>
                </c:pt>
                <c:pt idx="1181">
                  <c:v>37097</c:v>
                </c:pt>
                <c:pt idx="1182">
                  <c:v>37098</c:v>
                </c:pt>
                <c:pt idx="1183">
                  <c:v>37099</c:v>
                </c:pt>
                <c:pt idx="1184">
                  <c:v>37100</c:v>
                </c:pt>
                <c:pt idx="1185">
                  <c:v>37101</c:v>
                </c:pt>
                <c:pt idx="1186">
                  <c:v>37102</c:v>
                </c:pt>
                <c:pt idx="1187">
                  <c:v>37103</c:v>
                </c:pt>
                <c:pt idx="1188">
                  <c:v>37104</c:v>
                </c:pt>
                <c:pt idx="1189">
                  <c:v>37105</c:v>
                </c:pt>
                <c:pt idx="1190">
                  <c:v>37106</c:v>
                </c:pt>
                <c:pt idx="1191">
                  <c:v>37107</c:v>
                </c:pt>
                <c:pt idx="1192">
                  <c:v>37108</c:v>
                </c:pt>
                <c:pt idx="1193">
                  <c:v>37109</c:v>
                </c:pt>
                <c:pt idx="1194">
                  <c:v>37110</c:v>
                </c:pt>
                <c:pt idx="1195">
                  <c:v>37111</c:v>
                </c:pt>
                <c:pt idx="1196">
                  <c:v>37112</c:v>
                </c:pt>
                <c:pt idx="1197">
                  <c:v>37113</c:v>
                </c:pt>
                <c:pt idx="1198">
                  <c:v>37114</c:v>
                </c:pt>
                <c:pt idx="1199">
                  <c:v>37115</c:v>
                </c:pt>
                <c:pt idx="1200">
                  <c:v>37116</c:v>
                </c:pt>
                <c:pt idx="1201">
                  <c:v>37117</c:v>
                </c:pt>
                <c:pt idx="1202">
                  <c:v>37118</c:v>
                </c:pt>
                <c:pt idx="1203">
                  <c:v>37119</c:v>
                </c:pt>
                <c:pt idx="1204">
                  <c:v>37120</c:v>
                </c:pt>
                <c:pt idx="1205">
                  <c:v>37121</c:v>
                </c:pt>
                <c:pt idx="1206">
                  <c:v>37122</c:v>
                </c:pt>
                <c:pt idx="1207">
                  <c:v>37123</c:v>
                </c:pt>
                <c:pt idx="1208">
                  <c:v>37124</c:v>
                </c:pt>
                <c:pt idx="1209">
                  <c:v>37125</c:v>
                </c:pt>
                <c:pt idx="1210">
                  <c:v>37126</c:v>
                </c:pt>
                <c:pt idx="1211">
                  <c:v>37127</c:v>
                </c:pt>
                <c:pt idx="1212">
                  <c:v>37128</c:v>
                </c:pt>
                <c:pt idx="1213">
                  <c:v>37129</c:v>
                </c:pt>
                <c:pt idx="1214">
                  <c:v>37130</c:v>
                </c:pt>
                <c:pt idx="1215">
                  <c:v>37131</c:v>
                </c:pt>
                <c:pt idx="1216">
                  <c:v>37132</c:v>
                </c:pt>
                <c:pt idx="1217">
                  <c:v>37133</c:v>
                </c:pt>
                <c:pt idx="1218">
                  <c:v>37134</c:v>
                </c:pt>
                <c:pt idx="1219">
                  <c:v>37135</c:v>
                </c:pt>
                <c:pt idx="1220">
                  <c:v>37136</c:v>
                </c:pt>
                <c:pt idx="1221">
                  <c:v>37137</c:v>
                </c:pt>
                <c:pt idx="1222">
                  <c:v>37138</c:v>
                </c:pt>
                <c:pt idx="1223">
                  <c:v>37139</c:v>
                </c:pt>
                <c:pt idx="1224">
                  <c:v>37140</c:v>
                </c:pt>
                <c:pt idx="1225">
                  <c:v>37141</c:v>
                </c:pt>
                <c:pt idx="1226">
                  <c:v>37142</c:v>
                </c:pt>
                <c:pt idx="1227">
                  <c:v>37143</c:v>
                </c:pt>
                <c:pt idx="1228">
                  <c:v>37144</c:v>
                </c:pt>
                <c:pt idx="1229">
                  <c:v>37145</c:v>
                </c:pt>
                <c:pt idx="1230">
                  <c:v>37146</c:v>
                </c:pt>
                <c:pt idx="1231">
                  <c:v>37147</c:v>
                </c:pt>
                <c:pt idx="1232">
                  <c:v>37148</c:v>
                </c:pt>
                <c:pt idx="1233">
                  <c:v>37149</c:v>
                </c:pt>
                <c:pt idx="1234">
                  <c:v>37150</c:v>
                </c:pt>
                <c:pt idx="1235">
                  <c:v>37151</c:v>
                </c:pt>
                <c:pt idx="1236">
                  <c:v>37152</c:v>
                </c:pt>
                <c:pt idx="1237">
                  <c:v>37153</c:v>
                </c:pt>
                <c:pt idx="1238">
                  <c:v>37154</c:v>
                </c:pt>
                <c:pt idx="1239">
                  <c:v>37155</c:v>
                </c:pt>
                <c:pt idx="1240">
                  <c:v>37156</c:v>
                </c:pt>
                <c:pt idx="1241">
                  <c:v>37157</c:v>
                </c:pt>
                <c:pt idx="1242">
                  <c:v>37158</c:v>
                </c:pt>
                <c:pt idx="1243">
                  <c:v>37159</c:v>
                </c:pt>
                <c:pt idx="1244">
                  <c:v>37160</c:v>
                </c:pt>
                <c:pt idx="1245">
                  <c:v>37161</c:v>
                </c:pt>
                <c:pt idx="1246">
                  <c:v>37162</c:v>
                </c:pt>
                <c:pt idx="1247">
                  <c:v>37163</c:v>
                </c:pt>
                <c:pt idx="1248">
                  <c:v>37164</c:v>
                </c:pt>
                <c:pt idx="1249">
                  <c:v>37165</c:v>
                </c:pt>
                <c:pt idx="1250">
                  <c:v>37166</c:v>
                </c:pt>
                <c:pt idx="1251">
                  <c:v>37167</c:v>
                </c:pt>
                <c:pt idx="1252">
                  <c:v>37168</c:v>
                </c:pt>
                <c:pt idx="1253">
                  <c:v>37169</c:v>
                </c:pt>
                <c:pt idx="1254">
                  <c:v>37170</c:v>
                </c:pt>
                <c:pt idx="1255">
                  <c:v>37171</c:v>
                </c:pt>
                <c:pt idx="1256">
                  <c:v>37172</c:v>
                </c:pt>
                <c:pt idx="1257">
                  <c:v>37173</c:v>
                </c:pt>
                <c:pt idx="1258">
                  <c:v>37174</c:v>
                </c:pt>
                <c:pt idx="1259">
                  <c:v>37175</c:v>
                </c:pt>
                <c:pt idx="1260">
                  <c:v>37176</c:v>
                </c:pt>
                <c:pt idx="1261">
                  <c:v>37177</c:v>
                </c:pt>
                <c:pt idx="1262">
                  <c:v>37178</c:v>
                </c:pt>
                <c:pt idx="1263">
                  <c:v>37179</c:v>
                </c:pt>
                <c:pt idx="1264">
                  <c:v>37180</c:v>
                </c:pt>
                <c:pt idx="1265">
                  <c:v>37181</c:v>
                </c:pt>
                <c:pt idx="1266">
                  <c:v>37182</c:v>
                </c:pt>
                <c:pt idx="1267">
                  <c:v>37183</c:v>
                </c:pt>
                <c:pt idx="1268">
                  <c:v>37184</c:v>
                </c:pt>
                <c:pt idx="1269">
                  <c:v>37185</c:v>
                </c:pt>
                <c:pt idx="1270">
                  <c:v>37186</c:v>
                </c:pt>
                <c:pt idx="1271">
                  <c:v>37187</c:v>
                </c:pt>
                <c:pt idx="1272">
                  <c:v>37188</c:v>
                </c:pt>
                <c:pt idx="1273">
                  <c:v>37189</c:v>
                </c:pt>
                <c:pt idx="1274">
                  <c:v>37190</c:v>
                </c:pt>
                <c:pt idx="1275">
                  <c:v>37191</c:v>
                </c:pt>
                <c:pt idx="1276">
                  <c:v>37192</c:v>
                </c:pt>
                <c:pt idx="1277">
                  <c:v>37193</c:v>
                </c:pt>
                <c:pt idx="1278">
                  <c:v>37194</c:v>
                </c:pt>
                <c:pt idx="1279">
                  <c:v>37195</c:v>
                </c:pt>
                <c:pt idx="1280">
                  <c:v>37196</c:v>
                </c:pt>
                <c:pt idx="1281">
                  <c:v>37197</c:v>
                </c:pt>
                <c:pt idx="1282">
                  <c:v>37198</c:v>
                </c:pt>
                <c:pt idx="1283">
                  <c:v>37199</c:v>
                </c:pt>
                <c:pt idx="1284">
                  <c:v>37200</c:v>
                </c:pt>
                <c:pt idx="1285">
                  <c:v>37201</c:v>
                </c:pt>
                <c:pt idx="1286">
                  <c:v>37202</c:v>
                </c:pt>
                <c:pt idx="1287">
                  <c:v>37203</c:v>
                </c:pt>
                <c:pt idx="1288">
                  <c:v>37204</c:v>
                </c:pt>
                <c:pt idx="1289">
                  <c:v>37205</c:v>
                </c:pt>
                <c:pt idx="1290">
                  <c:v>37206</c:v>
                </c:pt>
                <c:pt idx="1291">
                  <c:v>37207</c:v>
                </c:pt>
                <c:pt idx="1292">
                  <c:v>37208</c:v>
                </c:pt>
                <c:pt idx="1293">
                  <c:v>37209</c:v>
                </c:pt>
                <c:pt idx="1294">
                  <c:v>37210</c:v>
                </c:pt>
                <c:pt idx="1295">
                  <c:v>37211</c:v>
                </c:pt>
                <c:pt idx="1296">
                  <c:v>37212</c:v>
                </c:pt>
                <c:pt idx="1297">
                  <c:v>37213</c:v>
                </c:pt>
                <c:pt idx="1298">
                  <c:v>37214</c:v>
                </c:pt>
                <c:pt idx="1299">
                  <c:v>37215</c:v>
                </c:pt>
                <c:pt idx="1300">
                  <c:v>37216</c:v>
                </c:pt>
                <c:pt idx="1301">
                  <c:v>37217</c:v>
                </c:pt>
                <c:pt idx="1302">
                  <c:v>37218</c:v>
                </c:pt>
                <c:pt idx="1303">
                  <c:v>37219</c:v>
                </c:pt>
                <c:pt idx="1304">
                  <c:v>37220</c:v>
                </c:pt>
                <c:pt idx="1305">
                  <c:v>37221</c:v>
                </c:pt>
                <c:pt idx="1306">
                  <c:v>37222</c:v>
                </c:pt>
                <c:pt idx="1307">
                  <c:v>37223</c:v>
                </c:pt>
                <c:pt idx="1308">
                  <c:v>37224</c:v>
                </c:pt>
                <c:pt idx="1309">
                  <c:v>37225</c:v>
                </c:pt>
                <c:pt idx="1310">
                  <c:v>37226</c:v>
                </c:pt>
                <c:pt idx="1311">
                  <c:v>37227</c:v>
                </c:pt>
                <c:pt idx="1312">
                  <c:v>37228</c:v>
                </c:pt>
                <c:pt idx="1313">
                  <c:v>37229</c:v>
                </c:pt>
                <c:pt idx="1314">
                  <c:v>37230</c:v>
                </c:pt>
                <c:pt idx="1315">
                  <c:v>37231</c:v>
                </c:pt>
                <c:pt idx="1316">
                  <c:v>37232</c:v>
                </c:pt>
                <c:pt idx="1317">
                  <c:v>37233</c:v>
                </c:pt>
                <c:pt idx="1318">
                  <c:v>37234</c:v>
                </c:pt>
                <c:pt idx="1319">
                  <c:v>37235</c:v>
                </c:pt>
                <c:pt idx="1320">
                  <c:v>37236</c:v>
                </c:pt>
                <c:pt idx="1321">
                  <c:v>37237</c:v>
                </c:pt>
                <c:pt idx="1322">
                  <c:v>37238</c:v>
                </c:pt>
                <c:pt idx="1323">
                  <c:v>37239</c:v>
                </c:pt>
                <c:pt idx="1324">
                  <c:v>37240</c:v>
                </c:pt>
                <c:pt idx="1325">
                  <c:v>37241</c:v>
                </c:pt>
                <c:pt idx="1326">
                  <c:v>37242</c:v>
                </c:pt>
                <c:pt idx="1327">
                  <c:v>37243</c:v>
                </c:pt>
                <c:pt idx="1328">
                  <c:v>37244</c:v>
                </c:pt>
                <c:pt idx="1329">
                  <c:v>37245</c:v>
                </c:pt>
                <c:pt idx="1330">
                  <c:v>37246</c:v>
                </c:pt>
                <c:pt idx="1331">
                  <c:v>37247</c:v>
                </c:pt>
                <c:pt idx="1332">
                  <c:v>37248</c:v>
                </c:pt>
                <c:pt idx="1333">
                  <c:v>37249</c:v>
                </c:pt>
                <c:pt idx="1334">
                  <c:v>37250</c:v>
                </c:pt>
                <c:pt idx="1335">
                  <c:v>37251</c:v>
                </c:pt>
                <c:pt idx="1336">
                  <c:v>37252</c:v>
                </c:pt>
                <c:pt idx="1337">
                  <c:v>37253</c:v>
                </c:pt>
                <c:pt idx="1338">
                  <c:v>37254</c:v>
                </c:pt>
                <c:pt idx="1339">
                  <c:v>37255</c:v>
                </c:pt>
                <c:pt idx="1340">
                  <c:v>37256</c:v>
                </c:pt>
                <c:pt idx="1341">
                  <c:v>37257</c:v>
                </c:pt>
                <c:pt idx="1342">
                  <c:v>37258</c:v>
                </c:pt>
                <c:pt idx="1343">
                  <c:v>37259</c:v>
                </c:pt>
                <c:pt idx="1344">
                  <c:v>37260</c:v>
                </c:pt>
                <c:pt idx="1345">
                  <c:v>37261</c:v>
                </c:pt>
                <c:pt idx="1346">
                  <c:v>37262</c:v>
                </c:pt>
                <c:pt idx="1347">
                  <c:v>37263</c:v>
                </c:pt>
                <c:pt idx="1348">
                  <c:v>37264</c:v>
                </c:pt>
                <c:pt idx="1349">
                  <c:v>37265</c:v>
                </c:pt>
                <c:pt idx="1350">
                  <c:v>37266</c:v>
                </c:pt>
                <c:pt idx="1351">
                  <c:v>37267</c:v>
                </c:pt>
                <c:pt idx="1352">
                  <c:v>37268</c:v>
                </c:pt>
                <c:pt idx="1353">
                  <c:v>37269</c:v>
                </c:pt>
                <c:pt idx="1354">
                  <c:v>37270</c:v>
                </c:pt>
                <c:pt idx="1355">
                  <c:v>37271</c:v>
                </c:pt>
                <c:pt idx="1356">
                  <c:v>37272</c:v>
                </c:pt>
                <c:pt idx="1357">
                  <c:v>37273</c:v>
                </c:pt>
                <c:pt idx="1358">
                  <c:v>37274</c:v>
                </c:pt>
                <c:pt idx="1359">
                  <c:v>37275</c:v>
                </c:pt>
                <c:pt idx="1360">
                  <c:v>37276</c:v>
                </c:pt>
                <c:pt idx="1361">
                  <c:v>37277</c:v>
                </c:pt>
                <c:pt idx="1362">
                  <c:v>37278</c:v>
                </c:pt>
                <c:pt idx="1363">
                  <c:v>37279</c:v>
                </c:pt>
                <c:pt idx="1364">
                  <c:v>37280</c:v>
                </c:pt>
                <c:pt idx="1365">
                  <c:v>37281</c:v>
                </c:pt>
                <c:pt idx="1366">
                  <c:v>37282</c:v>
                </c:pt>
                <c:pt idx="1367">
                  <c:v>37283</c:v>
                </c:pt>
                <c:pt idx="1368">
                  <c:v>37284</c:v>
                </c:pt>
                <c:pt idx="1369">
                  <c:v>37285</c:v>
                </c:pt>
                <c:pt idx="1370">
                  <c:v>37286</c:v>
                </c:pt>
                <c:pt idx="1371">
                  <c:v>37287</c:v>
                </c:pt>
                <c:pt idx="1372">
                  <c:v>37288</c:v>
                </c:pt>
                <c:pt idx="1373">
                  <c:v>37289</c:v>
                </c:pt>
                <c:pt idx="1374">
                  <c:v>37290</c:v>
                </c:pt>
                <c:pt idx="1375">
                  <c:v>37291</c:v>
                </c:pt>
                <c:pt idx="1376">
                  <c:v>37292</c:v>
                </c:pt>
                <c:pt idx="1377">
                  <c:v>37293</c:v>
                </c:pt>
                <c:pt idx="1378">
                  <c:v>37294</c:v>
                </c:pt>
                <c:pt idx="1379">
                  <c:v>37295</c:v>
                </c:pt>
                <c:pt idx="1380">
                  <c:v>37296</c:v>
                </c:pt>
                <c:pt idx="1381">
                  <c:v>37297</c:v>
                </c:pt>
                <c:pt idx="1382">
                  <c:v>37298</c:v>
                </c:pt>
                <c:pt idx="1383">
                  <c:v>37299</c:v>
                </c:pt>
                <c:pt idx="1384">
                  <c:v>37300</c:v>
                </c:pt>
                <c:pt idx="1385">
                  <c:v>37301</c:v>
                </c:pt>
                <c:pt idx="1386">
                  <c:v>37302</c:v>
                </c:pt>
                <c:pt idx="1387">
                  <c:v>37303</c:v>
                </c:pt>
                <c:pt idx="1388">
                  <c:v>37304</c:v>
                </c:pt>
                <c:pt idx="1389">
                  <c:v>37305</c:v>
                </c:pt>
                <c:pt idx="1390">
                  <c:v>37306</c:v>
                </c:pt>
                <c:pt idx="1391">
                  <c:v>37307</c:v>
                </c:pt>
                <c:pt idx="1392">
                  <c:v>37308</c:v>
                </c:pt>
                <c:pt idx="1393">
                  <c:v>37309</c:v>
                </c:pt>
                <c:pt idx="1394">
                  <c:v>37310</c:v>
                </c:pt>
                <c:pt idx="1395">
                  <c:v>37311</c:v>
                </c:pt>
                <c:pt idx="1396">
                  <c:v>37312</c:v>
                </c:pt>
                <c:pt idx="1397">
                  <c:v>37313</c:v>
                </c:pt>
                <c:pt idx="1398">
                  <c:v>37314</c:v>
                </c:pt>
                <c:pt idx="1399">
                  <c:v>37315</c:v>
                </c:pt>
                <c:pt idx="1400">
                  <c:v>37316</c:v>
                </c:pt>
                <c:pt idx="1401">
                  <c:v>37317</c:v>
                </c:pt>
                <c:pt idx="1402">
                  <c:v>37318</c:v>
                </c:pt>
                <c:pt idx="1403">
                  <c:v>37319</c:v>
                </c:pt>
                <c:pt idx="1404">
                  <c:v>37320</c:v>
                </c:pt>
                <c:pt idx="1405">
                  <c:v>37321</c:v>
                </c:pt>
                <c:pt idx="1406">
                  <c:v>37322</c:v>
                </c:pt>
                <c:pt idx="1407">
                  <c:v>37323</c:v>
                </c:pt>
                <c:pt idx="1408">
                  <c:v>37324</c:v>
                </c:pt>
                <c:pt idx="1409">
                  <c:v>37325</c:v>
                </c:pt>
                <c:pt idx="1410">
                  <c:v>37326</c:v>
                </c:pt>
                <c:pt idx="1411">
                  <c:v>37327</c:v>
                </c:pt>
                <c:pt idx="1412">
                  <c:v>37328</c:v>
                </c:pt>
                <c:pt idx="1413">
                  <c:v>37329</c:v>
                </c:pt>
                <c:pt idx="1414">
                  <c:v>37330</c:v>
                </c:pt>
                <c:pt idx="1415">
                  <c:v>37331</c:v>
                </c:pt>
                <c:pt idx="1416">
                  <c:v>37332</c:v>
                </c:pt>
                <c:pt idx="1417">
                  <c:v>37333</c:v>
                </c:pt>
                <c:pt idx="1418">
                  <c:v>37334</c:v>
                </c:pt>
                <c:pt idx="1419">
                  <c:v>37335</c:v>
                </c:pt>
                <c:pt idx="1420">
                  <c:v>37336</c:v>
                </c:pt>
                <c:pt idx="1421">
                  <c:v>37337</c:v>
                </c:pt>
                <c:pt idx="1422">
                  <c:v>37338</c:v>
                </c:pt>
                <c:pt idx="1423">
                  <c:v>37339</c:v>
                </c:pt>
                <c:pt idx="1424">
                  <c:v>37340</c:v>
                </c:pt>
                <c:pt idx="1425">
                  <c:v>37341</c:v>
                </c:pt>
                <c:pt idx="1426">
                  <c:v>37342</c:v>
                </c:pt>
                <c:pt idx="1427">
                  <c:v>37343</c:v>
                </c:pt>
                <c:pt idx="1428">
                  <c:v>37344</c:v>
                </c:pt>
                <c:pt idx="1429">
                  <c:v>37345</c:v>
                </c:pt>
                <c:pt idx="1430">
                  <c:v>37346</c:v>
                </c:pt>
                <c:pt idx="1431">
                  <c:v>37347</c:v>
                </c:pt>
                <c:pt idx="1432">
                  <c:v>37348</c:v>
                </c:pt>
                <c:pt idx="1433">
                  <c:v>37349</c:v>
                </c:pt>
                <c:pt idx="1434">
                  <c:v>37350</c:v>
                </c:pt>
                <c:pt idx="1435">
                  <c:v>37351</c:v>
                </c:pt>
                <c:pt idx="1436">
                  <c:v>37352</c:v>
                </c:pt>
                <c:pt idx="1437">
                  <c:v>37353</c:v>
                </c:pt>
                <c:pt idx="1438">
                  <c:v>37354</c:v>
                </c:pt>
                <c:pt idx="1439">
                  <c:v>37355</c:v>
                </c:pt>
                <c:pt idx="1440">
                  <c:v>37356</c:v>
                </c:pt>
                <c:pt idx="1441">
                  <c:v>37357</c:v>
                </c:pt>
                <c:pt idx="1442">
                  <c:v>37358</c:v>
                </c:pt>
                <c:pt idx="1443">
                  <c:v>37359</c:v>
                </c:pt>
                <c:pt idx="1444">
                  <c:v>37360</c:v>
                </c:pt>
                <c:pt idx="1445">
                  <c:v>37361</c:v>
                </c:pt>
                <c:pt idx="1446">
                  <c:v>37362</c:v>
                </c:pt>
                <c:pt idx="1447">
                  <c:v>37363</c:v>
                </c:pt>
                <c:pt idx="1448">
                  <c:v>37364</c:v>
                </c:pt>
                <c:pt idx="1449">
                  <c:v>37365</c:v>
                </c:pt>
                <c:pt idx="1450">
                  <c:v>37366</c:v>
                </c:pt>
                <c:pt idx="1451">
                  <c:v>37367</c:v>
                </c:pt>
                <c:pt idx="1452">
                  <c:v>37368</c:v>
                </c:pt>
                <c:pt idx="1453">
                  <c:v>37369</c:v>
                </c:pt>
                <c:pt idx="1454">
                  <c:v>37370</c:v>
                </c:pt>
                <c:pt idx="1455">
                  <c:v>37371</c:v>
                </c:pt>
                <c:pt idx="1456">
                  <c:v>37372</c:v>
                </c:pt>
                <c:pt idx="1457">
                  <c:v>37373</c:v>
                </c:pt>
                <c:pt idx="1458">
                  <c:v>37374</c:v>
                </c:pt>
                <c:pt idx="1459">
                  <c:v>37375</c:v>
                </c:pt>
                <c:pt idx="1460">
                  <c:v>37376</c:v>
                </c:pt>
                <c:pt idx="1461">
                  <c:v>37377</c:v>
                </c:pt>
                <c:pt idx="1462">
                  <c:v>37378</c:v>
                </c:pt>
                <c:pt idx="1463">
                  <c:v>37379</c:v>
                </c:pt>
                <c:pt idx="1464">
                  <c:v>37380</c:v>
                </c:pt>
                <c:pt idx="1465">
                  <c:v>37381</c:v>
                </c:pt>
                <c:pt idx="1466">
                  <c:v>37382</c:v>
                </c:pt>
                <c:pt idx="1467">
                  <c:v>37383</c:v>
                </c:pt>
                <c:pt idx="1468">
                  <c:v>37384</c:v>
                </c:pt>
                <c:pt idx="1469">
                  <c:v>37385</c:v>
                </c:pt>
                <c:pt idx="1470">
                  <c:v>37386</c:v>
                </c:pt>
                <c:pt idx="1471">
                  <c:v>37387</c:v>
                </c:pt>
                <c:pt idx="1472">
                  <c:v>37388</c:v>
                </c:pt>
                <c:pt idx="1473">
                  <c:v>37389</c:v>
                </c:pt>
                <c:pt idx="1474">
                  <c:v>37390</c:v>
                </c:pt>
                <c:pt idx="1475">
                  <c:v>37391</c:v>
                </c:pt>
                <c:pt idx="1476">
                  <c:v>37392</c:v>
                </c:pt>
                <c:pt idx="1477">
                  <c:v>37393</c:v>
                </c:pt>
                <c:pt idx="1478">
                  <c:v>37394</c:v>
                </c:pt>
                <c:pt idx="1479">
                  <c:v>37395</c:v>
                </c:pt>
                <c:pt idx="1480">
                  <c:v>37396</c:v>
                </c:pt>
                <c:pt idx="1481">
                  <c:v>37397</c:v>
                </c:pt>
                <c:pt idx="1482">
                  <c:v>37398</c:v>
                </c:pt>
                <c:pt idx="1483">
                  <c:v>37399</c:v>
                </c:pt>
                <c:pt idx="1484">
                  <c:v>37400</c:v>
                </c:pt>
                <c:pt idx="1485">
                  <c:v>37401</c:v>
                </c:pt>
                <c:pt idx="1486">
                  <c:v>37402</c:v>
                </c:pt>
                <c:pt idx="1487">
                  <c:v>37403</c:v>
                </c:pt>
                <c:pt idx="1488">
                  <c:v>37404</c:v>
                </c:pt>
                <c:pt idx="1489">
                  <c:v>37405</c:v>
                </c:pt>
                <c:pt idx="1490">
                  <c:v>37406</c:v>
                </c:pt>
                <c:pt idx="1491">
                  <c:v>37407</c:v>
                </c:pt>
                <c:pt idx="1492">
                  <c:v>37408</c:v>
                </c:pt>
                <c:pt idx="1493">
                  <c:v>37409</c:v>
                </c:pt>
                <c:pt idx="1494">
                  <c:v>37410</c:v>
                </c:pt>
                <c:pt idx="1495">
                  <c:v>37411</c:v>
                </c:pt>
                <c:pt idx="1496">
                  <c:v>37412</c:v>
                </c:pt>
                <c:pt idx="1497">
                  <c:v>37413</c:v>
                </c:pt>
                <c:pt idx="1498">
                  <c:v>37414</c:v>
                </c:pt>
                <c:pt idx="1499">
                  <c:v>37415</c:v>
                </c:pt>
                <c:pt idx="1500">
                  <c:v>37416</c:v>
                </c:pt>
                <c:pt idx="1501">
                  <c:v>37417</c:v>
                </c:pt>
                <c:pt idx="1502">
                  <c:v>37418</c:v>
                </c:pt>
                <c:pt idx="1503">
                  <c:v>37419</c:v>
                </c:pt>
                <c:pt idx="1504">
                  <c:v>37420</c:v>
                </c:pt>
                <c:pt idx="1505">
                  <c:v>37421</c:v>
                </c:pt>
                <c:pt idx="1506">
                  <c:v>37422</c:v>
                </c:pt>
                <c:pt idx="1507">
                  <c:v>37423</c:v>
                </c:pt>
                <c:pt idx="1508">
                  <c:v>37424</c:v>
                </c:pt>
                <c:pt idx="1509">
                  <c:v>37425</c:v>
                </c:pt>
                <c:pt idx="1510">
                  <c:v>37426</c:v>
                </c:pt>
                <c:pt idx="1511">
                  <c:v>37427</c:v>
                </c:pt>
                <c:pt idx="1512">
                  <c:v>37428</c:v>
                </c:pt>
                <c:pt idx="1513">
                  <c:v>37429</c:v>
                </c:pt>
                <c:pt idx="1514">
                  <c:v>37430</c:v>
                </c:pt>
                <c:pt idx="1515">
                  <c:v>37431</c:v>
                </c:pt>
                <c:pt idx="1516">
                  <c:v>37432</c:v>
                </c:pt>
                <c:pt idx="1517">
                  <c:v>37433</c:v>
                </c:pt>
                <c:pt idx="1518">
                  <c:v>37434</c:v>
                </c:pt>
                <c:pt idx="1519">
                  <c:v>37435</c:v>
                </c:pt>
                <c:pt idx="1520">
                  <c:v>37436</c:v>
                </c:pt>
                <c:pt idx="1521">
                  <c:v>37437</c:v>
                </c:pt>
                <c:pt idx="1522">
                  <c:v>37438</c:v>
                </c:pt>
                <c:pt idx="1523">
                  <c:v>37439</c:v>
                </c:pt>
                <c:pt idx="1524">
                  <c:v>37440</c:v>
                </c:pt>
                <c:pt idx="1525">
                  <c:v>37441</c:v>
                </c:pt>
                <c:pt idx="1526">
                  <c:v>37442</c:v>
                </c:pt>
                <c:pt idx="1527">
                  <c:v>37443</c:v>
                </c:pt>
                <c:pt idx="1528">
                  <c:v>37444</c:v>
                </c:pt>
                <c:pt idx="1529">
                  <c:v>37445</c:v>
                </c:pt>
                <c:pt idx="1530">
                  <c:v>37446</c:v>
                </c:pt>
                <c:pt idx="1531">
                  <c:v>37447</c:v>
                </c:pt>
                <c:pt idx="1532">
                  <c:v>37448</c:v>
                </c:pt>
                <c:pt idx="1533">
                  <c:v>37449</c:v>
                </c:pt>
                <c:pt idx="1534">
                  <c:v>37450</c:v>
                </c:pt>
                <c:pt idx="1535">
                  <c:v>37451</c:v>
                </c:pt>
                <c:pt idx="1536">
                  <c:v>37452</c:v>
                </c:pt>
                <c:pt idx="1537">
                  <c:v>37453</c:v>
                </c:pt>
                <c:pt idx="1538">
                  <c:v>37454</c:v>
                </c:pt>
                <c:pt idx="1539">
                  <c:v>37455</c:v>
                </c:pt>
                <c:pt idx="1540">
                  <c:v>37456</c:v>
                </c:pt>
                <c:pt idx="1541">
                  <c:v>37457</c:v>
                </c:pt>
                <c:pt idx="1542">
                  <c:v>37458</c:v>
                </c:pt>
                <c:pt idx="1543">
                  <c:v>37459</c:v>
                </c:pt>
                <c:pt idx="1544">
                  <c:v>37460</c:v>
                </c:pt>
                <c:pt idx="1545">
                  <c:v>37461</c:v>
                </c:pt>
                <c:pt idx="1546">
                  <c:v>37462</c:v>
                </c:pt>
                <c:pt idx="1547">
                  <c:v>37463</c:v>
                </c:pt>
                <c:pt idx="1548">
                  <c:v>37464</c:v>
                </c:pt>
                <c:pt idx="1549">
                  <c:v>37465</c:v>
                </c:pt>
                <c:pt idx="1550">
                  <c:v>37466</c:v>
                </c:pt>
                <c:pt idx="1551">
                  <c:v>37467</c:v>
                </c:pt>
                <c:pt idx="1552">
                  <c:v>37468</c:v>
                </c:pt>
                <c:pt idx="1553">
                  <c:v>37469</c:v>
                </c:pt>
                <c:pt idx="1554">
                  <c:v>37470</c:v>
                </c:pt>
                <c:pt idx="1555">
                  <c:v>37471</c:v>
                </c:pt>
                <c:pt idx="1556">
                  <c:v>37472</c:v>
                </c:pt>
                <c:pt idx="1557">
                  <c:v>37473</c:v>
                </c:pt>
                <c:pt idx="1558">
                  <c:v>37474</c:v>
                </c:pt>
                <c:pt idx="1559">
                  <c:v>37475</c:v>
                </c:pt>
                <c:pt idx="1560">
                  <c:v>37476</c:v>
                </c:pt>
                <c:pt idx="1561">
                  <c:v>37477</c:v>
                </c:pt>
                <c:pt idx="1562">
                  <c:v>37478</c:v>
                </c:pt>
                <c:pt idx="1563">
                  <c:v>37479</c:v>
                </c:pt>
                <c:pt idx="1564">
                  <c:v>37480</c:v>
                </c:pt>
                <c:pt idx="1565">
                  <c:v>37481</c:v>
                </c:pt>
                <c:pt idx="1566">
                  <c:v>37482</c:v>
                </c:pt>
                <c:pt idx="1567">
                  <c:v>37483</c:v>
                </c:pt>
                <c:pt idx="1568">
                  <c:v>37484</c:v>
                </c:pt>
                <c:pt idx="1569">
                  <c:v>37485</c:v>
                </c:pt>
                <c:pt idx="1570">
                  <c:v>37486</c:v>
                </c:pt>
                <c:pt idx="1571">
                  <c:v>37487</c:v>
                </c:pt>
                <c:pt idx="1572">
                  <c:v>37488</c:v>
                </c:pt>
                <c:pt idx="1573">
                  <c:v>37489</c:v>
                </c:pt>
                <c:pt idx="1574">
                  <c:v>37490</c:v>
                </c:pt>
                <c:pt idx="1575">
                  <c:v>37491</c:v>
                </c:pt>
                <c:pt idx="1576">
                  <c:v>37492</c:v>
                </c:pt>
                <c:pt idx="1577">
                  <c:v>37493</c:v>
                </c:pt>
                <c:pt idx="1578">
                  <c:v>37494</c:v>
                </c:pt>
                <c:pt idx="1579">
                  <c:v>37495</c:v>
                </c:pt>
              </c:numCache>
            </c:numRef>
          </c:xVal>
          <c:yVal>
            <c:numRef>
              <c:f>'Data for analysis- 1998-2016'!$AN$7:$AN$1586</c:f>
              <c:numCache>
                <c:formatCode>#,##0</c:formatCode>
                <c:ptCount val="1580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24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24</c:v>
                </c:pt>
                <c:pt idx="68">
                  <c:v>24</c:v>
                </c:pt>
                <c:pt idx="69">
                  <c:v>24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24</c:v>
                </c:pt>
                <c:pt idx="74">
                  <c:v>24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24</c:v>
                </c:pt>
                <c:pt idx="81">
                  <c:v>24</c:v>
                </c:pt>
                <c:pt idx="82">
                  <c:v>24</c:v>
                </c:pt>
                <c:pt idx="83">
                  <c:v>24</c:v>
                </c:pt>
                <c:pt idx="84">
                  <c:v>24</c:v>
                </c:pt>
                <c:pt idx="85">
                  <c:v>24</c:v>
                </c:pt>
                <c:pt idx="86">
                  <c:v>24</c:v>
                </c:pt>
                <c:pt idx="87">
                  <c:v>24</c:v>
                </c:pt>
                <c:pt idx="88">
                  <c:v>24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24</c:v>
                </c:pt>
                <c:pt idx="96">
                  <c:v>24</c:v>
                </c:pt>
                <c:pt idx="97">
                  <c:v>24</c:v>
                </c:pt>
                <c:pt idx="98">
                  <c:v>24</c:v>
                </c:pt>
                <c:pt idx="99">
                  <c:v>24</c:v>
                </c:pt>
                <c:pt idx="100">
                  <c:v>24</c:v>
                </c:pt>
                <c:pt idx="101">
                  <c:v>24</c:v>
                </c:pt>
                <c:pt idx="102">
                  <c:v>24</c:v>
                </c:pt>
                <c:pt idx="103">
                  <c:v>24</c:v>
                </c:pt>
                <c:pt idx="104">
                  <c:v>24</c:v>
                </c:pt>
                <c:pt idx="105">
                  <c:v>24</c:v>
                </c:pt>
                <c:pt idx="106">
                  <c:v>24</c:v>
                </c:pt>
                <c:pt idx="107">
                  <c:v>24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24</c:v>
                </c:pt>
                <c:pt idx="112">
                  <c:v>24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24</c:v>
                </c:pt>
                <c:pt idx="117">
                  <c:v>24</c:v>
                </c:pt>
                <c:pt idx="118">
                  <c:v>24</c:v>
                </c:pt>
                <c:pt idx="119">
                  <c:v>24</c:v>
                </c:pt>
                <c:pt idx="120">
                  <c:v>24</c:v>
                </c:pt>
                <c:pt idx="121">
                  <c:v>24</c:v>
                </c:pt>
                <c:pt idx="122">
                  <c:v>24</c:v>
                </c:pt>
                <c:pt idx="123">
                  <c:v>24</c:v>
                </c:pt>
                <c:pt idx="124">
                  <c:v>24</c:v>
                </c:pt>
                <c:pt idx="125">
                  <c:v>24</c:v>
                </c:pt>
                <c:pt idx="126">
                  <c:v>24</c:v>
                </c:pt>
                <c:pt idx="127">
                  <c:v>24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24</c:v>
                </c:pt>
                <c:pt idx="140">
                  <c:v>24</c:v>
                </c:pt>
                <c:pt idx="141">
                  <c:v>24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24</c:v>
                </c:pt>
                <c:pt idx="146">
                  <c:v>24</c:v>
                </c:pt>
                <c:pt idx="147">
                  <c:v>24</c:v>
                </c:pt>
                <c:pt idx="148">
                  <c:v>24</c:v>
                </c:pt>
                <c:pt idx="149">
                  <c:v>24</c:v>
                </c:pt>
                <c:pt idx="150">
                  <c:v>24</c:v>
                </c:pt>
                <c:pt idx="151">
                  <c:v>24</c:v>
                </c:pt>
                <c:pt idx="152">
                  <c:v>24</c:v>
                </c:pt>
                <c:pt idx="153">
                  <c:v>24</c:v>
                </c:pt>
                <c:pt idx="154">
                  <c:v>24</c:v>
                </c:pt>
                <c:pt idx="155">
                  <c:v>24</c:v>
                </c:pt>
                <c:pt idx="156">
                  <c:v>24</c:v>
                </c:pt>
                <c:pt idx="157">
                  <c:v>24</c:v>
                </c:pt>
                <c:pt idx="158">
                  <c:v>24</c:v>
                </c:pt>
                <c:pt idx="159">
                  <c:v>24</c:v>
                </c:pt>
                <c:pt idx="160">
                  <c:v>24</c:v>
                </c:pt>
                <c:pt idx="161">
                  <c:v>24</c:v>
                </c:pt>
                <c:pt idx="162">
                  <c:v>24</c:v>
                </c:pt>
                <c:pt idx="163">
                  <c:v>24</c:v>
                </c:pt>
                <c:pt idx="164">
                  <c:v>24</c:v>
                </c:pt>
                <c:pt idx="165">
                  <c:v>24</c:v>
                </c:pt>
                <c:pt idx="166">
                  <c:v>24</c:v>
                </c:pt>
                <c:pt idx="167">
                  <c:v>24</c:v>
                </c:pt>
                <c:pt idx="168">
                  <c:v>24</c:v>
                </c:pt>
                <c:pt idx="169">
                  <c:v>24</c:v>
                </c:pt>
                <c:pt idx="170">
                  <c:v>24</c:v>
                </c:pt>
                <c:pt idx="171">
                  <c:v>24</c:v>
                </c:pt>
                <c:pt idx="172">
                  <c:v>24</c:v>
                </c:pt>
                <c:pt idx="173">
                  <c:v>24</c:v>
                </c:pt>
                <c:pt idx="174">
                  <c:v>24</c:v>
                </c:pt>
                <c:pt idx="175">
                  <c:v>24</c:v>
                </c:pt>
                <c:pt idx="176">
                  <c:v>24</c:v>
                </c:pt>
                <c:pt idx="177">
                  <c:v>24</c:v>
                </c:pt>
                <c:pt idx="178">
                  <c:v>24</c:v>
                </c:pt>
                <c:pt idx="179">
                  <c:v>24</c:v>
                </c:pt>
                <c:pt idx="180">
                  <c:v>24</c:v>
                </c:pt>
                <c:pt idx="181">
                  <c:v>24</c:v>
                </c:pt>
                <c:pt idx="182">
                  <c:v>24</c:v>
                </c:pt>
                <c:pt idx="183">
                  <c:v>24</c:v>
                </c:pt>
                <c:pt idx="184">
                  <c:v>24</c:v>
                </c:pt>
                <c:pt idx="185">
                  <c:v>24</c:v>
                </c:pt>
                <c:pt idx="186">
                  <c:v>24</c:v>
                </c:pt>
                <c:pt idx="187">
                  <c:v>24</c:v>
                </c:pt>
                <c:pt idx="188">
                  <c:v>24</c:v>
                </c:pt>
                <c:pt idx="189">
                  <c:v>24</c:v>
                </c:pt>
                <c:pt idx="190">
                  <c:v>24</c:v>
                </c:pt>
                <c:pt idx="191">
                  <c:v>24</c:v>
                </c:pt>
                <c:pt idx="192">
                  <c:v>24</c:v>
                </c:pt>
                <c:pt idx="193">
                  <c:v>24</c:v>
                </c:pt>
                <c:pt idx="194">
                  <c:v>24</c:v>
                </c:pt>
                <c:pt idx="195">
                  <c:v>24</c:v>
                </c:pt>
                <c:pt idx="196">
                  <c:v>24</c:v>
                </c:pt>
                <c:pt idx="197">
                  <c:v>24</c:v>
                </c:pt>
                <c:pt idx="198">
                  <c:v>24</c:v>
                </c:pt>
                <c:pt idx="199">
                  <c:v>24</c:v>
                </c:pt>
                <c:pt idx="200">
                  <c:v>24</c:v>
                </c:pt>
                <c:pt idx="201">
                  <c:v>24</c:v>
                </c:pt>
                <c:pt idx="202">
                  <c:v>24</c:v>
                </c:pt>
                <c:pt idx="203">
                  <c:v>24</c:v>
                </c:pt>
                <c:pt idx="204">
                  <c:v>24</c:v>
                </c:pt>
                <c:pt idx="205">
                  <c:v>24</c:v>
                </c:pt>
                <c:pt idx="206">
                  <c:v>24</c:v>
                </c:pt>
                <c:pt idx="207">
                  <c:v>24</c:v>
                </c:pt>
                <c:pt idx="208">
                  <c:v>24</c:v>
                </c:pt>
                <c:pt idx="209">
                  <c:v>24</c:v>
                </c:pt>
                <c:pt idx="210">
                  <c:v>24</c:v>
                </c:pt>
                <c:pt idx="211">
                  <c:v>24</c:v>
                </c:pt>
                <c:pt idx="212">
                  <c:v>24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</c:v>
                </c:pt>
                <c:pt idx="220">
                  <c:v>24</c:v>
                </c:pt>
                <c:pt idx="221">
                  <c:v>24</c:v>
                </c:pt>
                <c:pt idx="222">
                  <c:v>24</c:v>
                </c:pt>
                <c:pt idx="223">
                  <c:v>24</c:v>
                </c:pt>
                <c:pt idx="224">
                  <c:v>24</c:v>
                </c:pt>
                <c:pt idx="225">
                  <c:v>24</c:v>
                </c:pt>
                <c:pt idx="226">
                  <c:v>24</c:v>
                </c:pt>
                <c:pt idx="227">
                  <c:v>24</c:v>
                </c:pt>
                <c:pt idx="228">
                  <c:v>24</c:v>
                </c:pt>
                <c:pt idx="229">
                  <c:v>24</c:v>
                </c:pt>
                <c:pt idx="230">
                  <c:v>24</c:v>
                </c:pt>
                <c:pt idx="231">
                  <c:v>24</c:v>
                </c:pt>
                <c:pt idx="232">
                  <c:v>24</c:v>
                </c:pt>
                <c:pt idx="233">
                  <c:v>24</c:v>
                </c:pt>
                <c:pt idx="234">
                  <c:v>24</c:v>
                </c:pt>
                <c:pt idx="235">
                  <c:v>24</c:v>
                </c:pt>
                <c:pt idx="236">
                  <c:v>24</c:v>
                </c:pt>
                <c:pt idx="237">
                  <c:v>24</c:v>
                </c:pt>
                <c:pt idx="238">
                  <c:v>24</c:v>
                </c:pt>
                <c:pt idx="239">
                  <c:v>24</c:v>
                </c:pt>
                <c:pt idx="240">
                  <c:v>24</c:v>
                </c:pt>
                <c:pt idx="241">
                  <c:v>24</c:v>
                </c:pt>
                <c:pt idx="242">
                  <c:v>24</c:v>
                </c:pt>
                <c:pt idx="243">
                  <c:v>24</c:v>
                </c:pt>
                <c:pt idx="244">
                  <c:v>24</c:v>
                </c:pt>
                <c:pt idx="245">
                  <c:v>24</c:v>
                </c:pt>
                <c:pt idx="246">
                  <c:v>24</c:v>
                </c:pt>
                <c:pt idx="247">
                  <c:v>24</c:v>
                </c:pt>
                <c:pt idx="248">
                  <c:v>24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24</c:v>
                </c:pt>
                <c:pt idx="253">
                  <c:v>24</c:v>
                </c:pt>
                <c:pt idx="254">
                  <c:v>24</c:v>
                </c:pt>
                <c:pt idx="255">
                  <c:v>24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24</c:v>
                </c:pt>
                <c:pt idx="260">
                  <c:v>24</c:v>
                </c:pt>
                <c:pt idx="261">
                  <c:v>24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24</c:v>
                </c:pt>
                <c:pt idx="266">
                  <c:v>24</c:v>
                </c:pt>
                <c:pt idx="267">
                  <c:v>24</c:v>
                </c:pt>
                <c:pt idx="268">
                  <c:v>24</c:v>
                </c:pt>
                <c:pt idx="269">
                  <c:v>24</c:v>
                </c:pt>
                <c:pt idx="270">
                  <c:v>24</c:v>
                </c:pt>
                <c:pt idx="271">
                  <c:v>24</c:v>
                </c:pt>
                <c:pt idx="272">
                  <c:v>24</c:v>
                </c:pt>
                <c:pt idx="273">
                  <c:v>24</c:v>
                </c:pt>
                <c:pt idx="274">
                  <c:v>24</c:v>
                </c:pt>
                <c:pt idx="275">
                  <c:v>24</c:v>
                </c:pt>
                <c:pt idx="276">
                  <c:v>24</c:v>
                </c:pt>
                <c:pt idx="277">
                  <c:v>24</c:v>
                </c:pt>
                <c:pt idx="278">
                  <c:v>24</c:v>
                </c:pt>
                <c:pt idx="279">
                  <c:v>24</c:v>
                </c:pt>
                <c:pt idx="280">
                  <c:v>24</c:v>
                </c:pt>
                <c:pt idx="281">
                  <c:v>24</c:v>
                </c:pt>
                <c:pt idx="282">
                  <c:v>24</c:v>
                </c:pt>
                <c:pt idx="283">
                  <c:v>24</c:v>
                </c:pt>
                <c:pt idx="284">
                  <c:v>24</c:v>
                </c:pt>
                <c:pt idx="285">
                  <c:v>24</c:v>
                </c:pt>
                <c:pt idx="286">
                  <c:v>24</c:v>
                </c:pt>
                <c:pt idx="287">
                  <c:v>24</c:v>
                </c:pt>
                <c:pt idx="288">
                  <c:v>24</c:v>
                </c:pt>
                <c:pt idx="289">
                  <c:v>24</c:v>
                </c:pt>
                <c:pt idx="290">
                  <c:v>24</c:v>
                </c:pt>
                <c:pt idx="291">
                  <c:v>24</c:v>
                </c:pt>
                <c:pt idx="292">
                  <c:v>24</c:v>
                </c:pt>
                <c:pt idx="293">
                  <c:v>24</c:v>
                </c:pt>
                <c:pt idx="294">
                  <c:v>24</c:v>
                </c:pt>
                <c:pt idx="295">
                  <c:v>24</c:v>
                </c:pt>
                <c:pt idx="296">
                  <c:v>24</c:v>
                </c:pt>
                <c:pt idx="297">
                  <c:v>24</c:v>
                </c:pt>
                <c:pt idx="298">
                  <c:v>24</c:v>
                </c:pt>
                <c:pt idx="299">
                  <c:v>24</c:v>
                </c:pt>
                <c:pt idx="300">
                  <c:v>24</c:v>
                </c:pt>
                <c:pt idx="301">
                  <c:v>24</c:v>
                </c:pt>
                <c:pt idx="302">
                  <c:v>24</c:v>
                </c:pt>
                <c:pt idx="303">
                  <c:v>24</c:v>
                </c:pt>
                <c:pt idx="304">
                  <c:v>24</c:v>
                </c:pt>
                <c:pt idx="305">
                  <c:v>24</c:v>
                </c:pt>
                <c:pt idx="306">
                  <c:v>24</c:v>
                </c:pt>
                <c:pt idx="307">
                  <c:v>24</c:v>
                </c:pt>
                <c:pt idx="308">
                  <c:v>24</c:v>
                </c:pt>
                <c:pt idx="309">
                  <c:v>24</c:v>
                </c:pt>
                <c:pt idx="310">
                  <c:v>24</c:v>
                </c:pt>
                <c:pt idx="311">
                  <c:v>24</c:v>
                </c:pt>
                <c:pt idx="312">
                  <c:v>24</c:v>
                </c:pt>
                <c:pt idx="313">
                  <c:v>24</c:v>
                </c:pt>
                <c:pt idx="314">
                  <c:v>24</c:v>
                </c:pt>
                <c:pt idx="315">
                  <c:v>24</c:v>
                </c:pt>
                <c:pt idx="316">
                  <c:v>24</c:v>
                </c:pt>
                <c:pt idx="317">
                  <c:v>24</c:v>
                </c:pt>
                <c:pt idx="318">
                  <c:v>24</c:v>
                </c:pt>
                <c:pt idx="319">
                  <c:v>24</c:v>
                </c:pt>
                <c:pt idx="320">
                  <c:v>24</c:v>
                </c:pt>
                <c:pt idx="321">
                  <c:v>24</c:v>
                </c:pt>
                <c:pt idx="322">
                  <c:v>24</c:v>
                </c:pt>
                <c:pt idx="323">
                  <c:v>24</c:v>
                </c:pt>
                <c:pt idx="324">
                  <c:v>24</c:v>
                </c:pt>
                <c:pt idx="325">
                  <c:v>24</c:v>
                </c:pt>
                <c:pt idx="326">
                  <c:v>24</c:v>
                </c:pt>
                <c:pt idx="327">
                  <c:v>24</c:v>
                </c:pt>
                <c:pt idx="328">
                  <c:v>24</c:v>
                </c:pt>
                <c:pt idx="329">
                  <c:v>24</c:v>
                </c:pt>
                <c:pt idx="330">
                  <c:v>24</c:v>
                </c:pt>
                <c:pt idx="331">
                  <c:v>24</c:v>
                </c:pt>
                <c:pt idx="332">
                  <c:v>24</c:v>
                </c:pt>
                <c:pt idx="333">
                  <c:v>24</c:v>
                </c:pt>
                <c:pt idx="334">
                  <c:v>24</c:v>
                </c:pt>
                <c:pt idx="335">
                  <c:v>24</c:v>
                </c:pt>
                <c:pt idx="336">
                  <c:v>24</c:v>
                </c:pt>
                <c:pt idx="337">
                  <c:v>24</c:v>
                </c:pt>
                <c:pt idx="338">
                  <c:v>24</c:v>
                </c:pt>
                <c:pt idx="339">
                  <c:v>24</c:v>
                </c:pt>
                <c:pt idx="340">
                  <c:v>24</c:v>
                </c:pt>
                <c:pt idx="341">
                  <c:v>24</c:v>
                </c:pt>
                <c:pt idx="342">
                  <c:v>24</c:v>
                </c:pt>
                <c:pt idx="343">
                  <c:v>24</c:v>
                </c:pt>
                <c:pt idx="344">
                  <c:v>24</c:v>
                </c:pt>
                <c:pt idx="345">
                  <c:v>24</c:v>
                </c:pt>
                <c:pt idx="346">
                  <c:v>24</c:v>
                </c:pt>
                <c:pt idx="347">
                  <c:v>24</c:v>
                </c:pt>
                <c:pt idx="348">
                  <c:v>24</c:v>
                </c:pt>
                <c:pt idx="349">
                  <c:v>24</c:v>
                </c:pt>
                <c:pt idx="350">
                  <c:v>24</c:v>
                </c:pt>
                <c:pt idx="351">
                  <c:v>24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</c:v>
                </c:pt>
                <c:pt idx="365">
                  <c:v>24</c:v>
                </c:pt>
                <c:pt idx="366">
                  <c:v>24</c:v>
                </c:pt>
                <c:pt idx="367">
                  <c:v>24</c:v>
                </c:pt>
                <c:pt idx="368">
                  <c:v>24</c:v>
                </c:pt>
                <c:pt idx="369">
                  <c:v>24</c:v>
                </c:pt>
                <c:pt idx="370">
                  <c:v>24</c:v>
                </c:pt>
                <c:pt idx="371">
                  <c:v>24</c:v>
                </c:pt>
                <c:pt idx="372">
                  <c:v>24</c:v>
                </c:pt>
                <c:pt idx="373">
                  <c:v>24</c:v>
                </c:pt>
                <c:pt idx="374">
                  <c:v>24</c:v>
                </c:pt>
                <c:pt idx="375">
                  <c:v>24</c:v>
                </c:pt>
                <c:pt idx="376">
                  <c:v>24</c:v>
                </c:pt>
                <c:pt idx="377">
                  <c:v>24</c:v>
                </c:pt>
                <c:pt idx="378">
                  <c:v>24</c:v>
                </c:pt>
                <c:pt idx="379">
                  <c:v>24</c:v>
                </c:pt>
                <c:pt idx="380">
                  <c:v>24</c:v>
                </c:pt>
                <c:pt idx="381">
                  <c:v>24</c:v>
                </c:pt>
                <c:pt idx="382">
                  <c:v>24</c:v>
                </c:pt>
                <c:pt idx="383">
                  <c:v>24</c:v>
                </c:pt>
                <c:pt idx="384">
                  <c:v>24</c:v>
                </c:pt>
                <c:pt idx="385">
                  <c:v>24</c:v>
                </c:pt>
                <c:pt idx="386">
                  <c:v>24</c:v>
                </c:pt>
                <c:pt idx="387">
                  <c:v>24</c:v>
                </c:pt>
                <c:pt idx="388">
                  <c:v>24</c:v>
                </c:pt>
                <c:pt idx="389">
                  <c:v>24</c:v>
                </c:pt>
                <c:pt idx="390">
                  <c:v>24</c:v>
                </c:pt>
                <c:pt idx="391">
                  <c:v>24</c:v>
                </c:pt>
                <c:pt idx="392">
                  <c:v>24</c:v>
                </c:pt>
                <c:pt idx="393">
                  <c:v>24</c:v>
                </c:pt>
                <c:pt idx="394">
                  <c:v>24</c:v>
                </c:pt>
                <c:pt idx="395">
                  <c:v>24</c:v>
                </c:pt>
                <c:pt idx="396">
                  <c:v>24</c:v>
                </c:pt>
                <c:pt idx="397">
                  <c:v>24</c:v>
                </c:pt>
                <c:pt idx="398">
                  <c:v>24</c:v>
                </c:pt>
                <c:pt idx="399">
                  <c:v>24</c:v>
                </c:pt>
                <c:pt idx="400">
                  <c:v>24</c:v>
                </c:pt>
                <c:pt idx="401">
                  <c:v>24</c:v>
                </c:pt>
                <c:pt idx="402">
                  <c:v>24</c:v>
                </c:pt>
                <c:pt idx="403">
                  <c:v>24</c:v>
                </c:pt>
                <c:pt idx="404">
                  <c:v>24</c:v>
                </c:pt>
                <c:pt idx="405">
                  <c:v>24</c:v>
                </c:pt>
                <c:pt idx="406">
                  <c:v>24</c:v>
                </c:pt>
                <c:pt idx="407">
                  <c:v>24</c:v>
                </c:pt>
                <c:pt idx="408">
                  <c:v>24</c:v>
                </c:pt>
                <c:pt idx="409">
                  <c:v>24</c:v>
                </c:pt>
                <c:pt idx="410">
                  <c:v>24</c:v>
                </c:pt>
                <c:pt idx="411">
                  <c:v>24</c:v>
                </c:pt>
                <c:pt idx="412">
                  <c:v>24</c:v>
                </c:pt>
                <c:pt idx="413">
                  <c:v>24</c:v>
                </c:pt>
                <c:pt idx="414">
                  <c:v>24</c:v>
                </c:pt>
                <c:pt idx="415">
                  <c:v>24</c:v>
                </c:pt>
                <c:pt idx="416">
                  <c:v>24</c:v>
                </c:pt>
                <c:pt idx="417">
                  <c:v>24</c:v>
                </c:pt>
                <c:pt idx="418">
                  <c:v>24</c:v>
                </c:pt>
                <c:pt idx="419">
                  <c:v>24</c:v>
                </c:pt>
                <c:pt idx="420">
                  <c:v>24</c:v>
                </c:pt>
                <c:pt idx="421">
                  <c:v>24</c:v>
                </c:pt>
                <c:pt idx="422">
                  <c:v>24</c:v>
                </c:pt>
                <c:pt idx="423">
                  <c:v>24</c:v>
                </c:pt>
                <c:pt idx="424">
                  <c:v>24</c:v>
                </c:pt>
                <c:pt idx="425">
                  <c:v>24</c:v>
                </c:pt>
                <c:pt idx="426">
                  <c:v>24</c:v>
                </c:pt>
                <c:pt idx="427">
                  <c:v>24</c:v>
                </c:pt>
                <c:pt idx="428">
                  <c:v>24</c:v>
                </c:pt>
                <c:pt idx="429">
                  <c:v>24</c:v>
                </c:pt>
                <c:pt idx="430">
                  <c:v>24</c:v>
                </c:pt>
                <c:pt idx="431">
                  <c:v>24</c:v>
                </c:pt>
                <c:pt idx="432">
                  <c:v>24</c:v>
                </c:pt>
                <c:pt idx="433">
                  <c:v>24</c:v>
                </c:pt>
                <c:pt idx="434">
                  <c:v>24</c:v>
                </c:pt>
                <c:pt idx="435">
                  <c:v>24</c:v>
                </c:pt>
                <c:pt idx="436">
                  <c:v>24</c:v>
                </c:pt>
                <c:pt idx="437">
                  <c:v>24</c:v>
                </c:pt>
                <c:pt idx="438">
                  <c:v>24</c:v>
                </c:pt>
                <c:pt idx="439">
                  <c:v>24</c:v>
                </c:pt>
                <c:pt idx="440">
                  <c:v>24</c:v>
                </c:pt>
                <c:pt idx="441">
                  <c:v>24</c:v>
                </c:pt>
                <c:pt idx="442">
                  <c:v>24</c:v>
                </c:pt>
                <c:pt idx="443">
                  <c:v>24</c:v>
                </c:pt>
                <c:pt idx="444">
                  <c:v>24</c:v>
                </c:pt>
                <c:pt idx="445">
                  <c:v>24</c:v>
                </c:pt>
                <c:pt idx="446">
                  <c:v>24</c:v>
                </c:pt>
                <c:pt idx="447">
                  <c:v>24</c:v>
                </c:pt>
                <c:pt idx="448">
                  <c:v>24</c:v>
                </c:pt>
                <c:pt idx="449">
                  <c:v>24</c:v>
                </c:pt>
                <c:pt idx="450">
                  <c:v>24</c:v>
                </c:pt>
                <c:pt idx="451">
                  <c:v>24</c:v>
                </c:pt>
                <c:pt idx="452">
                  <c:v>24</c:v>
                </c:pt>
                <c:pt idx="453">
                  <c:v>24</c:v>
                </c:pt>
                <c:pt idx="454">
                  <c:v>24</c:v>
                </c:pt>
                <c:pt idx="455">
                  <c:v>24</c:v>
                </c:pt>
                <c:pt idx="456">
                  <c:v>24</c:v>
                </c:pt>
                <c:pt idx="457">
                  <c:v>24</c:v>
                </c:pt>
                <c:pt idx="458">
                  <c:v>24</c:v>
                </c:pt>
                <c:pt idx="459">
                  <c:v>24</c:v>
                </c:pt>
                <c:pt idx="460">
                  <c:v>24</c:v>
                </c:pt>
                <c:pt idx="461">
                  <c:v>24</c:v>
                </c:pt>
                <c:pt idx="462">
                  <c:v>24</c:v>
                </c:pt>
                <c:pt idx="463">
                  <c:v>24</c:v>
                </c:pt>
                <c:pt idx="464">
                  <c:v>24</c:v>
                </c:pt>
                <c:pt idx="465">
                  <c:v>24</c:v>
                </c:pt>
                <c:pt idx="466">
                  <c:v>24</c:v>
                </c:pt>
                <c:pt idx="467">
                  <c:v>24</c:v>
                </c:pt>
                <c:pt idx="468">
                  <c:v>24</c:v>
                </c:pt>
                <c:pt idx="469">
                  <c:v>24</c:v>
                </c:pt>
                <c:pt idx="470">
                  <c:v>24</c:v>
                </c:pt>
                <c:pt idx="471">
                  <c:v>24</c:v>
                </c:pt>
                <c:pt idx="472">
                  <c:v>24</c:v>
                </c:pt>
                <c:pt idx="473">
                  <c:v>24</c:v>
                </c:pt>
                <c:pt idx="474">
                  <c:v>24</c:v>
                </c:pt>
                <c:pt idx="475">
                  <c:v>24</c:v>
                </c:pt>
                <c:pt idx="476">
                  <c:v>24</c:v>
                </c:pt>
                <c:pt idx="477">
                  <c:v>24</c:v>
                </c:pt>
                <c:pt idx="478">
                  <c:v>24</c:v>
                </c:pt>
                <c:pt idx="479">
                  <c:v>24</c:v>
                </c:pt>
                <c:pt idx="480">
                  <c:v>24</c:v>
                </c:pt>
                <c:pt idx="481">
                  <c:v>24</c:v>
                </c:pt>
                <c:pt idx="482">
                  <c:v>24</c:v>
                </c:pt>
                <c:pt idx="483">
                  <c:v>24</c:v>
                </c:pt>
                <c:pt idx="484">
                  <c:v>24</c:v>
                </c:pt>
                <c:pt idx="485">
                  <c:v>24</c:v>
                </c:pt>
                <c:pt idx="486">
                  <c:v>24</c:v>
                </c:pt>
                <c:pt idx="487">
                  <c:v>24</c:v>
                </c:pt>
                <c:pt idx="488">
                  <c:v>24</c:v>
                </c:pt>
                <c:pt idx="489">
                  <c:v>24</c:v>
                </c:pt>
                <c:pt idx="490">
                  <c:v>24</c:v>
                </c:pt>
                <c:pt idx="491">
                  <c:v>24</c:v>
                </c:pt>
                <c:pt idx="492">
                  <c:v>24</c:v>
                </c:pt>
                <c:pt idx="493">
                  <c:v>24</c:v>
                </c:pt>
                <c:pt idx="494">
                  <c:v>24</c:v>
                </c:pt>
                <c:pt idx="495">
                  <c:v>24</c:v>
                </c:pt>
                <c:pt idx="496">
                  <c:v>24</c:v>
                </c:pt>
                <c:pt idx="497">
                  <c:v>24</c:v>
                </c:pt>
                <c:pt idx="498">
                  <c:v>24</c:v>
                </c:pt>
                <c:pt idx="499">
                  <c:v>24</c:v>
                </c:pt>
                <c:pt idx="500">
                  <c:v>24</c:v>
                </c:pt>
                <c:pt idx="501">
                  <c:v>24</c:v>
                </c:pt>
                <c:pt idx="502">
                  <c:v>24</c:v>
                </c:pt>
                <c:pt idx="503">
                  <c:v>24</c:v>
                </c:pt>
                <c:pt idx="504">
                  <c:v>24</c:v>
                </c:pt>
                <c:pt idx="505">
                  <c:v>24</c:v>
                </c:pt>
                <c:pt idx="506">
                  <c:v>24</c:v>
                </c:pt>
                <c:pt idx="507">
                  <c:v>24</c:v>
                </c:pt>
                <c:pt idx="508">
                  <c:v>24</c:v>
                </c:pt>
                <c:pt idx="509">
                  <c:v>24</c:v>
                </c:pt>
                <c:pt idx="510">
                  <c:v>24</c:v>
                </c:pt>
                <c:pt idx="511">
                  <c:v>24</c:v>
                </c:pt>
                <c:pt idx="512">
                  <c:v>24</c:v>
                </c:pt>
                <c:pt idx="513">
                  <c:v>24</c:v>
                </c:pt>
                <c:pt idx="514">
                  <c:v>24</c:v>
                </c:pt>
                <c:pt idx="515">
                  <c:v>24</c:v>
                </c:pt>
                <c:pt idx="516">
                  <c:v>24</c:v>
                </c:pt>
                <c:pt idx="517">
                  <c:v>24</c:v>
                </c:pt>
                <c:pt idx="518">
                  <c:v>24</c:v>
                </c:pt>
                <c:pt idx="519">
                  <c:v>24</c:v>
                </c:pt>
                <c:pt idx="520">
                  <c:v>24</c:v>
                </c:pt>
                <c:pt idx="521">
                  <c:v>24</c:v>
                </c:pt>
                <c:pt idx="522">
                  <c:v>24</c:v>
                </c:pt>
                <c:pt idx="523">
                  <c:v>24</c:v>
                </c:pt>
                <c:pt idx="524">
                  <c:v>24</c:v>
                </c:pt>
                <c:pt idx="525">
                  <c:v>24</c:v>
                </c:pt>
                <c:pt idx="526">
                  <c:v>24</c:v>
                </c:pt>
                <c:pt idx="527">
                  <c:v>24</c:v>
                </c:pt>
                <c:pt idx="528">
                  <c:v>24</c:v>
                </c:pt>
                <c:pt idx="529">
                  <c:v>24</c:v>
                </c:pt>
                <c:pt idx="530">
                  <c:v>24</c:v>
                </c:pt>
                <c:pt idx="531">
                  <c:v>24</c:v>
                </c:pt>
                <c:pt idx="532">
                  <c:v>24</c:v>
                </c:pt>
                <c:pt idx="533">
                  <c:v>24</c:v>
                </c:pt>
                <c:pt idx="534">
                  <c:v>24</c:v>
                </c:pt>
                <c:pt idx="535">
                  <c:v>24</c:v>
                </c:pt>
                <c:pt idx="536">
                  <c:v>24</c:v>
                </c:pt>
                <c:pt idx="537">
                  <c:v>24</c:v>
                </c:pt>
                <c:pt idx="538">
                  <c:v>24</c:v>
                </c:pt>
                <c:pt idx="539">
                  <c:v>24</c:v>
                </c:pt>
                <c:pt idx="540">
                  <c:v>24</c:v>
                </c:pt>
                <c:pt idx="541">
                  <c:v>24</c:v>
                </c:pt>
                <c:pt idx="542">
                  <c:v>24</c:v>
                </c:pt>
                <c:pt idx="543">
                  <c:v>24</c:v>
                </c:pt>
                <c:pt idx="544">
                  <c:v>24</c:v>
                </c:pt>
                <c:pt idx="545">
                  <c:v>24</c:v>
                </c:pt>
                <c:pt idx="546">
                  <c:v>24</c:v>
                </c:pt>
                <c:pt idx="547">
                  <c:v>24</c:v>
                </c:pt>
                <c:pt idx="548">
                  <c:v>24</c:v>
                </c:pt>
                <c:pt idx="549">
                  <c:v>24</c:v>
                </c:pt>
                <c:pt idx="550">
                  <c:v>24</c:v>
                </c:pt>
                <c:pt idx="551">
                  <c:v>24</c:v>
                </c:pt>
                <c:pt idx="552">
                  <c:v>24</c:v>
                </c:pt>
                <c:pt idx="553">
                  <c:v>24</c:v>
                </c:pt>
                <c:pt idx="554">
                  <c:v>24</c:v>
                </c:pt>
                <c:pt idx="555">
                  <c:v>24</c:v>
                </c:pt>
                <c:pt idx="556">
                  <c:v>24</c:v>
                </c:pt>
                <c:pt idx="557">
                  <c:v>24</c:v>
                </c:pt>
                <c:pt idx="558">
                  <c:v>24</c:v>
                </c:pt>
                <c:pt idx="559">
                  <c:v>24</c:v>
                </c:pt>
                <c:pt idx="560">
                  <c:v>24</c:v>
                </c:pt>
                <c:pt idx="561">
                  <c:v>24</c:v>
                </c:pt>
                <c:pt idx="562">
                  <c:v>24</c:v>
                </c:pt>
                <c:pt idx="563">
                  <c:v>24</c:v>
                </c:pt>
                <c:pt idx="564">
                  <c:v>24</c:v>
                </c:pt>
                <c:pt idx="565">
                  <c:v>24</c:v>
                </c:pt>
                <c:pt idx="566">
                  <c:v>24</c:v>
                </c:pt>
                <c:pt idx="567">
                  <c:v>24</c:v>
                </c:pt>
                <c:pt idx="568">
                  <c:v>24</c:v>
                </c:pt>
                <c:pt idx="569">
                  <c:v>24</c:v>
                </c:pt>
                <c:pt idx="570">
                  <c:v>24</c:v>
                </c:pt>
                <c:pt idx="571">
                  <c:v>24</c:v>
                </c:pt>
                <c:pt idx="572">
                  <c:v>24</c:v>
                </c:pt>
                <c:pt idx="573">
                  <c:v>24</c:v>
                </c:pt>
                <c:pt idx="574">
                  <c:v>24</c:v>
                </c:pt>
                <c:pt idx="575">
                  <c:v>24</c:v>
                </c:pt>
                <c:pt idx="576">
                  <c:v>24</c:v>
                </c:pt>
                <c:pt idx="577">
                  <c:v>24</c:v>
                </c:pt>
                <c:pt idx="578">
                  <c:v>24</c:v>
                </c:pt>
                <c:pt idx="579">
                  <c:v>24</c:v>
                </c:pt>
                <c:pt idx="580">
                  <c:v>24</c:v>
                </c:pt>
                <c:pt idx="581">
                  <c:v>24</c:v>
                </c:pt>
                <c:pt idx="582">
                  <c:v>24</c:v>
                </c:pt>
                <c:pt idx="583">
                  <c:v>24</c:v>
                </c:pt>
                <c:pt idx="584">
                  <c:v>24</c:v>
                </c:pt>
                <c:pt idx="585">
                  <c:v>24</c:v>
                </c:pt>
                <c:pt idx="586">
                  <c:v>24</c:v>
                </c:pt>
                <c:pt idx="587">
                  <c:v>24</c:v>
                </c:pt>
                <c:pt idx="588">
                  <c:v>24</c:v>
                </c:pt>
                <c:pt idx="589">
                  <c:v>24</c:v>
                </c:pt>
                <c:pt idx="590">
                  <c:v>24</c:v>
                </c:pt>
                <c:pt idx="591">
                  <c:v>24</c:v>
                </c:pt>
                <c:pt idx="592">
                  <c:v>24</c:v>
                </c:pt>
                <c:pt idx="593">
                  <c:v>24</c:v>
                </c:pt>
                <c:pt idx="594">
                  <c:v>24</c:v>
                </c:pt>
                <c:pt idx="595">
                  <c:v>24</c:v>
                </c:pt>
                <c:pt idx="596">
                  <c:v>24</c:v>
                </c:pt>
                <c:pt idx="597">
                  <c:v>24</c:v>
                </c:pt>
                <c:pt idx="598">
                  <c:v>24</c:v>
                </c:pt>
                <c:pt idx="599">
                  <c:v>24</c:v>
                </c:pt>
                <c:pt idx="600">
                  <c:v>24</c:v>
                </c:pt>
                <c:pt idx="601">
                  <c:v>24</c:v>
                </c:pt>
                <c:pt idx="602">
                  <c:v>24</c:v>
                </c:pt>
                <c:pt idx="603">
                  <c:v>24</c:v>
                </c:pt>
                <c:pt idx="604">
                  <c:v>24</c:v>
                </c:pt>
                <c:pt idx="605">
                  <c:v>24</c:v>
                </c:pt>
                <c:pt idx="606">
                  <c:v>24</c:v>
                </c:pt>
                <c:pt idx="607">
                  <c:v>24</c:v>
                </c:pt>
                <c:pt idx="608">
                  <c:v>24</c:v>
                </c:pt>
                <c:pt idx="609">
                  <c:v>24</c:v>
                </c:pt>
                <c:pt idx="610">
                  <c:v>24</c:v>
                </c:pt>
                <c:pt idx="611">
                  <c:v>24</c:v>
                </c:pt>
                <c:pt idx="612">
                  <c:v>24</c:v>
                </c:pt>
                <c:pt idx="613">
                  <c:v>24</c:v>
                </c:pt>
                <c:pt idx="614">
                  <c:v>24</c:v>
                </c:pt>
                <c:pt idx="615">
                  <c:v>24</c:v>
                </c:pt>
                <c:pt idx="616">
                  <c:v>24</c:v>
                </c:pt>
                <c:pt idx="617">
                  <c:v>24</c:v>
                </c:pt>
                <c:pt idx="618">
                  <c:v>24</c:v>
                </c:pt>
                <c:pt idx="619">
                  <c:v>24</c:v>
                </c:pt>
                <c:pt idx="620">
                  <c:v>24</c:v>
                </c:pt>
                <c:pt idx="621">
                  <c:v>24</c:v>
                </c:pt>
                <c:pt idx="622">
                  <c:v>24</c:v>
                </c:pt>
                <c:pt idx="623">
                  <c:v>24</c:v>
                </c:pt>
                <c:pt idx="624">
                  <c:v>24</c:v>
                </c:pt>
                <c:pt idx="625">
                  <c:v>24</c:v>
                </c:pt>
                <c:pt idx="626">
                  <c:v>24</c:v>
                </c:pt>
                <c:pt idx="627">
                  <c:v>24</c:v>
                </c:pt>
                <c:pt idx="628">
                  <c:v>24</c:v>
                </c:pt>
                <c:pt idx="629">
                  <c:v>24</c:v>
                </c:pt>
                <c:pt idx="630">
                  <c:v>24</c:v>
                </c:pt>
                <c:pt idx="631">
                  <c:v>24</c:v>
                </c:pt>
                <c:pt idx="632">
                  <c:v>24</c:v>
                </c:pt>
                <c:pt idx="633">
                  <c:v>24</c:v>
                </c:pt>
                <c:pt idx="634">
                  <c:v>24</c:v>
                </c:pt>
                <c:pt idx="635">
                  <c:v>24</c:v>
                </c:pt>
                <c:pt idx="636">
                  <c:v>24</c:v>
                </c:pt>
                <c:pt idx="637">
                  <c:v>24</c:v>
                </c:pt>
                <c:pt idx="638">
                  <c:v>24</c:v>
                </c:pt>
                <c:pt idx="639">
                  <c:v>24</c:v>
                </c:pt>
                <c:pt idx="640">
                  <c:v>24</c:v>
                </c:pt>
                <c:pt idx="641">
                  <c:v>24</c:v>
                </c:pt>
                <c:pt idx="642">
                  <c:v>24</c:v>
                </c:pt>
                <c:pt idx="643">
                  <c:v>24</c:v>
                </c:pt>
                <c:pt idx="644">
                  <c:v>24</c:v>
                </c:pt>
                <c:pt idx="645">
                  <c:v>24</c:v>
                </c:pt>
                <c:pt idx="646">
                  <c:v>24</c:v>
                </c:pt>
                <c:pt idx="647">
                  <c:v>24</c:v>
                </c:pt>
                <c:pt idx="648">
                  <c:v>24</c:v>
                </c:pt>
                <c:pt idx="649">
                  <c:v>24</c:v>
                </c:pt>
                <c:pt idx="650">
                  <c:v>24</c:v>
                </c:pt>
                <c:pt idx="651">
                  <c:v>24</c:v>
                </c:pt>
                <c:pt idx="652">
                  <c:v>24</c:v>
                </c:pt>
                <c:pt idx="653">
                  <c:v>24</c:v>
                </c:pt>
                <c:pt idx="654">
                  <c:v>24</c:v>
                </c:pt>
                <c:pt idx="655">
                  <c:v>24</c:v>
                </c:pt>
                <c:pt idx="656">
                  <c:v>24</c:v>
                </c:pt>
                <c:pt idx="657">
                  <c:v>24</c:v>
                </c:pt>
                <c:pt idx="658">
                  <c:v>24</c:v>
                </c:pt>
                <c:pt idx="659">
                  <c:v>24</c:v>
                </c:pt>
                <c:pt idx="660">
                  <c:v>24</c:v>
                </c:pt>
                <c:pt idx="661">
                  <c:v>24</c:v>
                </c:pt>
                <c:pt idx="662">
                  <c:v>24</c:v>
                </c:pt>
                <c:pt idx="663">
                  <c:v>24</c:v>
                </c:pt>
                <c:pt idx="664">
                  <c:v>24</c:v>
                </c:pt>
                <c:pt idx="665">
                  <c:v>24</c:v>
                </c:pt>
                <c:pt idx="666">
                  <c:v>24</c:v>
                </c:pt>
                <c:pt idx="667">
                  <c:v>24</c:v>
                </c:pt>
                <c:pt idx="668">
                  <c:v>24</c:v>
                </c:pt>
                <c:pt idx="669">
                  <c:v>24</c:v>
                </c:pt>
                <c:pt idx="670">
                  <c:v>24</c:v>
                </c:pt>
                <c:pt idx="671">
                  <c:v>24</c:v>
                </c:pt>
                <c:pt idx="672">
                  <c:v>24</c:v>
                </c:pt>
                <c:pt idx="673">
                  <c:v>24</c:v>
                </c:pt>
                <c:pt idx="674">
                  <c:v>24</c:v>
                </c:pt>
                <c:pt idx="675">
                  <c:v>24</c:v>
                </c:pt>
                <c:pt idx="676">
                  <c:v>24</c:v>
                </c:pt>
                <c:pt idx="677">
                  <c:v>24</c:v>
                </c:pt>
                <c:pt idx="678">
                  <c:v>24</c:v>
                </c:pt>
                <c:pt idx="679">
                  <c:v>24</c:v>
                </c:pt>
                <c:pt idx="680">
                  <c:v>24</c:v>
                </c:pt>
                <c:pt idx="681">
                  <c:v>24</c:v>
                </c:pt>
                <c:pt idx="682">
                  <c:v>24</c:v>
                </c:pt>
                <c:pt idx="683">
                  <c:v>24</c:v>
                </c:pt>
                <c:pt idx="684">
                  <c:v>24</c:v>
                </c:pt>
                <c:pt idx="685">
                  <c:v>24</c:v>
                </c:pt>
                <c:pt idx="686">
                  <c:v>24</c:v>
                </c:pt>
                <c:pt idx="687">
                  <c:v>24</c:v>
                </c:pt>
                <c:pt idx="688">
                  <c:v>24</c:v>
                </c:pt>
                <c:pt idx="689">
                  <c:v>24</c:v>
                </c:pt>
                <c:pt idx="690">
                  <c:v>24</c:v>
                </c:pt>
                <c:pt idx="691">
                  <c:v>24</c:v>
                </c:pt>
                <c:pt idx="692">
                  <c:v>24</c:v>
                </c:pt>
                <c:pt idx="693">
                  <c:v>24</c:v>
                </c:pt>
                <c:pt idx="694">
                  <c:v>24</c:v>
                </c:pt>
                <c:pt idx="695">
                  <c:v>24</c:v>
                </c:pt>
                <c:pt idx="696">
                  <c:v>24</c:v>
                </c:pt>
                <c:pt idx="697">
                  <c:v>24</c:v>
                </c:pt>
                <c:pt idx="698">
                  <c:v>24</c:v>
                </c:pt>
                <c:pt idx="699">
                  <c:v>24</c:v>
                </c:pt>
                <c:pt idx="700">
                  <c:v>24</c:v>
                </c:pt>
                <c:pt idx="701">
                  <c:v>24</c:v>
                </c:pt>
                <c:pt idx="702">
                  <c:v>24</c:v>
                </c:pt>
                <c:pt idx="703">
                  <c:v>24</c:v>
                </c:pt>
                <c:pt idx="704">
                  <c:v>24</c:v>
                </c:pt>
                <c:pt idx="705">
                  <c:v>24</c:v>
                </c:pt>
                <c:pt idx="706">
                  <c:v>24</c:v>
                </c:pt>
                <c:pt idx="707">
                  <c:v>24</c:v>
                </c:pt>
                <c:pt idx="708">
                  <c:v>24</c:v>
                </c:pt>
                <c:pt idx="709">
                  <c:v>24</c:v>
                </c:pt>
                <c:pt idx="710">
                  <c:v>24</c:v>
                </c:pt>
                <c:pt idx="711">
                  <c:v>24</c:v>
                </c:pt>
                <c:pt idx="712">
                  <c:v>24</c:v>
                </c:pt>
                <c:pt idx="713">
                  <c:v>24</c:v>
                </c:pt>
                <c:pt idx="714">
                  <c:v>24</c:v>
                </c:pt>
                <c:pt idx="715">
                  <c:v>24</c:v>
                </c:pt>
                <c:pt idx="716">
                  <c:v>24</c:v>
                </c:pt>
                <c:pt idx="717">
                  <c:v>24</c:v>
                </c:pt>
                <c:pt idx="718">
                  <c:v>24</c:v>
                </c:pt>
                <c:pt idx="719">
                  <c:v>24</c:v>
                </c:pt>
                <c:pt idx="720">
                  <c:v>24</c:v>
                </c:pt>
                <c:pt idx="721">
                  <c:v>24</c:v>
                </c:pt>
                <c:pt idx="722">
                  <c:v>24</c:v>
                </c:pt>
                <c:pt idx="723">
                  <c:v>24</c:v>
                </c:pt>
                <c:pt idx="724">
                  <c:v>24</c:v>
                </c:pt>
                <c:pt idx="725">
                  <c:v>24</c:v>
                </c:pt>
                <c:pt idx="726">
                  <c:v>24</c:v>
                </c:pt>
                <c:pt idx="727">
                  <c:v>24</c:v>
                </c:pt>
                <c:pt idx="728">
                  <c:v>24</c:v>
                </c:pt>
                <c:pt idx="729">
                  <c:v>24</c:v>
                </c:pt>
                <c:pt idx="730">
                  <c:v>24</c:v>
                </c:pt>
                <c:pt idx="731">
                  <c:v>24</c:v>
                </c:pt>
                <c:pt idx="732">
                  <c:v>24</c:v>
                </c:pt>
                <c:pt idx="733">
                  <c:v>24</c:v>
                </c:pt>
                <c:pt idx="734">
                  <c:v>24</c:v>
                </c:pt>
                <c:pt idx="735">
                  <c:v>24</c:v>
                </c:pt>
                <c:pt idx="736">
                  <c:v>24</c:v>
                </c:pt>
                <c:pt idx="737">
                  <c:v>24</c:v>
                </c:pt>
                <c:pt idx="738">
                  <c:v>24</c:v>
                </c:pt>
                <c:pt idx="739">
                  <c:v>24</c:v>
                </c:pt>
                <c:pt idx="740">
                  <c:v>24</c:v>
                </c:pt>
                <c:pt idx="741">
                  <c:v>24</c:v>
                </c:pt>
                <c:pt idx="742">
                  <c:v>24</c:v>
                </c:pt>
                <c:pt idx="743">
                  <c:v>24</c:v>
                </c:pt>
                <c:pt idx="744">
                  <c:v>24</c:v>
                </c:pt>
                <c:pt idx="745">
                  <c:v>24</c:v>
                </c:pt>
                <c:pt idx="746">
                  <c:v>24</c:v>
                </c:pt>
                <c:pt idx="747">
                  <c:v>24</c:v>
                </c:pt>
                <c:pt idx="748">
                  <c:v>24</c:v>
                </c:pt>
                <c:pt idx="749">
                  <c:v>24</c:v>
                </c:pt>
                <c:pt idx="750">
                  <c:v>24</c:v>
                </c:pt>
                <c:pt idx="751">
                  <c:v>24</c:v>
                </c:pt>
                <c:pt idx="752">
                  <c:v>24</c:v>
                </c:pt>
                <c:pt idx="753">
                  <c:v>24</c:v>
                </c:pt>
                <c:pt idx="754">
                  <c:v>24</c:v>
                </c:pt>
                <c:pt idx="755">
                  <c:v>24</c:v>
                </c:pt>
                <c:pt idx="756">
                  <c:v>24</c:v>
                </c:pt>
                <c:pt idx="757">
                  <c:v>24</c:v>
                </c:pt>
                <c:pt idx="758">
                  <c:v>24</c:v>
                </c:pt>
                <c:pt idx="759">
                  <c:v>24</c:v>
                </c:pt>
                <c:pt idx="760">
                  <c:v>24</c:v>
                </c:pt>
                <c:pt idx="761">
                  <c:v>24</c:v>
                </c:pt>
                <c:pt idx="762">
                  <c:v>24</c:v>
                </c:pt>
                <c:pt idx="763">
                  <c:v>24</c:v>
                </c:pt>
                <c:pt idx="764">
                  <c:v>24</c:v>
                </c:pt>
                <c:pt idx="765">
                  <c:v>24</c:v>
                </c:pt>
                <c:pt idx="766">
                  <c:v>24</c:v>
                </c:pt>
                <c:pt idx="767">
                  <c:v>24</c:v>
                </c:pt>
                <c:pt idx="768">
                  <c:v>24</c:v>
                </c:pt>
                <c:pt idx="769">
                  <c:v>24</c:v>
                </c:pt>
                <c:pt idx="770">
                  <c:v>24</c:v>
                </c:pt>
                <c:pt idx="771">
                  <c:v>24</c:v>
                </c:pt>
                <c:pt idx="772">
                  <c:v>24</c:v>
                </c:pt>
                <c:pt idx="773">
                  <c:v>24</c:v>
                </c:pt>
                <c:pt idx="774">
                  <c:v>24</c:v>
                </c:pt>
                <c:pt idx="775">
                  <c:v>24</c:v>
                </c:pt>
                <c:pt idx="776">
                  <c:v>24</c:v>
                </c:pt>
                <c:pt idx="777">
                  <c:v>24</c:v>
                </c:pt>
                <c:pt idx="778">
                  <c:v>24</c:v>
                </c:pt>
                <c:pt idx="779">
                  <c:v>24</c:v>
                </c:pt>
                <c:pt idx="780">
                  <c:v>24</c:v>
                </c:pt>
                <c:pt idx="781">
                  <c:v>24</c:v>
                </c:pt>
                <c:pt idx="782">
                  <c:v>24</c:v>
                </c:pt>
                <c:pt idx="783">
                  <c:v>24</c:v>
                </c:pt>
                <c:pt idx="784">
                  <c:v>24</c:v>
                </c:pt>
                <c:pt idx="785">
                  <c:v>24</c:v>
                </c:pt>
                <c:pt idx="786">
                  <c:v>24</c:v>
                </c:pt>
                <c:pt idx="787">
                  <c:v>24</c:v>
                </c:pt>
                <c:pt idx="788">
                  <c:v>24</c:v>
                </c:pt>
                <c:pt idx="789">
                  <c:v>24</c:v>
                </c:pt>
                <c:pt idx="790">
                  <c:v>24</c:v>
                </c:pt>
                <c:pt idx="791">
                  <c:v>24</c:v>
                </c:pt>
                <c:pt idx="792">
                  <c:v>24</c:v>
                </c:pt>
                <c:pt idx="793">
                  <c:v>24</c:v>
                </c:pt>
                <c:pt idx="794">
                  <c:v>24</c:v>
                </c:pt>
                <c:pt idx="795">
                  <c:v>24</c:v>
                </c:pt>
                <c:pt idx="796">
                  <c:v>24</c:v>
                </c:pt>
                <c:pt idx="797">
                  <c:v>24</c:v>
                </c:pt>
                <c:pt idx="798">
                  <c:v>24</c:v>
                </c:pt>
                <c:pt idx="799">
                  <c:v>24</c:v>
                </c:pt>
                <c:pt idx="800">
                  <c:v>24</c:v>
                </c:pt>
                <c:pt idx="801">
                  <c:v>24</c:v>
                </c:pt>
                <c:pt idx="802">
                  <c:v>24</c:v>
                </c:pt>
                <c:pt idx="803">
                  <c:v>24</c:v>
                </c:pt>
                <c:pt idx="804">
                  <c:v>24</c:v>
                </c:pt>
                <c:pt idx="805">
                  <c:v>24</c:v>
                </c:pt>
                <c:pt idx="806">
                  <c:v>24</c:v>
                </c:pt>
                <c:pt idx="807">
                  <c:v>24</c:v>
                </c:pt>
                <c:pt idx="808">
                  <c:v>24</c:v>
                </c:pt>
                <c:pt idx="809">
                  <c:v>24</c:v>
                </c:pt>
                <c:pt idx="810">
                  <c:v>24</c:v>
                </c:pt>
                <c:pt idx="811">
                  <c:v>24</c:v>
                </c:pt>
                <c:pt idx="812">
                  <c:v>24</c:v>
                </c:pt>
                <c:pt idx="813">
                  <c:v>24</c:v>
                </c:pt>
                <c:pt idx="814">
                  <c:v>24</c:v>
                </c:pt>
                <c:pt idx="815">
                  <c:v>24</c:v>
                </c:pt>
                <c:pt idx="816">
                  <c:v>24</c:v>
                </c:pt>
                <c:pt idx="817">
                  <c:v>24</c:v>
                </c:pt>
                <c:pt idx="818">
                  <c:v>24</c:v>
                </c:pt>
                <c:pt idx="819">
                  <c:v>24</c:v>
                </c:pt>
                <c:pt idx="820">
                  <c:v>24</c:v>
                </c:pt>
                <c:pt idx="821">
                  <c:v>24</c:v>
                </c:pt>
                <c:pt idx="822">
                  <c:v>24</c:v>
                </c:pt>
                <c:pt idx="823">
                  <c:v>24</c:v>
                </c:pt>
                <c:pt idx="824">
                  <c:v>24</c:v>
                </c:pt>
                <c:pt idx="825">
                  <c:v>24</c:v>
                </c:pt>
                <c:pt idx="826">
                  <c:v>24</c:v>
                </c:pt>
                <c:pt idx="827">
                  <c:v>24</c:v>
                </c:pt>
                <c:pt idx="828">
                  <c:v>24</c:v>
                </c:pt>
                <c:pt idx="829">
                  <c:v>24</c:v>
                </c:pt>
                <c:pt idx="830">
                  <c:v>24</c:v>
                </c:pt>
                <c:pt idx="831">
                  <c:v>24</c:v>
                </c:pt>
                <c:pt idx="832">
                  <c:v>24</c:v>
                </c:pt>
                <c:pt idx="833">
                  <c:v>24</c:v>
                </c:pt>
                <c:pt idx="834">
                  <c:v>24</c:v>
                </c:pt>
                <c:pt idx="835">
                  <c:v>24</c:v>
                </c:pt>
                <c:pt idx="836">
                  <c:v>24</c:v>
                </c:pt>
                <c:pt idx="837">
                  <c:v>24</c:v>
                </c:pt>
                <c:pt idx="838">
                  <c:v>24</c:v>
                </c:pt>
                <c:pt idx="839">
                  <c:v>24</c:v>
                </c:pt>
                <c:pt idx="840">
                  <c:v>24</c:v>
                </c:pt>
                <c:pt idx="841">
                  <c:v>24</c:v>
                </c:pt>
                <c:pt idx="842">
                  <c:v>24</c:v>
                </c:pt>
                <c:pt idx="843">
                  <c:v>24</c:v>
                </c:pt>
                <c:pt idx="844">
                  <c:v>24</c:v>
                </c:pt>
                <c:pt idx="845">
                  <c:v>24</c:v>
                </c:pt>
                <c:pt idx="846">
                  <c:v>24</c:v>
                </c:pt>
                <c:pt idx="847">
                  <c:v>24</c:v>
                </c:pt>
                <c:pt idx="848">
                  <c:v>24</c:v>
                </c:pt>
                <c:pt idx="849">
                  <c:v>24</c:v>
                </c:pt>
                <c:pt idx="850">
                  <c:v>24</c:v>
                </c:pt>
                <c:pt idx="851">
                  <c:v>24</c:v>
                </c:pt>
                <c:pt idx="852">
                  <c:v>24</c:v>
                </c:pt>
                <c:pt idx="853">
                  <c:v>24</c:v>
                </c:pt>
                <c:pt idx="854">
                  <c:v>24</c:v>
                </c:pt>
                <c:pt idx="855">
                  <c:v>24</c:v>
                </c:pt>
                <c:pt idx="856">
                  <c:v>24</c:v>
                </c:pt>
                <c:pt idx="857">
                  <c:v>24</c:v>
                </c:pt>
                <c:pt idx="858">
                  <c:v>24</c:v>
                </c:pt>
                <c:pt idx="859">
                  <c:v>24</c:v>
                </c:pt>
                <c:pt idx="860">
                  <c:v>24</c:v>
                </c:pt>
                <c:pt idx="861">
                  <c:v>24</c:v>
                </c:pt>
                <c:pt idx="862">
                  <c:v>24</c:v>
                </c:pt>
                <c:pt idx="863">
                  <c:v>24</c:v>
                </c:pt>
                <c:pt idx="864">
                  <c:v>24</c:v>
                </c:pt>
                <c:pt idx="865">
                  <c:v>24</c:v>
                </c:pt>
                <c:pt idx="866">
                  <c:v>24</c:v>
                </c:pt>
                <c:pt idx="867">
                  <c:v>24</c:v>
                </c:pt>
                <c:pt idx="868">
                  <c:v>24</c:v>
                </c:pt>
                <c:pt idx="869">
                  <c:v>24</c:v>
                </c:pt>
                <c:pt idx="870">
                  <c:v>24</c:v>
                </c:pt>
                <c:pt idx="871">
                  <c:v>24</c:v>
                </c:pt>
                <c:pt idx="872">
                  <c:v>24</c:v>
                </c:pt>
                <c:pt idx="873">
                  <c:v>24</c:v>
                </c:pt>
                <c:pt idx="874">
                  <c:v>24</c:v>
                </c:pt>
                <c:pt idx="875">
                  <c:v>24</c:v>
                </c:pt>
                <c:pt idx="876">
                  <c:v>24</c:v>
                </c:pt>
                <c:pt idx="877">
                  <c:v>24</c:v>
                </c:pt>
                <c:pt idx="878">
                  <c:v>24</c:v>
                </c:pt>
                <c:pt idx="879">
                  <c:v>24</c:v>
                </c:pt>
                <c:pt idx="880">
                  <c:v>24</c:v>
                </c:pt>
                <c:pt idx="881">
                  <c:v>24</c:v>
                </c:pt>
                <c:pt idx="882">
                  <c:v>24</c:v>
                </c:pt>
                <c:pt idx="883">
                  <c:v>24</c:v>
                </c:pt>
                <c:pt idx="884">
                  <c:v>24</c:v>
                </c:pt>
                <c:pt idx="885">
                  <c:v>24</c:v>
                </c:pt>
                <c:pt idx="886">
                  <c:v>24</c:v>
                </c:pt>
                <c:pt idx="887">
                  <c:v>24</c:v>
                </c:pt>
                <c:pt idx="888">
                  <c:v>24</c:v>
                </c:pt>
                <c:pt idx="889">
                  <c:v>24</c:v>
                </c:pt>
                <c:pt idx="890">
                  <c:v>24</c:v>
                </c:pt>
                <c:pt idx="891">
                  <c:v>24</c:v>
                </c:pt>
                <c:pt idx="892">
                  <c:v>24</c:v>
                </c:pt>
                <c:pt idx="893">
                  <c:v>24</c:v>
                </c:pt>
                <c:pt idx="894">
                  <c:v>24</c:v>
                </c:pt>
                <c:pt idx="895">
                  <c:v>24</c:v>
                </c:pt>
                <c:pt idx="896">
                  <c:v>24</c:v>
                </c:pt>
                <c:pt idx="897">
                  <c:v>24</c:v>
                </c:pt>
                <c:pt idx="898">
                  <c:v>24</c:v>
                </c:pt>
                <c:pt idx="899">
                  <c:v>24</c:v>
                </c:pt>
                <c:pt idx="900">
                  <c:v>24</c:v>
                </c:pt>
                <c:pt idx="901">
                  <c:v>24</c:v>
                </c:pt>
                <c:pt idx="902">
                  <c:v>24</c:v>
                </c:pt>
                <c:pt idx="903">
                  <c:v>24</c:v>
                </c:pt>
                <c:pt idx="904">
                  <c:v>24</c:v>
                </c:pt>
                <c:pt idx="905">
                  <c:v>24</c:v>
                </c:pt>
                <c:pt idx="906">
                  <c:v>24</c:v>
                </c:pt>
                <c:pt idx="907">
                  <c:v>24</c:v>
                </c:pt>
                <c:pt idx="908">
                  <c:v>24</c:v>
                </c:pt>
                <c:pt idx="909">
                  <c:v>24</c:v>
                </c:pt>
                <c:pt idx="910">
                  <c:v>24</c:v>
                </c:pt>
                <c:pt idx="911">
                  <c:v>24</c:v>
                </c:pt>
                <c:pt idx="912">
                  <c:v>24</c:v>
                </c:pt>
                <c:pt idx="913">
                  <c:v>24</c:v>
                </c:pt>
                <c:pt idx="914">
                  <c:v>24</c:v>
                </c:pt>
                <c:pt idx="915">
                  <c:v>24</c:v>
                </c:pt>
                <c:pt idx="916">
                  <c:v>24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24</c:v>
                </c:pt>
                <c:pt idx="933">
                  <c:v>24</c:v>
                </c:pt>
                <c:pt idx="934">
                  <c:v>24</c:v>
                </c:pt>
                <c:pt idx="935">
                  <c:v>24</c:v>
                </c:pt>
                <c:pt idx="936">
                  <c:v>24</c:v>
                </c:pt>
                <c:pt idx="937">
                  <c:v>24</c:v>
                </c:pt>
                <c:pt idx="938">
                  <c:v>24</c:v>
                </c:pt>
                <c:pt idx="939">
                  <c:v>24</c:v>
                </c:pt>
                <c:pt idx="940">
                  <c:v>24</c:v>
                </c:pt>
                <c:pt idx="941">
                  <c:v>24</c:v>
                </c:pt>
                <c:pt idx="942">
                  <c:v>24</c:v>
                </c:pt>
                <c:pt idx="943">
                  <c:v>24</c:v>
                </c:pt>
                <c:pt idx="944">
                  <c:v>24</c:v>
                </c:pt>
                <c:pt idx="945">
                  <c:v>24</c:v>
                </c:pt>
                <c:pt idx="946">
                  <c:v>24</c:v>
                </c:pt>
                <c:pt idx="947">
                  <c:v>24</c:v>
                </c:pt>
                <c:pt idx="948">
                  <c:v>24</c:v>
                </c:pt>
                <c:pt idx="949">
                  <c:v>24</c:v>
                </c:pt>
                <c:pt idx="950">
                  <c:v>24</c:v>
                </c:pt>
                <c:pt idx="951">
                  <c:v>24</c:v>
                </c:pt>
                <c:pt idx="952">
                  <c:v>24</c:v>
                </c:pt>
                <c:pt idx="953">
                  <c:v>24</c:v>
                </c:pt>
                <c:pt idx="954">
                  <c:v>24</c:v>
                </c:pt>
                <c:pt idx="955">
                  <c:v>24</c:v>
                </c:pt>
                <c:pt idx="956">
                  <c:v>24</c:v>
                </c:pt>
                <c:pt idx="957">
                  <c:v>24</c:v>
                </c:pt>
                <c:pt idx="958">
                  <c:v>24</c:v>
                </c:pt>
                <c:pt idx="959">
                  <c:v>24</c:v>
                </c:pt>
                <c:pt idx="960">
                  <c:v>24</c:v>
                </c:pt>
                <c:pt idx="961">
                  <c:v>24</c:v>
                </c:pt>
                <c:pt idx="962">
                  <c:v>24</c:v>
                </c:pt>
                <c:pt idx="963">
                  <c:v>24</c:v>
                </c:pt>
                <c:pt idx="964">
                  <c:v>24</c:v>
                </c:pt>
                <c:pt idx="965">
                  <c:v>24</c:v>
                </c:pt>
                <c:pt idx="966">
                  <c:v>24</c:v>
                </c:pt>
                <c:pt idx="967">
                  <c:v>24</c:v>
                </c:pt>
                <c:pt idx="968">
                  <c:v>24</c:v>
                </c:pt>
                <c:pt idx="969">
                  <c:v>24</c:v>
                </c:pt>
                <c:pt idx="970">
                  <c:v>24</c:v>
                </c:pt>
                <c:pt idx="971">
                  <c:v>24</c:v>
                </c:pt>
                <c:pt idx="972">
                  <c:v>24</c:v>
                </c:pt>
                <c:pt idx="973">
                  <c:v>24</c:v>
                </c:pt>
                <c:pt idx="974">
                  <c:v>24</c:v>
                </c:pt>
                <c:pt idx="975">
                  <c:v>24</c:v>
                </c:pt>
                <c:pt idx="976">
                  <c:v>24</c:v>
                </c:pt>
                <c:pt idx="977">
                  <c:v>24</c:v>
                </c:pt>
                <c:pt idx="978">
                  <c:v>24</c:v>
                </c:pt>
                <c:pt idx="979">
                  <c:v>24</c:v>
                </c:pt>
                <c:pt idx="980">
                  <c:v>24</c:v>
                </c:pt>
                <c:pt idx="981">
                  <c:v>24</c:v>
                </c:pt>
                <c:pt idx="982">
                  <c:v>24</c:v>
                </c:pt>
                <c:pt idx="983">
                  <c:v>24</c:v>
                </c:pt>
                <c:pt idx="984">
                  <c:v>24</c:v>
                </c:pt>
                <c:pt idx="985">
                  <c:v>24</c:v>
                </c:pt>
                <c:pt idx="986">
                  <c:v>24</c:v>
                </c:pt>
                <c:pt idx="987">
                  <c:v>24</c:v>
                </c:pt>
                <c:pt idx="988">
                  <c:v>24</c:v>
                </c:pt>
                <c:pt idx="989">
                  <c:v>24</c:v>
                </c:pt>
                <c:pt idx="990">
                  <c:v>24</c:v>
                </c:pt>
                <c:pt idx="991">
                  <c:v>24</c:v>
                </c:pt>
                <c:pt idx="992">
                  <c:v>24</c:v>
                </c:pt>
                <c:pt idx="993">
                  <c:v>24</c:v>
                </c:pt>
                <c:pt idx="994">
                  <c:v>24</c:v>
                </c:pt>
                <c:pt idx="995">
                  <c:v>24</c:v>
                </c:pt>
                <c:pt idx="996">
                  <c:v>24</c:v>
                </c:pt>
                <c:pt idx="997">
                  <c:v>24</c:v>
                </c:pt>
                <c:pt idx="998">
                  <c:v>24</c:v>
                </c:pt>
                <c:pt idx="999">
                  <c:v>24</c:v>
                </c:pt>
                <c:pt idx="1000">
                  <c:v>24</c:v>
                </c:pt>
                <c:pt idx="1001">
                  <c:v>24</c:v>
                </c:pt>
                <c:pt idx="1002">
                  <c:v>24</c:v>
                </c:pt>
                <c:pt idx="1003">
                  <c:v>24</c:v>
                </c:pt>
                <c:pt idx="1004">
                  <c:v>24</c:v>
                </c:pt>
                <c:pt idx="1005">
                  <c:v>24</c:v>
                </c:pt>
                <c:pt idx="1006">
                  <c:v>24</c:v>
                </c:pt>
                <c:pt idx="1007">
                  <c:v>24</c:v>
                </c:pt>
                <c:pt idx="1008">
                  <c:v>24</c:v>
                </c:pt>
                <c:pt idx="1009">
                  <c:v>24</c:v>
                </c:pt>
                <c:pt idx="1010">
                  <c:v>24</c:v>
                </c:pt>
                <c:pt idx="1011">
                  <c:v>24</c:v>
                </c:pt>
                <c:pt idx="1012">
                  <c:v>24</c:v>
                </c:pt>
                <c:pt idx="1013">
                  <c:v>24</c:v>
                </c:pt>
                <c:pt idx="1014">
                  <c:v>24</c:v>
                </c:pt>
                <c:pt idx="1015">
                  <c:v>24</c:v>
                </c:pt>
                <c:pt idx="1016">
                  <c:v>24</c:v>
                </c:pt>
                <c:pt idx="1017">
                  <c:v>24</c:v>
                </c:pt>
                <c:pt idx="1018">
                  <c:v>24</c:v>
                </c:pt>
                <c:pt idx="1019">
                  <c:v>24</c:v>
                </c:pt>
                <c:pt idx="1020">
                  <c:v>24</c:v>
                </c:pt>
                <c:pt idx="1021">
                  <c:v>24</c:v>
                </c:pt>
                <c:pt idx="1022">
                  <c:v>24</c:v>
                </c:pt>
                <c:pt idx="1023">
                  <c:v>24</c:v>
                </c:pt>
                <c:pt idx="1024">
                  <c:v>24</c:v>
                </c:pt>
                <c:pt idx="1025">
                  <c:v>24</c:v>
                </c:pt>
                <c:pt idx="1026">
                  <c:v>24</c:v>
                </c:pt>
                <c:pt idx="1027">
                  <c:v>24</c:v>
                </c:pt>
                <c:pt idx="1028">
                  <c:v>24</c:v>
                </c:pt>
                <c:pt idx="1029">
                  <c:v>24</c:v>
                </c:pt>
                <c:pt idx="1030">
                  <c:v>24</c:v>
                </c:pt>
                <c:pt idx="1031">
                  <c:v>24</c:v>
                </c:pt>
                <c:pt idx="1032">
                  <c:v>24</c:v>
                </c:pt>
                <c:pt idx="1033">
                  <c:v>24</c:v>
                </c:pt>
                <c:pt idx="1034">
                  <c:v>24</c:v>
                </c:pt>
                <c:pt idx="1035">
                  <c:v>24</c:v>
                </c:pt>
                <c:pt idx="1036">
                  <c:v>24</c:v>
                </c:pt>
                <c:pt idx="1037">
                  <c:v>24</c:v>
                </c:pt>
                <c:pt idx="1038">
                  <c:v>24</c:v>
                </c:pt>
                <c:pt idx="1039">
                  <c:v>24</c:v>
                </c:pt>
                <c:pt idx="1040">
                  <c:v>24</c:v>
                </c:pt>
                <c:pt idx="1041">
                  <c:v>24</c:v>
                </c:pt>
                <c:pt idx="1042">
                  <c:v>24</c:v>
                </c:pt>
                <c:pt idx="1043">
                  <c:v>24</c:v>
                </c:pt>
                <c:pt idx="1044">
                  <c:v>24</c:v>
                </c:pt>
                <c:pt idx="1045">
                  <c:v>24</c:v>
                </c:pt>
                <c:pt idx="1046">
                  <c:v>24</c:v>
                </c:pt>
                <c:pt idx="1047">
                  <c:v>24</c:v>
                </c:pt>
                <c:pt idx="1048">
                  <c:v>24</c:v>
                </c:pt>
                <c:pt idx="1049">
                  <c:v>24</c:v>
                </c:pt>
                <c:pt idx="1050">
                  <c:v>24</c:v>
                </c:pt>
                <c:pt idx="1051">
                  <c:v>24</c:v>
                </c:pt>
                <c:pt idx="1052">
                  <c:v>24</c:v>
                </c:pt>
                <c:pt idx="1053">
                  <c:v>24</c:v>
                </c:pt>
                <c:pt idx="1054">
                  <c:v>24</c:v>
                </c:pt>
                <c:pt idx="1055">
                  <c:v>24</c:v>
                </c:pt>
                <c:pt idx="1056">
                  <c:v>24</c:v>
                </c:pt>
                <c:pt idx="1057">
                  <c:v>24</c:v>
                </c:pt>
                <c:pt idx="1058">
                  <c:v>24</c:v>
                </c:pt>
                <c:pt idx="1059">
                  <c:v>24</c:v>
                </c:pt>
                <c:pt idx="1060">
                  <c:v>24</c:v>
                </c:pt>
                <c:pt idx="1061">
                  <c:v>24</c:v>
                </c:pt>
                <c:pt idx="1062">
                  <c:v>24</c:v>
                </c:pt>
                <c:pt idx="1063">
                  <c:v>24</c:v>
                </c:pt>
                <c:pt idx="1064">
                  <c:v>24</c:v>
                </c:pt>
                <c:pt idx="1065">
                  <c:v>24</c:v>
                </c:pt>
                <c:pt idx="1066">
                  <c:v>24</c:v>
                </c:pt>
                <c:pt idx="1067">
                  <c:v>24</c:v>
                </c:pt>
                <c:pt idx="1068">
                  <c:v>24</c:v>
                </c:pt>
                <c:pt idx="1069">
                  <c:v>24</c:v>
                </c:pt>
                <c:pt idx="1070">
                  <c:v>24</c:v>
                </c:pt>
                <c:pt idx="1071">
                  <c:v>24</c:v>
                </c:pt>
                <c:pt idx="1072">
                  <c:v>24</c:v>
                </c:pt>
                <c:pt idx="1073">
                  <c:v>24</c:v>
                </c:pt>
                <c:pt idx="1074">
                  <c:v>24</c:v>
                </c:pt>
                <c:pt idx="1075">
                  <c:v>24</c:v>
                </c:pt>
                <c:pt idx="1076">
                  <c:v>24</c:v>
                </c:pt>
                <c:pt idx="1077">
                  <c:v>24</c:v>
                </c:pt>
                <c:pt idx="1078">
                  <c:v>24</c:v>
                </c:pt>
                <c:pt idx="1079">
                  <c:v>24</c:v>
                </c:pt>
                <c:pt idx="1080">
                  <c:v>24</c:v>
                </c:pt>
                <c:pt idx="1081">
                  <c:v>24</c:v>
                </c:pt>
                <c:pt idx="1082">
                  <c:v>24</c:v>
                </c:pt>
                <c:pt idx="1083">
                  <c:v>24</c:v>
                </c:pt>
                <c:pt idx="1084">
                  <c:v>24</c:v>
                </c:pt>
                <c:pt idx="1085">
                  <c:v>24</c:v>
                </c:pt>
                <c:pt idx="1086">
                  <c:v>24</c:v>
                </c:pt>
                <c:pt idx="1087">
                  <c:v>24</c:v>
                </c:pt>
                <c:pt idx="1088">
                  <c:v>24</c:v>
                </c:pt>
                <c:pt idx="1089">
                  <c:v>24</c:v>
                </c:pt>
                <c:pt idx="1090">
                  <c:v>24</c:v>
                </c:pt>
                <c:pt idx="1091">
                  <c:v>24</c:v>
                </c:pt>
                <c:pt idx="1092">
                  <c:v>24</c:v>
                </c:pt>
                <c:pt idx="1093">
                  <c:v>24</c:v>
                </c:pt>
                <c:pt idx="1094">
                  <c:v>24</c:v>
                </c:pt>
                <c:pt idx="1095">
                  <c:v>24</c:v>
                </c:pt>
                <c:pt idx="1096">
                  <c:v>24</c:v>
                </c:pt>
                <c:pt idx="1097">
                  <c:v>24</c:v>
                </c:pt>
                <c:pt idx="1098">
                  <c:v>24</c:v>
                </c:pt>
                <c:pt idx="1099">
                  <c:v>24</c:v>
                </c:pt>
                <c:pt idx="1100">
                  <c:v>24</c:v>
                </c:pt>
                <c:pt idx="1101">
                  <c:v>24</c:v>
                </c:pt>
                <c:pt idx="1102">
                  <c:v>24</c:v>
                </c:pt>
                <c:pt idx="1103">
                  <c:v>24</c:v>
                </c:pt>
                <c:pt idx="1104">
                  <c:v>24</c:v>
                </c:pt>
                <c:pt idx="1105">
                  <c:v>24</c:v>
                </c:pt>
                <c:pt idx="1106">
                  <c:v>24</c:v>
                </c:pt>
                <c:pt idx="1107">
                  <c:v>24</c:v>
                </c:pt>
                <c:pt idx="1108">
                  <c:v>24</c:v>
                </c:pt>
                <c:pt idx="1109">
                  <c:v>24</c:v>
                </c:pt>
                <c:pt idx="1110">
                  <c:v>24</c:v>
                </c:pt>
                <c:pt idx="1111">
                  <c:v>24</c:v>
                </c:pt>
                <c:pt idx="1112">
                  <c:v>24</c:v>
                </c:pt>
                <c:pt idx="1113">
                  <c:v>24</c:v>
                </c:pt>
                <c:pt idx="1114">
                  <c:v>24</c:v>
                </c:pt>
                <c:pt idx="1115">
                  <c:v>24</c:v>
                </c:pt>
                <c:pt idx="1116">
                  <c:v>24</c:v>
                </c:pt>
                <c:pt idx="1117">
                  <c:v>24</c:v>
                </c:pt>
                <c:pt idx="1118">
                  <c:v>24</c:v>
                </c:pt>
                <c:pt idx="1119">
                  <c:v>24</c:v>
                </c:pt>
                <c:pt idx="1120">
                  <c:v>24</c:v>
                </c:pt>
                <c:pt idx="1121">
                  <c:v>24</c:v>
                </c:pt>
                <c:pt idx="1122">
                  <c:v>24</c:v>
                </c:pt>
                <c:pt idx="1123">
                  <c:v>24</c:v>
                </c:pt>
                <c:pt idx="1124">
                  <c:v>24</c:v>
                </c:pt>
                <c:pt idx="1125">
                  <c:v>24</c:v>
                </c:pt>
                <c:pt idx="1126">
                  <c:v>24</c:v>
                </c:pt>
                <c:pt idx="1127">
                  <c:v>24</c:v>
                </c:pt>
                <c:pt idx="1128">
                  <c:v>24</c:v>
                </c:pt>
                <c:pt idx="1129">
                  <c:v>24</c:v>
                </c:pt>
                <c:pt idx="1130">
                  <c:v>24</c:v>
                </c:pt>
                <c:pt idx="1131">
                  <c:v>24</c:v>
                </c:pt>
                <c:pt idx="1132">
                  <c:v>24</c:v>
                </c:pt>
                <c:pt idx="1133">
                  <c:v>24</c:v>
                </c:pt>
                <c:pt idx="1134">
                  <c:v>24</c:v>
                </c:pt>
                <c:pt idx="1135">
                  <c:v>24</c:v>
                </c:pt>
                <c:pt idx="1136">
                  <c:v>24</c:v>
                </c:pt>
                <c:pt idx="1137">
                  <c:v>24</c:v>
                </c:pt>
                <c:pt idx="1138">
                  <c:v>24</c:v>
                </c:pt>
                <c:pt idx="1139">
                  <c:v>24</c:v>
                </c:pt>
                <c:pt idx="1140">
                  <c:v>24</c:v>
                </c:pt>
                <c:pt idx="1141">
                  <c:v>24</c:v>
                </c:pt>
                <c:pt idx="1142">
                  <c:v>24</c:v>
                </c:pt>
                <c:pt idx="1143">
                  <c:v>24</c:v>
                </c:pt>
                <c:pt idx="1144">
                  <c:v>24</c:v>
                </c:pt>
                <c:pt idx="1145">
                  <c:v>24</c:v>
                </c:pt>
                <c:pt idx="1146">
                  <c:v>24</c:v>
                </c:pt>
                <c:pt idx="1147">
                  <c:v>24</c:v>
                </c:pt>
                <c:pt idx="1148">
                  <c:v>24</c:v>
                </c:pt>
                <c:pt idx="1149">
                  <c:v>24</c:v>
                </c:pt>
                <c:pt idx="1150">
                  <c:v>24</c:v>
                </c:pt>
                <c:pt idx="1151">
                  <c:v>24</c:v>
                </c:pt>
                <c:pt idx="1152">
                  <c:v>24</c:v>
                </c:pt>
                <c:pt idx="1153">
                  <c:v>24</c:v>
                </c:pt>
                <c:pt idx="1154">
                  <c:v>24</c:v>
                </c:pt>
                <c:pt idx="1155">
                  <c:v>24</c:v>
                </c:pt>
                <c:pt idx="1156">
                  <c:v>24</c:v>
                </c:pt>
                <c:pt idx="1157">
                  <c:v>24</c:v>
                </c:pt>
                <c:pt idx="1158">
                  <c:v>24</c:v>
                </c:pt>
                <c:pt idx="1159">
                  <c:v>24</c:v>
                </c:pt>
                <c:pt idx="1160">
                  <c:v>24</c:v>
                </c:pt>
                <c:pt idx="1161">
                  <c:v>24</c:v>
                </c:pt>
                <c:pt idx="1162">
                  <c:v>24</c:v>
                </c:pt>
                <c:pt idx="1163">
                  <c:v>24</c:v>
                </c:pt>
                <c:pt idx="1164">
                  <c:v>24</c:v>
                </c:pt>
                <c:pt idx="1165">
                  <c:v>24</c:v>
                </c:pt>
                <c:pt idx="1166">
                  <c:v>24</c:v>
                </c:pt>
                <c:pt idx="1167">
                  <c:v>24</c:v>
                </c:pt>
                <c:pt idx="1168">
                  <c:v>24</c:v>
                </c:pt>
                <c:pt idx="1169">
                  <c:v>24</c:v>
                </c:pt>
                <c:pt idx="1170">
                  <c:v>24</c:v>
                </c:pt>
                <c:pt idx="1171">
                  <c:v>24</c:v>
                </c:pt>
                <c:pt idx="1172">
                  <c:v>24</c:v>
                </c:pt>
                <c:pt idx="1173">
                  <c:v>24</c:v>
                </c:pt>
                <c:pt idx="1174">
                  <c:v>24</c:v>
                </c:pt>
                <c:pt idx="1175">
                  <c:v>24</c:v>
                </c:pt>
                <c:pt idx="1176">
                  <c:v>24</c:v>
                </c:pt>
                <c:pt idx="1177">
                  <c:v>24</c:v>
                </c:pt>
                <c:pt idx="1178">
                  <c:v>24</c:v>
                </c:pt>
                <c:pt idx="1179">
                  <c:v>24</c:v>
                </c:pt>
                <c:pt idx="1180">
                  <c:v>24</c:v>
                </c:pt>
                <c:pt idx="1181">
                  <c:v>24</c:v>
                </c:pt>
                <c:pt idx="1182">
                  <c:v>24</c:v>
                </c:pt>
                <c:pt idx="1183">
                  <c:v>24</c:v>
                </c:pt>
                <c:pt idx="1184">
                  <c:v>24</c:v>
                </c:pt>
                <c:pt idx="1185">
                  <c:v>24</c:v>
                </c:pt>
                <c:pt idx="1186">
                  <c:v>24</c:v>
                </c:pt>
                <c:pt idx="1187">
                  <c:v>24</c:v>
                </c:pt>
                <c:pt idx="1188">
                  <c:v>24</c:v>
                </c:pt>
                <c:pt idx="1189">
                  <c:v>24</c:v>
                </c:pt>
                <c:pt idx="1190">
                  <c:v>24</c:v>
                </c:pt>
                <c:pt idx="1191">
                  <c:v>24</c:v>
                </c:pt>
                <c:pt idx="1192">
                  <c:v>24</c:v>
                </c:pt>
                <c:pt idx="1193">
                  <c:v>24</c:v>
                </c:pt>
                <c:pt idx="1194">
                  <c:v>24</c:v>
                </c:pt>
                <c:pt idx="1195">
                  <c:v>24</c:v>
                </c:pt>
                <c:pt idx="1196">
                  <c:v>24</c:v>
                </c:pt>
                <c:pt idx="1197">
                  <c:v>24</c:v>
                </c:pt>
                <c:pt idx="1198">
                  <c:v>24</c:v>
                </c:pt>
                <c:pt idx="1199">
                  <c:v>24</c:v>
                </c:pt>
                <c:pt idx="1200">
                  <c:v>24</c:v>
                </c:pt>
                <c:pt idx="1201">
                  <c:v>24</c:v>
                </c:pt>
                <c:pt idx="1202">
                  <c:v>24</c:v>
                </c:pt>
                <c:pt idx="1203">
                  <c:v>24</c:v>
                </c:pt>
                <c:pt idx="1204">
                  <c:v>24</c:v>
                </c:pt>
                <c:pt idx="1205">
                  <c:v>24</c:v>
                </c:pt>
                <c:pt idx="1206">
                  <c:v>24</c:v>
                </c:pt>
                <c:pt idx="1207">
                  <c:v>24</c:v>
                </c:pt>
                <c:pt idx="1208">
                  <c:v>24</c:v>
                </c:pt>
                <c:pt idx="1209">
                  <c:v>24</c:v>
                </c:pt>
                <c:pt idx="1210">
                  <c:v>24</c:v>
                </c:pt>
                <c:pt idx="1211">
                  <c:v>24</c:v>
                </c:pt>
                <c:pt idx="1212">
                  <c:v>24</c:v>
                </c:pt>
                <c:pt idx="1213">
                  <c:v>24</c:v>
                </c:pt>
                <c:pt idx="1214">
                  <c:v>24</c:v>
                </c:pt>
                <c:pt idx="1215">
                  <c:v>24</c:v>
                </c:pt>
                <c:pt idx="1216">
                  <c:v>24</c:v>
                </c:pt>
                <c:pt idx="1217">
                  <c:v>24</c:v>
                </c:pt>
                <c:pt idx="1218">
                  <c:v>24</c:v>
                </c:pt>
                <c:pt idx="1219">
                  <c:v>24</c:v>
                </c:pt>
                <c:pt idx="1220">
                  <c:v>24</c:v>
                </c:pt>
                <c:pt idx="1221">
                  <c:v>24</c:v>
                </c:pt>
                <c:pt idx="1222">
                  <c:v>24</c:v>
                </c:pt>
                <c:pt idx="1223">
                  <c:v>24</c:v>
                </c:pt>
                <c:pt idx="1224">
                  <c:v>24</c:v>
                </c:pt>
                <c:pt idx="1225">
                  <c:v>24</c:v>
                </c:pt>
                <c:pt idx="1226">
                  <c:v>24</c:v>
                </c:pt>
                <c:pt idx="1227">
                  <c:v>24</c:v>
                </c:pt>
                <c:pt idx="1228">
                  <c:v>24</c:v>
                </c:pt>
                <c:pt idx="1229">
                  <c:v>24</c:v>
                </c:pt>
                <c:pt idx="1230">
                  <c:v>24</c:v>
                </c:pt>
                <c:pt idx="1231">
                  <c:v>24</c:v>
                </c:pt>
                <c:pt idx="1232">
                  <c:v>24</c:v>
                </c:pt>
                <c:pt idx="1233">
                  <c:v>24</c:v>
                </c:pt>
                <c:pt idx="1234">
                  <c:v>24</c:v>
                </c:pt>
                <c:pt idx="1235">
                  <c:v>24</c:v>
                </c:pt>
                <c:pt idx="1236">
                  <c:v>24</c:v>
                </c:pt>
                <c:pt idx="1237">
                  <c:v>24</c:v>
                </c:pt>
                <c:pt idx="1238">
                  <c:v>24</c:v>
                </c:pt>
                <c:pt idx="1239">
                  <c:v>24</c:v>
                </c:pt>
                <c:pt idx="1240">
                  <c:v>24</c:v>
                </c:pt>
                <c:pt idx="1241">
                  <c:v>24</c:v>
                </c:pt>
                <c:pt idx="1242">
                  <c:v>24</c:v>
                </c:pt>
                <c:pt idx="1243">
                  <c:v>24</c:v>
                </c:pt>
                <c:pt idx="1244">
                  <c:v>24</c:v>
                </c:pt>
                <c:pt idx="1245">
                  <c:v>24</c:v>
                </c:pt>
                <c:pt idx="1246">
                  <c:v>24</c:v>
                </c:pt>
                <c:pt idx="1247">
                  <c:v>24</c:v>
                </c:pt>
                <c:pt idx="1248">
                  <c:v>24</c:v>
                </c:pt>
                <c:pt idx="1249">
                  <c:v>24</c:v>
                </c:pt>
                <c:pt idx="1250">
                  <c:v>24</c:v>
                </c:pt>
                <c:pt idx="1251">
                  <c:v>24</c:v>
                </c:pt>
                <c:pt idx="1252">
                  <c:v>24</c:v>
                </c:pt>
                <c:pt idx="1253">
                  <c:v>24</c:v>
                </c:pt>
                <c:pt idx="1254">
                  <c:v>24</c:v>
                </c:pt>
                <c:pt idx="1255">
                  <c:v>24</c:v>
                </c:pt>
                <c:pt idx="1256">
                  <c:v>24</c:v>
                </c:pt>
                <c:pt idx="1257">
                  <c:v>24</c:v>
                </c:pt>
                <c:pt idx="1258">
                  <c:v>24</c:v>
                </c:pt>
                <c:pt idx="1259">
                  <c:v>24</c:v>
                </c:pt>
                <c:pt idx="1260">
                  <c:v>24</c:v>
                </c:pt>
                <c:pt idx="1261">
                  <c:v>24</c:v>
                </c:pt>
                <c:pt idx="1262">
                  <c:v>24</c:v>
                </c:pt>
                <c:pt idx="1263">
                  <c:v>24</c:v>
                </c:pt>
                <c:pt idx="1264">
                  <c:v>24</c:v>
                </c:pt>
                <c:pt idx="1265">
                  <c:v>24</c:v>
                </c:pt>
                <c:pt idx="1266">
                  <c:v>24</c:v>
                </c:pt>
                <c:pt idx="1267">
                  <c:v>24</c:v>
                </c:pt>
                <c:pt idx="1268">
                  <c:v>24</c:v>
                </c:pt>
                <c:pt idx="1269">
                  <c:v>24</c:v>
                </c:pt>
                <c:pt idx="1270">
                  <c:v>24</c:v>
                </c:pt>
                <c:pt idx="1271">
                  <c:v>24</c:v>
                </c:pt>
                <c:pt idx="1272">
                  <c:v>24</c:v>
                </c:pt>
                <c:pt idx="1273">
                  <c:v>24</c:v>
                </c:pt>
                <c:pt idx="1274">
                  <c:v>24</c:v>
                </c:pt>
                <c:pt idx="1275">
                  <c:v>24</c:v>
                </c:pt>
                <c:pt idx="1276">
                  <c:v>24</c:v>
                </c:pt>
                <c:pt idx="1277">
                  <c:v>24</c:v>
                </c:pt>
                <c:pt idx="1278">
                  <c:v>24</c:v>
                </c:pt>
                <c:pt idx="1279">
                  <c:v>24</c:v>
                </c:pt>
                <c:pt idx="1280">
                  <c:v>24</c:v>
                </c:pt>
                <c:pt idx="1281">
                  <c:v>24</c:v>
                </c:pt>
                <c:pt idx="1282">
                  <c:v>24</c:v>
                </c:pt>
                <c:pt idx="1283">
                  <c:v>24</c:v>
                </c:pt>
                <c:pt idx="1284">
                  <c:v>24</c:v>
                </c:pt>
                <c:pt idx="1285">
                  <c:v>24</c:v>
                </c:pt>
                <c:pt idx="1286">
                  <c:v>24</c:v>
                </c:pt>
                <c:pt idx="1287">
                  <c:v>24</c:v>
                </c:pt>
                <c:pt idx="1288">
                  <c:v>24</c:v>
                </c:pt>
                <c:pt idx="1289">
                  <c:v>24</c:v>
                </c:pt>
                <c:pt idx="1290">
                  <c:v>24</c:v>
                </c:pt>
                <c:pt idx="1291">
                  <c:v>24</c:v>
                </c:pt>
                <c:pt idx="1292">
                  <c:v>24</c:v>
                </c:pt>
                <c:pt idx="1293">
                  <c:v>24</c:v>
                </c:pt>
                <c:pt idx="1294">
                  <c:v>24</c:v>
                </c:pt>
                <c:pt idx="1295">
                  <c:v>24</c:v>
                </c:pt>
                <c:pt idx="1296">
                  <c:v>24</c:v>
                </c:pt>
                <c:pt idx="1297">
                  <c:v>24</c:v>
                </c:pt>
                <c:pt idx="1298">
                  <c:v>24</c:v>
                </c:pt>
                <c:pt idx="1299">
                  <c:v>24</c:v>
                </c:pt>
                <c:pt idx="1300">
                  <c:v>24</c:v>
                </c:pt>
                <c:pt idx="1301">
                  <c:v>24</c:v>
                </c:pt>
                <c:pt idx="1302">
                  <c:v>24</c:v>
                </c:pt>
                <c:pt idx="1303">
                  <c:v>24</c:v>
                </c:pt>
                <c:pt idx="1304">
                  <c:v>24</c:v>
                </c:pt>
                <c:pt idx="1305">
                  <c:v>24</c:v>
                </c:pt>
                <c:pt idx="1306">
                  <c:v>24</c:v>
                </c:pt>
                <c:pt idx="1307">
                  <c:v>24</c:v>
                </c:pt>
                <c:pt idx="1308">
                  <c:v>24</c:v>
                </c:pt>
                <c:pt idx="1309">
                  <c:v>24</c:v>
                </c:pt>
                <c:pt idx="1310">
                  <c:v>24</c:v>
                </c:pt>
                <c:pt idx="1311">
                  <c:v>24</c:v>
                </c:pt>
                <c:pt idx="1312">
                  <c:v>24</c:v>
                </c:pt>
                <c:pt idx="1313">
                  <c:v>24</c:v>
                </c:pt>
                <c:pt idx="1314">
                  <c:v>24</c:v>
                </c:pt>
                <c:pt idx="1315">
                  <c:v>24</c:v>
                </c:pt>
                <c:pt idx="1316">
                  <c:v>24</c:v>
                </c:pt>
                <c:pt idx="1317">
                  <c:v>24</c:v>
                </c:pt>
                <c:pt idx="1318">
                  <c:v>24</c:v>
                </c:pt>
                <c:pt idx="1319">
                  <c:v>24</c:v>
                </c:pt>
                <c:pt idx="1320">
                  <c:v>24</c:v>
                </c:pt>
                <c:pt idx="1321">
                  <c:v>24</c:v>
                </c:pt>
                <c:pt idx="1322">
                  <c:v>24</c:v>
                </c:pt>
                <c:pt idx="1323">
                  <c:v>24</c:v>
                </c:pt>
                <c:pt idx="1324">
                  <c:v>24</c:v>
                </c:pt>
                <c:pt idx="1325">
                  <c:v>24</c:v>
                </c:pt>
                <c:pt idx="1326">
                  <c:v>24</c:v>
                </c:pt>
                <c:pt idx="1327">
                  <c:v>24</c:v>
                </c:pt>
                <c:pt idx="1328">
                  <c:v>24</c:v>
                </c:pt>
                <c:pt idx="1329">
                  <c:v>24</c:v>
                </c:pt>
                <c:pt idx="1330">
                  <c:v>24</c:v>
                </c:pt>
                <c:pt idx="1331">
                  <c:v>24</c:v>
                </c:pt>
                <c:pt idx="1332">
                  <c:v>24</c:v>
                </c:pt>
                <c:pt idx="1333">
                  <c:v>24</c:v>
                </c:pt>
                <c:pt idx="1334">
                  <c:v>24</c:v>
                </c:pt>
                <c:pt idx="1335">
                  <c:v>24</c:v>
                </c:pt>
                <c:pt idx="1336">
                  <c:v>24</c:v>
                </c:pt>
                <c:pt idx="1337">
                  <c:v>24</c:v>
                </c:pt>
                <c:pt idx="1338">
                  <c:v>24</c:v>
                </c:pt>
                <c:pt idx="1339">
                  <c:v>24</c:v>
                </c:pt>
                <c:pt idx="1340">
                  <c:v>24</c:v>
                </c:pt>
                <c:pt idx="1341">
                  <c:v>24</c:v>
                </c:pt>
                <c:pt idx="1342">
                  <c:v>24</c:v>
                </c:pt>
                <c:pt idx="1343">
                  <c:v>24</c:v>
                </c:pt>
                <c:pt idx="1344">
                  <c:v>24</c:v>
                </c:pt>
                <c:pt idx="1345">
                  <c:v>24</c:v>
                </c:pt>
                <c:pt idx="1346">
                  <c:v>24</c:v>
                </c:pt>
                <c:pt idx="1347">
                  <c:v>24</c:v>
                </c:pt>
                <c:pt idx="1348">
                  <c:v>24</c:v>
                </c:pt>
                <c:pt idx="1349">
                  <c:v>24</c:v>
                </c:pt>
                <c:pt idx="1350">
                  <c:v>24</c:v>
                </c:pt>
                <c:pt idx="1351">
                  <c:v>24</c:v>
                </c:pt>
                <c:pt idx="1352">
                  <c:v>24</c:v>
                </c:pt>
                <c:pt idx="1353">
                  <c:v>24</c:v>
                </c:pt>
                <c:pt idx="1354">
                  <c:v>24</c:v>
                </c:pt>
                <c:pt idx="1355">
                  <c:v>24</c:v>
                </c:pt>
                <c:pt idx="1356">
                  <c:v>24</c:v>
                </c:pt>
                <c:pt idx="1357">
                  <c:v>24</c:v>
                </c:pt>
                <c:pt idx="1358">
                  <c:v>24</c:v>
                </c:pt>
                <c:pt idx="1359">
                  <c:v>24</c:v>
                </c:pt>
                <c:pt idx="1360">
                  <c:v>24</c:v>
                </c:pt>
                <c:pt idx="1361">
                  <c:v>24</c:v>
                </c:pt>
                <c:pt idx="1362">
                  <c:v>24</c:v>
                </c:pt>
                <c:pt idx="1363">
                  <c:v>24</c:v>
                </c:pt>
                <c:pt idx="1364">
                  <c:v>24</c:v>
                </c:pt>
                <c:pt idx="1365">
                  <c:v>24</c:v>
                </c:pt>
                <c:pt idx="1366">
                  <c:v>24</c:v>
                </c:pt>
                <c:pt idx="1367">
                  <c:v>24</c:v>
                </c:pt>
                <c:pt idx="1368">
                  <c:v>24</c:v>
                </c:pt>
                <c:pt idx="1369">
                  <c:v>24</c:v>
                </c:pt>
                <c:pt idx="1370">
                  <c:v>24</c:v>
                </c:pt>
                <c:pt idx="1371">
                  <c:v>24</c:v>
                </c:pt>
                <c:pt idx="1372">
                  <c:v>24</c:v>
                </c:pt>
                <c:pt idx="1373">
                  <c:v>24</c:v>
                </c:pt>
                <c:pt idx="1374">
                  <c:v>24</c:v>
                </c:pt>
                <c:pt idx="1375">
                  <c:v>24</c:v>
                </c:pt>
                <c:pt idx="1376">
                  <c:v>24</c:v>
                </c:pt>
                <c:pt idx="1377">
                  <c:v>24</c:v>
                </c:pt>
                <c:pt idx="1378">
                  <c:v>24</c:v>
                </c:pt>
                <c:pt idx="1379">
                  <c:v>24</c:v>
                </c:pt>
                <c:pt idx="1380">
                  <c:v>24</c:v>
                </c:pt>
                <c:pt idx="1381">
                  <c:v>24</c:v>
                </c:pt>
                <c:pt idx="1382">
                  <c:v>24</c:v>
                </c:pt>
                <c:pt idx="1383">
                  <c:v>24</c:v>
                </c:pt>
                <c:pt idx="1384">
                  <c:v>24</c:v>
                </c:pt>
                <c:pt idx="1385">
                  <c:v>24</c:v>
                </c:pt>
                <c:pt idx="1386">
                  <c:v>24</c:v>
                </c:pt>
                <c:pt idx="1387">
                  <c:v>24</c:v>
                </c:pt>
                <c:pt idx="1388">
                  <c:v>24</c:v>
                </c:pt>
                <c:pt idx="1389">
                  <c:v>24</c:v>
                </c:pt>
                <c:pt idx="1390">
                  <c:v>24</c:v>
                </c:pt>
                <c:pt idx="1391">
                  <c:v>24</c:v>
                </c:pt>
                <c:pt idx="1392">
                  <c:v>24</c:v>
                </c:pt>
                <c:pt idx="1393">
                  <c:v>24</c:v>
                </c:pt>
                <c:pt idx="1394">
                  <c:v>24</c:v>
                </c:pt>
                <c:pt idx="1395">
                  <c:v>24</c:v>
                </c:pt>
                <c:pt idx="1396">
                  <c:v>24</c:v>
                </c:pt>
                <c:pt idx="1397">
                  <c:v>24</c:v>
                </c:pt>
                <c:pt idx="1398">
                  <c:v>24</c:v>
                </c:pt>
                <c:pt idx="1399">
                  <c:v>24</c:v>
                </c:pt>
                <c:pt idx="1400">
                  <c:v>24</c:v>
                </c:pt>
                <c:pt idx="1401">
                  <c:v>24</c:v>
                </c:pt>
                <c:pt idx="1402">
                  <c:v>24</c:v>
                </c:pt>
                <c:pt idx="1403">
                  <c:v>24</c:v>
                </c:pt>
                <c:pt idx="1404">
                  <c:v>24</c:v>
                </c:pt>
                <c:pt idx="1405">
                  <c:v>24</c:v>
                </c:pt>
                <c:pt idx="1406">
                  <c:v>24</c:v>
                </c:pt>
                <c:pt idx="1407">
                  <c:v>24</c:v>
                </c:pt>
                <c:pt idx="1408">
                  <c:v>24</c:v>
                </c:pt>
                <c:pt idx="1409">
                  <c:v>24</c:v>
                </c:pt>
                <c:pt idx="1410">
                  <c:v>24</c:v>
                </c:pt>
                <c:pt idx="1411">
                  <c:v>24</c:v>
                </c:pt>
                <c:pt idx="1412">
                  <c:v>24</c:v>
                </c:pt>
                <c:pt idx="1413">
                  <c:v>24</c:v>
                </c:pt>
                <c:pt idx="1414">
                  <c:v>24</c:v>
                </c:pt>
                <c:pt idx="1415">
                  <c:v>24</c:v>
                </c:pt>
                <c:pt idx="1416">
                  <c:v>24</c:v>
                </c:pt>
                <c:pt idx="1417">
                  <c:v>24</c:v>
                </c:pt>
                <c:pt idx="1418">
                  <c:v>24</c:v>
                </c:pt>
                <c:pt idx="1419">
                  <c:v>24</c:v>
                </c:pt>
                <c:pt idx="1420">
                  <c:v>24</c:v>
                </c:pt>
                <c:pt idx="1421">
                  <c:v>24</c:v>
                </c:pt>
                <c:pt idx="1422">
                  <c:v>24</c:v>
                </c:pt>
                <c:pt idx="1423">
                  <c:v>24</c:v>
                </c:pt>
                <c:pt idx="1424">
                  <c:v>24</c:v>
                </c:pt>
                <c:pt idx="1425">
                  <c:v>24</c:v>
                </c:pt>
                <c:pt idx="1426">
                  <c:v>24</c:v>
                </c:pt>
                <c:pt idx="1427">
                  <c:v>24</c:v>
                </c:pt>
                <c:pt idx="1428">
                  <c:v>24</c:v>
                </c:pt>
                <c:pt idx="1429">
                  <c:v>24</c:v>
                </c:pt>
                <c:pt idx="1430">
                  <c:v>24</c:v>
                </c:pt>
                <c:pt idx="1431">
                  <c:v>24</c:v>
                </c:pt>
                <c:pt idx="1432">
                  <c:v>24</c:v>
                </c:pt>
                <c:pt idx="1433">
                  <c:v>24</c:v>
                </c:pt>
                <c:pt idx="1434">
                  <c:v>24</c:v>
                </c:pt>
                <c:pt idx="1435">
                  <c:v>24</c:v>
                </c:pt>
                <c:pt idx="1436">
                  <c:v>24</c:v>
                </c:pt>
                <c:pt idx="1437">
                  <c:v>24</c:v>
                </c:pt>
                <c:pt idx="1438">
                  <c:v>24</c:v>
                </c:pt>
                <c:pt idx="1439">
                  <c:v>24</c:v>
                </c:pt>
                <c:pt idx="1440">
                  <c:v>24</c:v>
                </c:pt>
                <c:pt idx="1441">
                  <c:v>24</c:v>
                </c:pt>
                <c:pt idx="1442">
                  <c:v>24</c:v>
                </c:pt>
                <c:pt idx="1443">
                  <c:v>24</c:v>
                </c:pt>
                <c:pt idx="1444">
                  <c:v>24</c:v>
                </c:pt>
                <c:pt idx="1445">
                  <c:v>24</c:v>
                </c:pt>
                <c:pt idx="1446">
                  <c:v>24</c:v>
                </c:pt>
                <c:pt idx="1447">
                  <c:v>24</c:v>
                </c:pt>
                <c:pt idx="1448">
                  <c:v>24</c:v>
                </c:pt>
                <c:pt idx="1449">
                  <c:v>24</c:v>
                </c:pt>
                <c:pt idx="1450">
                  <c:v>24</c:v>
                </c:pt>
                <c:pt idx="1451">
                  <c:v>24</c:v>
                </c:pt>
                <c:pt idx="1452">
                  <c:v>24</c:v>
                </c:pt>
                <c:pt idx="1453">
                  <c:v>24</c:v>
                </c:pt>
                <c:pt idx="1454">
                  <c:v>24</c:v>
                </c:pt>
                <c:pt idx="1455">
                  <c:v>24</c:v>
                </c:pt>
                <c:pt idx="1456">
                  <c:v>24</c:v>
                </c:pt>
                <c:pt idx="1457">
                  <c:v>24</c:v>
                </c:pt>
                <c:pt idx="1458">
                  <c:v>24</c:v>
                </c:pt>
                <c:pt idx="1459">
                  <c:v>24</c:v>
                </c:pt>
                <c:pt idx="1460">
                  <c:v>24</c:v>
                </c:pt>
                <c:pt idx="1461">
                  <c:v>24</c:v>
                </c:pt>
                <c:pt idx="1462">
                  <c:v>24</c:v>
                </c:pt>
                <c:pt idx="1463">
                  <c:v>24</c:v>
                </c:pt>
                <c:pt idx="1464">
                  <c:v>24</c:v>
                </c:pt>
                <c:pt idx="1465">
                  <c:v>24</c:v>
                </c:pt>
                <c:pt idx="1466">
                  <c:v>24</c:v>
                </c:pt>
                <c:pt idx="1467">
                  <c:v>24</c:v>
                </c:pt>
                <c:pt idx="1468">
                  <c:v>24</c:v>
                </c:pt>
                <c:pt idx="1469">
                  <c:v>24</c:v>
                </c:pt>
                <c:pt idx="1470">
                  <c:v>24</c:v>
                </c:pt>
                <c:pt idx="1471">
                  <c:v>24</c:v>
                </c:pt>
                <c:pt idx="1472">
                  <c:v>24</c:v>
                </c:pt>
                <c:pt idx="1473">
                  <c:v>24</c:v>
                </c:pt>
                <c:pt idx="1474">
                  <c:v>24</c:v>
                </c:pt>
                <c:pt idx="1475">
                  <c:v>24</c:v>
                </c:pt>
                <c:pt idx="1476">
                  <c:v>24</c:v>
                </c:pt>
                <c:pt idx="1477">
                  <c:v>24</c:v>
                </c:pt>
                <c:pt idx="1478">
                  <c:v>24</c:v>
                </c:pt>
                <c:pt idx="1479">
                  <c:v>24</c:v>
                </c:pt>
                <c:pt idx="1480">
                  <c:v>24</c:v>
                </c:pt>
                <c:pt idx="1481">
                  <c:v>24</c:v>
                </c:pt>
                <c:pt idx="1482">
                  <c:v>24</c:v>
                </c:pt>
                <c:pt idx="1483">
                  <c:v>24</c:v>
                </c:pt>
                <c:pt idx="1484">
                  <c:v>24</c:v>
                </c:pt>
                <c:pt idx="1485">
                  <c:v>24</c:v>
                </c:pt>
                <c:pt idx="1486">
                  <c:v>24</c:v>
                </c:pt>
                <c:pt idx="1487">
                  <c:v>24</c:v>
                </c:pt>
                <c:pt idx="1488">
                  <c:v>24</c:v>
                </c:pt>
                <c:pt idx="1489">
                  <c:v>24</c:v>
                </c:pt>
                <c:pt idx="1490">
                  <c:v>24</c:v>
                </c:pt>
                <c:pt idx="1491">
                  <c:v>24</c:v>
                </c:pt>
                <c:pt idx="1492">
                  <c:v>24</c:v>
                </c:pt>
                <c:pt idx="1493">
                  <c:v>24</c:v>
                </c:pt>
                <c:pt idx="1494">
                  <c:v>24</c:v>
                </c:pt>
                <c:pt idx="1495">
                  <c:v>24</c:v>
                </c:pt>
                <c:pt idx="1496">
                  <c:v>24</c:v>
                </c:pt>
                <c:pt idx="1497">
                  <c:v>24</c:v>
                </c:pt>
                <c:pt idx="1498">
                  <c:v>24</c:v>
                </c:pt>
                <c:pt idx="1499">
                  <c:v>24</c:v>
                </c:pt>
                <c:pt idx="1500">
                  <c:v>24</c:v>
                </c:pt>
                <c:pt idx="1501">
                  <c:v>24</c:v>
                </c:pt>
                <c:pt idx="1502">
                  <c:v>24</c:v>
                </c:pt>
                <c:pt idx="1503">
                  <c:v>24</c:v>
                </c:pt>
                <c:pt idx="1504">
                  <c:v>24</c:v>
                </c:pt>
                <c:pt idx="1505">
                  <c:v>24</c:v>
                </c:pt>
                <c:pt idx="1506">
                  <c:v>24</c:v>
                </c:pt>
                <c:pt idx="1507">
                  <c:v>24</c:v>
                </c:pt>
                <c:pt idx="1508">
                  <c:v>24</c:v>
                </c:pt>
                <c:pt idx="1509">
                  <c:v>24</c:v>
                </c:pt>
                <c:pt idx="1510">
                  <c:v>24</c:v>
                </c:pt>
                <c:pt idx="1511">
                  <c:v>24</c:v>
                </c:pt>
                <c:pt idx="1512">
                  <c:v>24</c:v>
                </c:pt>
                <c:pt idx="1513">
                  <c:v>24</c:v>
                </c:pt>
                <c:pt idx="1514">
                  <c:v>24</c:v>
                </c:pt>
                <c:pt idx="1515">
                  <c:v>24</c:v>
                </c:pt>
                <c:pt idx="1516">
                  <c:v>24</c:v>
                </c:pt>
                <c:pt idx="1517">
                  <c:v>24</c:v>
                </c:pt>
                <c:pt idx="1518">
                  <c:v>24</c:v>
                </c:pt>
                <c:pt idx="1519">
                  <c:v>24</c:v>
                </c:pt>
                <c:pt idx="1520">
                  <c:v>24</c:v>
                </c:pt>
                <c:pt idx="1521">
                  <c:v>24</c:v>
                </c:pt>
                <c:pt idx="1522">
                  <c:v>24</c:v>
                </c:pt>
                <c:pt idx="1523">
                  <c:v>24</c:v>
                </c:pt>
                <c:pt idx="1524">
                  <c:v>24</c:v>
                </c:pt>
                <c:pt idx="1525">
                  <c:v>24</c:v>
                </c:pt>
                <c:pt idx="1526">
                  <c:v>24</c:v>
                </c:pt>
                <c:pt idx="1527">
                  <c:v>24</c:v>
                </c:pt>
                <c:pt idx="1528">
                  <c:v>24</c:v>
                </c:pt>
                <c:pt idx="1529">
                  <c:v>24</c:v>
                </c:pt>
                <c:pt idx="1530">
                  <c:v>24</c:v>
                </c:pt>
                <c:pt idx="1531">
                  <c:v>24</c:v>
                </c:pt>
                <c:pt idx="1532">
                  <c:v>24</c:v>
                </c:pt>
                <c:pt idx="1533">
                  <c:v>24</c:v>
                </c:pt>
                <c:pt idx="1534">
                  <c:v>24</c:v>
                </c:pt>
                <c:pt idx="1535">
                  <c:v>24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F0-4E97-88E2-C0D43EAE3BF9}"/>
            </c:ext>
          </c:extLst>
        </c:ser>
        <c:ser>
          <c:idx val="3"/>
          <c:order val="2"/>
          <c:tx>
            <c:v>Snowy (222026)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'Data for analysis- 1998-2016'!$AL$7:$AL$1586</c:f>
              <c:numCache>
                <c:formatCode>m/d/yyyy</c:formatCode>
                <c:ptCount val="1580"/>
                <c:pt idx="0">
                  <c:v>35916</c:v>
                </c:pt>
                <c:pt idx="1">
                  <c:v>35917</c:v>
                </c:pt>
                <c:pt idx="2">
                  <c:v>35918</c:v>
                </c:pt>
                <c:pt idx="3">
                  <c:v>35919</c:v>
                </c:pt>
                <c:pt idx="4">
                  <c:v>35920</c:v>
                </c:pt>
                <c:pt idx="5">
                  <c:v>35921</c:v>
                </c:pt>
                <c:pt idx="6">
                  <c:v>35922</c:v>
                </c:pt>
                <c:pt idx="7">
                  <c:v>35923</c:v>
                </c:pt>
                <c:pt idx="8">
                  <c:v>35924</c:v>
                </c:pt>
                <c:pt idx="9">
                  <c:v>35925</c:v>
                </c:pt>
                <c:pt idx="10">
                  <c:v>35926</c:v>
                </c:pt>
                <c:pt idx="11">
                  <c:v>35927</c:v>
                </c:pt>
                <c:pt idx="12">
                  <c:v>35928</c:v>
                </c:pt>
                <c:pt idx="13">
                  <c:v>35929</c:v>
                </c:pt>
                <c:pt idx="14">
                  <c:v>35930</c:v>
                </c:pt>
                <c:pt idx="15">
                  <c:v>35931</c:v>
                </c:pt>
                <c:pt idx="16">
                  <c:v>35932</c:v>
                </c:pt>
                <c:pt idx="17">
                  <c:v>35933</c:v>
                </c:pt>
                <c:pt idx="18">
                  <c:v>35934</c:v>
                </c:pt>
                <c:pt idx="19">
                  <c:v>35935</c:v>
                </c:pt>
                <c:pt idx="20">
                  <c:v>35936</c:v>
                </c:pt>
                <c:pt idx="21">
                  <c:v>35937</c:v>
                </c:pt>
                <c:pt idx="22">
                  <c:v>35938</c:v>
                </c:pt>
                <c:pt idx="23">
                  <c:v>35939</c:v>
                </c:pt>
                <c:pt idx="24">
                  <c:v>35940</c:v>
                </c:pt>
                <c:pt idx="25">
                  <c:v>35941</c:v>
                </c:pt>
                <c:pt idx="26">
                  <c:v>35942</c:v>
                </c:pt>
                <c:pt idx="27">
                  <c:v>35943</c:v>
                </c:pt>
                <c:pt idx="28">
                  <c:v>35944</c:v>
                </c:pt>
                <c:pt idx="29">
                  <c:v>35945</c:v>
                </c:pt>
                <c:pt idx="30">
                  <c:v>35946</c:v>
                </c:pt>
                <c:pt idx="31">
                  <c:v>35947</c:v>
                </c:pt>
                <c:pt idx="32">
                  <c:v>35948</c:v>
                </c:pt>
                <c:pt idx="33">
                  <c:v>35949</c:v>
                </c:pt>
                <c:pt idx="34">
                  <c:v>35950</c:v>
                </c:pt>
                <c:pt idx="35">
                  <c:v>35951</c:v>
                </c:pt>
                <c:pt idx="36">
                  <c:v>35952</c:v>
                </c:pt>
                <c:pt idx="37">
                  <c:v>35953</c:v>
                </c:pt>
                <c:pt idx="38">
                  <c:v>35954</c:v>
                </c:pt>
                <c:pt idx="39">
                  <c:v>35955</c:v>
                </c:pt>
                <c:pt idx="40">
                  <c:v>35956</c:v>
                </c:pt>
                <c:pt idx="41">
                  <c:v>35957</c:v>
                </c:pt>
                <c:pt idx="42">
                  <c:v>35958</c:v>
                </c:pt>
                <c:pt idx="43">
                  <c:v>35959</c:v>
                </c:pt>
                <c:pt idx="44">
                  <c:v>35960</c:v>
                </c:pt>
                <c:pt idx="45">
                  <c:v>35961</c:v>
                </c:pt>
                <c:pt idx="46">
                  <c:v>35962</c:v>
                </c:pt>
                <c:pt idx="47">
                  <c:v>35963</c:v>
                </c:pt>
                <c:pt idx="48">
                  <c:v>35964</c:v>
                </c:pt>
                <c:pt idx="49">
                  <c:v>35965</c:v>
                </c:pt>
                <c:pt idx="50">
                  <c:v>35966</c:v>
                </c:pt>
                <c:pt idx="51">
                  <c:v>35967</c:v>
                </c:pt>
                <c:pt idx="52">
                  <c:v>35968</c:v>
                </c:pt>
                <c:pt idx="53">
                  <c:v>35969</c:v>
                </c:pt>
                <c:pt idx="54">
                  <c:v>35970</c:v>
                </c:pt>
                <c:pt idx="55">
                  <c:v>35971</c:v>
                </c:pt>
                <c:pt idx="56">
                  <c:v>35972</c:v>
                </c:pt>
                <c:pt idx="57">
                  <c:v>35973</c:v>
                </c:pt>
                <c:pt idx="58">
                  <c:v>35974</c:v>
                </c:pt>
                <c:pt idx="59">
                  <c:v>35975</c:v>
                </c:pt>
                <c:pt idx="60">
                  <c:v>35976</c:v>
                </c:pt>
                <c:pt idx="61">
                  <c:v>35977</c:v>
                </c:pt>
                <c:pt idx="62">
                  <c:v>35978</c:v>
                </c:pt>
                <c:pt idx="63">
                  <c:v>35979</c:v>
                </c:pt>
                <c:pt idx="64">
                  <c:v>35980</c:v>
                </c:pt>
                <c:pt idx="65">
                  <c:v>35981</c:v>
                </c:pt>
                <c:pt idx="66">
                  <c:v>35982</c:v>
                </c:pt>
                <c:pt idx="67">
                  <c:v>35983</c:v>
                </c:pt>
                <c:pt idx="68">
                  <c:v>35984</c:v>
                </c:pt>
                <c:pt idx="69">
                  <c:v>35985</c:v>
                </c:pt>
                <c:pt idx="70">
                  <c:v>35986</c:v>
                </c:pt>
                <c:pt idx="71">
                  <c:v>35987</c:v>
                </c:pt>
                <c:pt idx="72">
                  <c:v>35988</c:v>
                </c:pt>
                <c:pt idx="73">
                  <c:v>35989</c:v>
                </c:pt>
                <c:pt idx="74">
                  <c:v>35990</c:v>
                </c:pt>
                <c:pt idx="75">
                  <c:v>35991</c:v>
                </c:pt>
                <c:pt idx="76">
                  <c:v>35992</c:v>
                </c:pt>
                <c:pt idx="77">
                  <c:v>35993</c:v>
                </c:pt>
                <c:pt idx="78">
                  <c:v>35994</c:v>
                </c:pt>
                <c:pt idx="79">
                  <c:v>35995</c:v>
                </c:pt>
                <c:pt idx="80">
                  <c:v>35996</c:v>
                </c:pt>
                <c:pt idx="81">
                  <c:v>35997</c:v>
                </c:pt>
                <c:pt idx="82">
                  <c:v>35998</c:v>
                </c:pt>
                <c:pt idx="83">
                  <c:v>35999</c:v>
                </c:pt>
                <c:pt idx="84">
                  <c:v>36000</c:v>
                </c:pt>
                <c:pt idx="85">
                  <c:v>36001</c:v>
                </c:pt>
                <c:pt idx="86">
                  <c:v>36002</c:v>
                </c:pt>
                <c:pt idx="87">
                  <c:v>36003</c:v>
                </c:pt>
                <c:pt idx="88">
                  <c:v>36004</c:v>
                </c:pt>
                <c:pt idx="89">
                  <c:v>36005</c:v>
                </c:pt>
                <c:pt idx="90">
                  <c:v>36006</c:v>
                </c:pt>
                <c:pt idx="91">
                  <c:v>36007</c:v>
                </c:pt>
                <c:pt idx="92">
                  <c:v>36008</c:v>
                </c:pt>
                <c:pt idx="93">
                  <c:v>36009</c:v>
                </c:pt>
                <c:pt idx="94">
                  <c:v>36010</c:v>
                </c:pt>
                <c:pt idx="95">
                  <c:v>36011</c:v>
                </c:pt>
                <c:pt idx="96">
                  <c:v>36012</c:v>
                </c:pt>
                <c:pt idx="97">
                  <c:v>36013</c:v>
                </c:pt>
                <c:pt idx="98">
                  <c:v>36014</c:v>
                </c:pt>
                <c:pt idx="99">
                  <c:v>36015</c:v>
                </c:pt>
                <c:pt idx="100">
                  <c:v>36016</c:v>
                </c:pt>
                <c:pt idx="101">
                  <c:v>36017</c:v>
                </c:pt>
                <c:pt idx="102">
                  <c:v>36018</c:v>
                </c:pt>
                <c:pt idx="103">
                  <c:v>36019</c:v>
                </c:pt>
                <c:pt idx="104">
                  <c:v>36020</c:v>
                </c:pt>
                <c:pt idx="105">
                  <c:v>36021</c:v>
                </c:pt>
                <c:pt idx="106">
                  <c:v>36022</c:v>
                </c:pt>
                <c:pt idx="107">
                  <c:v>36023</c:v>
                </c:pt>
                <c:pt idx="108">
                  <c:v>36024</c:v>
                </c:pt>
                <c:pt idx="109">
                  <c:v>36025</c:v>
                </c:pt>
                <c:pt idx="110">
                  <c:v>36026</c:v>
                </c:pt>
                <c:pt idx="111">
                  <c:v>36027</c:v>
                </c:pt>
                <c:pt idx="112">
                  <c:v>36028</c:v>
                </c:pt>
                <c:pt idx="113">
                  <c:v>36029</c:v>
                </c:pt>
                <c:pt idx="114">
                  <c:v>36030</c:v>
                </c:pt>
                <c:pt idx="115">
                  <c:v>36031</c:v>
                </c:pt>
                <c:pt idx="116">
                  <c:v>36032</c:v>
                </c:pt>
                <c:pt idx="117">
                  <c:v>36033</c:v>
                </c:pt>
                <c:pt idx="118">
                  <c:v>36034</c:v>
                </c:pt>
                <c:pt idx="119">
                  <c:v>36035</c:v>
                </c:pt>
                <c:pt idx="120">
                  <c:v>36036</c:v>
                </c:pt>
                <c:pt idx="121">
                  <c:v>36037</c:v>
                </c:pt>
                <c:pt idx="122">
                  <c:v>36038</c:v>
                </c:pt>
                <c:pt idx="123">
                  <c:v>36039</c:v>
                </c:pt>
                <c:pt idx="124">
                  <c:v>36040</c:v>
                </c:pt>
                <c:pt idx="125">
                  <c:v>36041</c:v>
                </c:pt>
                <c:pt idx="126">
                  <c:v>36042</c:v>
                </c:pt>
                <c:pt idx="127">
                  <c:v>36043</c:v>
                </c:pt>
                <c:pt idx="128">
                  <c:v>36044</c:v>
                </c:pt>
                <c:pt idx="129">
                  <c:v>36045</c:v>
                </c:pt>
                <c:pt idx="130">
                  <c:v>36046</c:v>
                </c:pt>
                <c:pt idx="131">
                  <c:v>36047</c:v>
                </c:pt>
                <c:pt idx="132">
                  <c:v>36048</c:v>
                </c:pt>
                <c:pt idx="133">
                  <c:v>36049</c:v>
                </c:pt>
                <c:pt idx="134">
                  <c:v>36050</c:v>
                </c:pt>
                <c:pt idx="135">
                  <c:v>36051</c:v>
                </c:pt>
                <c:pt idx="136">
                  <c:v>36052</c:v>
                </c:pt>
                <c:pt idx="137">
                  <c:v>36053</c:v>
                </c:pt>
                <c:pt idx="138">
                  <c:v>36054</c:v>
                </c:pt>
                <c:pt idx="139">
                  <c:v>36055</c:v>
                </c:pt>
                <c:pt idx="140">
                  <c:v>36056</c:v>
                </c:pt>
                <c:pt idx="141">
                  <c:v>36057</c:v>
                </c:pt>
                <c:pt idx="142">
                  <c:v>36058</c:v>
                </c:pt>
                <c:pt idx="143">
                  <c:v>36059</c:v>
                </c:pt>
                <c:pt idx="144">
                  <c:v>36060</c:v>
                </c:pt>
                <c:pt idx="145">
                  <c:v>36061</c:v>
                </c:pt>
                <c:pt idx="146">
                  <c:v>36062</c:v>
                </c:pt>
                <c:pt idx="147">
                  <c:v>36063</c:v>
                </c:pt>
                <c:pt idx="148">
                  <c:v>36064</c:v>
                </c:pt>
                <c:pt idx="149">
                  <c:v>36065</c:v>
                </c:pt>
                <c:pt idx="150">
                  <c:v>36066</c:v>
                </c:pt>
                <c:pt idx="151">
                  <c:v>36067</c:v>
                </c:pt>
                <c:pt idx="152">
                  <c:v>36068</c:v>
                </c:pt>
                <c:pt idx="153">
                  <c:v>36069</c:v>
                </c:pt>
                <c:pt idx="154">
                  <c:v>36070</c:v>
                </c:pt>
                <c:pt idx="155">
                  <c:v>36071</c:v>
                </c:pt>
                <c:pt idx="156">
                  <c:v>36072</c:v>
                </c:pt>
                <c:pt idx="157">
                  <c:v>36073</c:v>
                </c:pt>
                <c:pt idx="158">
                  <c:v>36074</c:v>
                </c:pt>
                <c:pt idx="159">
                  <c:v>36075</c:v>
                </c:pt>
                <c:pt idx="160">
                  <c:v>36076</c:v>
                </c:pt>
                <c:pt idx="161">
                  <c:v>36077</c:v>
                </c:pt>
                <c:pt idx="162">
                  <c:v>36078</c:v>
                </c:pt>
                <c:pt idx="163">
                  <c:v>36079</c:v>
                </c:pt>
                <c:pt idx="164">
                  <c:v>36080</c:v>
                </c:pt>
                <c:pt idx="165">
                  <c:v>36081</c:v>
                </c:pt>
                <c:pt idx="166">
                  <c:v>36082</c:v>
                </c:pt>
                <c:pt idx="167">
                  <c:v>36083</c:v>
                </c:pt>
                <c:pt idx="168">
                  <c:v>36084</c:v>
                </c:pt>
                <c:pt idx="169">
                  <c:v>36085</c:v>
                </c:pt>
                <c:pt idx="170">
                  <c:v>36086</c:v>
                </c:pt>
                <c:pt idx="171">
                  <c:v>36087</c:v>
                </c:pt>
                <c:pt idx="172">
                  <c:v>36088</c:v>
                </c:pt>
                <c:pt idx="173">
                  <c:v>36089</c:v>
                </c:pt>
                <c:pt idx="174">
                  <c:v>36090</c:v>
                </c:pt>
                <c:pt idx="175">
                  <c:v>36091</c:v>
                </c:pt>
                <c:pt idx="176">
                  <c:v>36092</c:v>
                </c:pt>
                <c:pt idx="177">
                  <c:v>36093</c:v>
                </c:pt>
                <c:pt idx="178">
                  <c:v>36094</c:v>
                </c:pt>
                <c:pt idx="179">
                  <c:v>36095</c:v>
                </c:pt>
                <c:pt idx="180">
                  <c:v>36096</c:v>
                </c:pt>
                <c:pt idx="181">
                  <c:v>36097</c:v>
                </c:pt>
                <c:pt idx="182">
                  <c:v>36098</c:v>
                </c:pt>
                <c:pt idx="183">
                  <c:v>36099</c:v>
                </c:pt>
                <c:pt idx="184">
                  <c:v>36100</c:v>
                </c:pt>
                <c:pt idx="185">
                  <c:v>36101</c:v>
                </c:pt>
                <c:pt idx="186">
                  <c:v>36102</c:v>
                </c:pt>
                <c:pt idx="187">
                  <c:v>36103</c:v>
                </c:pt>
                <c:pt idx="188">
                  <c:v>36104</c:v>
                </c:pt>
                <c:pt idx="189">
                  <c:v>36105</c:v>
                </c:pt>
                <c:pt idx="190">
                  <c:v>36106</c:v>
                </c:pt>
                <c:pt idx="191">
                  <c:v>36107</c:v>
                </c:pt>
                <c:pt idx="192">
                  <c:v>36108</c:v>
                </c:pt>
                <c:pt idx="193">
                  <c:v>36109</c:v>
                </c:pt>
                <c:pt idx="194">
                  <c:v>36110</c:v>
                </c:pt>
                <c:pt idx="195">
                  <c:v>36111</c:v>
                </c:pt>
                <c:pt idx="196">
                  <c:v>36112</c:v>
                </c:pt>
                <c:pt idx="197">
                  <c:v>36113</c:v>
                </c:pt>
                <c:pt idx="198">
                  <c:v>36114</c:v>
                </c:pt>
                <c:pt idx="199">
                  <c:v>36115</c:v>
                </c:pt>
                <c:pt idx="200">
                  <c:v>36116</c:v>
                </c:pt>
                <c:pt idx="201">
                  <c:v>36117</c:v>
                </c:pt>
                <c:pt idx="202">
                  <c:v>36118</c:v>
                </c:pt>
                <c:pt idx="203">
                  <c:v>36119</c:v>
                </c:pt>
                <c:pt idx="204">
                  <c:v>36120</c:v>
                </c:pt>
                <c:pt idx="205">
                  <c:v>36121</c:v>
                </c:pt>
                <c:pt idx="206">
                  <c:v>36122</c:v>
                </c:pt>
                <c:pt idx="207">
                  <c:v>36123</c:v>
                </c:pt>
                <c:pt idx="208">
                  <c:v>36124</c:v>
                </c:pt>
                <c:pt idx="209">
                  <c:v>36125</c:v>
                </c:pt>
                <c:pt idx="210">
                  <c:v>36126</c:v>
                </c:pt>
                <c:pt idx="211">
                  <c:v>36127</c:v>
                </c:pt>
                <c:pt idx="212">
                  <c:v>36128</c:v>
                </c:pt>
                <c:pt idx="213">
                  <c:v>36129</c:v>
                </c:pt>
                <c:pt idx="214">
                  <c:v>36130</c:v>
                </c:pt>
                <c:pt idx="215">
                  <c:v>36131</c:v>
                </c:pt>
                <c:pt idx="216">
                  <c:v>36132</c:v>
                </c:pt>
                <c:pt idx="217">
                  <c:v>36133</c:v>
                </c:pt>
                <c:pt idx="218">
                  <c:v>36134</c:v>
                </c:pt>
                <c:pt idx="219">
                  <c:v>36135</c:v>
                </c:pt>
                <c:pt idx="220">
                  <c:v>36136</c:v>
                </c:pt>
                <c:pt idx="221">
                  <c:v>36137</c:v>
                </c:pt>
                <c:pt idx="222">
                  <c:v>36138</c:v>
                </c:pt>
                <c:pt idx="223">
                  <c:v>36139</c:v>
                </c:pt>
                <c:pt idx="224">
                  <c:v>36140</c:v>
                </c:pt>
                <c:pt idx="225">
                  <c:v>36141</c:v>
                </c:pt>
                <c:pt idx="226">
                  <c:v>36142</c:v>
                </c:pt>
                <c:pt idx="227">
                  <c:v>36143</c:v>
                </c:pt>
                <c:pt idx="228">
                  <c:v>36144</c:v>
                </c:pt>
                <c:pt idx="229">
                  <c:v>36145</c:v>
                </c:pt>
                <c:pt idx="230">
                  <c:v>36146</c:v>
                </c:pt>
                <c:pt idx="231">
                  <c:v>36147</c:v>
                </c:pt>
                <c:pt idx="232">
                  <c:v>36148</c:v>
                </c:pt>
                <c:pt idx="233">
                  <c:v>36149</c:v>
                </c:pt>
                <c:pt idx="234">
                  <c:v>36150</c:v>
                </c:pt>
                <c:pt idx="235">
                  <c:v>36151</c:v>
                </c:pt>
                <c:pt idx="236">
                  <c:v>36152</c:v>
                </c:pt>
                <c:pt idx="237">
                  <c:v>36153</c:v>
                </c:pt>
                <c:pt idx="238">
                  <c:v>36154</c:v>
                </c:pt>
                <c:pt idx="239">
                  <c:v>36155</c:v>
                </c:pt>
                <c:pt idx="240">
                  <c:v>36156</c:v>
                </c:pt>
                <c:pt idx="241">
                  <c:v>36157</c:v>
                </c:pt>
                <c:pt idx="242">
                  <c:v>36158</c:v>
                </c:pt>
                <c:pt idx="243">
                  <c:v>36159</c:v>
                </c:pt>
                <c:pt idx="244">
                  <c:v>36160</c:v>
                </c:pt>
                <c:pt idx="245">
                  <c:v>36161</c:v>
                </c:pt>
                <c:pt idx="246">
                  <c:v>36162</c:v>
                </c:pt>
                <c:pt idx="247">
                  <c:v>36163</c:v>
                </c:pt>
                <c:pt idx="248">
                  <c:v>36164</c:v>
                </c:pt>
                <c:pt idx="249">
                  <c:v>36165</c:v>
                </c:pt>
                <c:pt idx="250">
                  <c:v>36166</c:v>
                </c:pt>
                <c:pt idx="251">
                  <c:v>36167</c:v>
                </c:pt>
                <c:pt idx="252">
                  <c:v>36168</c:v>
                </c:pt>
                <c:pt idx="253">
                  <c:v>36169</c:v>
                </c:pt>
                <c:pt idx="254">
                  <c:v>36170</c:v>
                </c:pt>
                <c:pt idx="255">
                  <c:v>36171</c:v>
                </c:pt>
                <c:pt idx="256">
                  <c:v>36172</c:v>
                </c:pt>
                <c:pt idx="257">
                  <c:v>36173</c:v>
                </c:pt>
                <c:pt idx="258">
                  <c:v>36174</c:v>
                </c:pt>
                <c:pt idx="259">
                  <c:v>36175</c:v>
                </c:pt>
                <c:pt idx="260">
                  <c:v>36176</c:v>
                </c:pt>
                <c:pt idx="261">
                  <c:v>36177</c:v>
                </c:pt>
                <c:pt idx="262">
                  <c:v>36178</c:v>
                </c:pt>
                <c:pt idx="263">
                  <c:v>36179</c:v>
                </c:pt>
                <c:pt idx="264">
                  <c:v>36180</c:v>
                </c:pt>
                <c:pt idx="265">
                  <c:v>36181</c:v>
                </c:pt>
                <c:pt idx="266">
                  <c:v>36182</c:v>
                </c:pt>
                <c:pt idx="267">
                  <c:v>36183</c:v>
                </c:pt>
                <c:pt idx="268">
                  <c:v>36184</c:v>
                </c:pt>
                <c:pt idx="269">
                  <c:v>36185</c:v>
                </c:pt>
                <c:pt idx="270">
                  <c:v>36186</c:v>
                </c:pt>
                <c:pt idx="271">
                  <c:v>36187</c:v>
                </c:pt>
                <c:pt idx="272">
                  <c:v>36188</c:v>
                </c:pt>
                <c:pt idx="273">
                  <c:v>36189</c:v>
                </c:pt>
                <c:pt idx="274">
                  <c:v>36190</c:v>
                </c:pt>
                <c:pt idx="275">
                  <c:v>36191</c:v>
                </c:pt>
                <c:pt idx="276">
                  <c:v>36192</c:v>
                </c:pt>
                <c:pt idx="277">
                  <c:v>36193</c:v>
                </c:pt>
                <c:pt idx="278">
                  <c:v>36194</c:v>
                </c:pt>
                <c:pt idx="279">
                  <c:v>36195</c:v>
                </c:pt>
                <c:pt idx="280">
                  <c:v>36196</c:v>
                </c:pt>
                <c:pt idx="281">
                  <c:v>36197</c:v>
                </c:pt>
                <c:pt idx="282">
                  <c:v>36198</c:v>
                </c:pt>
                <c:pt idx="283">
                  <c:v>36199</c:v>
                </c:pt>
                <c:pt idx="284">
                  <c:v>36200</c:v>
                </c:pt>
                <c:pt idx="285">
                  <c:v>36201</c:v>
                </c:pt>
                <c:pt idx="286">
                  <c:v>36202</c:v>
                </c:pt>
                <c:pt idx="287">
                  <c:v>36203</c:v>
                </c:pt>
                <c:pt idx="288">
                  <c:v>36204</c:v>
                </c:pt>
                <c:pt idx="289">
                  <c:v>36205</c:v>
                </c:pt>
                <c:pt idx="290">
                  <c:v>36206</c:v>
                </c:pt>
                <c:pt idx="291">
                  <c:v>36207</c:v>
                </c:pt>
                <c:pt idx="292">
                  <c:v>36208</c:v>
                </c:pt>
                <c:pt idx="293">
                  <c:v>36209</c:v>
                </c:pt>
                <c:pt idx="294">
                  <c:v>36210</c:v>
                </c:pt>
                <c:pt idx="295">
                  <c:v>36211</c:v>
                </c:pt>
                <c:pt idx="296">
                  <c:v>36212</c:v>
                </c:pt>
                <c:pt idx="297">
                  <c:v>36213</c:v>
                </c:pt>
                <c:pt idx="298">
                  <c:v>36214</c:v>
                </c:pt>
                <c:pt idx="299">
                  <c:v>36215</c:v>
                </c:pt>
                <c:pt idx="300">
                  <c:v>36216</c:v>
                </c:pt>
                <c:pt idx="301">
                  <c:v>36217</c:v>
                </c:pt>
                <c:pt idx="302">
                  <c:v>36218</c:v>
                </c:pt>
                <c:pt idx="303">
                  <c:v>36219</c:v>
                </c:pt>
                <c:pt idx="304">
                  <c:v>36220</c:v>
                </c:pt>
                <c:pt idx="305">
                  <c:v>36221</c:v>
                </c:pt>
                <c:pt idx="306">
                  <c:v>36222</c:v>
                </c:pt>
                <c:pt idx="307">
                  <c:v>36223</c:v>
                </c:pt>
                <c:pt idx="308">
                  <c:v>36224</c:v>
                </c:pt>
                <c:pt idx="309">
                  <c:v>36225</c:v>
                </c:pt>
                <c:pt idx="310">
                  <c:v>36226</c:v>
                </c:pt>
                <c:pt idx="311">
                  <c:v>36227</c:v>
                </c:pt>
                <c:pt idx="312">
                  <c:v>36228</c:v>
                </c:pt>
                <c:pt idx="313">
                  <c:v>36229</c:v>
                </c:pt>
                <c:pt idx="314">
                  <c:v>36230</c:v>
                </c:pt>
                <c:pt idx="315">
                  <c:v>36231</c:v>
                </c:pt>
                <c:pt idx="316">
                  <c:v>36232</c:v>
                </c:pt>
                <c:pt idx="317">
                  <c:v>36233</c:v>
                </c:pt>
                <c:pt idx="318">
                  <c:v>36234</c:v>
                </c:pt>
                <c:pt idx="319">
                  <c:v>36235</c:v>
                </c:pt>
                <c:pt idx="320">
                  <c:v>36236</c:v>
                </c:pt>
                <c:pt idx="321">
                  <c:v>36237</c:v>
                </c:pt>
                <c:pt idx="322">
                  <c:v>36238</c:v>
                </c:pt>
                <c:pt idx="323">
                  <c:v>36239</c:v>
                </c:pt>
                <c:pt idx="324">
                  <c:v>36240</c:v>
                </c:pt>
                <c:pt idx="325">
                  <c:v>36241</c:v>
                </c:pt>
                <c:pt idx="326">
                  <c:v>36242</c:v>
                </c:pt>
                <c:pt idx="327">
                  <c:v>36243</c:v>
                </c:pt>
                <c:pt idx="328">
                  <c:v>36244</c:v>
                </c:pt>
                <c:pt idx="329">
                  <c:v>36245</c:v>
                </c:pt>
                <c:pt idx="330">
                  <c:v>36246</c:v>
                </c:pt>
                <c:pt idx="331">
                  <c:v>36247</c:v>
                </c:pt>
                <c:pt idx="332">
                  <c:v>36248</c:v>
                </c:pt>
                <c:pt idx="333">
                  <c:v>36249</c:v>
                </c:pt>
                <c:pt idx="334">
                  <c:v>36250</c:v>
                </c:pt>
                <c:pt idx="335">
                  <c:v>36251</c:v>
                </c:pt>
                <c:pt idx="336">
                  <c:v>36252</c:v>
                </c:pt>
                <c:pt idx="337">
                  <c:v>36253</c:v>
                </c:pt>
                <c:pt idx="338">
                  <c:v>36254</c:v>
                </c:pt>
                <c:pt idx="339">
                  <c:v>36255</c:v>
                </c:pt>
                <c:pt idx="340">
                  <c:v>36256</c:v>
                </c:pt>
                <c:pt idx="341">
                  <c:v>36257</c:v>
                </c:pt>
                <c:pt idx="342">
                  <c:v>36258</c:v>
                </c:pt>
                <c:pt idx="343">
                  <c:v>36259</c:v>
                </c:pt>
                <c:pt idx="344">
                  <c:v>36260</c:v>
                </c:pt>
                <c:pt idx="345">
                  <c:v>36261</c:v>
                </c:pt>
                <c:pt idx="346">
                  <c:v>36262</c:v>
                </c:pt>
                <c:pt idx="347">
                  <c:v>36263</c:v>
                </c:pt>
                <c:pt idx="348">
                  <c:v>36264</c:v>
                </c:pt>
                <c:pt idx="349">
                  <c:v>36265</c:v>
                </c:pt>
                <c:pt idx="350">
                  <c:v>36266</c:v>
                </c:pt>
                <c:pt idx="351">
                  <c:v>36267</c:v>
                </c:pt>
                <c:pt idx="352">
                  <c:v>36268</c:v>
                </c:pt>
                <c:pt idx="353">
                  <c:v>36269</c:v>
                </c:pt>
                <c:pt idx="354">
                  <c:v>36270</c:v>
                </c:pt>
                <c:pt idx="355">
                  <c:v>36271</c:v>
                </c:pt>
                <c:pt idx="356">
                  <c:v>36272</c:v>
                </c:pt>
                <c:pt idx="357">
                  <c:v>36273</c:v>
                </c:pt>
                <c:pt idx="358">
                  <c:v>36274</c:v>
                </c:pt>
                <c:pt idx="359">
                  <c:v>36275</c:v>
                </c:pt>
                <c:pt idx="360">
                  <c:v>36276</c:v>
                </c:pt>
                <c:pt idx="361">
                  <c:v>36277</c:v>
                </c:pt>
                <c:pt idx="362">
                  <c:v>36278</c:v>
                </c:pt>
                <c:pt idx="363">
                  <c:v>36279</c:v>
                </c:pt>
                <c:pt idx="364">
                  <c:v>36280</c:v>
                </c:pt>
                <c:pt idx="365">
                  <c:v>36281</c:v>
                </c:pt>
                <c:pt idx="366">
                  <c:v>36282</c:v>
                </c:pt>
                <c:pt idx="367">
                  <c:v>36283</c:v>
                </c:pt>
                <c:pt idx="368">
                  <c:v>36284</c:v>
                </c:pt>
                <c:pt idx="369">
                  <c:v>36285</c:v>
                </c:pt>
                <c:pt idx="370">
                  <c:v>36286</c:v>
                </c:pt>
                <c:pt idx="371">
                  <c:v>36287</c:v>
                </c:pt>
                <c:pt idx="372">
                  <c:v>36288</c:v>
                </c:pt>
                <c:pt idx="373">
                  <c:v>36289</c:v>
                </c:pt>
                <c:pt idx="374">
                  <c:v>36290</c:v>
                </c:pt>
                <c:pt idx="375">
                  <c:v>36291</c:v>
                </c:pt>
                <c:pt idx="376">
                  <c:v>36292</c:v>
                </c:pt>
                <c:pt idx="377">
                  <c:v>36293</c:v>
                </c:pt>
                <c:pt idx="378">
                  <c:v>36294</c:v>
                </c:pt>
                <c:pt idx="379">
                  <c:v>36295</c:v>
                </c:pt>
                <c:pt idx="380">
                  <c:v>36296</c:v>
                </c:pt>
                <c:pt idx="381">
                  <c:v>36297</c:v>
                </c:pt>
                <c:pt idx="382">
                  <c:v>36298</c:v>
                </c:pt>
                <c:pt idx="383">
                  <c:v>36299</c:v>
                </c:pt>
                <c:pt idx="384">
                  <c:v>36300</c:v>
                </c:pt>
                <c:pt idx="385">
                  <c:v>36301</c:v>
                </c:pt>
                <c:pt idx="386">
                  <c:v>36302</c:v>
                </c:pt>
                <c:pt idx="387">
                  <c:v>36303</c:v>
                </c:pt>
                <c:pt idx="388">
                  <c:v>36304</c:v>
                </c:pt>
                <c:pt idx="389">
                  <c:v>36305</c:v>
                </c:pt>
                <c:pt idx="390">
                  <c:v>36306</c:v>
                </c:pt>
                <c:pt idx="391">
                  <c:v>36307</c:v>
                </c:pt>
                <c:pt idx="392">
                  <c:v>36308</c:v>
                </c:pt>
                <c:pt idx="393">
                  <c:v>36309</c:v>
                </c:pt>
                <c:pt idx="394">
                  <c:v>36310</c:v>
                </c:pt>
                <c:pt idx="395">
                  <c:v>36311</c:v>
                </c:pt>
                <c:pt idx="396">
                  <c:v>36312</c:v>
                </c:pt>
                <c:pt idx="397">
                  <c:v>36313</c:v>
                </c:pt>
                <c:pt idx="398">
                  <c:v>36314</c:v>
                </c:pt>
                <c:pt idx="399">
                  <c:v>36315</c:v>
                </c:pt>
                <c:pt idx="400">
                  <c:v>36316</c:v>
                </c:pt>
                <c:pt idx="401">
                  <c:v>36317</c:v>
                </c:pt>
                <c:pt idx="402">
                  <c:v>36318</c:v>
                </c:pt>
                <c:pt idx="403">
                  <c:v>36319</c:v>
                </c:pt>
                <c:pt idx="404">
                  <c:v>36320</c:v>
                </c:pt>
                <c:pt idx="405">
                  <c:v>36321</c:v>
                </c:pt>
                <c:pt idx="406">
                  <c:v>36322</c:v>
                </c:pt>
                <c:pt idx="407">
                  <c:v>36323</c:v>
                </c:pt>
                <c:pt idx="408">
                  <c:v>36324</c:v>
                </c:pt>
                <c:pt idx="409">
                  <c:v>36325</c:v>
                </c:pt>
                <c:pt idx="410">
                  <c:v>36326</c:v>
                </c:pt>
                <c:pt idx="411">
                  <c:v>36327</c:v>
                </c:pt>
                <c:pt idx="412">
                  <c:v>36328</c:v>
                </c:pt>
                <c:pt idx="413">
                  <c:v>36329</c:v>
                </c:pt>
                <c:pt idx="414">
                  <c:v>36330</c:v>
                </c:pt>
                <c:pt idx="415">
                  <c:v>36331</c:v>
                </c:pt>
                <c:pt idx="416">
                  <c:v>36332</c:v>
                </c:pt>
                <c:pt idx="417">
                  <c:v>36333</c:v>
                </c:pt>
                <c:pt idx="418">
                  <c:v>36334</c:v>
                </c:pt>
                <c:pt idx="419">
                  <c:v>36335</c:v>
                </c:pt>
                <c:pt idx="420">
                  <c:v>36336</c:v>
                </c:pt>
                <c:pt idx="421">
                  <c:v>36337</c:v>
                </c:pt>
                <c:pt idx="422">
                  <c:v>36338</c:v>
                </c:pt>
                <c:pt idx="423">
                  <c:v>36339</c:v>
                </c:pt>
                <c:pt idx="424">
                  <c:v>36340</c:v>
                </c:pt>
                <c:pt idx="425">
                  <c:v>36341</c:v>
                </c:pt>
                <c:pt idx="426">
                  <c:v>36342</c:v>
                </c:pt>
                <c:pt idx="427">
                  <c:v>36343</c:v>
                </c:pt>
                <c:pt idx="428">
                  <c:v>36344</c:v>
                </c:pt>
                <c:pt idx="429">
                  <c:v>36345</c:v>
                </c:pt>
                <c:pt idx="430">
                  <c:v>36346</c:v>
                </c:pt>
                <c:pt idx="431">
                  <c:v>36347</c:v>
                </c:pt>
                <c:pt idx="432">
                  <c:v>36348</c:v>
                </c:pt>
                <c:pt idx="433">
                  <c:v>36349</c:v>
                </c:pt>
                <c:pt idx="434">
                  <c:v>36350</c:v>
                </c:pt>
                <c:pt idx="435">
                  <c:v>36351</c:v>
                </c:pt>
                <c:pt idx="436">
                  <c:v>36352</c:v>
                </c:pt>
                <c:pt idx="437">
                  <c:v>36353</c:v>
                </c:pt>
                <c:pt idx="438">
                  <c:v>36354</c:v>
                </c:pt>
                <c:pt idx="439">
                  <c:v>36355</c:v>
                </c:pt>
                <c:pt idx="440">
                  <c:v>36356</c:v>
                </c:pt>
                <c:pt idx="441">
                  <c:v>36357</c:v>
                </c:pt>
                <c:pt idx="442">
                  <c:v>36358</c:v>
                </c:pt>
                <c:pt idx="443">
                  <c:v>36359</c:v>
                </c:pt>
                <c:pt idx="444">
                  <c:v>36360</c:v>
                </c:pt>
                <c:pt idx="445">
                  <c:v>36361</c:v>
                </c:pt>
                <c:pt idx="446">
                  <c:v>36362</c:v>
                </c:pt>
                <c:pt idx="447">
                  <c:v>36363</c:v>
                </c:pt>
                <c:pt idx="448">
                  <c:v>36364</c:v>
                </c:pt>
                <c:pt idx="449">
                  <c:v>36365</c:v>
                </c:pt>
                <c:pt idx="450">
                  <c:v>36366</c:v>
                </c:pt>
                <c:pt idx="451">
                  <c:v>36367</c:v>
                </c:pt>
                <c:pt idx="452">
                  <c:v>36368</c:v>
                </c:pt>
                <c:pt idx="453">
                  <c:v>36369</c:v>
                </c:pt>
                <c:pt idx="454">
                  <c:v>36370</c:v>
                </c:pt>
                <c:pt idx="455">
                  <c:v>36371</c:v>
                </c:pt>
                <c:pt idx="456">
                  <c:v>36372</c:v>
                </c:pt>
                <c:pt idx="457">
                  <c:v>36373</c:v>
                </c:pt>
                <c:pt idx="458">
                  <c:v>36374</c:v>
                </c:pt>
                <c:pt idx="459">
                  <c:v>36375</c:v>
                </c:pt>
                <c:pt idx="460">
                  <c:v>36376</c:v>
                </c:pt>
                <c:pt idx="461">
                  <c:v>36377</c:v>
                </c:pt>
                <c:pt idx="462">
                  <c:v>36378</c:v>
                </c:pt>
                <c:pt idx="463">
                  <c:v>36379</c:v>
                </c:pt>
                <c:pt idx="464">
                  <c:v>36380</c:v>
                </c:pt>
                <c:pt idx="465">
                  <c:v>36381</c:v>
                </c:pt>
                <c:pt idx="466">
                  <c:v>36382</c:v>
                </c:pt>
                <c:pt idx="467">
                  <c:v>36383</c:v>
                </c:pt>
                <c:pt idx="468">
                  <c:v>36384</c:v>
                </c:pt>
                <c:pt idx="469">
                  <c:v>36385</c:v>
                </c:pt>
                <c:pt idx="470">
                  <c:v>36386</c:v>
                </c:pt>
                <c:pt idx="471">
                  <c:v>36387</c:v>
                </c:pt>
                <c:pt idx="472">
                  <c:v>36388</c:v>
                </c:pt>
                <c:pt idx="473">
                  <c:v>36389</c:v>
                </c:pt>
                <c:pt idx="474">
                  <c:v>36390</c:v>
                </c:pt>
                <c:pt idx="475">
                  <c:v>36391</c:v>
                </c:pt>
                <c:pt idx="476">
                  <c:v>36392</c:v>
                </c:pt>
                <c:pt idx="477">
                  <c:v>36393</c:v>
                </c:pt>
                <c:pt idx="478">
                  <c:v>36394</c:v>
                </c:pt>
                <c:pt idx="479">
                  <c:v>36395</c:v>
                </c:pt>
                <c:pt idx="480">
                  <c:v>36396</c:v>
                </c:pt>
                <c:pt idx="481">
                  <c:v>36397</c:v>
                </c:pt>
                <c:pt idx="482">
                  <c:v>36398</c:v>
                </c:pt>
                <c:pt idx="483">
                  <c:v>36399</c:v>
                </c:pt>
                <c:pt idx="484">
                  <c:v>36400</c:v>
                </c:pt>
                <c:pt idx="485">
                  <c:v>36401</c:v>
                </c:pt>
                <c:pt idx="486">
                  <c:v>36402</c:v>
                </c:pt>
                <c:pt idx="487">
                  <c:v>36403</c:v>
                </c:pt>
                <c:pt idx="488">
                  <c:v>36404</c:v>
                </c:pt>
                <c:pt idx="489">
                  <c:v>36405</c:v>
                </c:pt>
                <c:pt idx="490">
                  <c:v>36406</c:v>
                </c:pt>
                <c:pt idx="491">
                  <c:v>36407</c:v>
                </c:pt>
                <c:pt idx="492">
                  <c:v>36408</c:v>
                </c:pt>
                <c:pt idx="493">
                  <c:v>36409</c:v>
                </c:pt>
                <c:pt idx="494">
                  <c:v>36410</c:v>
                </c:pt>
                <c:pt idx="495">
                  <c:v>36411</c:v>
                </c:pt>
                <c:pt idx="496">
                  <c:v>36412</c:v>
                </c:pt>
                <c:pt idx="497">
                  <c:v>36413</c:v>
                </c:pt>
                <c:pt idx="498">
                  <c:v>36414</c:v>
                </c:pt>
                <c:pt idx="499">
                  <c:v>36415</c:v>
                </c:pt>
                <c:pt idx="500">
                  <c:v>36416</c:v>
                </c:pt>
                <c:pt idx="501">
                  <c:v>36417</c:v>
                </c:pt>
                <c:pt idx="502">
                  <c:v>36418</c:v>
                </c:pt>
                <c:pt idx="503">
                  <c:v>36419</c:v>
                </c:pt>
                <c:pt idx="504">
                  <c:v>36420</c:v>
                </c:pt>
                <c:pt idx="505">
                  <c:v>36421</c:v>
                </c:pt>
                <c:pt idx="506">
                  <c:v>36422</c:v>
                </c:pt>
                <c:pt idx="507">
                  <c:v>36423</c:v>
                </c:pt>
                <c:pt idx="508">
                  <c:v>36424</c:v>
                </c:pt>
                <c:pt idx="509">
                  <c:v>36425</c:v>
                </c:pt>
                <c:pt idx="510">
                  <c:v>36426</c:v>
                </c:pt>
                <c:pt idx="511">
                  <c:v>36427</c:v>
                </c:pt>
                <c:pt idx="512">
                  <c:v>36428</c:v>
                </c:pt>
                <c:pt idx="513">
                  <c:v>36429</c:v>
                </c:pt>
                <c:pt idx="514">
                  <c:v>36430</c:v>
                </c:pt>
                <c:pt idx="515">
                  <c:v>36431</c:v>
                </c:pt>
                <c:pt idx="516">
                  <c:v>36432</c:v>
                </c:pt>
                <c:pt idx="517">
                  <c:v>36433</c:v>
                </c:pt>
                <c:pt idx="518">
                  <c:v>36434</c:v>
                </c:pt>
                <c:pt idx="519">
                  <c:v>36435</c:v>
                </c:pt>
                <c:pt idx="520">
                  <c:v>36436</c:v>
                </c:pt>
                <c:pt idx="521">
                  <c:v>36437</c:v>
                </c:pt>
                <c:pt idx="522">
                  <c:v>36438</c:v>
                </c:pt>
                <c:pt idx="523">
                  <c:v>36439</c:v>
                </c:pt>
                <c:pt idx="524">
                  <c:v>36440</c:v>
                </c:pt>
                <c:pt idx="525">
                  <c:v>36441</c:v>
                </c:pt>
                <c:pt idx="526">
                  <c:v>36442</c:v>
                </c:pt>
                <c:pt idx="527">
                  <c:v>36443</c:v>
                </c:pt>
                <c:pt idx="528">
                  <c:v>36444</c:v>
                </c:pt>
                <c:pt idx="529">
                  <c:v>36445</c:v>
                </c:pt>
                <c:pt idx="530">
                  <c:v>36446</c:v>
                </c:pt>
                <c:pt idx="531">
                  <c:v>36447</c:v>
                </c:pt>
                <c:pt idx="532">
                  <c:v>36448</c:v>
                </c:pt>
                <c:pt idx="533">
                  <c:v>36449</c:v>
                </c:pt>
                <c:pt idx="534">
                  <c:v>36450</c:v>
                </c:pt>
                <c:pt idx="535">
                  <c:v>36451</c:v>
                </c:pt>
                <c:pt idx="536">
                  <c:v>36452</c:v>
                </c:pt>
                <c:pt idx="537">
                  <c:v>36453</c:v>
                </c:pt>
                <c:pt idx="538">
                  <c:v>36454</c:v>
                </c:pt>
                <c:pt idx="539">
                  <c:v>36455</c:v>
                </c:pt>
                <c:pt idx="540">
                  <c:v>36456</c:v>
                </c:pt>
                <c:pt idx="541">
                  <c:v>36457</c:v>
                </c:pt>
                <c:pt idx="542">
                  <c:v>36458</c:v>
                </c:pt>
                <c:pt idx="543">
                  <c:v>36459</c:v>
                </c:pt>
                <c:pt idx="544">
                  <c:v>36460</c:v>
                </c:pt>
                <c:pt idx="545">
                  <c:v>36461</c:v>
                </c:pt>
                <c:pt idx="546">
                  <c:v>36462</c:v>
                </c:pt>
                <c:pt idx="547">
                  <c:v>36463</c:v>
                </c:pt>
                <c:pt idx="548">
                  <c:v>36464</c:v>
                </c:pt>
                <c:pt idx="549">
                  <c:v>36465</c:v>
                </c:pt>
                <c:pt idx="550">
                  <c:v>36466</c:v>
                </c:pt>
                <c:pt idx="551">
                  <c:v>36467</c:v>
                </c:pt>
                <c:pt idx="552">
                  <c:v>36468</c:v>
                </c:pt>
                <c:pt idx="553">
                  <c:v>36469</c:v>
                </c:pt>
                <c:pt idx="554">
                  <c:v>36470</c:v>
                </c:pt>
                <c:pt idx="555">
                  <c:v>36471</c:v>
                </c:pt>
                <c:pt idx="556">
                  <c:v>36472</c:v>
                </c:pt>
                <c:pt idx="557">
                  <c:v>36473</c:v>
                </c:pt>
                <c:pt idx="558">
                  <c:v>36474</c:v>
                </c:pt>
                <c:pt idx="559">
                  <c:v>36475</c:v>
                </c:pt>
                <c:pt idx="560">
                  <c:v>36476</c:v>
                </c:pt>
                <c:pt idx="561">
                  <c:v>36477</c:v>
                </c:pt>
                <c:pt idx="562">
                  <c:v>36478</c:v>
                </c:pt>
                <c:pt idx="563">
                  <c:v>36479</c:v>
                </c:pt>
                <c:pt idx="564">
                  <c:v>36480</c:v>
                </c:pt>
                <c:pt idx="565">
                  <c:v>36481</c:v>
                </c:pt>
                <c:pt idx="566">
                  <c:v>36482</c:v>
                </c:pt>
                <c:pt idx="567">
                  <c:v>36483</c:v>
                </c:pt>
                <c:pt idx="568">
                  <c:v>36484</c:v>
                </c:pt>
                <c:pt idx="569">
                  <c:v>36485</c:v>
                </c:pt>
                <c:pt idx="570">
                  <c:v>36486</c:v>
                </c:pt>
                <c:pt idx="571">
                  <c:v>36487</c:v>
                </c:pt>
                <c:pt idx="572">
                  <c:v>36488</c:v>
                </c:pt>
                <c:pt idx="573">
                  <c:v>36489</c:v>
                </c:pt>
                <c:pt idx="574">
                  <c:v>36490</c:v>
                </c:pt>
                <c:pt idx="575">
                  <c:v>36491</c:v>
                </c:pt>
                <c:pt idx="576">
                  <c:v>36492</c:v>
                </c:pt>
                <c:pt idx="577">
                  <c:v>36493</c:v>
                </c:pt>
                <c:pt idx="578">
                  <c:v>36494</c:v>
                </c:pt>
                <c:pt idx="579">
                  <c:v>36495</c:v>
                </c:pt>
                <c:pt idx="580">
                  <c:v>36496</c:v>
                </c:pt>
                <c:pt idx="581">
                  <c:v>36497</c:v>
                </c:pt>
                <c:pt idx="582">
                  <c:v>36498</c:v>
                </c:pt>
                <c:pt idx="583">
                  <c:v>36499</c:v>
                </c:pt>
                <c:pt idx="584">
                  <c:v>36500</c:v>
                </c:pt>
                <c:pt idx="585">
                  <c:v>36501</c:v>
                </c:pt>
                <c:pt idx="586">
                  <c:v>36502</c:v>
                </c:pt>
                <c:pt idx="587">
                  <c:v>36503</c:v>
                </c:pt>
                <c:pt idx="588">
                  <c:v>36504</c:v>
                </c:pt>
                <c:pt idx="589">
                  <c:v>36505</c:v>
                </c:pt>
                <c:pt idx="590">
                  <c:v>36506</c:v>
                </c:pt>
                <c:pt idx="591">
                  <c:v>36507</c:v>
                </c:pt>
                <c:pt idx="592">
                  <c:v>36508</c:v>
                </c:pt>
                <c:pt idx="593">
                  <c:v>36509</c:v>
                </c:pt>
                <c:pt idx="594">
                  <c:v>36510</c:v>
                </c:pt>
                <c:pt idx="595">
                  <c:v>36511</c:v>
                </c:pt>
                <c:pt idx="596">
                  <c:v>36512</c:v>
                </c:pt>
                <c:pt idx="597">
                  <c:v>36513</c:v>
                </c:pt>
                <c:pt idx="598">
                  <c:v>36514</c:v>
                </c:pt>
                <c:pt idx="599">
                  <c:v>36515</c:v>
                </c:pt>
                <c:pt idx="600">
                  <c:v>36516</c:v>
                </c:pt>
                <c:pt idx="601">
                  <c:v>36517</c:v>
                </c:pt>
                <c:pt idx="602">
                  <c:v>36518</c:v>
                </c:pt>
                <c:pt idx="603">
                  <c:v>36519</c:v>
                </c:pt>
                <c:pt idx="604">
                  <c:v>36520</c:v>
                </c:pt>
                <c:pt idx="605">
                  <c:v>36521</c:v>
                </c:pt>
                <c:pt idx="606">
                  <c:v>36522</c:v>
                </c:pt>
                <c:pt idx="607">
                  <c:v>36523</c:v>
                </c:pt>
                <c:pt idx="608">
                  <c:v>36524</c:v>
                </c:pt>
                <c:pt idx="609">
                  <c:v>36525</c:v>
                </c:pt>
                <c:pt idx="610">
                  <c:v>36526</c:v>
                </c:pt>
                <c:pt idx="611">
                  <c:v>36527</c:v>
                </c:pt>
                <c:pt idx="612">
                  <c:v>36528</c:v>
                </c:pt>
                <c:pt idx="613">
                  <c:v>36529</c:v>
                </c:pt>
                <c:pt idx="614">
                  <c:v>36530</c:v>
                </c:pt>
                <c:pt idx="615">
                  <c:v>36531</c:v>
                </c:pt>
                <c:pt idx="616">
                  <c:v>36532</c:v>
                </c:pt>
                <c:pt idx="617">
                  <c:v>36533</c:v>
                </c:pt>
                <c:pt idx="618">
                  <c:v>36534</c:v>
                </c:pt>
                <c:pt idx="619">
                  <c:v>36535</c:v>
                </c:pt>
                <c:pt idx="620">
                  <c:v>36536</c:v>
                </c:pt>
                <c:pt idx="621">
                  <c:v>36537</c:v>
                </c:pt>
                <c:pt idx="622">
                  <c:v>36538</c:v>
                </c:pt>
                <c:pt idx="623">
                  <c:v>36539</c:v>
                </c:pt>
                <c:pt idx="624">
                  <c:v>36540</c:v>
                </c:pt>
                <c:pt idx="625">
                  <c:v>36541</c:v>
                </c:pt>
                <c:pt idx="626">
                  <c:v>36542</c:v>
                </c:pt>
                <c:pt idx="627">
                  <c:v>36543</c:v>
                </c:pt>
                <c:pt idx="628">
                  <c:v>36544</c:v>
                </c:pt>
                <c:pt idx="629">
                  <c:v>36545</c:v>
                </c:pt>
                <c:pt idx="630">
                  <c:v>36546</c:v>
                </c:pt>
                <c:pt idx="631">
                  <c:v>36547</c:v>
                </c:pt>
                <c:pt idx="632">
                  <c:v>36548</c:v>
                </c:pt>
                <c:pt idx="633">
                  <c:v>36549</c:v>
                </c:pt>
                <c:pt idx="634">
                  <c:v>36550</c:v>
                </c:pt>
                <c:pt idx="635">
                  <c:v>36551</c:v>
                </c:pt>
                <c:pt idx="636">
                  <c:v>36552</c:v>
                </c:pt>
                <c:pt idx="637">
                  <c:v>36553</c:v>
                </c:pt>
                <c:pt idx="638">
                  <c:v>36554</c:v>
                </c:pt>
                <c:pt idx="639">
                  <c:v>36555</c:v>
                </c:pt>
                <c:pt idx="640">
                  <c:v>36556</c:v>
                </c:pt>
                <c:pt idx="641">
                  <c:v>36557</c:v>
                </c:pt>
                <c:pt idx="642">
                  <c:v>36558</c:v>
                </c:pt>
                <c:pt idx="643">
                  <c:v>36559</c:v>
                </c:pt>
                <c:pt idx="644">
                  <c:v>36560</c:v>
                </c:pt>
                <c:pt idx="645">
                  <c:v>36561</c:v>
                </c:pt>
                <c:pt idx="646">
                  <c:v>36562</c:v>
                </c:pt>
                <c:pt idx="647">
                  <c:v>36563</c:v>
                </c:pt>
                <c:pt idx="648">
                  <c:v>36564</c:v>
                </c:pt>
                <c:pt idx="649">
                  <c:v>36565</c:v>
                </c:pt>
                <c:pt idx="650">
                  <c:v>36566</c:v>
                </c:pt>
                <c:pt idx="651">
                  <c:v>36567</c:v>
                </c:pt>
                <c:pt idx="652">
                  <c:v>36568</c:v>
                </c:pt>
                <c:pt idx="653">
                  <c:v>36569</c:v>
                </c:pt>
                <c:pt idx="654">
                  <c:v>36570</c:v>
                </c:pt>
                <c:pt idx="655">
                  <c:v>36571</c:v>
                </c:pt>
                <c:pt idx="656">
                  <c:v>36572</c:v>
                </c:pt>
                <c:pt idx="657">
                  <c:v>36573</c:v>
                </c:pt>
                <c:pt idx="658">
                  <c:v>36574</c:v>
                </c:pt>
                <c:pt idx="659">
                  <c:v>36575</c:v>
                </c:pt>
                <c:pt idx="660">
                  <c:v>36576</c:v>
                </c:pt>
                <c:pt idx="661">
                  <c:v>36577</c:v>
                </c:pt>
                <c:pt idx="662">
                  <c:v>36578</c:v>
                </c:pt>
                <c:pt idx="663">
                  <c:v>36579</c:v>
                </c:pt>
                <c:pt idx="664">
                  <c:v>36580</c:v>
                </c:pt>
                <c:pt idx="665">
                  <c:v>36581</c:v>
                </c:pt>
                <c:pt idx="666">
                  <c:v>36582</c:v>
                </c:pt>
                <c:pt idx="667">
                  <c:v>36583</c:v>
                </c:pt>
                <c:pt idx="668">
                  <c:v>36584</c:v>
                </c:pt>
                <c:pt idx="669">
                  <c:v>36585</c:v>
                </c:pt>
                <c:pt idx="670">
                  <c:v>36586</c:v>
                </c:pt>
                <c:pt idx="671">
                  <c:v>36587</c:v>
                </c:pt>
                <c:pt idx="672">
                  <c:v>36588</c:v>
                </c:pt>
                <c:pt idx="673">
                  <c:v>36589</c:v>
                </c:pt>
                <c:pt idx="674">
                  <c:v>36590</c:v>
                </c:pt>
                <c:pt idx="675">
                  <c:v>36591</c:v>
                </c:pt>
                <c:pt idx="676">
                  <c:v>36592</c:v>
                </c:pt>
                <c:pt idx="677">
                  <c:v>36593</c:v>
                </c:pt>
                <c:pt idx="678">
                  <c:v>36594</c:v>
                </c:pt>
                <c:pt idx="679">
                  <c:v>36595</c:v>
                </c:pt>
                <c:pt idx="680">
                  <c:v>36596</c:v>
                </c:pt>
                <c:pt idx="681">
                  <c:v>36597</c:v>
                </c:pt>
                <c:pt idx="682">
                  <c:v>36598</c:v>
                </c:pt>
                <c:pt idx="683">
                  <c:v>36599</c:v>
                </c:pt>
                <c:pt idx="684">
                  <c:v>36600</c:v>
                </c:pt>
                <c:pt idx="685">
                  <c:v>36601</c:v>
                </c:pt>
                <c:pt idx="686">
                  <c:v>36602</c:v>
                </c:pt>
                <c:pt idx="687">
                  <c:v>36603</c:v>
                </c:pt>
                <c:pt idx="688">
                  <c:v>36604</c:v>
                </c:pt>
                <c:pt idx="689">
                  <c:v>36605</c:v>
                </c:pt>
                <c:pt idx="690">
                  <c:v>36606</c:v>
                </c:pt>
                <c:pt idx="691">
                  <c:v>36607</c:v>
                </c:pt>
                <c:pt idx="692">
                  <c:v>36608</c:v>
                </c:pt>
                <c:pt idx="693">
                  <c:v>36609</c:v>
                </c:pt>
                <c:pt idx="694">
                  <c:v>36610</c:v>
                </c:pt>
                <c:pt idx="695">
                  <c:v>36611</c:v>
                </c:pt>
                <c:pt idx="696">
                  <c:v>36612</c:v>
                </c:pt>
                <c:pt idx="697">
                  <c:v>36613</c:v>
                </c:pt>
                <c:pt idx="698">
                  <c:v>36614</c:v>
                </c:pt>
                <c:pt idx="699">
                  <c:v>36615</c:v>
                </c:pt>
                <c:pt idx="700">
                  <c:v>36616</c:v>
                </c:pt>
                <c:pt idx="701">
                  <c:v>36617</c:v>
                </c:pt>
                <c:pt idx="702">
                  <c:v>36618</c:v>
                </c:pt>
                <c:pt idx="703">
                  <c:v>36619</c:v>
                </c:pt>
                <c:pt idx="704">
                  <c:v>36620</c:v>
                </c:pt>
                <c:pt idx="705">
                  <c:v>36621</c:v>
                </c:pt>
                <c:pt idx="706">
                  <c:v>36622</c:v>
                </c:pt>
                <c:pt idx="707">
                  <c:v>36623</c:v>
                </c:pt>
                <c:pt idx="708">
                  <c:v>36624</c:v>
                </c:pt>
                <c:pt idx="709">
                  <c:v>36625</c:v>
                </c:pt>
                <c:pt idx="710">
                  <c:v>36626</c:v>
                </c:pt>
                <c:pt idx="711">
                  <c:v>36627</c:v>
                </c:pt>
                <c:pt idx="712">
                  <c:v>36628</c:v>
                </c:pt>
                <c:pt idx="713">
                  <c:v>36629</c:v>
                </c:pt>
                <c:pt idx="714">
                  <c:v>36630</c:v>
                </c:pt>
                <c:pt idx="715">
                  <c:v>36631</c:v>
                </c:pt>
                <c:pt idx="716">
                  <c:v>36632</c:v>
                </c:pt>
                <c:pt idx="717">
                  <c:v>36633</c:v>
                </c:pt>
                <c:pt idx="718">
                  <c:v>36634</c:v>
                </c:pt>
                <c:pt idx="719">
                  <c:v>36635</c:v>
                </c:pt>
                <c:pt idx="720">
                  <c:v>36636</c:v>
                </c:pt>
                <c:pt idx="721">
                  <c:v>36637</c:v>
                </c:pt>
                <c:pt idx="722">
                  <c:v>36638</c:v>
                </c:pt>
                <c:pt idx="723">
                  <c:v>36639</c:v>
                </c:pt>
                <c:pt idx="724">
                  <c:v>36640</c:v>
                </c:pt>
                <c:pt idx="725">
                  <c:v>36641</c:v>
                </c:pt>
                <c:pt idx="726">
                  <c:v>36642</c:v>
                </c:pt>
                <c:pt idx="727">
                  <c:v>36643</c:v>
                </c:pt>
                <c:pt idx="728">
                  <c:v>36644</c:v>
                </c:pt>
                <c:pt idx="729">
                  <c:v>36645</c:v>
                </c:pt>
                <c:pt idx="730">
                  <c:v>36646</c:v>
                </c:pt>
                <c:pt idx="731">
                  <c:v>36647</c:v>
                </c:pt>
                <c:pt idx="732">
                  <c:v>36648</c:v>
                </c:pt>
                <c:pt idx="733">
                  <c:v>36649</c:v>
                </c:pt>
                <c:pt idx="734">
                  <c:v>36650</c:v>
                </c:pt>
                <c:pt idx="735">
                  <c:v>36651</c:v>
                </c:pt>
                <c:pt idx="736">
                  <c:v>36652</c:v>
                </c:pt>
                <c:pt idx="737">
                  <c:v>36653</c:v>
                </c:pt>
                <c:pt idx="738">
                  <c:v>36654</c:v>
                </c:pt>
                <c:pt idx="739">
                  <c:v>36655</c:v>
                </c:pt>
                <c:pt idx="740">
                  <c:v>36656</c:v>
                </c:pt>
                <c:pt idx="741">
                  <c:v>36657</c:v>
                </c:pt>
                <c:pt idx="742">
                  <c:v>36658</c:v>
                </c:pt>
                <c:pt idx="743">
                  <c:v>36659</c:v>
                </c:pt>
                <c:pt idx="744">
                  <c:v>36660</c:v>
                </c:pt>
                <c:pt idx="745">
                  <c:v>36661</c:v>
                </c:pt>
                <c:pt idx="746">
                  <c:v>36662</c:v>
                </c:pt>
                <c:pt idx="747">
                  <c:v>36663</c:v>
                </c:pt>
                <c:pt idx="748">
                  <c:v>36664</c:v>
                </c:pt>
                <c:pt idx="749">
                  <c:v>36665</c:v>
                </c:pt>
                <c:pt idx="750">
                  <c:v>36666</c:v>
                </c:pt>
                <c:pt idx="751">
                  <c:v>36667</c:v>
                </c:pt>
                <c:pt idx="752">
                  <c:v>36668</c:v>
                </c:pt>
                <c:pt idx="753">
                  <c:v>36669</c:v>
                </c:pt>
                <c:pt idx="754">
                  <c:v>36670</c:v>
                </c:pt>
                <c:pt idx="755">
                  <c:v>36671</c:v>
                </c:pt>
                <c:pt idx="756">
                  <c:v>36672</c:v>
                </c:pt>
                <c:pt idx="757">
                  <c:v>36673</c:v>
                </c:pt>
                <c:pt idx="758">
                  <c:v>36674</c:v>
                </c:pt>
                <c:pt idx="759">
                  <c:v>36675</c:v>
                </c:pt>
                <c:pt idx="760">
                  <c:v>36676</c:v>
                </c:pt>
                <c:pt idx="761">
                  <c:v>36677</c:v>
                </c:pt>
                <c:pt idx="762">
                  <c:v>36678</c:v>
                </c:pt>
                <c:pt idx="763">
                  <c:v>36679</c:v>
                </c:pt>
                <c:pt idx="764">
                  <c:v>36680</c:v>
                </c:pt>
                <c:pt idx="765">
                  <c:v>36681</c:v>
                </c:pt>
                <c:pt idx="766">
                  <c:v>36682</c:v>
                </c:pt>
                <c:pt idx="767">
                  <c:v>36683</c:v>
                </c:pt>
                <c:pt idx="768">
                  <c:v>36684</c:v>
                </c:pt>
                <c:pt idx="769">
                  <c:v>36685</c:v>
                </c:pt>
                <c:pt idx="770">
                  <c:v>36686</c:v>
                </c:pt>
                <c:pt idx="771">
                  <c:v>36687</c:v>
                </c:pt>
                <c:pt idx="772">
                  <c:v>36688</c:v>
                </c:pt>
                <c:pt idx="773">
                  <c:v>36689</c:v>
                </c:pt>
                <c:pt idx="774">
                  <c:v>36690</c:v>
                </c:pt>
                <c:pt idx="775">
                  <c:v>36691</c:v>
                </c:pt>
                <c:pt idx="776">
                  <c:v>36692</c:v>
                </c:pt>
                <c:pt idx="777">
                  <c:v>36693</c:v>
                </c:pt>
                <c:pt idx="778">
                  <c:v>36694</c:v>
                </c:pt>
                <c:pt idx="779">
                  <c:v>36695</c:v>
                </c:pt>
                <c:pt idx="780">
                  <c:v>36696</c:v>
                </c:pt>
                <c:pt idx="781">
                  <c:v>36697</c:v>
                </c:pt>
                <c:pt idx="782">
                  <c:v>36698</c:v>
                </c:pt>
                <c:pt idx="783">
                  <c:v>36699</c:v>
                </c:pt>
                <c:pt idx="784">
                  <c:v>36700</c:v>
                </c:pt>
                <c:pt idx="785">
                  <c:v>36701</c:v>
                </c:pt>
                <c:pt idx="786">
                  <c:v>36702</c:v>
                </c:pt>
                <c:pt idx="787">
                  <c:v>36703</c:v>
                </c:pt>
                <c:pt idx="788">
                  <c:v>36704</c:v>
                </c:pt>
                <c:pt idx="789">
                  <c:v>36705</c:v>
                </c:pt>
                <c:pt idx="790">
                  <c:v>36706</c:v>
                </c:pt>
                <c:pt idx="791">
                  <c:v>36707</c:v>
                </c:pt>
                <c:pt idx="792">
                  <c:v>36708</c:v>
                </c:pt>
                <c:pt idx="793">
                  <c:v>36709</c:v>
                </c:pt>
                <c:pt idx="794">
                  <c:v>36710</c:v>
                </c:pt>
                <c:pt idx="795">
                  <c:v>36711</c:v>
                </c:pt>
                <c:pt idx="796">
                  <c:v>36712</c:v>
                </c:pt>
                <c:pt idx="797">
                  <c:v>36713</c:v>
                </c:pt>
                <c:pt idx="798">
                  <c:v>36714</c:v>
                </c:pt>
                <c:pt idx="799">
                  <c:v>36715</c:v>
                </c:pt>
                <c:pt idx="800">
                  <c:v>36716</c:v>
                </c:pt>
                <c:pt idx="801">
                  <c:v>36717</c:v>
                </c:pt>
                <c:pt idx="802">
                  <c:v>36718</c:v>
                </c:pt>
                <c:pt idx="803">
                  <c:v>36719</c:v>
                </c:pt>
                <c:pt idx="804">
                  <c:v>36720</c:v>
                </c:pt>
                <c:pt idx="805">
                  <c:v>36721</c:v>
                </c:pt>
                <c:pt idx="806">
                  <c:v>36722</c:v>
                </c:pt>
                <c:pt idx="807">
                  <c:v>36723</c:v>
                </c:pt>
                <c:pt idx="808">
                  <c:v>36724</c:v>
                </c:pt>
                <c:pt idx="809">
                  <c:v>36725</c:v>
                </c:pt>
                <c:pt idx="810">
                  <c:v>36726</c:v>
                </c:pt>
                <c:pt idx="811">
                  <c:v>36727</c:v>
                </c:pt>
                <c:pt idx="812">
                  <c:v>36728</c:v>
                </c:pt>
                <c:pt idx="813">
                  <c:v>36729</c:v>
                </c:pt>
                <c:pt idx="814">
                  <c:v>36730</c:v>
                </c:pt>
                <c:pt idx="815">
                  <c:v>36731</c:v>
                </c:pt>
                <c:pt idx="816">
                  <c:v>36732</c:v>
                </c:pt>
                <c:pt idx="817">
                  <c:v>36733</c:v>
                </c:pt>
                <c:pt idx="818">
                  <c:v>36734</c:v>
                </c:pt>
                <c:pt idx="819">
                  <c:v>36735</c:v>
                </c:pt>
                <c:pt idx="820">
                  <c:v>36736</c:v>
                </c:pt>
                <c:pt idx="821">
                  <c:v>36737</c:v>
                </c:pt>
                <c:pt idx="822">
                  <c:v>36738</c:v>
                </c:pt>
                <c:pt idx="823">
                  <c:v>36739</c:v>
                </c:pt>
                <c:pt idx="824">
                  <c:v>36740</c:v>
                </c:pt>
                <c:pt idx="825">
                  <c:v>36741</c:v>
                </c:pt>
                <c:pt idx="826">
                  <c:v>36742</c:v>
                </c:pt>
                <c:pt idx="827">
                  <c:v>36743</c:v>
                </c:pt>
                <c:pt idx="828">
                  <c:v>36744</c:v>
                </c:pt>
                <c:pt idx="829">
                  <c:v>36745</c:v>
                </c:pt>
                <c:pt idx="830">
                  <c:v>36746</c:v>
                </c:pt>
                <c:pt idx="831">
                  <c:v>36747</c:v>
                </c:pt>
                <c:pt idx="832">
                  <c:v>36748</c:v>
                </c:pt>
                <c:pt idx="833">
                  <c:v>36749</c:v>
                </c:pt>
                <c:pt idx="834">
                  <c:v>36750</c:v>
                </c:pt>
                <c:pt idx="835">
                  <c:v>36751</c:v>
                </c:pt>
                <c:pt idx="836">
                  <c:v>36752</c:v>
                </c:pt>
                <c:pt idx="837">
                  <c:v>36753</c:v>
                </c:pt>
                <c:pt idx="838">
                  <c:v>36754</c:v>
                </c:pt>
                <c:pt idx="839">
                  <c:v>36755</c:v>
                </c:pt>
                <c:pt idx="840">
                  <c:v>36756</c:v>
                </c:pt>
                <c:pt idx="841">
                  <c:v>36757</c:v>
                </c:pt>
                <c:pt idx="842">
                  <c:v>36758</c:v>
                </c:pt>
                <c:pt idx="843">
                  <c:v>36759</c:v>
                </c:pt>
                <c:pt idx="844">
                  <c:v>36760</c:v>
                </c:pt>
                <c:pt idx="845">
                  <c:v>36761</c:v>
                </c:pt>
                <c:pt idx="846">
                  <c:v>36762</c:v>
                </c:pt>
                <c:pt idx="847">
                  <c:v>36763</c:v>
                </c:pt>
                <c:pt idx="848">
                  <c:v>36764</c:v>
                </c:pt>
                <c:pt idx="849">
                  <c:v>36765</c:v>
                </c:pt>
                <c:pt idx="850">
                  <c:v>36766</c:v>
                </c:pt>
                <c:pt idx="851">
                  <c:v>36767</c:v>
                </c:pt>
                <c:pt idx="852">
                  <c:v>36768</c:v>
                </c:pt>
                <c:pt idx="853">
                  <c:v>36769</c:v>
                </c:pt>
                <c:pt idx="854">
                  <c:v>36770</c:v>
                </c:pt>
                <c:pt idx="855">
                  <c:v>36771</c:v>
                </c:pt>
                <c:pt idx="856">
                  <c:v>36772</c:v>
                </c:pt>
                <c:pt idx="857">
                  <c:v>36773</c:v>
                </c:pt>
                <c:pt idx="858">
                  <c:v>36774</c:v>
                </c:pt>
                <c:pt idx="859">
                  <c:v>36775</c:v>
                </c:pt>
                <c:pt idx="860">
                  <c:v>36776</c:v>
                </c:pt>
                <c:pt idx="861">
                  <c:v>36777</c:v>
                </c:pt>
                <c:pt idx="862">
                  <c:v>36778</c:v>
                </c:pt>
                <c:pt idx="863">
                  <c:v>36779</c:v>
                </c:pt>
                <c:pt idx="864">
                  <c:v>36780</c:v>
                </c:pt>
                <c:pt idx="865">
                  <c:v>36781</c:v>
                </c:pt>
                <c:pt idx="866">
                  <c:v>36782</c:v>
                </c:pt>
                <c:pt idx="867">
                  <c:v>36783</c:v>
                </c:pt>
                <c:pt idx="868">
                  <c:v>36784</c:v>
                </c:pt>
                <c:pt idx="869">
                  <c:v>36785</c:v>
                </c:pt>
                <c:pt idx="870">
                  <c:v>36786</c:v>
                </c:pt>
                <c:pt idx="871">
                  <c:v>36787</c:v>
                </c:pt>
                <c:pt idx="872">
                  <c:v>36788</c:v>
                </c:pt>
                <c:pt idx="873">
                  <c:v>36789</c:v>
                </c:pt>
                <c:pt idx="874">
                  <c:v>36790</c:v>
                </c:pt>
                <c:pt idx="875">
                  <c:v>36791</c:v>
                </c:pt>
                <c:pt idx="876">
                  <c:v>36792</c:v>
                </c:pt>
                <c:pt idx="877">
                  <c:v>36793</c:v>
                </c:pt>
                <c:pt idx="878">
                  <c:v>36794</c:v>
                </c:pt>
                <c:pt idx="879">
                  <c:v>36795</c:v>
                </c:pt>
                <c:pt idx="880">
                  <c:v>36796</c:v>
                </c:pt>
                <c:pt idx="881">
                  <c:v>36797</c:v>
                </c:pt>
                <c:pt idx="882">
                  <c:v>36798</c:v>
                </c:pt>
                <c:pt idx="883">
                  <c:v>36799</c:v>
                </c:pt>
                <c:pt idx="884">
                  <c:v>36800</c:v>
                </c:pt>
                <c:pt idx="885">
                  <c:v>36801</c:v>
                </c:pt>
                <c:pt idx="886">
                  <c:v>36802</c:v>
                </c:pt>
                <c:pt idx="887">
                  <c:v>36803</c:v>
                </c:pt>
                <c:pt idx="888">
                  <c:v>36804</c:v>
                </c:pt>
                <c:pt idx="889">
                  <c:v>36805</c:v>
                </c:pt>
                <c:pt idx="890">
                  <c:v>36806</c:v>
                </c:pt>
                <c:pt idx="891">
                  <c:v>36807</c:v>
                </c:pt>
                <c:pt idx="892">
                  <c:v>36808</c:v>
                </c:pt>
                <c:pt idx="893">
                  <c:v>36809</c:v>
                </c:pt>
                <c:pt idx="894">
                  <c:v>36810</c:v>
                </c:pt>
                <c:pt idx="895">
                  <c:v>36811</c:v>
                </c:pt>
                <c:pt idx="896">
                  <c:v>36812</c:v>
                </c:pt>
                <c:pt idx="897">
                  <c:v>36813</c:v>
                </c:pt>
                <c:pt idx="898">
                  <c:v>36814</c:v>
                </c:pt>
                <c:pt idx="899">
                  <c:v>36815</c:v>
                </c:pt>
                <c:pt idx="900">
                  <c:v>36816</c:v>
                </c:pt>
                <c:pt idx="901">
                  <c:v>36817</c:v>
                </c:pt>
                <c:pt idx="902">
                  <c:v>36818</c:v>
                </c:pt>
                <c:pt idx="903">
                  <c:v>36819</c:v>
                </c:pt>
                <c:pt idx="904">
                  <c:v>36820</c:v>
                </c:pt>
                <c:pt idx="905">
                  <c:v>36821</c:v>
                </c:pt>
                <c:pt idx="906">
                  <c:v>36822</c:v>
                </c:pt>
                <c:pt idx="907">
                  <c:v>36823</c:v>
                </c:pt>
                <c:pt idx="908">
                  <c:v>36824</c:v>
                </c:pt>
                <c:pt idx="909">
                  <c:v>36825</c:v>
                </c:pt>
                <c:pt idx="910">
                  <c:v>36826</c:v>
                </c:pt>
                <c:pt idx="911">
                  <c:v>36827</c:v>
                </c:pt>
                <c:pt idx="912">
                  <c:v>36828</c:v>
                </c:pt>
                <c:pt idx="913">
                  <c:v>36829</c:v>
                </c:pt>
                <c:pt idx="914">
                  <c:v>36830</c:v>
                </c:pt>
                <c:pt idx="915">
                  <c:v>36831</c:v>
                </c:pt>
                <c:pt idx="916">
                  <c:v>36832</c:v>
                </c:pt>
                <c:pt idx="917">
                  <c:v>36833</c:v>
                </c:pt>
                <c:pt idx="918">
                  <c:v>36834</c:v>
                </c:pt>
                <c:pt idx="919">
                  <c:v>36835</c:v>
                </c:pt>
                <c:pt idx="920">
                  <c:v>36836</c:v>
                </c:pt>
                <c:pt idx="921">
                  <c:v>36837</c:v>
                </c:pt>
                <c:pt idx="922">
                  <c:v>36838</c:v>
                </c:pt>
                <c:pt idx="923">
                  <c:v>36839</c:v>
                </c:pt>
                <c:pt idx="924">
                  <c:v>36840</c:v>
                </c:pt>
                <c:pt idx="925">
                  <c:v>36841</c:v>
                </c:pt>
                <c:pt idx="926">
                  <c:v>36842</c:v>
                </c:pt>
                <c:pt idx="927">
                  <c:v>36843</c:v>
                </c:pt>
                <c:pt idx="928">
                  <c:v>36844</c:v>
                </c:pt>
                <c:pt idx="929">
                  <c:v>36845</c:v>
                </c:pt>
                <c:pt idx="930">
                  <c:v>36846</c:v>
                </c:pt>
                <c:pt idx="931">
                  <c:v>36847</c:v>
                </c:pt>
                <c:pt idx="932">
                  <c:v>36848</c:v>
                </c:pt>
                <c:pt idx="933">
                  <c:v>36849</c:v>
                </c:pt>
                <c:pt idx="934">
                  <c:v>36850</c:v>
                </c:pt>
                <c:pt idx="935">
                  <c:v>36851</c:v>
                </c:pt>
                <c:pt idx="936">
                  <c:v>36852</c:v>
                </c:pt>
                <c:pt idx="937">
                  <c:v>36853</c:v>
                </c:pt>
                <c:pt idx="938">
                  <c:v>36854</c:v>
                </c:pt>
                <c:pt idx="939">
                  <c:v>36855</c:v>
                </c:pt>
                <c:pt idx="940">
                  <c:v>36856</c:v>
                </c:pt>
                <c:pt idx="941">
                  <c:v>36857</c:v>
                </c:pt>
                <c:pt idx="942">
                  <c:v>36858</c:v>
                </c:pt>
                <c:pt idx="943">
                  <c:v>36859</c:v>
                </c:pt>
                <c:pt idx="944">
                  <c:v>36860</c:v>
                </c:pt>
                <c:pt idx="945">
                  <c:v>36861</c:v>
                </c:pt>
                <c:pt idx="946">
                  <c:v>36862</c:v>
                </c:pt>
                <c:pt idx="947">
                  <c:v>36863</c:v>
                </c:pt>
                <c:pt idx="948">
                  <c:v>36864</c:v>
                </c:pt>
                <c:pt idx="949">
                  <c:v>36865</c:v>
                </c:pt>
                <c:pt idx="950">
                  <c:v>36866</c:v>
                </c:pt>
                <c:pt idx="951">
                  <c:v>36867</c:v>
                </c:pt>
                <c:pt idx="952">
                  <c:v>36868</c:v>
                </c:pt>
                <c:pt idx="953">
                  <c:v>36869</c:v>
                </c:pt>
                <c:pt idx="954">
                  <c:v>36870</c:v>
                </c:pt>
                <c:pt idx="955">
                  <c:v>36871</c:v>
                </c:pt>
                <c:pt idx="956">
                  <c:v>36872</c:v>
                </c:pt>
                <c:pt idx="957">
                  <c:v>36873</c:v>
                </c:pt>
                <c:pt idx="958">
                  <c:v>36874</c:v>
                </c:pt>
                <c:pt idx="959">
                  <c:v>36875</c:v>
                </c:pt>
                <c:pt idx="960">
                  <c:v>36876</c:v>
                </c:pt>
                <c:pt idx="961">
                  <c:v>36877</c:v>
                </c:pt>
                <c:pt idx="962">
                  <c:v>36878</c:v>
                </c:pt>
                <c:pt idx="963">
                  <c:v>36879</c:v>
                </c:pt>
                <c:pt idx="964">
                  <c:v>36880</c:v>
                </c:pt>
                <c:pt idx="965">
                  <c:v>36881</c:v>
                </c:pt>
                <c:pt idx="966">
                  <c:v>36882</c:v>
                </c:pt>
                <c:pt idx="967">
                  <c:v>36883</c:v>
                </c:pt>
                <c:pt idx="968">
                  <c:v>36884</c:v>
                </c:pt>
                <c:pt idx="969">
                  <c:v>36885</c:v>
                </c:pt>
                <c:pt idx="970">
                  <c:v>36886</c:v>
                </c:pt>
                <c:pt idx="971">
                  <c:v>36887</c:v>
                </c:pt>
                <c:pt idx="972">
                  <c:v>36888</c:v>
                </c:pt>
                <c:pt idx="973">
                  <c:v>36889</c:v>
                </c:pt>
                <c:pt idx="974">
                  <c:v>36890</c:v>
                </c:pt>
                <c:pt idx="975">
                  <c:v>36891</c:v>
                </c:pt>
                <c:pt idx="976">
                  <c:v>36892</c:v>
                </c:pt>
                <c:pt idx="977">
                  <c:v>36893</c:v>
                </c:pt>
                <c:pt idx="978">
                  <c:v>36894</c:v>
                </c:pt>
                <c:pt idx="979">
                  <c:v>36895</c:v>
                </c:pt>
                <c:pt idx="980">
                  <c:v>36896</c:v>
                </c:pt>
                <c:pt idx="981">
                  <c:v>36897</c:v>
                </c:pt>
                <c:pt idx="982">
                  <c:v>36898</c:v>
                </c:pt>
                <c:pt idx="983">
                  <c:v>36899</c:v>
                </c:pt>
                <c:pt idx="984">
                  <c:v>36900</c:v>
                </c:pt>
                <c:pt idx="985">
                  <c:v>36901</c:v>
                </c:pt>
                <c:pt idx="986">
                  <c:v>36902</c:v>
                </c:pt>
                <c:pt idx="987">
                  <c:v>36903</c:v>
                </c:pt>
                <c:pt idx="988">
                  <c:v>36904</c:v>
                </c:pt>
                <c:pt idx="989">
                  <c:v>36905</c:v>
                </c:pt>
                <c:pt idx="990">
                  <c:v>36906</c:v>
                </c:pt>
                <c:pt idx="991">
                  <c:v>36907</c:v>
                </c:pt>
                <c:pt idx="992">
                  <c:v>36908</c:v>
                </c:pt>
                <c:pt idx="993">
                  <c:v>36909</c:v>
                </c:pt>
                <c:pt idx="994">
                  <c:v>36910</c:v>
                </c:pt>
                <c:pt idx="995">
                  <c:v>36911</c:v>
                </c:pt>
                <c:pt idx="996">
                  <c:v>36912</c:v>
                </c:pt>
                <c:pt idx="997">
                  <c:v>36913</c:v>
                </c:pt>
                <c:pt idx="998">
                  <c:v>36914</c:v>
                </c:pt>
                <c:pt idx="999">
                  <c:v>36915</c:v>
                </c:pt>
                <c:pt idx="1000">
                  <c:v>36916</c:v>
                </c:pt>
                <c:pt idx="1001">
                  <c:v>36917</c:v>
                </c:pt>
                <c:pt idx="1002">
                  <c:v>36918</c:v>
                </c:pt>
                <c:pt idx="1003">
                  <c:v>36919</c:v>
                </c:pt>
                <c:pt idx="1004">
                  <c:v>36920</c:v>
                </c:pt>
                <c:pt idx="1005">
                  <c:v>36921</c:v>
                </c:pt>
                <c:pt idx="1006">
                  <c:v>36922</c:v>
                </c:pt>
                <c:pt idx="1007">
                  <c:v>36923</c:v>
                </c:pt>
                <c:pt idx="1008">
                  <c:v>36924</c:v>
                </c:pt>
                <c:pt idx="1009">
                  <c:v>36925</c:v>
                </c:pt>
                <c:pt idx="1010">
                  <c:v>36926</c:v>
                </c:pt>
                <c:pt idx="1011">
                  <c:v>36927</c:v>
                </c:pt>
                <c:pt idx="1012">
                  <c:v>36928</c:v>
                </c:pt>
                <c:pt idx="1013">
                  <c:v>36929</c:v>
                </c:pt>
                <c:pt idx="1014">
                  <c:v>36930</c:v>
                </c:pt>
                <c:pt idx="1015">
                  <c:v>36931</c:v>
                </c:pt>
                <c:pt idx="1016">
                  <c:v>36932</c:v>
                </c:pt>
                <c:pt idx="1017">
                  <c:v>36933</c:v>
                </c:pt>
                <c:pt idx="1018">
                  <c:v>36934</c:v>
                </c:pt>
                <c:pt idx="1019">
                  <c:v>36935</c:v>
                </c:pt>
                <c:pt idx="1020">
                  <c:v>36936</c:v>
                </c:pt>
                <c:pt idx="1021">
                  <c:v>36937</c:v>
                </c:pt>
                <c:pt idx="1022">
                  <c:v>36938</c:v>
                </c:pt>
                <c:pt idx="1023">
                  <c:v>36939</c:v>
                </c:pt>
                <c:pt idx="1024">
                  <c:v>36940</c:v>
                </c:pt>
                <c:pt idx="1025">
                  <c:v>36941</c:v>
                </c:pt>
                <c:pt idx="1026">
                  <c:v>36942</c:v>
                </c:pt>
                <c:pt idx="1027">
                  <c:v>36943</c:v>
                </c:pt>
                <c:pt idx="1028">
                  <c:v>36944</c:v>
                </c:pt>
                <c:pt idx="1029">
                  <c:v>36945</c:v>
                </c:pt>
                <c:pt idx="1030">
                  <c:v>36946</c:v>
                </c:pt>
                <c:pt idx="1031">
                  <c:v>36947</c:v>
                </c:pt>
                <c:pt idx="1032">
                  <c:v>36948</c:v>
                </c:pt>
                <c:pt idx="1033">
                  <c:v>36949</c:v>
                </c:pt>
                <c:pt idx="1034">
                  <c:v>36950</c:v>
                </c:pt>
                <c:pt idx="1035">
                  <c:v>36951</c:v>
                </c:pt>
                <c:pt idx="1036">
                  <c:v>36952</c:v>
                </c:pt>
                <c:pt idx="1037">
                  <c:v>36953</c:v>
                </c:pt>
                <c:pt idx="1038">
                  <c:v>36954</c:v>
                </c:pt>
                <c:pt idx="1039">
                  <c:v>36955</c:v>
                </c:pt>
                <c:pt idx="1040">
                  <c:v>36956</c:v>
                </c:pt>
                <c:pt idx="1041">
                  <c:v>36957</c:v>
                </c:pt>
                <c:pt idx="1042">
                  <c:v>36958</c:v>
                </c:pt>
                <c:pt idx="1043">
                  <c:v>36959</c:v>
                </c:pt>
                <c:pt idx="1044">
                  <c:v>36960</c:v>
                </c:pt>
                <c:pt idx="1045">
                  <c:v>36961</c:v>
                </c:pt>
                <c:pt idx="1046">
                  <c:v>36962</c:v>
                </c:pt>
                <c:pt idx="1047">
                  <c:v>36963</c:v>
                </c:pt>
                <c:pt idx="1048">
                  <c:v>36964</c:v>
                </c:pt>
                <c:pt idx="1049">
                  <c:v>36965</c:v>
                </c:pt>
                <c:pt idx="1050">
                  <c:v>36966</c:v>
                </c:pt>
                <c:pt idx="1051">
                  <c:v>36967</c:v>
                </c:pt>
                <c:pt idx="1052">
                  <c:v>36968</c:v>
                </c:pt>
                <c:pt idx="1053">
                  <c:v>36969</c:v>
                </c:pt>
                <c:pt idx="1054">
                  <c:v>36970</c:v>
                </c:pt>
                <c:pt idx="1055">
                  <c:v>36971</c:v>
                </c:pt>
                <c:pt idx="1056">
                  <c:v>36972</c:v>
                </c:pt>
                <c:pt idx="1057">
                  <c:v>36973</c:v>
                </c:pt>
                <c:pt idx="1058">
                  <c:v>36974</c:v>
                </c:pt>
                <c:pt idx="1059">
                  <c:v>36975</c:v>
                </c:pt>
                <c:pt idx="1060">
                  <c:v>36976</c:v>
                </c:pt>
                <c:pt idx="1061">
                  <c:v>36977</c:v>
                </c:pt>
                <c:pt idx="1062">
                  <c:v>36978</c:v>
                </c:pt>
                <c:pt idx="1063">
                  <c:v>36979</c:v>
                </c:pt>
                <c:pt idx="1064">
                  <c:v>36980</c:v>
                </c:pt>
                <c:pt idx="1065">
                  <c:v>36981</c:v>
                </c:pt>
                <c:pt idx="1066">
                  <c:v>36982</c:v>
                </c:pt>
                <c:pt idx="1067">
                  <c:v>36983</c:v>
                </c:pt>
                <c:pt idx="1068">
                  <c:v>36984</c:v>
                </c:pt>
                <c:pt idx="1069">
                  <c:v>36985</c:v>
                </c:pt>
                <c:pt idx="1070">
                  <c:v>36986</c:v>
                </c:pt>
                <c:pt idx="1071">
                  <c:v>36987</c:v>
                </c:pt>
                <c:pt idx="1072">
                  <c:v>36988</c:v>
                </c:pt>
                <c:pt idx="1073">
                  <c:v>36989</c:v>
                </c:pt>
                <c:pt idx="1074">
                  <c:v>36990</c:v>
                </c:pt>
                <c:pt idx="1075">
                  <c:v>36991</c:v>
                </c:pt>
                <c:pt idx="1076">
                  <c:v>36992</c:v>
                </c:pt>
                <c:pt idx="1077">
                  <c:v>36993</c:v>
                </c:pt>
                <c:pt idx="1078">
                  <c:v>36994</c:v>
                </c:pt>
                <c:pt idx="1079">
                  <c:v>36995</c:v>
                </c:pt>
                <c:pt idx="1080">
                  <c:v>36996</c:v>
                </c:pt>
                <c:pt idx="1081">
                  <c:v>36997</c:v>
                </c:pt>
                <c:pt idx="1082">
                  <c:v>36998</c:v>
                </c:pt>
                <c:pt idx="1083">
                  <c:v>36999</c:v>
                </c:pt>
                <c:pt idx="1084">
                  <c:v>37000</c:v>
                </c:pt>
                <c:pt idx="1085">
                  <c:v>37001</c:v>
                </c:pt>
                <c:pt idx="1086">
                  <c:v>37002</c:v>
                </c:pt>
                <c:pt idx="1087">
                  <c:v>37003</c:v>
                </c:pt>
                <c:pt idx="1088">
                  <c:v>37004</c:v>
                </c:pt>
                <c:pt idx="1089">
                  <c:v>37005</c:v>
                </c:pt>
                <c:pt idx="1090">
                  <c:v>37006</c:v>
                </c:pt>
                <c:pt idx="1091">
                  <c:v>37007</c:v>
                </c:pt>
                <c:pt idx="1092">
                  <c:v>37008</c:v>
                </c:pt>
                <c:pt idx="1093">
                  <c:v>37009</c:v>
                </c:pt>
                <c:pt idx="1094">
                  <c:v>37010</c:v>
                </c:pt>
                <c:pt idx="1095">
                  <c:v>37011</c:v>
                </c:pt>
                <c:pt idx="1096">
                  <c:v>37012</c:v>
                </c:pt>
                <c:pt idx="1097">
                  <c:v>37013</c:v>
                </c:pt>
                <c:pt idx="1098">
                  <c:v>37014</c:v>
                </c:pt>
                <c:pt idx="1099">
                  <c:v>37015</c:v>
                </c:pt>
                <c:pt idx="1100">
                  <c:v>37016</c:v>
                </c:pt>
                <c:pt idx="1101">
                  <c:v>37017</c:v>
                </c:pt>
                <c:pt idx="1102">
                  <c:v>37018</c:v>
                </c:pt>
                <c:pt idx="1103">
                  <c:v>37019</c:v>
                </c:pt>
                <c:pt idx="1104">
                  <c:v>37020</c:v>
                </c:pt>
                <c:pt idx="1105">
                  <c:v>37021</c:v>
                </c:pt>
                <c:pt idx="1106">
                  <c:v>37022</c:v>
                </c:pt>
                <c:pt idx="1107">
                  <c:v>37023</c:v>
                </c:pt>
                <c:pt idx="1108">
                  <c:v>37024</c:v>
                </c:pt>
                <c:pt idx="1109">
                  <c:v>37025</c:v>
                </c:pt>
                <c:pt idx="1110">
                  <c:v>37026</c:v>
                </c:pt>
                <c:pt idx="1111">
                  <c:v>37027</c:v>
                </c:pt>
                <c:pt idx="1112">
                  <c:v>37028</c:v>
                </c:pt>
                <c:pt idx="1113">
                  <c:v>37029</c:v>
                </c:pt>
                <c:pt idx="1114">
                  <c:v>37030</c:v>
                </c:pt>
                <c:pt idx="1115">
                  <c:v>37031</c:v>
                </c:pt>
                <c:pt idx="1116">
                  <c:v>37032</c:v>
                </c:pt>
                <c:pt idx="1117">
                  <c:v>37033</c:v>
                </c:pt>
                <c:pt idx="1118">
                  <c:v>37034</c:v>
                </c:pt>
                <c:pt idx="1119">
                  <c:v>37035</c:v>
                </c:pt>
                <c:pt idx="1120">
                  <c:v>37036</c:v>
                </c:pt>
                <c:pt idx="1121">
                  <c:v>37037</c:v>
                </c:pt>
                <c:pt idx="1122">
                  <c:v>37038</c:v>
                </c:pt>
                <c:pt idx="1123">
                  <c:v>37039</c:v>
                </c:pt>
                <c:pt idx="1124">
                  <c:v>37040</c:v>
                </c:pt>
                <c:pt idx="1125">
                  <c:v>37041</c:v>
                </c:pt>
                <c:pt idx="1126">
                  <c:v>37042</c:v>
                </c:pt>
                <c:pt idx="1127">
                  <c:v>37043</c:v>
                </c:pt>
                <c:pt idx="1128">
                  <c:v>37044</c:v>
                </c:pt>
                <c:pt idx="1129">
                  <c:v>37045</c:v>
                </c:pt>
                <c:pt idx="1130">
                  <c:v>37046</c:v>
                </c:pt>
                <c:pt idx="1131">
                  <c:v>37047</c:v>
                </c:pt>
                <c:pt idx="1132">
                  <c:v>37048</c:v>
                </c:pt>
                <c:pt idx="1133">
                  <c:v>37049</c:v>
                </c:pt>
                <c:pt idx="1134">
                  <c:v>37050</c:v>
                </c:pt>
                <c:pt idx="1135">
                  <c:v>37051</c:v>
                </c:pt>
                <c:pt idx="1136">
                  <c:v>37052</c:v>
                </c:pt>
                <c:pt idx="1137">
                  <c:v>37053</c:v>
                </c:pt>
                <c:pt idx="1138">
                  <c:v>37054</c:v>
                </c:pt>
                <c:pt idx="1139">
                  <c:v>37055</c:v>
                </c:pt>
                <c:pt idx="1140">
                  <c:v>37056</c:v>
                </c:pt>
                <c:pt idx="1141">
                  <c:v>37057</c:v>
                </c:pt>
                <c:pt idx="1142">
                  <c:v>37058</c:v>
                </c:pt>
                <c:pt idx="1143">
                  <c:v>37059</c:v>
                </c:pt>
                <c:pt idx="1144">
                  <c:v>37060</c:v>
                </c:pt>
                <c:pt idx="1145">
                  <c:v>37061</c:v>
                </c:pt>
                <c:pt idx="1146">
                  <c:v>37062</c:v>
                </c:pt>
                <c:pt idx="1147">
                  <c:v>37063</c:v>
                </c:pt>
                <c:pt idx="1148">
                  <c:v>37064</c:v>
                </c:pt>
                <c:pt idx="1149">
                  <c:v>37065</c:v>
                </c:pt>
                <c:pt idx="1150">
                  <c:v>37066</c:v>
                </c:pt>
                <c:pt idx="1151">
                  <c:v>37067</c:v>
                </c:pt>
                <c:pt idx="1152">
                  <c:v>37068</c:v>
                </c:pt>
                <c:pt idx="1153">
                  <c:v>37069</c:v>
                </c:pt>
                <c:pt idx="1154">
                  <c:v>37070</c:v>
                </c:pt>
                <c:pt idx="1155">
                  <c:v>37071</c:v>
                </c:pt>
                <c:pt idx="1156">
                  <c:v>37072</c:v>
                </c:pt>
                <c:pt idx="1157">
                  <c:v>37073</c:v>
                </c:pt>
                <c:pt idx="1158">
                  <c:v>37074</c:v>
                </c:pt>
                <c:pt idx="1159">
                  <c:v>37075</c:v>
                </c:pt>
                <c:pt idx="1160">
                  <c:v>37076</c:v>
                </c:pt>
                <c:pt idx="1161">
                  <c:v>37077</c:v>
                </c:pt>
                <c:pt idx="1162">
                  <c:v>37078</c:v>
                </c:pt>
                <c:pt idx="1163">
                  <c:v>37079</c:v>
                </c:pt>
                <c:pt idx="1164">
                  <c:v>37080</c:v>
                </c:pt>
                <c:pt idx="1165">
                  <c:v>37081</c:v>
                </c:pt>
                <c:pt idx="1166">
                  <c:v>37082</c:v>
                </c:pt>
                <c:pt idx="1167">
                  <c:v>37083</c:v>
                </c:pt>
                <c:pt idx="1168">
                  <c:v>37084</c:v>
                </c:pt>
                <c:pt idx="1169">
                  <c:v>37085</c:v>
                </c:pt>
                <c:pt idx="1170">
                  <c:v>37086</c:v>
                </c:pt>
                <c:pt idx="1171">
                  <c:v>37087</c:v>
                </c:pt>
                <c:pt idx="1172">
                  <c:v>37088</c:v>
                </c:pt>
                <c:pt idx="1173">
                  <c:v>37089</c:v>
                </c:pt>
                <c:pt idx="1174">
                  <c:v>37090</c:v>
                </c:pt>
                <c:pt idx="1175">
                  <c:v>37091</c:v>
                </c:pt>
                <c:pt idx="1176">
                  <c:v>37092</c:v>
                </c:pt>
                <c:pt idx="1177">
                  <c:v>37093</c:v>
                </c:pt>
                <c:pt idx="1178">
                  <c:v>37094</c:v>
                </c:pt>
                <c:pt idx="1179">
                  <c:v>37095</c:v>
                </c:pt>
                <c:pt idx="1180">
                  <c:v>37096</c:v>
                </c:pt>
                <c:pt idx="1181">
                  <c:v>37097</c:v>
                </c:pt>
                <c:pt idx="1182">
                  <c:v>37098</c:v>
                </c:pt>
                <c:pt idx="1183">
                  <c:v>37099</c:v>
                </c:pt>
                <c:pt idx="1184">
                  <c:v>37100</c:v>
                </c:pt>
                <c:pt idx="1185">
                  <c:v>37101</c:v>
                </c:pt>
                <c:pt idx="1186">
                  <c:v>37102</c:v>
                </c:pt>
                <c:pt idx="1187">
                  <c:v>37103</c:v>
                </c:pt>
                <c:pt idx="1188">
                  <c:v>37104</c:v>
                </c:pt>
                <c:pt idx="1189">
                  <c:v>37105</c:v>
                </c:pt>
                <c:pt idx="1190">
                  <c:v>37106</c:v>
                </c:pt>
                <c:pt idx="1191">
                  <c:v>37107</c:v>
                </c:pt>
                <c:pt idx="1192">
                  <c:v>37108</c:v>
                </c:pt>
                <c:pt idx="1193">
                  <c:v>37109</c:v>
                </c:pt>
                <c:pt idx="1194">
                  <c:v>37110</c:v>
                </c:pt>
                <c:pt idx="1195">
                  <c:v>37111</c:v>
                </c:pt>
                <c:pt idx="1196">
                  <c:v>37112</c:v>
                </c:pt>
                <c:pt idx="1197">
                  <c:v>37113</c:v>
                </c:pt>
                <c:pt idx="1198">
                  <c:v>37114</c:v>
                </c:pt>
                <c:pt idx="1199">
                  <c:v>37115</c:v>
                </c:pt>
                <c:pt idx="1200">
                  <c:v>37116</c:v>
                </c:pt>
                <c:pt idx="1201">
                  <c:v>37117</c:v>
                </c:pt>
                <c:pt idx="1202">
                  <c:v>37118</c:v>
                </c:pt>
                <c:pt idx="1203">
                  <c:v>37119</c:v>
                </c:pt>
                <c:pt idx="1204">
                  <c:v>37120</c:v>
                </c:pt>
                <c:pt idx="1205">
                  <c:v>37121</c:v>
                </c:pt>
                <c:pt idx="1206">
                  <c:v>37122</c:v>
                </c:pt>
                <c:pt idx="1207">
                  <c:v>37123</c:v>
                </c:pt>
                <c:pt idx="1208">
                  <c:v>37124</c:v>
                </c:pt>
                <c:pt idx="1209">
                  <c:v>37125</c:v>
                </c:pt>
                <c:pt idx="1210">
                  <c:v>37126</c:v>
                </c:pt>
                <c:pt idx="1211">
                  <c:v>37127</c:v>
                </c:pt>
                <c:pt idx="1212">
                  <c:v>37128</c:v>
                </c:pt>
                <c:pt idx="1213">
                  <c:v>37129</c:v>
                </c:pt>
                <c:pt idx="1214">
                  <c:v>37130</c:v>
                </c:pt>
                <c:pt idx="1215">
                  <c:v>37131</c:v>
                </c:pt>
                <c:pt idx="1216">
                  <c:v>37132</c:v>
                </c:pt>
                <c:pt idx="1217">
                  <c:v>37133</c:v>
                </c:pt>
                <c:pt idx="1218">
                  <c:v>37134</c:v>
                </c:pt>
                <c:pt idx="1219">
                  <c:v>37135</c:v>
                </c:pt>
                <c:pt idx="1220">
                  <c:v>37136</c:v>
                </c:pt>
                <c:pt idx="1221">
                  <c:v>37137</c:v>
                </c:pt>
                <c:pt idx="1222">
                  <c:v>37138</c:v>
                </c:pt>
                <c:pt idx="1223">
                  <c:v>37139</c:v>
                </c:pt>
                <c:pt idx="1224">
                  <c:v>37140</c:v>
                </c:pt>
                <c:pt idx="1225">
                  <c:v>37141</c:v>
                </c:pt>
                <c:pt idx="1226">
                  <c:v>37142</c:v>
                </c:pt>
                <c:pt idx="1227">
                  <c:v>37143</c:v>
                </c:pt>
                <c:pt idx="1228">
                  <c:v>37144</c:v>
                </c:pt>
                <c:pt idx="1229">
                  <c:v>37145</c:v>
                </c:pt>
                <c:pt idx="1230">
                  <c:v>37146</c:v>
                </c:pt>
                <c:pt idx="1231">
                  <c:v>37147</c:v>
                </c:pt>
                <c:pt idx="1232">
                  <c:v>37148</c:v>
                </c:pt>
                <c:pt idx="1233">
                  <c:v>37149</c:v>
                </c:pt>
                <c:pt idx="1234">
                  <c:v>37150</c:v>
                </c:pt>
                <c:pt idx="1235">
                  <c:v>37151</c:v>
                </c:pt>
                <c:pt idx="1236">
                  <c:v>37152</c:v>
                </c:pt>
                <c:pt idx="1237">
                  <c:v>37153</c:v>
                </c:pt>
                <c:pt idx="1238">
                  <c:v>37154</c:v>
                </c:pt>
                <c:pt idx="1239">
                  <c:v>37155</c:v>
                </c:pt>
                <c:pt idx="1240">
                  <c:v>37156</c:v>
                </c:pt>
                <c:pt idx="1241">
                  <c:v>37157</c:v>
                </c:pt>
                <c:pt idx="1242">
                  <c:v>37158</c:v>
                </c:pt>
                <c:pt idx="1243">
                  <c:v>37159</c:v>
                </c:pt>
                <c:pt idx="1244">
                  <c:v>37160</c:v>
                </c:pt>
                <c:pt idx="1245">
                  <c:v>37161</c:v>
                </c:pt>
                <c:pt idx="1246">
                  <c:v>37162</c:v>
                </c:pt>
                <c:pt idx="1247">
                  <c:v>37163</c:v>
                </c:pt>
                <c:pt idx="1248">
                  <c:v>37164</c:v>
                </c:pt>
                <c:pt idx="1249">
                  <c:v>37165</c:v>
                </c:pt>
                <c:pt idx="1250">
                  <c:v>37166</c:v>
                </c:pt>
                <c:pt idx="1251">
                  <c:v>37167</c:v>
                </c:pt>
                <c:pt idx="1252">
                  <c:v>37168</c:v>
                </c:pt>
                <c:pt idx="1253">
                  <c:v>37169</c:v>
                </c:pt>
                <c:pt idx="1254">
                  <c:v>37170</c:v>
                </c:pt>
                <c:pt idx="1255">
                  <c:v>37171</c:v>
                </c:pt>
                <c:pt idx="1256">
                  <c:v>37172</c:v>
                </c:pt>
                <c:pt idx="1257">
                  <c:v>37173</c:v>
                </c:pt>
                <c:pt idx="1258">
                  <c:v>37174</c:v>
                </c:pt>
                <c:pt idx="1259">
                  <c:v>37175</c:v>
                </c:pt>
                <c:pt idx="1260">
                  <c:v>37176</c:v>
                </c:pt>
                <c:pt idx="1261">
                  <c:v>37177</c:v>
                </c:pt>
                <c:pt idx="1262">
                  <c:v>37178</c:v>
                </c:pt>
                <c:pt idx="1263">
                  <c:v>37179</c:v>
                </c:pt>
                <c:pt idx="1264">
                  <c:v>37180</c:v>
                </c:pt>
                <c:pt idx="1265">
                  <c:v>37181</c:v>
                </c:pt>
                <c:pt idx="1266">
                  <c:v>37182</c:v>
                </c:pt>
                <c:pt idx="1267">
                  <c:v>37183</c:v>
                </c:pt>
                <c:pt idx="1268">
                  <c:v>37184</c:v>
                </c:pt>
                <c:pt idx="1269">
                  <c:v>37185</c:v>
                </c:pt>
                <c:pt idx="1270">
                  <c:v>37186</c:v>
                </c:pt>
                <c:pt idx="1271">
                  <c:v>37187</c:v>
                </c:pt>
                <c:pt idx="1272">
                  <c:v>37188</c:v>
                </c:pt>
                <c:pt idx="1273">
                  <c:v>37189</c:v>
                </c:pt>
                <c:pt idx="1274">
                  <c:v>37190</c:v>
                </c:pt>
                <c:pt idx="1275">
                  <c:v>37191</c:v>
                </c:pt>
                <c:pt idx="1276">
                  <c:v>37192</c:v>
                </c:pt>
                <c:pt idx="1277">
                  <c:v>37193</c:v>
                </c:pt>
                <c:pt idx="1278">
                  <c:v>37194</c:v>
                </c:pt>
                <c:pt idx="1279">
                  <c:v>37195</c:v>
                </c:pt>
                <c:pt idx="1280">
                  <c:v>37196</c:v>
                </c:pt>
                <c:pt idx="1281">
                  <c:v>37197</c:v>
                </c:pt>
                <c:pt idx="1282">
                  <c:v>37198</c:v>
                </c:pt>
                <c:pt idx="1283">
                  <c:v>37199</c:v>
                </c:pt>
                <c:pt idx="1284">
                  <c:v>37200</c:v>
                </c:pt>
                <c:pt idx="1285">
                  <c:v>37201</c:v>
                </c:pt>
                <c:pt idx="1286">
                  <c:v>37202</c:v>
                </c:pt>
                <c:pt idx="1287">
                  <c:v>37203</c:v>
                </c:pt>
                <c:pt idx="1288">
                  <c:v>37204</c:v>
                </c:pt>
                <c:pt idx="1289">
                  <c:v>37205</c:v>
                </c:pt>
                <c:pt idx="1290">
                  <c:v>37206</c:v>
                </c:pt>
                <c:pt idx="1291">
                  <c:v>37207</c:v>
                </c:pt>
                <c:pt idx="1292">
                  <c:v>37208</c:v>
                </c:pt>
                <c:pt idx="1293">
                  <c:v>37209</c:v>
                </c:pt>
                <c:pt idx="1294">
                  <c:v>37210</c:v>
                </c:pt>
                <c:pt idx="1295">
                  <c:v>37211</c:v>
                </c:pt>
                <c:pt idx="1296">
                  <c:v>37212</c:v>
                </c:pt>
                <c:pt idx="1297">
                  <c:v>37213</c:v>
                </c:pt>
                <c:pt idx="1298">
                  <c:v>37214</c:v>
                </c:pt>
                <c:pt idx="1299">
                  <c:v>37215</c:v>
                </c:pt>
                <c:pt idx="1300">
                  <c:v>37216</c:v>
                </c:pt>
                <c:pt idx="1301">
                  <c:v>37217</c:v>
                </c:pt>
                <c:pt idx="1302">
                  <c:v>37218</c:v>
                </c:pt>
                <c:pt idx="1303">
                  <c:v>37219</c:v>
                </c:pt>
                <c:pt idx="1304">
                  <c:v>37220</c:v>
                </c:pt>
                <c:pt idx="1305">
                  <c:v>37221</c:v>
                </c:pt>
                <c:pt idx="1306">
                  <c:v>37222</c:v>
                </c:pt>
                <c:pt idx="1307">
                  <c:v>37223</c:v>
                </c:pt>
                <c:pt idx="1308">
                  <c:v>37224</c:v>
                </c:pt>
                <c:pt idx="1309">
                  <c:v>37225</c:v>
                </c:pt>
                <c:pt idx="1310">
                  <c:v>37226</c:v>
                </c:pt>
                <c:pt idx="1311">
                  <c:v>37227</c:v>
                </c:pt>
                <c:pt idx="1312">
                  <c:v>37228</c:v>
                </c:pt>
                <c:pt idx="1313">
                  <c:v>37229</c:v>
                </c:pt>
                <c:pt idx="1314">
                  <c:v>37230</c:v>
                </c:pt>
                <c:pt idx="1315">
                  <c:v>37231</c:v>
                </c:pt>
                <c:pt idx="1316">
                  <c:v>37232</c:v>
                </c:pt>
                <c:pt idx="1317">
                  <c:v>37233</c:v>
                </c:pt>
                <c:pt idx="1318">
                  <c:v>37234</c:v>
                </c:pt>
                <c:pt idx="1319">
                  <c:v>37235</c:v>
                </c:pt>
                <c:pt idx="1320">
                  <c:v>37236</c:v>
                </c:pt>
                <c:pt idx="1321">
                  <c:v>37237</c:v>
                </c:pt>
                <c:pt idx="1322">
                  <c:v>37238</c:v>
                </c:pt>
                <c:pt idx="1323">
                  <c:v>37239</c:v>
                </c:pt>
                <c:pt idx="1324">
                  <c:v>37240</c:v>
                </c:pt>
                <c:pt idx="1325">
                  <c:v>37241</c:v>
                </c:pt>
                <c:pt idx="1326">
                  <c:v>37242</c:v>
                </c:pt>
                <c:pt idx="1327">
                  <c:v>37243</c:v>
                </c:pt>
                <c:pt idx="1328">
                  <c:v>37244</c:v>
                </c:pt>
                <c:pt idx="1329">
                  <c:v>37245</c:v>
                </c:pt>
                <c:pt idx="1330">
                  <c:v>37246</c:v>
                </c:pt>
                <c:pt idx="1331">
                  <c:v>37247</c:v>
                </c:pt>
                <c:pt idx="1332">
                  <c:v>37248</c:v>
                </c:pt>
                <c:pt idx="1333">
                  <c:v>37249</c:v>
                </c:pt>
                <c:pt idx="1334">
                  <c:v>37250</c:v>
                </c:pt>
                <c:pt idx="1335">
                  <c:v>37251</c:v>
                </c:pt>
                <c:pt idx="1336">
                  <c:v>37252</c:v>
                </c:pt>
                <c:pt idx="1337">
                  <c:v>37253</c:v>
                </c:pt>
                <c:pt idx="1338">
                  <c:v>37254</c:v>
                </c:pt>
                <c:pt idx="1339">
                  <c:v>37255</c:v>
                </c:pt>
                <c:pt idx="1340">
                  <c:v>37256</c:v>
                </c:pt>
                <c:pt idx="1341">
                  <c:v>37257</c:v>
                </c:pt>
                <c:pt idx="1342">
                  <c:v>37258</c:v>
                </c:pt>
                <c:pt idx="1343">
                  <c:v>37259</c:v>
                </c:pt>
                <c:pt idx="1344">
                  <c:v>37260</c:v>
                </c:pt>
                <c:pt idx="1345">
                  <c:v>37261</c:v>
                </c:pt>
                <c:pt idx="1346">
                  <c:v>37262</c:v>
                </c:pt>
                <c:pt idx="1347">
                  <c:v>37263</c:v>
                </c:pt>
                <c:pt idx="1348">
                  <c:v>37264</c:v>
                </c:pt>
                <c:pt idx="1349">
                  <c:v>37265</c:v>
                </c:pt>
                <c:pt idx="1350">
                  <c:v>37266</c:v>
                </c:pt>
                <c:pt idx="1351">
                  <c:v>37267</c:v>
                </c:pt>
                <c:pt idx="1352">
                  <c:v>37268</c:v>
                </c:pt>
                <c:pt idx="1353">
                  <c:v>37269</c:v>
                </c:pt>
                <c:pt idx="1354">
                  <c:v>37270</c:v>
                </c:pt>
                <c:pt idx="1355">
                  <c:v>37271</c:v>
                </c:pt>
                <c:pt idx="1356">
                  <c:v>37272</c:v>
                </c:pt>
                <c:pt idx="1357">
                  <c:v>37273</c:v>
                </c:pt>
                <c:pt idx="1358">
                  <c:v>37274</c:v>
                </c:pt>
                <c:pt idx="1359">
                  <c:v>37275</c:v>
                </c:pt>
                <c:pt idx="1360">
                  <c:v>37276</c:v>
                </c:pt>
                <c:pt idx="1361">
                  <c:v>37277</c:v>
                </c:pt>
                <c:pt idx="1362">
                  <c:v>37278</c:v>
                </c:pt>
                <c:pt idx="1363">
                  <c:v>37279</c:v>
                </c:pt>
                <c:pt idx="1364">
                  <c:v>37280</c:v>
                </c:pt>
                <c:pt idx="1365">
                  <c:v>37281</c:v>
                </c:pt>
                <c:pt idx="1366">
                  <c:v>37282</c:v>
                </c:pt>
                <c:pt idx="1367">
                  <c:v>37283</c:v>
                </c:pt>
                <c:pt idx="1368">
                  <c:v>37284</c:v>
                </c:pt>
                <c:pt idx="1369">
                  <c:v>37285</c:v>
                </c:pt>
                <c:pt idx="1370">
                  <c:v>37286</c:v>
                </c:pt>
                <c:pt idx="1371">
                  <c:v>37287</c:v>
                </c:pt>
                <c:pt idx="1372">
                  <c:v>37288</c:v>
                </c:pt>
                <c:pt idx="1373">
                  <c:v>37289</c:v>
                </c:pt>
                <c:pt idx="1374">
                  <c:v>37290</c:v>
                </c:pt>
                <c:pt idx="1375">
                  <c:v>37291</c:v>
                </c:pt>
                <c:pt idx="1376">
                  <c:v>37292</c:v>
                </c:pt>
                <c:pt idx="1377">
                  <c:v>37293</c:v>
                </c:pt>
                <c:pt idx="1378">
                  <c:v>37294</c:v>
                </c:pt>
                <c:pt idx="1379">
                  <c:v>37295</c:v>
                </c:pt>
                <c:pt idx="1380">
                  <c:v>37296</c:v>
                </c:pt>
                <c:pt idx="1381">
                  <c:v>37297</c:v>
                </c:pt>
                <c:pt idx="1382">
                  <c:v>37298</c:v>
                </c:pt>
                <c:pt idx="1383">
                  <c:v>37299</c:v>
                </c:pt>
                <c:pt idx="1384">
                  <c:v>37300</c:v>
                </c:pt>
                <c:pt idx="1385">
                  <c:v>37301</c:v>
                </c:pt>
                <c:pt idx="1386">
                  <c:v>37302</c:v>
                </c:pt>
                <c:pt idx="1387">
                  <c:v>37303</c:v>
                </c:pt>
                <c:pt idx="1388">
                  <c:v>37304</c:v>
                </c:pt>
                <c:pt idx="1389">
                  <c:v>37305</c:v>
                </c:pt>
                <c:pt idx="1390">
                  <c:v>37306</c:v>
                </c:pt>
                <c:pt idx="1391">
                  <c:v>37307</c:v>
                </c:pt>
                <c:pt idx="1392">
                  <c:v>37308</c:v>
                </c:pt>
                <c:pt idx="1393">
                  <c:v>37309</c:v>
                </c:pt>
                <c:pt idx="1394">
                  <c:v>37310</c:v>
                </c:pt>
                <c:pt idx="1395">
                  <c:v>37311</c:v>
                </c:pt>
                <c:pt idx="1396">
                  <c:v>37312</c:v>
                </c:pt>
                <c:pt idx="1397">
                  <c:v>37313</c:v>
                </c:pt>
                <c:pt idx="1398">
                  <c:v>37314</c:v>
                </c:pt>
                <c:pt idx="1399">
                  <c:v>37315</c:v>
                </c:pt>
                <c:pt idx="1400">
                  <c:v>37316</c:v>
                </c:pt>
                <c:pt idx="1401">
                  <c:v>37317</c:v>
                </c:pt>
                <c:pt idx="1402">
                  <c:v>37318</c:v>
                </c:pt>
                <c:pt idx="1403">
                  <c:v>37319</c:v>
                </c:pt>
                <c:pt idx="1404">
                  <c:v>37320</c:v>
                </c:pt>
                <c:pt idx="1405">
                  <c:v>37321</c:v>
                </c:pt>
                <c:pt idx="1406">
                  <c:v>37322</c:v>
                </c:pt>
                <c:pt idx="1407">
                  <c:v>37323</c:v>
                </c:pt>
                <c:pt idx="1408">
                  <c:v>37324</c:v>
                </c:pt>
                <c:pt idx="1409">
                  <c:v>37325</c:v>
                </c:pt>
                <c:pt idx="1410">
                  <c:v>37326</c:v>
                </c:pt>
                <c:pt idx="1411">
                  <c:v>37327</c:v>
                </c:pt>
                <c:pt idx="1412">
                  <c:v>37328</c:v>
                </c:pt>
                <c:pt idx="1413">
                  <c:v>37329</c:v>
                </c:pt>
                <c:pt idx="1414">
                  <c:v>37330</c:v>
                </c:pt>
                <c:pt idx="1415">
                  <c:v>37331</c:v>
                </c:pt>
                <c:pt idx="1416">
                  <c:v>37332</c:v>
                </c:pt>
                <c:pt idx="1417">
                  <c:v>37333</c:v>
                </c:pt>
                <c:pt idx="1418">
                  <c:v>37334</c:v>
                </c:pt>
                <c:pt idx="1419">
                  <c:v>37335</c:v>
                </c:pt>
                <c:pt idx="1420">
                  <c:v>37336</c:v>
                </c:pt>
                <c:pt idx="1421">
                  <c:v>37337</c:v>
                </c:pt>
                <c:pt idx="1422">
                  <c:v>37338</c:v>
                </c:pt>
                <c:pt idx="1423">
                  <c:v>37339</c:v>
                </c:pt>
                <c:pt idx="1424">
                  <c:v>37340</c:v>
                </c:pt>
                <c:pt idx="1425">
                  <c:v>37341</c:v>
                </c:pt>
                <c:pt idx="1426">
                  <c:v>37342</c:v>
                </c:pt>
                <c:pt idx="1427">
                  <c:v>37343</c:v>
                </c:pt>
                <c:pt idx="1428">
                  <c:v>37344</c:v>
                </c:pt>
                <c:pt idx="1429">
                  <c:v>37345</c:v>
                </c:pt>
                <c:pt idx="1430">
                  <c:v>37346</c:v>
                </c:pt>
                <c:pt idx="1431">
                  <c:v>37347</c:v>
                </c:pt>
                <c:pt idx="1432">
                  <c:v>37348</c:v>
                </c:pt>
                <c:pt idx="1433">
                  <c:v>37349</c:v>
                </c:pt>
                <c:pt idx="1434">
                  <c:v>37350</c:v>
                </c:pt>
                <c:pt idx="1435">
                  <c:v>37351</c:v>
                </c:pt>
                <c:pt idx="1436">
                  <c:v>37352</c:v>
                </c:pt>
                <c:pt idx="1437">
                  <c:v>37353</c:v>
                </c:pt>
                <c:pt idx="1438">
                  <c:v>37354</c:v>
                </c:pt>
                <c:pt idx="1439">
                  <c:v>37355</c:v>
                </c:pt>
                <c:pt idx="1440">
                  <c:v>37356</c:v>
                </c:pt>
                <c:pt idx="1441">
                  <c:v>37357</c:v>
                </c:pt>
                <c:pt idx="1442">
                  <c:v>37358</c:v>
                </c:pt>
                <c:pt idx="1443">
                  <c:v>37359</c:v>
                </c:pt>
                <c:pt idx="1444">
                  <c:v>37360</c:v>
                </c:pt>
                <c:pt idx="1445">
                  <c:v>37361</c:v>
                </c:pt>
                <c:pt idx="1446">
                  <c:v>37362</c:v>
                </c:pt>
                <c:pt idx="1447">
                  <c:v>37363</c:v>
                </c:pt>
                <c:pt idx="1448">
                  <c:v>37364</c:v>
                </c:pt>
                <c:pt idx="1449">
                  <c:v>37365</c:v>
                </c:pt>
                <c:pt idx="1450">
                  <c:v>37366</c:v>
                </c:pt>
                <c:pt idx="1451">
                  <c:v>37367</c:v>
                </c:pt>
                <c:pt idx="1452">
                  <c:v>37368</c:v>
                </c:pt>
                <c:pt idx="1453">
                  <c:v>37369</c:v>
                </c:pt>
                <c:pt idx="1454">
                  <c:v>37370</c:v>
                </c:pt>
                <c:pt idx="1455">
                  <c:v>37371</c:v>
                </c:pt>
                <c:pt idx="1456">
                  <c:v>37372</c:v>
                </c:pt>
                <c:pt idx="1457">
                  <c:v>37373</c:v>
                </c:pt>
                <c:pt idx="1458">
                  <c:v>37374</c:v>
                </c:pt>
                <c:pt idx="1459">
                  <c:v>37375</c:v>
                </c:pt>
                <c:pt idx="1460">
                  <c:v>37376</c:v>
                </c:pt>
                <c:pt idx="1461">
                  <c:v>37377</c:v>
                </c:pt>
                <c:pt idx="1462">
                  <c:v>37378</c:v>
                </c:pt>
                <c:pt idx="1463">
                  <c:v>37379</c:v>
                </c:pt>
                <c:pt idx="1464">
                  <c:v>37380</c:v>
                </c:pt>
                <c:pt idx="1465">
                  <c:v>37381</c:v>
                </c:pt>
                <c:pt idx="1466">
                  <c:v>37382</c:v>
                </c:pt>
                <c:pt idx="1467">
                  <c:v>37383</c:v>
                </c:pt>
                <c:pt idx="1468">
                  <c:v>37384</c:v>
                </c:pt>
                <c:pt idx="1469">
                  <c:v>37385</c:v>
                </c:pt>
                <c:pt idx="1470">
                  <c:v>37386</c:v>
                </c:pt>
                <c:pt idx="1471">
                  <c:v>37387</c:v>
                </c:pt>
                <c:pt idx="1472">
                  <c:v>37388</c:v>
                </c:pt>
                <c:pt idx="1473">
                  <c:v>37389</c:v>
                </c:pt>
                <c:pt idx="1474">
                  <c:v>37390</c:v>
                </c:pt>
                <c:pt idx="1475">
                  <c:v>37391</c:v>
                </c:pt>
                <c:pt idx="1476">
                  <c:v>37392</c:v>
                </c:pt>
                <c:pt idx="1477">
                  <c:v>37393</c:v>
                </c:pt>
                <c:pt idx="1478">
                  <c:v>37394</c:v>
                </c:pt>
                <c:pt idx="1479">
                  <c:v>37395</c:v>
                </c:pt>
                <c:pt idx="1480">
                  <c:v>37396</c:v>
                </c:pt>
                <c:pt idx="1481">
                  <c:v>37397</c:v>
                </c:pt>
                <c:pt idx="1482">
                  <c:v>37398</c:v>
                </c:pt>
                <c:pt idx="1483">
                  <c:v>37399</c:v>
                </c:pt>
                <c:pt idx="1484">
                  <c:v>37400</c:v>
                </c:pt>
                <c:pt idx="1485">
                  <c:v>37401</c:v>
                </c:pt>
                <c:pt idx="1486">
                  <c:v>37402</c:v>
                </c:pt>
                <c:pt idx="1487">
                  <c:v>37403</c:v>
                </c:pt>
                <c:pt idx="1488">
                  <c:v>37404</c:v>
                </c:pt>
                <c:pt idx="1489">
                  <c:v>37405</c:v>
                </c:pt>
                <c:pt idx="1490">
                  <c:v>37406</c:v>
                </c:pt>
                <c:pt idx="1491">
                  <c:v>37407</c:v>
                </c:pt>
                <c:pt idx="1492">
                  <c:v>37408</c:v>
                </c:pt>
                <c:pt idx="1493">
                  <c:v>37409</c:v>
                </c:pt>
                <c:pt idx="1494">
                  <c:v>37410</c:v>
                </c:pt>
                <c:pt idx="1495">
                  <c:v>37411</c:v>
                </c:pt>
                <c:pt idx="1496">
                  <c:v>37412</c:v>
                </c:pt>
                <c:pt idx="1497">
                  <c:v>37413</c:v>
                </c:pt>
                <c:pt idx="1498">
                  <c:v>37414</c:v>
                </c:pt>
                <c:pt idx="1499">
                  <c:v>37415</c:v>
                </c:pt>
                <c:pt idx="1500">
                  <c:v>37416</c:v>
                </c:pt>
                <c:pt idx="1501">
                  <c:v>37417</c:v>
                </c:pt>
                <c:pt idx="1502">
                  <c:v>37418</c:v>
                </c:pt>
                <c:pt idx="1503">
                  <c:v>37419</c:v>
                </c:pt>
                <c:pt idx="1504">
                  <c:v>37420</c:v>
                </c:pt>
                <c:pt idx="1505">
                  <c:v>37421</c:v>
                </c:pt>
                <c:pt idx="1506">
                  <c:v>37422</c:v>
                </c:pt>
                <c:pt idx="1507">
                  <c:v>37423</c:v>
                </c:pt>
                <c:pt idx="1508">
                  <c:v>37424</c:v>
                </c:pt>
                <c:pt idx="1509">
                  <c:v>37425</c:v>
                </c:pt>
                <c:pt idx="1510">
                  <c:v>37426</c:v>
                </c:pt>
                <c:pt idx="1511">
                  <c:v>37427</c:v>
                </c:pt>
                <c:pt idx="1512">
                  <c:v>37428</c:v>
                </c:pt>
                <c:pt idx="1513">
                  <c:v>37429</c:v>
                </c:pt>
                <c:pt idx="1514">
                  <c:v>37430</c:v>
                </c:pt>
                <c:pt idx="1515">
                  <c:v>37431</c:v>
                </c:pt>
                <c:pt idx="1516">
                  <c:v>37432</c:v>
                </c:pt>
                <c:pt idx="1517">
                  <c:v>37433</c:v>
                </c:pt>
                <c:pt idx="1518">
                  <c:v>37434</c:v>
                </c:pt>
                <c:pt idx="1519">
                  <c:v>37435</c:v>
                </c:pt>
                <c:pt idx="1520">
                  <c:v>37436</c:v>
                </c:pt>
                <c:pt idx="1521">
                  <c:v>37437</c:v>
                </c:pt>
                <c:pt idx="1522">
                  <c:v>37438</c:v>
                </c:pt>
                <c:pt idx="1523">
                  <c:v>37439</c:v>
                </c:pt>
                <c:pt idx="1524">
                  <c:v>37440</c:v>
                </c:pt>
                <c:pt idx="1525">
                  <c:v>37441</c:v>
                </c:pt>
                <c:pt idx="1526">
                  <c:v>37442</c:v>
                </c:pt>
                <c:pt idx="1527">
                  <c:v>37443</c:v>
                </c:pt>
                <c:pt idx="1528">
                  <c:v>37444</c:v>
                </c:pt>
                <c:pt idx="1529">
                  <c:v>37445</c:v>
                </c:pt>
                <c:pt idx="1530">
                  <c:v>37446</c:v>
                </c:pt>
                <c:pt idx="1531">
                  <c:v>37447</c:v>
                </c:pt>
                <c:pt idx="1532">
                  <c:v>37448</c:v>
                </c:pt>
                <c:pt idx="1533">
                  <c:v>37449</c:v>
                </c:pt>
                <c:pt idx="1534">
                  <c:v>37450</c:v>
                </c:pt>
                <c:pt idx="1535">
                  <c:v>37451</c:v>
                </c:pt>
                <c:pt idx="1536">
                  <c:v>37452</c:v>
                </c:pt>
                <c:pt idx="1537">
                  <c:v>37453</c:v>
                </c:pt>
                <c:pt idx="1538">
                  <c:v>37454</c:v>
                </c:pt>
                <c:pt idx="1539">
                  <c:v>37455</c:v>
                </c:pt>
                <c:pt idx="1540">
                  <c:v>37456</c:v>
                </c:pt>
                <c:pt idx="1541">
                  <c:v>37457</c:v>
                </c:pt>
                <c:pt idx="1542">
                  <c:v>37458</c:v>
                </c:pt>
                <c:pt idx="1543">
                  <c:v>37459</c:v>
                </c:pt>
                <c:pt idx="1544">
                  <c:v>37460</c:v>
                </c:pt>
                <c:pt idx="1545">
                  <c:v>37461</c:v>
                </c:pt>
                <c:pt idx="1546">
                  <c:v>37462</c:v>
                </c:pt>
                <c:pt idx="1547">
                  <c:v>37463</c:v>
                </c:pt>
                <c:pt idx="1548">
                  <c:v>37464</c:v>
                </c:pt>
                <c:pt idx="1549">
                  <c:v>37465</c:v>
                </c:pt>
                <c:pt idx="1550">
                  <c:v>37466</c:v>
                </c:pt>
                <c:pt idx="1551">
                  <c:v>37467</c:v>
                </c:pt>
                <c:pt idx="1552">
                  <c:v>37468</c:v>
                </c:pt>
                <c:pt idx="1553">
                  <c:v>37469</c:v>
                </c:pt>
                <c:pt idx="1554">
                  <c:v>37470</c:v>
                </c:pt>
                <c:pt idx="1555">
                  <c:v>37471</c:v>
                </c:pt>
                <c:pt idx="1556">
                  <c:v>37472</c:v>
                </c:pt>
                <c:pt idx="1557">
                  <c:v>37473</c:v>
                </c:pt>
                <c:pt idx="1558">
                  <c:v>37474</c:v>
                </c:pt>
                <c:pt idx="1559">
                  <c:v>37475</c:v>
                </c:pt>
                <c:pt idx="1560">
                  <c:v>37476</c:v>
                </c:pt>
                <c:pt idx="1561">
                  <c:v>37477</c:v>
                </c:pt>
                <c:pt idx="1562">
                  <c:v>37478</c:v>
                </c:pt>
                <c:pt idx="1563">
                  <c:v>37479</c:v>
                </c:pt>
                <c:pt idx="1564">
                  <c:v>37480</c:v>
                </c:pt>
                <c:pt idx="1565">
                  <c:v>37481</c:v>
                </c:pt>
                <c:pt idx="1566">
                  <c:v>37482</c:v>
                </c:pt>
                <c:pt idx="1567">
                  <c:v>37483</c:v>
                </c:pt>
                <c:pt idx="1568">
                  <c:v>37484</c:v>
                </c:pt>
                <c:pt idx="1569">
                  <c:v>37485</c:v>
                </c:pt>
                <c:pt idx="1570">
                  <c:v>37486</c:v>
                </c:pt>
                <c:pt idx="1571">
                  <c:v>37487</c:v>
                </c:pt>
                <c:pt idx="1572">
                  <c:v>37488</c:v>
                </c:pt>
                <c:pt idx="1573">
                  <c:v>37489</c:v>
                </c:pt>
                <c:pt idx="1574">
                  <c:v>37490</c:v>
                </c:pt>
                <c:pt idx="1575">
                  <c:v>37491</c:v>
                </c:pt>
                <c:pt idx="1576">
                  <c:v>37492</c:v>
                </c:pt>
                <c:pt idx="1577">
                  <c:v>37493</c:v>
                </c:pt>
                <c:pt idx="1578">
                  <c:v>37494</c:v>
                </c:pt>
                <c:pt idx="1579">
                  <c:v>37495</c:v>
                </c:pt>
              </c:numCache>
            </c:numRef>
          </c:xVal>
          <c:yVal>
            <c:numRef>
              <c:f>'Data for analysis- 1998-2016'!$AP$7:$AP$1586</c:f>
              <c:numCache>
                <c:formatCode>#,##0</c:formatCode>
                <c:ptCount val="1580"/>
                <c:pt idx="0">
                  <c:v>34.134999999999998</c:v>
                </c:pt>
                <c:pt idx="1">
                  <c:v>34.134999999999998</c:v>
                </c:pt>
                <c:pt idx="2">
                  <c:v>34.134999999999998</c:v>
                </c:pt>
                <c:pt idx="3">
                  <c:v>34.667999999999999</c:v>
                </c:pt>
                <c:pt idx="4">
                  <c:v>36.079000000000001</c:v>
                </c:pt>
                <c:pt idx="5">
                  <c:v>36.726999999999997</c:v>
                </c:pt>
                <c:pt idx="6">
                  <c:v>38.551000000000002</c:v>
                </c:pt>
                <c:pt idx="7">
                  <c:v>39.011000000000003</c:v>
                </c:pt>
                <c:pt idx="8">
                  <c:v>36.881999999999998</c:v>
                </c:pt>
                <c:pt idx="9">
                  <c:v>35.396000000000001</c:v>
                </c:pt>
                <c:pt idx="10">
                  <c:v>34.518999999999998</c:v>
                </c:pt>
                <c:pt idx="11">
                  <c:v>34.518999999999998</c:v>
                </c:pt>
                <c:pt idx="12">
                  <c:v>34.375</c:v>
                </c:pt>
                <c:pt idx="13">
                  <c:v>34.134999999999998</c:v>
                </c:pt>
                <c:pt idx="14">
                  <c:v>34.134999999999998</c:v>
                </c:pt>
                <c:pt idx="15">
                  <c:v>34.375</c:v>
                </c:pt>
                <c:pt idx="16">
                  <c:v>34.518999999999998</c:v>
                </c:pt>
                <c:pt idx="17">
                  <c:v>34.76</c:v>
                </c:pt>
                <c:pt idx="18">
                  <c:v>34.905000000000001</c:v>
                </c:pt>
                <c:pt idx="19">
                  <c:v>35.100999999999999</c:v>
                </c:pt>
                <c:pt idx="20">
                  <c:v>36.475999999999999</c:v>
                </c:pt>
                <c:pt idx="21">
                  <c:v>36.475999999999999</c:v>
                </c:pt>
                <c:pt idx="22">
                  <c:v>36.228999999999999</c:v>
                </c:pt>
                <c:pt idx="23">
                  <c:v>34.329000000000001</c:v>
                </c:pt>
                <c:pt idx="24">
                  <c:v>33.753999999999998</c:v>
                </c:pt>
                <c:pt idx="25">
                  <c:v>33.753999999999998</c:v>
                </c:pt>
                <c:pt idx="26">
                  <c:v>33.753999999999998</c:v>
                </c:pt>
                <c:pt idx="27">
                  <c:v>33.802</c:v>
                </c:pt>
                <c:pt idx="28">
                  <c:v>34.375</c:v>
                </c:pt>
                <c:pt idx="29">
                  <c:v>34.518999999999998</c:v>
                </c:pt>
                <c:pt idx="30">
                  <c:v>34.518999999999998</c:v>
                </c:pt>
                <c:pt idx="31">
                  <c:v>34.518999999999998</c:v>
                </c:pt>
                <c:pt idx="32">
                  <c:v>37.146000000000001</c:v>
                </c:pt>
                <c:pt idx="33">
                  <c:v>40.523000000000003</c:v>
                </c:pt>
                <c:pt idx="34">
                  <c:v>41.031999999999996</c:v>
                </c:pt>
                <c:pt idx="35">
                  <c:v>41.337000000000003</c:v>
                </c:pt>
                <c:pt idx="36">
                  <c:v>41.337000000000003</c:v>
                </c:pt>
                <c:pt idx="37">
                  <c:v>41.337000000000003</c:v>
                </c:pt>
                <c:pt idx="38">
                  <c:v>42.622</c:v>
                </c:pt>
                <c:pt idx="39">
                  <c:v>48.673999999999999</c:v>
                </c:pt>
                <c:pt idx="40">
                  <c:v>51.405000000000001</c:v>
                </c:pt>
                <c:pt idx="41">
                  <c:v>49.517000000000003</c:v>
                </c:pt>
                <c:pt idx="42">
                  <c:v>44.554000000000002</c:v>
                </c:pt>
                <c:pt idx="43">
                  <c:v>42.113</c:v>
                </c:pt>
                <c:pt idx="44">
                  <c:v>41.337000000000003</c:v>
                </c:pt>
                <c:pt idx="45">
                  <c:v>41.337000000000003</c:v>
                </c:pt>
                <c:pt idx="46">
                  <c:v>41.031999999999996</c:v>
                </c:pt>
                <c:pt idx="47">
                  <c:v>40.523000000000003</c:v>
                </c:pt>
                <c:pt idx="48">
                  <c:v>40.371000000000002</c:v>
                </c:pt>
                <c:pt idx="49">
                  <c:v>40.119</c:v>
                </c:pt>
                <c:pt idx="50">
                  <c:v>40.119</c:v>
                </c:pt>
                <c:pt idx="51">
                  <c:v>40.119</c:v>
                </c:pt>
                <c:pt idx="52">
                  <c:v>40.524000000000001</c:v>
                </c:pt>
                <c:pt idx="53">
                  <c:v>41.134999999999998</c:v>
                </c:pt>
                <c:pt idx="54">
                  <c:v>127.57299999999999</c:v>
                </c:pt>
                <c:pt idx="55">
                  <c:v>406.76900000000001</c:v>
                </c:pt>
                <c:pt idx="56">
                  <c:v>224.18600000000001</c:v>
                </c:pt>
                <c:pt idx="57">
                  <c:v>106.574</c:v>
                </c:pt>
                <c:pt idx="58">
                  <c:v>70.162000000000006</c:v>
                </c:pt>
                <c:pt idx="59">
                  <c:v>53.826999999999998</c:v>
                </c:pt>
                <c:pt idx="60">
                  <c:v>47.488999999999997</c:v>
                </c:pt>
                <c:pt idx="61">
                  <c:v>44.531999999999996</c:v>
                </c:pt>
                <c:pt idx="62">
                  <c:v>42.997999999999998</c:v>
                </c:pt>
                <c:pt idx="63">
                  <c:v>41.905000000000001</c:v>
                </c:pt>
                <c:pt idx="64">
                  <c:v>41.183999999999997</c:v>
                </c:pt>
                <c:pt idx="65">
                  <c:v>40.122</c:v>
                </c:pt>
                <c:pt idx="66">
                  <c:v>38.295000000000002</c:v>
                </c:pt>
                <c:pt idx="67">
                  <c:v>39.665999999999997</c:v>
                </c:pt>
                <c:pt idx="68">
                  <c:v>42.218000000000004</c:v>
                </c:pt>
                <c:pt idx="69">
                  <c:v>73.222999999999999</c:v>
                </c:pt>
                <c:pt idx="70">
                  <c:v>55.295000000000002</c:v>
                </c:pt>
                <c:pt idx="71">
                  <c:v>44.622999999999998</c:v>
                </c:pt>
                <c:pt idx="72">
                  <c:v>41.445</c:v>
                </c:pt>
                <c:pt idx="73">
                  <c:v>40.981000000000002</c:v>
                </c:pt>
                <c:pt idx="74">
                  <c:v>41.337000000000003</c:v>
                </c:pt>
                <c:pt idx="75">
                  <c:v>41.337000000000003</c:v>
                </c:pt>
                <c:pt idx="76">
                  <c:v>41.337000000000003</c:v>
                </c:pt>
                <c:pt idx="77">
                  <c:v>40.831000000000003</c:v>
                </c:pt>
                <c:pt idx="78">
                  <c:v>40.523000000000003</c:v>
                </c:pt>
                <c:pt idx="79">
                  <c:v>40.523000000000003</c:v>
                </c:pt>
                <c:pt idx="80">
                  <c:v>40.674999999999997</c:v>
                </c:pt>
                <c:pt idx="81">
                  <c:v>40.929000000000002</c:v>
                </c:pt>
                <c:pt idx="82">
                  <c:v>41.648000000000003</c:v>
                </c:pt>
                <c:pt idx="83">
                  <c:v>43.155000000000001</c:v>
                </c:pt>
                <c:pt idx="84">
                  <c:v>44.478999999999999</c:v>
                </c:pt>
                <c:pt idx="85">
                  <c:v>44.639000000000003</c:v>
                </c:pt>
                <c:pt idx="86">
                  <c:v>43.84</c:v>
                </c:pt>
                <c:pt idx="87">
                  <c:v>43.152999999999999</c:v>
                </c:pt>
                <c:pt idx="88">
                  <c:v>43.47</c:v>
                </c:pt>
                <c:pt idx="89">
                  <c:v>44.787999999999997</c:v>
                </c:pt>
                <c:pt idx="90">
                  <c:v>49.828000000000003</c:v>
                </c:pt>
                <c:pt idx="91">
                  <c:v>53.881</c:v>
                </c:pt>
                <c:pt idx="92">
                  <c:v>53.793999999999997</c:v>
                </c:pt>
                <c:pt idx="93">
                  <c:v>52.506</c:v>
                </c:pt>
                <c:pt idx="94">
                  <c:v>51.575000000000003</c:v>
                </c:pt>
                <c:pt idx="95">
                  <c:v>50.734000000000002</c:v>
                </c:pt>
                <c:pt idx="96">
                  <c:v>48.933999999999997</c:v>
                </c:pt>
                <c:pt idx="97">
                  <c:v>47.38</c:v>
                </c:pt>
                <c:pt idx="98">
                  <c:v>47.62</c:v>
                </c:pt>
                <c:pt idx="99">
                  <c:v>48.933999999999997</c:v>
                </c:pt>
                <c:pt idx="100">
                  <c:v>89.858000000000004</c:v>
                </c:pt>
                <c:pt idx="101">
                  <c:v>159.255</c:v>
                </c:pt>
                <c:pt idx="102">
                  <c:v>193.73599999999999</c:v>
                </c:pt>
                <c:pt idx="103">
                  <c:v>126.07899999999999</c:v>
                </c:pt>
                <c:pt idx="104">
                  <c:v>92.756</c:v>
                </c:pt>
                <c:pt idx="105">
                  <c:v>80.421000000000006</c:v>
                </c:pt>
                <c:pt idx="106">
                  <c:v>90.716999999999999</c:v>
                </c:pt>
                <c:pt idx="107">
                  <c:v>94.641999999999996</c:v>
                </c:pt>
                <c:pt idx="108">
                  <c:v>106.02800000000001</c:v>
                </c:pt>
                <c:pt idx="109">
                  <c:v>114.285</c:v>
                </c:pt>
                <c:pt idx="110">
                  <c:v>1696.941</c:v>
                </c:pt>
                <c:pt idx="111">
                  <c:v>2683.1990000000001</c:v>
                </c:pt>
                <c:pt idx="112">
                  <c:v>1020.3819999999999</c:v>
                </c:pt>
                <c:pt idx="113">
                  <c:v>551.36599999999999</c:v>
                </c:pt>
                <c:pt idx="114">
                  <c:v>426.70600000000002</c:v>
                </c:pt>
                <c:pt idx="115">
                  <c:v>1142.8599999999999</c:v>
                </c:pt>
                <c:pt idx="116">
                  <c:v>534.31799999999998</c:v>
                </c:pt>
                <c:pt idx="117">
                  <c:v>294.83800000000002</c:v>
                </c:pt>
                <c:pt idx="118">
                  <c:v>240.11500000000001</c:v>
                </c:pt>
                <c:pt idx="119">
                  <c:v>203.45</c:v>
                </c:pt>
                <c:pt idx="120">
                  <c:v>183.75800000000001</c:v>
                </c:pt>
                <c:pt idx="121">
                  <c:v>160.13300000000001</c:v>
                </c:pt>
                <c:pt idx="122">
                  <c:v>142.054</c:v>
                </c:pt>
                <c:pt idx="123">
                  <c:v>130.86000000000001</c:v>
                </c:pt>
                <c:pt idx="124">
                  <c:v>121.004</c:v>
                </c:pt>
                <c:pt idx="125">
                  <c:v>111.43600000000001</c:v>
                </c:pt>
                <c:pt idx="126">
                  <c:v>100.97199999999999</c:v>
                </c:pt>
                <c:pt idx="127">
                  <c:v>90.448999999999998</c:v>
                </c:pt>
                <c:pt idx="128">
                  <c:v>85.108999999999995</c:v>
                </c:pt>
                <c:pt idx="129">
                  <c:v>82.653000000000006</c:v>
                </c:pt>
                <c:pt idx="130">
                  <c:v>88.409000000000006</c:v>
                </c:pt>
                <c:pt idx="131">
                  <c:v>100.982</c:v>
                </c:pt>
                <c:pt idx="132">
                  <c:v>84.947999999999993</c:v>
                </c:pt>
                <c:pt idx="133">
                  <c:v>76.531000000000006</c:v>
                </c:pt>
                <c:pt idx="134">
                  <c:v>71.602000000000004</c:v>
                </c:pt>
                <c:pt idx="135">
                  <c:v>70.105000000000004</c:v>
                </c:pt>
                <c:pt idx="136">
                  <c:v>70.105000000000004</c:v>
                </c:pt>
                <c:pt idx="137">
                  <c:v>69.266000000000005</c:v>
                </c:pt>
                <c:pt idx="138">
                  <c:v>68.427999999999997</c:v>
                </c:pt>
                <c:pt idx="139">
                  <c:v>68.427999999999997</c:v>
                </c:pt>
                <c:pt idx="140">
                  <c:v>68.427999999999997</c:v>
                </c:pt>
                <c:pt idx="141">
                  <c:v>66.786000000000001</c:v>
                </c:pt>
                <c:pt idx="142">
                  <c:v>65.153000000000006</c:v>
                </c:pt>
                <c:pt idx="143">
                  <c:v>64.554000000000002</c:v>
                </c:pt>
                <c:pt idx="144">
                  <c:v>62.281999999999996</c:v>
                </c:pt>
                <c:pt idx="145">
                  <c:v>61.206000000000003</c:v>
                </c:pt>
                <c:pt idx="146">
                  <c:v>60.344000000000001</c:v>
                </c:pt>
                <c:pt idx="147">
                  <c:v>58.908000000000001</c:v>
                </c:pt>
                <c:pt idx="148">
                  <c:v>140.387</c:v>
                </c:pt>
                <c:pt idx="149">
                  <c:v>113.2</c:v>
                </c:pt>
                <c:pt idx="150">
                  <c:v>86.427999999999997</c:v>
                </c:pt>
                <c:pt idx="151">
                  <c:v>72.462999999999994</c:v>
                </c:pt>
                <c:pt idx="152">
                  <c:v>60.651000000000003</c:v>
                </c:pt>
                <c:pt idx="153">
                  <c:v>55.843000000000004</c:v>
                </c:pt>
                <c:pt idx="154">
                  <c:v>51.956000000000003</c:v>
                </c:pt>
                <c:pt idx="155">
                  <c:v>47.94</c:v>
                </c:pt>
                <c:pt idx="156">
                  <c:v>47.683</c:v>
                </c:pt>
                <c:pt idx="157">
                  <c:v>47.125</c:v>
                </c:pt>
                <c:pt idx="158">
                  <c:v>46.048000000000002</c:v>
                </c:pt>
                <c:pt idx="159">
                  <c:v>46.481000000000002</c:v>
                </c:pt>
                <c:pt idx="160">
                  <c:v>47.125</c:v>
                </c:pt>
                <c:pt idx="161">
                  <c:v>49.615000000000002</c:v>
                </c:pt>
                <c:pt idx="162">
                  <c:v>62.415999999999997</c:v>
                </c:pt>
                <c:pt idx="163">
                  <c:v>63.468000000000004</c:v>
                </c:pt>
                <c:pt idx="164">
                  <c:v>59.393999999999998</c:v>
                </c:pt>
                <c:pt idx="165">
                  <c:v>55.113999999999997</c:v>
                </c:pt>
                <c:pt idx="166">
                  <c:v>51.034999999999997</c:v>
                </c:pt>
                <c:pt idx="167">
                  <c:v>48.466000000000001</c:v>
                </c:pt>
                <c:pt idx="168">
                  <c:v>48.304000000000002</c:v>
                </c:pt>
                <c:pt idx="169">
                  <c:v>46.994999999999997</c:v>
                </c:pt>
                <c:pt idx="170">
                  <c:v>46.402999999999999</c:v>
                </c:pt>
                <c:pt idx="171">
                  <c:v>44.555</c:v>
                </c:pt>
                <c:pt idx="172">
                  <c:v>93.381</c:v>
                </c:pt>
                <c:pt idx="173">
                  <c:v>328.44799999999998</c:v>
                </c:pt>
                <c:pt idx="174">
                  <c:v>131.24199999999999</c:v>
                </c:pt>
                <c:pt idx="175">
                  <c:v>83.296000000000006</c:v>
                </c:pt>
                <c:pt idx="176">
                  <c:v>63.136000000000003</c:v>
                </c:pt>
                <c:pt idx="177">
                  <c:v>54.106999999999999</c:v>
                </c:pt>
                <c:pt idx="178">
                  <c:v>50.268999999999998</c:v>
                </c:pt>
                <c:pt idx="179">
                  <c:v>46.951000000000001</c:v>
                </c:pt>
                <c:pt idx="180">
                  <c:v>45.402000000000001</c:v>
                </c:pt>
                <c:pt idx="181">
                  <c:v>45.402000000000001</c:v>
                </c:pt>
                <c:pt idx="182">
                  <c:v>45.402000000000001</c:v>
                </c:pt>
                <c:pt idx="183">
                  <c:v>45.402000000000001</c:v>
                </c:pt>
                <c:pt idx="184">
                  <c:v>45.402000000000001</c:v>
                </c:pt>
                <c:pt idx="185">
                  <c:v>45.402000000000001</c:v>
                </c:pt>
                <c:pt idx="186">
                  <c:v>44.978999999999999</c:v>
                </c:pt>
                <c:pt idx="187">
                  <c:v>43.651000000000003</c:v>
                </c:pt>
                <c:pt idx="188">
                  <c:v>42.613999999999997</c:v>
                </c:pt>
                <c:pt idx="189">
                  <c:v>42.243000000000002</c:v>
                </c:pt>
                <c:pt idx="190">
                  <c:v>44.557000000000002</c:v>
                </c:pt>
                <c:pt idx="191">
                  <c:v>50.231000000000002</c:v>
                </c:pt>
                <c:pt idx="192">
                  <c:v>50.927</c:v>
                </c:pt>
                <c:pt idx="193">
                  <c:v>49.783999999999999</c:v>
                </c:pt>
                <c:pt idx="194">
                  <c:v>45.844999999999999</c:v>
                </c:pt>
                <c:pt idx="195">
                  <c:v>44.485999999999997</c:v>
                </c:pt>
                <c:pt idx="196">
                  <c:v>68.498000000000005</c:v>
                </c:pt>
                <c:pt idx="197">
                  <c:v>755.48299999999995</c:v>
                </c:pt>
                <c:pt idx="198">
                  <c:v>582.178</c:v>
                </c:pt>
                <c:pt idx="199">
                  <c:v>257.14699999999999</c:v>
                </c:pt>
                <c:pt idx="200">
                  <c:v>144.881</c:v>
                </c:pt>
                <c:pt idx="201">
                  <c:v>109.637</c:v>
                </c:pt>
                <c:pt idx="202">
                  <c:v>92.686000000000007</c:v>
                </c:pt>
                <c:pt idx="203">
                  <c:v>84.396000000000001</c:v>
                </c:pt>
                <c:pt idx="204">
                  <c:v>79.453000000000003</c:v>
                </c:pt>
                <c:pt idx="205">
                  <c:v>72.052999999999997</c:v>
                </c:pt>
                <c:pt idx="206">
                  <c:v>68.013999999999996</c:v>
                </c:pt>
                <c:pt idx="207">
                  <c:v>66.266000000000005</c:v>
                </c:pt>
                <c:pt idx="208">
                  <c:v>66.061999999999998</c:v>
                </c:pt>
                <c:pt idx="209">
                  <c:v>70.340999999999994</c:v>
                </c:pt>
                <c:pt idx="210">
                  <c:v>78.326999999999998</c:v>
                </c:pt>
                <c:pt idx="211">
                  <c:v>69.387</c:v>
                </c:pt>
                <c:pt idx="212">
                  <c:v>69.263000000000005</c:v>
                </c:pt>
                <c:pt idx="213">
                  <c:v>64.549000000000007</c:v>
                </c:pt>
                <c:pt idx="214">
                  <c:v>59.012999999999998</c:v>
                </c:pt>
                <c:pt idx="215">
                  <c:v>53.683999999999997</c:v>
                </c:pt>
                <c:pt idx="216">
                  <c:v>49.771999999999998</c:v>
                </c:pt>
                <c:pt idx="217">
                  <c:v>47.533999999999999</c:v>
                </c:pt>
                <c:pt idx="218">
                  <c:v>46.402999999999999</c:v>
                </c:pt>
                <c:pt idx="219">
                  <c:v>45.402000000000001</c:v>
                </c:pt>
                <c:pt idx="220">
                  <c:v>44.77</c:v>
                </c:pt>
                <c:pt idx="221">
                  <c:v>42.902999999999999</c:v>
                </c:pt>
                <c:pt idx="222">
                  <c:v>41.064999999999998</c:v>
                </c:pt>
                <c:pt idx="223">
                  <c:v>40.561999999999998</c:v>
                </c:pt>
                <c:pt idx="224">
                  <c:v>40.284999999999997</c:v>
                </c:pt>
                <c:pt idx="225">
                  <c:v>39.249000000000002</c:v>
                </c:pt>
                <c:pt idx="226">
                  <c:v>36.878999999999998</c:v>
                </c:pt>
                <c:pt idx="227">
                  <c:v>41.951999999999998</c:v>
                </c:pt>
                <c:pt idx="228">
                  <c:v>81.906999999999996</c:v>
                </c:pt>
                <c:pt idx="229">
                  <c:v>138.232</c:v>
                </c:pt>
                <c:pt idx="230">
                  <c:v>134.45699999999999</c:v>
                </c:pt>
                <c:pt idx="231">
                  <c:v>122.85599999999999</c:v>
                </c:pt>
                <c:pt idx="232">
                  <c:v>107.84099999999999</c:v>
                </c:pt>
                <c:pt idx="233">
                  <c:v>89.295000000000002</c:v>
                </c:pt>
                <c:pt idx="234">
                  <c:v>72.760000000000005</c:v>
                </c:pt>
                <c:pt idx="235">
                  <c:v>64.287000000000006</c:v>
                </c:pt>
                <c:pt idx="236">
                  <c:v>58.183999999999997</c:v>
                </c:pt>
                <c:pt idx="237">
                  <c:v>55.261000000000003</c:v>
                </c:pt>
                <c:pt idx="238">
                  <c:v>58.542000000000002</c:v>
                </c:pt>
                <c:pt idx="239">
                  <c:v>52.628999999999998</c:v>
                </c:pt>
                <c:pt idx="240">
                  <c:v>49.768999999999998</c:v>
                </c:pt>
                <c:pt idx="241">
                  <c:v>48.81</c:v>
                </c:pt>
                <c:pt idx="242">
                  <c:v>45.625</c:v>
                </c:pt>
                <c:pt idx="243">
                  <c:v>43.372999999999998</c:v>
                </c:pt>
                <c:pt idx="244">
                  <c:v>42.243000000000002</c:v>
                </c:pt>
                <c:pt idx="245">
                  <c:v>41.41</c:v>
                </c:pt>
                <c:pt idx="246">
                  <c:v>39.515999999999998</c:v>
                </c:pt>
                <c:pt idx="247">
                  <c:v>38.33</c:v>
                </c:pt>
                <c:pt idx="248">
                  <c:v>37.110999999999997</c:v>
                </c:pt>
                <c:pt idx="249">
                  <c:v>36.51</c:v>
                </c:pt>
                <c:pt idx="250">
                  <c:v>34.884999999999998</c:v>
                </c:pt>
                <c:pt idx="251">
                  <c:v>33.823</c:v>
                </c:pt>
                <c:pt idx="252">
                  <c:v>33.347999999999999</c:v>
                </c:pt>
                <c:pt idx="253">
                  <c:v>34.945999999999998</c:v>
                </c:pt>
                <c:pt idx="254">
                  <c:v>39.661999999999999</c:v>
                </c:pt>
                <c:pt idx="255">
                  <c:v>42.186999999999998</c:v>
                </c:pt>
                <c:pt idx="256">
                  <c:v>42.613999999999997</c:v>
                </c:pt>
                <c:pt idx="257">
                  <c:v>39.99</c:v>
                </c:pt>
                <c:pt idx="258">
                  <c:v>38.540999999999997</c:v>
                </c:pt>
                <c:pt idx="259">
                  <c:v>37.063000000000002</c:v>
                </c:pt>
                <c:pt idx="260">
                  <c:v>35.664000000000001</c:v>
                </c:pt>
                <c:pt idx="261">
                  <c:v>34.884</c:v>
                </c:pt>
                <c:pt idx="262">
                  <c:v>33.963999999999999</c:v>
                </c:pt>
                <c:pt idx="263">
                  <c:v>34.158000000000001</c:v>
                </c:pt>
                <c:pt idx="264">
                  <c:v>33.688000000000002</c:v>
                </c:pt>
                <c:pt idx="265">
                  <c:v>32.987000000000002</c:v>
                </c:pt>
                <c:pt idx="266">
                  <c:v>32.987000000000002</c:v>
                </c:pt>
                <c:pt idx="267">
                  <c:v>33.976999999999997</c:v>
                </c:pt>
                <c:pt idx="268">
                  <c:v>40.429000000000002</c:v>
                </c:pt>
                <c:pt idx="269">
                  <c:v>46.841999999999999</c:v>
                </c:pt>
                <c:pt idx="270">
                  <c:v>48.872</c:v>
                </c:pt>
                <c:pt idx="271">
                  <c:v>44.472999999999999</c:v>
                </c:pt>
                <c:pt idx="272">
                  <c:v>40.231000000000002</c:v>
                </c:pt>
                <c:pt idx="273">
                  <c:v>39.679000000000002</c:v>
                </c:pt>
                <c:pt idx="274">
                  <c:v>42.889000000000003</c:v>
                </c:pt>
                <c:pt idx="275">
                  <c:v>55.951000000000001</c:v>
                </c:pt>
                <c:pt idx="276">
                  <c:v>54.874000000000002</c:v>
                </c:pt>
                <c:pt idx="277">
                  <c:v>47.862000000000002</c:v>
                </c:pt>
                <c:pt idx="278">
                  <c:v>44.274000000000001</c:v>
                </c:pt>
                <c:pt idx="279">
                  <c:v>43.856999999999999</c:v>
                </c:pt>
                <c:pt idx="280">
                  <c:v>42.034999999999997</c:v>
                </c:pt>
                <c:pt idx="281">
                  <c:v>39.356000000000002</c:v>
                </c:pt>
                <c:pt idx="282">
                  <c:v>36.720999999999997</c:v>
                </c:pt>
                <c:pt idx="283">
                  <c:v>36.06</c:v>
                </c:pt>
                <c:pt idx="284">
                  <c:v>35.518999999999998</c:v>
                </c:pt>
                <c:pt idx="285">
                  <c:v>34.881</c:v>
                </c:pt>
                <c:pt idx="286">
                  <c:v>34.881</c:v>
                </c:pt>
                <c:pt idx="287">
                  <c:v>35.125</c:v>
                </c:pt>
                <c:pt idx="288">
                  <c:v>35.091999999999999</c:v>
                </c:pt>
                <c:pt idx="289">
                  <c:v>34.235999999999997</c:v>
                </c:pt>
                <c:pt idx="290">
                  <c:v>34.348999999999997</c:v>
                </c:pt>
                <c:pt idx="291">
                  <c:v>36.587000000000003</c:v>
                </c:pt>
                <c:pt idx="292">
                  <c:v>37.896999999999998</c:v>
                </c:pt>
                <c:pt idx="293">
                  <c:v>38.17</c:v>
                </c:pt>
                <c:pt idx="294">
                  <c:v>36.534999999999997</c:v>
                </c:pt>
                <c:pt idx="295">
                  <c:v>34.417999999999999</c:v>
                </c:pt>
                <c:pt idx="296">
                  <c:v>32.973999999999997</c:v>
                </c:pt>
                <c:pt idx="297">
                  <c:v>32.406999999999996</c:v>
                </c:pt>
                <c:pt idx="298">
                  <c:v>31.436</c:v>
                </c:pt>
                <c:pt idx="299">
                  <c:v>31.218</c:v>
                </c:pt>
                <c:pt idx="300">
                  <c:v>31.349</c:v>
                </c:pt>
                <c:pt idx="301">
                  <c:v>32.457000000000001</c:v>
                </c:pt>
                <c:pt idx="302">
                  <c:v>33.725000000000001</c:v>
                </c:pt>
                <c:pt idx="303">
                  <c:v>33.725000000000001</c:v>
                </c:pt>
                <c:pt idx="304">
                  <c:v>33.584000000000003</c:v>
                </c:pt>
                <c:pt idx="305">
                  <c:v>33.347999999999999</c:v>
                </c:pt>
                <c:pt idx="306">
                  <c:v>33.347999999999999</c:v>
                </c:pt>
                <c:pt idx="307">
                  <c:v>35.756999999999998</c:v>
                </c:pt>
                <c:pt idx="308">
                  <c:v>40.786000000000001</c:v>
                </c:pt>
                <c:pt idx="309">
                  <c:v>40.402999999999999</c:v>
                </c:pt>
                <c:pt idx="310">
                  <c:v>36.734999999999999</c:v>
                </c:pt>
                <c:pt idx="311">
                  <c:v>34.658999999999999</c:v>
                </c:pt>
                <c:pt idx="312">
                  <c:v>34.218000000000004</c:v>
                </c:pt>
                <c:pt idx="313">
                  <c:v>33.78</c:v>
                </c:pt>
                <c:pt idx="314">
                  <c:v>33.351999999999997</c:v>
                </c:pt>
                <c:pt idx="315">
                  <c:v>32.936</c:v>
                </c:pt>
                <c:pt idx="316">
                  <c:v>32.642000000000003</c:v>
                </c:pt>
                <c:pt idx="317">
                  <c:v>33.509</c:v>
                </c:pt>
                <c:pt idx="318">
                  <c:v>35.231000000000002</c:v>
                </c:pt>
                <c:pt idx="319">
                  <c:v>34.642000000000003</c:v>
                </c:pt>
                <c:pt idx="320">
                  <c:v>32.536000000000001</c:v>
                </c:pt>
                <c:pt idx="321">
                  <c:v>31.768000000000001</c:v>
                </c:pt>
                <c:pt idx="322">
                  <c:v>31.591999999999999</c:v>
                </c:pt>
                <c:pt idx="323">
                  <c:v>31.567</c:v>
                </c:pt>
                <c:pt idx="324">
                  <c:v>32.164000000000001</c:v>
                </c:pt>
                <c:pt idx="325">
                  <c:v>33.554000000000002</c:v>
                </c:pt>
                <c:pt idx="326">
                  <c:v>34.947000000000003</c:v>
                </c:pt>
                <c:pt idx="327">
                  <c:v>35.271000000000001</c:v>
                </c:pt>
                <c:pt idx="328">
                  <c:v>35.271000000000001</c:v>
                </c:pt>
                <c:pt idx="329">
                  <c:v>34.119999999999997</c:v>
                </c:pt>
                <c:pt idx="330">
                  <c:v>32.451000000000001</c:v>
                </c:pt>
                <c:pt idx="331">
                  <c:v>32.273000000000003</c:v>
                </c:pt>
                <c:pt idx="332">
                  <c:v>32.999000000000002</c:v>
                </c:pt>
                <c:pt idx="333">
                  <c:v>33.326000000000001</c:v>
                </c:pt>
                <c:pt idx="334">
                  <c:v>33.258000000000003</c:v>
                </c:pt>
                <c:pt idx="335">
                  <c:v>33.167999999999999</c:v>
                </c:pt>
                <c:pt idx="336">
                  <c:v>33.076999999999998</c:v>
                </c:pt>
                <c:pt idx="337">
                  <c:v>32.975999999999999</c:v>
                </c:pt>
                <c:pt idx="338">
                  <c:v>32.429000000000002</c:v>
                </c:pt>
                <c:pt idx="339">
                  <c:v>32.273000000000003</c:v>
                </c:pt>
                <c:pt idx="340">
                  <c:v>32.676000000000002</c:v>
                </c:pt>
                <c:pt idx="341">
                  <c:v>34.4</c:v>
                </c:pt>
                <c:pt idx="342">
                  <c:v>35.027000000000001</c:v>
                </c:pt>
                <c:pt idx="343">
                  <c:v>34.704999999999998</c:v>
                </c:pt>
                <c:pt idx="344">
                  <c:v>33.47</c:v>
                </c:pt>
                <c:pt idx="345">
                  <c:v>33.25</c:v>
                </c:pt>
                <c:pt idx="346">
                  <c:v>33.118000000000002</c:v>
                </c:pt>
                <c:pt idx="347">
                  <c:v>32.973999999999997</c:v>
                </c:pt>
                <c:pt idx="348">
                  <c:v>32.256999999999998</c:v>
                </c:pt>
                <c:pt idx="349">
                  <c:v>31.873000000000001</c:v>
                </c:pt>
                <c:pt idx="350">
                  <c:v>31.812000000000001</c:v>
                </c:pt>
                <c:pt idx="351">
                  <c:v>31.75</c:v>
                </c:pt>
                <c:pt idx="352">
                  <c:v>31.689</c:v>
                </c:pt>
                <c:pt idx="353">
                  <c:v>31.628</c:v>
                </c:pt>
                <c:pt idx="354">
                  <c:v>31.530999999999999</c:v>
                </c:pt>
                <c:pt idx="355">
                  <c:v>30.664000000000001</c:v>
                </c:pt>
                <c:pt idx="356">
                  <c:v>31.922999999999998</c:v>
                </c:pt>
                <c:pt idx="357">
                  <c:v>33.24</c:v>
                </c:pt>
                <c:pt idx="358">
                  <c:v>33.923000000000002</c:v>
                </c:pt>
                <c:pt idx="359">
                  <c:v>34.506999999999998</c:v>
                </c:pt>
                <c:pt idx="360">
                  <c:v>35.095999999999997</c:v>
                </c:pt>
                <c:pt idx="361">
                  <c:v>35.692</c:v>
                </c:pt>
                <c:pt idx="362">
                  <c:v>36.293999999999997</c:v>
                </c:pt>
                <c:pt idx="363">
                  <c:v>36.901000000000003</c:v>
                </c:pt>
                <c:pt idx="364">
                  <c:v>37.503999999999998</c:v>
                </c:pt>
                <c:pt idx="365">
                  <c:v>37.682000000000002</c:v>
                </c:pt>
                <c:pt idx="366">
                  <c:v>37.682000000000002</c:v>
                </c:pt>
                <c:pt idx="367">
                  <c:v>37.637</c:v>
                </c:pt>
                <c:pt idx="368">
                  <c:v>36.633000000000003</c:v>
                </c:pt>
                <c:pt idx="369">
                  <c:v>35.375</c:v>
                </c:pt>
                <c:pt idx="370">
                  <c:v>34.924999999999997</c:v>
                </c:pt>
                <c:pt idx="371">
                  <c:v>35.103999999999999</c:v>
                </c:pt>
                <c:pt idx="372">
                  <c:v>35.264000000000003</c:v>
                </c:pt>
                <c:pt idx="373">
                  <c:v>35.271000000000001</c:v>
                </c:pt>
                <c:pt idx="374">
                  <c:v>35.271000000000001</c:v>
                </c:pt>
                <c:pt idx="375">
                  <c:v>35.271000000000001</c:v>
                </c:pt>
                <c:pt idx="376">
                  <c:v>34.578000000000003</c:v>
                </c:pt>
                <c:pt idx="377">
                  <c:v>33.277999999999999</c:v>
                </c:pt>
                <c:pt idx="378">
                  <c:v>33.043999999999997</c:v>
                </c:pt>
                <c:pt idx="379">
                  <c:v>33.119999999999997</c:v>
                </c:pt>
                <c:pt idx="380">
                  <c:v>33.195999999999998</c:v>
                </c:pt>
                <c:pt idx="381">
                  <c:v>33.271999999999998</c:v>
                </c:pt>
                <c:pt idx="382">
                  <c:v>33.338000000000001</c:v>
                </c:pt>
                <c:pt idx="383">
                  <c:v>33.326000000000001</c:v>
                </c:pt>
                <c:pt idx="384">
                  <c:v>33.295999999999999</c:v>
                </c:pt>
                <c:pt idx="385">
                  <c:v>33.265000000000001</c:v>
                </c:pt>
                <c:pt idx="386">
                  <c:v>33.234999999999999</c:v>
                </c:pt>
                <c:pt idx="387">
                  <c:v>33.204999999999998</c:v>
                </c:pt>
                <c:pt idx="388">
                  <c:v>33.174999999999997</c:v>
                </c:pt>
                <c:pt idx="389">
                  <c:v>33.145000000000003</c:v>
                </c:pt>
                <c:pt idx="390">
                  <c:v>33.115000000000002</c:v>
                </c:pt>
                <c:pt idx="391">
                  <c:v>33.085000000000001</c:v>
                </c:pt>
                <c:pt idx="392">
                  <c:v>33.055</c:v>
                </c:pt>
                <c:pt idx="393">
                  <c:v>33.024999999999999</c:v>
                </c:pt>
                <c:pt idx="394">
                  <c:v>32.996000000000002</c:v>
                </c:pt>
                <c:pt idx="395">
                  <c:v>32.987000000000002</c:v>
                </c:pt>
                <c:pt idx="396">
                  <c:v>32.987000000000002</c:v>
                </c:pt>
                <c:pt idx="397">
                  <c:v>32.987000000000002</c:v>
                </c:pt>
                <c:pt idx="398">
                  <c:v>33.033000000000001</c:v>
                </c:pt>
                <c:pt idx="399">
                  <c:v>34.51</c:v>
                </c:pt>
                <c:pt idx="400">
                  <c:v>34.991999999999997</c:v>
                </c:pt>
                <c:pt idx="401">
                  <c:v>35.103000000000002</c:v>
                </c:pt>
                <c:pt idx="402">
                  <c:v>35.215000000000003</c:v>
                </c:pt>
                <c:pt idx="403">
                  <c:v>35.326999999999998</c:v>
                </c:pt>
                <c:pt idx="404">
                  <c:v>35.439</c:v>
                </c:pt>
                <c:pt idx="405">
                  <c:v>35.552</c:v>
                </c:pt>
                <c:pt idx="406">
                  <c:v>36.097999999999999</c:v>
                </c:pt>
                <c:pt idx="407">
                  <c:v>38.168999999999997</c:v>
                </c:pt>
                <c:pt idx="408">
                  <c:v>38.97</c:v>
                </c:pt>
                <c:pt idx="409">
                  <c:v>38.97</c:v>
                </c:pt>
                <c:pt idx="410">
                  <c:v>37.767000000000003</c:v>
                </c:pt>
                <c:pt idx="411">
                  <c:v>36.863</c:v>
                </c:pt>
                <c:pt idx="412">
                  <c:v>36.686999999999998</c:v>
                </c:pt>
                <c:pt idx="413">
                  <c:v>36.515000000000001</c:v>
                </c:pt>
                <c:pt idx="414">
                  <c:v>36.344000000000001</c:v>
                </c:pt>
                <c:pt idx="415">
                  <c:v>36.173000000000002</c:v>
                </c:pt>
                <c:pt idx="416">
                  <c:v>36.003</c:v>
                </c:pt>
                <c:pt idx="417">
                  <c:v>35.832999999999998</c:v>
                </c:pt>
                <c:pt idx="418">
                  <c:v>35.685000000000002</c:v>
                </c:pt>
                <c:pt idx="419">
                  <c:v>35.664000000000001</c:v>
                </c:pt>
                <c:pt idx="420">
                  <c:v>35.664000000000001</c:v>
                </c:pt>
                <c:pt idx="421">
                  <c:v>35.664000000000001</c:v>
                </c:pt>
                <c:pt idx="422">
                  <c:v>35.664000000000001</c:v>
                </c:pt>
                <c:pt idx="423">
                  <c:v>35.664000000000001</c:v>
                </c:pt>
                <c:pt idx="424">
                  <c:v>35.664000000000001</c:v>
                </c:pt>
                <c:pt idx="425">
                  <c:v>35.664000000000001</c:v>
                </c:pt>
                <c:pt idx="426">
                  <c:v>35.664000000000001</c:v>
                </c:pt>
                <c:pt idx="427">
                  <c:v>35.664000000000001</c:v>
                </c:pt>
                <c:pt idx="428">
                  <c:v>35.664000000000001</c:v>
                </c:pt>
                <c:pt idx="429">
                  <c:v>35.664000000000001</c:v>
                </c:pt>
                <c:pt idx="430">
                  <c:v>35.664000000000001</c:v>
                </c:pt>
                <c:pt idx="431">
                  <c:v>35.664000000000001</c:v>
                </c:pt>
                <c:pt idx="432">
                  <c:v>35.664000000000001</c:v>
                </c:pt>
                <c:pt idx="433">
                  <c:v>35.664000000000001</c:v>
                </c:pt>
                <c:pt idx="434">
                  <c:v>35.664000000000001</c:v>
                </c:pt>
                <c:pt idx="435">
                  <c:v>35.664000000000001</c:v>
                </c:pt>
                <c:pt idx="436">
                  <c:v>35.664000000000001</c:v>
                </c:pt>
                <c:pt idx="437">
                  <c:v>35.664000000000001</c:v>
                </c:pt>
                <c:pt idx="438">
                  <c:v>35.664000000000001</c:v>
                </c:pt>
                <c:pt idx="439">
                  <c:v>35.664000000000001</c:v>
                </c:pt>
                <c:pt idx="440">
                  <c:v>36.593000000000004</c:v>
                </c:pt>
                <c:pt idx="441">
                  <c:v>42.896999999999998</c:v>
                </c:pt>
                <c:pt idx="442">
                  <c:v>44.274000000000001</c:v>
                </c:pt>
                <c:pt idx="443">
                  <c:v>53.688000000000002</c:v>
                </c:pt>
                <c:pt idx="444">
                  <c:v>53.994999999999997</c:v>
                </c:pt>
                <c:pt idx="445">
                  <c:v>50.759</c:v>
                </c:pt>
                <c:pt idx="446">
                  <c:v>48.317999999999998</c:v>
                </c:pt>
                <c:pt idx="447">
                  <c:v>45.917000000000002</c:v>
                </c:pt>
                <c:pt idx="448">
                  <c:v>43.584000000000003</c:v>
                </c:pt>
                <c:pt idx="449">
                  <c:v>41.874000000000002</c:v>
                </c:pt>
                <c:pt idx="450">
                  <c:v>41.514000000000003</c:v>
                </c:pt>
                <c:pt idx="451">
                  <c:v>40.177</c:v>
                </c:pt>
                <c:pt idx="452">
                  <c:v>39.57</c:v>
                </c:pt>
                <c:pt idx="453">
                  <c:v>38.863</c:v>
                </c:pt>
                <c:pt idx="454">
                  <c:v>38.537999999999997</c:v>
                </c:pt>
                <c:pt idx="455">
                  <c:v>38.537999999999997</c:v>
                </c:pt>
                <c:pt idx="456">
                  <c:v>38.537999999999997</c:v>
                </c:pt>
                <c:pt idx="457">
                  <c:v>38.537999999999997</c:v>
                </c:pt>
                <c:pt idx="458">
                  <c:v>38.537999999999997</c:v>
                </c:pt>
                <c:pt idx="459">
                  <c:v>38.537999999999997</c:v>
                </c:pt>
                <c:pt idx="460">
                  <c:v>38.537999999999997</c:v>
                </c:pt>
                <c:pt idx="461">
                  <c:v>38.537999999999997</c:v>
                </c:pt>
                <c:pt idx="462">
                  <c:v>38.537999999999997</c:v>
                </c:pt>
                <c:pt idx="463">
                  <c:v>38.537999999999997</c:v>
                </c:pt>
                <c:pt idx="464">
                  <c:v>38.537999999999997</c:v>
                </c:pt>
                <c:pt idx="465">
                  <c:v>38.537999999999997</c:v>
                </c:pt>
                <c:pt idx="466">
                  <c:v>38.862000000000002</c:v>
                </c:pt>
                <c:pt idx="467">
                  <c:v>40.119999999999997</c:v>
                </c:pt>
                <c:pt idx="468">
                  <c:v>40.673000000000002</c:v>
                </c:pt>
                <c:pt idx="469">
                  <c:v>40.064999999999998</c:v>
                </c:pt>
                <c:pt idx="470">
                  <c:v>39.241999999999997</c:v>
                </c:pt>
                <c:pt idx="471">
                  <c:v>40.957000000000001</c:v>
                </c:pt>
                <c:pt idx="472">
                  <c:v>41.625</c:v>
                </c:pt>
                <c:pt idx="473">
                  <c:v>41.625</c:v>
                </c:pt>
                <c:pt idx="474">
                  <c:v>41.625</c:v>
                </c:pt>
                <c:pt idx="475">
                  <c:v>41.472999999999999</c:v>
                </c:pt>
                <c:pt idx="476">
                  <c:v>40.11</c:v>
                </c:pt>
                <c:pt idx="477">
                  <c:v>39.46</c:v>
                </c:pt>
                <c:pt idx="478">
                  <c:v>39.405000000000001</c:v>
                </c:pt>
                <c:pt idx="479">
                  <c:v>39.405000000000001</c:v>
                </c:pt>
                <c:pt idx="480">
                  <c:v>39.350999999999999</c:v>
                </c:pt>
                <c:pt idx="481">
                  <c:v>38.97</c:v>
                </c:pt>
                <c:pt idx="482">
                  <c:v>38.737000000000002</c:v>
                </c:pt>
                <c:pt idx="483">
                  <c:v>38.537999999999997</c:v>
                </c:pt>
                <c:pt idx="484">
                  <c:v>38.537999999999997</c:v>
                </c:pt>
                <c:pt idx="485">
                  <c:v>39.409999999999997</c:v>
                </c:pt>
                <c:pt idx="486">
                  <c:v>41.628</c:v>
                </c:pt>
                <c:pt idx="487">
                  <c:v>42.613999999999997</c:v>
                </c:pt>
                <c:pt idx="488">
                  <c:v>42.613999999999997</c:v>
                </c:pt>
                <c:pt idx="489">
                  <c:v>42.613999999999997</c:v>
                </c:pt>
                <c:pt idx="490">
                  <c:v>42.613999999999997</c:v>
                </c:pt>
                <c:pt idx="491">
                  <c:v>42.030999999999999</c:v>
                </c:pt>
                <c:pt idx="492">
                  <c:v>39.343000000000004</c:v>
                </c:pt>
                <c:pt idx="493">
                  <c:v>39.741</c:v>
                </c:pt>
                <c:pt idx="494">
                  <c:v>41.795000000000002</c:v>
                </c:pt>
                <c:pt idx="495">
                  <c:v>42.078000000000003</c:v>
                </c:pt>
                <c:pt idx="496">
                  <c:v>43.118000000000002</c:v>
                </c:pt>
                <c:pt idx="497">
                  <c:v>47.741</c:v>
                </c:pt>
                <c:pt idx="498">
                  <c:v>46.454999999999998</c:v>
                </c:pt>
                <c:pt idx="499">
                  <c:v>43.716000000000001</c:v>
                </c:pt>
                <c:pt idx="500">
                  <c:v>42.338000000000001</c:v>
                </c:pt>
                <c:pt idx="501">
                  <c:v>41.042000000000002</c:v>
                </c:pt>
                <c:pt idx="502">
                  <c:v>40.289000000000001</c:v>
                </c:pt>
                <c:pt idx="503">
                  <c:v>39.789000000000001</c:v>
                </c:pt>
                <c:pt idx="504">
                  <c:v>36.673999999999999</c:v>
                </c:pt>
                <c:pt idx="505">
                  <c:v>38.69</c:v>
                </c:pt>
                <c:pt idx="506">
                  <c:v>39.241999999999997</c:v>
                </c:pt>
                <c:pt idx="507">
                  <c:v>39.405000000000001</c:v>
                </c:pt>
                <c:pt idx="508">
                  <c:v>39.65</c:v>
                </c:pt>
                <c:pt idx="509">
                  <c:v>39.094999999999999</c:v>
                </c:pt>
                <c:pt idx="510">
                  <c:v>37.479999999999997</c:v>
                </c:pt>
                <c:pt idx="511">
                  <c:v>36.759</c:v>
                </c:pt>
                <c:pt idx="512">
                  <c:v>36.06</c:v>
                </c:pt>
                <c:pt idx="513">
                  <c:v>36.06</c:v>
                </c:pt>
                <c:pt idx="514">
                  <c:v>37.180999999999997</c:v>
                </c:pt>
                <c:pt idx="515">
                  <c:v>38.97</c:v>
                </c:pt>
                <c:pt idx="516">
                  <c:v>38.366</c:v>
                </c:pt>
                <c:pt idx="517">
                  <c:v>36.889000000000003</c:v>
                </c:pt>
                <c:pt idx="518">
                  <c:v>36.457999999999998</c:v>
                </c:pt>
                <c:pt idx="519">
                  <c:v>38.593000000000004</c:v>
                </c:pt>
                <c:pt idx="520">
                  <c:v>41.244999999999997</c:v>
                </c:pt>
                <c:pt idx="521">
                  <c:v>42.201999999999998</c:v>
                </c:pt>
                <c:pt idx="522">
                  <c:v>43.162999999999997</c:v>
                </c:pt>
                <c:pt idx="523">
                  <c:v>43.162999999999997</c:v>
                </c:pt>
                <c:pt idx="524">
                  <c:v>43.162999999999997</c:v>
                </c:pt>
                <c:pt idx="525">
                  <c:v>43.929000000000002</c:v>
                </c:pt>
                <c:pt idx="526">
                  <c:v>46.238</c:v>
                </c:pt>
                <c:pt idx="527">
                  <c:v>46.542999999999999</c:v>
                </c:pt>
                <c:pt idx="528">
                  <c:v>43.213999999999999</c:v>
                </c:pt>
                <c:pt idx="529">
                  <c:v>41.872</c:v>
                </c:pt>
                <c:pt idx="530">
                  <c:v>42.078000000000003</c:v>
                </c:pt>
                <c:pt idx="531">
                  <c:v>41.39</c:v>
                </c:pt>
                <c:pt idx="532">
                  <c:v>40.728999999999999</c:v>
                </c:pt>
                <c:pt idx="533">
                  <c:v>40.47</c:v>
                </c:pt>
                <c:pt idx="534">
                  <c:v>39.417000000000002</c:v>
                </c:pt>
                <c:pt idx="535">
                  <c:v>37.493000000000002</c:v>
                </c:pt>
                <c:pt idx="536">
                  <c:v>35.863</c:v>
                </c:pt>
                <c:pt idx="537">
                  <c:v>35.811999999999998</c:v>
                </c:pt>
                <c:pt idx="538">
                  <c:v>36.317999999999998</c:v>
                </c:pt>
                <c:pt idx="539">
                  <c:v>36.457999999999998</c:v>
                </c:pt>
                <c:pt idx="540">
                  <c:v>36.209000000000003</c:v>
                </c:pt>
                <c:pt idx="541">
                  <c:v>35.664000000000001</c:v>
                </c:pt>
                <c:pt idx="542">
                  <c:v>35.664000000000001</c:v>
                </c:pt>
                <c:pt idx="543">
                  <c:v>38.256</c:v>
                </c:pt>
                <c:pt idx="544">
                  <c:v>43.749000000000002</c:v>
                </c:pt>
                <c:pt idx="545">
                  <c:v>44.765000000000001</c:v>
                </c:pt>
                <c:pt idx="546">
                  <c:v>42.982999999999997</c:v>
                </c:pt>
                <c:pt idx="547">
                  <c:v>47.534999999999997</c:v>
                </c:pt>
                <c:pt idx="548">
                  <c:v>45.505000000000003</c:v>
                </c:pt>
                <c:pt idx="549">
                  <c:v>42.284999999999997</c:v>
                </c:pt>
                <c:pt idx="550">
                  <c:v>40.253999999999998</c:v>
                </c:pt>
                <c:pt idx="551">
                  <c:v>38.835999999999999</c:v>
                </c:pt>
                <c:pt idx="552">
                  <c:v>36.918999999999997</c:v>
                </c:pt>
                <c:pt idx="553">
                  <c:v>35.707999999999998</c:v>
                </c:pt>
                <c:pt idx="554">
                  <c:v>34.881</c:v>
                </c:pt>
                <c:pt idx="555">
                  <c:v>34.881</c:v>
                </c:pt>
                <c:pt idx="556">
                  <c:v>34.540999999999997</c:v>
                </c:pt>
                <c:pt idx="557">
                  <c:v>34.396999999999998</c:v>
                </c:pt>
                <c:pt idx="558">
                  <c:v>33.725000000000001</c:v>
                </c:pt>
                <c:pt idx="559">
                  <c:v>33.725000000000001</c:v>
                </c:pt>
                <c:pt idx="560">
                  <c:v>33.725000000000001</c:v>
                </c:pt>
                <c:pt idx="561">
                  <c:v>33.725000000000001</c:v>
                </c:pt>
                <c:pt idx="562">
                  <c:v>33.479999999999997</c:v>
                </c:pt>
                <c:pt idx="563">
                  <c:v>32.677999999999997</c:v>
                </c:pt>
                <c:pt idx="564">
                  <c:v>30.596</c:v>
                </c:pt>
                <c:pt idx="565">
                  <c:v>29.844000000000001</c:v>
                </c:pt>
                <c:pt idx="566">
                  <c:v>29.844000000000001</c:v>
                </c:pt>
                <c:pt idx="567">
                  <c:v>29.844000000000001</c:v>
                </c:pt>
                <c:pt idx="568">
                  <c:v>29.844000000000001</c:v>
                </c:pt>
                <c:pt idx="569">
                  <c:v>29.844000000000001</c:v>
                </c:pt>
                <c:pt idx="570">
                  <c:v>29.93</c:v>
                </c:pt>
                <c:pt idx="571">
                  <c:v>31.943000000000001</c:v>
                </c:pt>
                <c:pt idx="572">
                  <c:v>33.670999999999999</c:v>
                </c:pt>
                <c:pt idx="573">
                  <c:v>34.493000000000002</c:v>
                </c:pt>
                <c:pt idx="574">
                  <c:v>32.984999999999999</c:v>
                </c:pt>
                <c:pt idx="575">
                  <c:v>31.414999999999999</c:v>
                </c:pt>
                <c:pt idx="576">
                  <c:v>30.209</c:v>
                </c:pt>
                <c:pt idx="577">
                  <c:v>29.844000000000001</c:v>
                </c:pt>
                <c:pt idx="578">
                  <c:v>29.844000000000001</c:v>
                </c:pt>
                <c:pt idx="579">
                  <c:v>29.844000000000001</c:v>
                </c:pt>
                <c:pt idx="580">
                  <c:v>29.844000000000001</c:v>
                </c:pt>
                <c:pt idx="581">
                  <c:v>29.844000000000001</c:v>
                </c:pt>
                <c:pt idx="582">
                  <c:v>30.416</c:v>
                </c:pt>
                <c:pt idx="583">
                  <c:v>34.878</c:v>
                </c:pt>
                <c:pt idx="584">
                  <c:v>37.200000000000003</c:v>
                </c:pt>
                <c:pt idx="585">
                  <c:v>37.665999999999997</c:v>
                </c:pt>
                <c:pt idx="586">
                  <c:v>37.682000000000002</c:v>
                </c:pt>
                <c:pt idx="587">
                  <c:v>37.843000000000004</c:v>
                </c:pt>
                <c:pt idx="588">
                  <c:v>38.981000000000002</c:v>
                </c:pt>
                <c:pt idx="589">
                  <c:v>38.537999999999997</c:v>
                </c:pt>
                <c:pt idx="590">
                  <c:v>38.805999999999997</c:v>
                </c:pt>
                <c:pt idx="591">
                  <c:v>38.537999999999997</c:v>
                </c:pt>
                <c:pt idx="592">
                  <c:v>38.537999999999997</c:v>
                </c:pt>
                <c:pt idx="593">
                  <c:v>38.786999999999999</c:v>
                </c:pt>
                <c:pt idx="594">
                  <c:v>39.642000000000003</c:v>
                </c:pt>
                <c:pt idx="595">
                  <c:v>39.683</c:v>
                </c:pt>
                <c:pt idx="596">
                  <c:v>42.152999999999999</c:v>
                </c:pt>
                <c:pt idx="597">
                  <c:v>42.174999999999997</c:v>
                </c:pt>
                <c:pt idx="598">
                  <c:v>41.177</c:v>
                </c:pt>
                <c:pt idx="599">
                  <c:v>40.526000000000003</c:v>
                </c:pt>
                <c:pt idx="600">
                  <c:v>39.156999999999996</c:v>
                </c:pt>
                <c:pt idx="601">
                  <c:v>38.939</c:v>
                </c:pt>
                <c:pt idx="602">
                  <c:v>40.997</c:v>
                </c:pt>
                <c:pt idx="603">
                  <c:v>40.64</c:v>
                </c:pt>
                <c:pt idx="604">
                  <c:v>40.488999999999997</c:v>
                </c:pt>
                <c:pt idx="605">
                  <c:v>48.698</c:v>
                </c:pt>
                <c:pt idx="606">
                  <c:v>51.265000000000001</c:v>
                </c:pt>
                <c:pt idx="607">
                  <c:v>53.575000000000003</c:v>
                </c:pt>
                <c:pt idx="608">
                  <c:v>53.75</c:v>
                </c:pt>
                <c:pt idx="609">
                  <c:v>53.058</c:v>
                </c:pt>
                <c:pt idx="610">
                  <c:v>49.02</c:v>
                </c:pt>
                <c:pt idx="611">
                  <c:v>45.829000000000001</c:v>
                </c:pt>
                <c:pt idx="612">
                  <c:v>43.908999999999999</c:v>
                </c:pt>
                <c:pt idx="613">
                  <c:v>43.162999999999997</c:v>
                </c:pt>
                <c:pt idx="614">
                  <c:v>42.704999999999998</c:v>
                </c:pt>
                <c:pt idx="615">
                  <c:v>41.908000000000001</c:v>
                </c:pt>
                <c:pt idx="616">
                  <c:v>41.569000000000003</c:v>
                </c:pt>
                <c:pt idx="617">
                  <c:v>40.673999999999999</c:v>
                </c:pt>
                <c:pt idx="618">
                  <c:v>40.284999999999997</c:v>
                </c:pt>
                <c:pt idx="619">
                  <c:v>44.933</c:v>
                </c:pt>
                <c:pt idx="620">
                  <c:v>46.362000000000002</c:v>
                </c:pt>
                <c:pt idx="621">
                  <c:v>41.546999999999997</c:v>
                </c:pt>
                <c:pt idx="622">
                  <c:v>39.914000000000001</c:v>
                </c:pt>
                <c:pt idx="623">
                  <c:v>39.314999999999998</c:v>
                </c:pt>
                <c:pt idx="624">
                  <c:v>38.231999999999999</c:v>
                </c:pt>
                <c:pt idx="625">
                  <c:v>37.863999999999997</c:v>
                </c:pt>
                <c:pt idx="626">
                  <c:v>38.027000000000001</c:v>
                </c:pt>
                <c:pt idx="627">
                  <c:v>38.520000000000003</c:v>
                </c:pt>
                <c:pt idx="628">
                  <c:v>38.537999999999997</c:v>
                </c:pt>
                <c:pt idx="629">
                  <c:v>37.9</c:v>
                </c:pt>
                <c:pt idx="630">
                  <c:v>36.997</c:v>
                </c:pt>
                <c:pt idx="631">
                  <c:v>36.308999999999997</c:v>
                </c:pt>
                <c:pt idx="632">
                  <c:v>36.06</c:v>
                </c:pt>
                <c:pt idx="633">
                  <c:v>36.558999999999997</c:v>
                </c:pt>
                <c:pt idx="634">
                  <c:v>37.119999999999997</c:v>
                </c:pt>
                <c:pt idx="635">
                  <c:v>37.262999999999998</c:v>
                </c:pt>
                <c:pt idx="636">
                  <c:v>37.741999999999997</c:v>
                </c:pt>
                <c:pt idx="637">
                  <c:v>39.625</c:v>
                </c:pt>
                <c:pt idx="638">
                  <c:v>41.01</c:v>
                </c:pt>
                <c:pt idx="639">
                  <c:v>41.625</c:v>
                </c:pt>
                <c:pt idx="640">
                  <c:v>41.28</c:v>
                </c:pt>
                <c:pt idx="641">
                  <c:v>40.396999999999998</c:v>
                </c:pt>
                <c:pt idx="642">
                  <c:v>40.113999999999997</c:v>
                </c:pt>
                <c:pt idx="643">
                  <c:v>40.618000000000002</c:v>
                </c:pt>
                <c:pt idx="644">
                  <c:v>39.052</c:v>
                </c:pt>
                <c:pt idx="645">
                  <c:v>37.951999999999998</c:v>
                </c:pt>
                <c:pt idx="646">
                  <c:v>36.034999999999997</c:v>
                </c:pt>
                <c:pt idx="647">
                  <c:v>35.953000000000003</c:v>
                </c:pt>
                <c:pt idx="648">
                  <c:v>37.335999999999999</c:v>
                </c:pt>
                <c:pt idx="649">
                  <c:v>37.905999999999999</c:v>
                </c:pt>
                <c:pt idx="650">
                  <c:v>38.088000000000001</c:v>
                </c:pt>
                <c:pt idx="651">
                  <c:v>37.506999999999998</c:v>
                </c:pt>
                <c:pt idx="652">
                  <c:v>37.768000000000001</c:v>
                </c:pt>
                <c:pt idx="653">
                  <c:v>39.834000000000003</c:v>
                </c:pt>
                <c:pt idx="654">
                  <c:v>40.728999999999999</c:v>
                </c:pt>
                <c:pt idx="655">
                  <c:v>40.396999999999998</c:v>
                </c:pt>
                <c:pt idx="656">
                  <c:v>39.771000000000001</c:v>
                </c:pt>
                <c:pt idx="657">
                  <c:v>39.341999999999999</c:v>
                </c:pt>
                <c:pt idx="658">
                  <c:v>38.828000000000003</c:v>
                </c:pt>
                <c:pt idx="659">
                  <c:v>57.237000000000002</c:v>
                </c:pt>
                <c:pt idx="660">
                  <c:v>65.384</c:v>
                </c:pt>
                <c:pt idx="661">
                  <c:v>44.646999999999998</c:v>
                </c:pt>
                <c:pt idx="662">
                  <c:v>40.555</c:v>
                </c:pt>
                <c:pt idx="663">
                  <c:v>39.26</c:v>
                </c:pt>
                <c:pt idx="664">
                  <c:v>39.094000000000001</c:v>
                </c:pt>
                <c:pt idx="665">
                  <c:v>39.183</c:v>
                </c:pt>
                <c:pt idx="666">
                  <c:v>40.246000000000002</c:v>
                </c:pt>
                <c:pt idx="667">
                  <c:v>40.966999999999999</c:v>
                </c:pt>
                <c:pt idx="668">
                  <c:v>40.991999999999997</c:v>
                </c:pt>
                <c:pt idx="669">
                  <c:v>40.603999999999999</c:v>
                </c:pt>
                <c:pt idx="670">
                  <c:v>39.777999999999999</c:v>
                </c:pt>
                <c:pt idx="671">
                  <c:v>39.079000000000001</c:v>
                </c:pt>
                <c:pt idx="672">
                  <c:v>38.658999999999999</c:v>
                </c:pt>
                <c:pt idx="673">
                  <c:v>38.537999999999997</c:v>
                </c:pt>
                <c:pt idx="674">
                  <c:v>38.537999999999997</c:v>
                </c:pt>
                <c:pt idx="675">
                  <c:v>38.537999999999997</c:v>
                </c:pt>
                <c:pt idx="676">
                  <c:v>38.537999999999997</c:v>
                </c:pt>
                <c:pt idx="677">
                  <c:v>38.537999999999997</c:v>
                </c:pt>
                <c:pt idx="678">
                  <c:v>38.537999999999997</c:v>
                </c:pt>
                <c:pt idx="679">
                  <c:v>47.1</c:v>
                </c:pt>
                <c:pt idx="680">
                  <c:v>58.932000000000002</c:v>
                </c:pt>
                <c:pt idx="681">
                  <c:v>66.676000000000002</c:v>
                </c:pt>
                <c:pt idx="682">
                  <c:v>53.707999999999998</c:v>
                </c:pt>
                <c:pt idx="683">
                  <c:v>45.948999999999998</c:v>
                </c:pt>
                <c:pt idx="684">
                  <c:v>44.274000000000001</c:v>
                </c:pt>
                <c:pt idx="685">
                  <c:v>44.204000000000001</c:v>
                </c:pt>
                <c:pt idx="686">
                  <c:v>40.508000000000003</c:v>
                </c:pt>
                <c:pt idx="687">
                  <c:v>36.052999999999997</c:v>
                </c:pt>
                <c:pt idx="688">
                  <c:v>33.729999999999997</c:v>
                </c:pt>
                <c:pt idx="689">
                  <c:v>33.347999999999999</c:v>
                </c:pt>
                <c:pt idx="690">
                  <c:v>33.802</c:v>
                </c:pt>
                <c:pt idx="691">
                  <c:v>35.247999999999998</c:v>
                </c:pt>
                <c:pt idx="692">
                  <c:v>35.664000000000001</c:v>
                </c:pt>
                <c:pt idx="693">
                  <c:v>35.664000000000001</c:v>
                </c:pt>
                <c:pt idx="694">
                  <c:v>35.634999999999998</c:v>
                </c:pt>
                <c:pt idx="695">
                  <c:v>34.96</c:v>
                </c:pt>
                <c:pt idx="696">
                  <c:v>34.076999999999998</c:v>
                </c:pt>
                <c:pt idx="697">
                  <c:v>33.595999999999997</c:v>
                </c:pt>
                <c:pt idx="698">
                  <c:v>33.347999999999999</c:v>
                </c:pt>
                <c:pt idx="699">
                  <c:v>33.347999999999999</c:v>
                </c:pt>
                <c:pt idx="700">
                  <c:v>33.347999999999999</c:v>
                </c:pt>
                <c:pt idx="701">
                  <c:v>33.167999999999999</c:v>
                </c:pt>
                <c:pt idx="702">
                  <c:v>32.200000000000003</c:v>
                </c:pt>
                <c:pt idx="703">
                  <c:v>31.204000000000001</c:v>
                </c:pt>
                <c:pt idx="704">
                  <c:v>30.870999999999999</c:v>
                </c:pt>
                <c:pt idx="705">
                  <c:v>30.870999999999999</c:v>
                </c:pt>
                <c:pt idx="706">
                  <c:v>34.027999999999999</c:v>
                </c:pt>
                <c:pt idx="707">
                  <c:v>39.045999999999999</c:v>
                </c:pt>
                <c:pt idx="708">
                  <c:v>40.728999999999999</c:v>
                </c:pt>
                <c:pt idx="709">
                  <c:v>39.582999999999998</c:v>
                </c:pt>
                <c:pt idx="710">
                  <c:v>36.551000000000002</c:v>
                </c:pt>
                <c:pt idx="711">
                  <c:v>33.744999999999997</c:v>
                </c:pt>
                <c:pt idx="712">
                  <c:v>31.567</c:v>
                </c:pt>
                <c:pt idx="713">
                  <c:v>31.567</c:v>
                </c:pt>
                <c:pt idx="714">
                  <c:v>31.567</c:v>
                </c:pt>
                <c:pt idx="715">
                  <c:v>31.567</c:v>
                </c:pt>
                <c:pt idx="716">
                  <c:v>31.567</c:v>
                </c:pt>
                <c:pt idx="717">
                  <c:v>31.567</c:v>
                </c:pt>
                <c:pt idx="718">
                  <c:v>31.567</c:v>
                </c:pt>
                <c:pt idx="719">
                  <c:v>31.567</c:v>
                </c:pt>
                <c:pt idx="720">
                  <c:v>31.567</c:v>
                </c:pt>
                <c:pt idx="721">
                  <c:v>31.567</c:v>
                </c:pt>
                <c:pt idx="722">
                  <c:v>31.847000000000001</c:v>
                </c:pt>
                <c:pt idx="723">
                  <c:v>32.704000000000001</c:v>
                </c:pt>
                <c:pt idx="724">
                  <c:v>32.987000000000002</c:v>
                </c:pt>
                <c:pt idx="725">
                  <c:v>32.987000000000002</c:v>
                </c:pt>
                <c:pt idx="726">
                  <c:v>32.987000000000002</c:v>
                </c:pt>
                <c:pt idx="727">
                  <c:v>32.987000000000002</c:v>
                </c:pt>
                <c:pt idx="728">
                  <c:v>32.987000000000002</c:v>
                </c:pt>
                <c:pt idx="729">
                  <c:v>32.987000000000002</c:v>
                </c:pt>
                <c:pt idx="730">
                  <c:v>32.987000000000002</c:v>
                </c:pt>
                <c:pt idx="731">
                  <c:v>32.853000000000002</c:v>
                </c:pt>
                <c:pt idx="732">
                  <c:v>32.628999999999998</c:v>
                </c:pt>
                <c:pt idx="733">
                  <c:v>32.628999999999998</c:v>
                </c:pt>
                <c:pt idx="734">
                  <c:v>32.628999999999998</c:v>
                </c:pt>
                <c:pt idx="735">
                  <c:v>34.701999999999998</c:v>
                </c:pt>
                <c:pt idx="736">
                  <c:v>37.938000000000002</c:v>
                </c:pt>
                <c:pt idx="737">
                  <c:v>38.107999999999997</c:v>
                </c:pt>
                <c:pt idx="738">
                  <c:v>38.107999999999997</c:v>
                </c:pt>
                <c:pt idx="739">
                  <c:v>38.107999999999997</c:v>
                </c:pt>
                <c:pt idx="740">
                  <c:v>37.121000000000002</c:v>
                </c:pt>
                <c:pt idx="741">
                  <c:v>35.634</c:v>
                </c:pt>
                <c:pt idx="742">
                  <c:v>35.003</c:v>
                </c:pt>
                <c:pt idx="743">
                  <c:v>34.57</c:v>
                </c:pt>
                <c:pt idx="744">
                  <c:v>34.262</c:v>
                </c:pt>
                <c:pt idx="745">
                  <c:v>34.107999999999997</c:v>
                </c:pt>
                <c:pt idx="746">
                  <c:v>34.107999999999997</c:v>
                </c:pt>
                <c:pt idx="747">
                  <c:v>34.107999999999997</c:v>
                </c:pt>
                <c:pt idx="748">
                  <c:v>34.302</c:v>
                </c:pt>
                <c:pt idx="749">
                  <c:v>36.862000000000002</c:v>
                </c:pt>
                <c:pt idx="750">
                  <c:v>37.161999999999999</c:v>
                </c:pt>
                <c:pt idx="751">
                  <c:v>36.11</c:v>
                </c:pt>
                <c:pt idx="752">
                  <c:v>36.06</c:v>
                </c:pt>
                <c:pt idx="753">
                  <c:v>36.06</c:v>
                </c:pt>
                <c:pt idx="754">
                  <c:v>36.06</c:v>
                </c:pt>
                <c:pt idx="755">
                  <c:v>36.06</c:v>
                </c:pt>
                <c:pt idx="756">
                  <c:v>36.06</c:v>
                </c:pt>
                <c:pt idx="757">
                  <c:v>36.06</c:v>
                </c:pt>
                <c:pt idx="758">
                  <c:v>35.369999999999997</c:v>
                </c:pt>
                <c:pt idx="759">
                  <c:v>35.520000000000003</c:v>
                </c:pt>
                <c:pt idx="760">
                  <c:v>35.689</c:v>
                </c:pt>
                <c:pt idx="761">
                  <c:v>35.713999999999999</c:v>
                </c:pt>
                <c:pt idx="762">
                  <c:v>35.738999999999997</c:v>
                </c:pt>
                <c:pt idx="763">
                  <c:v>35.764000000000003</c:v>
                </c:pt>
                <c:pt idx="764">
                  <c:v>35.789000000000001</c:v>
                </c:pt>
                <c:pt idx="765">
                  <c:v>35.814999999999998</c:v>
                </c:pt>
                <c:pt idx="766">
                  <c:v>35.840000000000003</c:v>
                </c:pt>
                <c:pt idx="767">
                  <c:v>35.865000000000002</c:v>
                </c:pt>
                <c:pt idx="768">
                  <c:v>35.89</c:v>
                </c:pt>
                <c:pt idx="769">
                  <c:v>35.914999999999999</c:v>
                </c:pt>
                <c:pt idx="770">
                  <c:v>35.94</c:v>
                </c:pt>
                <c:pt idx="771">
                  <c:v>35.965000000000003</c:v>
                </c:pt>
                <c:pt idx="772">
                  <c:v>35.991</c:v>
                </c:pt>
                <c:pt idx="773">
                  <c:v>36.015999999999998</c:v>
                </c:pt>
                <c:pt idx="774">
                  <c:v>36.040999999999997</c:v>
                </c:pt>
                <c:pt idx="775">
                  <c:v>36.058999999999997</c:v>
                </c:pt>
                <c:pt idx="776">
                  <c:v>36.01</c:v>
                </c:pt>
                <c:pt idx="777">
                  <c:v>35.173999999999999</c:v>
                </c:pt>
                <c:pt idx="778">
                  <c:v>34.540999999999997</c:v>
                </c:pt>
                <c:pt idx="779">
                  <c:v>34.493000000000002</c:v>
                </c:pt>
                <c:pt idx="780">
                  <c:v>34.493000000000002</c:v>
                </c:pt>
                <c:pt idx="781">
                  <c:v>34.493000000000002</c:v>
                </c:pt>
                <c:pt idx="782">
                  <c:v>34.493000000000002</c:v>
                </c:pt>
                <c:pt idx="783">
                  <c:v>34.493000000000002</c:v>
                </c:pt>
                <c:pt idx="784">
                  <c:v>34.493000000000002</c:v>
                </c:pt>
                <c:pt idx="785">
                  <c:v>34.493000000000002</c:v>
                </c:pt>
                <c:pt idx="786">
                  <c:v>34.493000000000002</c:v>
                </c:pt>
                <c:pt idx="787">
                  <c:v>34.493000000000002</c:v>
                </c:pt>
                <c:pt idx="788">
                  <c:v>34.493000000000002</c:v>
                </c:pt>
                <c:pt idx="789">
                  <c:v>34.493000000000002</c:v>
                </c:pt>
                <c:pt idx="790">
                  <c:v>34.493000000000002</c:v>
                </c:pt>
                <c:pt idx="791">
                  <c:v>34.639000000000003</c:v>
                </c:pt>
                <c:pt idx="792">
                  <c:v>37.073</c:v>
                </c:pt>
                <c:pt idx="793">
                  <c:v>38.753999999999998</c:v>
                </c:pt>
                <c:pt idx="794">
                  <c:v>38.97</c:v>
                </c:pt>
                <c:pt idx="795">
                  <c:v>38.97</c:v>
                </c:pt>
                <c:pt idx="796">
                  <c:v>38.97</c:v>
                </c:pt>
                <c:pt idx="797">
                  <c:v>38.97</c:v>
                </c:pt>
                <c:pt idx="798">
                  <c:v>38.646000000000001</c:v>
                </c:pt>
                <c:pt idx="799">
                  <c:v>38.079000000000001</c:v>
                </c:pt>
                <c:pt idx="800">
                  <c:v>38.04</c:v>
                </c:pt>
                <c:pt idx="801">
                  <c:v>38.000999999999998</c:v>
                </c:pt>
                <c:pt idx="802">
                  <c:v>37.963000000000001</c:v>
                </c:pt>
                <c:pt idx="803">
                  <c:v>37.923999999999999</c:v>
                </c:pt>
                <c:pt idx="804">
                  <c:v>37.884999999999998</c:v>
                </c:pt>
                <c:pt idx="805">
                  <c:v>37.845999999999997</c:v>
                </c:pt>
                <c:pt idx="806">
                  <c:v>37.808</c:v>
                </c:pt>
                <c:pt idx="807">
                  <c:v>37.768999999999998</c:v>
                </c:pt>
                <c:pt idx="808">
                  <c:v>37.729999999999997</c:v>
                </c:pt>
                <c:pt idx="809">
                  <c:v>37.683999999999997</c:v>
                </c:pt>
                <c:pt idx="810">
                  <c:v>37.470999999999997</c:v>
                </c:pt>
                <c:pt idx="811">
                  <c:v>35.734000000000002</c:v>
                </c:pt>
                <c:pt idx="812">
                  <c:v>34.493000000000002</c:v>
                </c:pt>
                <c:pt idx="813">
                  <c:v>34.155999999999999</c:v>
                </c:pt>
                <c:pt idx="814">
                  <c:v>34.107999999999997</c:v>
                </c:pt>
                <c:pt idx="815">
                  <c:v>34.107999999999997</c:v>
                </c:pt>
                <c:pt idx="816">
                  <c:v>35.543999999999997</c:v>
                </c:pt>
                <c:pt idx="817">
                  <c:v>35.984999999999999</c:v>
                </c:pt>
                <c:pt idx="818">
                  <c:v>36.06</c:v>
                </c:pt>
                <c:pt idx="819">
                  <c:v>36.06</c:v>
                </c:pt>
                <c:pt idx="820">
                  <c:v>36.06</c:v>
                </c:pt>
                <c:pt idx="821">
                  <c:v>36.06</c:v>
                </c:pt>
                <c:pt idx="822">
                  <c:v>36.06</c:v>
                </c:pt>
                <c:pt idx="823">
                  <c:v>36.06</c:v>
                </c:pt>
                <c:pt idx="824">
                  <c:v>36.06</c:v>
                </c:pt>
                <c:pt idx="825">
                  <c:v>36.06</c:v>
                </c:pt>
                <c:pt idx="826">
                  <c:v>36.06</c:v>
                </c:pt>
                <c:pt idx="827">
                  <c:v>36.06</c:v>
                </c:pt>
                <c:pt idx="828">
                  <c:v>36.06</c:v>
                </c:pt>
                <c:pt idx="829">
                  <c:v>36.06</c:v>
                </c:pt>
                <c:pt idx="830">
                  <c:v>36.06</c:v>
                </c:pt>
                <c:pt idx="831">
                  <c:v>36.06</c:v>
                </c:pt>
                <c:pt idx="832">
                  <c:v>36.06</c:v>
                </c:pt>
                <c:pt idx="833">
                  <c:v>36.06</c:v>
                </c:pt>
                <c:pt idx="834">
                  <c:v>36.06</c:v>
                </c:pt>
                <c:pt idx="835">
                  <c:v>36.06</c:v>
                </c:pt>
                <c:pt idx="836">
                  <c:v>36.06</c:v>
                </c:pt>
                <c:pt idx="837">
                  <c:v>36.262999999999998</c:v>
                </c:pt>
                <c:pt idx="838">
                  <c:v>39.19</c:v>
                </c:pt>
                <c:pt idx="839">
                  <c:v>39.405000000000001</c:v>
                </c:pt>
                <c:pt idx="840">
                  <c:v>39.405000000000001</c:v>
                </c:pt>
                <c:pt idx="841">
                  <c:v>39.405000000000001</c:v>
                </c:pt>
                <c:pt idx="842">
                  <c:v>38.966000000000001</c:v>
                </c:pt>
                <c:pt idx="843">
                  <c:v>38.216999999999999</c:v>
                </c:pt>
                <c:pt idx="844">
                  <c:v>37.533999999999999</c:v>
                </c:pt>
                <c:pt idx="845">
                  <c:v>36.61</c:v>
                </c:pt>
                <c:pt idx="846">
                  <c:v>36.06</c:v>
                </c:pt>
                <c:pt idx="847">
                  <c:v>36.06</c:v>
                </c:pt>
                <c:pt idx="848">
                  <c:v>36.06</c:v>
                </c:pt>
                <c:pt idx="849">
                  <c:v>35.618000000000002</c:v>
                </c:pt>
                <c:pt idx="850">
                  <c:v>34.881</c:v>
                </c:pt>
                <c:pt idx="851">
                  <c:v>34.881</c:v>
                </c:pt>
                <c:pt idx="852">
                  <c:v>34.881</c:v>
                </c:pt>
                <c:pt idx="853">
                  <c:v>34.173000000000002</c:v>
                </c:pt>
                <c:pt idx="854">
                  <c:v>33.191000000000003</c:v>
                </c:pt>
                <c:pt idx="855">
                  <c:v>32.987000000000002</c:v>
                </c:pt>
                <c:pt idx="856">
                  <c:v>32.987000000000002</c:v>
                </c:pt>
                <c:pt idx="857">
                  <c:v>34.155000000000001</c:v>
                </c:pt>
                <c:pt idx="858">
                  <c:v>34.493000000000002</c:v>
                </c:pt>
                <c:pt idx="859">
                  <c:v>34.04</c:v>
                </c:pt>
                <c:pt idx="860">
                  <c:v>34.107999999999997</c:v>
                </c:pt>
                <c:pt idx="861">
                  <c:v>33.536999999999999</c:v>
                </c:pt>
                <c:pt idx="862">
                  <c:v>33.395000000000003</c:v>
                </c:pt>
                <c:pt idx="863">
                  <c:v>34.387</c:v>
                </c:pt>
                <c:pt idx="864">
                  <c:v>35.271000000000001</c:v>
                </c:pt>
                <c:pt idx="865">
                  <c:v>35.222000000000001</c:v>
                </c:pt>
                <c:pt idx="866">
                  <c:v>35.271000000000001</c:v>
                </c:pt>
                <c:pt idx="867">
                  <c:v>35.271000000000001</c:v>
                </c:pt>
                <c:pt idx="868">
                  <c:v>35.076000000000001</c:v>
                </c:pt>
                <c:pt idx="869">
                  <c:v>34.136000000000003</c:v>
                </c:pt>
                <c:pt idx="870">
                  <c:v>33.347999999999999</c:v>
                </c:pt>
                <c:pt idx="871">
                  <c:v>33.015000000000001</c:v>
                </c:pt>
                <c:pt idx="872">
                  <c:v>32.628999999999998</c:v>
                </c:pt>
                <c:pt idx="873">
                  <c:v>32.734999999999999</c:v>
                </c:pt>
                <c:pt idx="874">
                  <c:v>32.628999999999998</c:v>
                </c:pt>
                <c:pt idx="875">
                  <c:v>32.045000000000002</c:v>
                </c:pt>
                <c:pt idx="876">
                  <c:v>31.567</c:v>
                </c:pt>
                <c:pt idx="877">
                  <c:v>31.567</c:v>
                </c:pt>
                <c:pt idx="878">
                  <c:v>31.567</c:v>
                </c:pt>
                <c:pt idx="879">
                  <c:v>32.573</c:v>
                </c:pt>
                <c:pt idx="880">
                  <c:v>41.53</c:v>
                </c:pt>
                <c:pt idx="881">
                  <c:v>56.915999999999997</c:v>
                </c:pt>
                <c:pt idx="882">
                  <c:v>72.977000000000004</c:v>
                </c:pt>
                <c:pt idx="883">
                  <c:v>150.59700000000001</c:v>
                </c:pt>
                <c:pt idx="884">
                  <c:v>100.586</c:v>
                </c:pt>
                <c:pt idx="885">
                  <c:v>62.832000000000001</c:v>
                </c:pt>
                <c:pt idx="886">
                  <c:v>53.447000000000003</c:v>
                </c:pt>
                <c:pt idx="887">
                  <c:v>48.298000000000002</c:v>
                </c:pt>
                <c:pt idx="888">
                  <c:v>45.085000000000001</c:v>
                </c:pt>
                <c:pt idx="889">
                  <c:v>44.231000000000002</c:v>
                </c:pt>
                <c:pt idx="890">
                  <c:v>42.631</c:v>
                </c:pt>
                <c:pt idx="891">
                  <c:v>41.143000000000001</c:v>
                </c:pt>
                <c:pt idx="892">
                  <c:v>39.417000000000002</c:v>
                </c:pt>
                <c:pt idx="893">
                  <c:v>38.487000000000002</c:v>
                </c:pt>
                <c:pt idx="894">
                  <c:v>37.334000000000003</c:v>
                </c:pt>
                <c:pt idx="895">
                  <c:v>36.859000000000002</c:v>
                </c:pt>
                <c:pt idx="896">
                  <c:v>36.859000000000002</c:v>
                </c:pt>
                <c:pt idx="897">
                  <c:v>36.859000000000002</c:v>
                </c:pt>
                <c:pt idx="898">
                  <c:v>36.859000000000002</c:v>
                </c:pt>
                <c:pt idx="899">
                  <c:v>36.859000000000002</c:v>
                </c:pt>
                <c:pt idx="900">
                  <c:v>36.859000000000002</c:v>
                </c:pt>
                <c:pt idx="901">
                  <c:v>36.859000000000002</c:v>
                </c:pt>
                <c:pt idx="902">
                  <c:v>36.859000000000002</c:v>
                </c:pt>
                <c:pt idx="903">
                  <c:v>39.472999999999999</c:v>
                </c:pt>
                <c:pt idx="904">
                  <c:v>44.689</c:v>
                </c:pt>
                <c:pt idx="905">
                  <c:v>47.741</c:v>
                </c:pt>
                <c:pt idx="906">
                  <c:v>46.600999999999999</c:v>
                </c:pt>
                <c:pt idx="907">
                  <c:v>44.625</c:v>
                </c:pt>
                <c:pt idx="908">
                  <c:v>43.371000000000002</c:v>
                </c:pt>
                <c:pt idx="909">
                  <c:v>43.162999999999997</c:v>
                </c:pt>
                <c:pt idx="910">
                  <c:v>43.162999999999997</c:v>
                </c:pt>
                <c:pt idx="911">
                  <c:v>42.957000000000001</c:v>
                </c:pt>
                <c:pt idx="912">
                  <c:v>42.613999999999997</c:v>
                </c:pt>
                <c:pt idx="913">
                  <c:v>42.613999999999997</c:v>
                </c:pt>
                <c:pt idx="914">
                  <c:v>42.613999999999997</c:v>
                </c:pt>
                <c:pt idx="915">
                  <c:v>42.613999999999997</c:v>
                </c:pt>
                <c:pt idx="916">
                  <c:v>42.613999999999997</c:v>
                </c:pt>
                <c:pt idx="917">
                  <c:v>42.613999999999997</c:v>
                </c:pt>
                <c:pt idx="918">
                  <c:v>42.613999999999997</c:v>
                </c:pt>
                <c:pt idx="919">
                  <c:v>43.515999999999998</c:v>
                </c:pt>
                <c:pt idx="920">
                  <c:v>57.484999999999999</c:v>
                </c:pt>
                <c:pt idx="921">
                  <c:v>78.614999999999995</c:v>
                </c:pt>
                <c:pt idx="922">
                  <c:v>75.195999999999998</c:v>
                </c:pt>
                <c:pt idx="923">
                  <c:v>65.23</c:v>
                </c:pt>
                <c:pt idx="924">
                  <c:v>58.347999999999999</c:v>
                </c:pt>
                <c:pt idx="925">
                  <c:v>54.642000000000003</c:v>
                </c:pt>
                <c:pt idx="926">
                  <c:v>66.519000000000005</c:v>
                </c:pt>
                <c:pt idx="927">
                  <c:v>93.986000000000004</c:v>
                </c:pt>
                <c:pt idx="928">
                  <c:v>162.61799999999999</c:v>
                </c:pt>
                <c:pt idx="929">
                  <c:v>539.22500000000002</c:v>
                </c:pt>
                <c:pt idx="930">
                  <c:v>478.52499999999998</c:v>
                </c:pt>
                <c:pt idx="931">
                  <c:v>343.73599999999999</c:v>
                </c:pt>
                <c:pt idx="932">
                  <c:v>533.553</c:v>
                </c:pt>
                <c:pt idx="933">
                  <c:v>660.34799999999996</c:v>
                </c:pt>
                <c:pt idx="934">
                  <c:v>807.77200000000005</c:v>
                </c:pt>
                <c:pt idx="935">
                  <c:v>416.27699999999999</c:v>
                </c:pt>
                <c:pt idx="936">
                  <c:v>1221.03</c:v>
                </c:pt>
                <c:pt idx="937">
                  <c:v>848.37699999999995</c:v>
                </c:pt>
                <c:pt idx="938">
                  <c:v>388.17899999999997</c:v>
                </c:pt>
                <c:pt idx="939">
                  <c:v>271.54899999999998</c:v>
                </c:pt>
                <c:pt idx="940">
                  <c:v>206.49600000000001</c:v>
                </c:pt>
                <c:pt idx="941">
                  <c:v>151.78800000000001</c:v>
                </c:pt>
                <c:pt idx="942">
                  <c:v>110.459</c:v>
                </c:pt>
                <c:pt idx="943">
                  <c:v>93.619</c:v>
                </c:pt>
                <c:pt idx="944">
                  <c:v>80.757000000000005</c:v>
                </c:pt>
                <c:pt idx="945">
                  <c:v>70.548000000000002</c:v>
                </c:pt>
                <c:pt idx="946">
                  <c:v>63.744999999999997</c:v>
                </c:pt>
                <c:pt idx="947">
                  <c:v>63.555999999999997</c:v>
                </c:pt>
                <c:pt idx="948">
                  <c:v>62.131</c:v>
                </c:pt>
                <c:pt idx="949">
                  <c:v>200.98099999999999</c:v>
                </c:pt>
                <c:pt idx="950">
                  <c:v>104.806</c:v>
                </c:pt>
                <c:pt idx="951">
                  <c:v>99.769000000000005</c:v>
                </c:pt>
                <c:pt idx="952">
                  <c:v>141.68299999999999</c:v>
                </c:pt>
                <c:pt idx="953">
                  <c:v>91.442999999999998</c:v>
                </c:pt>
                <c:pt idx="954">
                  <c:v>70.113</c:v>
                </c:pt>
                <c:pt idx="955">
                  <c:v>58.415999999999997</c:v>
                </c:pt>
                <c:pt idx="956">
                  <c:v>48.207000000000001</c:v>
                </c:pt>
                <c:pt idx="957">
                  <c:v>42.533000000000001</c:v>
                </c:pt>
                <c:pt idx="958">
                  <c:v>38.183999999999997</c:v>
                </c:pt>
                <c:pt idx="959">
                  <c:v>34.350999999999999</c:v>
                </c:pt>
                <c:pt idx="960">
                  <c:v>31.248000000000001</c:v>
                </c:pt>
                <c:pt idx="961">
                  <c:v>29.234000000000002</c:v>
                </c:pt>
                <c:pt idx="962">
                  <c:v>29.916</c:v>
                </c:pt>
                <c:pt idx="963">
                  <c:v>31.844000000000001</c:v>
                </c:pt>
                <c:pt idx="964">
                  <c:v>32.604999999999997</c:v>
                </c:pt>
                <c:pt idx="965">
                  <c:v>32.573</c:v>
                </c:pt>
                <c:pt idx="966">
                  <c:v>32.399000000000001</c:v>
                </c:pt>
                <c:pt idx="967">
                  <c:v>31.835999999999999</c:v>
                </c:pt>
                <c:pt idx="968">
                  <c:v>30.47</c:v>
                </c:pt>
                <c:pt idx="969">
                  <c:v>31.446999999999999</c:v>
                </c:pt>
                <c:pt idx="970">
                  <c:v>36.158000000000001</c:v>
                </c:pt>
                <c:pt idx="971">
                  <c:v>37.637999999999998</c:v>
                </c:pt>
                <c:pt idx="972">
                  <c:v>37.682000000000002</c:v>
                </c:pt>
                <c:pt idx="973">
                  <c:v>37.682000000000002</c:v>
                </c:pt>
                <c:pt idx="974">
                  <c:v>37.816000000000003</c:v>
                </c:pt>
                <c:pt idx="975">
                  <c:v>38.234999999999999</c:v>
                </c:pt>
                <c:pt idx="976">
                  <c:v>38.802999999999997</c:v>
                </c:pt>
                <c:pt idx="977">
                  <c:v>39.387</c:v>
                </c:pt>
                <c:pt idx="978">
                  <c:v>39.405000000000001</c:v>
                </c:pt>
                <c:pt idx="979">
                  <c:v>39.405000000000001</c:v>
                </c:pt>
                <c:pt idx="980">
                  <c:v>39.405000000000001</c:v>
                </c:pt>
                <c:pt idx="981">
                  <c:v>41.301000000000002</c:v>
                </c:pt>
                <c:pt idx="982">
                  <c:v>45.030999999999999</c:v>
                </c:pt>
                <c:pt idx="983">
                  <c:v>45.402000000000001</c:v>
                </c:pt>
                <c:pt idx="984">
                  <c:v>52.997</c:v>
                </c:pt>
                <c:pt idx="985">
                  <c:v>55.987000000000002</c:v>
                </c:pt>
                <c:pt idx="986">
                  <c:v>48.47</c:v>
                </c:pt>
                <c:pt idx="987">
                  <c:v>44.993000000000002</c:v>
                </c:pt>
                <c:pt idx="988">
                  <c:v>43.18</c:v>
                </c:pt>
                <c:pt idx="989">
                  <c:v>41.908999999999999</c:v>
                </c:pt>
                <c:pt idx="990">
                  <c:v>40.728999999999999</c:v>
                </c:pt>
                <c:pt idx="991">
                  <c:v>40.728999999999999</c:v>
                </c:pt>
                <c:pt idx="992">
                  <c:v>40.728999999999999</c:v>
                </c:pt>
                <c:pt idx="993">
                  <c:v>40.728999999999999</c:v>
                </c:pt>
                <c:pt idx="994">
                  <c:v>40.728999999999999</c:v>
                </c:pt>
                <c:pt idx="995">
                  <c:v>40.728999999999999</c:v>
                </c:pt>
                <c:pt idx="996">
                  <c:v>40.728999999999999</c:v>
                </c:pt>
                <c:pt idx="997">
                  <c:v>40.728999999999999</c:v>
                </c:pt>
                <c:pt idx="998">
                  <c:v>40.728999999999999</c:v>
                </c:pt>
                <c:pt idx="999">
                  <c:v>40.728999999999999</c:v>
                </c:pt>
                <c:pt idx="1000">
                  <c:v>40.728999999999999</c:v>
                </c:pt>
                <c:pt idx="1001">
                  <c:v>41.009</c:v>
                </c:pt>
                <c:pt idx="1002">
                  <c:v>45.975000000000001</c:v>
                </c:pt>
                <c:pt idx="1003">
                  <c:v>52.268000000000001</c:v>
                </c:pt>
                <c:pt idx="1004">
                  <c:v>53.173999999999999</c:v>
                </c:pt>
                <c:pt idx="1005">
                  <c:v>48.164000000000001</c:v>
                </c:pt>
                <c:pt idx="1006">
                  <c:v>44.625</c:v>
                </c:pt>
                <c:pt idx="1007">
                  <c:v>44.274000000000001</c:v>
                </c:pt>
                <c:pt idx="1008">
                  <c:v>43.738</c:v>
                </c:pt>
                <c:pt idx="1009">
                  <c:v>42.005000000000003</c:v>
                </c:pt>
                <c:pt idx="1010">
                  <c:v>40.728999999999999</c:v>
                </c:pt>
                <c:pt idx="1011">
                  <c:v>43.648000000000003</c:v>
                </c:pt>
                <c:pt idx="1012">
                  <c:v>60.764000000000003</c:v>
                </c:pt>
                <c:pt idx="1013">
                  <c:v>87.551000000000002</c:v>
                </c:pt>
                <c:pt idx="1014">
                  <c:v>80.441999999999993</c:v>
                </c:pt>
                <c:pt idx="1015">
                  <c:v>61.576999999999998</c:v>
                </c:pt>
                <c:pt idx="1016">
                  <c:v>53.676000000000002</c:v>
                </c:pt>
                <c:pt idx="1017">
                  <c:v>51.764000000000003</c:v>
                </c:pt>
                <c:pt idx="1018">
                  <c:v>50.41</c:v>
                </c:pt>
                <c:pt idx="1019">
                  <c:v>47.85</c:v>
                </c:pt>
                <c:pt idx="1020">
                  <c:v>46.546999999999997</c:v>
                </c:pt>
                <c:pt idx="1021">
                  <c:v>46.764000000000003</c:v>
                </c:pt>
                <c:pt idx="1022">
                  <c:v>47.125</c:v>
                </c:pt>
                <c:pt idx="1023">
                  <c:v>46.405000000000001</c:v>
                </c:pt>
                <c:pt idx="1024">
                  <c:v>45.094000000000001</c:v>
                </c:pt>
                <c:pt idx="1025">
                  <c:v>43.162999999999997</c:v>
                </c:pt>
                <c:pt idx="1026">
                  <c:v>43.162999999999997</c:v>
                </c:pt>
                <c:pt idx="1027">
                  <c:v>42.472000000000001</c:v>
                </c:pt>
                <c:pt idx="1028">
                  <c:v>41.003</c:v>
                </c:pt>
                <c:pt idx="1029">
                  <c:v>92.766000000000005</c:v>
                </c:pt>
                <c:pt idx="1030">
                  <c:v>73.608000000000004</c:v>
                </c:pt>
                <c:pt idx="1031">
                  <c:v>50.67</c:v>
                </c:pt>
                <c:pt idx="1032">
                  <c:v>45.405000000000001</c:v>
                </c:pt>
                <c:pt idx="1033">
                  <c:v>44.835999999999999</c:v>
                </c:pt>
                <c:pt idx="1034">
                  <c:v>44.33</c:v>
                </c:pt>
                <c:pt idx="1035">
                  <c:v>43.716000000000001</c:v>
                </c:pt>
                <c:pt idx="1036">
                  <c:v>43.52</c:v>
                </c:pt>
                <c:pt idx="1037">
                  <c:v>42.448999999999998</c:v>
                </c:pt>
                <c:pt idx="1038">
                  <c:v>41.326000000000001</c:v>
                </c:pt>
                <c:pt idx="1039">
                  <c:v>40.561999999999998</c:v>
                </c:pt>
                <c:pt idx="1040">
                  <c:v>40.284999999999997</c:v>
                </c:pt>
                <c:pt idx="1041">
                  <c:v>40.284999999999997</c:v>
                </c:pt>
                <c:pt idx="1042">
                  <c:v>40.284999999999997</c:v>
                </c:pt>
                <c:pt idx="1043">
                  <c:v>40.284999999999997</c:v>
                </c:pt>
                <c:pt idx="1044">
                  <c:v>40.284999999999997</c:v>
                </c:pt>
                <c:pt idx="1045">
                  <c:v>40.284999999999997</c:v>
                </c:pt>
                <c:pt idx="1046">
                  <c:v>40.097000000000001</c:v>
                </c:pt>
                <c:pt idx="1047">
                  <c:v>39.844000000000001</c:v>
                </c:pt>
                <c:pt idx="1048">
                  <c:v>39.844000000000001</c:v>
                </c:pt>
                <c:pt idx="1049">
                  <c:v>39.844000000000001</c:v>
                </c:pt>
                <c:pt idx="1050">
                  <c:v>39.642000000000003</c:v>
                </c:pt>
                <c:pt idx="1051">
                  <c:v>39.241999999999997</c:v>
                </c:pt>
                <c:pt idx="1052">
                  <c:v>39.463000000000001</c:v>
                </c:pt>
                <c:pt idx="1053">
                  <c:v>40.284999999999997</c:v>
                </c:pt>
                <c:pt idx="1054">
                  <c:v>40.284999999999997</c:v>
                </c:pt>
                <c:pt idx="1055">
                  <c:v>40.284999999999997</c:v>
                </c:pt>
                <c:pt idx="1056">
                  <c:v>39.792000000000002</c:v>
                </c:pt>
                <c:pt idx="1057">
                  <c:v>38.97</c:v>
                </c:pt>
                <c:pt idx="1058">
                  <c:v>39.207000000000001</c:v>
                </c:pt>
                <c:pt idx="1059">
                  <c:v>39.789000000000001</c:v>
                </c:pt>
                <c:pt idx="1060">
                  <c:v>39.844000000000001</c:v>
                </c:pt>
                <c:pt idx="1061">
                  <c:v>39.844000000000001</c:v>
                </c:pt>
                <c:pt idx="1062">
                  <c:v>39.548000000000002</c:v>
                </c:pt>
                <c:pt idx="1063">
                  <c:v>38.97</c:v>
                </c:pt>
                <c:pt idx="1064">
                  <c:v>38.97</c:v>
                </c:pt>
                <c:pt idx="1065">
                  <c:v>38.97</c:v>
                </c:pt>
                <c:pt idx="1066">
                  <c:v>38.97</c:v>
                </c:pt>
                <c:pt idx="1067">
                  <c:v>38.97</c:v>
                </c:pt>
                <c:pt idx="1068">
                  <c:v>38.97</c:v>
                </c:pt>
                <c:pt idx="1069">
                  <c:v>38.97</c:v>
                </c:pt>
                <c:pt idx="1070">
                  <c:v>38.97</c:v>
                </c:pt>
                <c:pt idx="1071">
                  <c:v>38.97</c:v>
                </c:pt>
                <c:pt idx="1072">
                  <c:v>38.97</c:v>
                </c:pt>
                <c:pt idx="1073">
                  <c:v>38.97</c:v>
                </c:pt>
                <c:pt idx="1074">
                  <c:v>38.97</c:v>
                </c:pt>
                <c:pt idx="1075">
                  <c:v>38.97</c:v>
                </c:pt>
                <c:pt idx="1076">
                  <c:v>39.448999999999998</c:v>
                </c:pt>
                <c:pt idx="1077">
                  <c:v>40.185000000000002</c:v>
                </c:pt>
                <c:pt idx="1078">
                  <c:v>40.728999999999999</c:v>
                </c:pt>
                <c:pt idx="1079">
                  <c:v>40.728999999999999</c:v>
                </c:pt>
                <c:pt idx="1080">
                  <c:v>40.728999999999999</c:v>
                </c:pt>
                <c:pt idx="1081">
                  <c:v>40.433</c:v>
                </c:pt>
                <c:pt idx="1082">
                  <c:v>39.844000000000001</c:v>
                </c:pt>
                <c:pt idx="1083">
                  <c:v>39.844000000000001</c:v>
                </c:pt>
                <c:pt idx="1084">
                  <c:v>39.844000000000001</c:v>
                </c:pt>
                <c:pt idx="1085">
                  <c:v>39.844000000000001</c:v>
                </c:pt>
                <c:pt idx="1086">
                  <c:v>39.844000000000001</c:v>
                </c:pt>
                <c:pt idx="1087">
                  <c:v>40.682000000000002</c:v>
                </c:pt>
                <c:pt idx="1088">
                  <c:v>43.49</c:v>
                </c:pt>
                <c:pt idx="1089">
                  <c:v>41.905999999999999</c:v>
                </c:pt>
                <c:pt idx="1090">
                  <c:v>40.460999999999999</c:v>
                </c:pt>
                <c:pt idx="1091">
                  <c:v>39.039000000000001</c:v>
                </c:pt>
                <c:pt idx="1092">
                  <c:v>37.655000000000001</c:v>
                </c:pt>
                <c:pt idx="1093">
                  <c:v>36.33</c:v>
                </c:pt>
                <c:pt idx="1094">
                  <c:v>35.052</c:v>
                </c:pt>
                <c:pt idx="1095">
                  <c:v>34.109000000000002</c:v>
                </c:pt>
                <c:pt idx="1096">
                  <c:v>33.941000000000003</c:v>
                </c:pt>
                <c:pt idx="1097">
                  <c:v>33.808</c:v>
                </c:pt>
                <c:pt idx="1098">
                  <c:v>33.674999999999997</c:v>
                </c:pt>
                <c:pt idx="1099">
                  <c:v>33.542999999999999</c:v>
                </c:pt>
                <c:pt idx="1100">
                  <c:v>33.412999999999997</c:v>
                </c:pt>
                <c:pt idx="1101">
                  <c:v>33.677999999999997</c:v>
                </c:pt>
                <c:pt idx="1102">
                  <c:v>32.874000000000002</c:v>
                </c:pt>
                <c:pt idx="1103">
                  <c:v>28.43</c:v>
                </c:pt>
                <c:pt idx="1104">
                  <c:v>25.448</c:v>
                </c:pt>
                <c:pt idx="1105">
                  <c:v>24.123000000000001</c:v>
                </c:pt>
                <c:pt idx="1106">
                  <c:v>22.951000000000001</c:v>
                </c:pt>
                <c:pt idx="1107">
                  <c:v>22.375</c:v>
                </c:pt>
                <c:pt idx="1108">
                  <c:v>22.375</c:v>
                </c:pt>
                <c:pt idx="1109">
                  <c:v>23.593</c:v>
                </c:pt>
                <c:pt idx="1110">
                  <c:v>27.311</c:v>
                </c:pt>
                <c:pt idx="1111">
                  <c:v>28.385000000000002</c:v>
                </c:pt>
                <c:pt idx="1112">
                  <c:v>29.861000000000001</c:v>
                </c:pt>
                <c:pt idx="1113">
                  <c:v>31.329000000000001</c:v>
                </c:pt>
                <c:pt idx="1114">
                  <c:v>33.121000000000002</c:v>
                </c:pt>
                <c:pt idx="1115">
                  <c:v>35.210999999999999</c:v>
                </c:pt>
                <c:pt idx="1116">
                  <c:v>36.231000000000002</c:v>
                </c:pt>
                <c:pt idx="1117">
                  <c:v>36.511000000000003</c:v>
                </c:pt>
                <c:pt idx="1118">
                  <c:v>36.594000000000001</c:v>
                </c:pt>
                <c:pt idx="1119">
                  <c:v>36.677</c:v>
                </c:pt>
                <c:pt idx="1120">
                  <c:v>36.76</c:v>
                </c:pt>
                <c:pt idx="1121">
                  <c:v>36.838000000000001</c:v>
                </c:pt>
                <c:pt idx="1122">
                  <c:v>36.834000000000003</c:v>
                </c:pt>
                <c:pt idx="1123">
                  <c:v>36.802999999999997</c:v>
                </c:pt>
                <c:pt idx="1124">
                  <c:v>36.771999999999998</c:v>
                </c:pt>
                <c:pt idx="1125">
                  <c:v>36.741999999999997</c:v>
                </c:pt>
                <c:pt idx="1126">
                  <c:v>36.710999999999999</c:v>
                </c:pt>
                <c:pt idx="1127">
                  <c:v>36.68</c:v>
                </c:pt>
                <c:pt idx="1128">
                  <c:v>36.649000000000001</c:v>
                </c:pt>
                <c:pt idx="1129">
                  <c:v>36.619</c:v>
                </c:pt>
                <c:pt idx="1130">
                  <c:v>36.588000000000001</c:v>
                </c:pt>
                <c:pt idx="1131">
                  <c:v>36.557000000000002</c:v>
                </c:pt>
                <c:pt idx="1132">
                  <c:v>36.527000000000001</c:v>
                </c:pt>
                <c:pt idx="1133">
                  <c:v>36.496000000000002</c:v>
                </c:pt>
                <c:pt idx="1134">
                  <c:v>36.466000000000001</c:v>
                </c:pt>
                <c:pt idx="1135">
                  <c:v>36.435000000000002</c:v>
                </c:pt>
                <c:pt idx="1136">
                  <c:v>36.404000000000003</c:v>
                </c:pt>
                <c:pt idx="1137">
                  <c:v>36.374000000000002</c:v>
                </c:pt>
                <c:pt idx="1138">
                  <c:v>36.343000000000004</c:v>
                </c:pt>
                <c:pt idx="1139">
                  <c:v>36.313000000000002</c:v>
                </c:pt>
                <c:pt idx="1140">
                  <c:v>36.281999999999996</c:v>
                </c:pt>
                <c:pt idx="1141">
                  <c:v>36.252000000000002</c:v>
                </c:pt>
                <c:pt idx="1142">
                  <c:v>36.220999999999997</c:v>
                </c:pt>
                <c:pt idx="1143">
                  <c:v>36.191000000000003</c:v>
                </c:pt>
                <c:pt idx="1144">
                  <c:v>36.161000000000001</c:v>
                </c:pt>
                <c:pt idx="1145">
                  <c:v>36.130000000000003</c:v>
                </c:pt>
                <c:pt idx="1146">
                  <c:v>36.1</c:v>
                </c:pt>
                <c:pt idx="1147">
                  <c:v>36.07</c:v>
                </c:pt>
                <c:pt idx="1148">
                  <c:v>36.06</c:v>
                </c:pt>
                <c:pt idx="1149">
                  <c:v>36.06</c:v>
                </c:pt>
                <c:pt idx="1150">
                  <c:v>36.06</c:v>
                </c:pt>
                <c:pt idx="1151">
                  <c:v>36.06</c:v>
                </c:pt>
                <c:pt idx="1152">
                  <c:v>36.06</c:v>
                </c:pt>
                <c:pt idx="1153">
                  <c:v>36.06</c:v>
                </c:pt>
                <c:pt idx="1154">
                  <c:v>36.06</c:v>
                </c:pt>
                <c:pt idx="1155">
                  <c:v>36.06</c:v>
                </c:pt>
                <c:pt idx="1156">
                  <c:v>36.06</c:v>
                </c:pt>
                <c:pt idx="1157">
                  <c:v>36.06</c:v>
                </c:pt>
                <c:pt idx="1158">
                  <c:v>36.06</c:v>
                </c:pt>
                <c:pt idx="1159">
                  <c:v>36.06</c:v>
                </c:pt>
                <c:pt idx="1160">
                  <c:v>36.06</c:v>
                </c:pt>
                <c:pt idx="1161">
                  <c:v>36.06</c:v>
                </c:pt>
                <c:pt idx="1162">
                  <c:v>36.209000000000003</c:v>
                </c:pt>
                <c:pt idx="1163">
                  <c:v>36.872</c:v>
                </c:pt>
                <c:pt idx="1164">
                  <c:v>41.877000000000002</c:v>
                </c:pt>
                <c:pt idx="1165">
                  <c:v>58.087000000000003</c:v>
                </c:pt>
                <c:pt idx="1166">
                  <c:v>101.824</c:v>
                </c:pt>
                <c:pt idx="1167">
                  <c:v>277.56099999999998</c:v>
                </c:pt>
                <c:pt idx="1168">
                  <c:v>149.13</c:v>
                </c:pt>
                <c:pt idx="1169">
                  <c:v>110.64100000000001</c:v>
                </c:pt>
                <c:pt idx="1170">
                  <c:v>90.631</c:v>
                </c:pt>
                <c:pt idx="1171">
                  <c:v>86.260999999999996</c:v>
                </c:pt>
                <c:pt idx="1172">
                  <c:v>77.245999999999995</c:v>
                </c:pt>
                <c:pt idx="1173">
                  <c:v>67.658000000000001</c:v>
                </c:pt>
                <c:pt idx="1174">
                  <c:v>65.153000000000006</c:v>
                </c:pt>
                <c:pt idx="1175">
                  <c:v>61.508000000000003</c:v>
                </c:pt>
                <c:pt idx="1176">
                  <c:v>56.948</c:v>
                </c:pt>
                <c:pt idx="1177">
                  <c:v>53.75</c:v>
                </c:pt>
                <c:pt idx="1178">
                  <c:v>52.372999999999998</c:v>
                </c:pt>
                <c:pt idx="1179">
                  <c:v>50.514000000000003</c:v>
                </c:pt>
                <c:pt idx="1180">
                  <c:v>49.686999999999998</c:v>
                </c:pt>
                <c:pt idx="1181">
                  <c:v>49.686999999999998</c:v>
                </c:pt>
                <c:pt idx="1182">
                  <c:v>49.686999999999998</c:v>
                </c:pt>
                <c:pt idx="1183">
                  <c:v>50.433999999999997</c:v>
                </c:pt>
                <c:pt idx="1184">
                  <c:v>52.697000000000003</c:v>
                </c:pt>
                <c:pt idx="1185">
                  <c:v>53.036000000000001</c:v>
                </c:pt>
                <c:pt idx="1186">
                  <c:v>53.036000000000001</c:v>
                </c:pt>
                <c:pt idx="1187">
                  <c:v>53.036000000000001</c:v>
                </c:pt>
                <c:pt idx="1188">
                  <c:v>53.036000000000001</c:v>
                </c:pt>
                <c:pt idx="1189">
                  <c:v>53.036000000000001</c:v>
                </c:pt>
                <c:pt idx="1190">
                  <c:v>53.036000000000001</c:v>
                </c:pt>
                <c:pt idx="1191">
                  <c:v>53.036000000000001</c:v>
                </c:pt>
                <c:pt idx="1192">
                  <c:v>53.036000000000001</c:v>
                </c:pt>
                <c:pt idx="1193">
                  <c:v>52.097000000000001</c:v>
                </c:pt>
                <c:pt idx="1194">
                  <c:v>51.01</c:v>
                </c:pt>
                <c:pt idx="1195">
                  <c:v>51.01</c:v>
                </c:pt>
                <c:pt idx="1196">
                  <c:v>49.28</c:v>
                </c:pt>
                <c:pt idx="1197">
                  <c:v>48.173999999999999</c:v>
                </c:pt>
                <c:pt idx="1198">
                  <c:v>47.741</c:v>
                </c:pt>
                <c:pt idx="1199">
                  <c:v>46.941000000000003</c:v>
                </c:pt>
                <c:pt idx="1200">
                  <c:v>46.546999999999997</c:v>
                </c:pt>
                <c:pt idx="1201">
                  <c:v>46.546999999999997</c:v>
                </c:pt>
                <c:pt idx="1202">
                  <c:v>46.546999999999997</c:v>
                </c:pt>
                <c:pt idx="1203">
                  <c:v>46.546999999999997</c:v>
                </c:pt>
                <c:pt idx="1204">
                  <c:v>45.4</c:v>
                </c:pt>
                <c:pt idx="1205">
                  <c:v>45.048000000000002</c:v>
                </c:pt>
                <c:pt idx="1206">
                  <c:v>45.954000000000001</c:v>
                </c:pt>
                <c:pt idx="1207">
                  <c:v>45.972000000000001</c:v>
                </c:pt>
                <c:pt idx="1208">
                  <c:v>45.545999999999999</c:v>
                </c:pt>
                <c:pt idx="1209">
                  <c:v>44.555</c:v>
                </c:pt>
                <c:pt idx="1210">
                  <c:v>43.716000000000001</c:v>
                </c:pt>
                <c:pt idx="1211">
                  <c:v>43.716000000000001</c:v>
                </c:pt>
                <c:pt idx="1212">
                  <c:v>43.716000000000001</c:v>
                </c:pt>
                <c:pt idx="1213">
                  <c:v>43.716000000000001</c:v>
                </c:pt>
                <c:pt idx="1214">
                  <c:v>43.716000000000001</c:v>
                </c:pt>
                <c:pt idx="1215">
                  <c:v>48.357999999999997</c:v>
                </c:pt>
                <c:pt idx="1216">
                  <c:v>64.394999999999996</c:v>
                </c:pt>
                <c:pt idx="1217">
                  <c:v>130.154</c:v>
                </c:pt>
                <c:pt idx="1218">
                  <c:v>188.23400000000001</c:v>
                </c:pt>
                <c:pt idx="1219">
                  <c:v>121.43</c:v>
                </c:pt>
                <c:pt idx="1220">
                  <c:v>93.602999999999994</c:v>
                </c:pt>
                <c:pt idx="1221">
                  <c:v>82.995000000000005</c:v>
                </c:pt>
                <c:pt idx="1222">
                  <c:v>75.561999999999998</c:v>
                </c:pt>
                <c:pt idx="1223">
                  <c:v>71.930000000000007</c:v>
                </c:pt>
                <c:pt idx="1224">
                  <c:v>70.105000000000004</c:v>
                </c:pt>
                <c:pt idx="1225">
                  <c:v>69.319000000000003</c:v>
                </c:pt>
                <c:pt idx="1226">
                  <c:v>65.986000000000004</c:v>
                </c:pt>
                <c:pt idx="1227">
                  <c:v>61.982999999999997</c:v>
                </c:pt>
                <c:pt idx="1228">
                  <c:v>67.355999999999995</c:v>
                </c:pt>
                <c:pt idx="1229">
                  <c:v>69.703000000000003</c:v>
                </c:pt>
                <c:pt idx="1230">
                  <c:v>64.686999999999998</c:v>
                </c:pt>
                <c:pt idx="1231">
                  <c:v>62.767000000000003</c:v>
                </c:pt>
                <c:pt idx="1232">
                  <c:v>62.965000000000003</c:v>
                </c:pt>
                <c:pt idx="1233">
                  <c:v>72.010000000000005</c:v>
                </c:pt>
                <c:pt idx="1234">
                  <c:v>68.545000000000002</c:v>
                </c:pt>
                <c:pt idx="1235">
                  <c:v>63.555999999999997</c:v>
                </c:pt>
                <c:pt idx="1236">
                  <c:v>63.555999999999997</c:v>
                </c:pt>
                <c:pt idx="1237">
                  <c:v>61.533999999999999</c:v>
                </c:pt>
                <c:pt idx="1238">
                  <c:v>58.798999999999999</c:v>
                </c:pt>
                <c:pt idx="1239">
                  <c:v>56.15</c:v>
                </c:pt>
                <c:pt idx="1240">
                  <c:v>55.926000000000002</c:v>
                </c:pt>
                <c:pt idx="1241">
                  <c:v>55.926000000000002</c:v>
                </c:pt>
                <c:pt idx="1242">
                  <c:v>55.926000000000002</c:v>
                </c:pt>
                <c:pt idx="1243">
                  <c:v>54.256</c:v>
                </c:pt>
                <c:pt idx="1244">
                  <c:v>51.935000000000002</c:v>
                </c:pt>
                <c:pt idx="1245">
                  <c:v>51.01</c:v>
                </c:pt>
                <c:pt idx="1246">
                  <c:v>50.104999999999997</c:v>
                </c:pt>
                <c:pt idx="1247">
                  <c:v>49.686999999999998</c:v>
                </c:pt>
                <c:pt idx="1248">
                  <c:v>48.366</c:v>
                </c:pt>
                <c:pt idx="1249">
                  <c:v>47.292999999999999</c:v>
                </c:pt>
                <c:pt idx="1250">
                  <c:v>45.618000000000002</c:v>
                </c:pt>
                <c:pt idx="1251">
                  <c:v>44.835999999999999</c:v>
                </c:pt>
                <c:pt idx="1252">
                  <c:v>45.189</c:v>
                </c:pt>
                <c:pt idx="1253">
                  <c:v>45.402000000000001</c:v>
                </c:pt>
                <c:pt idx="1254">
                  <c:v>45.402000000000001</c:v>
                </c:pt>
                <c:pt idx="1255">
                  <c:v>44.670999999999999</c:v>
                </c:pt>
                <c:pt idx="1256">
                  <c:v>43.417999999999999</c:v>
                </c:pt>
                <c:pt idx="1257">
                  <c:v>43.162999999999997</c:v>
                </c:pt>
                <c:pt idx="1258">
                  <c:v>43.162999999999997</c:v>
                </c:pt>
                <c:pt idx="1259">
                  <c:v>45.281999999999996</c:v>
                </c:pt>
                <c:pt idx="1260">
                  <c:v>46.546999999999997</c:v>
                </c:pt>
                <c:pt idx="1261">
                  <c:v>45.905000000000001</c:v>
                </c:pt>
                <c:pt idx="1262">
                  <c:v>44.835999999999999</c:v>
                </c:pt>
                <c:pt idx="1263">
                  <c:v>44.835999999999999</c:v>
                </c:pt>
                <c:pt idx="1264">
                  <c:v>44.835999999999999</c:v>
                </c:pt>
                <c:pt idx="1265">
                  <c:v>44.835999999999999</c:v>
                </c:pt>
                <c:pt idx="1266">
                  <c:v>43.79</c:v>
                </c:pt>
                <c:pt idx="1267">
                  <c:v>42.957000000000001</c:v>
                </c:pt>
                <c:pt idx="1268">
                  <c:v>42.613999999999997</c:v>
                </c:pt>
                <c:pt idx="1269">
                  <c:v>42.216000000000001</c:v>
                </c:pt>
                <c:pt idx="1270">
                  <c:v>41.316000000000003</c:v>
                </c:pt>
                <c:pt idx="1271">
                  <c:v>40.728999999999999</c:v>
                </c:pt>
                <c:pt idx="1272">
                  <c:v>40.728999999999999</c:v>
                </c:pt>
                <c:pt idx="1273">
                  <c:v>40.268999999999998</c:v>
                </c:pt>
                <c:pt idx="1274">
                  <c:v>39.679000000000002</c:v>
                </c:pt>
                <c:pt idx="1275">
                  <c:v>39.405000000000001</c:v>
                </c:pt>
                <c:pt idx="1276">
                  <c:v>39.405000000000001</c:v>
                </c:pt>
                <c:pt idx="1277">
                  <c:v>39.253999999999998</c:v>
                </c:pt>
                <c:pt idx="1278">
                  <c:v>38.816000000000003</c:v>
                </c:pt>
                <c:pt idx="1279">
                  <c:v>37.898000000000003</c:v>
                </c:pt>
                <c:pt idx="1280">
                  <c:v>37.604999999999997</c:v>
                </c:pt>
                <c:pt idx="1281">
                  <c:v>37.262999999999998</c:v>
                </c:pt>
                <c:pt idx="1282">
                  <c:v>37.262999999999998</c:v>
                </c:pt>
                <c:pt idx="1283">
                  <c:v>37.262999999999998</c:v>
                </c:pt>
                <c:pt idx="1284">
                  <c:v>37.262999999999998</c:v>
                </c:pt>
                <c:pt idx="1285">
                  <c:v>37.262999999999998</c:v>
                </c:pt>
                <c:pt idx="1286">
                  <c:v>39.902000000000001</c:v>
                </c:pt>
                <c:pt idx="1287">
                  <c:v>51.41</c:v>
                </c:pt>
                <c:pt idx="1288">
                  <c:v>56.661999999999999</c:v>
                </c:pt>
                <c:pt idx="1289">
                  <c:v>55.819000000000003</c:v>
                </c:pt>
                <c:pt idx="1290">
                  <c:v>51.603999999999999</c:v>
                </c:pt>
                <c:pt idx="1291">
                  <c:v>46.594000000000001</c:v>
                </c:pt>
                <c:pt idx="1292">
                  <c:v>44.274999999999999</c:v>
                </c:pt>
                <c:pt idx="1293">
                  <c:v>42.850999999999999</c:v>
                </c:pt>
                <c:pt idx="1294">
                  <c:v>41.042999999999999</c:v>
                </c:pt>
                <c:pt idx="1295">
                  <c:v>40.396999999999998</c:v>
                </c:pt>
                <c:pt idx="1296">
                  <c:v>39.844000000000001</c:v>
                </c:pt>
                <c:pt idx="1297">
                  <c:v>39.598999999999997</c:v>
                </c:pt>
                <c:pt idx="1298">
                  <c:v>39.115000000000002</c:v>
                </c:pt>
                <c:pt idx="1299">
                  <c:v>40.015999999999998</c:v>
                </c:pt>
                <c:pt idx="1300">
                  <c:v>42.878</c:v>
                </c:pt>
                <c:pt idx="1301">
                  <c:v>44.415999999999997</c:v>
                </c:pt>
                <c:pt idx="1302">
                  <c:v>44.835999999999999</c:v>
                </c:pt>
                <c:pt idx="1303">
                  <c:v>43.746000000000002</c:v>
                </c:pt>
                <c:pt idx="1304">
                  <c:v>41.473999999999997</c:v>
                </c:pt>
                <c:pt idx="1305">
                  <c:v>39.854999999999997</c:v>
                </c:pt>
                <c:pt idx="1306">
                  <c:v>38.177999999999997</c:v>
                </c:pt>
                <c:pt idx="1307">
                  <c:v>36.859000000000002</c:v>
                </c:pt>
                <c:pt idx="1308">
                  <c:v>36.859000000000002</c:v>
                </c:pt>
                <c:pt idx="1309">
                  <c:v>36.859000000000002</c:v>
                </c:pt>
                <c:pt idx="1310">
                  <c:v>36.859000000000002</c:v>
                </c:pt>
                <c:pt idx="1311">
                  <c:v>36.859000000000002</c:v>
                </c:pt>
                <c:pt idx="1312">
                  <c:v>36.859000000000002</c:v>
                </c:pt>
                <c:pt idx="1313">
                  <c:v>36.859000000000002</c:v>
                </c:pt>
                <c:pt idx="1314">
                  <c:v>36.859000000000002</c:v>
                </c:pt>
                <c:pt idx="1315">
                  <c:v>37.747999999999998</c:v>
                </c:pt>
                <c:pt idx="1316">
                  <c:v>39.847999999999999</c:v>
                </c:pt>
                <c:pt idx="1317">
                  <c:v>40.896000000000001</c:v>
                </c:pt>
                <c:pt idx="1318">
                  <c:v>41.174999999999997</c:v>
                </c:pt>
                <c:pt idx="1319">
                  <c:v>41.515000000000001</c:v>
                </c:pt>
                <c:pt idx="1320">
                  <c:v>40.61</c:v>
                </c:pt>
                <c:pt idx="1321">
                  <c:v>39.067</c:v>
                </c:pt>
                <c:pt idx="1322">
                  <c:v>38.25</c:v>
                </c:pt>
                <c:pt idx="1323">
                  <c:v>37.682000000000002</c:v>
                </c:pt>
                <c:pt idx="1324">
                  <c:v>37.372999999999998</c:v>
                </c:pt>
                <c:pt idx="1325">
                  <c:v>36.859000000000002</c:v>
                </c:pt>
                <c:pt idx="1326">
                  <c:v>36.859000000000002</c:v>
                </c:pt>
                <c:pt idx="1327">
                  <c:v>36.709000000000003</c:v>
                </c:pt>
                <c:pt idx="1328">
                  <c:v>35.866999999999997</c:v>
                </c:pt>
                <c:pt idx="1329">
                  <c:v>34.978999999999999</c:v>
                </c:pt>
                <c:pt idx="1330">
                  <c:v>38.295999999999999</c:v>
                </c:pt>
                <c:pt idx="1331">
                  <c:v>37.090000000000003</c:v>
                </c:pt>
                <c:pt idx="1332">
                  <c:v>35.911000000000001</c:v>
                </c:pt>
                <c:pt idx="1333">
                  <c:v>36.271999999999998</c:v>
                </c:pt>
                <c:pt idx="1334">
                  <c:v>41.286999999999999</c:v>
                </c:pt>
                <c:pt idx="1335">
                  <c:v>36.341000000000001</c:v>
                </c:pt>
                <c:pt idx="1336">
                  <c:v>34.494</c:v>
                </c:pt>
                <c:pt idx="1337">
                  <c:v>34.107999999999997</c:v>
                </c:pt>
                <c:pt idx="1338">
                  <c:v>34.107999999999997</c:v>
                </c:pt>
                <c:pt idx="1339">
                  <c:v>34.316000000000003</c:v>
                </c:pt>
                <c:pt idx="1340">
                  <c:v>34.375999999999998</c:v>
                </c:pt>
                <c:pt idx="1341">
                  <c:v>33.197000000000003</c:v>
                </c:pt>
                <c:pt idx="1342">
                  <c:v>31.917999999999999</c:v>
                </c:pt>
                <c:pt idx="1343">
                  <c:v>31.350999999999999</c:v>
                </c:pt>
                <c:pt idx="1344">
                  <c:v>31.001000000000001</c:v>
                </c:pt>
                <c:pt idx="1345">
                  <c:v>31.218</c:v>
                </c:pt>
                <c:pt idx="1346">
                  <c:v>31.218</c:v>
                </c:pt>
                <c:pt idx="1347">
                  <c:v>32.131999999999998</c:v>
                </c:pt>
                <c:pt idx="1348">
                  <c:v>35.337000000000003</c:v>
                </c:pt>
                <c:pt idx="1349">
                  <c:v>37.49</c:v>
                </c:pt>
                <c:pt idx="1350">
                  <c:v>38.107999999999997</c:v>
                </c:pt>
                <c:pt idx="1351">
                  <c:v>38.337000000000003</c:v>
                </c:pt>
                <c:pt idx="1352">
                  <c:v>39.405000000000001</c:v>
                </c:pt>
                <c:pt idx="1353">
                  <c:v>40.728999999999999</c:v>
                </c:pt>
                <c:pt idx="1354">
                  <c:v>40.728999999999999</c:v>
                </c:pt>
                <c:pt idx="1355">
                  <c:v>40.728999999999999</c:v>
                </c:pt>
                <c:pt idx="1356">
                  <c:v>40.896000000000001</c:v>
                </c:pt>
                <c:pt idx="1357">
                  <c:v>42.075000000000003</c:v>
                </c:pt>
                <c:pt idx="1358">
                  <c:v>43.579000000000001</c:v>
                </c:pt>
                <c:pt idx="1359">
                  <c:v>43.716000000000001</c:v>
                </c:pt>
                <c:pt idx="1360">
                  <c:v>43.716000000000001</c:v>
                </c:pt>
                <c:pt idx="1361">
                  <c:v>43.646999999999998</c:v>
                </c:pt>
                <c:pt idx="1362">
                  <c:v>43.162999999999997</c:v>
                </c:pt>
                <c:pt idx="1363">
                  <c:v>44.732999999999997</c:v>
                </c:pt>
                <c:pt idx="1364">
                  <c:v>45.972000000000001</c:v>
                </c:pt>
                <c:pt idx="1365">
                  <c:v>45.972000000000001</c:v>
                </c:pt>
                <c:pt idx="1366">
                  <c:v>45.972000000000001</c:v>
                </c:pt>
                <c:pt idx="1367">
                  <c:v>45.972000000000001</c:v>
                </c:pt>
                <c:pt idx="1368">
                  <c:v>45.354999999999997</c:v>
                </c:pt>
                <c:pt idx="1369">
                  <c:v>44.228999999999999</c:v>
                </c:pt>
                <c:pt idx="1370">
                  <c:v>43.716000000000001</c:v>
                </c:pt>
                <c:pt idx="1371">
                  <c:v>43.716000000000001</c:v>
                </c:pt>
                <c:pt idx="1372">
                  <c:v>43.716000000000001</c:v>
                </c:pt>
                <c:pt idx="1373">
                  <c:v>43.716000000000001</c:v>
                </c:pt>
                <c:pt idx="1374">
                  <c:v>44.472000000000001</c:v>
                </c:pt>
                <c:pt idx="1375">
                  <c:v>45.972000000000001</c:v>
                </c:pt>
                <c:pt idx="1376">
                  <c:v>55.707000000000001</c:v>
                </c:pt>
                <c:pt idx="1377">
                  <c:v>76.024000000000001</c:v>
                </c:pt>
                <c:pt idx="1378">
                  <c:v>111.73099999999999</c:v>
                </c:pt>
                <c:pt idx="1379">
                  <c:v>120.208</c:v>
                </c:pt>
                <c:pt idx="1380">
                  <c:v>213.44800000000001</c:v>
                </c:pt>
                <c:pt idx="1381">
                  <c:v>228.15100000000001</c:v>
                </c:pt>
                <c:pt idx="1382">
                  <c:v>212.32300000000001</c:v>
                </c:pt>
                <c:pt idx="1383">
                  <c:v>172.89099999999999</c:v>
                </c:pt>
                <c:pt idx="1384">
                  <c:v>132.31800000000001</c:v>
                </c:pt>
                <c:pt idx="1385">
                  <c:v>106.48699999999999</c:v>
                </c:pt>
                <c:pt idx="1386">
                  <c:v>89.507000000000005</c:v>
                </c:pt>
                <c:pt idx="1387">
                  <c:v>75.236000000000004</c:v>
                </c:pt>
                <c:pt idx="1388">
                  <c:v>66.831000000000003</c:v>
                </c:pt>
                <c:pt idx="1389">
                  <c:v>60.656999999999996</c:v>
                </c:pt>
                <c:pt idx="1390">
                  <c:v>56.225000000000001</c:v>
                </c:pt>
                <c:pt idx="1391">
                  <c:v>51.609000000000002</c:v>
                </c:pt>
                <c:pt idx="1392">
                  <c:v>48.779000000000003</c:v>
                </c:pt>
                <c:pt idx="1393">
                  <c:v>47.741</c:v>
                </c:pt>
                <c:pt idx="1394">
                  <c:v>46.279000000000003</c:v>
                </c:pt>
                <c:pt idx="1395">
                  <c:v>43.679000000000002</c:v>
                </c:pt>
                <c:pt idx="1396">
                  <c:v>41.23</c:v>
                </c:pt>
                <c:pt idx="1397">
                  <c:v>39.616999999999997</c:v>
                </c:pt>
                <c:pt idx="1398">
                  <c:v>38.97</c:v>
                </c:pt>
                <c:pt idx="1399">
                  <c:v>38.97</c:v>
                </c:pt>
                <c:pt idx="1400">
                  <c:v>38.97</c:v>
                </c:pt>
                <c:pt idx="1401">
                  <c:v>38.378999999999998</c:v>
                </c:pt>
                <c:pt idx="1402">
                  <c:v>37.167999999999999</c:v>
                </c:pt>
                <c:pt idx="1403">
                  <c:v>36.095999999999997</c:v>
                </c:pt>
                <c:pt idx="1404">
                  <c:v>35.173999999999999</c:v>
                </c:pt>
                <c:pt idx="1405">
                  <c:v>34.978999999999999</c:v>
                </c:pt>
                <c:pt idx="1406">
                  <c:v>35.664000000000001</c:v>
                </c:pt>
                <c:pt idx="1407">
                  <c:v>35.384</c:v>
                </c:pt>
                <c:pt idx="1408">
                  <c:v>34.881</c:v>
                </c:pt>
                <c:pt idx="1409">
                  <c:v>34.155999999999999</c:v>
                </c:pt>
                <c:pt idx="1410">
                  <c:v>33.725000000000001</c:v>
                </c:pt>
                <c:pt idx="1411">
                  <c:v>33.259</c:v>
                </c:pt>
                <c:pt idx="1412">
                  <c:v>32.987000000000002</c:v>
                </c:pt>
                <c:pt idx="1413">
                  <c:v>32.85</c:v>
                </c:pt>
                <c:pt idx="1414">
                  <c:v>32.628999999999998</c:v>
                </c:pt>
                <c:pt idx="1415">
                  <c:v>32.628999999999998</c:v>
                </c:pt>
                <c:pt idx="1416">
                  <c:v>31.658000000000001</c:v>
                </c:pt>
                <c:pt idx="1417">
                  <c:v>30.527000000000001</c:v>
                </c:pt>
                <c:pt idx="1418">
                  <c:v>30.306999999999999</c:v>
                </c:pt>
                <c:pt idx="1419">
                  <c:v>30.184000000000001</c:v>
                </c:pt>
                <c:pt idx="1420">
                  <c:v>30.184000000000001</c:v>
                </c:pt>
                <c:pt idx="1421">
                  <c:v>30.184000000000001</c:v>
                </c:pt>
                <c:pt idx="1422">
                  <c:v>30.184000000000001</c:v>
                </c:pt>
                <c:pt idx="1423">
                  <c:v>30.184000000000001</c:v>
                </c:pt>
                <c:pt idx="1424">
                  <c:v>30.358000000000001</c:v>
                </c:pt>
                <c:pt idx="1425">
                  <c:v>30.527000000000001</c:v>
                </c:pt>
                <c:pt idx="1426">
                  <c:v>31.048999999999999</c:v>
                </c:pt>
                <c:pt idx="1427">
                  <c:v>32.902000000000001</c:v>
                </c:pt>
                <c:pt idx="1428">
                  <c:v>35.954999999999998</c:v>
                </c:pt>
                <c:pt idx="1429">
                  <c:v>36.859000000000002</c:v>
                </c:pt>
                <c:pt idx="1430">
                  <c:v>35.576999999999998</c:v>
                </c:pt>
                <c:pt idx="1431">
                  <c:v>33.180999999999997</c:v>
                </c:pt>
                <c:pt idx="1432">
                  <c:v>32.405999999999999</c:v>
                </c:pt>
                <c:pt idx="1433">
                  <c:v>32.167000000000002</c:v>
                </c:pt>
                <c:pt idx="1434">
                  <c:v>31.919</c:v>
                </c:pt>
                <c:pt idx="1435">
                  <c:v>31.919</c:v>
                </c:pt>
                <c:pt idx="1436">
                  <c:v>31.919</c:v>
                </c:pt>
                <c:pt idx="1437">
                  <c:v>31.919</c:v>
                </c:pt>
                <c:pt idx="1438">
                  <c:v>31.919</c:v>
                </c:pt>
                <c:pt idx="1439">
                  <c:v>31.919</c:v>
                </c:pt>
                <c:pt idx="1440">
                  <c:v>31.919</c:v>
                </c:pt>
                <c:pt idx="1441">
                  <c:v>31.919</c:v>
                </c:pt>
                <c:pt idx="1442">
                  <c:v>31.919</c:v>
                </c:pt>
                <c:pt idx="1443">
                  <c:v>31.963000000000001</c:v>
                </c:pt>
                <c:pt idx="1444">
                  <c:v>32.273000000000003</c:v>
                </c:pt>
                <c:pt idx="1445">
                  <c:v>33.792000000000002</c:v>
                </c:pt>
                <c:pt idx="1446">
                  <c:v>37.771999999999998</c:v>
                </c:pt>
                <c:pt idx="1447">
                  <c:v>41.606000000000002</c:v>
                </c:pt>
                <c:pt idx="1448">
                  <c:v>75.835999999999999</c:v>
                </c:pt>
                <c:pt idx="1449">
                  <c:v>97.745000000000005</c:v>
                </c:pt>
                <c:pt idx="1450">
                  <c:v>65.28</c:v>
                </c:pt>
                <c:pt idx="1451">
                  <c:v>53.595999999999997</c:v>
                </c:pt>
                <c:pt idx="1452">
                  <c:v>49.686999999999998</c:v>
                </c:pt>
                <c:pt idx="1453">
                  <c:v>48.470999999999997</c:v>
                </c:pt>
                <c:pt idx="1454">
                  <c:v>47.741</c:v>
                </c:pt>
                <c:pt idx="1455">
                  <c:v>47.741</c:v>
                </c:pt>
                <c:pt idx="1456">
                  <c:v>47.463999999999999</c:v>
                </c:pt>
                <c:pt idx="1457">
                  <c:v>45.456000000000003</c:v>
                </c:pt>
                <c:pt idx="1458">
                  <c:v>43.512</c:v>
                </c:pt>
                <c:pt idx="1459">
                  <c:v>42.021000000000001</c:v>
                </c:pt>
                <c:pt idx="1460">
                  <c:v>41.344000000000001</c:v>
                </c:pt>
                <c:pt idx="1461">
                  <c:v>41.174999999999997</c:v>
                </c:pt>
                <c:pt idx="1462">
                  <c:v>41.174999999999997</c:v>
                </c:pt>
                <c:pt idx="1463">
                  <c:v>41.174999999999997</c:v>
                </c:pt>
                <c:pt idx="1464">
                  <c:v>41.174999999999997</c:v>
                </c:pt>
                <c:pt idx="1465">
                  <c:v>41.174999999999997</c:v>
                </c:pt>
                <c:pt idx="1466">
                  <c:v>41.174999999999997</c:v>
                </c:pt>
                <c:pt idx="1467">
                  <c:v>40.988</c:v>
                </c:pt>
                <c:pt idx="1468">
                  <c:v>40.299999999999997</c:v>
                </c:pt>
                <c:pt idx="1469">
                  <c:v>40.284999999999997</c:v>
                </c:pt>
                <c:pt idx="1470">
                  <c:v>40.284999999999997</c:v>
                </c:pt>
                <c:pt idx="1471">
                  <c:v>40.284999999999997</c:v>
                </c:pt>
                <c:pt idx="1472">
                  <c:v>40.284999999999997</c:v>
                </c:pt>
                <c:pt idx="1473">
                  <c:v>40.128</c:v>
                </c:pt>
                <c:pt idx="1474">
                  <c:v>39.848999999999997</c:v>
                </c:pt>
                <c:pt idx="1475">
                  <c:v>39.844000000000001</c:v>
                </c:pt>
                <c:pt idx="1476">
                  <c:v>39.844000000000001</c:v>
                </c:pt>
                <c:pt idx="1477">
                  <c:v>39.844000000000001</c:v>
                </c:pt>
                <c:pt idx="1478">
                  <c:v>39.844000000000001</c:v>
                </c:pt>
                <c:pt idx="1479">
                  <c:v>39.844000000000001</c:v>
                </c:pt>
                <c:pt idx="1480">
                  <c:v>41.972000000000001</c:v>
                </c:pt>
                <c:pt idx="1481">
                  <c:v>46.091000000000001</c:v>
                </c:pt>
                <c:pt idx="1482">
                  <c:v>45.137999999999998</c:v>
                </c:pt>
                <c:pt idx="1483">
                  <c:v>42.305999999999997</c:v>
                </c:pt>
                <c:pt idx="1484">
                  <c:v>41.637</c:v>
                </c:pt>
                <c:pt idx="1485">
                  <c:v>41.307000000000002</c:v>
                </c:pt>
                <c:pt idx="1486">
                  <c:v>40.74</c:v>
                </c:pt>
                <c:pt idx="1487">
                  <c:v>40.728999999999999</c:v>
                </c:pt>
                <c:pt idx="1488">
                  <c:v>40.728999999999999</c:v>
                </c:pt>
                <c:pt idx="1489">
                  <c:v>40.728999999999999</c:v>
                </c:pt>
                <c:pt idx="1490">
                  <c:v>40.728999999999999</c:v>
                </c:pt>
                <c:pt idx="1491">
                  <c:v>40.573</c:v>
                </c:pt>
                <c:pt idx="1492">
                  <c:v>40.29</c:v>
                </c:pt>
                <c:pt idx="1493">
                  <c:v>40.284999999999997</c:v>
                </c:pt>
                <c:pt idx="1494">
                  <c:v>40.284999999999997</c:v>
                </c:pt>
                <c:pt idx="1495">
                  <c:v>40.130000000000003</c:v>
                </c:pt>
                <c:pt idx="1496">
                  <c:v>39.848999999999997</c:v>
                </c:pt>
                <c:pt idx="1497">
                  <c:v>39.844000000000001</c:v>
                </c:pt>
                <c:pt idx="1498">
                  <c:v>39.844000000000001</c:v>
                </c:pt>
                <c:pt idx="1499">
                  <c:v>39.844000000000001</c:v>
                </c:pt>
                <c:pt idx="1500">
                  <c:v>39.844000000000001</c:v>
                </c:pt>
                <c:pt idx="1501">
                  <c:v>39.844000000000001</c:v>
                </c:pt>
                <c:pt idx="1502">
                  <c:v>41.56</c:v>
                </c:pt>
                <c:pt idx="1503">
                  <c:v>45.162999999999997</c:v>
                </c:pt>
                <c:pt idx="1504">
                  <c:v>44.963999999999999</c:v>
                </c:pt>
                <c:pt idx="1505">
                  <c:v>43.198999999999998</c:v>
                </c:pt>
                <c:pt idx="1506">
                  <c:v>43.162999999999997</c:v>
                </c:pt>
                <c:pt idx="1507">
                  <c:v>43.162999999999997</c:v>
                </c:pt>
                <c:pt idx="1508">
                  <c:v>43.162999999999997</c:v>
                </c:pt>
                <c:pt idx="1509">
                  <c:v>43.162999999999997</c:v>
                </c:pt>
                <c:pt idx="1510">
                  <c:v>42.851999999999997</c:v>
                </c:pt>
                <c:pt idx="1511">
                  <c:v>42.613999999999997</c:v>
                </c:pt>
                <c:pt idx="1512">
                  <c:v>42.613999999999997</c:v>
                </c:pt>
                <c:pt idx="1513">
                  <c:v>42.613999999999997</c:v>
                </c:pt>
                <c:pt idx="1514">
                  <c:v>42.613999999999997</c:v>
                </c:pt>
                <c:pt idx="1515">
                  <c:v>42.613999999999997</c:v>
                </c:pt>
                <c:pt idx="1516">
                  <c:v>43.094000000000001</c:v>
                </c:pt>
                <c:pt idx="1517">
                  <c:v>43.518999999999998</c:v>
                </c:pt>
                <c:pt idx="1518">
                  <c:v>43.716000000000001</c:v>
                </c:pt>
                <c:pt idx="1519">
                  <c:v>43.716000000000001</c:v>
                </c:pt>
                <c:pt idx="1520">
                  <c:v>44.277999999999999</c:v>
                </c:pt>
                <c:pt idx="1521">
                  <c:v>48.326999999999998</c:v>
                </c:pt>
                <c:pt idx="1522">
                  <c:v>48.610999999999997</c:v>
                </c:pt>
                <c:pt idx="1523">
                  <c:v>47.365000000000002</c:v>
                </c:pt>
                <c:pt idx="1524">
                  <c:v>46.116999999999997</c:v>
                </c:pt>
                <c:pt idx="1525">
                  <c:v>44.697000000000003</c:v>
                </c:pt>
                <c:pt idx="1526">
                  <c:v>43.505000000000003</c:v>
                </c:pt>
                <c:pt idx="1527">
                  <c:v>42.613999999999997</c:v>
                </c:pt>
                <c:pt idx="1528">
                  <c:v>42.279000000000003</c:v>
                </c:pt>
                <c:pt idx="1529">
                  <c:v>42.078000000000003</c:v>
                </c:pt>
                <c:pt idx="1530">
                  <c:v>42.078000000000003</c:v>
                </c:pt>
                <c:pt idx="1531">
                  <c:v>42.283999999999999</c:v>
                </c:pt>
                <c:pt idx="1532">
                  <c:v>44.295000000000002</c:v>
                </c:pt>
                <c:pt idx="1533">
                  <c:v>98.337999999999994</c:v>
                </c:pt>
                <c:pt idx="1534">
                  <c:v>67.12</c:v>
                </c:pt>
                <c:pt idx="1535">
                  <c:v>49.281999999999996</c:v>
                </c:pt>
                <c:pt idx="1536">
                  <c:v>46.191000000000003</c:v>
                </c:pt>
                <c:pt idx="1537">
                  <c:v>44.414999999999999</c:v>
                </c:pt>
                <c:pt idx="1538">
                  <c:v>44.274000000000001</c:v>
                </c:pt>
                <c:pt idx="1539">
                  <c:v>44.274000000000001</c:v>
                </c:pt>
                <c:pt idx="1540">
                  <c:v>44.274000000000001</c:v>
                </c:pt>
                <c:pt idx="1541">
                  <c:v>44.274000000000001</c:v>
                </c:pt>
                <c:pt idx="1542">
                  <c:v>44.274000000000001</c:v>
                </c:pt>
                <c:pt idx="1543">
                  <c:v>44.274000000000001</c:v>
                </c:pt>
                <c:pt idx="1544">
                  <c:v>44.274000000000001</c:v>
                </c:pt>
                <c:pt idx="1545">
                  <c:v>44.484999999999999</c:v>
                </c:pt>
                <c:pt idx="1546">
                  <c:v>45.262</c:v>
                </c:pt>
                <c:pt idx="1547">
                  <c:v>45.972000000000001</c:v>
                </c:pt>
                <c:pt idx="1548">
                  <c:v>46.634999999999998</c:v>
                </c:pt>
                <c:pt idx="1549">
                  <c:v>47.741</c:v>
                </c:pt>
                <c:pt idx="1550">
                  <c:v>48.588999999999999</c:v>
                </c:pt>
                <c:pt idx="1551">
                  <c:v>49.853000000000002</c:v>
                </c:pt>
                <c:pt idx="1552">
                  <c:v>51.798999999999999</c:v>
                </c:pt>
                <c:pt idx="1553">
                  <c:v>53.75</c:v>
                </c:pt>
                <c:pt idx="1554">
                  <c:v>55.654000000000003</c:v>
                </c:pt>
                <c:pt idx="1555">
                  <c:v>57.151000000000003</c:v>
                </c:pt>
                <c:pt idx="1556">
                  <c:v>62.802</c:v>
                </c:pt>
                <c:pt idx="1557">
                  <c:v>62.039000000000001</c:v>
                </c:pt>
                <c:pt idx="1558">
                  <c:v>57.966999999999999</c:v>
                </c:pt>
                <c:pt idx="1559">
                  <c:v>56.661999999999999</c:v>
                </c:pt>
                <c:pt idx="1560">
                  <c:v>55.292000000000002</c:v>
                </c:pt>
                <c:pt idx="1561">
                  <c:v>54.469000000000001</c:v>
                </c:pt>
                <c:pt idx="1562">
                  <c:v>54.469000000000001</c:v>
                </c:pt>
                <c:pt idx="1563">
                  <c:v>54.469000000000001</c:v>
                </c:pt>
                <c:pt idx="1564">
                  <c:v>53.064999999999998</c:v>
                </c:pt>
                <c:pt idx="1565">
                  <c:v>52.100999999999999</c:v>
                </c:pt>
                <c:pt idx="1566">
                  <c:v>55.49</c:v>
                </c:pt>
                <c:pt idx="1567">
                  <c:v>57.405000000000001</c:v>
                </c:pt>
                <c:pt idx="1568">
                  <c:v>49.728999999999999</c:v>
                </c:pt>
                <c:pt idx="1569">
                  <c:v>43.514000000000003</c:v>
                </c:pt>
                <c:pt idx="1570">
                  <c:v>41.625999999999998</c:v>
                </c:pt>
                <c:pt idx="1571">
                  <c:v>41.174999999999997</c:v>
                </c:pt>
                <c:pt idx="1572">
                  <c:v>41.875</c:v>
                </c:pt>
                <c:pt idx="1573">
                  <c:v>45.128</c:v>
                </c:pt>
                <c:pt idx="1574">
                  <c:v>45.972000000000001</c:v>
                </c:pt>
                <c:pt idx="1575">
                  <c:v>45.972000000000001</c:v>
                </c:pt>
                <c:pt idx="1576">
                  <c:v>45.972000000000001</c:v>
                </c:pt>
                <c:pt idx="1577">
                  <c:v>42.262</c:v>
                </c:pt>
                <c:pt idx="1578">
                  <c:v>37.682000000000002</c:v>
                </c:pt>
                <c:pt idx="1579">
                  <c:v>37.813000000000002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F0-4E97-88E2-C0D43EAE3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266496"/>
        <c:axId val="156268032"/>
      </c:scatterChart>
      <c:valAx>
        <c:axId val="156266496"/>
        <c:scaling>
          <c:orientation val="minMax"/>
          <c:max val="37741"/>
          <c:min val="35916"/>
        </c:scaling>
        <c:delete val="0"/>
        <c:axPos val="b"/>
        <c:numFmt formatCode="mm\-yyyy" sourceLinked="0"/>
        <c:majorTickMark val="out"/>
        <c:minorTickMark val="none"/>
        <c:tickLblPos val="nextTo"/>
        <c:crossAx val="156268032"/>
        <c:crosses val="autoZero"/>
        <c:crossBetween val="midCat"/>
      </c:valAx>
      <c:valAx>
        <c:axId val="156268032"/>
        <c:scaling>
          <c:logBase val="10"/>
          <c:orientation val="minMax"/>
          <c:max val="100000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5626649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0.13082</cdr:x>
      <cdr:y>0.29865</cdr:y>
    </cdr:from>
    <cdr:to>
      <cdr:x>0.28096</cdr:x>
      <cdr:y>0.3951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14325" y="505390"/>
          <a:ext cx="360738" cy="1632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117.8</a:t>
          </a:r>
          <a:r>
            <a:rPr lang="en-AU" sz="1100" baseline="0" dirty="0"/>
            <a:t> GL</a:t>
          </a:r>
          <a:endParaRPr lang="en-AU" sz="1100" dirty="0"/>
        </a:p>
      </cdr:txBody>
    </cdr:sp>
  </cdr:relSizeAnchor>
  <cdr:relSizeAnchor xmlns:cdr="http://schemas.openxmlformats.org/drawingml/2006/chartDrawing">
    <cdr:from>
      <cdr:x>0.16547</cdr:x>
      <cdr:y>0.62044</cdr:y>
    </cdr:from>
    <cdr:to>
      <cdr:x>0.27655</cdr:x>
      <cdr:y>0.71689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574" y="1049955"/>
          <a:ext cx="266889" cy="1632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70</a:t>
          </a:r>
          <a:r>
            <a:rPr lang="en-AU" sz="1100" baseline="0" dirty="0"/>
            <a:t> GL</a:t>
          </a:r>
          <a:endParaRPr lang="en-AU" sz="1100" dirty="0"/>
        </a:p>
      </cdr:txBody>
    </cdr:sp>
  </cdr:relSizeAnchor>
  <cdr:relSizeAnchor xmlns:cdr="http://schemas.openxmlformats.org/drawingml/2006/chartDrawing">
    <cdr:from>
      <cdr:x>0.43046</cdr:x>
      <cdr:y>0.45966</cdr:y>
    </cdr:from>
    <cdr:to>
      <cdr:x>0.6703</cdr:x>
      <cdr:y>0.65786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4257" y="777875"/>
          <a:ext cx="576262" cy="33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/>
            <a:t>212 GL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0.20492</cdr:x>
      <cdr:y>0.05208</cdr:y>
    </cdr:from>
    <cdr:to>
      <cdr:x>0.62511</cdr:x>
      <cdr:y>0.22225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870" y="84370"/>
          <a:ext cx="1141866" cy="27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/>
            <a:t>222013- Snowy R @ Burnt Hut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0.21198</cdr:x>
      <cdr:y>0.04445</cdr:y>
    </cdr:from>
    <cdr:to>
      <cdr:x>0.63217</cdr:x>
      <cdr:y>0.1382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72008"/>
          <a:ext cx="1141866" cy="151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SRIF  </a:t>
          </a:r>
          <a:r>
            <a:rPr lang="en-AU" sz="1100" baseline="0" dirty="0"/>
            <a:t>Target</a:t>
          </a:r>
          <a:endParaRPr lang="en-A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0.20492</cdr:x>
      <cdr:y>0.05208</cdr:y>
    </cdr:from>
    <cdr:to>
      <cdr:x>0.62511</cdr:x>
      <cdr:y>0.22225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8407" y="84370"/>
          <a:ext cx="1145018" cy="27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/>
            <a:t>222541- Thredbo R @ </a:t>
          </a:r>
          <a:r>
            <a:rPr lang="en-AU" sz="1100" dirty="0" err="1"/>
            <a:t>Paddys</a:t>
          </a:r>
          <a:r>
            <a:rPr lang="en-AU" sz="1100" dirty="0"/>
            <a:t> Corner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0.20492</cdr:x>
      <cdr:y>0.05208</cdr:y>
    </cdr:from>
    <cdr:to>
      <cdr:x>0.62511</cdr:x>
      <cdr:y>0.22225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870" y="84370"/>
          <a:ext cx="1141866" cy="27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/>
            <a:t>222008- Delegate R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0.29619</cdr:x>
      <cdr:y>0.21052</cdr:y>
    </cdr:from>
    <cdr:to>
      <cdr:x>0.49619</cdr:x>
      <cdr:y>0.29385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2962" y="675886"/>
          <a:ext cx="920327" cy="267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/>
            <a:t>Snowy 21% MANF</a:t>
          </a:r>
        </a:p>
      </cdr:txBody>
    </cdr:sp>
  </cdr:relSizeAnchor>
  <cdr:relSizeAnchor xmlns:cdr="http://schemas.openxmlformats.org/drawingml/2006/chartDrawing">
    <cdr:from>
      <cdr:x>0.71522</cdr:x>
      <cdr:y>0.37448</cdr:y>
    </cdr:from>
    <cdr:to>
      <cdr:x>0.91522</cdr:x>
      <cdr:y>0.45781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91180" y="1202272"/>
          <a:ext cx="920327" cy="267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/>
            <a:t>Snowy 15% MANF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0.1944</cdr:x>
      <cdr:y>0.72522</cdr:y>
    </cdr:from>
    <cdr:to>
      <cdr:x>0.24985</cdr:x>
      <cdr:y>0.82088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3086" y="1989417"/>
          <a:ext cx="263338" cy="26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/>
            <a:t>T</a:t>
          </a:r>
          <a:r>
            <a:rPr lang="en-AU" sz="1100" baseline="-25000"/>
            <a:t>1</a:t>
          </a:r>
        </a:p>
      </cdr:txBody>
    </cdr:sp>
  </cdr:relSizeAnchor>
  <cdr:relSizeAnchor xmlns:cdr="http://schemas.openxmlformats.org/drawingml/2006/chartDrawing">
    <cdr:from>
      <cdr:x>0.42368</cdr:x>
      <cdr:y>0.72522</cdr:y>
    </cdr:from>
    <cdr:to>
      <cdr:x>0.47913</cdr:x>
      <cdr:y>0.82088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11830" y="1989417"/>
          <a:ext cx="263338" cy="26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/>
            <a:t>T</a:t>
          </a:r>
          <a:r>
            <a:rPr lang="en-AU" sz="1100" baseline="-25000"/>
            <a:t>2</a:t>
          </a:r>
        </a:p>
      </cdr:txBody>
    </cdr:sp>
  </cdr:relSizeAnchor>
  <cdr:relSizeAnchor xmlns:cdr="http://schemas.openxmlformats.org/drawingml/2006/chartDrawing">
    <cdr:from>
      <cdr:x>0.66321</cdr:x>
      <cdr:y>0.72522</cdr:y>
    </cdr:from>
    <cdr:to>
      <cdr:x>0.71866</cdr:x>
      <cdr:y>0.82088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49227" y="1989417"/>
          <a:ext cx="263338" cy="26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/>
            <a:t>T</a:t>
          </a:r>
          <a:r>
            <a:rPr lang="en-AU" sz="1100" baseline="-25000"/>
            <a:t>3</a:t>
          </a:r>
        </a:p>
      </cdr:txBody>
    </cdr:sp>
  </cdr:relSizeAnchor>
  <cdr:relSizeAnchor xmlns:cdr="http://schemas.openxmlformats.org/drawingml/2006/chartDrawing">
    <cdr:from>
      <cdr:x>0.89683</cdr:x>
      <cdr:y>0.72522</cdr:y>
    </cdr:from>
    <cdr:to>
      <cdr:x>0.95229</cdr:x>
      <cdr:y>0.82088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58609" y="1989417"/>
          <a:ext cx="263338" cy="26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/>
            <a:t>T</a:t>
          </a:r>
          <a:r>
            <a:rPr lang="en-AU" sz="1100" baseline="-25000"/>
            <a:t>4</a:t>
          </a:r>
        </a:p>
      </cdr:txBody>
    </cdr:sp>
  </cdr:relSizeAnchor>
  <cdr:relSizeAnchor xmlns:cdr="http://schemas.openxmlformats.org/drawingml/2006/chartDrawing">
    <cdr:from>
      <cdr:x>0.1762</cdr:x>
      <cdr:y>0</cdr:y>
    </cdr:from>
    <cdr:to>
      <cdr:x>0.46153</cdr:x>
      <cdr:y>0.13978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04056" y="0"/>
          <a:ext cx="816238" cy="23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latin typeface="+mn-lt"/>
            </a:rPr>
            <a:t>Stage 4 RR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0.20002</cdr:x>
      <cdr:y>0</cdr:y>
    </cdr:from>
    <cdr:to>
      <cdr:x>0.47648</cdr:x>
      <cdr:y>0.13978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0510" y="-2937476"/>
          <a:ext cx="816230" cy="230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latin typeface="+mn-lt"/>
            </a:rPr>
            <a:t>Stage 3 BBM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0.21153</cdr:x>
      <cdr:y>0.0294</cdr:y>
    </cdr:from>
    <cdr:to>
      <cdr:x>0.46916</cdr:x>
      <cdr:y>0.16254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70216" y="50800"/>
          <a:ext cx="816238" cy="23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latin typeface="+mn-lt"/>
            </a:rPr>
            <a:t>Stage 2- DMS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0.18707</cdr:x>
      <cdr:y>0</cdr:y>
    </cdr:from>
    <cdr:to>
      <cdr:x>0.40739</cdr:x>
      <cdr:y>0.10534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27" y="-287531"/>
          <a:ext cx="636024" cy="182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latin typeface="+mn-lt"/>
            </a:rPr>
            <a:t>Stage 0- Min.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0.17619</cdr:x>
      <cdr:y>0</cdr:y>
    </cdr:from>
    <cdr:to>
      <cdr:x>0.45285</cdr:x>
      <cdr:y>0.13314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9823" y="-2062168"/>
          <a:ext cx="816238" cy="23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latin typeface="+mn-lt"/>
            </a:rPr>
            <a:t>Stage 1 - TR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0.26929</cdr:x>
      <cdr:y>0.58858</cdr:y>
    </cdr:from>
    <cdr:to>
      <cdr:x>0.32365</cdr:x>
      <cdr:y>0.68125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6207" y="2160816"/>
          <a:ext cx="356508" cy="340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600" b="1"/>
            <a:t>1</a:t>
          </a:r>
        </a:p>
      </cdr:txBody>
    </cdr:sp>
  </cdr:relSizeAnchor>
  <cdr:relSizeAnchor xmlns:cdr="http://schemas.openxmlformats.org/drawingml/2006/chartDrawing">
    <cdr:from>
      <cdr:x>0.47455</cdr:x>
      <cdr:y>0.41784</cdr:y>
    </cdr:from>
    <cdr:to>
      <cdr:x>0.52891</cdr:x>
      <cdr:y>0.5105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12408" y="1533979"/>
          <a:ext cx="356508" cy="340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/>
            <a:t>2</a:t>
          </a:r>
        </a:p>
      </cdr:txBody>
    </cdr:sp>
  </cdr:relSizeAnchor>
  <cdr:relSizeAnchor xmlns:cdr="http://schemas.openxmlformats.org/drawingml/2006/chartDrawing">
    <cdr:from>
      <cdr:x>0.52434</cdr:x>
      <cdr:y>0.54015</cdr:y>
    </cdr:from>
    <cdr:to>
      <cdr:x>0.5787</cdr:x>
      <cdr:y>0.63281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38979" y="1983015"/>
          <a:ext cx="356508" cy="340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/>
            <a:t>3</a:t>
          </a:r>
        </a:p>
      </cdr:txBody>
    </cdr:sp>
  </cdr:relSizeAnchor>
  <cdr:relSizeAnchor xmlns:cdr="http://schemas.openxmlformats.org/drawingml/2006/chartDrawing">
    <cdr:from>
      <cdr:x>0.74426</cdr:x>
      <cdr:y>0.55127</cdr:y>
    </cdr:from>
    <cdr:to>
      <cdr:x>0.79862</cdr:x>
      <cdr:y>0.64393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881336" y="2023836"/>
          <a:ext cx="356508" cy="340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/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0.20492</cdr:x>
      <cdr:y>0.05208</cdr:y>
    </cdr:from>
    <cdr:to>
      <cdr:x>0.62511</cdr:x>
      <cdr:y>0.22225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870" y="84370"/>
          <a:ext cx="1141866" cy="27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/>
            <a:t>222026- Snowy R @ Dalgety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18/09/2017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4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4D45ED-42B1-4DBB-9C12-367FF0DC5A69}"/>
              </a:ext>
            </a:extLst>
          </p:cNvPr>
          <p:cNvSpPr/>
          <p:nvPr/>
        </p:nvSpPr>
        <p:spPr>
          <a:xfrm>
            <a:off x="47698" y="2215345"/>
            <a:ext cx="8910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+mj-lt"/>
              </a:rPr>
              <a:t>A retrospective of 20 years of environmental water management in the Snowy Mountains, Australia:  </a:t>
            </a:r>
          </a:p>
          <a:p>
            <a:pPr algn="ctr"/>
            <a:r>
              <a:rPr lang="en-AU" sz="2800" dirty="0">
                <a:latin typeface="+mj-lt"/>
              </a:rPr>
              <a:t>Key factors for river rehabilitation success.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96927-5CE2-48E9-8DB2-D21199EB439C}"/>
              </a:ext>
            </a:extLst>
          </p:cNvPr>
          <p:cNvSpPr txBox="1"/>
          <p:nvPr/>
        </p:nvSpPr>
        <p:spPr>
          <a:xfrm>
            <a:off x="3927149" y="4934710"/>
            <a:ext cx="1649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Andrew Nolan</a:t>
            </a:r>
          </a:p>
          <a:p>
            <a:r>
              <a:rPr lang="en-AU" sz="1200" dirty="0"/>
              <a:t>Snowy Hydro Limited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DFD33F-188F-4E96-B616-840094A32F5C}"/>
              </a:ext>
            </a:extLst>
          </p:cNvPr>
          <p:cNvSpPr/>
          <p:nvPr/>
        </p:nvSpPr>
        <p:spPr>
          <a:xfrm>
            <a:off x="1666305" y="4934710"/>
            <a:ext cx="1849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Simon Williams</a:t>
            </a:r>
          </a:p>
          <a:p>
            <a:r>
              <a:rPr lang="en-AU" sz="1200" dirty="0"/>
              <a:t>Blackfish Consulting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66F5A5-6247-4327-99E9-18652CFEB724}"/>
              </a:ext>
            </a:extLst>
          </p:cNvPr>
          <p:cNvSpPr/>
          <p:nvPr/>
        </p:nvSpPr>
        <p:spPr>
          <a:xfrm>
            <a:off x="5987989" y="4934710"/>
            <a:ext cx="1771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James </a:t>
            </a:r>
            <a:r>
              <a:rPr lang="en-AU" b="1" dirty="0" err="1"/>
              <a:t>Pirozzi</a:t>
            </a:r>
            <a:r>
              <a:rPr lang="en-AU" b="1" dirty="0"/>
              <a:t> </a:t>
            </a:r>
          </a:p>
          <a:p>
            <a:r>
              <a:rPr lang="en-AU" sz="1200" dirty="0"/>
              <a:t>Snowy Hydro Limited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0" y="888618"/>
            <a:ext cx="7416826" cy="5661557"/>
            <a:chOff x="539552" y="287531"/>
            <a:chExt cx="7416826" cy="5661557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224792" y="3307214"/>
              <a:ext cx="189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Discharge (MLd</a:t>
              </a:r>
              <a:r>
                <a:rPr lang="en-AU" baseline="30000" dirty="0"/>
                <a:t>-1</a:t>
              </a:r>
              <a:r>
                <a:rPr lang="en-AU" dirty="0"/>
                <a:t>)</a:t>
              </a:r>
            </a:p>
          </p:txBody>
        </p:sp>
        <p:graphicFrame>
          <p:nvGraphicFramePr>
            <p:cNvPr id="5" name="Chart 4"/>
            <p:cNvGraphicFramePr>
              <a:graphicFrameLocks noChangeAspect="1"/>
            </p:cNvGraphicFramePr>
            <p:nvPr>
              <p:extLst/>
            </p:nvPr>
          </p:nvGraphicFramePr>
          <p:xfrm>
            <a:off x="5004048" y="4293096"/>
            <a:ext cx="2860675" cy="1645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 noChangeAspect="1"/>
            </p:cNvGraphicFramePr>
            <p:nvPr>
              <p:extLst/>
            </p:nvPr>
          </p:nvGraphicFramePr>
          <p:xfrm>
            <a:off x="5004050" y="2251849"/>
            <a:ext cx="2952328" cy="1645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 noChangeAspect="1"/>
            </p:cNvGraphicFramePr>
            <p:nvPr>
              <p:extLst/>
            </p:nvPr>
          </p:nvGraphicFramePr>
          <p:xfrm>
            <a:off x="971600" y="4221088"/>
            <a:ext cx="3168352" cy="17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>
              <a:graphicFrameLocks noChangeAspect="1"/>
            </p:cNvGraphicFramePr>
            <p:nvPr>
              <p:extLst/>
            </p:nvPr>
          </p:nvGraphicFramePr>
          <p:xfrm>
            <a:off x="1115616" y="287531"/>
            <a:ext cx="2886817" cy="17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>
              <a:graphicFrameLocks noChangeAspect="1"/>
            </p:cNvGraphicFramePr>
            <p:nvPr>
              <p:extLst/>
            </p:nvPr>
          </p:nvGraphicFramePr>
          <p:xfrm>
            <a:off x="1099849" y="2254309"/>
            <a:ext cx="2950326" cy="17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640697" y="0"/>
            <a:ext cx="8102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Comparison of the SRIF release strategies: (a) Minimum flow (Stage 0), (b) tributary release (Stage 1), (c) default monthly settings (stage 2),(d) Building Blocks (Stage 3) and (e) hydrological flow scaling,  1998-2016. </a:t>
            </a:r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9" r="8362" b="76661"/>
          <a:stretch/>
        </p:blipFill>
        <p:spPr bwMode="auto">
          <a:xfrm>
            <a:off x="5580112" y="923330"/>
            <a:ext cx="2232248" cy="14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 rot="198856" flipH="1">
            <a:off x="7167078" y="5273211"/>
            <a:ext cx="127620" cy="10019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198856" flipH="1">
            <a:off x="6879046" y="5880877"/>
            <a:ext cx="127620" cy="10019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564400" y="5084939"/>
            <a:ext cx="117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Peak flows</a:t>
            </a:r>
          </a:p>
        </p:txBody>
      </p: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7297488" y="5269605"/>
            <a:ext cx="266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64400" y="5693984"/>
            <a:ext cx="15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Tributary flows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92280" y="598467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4128" y="1556792"/>
            <a:ext cx="36004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F52BE3-BD5D-4EC5-A114-BD3419A81B55}"/>
              </a:ext>
            </a:extLst>
          </p:cNvPr>
          <p:cNvSpPr/>
          <p:nvPr/>
        </p:nvSpPr>
        <p:spPr>
          <a:xfrm>
            <a:off x="7092280" y="6488668"/>
            <a:ext cx="1752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i="1" dirty="0">
                <a:latin typeface="+mj-lt"/>
              </a:rPr>
              <a:t>(Williams et al.  A.)</a:t>
            </a:r>
          </a:p>
        </p:txBody>
      </p:sp>
    </p:spTree>
    <p:extLst>
      <p:ext uri="{BB962C8B-B14F-4D97-AF65-F5344CB8AC3E}">
        <p14:creationId xmlns:p14="http://schemas.microsoft.com/office/powerpoint/2010/main" val="156791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 rot="16200000">
            <a:off x="1262730" y="3786689"/>
            <a:ext cx="949490" cy="11702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343" y="2077791"/>
            <a:ext cx="4552678" cy="3286389"/>
            <a:chOff x="107343" y="2077791"/>
            <a:chExt cx="4552678" cy="328638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4"/>
            <a:stretch/>
          </p:blipFill>
          <p:spPr>
            <a:xfrm>
              <a:off x="107343" y="2253311"/>
              <a:ext cx="4552678" cy="3110869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18013" y="2077791"/>
              <a:ext cx="3737882" cy="3052724"/>
              <a:chOff x="618013" y="2077791"/>
              <a:chExt cx="3737882" cy="305272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152333" y="4822738"/>
                <a:ext cx="144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latin typeface="+mj-lt"/>
                  </a:rPr>
                  <a:t>Reference River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44760" y="2077791"/>
                <a:ext cx="1286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b="1" dirty="0">
                    <a:latin typeface="+mj-lt"/>
                  </a:rPr>
                  <a:t>Regulated River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013" y="2077791"/>
                <a:ext cx="12886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b="1" dirty="0">
                    <a:latin typeface="+mj-lt"/>
                  </a:rPr>
                  <a:t>Reference River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3083" y="2418340"/>
                <a:ext cx="12762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>
                    <a:latin typeface="+mj-lt"/>
                  </a:rPr>
                  <a:t>Building Blocks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50931" y="4453407"/>
                <a:ext cx="804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>
                    <a:latin typeface="+mj-lt"/>
                  </a:rPr>
                  <a:t>Monthly</a:t>
                </a:r>
              </a:p>
              <a:p>
                <a:r>
                  <a:rPr lang="en-AU" sz="1400" dirty="0">
                    <a:latin typeface="+mj-lt"/>
                  </a:rPr>
                  <a:t>Average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19597" y="2884814"/>
                <a:ext cx="936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400" dirty="0">
                    <a:latin typeface="+mj-lt"/>
                  </a:rPr>
                  <a:t>Minimum </a:t>
                </a:r>
              </a:p>
              <a:p>
                <a:pPr algn="ctr"/>
                <a:r>
                  <a:rPr lang="en-AU" sz="1400" dirty="0">
                    <a:latin typeface="+mj-lt"/>
                  </a:rPr>
                  <a:t>Flow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05443" y="4407240"/>
                <a:ext cx="845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>
                    <a:latin typeface="+mj-lt"/>
                  </a:rPr>
                  <a:t>Tributary</a:t>
                </a:r>
              </a:p>
            </p:txBody>
          </p:sp>
          <p:sp>
            <p:nvSpPr>
              <p:cNvPr id="29" name="Isosceles Triangle 28"/>
              <p:cNvSpPr>
                <a:spLocks noChangeAspect="1"/>
              </p:cNvSpPr>
              <p:nvPr/>
            </p:nvSpPr>
            <p:spPr>
              <a:xfrm>
                <a:off x="3652835" y="4304990"/>
                <a:ext cx="135000" cy="108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+mj-lt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1200795" y="2883680"/>
                <a:ext cx="2418012" cy="13926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3232461" y="3504060"/>
                <a:ext cx="487876" cy="6450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/>
              <p:cNvSpPr>
                <a:spLocks noChangeAspect="1"/>
              </p:cNvSpPr>
              <p:nvPr/>
            </p:nvSpPr>
            <p:spPr>
              <a:xfrm>
                <a:off x="3652835" y="3396060"/>
                <a:ext cx="135000" cy="108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+mj-lt"/>
                </a:endParaRPr>
              </a:p>
            </p:txBody>
          </p:sp>
          <p:sp>
            <p:nvSpPr>
              <p:cNvPr id="36" name="Isosceles Triangle 35"/>
              <p:cNvSpPr>
                <a:spLocks noChangeAspect="1"/>
              </p:cNvSpPr>
              <p:nvPr/>
            </p:nvSpPr>
            <p:spPr>
              <a:xfrm>
                <a:off x="1774330" y="4538498"/>
                <a:ext cx="135000" cy="108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+mj-lt"/>
                </a:endParaRPr>
              </a:p>
            </p:txBody>
          </p:sp>
          <p:sp>
            <p:nvSpPr>
              <p:cNvPr id="37" name="Isosceles Triangle 36"/>
              <p:cNvSpPr>
                <a:spLocks noChangeAspect="1"/>
              </p:cNvSpPr>
              <p:nvPr/>
            </p:nvSpPr>
            <p:spPr>
              <a:xfrm>
                <a:off x="3097461" y="4222295"/>
                <a:ext cx="135000" cy="108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+mj-lt"/>
                </a:endParaRPr>
              </a:p>
            </p:txBody>
          </p:sp>
          <p:cxnSp>
            <p:nvCxnSpPr>
              <p:cNvPr id="33" name="Straight Arrow Connector 32"/>
              <p:cNvCxnSpPr>
                <a:stCxn id="34" idx="3"/>
              </p:cNvCxnSpPr>
              <p:nvPr/>
            </p:nvCxnSpPr>
            <p:spPr>
              <a:xfrm>
                <a:off x="1155945" y="2830533"/>
                <a:ext cx="685885" cy="16066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/>
          <a:stretch/>
        </p:blipFill>
        <p:spPr>
          <a:xfrm>
            <a:off x="4467155" y="2339211"/>
            <a:ext cx="4552678" cy="3042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7140" y="2123958"/>
            <a:ext cx="129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sz="1400" dirty="0">
                <a:latin typeface="+mj-lt"/>
              </a:rPr>
              <a:t>Mean Duration</a:t>
            </a:r>
          </a:p>
          <a:p>
            <a:pPr fontAlgn="b"/>
            <a:r>
              <a:rPr lang="en-AU" sz="1400" dirty="0">
                <a:latin typeface="+mj-lt"/>
              </a:rPr>
              <a:t>of  High Spell </a:t>
            </a:r>
            <a:endParaRPr lang="en-AU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6776" y="2130202"/>
            <a:ext cx="1020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sz="1400" dirty="0">
                <a:latin typeface="+mj-lt"/>
              </a:rPr>
              <a:t>Coefficient </a:t>
            </a:r>
          </a:p>
          <a:p>
            <a:pPr fontAlgn="b"/>
            <a:r>
              <a:rPr lang="en-AU" sz="1400" dirty="0">
                <a:latin typeface="+mj-lt"/>
              </a:rPr>
              <a:t>of variation</a:t>
            </a:r>
            <a:endParaRPr lang="en-AU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7911" y="3079533"/>
            <a:ext cx="935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sz="1400" dirty="0">
                <a:latin typeface="+mj-lt"/>
              </a:rPr>
              <a:t>Constancy</a:t>
            </a:r>
            <a:endParaRPr lang="en-AU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4105" y="2864090"/>
            <a:ext cx="768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sz="1400" dirty="0">
                <a:latin typeface="+mj-lt"/>
              </a:rPr>
              <a:t>Total </a:t>
            </a:r>
          </a:p>
          <a:p>
            <a:pPr fontAlgn="b"/>
            <a:r>
              <a:rPr lang="en-AU" sz="1400" dirty="0">
                <a:latin typeface="+mj-lt"/>
              </a:rPr>
              <a:t>volume </a:t>
            </a:r>
            <a:endParaRPr lang="en-AU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4049" y="196112"/>
            <a:ext cx="7906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Principal co-ordinates analysis (PCO) of the 56 RAP hydrological metrics in the Upper Snowy River, 1998-2016.  </a:t>
            </a:r>
            <a:r>
              <a:rPr lang="en-AU" sz="1400" b="1" dirty="0">
                <a:latin typeface="+mj-lt"/>
              </a:rPr>
              <a:t>Vectors &gt;0.9 correlation</a:t>
            </a:r>
            <a:endParaRPr lang="en-AU" sz="1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4316" y="1254668"/>
            <a:ext cx="1956556" cy="678223"/>
            <a:chOff x="2344316" y="1254668"/>
            <a:chExt cx="1956556" cy="678223"/>
          </a:xfrm>
        </p:grpSpPr>
        <p:sp>
          <p:nvSpPr>
            <p:cNvPr id="21" name="Isosceles Triangle 20"/>
            <p:cNvSpPr/>
            <p:nvPr/>
          </p:nvSpPr>
          <p:spPr>
            <a:xfrm>
              <a:off x="2344316" y="1366455"/>
              <a:ext cx="221428" cy="1457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353998" y="1617821"/>
              <a:ext cx="20206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0623" y="1254668"/>
              <a:ext cx="1608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+mj-lt"/>
                </a:rPr>
                <a:t>Regulated river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0623" y="1563559"/>
              <a:ext cx="1610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+mj-lt"/>
                </a:rPr>
                <a:t>Reference river</a:t>
              </a:r>
            </a:p>
          </p:txBody>
        </p:sp>
      </p:grpSp>
      <p:cxnSp>
        <p:nvCxnSpPr>
          <p:cNvPr id="32" name="Straight Arrow Connector 31"/>
          <p:cNvCxnSpPr>
            <a:stCxn id="37" idx="4"/>
          </p:cNvCxnSpPr>
          <p:nvPr/>
        </p:nvCxnSpPr>
        <p:spPr>
          <a:xfrm>
            <a:off x="3232461" y="4330295"/>
            <a:ext cx="386346" cy="28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>
            <a:spLocks noChangeAspect="1"/>
          </p:cNvSpPr>
          <p:nvPr/>
        </p:nvSpPr>
        <p:spPr>
          <a:xfrm flipH="1">
            <a:off x="1088445" y="2722533"/>
            <a:ext cx="135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0" name="Isosceles Triangle 49"/>
          <p:cNvSpPr>
            <a:spLocks noChangeAspect="1"/>
          </p:cNvSpPr>
          <p:nvPr/>
        </p:nvSpPr>
        <p:spPr>
          <a:xfrm>
            <a:off x="8015924" y="3396060"/>
            <a:ext cx="135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1" name="Isosceles Triangle 50"/>
          <p:cNvSpPr>
            <a:spLocks noChangeAspect="1"/>
          </p:cNvSpPr>
          <p:nvPr/>
        </p:nvSpPr>
        <p:spPr>
          <a:xfrm>
            <a:off x="5438662" y="2775131"/>
            <a:ext cx="135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2" name="Isosceles Triangle 51"/>
          <p:cNvSpPr>
            <a:spLocks noChangeAspect="1"/>
          </p:cNvSpPr>
          <p:nvPr/>
        </p:nvSpPr>
        <p:spPr>
          <a:xfrm>
            <a:off x="7457624" y="4203265"/>
            <a:ext cx="135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3" name="Isosceles Triangle 52"/>
          <p:cNvSpPr>
            <a:spLocks noChangeAspect="1"/>
          </p:cNvSpPr>
          <p:nvPr/>
        </p:nvSpPr>
        <p:spPr>
          <a:xfrm>
            <a:off x="8015924" y="4290793"/>
            <a:ext cx="135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4" name="Isosceles Triangle 53"/>
          <p:cNvSpPr>
            <a:spLocks noChangeAspect="1"/>
          </p:cNvSpPr>
          <p:nvPr/>
        </p:nvSpPr>
        <p:spPr>
          <a:xfrm>
            <a:off x="6138345" y="4538088"/>
            <a:ext cx="135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23645" y="3562524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sz="1400" b="1" dirty="0" err="1">
                <a:latin typeface="+mj-lt"/>
              </a:rPr>
              <a:t>i</a:t>
            </a:r>
            <a:endParaRPr lang="en-AU" sz="14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35583" y="5445224"/>
            <a:ext cx="26754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>
                <a:latin typeface="+mj-lt"/>
              </a:rPr>
              <a:t>i</a:t>
            </a:r>
            <a:r>
              <a:rPr lang="en-AU" sz="1400" b="1" dirty="0">
                <a:latin typeface="+mj-lt"/>
              </a:rPr>
              <a:t> </a:t>
            </a:r>
            <a:r>
              <a:rPr lang="en-AU" sz="1400" dirty="0">
                <a:latin typeface="+mj-lt"/>
              </a:rPr>
              <a:t>  Mean magnitude of rise and fall</a:t>
            </a:r>
          </a:p>
          <a:p>
            <a:endParaRPr lang="en-AU" sz="1400" dirty="0">
              <a:latin typeface="+mj-lt"/>
            </a:endParaRPr>
          </a:p>
          <a:p>
            <a:r>
              <a:rPr lang="en-AU" sz="1400" b="1" dirty="0">
                <a:latin typeface="+mj-lt"/>
              </a:rPr>
              <a:t>ii </a:t>
            </a:r>
            <a:r>
              <a:rPr lang="en-AU" sz="1400" dirty="0">
                <a:latin typeface="+mj-lt"/>
              </a:rPr>
              <a:t> No. of high and low spells</a:t>
            </a:r>
          </a:p>
          <a:p>
            <a:r>
              <a:rPr lang="en-AU" sz="1400" dirty="0">
                <a:latin typeface="+mj-lt"/>
              </a:rPr>
              <a:t>     Mean rate of rise and fall</a:t>
            </a:r>
          </a:p>
          <a:p>
            <a:r>
              <a:rPr lang="en-AU" sz="1400" dirty="0">
                <a:latin typeface="+mj-lt"/>
              </a:rPr>
              <a:t>     Mean daily flow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843719" y="4011044"/>
            <a:ext cx="261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sz="1400" b="1" dirty="0">
                <a:latin typeface="+mj-lt"/>
              </a:rPr>
              <a:t>ii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1C1ED-3E1C-4CE4-A734-0F0DA1E14492}"/>
              </a:ext>
            </a:extLst>
          </p:cNvPr>
          <p:cNvSpPr/>
          <p:nvPr/>
        </p:nvSpPr>
        <p:spPr>
          <a:xfrm>
            <a:off x="7457624" y="6460886"/>
            <a:ext cx="1546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i="1" dirty="0"/>
              <a:t>(Williams et al.  A</a:t>
            </a:r>
            <a:r>
              <a:rPr lang="en-AU" sz="1200" i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1267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169675"/>
              </p:ext>
            </p:extLst>
          </p:nvPr>
        </p:nvGraphicFramePr>
        <p:xfrm>
          <a:off x="1292678" y="1593396"/>
          <a:ext cx="6558643" cy="367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7"/>
          <p:cNvSpPr txBox="1"/>
          <p:nvPr/>
        </p:nvSpPr>
        <p:spPr>
          <a:xfrm>
            <a:off x="1979712" y="5458639"/>
            <a:ext cx="5112568" cy="10081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latin typeface="+mj-lt"/>
              </a:rPr>
              <a:t>1- Simplified winter signal,</a:t>
            </a:r>
            <a:r>
              <a:rPr lang="en-AU" sz="1600" baseline="0" dirty="0">
                <a:latin typeface="+mj-lt"/>
              </a:rPr>
              <a:t> with no complex rainfall signals.</a:t>
            </a:r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2- Peak flow timing,</a:t>
            </a:r>
            <a:r>
              <a:rPr lang="en-AU" sz="1600" baseline="0" dirty="0">
                <a:latin typeface="+mj-lt"/>
              </a:rPr>
              <a:t> not aligned to seasonal high flows. Rate of fall high.</a:t>
            </a:r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3- Similar changes in magnitude,</a:t>
            </a:r>
            <a:r>
              <a:rPr lang="en-AU" sz="1600" baseline="0" dirty="0">
                <a:latin typeface="+mj-lt"/>
              </a:rPr>
              <a:t> </a:t>
            </a:r>
            <a:r>
              <a:rPr lang="en-AU" sz="1600" dirty="0">
                <a:latin typeface="+mj-lt"/>
              </a:rPr>
              <a:t>frequency and duration of </a:t>
            </a:r>
            <a:r>
              <a:rPr lang="en-AU" sz="1600" baseline="0" dirty="0">
                <a:latin typeface="+mj-lt"/>
              </a:rPr>
              <a:t> base flows</a:t>
            </a:r>
            <a:r>
              <a:rPr lang="en-AU" sz="1600" dirty="0">
                <a:latin typeface="+mj-lt"/>
              </a:rPr>
              <a:t> </a:t>
            </a:r>
          </a:p>
          <a:p>
            <a:r>
              <a:rPr lang="en-AU" sz="1600" dirty="0">
                <a:latin typeface="+mj-lt"/>
              </a:rPr>
              <a:t>4- Rate of rise slower, rate of fall faster.</a:t>
            </a:r>
            <a:r>
              <a:rPr lang="en-AU" sz="1600" baseline="0" dirty="0">
                <a:latin typeface="+mj-lt"/>
              </a:rPr>
              <a:t> A seasonal autumn high flow. </a:t>
            </a:r>
            <a:endParaRPr lang="en-AU" sz="1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47667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The use of the Building Block Methodology (BBM)  and the need to consider a-typical hydrological signals, Snowy River, 2010-11.</a:t>
            </a:r>
            <a:endParaRPr lang="en-AU" sz="20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7B60E-B85E-4738-8AE7-6F6DFF25210A}"/>
              </a:ext>
            </a:extLst>
          </p:cNvPr>
          <p:cNvSpPr/>
          <p:nvPr/>
        </p:nvSpPr>
        <p:spPr>
          <a:xfrm>
            <a:off x="7206867" y="6466751"/>
            <a:ext cx="193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>
                <a:latin typeface="+mj-lt"/>
              </a:rPr>
              <a:t>(Williams et al.  A</a:t>
            </a:r>
            <a:r>
              <a:rPr lang="en-AU" sz="1600" i="1" dirty="0">
                <a:latin typeface="+mj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0913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F5774E-F5AC-4851-AF0B-17A34DCBE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409742"/>
            <a:ext cx="835300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E31937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r>
              <a:rPr lang="en-AU" sz="2000" b="1" dirty="0">
                <a:latin typeface="+mj-lt"/>
              </a:rPr>
              <a:t>Environmental water, river processes, and basal resources.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B8E2A-3D3D-41E7-9F20-746A173D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1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B3FA7-3D2A-4875-A588-1ACB6A95994B}"/>
              </a:ext>
            </a:extLst>
          </p:cNvPr>
          <p:cNvSpPr txBox="1"/>
          <p:nvPr/>
        </p:nvSpPr>
        <p:spPr>
          <a:xfrm>
            <a:off x="242260" y="1281283"/>
            <a:ext cx="4068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River discharge is a key ecological process.</a:t>
            </a: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Why has there been such a dearth of discussion about habitat, processes and basal ecology in environmental flow management?</a:t>
            </a:r>
          </a:p>
          <a:p>
            <a:endParaRPr lang="en-AU" dirty="0">
              <a:latin typeface="+mj-lt"/>
            </a:endParaRP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Basal level responses historically overlooked for tertiary level responses, i.e. birds and fish.</a:t>
            </a:r>
          </a:p>
          <a:p>
            <a:endParaRPr lang="en-AU" dirty="0">
              <a:latin typeface="+mj-lt"/>
            </a:endParaRPr>
          </a:p>
          <a:p>
            <a:r>
              <a:rPr lang="en-AU" b="1" dirty="0">
                <a:latin typeface="+mj-lt"/>
              </a:rPr>
              <a:t>Accessing basal resource stores </a:t>
            </a:r>
            <a:r>
              <a:rPr lang="en-AU" dirty="0">
                <a:latin typeface="+mj-lt"/>
              </a:rPr>
              <a:t>and the resulting  energy flow is a key consideration for e-water management. </a:t>
            </a:r>
          </a:p>
          <a:p>
            <a:endParaRPr lang="en-AU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2959E-9F19-494B-A651-8BF6488F143E}"/>
              </a:ext>
            </a:extLst>
          </p:cNvPr>
          <p:cNvSpPr/>
          <p:nvPr/>
        </p:nvSpPr>
        <p:spPr>
          <a:xfrm>
            <a:off x="4572000" y="59846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 err="1">
                <a:latin typeface="+mj-lt"/>
              </a:rPr>
              <a:t>Modified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from</a:t>
            </a:r>
            <a:r>
              <a:rPr lang="fr-FR" sz="900" dirty="0">
                <a:latin typeface="+mj-lt"/>
              </a:rPr>
              <a:t> NILSSON, C. &amp; SVEDMARK, M. Environnemental Management (2002) 30: 468. doi:10.1007/s00267-002-2735-2</a:t>
            </a:r>
            <a:endParaRPr lang="en-AU" sz="9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0A477-0C63-483D-B073-33A7685D1313}"/>
              </a:ext>
            </a:extLst>
          </p:cNvPr>
          <p:cNvSpPr txBox="1"/>
          <p:nvPr/>
        </p:nvSpPr>
        <p:spPr>
          <a:xfrm>
            <a:off x="4587638" y="4933138"/>
            <a:ext cx="4414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+mj-lt"/>
              </a:rPr>
              <a:t>Using e-water to create  “hot spots” and “hot moments”.</a:t>
            </a:r>
          </a:p>
          <a:p>
            <a:r>
              <a:rPr lang="en-AU" sz="1400" dirty="0">
                <a:latin typeface="+mj-lt"/>
              </a:rPr>
              <a:t>Conceptual model of chemical spiralling and  processes in a (</a:t>
            </a:r>
            <a:r>
              <a:rPr lang="en-AU" sz="1400" dirty="0" err="1">
                <a:latin typeface="+mj-lt"/>
              </a:rPr>
              <a:t>i</a:t>
            </a:r>
            <a:r>
              <a:rPr lang="en-AU" sz="1400" dirty="0">
                <a:latin typeface="+mj-lt"/>
              </a:rPr>
              <a:t>) confined river and (ii) a floodplain river.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53782-9259-4B57-9732-F9DF80527BDE}"/>
              </a:ext>
            </a:extLst>
          </p:cNvPr>
          <p:cNvGrpSpPr/>
          <p:nvPr/>
        </p:nvGrpSpPr>
        <p:grpSpPr>
          <a:xfrm>
            <a:off x="4687859" y="1821288"/>
            <a:ext cx="4039661" cy="3012398"/>
            <a:chOff x="2115370" y="1449651"/>
            <a:chExt cx="4484932" cy="34098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7BF3DC-C4F9-41DE-97C0-42A9BBF99146}"/>
                </a:ext>
              </a:extLst>
            </p:cNvPr>
            <p:cNvSpPr txBox="1"/>
            <p:nvPr/>
          </p:nvSpPr>
          <p:spPr>
            <a:xfrm>
              <a:off x="5094007" y="4441467"/>
              <a:ext cx="459518" cy="418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+mj-lt"/>
                </a:rPr>
                <a:t>T2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6061AF-E4B9-4EA8-879C-4CD1C281A8D7}"/>
                </a:ext>
              </a:extLst>
            </p:cNvPr>
            <p:cNvGrpSpPr/>
            <p:nvPr/>
          </p:nvGrpSpPr>
          <p:grpSpPr>
            <a:xfrm>
              <a:off x="2115370" y="1449651"/>
              <a:ext cx="4484932" cy="3409881"/>
              <a:chOff x="2115370" y="1449651"/>
              <a:chExt cx="4484932" cy="340988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E45365E-F0E9-44E7-B0E6-01F2A335F26B}"/>
                  </a:ext>
                </a:extLst>
              </p:cNvPr>
              <p:cNvCxnSpPr/>
              <p:nvPr/>
            </p:nvCxnSpPr>
            <p:spPr>
              <a:xfrm>
                <a:off x="2521959" y="2865097"/>
                <a:ext cx="38943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CC7C00F-D70E-4869-AA36-56CC36245A92}"/>
                  </a:ext>
                </a:extLst>
              </p:cNvPr>
              <p:cNvGrpSpPr/>
              <p:nvPr/>
            </p:nvGrpSpPr>
            <p:grpSpPr>
              <a:xfrm>
                <a:off x="2115370" y="1449651"/>
                <a:ext cx="4484932" cy="3409881"/>
                <a:chOff x="2115370" y="1449651"/>
                <a:chExt cx="4484932" cy="3409881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CD4BE77-249A-4311-8688-779E2C62C7BE}"/>
                    </a:ext>
                  </a:extLst>
                </p:cNvPr>
                <p:cNvSpPr/>
                <p:nvPr/>
              </p:nvSpPr>
              <p:spPr>
                <a:xfrm>
                  <a:off x="3602537" y="2413634"/>
                  <a:ext cx="122012" cy="1091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045BAE34-2535-414E-AF3E-EED8EEDF7012}"/>
                    </a:ext>
                  </a:extLst>
                </p:cNvPr>
                <p:cNvGrpSpPr/>
                <p:nvPr/>
              </p:nvGrpSpPr>
              <p:grpSpPr>
                <a:xfrm>
                  <a:off x="2115370" y="1449651"/>
                  <a:ext cx="4484932" cy="3409881"/>
                  <a:chOff x="2115370" y="1449651"/>
                  <a:chExt cx="4484932" cy="3409881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6FA1355-32B2-48D5-82E3-4C857F2F86C7}"/>
                      </a:ext>
                    </a:extLst>
                  </p:cNvPr>
                  <p:cNvSpPr txBox="1"/>
                  <p:nvPr/>
                </p:nvSpPr>
                <p:spPr>
                  <a:xfrm>
                    <a:off x="2115370" y="3064652"/>
                    <a:ext cx="2357168" cy="418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dirty="0">
                        <a:latin typeface="+mj-lt"/>
                      </a:rPr>
                      <a:t>Floodplain (Lowland)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81E2986-D00F-4BA7-9FE0-AFCF2DC6DC00}"/>
                      </a:ext>
                    </a:extLst>
                  </p:cNvPr>
                  <p:cNvSpPr txBox="1"/>
                  <p:nvPr/>
                </p:nvSpPr>
                <p:spPr>
                  <a:xfrm>
                    <a:off x="2115370" y="1449651"/>
                    <a:ext cx="2288615" cy="418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dirty="0">
                        <a:latin typeface="+mj-lt"/>
                      </a:rPr>
                      <a:t>Confined (Montane)</a:t>
                    </a: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6B5EECA0-95D6-4E91-8E18-B8385FCE9E55}"/>
                      </a:ext>
                    </a:extLst>
                  </p:cNvPr>
                  <p:cNvCxnSpPr/>
                  <p:nvPr/>
                </p:nvCxnSpPr>
                <p:spPr>
                  <a:xfrm>
                    <a:off x="5218696" y="2198964"/>
                    <a:ext cx="111413" cy="16321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EEBC60D-A34E-44A0-A742-09C51D932C0D}"/>
                      </a:ext>
                    </a:extLst>
                  </p:cNvPr>
                  <p:cNvSpPr txBox="1"/>
                  <p:nvPr/>
                </p:nvSpPr>
                <p:spPr>
                  <a:xfrm>
                    <a:off x="3172408" y="1827586"/>
                    <a:ext cx="459518" cy="418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dirty="0">
                        <a:latin typeface="+mj-lt"/>
                      </a:rPr>
                      <a:t>T1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BA6EB98-D36B-4999-9C17-37E5528DA23A}"/>
                      </a:ext>
                    </a:extLst>
                  </p:cNvPr>
                  <p:cNvSpPr txBox="1"/>
                  <p:nvPr/>
                </p:nvSpPr>
                <p:spPr>
                  <a:xfrm>
                    <a:off x="4803643" y="1827586"/>
                    <a:ext cx="459518" cy="418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dirty="0">
                        <a:latin typeface="+mj-lt"/>
                      </a:rPr>
                      <a:t>T2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3355AB0-7150-4B33-87E8-5AC52620E517}"/>
                      </a:ext>
                    </a:extLst>
                  </p:cNvPr>
                  <p:cNvSpPr txBox="1"/>
                  <p:nvPr/>
                </p:nvSpPr>
                <p:spPr>
                  <a:xfrm>
                    <a:off x="3395589" y="4441467"/>
                    <a:ext cx="459518" cy="418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dirty="0">
                        <a:latin typeface="+mj-lt"/>
                      </a:rPr>
                      <a:t>T1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2331F8D-8D4B-43C9-AC2F-DE68B1D67E35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697" y="1827586"/>
                    <a:ext cx="1024605" cy="3135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200" dirty="0">
                        <a:latin typeface="+mj-lt"/>
                      </a:rPr>
                      <a:t>T= Tributary</a:t>
                    </a:r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667D8DDD-E10B-4DDA-8840-34D11F22CBBD}"/>
                      </a:ext>
                    </a:extLst>
                  </p:cNvPr>
                  <p:cNvSpPr/>
                  <p:nvPr/>
                </p:nvSpPr>
                <p:spPr>
                  <a:xfrm>
                    <a:off x="5329114" y="2362179"/>
                    <a:ext cx="122012" cy="10918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8381AEE3-9492-43DF-9EB7-99FC635782C7}"/>
                      </a:ext>
                    </a:extLst>
                  </p:cNvPr>
                  <p:cNvSpPr/>
                  <p:nvPr/>
                </p:nvSpPr>
                <p:spPr>
                  <a:xfrm>
                    <a:off x="5329114" y="4173193"/>
                    <a:ext cx="122012" cy="10918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6594D214-7A0C-4584-A62A-4D4003005398}"/>
                      </a:ext>
                    </a:extLst>
                  </p:cNvPr>
                  <p:cNvSpPr/>
                  <p:nvPr/>
                </p:nvSpPr>
                <p:spPr>
                  <a:xfrm>
                    <a:off x="3524525" y="4205686"/>
                    <a:ext cx="122012" cy="10918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2CE0086-95AC-42C6-8570-F319B9CA6EAB}"/>
                      </a:ext>
                    </a:extLst>
                  </p:cNvPr>
                  <p:cNvCxnSpPr/>
                  <p:nvPr/>
                </p:nvCxnSpPr>
                <p:spPr>
                  <a:xfrm>
                    <a:off x="2521959" y="2350551"/>
                    <a:ext cx="389437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B92820CC-47A8-4B66-BAED-0AD521623815}"/>
                      </a:ext>
                    </a:extLst>
                  </p:cNvPr>
                  <p:cNvCxnSpPr/>
                  <p:nvPr/>
                </p:nvCxnSpPr>
                <p:spPr>
                  <a:xfrm>
                    <a:off x="2674359" y="3819813"/>
                    <a:ext cx="389437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71AFBDAC-71B9-41F9-859B-EFBD35722BED}"/>
                      </a:ext>
                    </a:extLst>
                  </p:cNvPr>
                  <p:cNvCxnSpPr/>
                  <p:nvPr/>
                </p:nvCxnSpPr>
                <p:spPr>
                  <a:xfrm>
                    <a:off x="2674359" y="4334359"/>
                    <a:ext cx="389437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Curved Up Arrow 50">
                    <a:extLst>
                      <a:ext uri="{FF2B5EF4-FFF2-40B4-BE49-F238E27FC236}">
                        <a16:creationId xmlns:a16="http://schemas.microsoft.com/office/drawing/2014/main" id="{5E48EA99-7AFD-44AE-AAF7-BF10722E0072}"/>
                      </a:ext>
                    </a:extLst>
                  </p:cNvPr>
                  <p:cNvSpPr/>
                  <p:nvPr/>
                </p:nvSpPr>
                <p:spPr>
                  <a:xfrm>
                    <a:off x="2654032" y="2651768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8" name="Curved Down Arrow 51">
                    <a:extLst>
                      <a:ext uri="{FF2B5EF4-FFF2-40B4-BE49-F238E27FC236}">
                        <a16:creationId xmlns:a16="http://schemas.microsoft.com/office/drawing/2014/main" id="{4D3B948C-B573-4BAD-8C9F-4C9DFB1F14CE}"/>
                      </a:ext>
                    </a:extLst>
                  </p:cNvPr>
                  <p:cNvSpPr/>
                  <p:nvPr/>
                </p:nvSpPr>
                <p:spPr>
                  <a:xfrm>
                    <a:off x="3050517" y="2405142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9" name="Curved Up Arrow 52">
                    <a:extLst>
                      <a:ext uri="{FF2B5EF4-FFF2-40B4-BE49-F238E27FC236}">
                        <a16:creationId xmlns:a16="http://schemas.microsoft.com/office/drawing/2014/main" id="{1997699B-AD1D-4CF5-AF89-87F14D1160A8}"/>
                      </a:ext>
                    </a:extLst>
                  </p:cNvPr>
                  <p:cNvSpPr/>
                  <p:nvPr/>
                </p:nvSpPr>
                <p:spPr>
                  <a:xfrm>
                    <a:off x="3576455" y="2664915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" name="Curved Down Arrow 53">
                    <a:extLst>
                      <a:ext uri="{FF2B5EF4-FFF2-40B4-BE49-F238E27FC236}">
                        <a16:creationId xmlns:a16="http://schemas.microsoft.com/office/drawing/2014/main" id="{67D10A51-6797-426E-8FA7-BA527158F56C}"/>
                      </a:ext>
                    </a:extLst>
                  </p:cNvPr>
                  <p:cNvSpPr/>
                  <p:nvPr/>
                </p:nvSpPr>
                <p:spPr>
                  <a:xfrm>
                    <a:off x="3984200" y="2412066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1" name="Curved Up Arrow 54">
                    <a:extLst>
                      <a:ext uri="{FF2B5EF4-FFF2-40B4-BE49-F238E27FC236}">
                        <a16:creationId xmlns:a16="http://schemas.microsoft.com/office/drawing/2014/main" id="{85EB3A08-23D1-41DD-AAB6-571731D08A37}"/>
                      </a:ext>
                    </a:extLst>
                  </p:cNvPr>
                  <p:cNvSpPr/>
                  <p:nvPr/>
                </p:nvSpPr>
                <p:spPr>
                  <a:xfrm>
                    <a:off x="4467697" y="2706359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2" name="Curved Down Arrow 55">
                    <a:extLst>
                      <a:ext uri="{FF2B5EF4-FFF2-40B4-BE49-F238E27FC236}">
                        <a16:creationId xmlns:a16="http://schemas.microsoft.com/office/drawing/2014/main" id="{14518868-A5E7-48A7-9511-6EE4D785D7B6}"/>
                      </a:ext>
                    </a:extLst>
                  </p:cNvPr>
                  <p:cNvSpPr/>
                  <p:nvPr/>
                </p:nvSpPr>
                <p:spPr>
                  <a:xfrm>
                    <a:off x="4864182" y="2459733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3" name="Curved Up Arrow 56">
                    <a:extLst>
                      <a:ext uri="{FF2B5EF4-FFF2-40B4-BE49-F238E27FC236}">
                        <a16:creationId xmlns:a16="http://schemas.microsoft.com/office/drawing/2014/main" id="{1F4B36C7-6798-46BA-95D7-649FD28DCBB4}"/>
                      </a:ext>
                    </a:extLst>
                  </p:cNvPr>
                  <p:cNvSpPr/>
                  <p:nvPr/>
                </p:nvSpPr>
                <p:spPr>
                  <a:xfrm>
                    <a:off x="5390120" y="2719506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4" name="Curved Down Arrow 57">
                    <a:extLst>
                      <a:ext uri="{FF2B5EF4-FFF2-40B4-BE49-F238E27FC236}">
                        <a16:creationId xmlns:a16="http://schemas.microsoft.com/office/drawing/2014/main" id="{6CE5B46D-4884-4C14-A5F6-E1FC7DBB61E7}"/>
                      </a:ext>
                    </a:extLst>
                  </p:cNvPr>
                  <p:cNvSpPr/>
                  <p:nvPr/>
                </p:nvSpPr>
                <p:spPr>
                  <a:xfrm>
                    <a:off x="5797865" y="2466657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" name="Curved Up Arrow 58">
                    <a:extLst>
                      <a:ext uri="{FF2B5EF4-FFF2-40B4-BE49-F238E27FC236}">
                        <a16:creationId xmlns:a16="http://schemas.microsoft.com/office/drawing/2014/main" id="{91933DBB-9940-479B-869A-566B8589AE49}"/>
                      </a:ext>
                    </a:extLst>
                  </p:cNvPr>
                  <p:cNvSpPr/>
                  <p:nvPr/>
                </p:nvSpPr>
                <p:spPr>
                  <a:xfrm>
                    <a:off x="2806432" y="4133678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" name="Curved Down Arrow 59">
                    <a:extLst>
                      <a:ext uri="{FF2B5EF4-FFF2-40B4-BE49-F238E27FC236}">
                        <a16:creationId xmlns:a16="http://schemas.microsoft.com/office/drawing/2014/main" id="{1661D737-43C4-4A3D-B743-4D176E89CAB6}"/>
                      </a:ext>
                    </a:extLst>
                  </p:cNvPr>
                  <p:cNvSpPr/>
                  <p:nvPr/>
                </p:nvSpPr>
                <p:spPr>
                  <a:xfrm>
                    <a:off x="3202917" y="3887052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" name="Curved Up Arrow 60">
                    <a:extLst>
                      <a:ext uri="{FF2B5EF4-FFF2-40B4-BE49-F238E27FC236}">
                        <a16:creationId xmlns:a16="http://schemas.microsoft.com/office/drawing/2014/main" id="{9B952BC2-4197-4041-830D-788E15E1D07B}"/>
                      </a:ext>
                    </a:extLst>
                  </p:cNvPr>
                  <p:cNvSpPr/>
                  <p:nvPr/>
                </p:nvSpPr>
                <p:spPr>
                  <a:xfrm>
                    <a:off x="3728855" y="4146825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" name="Curved Down Arrow 61">
                    <a:extLst>
                      <a:ext uri="{FF2B5EF4-FFF2-40B4-BE49-F238E27FC236}">
                        <a16:creationId xmlns:a16="http://schemas.microsoft.com/office/drawing/2014/main" id="{B6B1AD0B-E1A3-45FE-8C0E-29DAA8575FC6}"/>
                      </a:ext>
                    </a:extLst>
                  </p:cNvPr>
                  <p:cNvSpPr/>
                  <p:nvPr/>
                </p:nvSpPr>
                <p:spPr>
                  <a:xfrm>
                    <a:off x="4136600" y="3893976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" name="Curved Up Arrow 62">
                    <a:extLst>
                      <a:ext uri="{FF2B5EF4-FFF2-40B4-BE49-F238E27FC236}">
                        <a16:creationId xmlns:a16="http://schemas.microsoft.com/office/drawing/2014/main" id="{116514C9-D2EA-4163-BF71-A5B957C01BFF}"/>
                      </a:ext>
                    </a:extLst>
                  </p:cNvPr>
                  <p:cNvSpPr/>
                  <p:nvPr/>
                </p:nvSpPr>
                <p:spPr>
                  <a:xfrm>
                    <a:off x="4620097" y="4188269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0" name="Curved Down Arrow 63">
                    <a:extLst>
                      <a:ext uri="{FF2B5EF4-FFF2-40B4-BE49-F238E27FC236}">
                        <a16:creationId xmlns:a16="http://schemas.microsoft.com/office/drawing/2014/main" id="{328A9B61-EEE7-4C90-9723-44B6F6FD2457}"/>
                      </a:ext>
                    </a:extLst>
                  </p:cNvPr>
                  <p:cNvSpPr/>
                  <p:nvPr/>
                </p:nvSpPr>
                <p:spPr>
                  <a:xfrm>
                    <a:off x="5016582" y="3941643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1" name="Curved Up Arrow 64">
                    <a:extLst>
                      <a:ext uri="{FF2B5EF4-FFF2-40B4-BE49-F238E27FC236}">
                        <a16:creationId xmlns:a16="http://schemas.microsoft.com/office/drawing/2014/main" id="{E0C01E73-6DAC-4D58-8E1D-CDD99936C02F}"/>
                      </a:ext>
                    </a:extLst>
                  </p:cNvPr>
                  <p:cNvSpPr/>
                  <p:nvPr/>
                </p:nvSpPr>
                <p:spPr>
                  <a:xfrm>
                    <a:off x="5542520" y="4201416"/>
                    <a:ext cx="432048" cy="144016"/>
                  </a:xfrm>
                  <a:prstGeom prst="curved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2" name="Curved Down Arrow 65">
                    <a:extLst>
                      <a:ext uri="{FF2B5EF4-FFF2-40B4-BE49-F238E27FC236}">
                        <a16:creationId xmlns:a16="http://schemas.microsoft.com/office/drawing/2014/main" id="{6128A14B-7CEE-4CC5-9134-A11B65DE8025}"/>
                      </a:ext>
                    </a:extLst>
                  </p:cNvPr>
                  <p:cNvSpPr/>
                  <p:nvPr/>
                </p:nvSpPr>
                <p:spPr>
                  <a:xfrm>
                    <a:off x="5950265" y="3948567"/>
                    <a:ext cx="515643" cy="14401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D35F141B-26E3-4440-8B1E-2F6A76A4B330}"/>
                      </a:ext>
                    </a:extLst>
                  </p:cNvPr>
                  <p:cNvGrpSpPr/>
                  <p:nvPr/>
                </p:nvGrpSpPr>
                <p:grpSpPr>
                  <a:xfrm>
                    <a:off x="3728855" y="3527036"/>
                    <a:ext cx="378720" cy="385829"/>
                    <a:chOff x="3566160" y="3403954"/>
                    <a:chExt cx="378720" cy="385829"/>
                  </a:xfrm>
                </p:grpSpPr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5F68D26D-B064-467C-861A-9FD7047B0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3841" y="3547970"/>
                      <a:ext cx="122012" cy="109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56" name="Curved Down Arrow 79">
                      <a:extLst>
                        <a:ext uri="{FF2B5EF4-FFF2-40B4-BE49-F238E27FC236}">
                          <a16:creationId xmlns:a16="http://schemas.microsoft.com/office/drawing/2014/main" id="{E2F9E8E3-4127-4694-BD23-3009359B9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6160" y="3403954"/>
                      <a:ext cx="378720" cy="144016"/>
                    </a:xfrm>
                    <a:prstGeom prst="curved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57" name="Curved Up Arrow 80">
                      <a:extLst>
                        <a:ext uri="{FF2B5EF4-FFF2-40B4-BE49-F238E27FC236}">
                          <a16:creationId xmlns:a16="http://schemas.microsoft.com/office/drawing/2014/main" id="{E0376638-6FA6-48C8-85CC-EEB40C859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6455" y="3645767"/>
                      <a:ext cx="368424" cy="144016"/>
                    </a:xfrm>
                    <a:prstGeom prst="curvedUp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F20C85E5-9373-4B67-8048-C52243527B28}"/>
                      </a:ext>
                    </a:extLst>
                  </p:cNvPr>
                  <p:cNvGrpSpPr/>
                  <p:nvPr/>
                </p:nvGrpSpPr>
                <p:grpSpPr>
                  <a:xfrm>
                    <a:off x="5532225" y="3555814"/>
                    <a:ext cx="378720" cy="385829"/>
                    <a:chOff x="3566160" y="3403954"/>
                    <a:chExt cx="378720" cy="385829"/>
                  </a:xfrm>
                </p:grpSpPr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99E042EE-4756-41EB-87C2-A9FE9534C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3841" y="3547970"/>
                      <a:ext cx="122012" cy="109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53" name="Curved Down Arrow 76">
                      <a:extLst>
                        <a:ext uri="{FF2B5EF4-FFF2-40B4-BE49-F238E27FC236}">
                          <a16:creationId xmlns:a16="http://schemas.microsoft.com/office/drawing/2014/main" id="{FEF70A73-4255-4AFA-837A-3C984226A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6160" y="3403954"/>
                      <a:ext cx="378720" cy="144016"/>
                    </a:xfrm>
                    <a:prstGeom prst="curved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54" name="Curved Up Arrow 77">
                      <a:extLst>
                        <a:ext uri="{FF2B5EF4-FFF2-40B4-BE49-F238E27FC236}">
                          <a16:creationId xmlns:a16="http://schemas.microsoft.com/office/drawing/2014/main" id="{F6C15278-28F3-47F0-B52E-42F3FB689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6455" y="3645767"/>
                      <a:ext cx="368424" cy="144016"/>
                    </a:xfrm>
                    <a:prstGeom prst="curvedUp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74978993-90F3-4C84-92E1-47F07FEC3AAA}"/>
                      </a:ext>
                    </a:extLst>
                  </p:cNvPr>
                  <p:cNvGrpSpPr/>
                  <p:nvPr/>
                </p:nvGrpSpPr>
                <p:grpSpPr>
                  <a:xfrm>
                    <a:off x="4205061" y="4188269"/>
                    <a:ext cx="378720" cy="385829"/>
                    <a:chOff x="3566160" y="3403954"/>
                    <a:chExt cx="378720" cy="385829"/>
                  </a:xfrm>
                </p:grpSpPr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5A5ECF52-1210-437B-8CF3-2E14DFA50B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3841" y="3547970"/>
                      <a:ext cx="122012" cy="109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50" name="Curved Down Arrow 73">
                      <a:extLst>
                        <a:ext uri="{FF2B5EF4-FFF2-40B4-BE49-F238E27FC236}">
                          <a16:creationId xmlns:a16="http://schemas.microsoft.com/office/drawing/2014/main" id="{09C2B920-FAF4-4405-847D-43F553939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6160" y="3403954"/>
                      <a:ext cx="378720" cy="144016"/>
                    </a:xfrm>
                    <a:prstGeom prst="curved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51" name="Curved Up Arrow 74">
                      <a:extLst>
                        <a:ext uri="{FF2B5EF4-FFF2-40B4-BE49-F238E27FC236}">
                          <a16:creationId xmlns:a16="http://schemas.microsoft.com/office/drawing/2014/main" id="{31BCA8BB-1810-48E3-AA7E-989E12922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6455" y="3645767"/>
                      <a:ext cx="368424" cy="144016"/>
                    </a:xfrm>
                    <a:prstGeom prst="curvedUp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</p:grp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57BE7BA2-B8A0-4AC0-B8F9-912CF25EDDA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217539" y="4308293"/>
                    <a:ext cx="152400" cy="19379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8B8A33A9-F13D-4B37-9178-45889EA76C80}"/>
                      </a:ext>
                    </a:extLst>
                  </p:cNvPr>
                  <p:cNvCxnSpPr/>
                  <p:nvPr/>
                </p:nvCxnSpPr>
                <p:spPr>
                  <a:xfrm>
                    <a:off x="3518136" y="2229774"/>
                    <a:ext cx="114796" cy="16321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A392D722-B25D-4303-800E-7EC1BCDF51B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76092" y="4332285"/>
                    <a:ext cx="152400" cy="19379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65ECBF-6F30-404F-9FE7-83463534AD0C}"/>
              </a:ext>
            </a:extLst>
          </p:cNvPr>
          <p:cNvCxnSpPr/>
          <p:nvPr/>
        </p:nvCxnSpPr>
        <p:spPr>
          <a:xfrm>
            <a:off x="4509856" y="2867487"/>
            <a:ext cx="399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4E1FF89-2D37-41C4-884D-D389E7437C8B}"/>
              </a:ext>
            </a:extLst>
          </p:cNvPr>
          <p:cNvCxnSpPr/>
          <p:nvPr/>
        </p:nvCxnSpPr>
        <p:spPr>
          <a:xfrm>
            <a:off x="4572000" y="4151500"/>
            <a:ext cx="399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1FB5301-ACEE-4906-9868-E3E8E3249B79}"/>
              </a:ext>
            </a:extLst>
          </p:cNvPr>
          <p:cNvSpPr/>
          <p:nvPr/>
        </p:nvSpPr>
        <p:spPr>
          <a:xfrm>
            <a:off x="4973331" y="2821166"/>
            <a:ext cx="124288" cy="1065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870249-5C99-4C86-B0D3-2C51946DAD2F}"/>
              </a:ext>
            </a:extLst>
          </p:cNvPr>
          <p:cNvSpPr/>
          <p:nvPr/>
        </p:nvSpPr>
        <p:spPr>
          <a:xfrm>
            <a:off x="5020619" y="4057301"/>
            <a:ext cx="124288" cy="1065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64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EF4274-1B89-4456-BB3B-8C120A82A779}" type="slidenum">
              <a:rPr lang="en-AU" smtClean="0">
                <a:latin typeface="+mj-lt"/>
              </a:rPr>
              <a:pPr/>
              <a:t>14</a:t>
            </a:fld>
            <a:endParaRPr lang="en-AU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96407"/>
              </p:ext>
            </p:extLst>
          </p:nvPr>
        </p:nvGraphicFramePr>
        <p:xfrm>
          <a:off x="611560" y="2968750"/>
          <a:ext cx="3598586" cy="29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" name="SPW 12.0 Graph" r:id="rId3" imgW="5486400" imgH="4476870" progId="SigmaPlotGraphicObject.11">
                  <p:embed/>
                </p:oleObj>
              </mc:Choice>
              <mc:Fallback>
                <p:oleObj name="SPW 12.0 Graph" r:id="rId3" imgW="5486400" imgH="4476870" progId="SigmaPlotGraphicObject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68750"/>
                        <a:ext cx="3598586" cy="292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9013" y="602809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atin typeface="+mj-lt"/>
              </a:rPr>
              <a:t>(</a:t>
            </a:r>
            <a:r>
              <a:rPr lang="en-AU" sz="1400" i="1" dirty="0">
                <a:latin typeface="+mj-lt"/>
              </a:rPr>
              <a:t>Rohlfs et al. 2015)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95549" y="2980913"/>
            <a:ext cx="3600400" cy="2941363"/>
            <a:chOff x="4595549" y="3010901"/>
            <a:chExt cx="3600400" cy="2941363"/>
          </a:xfrm>
        </p:grpSpPr>
        <p:grpSp>
          <p:nvGrpSpPr>
            <p:cNvPr id="8" name="Group 7"/>
            <p:cNvGrpSpPr/>
            <p:nvPr/>
          </p:nvGrpSpPr>
          <p:grpSpPr>
            <a:xfrm>
              <a:off x="4595549" y="3010901"/>
              <a:ext cx="3600400" cy="2941363"/>
              <a:chOff x="4595549" y="2623748"/>
              <a:chExt cx="3600400" cy="29413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595549" y="2623748"/>
              <a:ext cx="3600400" cy="27424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07" name="SPW 12.0 Graph" r:id="rId5" imgW="5495855" imgH="4181490" progId="SigmaPlotGraphicObject.11">
                      <p:embed/>
                    </p:oleObj>
                  </mc:Choice>
                  <mc:Fallback>
                    <p:oleObj name="SPW 12.0 Graph" r:id="rId5" imgW="5495855" imgH="4181490" progId="SigmaPlotGraphicObject.11">
                      <p:embed/>
                      <p:pic>
                        <p:nvPicPr>
                          <p:cNvPr id="1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5549" y="2623748"/>
                            <a:ext cx="3600400" cy="2742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5833731" y="525733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latin typeface="+mj-lt"/>
                  </a:rPr>
                  <a:t>Discharge (m</a:t>
                </a:r>
                <a:r>
                  <a:rPr lang="en-AU" sz="1400" baseline="30000" dirty="0">
                    <a:latin typeface="+mj-lt"/>
                  </a:rPr>
                  <a:t>3</a:t>
                </a:r>
                <a:r>
                  <a:rPr lang="en-AU" sz="1400" dirty="0">
                    <a:latin typeface="+mj-lt"/>
                  </a:rPr>
                  <a:t>s</a:t>
                </a:r>
                <a:r>
                  <a:rPr lang="en-AU" sz="1400" baseline="30000" dirty="0">
                    <a:latin typeface="+mj-lt"/>
                  </a:rPr>
                  <a:t>-1</a:t>
                </a:r>
                <a:r>
                  <a:rPr lang="en-AU" sz="1400" dirty="0">
                    <a:latin typeface="+mj-lt"/>
                  </a:rPr>
                  <a:t>)</a:t>
                </a:r>
              </a:p>
            </p:txBody>
          </p:sp>
        </p:grpSp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588224" y="3171714"/>
              <a:ext cx="1581990" cy="104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DSC_230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504306" y="3203809"/>
            <a:ext cx="1553043" cy="1032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133635" y="4175211"/>
            <a:ext cx="108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+mj-lt"/>
              </a:rPr>
              <a:t>DOC (mgL</a:t>
            </a:r>
            <a:r>
              <a:rPr lang="en-AU" sz="1400" baseline="30000" dirty="0">
                <a:latin typeface="+mj-lt"/>
              </a:rPr>
              <a:t>-1</a:t>
            </a:r>
            <a:r>
              <a:rPr lang="en-AU" sz="1400" dirty="0">
                <a:latin typeface="+mj-lt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1266853"/>
            <a:ext cx="300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j-lt"/>
              </a:rPr>
              <a:t>Positive relationship between  discharge and DOC 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Tributaries provide connectivity to headwater basal resource stores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Highly complex DOC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8905" y="1205546"/>
            <a:ext cx="3001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j-lt"/>
              </a:rPr>
              <a:t>Negative / no relationship between  discharge and DOC 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Limited connectivity to basal resource stores.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Less complex-  inert DOC</a:t>
            </a:r>
          </a:p>
          <a:p>
            <a:endParaRPr lang="en-AU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495" y="796062"/>
            <a:ext cx="1355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latin typeface="+mj-lt"/>
              </a:rPr>
              <a:t>Natural events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3162" y="783110"/>
            <a:ext cx="10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latin typeface="+mj-lt"/>
              </a:rPr>
              <a:t>Dam water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384" y="135405"/>
            <a:ext cx="5664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+mj-lt"/>
              </a:rPr>
              <a:t>The composition of environmental water is important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50374" y="3789039"/>
            <a:ext cx="1047136" cy="134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0426" y="5014452"/>
            <a:ext cx="2128793" cy="11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421" y="305485"/>
            <a:ext cx="8966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Response of key basal resources in a confined montane river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390" y="1815153"/>
            <a:ext cx="4487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Two models for delivery of basal resources.</a:t>
            </a: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Headwater tributaries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DOC and </a:t>
            </a:r>
            <a:r>
              <a:rPr lang="en-AU" dirty="0" err="1">
                <a:latin typeface="+mj-lt"/>
              </a:rPr>
              <a:t>Dsi</a:t>
            </a:r>
            <a:r>
              <a:rPr lang="en-AU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TN and 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Appropriate thermal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+mj-lt"/>
            </a:endParaRP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Managed releases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In-channel delivery of TN and TP via  disturbance of benthos.</a:t>
            </a:r>
          </a:p>
          <a:p>
            <a:endParaRPr lang="en-AU" dirty="0">
              <a:latin typeface="+mj-lt"/>
            </a:endParaRPr>
          </a:p>
          <a:p>
            <a:endParaRPr lang="en-AU" dirty="0">
              <a:latin typeface="+mj-lt"/>
            </a:endParaRPr>
          </a:p>
        </p:txBody>
      </p:sp>
      <p:pic>
        <p:nvPicPr>
          <p:cNvPr id="7" name="Picture 6" descr="G:\RAP\RG\ECOMGT\RIVERQFR\Snowy_Flow_Response_Monitoring\SRIFs\2 - Nutrient Paper\Figures\Figure 5.w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39" y="1350261"/>
            <a:ext cx="4053840" cy="4539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52073" y="5889876"/>
            <a:ext cx="381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+mj-lt"/>
              </a:rPr>
              <a:t>Relationship between TSS and TP &amp; TN using managed releases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390" y="6286451"/>
            <a:ext cx="21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atin typeface="+mj-lt"/>
              </a:rPr>
              <a:t>(</a:t>
            </a:r>
            <a:r>
              <a:rPr lang="en-AU" sz="1400" i="1" dirty="0">
                <a:latin typeface="+mj-lt"/>
              </a:rPr>
              <a:t>Williams et al. B)</a:t>
            </a:r>
          </a:p>
        </p:txBody>
      </p:sp>
    </p:spTree>
    <p:extLst>
      <p:ext uri="{BB962C8B-B14F-4D97-AF65-F5344CB8AC3E}">
        <p14:creationId xmlns:p14="http://schemas.microsoft.com/office/powerpoint/2010/main" val="115909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202993"/>
            <a:ext cx="5486400" cy="4533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7330"/>
            <a:ext cx="8966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Conceptual model of the response of key basal resources (DOC, and </a:t>
            </a:r>
            <a:r>
              <a:rPr lang="en-AU" sz="2000" b="1" dirty="0" err="1">
                <a:latin typeface="+mj-lt"/>
              </a:rPr>
              <a:t>DSi</a:t>
            </a:r>
            <a:r>
              <a:rPr lang="en-AU" sz="2000" b="1" dirty="0">
                <a:latin typeface="+mj-lt"/>
              </a:rPr>
              <a:t>) during (A) natural event in a small tributary (B) a natural event in a regulated river and (c) a managed release using RR  in a regulated montane river.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248" y="5611757"/>
            <a:ext cx="7199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err="1">
                <a:latin typeface="+mj-lt"/>
              </a:rPr>
              <a:t>i</a:t>
            </a:r>
            <a:r>
              <a:rPr lang="en-AU" sz="1200" dirty="0">
                <a:latin typeface="+mj-lt"/>
              </a:rPr>
              <a:t> and ii indicate the start and conclusion of high flow event.</a:t>
            </a:r>
          </a:p>
          <a:p>
            <a:endParaRPr lang="en-AU" sz="1200" b="1" dirty="0">
              <a:latin typeface="+mj-lt"/>
            </a:endParaRPr>
          </a:p>
          <a:p>
            <a:r>
              <a:rPr lang="en-AU" sz="1200" dirty="0">
                <a:latin typeface="+mj-lt"/>
              </a:rPr>
              <a:t>T1 – T4 indicates tributary contributions during the catchment generated event.</a:t>
            </a:r>
            <a:endParaRPr lang="en-AU" sz="1200" b="1" dirty="0">
              <a:latin typeface="+mj-lt"/>
            </a:endParaRPr>
          </a:p>
          <a:p>
            <a:r>
              <a:rPr lang="en-AU" sz="1200" dirty="0">
                <a:latin typeface="+mj-lt"/>
              </a:rPr>
              <a:t> Define this acronym somewhere in the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5FEC5-A83F-44EC-B690-28FE6425BFF9}"/>
              </a:ext>
            </a:extLst>
          </p:cNvPr>
          <p:cNvSpPr txBox="1"/>
          <p:nvPr/>
        </p:nvSpPr>
        <p:spPr>
          <a:xfrm>
            <a:off x="4793942" y="3313933"/>
            <a:ext cx="14413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/>
              <a:t>(c)  managed releases in a regulated montane river using RR.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5FD21-4AB8-4268-9625-736E8663C0B6}"/>
              </a:ext>
            </a:extLst>
          </p:cNvPr>
          <p:cNvSpPr/>
          <p:nvPr/>
        </p:nvSpPr>
        <p:spPr>
          <a:xfrm>
            <a:off x="7111199" y="6211921"/>
            <a:ext cx="1623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i="1" dirty="0">
                <a:latin typeface="+mj-lt"/>
              </a:rPr>
              <a:t>(Williams et al. B)</a:t>
            </a:r>
          </a:p>
        </p:txBody>
      </p:sp>
    </p:spTree>
    <p:extLst>
      <p:ext uri="{BB962C8B-B14F-4D97-AF65-F5344CB8AC3E}">
        <p14:creationId xmlns:p14="http://schemas.microsoft.com/office/powerpoint/2010/main" val="215312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5536" y="1625580"/>
          <a:ext cx="8424936" cy="388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Metric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Release strategy method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Calibri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Minimum flow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Tributary release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Monthly average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Building Blocks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Reference River 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Volume</a:t>
                      </a: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L-M</a:t>
                      </a: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Magnitude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H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Duration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M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Timing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M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Variability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M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Rates</a:t>
                      </a:r>
                      <a:r>
                        <a:rPr lang="en-AU" sz="1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of change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M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L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L-M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Composition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L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L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98" marR="583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0280" y="673028"/>
            <a:ext cx="8218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+mj-lt"/>
              </a:rPr>
              <a:t>Likelihood of release strategy method (L-Low, M-Mid, H-High) achieving  flow and WQ metric class in the Snowy River.</a:t>
            </a:r>
            <a:endParaRPr lang="en-AU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99158" y="5102817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28384" y="4293096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28384" y="3284984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08798" y="2466803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33094" y="2458815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00497" y="3284984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8384" y="2888887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25263" y="2888887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28384" y="2458815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1661" y="4653136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99158" y="3717032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2F7F1A-F82C-423D-BD9E-E1EFE3ED2297}"/>
              </a:ext>
            </a:extLst>
          </p:cNvPr>
          <p:cNvSpPr/>
          <p:nvPr/>
        </p:nvSpPr>
        <p:spPr>
          <a:xfrm>
            <a:off x="6906839" y="6396335"/>
            <a:ext cx="1674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i="1" dirty="0">
                <a:latin typeface="+mj-lt"/>
              </a:rPr>
              <a:t>(Williams et al.  A)</a:t>
            </a:r>
          </a:p>
        </p:txBody>
      </p:sp>
    </p:spTree>
    <p:extLst>
      <p:ext uri="{BB962C8B-B14F-4D97-AF65-F5344CB8AC3E}">
        <p14:creationId xmlns:p14="http://schemas.microsoft.com/office/powerpoint/2010/main" val="16596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545" y="11104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+mj-lt"/>
              </a:rPr>
              <a:t>Key e-water learnings  in the Snowy River</a:t>
            </a:r>
          </a:p>
          <a:p>
            <a:endParaRPr lang="en-AU" b="1" dirty="0">
              <a:latin typeface="+mj-lt"/>
            </a:endParaRPr>
          </a:p>
          <a:p>
            <a:r>
              <a:rPr lang="en-AU" b="1" dirty="0">
                <a:latin typeface="+mj-lt"/>
              </a:rPr>
              <a:t>River hydrology</a:t>
            </a:r>
            <a:endParaRPr lang="en-AU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745" y="1287415"/>
            <a:ext cx="42259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1200"/>
              </a:spcAft>
              <a:buAutoNum type="romanLcParenBoth"/>
            </a:pPr>
            <a:r>
              <a:rPr lang="en-AU" sz="1600" dirty="0">
                <a:latin typeface="+mj-lt"/>
              </a:rPr>
              <a:t>Minimum flows alone are insufficient to protect  river processes and sustain river health.</a:t>
            </a:r>
          </a:p>
          <a:p>
            <a:pPr marL="400050" indent="-400050">
              <a:spcAft>
                <a:spcPts val="1200"/>
              </a:spcAft>
              <a:buAutoNum type="romanLcParenBoth"/>
            </a:pPr>
            <a:r>
              <a:rPr lang="en-AU" sz="1600" dirty="0">
                <a:latin typeface="+mj-lt"/>
              </a:rPr>
              <a:t>The use of default  monthly settings provide limited discharge variability, and does not optimise the available water. Highly inefficient.</a:t>
            </a:r>
          </a:p>
          <a:p>
            <a:pPr marL="400050" indent="-400050">
              <a:spcAft>
                <a:spcPts val="1200"/>
              </a:spcAft>
              <a:buFontTx/>
              <a:buAutoNum type="romanLcParenBoth"/>
            </a:pPr>
            <a:r>
              <a:rPr lang="en-AU" sz="1600" dirty="0">
                <a:latin typeface="+mj-lt"/>
              </a:rPr>
              <a:t>The use of BBM and the focus on a few objectives (i.e. iconic/ rare taxa) may lead to atypical hydrological patterns. </a:t>
            </a:r>
          </a:p>
          <a:p>
            <a:pPr marL="400050" indent="-400050">
              <a:spcAft>
                <a:spcPts val="1200"/>
              </a:spcAft>
              <a:buFontTx/>
              <a:buAutoNum type="romanLcParenBoth"/>
            </a:pPr>
            <a:r>
              <a:rPr lang="en-AU" sz="1600" dirty="0">
                <a:latin typeface="+mj-lt"/>
              </a:rPr>
              <a:t>The  use of reference rivers (RR) produce  more complex  natural hydrological characteristics.</a:t>
            </a:r>
          </a:p>
          <a:p>
            <a:pPr marL="400050" indent="-400050">
              <a:spcAft>
                <a:spcPts val="1200"/>
              </a:spcAft>
              <a:buAutoNum type="romanLcParenBoth"/>
            </a:pPr>
            <a:r>
              <a:rPr lang="en-AU" sz="1600" dirty="0">
                <a:latin typeface="+mj-lt"/>
              </a:rPr>
              <a:t>The use of RR and increased hourly peak flow rates allows higher discharge thresholds to be achieved and regular achievement of physical flow thresholds (i.e. sediment scour).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11"/>
            <a:ext cx="3816424" cy="57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1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45" y="84413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+mj-lt"/>
              </a:rPr>
              <a:t>Key e-water learnings  in the Snowy River: </a:t>
            </a:r>
          </a:p>
          <a:p>
            <a:endParaRPr lang="en-AU" b="1" dirty="0">
              <a:latin typeface="+mj-lt"/>
            </a:endParaRPr>
          </a:p>
          <a:p>
            <a:r>
              <a:rPr lang="en-AU" b="1" dirty="0">
                <a:latin typeface="+mj-lt"/>
              </a:rPr>
              <a:t>River processes</a:t>
            </a:r>
            <a:endParaRPr lang="en-AU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58" y="1118739"/>
            <a:ext cx="46336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1200"/>
              </a:spcAft>
              <a:buFont typeface="+mj-lt"/>
              <a:buAutoNum type="romanUcPeriod" startAt="6"/>
            </a:pPr>
            <a:r>
              <a:rPr lang="en-AU" sz="1600" dirty="0">
                <a:latin typeface="+mj-lt"/>
              </a:rPr>
              <a:t>The </a:t>
            </a:r>
            <a:r>
              <a:rPr lang="en-AU" sz="1600" b="1" dirty="0">
                <a:latin typeface="+mj-lt"/>
              </a:rPr>
              <a:t>composition of held water </a:t>
            </a:r>
            <a:r>
              <a:rPr lang="en-AU" sz="1600" dirty="0">
                <a:latin typeface="+mj-lt"/>
              </a:rPr>
              <a:t>in major reservoirs will not provide all of the ecological outcomes sought, particularly basal resources.  Regardless of dam delivery method.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UcPeriod" startAt="6"/>
            </a:pPr>
            <a:r>
              <a:rPr lang="en-AU" sz="1600" b="1" dirty="0">
                <a:latin typeface="+mj-lt"/>
              </a:rPr>
              <a:t>Tributaries</a:t>
            </a:r>
            <a:r>
              <a:rPr lang="en-AU" sz="1600" dirty="0">
                <a:latin typeface="+mj-lt"/>
              </a:rPr>
              <a:t> can provide complementary ecological processes, provision of (</a:t>
            </a:r>
            <a:r>
              <a:rPr lang="en-AU" sz="1600" dirty="0" err="1">
                <a:latin typeface="+mj-lt"/>
              </a:rPr>
              <a:t>i</a:t>
            </a:r>
            <a:r>
              <a:rPr lang="en-AU" sz="1600" dirty="0">
                <a:latin typeface="+mj-lt"/>
              </a:rPr>
              <a:t>) basal resources and </a:t>
            </a:r>
            <a:r>
              <a:rPr lang="en-AU" sz="1600" b="1" dirty="0">
                <a:latin typeface="+mj-lt"/>
              </a:rPr>
              <a:t>bio-chemical hot moments </a:t>
            </a:r>
            <a:r>
              <a:rPr lang="en-AU" sz="1600" dirty="0">
                <a:latin typeface="+mj-lt"/>
              </a:rPr>
              <a:t>and (ii) appropriate </a:t>
            </a:r>
            <a:r>
              <a:rPr lang="en-AU" sz="1600" b="1" dirty="0">
                <a:latin typeface="+mj-lt"/>
              </a:rPr>
              <a:t>thermal regimes </a:t>
            </a:r>
            <a:r>
              <a:rPr lang="en-AU" sz="1600" dirty="0">
                <a:latin typeface="+mj-lt"/>
              </a:rPr>
              <a:t>with lower volumes of water.</a:t>
            </a:r>
          </a:p>
          <a:p>
            <a:pPr marL="400050" indent="-400050">
              <a:spcAft>
                <a:spcPts val="1200"/>
              </a:spcAft>
              <a:buFontTx/>
              <a:buAutoNum type="romanUcPeriod" startAt="6"/>
            </a:pPr>
            <a:r>
              <a:rPr lang="en-AU" sz="1600" b="1" dirty="0">
                <a:latin typeface="+mj-lt"/>
              </a:rPr>
              <a:t>Habitat improvement </a:t>
            </a:r>
            <a:r>
              <a:rPr lang="en-AU" sz="1600" dirty="0">
                <a:latin typeface="+mj-lt"/>
              </a:rPr>
              <a:t>is required to complement the environmental water. If the perquisite habitat conditions are not met, then outcomes likely to be limited with the application of e-water.</a:t>
            </a:r>
          </a:p>
          <a:p>
            <a:pPr marL="400050" indent="-400050">
              <a:spcAft>
                <a:spcPts val="1200"/>
              </a:spcAft>
              <a:buFontTx/>
              <a:buAutoNum type="romanUcPeriod" startAt="6"/>
            </a:pPr>
            <a:r>
              <a:rPr lang="en-AU" sz="1600" b="1" dirty="0">
                <a:latin typeface="+mj-lt"/>
              </a:rPr>
              <a:t>Riparian management </a:t>
            </a:r>
            <a:r>
              <a:rPr lang="en-AU" sz="1600" dirty="0">
                <a:latin typeface="+mj-lt"/>
              </a:rPr>
              <a:t>is a critical component to improving habitat condition and maximising the benefits of the </a:t>
            </a:r>
            <a:r>
              <a:rPr lang="en-AU" sz="1600" dirty="0" err="1">
                <a:latin typeface="+mj-lt"/>
              </a:rPr>
              <a:t>ewater</a:t>
            </a:r>
            <a:r>
              <a:rPr lang="en-AU" sz="1600" dirty="0">
                <a:latin typeface="+mj-lt"/>
              </a:rPr>
              <a:t>. </a:t>
            </a:r>
          </a:p>
          <a:p>
            <a:pPr marL="400050" indent="-400050">
              <a:spcAft>
                <a:spcPts val="1200"/>
              </a:spcAft>
              <a:buFontTx/>
              <a:buAutoNum type="romanUcPeriod" startAt="6"/>
            </a:pPr>
            <a:r>
              <a:rPr lang="en-AU" sz="1600" dirty="0">
                <a:latin typeface="+mj-lt"/>
              </a:rPr>
              <a:t>Focus on </a:t>
            </a:r>
            <a:r>
              <a:rPr lang="en-AU" sz="1600" b="1" dirty="0">
                <a:latin typeface="+mj-lt"/>
              </a:rPr>
              <a:t>flow based river processes</a:t>
            </a:r>
            <a:r>
              <a:rPr lang="en-AU" sz="1600" dirty="0">
                <a:latin typeface="+mj-lt"/>
              </a:rPr>
              <a:t>, rather than terrestrial based biodiversity management frameworks.</a:t>
            </a:r>
          </a:p>
          <a:p>
            <a:pPr marL="400050" indent="-400050">
              <a:spcAft>
                <a:spcPts val="1200"/>
              </a:spcAft>
              <a:buFontTx/>
              <a:buAutoNum type="romanUcPeriod" startAt="6"/>
            </a:pPr>
            <a:endParaRPr lang="en-AU" sz="1600" dirty="0">
              <a:latin typeface="+mj-lt"/>
            </a:endParaRPr>
          </a:p>
          <a:p>
            <a:pPr marL="400050" indent="-400050">
              <a:spcAft>
                <a:spcPts val="1200"/>
              </a:spcAft>
              <a:buAutoNum type="romanUcPeriod" startAt="6"/>
            </a:pPr>
            <a:endParaRPr lang="en-AU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0DD929-452C-40D3-AAB8-73F88763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70" y="1952606"/>
            <a:ext cx="285201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joel\Desktop\Snowy photos\Non-quadrat photos\DSC_7641.JPG">
            <a:extLst>
              <a:ext uri="{FF2B5EF4-FFF2-40B4-BE49-F238E27FC236}">
                <a16:creationId xmlns:a16="http://schemas.microsoft.com/office/drawing/2014/main" id="{CE46DEB2-1665-4AE2-8D50-BD3E2DF062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70" y="3912035"/>
            <a:ext cx="285201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3D70FA-2BB5-43CB-A82A-E066E7A76EBE}"/>
              </a:ext>
            </a:extLst>
          </p:cNvPr>
          <p:cNvSpPr txBox="1"/>
          <p:nvPr/>
        </p:nvSpPr>
        <p:spPr>
          <a:xfrm>
            <a:off x="5700479" y="5747285"/>
            <a:ext cx="270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Snowy R @ Dalgety, showing changes in </a:t>
            </a:r>
          </a:p>
          <a:p>
            <a:r>
              <a:rPr lang="en-AU" sz="1200" dirty="0">
                <a:solidFill>
                  <a:schemeClr val="tx2"/>
                </a:solidFill>
              </a:rPr>
              <a:t>channel morphology and vegetation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636A6-F315-4D09-BD4A-358BBCF1C5CC}"/>
              </a:ext>
            </a:extLst>
          </p:cNvPr>
          <p:cNvSpPr txBox="1"/>
          <p:nvPr/>
        </p:nvSpPr>
        <p:spPr>
          <a:xfrm>
            <a:off x="7909225" y="391166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3266B-74F6-4D6A-AE87-8BE89C2D3DC7}"/>
              </a:ext>
            </a:extLst>
          </p:cNvPr>
          <p:cNvSpPr txBox="1"/>
          <p:nvPr/>
        </p:nvSpPr>
        <p:spPr>
          <a:xfrm>
            <a:off x="7909224" y="195327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81783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36377C-5EB6-41AD-A6E8-C39859CF6056}"/>
              </a:ext>
            </a:extLst>
          </p:cNvPr>
          <p:cNvSpPr/>
          <p:nvPr/>
        </p:nvSpPr>
        <p:spPr>
          <a:xfrm>
            <a:off x="294848" y="404664"/>
            <a:ext cx="2856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Aim</a:t>
            </a:r>
          </a:p>
          <a:p>
            <a:endParaRPr lang="en-AU" sz="32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2BBD0-2639-4AB0-9AEE-944639A825D8}"/>
              </a:ext>
            </a:extLst>
          </p:cNvPr>
          <p:cNvSpPr/>
          <p:nvPr/>
        </p:nvSpPr>
        <p:spPr>
          <a:xfrm>
            <a:off x="178553" y="1066396"/>
            <a:ext cx="3200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AU" sz="1600" dirty="0">
              <a:latin typeface="+mj-lt"/>
            </a:endParaRPr>
          </a:p>
          <a:p>
            <a:pPr>
              <a:defRPr/>
            </a:pPr>
            <a:endParaRPr lang="en-AU" sz="1600" dirty="0">
              <a:latin typeface="+mj-lt"/>
            </a:endParaRPr>
          </a:p>
          <a:p>
            <a:pPr>
              <a:defRPr/>
            </a:pPr>
            <a:r>
              <a:rPr lang="en-AU" sz="1600" dirty="0">
                <a:latin typeface="+mj-lt"/>
              </a:rPr>
              <a:t>To look back at 20 years of water reform in the Snowy Mountains, Australia.  </a:t>
            </a:r>
          </a:p>
          <a:p>
            <a:pPr>
              <a:defRPr/>
            </a:pPr>
            <a:endParaRPr lang="en-AU" sz="1600" dirty="0">
              <a:latin typeface="+mj-lt"/>
            </a:endParaRPr>
          </a:p>
          <a:p>
            <a:pPr>
              <a:defRPr/>
            </a:pPr>
            <a:r>
              <a:rPr lang="en-AU" sz="1600" dirty="0">
                <a:latin typeface="+mj-lt"/>
              </a:rPr>
              <a:t>To comment on the need to look at basal level ecology in e-flow management.</a:t>
            </a:r>
          </a:p>
          <a:p>
            <a:pPr>
              <a:defRPr/>
            </a:pPr>
            <a:endParaRPr lang="en-AU" sz="1600" dirty="0">
              <a:latin typeface="+mj-lt"/>
            </a:endParaRPr>
          </a:p>
          <a:p>
            <a:pPr>
              <a:defRPr/>
            </a:pPr>
            <a:endParaRPr lang="en-AU" sz="1600" dirty="0">
              <a:latin typeface="+mj-lt"/>
            </a:endParaRPr>
          </a:p>
          <a:p>
            <a:pPr>
              <a:defRPr/>
            </a:pPr>
            <a:r>
              <a:rPr lang="en-AU" sz="1600" dirty="0">
                <a:latin typeface="+mj-lt"/>
              </a:rPr>
              <a:t>To identify some key factors for river rehabilitation success.</a:t>
            </a:r>
          </a:p>
          <a:p>
            <a:pPr>
              <a:defRPr/>
            </a:pPr>
            <a:endParaRPr lang="en-AU" sz="1600" dirty="0">
              <a:latin typeface="+mj-lt"/>
            </a:endParaRPr>
          </a:p>
          <a:p>
            <a:pPr>
              <a:defRPr/>
            </a:pPr>
            <a:r>
              <a:rPr lang="en-AU" sz="1600" dirty="0">
                <a:latin typeface="+mj-lt"/>
              </a:rPr>
              <a:t>	</a:t>
            </a:r>
          </a:p>
          <a:p>
            <a:pPr>
              <a:defRPr/>
            </a:pPr>
            <a:endParaRPr lang="en-AU" sz="2400" dirty="0">
              <a:latin typeface="+mj-lt"/>
            </a:endParaRPr>
          </a:p>
          <a:p>
            <a:pPr>
              <a:defRPr/>
            </a:pPr>
            <a:endParaRPr lang="en-AU" sz="2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CE755-1856-466D-ADED-76B13FBED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445" b="18364"/>
          <a:stretch/>
        </p:blipFill>
        <p:spPr>
          <a:xfrm>
            <a:off x="3606335" y="110658"/>
            <a:ext cx="5537665" cy="5792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A96A6D-68C8-45B4-9EF0-8C68CDE4E479}"/>
              </a:ext>
            </a:extLst>
          </p:cNvPr>
          <p:cNvSpPr txBox="1"/>
          <p:nvPr/>
        </p:nvSpPr>
        <p:spPr>
          <a:xfrm>
            <a:off x="3773010" y="5574217"/>
            <a:ext cx="530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Change in riffle condition in the Snowy River, Jindabyne Gorge, (A) 2007- (B) 2015, attributable to environmental flows. </a:t>
            </a:r>
          </a:p>
          <a:p>
            <a:endParaRPr lang="en-AU" sz="1200" dirty="0">
              <a:latin typeface="+mj-lt"/>
            </a:endParaRPr>
          </a:p>
          <a:p>
            <a:r>
              <a:rPr lang="en-AU" sz="1200" dirty="0">
                <a:latin typeface="+mj-lt"/>
              </a:rPr>
              <a:t>Images of the same location within a cobble riffle.</a:t>
            </a:r>
          </a:p>
        </p:txBody>
      </p:sp>
    </p:spTree>
    <p:extLst>
      <p:ext uri="{BB962C8B-B14F-4D97-AF65-F5344CB8AC3E}">
        <p14:creationId xmlns:p14="http://schemas.microsoft.com/office/powerpoint/2010/main" val="1704547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C5F869-09B0-491A-90C7-37CBCA61C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509588"/>
            <a:ext cx="8220876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E31937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2000" b="1" dirty="0">
                <a:latin typeface="+mj-lt"/>
              </a:rPr>
              <a:t>What do you do when you have a small volume of environmental water?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D310A-045E-4737-BBFE-DC174E275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1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8E96-07F4-44C1-9588-1547BC4D143E}"/>
              </a:ext>
            </a:extLst>
          </p:cNvPr>
          <p:cNvSpPr txBox="1"/>
          <p:nvPr/>
        </p:nvSpPr>
        <p:spPr>
          <a:xfrm>
            <a:off x="346075" y="1165482"/>
            <a:ext cx="77148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j-lt"/>
              </a:rPr>
              <a:t>Flow rehabilitation strategy should recognise, the following:</a:t>
            </a:r>
          </a:p>
          <a:p>
            <a:endParaRPr lang="en-A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Its not always possible to meet defined/desired hydrological metrics. Environmental gains can occur even without the large allocations (i.e. 15% of MANF).  Take the wins and use it to </a:t>
            </a:r>
            <a:r>
              <a:rPr lang="en-AU" sz="1600" b="1" dirty="0">
                <a:latin typeface="+mj-lt"/>
              </a:rPr>
              <a:t>build social capital</a:t>
            </a:r>
            <a:r>
              <a:rPr lang="en-AU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>
                <a:latin typeface="+mj-lt"/>
              </a:rPr>
              <a:t>Make the most of what we have </a:t>
            </a:r>
            <a:r>
              <a:rPr lang="en-AU" sz="1600" dirty="0">
                <a:latin typeface="+mj-lt"/>
              </a:rPr>
              <a:t>using an experimental release framework. Scientific assumptions can be wrong. </a:t>
            </a:r>
            <a:r>
              <a:rPr lang="en-AU" sz="1600" b="1" dirty="0">
                <a:latin typeface="+mj-lt"/>
              </a:rPr>
              <a:t>Trial by doing.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Build a case for a future, but informed discussion. </a:t>
            </a:r>
            <a:r>
              <a:rPr lang="en-AU" sz="1600" b="1" dirty="0">
                <a:latin typeface="+mj-lt"/>
              </a:rPr>
              <a:t>Science will not necessarily engender change management. </a:t>
            </a:r>
            <a:r>
              <a:rPr lang="en-AU" sz="1600" dirty="0">
                <a:latin typeface="+mj-lt"/>
              </a:rPr>
              <a:t>People have to be ready to receive and accept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Cultural water management </a:t>
            </a:r>
            <a:r>
              <a:rPr lang="en-AU" sz="1600" dirty="0">
                <a:latin typeface="+mj-lt"/>
              </a:rPr>
              <a:t>requires (</a:t>
            </a:r>
            <a:r>
              <a:rPr lang="en-AU" sz="1600" dirty="0" err="1">
                <a:latin typeface="+mj-lt"/>
              </a:rPr>
              <a:t>i</a:t>
            </a:r>
            <a:r>
              <a:rPr lang="en-AU" sz="1600" dirty="0">
                <a:latin typeface="+mj-lt"/>
              </a:rPr>
              <a:t>) recognition, (ii) representation and (iii) responsibilities.  </a:t>
            </a:r>
            <a:r>
              <a:rPr lang="en-AU" sz="1600" b="1" dirty="0">
                <a:latin typeface="+mj-lt"/>
              </a:rPr>
              <a:t>We need to change our thinking about our roles</a:t>
            </a:r>
            <a:r>
              <a:rPr lang="en-AU" sz="16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>
                <a:latin typeface="+mj-lt"/>
              </a:rPr>
              <a:t>Policies </a:t>
            </a:r>
            <a:r>
              <a:rPr lang="en-AU" sz="1600" dirty="0">
                <a:latin typeface="+mj-lt"/>
              </a:rPr>
              <a:t>can constrain the development of strong relationships.  Allow flexibility for </a:t>
            </a:r>
            <a:r>
              <a:rPr lang="en-AU" sz="1600" b="1" dirty="0">
                <a:latin typeface="+mj-lt"/>
              </a:rPr>
              <a:t>collaborative adaptive change </a:t>
            </a:r>
            <a:r>
              <a:rPr lang="en-AU" sz="1600" dirty="0">
                <a:latin typeface="+mj-lt"/>
              </a:rPr>
              <a:t>not prescriptive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Strong relationships will allow cultural change. </a:t>
            </a:r>
            <a:r>
              <a:rPr lang="en-AU" sz="1600" b="1" dirty="0">
                <a:latin typeface="+mj-lt"/>
              </a:rPr>
              <a:t>Bring everyone along for the ride</a:t>
            </a:r>
            <a:r>
              <a:rPr lang="en-AU" sz="1600" dirty="0">
                <a:latin typeface="+mj-lt"/>
              </a:rPr>
              <a:t>. River rehabilitation will take decades.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472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3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8D68F7D-D9D8-42C8-B3DA-8AF9BD96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993" y="5041355"/>
            <a:ext cx="4585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Mean daily discharge (MLd</a:t>
            </a:r>
            <a:r>
              <a:rPr kumimoji="0" lang="en-AU" altLang="en-US" sz="1400" b="1" i="0" u="none" strike="noStrike" cap="none" normalizeH="0" baseline="30000" dirty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AU" altLang="en-US" sz="14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) targets for the Snowy River below Jindabyne, 2017-18.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altLang="en-US" sz="1400" b="1" dirty="0"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Note: hourly discharge targets (ML) expressed in red. </a:t>
            </a:r>
            <a:endParaRPr kumimoji="0" lang="en-AU" altLang="en-US" sz="1400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E9A8C-0027-4154-9EE6-6204F795904F}"/>
              </a:ext>
            </a:extLst>
          </p:cNvPr>
          <p:cNvSpPr/>
          <p:nvPr/>
        </p:nvSpPr>
        <p:spPr>
          <a:xfrm>
            <a:off x="230093" y="497487"/>
            <a:ext cx="8653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b="1" dirty="0">
                <a:latin typeface="+mj-lt"/>
              </a:rPr>
              <a:t>Evolution of a modified montane river flow regime.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BFB8C6-8B0B-442D-9F11-4F61876E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29" y="1692322"/>
            <a:ext cx="4642977" cy="334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79BD76E-DA82-4459-865E-E3BF908B9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4"/>
          <a:stretch/>
        </p:blipFill>
        <p:spPr bwMode="auto">
          <a:xfrm>
            <a:off x="230093" y="1439658"/>
            <a:ext cx="3699822" cy="239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C15A9D2-2DF6-454D-B8F1-7F641F935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/>
          <a:stretch/>
        </p:blipFill>
        <p:spPr bwMode="auto">
          <a:xfrm>
            <a:off x="230093" y="3929062"/>
            <a:ext cx="369982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5">
            <a:extLst>
              <a:ext uri="{FF2B5EF4-FFF2-40B4-BE49-F238E27FC236}">
                <a16:creationId xmlns:a16="http://schemas.microsoft.com/office/drawing/2014/main" id="{45EC91E9-E8C6-47A9-A26F-03FF37EC5196}"/>
              </a:ext>
            </a:extLst>
          </p:cNvPr>
          <p:cNvSpPr/>
          <p:nvPr/>
        </p:nvSpPr>
        <p:spPr>
          <a:xfrm>
            <a:off x="3929915" y="2635259"/>
            <a:ext cx="505414" cy="203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E732A-53E7-4071-9CA5-68B58EB26EDD}"/>
              </a:ext>
            </a:extLst>
          </p:cNvPr>
          <p:cNvSpPr/>
          <p:nvPr/>
        </p:nvSpPr>
        <p:spPr>
          <a:xfrm>
            <a:off x="6934356" y="6396335"/>
            <a:ext cx="167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i="1" dirty="0"/>
              <a:t>(</a:t>
            </a:r>
            <a:r>
              <a:rPr lang="en-AU" i="1" dirty="0"/>
              <a:t>Williams et al.)</a:t>
            </a:r>
          </a:p>
        </p:txBody>
      </p:sp>
    </p:spTree>
    <p:extLst>
      <p:ext uri="{BB962C8B-B14F-4D97-AF65-F5344CB8AC3E}">
        <p14:creationId xmlns:p14="http://schemas.microsoft.com/office/powerpoint/2010/main" val="84683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6164" y="-9041"/>
            <a:ext cx="8071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Changes in mean (95%CL) </a:t>
            </a:r>
            <a:r>
              <a:rPr lang="en-AU" sz="2000" b="1" u="sng" dirty="0"/>
              <a:t>annual discharge </a:t>
            </a:r>
            <a:r>
              <a:rPr lang="en-AU" b="1" dirty="0"/>
              <a:t>(MLy</a:t>
            </a:r>
            <a:r>
              <a:rPr lang="en-AU" b="1" baseline="30000" dirty="0"/>
              <a:t>-1</a:t>
            </a:r>
            <a:r>
              <a:rPr lang="en-AU" b="1" dirty="0"/>
              <a:t>) by e-water method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61170" y="469424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Upper Snowy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170" y="4416896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Lower Snowy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170" y="2439566"/>
            <a:ext cx="12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Mid Snowy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8854" y="6508348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Minimum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333" y="6508348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Tributary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7694" y="6508348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Monthly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6508348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BBM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2455" y="6508348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Reference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6" b="4928"/>
          <a:stretch/>
        </p:blipFill>
        <p:spPr>
          <a:xfrm>
            <a:off x="2491038" y="4385106"/>
            <a:ext cx="3573311" cy="220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8" b="9756"/>
          <a:stretch/>
        </p:blipFill>
        <p:spPr>
          <a:xfrm>
            <a:off x="2491038" y="2381752"/>
            <a:ext cx="3573311" cy="1998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 b="10369"/>
          <a:stretch/>
        </p:blipFill>
        <p:spPr>
          <a:xfrm>
            <a:off x="2536349" y="369333"/>
            <a:ext cx="3528000" cy="19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418" y="1796360"/>
            <a:ext cx="639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Stage 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25142" y="3053053"/>
            <a:ext cx="2828673" cy="1709447"/>
            <a:chOff x="1984887" y="4987909"/>
            <a:chExt cx="2828673" cy="17094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7" t="23486"/>
            <a:stretch/>
          </p:blipFill>
          <p:spPr>
            <a:xfrm>
              <a:off x="1984887" y="4987909"/>
              <a:ext cx="2828673" cy="170944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38596" y="498790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BBM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22626" y="4829132"/>
            <a:ext cx="2765505" cy="1701494"/>
            <a:chOff x="2060064" y="6960358"/>
            <a:chExt cx="2765505" cy="17014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" t="23842"/>
            <a:stretch/>
          </p:blipFill>
          <p:spPr>
            <a:xfrm>
              <a:off x="2060064" y="6960358"/>
              <a:ext cx="2765505" cy="170149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80134" y="7012951"/>
              <a:ext cx="811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Reference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23803" y="1358371"/>
            <a:ext cx="2800526" cy="1685609"/>
            <a:chOff x="1996038" y="538050"/>
            <a:chExt cx="2800526" cy="16856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" t="24553"/>
            <a:stretch/>
          </p:blipFill>
          <p:spPr>
            <a:xfrm>
              <a:off x="1996038" y="538050"/>
              <a:ext cx="2800526" cy="16856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99692" y="611560"/>
              <a:ext cx="470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Min.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3803" y="4758658"/>
            <a:ext cx="2826598" cy="1575504"/>
            <a:chOff x="1986963" y="3186996"/>
            <a:chExt cx="2826598" cy="15755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" t="23842" b="5639"/>
            <a:stretch/>
          </p:blipFill>
          <p:spPr>
            <a:xfrm>
              <a:off x="1986963" y="3186996"/>
              <a:ext cx="2826598" cy="15755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29265" y="3271621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DMS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23803" y="3024657"/>
            <a:ext cx="2862320" cy="1572375"/>
            <a:chOff x="1952056" y="1614621"/>
            <a:chExt cx="2862320" cy="15723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t="23806" b="5815"/>
            <a:stretch/>
          </p:blipFill>
          <p:spPr>
            <a:xfrm>
              <a:off x="1952056" y="1614621"/>
              <a:ext cx="2835948" cy="15723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69685" y="1643017"/>
              <a:ext cx="7446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Tributary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0574" y="350138"/>
            <a:ext cx="913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Changes in mean daily </a:t>
            </a:r>
            <a:r>
              <a:rPr lang="en-AU" b="1" u="sng" dirty="0"/>
              <a:t>monthly discharge </a:t>
            </a:r>
            <a:r>
              <a:rPr lang="en-AU" b="1" dirty="0"/>
              <a:t>in the Reference  river (222541), SRIF target and the regulated river (222026), for each stage of SRIF, 1/5/1998 to 30/4/2016.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6337864"/>
            <a:ext cx="8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Month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6151" y="6345960"/>
            <a:ext cx="822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Month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07256" y="3723110"/>
            <a:ext cx="18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Discharge (MLd</a:t>
            </a:r>
            <a:r>
              <a:rPr lang="en-AU" b="1" baseline="30000" dirty="0"/>
              <a:t>-1</a:t>
            </a:r>
            <a:r>
              <a:rPr lang="en-AU" b="1" dirty="0"/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899773" y="1535105"/>
            <a:ext cx="4125921" cy="830997"/>
            <a:chOff x="6049776" y="1076918"/>
            <a:chExt cx="3273681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6193792" y="1076918"/>
              <a:ext cx="3129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Reference – Thredbo River (222541)</a:t>
              </a:r>
            </a:p>
            <a:p>
              <a:r>
                <a:rPr lang="en-AU" sz="1600" dirty="0"/>
                <a:t>SRIF </a:t>
              </a:r>
            </a:p>
            <a:p>
              <a:r>
                <a:rPr lang="en-AU" sz="1600" dirty="0"/>
                <a:t>Regulated - Snowy River  @ Dalgety (222026)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9776" y="1196038"/>
              <a:ext cx="14401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49776" y="1441577"/>
              <a:ext cx="144016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49776" y="1687116"/>
              <a:ext cx="144016" cy="1384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2164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/>
          <a:stretch/>
        </p:blipFill>
        <p:spPr>
          <a:xfrm>
            <a:off x="2555776" y="362369"/>
            <a:ext cx="3573311" cy="2308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/>
          <a:stretch/>
        </p:blipFill>
        <p:spPr>
          <a:xfrm>
            <a:off x="2555776" y="2420888"/>
            <a:ext cx="3573311" cy="2260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858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Changes in mean (95%CL) </a:t>
            </a:r>
            <a:r>
              <a:rPr lang="en-AU" b="1" u="sng" dirty="0"/>
              <a:t>daily discharge </a:t>
            </a:r>
            <a:r>
              <a:rPr lang="en-AU" b="1" dirty="0"/>
              <a:t>(MLd</a:t>
            </a:r>
            <a:r>
              <a:rPr lang="en-AU" b="1" baseline="30000" dirty="0"/>
              <a:t>-1</a:t>
            </a:r>
            <a:r>
              <a:rPr lang="en-AU" b="1" dirty="0"/>
              <a:t>) by environmental water method 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61170" y="469424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Upper Snowy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170" y="4416896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Lower Snowy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9310"/>
          <a:stretch/>
        </p:blipFill>
        <p:spPr>
          <a:xfrm>
            <a:off x="2555775" y="4416896"/>
            <a:ext cx="3573311" cy="2025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170" y="2439566"/>
            <a:ext cx="12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Mid Snowy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8854" y="6341835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Minimum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333" y="6341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Tributary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7694" y="6341835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Monthly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6341835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BBM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2455" y="6341835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007248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7848" y="2272856"/>
            <a:ext cx="2977760" cy="2319323"/>
            <a:chOff x="941115" y="4243500"/>
            <a:chExt cx="2977760" cy="23193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13" b="6373"/>
            <a:stretch/>
          </p:blipFill>
          <p:spPr>
            <a:xfrm>
              <a:off x="941115" y="4714875"/>
              <a:ext cx="2977760" cy="18479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53666" y="4243500"/>
              <a:ext cx="765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Duration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57125" y="5061723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Timing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 b="4867"/>
          <a:stretch/>
        </p:blipFill>
        <p:spPr>
          <a:xfrm>
            <a:off x="3020132" y="887814"/>
            <a:ext cx="3101189" cy="1870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 b="6373"/>
          <a:stretch/>
        </p:blipFill>
        <p:spPr>
          <a:xfrm>
            <a:off x="3119797" y="4578586"/>
            <a:ext cx="3033862" cy="1843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7125" y="3273950"/>
            <a:ext cx="1097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Duration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454" y="18864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Comparison of SRIF  target mean (95%CL) daily discharge (MLd</a:t>
            </a:r>
            <a:r>
              <a:rPr lang="en-AU" b="1" baseline="30000" dirty="0"/>
              <a:t>-1</a:t>
            </a:r>
            <a:r>
              <a:rPr lang="en-AU" b="1" dirty="0"/>
              <a:t>) high flow metrics (a) magnitude, (b) duration and (c) timing for the five largest events for stage, 1998-2016.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257125" y="1323878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Magnitude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145050"/>
            <a:ext cx="19295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Stage</a:t>
            </a:r>
          </a:p>
          <a:p>
            <a:r>
              <a:rPr lang="en-AU" sz="1600" dirty="0"/>
              <a:t>0    Minimum flow</a:t>
            </a:r>
          </a:p>
          <a:p>
            <a:pPr marL="342900" indent="-342900">
              <a:buAutoNum type="arabicPlain"/>
            </a:pPr>
            <a:r>
              <a:rPr lang="en-AU" sz="1600" dirty="0"/>
              <a:t>Tributary release</a:t>
            </a:r>
          </a:p>
          <a:p>
            <a:pPr marL="342900" indent="-342900">
              <a:buAutoNum type="arabicPlain"/>
            </a:pPr>
            <a:r>
              <a:rPr lang="en-AU" sz="1600" dirty="0"/>
              <a:t>Monthly setting</a:t>
            </a:r>
          </a:p>
          <a:p>
            <a:pPr marL="342900" indent="-342900">
              <a:buAutoNum type="arabicPlain"/>
            </a:pPr>
            <a:r>
              <a:rPr lang="en-AU" sz="1600" dirty="0"/>
              <a:t>BBM</a:t>
            </a:r>
          </a:p>
          <a:p>
            <a:pPr marL="342900" indent="-342900">
              <a:buAutoNum type="arabicPlain"/>
            </a:pPr>
            <a:r>
              <a:rPr lang="en-AU" sz="1600" dirty="0"/>
              <a:t>Reference rive</a:t>
            </a:r>
            <a:r>
              <a:rPr lang="en-AU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4409" y="6341835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Minimum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0888" y="6341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Tributary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3249" y="6341835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Monthly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7595" y="6341835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BBM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8010" y="6341835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42790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574" y="260648"/>
            <a:ext cx="913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Changes in mean daily monthly discharge in the Reference  river (222541), and the regulated Snowy River (222013), for  (</a:t>
            </a:r>
            <a:r>
              <a:rPr lang="en-AU" b="1" dirty="0" err="1"/>
              <a:t>i</a:t>
            </a:r>
            <a:r>
              <a:rPr lang="en-AU" b="1" dirty="0"/>
              <a:t>) Minimum releases and (ii) Reference River releases.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185733" y="5469632"/>
            <a:ext cx="822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Month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4248" y="5469632"/>
            <a:ext cx="822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Month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195736" y="3218652"/>
            <a:ext cx="0" cy="3084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88945" y="3218652"/>
            <a:ext cx="0" cy="3084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3427" y="2553086"/>
            <a:ext cx="1642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Minimum release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87854" y="2543561"/>
            <a:ext cx="323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Reference River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 b="7562"/>
          <a:stretch/>
        </p:blipFill>
        <p:spPr>
          <a:xfrm>
            <a:off x="0" y="2873146"/>
            <a:ext cx="4587662" cy="240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 b="7562"/>
          <a:stretch/>
        </p:blipFill>
        <p:spPr>
          <a:xfrm>
            <a:off x="4587662" y="2873146"/>
            <a:ext cx="4587662" cy="24037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49776" y="1076918"/>
            <a:ext cx="2829688" cy="830997"/>
            <a:chOff x="6049776" y="1076918"/>
            <a:chExt cx="2829688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6193792" y="1076918"/>
              <a:ext cx="2685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Reference – Thredbo River</a:t>
              </a:r>
            </a:p>
            <a:p>
              <a:r>
                <a:rPr lang="en-AU" sz="1600" dirty="0"/>
                <a:t>SRIF targets</a:t>
              </a:r>
            </a:p>
            <a:p>
              <a:r>
                <a:rPr lang="en-AU" sz="1600" dirty="0"/>
                <a:t>Regulated - Snowy River (mid)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49776" y="1196038"/>
              <a:ext cx="14401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49776" y="1441577"/>
              <a:ext cx="144016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49776" y="1687116"/>
              <a:ext cx="144016" cy="1384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4860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38274" y="2778828"/>
          <a:ext cx="27175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 noChangeAspect="1"/>
          </p:cNvGraphicFramePr>
          <p:nvPr>
            <p:extLst/>
          </p:nvPr>
        </p:nvGraphicFramePr>
        <p:xfrm>
          <a:off x="1938274" y="4308998"/>
          <a:ext cx="27175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 noChangeAspect="1"/>
          </p:cNvGraphicFramePr>
          <p:nvPr>
            <p:extLst/>
          </p:nvPr>
        </p:nvGraphicFramePr>
        <p:xfrm>
          <a:off x="1938274" y="1349840"/>
          <a:ext cx="27175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369008" y="3155026"/>
            <a:ext cx="2651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Mean daily discharge (MLd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4527967" y="1349840"/>
          <a:ext cx="285303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/>
          </p:nvPr>
        </p:nvGraphicFramePr>
        <p:xfrm>
          <a:off x="4599976" y="4308998"/>
          <a:ext cx="27175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37592" y="997138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Snowy River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8008" y="997138"/>
            <a:ext cx="245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Unregulated tributaries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752714"/>
            <a:ext cx="80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Upper</a:t>
            </a:r>
          </a:p>
          <a:p>
            <a:r>
              <a:rPr lang="en-AU" dirty="0"/>
              <a:t>Snowy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650243"/>
            <a:ext cx="80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Mid</a:t>
            </a:r>
          </a:p>
          <a:p>
            <a:r>
              <a:rPr lang="en-AU" dirty="0"/>
              <a:t>Snowy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9314" y="6093296"/>
            <a:ext cx="2382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Probability of exceedance (%)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188640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/>
              <a:t>Changes in daily mean discharge probability of exceedance for each flow stage, 1/5/1998 to 30/4/2016.</a:t>
            </a:r>
            <a:endParaRPr lang="en-AU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r="62216" b="45339"/>
          <a:stretch/>
        </p:blipFill>
        <p:spPr bwMode="auto">
          <a:xfrm>
            <a:off x="7381007" y="4437112"/>
            <a:ext cx="1297858" cy="147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7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235" y="115888"/>
            <a:ext cx="8625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200" dirty="0">
                <a:latin typeface="+mj-lt"/>
              </a:rPr>
              <a:t>Basal resources.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38826"/>
              </p:ext>
            </p:extLst>
          </p:nvPr>
        </p:nvGraphicFramePr>
        <p:xfrm>
          <a:off x="230598" y="1348947"/>
          <a:ext cx="8516525" cy="494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Event type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Hydrological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Basal resource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90">
                <a:tc>
                  <a:txBody>
                    <a:bodyPr/>
                    <a:lstStyle/>
                    <a:p>
                      <a:endParaRPr lang="en-AU" sz="1000">
                        <a:effectLst/>
                        <a:latin typeface="Calibri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endParaRPr lang="en-AU" sz="1000" dirty="0">
                        <a:effectLst/>
                        <a:latin typeface="Calibri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DOC, Dsi, and EC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Benefits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Limitations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Natural event in small unregulated montane tributary.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Relatively simple hydrological signal. Moderate magnitude, short duration event. 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Positive clockwise hysteresis (simple).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High concentrations.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Provision of higher concentrations of complex DOC and Dsi, and macro-nutrients.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Limited achievement of flow magnitude targets achieved in regulated river.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Natural events in a large regulated montane river.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Complex hydrological event.  High magnitude, short duration event with multiple peaks associated with tributary inputs.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Positive clockwise hysteresis pattern. Complex pattern attributed to multiple tributary contributions.  Moderate concentrations.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Provision of moderate concentrations of complex DOC and Dsi, and macro-nutrients, via a complex signal attributable to tributary inputs.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Minor dilution of basal resources.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Managed high flows (Building Block Method- BBM) in a montane regulated river.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Simple hydrological signal.  High magnitude and peak duration longer than natural.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Neutral or negative clockwise hysteresis. Low concentrations.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The limited basal resource stores in the regulated river are accessed. 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Less complex hydrological signal. Dilution of DOC and DSi. Uses more water than HFS.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Managed high flows  (Hydrological Flow scaling-HFS) in a montane regulated river.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Simple hydrological signal.  High magnitude, and peak duration equivalent to natural.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Neutral or negative clockwise hysteresis.     Low concentrations.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The limited basal resource stores in the regulated river are accessed, using less water than the BBM.</a:t>
                      </a:r>
                      <a:endParaRPr lang="en-A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Less complex hydrological signal.  Dilution of DOC and </a:t>
                      </a:r>
                      <a:r>
                        <a:rPr lang="en-AU" sz="1000" dirty="0" err="1">
                          <a:effectLst/>
                        </a:rPr>
                        <a:t>DSi</a:t>
                      </a:r>
                      <a:r>
                        <a:rPr lang="en-AU" sz="1000" dirty="0">
                          <a:effectLst/>
                        </a:rPr>
                        <a:t>.</a:t>
                      </a:r>
                      <a:endParaRPr lang="en-A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962" y="843350"/>
            <a:ext cx="70513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r>
              <a:rPr kumimoji="0" lang="en-AU" altLang="en-US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Conceptual model of hydrological and basal level responses for different peak flow event types in a montane river.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2775" algn="l"/>
              </a:tabLst>
            </a:pPr>
            <a:endParaRPr kumimoji="0" lang="en-AU" altLang="en-US" sz="1800" b="0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9636" y="1005071"/>
            <a:ext cx="21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latin typeface="+mj-lt"/>
              </a:rPr>
              <a:t>(</a:t>
            </a:r>
            <a:r>
              <a:rPr lang="en-AU" sz="1400" i="1" dirty="0">
                <a:latin typeface="+mj-lt"/>
              </a:rPr>
              <a:t>Williams et al. B)</a:t>
            </a:r>
          </a:p>
        </p:txBody>
      </p:sp>
    </p:spTree>
    <p:extLst>
      <p:ext uri="{BB962C8B-B14F-4D97-AF65-F5344CB8AC3E}">
        <p14:creationId xmlns:p14="http://schemas.microsoft.com/office/powerpoint/2010/main" val="12958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54" y="0"/>
            <a:ext cx="6045093" cy="97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000" b="1" dirty="0">
                <a:cs typeface="+mj-cs"/>
              </a:rPr>
              <a:t>Snowy Water Initiative  (SWI)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4684" y="696367"/>
            <a:ext cx="4840395" cy="384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Public concerns regarding the status of the Snowy Montane Rivers (i.e. Snowy, Murrumbidgee and Murray). </a:t>
            </a:r>
          </a:p>
          <a:p>
            <a:pPr>
              <a:defRPr/>
            </a:pPr>
            <a:endParaRPr lang="en-AU" sz="1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AU" sz="1400" b="1" dirty="0">
                <a:solidFill>
                  <a:schemeClr val="tx1"/>
                </a:solidFill>
                <a:latin typeface="+mj-lt"/>
              </a:rPr>
              <a:t>Snowy Water Inquiry </a:t>
            </a:r>
            <a:r>
              <a:rPr lang="en-AU" sz="1400" dirty="0">
                <a:solidFill>
                  <a:schemeClr val="tx1"/>
                </a:solidFill>
                <a:latin typeface="+mj-lt"/>
              </a:rPr>
              <a:t>established in mid 1990s to review impacts of Snowy Mountains Hydro-electric Scheme.</a:t>
            </a:r>
          </a:p>
          <a:p>
            <a:pPr>
              <a:defRPr/>
            </a:pPr>
            <a:endParaRPr lang="en-AU" sz="1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Various legal instruments developed to provide </a:t>
            </a:r>
            <a:r>
              <a:rPr lang="en-AU" sz="1400" b="1" dirty="0">
                <a:solidFill>
                  <a:schemeClr val="tx1"/>
                </a:solidFill>
                <a:latin typeface="+mj-lt"/>
              </a:rPr>
              <a:t>governance arrangements </a:t>
            </a:r>
            <a:r>
              <a:rPr lang="en-AU" sz="1400" dirty="0">
                <a:solidFill>
                  <a:schemeClr val="tx1"/>
                </a:solidFill>
                <a:latin typeface="+mj-lt"/>
              </a:rPr>
              <a:t>to implement the reform.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Snowy Water Inquiry Water Implementation Deed 2002</a:t>
            </a:r>
          </a:p>
          <a:p>
            <a:pPr lvl="1">
              <a:defRPr/>
            </a:pPr>
            <a:r>
              <a:rPr lang="en-AU" sz="1400" i="1" dirty="0">
                <a:solidFill>
                  <a:schemeClr val="tx1"/>
                </a:solidFill>
                <a:latin typeface="+mj-lt"/>
              </a:rPr>
              <a:t>Snowy Corporatisation Act 1997</a:t>
            </a:r>
            <a:r>
              <a:rPr lang="en-AU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Snowy Water Management Licence 2011.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Various other deeds and agreements.</a:t>
            </a:r>
          </a:p>
          <a:p>
            <a:pPr lvl="1">
              <a:defRPr/>
            </a:pPr>
            <a:endParaRPr lang="en-AU" sz="1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Established the first major </a:t>
            </a:r>
            <a:r>
              <a:rPr lang="en-AU" sz="1400" b="1" dirty="0">
                <a:solidFill>
                  <a:schemeClr val="tx1"/>
                </a:solidFill>
                <a:latin typeface="+mj-lt"/>
              </a:rPr>
              <a:t>water recovery program </a:t>
            </a:r>
            <a:r>
              <a:rPr lang="en-AU" sz="1400" dirty="0">
                <a:solidFill>
                  <a:schemeClr val="tx1"/>
                </a:solidFill>
                <a:latin typeface="+mj-lt"/>
              </a:rPr>
              <a:t>in Australia (i.e. ~280GL).  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Water recovered in Murray and Murrumbidgee catchments via water savings projects.</a:t>
            </a:r>
          </a:p>
          <a:p>
            <a:pPr lvl="1">
              <a:defRPr/>
            </a:pPr>
            <a:r>
              <a:rPr lang="en-AU" sz="1400" u="sng" dirty="0">
                <a:solidFill>
                  <a:schemeClr val="tx1"/>
                </a:solidFill>
                <a:latin typeface="+mj-lt"/>
              </a:rPr>
              <a:t>No net impacts on water users</a:t>
            </a:r>
            <a:r>
              <a:rPr lang="en-AU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defRPr/>
            </a:pPr>
            <a:endParaRPr lang="en-AU" sz="1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AU" sz="1400" b="1" dirty="0">
                <a:solidFill>
                  <a:schemeClr val="tx1"/>
                </a:solidFill>
                <a:latin typeface="+mj-lt"/>
              </a:rPr>
              <a:t>Implementation  programs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Snowy Flows (i.e. planning, science, management)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Infrastructure upgrades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Instream habitat and riparian management</a:t>
            </a:r>
          </a:p>
          <a:p>
            <a:pPr lvl="1">
              <a:defRPr/>
            </a:pPr>
            <a:r>
              <a:rPr lang="en-AU" sz="1400" dirty="0">
                <a:solidFill>
                  <a:schemeClr val="tx1"/>
                </a:solidFill>
                <a:latin typeface="+mj-lt"/>
              </a:rPr>
              <a:t>Cultural water management</a:t>
            </a:r>
          </a:p>
          <a:p>
            <a:pPr lvl="1">
              <a:defRPr/>
            </a:pPr>
            <a:endParaRPr lang="en-A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31" descr="DSC_1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36"/>
          <a:stretch>
            <a:fillRect/>
          </a:stretch>
        </p:blipFill>
        <p:spPr bwMode="auto">
          <a:xfrm>
            <a:off x="5246702" y="1226141"/>
            <a:ext cx="3800081" cy="449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246702" y="5724724"/>
            <a:ext cx="392170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 dirty="0">
                <a:latin typeface="+mj-lt"/>
              </a:rPr>
              <a:t>The unregulated Snowy River above Guthega Dam.</a:t>
            </a:r>
          </a:p>
        </p:txBody>
      </p:sp>
    </p:spTree>
    <p:extLst>
      <p:ext uri="{BB962C8B-B14F-4D97-AF65-F5344CB8AC3E}">
        <p14:creationId xmlns:p14="http://schemas.microsoft.com/office/powerpoint/2010/main" val="58627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01330"/>
            <a:ext cx="7308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E31937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2000" b="1" dirty="0">
                <a:latin typeface="+mj-lt"/>
              </a:rPr>
              <a:t>Key SWI environmental water reform requirements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27628" y="927142"/>
            <a:ext cx="4709716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lr>
                <a:srgbClr val="E31937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AU" altLang="en-US" sz="1600" dirty="0">
                <a:latin typeface="+mj-lt"/>
              </a:rPr>
              <a:t>The major environmental flow releases to the Snowy Mountains “</a:t>
            </a:r>
            <a:r>
              <a:rPr lang="en-AU" altLang="en-US" sz="1600" b="1" dirty="0">
                <a:latin typeface="+mj-lt"/>
              </a:rPr>
              <a:t>Increased Flows</a:t>
            </a:r>
            <a:r>
              <a:rPr lang="en-AU" altLang="en-US" sz="1600" dirty="0">
                <a:latin typeface="+mj-lt"/>
              </a:rPr>
              <a:t>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AU" altLang="en-US" sz="1600" dirty="0">
              <a:latin typeface="+mj-lt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Font typeface="+mj-lt"/>
              <a:buAutoNum type="arabicPeriod"/>
              <a:defRPr/>
            </a:pPr>
            <a:r>
              <a:rPr lang="en-AU" altLang="en-US" sz="1600" dirty="0">
                <a:latin typeface="+mj-lt"/>
              </a:rPr>
              <a:t>River Murray  (70 GL)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FontTx/>
              <a:buChar char="•"/>
              <a:defRPr/>
            </a:pPr>
            <a:endParaRPr lang="en-AU" altLang="en-US" sz="1600" dirty="0">
              <a:latin typeface="+mj-lt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Font typeface="+mj-lt"/>
              <a:buAutoNum type="arabicPeriod" startAt="2"/>
              <a:defRPr/>
            </a:pPr>
            <a:r>
              <a:rPr lang="en-AU" altLang="en-US" sz="1600" dirty="0">
                <a:latin typeface="+mj-lt"/>
              </a:rPr>
              <a:t>Snowy Mountain Rivers ( 117.8 GL)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AU" altLang="en-US" sz="1600" dirty="0">
                <a:latin typeface="+mj-lt"/>
              </a:rPr>
              <a:t>Murrumbidgee (30% MANF)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AU" altLang="en-US" sz="1600" dirty="0" err="1">
                <a:latin typeface="+mj-lt"/>
              </a:rPr>
              <a:t>Goodradigbee</a:t>
            </a:r>
            <a:r>
              <a:rPr lang="en-AU" altLang="en-US" sz="1600" dirty="0">
                <a:latin typeface="+mj-lt"/>
              </a:rPr>
              <a:t>  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AU" altLang="en-US" sz="1600" dirty="0" err="1">
                <a:latin typeface="+mj-lt"/>
              </a:rPr>
              <a:t>Geehi</a:t>
            </a:r>
            <a:r>
              <a:rPr lang="en-AU" altLang="en-US" sz="1600" dirty="0">
                <a:latin typeface="+mj-lt"/>
              </a:rPr>
              <a:t> 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AU" altLang="en-US" sz="1600" dirty="0">
                <a:latin typeface="+mj-lt"/>
              </a:rPr>
              <a:t>Upper Snowy </a:t>
            </a:r>
          </a:p>
          <a:p>
            <a:pPr lvl="3"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AU" altLang="en-US" sz="1600" dirty="0">
                <a:latin typeface="+mj-lt"/>
              </a:rPr>
              <a:t>Guthega</a:t>
            </a:r>
          </a:p>
          <a:p>
            <a:pPr lvl="3"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AU" altLang="en-US" sz="1600" dirty="0">
                <a:latin typeface="+mj-lt"/>
              </a:rPr>
              <a:t> Island Bend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Font typeface="+mj-lt"/>
              <a:buAutoNum type="arabicPeriod" startAt="3"/>
              <a:defRPr/>
            </a:pPr>
            <a:r>
              <a:rPr lang="en-AU" altLang="en-US" sz="1600" dirty="0">
                <a:latin typeface="+mj-lt"/>
              </a:rPr>
              <a:t>Snowy River  (212 GL)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AU" altLang="en-US" sz="1600" dirty="0">
                <a:latin typeface="+mj-lt"/>
              </a:rPr>
              <a:t>Snowy River d/s Jindabyne  (21% MANF)</a:t>
            </a:r>
          </a:p>
          <a:p>
            <a:pPr lvl="3"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AU" altLang="en-US" sz="1600" dirty="0">
                <a:latin typeface="+mj-lt"/>
              </a:rPr>
              <a:t>Focus of talk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buNone/>
              <a:defRPr/>
            </a:pPr>
            <a:endParaRPr lang="en-AU" altLang="en-US" sz="16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397" y="1084642"/>
            <a:ext cx="4514454" cy="5563532"/>
            <a:chOff x="-13891" y="1341438"/>
            <a:chExt cx="4514454" cy="5563532"/>
          </a:xfrm>
        </p:grpSpPr>
        <p:grpSp>
          <p:nvGrpSpPr>
            <p:cNvPr id="2" name="Group 1"/>
            <p:cNvGrpSpPr/>
            <p:nvPr/>
          </p:nvGrpSpPr>
          <p:grpSpPr>
            <a:xfrm>
              <a:off x="250825" y="6381750"/>
              <a:ext cx="4249738" cy="523220"/>
              <a:chOff x="250825" y="6381750"/>
              <a:chExt cx="4249738" cy="523220"/>
            </a:xfrm>
          </p:grpSpPr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250825" y="6453188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539750" y="6381750"/>
                <a:ext cx="39608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AU" altLang="en-US" sz="1400" b="1" dirty="0"/>
                  <a:t>Snowy (SRIF),       Snowy Montane (SMRIF) and      River Murray (RMIF) Increased Flows</a:t>
                </a:r>
                <a:endParaRPr lang="en-US" altLang="en-US" sz="1400" b="1" dirty="0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1906588" y="6453188"/>
                <a:ext cx="144462" cy="14446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1042988" y="6708775"/>
                <a:ext cx="144462" cy="14446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-13891" y="1341438"/>
              <a:ext cx="4281091" cy="5040312"/>
              <a:chOff x="-13891" y="1341438"/>
              <a:chExt cx="4281091" cy="5040312"/>
            </a:xfrm>
          </p:grpSpPr>
          <p:pic>
            <p:nvPicPr>
              <p:cNvPr id="9" name="Picture 4" descr="NES_map_fin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2" t="4951" r="34785" b="44774"/>
              <a:stretch>
                <a:fillRect/>
              </a:stretch>
            </p:blipFill>
            <p:spPr bwMode="auto">
              <a:xfrm>
                <a:off x="0" y="1341438"/>
                <a:ext cx="4267200" cy="504031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2411413" y="5373688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2555875" y="3573463"/>
                <a:ext cx="144463" cy="14446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2627313" y="3068638"/>
                <a:ext cx="144462" cy="14446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619250" y="5013325"/>
                <a:ext cx="144463" cy="144463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2051050" y="5084763"/>
                <a:ext cx="144463" cy="14446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1692275" y="5373688"/>
                <a:ext cx="144463" cy="144462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1116013" y="4724400"/>
                <a:ext cx="144462" cy="144463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E31937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graphicFrame>
            <p:nvGraphicFramePr>
              <p:cNvPr id="23" name="Chart 22"/>
              <p:cNvGraphicFramePr>
                <a:graphicFrameLocks/>
              </p:cNvGraphicFramePr>
              <p:nvPr>
                <p:extLst/>
              </p:nvPr>
            </p:nvGraphicFramePr>
            <p:xfrm>
              <a:off x="-13891" y="2161465"/>
              <a:ext cx="2402682" cy="16922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09655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4145" r="12474" b="18252"/>
          <a:stretch/>
        </p:blipFill>
        <p:spPr bwMode="auto">
          <a:xfrm>
            <a:off x="4788024" y="492009"/>
            <a:ext cx="4211960" cy="6111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24" y="101575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The Snowy  Mountains Scheme and its hydrological impact  on the Snowy River </a:t>
            </a:r>
            <a:endParaRPr lang="en-AU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726067"/>
            <a:ext cx="489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The Scheme diverts approximately 1,130 GLy</a:t>
            </a:r>
            <a:r>
              <a:rPr lang="en-AU" baseline="30000" dirty="0">
                <a:latin typeface="+mj-lt"/>
              </a:rPr>
              <a:t>-1</a:t>
            </a:r>
            <a:r>
              <a:rPr lang="en-AU" dirty="0">
                <a:latin typeface="+mj-lt"/>
              </a:rPr>
              <a:t> west to the Murray-Darling Basin.</a:t>
            </a: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Between 1967 and 2002: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Provision of 24 MLd</a:t>
            </a:r>
            <a:r>
              <a:rPr lang="en-AU" baseline="30000" dirty="0">
                <a:latin typeface="+mj-lt"/>
              </a:rPr>
              <a:t>-1</a:t>
            </a:r>
            <a:r>
              <a:rPr lang="en-AU" dirty="0">
                <a:latin typeface="+mj-lt"/>
              </a:rPr>
              <a:t> minimum flow (Stage  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Affected all components of the flow regime in the upper Snowy River.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Mean Annual Natural Flow (MANF)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1%  @ Jindabyne (Upper)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4%  @ Dalgety (Upper)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65% @ Jarrahmond (Lower)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Reduced daily and seasonal flow variability.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Loss of large flows generated by spring snowmelt or catchment rainfall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Loss of chemical cues associated with connectivity to the upper catchment via snowmelt and rainfall runoff.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+mj-lt"/>
            </a:endParaRPr>
          </a:p>
          <a:p>
            <a:endParaRPr lang="en-AU" dirty="0">
              <a:latin typeface="+mj-lt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236296" y="2564904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/>
          <p:cNvSpPr/>
          <p:nvPr/>
        </p:nvSpPr>
        <p:spPr>
          <a:xfrm>
            <a:off x="6012160" y="5949280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/>
          <p:cNvSpPr/>
          <p:nvPr/>
        </p:nvSpPr>
        <p:spPr>
          <a:xfrm>
            <a:off x="6786004" y="2348880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 flipH="1">
            <a:off x="6228185" y="3483734"/>
            <a:ext cx="37055" cy="43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236790" y="341320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222012</a:t>
            </a:r>
          </a:p>
        </p:txBody>
      </p:sp>
    </p:spTree>
    <p:extLst>
      <p:ext uri="{BB962C8B-B14F-4D97-AF65-F5344CB8AC3E}">
        <p14:creationId xmlns:p14="http://schemas.microsoft.com/office/powerpoint/2010/main" val="148275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72047"/>
              </p:ext>
            </p:extLst>
          </p:nvPr>
        </p:nvGraphicFramePr>
        <p:xfrm>
          <a:off x="353281" y="1808507"/>
          <a:ext cx="32004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95959"/>
              </p:ext>
            </p:extLst>
          </p:nvPr>
        </p:nvGraphicFramePr>
        <p:xfrm>
          <a:off x="328493" y="4113804"/>
          <a:ext cx="3200400" cy="20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0745" y="18828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2724" y="415028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58161" y="559416"/>
            <a:ext cx="494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latin typeface="+mj-lt"/>
              </a:rPr>
              <a:t>Daily discharge (MLd</a:t>
            </a:r>
            <a:r>
              <a:rPr lang="en-AU" sz="1600" b="1" baseline="30000" dirty="0">
                <a:latin typeface="+mj-lt"/>
              </a:rPr>
              <a:t>-1</a:t>
            </a:r>
            <a:r>
              <a:rPr lang="en-AU" sz="1600" b="1" dirty="0">
                <a:latin typeface="+mj-lt"/>
              </a:rPr>
              <a:t>) (A) time series &amp; (B) probability of exceedance (%) for the Snowy River at Dalgety (222026) for natural (grey) and observed (black).</a:t>
            </a:r>
            <a:endParaRPr lang="en-AU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8328" y="3785480"/>
            <a:ext cx="57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+mj-lt"/>
              </a:rPr>
              <a:t>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2401" y="5127007"/>
            <a:ext cx="191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Water diverted to MD Basin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51" y="6165304"/>
            <a:ext cx="285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Probability of exceedance (%)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80668" y="3202338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Discharge (MLd</a:t>
            </a:r>
            <a:r>
              <a:rPr lang="en-US" b="1" baseline="30000" dirty="0">
                <a:latin typeface="+mj-lt"/>
              </a:rPr>
              <a:t>-1</a:t>
            </a:r>
            <a:r>
              <a:rPr lang="en-US" b="1" dirty="0">
                <a:latin typeface="+mj-lt"/>
              </a:rPr>
              <a:t>)</a:t>
            </a:r>
            <a:endParaRPr lang="en-AU" b="1" dirty="0">
              <a:latin typeface="+mj-lt"/>
            </a:endParaRPr>
          </a:p>
        </p:txBody>
      </p:sp>
      <p:pic>
        <p:nvPicPr>
          <p:cNvPr id="12" name="Picture 8" descr="DSC_1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084114"/>
            <a:ext cx="2016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SC_12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1" y="2084114"/>
            <a:ext cx="20542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74278" y="1759745"/>
            <a:ext cx="19969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3D9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AU" altLang="en-US" sz="1400" b="1" u="none" dirty="0">
                <a:latin typeface="+mj-lt"/>
              </a:rPr>
              <a:t>regulated snow melt river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45775" y="1759746"/>
            <a:ext cx="21796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3D9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AU" altLang="en-US" sz="1400" b="1" u="non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unregulated snow melt river</a:t>
            </a:r>
          </a:p>
        </p:txBody>
      </p:sp>
      <p:pic>
        <p:nvPicPr>
          <p:cNvPr id="16" name="Picture 12" descr="alg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1" y="3525564"/>
            <a:ext cx="20542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DSC_13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527152"/>
            <a:ext cx="2016125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62194" y="55666"/>
            <a:ext cx="725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+mj-lt"/>
              </a:rPr>
              <a:t>Hydrology and the period of maximum water diversion, 1967 to 2002.</a:t>
            </a:r>
            <a:endParaRPr lang="en-AU" sz="2000" dirty="0"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707904" y="3304861"/>
            <a:ext cx="780515" cy="4445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99AD8-8863-44FA-AE64-4EE6658606A5}"/>
              </a:ext>
            </a:extLst>
          </p:cNvPr>
          <p:cNvSpPr txBox="1"/>
          <p:nvPr/>
        </p:nvSpPr>
        <p:spPr>
          <a:xfrm>
            <a:off x="4627563" y="5264458"/>
            <a:ext cx="4243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+mj-lt"/>
              </a:rPr>
              <a:t>The change in river benthos condition associated with river regulation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increased fine silt and attached filamentous green algae.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loss of habitat availability and nutrient translocation sites.</a:t>
            </a:r>
          </a:p>
        </p:txBody>
      </p:sp>
    </p:spTree>
    <p:extLst>
      <p:ext uri="{BB962C8B-B14F-4D97-AF65-F5344CB8AC3E}">
        <p14:creationId xmlns:p14="http://schemas.microsoft.com/office/powerpoint/2010/main" val="259571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EAB52D3-F9D6-4004-802D-BB6318939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1321"/>
              </p:ext>
            </p:extLst>
          </p:nvPr>
        </p:nvGraphicFramePr>
        <p:xfrm>
          <a:off x="614104" y="656949"/>
          <a:ext cx="8407495" cy="576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207" y="190906"/>
            <a:ext cx="874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 indent="-381000">
              <a:defRPr>
                <a:solidFill>
                  <a:schemeClr val="tx1"/>
                </a:solidFill>
                <a:latin typeface="Arial" charset="0"/>
              </a:defRPr>
            </a:lvl2pPr>
            <a:lvl3pPr marL="762000">
              <a:defRPr>
                <a:solidFill>
                  <a:schemeClr val="tx1"/>
                </a:solidFill>
                <a:latin typeface="Arial" charset="0"/>
              </a:defRPr>
            </a:lvl3pPr>
            <a:lvl4pPr marL="1231900" indent="-279400">
              <a:defRPr>
                <a:solidFill>
                  <a:schemeClr val="tx1"/>
                </a:solidFill>
                <a:latin typeface="Arial" charset="0"/>
              </a:defRPr>
            </a:lvl4pPr>
            <a:lvl5pPr marL="1422400">
              <a:defRPr>
                <a:solidFill>
                  <a:schemeClr val="tx1"/>
                </a:solidFill>
                <a:latin typeface="Arial" charset="0"/>
              </a:defRPr>
            </a:lvl5pPr>
            <a:lvl6pPr marL="187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36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9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5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2000" b="1" u="none" dirty="0">
                <a:latin typeface="+mj-lt"/>
              </a:rPr>
              <a:t>The need to understand the previous hydrology to develop a new flow regime</a:t>
            </a:r>
            <a:endParaRPr lang="en-AU" altLang="en-US" sz="2000" u="none" dirty="0"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96389" y="3014441"/>
            <a:ext cx="144145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200" u="none" dirty="0">
                <a:latin typeface="+mj-lt"/>
              </a:rPr>
              <a:t>Spring snow melt </a:t>
            </a:r>
          </a:p>
          <a:p>
            <a:r>
              <a:rPr lang="en-AU" altLang="en-US" sz="900" i="1" u="none" dirty="0">
                <a:latin typeface="+mj-lt"/>
              </a:rPr>
              <a:t>(Seasonally predictable</a:t>
            </a:r>
          </a:p>
          <a:p>
            <a:r>
              <a:rPr lang="en-AU" altLang="en-US" sz="900" i="1" u="none" dirty="0">
                <a:latin typeface="+mj-lt"/>
              </a:rPr>
              <a:t>high magnitude,</a:t>
            </a:r>
          </a:p>
          <a:p>
            <a:r>
              <a:rPr lang="en-AU" altLang="en-US" sz="900" i="1" u="none" dirty="0">
                <a:latin typeface="+mj-lt"/>
              </a:rPr>
              <a:t> Long recession)</a:t>
            </a:r>
            <a:endParaRPr lang="en-US" altLang="en-US" sz="900" i="1" u="none" dirty="0">
              <a:latin typeface="+mj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627313" y="3478213"/>
            <a:ext cx="504825" cy="1535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32498" y="1493543"/>
            <a:ext cx="19972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 dirty="0">
                <a:latin typeface="+mj-lt"/>
              </a:rPr>
              <a:t>High Intra- annular variability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06563" y="4110980"/>
            <a:ext cx="1439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200" u="none" dirty="0">
                <a:latin typeface="+mj-lt"/>
              </a:rPr>
              <a:t>Autumn and Summer low flows</a:t>
            </a:r>
            <a:endParaRPr lang="en-US" altLang="en-US" sz="1200" u="none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23001" y="1934626"/>
            <a:ext cx="1566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 dirty="0">
                <a:latin typeface="+mj-lt"/>
              </a:rPr>
              <a:t>Historical annual flood</a:t>
            </a:r>
          </a:p>
          <a:p>
            <a:r>
              <a:rPr lang="en-AU" altLang="en-US" sz="1200" u="none" dirty="0">
                <a:latin typeface="+mj-lt"/>
              </a:rPr>
              <a:t> 20,000 MLd</a:t>
            </a:r>
            <a:r>
              <a:rPr lang="en-AU" altLang="en-US" sz="1200" u="none" baseline="30000" dirty="0">
                <a:latin typeface="+mj-lt"/>
              </a:rPr>
              <a:t>-1</a:t>
            </a:r>
            <a:endParaRPr lang="en-US" altLang="en-US" sz="1200" u="none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68887" y="3012913"/>
            <a:ext cx="135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 dirty="0">
                <a:latin typeface="+mj-lt"/>
              </a:rPr>
              <a:t>Intra-annular flood</a:t>
            </a:r>
          </a:p>
          <a:p>
            <a:r>
              <a:rPr lang="en-AU" altLang="en-US" sz="1200" u="none" dirty="0">
                <a:latin typeface="+mj-lt"/>
              </a:rPr>
              <a:t>(&gt;1,000 MLd</a:t>
            </a:r>
            <a:r>
              <a:rPr lang="en-AU" altLang="en-US" sz="1200" u="none" baseline="30000" dirty="0">
                <a:latin typeface="+mj-lt"/>
              </a:rPr>
              <a:t>-1</a:t>
            </a:r>
            <a:r>
              <a:rPr lang="en-AU" altLang="en-US" sz="1200" u="none" dirty="0">
                <a:latin typeface="+mj-lt"/>
              </a:rPr>
              <a:t>)</a:t>
            </a:r>
            <a:endParaRPr lang="en-US" altLang="en-US" sz="1200" u="none" dirty="0">
              <a:latin typeface="+mj-lt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4211638" y="3795713"/>
            <a:ext cx="288925" cy="4254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+mj-lt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3850" y="5013325"/>
            <a:ext cx="7323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 dirty="0">
                <a:latin typeface="+mj-lt"/>
              </a:rPr>
              <a:t>Tributary</a:t>
            </a:r>
            <a:endParaRPr lang="en-US" altLang="en-US" sz="1200" u="none" dirty="0">
              <a:latin typeface="+mj-lt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23850" y="45085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200" u="none">
                <a:latin typeface="+mj-lt"/>
              </a:rPr>
              <a:t>Cone</a:t>
            </a:r>
          </a:p>
          <a:p>
            <a:r>
              <a:rPr lang="en-AU" altLang="en-US" sz="1200" u="none">
                <a:latin typeface="+mj-lt"/>
              </a:rPr>
              <a:t>Valves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50825" y="2636838"/>
            <a:ext cx="6898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>
                <a:latin typeface="+mj-lt"/>
              </a:rPr>
              <a:t>Spillway</a:t>
            </a:r>
            <a:endParaRPr lang="en-US" altLang="en-US" sz="1200" u="none">
              <a:latin typeface="+mj-lt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395288" y="5229225"/>
            <a:ext cx="73025" cy="42863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270009" y="4705165"/>
            <a:ext cx="53841" cy="595498"/>
          </a:xfrm>
          <a:prstGeom prst="upDownArrow">
            <a:avLst>
              <a:gd name="adj1" fmla="val 50000"/>
              <a:gd name="adj2" fmla="val 2386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250825" y="2714498"/>
            <a:ext cx="45719" cy="1910236"/>
          </a:xfrm>
          <a:prstGeom prst="upDownArrow">
            <a:avLst>
              <a:gd name="adj1" fmla="val 50000"/>
              <a:gd name="adj2" fmla="val 6508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9819" y="1341438"/>
            <a:ext cx="1441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600" b="1" u="none" dirty="0">
                <a:latin typeface="+mj-lt"/>
              </a:rPr>
              <a:t>Release mechanism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547813" y="5853113"/>
            <a:ext cx="66408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b="1" u="none" dirty="0">
                <a:latin typeface="+mj-lt"/>
              </a:rPr>
              <a:t>Mean daily discharge (MLd</a:t>
            </a:r>
            <a:r>
              <a:rPr lang="en-AU" altLang="en-US" b="1" u="none" baseline="30000" dirty="0">
                <a:latin typeface="+mj-lt"/>
              </a:rPr>
              <a:t>-1</a:t>
            </a:r>
            <a:r>
              <a:rPr lang="en-AU" altLang="en-US" b="1" u="none" dirty="0">
                <a:latin typeface="+mj-lt"/>
              </a:rPr>
              <a:t>) Snowy River at Dalgety, 1998 to 2016.</a:t>
            </a:r>
          </a:p>
          <a:p>
            <a:endParaRPr lang="en-AU" altLang="en-US" sz="1200" u="none" dirty="0">
              <a:latin typeface="+mj-lt"/>
            </a:endParaRPr>
          </a:p>
          <a:p>
            <a:r>
              <a:rPr lang="en-AU" altLang="en-US" sz="1200" u="none" dirty="0">
                <a:latin typeface="+mj-lt"/>
              </a:rPr>
              <a:t>Natural discharge (grey), </a:t>
            </a:r>
          </a:p>
          <a:p>
            <a:r>
              <a:rPr lang="en-AU" altLang="en-US" sz="1200" u="none" dirty="0">
                <a:latin typeface="+mj-lt"/>
              </a:rPr>
              <a:t>Snowy River Increased Flows  (black) </a:t>
            </a:r>
            <a:endParaRPr lang="en-US" altLang="en-US" sz="1200" u="none" dirty="0">
              <a:latin typeface="+mj-lt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 rot="4010106">
            <a:off x="2268537" y="4724401"/>
            <a:ext cx="7921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198856">
            <a:off x="8195643" y="3539899"/>
            <a:ext cx="506413" cy="4937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198856">
            <a:off x="3891145" y="5084081"/>
            <a:ext cx="2127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48887" y="2508123"/>
            <a:ext cx="506413" cy="2063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4427538" y="4365625"/>
            <a:ext cx="1439862" cy="863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latin typeface="+mj-lt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516412" y="1527995"/>
            <a:ext cx="1676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 dirty="0">
                <a:latin typeface="+mj-lt"/>
              </a:rPr>
              <a:t>Duration of peak events</a:t>
            </a:r>
          </a:p>
          <a:p>
            <a:r>
              <a:rPr lang="en-AU" altLang="en-US" sz="1200" u="none" dirty="0">
                <a:latin typeface="+mj-lt"/>
              </a:rPr>
              <a:t> typically ~ 1day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198856">
            <a:off x="7536287" y="1960516"/>
            <a:ext cx="2127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792081" y="2826330"/>
            <a:ext cx="1819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200" u="none" dirty="0">
                <a:latin typeface="+mj-lt"/>
              </a:rPr>
              <a:t>Bi-modal </a:t>
            </a:r>
            <a:r>
              <a:rPr lang="en-AU" altLang="en-US" sz="1200" dirty="0">
                <a:latin typeface="+mj-lt"/>
              </a:rPr>
              <a:t>seasonal high flow signal </a:t>
            </a:r>
          </a:p>
          <a:p>
            <a:r>
              <a:rPr lang="en-AU" altLang="en-US" sz="1200" dirty="0">
                <a:latin typeface="+mj-lt"/>
              </a:rPr>
              <a:t>(primary spring, and</a:t>
            </a:r>
          </a:p>
          <a:p>
            <a:r>
              <a:rPr lang="en-AU" altLang="en-US" sz="1200" dirty="0">
                <a:latin typeface="+mj-lt"/>
              </a:rPr>
              <a:t> secondary winter)</a:t>
            </a:r>
            <a:endParaRPr lang="en-AU" altLang="en-US" sz="1200" u="none" dirty="0">
              <a:latin typeface="+mj-lt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4166277" y="4546726"/>
            <a:ext cx="955707" cy="57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68887" y="1990110"/>
            <a:ext cx="316259" cy="1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719830" y="3696047"/>
            <a:ext cx="482131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94426" y="2332765"/>
            <a:ext cx="108922" cy="1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rrowheads="1"/>
          </p:cNvSpPr>
          <p:nvPr/>
        </p:nvSpPr>
        <p:spPr bwMode="auto">
          <a:xfrm rot="198856">
            <a:off x="4477931" y="3748584"/>
            <a:ext cx="506413" cy="4937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4693883" y="3595581"/>
            <a:ext cx="548744" cy="466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8455710" y="3431472"/>
            <a:ext cx="59108" cy="143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rved Down Arrow 45"/>
          <p:cNvSpPr/>
          <p:nvPr/>
        </p:nvSpPr>
        <p:spPr>
          <a:xfrm>
            <a:off x="4176713" y="1783964"/>
            <a:ext cx="647700" cy="720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779838" y="2175173"/>
            <a:ext cx="1522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 u="none" dirty="0">
                <a:latin typeface="+mj-lt"/>
              </a:rPr>
              <a:t>Mean daily discharge </a:t>
            </a:r>
          </a:p>
          <a:p>
            <a:r>
              <a:rPr lang="en-AU" altLang="en-US" sz="1200" dirty="0">
                <a:latin typeface="+mj-lt"/>
              </a:rPr>
              <a:t>&gt; 4,000  MLd</a:t>
            </a:r>
            <a:r>
              <a:rPr lang="en-AU" altLang="en-US" sz="1200" baseline="30000" dirty="0">
                <a:latin typeface="+mj-lt"/>
              </a:rPr>
              <a:t>-1</a:t>
            </a:r>
            <a:endParaRPr lang="en-AU" altLang="en-US" sz="1200" u="none" baseline="30000" dirty="0">
              <a:latin typeface="+mj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371587" y="2648723"/>
            <a:ext cx="1200413" cy="2501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rrowheads="1"/>
          </p:cNvSpPr>
          <p:nvPr/>
        </p:nvSpPr>
        <p:spPr bwMode="auto">
          <a:xfrm rot="198856">
            <a:off x="3265224" y="5005821"/>
            <a:ext cx="2127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>
              <a:latin typeface="+mj-lt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366518" y="630544"/>
            <a:ext cx="27086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400" b="1" u="none" dirty="0">
                <a:latin typeface="+mj-lt"/>
              </a:rPr>
              <a:t>Role of tributaries</a:t>
            </a:r>
          </a:p>
          <a:p>
            <a:r>
              <a:rPr lang="en-AU" altLang="en-US" sz="1200" u="none" dirty="0">
                <a:latin typeface="+mj-lt"/>
              </a:rPr>
              <a:t>Four hydrological types  in the tributaries of the Snowy River catchment. </a:t>
            </a:r>
          </a:p>
          <a:p>
            <a:r>
              <a:rPr lang="en-AU" altLang="en-US" sz="1200" u="none" dirty="0">
                <a:latin typeface="+mj-lt"/>
              </a:rPr>
              <a:t>Provision of basal resources.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55DB1-5A5A-4A95-AE96-248DEA76775C}"/>
              </a:ext>
            </a:extLst>
          </p:cNvPr>
          <p:cNvCxnSpPr/>
          <p:nvPr/>
        </p:nvCxnSpPr>
        <p:spPr>
          <a:xfrm>
            <a:off x="1116013" y="6418555"/>
            <a:ext cx="3652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1ADCBB5-80B9-460E-A23E-571D9E65C025}"/>
              </a:ext>
            </a:extLst>
          </p:cNvPr>
          <p:cNvCxnSpPr/>
          <p:nvPr/>
        </p:nvCxnSpPr>
        <p:spPr>
          <a:xfrm>
            <a:off x="1116013" y="6641976"/>
            <a:ext cx="365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4B88364-6D50-48DF-9969-75011F3CB760}"/>
              </a:ext>
            </a:extLst>
          </p:cNvPr>
          <p:cNvSpPr/>
          <p:nvPr/>
        </p:nvSpPr>
        <p:spPr>
          <a:xfrm>
            <a:off x="7122298" y="6444960"/>
            <a:ext cx="195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/>
              <a:t>(Williams et al.  A.)</a:t>
            </a:r>
          </a:p>
        </p:txBody>
      </p:sp>
    </p:spTree>
    <p:extLst>
      <p:ext uri="{BB962C8B-B14F-4D97-AF65-F5344CB8AC3E}">
        <p14:creationId xmlns:p14="http://schemas.microsoft.com/office/powerpoint/2010/main" val="82700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6075" y="509588"/>
            <a:ext cx="7308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E31937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15900" algn="l"/>
                <a:tab pos="539750" algn="l"/>
              </a:tabLst>
            </a:pPr>
            <a:r>
              <a:rPr lang="en-AU" altLang="en-US" sz="2000" b="1" dirty="0">
                <a:latin typeface="+mj-lt"/>
                <a:ea typeface="Times New Roman" pitchFamily="18" charset="0"/>
              </a:rPr>
              <a:t>How do you make the most of the available environmental water?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931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8577" y="4964536"/>
            <a:ext cx="4041953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539750" algn="l"/>
              </a:tabLst>
            </a:pPr>
            <a:r>
              <a:rPr lang="en-AU" altLang="en-US" sz="1600" b="1" dirty="0">
                <a:latin typeface="+mj-lt"/>
                <a:ea typeface="Times New Roman" pitchFamily="18" charset="0"/>
              </a:rPr>
              <a:t>Probability of exceedance (%) of </a:t>
            </a:r>
            <a:r>
              <a:rPr kumimoji="0" lang="en-AU" altLang="en-US" sz="16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total annual discharge volumes</a:t>
            </a:r>
            <a:r>
              <a:rPr kumimoji="0" lang="en-AU" altLang="en-US" sz="1600" b="1" i="0" u="none" strike="noStrike" cap="none" normalizeH="0" dirty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for two </a:t>
            </a:r>
            <a:r>
              <a:rPr kumimoji="0" lang="en-AU" altLang="en-US" sz="1600" b="1" i="0" u="sng" strike="noStrike" cap="none" normalizeH="0" dirty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reference rivers </a:t>
            </a:r>
            <a:r>
              <a:rPr kumimoji="0" lang="en-AU" altLang="en-US" sz="1600" b="1" i="0" u="none" strike="noStrike" cap="none" normalizeH="0" dirty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in the Snowy Mountains, 1985-2016.</a:t>
            </a:r>
            <a:endParaRPr kumimoji="0" lang="en-AU" altLang="en-US" sz="1600" b="1" i="0" u="none" strike="noStrike" cap="none" normalizeH="0" baseline="0" dirty="0">
              <a:ln>
                <a:noFill/>
              </a:ln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539750" algn="l"/>
              </a:tabLst>
            </a:pPr>
            <a:endParaRPr kumimoji="0" lang="en-AU" altLang="en-US" sz="1400" b="1" i="0" u="none" strike="noStrike" cap="none" normalizeH="0" baseline="0" dirty="0">
              <a:ln>
                <a:noFill/>
              </a:ln>
              <a:effectLst/>
              <a:latin typeface="+mj-lt"/>
              <a:ea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75" y="1676714"/>
            <a:ext cx="36631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j-lt"/>
              </a:rPr>
              <a:t>How do you improve the hydrology of a montane river when its not possible to meet </a:t>
            </a:r>
            <a:r>
              <a:rPr lang="en-AU" sz="1600" b="1" dirty="0">
                <a:latin typeface="+mj-lt"/>
              </a:rPr>
              <a:t>any</a:t>
            </a:r>
            <a:r>
              <a:rPr lang="en-AU" sz="1600" dirty="0">
                <a:latin typeface="+mj-lt"/>
              </a:rPr>
              <a:t> of the pre- regulation hydrological metrics with 212 Gly</a:t>
            </a:r>
            <a:r>
              <a:rPr lang="en-AU" sz="1600" baseline="30000" dirty="0">
                <a:latin typeface="+mj-lt"/>
              </a:rPr>
              <a:t>-1</a:t>
            </a:r>
            <a:r>
              <a:rPr lang="en-AU" sz="1600" dirty="0">
                <a:latin typeface="+mj-lt"/>
              </a:rPr>
              <a:t> or 21% of the Mean Annual Natural Flow (MANF)?</a:t>
            </a: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The primary rehabilitation objective: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“</a:t>
            </a:r>
            <a:r>
              <a:rPr lang="en-AU" sz="1600" b="1" dirty="0">
                <a:latin typeface="+mj-lt"/>
              </a:rPr>
              <a:t>Create a smaller, but healthier montane river.”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19429"/>
              </p:ext>
            </p:extLst>
          </p:nvPr>
        </p:nvGraphicFramePr>
        <p:xfrm>
          <a:off x="4355976" y="1650664"/>
          <a:ext cx="4838845" cy="321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7165457" y="1555288"/>
            <a:ext cx="2127965" cy="8063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latin typeface="+mj-lt"/>
              </a:rPr>
              <a:t>            </a:t>
            </a:r>
            <a:r>
              <a:rPr lang="en-AU" sz="1000" dirty="0" err="1">
                <a:latin typeface="+mj-lt"/>
              </a:rPr>
              <a:t>Mowamba</a:t>
            </a:r>
            <a:r>
              <a:rPr lang="en-AU" sz="1000" dirty="0">
                <a:latin typeface="+mj-lt"/>
              </a:rPr>
              <a:t>     Thredbo</a:t>
            </a:r>
          </a:p>
          <a:p>
            <a:r>
              <a:rPr lang="en-AU" sz="1000" dirty="0">
                <a:latin typeface="+mj-lt"/>
              </a:rPr>
              <a:t>Min          12,725          71,142</a:t>
            </a:r>
          </a:p>
          <a:p>
            <a:r>
              <a:rPr lang="en-AU" sz="1000" dirty="0">
                <a:latin typeface="+mj-lt"/>
              </a:rPr>
              <a:t>Mean       31,127        164,400</a:t>
            </a:r>
          </a:p>
          <a:p>
            <a:r>
              <a:rPr lang="en-AU" sz="1000" dirty="0">
                <a:latin typeface="+mj-lt"/>
              </a:rPr>
              <a:t>Max         65,928         232,230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8D1B9-AF3B-466A-B245-D46D09558DEC}"/>
              </a:ext>
            </a:extLst>
          </p:cNvPr>
          <p:cNvSpPr/>
          <p:nvPr/>
        </p:nvSpPr>
        <p:spPr>
          <a:xfrm>
            <a:off x="6933550" y="6351518"/>
            <a:ext cx="195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/>
              <a:t>(Williams et al.  A.)</a:t>
            </a:r>
          </a:p>
        </p:txBody>
      </p:sp>
    </p:spTree>
    <p:extLst>
      <p:ext uri="{BB962C8B-B14F-4D97-AF65-F5344CB8AC3E}">
        <p14:creationId xmlns:p14="http://schemas.microsoft.com/office/powerpoint/2010/main" val="224226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77" y="134387"/>
            <a:ext cx="562944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b="1" dirty="0">
              <a:latin typeface="+mj-lt"/>
            </a:endParaRPr>
          </a:p>
          <a:p>
            <a:endParaRPr lang="en-AU" dirty="0">
              <a:latin typeface="+mj-lt"/>
            </a:endParaRPr>
          </a:p>
          <a:p>
            <a:endParaRPr lang="en-AU" sz="1600" b="1" dirty="0">
              <a:latin typeface="+mj-lt"/>
            </a:endParaRPr>
          </a:p>
          <a:p>
            <a:r>
              <a:rPr lang="en-AU" sz="1400" b="1" dirty="0">
                <a:latin typeface="+mj-lt"/>
              </a:rPr>
              <a:t>Stage 1:    Tributary Releases (TR),  2002-2006 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Transparent releases from a small montane river,  (i.e. ~4% of MANF).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  <a:p>
            <a:r>
              <a:rPr lang="en-AU" sz="1400" b="1" dirty="0">
                <a:latin typeface="+mj-lt"/>
              </a:rPr>
              <a:t>Stage 2:    Default Monthly Setting (DMS),  2006-2009</a:t>
            </a:r>
          </a:p>
          <a:p>
            <a:endParaRPr lang="en-AU" sz="1400" b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Fixed monthly percentage of the annual allocation,  (i.e. ~4% of MANF).</a:t>
            </a:r>
          </a:p>
          <a:p>
            <a:endParaRPr lang="en-AU" sz="1400" dirty="0">
              <a:latin typeface="+mj-lt"/>
            </a:endParaRPr>
          </a:p>
          <a:p>
            <a:endParaRPr lang="en-AU" sz="1400" dirty="0">
              <a:latin typeface="+mj-lt"/>
            </a:endParaRPr>
          </a:p>
          <a:p>
            <a:r>
              <a:rPr lang="en-AU" sz="1400" b="1" dirty="0">
                <a:latin typeface="+mj-lt"/>
              </a:rPr>
              <a:t>Stage 3:     Building Block Method (BBM),  2009-2013 </a:t>
            </a:r>
          </a:p>
          <a:p>
            <a:endParaRPr lang="en-AU" sz="1400" b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Daily targets set on the perceived needs of a sub-set of ecological   attributes, (i.e. ~15% of MANF).</a:t>
            </a:r>
          </a:p>
          <a:p>
            <a:endParaRPr lang="en-AU" sz="1400" b="1" dirty="0">
              <a:latin typeface="+mj-lt"/>
            </a:endParaRPr>
          </a:p>
          <a:p>
            <a:endParaRPr lang="en-AU" sz="1400" b="1" dirty="0">
              <a:latin typeface="+mj-lt"/>
            </a:endParaRPr>
          </a:p>
          <a:p>
            <a:r>
              <a:rPr lang="en-AU" sz="1400" b="1" dirty="0">
                <a:latin typeface="+mj-lt"/>
              </a:rPr>
              <a:t>Stage 4:     Reference River (RR) &amp; tributary releases (TR), 2013-2016.                                                                              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Daily and hourly targets set on hydrology of a reference montane river with   similar yield as available environmental water.   Represents  ~15% of MANF.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Complementary tributary release in autumn low flows (deliver basal resources).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935" y="301298"/>
            <a:ext cx="746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latin typeface="+mj-lt"/>
              </a:rPr>
              <a:t>Environmental water strategies in the Snowy River: 2002-03 to 2015-16.</a:t>
            </a:r>
            <a:endParaRPr lang="en-AU" sz="2000" dirty="0">
              <a:latin typeface="+mj-lt"/>
            </a:endParaRPr>
          </a:p>
        </p:txBody>
      </p:sp>
      <p:pic>
        <p:nvPicPr>
          <p:cNvPr id="4" name="Picture 16" descr="DSC_0054">
            <a:extLst>
              <a:ext uri="{FF2B5EF4-FFF2-40B4-BE49-F238E27FC236}">
                <a16:creationId xmlns:a16="http://schemas.microsoft.com/office/drawing/2014/main" id="{DD79CDB9-A389-4E1D-8239-05F75F83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14224"/>
          <a:stretch>
            <a:fillRect/>
          </a:stretch>
        </p:blipFill>
        <p:spPr bwMode="auto">
          <a:xfrm>
            <a:off x="5802420" y="4254478"/>
            <a:ext cx="3223275" cy="221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A06B8-0779-47FA-937B-27FCD354E2D2}"/>
              </a:ext>
            </a:extLst>
          </p:cNvPr>
          <p:cNvSpPr txBox="1"/>
          <p:nvPr/>
        </p:nvSpPr>
        <p:spPr>
          <a:xfrm>
            <a:off x="5797119" y="1050358"/>
            <a:ext cx="2670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latin typeface="+mj-lt"/>
              </a:rPr>
              <a:t>Montane tributary release (TR)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B760B-26A0-4725-AC2E-FA54391470BB}"/>
              </a:ext>
            </a:extLst>
          </p:cNvPr>
          <p:cNvSpPr txBox="1"/>
          <p:nvPr/>
        </p:nvSpPr>
        <p:spPr>
          <a:xfrm>
            <a:off x="5802420" y="3844416"/>
            <a:ext cx="2525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latin typeface="+mj-lt"/>
              </a:rPr>
              <a:t>Dam release (DMS, BBM, RR)</a:t>
            </a:r>
          </a:p>
        </p:txBody>
      </p:sp>
      <p:pic>
        <p:nvPicPr>
          <p:cNvPr id="7" name="Picture 6" descr="IMG_2995.JPG">
            <a:extLst>
              <a:ext uri="{FF2B5EF4-FFF2-40B4-BE49-F238E27FC236}">
                <a16:creationId xmlns:a16="http://schemas.microsoft.com/office/drawing/2014/main" id="{37ADB4CF-5FA4-4FCF-82F3-5A60AE1F1B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7119" y="1419690"/>
            <a:ext cx="3228576" cy="19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8104</TotalTime>
  <Words>2825</Words>
  <Application>Microsoft Office PowerPoint</Application>
  <PresentationFormat>On-screen Show (4:3)</PresentationFormat>
  <Paragraphs>470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SPW 12.0 Graph</vt:lpstr>
      <vt:lpstr>PowerPoint Presentation</vt:lpstr>
      <vt:lpstr>PowerPoint Presentation</vt:lpstr>
      <vt:lpstr>Snowy Water Initiative  (SWI)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Williams</dc:creator>
  <cp:lastModifiedBy>Simon Williams</cp:lastModifiedBy>
  <cp:revision>282</cp:revision>
  <dcterms:created xsi:type="dcterms:W3CDTF">2016-07-18T05:53:10Z</dcterms:created>
  <dcterms:modified xsi:type="dcterms:W3CDTF">2017-09-17T20:27:12Z</dcterms:modified>
</cp:coreProperties>
</file>